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174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1746" r:id="rId24"/>
    <p:sldId id="1749" r:id="rId25"/>
    <p:sldId id="1748" r:id="rId26"/>
    <p:sldId id="1750" r:id="rId27"/>
    <p:sldId id="1751" r:id="rId28"/>
    <p:sldId id="1752" r:id="rId29"/>
    <p:sldId id="1753" r:id="rId30"/>
    <p:sldId id="1754" r:id="rId31"/>
    <p:sldId id="1755" r:id="rId32"/>
    <p:sldId id="1756" r:id="rId33"/>
    <p:sldId id="1757" r:id="rId34"/>
    <p:sldId id="1758" r:id="rId35"/>
  </p:sldIdLst>
  <p:sldSz cx="18288000" cy="10287000"/>
  <p:notesSz cx="6858000" cy="9144000"/>
  <p:embeddedFontLst>
    <p:embeddedFont>
      <p:font typeface="Amatic SC" panose="00000500000000000000" pitchFamily="2" charset="-79"/>
      <p:regular r:id="rId37"/>
      <p:bold r:id="rId38"/>
    </p:embeddedFont>
    <p:embeddedFont>
      <p:font typeface="Arimo" panose="020B0604020202020204" charset="0"/>
      <p:regular r:id="rId39"/>
    </p:embeddedFont>
    <p:embeddedFont>
      <p:font typeface="Arimo Bold" panose="020B060402020202020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Lato" panose="020F0502020204030203" pitchFamily="34" charset="0"/>
      <p:regular r:id="rId45"/>
      <p:bold r:id="rId46"/>
      <p:italic r:id="rId47"/>
      <p:boldItalic r:id="rId48"/>
    </p:embeddedFont>
    <p:embeddedFont>
      <p:font typeface="Lato Black" panose="020F0502020204030203" pitchFamily="34" charset="0"/>
      <p:bold r:id="rId49"/>
      <p:boldItalic r:id="rId50"/>
    </p:embeddedFont>
    <p:embeddedFont>
      <p:font typeface="Montserrat" panose="00000500000000000000" pitchFamily="2" charset="0"/>
      <p:regular r:id="rId51"/>
      <p:bold r:id="rId52"/>
      <p:italic r:id="rId53"/>
      <p:boldItalic r:id="rId54"/>
    </p:embeddedFont>
    <p:embeddedFont>
      <p:font typeface="Montserrat Bold" panose="00000800000000000000" charset="0"/>
      <p:regular r:id="rId55"/>
    </p:embeddedFont>
    <p:embeddedFont>
      <p:font typeface="Open Sans Bold" panose="020B0604020202020204" charset="0"/>
      <p:regular r:id="rId56"/>
    </p:embeddedFont>
    <p:embeddedFont>
      <p:font typeface="Open Sans Light" panose="020B0306030504020204" pitchFamily="34" charset="0"/>
      <p:regular r:id="rId57"/>
      <p:italic r:id="rId58"/>
    </p:embeddedFont>
    <p:embeddedFont>
      <p:font typeface="Roboto" panose="02000000000000000000" pitchFamily="2" charset="0"/>
      <p:regular r:id="rId59"/>
      <p:bold r:id="rId60"/>
      <p:italic r:id="rId61"/>
      <p:boldItalic r:id="rId62"/>
    </p:embeddedFont>
    <p:embeddedFont>
      <p:font typeface="Roboto Medium" panose="02000000000000000000" pitchFamily="2" charset="0"/>
      <p:regular r:id="rId63"/>
      <p:italic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061" autoAdjust="0"/>
  </p:normalViewPr>
  <p:slideViewPr>
    <p:cSldViewPr>
      <p:cViewPr varScale="1">
        <p:scale>
          <a:sx n="44" d="100"/>
          <a:sy n="44" d="100"/>
        </p:scale>
        <p:origin x="8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font" Target="fonts/font27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2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font" Target="fonts/font28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9640" y="0"/>
            <a:ext cx="10231380" cy="10287000"/>
            <a:chOff x="0" y="0"/>
            <a:chExt cx="1364184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41832" cy="13716000"/>
            </a:xfrm>
            <a:custGeom>
              <a:avLst/>
              <a:gdLst/>
              <a:ahLst/>
              <a:cxnLst/>
              <a:rect l="l" t="t" r="r" b="b"/>
              <a:pathLst>
                <a:path w="13641832" h="13716000">
                  <a:moveTo>
                    <a:pt x="1305814" y="0"/>
                  </a:moveTo>
                  <a:lnTo>
                    <a:pt x="13641832" y="0"/>
                  </a:lnTo>
                  <a:lnTo>
                    <a:pt x="13641832" y="13716000"/>
                  </a:lnTo>
                  <a:lnTo>
                    <a:pt x="4349623" y="13716000"/>
                  </a:lnTo>
                  <a:lnTo>
                    <a:pt x="4112895" y="13551408"/>
                  </a:lnTo>
                  <a:cubicBezTo>
                    <a:pt x="1631442" y="11733276"/>
                    <a:pt x="0" y="8654288"/>
                    <a:pt x="0" y="5161915"/>
                  </a:cubicBezTo>
                  <a:cubicBezTo>
                    <a:pt x="0" y="3415792"/>
                    <a:pt x="407924" y="1772920"/>
                    <a:pt x="1125855" y="33934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9154080" y="0"/>
            <a:ext cx="6677100" cy="10287000"/>
          </a:xfrm>
          <a:custGeom>
            <a:avLst/>
            <a:gdLst/>
            <a:ahLst/>
            <a:cxnLst/>
            <a:rect l="l" t="t" r="r" b="b"/>
            <a:pathLst>
              <a:path w="6677100" h="10287000">
                <a:moveTo>
                  <a:pt x="0" y="0"/>
                </a:moveTo>
                <a:lnTo>
                  <a:pt x="6677100" y="0"/>
                </a:lnTo>
                <a:lnTo>
                  <a:pt x="66771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156240" y="4078080"/>
            <a:ext cx="6067440" cy="6208920"/>
            <a:chOff x="0" y="0"/>
            <a:chExt cx="8089920" cy="82785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89900" cy="8278495"/>
            </a:xfrm>
            <a:custGeom>
              <a:avLst/>
              <a:gdLst/>
              <a:ahLst/>
              <a:cxnLst/>
              <a:rect l="l" t="t" r="r" b="b"/>
              <a:pathLst>
                <a:path w="8089900" h="8278495">
                  <a:moveTo>
                    <a:pt x="0" y="0"/>
                  </a:moveTo>
                  <a:lnTo>
                    <a:pt x="53848" y="333502"/>
                  </a:lnTo>
                  <a:cubicBezTo>
                    <a:pt x="752856" y="3930650"/>
                    <a:pt x="3834257" y="6911340"/>
                    <a:pt x="7992110" y="8248904"/>
                  </a:cubicBezTo>
                  <a:lnTo>
                    <a:pt x="8089900" y="8278495"/>
                  </a:lnTo>
                  <a:lnTo>
                    <a:pt x="6501257" y="8278495"/>
                  </a:lnTo>
                  <a:lnTo>
                    <a:pt x="6113653" y="8109204"/>
                  </a:lnTo>
                  <a:cubicBezTo>
                    <a:pt x="2620899" y="6505956"/>
                    <a:pt x="233172" y="3669919"/>
                    <a:pt x="13462" y="402717"/>
                  </a:cubicBezTo>
                  <a:close/>
                </a:path>
              </a:pathLst>
            </a:custGeom>
            <a:solidFill>
              <a:srgbClr val="FE000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076780" y="0"/>
            <a:ext cx="10231380" cy="10287000"/>
            <a:chOff x="0" y="0"/>
            <a:chExt cx="13641840" cy="13716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41832" cy="13716000"/>
            </a:xfrm>
            <a:custGeom>
              <a:avLst/>
              <a:gdLst/>
              <a:ahLst/>
              <a:cxnLst/>
              <a:rect l="l" t="t" r="r" b="b"/>
              <a:pathLst>
                <a:path w="13641832" h="13716000">
                  <a:moveTo>
                    <a:pt x="1305814" y="0"/>
                  </a:moveTo>
                  <a:lnTo>
                    <a:pt x="13641832" y="0"/>
                  </a:lnTo>
                  <a:lnTo>
                    <a:pt x="13641832" y="13716000"/>
                  </a:lnTo>
                  <a:lnTo>
                    <a:pt x="4349623" y="13716000"/>
                  </a:lnTo>
                  <a:lnTo>
                    <a:pt x="4112895" y="13551408"/>
                  </a:lnTo>
                  <a:cubicBezTo>
                    <a:pt x="1631442" y="11733276"/>
                    <a:pt x="0" y="8654288"/>
                    <a:pt x="0" y="5161915"/>
                  </a:cubicBezTo>
                  <a:cubicBezTo>
                    <a:pt x="0" y="3415792"/>
                    <a:pt x="407924" y="1772920"/>
                    <a:pt x="1125855" y="339344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5600060" y="6368220"/>
            <a:ext cx="2731320" cy="3086100"/>
            <a:chOff x="0" y="0"/>
            <a:chExt cx="3641760" cy="4114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49345" cy="4114800"/>
            </a:xfrm>
            <a:custGeom>
              <a:avLst/>
              <a:gdLst/>
              <a:ahLst/>
              <a:cxnLst/>
              <a:rect l="l" t="t" r="r" b="b"/>
              <a:pathLst>
                <a:path w="3649345" h="4114800">
                  <a:moveTo>
                    <a:pt x="45339" y="0"/>
                  </a:moveTo>
                  <a:cubicBezTo>
                    <a:pt x="415544" y="45212"/>
                    <a:pt x="785749" y="105537"/>
                    <a:pt x="1133348" y="241173"/>
                  </a:cubicBezTo>
                  <a:cubicBezTo>
                    <a:pt x="2402713" y="753618"/>
                    <a:pt x="3218688" y="1673098"/>
                    <a:pt x="3543554" y="3006979"/>
                  </a:cubicBezTo>
                  <a:cubicBezTo>
                    <a:pt x="3581273" y="3157728"/>
                    <a:pt x="3596386" y="3315970"/>
                    <a:pt x="3619119" y="3466719"/>
                  </a:cubicBezTo>
                  <a:cubicBezTo>
                    <a:pt x="3649345" y="3557143"/>
                    <a:pt x="3611626" y="3647567"/>
                    <a:pt x="3641725" y="3737991"/>
                  </a:cubicBezTo>
                  <a:cubicBezTo>
                    <a:pt x="3641725" y="3790696"/>
                    <a:pt x="3641725" y="3851021"/>
                    <a:pt x="3641725" y="3903726"/>
                  </a:cubicBezTo>
                  <a:cubicBezTo>
                    <a:pt x="3588893" y="4061968"/>
                    <a:pt x="3467989" y="4114800"/>
                    <a:pt x="3309239" y="4114800"/>
                  </a:cubicBezTo>
                  <a:cubicBezTo>
                    <a:pt x="2848356" y="4114800"/>
                    <a:pt x="2379853" y="4114800"/>
                    <a:pt x="1918970" y="4114800"/>
                  </a:cubicBezTo>
                  <a:cubicBezTo>
                    <a:pt x="1684782" y="4114800"/>
                    <a:pt x="1601597" y="4046982"/>
                    <a:pt x="1586484" y="3805809"/>
                  </a:cubicBezTo>
                  <a:cubicBezTo>
                    <a:pt x="1548765" y="3300857"/>
                    <a:pt x="1367409" y="2863723"/>
                    <a:pt x="989584" y="2524633"/>
                  </a:cubicBezTo>
                  <a:cubicBezTo>
                    <a:pt x="717550" y="2275967"/>
                    <a:pt x="400304" y="2140331"/>
                    <a:pt x="45085" y="2072513"/>
                  </a:cubicBezTo>
                  <a:cubicBezTo>
                    <a:pt x="0" y="2027301"/>
                    <a:pt x="7493" y="1966976"/>
                    <a:pt x="7493" y="1914271"/>
                  </a:cubicBezTo>
                  <a:cubicBezTo>
                    <a:pt x="7493" y="1334008"/>
                    <a:pt x="7493" y="746125"/>
                    <a:pt x="7493" y="165862"/>
                  </a:cubicBezTo>
                  <a:cubicBezTo>
                    <a:pt x="7493" y="105537"/>
                    <a:pt x="7493" y="45212"/>
                    <a:pt x="45339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759980" y="2115720"/>
            <a:ext cx="1567080" cy="1555200"/>
            <a:chOff x="0" y="0"/>
            <a:chExt cx="2089440" cy="2073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89404" cy="2073529"/>
            </a:xfrm>
            <a:custGeom>
              <a:avLst/>
              <a:gdLst/>
              <a:ahLst/>
              <a:cxnLst/>
              <a:rect l="l" t="t" r="r" b="b"/>
              <a:pathLst>
                <a:path w="2089404" h="2073529">
                  <a:moveTo>
                    <a:pt x="2089404" y="1885061"/>
                  </a:moveTo>
                  <a:cubicBezTo>
                    <a:pt x="2013966" y="2035810"/>
                    <a:pt x="1885696" y="2073529"/>
                    <a:pt x="1727327" y="2073529"/>
                  </a:cubicBezTo>
                  <a:cubicBezTo>
                    <a:pt x="1161542" y="2073529"/>
                    <a:pt x="603377" y="2073529"/>
                    <a:pt x="45212" y="2073529"/>
                  </a:cubicBezTo>
                  <a:cubicBezTo>
                    <a:pt x="0" y="2028317"/>
                    <a:pt x="7493" y="1967992"/>
                    <a:pt x="7493" y="1915287"/>
                  </a:cubicBezTo>
                  <a:cubicBezTo>
                    <a:pt x="0" y="1334643"/>
                    <a:pt x="0" y="746506"/>
                    <a:pt x="7493" y="158369"/>
                  </a:cubicBezTo>
                  <a:cubicBezTo>
                    <a:pt x="7493" y="105537"/>
                    <a:pt x="0" y="45212"/>
                    <a:pt x="45212" y="7493"/>
                  </a:cubicBezTo>
                  <a:cubicBezTo>
                    <a:pt x="603377" y="7493"/>
                    <a:pt x="1161542" y="7493"/>
                    <a:pt x="1719834" y="7493"/>
                  </a:cubicBezTo>
                  <a:cubicBezTo>
                    <a:pt x="1885823" y="0"/>
                    <a:pt x="2013966" y="45212"/>
                    <a:pt x="2089404" y="195961"/>
                  </a:cubicBezTo>
                  <a:cubicBezTo>
                    <a:pt x="2089404" y="753999"/>
                    <a:pt x="2089404" y="1319530"/>
                    <a:pt x="2089404" y="1885061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018540" y="2132460"/>
            <a:ext cx="2793420" cy="5774760"/>
            <a:chOff x="0" y="0"/>
            <a:chExt cx="3724560" cy="769968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732276" cy="7699629"/>
            </a:xfrm>
            <a:custGeom>
              <a:avLst/>
              <a:gdLst/>
              <a:ahLst/>
              <a:cxnLst/>
              <a:rect l="l" t="t" r="r" b="b"/>
              <a:pathLst>
                <a:path w="3732276" h="7699629">
                  <a:moveTo>
                    <a:pt x="3701923" y="2081403"/>
                  </a:moveTo>
                  <a:cubicBezTo>
                    <a:pt x="3460115" y="2066290"/>
                    <a:pt x="3256153" y="2164334"/>
                    <a:pt x="3059811" y="2284984"/>
                  </a:cubicBezTo>
                  <a:cubicBezTo>
                    <a:pt x="2515870" y="2609215"/>
                    <a:pt x="2206117" y="3084322"/>
                    <a:pt x="2153285" y="3717798"/>
                  </a:cubicBezTo>
                  <a:cubicBezTo>
                    <a:pt x="2085340" y="4630293"/>
                    <a:pt x="2727452" y="5444744"/>
                    <a:pt x="3603879" y="5610606"/>
                  </a:cubicBezTo>
                  <a:cubicBezTo>
                    <a:pt x="3634105" y="5618099"/>
                    <a:pt x="3671824" y="5610606"/>
                    <a:pt x="3702050" y="5618099"/>
                  </a:cubicBezTo>
                  <a:cubicBezTo>
                    <a:pt x="3724656" y="5648325"/>
                    <a:pt x="3724656" y="5685917"/>
                    <a:pt x="3724656" y="5716143"/>
                  </a:cubicBezTo>
                  <a:cubicBezTo>
                    <a:pt x="3717163" y="6319393"/>
                    <a:pt x="3724656" y="6915150"/>
                    <a:pt x="3717163" y="7511034"/>
                  </a:cubicBezTo>
                  <a:cubicBezTo>
                    <a:pt x="3717163" y="7578852"/>
                    <a:pt x="3732276" y="7639177"/>
                    <a:pt x="3679444" y="7699629"/>
                  </a:cubicBezTo>
                  <a:cubicBezTo>
                    <a:pt x="2871089" y="7631811"/>
                    <a:pt x="2138299" y="7352792"/>
                    <a:pt x="1511173" y="6839966"/>
                  </a:cubicBezTo>
                  <a:cubicBezTo>
                    <a:pt x="748157" y="6198997"/>
                    <a:pt x="279781" y="5392039"/>
                    <a:pt x="136144" y="4404106"/>
                  </a:cubicBezTo>
                  <a:cubicBezTo>
                    <a:pt x="0" y="3476498"/>
                    <a:pt x="173736" y="2616835"/>
                    <a:pt x="664845" y="1817497"/>
                  </a:cubicBezTo>
                  <a:cubicBezTo>
                    <a:pt x="1133221" y="1063371"/>
                    <a:pt x="1790446" y="527939"/>
                    <a:pt x="2629154" y="218694"/>
                  </a:cubicBezTo>
                  <a:cubicBezTo>
                    <a:pt x="2969133" y="98044"/>
                    <a:pt x="3316605" y="15113"/>
                    <a:pt x="3679190" y="0"/>
                  </a:cubicBezTo>
                  <a:cubicBezTo>
                    <a:pt x="3716909" y="37719"/>
                    <a:pt x="3716909" y="90551"/>
                    <a:pt x="3716909" y="135763"/>
                  </a:cubicBezTo>
                  <a:cubicBezTo>
                    <a:pt x="3724402" y="754126"/>
                    <a:pt x="3716909" y="1380109"/>
                    <a:pt x="3724402" y="1998472"/>
                  </a:cubicBezTo>
                  <a:cubicBezTo>
                    <a:pt x="3724402" y="2028698"/>
                    <a:pt x="3724402" y="2058797"/>
                    <a:pt x="3701796" y="2081403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3671180" y="1686960"/>
            <a:ext cx="3121740" cy="2192940"/>
            <a:chOff x="0" y="0"/>
            <a:chExt cx="4162320" cy="29239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162298" cy="2923921"/>
            </a:xfrm>
            <a:custGeom>
              <a:avLst/>
              <a:gdLst/>
              <a:ahLst/>
              <a:cxnLst/>
              <a:rect l="l" t="t" r="r" b="b"/>
              <a:pathLst>
                <a:path w="4162298" h="2923921">
                  <a:moveTo>
                    <a:pt x="4162298" y="580263"/>
                  </a:moveTo>
                  <a:cubicBezTo>
                    <a:pt x="4162298" y="1266063"/>
                    <a:pt x="4162298" y="1959356"/>
                    <a:pt x="4162298" y="2645156"/>
                  </a:cubicBezTo>
                  <a:cubicBezTo>
                    <a:pt x="4117086" y="2878709"/>
                    <a:pt x="4056761" y="2923921"/>
                    <a:pt x="3822954" y="2923921"/>
                  </a:cubicBezTo>
                  <a:cubicBezTo>
                    <a:pt x="2676779" y="2923921"/>
                    <a:pt x="1530604" y="2923921"/>
                    <a:pt x="376936" y="2923921"/>
                  </a:cubicBezTo>
                  <a:cubicBezTo>
                    <a:pt x="158242" y="2923921"/>
                    <a:pt x="90424" y="2871216"/>
                    <a:pt x="45212" y="2697861"/>
                  </a:cubicBezTo>
                  <a:cubicBezTo>
                    <a:pt x="45212" y="2675255"/>
                    <a:pt x="45212" y="2660142"/>
                    <a:pt x="37719" y="2645156"/>
                  </a:cubicBezTo>
                  <a:cubicBezTo>
                    <a:pt x="0" y="2599817"/>
                    <a:pt x="7493" y="2539619"/>
                    <a:pt x="7493" y="2486787"/>
                  </a:cubicBezTo>
                  <a:cubicBezTo>
                    <a:pt x="7493" y="1899031"/>
                    <a:pt x="7493" y="1318768"/>
                    <a:pt x="7493" y="738505"/>
                  </a:cubicBezTo>
                  <a:cubicBezTo>
                    <a:pt x="7493" y="678180"/>
                    <a:pt x="0" y="625475"/>
                    <a:pt x="37592" y="580263"/>
                  </a:cubicBezTo>
                  <a:cubicBezTo>
                    <a:pt x="45085" y="504952"/>
                    <a:pt x="45085" y="437134"/>
                    <a:pt x="45085" y="369316"/>
                  </a:cubicBezTo>
                  <a:cubicBezTo>
                    <a:pt x="45085" y="165862"/>
                    <a:pt x="143129" y="67818"/>
                    <a:pt x="346710" y="67818"/>
                  </a:cubicBezTo>
                  <a:cubicBezTo>
                    <a:pt x="836803" y="67818"/>
                    <a:pt x="1327023" y="67818"/>
                    <a:pt x="1824609" y="67818"/>
                  </a:cubicBezTo>
                  <a:cubicBezTo>
                    <a:pt x="1839722" y="52705"/>
                    <a:pt x="1847215" y="45212"/>
                    <a:pt x="1862328" y="45212"/>
                  </a:cubicBezTo>
                  <a:cubicBezTo>
                    <a:pt x="2028317" y="30099"/>
                    <a:pt x="2194306" y="0"/>
                    <a:pt x="2360168" y="67818"/>
                  </a:cubicBezTo>
                  <a:cubicBezTo>
                    <a:pt x="2850261" y="67818"/>
                    <a:pt x="3340481" y="67818"/>
                    <a:pt x="3830574" y="67818"/>
                  </a:cubicBezTo>
                  <a:cubicBezTo>
                    <a:pt x="4064381" y="67818"/>
                    <a:pt x="4154805" y="165735"/>
                    <a:pt x="4162298" y="399415"/>
                  </a:cubicBezTo>
                  <a:cubicBezTo>
                    <a:pt x="4162298" y="459740"/>
                    <a:pt x="4162298" y="519938"/>
                    <a:pt x="4162298" y="580263"/>
                  </a:cubicBezTo>
                  <a:close/>
                </a:path>
              </a:pathLst>
            </a:custGeom>
            <a:solidFill>
              <a:srgbClr val="656D78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2140280" y="6368220"/>
            <a:ext cx="3133620" cy="1538460"/>
            <a:chOff x="0" y="0"/>
            <a:chExt cx="4178160" cy="20512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178173" cy="2051304"/>
            </a:xfrm>
            <a:custGeom>
              <a:avLst/>
              <a:gdLst/>
              <a:ahLst/>
              <a:cxnLst/>
              <a:rect l="l" t="t" r="r" b="b"/>
              <a:pathLst>
                <a:path w="4178173" h="2051304">
                  <a:moveTo>
                    <a:pt x="37719" y="0"/>
                  </a:moveTo>
                  <a:cubicBezTo>
                    <a:pt x="1402715" y="0"/>
                    <a:pt x="2767838" y="0"/>
                    <a:pt x="4132961" y="0"/>
                  </a:cubicBezTo>
                  <a:cubicBezTo>
                    <a:pt x="4178173" y="45212"/>
                    <a:pt x="4170680" y="98044"/>
                    <a:pt x="4170680" y="158369"/>
                  </a:cubicBezTo>
                  <a:cubicBezTo>
                    <a:pt x="4170680" y="739013"/>
                    <a:pt x="4170680" y="1319784"/>
                    <a:pt x="4170680" y="1892935"/>
                  </a:cubicBezTo>
                  <a:cubicBezTo>
                    <a:pt x="4170680" y="1953260"/>
                    <a:pt x="4178173" y="2006092"/>
                    <a:pt x="4132961" y="2051304"/>
                  </a:cubicBezTo>
                  <a:cubicBezTo>
                    <a:pt x="2767838" y="2051304"/>
                    <a:pt x="1402842" y="2051304"/>
                    <a:pt x="45339" y="2051304"/>
                  </a:cubicBezTo>
                  <a:cubicBezTo>
                    <a:pt x="0" y="2006092"/>
                    <a:pt x="0" y="1953260"/>
                    <a:pt x="0" y="1892935"/>
                  </a:cubicBezTo>
                  <a:cubicBezTo>
                    <a:pt x="0" y="1319784"/>
                    <a:pt x="0" y="739013"/>
                    <a:pt x="0" y="158369"/>
                  </a:cubicBezTo>
                  <a:cubicBezTo>
                    <a:pt x="0" y="98044"/>
                    <a:pt x="0" y="45212"/>
                    <a:pt x="37719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2135420" y="2094120"/>
            <a:ext cx="1564380" cy="1600020"/>
            <a:chOff x="0" y="0"/>
            <a:chExt cx="2085840" cy="213336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085848" cy="2133346"/>
            </a:xfrm>
            <a:custGeom>
              <a:avLst/>
              <a:gdLst/>
              <a:ahLst/>
              <a:cxnLst/>
              <a:rect l="l" t="t" r="r" b="b"/>
              <a:pathLst>
                <a:path w="2085848" h="2133346">
                  <a:moveTo>
                    <a:pt x="2085848" y="37719"/>
                  </a:moveTo>
                  <a:cubicBezTo>
                    <a:pt x="2085848" y="723773"/>
                    <a:pt x="2085848" y="1417193"/>
                    <a:pt x="2085848" y="2103247"/>
                  </a:cubicBezTo>
                  <a:cubicBezTo>
                    <a:pt x="1438275" y="2103247"/>
                    <a:pt x="790702" y="2103247"/>
                    <a:pt x="135509" y="2103247"/>
                  </a:cubicBezTo>
                  <a:cubicBezTo>
                    <a:pt x="97917" y="2103247"/>
                    <a:pt x="52705" y="2095754"/>
                    <a:pt x="30099" y="2133346"/>
                  </a:cubicBezTo>
                  <a:cubicBezTo>
                    <a:pt x="0" y="2103247"/>
                    <a:pt x="7493" y="2065528"/>
                    <a:pt x="7493" y="2035302"/>
                  </a:cubicBezTo>
                  <a:cubicBezTo>
                    <a:pt x="14986" y="1386967"/>
                    <a:pt x="14986" y="746252"/>
                    <a:pt x="7493" y="105537"/>
                  </a:cubicBezTo>
                  <a:cubicBezTo>
                    <a:pt x="7493" y="67818"/>
                    <a:pt x="0" y="30099"/>
                    <a:pt x="30099" y="0"/>
                  </a:cubicBezTo>
                  <a:cubicBezTo>
                    <a:pt x="52705" y="37719"/>
                    <a:pt x="97917" y="37719"/>
                    <a:pt x="135509" y="37719"/>
                  </a:cubicBezTo>
                  <a:cubicBezTo>
                    <a:pt x="790575" y="37719"/>
                    <a:pt x="1438275" y="37719"/>
                    <a:pt x="2085848" y="37719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4266800" y="962820"/>
            <a:ext cx="1966680" cy="773820"/>
            <a:chOff x="0" y="0"/>
            <a:chExt cx="2622240" cy="10317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622296" cy="1031748"/>
            </a:xfrm>
            <a:custGeom>
              <a:avLst/>
              <a:gdLst/>
              <a:ahLst/>
              <a:cxnLst/>
              <a:rect l="l" t="t" r="r" b="b"/>
              <a:pathLst>
                <a:path w="2622296" h="1031748">
                  <a:moveTo>
                    <a:pt x="1054862" y="1031748"/>
                  </a:moveTo>
                  <a:cubicBezTo>
                    <a:pt x="1047369" y="1031748"/>
                    <a:pt x="1039749" y="1031748"/>
                    <a:pt x="1032256" y="1031748"/>
                  </a:cubicBezTo>
                  <a:cubicBezTo>
                    <a:pt x="1032256" y="896239"/>
                    <a:pt x="1032256" y="753110"/>
                    <a:pt x="1032256" y="617601"/>
                  </a:cubicBezTo>
                  <a:cubicBezTo>
                    <a:pt x="1039749" y="549783"/>
                    <a:pt x="1009650" y="519684"/>
                    <a:pt x="934339" y="527177"/>
                  </a:cubicBezTo>
                  <a:cubicBezTo>
                    <a:pt x="738378" y="527177"/>
                    <a:pt x="542544" y="527177"/>
                    <a:pt x="346583" y="527177"/>
                  </a:cubicBezTo>
                  <a:cubicBezTo>
                    <a:pt x="173228" y="519684"/>
                    <a:pt x="82804" y="459359"/>
                    <a:pt x="45212" y="331343"/>
                  </a:cubicBezTo>
                  <a:cubicBezTo>
                    <a:pt x="0" y="203327"/>
                    <a:pt x="67818" y="60198"/>
                    <a:pt x="195961" y="22606"/>
                  </a:cubicBezTo>
                  <a:cubicBezTo>
                    <a:pt x="248666" y="7493"/>
                    <a:pt x="301371" y="0"/>
                    <a:pt x="361696" y="0"/>
                  </a:cubicBezTo>
                  <a:cubicBezTo>
                    <a:pt x="994664" y="0"/>
                    <a:pt x="1627632" y="0"/>
                    <a:pt x="2260600" y="0"/>
                  </a:cubicBezTo>
                  <a:cubicBezTo>
                    <a:pt x="2418842" y="0"/>
                    <a:pt x="2539365" y="67818"/>
                    <a:pt x="2569591" y="188214"/>
                  </a:cubicBezTo>
                  <a:cubicBezTo>
                    <a:pt x="2622296" y="368935"/>
                    <a:pt x="2494280" y="519557"/>
                    <a:pt x="2268220" y="527050"/>
                  </a:cubicBezTo>
                  <a:cubicBezTo>
                    <a:pt x="2034667" y="527050"/>
                    <a:pt x="1800987" y="527050"/>
                    <a:pt x="1559941" y="527050"/>
                  </a:cubicBezTo>
                  <a:cubicBezTo>
                    <a:pt x="1469517" y="587248"/>
                    <a:pt x="1363980" y="557149"/>
                    <a:pt x="1258570" y="564642"/>
                  </a:cubicBezTo>
                  <a:cubicBezTo>
                    <a:pt x="1100328" y="564642"/>
                    <a:pt x="1100328" y="564642"/>
                    <a:pt x="1092835" y="730377"/>
                  </a:cubicBezTo>
                  <a:cubicBezTo>
                    <a:pt x="1085342" y="828294"/>
                    <a:pt x="1122934" y="933704"/>
                    <a:pt x="1055116" y="103162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1773620" y="6170580"/>
            <a:ext cx="400140" cy="1933740"/>
            <a:chOff x="0" y="0"/>
            <a:chExt cx="533520" cy="2578320"/>
          </a:xfrm>
        </p:grpSpPr>
        <p:sp>
          <p:nvSpPr>
            <p:cNvPr id="26" name="Freeform 26"/>
            <p:cNvSpPr/>
            <p:nvPr/>
          </p:nvSpPr>
          <p:spPr>
            <a:xfrm>
              <a:off x="-127" y="0"/>
              <a:ext cx="533654" cy="2578354"/>
            </a:xfrm>
            <a:custGeom>
              <a:avLst/>
              <a:gdLst/>
              <a:ahLst/>
              <a:cxnLst/>
              <a:rect l="l" t="t" r="r" b="b"/>
              <a:pathLst>
                <a:path w="533654" h="2578354">
                  <a:moveTo>
                    <a:pt x="526161" y="263906"/>
                  </a:moveTo>
                  <a:cubicBezTo>
                    <a:pt x="533654" y="949960"/>
                    <a:pt x="533654" y="1628394"/>
                    <a:pt x="533654" y="2314448"/>
                  </a:cubicBezTo>
                  <a:cubicBezTo>
                    <a:pt x="526161" y="2337054"/>
                    <a:pt x="518668" y="2352167"/>
                    <a:pt x="511048" y="2374773"/>
                  </a:cubicBezTo>
                  <a:cubicBezTo>
                    <a:pt x="473456" y="2495423"/>
                    <a:pt x="375793" y="2578354"/>
                    <a:pt x="263017" y="2578354"/>
                  </a:cubicBezTo>
                  <a:cubicBezTo>
                    <a:pt x="142748" y="2570861"/>
                    <a:pt x="52578" y="2495423"/>
                    <a:pt x="22606" y="2367280"/>
                  </a:cubicBezTo>
                  <a:cubicBezTo>
                    <a:pt x="15113" y="2352167"/>
                    <a:pt x="7620" y="2329561"/>
                    <a:pt x="0" y="2314448"/>
                  </a:cubicBezTo>
                  <a:cubicBezTo>
                    <a:pt x="127" y="1666113"/>
                    <a:pt x="127" y="1025271"/>
                    <a:pt x="127" y="384429"/>
                  </a:cubicBezTo>
                  <a:cubicBezTo>
                    <a:pt x="127" y="331597"/>
                    <a:pt x="127" y="278892"/>
                    <a:pt x="22733" y="233680"/>
                  </a:cubicBezTo>
                  <a:cubicBezTo>
                    <a:pt x="45212" y="98044"/>
                    <a:pt x="135382" y="7493"/>
                    <a:pt x="263144" y="7493"/>
                  </a:cubicBezTo>
                  <a:cubicBezTo>
                    <a:pt x="375793" y="0"/>
                    <a:pt x="473583" y="82931"/>
                    <a:pt x="511048" y="203581"/>
                  </a:cubicBezTo>
                  <a:cubicBezTo>
                    <a:pt x="518541" y="226187"/>
                    <a:pt x="526034" y="241300"/>
                    <a:pt x="526034" y="263906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238260" y="6146820"/>
            <a:ext cx="397440" cy="1990980"/>
            <a:chOff x="0" y="0"/>
            <a:chExt cx="529920" cy="265464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29971" cy="2654681"/>
            </a:xfrm>
            <a:custGeom>
              <a:avLst/>
              <a:gdLst/>
              <a:ahLst/>
              <a:cxnLst/>
              <a:rect l="l" t="t" r="r" b="b"/>
              <a:pathLst>
                <a:path w="529971" h="2654681">
                  <a:moveTo>
                    <a:pt x="0" y="2345436"/>
                  </a:moveTo>
                  <a:cubicBezTo>
                    <a:pt x="0" y="1659128"/>
                    <a:pt x="0" y="980440"/>
                    <a:pt x="0" y="294132"/>
                  </a:cubicBezTo>
                  <a:cubicBezTo>
                    <a:pt x="68072" y="75438"/>
                    <a:pt x="189230" y="0"/>
                    <a:pt x="348234" y="52832"/>
                  </a:cubicBezTo>
                  <a:cubicBezTo>
                    <a:pt x="469392" y="90551"/>
                    <a:pt x="507238" y="188595"/>
                    <a:pt x="529971" y="294132"/>
                  </a:cubicBezTo>
                  <a:cubicBezTo>
                    <a:pt x="529971" y="987933"/>
                    <a:pt x="529971" y="1674241"/>
                    <a:pt x="529971" y="2368042"/>
                  </a:cubicBezTo>
                  <a:cubicBezTo>
                    <a:pt x="446659" y="2579243"/>
                    <a:pt x="310388" y="2654681"/>
                    <a:pt x="151511" y="2579243"/>
                  </a:cubicBezTo>
                  <a:cubicBezTo>
                    <a:pt x="52959" y="2534031"/>
                    <a:pt x="30226" y="2435987"/>
                    <a:pt x="0" y="2345436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1773620" y="1901340"/>
            <a:ext cx="400140" cy="1954800"/>
            <a:chOff x="0" y="0"/>
            <a:chExt cx="533520" cy="2606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33527" cy="2606421"/>
            </a:xfrm>
            <a:custGeom>
              <a:avLst/>
              <a:gdLst/>
              <a:ahLst/>
              <a:cxnLst/>
              <a:rect l="l" t="t" r="r" b="b"/>
              <a:pathLst>
                <a:path w="533527" h="2606421">
                  <a:moveTo>
                    <a:pt x="510921" y="256159"/>
                  </a:moveTo>
                  <a:cubicBezTo>
                    <a:pt x="525907" y="338963"/>
                    <a:pt x="533527" y="414401"/>
                    <a:pt x="525907" y="497205"/>
                  </a:cubicBezTo>
                  <a:cubicBezTo>
                    <a:pt x="525907" y="1047115"/>
                    <a:pt x="525907" y="1589532"/>
                    <a:pt x="525907" y="2139442"/>
                  </a:cubicBezTo>
                  <a:cubicBezTo>
                    <a:pt x="525907" y="2222246"/>
                    <a:pt x="533400" y="2305177"/>
                    <a:pt x="510921" y="2387981"/>
                  </a:cubicBezTo>
                  <a:cubicBezTo>
                    <a:pt x="480822" y="2531110"/>
                    <a:pt x="398145" y="2606421"/>
                    <a:pt x="262890" y="2606421"/>
                  </a:cubicBezTo>
                  <a:cubicBezTo>
                    <a:pt x="135128" y="2606421"/>
                    <a:pt x="52451" y="2531110"/>
                    <a:pt x="22479" y="2387981"/>
                  </a:cubicBezTo>
                  <a:cubicBezTo>
                    <a:pt x="0" y="2335276"/>
                    <a:pt x="0" y="2282444"/>
                    <a:pt x="0" y="2222246"/>
                  </a:cubicBezTo>
                  <a:cubicBezTo>
                    <a:pt x="0" y="1589405"/>
                    <a:pt x="0" y="949198"/>
                    <a:pt x="0" y="308864"/>
                  </a:cubicBezTo>
                  <a:cubicBezTo>
                    <a:pt x="30099" y="210947"/>
                    <a:pt x="52578" y="113030"/>
                    <a:pt x="165354" y="60325"/>
                  </a:cubicBezTo>
                  <a:cubicBezTo>
                    <a:pt x="315595" y="0"/>
                    <a:pt x="473456" y="82804"/>
                    <a:pt x="510921" y="25615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5057360" y="1358100"/>
            <a:ext cx="385560" cy="378540"/>
            <a:chOff x="0" y="0"/>
            <a:chExt cx="514080" cy="50472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514096" cy="504698"/>
            </a:xfrm>
            <a:custGeom>
              <a:avLst/>
              <a:gdLst/>
              <a:ahLst/>
              <a:cxnLst/>
              <a:rect l="l" t="t" r="r" b="b"/>
              <a:pathLst>
                <a:path w="514096" h="504698">
                  <a:moveTo>
                    <a:pt x="0" y="504698"/>
                  </a:moveTo>
                  <a:cubicBezTo>
                    <a:pt x="0" y="361569"/>
                    <a:pt x="7620" y="218440"/>
                    <a:pt x="0" y="82804"/>
                  </a:cubicBezTo>
                  <a:cubicBezTo>
                    <a:pt x="0" y="22606"/>
                    <a:pt x="22733" y="0"/>
                    <a:pt x="83185" y="0"/>
                  </a:cubicBezTo>
                  <a:cubicBezTo>
                    <a:pt x="226822" y="0"/>
                    <a:pt x="370459" y="0"/>
                    <a:pt x="506476" y="0"/>
                  </a:cubicBezTo>
                  <a:cubicBezTo>
                    <a:pt x="506476" y="165735"/>
                    <a:pt x="506476" y="331470"/>
                    <a:pt x="514096" y="504698"/>
                  </a:cubicBezTo>
                  <a:cubicBezTo>
                    <a:pt x="340233" y="504698"/>
                    <a:pt x="173863" y="504698"/>
                    <a:pt x="0" y="504698"/>
                  </a:cubicBezTo>
                  <a:close/>
                </a:path>
              </a:pathLst>
            </a:custGeom>
            <a:solidFill>
              <a:srgbClr val="A9B1BB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3707360" y="3670380"/>
            <a:ext cx="3086100" cy="378540"/>
            <a:chOff x="0" y="0"/>
            <a:chExt cx="4114800" cy="50472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114800" cy="504698"/>
            </a:xfrm>
            <a:custGeom>
              <a:avLst/>
              <a:gdLst/>
              <a:ahLst/>
              <a:cxnLst/>
              <a:rect l="l" t="t" r="r" b="b"/>
              <a:pathLst>
                <a:path w="4114800" h="504698">
                  <a:moveTo>
                    <a:pt x="0" y="52705"/>
                  </a:moveTo>
                  <a:cubicBezTo>
                    <a:pt x="60325" y="180848"/>
                    <a:pt x="150749" y="248539"/>
                    <a:pt x="308991" y="248539"/>
                  </a:cubicBezTo>
                  <a:cubicBezTo>
                    <a:pt x="1454531" y="241046"/>
                    <a:pt x="2600071" y="241046"/>
                    <a:pt x="3753104" y="241046"/>
                  </a:cubicBezTo>
                  <a:cubicBezTo>
                    <a:pt x="4001770" y="241046"/>
                    <a:pt x="4024376" y="225933"/>
                    <a:pt x="4114800" y="0"/>
                  </a:cubicBezTo>
                  <a:cubicBezTo>
                    <a:pt x="4114800" y="75311"/>
                    <a:pt x="4114800" y="158242"/>
                    <a:pt x="4114800" y="233553"/>
                  </a:cubicBezTo>
                  <a:cubicBezTo>
                    <a:pt x="4107307" y="406781"/>
                    <a:pt x="4001770" y="504698"/>
                    <a:pt x="3828415" y="504698"/>
                  </a:cubicBezTo>
                  <a:cubicBezTo>
                    <a:pt x="2645283" y="504698"/>
                    <a:pt x="1462024" y="504698"/>
                    <a:pt x="271272" y="504698"/>
                  </a:cubicBezTo>
                  <a:cubicBezTo>
                    <a:pt x="97917" y="504698"/>
                    <a:pt x="0" y="406781"/>
                    <a:pt x="0" y="233553"/>
                  </a:cubicBezTo>
                  <a:cubicBezTo>
                    <a:pt x="0" y="173228"/>
                    <a:pt x="0" y="113030"/>
                    <a:pt x="0" y="52705"/>
                  </a:cubicBezTo>
                  <a:close/>
                </a:path>
              </a:pathLst>
            </a:custGeom>
            <a:solidFill>
              <a:srgbClr val="838992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16788600" y="9173520"/>
            <a:ext cx="1528200" cy="1113480"/>
            <a:chOff x="0" y="0"/>
            <a:chExt cx="2037600" cy="148464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037588" cy="1484630"/>
            </a:xfrm>
            <a:custGeom>
              <a:avLst/>
              <a:gdLst/>
              <a:ahLst/>
              <a:cxnLst/>
              <a:rect l="l" t="t" r="r" b="b"/>
              <a:pathLst>
                <a:path w="2037588" h="1484630">
                  <a:moveTo>
                    <a:pt x="0" y="0"/>
                  </a:moveTo>
                  <a:lnTo>
                    <a:pt x="2037588" y="0"/>
                  </a:lnTo>
                  <a:lnTo>
                    <a:pt x="2037588" y="1484630"/>
                  </a:lnTo>
                  <a:lnTo>
                    <a:pt x="0" y="14846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585630" y="541064"/>
            <a:ext cx="7258680" cy="1888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840"/>
              </a:lnSpc>
            </a:pPr>
            <a:r>
              <a:rPr lang="fa-IR" sz="8800" spc="898" dirty="0">
                <a:solidFill>
                  <a:srgbClr val="404040"/>
                </a:solidFill>
                <a:latin typeface="Arimo Bold"/>
                <a:cs typeface="B Nazanin" panose="00000700000000000000" pitchFamily="2" charset="-78"/>
              </a:rPr>
              <a:t>تم: خطوط لوله</a:t>
            </a:r>
            <a:endParaRPr lang="en-US" sz="8800" spc="898" dirty="0">
              <a:solidFill>
                <a:srgbClr val="404040"/>
              </a:solidFill>
              <a:latin typeface="Arimo Bold"/>
              <a:cs typeface="B Nazanin" panose="00000700000000000000" pitchFamily="2" charset="-78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733500" y="3798180"/>
            <a:ext cx="649098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fa-IR" sz="2100" spc="1680" dirty="0">
                <a:solidFill>
                  <a:srgbClr val="4079BB"/>
                </a:solidFill>
                <a:latin typeface="Montserrat"/>
                <a:cs typeface="B Nazanin" panose="00000700000000000000" pitchFamily="2" charset="-78"/>
              </a:rPr>
              <a:t>قالب پاورپوینت</a:t>
            </a:r>
            <a:endParaRPr lang="en-US" sz="2100" spc="1680" dirty="0">
              <a:solidFill>
                <a:srgbClr val="4079BB"/>
              </a:solidFill>
              <a:latin typeface="Montserrat"/>
              <a:cs typeface="B Nazanin" panose="00000700000000000000" pitchFamily="2" charset="-78"/>
            </a:endParaRPr>
          </a:p>
        </p:txBody>
      </p:sp>
      <p:sp>
        <p:nvSpPr>
          <p:cNvPr id="40" name="AutoShape 40"/>
          <p:cNvSpPr/>
          <p:nvPr/>
        </p:nvSpPr>
        <p:spPr>
          <a:xfrm rot="53511">
            <a:off x="260382" y="4907445"/>
            <a:ext cx="2775396" cy="0"/>
          </a:xfrm>
          <a:prstGeom prst="line">
            <a:avLst/>
          </a:prstGeom>
          <a:ln w="19050" cap="rnd">
            <a:solidFill>
              <a:srgbClr val="363A3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TextBox 46"/>
          <p:cNvSpPr txBox="1"/>
          <p:nvPr/>
        </p:nvSpPr>
        <p:spPr>
          <a:xfrm>
            <a:off x="1844820" y="5608800"/>
            <a:ext cx="3979980" cy="26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925" dirty="0">
                <a:solidFill>
                  <a:srgbClr val="404040"/>
                </a:solidFill>
                <a:latin typeface="Montserrat"/>
                <a:cs typeface="B Nazanin" panose="00000700000000000000" pitchFamily="2" charset="-78"/>
              </a:rPr>
              <a:t>20begir.com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47440" y="7130520"/>
            <a:ext cx="58246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700000000000000" pitchFamily="2" charset="-78"/>
              </a:rPr>
              <a:t>یک ارائه پاورپوینت مدرن که به زیبایی طراحی شده است دریافت کنید. من امیدوارم و معتقدم که این الگو وقت شما را خواهد گرفت.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700000000000000" pitchFamily="2" charset="-78"/>
            </a:endParaRPr>
          </a:p>
        </p:txBody>
      </p:sp>
      <p:grpSp>
        <p:nvGrpSpPr>
          <p:cNvPr id="48" name="Group 48"/>
          <p:cNvGrpSpPr/>
          <p:nvPr/>
        </p:nvGrpSpPr>
        <p:grpSpPr>
          <a:xfrm>
            <a:off x="2704320" y="6213780"/>
            <a:ext cx="490320" cy="522720"/>
            <a:chOff x="0" y="0"/>
            <a:chExt cx="653760" cy="69696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653796" cy="696976"/>
            </a:xfrm>
            <a:custGeom>
              <a:avLst/>
              <a:gdLst/>
              <a:ahLst/>
              <a:cxnLst/>
              <a:rect l="l" t="t" r="r" b="b"/>
              <a:pathLst>
                <a:path w="653796" h="696976">
                  <a:moveTo>
                    <a:pt x="326771" y="83185"/>
                  </a:moveTo>
                  <a:cubicBezTo>
                    <a:pt x="202819" y="85598"/>
                    <a:pt x="140335" y="189865"/>
                    <a:pt x="134366" y="252476"/>
                  </a:cubicBezTo>
                  <a:cubicBezTo>
                    <a:pt x="130048" y="313690"/>
                    <a:pt x="146939" y="353060"/>
                    <a:pt x="184785" y="391287"/>
                  </a:cubicBezTo>
                  <a:cubicBezTo>
                    <a:pt x="194691" y="373761"/>
                    <a:pt x="208153" y="336042"/>
                    <a:pt x="219329" y="319151"/>
                  </a:cubicBezTo>
                  <a:cubicBezTo>
                    <a:pt x="201803" y="290068"/>
                    <a:pt x="207391" y="309245"/>
                    <a:pt x="203962" y="252095"/>
                  </a:cubicBezTo>
                  <a:cubicBezTo>
                    <a:pt x="219964" y="162433"/>
                    <a:pt x="283845" y="143129"/>
                    <a:pt x="366141" y="156972"/>
                  </a:cubicBezTo>
                  <a:cubicBezTo>
                    <a:pt x="444754" y="179070"/>
                    <a:pt x="460248" y="236728"/>
                    <a:pt x="459613" y="282956"/>
                  </a:cubicBezTo>
                  <a:cubicBezTo>
                    <a:pt x="457581" y="306959"/>
                    <a:pt x="442468" y="363474"/>
                    <a:pt x="405511" y="391922"/>
                  </a:cubicBezTo>
                  <a:cubicBezTo>
                    <a:pt x="361950" y="422529"/>
                    <a:pt x="331089" y="389001"/>
                    <a:pt x="334645" y="355473"/>
                  </a:cubicBezTo>
                  <a:cubicBezTo>
                    <a:pt x="342138" y="318770"/>
                    <a:pt x="344424" y="308991"/>
                    <a:pt x="352552" y="273812"/>
                  </a:cubicBezTo>
                  <a:cubicBezTo>
                    <a:pt x="362331" y="243459"/>
                    <a:pt x="344043" y="221869"/>
                    <a:pt x="316230" y="214884"/>
                  </a:cubicBezTo>
                  <a:cubicBezTo>
                    <a:pt x="288925" y="209042"/>
                    <a:pt x="268478" y="234442"/>
                    <a:pt x="262255" y="252730"/>
                  </a:cubicBezTo>
                  <a:cubicBezTo>
                    <a:pt x="247396" y="305181"/>
                    <a:pt x="266446" y="321183"/>
                    <a:pt x="259842" y="341630"/>
                  </a:cubicBezTo>
                  <a:cubicBezTo>
                    <a:pt x="219964" y="470408"/>
                    <a:pt x="201422" y="610616"/>
                    <a:pt x="221107" y="614045"/>
                  </a:cubicBezTo>
                  <a:cubicBezTo>
                    <a:pt x="236855" y="615696"/>
                    <a:pt x="285623" y="550926"/>
                    <a:pt x="311531" y="426593"/>
                  </a:cubicBezTo>
                  <a:cubicBezTo>
                    <a:pt x="327660" y="445770"/>
                    <a:pt x="345440" y="483870"/>
                    <a:pt x="385572" y="479044"/>
                  </a:cubicBezTo>
                  <a:cubicBezTo>
                    <a:pt x="444627" y="469519"/>
                    <a:pt x="510413" y="422910"/>
                    <a:pt x="524256" y="286639"/>
                  </a:cubicBezTo>
                  <a:cubicBezTo>
                    <a:pt x="537083" y="176149"/>
                    <a:pt x="464820" y="76073"/>
                    <a:pt x="326644" y="83439"/>
                  </a:cubicBezTo>
                  <a:close/>
                  <a:moveTo>
                    <a:pt x="72136" y="0"/>
                  </a:moveTo>
                  <a:lnTo>
                    <a:pt x="581660" y="0"/>
                  </a:lnTo>
                  <a:cubicBezTo>
                    <a:pt x="621538" y="0"/>
                    <a:pt x="653796" y="34417"/>
                    <a:pt x="653796" y="76835"/>
                  </a:cubicBezTo>
                  <a:lnTo>
                    <a:pt x="653796" y="620014"/>
                  </a:lnTo>
                  <a:cubicBezTo>
                    <a:pt x="653796" y="662432"/>
                    <a:pt x="621538" y="696849"/>
                    <a:pt x="581660" y="696849"/>
                  </a:cubicBezTo>
                  <a:lnTo>
                    <a:pt x="72136" y="696849"/>
                  </a:lnTo>
                  <a:cubicBezTo>
                    <a:pt x="32258" y="696976"/>
                    <a:pt x="0" y="662559"/>
                    <a:pt x="0" y="620014"/>
                  </a:cubicBezTo>
                  <a:lnTo>
                    <a:pt x="0" y="76835"/>
                  </a:lnTo>
                  <a:cubicBezTo>
                    <a:pt x="0" y="34417"/>
                    <a:pt x="32258" y="0"/>
                    <a:pt x="7213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904580" y="6213780"/>
            <a:ext cx="490320" cy="522720"/>
            <a:chOff x="0" y="0"/>
            <a:chExt cx="653760" cy="69696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53796" cy="696976"/>
            </a:xfrm>
            <a:custGeom>
              <a:avLst/>
              <a:gdLst/>
              <a:ahLst/>
              <a:cxnLst/>
              <a:rect l="l" t="t" r="r" b="b"/>
              <a:pathLst>
                <a:path w="653796" h="696976">
                  <a:moveTo>
                    <a:pt x="93218" y="266065"/>
                  </a:moveTo>
                  <a:lnTo>
                    <a:pt x="93218" y="582930"/>
                  </a:lnTo>
                  <a:lnTo>
                    <a:pt x="202057" y="582930"/>
                  </a:lnTo>
                  <a:lnTo>
                    <a:pt x="202057" y="266065"/>
                  </a:lnTo>
                  <a:lnTo>
                    <a:pt x="93218" y="266065"/>
                  </a:lnTo>
                  <a:close/>
                  <a:moveTo>
                    <a:pt x="477520" y="260350"/>
                  </a:moveTo>
                  <a:cubicBezTo>
                    <a:pt x="385572" y="261239"/>
                    <a:pt x="378968" y="313182"/>
                    <a:pt x="359283" y="314071"/>
                  </a:cubicBezTo>
                  <a:lnTo>
                    <a:pt x="359283" y="265811"/>
                  </a:lnTo>
                  <a:lnTo>
                    <a:pt x="250444" y="265811"/>
                  </a:lnTo>
                  <a:lnTo>
                    <a:pt x="250444" y="582549"/>
                  </a:lnTo>
                  <a:lnTo>
                    <a:pt x="359283" y="582549"/>
                  </a:lnTo>
                  <a:cubicBezTo>
                    <a:pt x="359918" y="514858"/>
                    <a:pt x="358648" y="450596"/>
                    <a:pt x="361061" y="379349"/>
                  </a:cubicBezTo>
                  <a:cubicBezTo>
                    <a:pt x="367792" y="324231"/>
                    <a:pt x="448818" y="341249"/>
                    <a:pt x="449580" y="376428"/>
                  </a:cubicBezTo>
                  <a:lnTo>
                    <a:pt x="450596" y="582930"/>
                  </a:lnTo>
                  <a:lnTo>
                    <a:pt x="559435" y="582930"/>
                  </a:lnTo>
                  <a:cubicBezTo>
                    <a:pt x="559816" y="513461"/>
                    <a:pt x="560197" y="443992"/>
                    <a:pt x="560578" y="374650"/>
                  </a:cubicBezTo>
                  <a:cubicBezTo>
                    <a:pt x="561467" y="342011"/>
                    <a:pt x="535559" y="259842"/>
                    <a:pt x="477647" y="260477"/>
                  </a:cubicBezTo>
                  <a:close/>
                  <a:moveTo>
                    <a:pt x="147574" y="114046"/>
                  </a:moveTo>
                  <a:cubicBezTo>
                    <a:pt x="117475" y="114046"/>
                    <a:pt x="93218" y="139573"/>
                    <a:pt x="93218" y="170942"/>
                  </a:cubicBezTo>
                  <a:cubicBezTo>
                    <a:pt x="93218" y="202311"/>
                    <a:pt x="117602" y="227838"/>
                    <a:pt x="147574" y="227838"/>
                  </a:cubicBezTo>
                  <a:cubicBezTo>
                    <a:pt x="177546" y="227838"/>
                    <a:pt x="201930" y="202311"/>
                    <a:pt x="201930" y="170942"/>
                  </a:cubicBezTo>
                  <a:cubicBezTo>
                    <a:pt x="201930" y="139573"/>
                    <a:pt x="177546" y="114046"/>
                    <a:pt x="147574" y="114046"/>
                  </a:cubicBezTo>
                  <a:close/>
                  <a:moveTo>
                    <a:pt x="56134" y="0"/>
                  </a:moveTo>
                  <a:lnTo>
                    <a:pt x="597662" y="0"/>
                  </a:lnTo>
                  <a:cubicBezTo>
                    <a:pt x="628650" y="0"/>
                    <a:pt x="653796" y="26289"/>
                    <a:pt x="653796" y="58674"/>
                  </a:cubicBezTo>
                  <a:lnTo>
                    <a:pt x="653796" y="638302"/>
                  </a:lnTo>
                  <a:cubicBezTo>
                    <a:pt x="653796" y="670687"/>
                    <a:pt x="628650" y="696976"/>
                    <a:pt x="597662" y="696976"/>
                  </a:cubicBezTo>
                  <a:lnTo>
                    <a:pt x="56134" y="696976"/>
                  </a:lnTo>
                  <a:cubicBezTo>
                    <a:pt x="25146" y="696976"/>
                    <a:pt x="0" y="670687"/>
                    <a:pt x="0" y="638302"/>
                  </a:cubicBezTo>
                  <a:lnTo>
                    <a:pt x="0" y="58674"/>
                  </a:lnTo>
                  <a:cubicBezTo>
                    <a:pt x="0" y="26289"/>
                    <a:pt x="25146" y="0"/>
                    <a:pt x="561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4297860" y="6213780"/>
            <a:ext cx="490320" cy="522720"/>
            <a:chOff x="0" y="0"/>
            <a:chExt cx="653760" cy="69696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653669" cy="696976"/>
            </a:xfrm>
            <a:custGeom>
              <a:avLst/>
              <a:gdLst/>
              <a:ahLst/>
              <a:cxnLst/>
              <a:rect l="l" t="t" r="r" b="b"/>
              <a:pathLst>
                <a:path w="653669" h="696976">
                  <a:moveTo>
                    <a:pt x="521843" y="241935"/>
                  </a:moveTo>
                  <a:lnTo>
                    <a:pt x="520827" y="249809"/>
                  </a:lnTo>
                  <a:lnTo>
                    <a:pt x="521843" y="241935"/>
                  </a:lnTo>
                  <a:close/>
                  <a:moveTo>
                    <a:pt x="412115" y="135763"/>
                  </a:moveTo>
                  <a:cubicBezTo>
                    <a:pt x="348869" y="135763"/>
                    <a:pt x="318516" y="194945"/>
                    <a:pt x="317246" y="227584"/>
                  </a:cubicBezTo>
                  <a:cubicBezTo>
                    <a:pt x="316103" y="256032"/>
                    <a:pt x="318262" y="267970"/>
                    <a:pt x="320675" y="276479"/>
                  </a:cubicBezTo>
                  <a:cubicBezTo>
                    <a:pt x="255397" y="265938"/>
                    <a:pt x="204216" y="234315"/>
                    <a:pt x="134620" y="147193"/>
                  </a:cubicBezTo>
                  <a:cubicBezTo>
                    <a:pt x="102235" y="216408"/>
                    <a:pt x="121031" y="274447"/>
                    <a:pt x="159385" y="305435"/>
                  </a:cubicBezTo>
                  <a:cubicBezTo>
                    <a:pt x="142748" y="302133"/>
                    <a:pt x="109347" y="298450"/>
                    <a:pt x="94107" y="286766"/>
                  </a:cubicBezTo>
                  <a:cubicBezTo>
                    <a:pt x="98679" y="354965"/>
                    <a:pt x="163576" y="383286"/>
                    <a:pt x="197358" y="397256"/>
                  </a:cubicBezTo>
                  <a:cubicBezTo>
                    <a:pt x="183769" y="400558"/>
                    <a:pt x="155702" y="408559"/>
                    <a:pt x="134239" y="404241"/>
                  </a:cubicBezTo>
                  <a:cubicBezTo>
                    <a:pt x="152781" y="463677"/>
                    <a:pt x="218821" y="459613"/>
                    <a:pt x="245237" y="458851"/>
                  </a:cubicBezTo>
                  <a:cubicBezTo>
                    <a:pt x="213995" y="483870"/>
                    <a:pt x="164973" y="491998"/>
                    <a:pt x="80645" y="497840"/>
                  </a:cubicBezTo>
                  <a:cubicBezTo>
                    <a:pt x="150876" y="552450"/>
                    <a:pt x="286258" y="570611"/>
                    <a:pt x="340360" y="553720"/>
                  </a:cubicBezTo>
                  <a:cubicBezTo>
                    <a:pt x="456057" y="511048"/>
                    <a:pt x="481076" y="461391"/>
                    <a:pt x="507365" y="370586"/>
                  </a:cubicBezTo>
                  <a:cubicBezTo>
                    <a:pt x="523748" y="305054"/>
                    <a:pt x="519049" y="290195"/>
                    <a:pt x="529463" y="262763"/>
                  </a:cubicBezTo>
                  <a:cubicBezTo>
                    <a:pt x="539877" y="235331"/>
                    <a:pt x="563499" y="224663"/>
                    <a:pt x="569341" y="205994"/>
                  </a:cubicBezTo>
                  <a:cubicBezTo>
                    <a:pt x="552831" y="209931"/>
                    <a:pt x="536829" y="218186"/>
                    <a:pt x="518287" y="216027"/>
                  </a:cubicBezTo>
                  <a:cubicBezTo>
                    <a:pt x="531495" y="208280"/>
                    <a:pt x="540385" y="175387"/>
                    <a:pt x="548640" y="149860"/>
                  </a:cubicBezTo>
                  <a:cubicBezTo>
                    <a:pt x="530606" y="162179"/>
                    <a:pt x="520192" y="175768"/>
                    <a:pt x="494411" y="177546"/>
                  </a:cubicBezTo>
                  <a:cubicBezTo>
                    <a:pt x="475996" y="155194"/>
                    <a:pt x="442087" y="135636"/>
                    <a:pt x="411988" y="135636"/>
                  </a:cubicBezTo>
                  <a:close/>
                  <a:moveTo>
                    <a:pt x="50800" y="0"/>
                  </a:moveTo>
                  <a:lnTo>
                    <a:pt x="602869" y="0"/>
                  </a:lnTo>
                  <a:cubicBezTo>
                    <a:pt x="630936" y="0"/>
                    <a:pt x="653669" y="24257"/>
                    <a:pt x="653669" y="54229"/>
                  </a:cubicBezTo>
                  <a:lnTo>
                    <a:pt x="653669" y="642747"/>
                  </a:lnTo>
                  <a:cubicBezTo>
                    <a:pt x="653669" y="672719"/>
                    <a:pt x="630936" y="696976"/>
                    <a:pt x="602869" y="696976"/>
                  </a:cubicBezTo>
                  <a:lnTo>
                    <a:pt x="50800" y="696976"/>
                  </a:lnTo>
                  <a:cubicBezTo>
                    <a:pt x="22733" y="696976"/>
                    <a:pt x="0" y="672719"/>
                    <a:pt x="0" y="642747"/>
                  </a:cubicBezTo>
                  <a:lnTo>
                    <a:pt x="0" y="54229"/>
                  </a:lnTo>
                  <a:cubicBezTo>
                    <a:pt x="0" y="24257"/>
                    <a:pt x="22733" y="0"/>
                    <a:pt x="5080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3495420" y="6213780"/>
            <a:ext cx="490320" cy="522720"/>
            <a:chOff x="0" y="0"/>
            <a:chExt cx="653760" cy="69696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53669" cy="696976"/>
            </a:xfrm>
            <a:custGeom>
              <a:avLst/>
              <a:gdLst/>
              <a:ahLst/>
              <a:cxnLst/>
              <a:rect l="l" t="t" r="r" b="b"/>
              <a:pathLst>
                <a:path w="653669" h="696976">
                  <a:moveTo>
                    <a:pt x="469138" y="31877"/>
                  </a:moveTo>
                  <a:cubicBezTo>
                    <a:pt x="410337" y="33528"/>
                    <a:pt x="347726" y="59690"/>
                    <a:pt x="347599" y="151257"/>
                  </a:cubicBezTo>
                  <a:lnTo>
                    <a:pt x="347726" y="151892"/>
                  </a:lnTo>
                  <a:lnTo>
                    <a:pt x="347726" y="219710"/>
                  </a:lnTo>
                  <a:lnTo>
                    <a:pt x="279273" y="219710"/>
                  </a:lnTo>
                  <a:lnTo>
                    <a:pt x="279273" y="321056"/>
                  </a:lnTo>
                  <a:lnTo>
                    <a:pt x="347726" y="321056"/>
                  </a:lnTo>
                  <a:lnTo>
                    <a:pt x="347726" y="665226"/>
                  </a:lnTo>
                  <a:lnTo>
                    <a:pt x="454660" y="665226"/>
                  </a:lnTo>
                  <a:lnTo>
                    <a:pt x="454660" y="321056"/>
                  </a:lnTo>
                  <a:lnTo>
                    <a:pt x="545592" y="319151"/>
                  </a:lnTo>
                  <a:lnTo>
                    <a:pt x="552577" y="219583"/>
                  </a:lnTo>
                  <a:lnTo>
                    <a:pt x="454787" y="219583"/>
                  </a:lnTo>
                  <a:lnTo>
                    <a:pt x="454787" y="159639"/>
                  </a:lnTo>
                  <a:cubicBezTo>
                    <a:pt x="453390" y="120142"/>
                    <a:pt x="516255" y="120650"/>
                    <a:pt x="556260" y="123952"/>
                  </a:cubicBezTo>
                  <a:cubicBezTo>
                    <a:pt x="560070" y="97917"/>
                    <a:pt x="562991" y="67183"/>
                    <a:pt x="563118" y="34290"/>
                  </a:cubicBezTo>
                  <a:cubicBezTo>
                    <a:pt x="535051" y="28829"/>
                    <a:pt x="514985" y="30607"/>
                    <a:pt x="469265" y="31750"/>
                  </a:cubicBezTo>
                  <a:close/>
                  <a:moveTo>
                    <a:pt x="50800" y="0"/>
                  </a:moveTo>
                  <a:lnTo>
                    <a:pt x="602869" y="0"/>
                  </a:lnTo>
                  <a:cubicBezTo>
                    <a:pt x="630936" y="0"/>
                    <a:pt x="653669" y="24257"/>
                    <a:pt x="653669" y="54229"/>
                  </a:cubicBezTo>
                  <a:lnTo>
                    <a:pt x="653669" y="642747"/>
                  </a:lnTo>
                  <a:cubicBezTo>
                    <a:pt x="653669" y="672719"/>
                    <a:pt x="630936" y="696976"/>
                    <a:pt x="602869" y="696976"/>
                  </a:cubicBezTo>
                  <a:lnTo>
                    <a:pt x="50800" y="696976"/>
                  </a:lnTo>
                  <a:cubicBezTo>
                    <a:pt x="22733" y="696976"/>
                    <a:pt x="0" y="672719"/>
                    <a:pt x="0" y="642747"/>
                  </a:cubicBezTo>
                  <a:lnTo>
                    <a:pt x="0" y="54229"/>
                  </a:lnTo>
                  <a:cubicBezTo>
                    <a:pt x="0" y="24257"/>
                    <a:pt x="22733" y="0"/>
                    <a:pt x="5080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5114880" y="6202980"/>
            <a:ext cx="491940" cy="532980"/>
            <a:chOff x="0" y="0"/>
            <a:chExt cx="655920" cy="71064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655955" cy="710692"/>
            </a:xfrm>
            <a:custGeom>
              <a:avLst/>
              <a:gdLst/>
              <a:ahLst/>
              <a:cxnLst/>
              <a:rect l="l" t="t" r="r" b="b"/>
              <a:pathLst>
                <a:path w="655955" h="710692">
                  <a:moveTo>
                    <a:pt x="440690" y="303784"/>
                  </a:moveTo>
                  <a:lnTo>
                    <a:pt x="440690" y="335280"/>
                  </a:lnTo>
                  <a:lnTo>
                    <a:pt x="411099" y="335280"/>
                  </a:lnTo>
                  <a:lnTo>
                    <a:pt x="411099" y="382651"/>
                  </a:lnTo>
                  <a:lnTo>
                    <a:pt x="440690" y="382651"/>
                  </a:lnTo>
                  <a:lnTo>
                    <a:pt x="440690" y="414274"/>
                  </a:lnTo>
                  <a:lnTo>
                    <a:pt x="485140" y="414274"/>
                  </a:lnTo>
                  <a:lnTo>
                    <a:pt x="485140" y="382778"/>
                  </a:lnTo>
                  <a:lnTo>
                    <a:pt x="514731" y="382778"/>
                  </a:lnTo>
                  <a:lnTo>
                    <a:pt x="514731" y="335280"/>
                  </a:lnTo>
                  <a:lnTo>
                    <a:pt x="485140" y="335280"/>
                  </a:lnTo>
                  <a:lnTo>
                    <a:pt x="485140" y="303784"/>
                  </a:lnTo>
                  <a:close/>
                  <a:moveTo>
                    <a:pt x="264795" y="221107"/>
                  </a:moveTo>
                  <a:cubicBezTo>
                    <a:pt x="236347" y="220726"/>
                    <a:pt x="207772" y="230632"/>
                    <a:pt x="184150" y="250825"/>
                  </a:cubicBezTo>
                  <a:cubicBezTo>
                    <a:pt x="137160" y="291211"/>
                    <a:pt x="123571" y="361569"/>
                    <a:pt x="152019" y="418465"/>
                  </a:cubicBezTo>
                  <a:cubicBezTo>
                    <a:pt x="180467" y="475361"/>
                    <a:pt x="242697" y="502666"/>
                    <a:pt x="300355" y="483616"/>
                  </a:cubicBezTo>
                  <a:cubicBezTo>
                    <a:pt x="344932" y="468884"/>
                    <a:pt x="377063" y="429768"/>
                    <a:pt x="386080" y="383159"/>
                  </a:cubicBezTo>
                  <a:lnTo>
                    <a:pt x="386715" y="383159"/>
                  </a:lnTo>
                  <a:lnTo>
                    <a:pt x="386715" y="378968"/>
                  </a:lnTo>
                  <a:cubicBezTo>
                    <a:pt x="389255" y="366522"/>
                    <a:pt x="389763" y="353568"/>
                    <a:pt x="388366" y="340487"/>
                  </a:cubicBezTo>
                  <a:lnTo>
                    <a:pt x="386715" y="340741"/>
                  </a:lnTo>
                  <a:lnTo>
                    <a:pt x="386715" y="335788"/>
                  </a:lnTo>
                  <a:lnTo>
                    <a:pt x="253492" y="335788"/>
                  </a:lnTo>
                  <a:lnTo>
                    <a:pt x="253492" y="383159"/>
                  </a:lnTo>
                  <a:lnTo>
                    <a:pt x="322326" y="383159"/>
                  </a:lnTo>
                  <a:cubicBezTo>
                    <a:pt x="314960" y="400812"/>
                    <a:pt x="300736" y="415036"/>
                    <a:pt x="282448" y="421005"/>
                  </a:cubicBezTo>
                  <a:cubicBezTo>
                    <a:pt x="252857" y="430784"/>
                    <a:pt x="220980" y="416687"/>
                    <a:pt x="206375" y="387604"/>
                  </a:cubicBezTo>
                  <a:cubicBezTo>
                    <a:pt x="191770" y="358521"/>
                    <a:pt x="198755" y="322453"/>
                    <a:pt x="222885" y="301752"/>
                  </a:cubicBezTo>
                  <a:cubicBezTo>
                    <a:pt x="247015" y="281051"/>
                    <a:pt x="281559" y="281432"/>
                    <a:pt x="305181" y="302768"/>
                  </a:cubicBezTo>
                  <a:lnTo>
                    <a:pt x="344932" y="252857"/>
                  </a:lnTo>
                  <a:cubicBezTo>
                    <a:pt x="321818" y="232029"/>
                    <a:pt x="293497" y="221488"/>
                    <a:pt x="265049" y="221107"/>
                  </a:cubicBezTo>
                  <a:close/>
                  <a:moveTo>
                    <a:pt x="60325" y="0"/>
                  </a:moveTo>
                  <a:lnTo>
                    <a:pt x="595630" y="0"/>
                  </a:lnTo>
                  <a:cubicBezTo>
                    <a:pt x="628904" y="0"/>
                    <a:pt x="655955" y="28829"/>
                    <a:pt x="655955" y="64262"/>
                  </a:cubicBezTo>
                  <a:lnTo>
                    <a:pt x="655955" y="646430"/>
                  </a:lnTo>
                  <a:cubicBezTo>
                    <a:pt x="655955" y="681863"/>
                    <a:pt x="628904" y="710692"/>
                    <a:pt x="595630" y="710692"/>
                  </a:cubicBezTo>
                  <a:lnTo>
                    <a:pt x="60325" y="710692"/>
                  </a:lnTo>
                  <a:cubicBezTo>
                    <a:pt x="27051" y="710692"/>
                    <a:pt x="0" y="681863"/>
                    <a:pt x="0" y="646430"/>
                  </a:cubicBezTo>
                  <a:lnTo>
                    <a:pt x="0" y="64262"/>
                  </a:lnTo>
                  <a:cubicBezTo>
                    <a:pt x="0" y="28829"/>
                    <a:pt x="27051" y="0"/>
                    <a:pt x="6032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sp>
        <p:nvSpPr>
          <p:cNvPr id="59" name="Freeform 59"/>
          <p:cNvSpPr/>
          <p:nvPr/>
        </p:nvSpPr>
        <p:spPr>
          <a:xfrm>
            <a:off x="1535220" y="8399700"/>
            <a:ext cx="4403884" cy="782479"/>
          </a:xfrm>
          <a:custGeom>
            <a:avLst/>
            <a:gdLst/>
            <a:ahLst/>
            <a:cxnLst/>
            <a:rect l="l" t="t" r="r" b="b"/>
            <a:pathLst>
              <a:path w="5871845" h="1043305">
                <a:moveTo>
                  <a:pt x="173990" y="0"/>
                </a:moveTo>
                <a:cubicBezTo>
                  <a:pt x="77851" y="0"/>
                  <a:pt x="0" y="77851"/>
                  <a:pt x="0" y="173863"/>
                </a:cubicBezTo>
                <a:lnTo>
                  <a:pt x="0" y="869442"/>
                </a:lnTo>
                <a:cubicBezTo>
                  <a:pt x="0" y="965454"/>
                  <a:pt x="77851" y="1043305"/>
                  <a:pt x="173990" y="1043305"/>
                </a:cubicBezTo>
                <a:lnTo>
                  <a:pt x="5871845" y="1043305"/>
                </a:lnTo>
                <a:cubicBezTo>
                  <a:pt x="5775706" y="1043305"/>
                  <a:pt x="5697855" y="965454"/>
                  <a:pt x="5697855" y="869442"/>
                </a:cubicBezTo>
                <a:lnTo>
                  <a:pt x="1043940" y="173863"/>
                </a:lnTo>
                <a:cubicBezTo>
                  <a:pt x="1043940" y="77851"/>
                  <a:pt x="1121791" y="0"/>
                  <a:pt x="1217803" y="0"/>
                </a:cubicBezTo>
                <a:close/>
              </a:path>
            </a:pathLst>
          </a:custGeom>
          <a:solidFill>
            <a:srgbClr val="363A3D"/>
          </a:solid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1828818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180" y="10287000"/>
                </a:lnTo>
                <a:lnTo>
                  <a:pt x="18288180" y="0"/>
                </a:lnTo>
                <a:close/>
              </a:path>
            </a:pathLst>
          </a:custGeom>
          <a:blipFill>
            <a:blip r:embed="rId3"/>
            <a:stretch>
              <a:fillRect t="-9029" r="-1" b="-902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154080" y="7293240"/>
            <a:ext cx="1488780" cy="452520"/>
            <a:chOff x="0" y="0"/>
            <a:chExt cx="1985040" cy="6033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85010" cy="603377"/>
            </a:xfrm>
            <a:custGeom>
              <a:avLst/>
              <a:gdLst/>
              <a:ahLst/>
              <a:cxnLst/>
              <a:rect l="l" t="t" r="r" b="b"/>
              <a:pathLst>
                <a:path w="1985010" h="603377">
                  <a:moveTo>
                    <a:pt x="0" y="0"/>
                  </a:moveTo>
                  <a:lnTo>
                    <a:pt x="1985010" y="0"/>
                  </a:lnTo>
                  <a:lnTo>
                    <a:pt x="1985010" y="603377"/>
                  </a:lnTo>
                  <a:lnTo>
                    <a:pt x="0" y="603377"/>
                  </a:ln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1985040" cy="574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268"/>
                </a:lnSpc>
              </a:pPr>
              <a:r>
                <a:rPr lang="fa-IR" sz="2100" spc="29" dirty="0">
                  <a:solidFill>
                    <a:srgbClr val="FFFFFF"/>
                  </a:solidFill>
                  <a:latin typeface="Montserrat Bold"/>
                  <a:cs typeface="B Nazanin" pitchFamily="2" charset="-78"/>
                </a:rPr>
                <a:t>نوین</a:t>
              </a:r>
              <a:endParaRPr lang="en-US" sz="2100" spc="29" dirty="0">
                <a:solidFill>
                  <a:srgbClr val="FFFFFF"/>
                </a:solidFill>
                <a:latin typeface="Montserrat Bold"/>
                <a:cs typeface="B Nazanin" pitchFamily="2" charset="-78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756800" y="7293240"/>
            <a:ext cx="1835460" cy="452520"/>
            <a:chOff x="0" y="0"/>
            <a:chExt cx="2447280" cy="6033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47290" cy="603377"/>
            </a:xfrm>
            <a:custGeom>
              <a:avLst/>
              <a:gdLst/>
              <a:ahLst/>
              <a:cxnLst/>
              <a:rect l="l" t="t" r="r" b="b"/>
              <a:pathLst>
                <a:path w="2447290" h="603377">
                  <a:moveTo>
                    <a:pt x="0" y="0"/>
                  </a:moveTo>
                  <a:lnTo>
                    <a:pt x="2447290" y="0"/>
                  </a:lnTo>
                  <a:lnTo>
                    <a:pt x="2447290" y="603377"/>
                  </a:lnTo>
                  <a:lnTo>
                    <a:pt x="0" y="603377"/>
                  </a:lnTo>
                  <a:close/>
                </a:path>
              </a:pathLst>
            </a:custGeom>
            <a:solidFill>
              <a:srgbClr val="363A3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2447280" cy="574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268"/>
                </a:lnSpc>
              </a:pPr>
              <a:r>
                <a:rPr lang="fa-IR" sz="2100" spc="29" dirty="0">
                  <a:solidFill>
                    <a:srgbClr val="FFFFFF"/>
                  </a:solidFill>
                  <a:latin typeface="Montserrat Bold"/>
                  <a:cs typeface="B Nazanin" pitchFamily="2" charset="-78"/>
                </a:rPr>
                <a:t>نمونه کارها</a:t>
              </a:r>
              <a:endParaRPr lang="en-US" sz="2100" spc="29" dirty="0">
                <a:solidFill>
                  <a:srgbClr val="FFFFFF"/>
                </a:solidFill>
                <a:latin typeface="Montserrat Bold"/>
                <a:cs typeface="B Nazanin" pitchFamily="2" charset="-78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706200" y="7293240"/>
            <a:ext cx="2147040" cy="452520"/>
            <a:chOff x="0" y="0"/>
            <a:chExt cx="2862720" cy="6033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62707" cy="603377"/>
            </a:xfrm>
            <a:custGeom>
              <a:avLst/>
              <a:gdLst/>
              <a:ahLst/>
              <a:cxnLst/>
              <a:rect l="l" t="t" r="r" b="b"/>
              <a:pathLst>
                <a:path w="2862707" h="603377">
                  <a:moveTo>
                    <a:pt x="0" y="0"/>
                  </a:moveTo>
                  <a:lnTo>
                    <a:pt x="2862707" y="0"/>
                  </a:lnTo>
                  <a:lnTo>
                    <a:pt x="2862707" y="603377"/>
                  </a:lnTo>
                  <a:lnTo>
                    <a:pt x="0" y="603377"/>
                  </a:ln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28575"/>
              <a:ext cx="2862720" cy="574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268"/>
                </a:lnSpc>
              </a:pPr>
              <a:r>
                <a:rPr lang="fa-IR" sz="2100" spc="29" dirty="0">
                  <a:solidFill>
                    <a:srgbClr val="FFFFFF"/>
                  </a:solidFill>
                  <a:latin typeface="Montserrat Bold"/>
                  <a:cs typeface="B Nazanin" pitchFamily="2" charset="-78"/>
                </a:rPr>
                <a:t>پاورپوینت</a:t>
              </a:r>
              <a:endParaRPr lang="en-US" sz="2100" spc="29" dirty="0">
                <a:solidFill>
                  <a:srgbClr val="FFFFFF"/>
                </a:solidFill>
                <a:latin typeface="Montserrat Bold"/>
                <a:cs typeface="B Nazanin" pitchFamily="2" charset="-78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245520" y="5365260"/>
            <a:ext cx="8026200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lang="en-US" sz="2100" spc="29" dirty="0">
              <a:solidFill>
                <a:srgbClr val="FFFFFF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220200" y="7886700"/>
            <a:ext cx="8137080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759"/>
              </a:lnSpc>
            </a:pPr>
            <a:r>
              <a:rPr lang="fa-IR" sz="4800" spc="898" dirty="0">
                <a:solidFill>
                  <a:srgbClr val="FFFFFF"/>
                </a:solidFill>
                <a:latin typeface="Arimo"/>
                <a:cs typeface="B Nazanin" pitchFamily="2" charset="-78"/>
              </a:rPr>
              <a:t>ما کیفیت ایجاد می کنیم</a:t>
            </a:r>
          </a:p>
          <a:p>
            <a:pPr algn="ctr" rtl="1">
              <a:lnSpc>
                <a:spcPts val="5759"/>
              </a:lnSpc>
            </a:pPr>
            <a:r>
              <a:rPr lang="fa-IR" sz="4800" spc="898" dirty="0">
                <a:solidFill>
                  <a:srgbClr val="FFFFFF"/>
                </a:solidFill>
                <a:latin typeface="Arimo"/>
                <a:cs typeface="B Nazanin" pitchFamily="2" charset="-78"/>
              </a:rPr>
              <a:t>ارائه حرفه ای</a:t>
            </a:r>
            <a:endParaRPr lang="en-US" sz="4800" spc="898" dirty="0">
              <a:solidFill>
                <a:srgbClr val="FFFFFF"/>
              </a:solidFill>
              <a:latin typeface="Arimo"/>
              <a:cs typeface="B Nazanin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808260" y="2892105"/>
            <a:ext cx="39996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200"/>
              </a:lnSpc>
            </a:pPr>
            <a:r>
              <a:rPr lang="fa-IR" sz="60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ارائه</a:t>
            </a:r>
            <a:endParaRPr lang="en-US" sz="60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4967720" y="7268400"/>
            <a:ext cx="2395980" cy="452520"/>
            <a:chOff x="0" y="0"/>
            <a:chExt cx="3194640" cy="6033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94685" cy="603377"/>
            </a:xfrm>
            <a:custGeom>
              <a:avLst/>
              <a:gdLst/>
              <a:ahLst/>
              <a:cxnLst/>
              <a:rect l="l" t="t" r="r" b="b"/>
              <a:pathLst>
                <a:path w="3194685" h="603377">
                  <a:moveTo>
                    <a:pt x="0" y="0"/>
                  </a:moveTo>
                  <a:lnTo>
                    <a:pt x="3194685" y="0"/>
                  </a:lnTo>
                  <a:lnTo>
                    <a:pt x="3194685" y="603377"/>
                  </a:lnTo>
                  <a:lnTo>
                    <a:pt x="0" y="603377"/>
                  </a:lnTo>
                  <a:close/>
                </a:path>
              </a:pathLst>
            </a:custGeom>
            <a:solidFill>
              <a:srgbClr val="363A3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28575"/>
              <a:ext cx="3194640" cy="574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268"/>
                </a:lnSpc>
              </a:pPr>
              <a:r>
                <a:rPr lang="fa-IR" sz="2100" spc="29" dirty="0">
                  <a:solidFill>
                    <a:srgbClr val="FFFFFF"/>
                  </a:solidFill>
                  <a:latin typeface="Montserrat Bold"/>
                  <a:cs typeface="B Nazanin" pitchFamily="2" charset="-78"/>
                </a:rPr>
                <a:t>ارائه</a:t>
              </a:r>
              <a:endParaRPr lang="en-US" sz="2100" spc="29" dirty="0">
                <a:solidFill>
                  <a:srgbClr val="FFFFFF"/>
                </a:solidFill>
                <a:latin typeface="Montserrat Bold"/>
                <a:cs typeface="B Nazanin" pitchFamily="2" charset="-78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307440" y="988095"/>
            <a:ext cx="7986060" cy="2218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7280"/>
              </a:lnSpc>
            </a:pPr>
            <a:r>
              <a:rPr lang="fa-IR" sz="14400" spc="898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خطوط لوله</a:t>
            </a:r>
            <a:endParaRPr lang="en-US" sz="14400" spc="898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3660380" y="4439340"/>
            <a:ext cx="381240" cy="428760"/>
            <a:chOff x="0" y="0"/>
            <a:chExt cx="508320" cy="571680"/>
          </a:xfrm>
        </p:grpSpPr>
        <p:sp>
          <p:nvSpPr>
            <p:cNvPr id="20" name="Freeform 20"/>
            <p:cNvSpPr/>
            <p:nvPr/>
          </p:nvSpPr>
          <p:spPr>
            <a:xfrm>
              <a:off x="0" y="-127"/>
              <a:ext cx="508381" cy="571754"/>
            </a:xfrm>
            <a:custGeom>
              <a:avLst/>
              <a:gdLst/>
              <a:ahLst/>
              <a:cxnLst/>
              <a:rect l="l" t="t" r="r" b="b"/>
              <a:pathLst>
                <a:path w="508381" h="571754">
                  <a:moveTo>
                    <a:pt x="277114" y="571754"/>
                  </a:moveTo>
                  <a:cubicBezTo>
                    <a:pt x="277114" y="459867"/>
                    <a:pt x="277114" y="345821"/>
                    <a:pt x="277114" y="231902"/>
                  </a:cubicBezTo>
                  <a:cubicBezTo>
                    <a:pt x="197358" y="231902"/>
                    <a:pt x="115697" y="231902"/>
                    <a:pt x="31877" y="231902"/>
                  </a:cubicBezTo>
                  <a:cubicBezTo>
                    <a:pt x="31877" y="221869"/>
                    <a:pt x="29845" y="213868"/>
                    <a:pt x="29845" y="205867"/>
                  </a:cubicBezTo>
                  <a:cubicBezTo>
                    <a:pt x="33782" y="193929"/>
                    <a:pt x="29845" y="187833"/>
                    <a:pt x="17907" y="189865"/>
                  </a:cubicBezTo>
                  <a:cubicBezTo>
                    <a:pt x="3937" y="192024"/>
                    <a:pt x="0" y="186055"/>
                    <a:pt x="0" y="173990"/>
                  </a:cubicBezTo>
                  <a:cubicBezTo>
                    <a:pt x="2032" y="136017"/>
                    <a:pt x="2032" y="96012"/>
                    <a:pt x="0" y="58039"/>
                  </a:cubicBezTo>
                  <a:cubicBezTo>
                    <a:pt x="0" y="44069"/>
                    <a:pt x="5969" y="38100"/>
                    <a:pt x="19939" y="42037"/>
                  </a:cubicBezTo>
                  <a:cubicBezTo>
                    <a:pt x="29845" y="44069"/>
                    <a:pt x="31877" y="40005"/>
                    <a:pt x="29845" y="32004"/>
                  </a:cubicBezTo>
                  <a:cubicBezTo>
                    <a:pt x="29845" y="21971"/>
                    <a:pt x="29845" y="12065"/>
                    <a:pt x="29845" y="0"/>
                  </a:cubicBezTo>
                  <a:cubicBezTo>
                    <a:pt x="41783" y="0"/>
                    <a:pt x="53721" y="0"/>
                    <a:pt x="63754" y="0"/>
                  </a:cubicBezTo>
                  <a:cubicBezTo>
                    <a:pt x="129540" y="127"/>
                    <a:pt x="195326" y="127"/>
                    <a:pt x="261112" y="127"/>
                  </a:cubicBezTo>
                  <a:cubicBezTo>
                    <a:pt x="326898" y="2159"/>
                    <a:pt x="386715" y="20066"/>
                    <a:pt x="434594" y="66040"/>
                  </a:cubicBezTo>
                  <a:cubicBezTo>
                    <a:pt x="484378" y="114046"/>
                    <a:pt x="506349" y="173990"/>
                    <a:pt x="506349" y="243967"/>
                  </a:cubicBezTo>
                  <a:cubicBezTo>
                    <a:pt x="506349" y="345948"/>
                    <a:pt x="506349" y="449834"/>
                    <a:pt x="506349" y="551815"/>
                  </a:cubicBezTo>
                  <a:cubicBezTo>
                    <a:pt x="506349" y="559816"/>
                    <a:pt x="508381" y="565785"/>
                    <a:pt x="508381" y="571754"/>
                  </a:cubicBezTo>
                  <a:cubicBezTo>
                    <a:pt x="430657" y="571754"/>
                    <a:pt x="354838" y="571754"/>
                    <a:pt x="277114" y="5717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9307440" y="4243320"/>
            <a:ext cx="284040" cy="170640"/>
            <a:chOff x="0" y="0"/>
            <a:chExt cx="378720" cy="2275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78714" cy="227584"/>
            </a:xfrm>
            <a:custGeom>
              <a:avLst/>
              <a:gdLst/>
              <a:ahLst/>
              <a:cxnLst/>
              <a:rect l="l" t="t" r="r" b="b"/>
              <a:pathLst>
                <a:path w="378714" h="227584">
                  <a:moveTo>
                    <a:pt x="0" y="0"/>
                  </a:moveTo>
                  <a:cubicBezTo>
                    <a:pt x="109601" y="2032"/>
                    <a:pt x="221234" y="2032"/>
                    <a:pt x="330835" y="2032"/>
                  </a:cubicBezTo>
                  <a:cubicBezTo>
                    <a:pt x="338836" y="2032"/>
                    <a:pt x="344805" y="2032"/>
                    <a:pt x="352806" y="2032"/>
                  </a:cubicBezTo>
                  <a:cubicBezTo>
                    <a:pt x="352806" y="18034"/>
                    <a:pt x="352806" y="32004"/>
                    <a:pt x="352806" y="47879"/>
                  </a:cubicBezTo>
                  <a:cubicBezTo>
                    <a:pt x="360807" y="49911"/>
                    <a:pt x="368808" y="49911"/>
                    <a:pt x="378714" y="49911"/>
                  </a:cubicBezTo>
                  <a:cubicBezTo>
                    <a:pt x="378714" y="91821"/>
                    <a:pt x="378714" y="131699"/>
                    <a:pt x="376682" y="171704"/>
                  </a:cubicBezTo>
                  <a:cubicBezTo>
                    <a:pt x="376682" y="175641"/>
                    <a:pt x="362712" y="179705"/>
                    <a:pt x="352806" y="187706"/>
                  </a:cubicBezTo>
                  <a:cubicBezTo>
                    <a:pt x="352806" y="197739"/>
                    <a:pt x="352806" y="211709"/>
                    <a:pt x="352806" y="227584"/>
                  </a:cubicBezTo>
                  <a:cubicBezTo>
                    <a:pt x="235204" y="227584"/>
                    <a:pt x="117602" y="227584"/>
                    <a:pt x="0" y="227584"/>
                  </a:cubicBezTo>
                  <a:cubicBezTo>
                    <a:pt x="0" y="151638"/>
                    <a:pt x="0" y="7581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1993940" y="3688740"/>
            <a:ext cx="810540" cy="922860"/>
            <a:chOff x="0" y="0"/>
            <a:chExt cx="1080720" cy="1230480"/>
          </a:xfrm>
        </p:grpSpPr>
        <p:sp>
          <p:nvSpPr>
            <p:cNvPr id="24" name="Freeform 24"/>
            <p:cNvSpPr/>
            <p:nvPr/>
          </p:nvSpPr>
          <p:spPr>
            <a:xfrm>
              <a:off x="-127" y="0"/>
              <a:ext cx="1080770" cy="1230503"/>
            </a:xfrm>
            <a:custGeom>
              <a:avLst/>
              <a:gdLst/>
              <a:ahLst/>
              <a:cxnLst/>
              <a:rect l="l" t="t" r="r" b="b"/>
              <a:pathLst>
                <a:path w="1080770" h="1230503">
                  <a:moveTo>
                    <a:pt x="689991" y="1000760"/>
                  </a:moveTo>
                  <a:cubicBezTo>
                    <a:pt x="767715" y="1000760"/>
                    <a:pt x="845566" y="1000760"/>
                    <a:pt x="925322" y="1000760"/>
                  </a:cubicBezTo>
                  <a:cubicBezTo>
                    <a:pt x="925322" y="1016762"/>
                    <a:pt x="925322" y="1028700"/>
                    <a:pt x="925322" y="1040765"/>
                  </a:cubicBezTo>
                  <a:cubicBezTo>
                    <a:pt x="953262" y="1040765"/>
                    <a:pt x="953262" y="1040765"/>
                    <a:pt x="953262" y="1066673"/>
                  </a:cubicBezTo>
                  <a:cubicBezTo>
                    <a:pt x="953262" y="1106678"/>
                    <a:pt x="953262" y="1148588"/>
                    <a:pt x="953262" y="1188466"/>
                  </a:cubicBezTo>
                  <a:cubicBezTo>
                    <a:pt x="943229" y="1190498"/>
                    <a:pt x="935355" y="1190498"/>
                    <a:pt x="927354" y="1190498"/>
                  </a:cubicBezTo>
                  <a:cubicBezTo>
                    <a:pt x="927354" y="1204468"/>
                    <a:pt x="927354" y="1216406"/>
                    <a:pt x="927354" y="1230503"/>
                  </a:cubicBezTo>
                  <a:cubicBezTo>
                    <a:pt x="919353" y="1230503"/>
                    <a:pt x="913384" y="1230503"/>
                    <a:pt x="907415" y="1230503"/>
                  </a:cubicBezTo>
                  <a:cubicBezTo>
                    <a:pt x="837565" y="1230503"/>
                    <a:pt x="767842" y="1230503"/>
                    <a:pt x="697992" y="1230503"/>
                  </a:cubicBezTo>
                  <a:cubicBezTo>
                    <a:pt x="584327" y="1230503"/>
                    <a:pt x="494665" y="1158621"/>
                    <a:pt x="468630" y="1048766"/>
                  </a:cubicBezTo>
                  <a:cubicBezTo>
                    <a:pt x="462661" y="1026795"/>
                    <a:pt x="460629" y="1002792"/>
                    <a:pt x="460629" y="978789"/>
                  </a:cubicBezTo>
                  <a:cubicBezTo>
                    <a:pt x="460629" y="737108"/>
                    <a:pt x="460629" y="493395"/>
                    <a:pt x="460629" y="251714"/>
                  </a:cubicBezTo>
                  <a:cubicBezTo>
                    <a:pt x="460629" y="243713"/>
                    <a:pt x="460629" y="237744"/>
                    <a:pt x="460629" y="229743"/>
                  </a:cubicBezTo>
                  <a:cubicBezTo>
                    <a:pt x="307086" y="229743"/>
                    <a:pt x="153543" y="229743"/>
                    <a:pt x="0" y="229743"/>
                  </a:cubicBezTo>
                  <a:cubicBezTo>
                    <a:pt x="127" y="153797"/>
                    <a:pt x="127" y="77851"/>
                    <a:pt x="127" y="2032"/>
                  </a:cubicBezTo>
                  <a:cubicBezTo>
                    <a:pt x="4064" y="2032"/>
                    <a:pt x="6096" y="2032"/>
                    <a:pt x="8128" y="2032"/>
                  </a:cubicBezTo>
                  <a:cubicBezTo>
                    <a:pt x="161671" y="2032"/>
                    <a:pt x="313182" y="0"/>
                    <a:pt x="464693" y="2032"/>
                  </a:cubicBezTo>
                  <a:cubicBezTo>
                    <a:pt x="574421" y="4064"/>
                    <a:pt x="668020" y="83947"/>
                    <a:pt x="686054" y="193802"/>
                  </a:cubicBezTo>
                  <a:cubicBezTo>
                    <a:pt x="692023" y="231775"/>
                    <a:pt x="689991" y="271653"/>
                    <a:pt x="692023" y="311658"/>
                  </a:cubicBezTo>
                  <a:cubicBezTo>
                    <a:pt x="799719" y="311658"/>
                    <a:pt x="911352" y="311658"/>
                    <a:pt x="1022985" y="311658"/>
                  </a:cubicBezTo>
                  <a:cubicBezTo>
                    <a:pt x="1022985" y="295656"/>
                    <a:pt x="1022985" y="279654"/>
                    <a:pt x="1022985" y="263779"/>
                  </a:cubicBezTo>
                  <a:cubicBezTo>
                    <a:pt x="1042924" y="263779"/>
                    <a:pt x="1058926" y="263779"/>
                    <a:pt x="1080770" y="263779"/>
                  </a:cubicBezTo>
                  <a:cubicBezTo>
                    <a:pt x="1078738" y="285750"/>
                    <a:pt x="1078738" y="307721"/>
                    <a:pt x="1074801" y="327660"/>
                  </a:cubicBezTo>
                  <a:cubicBezTo>
                    <a:pt x="1070864" y="353568"/>
                    <a:pt x="1042924" y="371602"/>
                    <a:pt x="1011047" y="371602"/>
                  </a:cubicBezTo>
                  <a:cubicBezTo>
                    <a:pt x="911352" y="371602"/>
                    <a:pt x="813689" y="371602"/>
                    <a:pt x="713994" y="371602"/>
                  </a:cubicBezTo>
                  <a:cubicBezTo>
                    <a:pt x="705993" y="371602"/>
                    <a:pt x="697992" y="371602"/>
                    <a:pt x="690118" y="371602"/>
                  </a:cubicBezTo>
                  <a:cubicBezTo>
                    <a:pt x="690118" y="581406"/>
                    <a:pt x="690118" y="791083"/>
                    <a:pt x="690118" y="100088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479780" y="3690900"/>
            <a:ext cx="973620" cy="723600"/>
            <a:chOff x="0" y="0"/>
            <a:chExt cx="1298160" cy="964800"/>
          </a:xfrm>
        </p:grpSpPr>
        <p:sp>
          <p:nvSpPr>
            <p:cNvPr id="26" name="Freeform 26"/>
            <p:cNvSpPr/>
            <p:nvPr/>
          </p:nvSpPr>
          <p:spPr>
            <a:xfrm>
              <a:off x="-127" y="0"/>
              <a:ext cx="1298194" cy="966851"/>
            </a:xfrm>
            <a:custGeom>
              <a:avLst/>
              <a:gdLst/>
              <a:ahLst/>
              <a:cxnLst/>
              <a:rect l="l" t="t" r="r" b="b"/>
              <a:pathLst>
                <a:path w="1298194" h="966851">
                  <a:moveTo>
                    <a:pt x="767842" y="228219"/>
                  </a:moveTo>
                  <a:cubicBezTo>
                    <a:pt x="767842" y="394335"/>
                    <a:pt x="767842" y="560451"/>
                    <a:pt x="767842" y="724662"/>
                  </a:cubicBezTo>
                  <a:cubicBezTo>
                    <a:pt x="767842" y="838708"/>
                    <a:pt x="704088" y="926846"/>
                    <a:pt x="600329" y="956818"/>
                  </a:cubicBezTo>
                  <a:cubicBezTo>
                    <a:pt x="578358" y="964819"/>
                    <a:pt x="552450" y="966851"/>
                    <a:pt x="526542" y="966851"/>
                  </a:cubicBezTo>
                  <a:cubicBezTo>
                    <a:pt x="367030" y="966851"/>
                    <a:pt x="205486" y="966851"/>
                    <a:pt x="45974" y="966851"/>
                  </a:cubicBezTo>
                  <a:cubicBezTo>
                    <a:pt x="29972" y="966851"/>
                    <a:pt x="22098" y="962787"/>
                    <a:pt x="24003" y="946785"/>
                  </a:cubicBezTo>
                  <a:cubicBezTo>
                    <a:pt x="26035" y="940816"/>
                    <a:pt x="26035" y="934720"/>
                    <a:pt x="26035" y="928751"/>
                  </a:cubicBezTo>
                  <a:cubicBezTo>
                    <a:pt x="26035" y="920750"/>
                    <a:pt x="26035" y="916686"/>
                    <a:pt x="16002" y="918718"/>
                  </a:cubicBezTo>
                  <a:cubicBezTo>
                    <a:pt x="12065" y="918718"/>
                    <a:pt x="2032" y="912749"/>
                    <a:pt x="2032" y="910717"/>
                  </a:cubicBezTo>
                  <a:cubicBezTo>
                    <a:pt x="0" y="870712"/>
                    <a:pt x="2032" y="830707"/>
                    <a:pt x="2032" y="790575"/>
                  </a:cubicBezTo>
                  <a:cubicBezTo>
                    <a:pt x="5969" y="788543"/>
                    <a:pt x="10033" y="788543"/>
                    <a:pt x="13970" y="788543"/>
                  </a:cubicBezTo>
                  <a:cubicBezTo>
                    <a:pt x="24003" y="788543"/>
                    <a:pt x="29972" y="784479"/>
                    <a:pt x="25908" y="774573"/>
                  </a:cubicBezTo>
                  <a:cubicBezTo>
                    <a:pt x="25908" y="774573"/>
                    <a:pt x="25908" y="772541"/>
                    <a:pt x="25908" y="772541"/>
                  </a:cubicBezTo>
                  <a:cubicBezTo>
                    <a:pt x="21971" y="740537"/>
                    <a:pt x="21971" y="740537"/>
                    <a:pt x="53848" y="740537"/>
                  </a:cubicBezTo>
                  <a:cubicBezTo>
                    <a:pt x="209423" y="740537"/>
                    <a:pt x="364871" y="740537"/>
                    <a:pt x="520446" y="740537"/>
                  </a:cubicBezTo>
                  <a:cubicBezTo>
                    <a:pt x="526415" y="740537"/>
                    <a:pt x="532384" y="740537"/>
                    <a:pt x="540385" y="740537"/>
                  </a:cubicBezTo>
                  <a:cubicBezTo>
                    <a:pt x="540385" y="732536"/>
                    <a:pt x="540385" y="726567"/>
                    <a:pt x="540385" y="720471"/>
                  </a:cubicBezTo>
                  <a:cubicBezTo>
                    <a:pt x="540385" y="556387"/>
                    <a:pt x="538353" y="392176"/>
                    <a:pt x="540385" y="228092"/>
                  </a:cubicBezTo>
                  <a:cubicBezTo>
                    <a:pt x="542544" y="122047"/>
                    <a:pt x="608330" y="34036"/>
                    <a:pt x="716026" y="8001"/>
                  </a:cubicBezTo>
                  <a:cubicBezTo>
                    <a:pt x="733933" y="2032"/>
                    <a:pt x="755904" y="0"/>
                    <a:pt x="775843" y="0"/>
                  </a:cubicBezTo>
                  <a:cubicBezTo>
                    <a:pt x="945388" y="0"/>
                    <a:pt x="1112774" y="0"/>
                    <a:pt x="1280287" y="0"/>
                  </a:cubicBezTo>
                  <a:cubicBezTo>
                    <a:pt x="1286256" y="0"/>
                    <a:pt x="1292225" y="0"/>
                    <a:pt x="1298194" y="0"/>
                  </a:cubicBezTo>
                  <a:cubicBezTo>
                    <a:pt x="1298194" y="76073"/>
                    <a:pt x="1298194" y="150114"/>
                    <a:pt x="1298194" y="228219"/>
                  </a:cubicBezTo>
                  <a:cubicBezTo>
                    <a:pt x="1210437" y="228219"/>
                    <a:pt x="1120775" y="228219"/>
                    <a:pt x="1033018" y="228219"/>
                  </a:cubicBezTo>
                  <a:cubicBezTo>
                    <a:pt x="945261" y="228219"/>
                    <a:pt x="855599" y="228219"/>
                    <a:pt x="767842" y="2282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2870900" y="4234140"/>
            <a:ext cx="645840" cy="587520"/>
            <a:chOff x="0" y="0"/>
            <a:chExt cx="861120" cy="783360"/>
          </a:xfrm>
        </p:grpSpPr>
        <p:sp>
          <p:nvSpPr>
            <p:cNvPr id="28" name="Freeform 28"/>
            <p:cNvSpPr/>
            <p:nvPr/>
          </p:nvSpPr>
          <p:spPr>
            <a:xfrm>
              <a:off x="127" y="0"/>
              <a:ext cx="860933" cy="783336"/>
            </a:xfrm>
            <a:custGeom>
              <a:avLst/>
              <a:gdLst/>
              <a:ahLst/>
              <a:cxnLst/>
              <a:rect l="l" t="t" r="r" b="b"/>
              <a:pathLst>
                <a:path w="860933" h="783336">
                  <a:moveTo>
                    <a:pt x="799211" y="337693"/>
                  </a:moveTo>
                  <a:cubicBezTo>
                    <a:pt x="791210" y="307721"/>
                    <a:pt x="785241" y="279781"/>
                    <a:pt x="779272" y="249809"/>
                  </a:cubicBezTo>
                  <a:cubicBezTo>
                    <a:pt x="805180" y="275844"/>
                    <a:pt x="819150" y="309753"/>
                    <a:pt x="831088" y="345694"/>
                  </a:cubicBezTo>
                  <a:cubicBezTo>
                    <a:pt x="833120" y="343662"/>
                    <a:pt x="833120" y="343662"/>
                    <a:pt x="835025" y="343662"/>
                  </a:cubicBezTo>
                  <a:cubicBezTo>
                    <a:pt x="832993" y="333629"/>
                    <a:pt x="831088" y="323723"/>
                    <a:pt x="825119" y="313690"/>
                  </a:cubicBezTo>
                  <a:cubicBezTo>
                    <a:pt x="813181" y="291719"/>
                    <a:pt x="801243" y="269748"/>
                    <a:pt x="787273" y="249682"/>
                  </a:cubicBezTo>
                  <a:cubicBezTo>
                    <a:pt x="769366" y="221742"/>
                    <a:pt x="749427" y="195707"/>
                    <a:pt x="727456" y="165735"/>
                  </a:cubicBezTo>
                  <a:cubicBezTo>
                    <a:pt x="773303" y="165735"/>
                    <a:pt x="815213" y="165735"/>
                    <a:pt x="859028" y="165735"/>
                  </a:cubicBezTo>
                  <a:cubicBezTo>
                    <a:pt x="859028" y="187706"/>
                    <a:pt x="859028" y="209677"/>
                    <a:pt x="859028" y="231648"/>
                  </a:cubicBezTo>
                  <a:cubicBezTo>
                    <a:pt x="833120" y="237617"/>
                    <a:pt x="833120" y="237617"/>
                    <a:pt x="833120" y="263652"/>
                  </a:cubicBezTo>
                  <a:cubicBezTo>
                    <a:pt x="833120" y="273685"/>
                    <a:pt x="833120" y="281686"/>
                    <a:pt x="833120" y="291592"/>
                  </a:cubicBezTo>
                  <a:cubicBezTo>
                    <a:pt x="831088" y="303530"/>
                    <a:pt x="831088" y="315595"/>
                    <a:pt x="851027" y="315595"/>
                  </a:cubicBezTo>
                  <a:cubicBezTo>
                    <a:pt x="853059" y="313563"/>
                    <a:pt x="860933" y="319532"/>
                    <a:pt x="860933" y="323596"/>
                  </a:cubicBezTo>
                  <a:cubicBezTo>
                    <a:pt x="860933" y="369570"/>
                    <a:pt x="860933" y="415544"/>
                    <a:pt x="860933" y="461518"/>
                  </a:cubicBezTo>
                  <a:cubicBezTo>
                    <a:pt x="832993" y="465455"/>
                    <a:pt x="832993" y="465455"/>
                    <a:pt x="832993" y="493522"/>
                  </a:cubicBezTo>
                  <a:cubicBezTo>
                    <a:pt x="832993" y="501523"/>
                    <a:pt x="832993" y="509524"/>
                    <a:pt x="832993" y="519557"/>
                  </a:cubicBezTo>
                  <a:cubicBezTo>
                    <a:pt x="832993" y="543560"/>
                    <a:pt x="832993" y="543560"/>
                    <a:pt x="858901" y="545592"/>
                  </a:cubicBezTo>
                  <a:cubicBezTo>
                    <a:pt x="858901" y="567563"/>
                    <a:pt x="858901" y="589534"/>
                    <a:pt x="858901" y="613537"/>
                  </a:cubicBezTo>
                  <a:cubicBezTo>
                    <a:pt x="819023" y="613537"/>
                    <a:pt x="777113" y="613537"/>
                    <a:pt x="731266" y="613537"/>
                  </a:cubicBezTo>
                  <a:cubicBezTo>
                    <a:pt x="747268" y="589534"/>
                    <a:pt x="759206" y="563626"/>
                    <a:pt x="777113" y="543560"/>
                  </a:cubicBezTo>
                  <a:cubicBezTo>
                    <a:pt x="800989" y="513588"/>
                    <a:pt x="820928" y="481584"/>
                    <a:pt x="832866" y="443611"/>
                  </a:cubicBezTo>
                  <a:cubicBezTo>
                    <a:pt x="834898" y="441579"/>
                    <a:pt x="834898" y="439674"/>
                    <a:pt x="834898" y="435610"/>
                  </a:cubicBezTo>
                  <a:cubicBezTo>
                    <a:pt x="834898" y="435610"/>
                    <a:pt x="832866" y="435610"/>
                    <a:pt x="832866" y="433578"/>
                  </a:cubicBezTo>
                  <a:cubicBezTo>
                    <a:pt x="824865" y="451612"/>
                    <a:pt x="818896" y="471551"/>
                    <a:pt x="808990" y="487553"/>
                  </a:cubicBezTo>
                  <a:cubicBezTo>
                    <a:pt x="799084" y="505587"/>
                    <a:pt x="787019" y="519557"/>
                    <a:pt x="775081" y="535559"/>
                  </a:cubicBezTo>
                  <a:cubicBezTo>
                    <a:pt x="781050" y="515620"/>
                    <a:pt x="787019" y="497586"/>
                    <a:pt x="792988" y="479552"/>
                  </a:cubicBezTo>
                  <a:cubicBezTo>
                    <a:pt x="723265" y="671449"/>
                    <a:pt x="591693" y="783336"/>
                    <a:pt x="384302" y="765302"/>
                  </a:cubicBezTo>
                  <a:cubicBezTo>
                    <a:pt x="197231" y="749427"/>
                    <a:pt x="87630" y="631444"/>
                    <a:pt x="39751" y="451612"/>
                  </a:cubicBezTo>
                  <a:cubicBezTo>
                    <a:pt x="47752" y="477647"/>
                    <a:pt x="53721" y="505587"/>
                    <a:pt x="61722" y="533527"/>
                  </a:cubicBezTo>
                  <a:cubicBezTo>
                    <a:pt x="37846" y="505587"/>
                    <a:pt x="19812" y="475615"/>
                    <a:pt x="9906" y="439547"/>
                  </a:cubicBezTo>
                  <a:cubicBezTo>
                    <a:pt x="7874" y="429514"/>
                    <a:pt x="3937" y="421513"/>
                    <a:pt x="0" y="411607"/>
                  </a:cubicBezTo>
                  <a:cubicBezTo>
                    <a:pt x="2032" y="395605"/>
                    <a:pt x="2032" y="377698"/>
                    <a:pt x="2032" y="361696"/>
                  </a:cubicBezTo>
                  <a:cubicBezTo>
                    <a:pt x="4064" y="357759"/>
                    <a:pt x="5969" y="355727"/>
                    <a:pt x="5969" y="353695"/>
                  </a:cubicBezTo>
                  <a:cubicBezTo>
                    <a:pt x="15875" y="313690"/>
                    <a:pt x="31877" y="279781"/>
                    <a:pt x="57785" y="249809"/>
                  </a:cubicBezTo>
                  <a:cubicBezTo>
                    <a:pt x="59817" y="247777"/>
                    <a:pt x="59817" y="245872"/>
                    <a:pt x="59817" y="243840"/>
                  </a:cubicBezTo>
                  <a:cubicBezTo>
                    <a:pt x="59817" y="245872"/>
                    <a:pt x="63754" y="247777"/>
                    <a:pt x="61849" y="247777"/>
                  </a:cubicBezTo>
                  <a:cubicBezTo>
                    <a:pt x="57912" y="263779"/>
                    <a:pt x="51943" y="279781"/>
                    <a:pt x="47879" y="295783"/>
                  </a:cubicBezTo>
                  <a:cubicBezTo>
                    <a:pt x="49911" y="297815"/>
                    <a:pt x="49911" y="297815"/>
                    <a:pt x="51816" y="297815"/>
                  </a:cubicBezTo>
                  <a:cubicBezTo>
                    <a:pt x="57785" y="281813"/>
                    <a:pt x="63754" y="263906"/>
                    <a:pt x="69723" y="247904"/>
                  </a:cubicBezTo>
                  <a:cubicBezTo>
                    <a:pt x="123444" y="125857"/>
                    <a:pt x="213106" y="49911"/>
                    <a:pt x="342773" y="19939"/>
                  </a:cubicBezTo>
                  <a:cubicBezTo>
                    <a:pt x="430403" y="0"/>
                    <a:pt x="514096" y="11938"/>
                    <a:pt x="593852" y="53975"/>
                  </a:cubicBezTo>
                  <a:cubicBezTo>
                    <a:pt x="699516" y="109982"/>
                    <a:pt x="765302" y="199898"/>
                    <a:pt x="791210" y="317754"/>
                  </a:cubicBezTo>
                  <a:cubicBezTo>
                    <a:pt x="791210" y="323723"/>
                    <a:pt x="795147" y="331724"/>
                    <a:pt x="799211" y="337693"/>
                  </a:cubicBezTo>
                  <a:cubicBezTo>
                    <a:pt x="799211" y="367665"/>
                    <a:pt x="799211" y="399669"/>
                    <a:pt x="799211" y="429641"/>
                  </a:cubicBezTo>
                  <a:cubicBezTo>
                    <a:pt x="799211" y="399669"/>
                    <a:pt x="799211" y="367665"/>
                    <a:pt x="799211" y="337693"/>
                  </a:cubicBezTo>
                  <a:close/>
                  <a:moveTo>
                    <a:pt x="310896" y="461645"/>
                  </a:moveTo>
                  <a:cubicBezTo>
                    <a:pt x="284988" y="419735"/>
                    <a:pt x="279019" y="375666"/>
                    <a:pt x="302895" y="331724"/>
                  </a:cubicBezTo>
                  <a:cubicBezTo>
                    <a:pt x="334772" y="275717"/>
                    <a:pt x="382651" y="251841"/>
                    <a:pt x="446405" y="259842"/>
                  </a:cubicBezTo>
                  <a:cubicBezTo>
                    <a:pt x="410464" y="245872"/>
                    <a:pt x="376682" y="259842"/>
                    <a:pt x="344805" y="271780"/>
                  </a:cubicBezTo>
                  <a:cubicBezTo>
                    <a:pt x="328803" y="277749"/>
                    <a:pt x="318897" y="297815"/>
                    <a:pt x="304927" y="313690"/>
                  </a:cubicBezTo>
                  <a:cubicBezTo>
                    <a:pt x="261112" y="269748"/>
                    <a:pt x="217170" y="225806"/>
                    <a:pt x="171323" y="179832"/>
                  </a:cubicBezTo>
                  <a:cubicBezTo>
                    <a:pt x="143383" y="203835"/>
                    <a:pt x="99568" y="293751"/>
                    <a:pt x="105537" y="323723"/>
                  </a:cubicBezTo>
                  <a:cubicBezTo>
                    <a:pt x="119507" y="271780"/>
                    <a:pt x="139446" y="225806"/>
                    <a:pt x="173355" y="185801"/>
                  </a:cubicBezTo>
                  <a:cubicBezTo>
                    <a:pt x="215265" y="227711"/>
                    <a:pt x="257048" y="269748"/>
                    <a:pt x="298958" y="311658"/>
                  </a:cubicBezTo>
                  <a:cubicBezTo>
                    <a:pt x="300990" y="315595"/>
                    <a:pt x="298958" y="323596"/>
                    <a:pt x="298958" y="327660"/>
                  </a:cubicBezTo>
                  <a:cubicBezTo>
                    <a:pt x="295021" y="347599"/>
                    <a:pt x="289052" y="365633"/>
                    <a:pt x="287020" y="383667"/>
                  </a:cubicBezTo>
                  <a:cubicBezTo>
                    <a:pt x="283083" y="411607"/>
                    <a:pt x="289052" y="439674"/>
                    <a:pt x="303022" y="459613"/>
                  </a:cubicBezTo>
                  <a:cubicBezTo>
                    <a:pt x="257175" y="505587"/>
                    <a:pt x="215265" y="549529"/>
                    <a:pt x="171450" y="593471"/>
                  </a:cubicBezTo>
                  <a:cubicBezTo>
                    <a:pt x="137541" y="553466"/>
                    <a:pt x="117602" y="507492"/>
                    <a:pt x="103632" y="457581"/>
                  </a:cubicBezTo>
                  <a:cubicBezTo>
                    <a:pt x="111633" y="511556"/>
                    <a:pt x="135509" y="559435"/>
                    <a:pt x="171450" y="601472"/>
                  </a:cubicBezTo>
                  <a:cubicBezTo>
                    <a:pt x="219329" y="553466"/>
                    <a:pt x="265176" y="507492"/>
                    <a:pt x="311023" y="461645"/>
                  </a:cubicBezTo>
                  <a:cubicBezTo>
                    <a:pt x="308991" y="483616"/>
                    <a:pt x="330962" y="489585"/>
                    <a:pt x="340868" y="503555"/>
                  </a:cubicBezTo>
                  <a:cubicBezTo>
                    <a:pt x="297053" y="547497"/>
                    <a:pt x="253111" y="593471"/>
                    <a:pt x="209296" y="637413"/>
                  </a:cubicBezTo>
                  <a:cubicBezTo>
                    <a:pt x="334899" y="749300"/>
                    <a:pt x="524256" y="735330"/>
                    <a:pt x="631825" y="635381"/>
                  </a:cubicBezTo>
                  <a:cubicBezTo>
                    <a:pt x="585978" y="591439"/>
                    <a:pt x="542163" y="547497"/>
                    <a:pt x="498221" y="501523"/>
                  </a:cubicBezTo>
                  <a:cubicBezTo>
                    <a:pt x="510159" y="489585"/>
                    <a:pt x="524129" y="477520"/>
                    <a:pt x="536067" y="467614"/>
                  </a:cubicBezTo>
                  <a:cubicBezTo>
                    <a:pt x="542036" y="453644"/>
                    <a:pt x="545973" y="437642"/>
                    <a:pt x="552069" y="421640"/>
                  </a:cubicBezTo>
                  <a:cubicBezTo>
                    <a:pt x="550037" y="421640"/>
                    <a:pt x="548132" y="419608"/>
                    <a:pt x="546100" y="419608"/>
                  </a:cubicBezTo>
                  <a:cubicBezTo>
                    <a:pt x="532130" y="471551"/>
                    <a:pt x="498221" y="505587"/>
                    <a:pt x="444500" y="519557"/>
                  </a:cubicBezTo>
                  <a:cubicBezTo>
                    <a:pt x="446532" y="519557"/>
                    <a:pt x="446532" y="521589"/>
                    <a:pt x="446532" y="523494"/>
                  </a:cubicBezTo>
                  <a:cubicBezTo>
                    <a:pt x="462534" y="517525"/>
                    <a:pt x="476377" y="513461"/>
                    <a:pt x="490347" y="507492"/>
                  </a:cubicBezTo>
                  <a:cubicBezTo>
                    <a:pt x="534162" y="551434"/>
                    <a:pt x="576072" y="593471"/>
                    <a:pt x="621919" y="637413"/>
                  </a:cubicBezTo>
                  <a:cubicBezTo>
                    <a:pt x="486410" y="685419"/>
                    <a:pt x="352806" y="685419"/>
                    <a:pt x="217297" y="637413"/>
                  </a:cubicBezTo>
                  <a:cubicBezTo>
                    <a:pt x="219329" y="633476"/>
                    <a:pt x="221234" y="631444"/>
                    <a:pt x="223266" y="629412"/>
                  </a:cubicBezTo>
                  <a:cubicBezTo>
                    <a:pt x="261112" y="589407"/>
                    <a:pt x="300990" y="551434"/>
                    <a:pt x="338836" y="513461"/>
                  </a:cubicBezTo>
                  <a:cubicBezTo>
                    <a:pt x="342773" y="509524"/>
                    <a:pt x="350774" y="509524"/>
                    <a:pt x="356743" y="511429"/>
                  </a:cubicBezTo>
                  <a:cubicBezTo>
                    <a:pt x="368681" y="513461"/>
                    <a:pt x="380619" y="519430"/>
                    <a:pt x="392684" y="523367"/>
                  </a:cubicBezTo>
                  <a:cubicBezTo>
                    <a:pt x="392684" y="521335"/>
                    <a:pt x="392684" y="519430"/>
                    <a:pt x="394716" y="517398"/>
                  </a:cubicBezTo>
                  <a:cubicBezTo>
                    <a:pt x="358775" y="509397"/>
                    <a:pt x="330962" y="491363"/>
                    <a:pt x="311023" y="461391"/>
                  </a:cubicBezTo>
                  <a:close/>
                  <a:moveTo>
                    <a:pt x="209423" y="143637"/>
                  </a:moveTo>
                  <a:cubicBezTo>
                    <a:pt x="211455" y="143637"/>
                    <a:pt x="213360" y="145669"/>
                    <a:pt x="215392" y="145669"/>
                  </a:cubicBezTo>
                  <a:cubicBezTo>
                    <a:pt x="275209" y="95758"/>
                    <a:pt x="554228" y="95758"/>
                    <a:pt x="617982" y="143637"/>
                  </a:cubicBezTo>
                  <a:cubicBezTo>
                    <a:pt x="576072" y="185547"/>
                    <a:pt x="532257" y="229616"/>
                    <a:pt x="490347" y="271526"/>
                  </a:cubicBezTo>
                  <a:cubicBezTo>
                    <a:pt x="478409" y="267589"/>
                    <a:pt x="466471" y="263525"/>
                    <a:pt x="454406" y="257556"/>
                  </a:cubicBezTo>
                  <a:cubicBezTo>
                    <a:pt x="454406" y="259588"/>
                    <a:pt x="452374" y="261493"/>
                    <a:pt x="452374" y="261493"/>
                  </a:cubicBezTo>
                  <a:cubicBezTo>
                    <a:pt x="524129" y="287528"/>
                    <a:pt x="556006" y="339471"/>
                    <a:pt x="552069" y="413385"/>
                  </a:cubicBezTo>
                  <a:cubicBezTo>
                    <a:pt x="556006" y="385445"/>
                    <a:pt x="556006" y="357378"/>
                    <a:pt x="542163" y="333502"/>
                  </a:cubicBezTo>
                  <a:cubicBezTo>
                    <a:pt x="534162" y="319532"/>
                    <a:pt x="540131" y="311531"/>
                    <a:pt x="548132" y="301498"/>
                  </a:cubicBezTo>
                  <a:cubicBezTo>
                    <a:pt x="570103" y="281559"/>
                    <a:pt x="591947" y="259588"/>
                    <a:pt x="611886" y="239522"/>
                  </a:cubicBezTo>
                  <a:cubicBezTo>
                    <a:pt x="629793" y="221488"/>
                    <a:pt x="647827" y="203581"/>
                    <a:pt x="667639" y="185547"/>
                  </a:cubicBezTo>
                  <a:cubicBezTo>
                    <a:pt x="701548" y="227457"/>
                    <a:pt x="721487" y="273431"/>
                    <a:pt x="735457" y="323469"/>
                  </a:cubicBezTo>
                  <a:cubicBezTo>
                    <a:pt x="737489" y="321437"/>
                    <a:pt x="737489" y="319532"/>
                    <a:pt x="737489" y="317500"/>
                  </a:cubicBezTo>
                  <a:cubicBezTo>
                    <a:pt x="727583" y="269494"/>
                    <a:pt x="705612" y="227584"/>
                    <a:pt x="675640" y="187579"/>
                  </a:cubicBezTo>
                  <a:cubicBezTo>
                    <a:pt x="669671" y="179578"/>
                    <a:pt x="665734" y="179578"/>
                    <a:pt x="657733" y="187579"/>
                  </a:cubicBezTo>
                  <a:cubicBezTo>
                    <a:pt x="647827" y="197612"/>
                    <a:pt x="637794" y="207518"/>
                    <a:pt x="627888" y="217551"/>
                  </a:cubicBezTo>
                  <a:cubicBezTo>
                    <a:pt x="596011" y="249555"/>
                    <a:pt x="564134" y="281559"/>
                    <a:pt x="534162" y="311531"/>
                  </a:cubicBezTo>
                  <a:cubicBezTo>
                    <a:pt x="522224" y="299593"/>
                    <a:pt x="510286" y="287528"/>
                    <a:pt x="496316" y="275590"/>
                  </a:cubicBezTo>
                  <a:cubicBezTo>
                    <a:pt x="536194" y="237617"/>
                    <a:pt x="574040" y="197612"/>
                    <a:pt x="613918" y="159639"/>
                  </a:cubicBezTo>
                  <a:cubicBezTo>
                    <a:pt x="631825" y="141605"/>
                    <a:pt x="631825" y="141605"/>
                    <a:pt x="611886" y="125730"/>
                  </a:cubicBezTo>
                  <a:cubicBezTo>
                    <a:pt x="609854" y="123698"/>
                    <a:pt x="607949" y="123698"/>
                    <a:pt x="605917" y="121793"/>
                  </a:cubicBezTo>
                  <a:cubicBezTo>
                    <a:pt x="540131" y="77851"/>
                    <a:pt x="468376" y="57785"/>
                    <a:pt x="388620" y="65786"/>
                  </a:cubicBezTo>
                  <a:cubicBezTo>
                    <a:pt x="324866" y="71755"/>
                    <a:pt x="268986" y="93726"/>
                    <a:pt x="219202" y="131699"/>
                  </a:cubicBezTo>
                  <a:cubicBezTo>
                    <a:pt x="215265" y="135636"/>
                    <a:pt x="213233" y="139700"/>
                    <a:pt x="209296" y="143637"/>
                  </a:cubicBezTo>
                  <a:close/>
                  <a:moveTo>
                    <a:pt x="456311" y="319786"/>
                  </a:moveTo>
                  <a:cubicBezTo>
                    <a:pt x="456311" y="321818"/>
                    <a:pt x="454279" y="321818"/>
                    <a:pt x="452374" y="323723"/>
                  </a:cubicBezTo>
                  <a:cubicBezTo>
                    <a:pt x="452374" y="323723"/>
                    <a:pt x="454406" y="325755"/>
                    <a:pt x="454406" y="327660"/>
                  </a:cubicBezTo>
                  <a:cubicBezTo>
                    <a:pt x="466344" y="345694"/>
                    <a:pt x="478282" y="365633"/>
                    <a:pt x="490347" y="385572"/>
                  </a:cubicBezTo>
                  <a:cubicBezTo>
                    <a:pt x="476377" y="407543"/>
                    <a:pt x="462407" y="431546"/>
                    <a:pt x="450469" y="453517"/>
                  </a:cubicBezTo>
                  <a:cubicBezTo>
                    <a:pt x="428498" y="453517"/>
                    <a:pt x="408559" y="453517"/>
                    <a:pt x="388620" y="453517"/>
                  </a:cubicBezTo>
                  <a:cubicBezTo>
                    <a:pt x="384683" y="453517"/>
                    <a:pt x="382651" y="449580"/>
                    <a:pt x="380619" y="447548"/>
                  </a:cubicBezTo>
                  <a:cubicBezTo>
                    <a:pt x="370713" y="429514"/>
                    <a:pt x="360680" y="413639"/>
                    <a:pt x="350774" y="395605"/>
                  </a:cubicBezTo>
                  <a:cubicBezTo>
                    <a:pt x="348742" y="393573"/>
                    <a:pt x="348742" y="387604"/>
                    <a:pt x="350774" y="385572"/>
                  </a:cubicBezTo>
                  <a:cubicBezTo>
                    <a:pt x="366776" y="347599"/>
                    <a:pt x="384683" y="309626"/>
                    <a:pt x="438531" y="323596"/>
                  </a:cubicBezTo>
                  <a:cubicBezTo>
                    <a:pt x="438531" y="323596"/>
                    <a:pt x="440563" y="323596"/>
                    <a:pt x="446532" y="321564"/>
                  </a:cubicBezTo>
                  <a:cubicBezTo>
                    <a:pt x="432562" y="321564"/>
                    <a:pt x="424561" y="323596"/>
                    <a:pt x="418592" y="321564"/>
                  </a:cubicBezTo>
                  <a:cubicBezTo>
                    <a:pt x="388747" y="315595"/>
                    <a:pt x="374777" y="329565"/>
                    <a:pt x="358775" y="353568"/>
                  </a:cubicBezTo>
                  <a:cubicBezTo>
                    <a:pt x="342773" y="381508"/>
                    <a:pt x="342773" y="399542"/>
                    <a:pt x="358775" y="425450"/>
                  </a:cubicBezTo>
                  <a:cubicBezTo>
                    <a:pt x="372745" y="449453"/>
                    <a:pt x="386715" y="463423"/>
                    <a:pt x="414528" y="457454"/>
                  </a:cubicBezTo>
                  <a:cubicBezTo>
                    <a:pt x="422529" y="455422"/>
                    <a:pt x="430530" y="455422"/>
                    <a:pt x="436499" y="457454"/>
                  </a:cubicBezTo>
                  <a:cubicBezTo>
                    <a:pt x="456438" y="461391"/>
                    <a:pt x="462407" y="449453"/>
                    <a:pt x="472440" y="437515"/>
                  </a:cubicBezTo>
                  <a:cubicBezTo>
                    <a:pt x="496316" y="405511"/>
                    <a:pt x="500380" y="375539"/>
                    <a:pt x="472440" y="343535"/>
                  </a:cubicBezTo>
                  <a:cubicBezTo>
                    <a:pt x="466471" y="335534"/>
                    <a:pt x="462534" y="327533"/>
                    <a:pt x="456438" y="319532"/>
                  </a:cubicBezTo>
                  <a:close/>
                  <a:moveTo>
                    <a:pt x="422402" y="655447"/>
                  </a:moveTo>
                  <a:cubicBezTo>
                    <a:pt x="428371" y="653415"/>
                    <a:pt x="438404" y="651510"/>
                    <a:pt x="444373" y="645414"/>
                  </a:cubicBezTo>
                  <a:cubicBezTo>
                    <a:pt x="450342" y="639318"/>
                    <a:pt x="458343" y="627380"/>
                    <a:pt x="458343" y="619379"/>
                  </a:cubicBezTo>
                  <a:cubicBezTo>
                    <a:pt x="458343" y="607441"/>
                    <a:pt x="450342" y="593344"/>
                    <a:pt x="442341" y="587375"/>
                  </a:cubicBezTo>
                  <a:cubicBezTo>
                    <a:pt x="432435" y="581406"/>
                    <a:pt x="418465" y="583438"/>
                    <a:pt x="406400" y="581406"/>
                  </a:cubicBezTo>
                  <a:cubicBezTo>
                    <a:pt x="398399" y="581406"/>
                    <a:pt x="376555" y="609346"/>
                    <a:pt x="380492" y="619379"/>
                  </a:cubicBezTo>
                  <a:cubicBezTo>
                    <a:pt x="382524" y="629412"/>
                    <a:pt x="388493" y="641350"/>
                    <a:pt x="396494" y="649351"/>
                  </a:cubicBezTo>
                  <a:cubicBezTo>
                    <a:pt x="400431" y="655320"/>
                    <a:pt x="410464" y="653288"/>
                    <a:pt x="422402" y="655320"/>
                  </a:cubicBezTo>
                  <a:close/>
                  <a:moveTo>
                    <a:pt x="418465" y="195707"/>
                  </a:moveTo>
                  <a:cubicBezTo>
                    <a:pt x="438404" y="195707"/>
                    <a:pt x="458343" y="177673"/>
                    <a:pt x="460375" y="161798"/>
                  </a:cubicBezTo>
                  <a:cubicBezTo>
                    <a:pt x="460375" y="145796"/>
                    <a:pt x="436499" y="125857"/>
                    <a:pt x="418465" y="125857"/>
                  </a:cubicBezTo>
                  <a:cubicBezTo>
                    <a:pt x="400431" y="125857"/>
                    <a:pt x="380619" y="143891"/>
                    <a:pt x="378587" y="161798"/>
                  </a:cubicBezTo>
                  <a:cubicBezTo>
                    <a:pt x="378587" y="175768"/>
                    <a:pt x="400558" y="195707"/>
                    <a:pt x="418465" y="195707"/>
                  </a:cubicBezTo>
                  <a:close/>
                  <a:moveTo>
                    <a:pt x="731393" y="473583"/>
                  </a:moveTo>
                  <a:cubicBezTo>
                    <a:pt x="713486" y="517525"/>
                    <a:pt x="699516" y="561467"/>
                    <a:pt x="661670" y="595503"/>
                  </a:cubicBezTo>
                  <a:cubicBezTo>
                    <a:pt x="661670" y="597535"/>
                    <a:pt x="661670" y="599440"/>
                    <a:pt x="663702" y="605536"/>
                  </a:cubicBezTo>
                  <a:cubicBezTo>
                    <a:pt x="697611" y="565531"/>
                    <a:pt x="723519" y="523621"/>
                    <a:pt x="731520" y="473583"/>
                  </a:cubicBezTo>
                  <a:close/>
                  <a:moveTo>
                    <a:pt x="416433" y="423672"/>
                  </a:moveTo>
                  <a:cubicBezTo>
                    <a:pt x="398526" y="417703"/>
                    <a:pt x="386588" y="407670"/>
                    <a:pt x="388493" y="387731"/>
                  </a:cubicBezTo>
                  <a:cubicBezTo>
                    <a:pt x="388493" y="373761"/>
                    <a:pt x="398399" y="363728"/>
                    <a:pt x="412369" y="359791"/>
                  </a:cubicBezTo>
                  <a:cubicBezTo>
                    <a:pt x="436245" y="353822"/>
                    <a:pt x="444246" y="371729"/>
                    <a:pt x="454279" y="389763"/>
                  </a:cubicBezTo>
                  <a:cubicBezTo>
                    <a:pt x="454279" y="367792"/>
                    <a:pt x="440309" y="353822"/>
                    <a:pt x="420370" y="353822"/>
                  </a:cubicBezTo>
                  <a:cubicBezTo>
                    <a:pt x="400431" y="353822"/>
                    <a:pt x="382524" y="367792"/>
                    <a:pt x="382524" y="387731"/>
                  </a:cubicBezTo>
                  <a:cubicBezTo>
                    <a:pt x="382524" y="409702"/>
                    <a:pt x="394462" y="423672"/>
                    <a:pt x="416433" y="423672"/>
                  </a:cubicBezTo>
                  <a:close/>
                  <a:moveTo>
                    <a:pt x="743331" y="353695"/>
                  </a:moveTo>
                  <a:cubicBezTo>
                    <a:pt x="741299" y="353695"/>
                    <a:pt x="741299" y="353695"/>
                    <a:pt x="739394" y="353695"/>
                  </a:cubicBezTo>
                  <a:cubicBezTo>
                    <a:pt x="739394" y="377698"/>
                    <a:pt x="739394" y="403606"/>
                    <a:pt x="739394" y="427609"/>
                  </a:cubicBezTo>
                  <a:cubicBezTo>
                    <a:pt x="741426" y="427609"/>
                    <a:pt x="741426" y="427609"/>
                    <a:pt x="743331" y="427609"/>
                  </a:cubicBezTo>
                  <a:cubicBezTo>
                    <a:pt x="743331" y="403606"/>
                    <a:pt x="743331" y="379603"/>
                    <a:pt x="743331" y="3536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9728100" y="4089960"/>
            <a:ext cx="618840" cy="488160"/>
            <a:chOff x="0" y="0"/>
            <a:chExt cx="825120" cy="650880"/>
          </a:xfrm>
        </p:grpSpPr>
        <p:sp>
          <p:nvSpPr>
            <p:cNvPr id="30" name="Freeform 30"/>
            <p:cNvSpPr/>
            <p:nvPr/>
          </p:nvSpPr>
          <p:spPr>
            <a:xfrm>
              <a:off x="0" y="127"/>
              <a:ext cx="827151" cy="651256"/>
            </a:xfrm>
            <a:custGeom>
              <a:avLst/>
              <a:gdLst/>
              <a:ahLst/>
              <a:cxnLst/>
              <a:rect l="l" t="t" r="r" b="b"/>
              <a:pathLst>
                <a:path w="827151" h="651256">
                  <a:moveTo>
                    <a:pt x="191770" y="117729"/>
                  </a:moveTo>
                  <a:cubicBezTo>
                    <a:pt x="191770" y="85725"/>
                    <a:pt x="191770" y="57785"/>
                    <a:pt x="191770" y="27940"/>
                  </a:cubicBezTo>
                  <a:cubicBezTo>
                    <a:pt x="211709" y="27940"/>
                    <a:pt x="203708" y="11938"/>
                    <a:pt x="207772" y="2032"/>
                  </a:cubicBezTo>
                  <a:cubicBezTo>
                    <a:pt x="227711" y="2032"/>
                    <a:pt x="249682" y="0"/>
                    <a:pt x="269748" y="2032"/>
                  </a:cubicBezTo>
                  <a:cubicBezTo>
                    <a:pt x="275717" y="2032"/>
                    <a:pt x="279781" y="13970"/>
                    <a:pt x="285750" y="24003"/>
                  </a:cubicBezTo>
                  <a:cubicBezTo>
                    <a:pt x="301752" y="24003"/>
                    <a:pt x="321691" y="26035"/>
                    <a:pt x="341630" y="26035"/>
                  </a:cubicBezTo>
                  <a:cubicBezTo>
                    <a:pt x="343662" y="26035"/>
                    <a:pt x="345567" y="18034"/>
                    <a:pt x="349631" y="14097"/>
                  </a:cubicBezTo>
                  <a:cubicBezTo>
                    <a:pt x="351663" y="10160"/>
                    <a:pt x="355600" y="2159"/>
                    <a:pt x="357632" y="2159"/>
                  </a:cubicBezTo>
                  <a:cubicBezTo>
                    <a:pt x="395605" y="127"/>
                    <a:pt x="433578" y="2159"/>
                    <a:pt x="473456" y="2159"/>
                  </a:cubicBezTo>
                  <a:cubicBezTo>
                    <a:pt x="473456" y="10160"/>
                    <a:pt x="475488" y="16129"/>
                    <a:pt x="475488" y="24130"/>
                  </a:cubicBezTo>
                  <a:cubicBezTo>
                    <a:pt x="495427" y="24130"/>
                    <a:pt x="515493" y="26162"/>
                    <a:pt x="535432" y="26162"/>
                  </a:cubicBezTo>
                  <a:cubicBezTo>
                    <a:pt x="539369" y="26162"/>
                    <a:pt x="543433" y="20193"/>
                    <a:pt x="543433" y="14224"/>
                  </a:cubicBezTo>
                  <a:cubicBezTo>
                    <a:pt x="543433" y="6223"/>
                    <a:pt x="545465" y="254"/>
                    <a:pt x="557403" y="254"/>
                  </a:cubicBezTo>
                  <a:cubicBezTo>
                    <a:pt x="569341" y="2286"/>
                    <a:pt x="583438" y="2286"/>
                    <a:pt x="597408" y="254"/>
                  </a:cubicBezTo>
                  <a:cubicBezTo>
                    <a:pt x="609346" y="254"/>
                    <a:pt x="621411" y="254"/>
                    <a:pt x="617347" y="18161"/>
                  </a:cubicBezTo>
                  <a:cubicBezTo>
                    <a:pt x="617347" y="20193"/>
                    <a:pt x="619379" y="22098"/>
                    <a:pt x="619379" y="22098"/>
                  </a:cubicBezTo>
                  <a:cubicBezTo>
                    <a:pt x="639318" y="28067"/>
                    <a:pt x="631317" y="44069"/>
                    <a:pt x="631317" y="54102"/>
                  </a:cubicBezTo>
                  <a:cubicBezTo>
                    <a:pt x="631317" y="76073"/>
                    <a:pt x="631317" y="96012"/>
                    <a:pt x="631317" y="117983"/>
                  </a:cubicBezTo>
                  <a:cubicBezTo>
                    <a:pt x="639318" y="117983"/>
                    <a:pt x="645287" y="117983"/>
                    <a:pt x="651256" y="117983"/>
                  </a:cubicBezTo>
                  <a:cubicBezTo>
                    <a:pt x="703199" y="117983"/>
                    <a:pt x="755142" y="120015"/>
                    <a:pt x="807085" y="117983"/>
                  </a:cubicBezTo>
                  <a:cubicBezTo>
                    <a:pt x="821055" y="117983"/>
                    <a:pt x="825119" y="123952"/>
                    <a:pt x="825119" y="135890"/>
                  </a:cubicBezTo>
                  <a:cubicBezTo>
                    <a:pt x="825119" y="143891"/>
                    <a:pt x="825119" y="153797"/>
                    <a:pt x="825119" y="163830"/>
                  </a:cubicBezTo>
                  <a:cubicBezTo>
                    <a:pt x="827151" y="175768"/>
                    <a:pt x="823087" y="183769"/>
                    <a:pt x="807085" y="181737"/>
                  </a:cubicBezTo>
                  <a:cubicBezTo>
                    <a:pt x="805053" y="181737"/>
                    <a:pt x="799084" y="187706"/>
                    <a:pt x="799084" y="191770"/>
                  </a:cubicBezTo>
                  <a:cubicBezTo>
                    <a:pt x="797052" y="203708"/>
                    <a:pt x="799084" y="217678"/>
                    <a:pt x="799084" y="229743"/>
                  </a:cubicBezTo>
                  <a:cubicBezTo>
                    <a:pt x="797052" y="243713"/>
                    <a:pt x="797052" y="255651"/>
                    <a:pt x="817118" y="253746"/>
                  </a:cubicBezTo>
                  <a:cubicBezTo>
                    <a:pt x="819150" y="253746"/>
                    <a:pt x="825119" y="259715"/>
                    <a:pt x="825119" y="263779"/>
                  </a:cubicBezTo>
                  <a:cubicBezTo>
                    <a:pt x="825119" y="299720"/>
                    <a:pt x="827151" y="335661"/>
                    <a:pt x="825119" y="371602"/>
                  </a:cubicBezTo>
                  <a:cubicBezTo>
                    <a:pt x="825119" y="377571"/>
                    <a:pt x="811149" y="383540"/>
                    <a:pt x="803148" y="389509"/>
                  </a:cubicBezTo>
                  <a:cubicBezTo>
                    <a:pt x="801116" y="387477"/>
                    <a:pt x="801116" y="387477"/>
                    <a:pt x="799211" y="385572"/>
                  </a:cubicBezTo>
                  <a:cubicBezTo>
                    <a:pt x="799211" y="405511"/>
                    <a:pt x="797179" y="425450"/>
                    <a:pt x="799211" y="445516"/>
                  </a:cubicBezTo>
                  <a:cubicBezTo>
                    <a:pt x="799211" y="449453"/>
                    <a:pt x="807212" y="453517"/>
                    <a:pt x="809244" y="453517"/>
                  </a:cubicBezTo>
                  <a:cubicBezTo>
                    <a:pt x="819277" y="451485"/>
                    <a:pt x="825246" y="457454"/>
                    <a:pt x="825246" y="465455"/>
                  </a:cubicBezTo>
                  <a:cubicBezTo>
                    <a:pt x="825246" y="481457"/>
                    <a:pt x="825246" y="497459"/>
                    <a:pt x="825246" y="515366"/>
                  </a:cubicBezTo>
                  <a:cubicBezTo>
                    <a:pt x="761365" y="515366"/>
                    <a:pt x="697357" y="515366"/>
                    <a:pt x="635508" y="515366"/>
                  </a:cubicBezTo>
                  <a:cubicBezTo>
                    <a:pt x="635508" y="519303"/>
                    <a:pt x="633476" y="521335"/>
                    <a:pt x="633476" y="525399"/>
                  </a:cubicBezTo>
                  <a:cubicBezTo>
                    <a:pt x="635508" y="567309"/>
                    <a:pt x="611505" y="595249"/>
                    <a:pt x="575564" y="613283"/>
                  </a:cubicBezTo>
                  <a:cubicBezTo>
                    <a:pt x="519684" y="643255"/>
                    <a:pt x="457708" y="651256"/>
                    <a:pt x="395732" y="649224"/>
                  </a:cubicBezTo>
                  <a:cubicBezTo>
                    <a:pt x="341757" y="647192"/>
                    <a:pt x="291846" y="639191"/>
                    <a:pt x="245872" y="611251"/>
                  </a:cubicBezTo>
                  <a:cubicBezTo>
                    <a:pt x="211963" y="591312"/>
                    <a:pt x="187960" y="565277"/>
                    <a:pt x="191897" y="523367"/>
                  </a:cubicBezTo>
                  <a:cubicBezTo>
                    <a:pt x="191897" y="521335"/>
                    <a:pt x="189865" y="519430"/>
                    <a:pt x="189865" y="517398"/>
                  </a:cubicBezTo>
                  <a:cubicBezTo>
                    <a:pt x="189865" y="517398"/>
                    <a:pt x="189865" y="517398"/>
                    <a:pt x="187833" y="515366"/>
                  </a:cubicBezTo>
                  <a:cubicBezTo>
                    <a:pt x="127889" y="515366"/>
                    <a:pt x="65913" y="515366"/>
                    <a:pt x="0" y="515366"/>
                  </a:cubicBezTo>
                  <a:cubicBezTo>
                    <a:pt x="0" y="497459"/>
                    <a:pt x="0" y="479425"/>
                    <a:pt x="2032" y="463423"/>
                  </a:cubicBezTo>
                  <a:cubicBezTo>
                    <a:pt x="2032" y="459486"/>
                    <a:pt x="10033" y="453390"/>
                    <a:pt x="13970" y="453390"/>
                  </a:cubicBezTo>
                  <a:cubicBezTo>
                    <a:pt x="25908" y="455422"/>
                    <a:pt x="25908" y="449453"/>
                    <a:pt x="25908" y="441452"/>
                  </a:cubicBezTo>
                  <a:cubicBezTo>
                    <a:pt x="25908" y="425450"/>
                    <a:pt x="25908" y="411480"/>
                    <a:pt x="25908" y="395478"/>
                  </a:cubicBezTo>
                  <a:cubicBezTo>
                    <a:pt x="25908" y="385445"/>
                    <a:pt x="23876" y="381508"/>
                    <a:pt x="13970" y="383540"/>
                  </a:cubicBezTo>
                  <a:cubicBezTo>
                    <a:pt x="10033" y="383540"/>
                    <a:pt x="2032" y="377571"/>
                    <a:pt x="2032" y="373507"/>
                  </a:cubicBezTo>
                  <a:cubicBezTo>
                    <a:pt x="0" y="333248"/>
                    <a:pt x="0" y="295402"/>
                    <a:pt x="0" y="253492"/>
                  </a:cubicBezTo>
                  <a:cubicBezTo>
                    <a:pt x="3937" y="253492"/>
                    <a:pt x="8001" y="253492"/>
                    <a:pt x="11938" y="253492"/>
                  </a:cubicBezTo>
                  <a:cubicBezTo>
                    <a:pt x="23876" y="253492"/>
                    <a:pt x="27940" y="249555"/>
                    <a:pt x="25908" y="237490"/>
                  </a:cubicBezTo>
                  <a:cubicBezTo>
                    <a:pt x="23876" y="225425"/>
                    <a:pt x="23876" y="211582"/>
                    <a:pt x="25908" y="199517"/>
                  </a:cubicBezTo>
                  <a:cubicBezTo>
                    <a:pt x="27940" y="185547"/>
                    <a:pt x="23876" y="179578"/>
                    <a:pt x="7874" y="181610"/>
                  </a:cubicBezTo>
                  <a:cubicBezTo>
                    <a:pt x="5842" y="181610"/>
                    <a:pt x="3937" y="181610"/>
                    <a:pt x="1905" y="179578"/>
                  </a:cubicBezTo>
                  <a:cubicBezTo>
                    <a:pt x="1905" y="159639"/>
                    <a:pt x="1905" y="139700"/>
                    <a:pt x="1905" y="117729"/>
                  </a:cubicBezTo>
                  <a:cubicBezTo>
                    <a:pt x="63881" y="117729"/>
                    <a:pt x="127762" y="117729"/>
                    <a:pt x="191643" y="1177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1538720" y="3488400"/>
            <a:ext cx="369360" cy="401220"/>
            <a:chOff x="0" y="0"/>
            <a:chExt cx="492480" cy="534960"/>
          </a:xfrm>
        </p:grpSpPr>
        <p:sp>
          <p:nvSpPr>
            <p:cNvPr id="32" name="Freeform 32"/>
            <p:cNvSpPr/>
            <p:nvPr/>
          </p:nvSpPr>
          <p:spPr>
            <a:xfrm>
              <a:off x="-127" y="0"/>
              <a:ext cx="494538" cy="535051"/>
            </a:xfrm>
            <a:custGeom>
              <a:avLst/>
              <a:gdLst/>
              <a:ahLst/>
              <a:cxnLst/>
              <a:rect l="l" t="t" r="r" b="b"/>
              <a:pathLst>
                <a:path w="494538" h="535051">
                  <a:moveTo>
                    <a:pt x="346456" y="0"/>
                  </a:moveTo>
                  <a:cubicBezTo>
                    <a:pt x="346456" y="75819"/>
                    <a:pt x="346456" y="151765"/>
                    <a:pt x="346456" y="229616"/>
                  </a:cubicBezTo>
                  <a:cubicBezTo>
                    <a:pt x="396494" y="229616"/>
                    <a:pt x="444500" y="229616"/>
                    <a:pt x="494538" y="229616"/>
                  </a:cubicBezTo>
                  <a:cubicBezTo>
                    <a:pt x="494538" y="331470"/>
                    <a:pt x="494538" y="433197"/>
                    <a:pt x="494538" y="535051"/>
                  </a:cubicBezTo>
                  <a:cubicBezTo>
                    <a:pt x="330327" y="535051"/>
                    <a:pt x="166243" y="535051"/>
                    <a:pt x="0" y="535051"/>
                  </a:cubicBezTo>
                  <a:cubicBezTo>
                    <a:pt x="0" y="433197"/>
                    <a:pt x="0" y="333502"/>
                    <a:pt x="0" y="229616"/>
                  </a:cubicBezTo>
                  <a:cubicBezTo>
                    <a:pt x="48006" y="229616"/>
                    <a:pt x="98044" y="229616"/>
                    <a:pt x="148082" y="229616"/>
                  </a:cubicBezTo>
                  <a:cubicBezTo>
                    <a:pt x="148082" y="151765"/>
                    <a:pt x="148082" y="77851"/>
                    <a:pt x="148082" y="0"/>
                  </a:cubicBezTo>
                  <a:cubicBezTo>
                    <a:pt x="214122" y="0"/>
                    <a:pt x="278257" y="0"/>
                    <a:pt x="34632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2711600" y="4241700"/>
            <a:ext cx="68580" cy="568080"/>
            <a:chOff x="0" y="0"/>
            <a:chExt cx="91440" cy="75744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1440" cy="757428"/>
            </a:xfrm>
            <a:custGeom>
              <a:avLst/>
              <a:gdLst/>
              <a:ahLst/>
              <a:cxnLst/>
              <a:rect l="l" t="t" r="r" b="b"/>
              <a:pathLst>
                <a:path w="91440" h="757428">
                  <a:moveTo>
                    <a:pt x="0" y="0"/>
                  </a:moveTo>
                  <a:cubicBezTo>
                    <a:pt x="31750" y="0"/>
                    <a:pt x="59690" y="0"/>
                    <a:pt x="91440" y="0"/>
                  </a:cubicBezTo>
                  <a:cubicBezTo>
                    <a:pt x="91440" y="253873"/>
                    <a:pt x="91440" y="503682"/>
                    <a:pt x="91440" y="757428"/>
                  </a:cubicBezTo>
                  <a:cubicBezTo>
                    <a:pt x="61595" y="757428"/>
                    <a:pt x="31750" y="757428"/>
                    <a:pt x="0" y="757428"/>
                  </a:cubicBezTo>
                  <a:cubicBezTo>
                    <a:pt x="0" y="505587"/>
                    <a:pt x="0" y="25387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13519980" y="4241700"/>
            <a:ext cx="67500" cy="568080"/>
            <a:chOff x="0" y="0"/>
            <a:chExt cx="90000" cy="75744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90043" cy="757428"/>
            </a:xfrm>
            <a:custGeom>
              <a:avLst/>
              <a:gdLst/>
              <a:ahLst/>
              <a:cxnLst/>
              <a:rect l="l" t="t" r="r" b="b"/>
              <a:pathLst>
                <a:path w="90043" h="757428">
                  <a:moveTo>
                    <a:pt x="0" y="0"/>
                  </a:moveTo>
                  <a:cubicBezTo>
                    <a:pt x="32004" y="0"/>
                    <a:pt x="59944" y="0"/>
                    <a:pt x="90043" y="0"/>
                  </a:cubicBezTo>
                  <a:cubicBezTo>
                    <a:pt x="90043" y="253873"/>
                    <a:pt x="90043" y="503682"/>
                    <a:pt x="90043" y="757428"/>
                  </a:cubicBezTo>
                  <a:cubicBezTo>
                    <a:pt x="62103" y="757428"/>
                    <a:pt x="32004" y="757428"/>
                    <a:pt x="0" y="757428"/>
                  </a:cubicBezTo>
                  <a:cubicBezTo>
                    <a:pt x="0" y="505587"/>
                    <a:pt x="0" y="25387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13593960" y="4243320"/>
            <a:ext cx="64260" cy="565920"/>
            <a:chOff x="0" y="0"/>
            <a:chExt cx="85680" cy="75456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5725" cy="754507"/>
            </a:xfrm>
            <a:custGeom>
              <a:avLst/>
              <a:gdLst/>
              <a:ahLst/>
              <a:cxnLst/>
              <a:rect l="l" t="t" r="r" b="b"/>
              <a:pathLst>
                <a:path w="85725" h="754507">
                  <a:moveTo>
                    <a:pt x="0" y="0"/>
                  </a:moveTo>
                  <a:cubicBezTo>
                    <a:pt x="27940" y="0"/>
                    <a:pt x="55753" y="0"/>
                    <a:pt x="85725" y="0"/>
                  </a:cubicBezTo>
                  <a:cubicBezTo>
                    <a:pt x="85725" y="251460"/>
                    <a:pt x="85725" y="501015"/>
                    <a:pt x="85725" y="754507"/>
                  </a:cubicBezTo>
                  <a:cubicBezTo>
                    <a:pt x="57785" y="754507"/>
                    <a:pt x="29972" y="754507"/>
                    <a:pt x="0" y="754507"/>
                  </a:cubicBezTo>
                  <a:cubicBezTo>
                    <a:pt x="0" y="503047"/>
                    <a:pt x="0" y="2514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12784500" y="4243320"/>
            <a:ext cx="65340" cy="565920"/>
            <a:chOff x="0" y="0"/>
            <a:chExt cx="87120" cy="75456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7122" cy="754507"/>
            </a:xfrm>
            <a:custGeom>
              <a:avLst/>
              <a:gdLst/>
              <a:ahLst/>
              <a:cxnLst/>
              <a:rect l="l" t="t" r="r" b="b"/>
              <a:pathLst>
                <a:path w="87122" h="754507">
                  <a:moveTo>
                    <a:pt x="87122" y="754507"/>
                  </a:moveTo>
                  <a:cubicBezTo>
                    <a:pt x="57404" y="754507"/>
                    <a:pt x="29718" y="754507"/>
                    <a:pt x="0" y="754507"/>
                  </a:cubicBezTo>
                  <a:cubicBezTo>
                    <a:pt x="0" y="503047"/>
                    <a:pt x="0" y="251460"/>
                    <a:pt x="0" y="0"/>
                  </a:cubicBezTo>
                  <a:cubicBezTo>
                    <a:pt x="29718" y="0"/>
                    <a:pt x="57404" y="0"/>
                    <a:pt x="87122" y="0"/>
                  </a:cubicBezTo>
                  <a:cubicBezTo>
                    <a:pt x="87122" y="251460"/>
                    <a:pt x="87122" y="503047"/>
                    <a:pt x="87122" y="7545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9724860" y="3342600"/>
            <a:ext cx="617760" cy="82620"/>
            <a:chOff x="0" y="0"/>
            <a:chExt cx="823680" cy="11016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25881" cy="110236"/>
            </a:xfrm>
            <a:custGeom>
              <a:avLst/>
              <a:gdLst/>
              <a:ahLst/>
              <a:cxnLst/>
              <a:rect l="l" t="t" r="r" b="b"/>
              <a:pathLst>
                <a:path w="825881" h="110236">
                  <a:moveTo>
                    <a:pt x="483870" y="26035"/>
                  </a:moveTo>
                  <a:cubicBezTo>
                    <a:pt x="435864" y="26035"/>
                    <a:pt x="385953" y="26035"/>
                    <a:pt x="335915" y="26035"/>
                  </a:cubicBezTo>
                  <a:cubicBezTo>
                    <a:pt x="335915" y="16002"/>
                    <a:pt x="335915" y="8001"/>
                    <a:pt x="335915" y="0"/>
                  </a:cubicBezTo>
                  <a:cubicBezTo>
                    <a:pt x="389890" y="0"/>
                    <a:pt x="441833" y="0"/>
                    <a:pt x="493903" y="0"/>
                  </a:cubicBezTo>
                  <a:cubicBezTo>
                    <a:pt x="493903" y="0"/>
                    <a:pt x="495935" y="2032"/>
                    <a:pt x="495935" y="2032"/>
                  </a:cubicBezTo>
                  <a:cubicBezTo>
                    <a:pt x="497967" y="32131"/>
                    <a:pt x="497967" y="32131"/>
                    <a:pt x="527939" y="32131"/>
                  </a:cubicBezTo>
                  <a:cubicBezTo>
                    <a:pt x="611886" y="32131"/>
                    <a:pt x="693928" y="32131"/>
                    <a:pt x="777875" y="32131"/>
                  </a:cubicBezTo>
                  <a:cubicBezTo>
                    <a:pt x="809879" y="32131"/>
                    <a:pt x="825881" y="44196"/>
                    <a:pt x="825881" y="68199"/>
                  </a:cubicBezTo>
                  <a:cubicBezTo>
                    <a:pt x="825881" y="94234"/>
                    <a:pt x="809879" y="108204"/>
                    <a:pt x="777875" y="108204"/>
                  </a:cubicBezTo>
                  <a:cubicBezTo>
                    <a:pt x="705866" y="108204"/>
                    <a:pt x="631952" y="108204"/>
                    <a:pt x="559943" y="108204"/>
                  </a:cubicBezTo>
                  <a:cubicBezTo>
                    <a:pt x="462026" y="108204"/>
                    <a:pt x="363982" y="108204"/>
                    <a:pt x="268097" y="108204"/>
                  </a:cubicBezTo>
                  <a:cubicBezTo>
                    <a:pt x="196088" y="108204"/>
                    <a:pt x="126111" y="110236"/>
                    <a:pt x="56134" y="108204"/>
                  </a:cubicBezTo>
                  <a:cubicBezTo>
                    <a:pt x="28194" y="108204"/>
                    <a:pt x="14097" y="98171"/>
                    <a:pt x="8128" y="80137"/>
                  </a:cubicBezTo>
                  <a:cubicBezTo>
                    <a:pt x="0" y="54102"/>
                    <a:pt x="18034" y="32004"/>
                    <a:pt x="45974" y="32004"/>
                  </a:cubicBezTo>
                  <a:cubicBezTo>
                    <a:pt x="121920" y="32004"/>
                    <a:pt x="195961" y="32004"/>
                    <a:pt x="269875" y="32004"/>
                  </a:cubicBezTo>
                  <a:cubicBezTo>
                    <a:pt x="341884" y="32004"/>
                    <a:pt x="413766" y="27940"/>
                    <a:pt x="483743" y="260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9661680" y="4080240"/>
            <a:ext cx="61560" cy="495180"/>
            <a:chOff x="0" y="0"/>
            <a:chExt cx="82080" cy="66024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2042" cy="660273"/>
            </a:xfrm>
            <a:custGeom>
              <a:avLst/>
              <a:gdLst/>
              <a:ahLst/>
              <a:cxnLst/>
              <a:rect l="l" t="t" r="r" b="b"/>
              <a:pathLst>
                <a:path w="82042" h="660273">
                  <a:moveTo>
                    <a:pt x="82042" y="660273"/>
                  </a:moveTo>
                  <a:cubicBezTo>
                    <a:pt x="53975" y="660273"/>
                    <a:pt x="27940" y="660273"/>
                    <a:pt x="0" y="660273"/>
                  </a:cubicBezTo>
                  <a:cubicBezTo>
                    <a:pt x="0" y="440817"/>
                    <a:pt x="0" y="219456"/>
                    <a:pt x="0" y="0"/>
                  </a:cubicBezTo>
                  <a:cubicBezTo>
                    <a:pt x="28067" y="0"/>
                    <a:pt x="54102" y="0"/>
                    <a:pt x="82042" y="0"/>
                  </a:cubicBezTo>
                  <a:cubicBezTo>
                    <a:pt x="82042" y="219456"/>
                    <a:pt x="82042" y="438785"/>
                    <a:pt x="82042" y="66027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5" name="Group 45"/>
          <p:cNvGrpSpPr/>
          <p:nvPr/>
        </p:nvGrpSpPr>
        <p:grpSpPr>
          <a:xfrm>
            <a:off x="10414440" y="4080240"/>
            <a:ext cx="63180" cy="495180"/>
            <a:chOff x="0" y="0"/>
            <a:chExt cx="84240" cy="66024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4201" cy="660273"/>
            </a:xfrm>
            <a:custGeom>
              <a:avLst/>
              <a:gdLst/>
              <a:ahLst/>
              <a:cxnLst/>
              <a:rect l="l" t="t" r="r" b="b"/>
              <a:pathLst>
                <a:path w="84201" h="660273">
                  <a:moveTo>
                    <a:pt x="84201" y="660273"/>
                  </a:moveTo>
                  <a:cubicBezTo>
                    <a:pt x="56134" y="660273"/>
                    <a:pt x="28067" y="660273"/>
                    <a:pt x="0" y="660273"/>
                  </a:cubicBezTo>
                  <a:cubicBezTo>
                    <a:pt x="0" y="440817"/>
                    <a:pt x="0" y="221361"/>
                    <a:pt x="0" y="0"/>
                  </a:cubicBezTo>
                  <a:cubicBezTo>
                    <a:pt x="28067" y="0"/>
                    <a:pt x="54102" y="0"/>
                    <a:pt x="84201" y="0"/>
                  </a:cubicBezTo>
                  <a:cubicBezTo>
                    <a:pt x="84201" y="219456"/>
                    <a:pt x="84201" y="440817"/>
                    <a:pt x="84201" y="66027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10350180" y="4080240"/>
            <a:ext cx="57780" cy="495180"/>
            <a:chOff x="0" y="0"/>
            <a:chExt cx="77040" cy="66024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77089" cy="660273"/>
            </a:xfrm>
            <a:custGeom>
              <a:avLst/>
              <a:gdLst/>
              <a:ahLst/>
              <a:cxnLst/>
              <a:rect l="l" t="t" r="r" b="b"/>
              <a:pathLst>
                <a:path w="77089" h="660273">
                  <a:moveTo>
                    <a:pt x="0" y="0"/>
                  </a:moveTo>
                  <a:cubicBezTo>
                    <a:pt x="25654" y="0"/>
                    <a:pt x="51308" y="0"/>
                    <a:pt x="77089" y="0"/>
                  </a:cubicBezTo>
                  <a:cubicBezTo>
                    <a:pt x="77089" y="219456"/>
                    <a:pt x="77089" y="438785"/>
                    <a:pt x="77089" y="660273"/>
                  </a:cubicBezTo>
                  <a:cubicBezTo>
                    <a:pt x="53340" y="660273"/>
                    <a:pt x="27686" y="660273"/>
                    <a:pt x="0" y="660273"/>
                  </a:cubicBezTo>
                  <a:cubicBezTo>
                    <a:pt x="0" y="440817"/>
                    <a:pt x="0" y="22136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9596340" y="4080240"/>
            <a:ext cx="59940" cy="495180"/>
            <a:chOff x="0" y="0"/>
            <a:chExt cx="79920" cy="66024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79883" cy="660273"/>
            </a:xfrm>
            <a:custGeom>
              <a:avLst/>
              <a:gdLst/>
              <a:ahLst/>
              <a:cxnLst/>
              <a:rect l="l" t="t" r="r" b="b"/>
              <a:pathLst>
                <a:path w="79883" h="660273">
                  <a:moveTo>
                    <a:pt x="0" y="0"/>
                  </a:moveTo>
                  <a:cubicBezTo>
                    <a:pt x="27940" y="0"/>
                    <a:pt x="53975" y="0"/>
                    <a:pt x="79883" y="0"/>
                  </a:cubicBezTo>
                  <a:cubicBezTo>
                    <a:pt x="79883" y="219456"/>
                    <a:pt x="79883" y="440817"/>
                    <a:pt x="79883" y="660273"/>
                  </a:cubicBezTo>
                  <a:cubicBezTo>
                    <a:pt x="53848" y="660273"/>
                    <a:pt x="27940" y="660273"/>
                    <a:pt x="0" y="660273"/>
                  </a:cubicBezTo>
                  <a:cubicBezTo>
                    <a:pt x="0" y="440817"/>
                    <a:pt x="0" y="21945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9793440" y="4033260"/>
            <a:ext cx="481680" cy="55620"/>
            <a:chOff x="0" y="0"/>
            <a:chExt cx="642240" cy="7416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642239" cy="74168"/>
            </a:xfrm>
            <a:custGeom>
              <a:avLst/>
              <a:gdLst/>
              <a:ahLst/>
              <a:cxnLst/>
              <a:rect l="l" t="t" r="r" b="b"/>
              <a:pathLst>
                <a:path w="642239" h="74168">
                  <a:moveTo>
                    <a:pt x="642239" y="74168"/>
                  </a:moveTo>
                  <a:cubicBezTo>
                    <a:pt x="428879" y="74168"/>
                    <a:pt x="215392" y="74168"/>
                    <a:pt x="0" y="74168"/>
                  </a:cubicBezTo>
                  <a:cubicBezTo>
                    <a:pt x="0" y="52070"/>
                    <a:pt x="0" y="32131"/>
                    <a:pt x="0" y="10033"/>
                  </a:cubicBezTo>
                  <a:cubicBezTo>
                    <a:pt x="0" y="8001"/>
                    <a:pt x="5969" y="2032"/>
                    <a:pt x="10033" y="2032"/>
                  </a:cubicBezTo>
                  <a:cubicBezTo>
                    <a:pt x="13970" y="0"/>
                    <a:pt x="19939" y="0"/>
                    <a:pt x="25908" y="0"/>
                  </a:cubicBezTo>
                  <a:cubicBezTo>
                    <a:pt x="223393" y="0"/>
                    <a:pt x="420878" y="0"/>
                    <a:pt x="618236" y="0"/>
                  </a:cubicBezTo>
                  <a:cubicBezTo>
                    <a:pt x="642112" y="0"/>
                    <a:pt x="642112" y="0"/>
                    <a:pt x="642112" y="24003"/>
                  </a:cubicBezTo>
                  <a:cubicBezTo>
                    <a:pt x="642112" y="32004"/>
                    <a:pt x="642112" y="40005"/>
                    <a:pt x="642112" y="48006"/>
                  </a:cubicBezTo>
                  <a:cubicBezTo>
                    <a:pt x="642112" y="56007"/>
                    <a:pt x="642112" y="64008"/>
                    <a:pt x="642112" y="740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9793440" y="3979260"/>
            <a:ext cx="481680" cy="51300"/>
            <a:chOff x="0" y="0"/>
            <a:chExt cx="642240" cy="684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642239" cy="68453"/>
            </a:xfrm>
            <a:custGeom>
              <a:avLst/>
              <a:gdLst/>
              <a:ahLst/>
              <a:cxnLst/>
              <a:rect l="l" t="t" r="r" b="b"/>
              <a:pathLst>
                <a:path w="642239" h="68453">
                  <a:moveTo>
                    <a:pt x="0" y="68453"/>
                  </a:moveTo>
                  <a:cubicBezTo>
                    <a:pt x="0" y="44196"/>
                    <a:pt x="0" y="22098"/>
                    <a:pt x="0" y="0"/>
                  </a:cubicBezTo>
                  <a:cubicBezTo>
                    <a:pt x="215392" y="0"/>
                    <a:pt x="428879" y="0"/>
                    <a:pt x="642239" y="0"/>
                  </a:cubicBezTo>
                  <a:cubicBezTo>
                    <a:pt x="642239" y="22098"/>
                    <a:pt x="642239" y="44196"/>
                    <a:pt x="642239" y="68453"/>
                  </a:cubicBezTo>
                  <a:cubicBezTo>
                    <a:pt x="428879" y="68453"/>
                    <a:pt x="215392" y="68453"/>
                    <a:pt x="0" y="6845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5" name="Group 55"/>
          <p:cNvGrpSpPr/>
          <p:nvPr/>
        </p:nvGrpSpPr>
        <p:grpSpPr>
          <a:xfrm>
            <a:off x="11637540" y="3341520"/>
            <a:ext cx="174420" cy="143640"/>
            <a:chOff x="0" y="0"/>
            <a:chExt cx="232560" cy="19152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232537" cy="191643"/>
            </a:xfrm>
            <a:custGeom>
              <a:avLst/>
              <a:gdLst/>
              <a:ahLst/>
              <a:cxnLst/>
              <a:rect l="l" t="t" r="r" b="b"/>
              <a:pathLst>
                <a:path w="232537" h="191643">
                  <a:moveTo>
                    <a:pt x="0" y="8001"/>
                  </a:moveTo>
                  <a:cubicBezTo>
                    <a:pt x="23876" y="5969"/>
                    <a:pt x="45720" y="2032"/>
                    <a:pt x="69596" y="2032"/>
                  </a:cubicBezTo>
                  <a:cubicBezTo>
                    <a:pt x="109347" y="0"/>
                    <a:pt x="149098" y="0"/>
                    <a:pt x="188849" y="0"/>
                  </a:cubicBezTo>
                  <a:cubicBezTo>
                    <a:pt x="194818" y="0"/>
                    <a:pt x="200787" y="2032"/>
                    <a:pt x="206756" y="2032"/>
                  </a:cubicBezTo>
                  <a:cubicBezTo>
                    <a:pt x="232537" y="12065"/>
                    <a:pt x="232537" y="12065"/>
                    <a:pt x="232537" y="41910"/>
                  </a:cubicBezTo>
                  <a:cubicBezTo>
                    <a:pt x="232537" y="77851"/>
                    <a:pt x="232537" y="115697"/>
                    <a:pt x="232537" y="153670"/>
                  </a:cubicBezTo>
                  <a:cubicBezTo>
                    <a:pt x="232537" y="179578"/>
                    <a:pt x="226568" y="189611"/>
                    <a:pt x="198755" y="189611"/>
                  </a:cubicBezTo>
                  <a:cubicBezTo>
                    <a:pt x="143129" y="191643"/>
                    <a:pt x="85471" y="191643"/>
                    <a:pt x="29845" y="189611"/>
                  </a:cubicBezTo>
                  <a:cubicBezTo>
                    <a:pt x="5969" y="189484"/>
                    <a:pt x="0" y="181483"/>
                    <a:pt x="0" y="157607"/>
                  </a:cubicBezTo>
                  <a:cubicBezTo>
                    <a:pt x="0" y="109728"/>
                    <a:pt x="0" y="61849"/>
                    <a:pt x="0" y="800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11912400" y="3632040"/>
            <a:ext cx="78300" cy="286200"/>
            <a:chOff x="0" y="0"/>
            <a:chExt cx="104400" cy="3816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04394" cy="381635"/>
            </a:xfrm>
            <a:custGeom>
              <a:avLst/>
              <a:gdLst/>
              <a:ahLst/>
              <a:cxnLst/>
              <a:rect l="l" t="t" r="r" b="b"/>
              <a:pathLst>
                <a:path w="104394" h="381635">
                  <a:moveTo>
                    <a:pt x="0" y="191770"/>
                  </a:moveTo>
                  <a:cubicBezTo>
                    <a:pt x="0" y="137795"/>
                    <a:pt x="0" y="81915"/>
                    <a:pt x="0" y="26035"/>
                  </a:cubicBezTo>
                  <a:cubicBezTo>
                    <a:pt x="0" y="3937"/>
                    <a:pt x="4064" y="2032"/>
                    <a:pt x="26162" y="2032"/>
                  </a:cubicBezTo>
                  <a:cubicBezTo>
                    <a:pt x="44196" y="2032"/>
                    <a:pt x="64262" y="2032"/>
                    <a:pt x="82423" y="0"/>
                  </a:cubicBezTo>
                  <a:cubicBezTo>
                    <a:pt x="98425" y="0"/>
                    <a:pt x="102362" y="8001"/>
                    <a:pt x="104394" y="21971"/>
                  </a:cubicBezTo>
                  <a:cubicBezTo>
                    <a:pt x="104394" y="45974"/>
                    <a:pt x="102362" y="69977"/>
                    <a:pt x="102362" y="95885"/>
                  </a:cubicBezTo>
                  <a:cubicBezTo>
                    <a:pt x="102362" y="181737"/>
                    <a:pt x="102362" y="269748"/>
                    <a:pt x="104394" y="355600"/>
                  </a:cubicBezTo>
                  <a:cubicBezTo>
                    <a:pt x="104394" y="379603"/>
                    <a:pt x="102362" y="381635"/>
                    <a:pt x="78232" y="381635"/>
                  </a:cubicBezTo>
                  <a:cubicBezTo>
                    <a:pt x="60198" y="381635"/>
                    <a:pt x="42037" y="381635"/>
                    <a:pt x="21971" y="381635"/>
                  </a:cubicBezTo>
                  <a:cubicBezTo>
                    <a:pt x="1905" y="381635"/>
                    <a:pt x="0" y="379603"/>
                    <a:pt x="0" y="357632"/>
                  </a:cubicBezTo>
                  <a:cubicBezTo>
                    <a:pt x="0" y="317627"/>
                    <a:pt x="0" y="275717"/>
                    <a:pt x="0" y="233807"/>
                  </a:cubicBezTo>
                  <a:cubicBezTo>
                    <a:pt x="0" y="219837"/>
                    <a:pt x="0" y="205867"/>
                    <a:pt x="0" y="1918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11456640" y="3630960"/>
            <a:ext cx="77760" cy="287280"/>
            <a:chOff x="0" y="0"/>
            <a:chExt cx="103680" cy="38304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03759" cy="383032"/>
            </a:xfrm>
            <a:custGeom>
              <a:avLst/>
              <a:gdLst/>
              <a:ahLst/>
              <a:cxnLst/>
              <a:rect l="l" t="t" r="r" b="b"/>
              <a:pathLst>
                <a:path w="103759" h="383032">
                  <a:moveTo>
                    <a:pt x="101727" y="3937"/>
                  </a:moveTo>
                  <a:cubicBezTo>
                    <a:pt x="101727" y="13970"/>
                    <a:pt x="103759" y="23876"/>
                    <a:pt x="103759" y="31877"/>
                  </a:cubicBezTo>
                  <a:cubicBezTo>
                    <a:pt x="103759" y="141605"/>
                    <a:pt x="103759" y="251333"/>
                    <a:pt x="103759" y="359029"/>
                  </a:cubicBezTo>
                  <a:cubicBezTo>
                    <a:pt x="103759" y="383032"/>
                    <a:pt x="103759" y="383032"/>
                    <a:pt x="81788" y="383032"/>
                  </a:cubicBezTo>
                  <a:cubicBezTo>
                    <a:pt x="61849" y="383032"/>
                    <a:pt x="43942" y="383032"/>
                    <a:pt x="25908" y="383032"/>
                  </a:cubicBezTo>
                  <a:cubicBezTo>
                    <a:pt x="5969" y="383032"/>
                    <a:pt x="2032" y="379095"/>
                    <a:pt x="2032" y="359029"/>
                  </a:cubicBezTo>
                  <a:cubicBezTo>
                    <a:pt x="0" y="347091"/>
                    <a:pt x="2032" y="335026"/>
                    <a:pt x="2032" y="321183"/>
                  </a:cubicBezTo>
                  <a:cubicBezTo>
                    <a:pt x="2032" y="225425"/>
                    <a:pt x="2032" y="129667"/>
                    <a:pt x="2032" y="31877"/>
                  </a:cubicBezTo>
                  <a:cubicBezTo>
                    <a:pt x="2032" y="8001"/>
                    <a:pt x="5969" y="0"/>
                    <a:pt x="29845" y="2032"/>
                  </a:cubicBezTo>
                  <a:cubicBezTo>
                    <a:pt x="51816" y="3937"/>
                    <a:pt x="75819" y="3937"/>
                    <a:pt x="101727" y="393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1" name="Group 61"/>
          <p:cNvGrpSpPr/>
          <p:nvPr/>
        </p:nvGrpSpPr>
        <p:grpSpPr>
          <a:xfrm>
            <a:off x="9931140" y="3428460"/>
            <a:ext cx="210060" cy="144720"/>
            <a:chOff x="0" y="0"/>
            <a:chExt cx="280080" cy="192960"/>
          </a:xfrm>
        </p:grpSpPr>
        <p:sp>
          <p:nvSpPr>
            <p:cNvPr id="62" name="Freeform 62"/>
            <p:cNvSpPr/>
            <p:nvPr/>
          </p:nvSpPr>
          <p:spPr>
            <a:xfrm>
              <a:off x="-127" y="0"/>
              <a:ext cx="280162" cy="192913"/>
            </a:xfrm>
            <a:custGeom>
              <a:avLst/>
              <a:gdLst/>
              <a:ahLst/>
              <a:cxnLst/>
              <a:rect l="l" t="t" r="r" b="b"/>
              <a:pathLst>
                <a:path w="280162" h="192913">
                  <a:moveTo>
                    <a:pt x="280162" y="192913"/>
                  </a:moveTo>
                  <a:cubicBezTo>
                    <a:pt x="266192" y="192913"/>
                    <a:pt x="254127" y="192913"/>
                    <a:pt x="238125" y="192913"/>
                  </a:cubicBezTo>
                  <a:cubicBezTo>
                    <a:pt x="238125" y="165100"/>
                    <a:pt x="238125" y="139192"/>
                    <a:pt x="238125" y="109347"/>
                  </a:cubicBezTo>
                  <a:cubicBezTo>
                    <a:pt x="220091" y="109347"/>
                    <a:pt x="204089" y="109347"/>
                    <a:pt x="186055" y="109347"/>
                  </a:cubicBezTo>
                  <a:cubicBezTo>
                    <a:pt x="164084" y="109347"/>
                    <a:pt x="164084" y="107315"/>
                    <a:pt x="164084" y="85471"/>
                  </a:cubicBezTo>
                  <a:cubicBezTo>
                    <a:pt x="164084" y="83439"/>
                    <a:pt x="164084" y="81534"/>
                    <a:pt x="164084" y="77470"/>
                  </a:cubicBezTo>
                  <a:cubicBezTo>
                    <a:pt x="146050" y="77470"/>
                    <a:pt x="130048" y="77470"/>
                    <a:pt x="114046" y="77470"/>
                  </a:cubicBezTo>
                  <a:cubicBezTo>
                    <a:pt x="114046" y="87376"/>
                    <a:pt x="114046" y="97409"/>
                    <a:pt x="114046" y="107315"/>
                  </a:cubicBezTo>
                  <a:cubicBezTo>
                    <a:pt x="90043" y="107315"/>
                    <a:pt x="68072" y="107315"/>
                    <a:pt x="44069" y="107315"/>
                  </a:cubicBezTo>
                  <a:cubicBezTo>
                    <a:pt x="44069" y="137160"/>
                    <a:pt x="44069" y="163068"/>
                    <a:pt x="44069" y="192913"/>
                  </a:cubicBezTo>
                  <a:cubicBezTo>
                    <a:pt x="28067" y="192913"/>
                    <a:pt x="16002" y="192913"/>
                    <a:pt x="0" y="192913"/>
                  </a:cubicBezTo>
                  <a:cubicBezTo>
                    <a:pt x="127" y="129286"/>
                    <a:pt x="127" y="65659"/>
                    <a:pt x="127" y="0"/>
                  </a:cubicBezTo>
                  <a:cubicBezTo>
                    <a:pt x="94107" y="0"/>
                    <a:pt x="186182" y="0"/>
                    <a:pt x="280162" y="0"/>
                  </a:cubicBezTo>
                  <a:cubicBezTo>
                    <a:pt x="280162" y="63627"/>
                    <a:pt x="280162" y="127254"/>
                    <a:pt x="280162" y="1929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3" name="Group 63"/>
          <p:cNvGrpSpPr/>
          <p:nvPr/>
        </p:nvGrpSpPr>
        <p:grpSpPr>
          <a:xfrm>
            <a:off x="10052640" y="3512160"/>
            <a:ext cx="52380" cy="374220"/>
            <a:chOff x="0" y="0"/>
            <a:chExt cx="69840" cy="498960"/>
          </a:xfrm>
        </p:grpSpPr>
        <p:sp>
          <p:nvSpPr>
            <p:cNvPr id="64" name="Freeform 64"/>
            <p:cNvSpPr/>
            <p:nvPr/>
          </p:nvSpPr>
          <p:spPr>
            <a:xfrm>
              <a:off x="-127" y="0"/>
              <a:ext cx="69977" cy="498983"/>
            </a:xfrm>
            <a:custGeom>
              <a:avLst/>
              <a:gdLst/>
              <a:ahLst/>
              <a:cxnLst/>
              <a:rect l="l" t="t" r="r" b="b"/>
              <a:pathLst>
                <a:path w="69977" h="498983">
                  <a:moveTo>
                    <a:pt x="69977" y="498983"/>
                  </a:moveTo>
                  <a:cubicBezTo>
                    <a:pt x="50038" y="498983"/>
                    <a:pt x="32004" y="498983"/>
                    <a:pt x="12065" y="498983"/>
                  </a:cubicBezTo>
                  <a:cubicBezTo>
                    <a:pt x="8128" y="496951"/>
                    <a:pt x="4064" y="493014"/>
                    <a:pt x="2032" y="488950"/>
                  </a:cubicBezTo>
                  <a:cubicBezTo>
                    <a:pt x="0" y="484886"/>
                    <a:pt x="2032" y="478917"/>
                    <a:pt x="2032" y="472948"/>
                  </a:cubicBezTo>
                  <a:cubicBezTo>
                    <a:pt x="2032" y="323215"/>
                    <a:pt x="2032" y="173609"/>
                    <a:pt x="2032" y="23876"/>
                  </a:cubicBezTo>
                  <a:cubicBezTo>
                    <a:pt x="2159" y="0"/>
                    <a:pt x="2159" y="0"/>
                    <a:pt x="28067" y="0"/>
                  </a:cubicBezTo>
                  <a:cubicBezTo>
                    <a:pt x="69977" y="0"/>
                    <a:pt x="69977" y="0"/>
                    <a:pt x="69977" y="43942"/>
                  </a:cubicBezTo>
                  <a:cubicBezTo>
                    <a:pt x="69977" y="187579"/>
                    <a:pt x="69977" y="333375"/>
                    <a:pt x="69977" y="477012"/>
                  </a:cubicBezTo>
                  <a:cubicBezTo>
                    <a:pt x="69977" y="482981"/>
                    <a:pt x="69977" y="490982"/>
                    <a:pt x="69977" y="49898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5" name="Group 65"/>
          <p:cNvGrpSpPr/>
          <p:nvPr/>
        </p:nvGrpSpPr>
        <p:grpSpPr>
          <a:xfrm>
            <a:off x="9965700" y="3511080"/>
            <a:ext cx="51300" cy="376920"/>
            <a:chOff x="0" y="0"/>
            <a:chExt cx="68400" cy="50256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68453" cy="504444"/>
            </a:xfrm>
            <a:custGeom>
              <a:avLst/>
              <a:gdLst/>
              <a:ahLst/>
              <a:cxnLst/>
              <a:rect l="l" t="t" r="r" b="b"/>
              <a:pathLst>
                <a:path w="68453" h="504444">
                  <a:moveTo>
                    <a:pt x="0" y="502539"/>
                  </a:moveTo>
                  <a:cubicBezTo>
                    <a:pt x="0" y="464439"/>
                    <a:pt x="0" y="430403"/>
                    <a:pt x="0" y="396367"/>
                  </a:cubicBezTo>
                  <a:cubicBezTo>
                    <a:pt x="0" y="298323"/>
                    <a:pt x="0" y="200279"/>
                    <a:pt x="0" y="104140"/>
                  </a:cubicBezTo>
                  <a:cubicBezTo>
                    <a:pt x="0" y="74041"/>
                    <a:pt x="2032" y="46101"/>
                    <a:pt x="2032" y="18034"/>
                  </a:cubicBezTo>
                  <a:cubicBezTo>
                    <a:pt x="2032" y="5969"/>
                    <a:pt x="6096" y="2032"/>
                    <a:pt x="16129" y="2032"/>
                  </a:cubicBezTo>
                  <a:cubicBezTo>
                    <a:pt x="26162" y="2032"/>
                    <a:pt x="38227" y="2032"/>
                    <a:pt x="48260" y="2032"/>
                  </a:cubicBezTo>
                  <a:cubicBezTo>
                    <a:pt x="62357" y="0"/>
                    <a:pt x="68453" y="5969"/>
                    <a:pt x="68453" y="21971"/>
                  </a:cubicBezTo>
                  <a:cubicBezTo>
                    <a:pt x="68453" y="51943"/>
                    <a:pt x="68453" y="82042"/>
                    <a:pt x="68453" y="112014"/>
                  </a:cubicBezTo>
                  <a:cubicBezTo>
                    <a:pt x="68453" y="236093"/>
                    <a:pt x="68453" y="358267"/>
                    <a:pt x="68453" y="482473"/>
                  </a:cubicBezTo>
                  <a:cubicBezTo>
                    <a:pt x="68453" y="498475"/>
                    <a:pt x="64389" y="504444"/>
                    <a:pt x="48387" y="502539"/>
                  </a:cubicBezTo>
                  <a:cubicBezTo>
                    <a:pt x="34290" y="500507"/>
                    <a:pt x="18161" y="502539"/>
                    <a:pt x="127" y="50253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7" name="Group 67"/>
          <p:cNvGrpSpPr/>
          <p:nvPr/>
        </p:nvGrpSpPr>
        <p:grpSpPr>
          <a:xfrm>
            <a:off x="12853080" y="4358880"/>
            <a:ext cx="100440" cy="335340"/>
            <a:chOff x="0" y="0"/>
            <a:chExt cx="133920" cy="447120"/>
          </a:xfrm>
        </p:grpSpPr>
        <p:sp>
          <p:nvSpPr>
            <p:cNvPr id="68" name="Freeform 68"/>
            <p:cNvSpPr/>
            <p:nvPr/>
          </p:nvSpPr>
          <p:spPr>
            <a:xfrm>
              <a:off x="0" y="-254"/>
              <a:ext cx="133985" cy="447294"/>
            </a:xfrm>
            <a:custGeom>
              <a:avLst/>
              <a:gdLst/>
              <a:ahLst/>
              <a:cxnLst/>
              <a:rect l="l" t="t" r="r" b="b"/>
              <a:pathLst>
                <a:path w="133985" h="447294">
                  <a:moveTo>
                    <a:pt x="26035" y="195834"/>
                  </a:moveTo>
                  <a:cubicBezTo>
                    <a:pt x="26035" y="211836"/>
                    <a:pt x="26035" y="229743"/>
                    <a:pt x="24003" y="245745"/>
                  </a:cubicBezTo>
                  <a:cubicBezTo>
                    <a:pt x="27940" y="293624"/>
                    <a:pt x="50038" y="333629"/>
                    <a:pt x="80010" y="369443"/>
                  </a:cubicBezTo>
                  <a:cubicBezTo>
                    <a:pt x="98044" y="393446"/>
                    <a:pt x="114046" y="419354"/>
                    <a:pt x="133985" y="447294"/>
                  </a:cubicBezTo>
                  <a:cubicBezTo>
                    <a:pt x="88011" y="447294"/>
                    <a:pt x="46101" y="447294"/>
                    <a:pt x="2032" y="447294"/>
                  </a:cubicBezTo>
                  <a:cubicBezTo>
                    <a:pt x="2032" y="425323"/>
                    <a:pt x="2032" y="403352"/>
                    <a:pt x="2032" y="381381"/>
                  </a:cubicBezTo>
                  <a:cubicBezTo>
                    <a:pt x="32004" y="375412"/>
                    <a:pt x="32004" y="375412"/>
                    <a:pt x="29972" y="345440"/>
                  </a:cubicBezTo>
                  <a:cubicBezTo>
                    <a:pt x="29972" y="331470"/>
                    <a:pt x="27940" y="315468"/>
                    <a:pt x="26035" y="301498"/>
                  </a:cubicBezTo>
                  <a:cubicBezTo>
                    <a:pt x="28067" y="301498"/>
                    <a:pt x="28067" y="301498"/>
                    <a:pt x="28067" y="301498"/>
                  </a:cubicBezTo>
                  <a:cubicBezTo>
                    <a:pt x="20066" y="299466"/>
                    <a:pt x="12065" y="297561"/>
                    <a:pt x="2032" y="293497"/>
                  </a:cubicBezTo>
                  <a:cubicBezTo>
                    <a:pt x="2032" y="263525"/>
                    <a:pt x="2032" y="233553"/>
                    <a:pt x="2032" y="201676"/>
                  </a:cubicBezTo>
                  <a:cubicBezTo>
                    <a:pt x="2032" y="189738"/>
                    <a:pt x="2032" y="175768"/>
                    <a:pt x="0" y="163703"/>
                  </a:cubicBezTo>
                  <a:cubicBezTo>
                    <a:pt x="0" y="149733"/>
                    <a:pt x="5969" y="145796"/>
                    <a:pt x="18034" y="149733"/>
                  </a:cubicBezTo>
                  <a:cubicBezTo>
                    <a:pt x="28067" y="151765"/>
                    <a:pt x="29972" y="147701"/>
                    <a:pt x="29972" y="137795"/>
                  </a:cubicBezTo>
                  <a:cubicBezTo>
                    <a:pt x="32004" y="121793"/>
                    <a:pt x="29972" y="103886"/>
                    <a:pt x="32004" y="87884"/>
                  </a:cubicBezTo>
                  <a:cubicBezTo>
                    <a:pt x="32004" y="73914"/>
                    <a:pt x="28067" y="67945"/>
                    <a:pt x="13970" y="67945"/>
                  </a:cubicBezTo>
                  <a:cubicBezTo>
                    <a:pt x="10033" y="67945"/>
                    <a:pt x="5969" y="67945"/>
                    <a:pt x="2032" y="65913"/>
                  </a:cubicBezTo>
                  <a:cubicBezTo>
                    <a:pt x="2032" y="43942"/>
                    <a:pt x="2032" y="21971"/>
                    <a:pt x="2032" y="0"/>
                  </a:cubicBezTo>
                  <a:cubicBezTo>
                    <a:pt x="43942" y="254"/>
                    <a:pt x="87884" y="254"/>
                    <a:pt x="131953" y="254"/>
                  </a:cubicBezTo>
                  <a:cubicBezTo>
                    <a:pt x="115951" y="26162"/>
                    <a:pt x="99949" y="52197"/>
                    <a:pt x="83947" y="78105"/>
                  </a:cubicBezTo>
                  <a:cubicBezTo>
                    <a:pt x="80010" y="80137"/>
                    <a:pt x="75946" y="82042"/>
                    <a:pt x="73914" y="86106"/>
                  </a:cubicBezTo>
                  <a:cubicBezTo>
                    <a:pt x="48006" y="117983"/>
                    <a:pt x="29972" y="153924"/>
                    <a:pt x="26035" y="1958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9" name="Group 69"/>
          <p:cNvGrpSpPr/>
          <p:nvPr/>
        </p:nvGrpSpPr>
        <p:grpSpPr>
          <a:xfrm>
            <a:off x="10018080" y="3488400"/>
            <a:ext cx="34560" cy="398520"/>
            <a:chOff x="0" y="0"/>
            <a:chExt cx="46080" cy="53136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46101" cy="531368"/>
            </a:xfrm>
            <a:custGeom>
              <a:avLst/>
              <a:gdLst/>
              <a:ahLst/>
              <a:cxnLst/>
              <a:rect l="l" t="t" r="r" b="b"/>
              <a:pathLst>
                <a:path w="46101" h="531368">
                  <a:moveTo>
                    <a:pt x="46101" y="2032"/>
                  </a:moveTo>
                  <a:cubicBezTo>
                    <a:pt x="46101" y="20066"/>
                    <a:pt x="46101" y="34036"/>
                    <a:pt x="46101" y="49911"/>
                  </a:cubicBezTo>
                  <a:cubicBezTo>
                    <a:pt x="46101" y="203708"/>
                    <a:pt x="46101" y="355600"/>
                    <a:pt x="44069" y="509397"/>
                  </a:cubicBezTo>
                  <a:cubicBezTo>
                    <a:pt x="44069" y="517398"/>
                    <a:pt x="42037" y="529336"/>
                    <a:pt x="38100" y="529336"/>
                  </a:cubicBezTo>
                  <a:cubicBezTo>
                    <a:pt x="28067" y="531368"/>
                    <a:pt x="16002" y="531368"/>
                    <a:pt x="4064" y="527304"/>
                  </a:cubicBezTo>
                  <a:cubicBezTo>
                    <a:pt x="2032" y="527304"/>
                    <a:pt x="0" y="515366"/>
                    <a:pt x="0" y="509270"/>
                  </a:cubicBezTo>
                  <a:cubicBezTo>
                    <a:pt x="0" y="379603"/>
                    <a:pt x="0" y="251714"/>
                    <a:pt x="0" y="123825"/>
                  </a:cubicBezTo>
                  <a:cubicBezTo>
                    <a:pt x="0" y="87884"/>
                    <a:pt x="0" y="53975"/>
                    <a:pt x="0" y="18034"/>
                  </a:cubicBezTo>
                  <a:cubicBezTo>
                    <a:pt x="0" y="5969"/>
                    <a:pt x="4064" y="0"/>
                    <a:pt x="16002" y="2032"/>
                  </a:cubicBezTo>
                  <a:cubicBezTo>
                    <a:pt x="24003" y="2032"/>
                    <a:pt x="34036" y="2032"/>
                    <a:pt x="46101" y="20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1" name="Group 71"/>
          <p:cNvGrpSpPr/>
          <p:nvPr/>
        </p:nvGrpSpPr>
        <p:grpSpPr>
          <a:xfrm>
            <a:off x="11565720" y="3225960"/>
            <a:ext cx="315900" cy="40500"/>
            <a:chOff x="0" y="0"/>
            <a:chExt cx="421200" cy="540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421132" cy="53975"/>
            </a:xfrm>
            <a:custGeom>
              <a:avLst/>
              <a:gdLst/>
              <a:ahLst/>
              <a:cxnLst/>
              <a:rect l="l" t="t" r="r" b="b"/>
              <a:pathLst>
                <a:path w="421132" h="53975">
                  <a:moveTo>
                    <a:pt x="211582" y="53975"/>
                  </a:moveTo>
                  <a:cubicBezTo>
                    <a:pt x="151638" y="53975"/>
                    <a:pt x="91821" y="53975"/>
                    <a:pt x="31877" y="53975"/>
                  </a:cubicBezTo>
                  <a:cubicBezTo>
                    <a:pt x="10033" y="53975"/>
                    <a:pt x="0" y="42037"/>
                    <a:pt x="2032" y="21971"/>
                  </a:cubicBezTo>
                  <a:cubicBezTo>
                    <a:pt x="5969" y="2032"/>
                    <a:pt x="21971" y="2032"/>
                    <a:pt x="33909" y="2032"/>
                  </a:cubicBezTo>
                  <a:cubicBezTo>
                    <a:pt x="49911" y="0"/>
                    <a:pt x="65913" y="0"/>
                    <a:pt x="83820" y="0"/>
                  </a:cubicBezTo>
                  <a:cubicBezTo>
                    <a:pt x="181610" y="0"/>
                    <a:pt x="279400" y="0"/>
                    <a:pt x="377317" y="2032"/>
                  </a:cubicBezTo>
                  <a:cubicBezTo>
                    <a:pt x="385318" y="2032"/>
                    <a:pt x="397256" y="0"/>
                    <a:pt x="403225" y="5969"/>
                  </a:cubicBezTo>
                  <a:cubicBezTo>
                    <a:pt x="411226" y="9906"/>
                    <a:pt x="421132" y="17907"/>
                    <a:pt x="421132" y="25908"/>
                  </a:cubicBezTo>
                  <a:cubicBezTo>
                    <a:pt x="421132" y="33909"/>
                    <a:pt x="413131" y="43942"/>
                    <a:pt x="407162" y="49911"/>
                  </a:cubicBezTo>
                  <a:cubicBezTo>
                    <a:pt x="401193" y="53848"/>
                    <a:pt x="393192" y="51943"/>
                    <a:pt x="385191" y="53848"/>
                  </a:cubicBezTo>
                  <a:cubicBezTo>
                    <a:pt x="327279" y="53848"/>
                    <a:pt x="269367" y="53848"/>
                    <a:pt x="211582" y="538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3" name="Group 73"/>
          <p:cNvGrpSpPr/>
          <p:nvPr/>
        </p:nvGrpSpPr>
        <p:grpSpPr>
          <a:xfrm>
            <a:off x="10110420" y="3814560"/>
            <a:ext cx="146880" cy="72900"/>
            <a:chOff x="0" y="0"/>
            <a:chExt cx="195840" cy="972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195834" cy="97282"/>
            </a:xfrm>
            <a:custGeom>
              <a:avLst/>
              <a:gdLst/>
              <a:ahLst/>
              <a:cxnLst/>
              <a:rect l="l" t="t" r="r" b="b"/>
              <a:pathLst>
                <a:path w="195834" h="97282">
                  <a:moveTo>
                    <a:pt x="0" y="95250"/>
                  </a:moveTo>
                  <a:cubicBezTo>
                    <a:pt x="0" y="63500"/>
                    <a:pt x="0" y="33782"/>
                    <a:pt x="0" y="0"/>
                  </a:cubicBezTo>
                  <a:cubicBezTo>
                    <a:pt x="35941" y="0"/>
                    <a:pt x="71882" y="0"/>
                    <a:pt x="107950" y="0"/>
                  </a:cubicBezTo>
                  <a:cubicBezTo>
                    <a:pt x="129921" y="0"/>
                    <a:pt x="149860" y="0"/>
                    <a:pt x="169926" y="5969"/>
                  </a:cubicBezTo>
                  <a:cubicBezTo>
                    <a:pt x="177927" y="5969"/>
                    <a:pt x="187960" y="17907"/>
                    <a:pt x="191897" y="25781"/>
                  </a:cubicBezTo>
                  <a:cubicBezTo>
                    <a:pt x="195834" y="39624"/>
                    <a:pt x="193929" y="53594"/>
                    <a:pt x="191897" y="67437"/>
                  </a:cubicBezTo>
                  <a:cubicBezTo>
                    <a:pt x="191897" y="85344"/>
                    <a:pt x="179959" y="95250"/>
                    <a:pt x="163957" y="95250"/>
                  </a:cubicBezTo>
                  <a:cubicBezTo>
                    <a:pt x="107950" y="97282"/>
                    <a:pt x="54102" y="95250"/>
                    <a:pt x="127" y="95250"/>
                  </a:cubicBezTo>
                  <a:close/>
                  <a:moveTo>
                    <a:pt x="135890" y="29718"/>
                  </a:moveTo>
                  <a:cubicBezTo>
                    <a:pt x="125857" y="31750"/>
                    <a:pt x="117856" y="37592"/>
                    <a:pt x="117856" y="49530"/>
                  </a:cubicBezTo>
                  <a:cubicBezTo>
                    <a:pt x="119888" y="61468"/>
                    <a:pt x="125857" y="67437"/>
                    <a:pt x="137795" y="67437"/>
                  </a:cubicBezTo>
                  <a:cubicBezTo>
                    <a:pt x="149733" y="67437"/>
                    <a:pt x="155829" y="59563"/>
                    <a:pt x="155829" y="47625"/>
                  </a:cubicBezTo>
                  <a:cubicBezTo>
                    <a:pt x="155829" y="35687"/>
                    <a:pt x="147828" y="29718"/>
                    <a:pt x="135890" y="297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5" name="Group 75"/>
          <p:cNvGrpSpPr/>
          <p:nvPr/>
        </p:nvGrpSpPr>
        <p:grpSpPr>
          <a:xfrm>
            <a:off x="9814500" y="3814560"/>
            <a:ext cx="147960" cy="72900"/>
            <a:chOff x="0" y="0"/>
            <a:chExt cx="197280" cy="972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197231" cy="97155"/>
            </a:xfrm>
            <a:custGeom>
              <a:avLst/>
              <a:gdLst/>
              <a:ahLst/>
              <a:cxnLst/>
              <a:rect l="l" t="t" r="r" b="b"/>
              <a:pathLst>
                <a:path w="197231" h="97155">
                  <a:moveTo>
                    <a:pt x="197231" y="2032"/>
                  </a:moveTo>
                  <a:cubicBezTo>
                    <a:pt x="197231" y="31750"/>
                    <a:pt x="197231" y="61595"/>
                    <a:pt x="197231" y="95250"/>
                  </a:cubicBezTo>
                  <a:cubicBezTo>
                    <a:pt x="179324" y="95250"/>
                    <a:pt x="163322" y="95250"/>
                    <a:pt x="147447" y="95250"/>
                  </a:cubicBezTo>
                  <a:cubicBezTo>
                    <a:pt x="115570" y="95250"/>
                    <a:pt x="81661" y="93218"/>
                    <a:pt x="47752" y="95250"/>
                  </a:cubicBezTo>
                  <a:cubicBezTo>
                    <a:pt x="5969" y="97155"/>
                    <a:pt x="0" y="73406"/>
                    <a:pt x="2032" y="37719"/>
                  </a:cubicBezTo>
                  <a:cubicBezTo>
                    <a:pt x="3937" y="9906"/>
                    <a:pt x="16002" y="2032"/>
                    <a:pt x="45847" y="2032"/>
                  </a:cubicBezTo>
                  <a:cubicBezTo>
                    <a:pt x="95631" y="0"/>
                    <a:pt x="145542" y="2032"/>
                    <a:pt x="197231" y="2032"/>
                  </a:cubicBezTo>
                  <a:close/>
                  <a:moveTo>
                    <a:pt x="65786" y="67437"/>
                  </a:moveTo>
                  <a:cubicBezTo>
                    <a:pt x="69723" y="63500"/>
                    <a:pt x="77724" y="55499"/>
                    <a:pt x="77724" y="47625"/>
                  </a:cubicBezTo>
                  <a:cubicBezTo>
                    <a:pt x="79756" y="37719"/>
                    <a:pt x="69723" y="29718"/>
                    <a:pt x="59817" y="29718"/>
                  </a:cubicBezTo>
                  <a:cubicBezTo>
                    <a:pt x="47879" y="29718"/>
                    <a:pt x="39878" y="37592"/>
                    <a:pt x="39878" y="49530"/>
                  </a:cubicBezTo>
                  <a:cubicBezTo>
                    <a:pt x="41910" y="61468"/>
                    <a:pt x="47879" y="67437"/>
                    <a:pt x="65786" y="6743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7" name="Group 77"/>
          <p:cNvGrpSpPr/>
          <p:nvPr/>
        </p:nvGrpSpPr>
        <p:grpSpPr>
          <a:xfrm>
            <a:off x="9909000" y="3929040"/>
            <a:ext cx="257040" cy="48060"/>
            <a:chOff x="0" y="0"/>
            <a:chExt cx="342720" cy="64080"/>
          </a:xfrm>
        </p:grpSpPr>
        <p:sp>
          <p:nvSpPr>
            <p:cNvPr id="78" name="Freeform 78"/>
            <p:cNvSpPr/>
            <p:nvPr/>
          </p:nvSpPr>
          <p:spPr>
            <a:xfrm>
              <a:off x="127" y="0"/>
              <a:ext cx="342646" cy="64135"/>
            </a:xfrm>
            <a:custGeom>
              <a:avLst/>
              <a:gdLst/>
              <a:ahLst/>
              <a:cxnLst/>
              <a:rect l="l" t="t" r="r" b="b"/>
              <a:pathLst>
                <a:path w="342646" h="64135">
                  <a:moveTo>
                    <a:pt x="342646" y="62103"/>
                  </a:moveTo>
                  <a:cubicBezTo>
                    <a:pt x="300863" y="64135"/>
                    <a:pt x="298831" y="64135"/>
                    <a:pt x="300863" y="40132"/>
                  </a:cubicBezTo>
                  <a:cubicBezTo>
                    <a:pt x="278892" y="40132"/>
                    <a:pt x="257048" y="40132"/>
                    <a:pt x="233172" y="40132"/>
                  </a:cubicBezTo>
                  <a:cubicBezTo>
                    <a:pt x="233172" y="46101"/>
                    <a:pt x="231140" y="54102"/>
                    <a:pt x="231140" y="62103"/>
                  </a:cubicBezTo>
                  <a:cubicBezTo>
                    <a:pt x="191262" y="62103"/>
                    <a:pt x="151384" y="62103"/>
                    <a:pt x="109601" y="62103"/>
                  </a:cubicBezTo>
                  <a:cubicBezTo>
                    <a:pt x="107569" y="54102"/>
                    <a:pt x="107569" y="48133"/>
                    <a:pt x="105664" y="40132"/>
                  </a:cubicBezTo>
                  <a:cubicBezTo>
                    <a:pt x="83693" y="40132"/>
                    <a:pt x="61849" y="40132"/>
                    <a:pt x="39878" y="40132"/>
                  </a:cubicBezTo>
                  <a:cubicBezTo>
                    <a:pt x="39878" y="46101"/>
                    <a:pt x="37846" y="54102"/>
                    <a:pt x="37846" y="62103"/>
                  </a:cubicBezTo>
                  <a:cubicBezTo>
                    <a:pt x="25908" y="62103"/>
                    <a:pt x="13970" y="62103"/>
                    <a:pt x="0" y="62103"/>
                  </a:cubicBezTo>
                  <a:cubicBezTo>
                    <a:pt x="8001" y="42037"/>
                    <a:pt x="17907" y="24003"/>
                    <a:pt x="27940" y="4064"/>
                  </a:cubicBezTo>
                  <a:cubicBezTo>
                    <a:pt x="29972" y="2032"/>
                    <a:pt x="35941" y="0"/>
                    <a:pt x="39878" y="0"/>
                  </a:cubicBezTo>
                  <a:cubicBezTo>
                    <a:pt x="125349" y="0"/>
                    <a:pt x="211074" y="0"/>
                    <a:pt x="296799" y="0"/>
                  </a:cubicBezTo>
                  <a:cubicBezTo>
                    <a:pt x="302768" y="0"/>
                    <a:pt x="308737" y="2032"/>
                    <a:pt x="310769" y="5969"/>
                  </a:cubicBezTo>
                  <a:cubicBezTo>
                    <a:pt x="322707" y="21971"/>
                    <a:pt x="330708" y="42037"/>
                    <a:pt x="342646" y="619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9" name="Group 79"/>
          <p:cNvGrpSpPr/>
          <p:nvPr/>
        </p:nvGrpSpPr>
        <p:grpSpPr>
          <a:xfrm>
            <a:off x="10110420" y="3703860"/>
            <a:ext cx="143640" cy="56700"/>
            <a:chOff x="0" y="0"/>
            <a:chExt cx="191520" cy="756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191516" cy="75565"/>
            </a:xfrm>
            <a:custGeom>
              <a:avLst/>
              <a:gdLst/>
              <a:ahLst/>
              <a:cxnLst/>
              <a:rect l="l" t="t" r="r" b="b"/>
              <a:pathLst>
                <a:path w="191516" h="75565">
                  <a:moveTo>
                    <a:pt x="0" y="0"/>
                  </a:moveTo>
                  <a:cubicBezTo>
                    <a:pt x="63881" y="0"/>
                    <a:pt x="127635" y="0"/>
                    <a:pt x="191516" y="0"/>
                  </a:cubicBezTo>
                  <a:cubicBezTo>
                    <a:pt x="191516" y="23876"/>
                    <a:pt x="191516" y="49784"/>
                    <a:pt x="191516" y="75565"/>
                  </a:cubicBezTo>
                  <a:cubicBezTo>
                    <a:pt x="127635" y="75565"/>
                    <a:pt x="63881" y="75565"/>
                    <a:pt x="0" y="75565"/>
                  </a:cubicBezTo>
                  <a:cubicBezTo>
                    <a:pt x="0" y="51689"/>
                    <a:pt x="0" y="2590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1" name="Group 81"/>
          <p:cNvGrpSpPr/>
          <p:nvPr/>
        </p:nvGrpSpPr>
        <p:grpSpPr>
          <a:xfrm>
            <a:off x="9816120" y="3703860"/>
            <a:ext cx="144720" cy="56700"/>
            <a:chOff x="0" y="0"/>
            <a:chExt cx="192960" cy="756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192913" cy="75565"/>
            </a:xfrm>
            <a:custGeom>
              <a:avLst/>
              <a:gdLst/>
              <a:ahLst/>
              <a:cxnLst/>
              <a:rect l="l" t="t" r="r" b="b"/>
              <a:pathLst>
                <a:path w="192913" h="75565">
                  <a:moveTo>
                    <a:pt x="0" y="75565"/>
                  </a:moveTo>
                  <a:cubicBezTo>
                    <a:pt x="0" y="51689"/>
                    <a:pt x="0" y="25908"/>
                    <a:pt x="0" y="0"/>
                  </a:cubicBezTo>
                  <a:cubicBezTo>
                    <a:pt x="63627" y="0"/>
                    <a:pt x="129286" y="0"/>
                    <a:pt x="192913" y="0"/>
                  </a:cubicBezTo>
                  <a:cubicBezTo>
                    <a:pt x="192913" y="23876"/>
                    <a:pt x="192913" y="49784"/>
                    <a:pt x="192913" y="75565"/>
                  </a:cubicBezTo>
                  <a:cubicBezTo>
                    <a:pt x="129286" y="75565"/>
                    <a:pt x="65659" y="75565"/>
                    <a:pt x="0" y="755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3" name="Group 83"/>
          <p:cNvGrpSpPr/>
          <p:nvPr/>
        </p:nvGrpSpPr>
        <p:grpSpPr>
          <a:xfrm>
            <a:off x="9931140" y="3892860"/>
            <a:ext cx="210060" cy="31320"/>
            <a:chOff x="0" y="0"/>
            <a:chExt cx="280080" cy="4176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280035" cy="41783"/>
            </a:xfrm>
            <a:custGeom>
              <a:avLst/>
              <a:gdLst/>
              <a:ahLst/>
              <a:cxnLst/>
              <a:rect l="l" t="t" r="r" b="b"/>
              <a:pathLst>
                <a:path w="280035" h="41783">
                  <a:moveTo>
                    <a:pt x="0" y="41783"/>
                  </a:moveTo>
                  <a:cubicBezTo>
                    <a:pt x="0" y="27813"/>
                    <a:pt x="0" y="13970"/>
                    <a:pt x="0" y="0"/>
                  </a:cubicBezTo>
                  <a:cubicBezTo>
                    <a:pt x="93980" y="0"/>
                    <a:pt x="186055" y="0"/>
                    <a:pt x="280035" y="0"/>
                  </a:cubicBezTo>
                  <a:cubicBezTo>
                    <a:pt x="280035" y="13970"/>
                    <a:pt x="280035" y="27813"/>
                    <a:pt x="280035" y="41783"/>
                  </a:cubicBezTo>
                  <a:cubicBezTo>
                    <a:pt x="186055" y="41783"/>
                    <a:pt x="93980" y="41783"/>
                    <a:pt x="0" y="4178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5" name="Group 85"/>
          <p:cNvGrpSpPr/>
          <p:nvPr/>
        </p:nvGrpSpPr>
        <p:grpSpPr>
          <a:xfrm>
            <a:off x="11701800" y="3269700"/>
            <a:ext cx="45900" cy="68580"/>
            <a:chOff x="0" y="0"/>
            <a:chExt cx="61200" cy="9144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61214" cy="91440"/>
            </a:xfrm>
            <a:custGeom>
              <a:avLst/>
              <a:gdLst/>
              <a:ahLst/>
              <a:cxnLst/>
              <a:rect l="l" t="t" r="r" b="b"/>
              <a:pathLst>
                <a:path w="61214" h="91440">
                  <a:moveTo>
                    <a:pt x="61214" y="91440"/>
                  </a:moveTo>
                  <a:cubicBezTo>
                    <a:pt x="41529" y="91440"/>
                    <a:pt x="19812" y="91440"/>
                    <a:pt x="0" y="91440"/>
                  </a:cubicBezTo>
                  <a:cubicBezTo>
                    <a:pt x="0" y="61595"/>
                    <a:pt x="0" y="31750"/>
                    <a:pt x="0" y="0"/>
                  </a:cubicBezTo>
                  <a:cubicBezTo>
                    <a:pt x="19685" y="0"/>
                    <a:pt x="39497" y="0"/>
                    <a:pt x="61214" y="0"/>
                  </a:cubicBezTo>
                  <a:cubicBezTo>
                    <a:pt x="61214" y="29845"/>
                    <a:pt x="61214" y="59690"/>
                    <a:pt x="61214" y="914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7" name="Group 87"/>
          <p:cNvGrpSpPr/>
          <p:nvPr/>
        </p:nvGrpSpPr>
        <p:grpSpPr>
          <a:xfrm>
            <a:off x="9822060" y="3669840"/>
            <a:ext cx="79380" cy="29700"/>
            <a:chOff x="0" y="0"/>
            <a:chExt cx="105840" cy="396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107823" cy="39751"/>
            </a:xfrm>
            <a:custGeom>
              <a:avLst/>
              <a:gdLst/>
              <a:ahLst/>
              <a:cxnLst/>
              <a:rect l="l" t="t" r="r" b="b"/>
              <a:pathLst>
                <a:path w="107823" h="39751">
                  <a:moveTo>
                    <a:pt x="105791" y="39624"/>
                  </a:moveTo>
                  <a:cubicBezTo>
                    <a:pt x="75311" y="39624"/>
                    <a:pt x="44704" y="39624"/>
                    <a:pt x="16256" y="39624"/>
                  </a:cubicBezTo>
                  <a:cubicBezTo>
                    <a:pt x="0" y="39624"/>
                    <a:pt x="6096" y="25781"/>
                    <a:pt x="6096" y="17780"/>
                  </a:cubicBezTo>
                  <a:cubicBezTo>
                    <a:pt x="4064" y="9906"/>
                    <a:pt x="4064" y="0"/>
                    <a:pt x="16256" y="0"/>
                  </a:cubicBezTo>
                  <a:cubicBezTo>
                    <a:pt x="42799" y="2032"/>
                    <a:pt x="69215" y="0"/>
                    <a:pt x="95631" y="2032"/>
                  </a:cubicBezTo>
                  <a:cubicBezTo>
                    <a:pt x="99695" y="2032"/>
                    <a:pt x="105791" y="9906"/>
                    <a:pt x="105791" y="13970"/>
                  </a:cubicBezTo>
                  <a:cubicBezTo>
                    <a:pt x="107823" y="21844"/>
                    <a:pt x="105791" y="29845"/>
                    <a:pt x="105791" y="3975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9" name="Group 89"/>
          <p:cNvGrpSpPr/>
          <p:nvPr/>
        </p:nvGrpSpPr>
        <p:grpSpPr>
          <a:xfrm>
            <a:off x="10167120" y="3669840"/>
            <a:ext cx="79380" cy="29700"/>
            <a:chOff x="0" y="0"/>
            <a:chExt cx="105840" cy="39600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105791" y="39624"/>
                  </a:moveTo>
                  <a:cubicBezTo>
                    <a:pt x="75311" y="39624"/>
                    <a:pt x="44704" y="39624"/>
                    <a:pt x="16256" y="39624"/>
                  </a:cubicBezTo>
                  <a:cubicBezTo>
                    <a:pt x="4064" y="39624"/>
                    <a:pt x="4064" y="29718"/>
                    <a:pt x="6096" y="23749"/>
                  </a:cubicBezTo>
                  <a:cubicBezTo>
                    <a:pt x="6096" y="15875"/>
                    <a:pt x="0" y="2032"/>
                    <a:pt x="16256" y="2032"/>
                  </a:cubicBezTo>
                  <a:cubicBezTo>
                    <a:pt x="42799" y="0"/>
                    <a:pt x="69215" y="0"/>
                    <a:pt x="97663" y="2032"/>
                  </a:cubicBezTo>
                  <a:cubicBezTo>
                    <a:pt x="99695" y="2032"/>
                    <a:pt x="105791" y="8001"/>
                    <a:pt x="105791" y="11938"/>
                  </a:cubicBezTo>
                  <a:cubicBezTo>
                    <a:pt x="107823" y="19812"/>
                    <a:pt x="105791" y="27813"/>
                    <a:pt x="105791" y="396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1" name="Group 91"/>
          <p:cNvGrpSpPr/>
          <p:nvPr/>
        </p:nvGrpSpPr>
        <p:grpSpPr>
          <a:xfrm>
            <a:off x="9845820" y="3767040"/>
            <a:ext cx="34560" cy="46440"/>
            <a:chOff x="0" y="0"/>
            <a:chExt cx="46080" cy="61920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0" y="0"/>
                  </a:moveTo>
                  <a:cubicBezTo>
                    <a:pt x="16002" y="0"/>
                    <a:pt x="30099" y="0"/>
                    <a:pt x="46101" y="0"/>
                  </a:cubicBezTo>
                  <a:cubicBezTo>
                    <a:pt x="46101" y="16002"/>
                    <a:pt x="46101" y="33909"/>
                    <a:pt x="46101" y="51943"/>
                  </a:cubicBezTo>
                  <a:cubicBezTo>
                    <a:pt x="46101" y="53975"/>
                    <a:pt x="40132" y="59944"/>
                    <a:pt x="38100" y="59944"/>
                  </a:cubicBezTo>
                  <a:cubicBezTo>
                    <a:pt x="28067" y="61976"/>
                    <a:pt x="20066" y="61976"/>
                    <a:pt x="10033" y="59944"/>
                  </a:cubicBezTo>
                  <a:cubicBezTo>
                    <a:pt x="5969" y="59944"/>
                    <a:pt x="0" y="53975"/>
                    <a:pt x="0" y="48006"/>
                  </a:cubicBezTo>
                  <a:cubicBezTo>
                    <a:pt x="0" y="32004"/>
                    <a:pt x="0" y="1600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3" name="Group 93"/>
          <p:cNvGrpSpPr/>
          <p:nvPr/>
        </p:nvGrpSpPr>
        <p:grpSpPr>
          <a:xfrm>
            <a:off x="10189800" y="3767040"/>
            <a:ext cx="34560" cy="46440"/>
            <a:chOff x="0" y="0"/>
            <a:chExt cx="46080" cy="6192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064" y="0"/>
                  </a:moveTo>
                  <a:cubicBezTo>
                    <a:pt x="18034" y="0"/>
                    <a:pt x="30099" y="0"/>
                    <a:pt x="46101" y="0"/>
                  </a:cubicBezTo>
                  <a:cubicBezTo>
                    <a:pt x="46101" y="18034"/>
                    <a:pt x="46101" y="33909"/>
                    <a:pt x="46101" y="51943"/>
                  </a:cubicBezTo>
                  <a:cubicBezTo>
                    <a:pt x="44069" y="53975"/>
                    <a:pt x="40132" y="57912"/>
                    <a:pt x="36068" y="61976"/>
                  </a:cubicBezTo>
                  <a:cubicBezTo>
                    <a:pt x="34036" y="61976"/>
                    <a:pt x="32004" y="61976"/>
                    <a:pt x="30099" y="61976"/>
                  </a:cubicBezTo>
                  <a:cubicBezTo>
                    <a:pt x="0" y="61976"/>
                    <a:pt x="0" y="61976"/>
                    <a:pt x="4064" y="32004"/>
                  </a:cubicBezTo>
                  <a:cubicBezTo>
                    <a:pt x="4064" y="19939"/>
                    <a:pt x="4064" y="10033"/>
                    <a:pt x="406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5" name="Group 95"/>
          <p:cNvGrpSpPr/>
          <p:nvPr/>
        </p:nvGrpSpPr>
        <p:grpSpPr>
          <a:xfrm>
            <a:off x="12853080" y="4584060"/>
            <a:ext cx="21060" cy="55620"/>
            <a:chOff x="0" y="0"/>
            <a:chExt cx="28080" cy="74160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28067" cy="74041"/>
            </a:xfrm>
            <a:custGeom>
              <a:avLst/>
              <a:gdLst/>
              <a:ahLst/>
              <a:cxnLst/>
              <a:rect l="l" t="t" r="r" b="b"/>
              <a:pathLst>
                <a:path w="28067" h="74041">
                  <a:moveTo>
                    <a:pt x="26035" y="0"/>
                  </a:moveTo>
                  <a:cubicBezTo>
                    <a:pt x="26035" y="20066"/>
                    <a:pt x="26035" y="40132"/>
                    <a:pt x="26035" y="60071"/>
                  </a:cubicBezTo>
                  <a:cubicBezTo>
                    <a:pt x="26035" y="70104"/>
                    <a:pt x="24003" y="74041"/>
                    <a:pt x="13970" y="74041"/>
                  </a:cubicBezTo>
                  <a:cubicBezTo>
                    <a:pt x="3937" y="74041"/>
                    <a:pt x="0" y="70104"/>
                    <a:pt x="2032" y="60071"/>
                  </a:cubicBezTo>
                  <a:cubicBezTo>
                    <a:pt x="2032" y="40005"/>
                    <a:pt x="2032" y="21971"/>
                    <a:pt x="2032" y="1905"/>
                  </a:cubicBezTo>
                  <a:cubicBezTo>
                    <a:pt x="12065" y="2032"/>
                    <a:pt x="20066" y="0"/>
                    <a:pt x="28067" y="0"/>
                  </a:cubicBezTo>
                  <a:cubicBezTo>
                    <a:pt x="28067" y="0"/>
                    <a:pt x="26035" y="0"/>
                    <a:pt x="2603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7" name="Group 97"/>
          <p:cNvGrpSpPr/>
          <p:nvPr/>
        </p:nvGrpSpPr>
        <p:grpSpPr>
          <a:xfrm>
            <a:off x="12853080" y="4412340"/>
            <a:ext cx="19440" cy="57240"/>
            <a:chOff x="0" y="0"/>
            <a:chExt cx="25920" cy="76320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25908" cy="76327"/>
            </a:xfrm>
            <a:custGeom>
              <a:avLst/>
              <a:gdLst/>
              <a:ahLst/>
              <a:cxnLst/>
              <a:rect l="l" t="t" r="r" b="b"/>
              <a:pathLst>
                <a:path w="25908" h="76327">
                  <a:moveTo>
                    <a:pt x="2032" y="72263"/>
                  </a:moveTo>
                  <a:cubicBezTo>
                    <a:pt x="2032" y="50165"/>
                    <a:pt x="0" y="30099"/>
                    <a:pt x="2032" y="10033"/>
                  </a:cubicBezTo>
                  <a:cubicBezTo>
                    <a:pt x="2032" y="5969"/>
                    <a:pt x="9906" y="2032"/>
                    <a:pt x="16002" y="0"/>
                  </a:cubicBezTo>
                  <a:cubicBezTo>
                    <a:pt x="18034" y="0"/>
                    <a:pt x="25908" y="5969"/>
                    <a:pt x="25908" y="10033"/>
                  </a:cubicBezTo>
                  <a:cubicBezTo>
                    <a:pt x="25908" y="28067"/>
                    <a:pt x="25908" y="46228"/>
                    <a:pt x="25908" y="64262"/>
                  </a:cubicBezTo>
                  <a:cubicBezTo>
                    <a:pt x="25908" y="74295"/>
                    <a:pt x="21971" y="76327"/>
                    <a:pt x="2032" y="722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9" name="Group 99"/>
          <p:cNvGrpSpPr/>
          <p:nvPr/>
        </p:nvGrpSpPr>
        <p:grpSpPr>
          <a:xfrm>
            <a:off x="13662540" y="4584060"/>
            <a:ext cx="17820" cy="57240"/>
            <a:chOff x="0" y="0"/>
            <a:chExt cx="23760" cy="7632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23749" y="2032"/>
                  </a:moveTo>
                  <a:cubicBezTo>
                    <a:pt x="23749" y="24130"/>
                    <a:pt x="23749" y="48260"/>
                    <a:pt x="23749" y="70358"/>
                  </a:cubicBezTo>
                  <a:cubicBezTo>
                    <a:pt x="2032" y="76327"/>
                    <a:pt x="0" y="74295"/>
                    <a:pt x="0" y="52197"/>
                  </a:cubicBezTo>
                  <a:cubicBezTo>
                    <a:pt x="0" y="42164"/>
                    <a:pt x="0" y="32131"/>
                    <a:pt x="0" y="22098"/>
                  </a:cubicBezTo>
                  <a:cubicBezTo>
                    <a:pt x="0" y="0"/>
                    <a:pt x="0" y="0"/>
                    <a:pt x="23749" y="20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1" name="Group 101"/>
          <p:cNvGrpSpPr/>
          <p:nvPr/>
        </p:nvGrpSpPr>
        <p:grpSpPr>
          <a:xfrm>
            <a:off x="12854700" y="4711500"/>
            <a:ext cx="18360" cy="51300"/>
            <a:chOff x="0" y="0"/>
            <a:chExt cx="24480" cy="68400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24511" cy="68453"/>
            </a:xfrm>
            <a:custGeom>
              <a:avLst/>
              <a:gdLst/>
              <a:ahLst/>
              <a:cxnLst/>
              <a:rect l="l" t="t" r="r" b="b"/>
              <a:pathLst>
                <a:path w="24511" h="68453">
                  <a:moveTo>
                    <a:pt x="24511" y="0"/>
                  </a:moveTo>
                  <a:cubicBezTo>
                    <a:pt x="24511" y="24130"/>
                    <a:pt x="24511" y="46228"/>
                    <a:pt x="24511" y="68453"/>
                  </a:cubicBezTo>
                  <a:cubicBezTo>
                    <a:pt x="16383" y="68453"/>
                    <a:pt x="8128" y="68453"/>
                    <a:pt x="0" y="68453"/>
                  </a:cubicBezTo>
                  <a:cubicBezTo>
                    <a:pt x="0" y="48260"/>
                    <a:pt x="0" y="24130"/>
                    <a:pt x="0" y="0"/>
                  </a:cubicBezTo>
                  <a:cubicBezTo>
                    <a:pt x="8128" y="0"/>
                    <a:pt x="14224" y="0"/>
                    <a:pt x="2451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3" name="Group 103"/>
          <p:cNvGrpSpPr/>
          <p:nvPr/>
        </p:nvGrpSpPr>
        <p:grpSpPr>
          <a:xfrm>
            <a:off x="13662540" y="4710420"/>
            <a:ext cx="17820" cy="55620"/>
            <a:chOff x="0" y="0"/>
            <a:chExt cx="23760" cy="74160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23749" cy="74168"/>
            </a:xfrm>
            <a:custGeom>
              <a:avLst/>
              <a:gdLst/>
              <a:ahLst/>
              <a:cxnLst/>
              <a:rect l="l" t="t" r="r" b="b"/>
              <a:pathLst>
                <a:path w="23749" h="74168">
                  <a:moveTo>
                    <a:pt x="23749" y="4064"/>
                  </a:moveTo>
                  <a:cubicBezTo>
                    <a:pt x="23749" y="26162"/>
                    <a:pt x="23749" y="48133"/>
                    <a:pt x="23749" y="70231"/>
                  </a:cubicBezTo>
                  <a:cubicBezTo>
                    <a:pt x="0" y="74168"/>
                    <a:pt x="0" y="74168"/>
                    <a:pt x="0" y="52070"/>
                  </a:cubicBezTo>
                  <a:cubicBezTo>
                    <a:pt x="0" y="42037"/>
                    <a:pt x="0" y="32004"/>
                    <a:pt x="0" y="21971"/>
                  </a:cubicBezTo>
                  <a:cubicBezTo>
                    <a:pt x="0" y="0"/>
                    <a:pt x="0" y="0"/>
                    <a:pt x="23749" y="406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5" name="Group 105"/>
          <p:cNvGrpSpPr/>
          <p:nvPr/>
        </p:nvGrpSpPr>
        <p:grpSpPr>
          <a:xfrm>
            <a:off x="12854700" y="4289220"/>
            <a:ext cx="19440" cy="55620"/>
            <a:chOff x="0" y="0"/>
            <a:chExt cx="25920" cy="7416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25908" cy="74168"/>
            </a:xfrm>
            <a:custGeom>
              <a:avLst/>
              <a:gdLst/>
              <a:ahLst/>
              <a:cxnLst/>
              <a:rect l="l" t="t" r="r" b="b"/>
              <a:pathLst>
                <a:path w="25908" h="74168">
                  <a:moveTo>
                    <a:pt x="0" y="74168"/>
                  </a:moveTo>
                  <a:cubicBezTo>
                    <a:pt x="0" y="46101"/>
                    <a:pt x="0" y="24003"/>
                    <a:pt x="0" y="0"/>
                  </a:cubicBezTo>
                  <a:cubicBezTo>
                    <a:pt x="8001" y="0"/>
                    <a:pt x="16002" y="0"/>
                    <a:pt x="23876" y="0"/>
                  </a:cubicBezTo>
                  <a:cubicBezTo>
                    <a:pt x="23876" y="22098"/>
                    <a:pt x="25908" y="42037"/>
                    <a:pt x="23876" y="60071"/>
                  </a:cubicBezTo>
                  <a:cubicBezTo>
                    <a:pt x="21844" y="66040"/>
                    <a:pt x="9906" y="68072"/>
                    <a:pt x="0" y="740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7" name="Group 107"/>
          <p:cNvGrpSpPr/>
          <p:nvPr/>
        </p:nvGrpSpPr>
        <p:grpSpPr>
          <a:xfrm>
            <a:off x="13662540" y="4288140"/>
            <a:ext cx="17820" cy="54000"/>
            <a:chOff x="0" y="0"/>
            <a:chExt cx="23760" cy="72000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23749" cy="72009"/>
            </a:xfrm>
            <a:custGeom>
              <a:avLst/>
              <a:gdLst/>
              <a:ahLst/>
              <a:cxnLst/>
              <a:rect l="l" t="t" r="r" b="b"/>
              <a:pathLst>
                <a:path w="23749" h="72009">
                  <a:moveTo>
                    <a:pt x="23749" y="69977"/>
                  </a:moveTo>
                  <a:cubicBezTo>
                    <a:pt x="0" y="72009"/>
                    <a:pt x="0" y="72009"/>
                    <a:pt x="0" y="48006"/>
                  </a:cubicBezTo>
                  <a:cubicBezTo>
                    <a:pt x="0" y="40005"/>
                    <a:pt x="0" y="29972"/>
                    <a:pt x="0" y="20066"/>
                  </a:cubicBezTo>
                  <a:cubicBezTo>
                    <a:pt x="0" y="0"/>
                    <a:pt x="0" y="0"/>
                    <a:pt x="23749" y="2032"/>
                  </a:cubicBezTo>
                  <a:cubicBezTo>
                    <a:pt x="23749" y="24003"/>
                    <a:pt x="23749" y="45974"/>
                    <a:pt x="23749" y="699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9" name="Group 109"/>
          <p:cNvGrpSpPr/>
          <p:nvPr/>
        </p:nvGrpSpPr>
        <p:grpSpPr>
          <a:xfrm>
            <a:off x="13660380" y="4412340"/>
            <a:ext cx="21600" cy="55620"/>
            <a:chOff x="0" y="0"/>
            <a:chExt cx="28800" cy="74160"/>
          </a:xfrm>
        </p:grpSpPr>
        <p:sp>
          <p:nvSpPr>
            <p:cNvPr id="110" name="Freeform 110"/>
            <p:cNvSpPr/>
            <p:nvPr/>
          </p:nvSpPr>
          <p:spPr>
            <a:xfrm>
              <a:off x="0" y="0"/>
              <a:ext cx="28829" cy="74168"/>
            </a:xfrm>
            <a:custGeom>
              <a:avLst/>
              <a:gdLst/>
              <a:ahLst/>
              <a:cxnLst/>
              <a:rect l="l" t="t" r="r" b="b"/>
              <a:pathLst>
                <a:path w="28829" h="74168">
                  <a:moveTo>
                    <a:pt x="22606" y="2032"/>
                  </a:moveTo>
                  <a:cubicBezTo>
                    <a:pt x="24638" y="22098"/>
                    <a:pt x="26670" y="40132"/>
                    <a:pt x="28829" y="58166"/>
                  </a:cubicBezTo>
                  <a:cubicBezTo>
                    <a:pt x="28829" y="66167"/>
                    <a:pt x="28829" y="74168"/>
                    <a:pt x="16510" y="74168"/>
                  </a:cubicBezTo>
                  <a:cubicBezTo>
                    <a:pt x="4191" y="74168"/>
                    <a:pt x="0" y="68199"/>
                    <a:pt x="2032" y="58166"/>
                  </a:cubicBezTo>
                  <a:cubicBezTo>
                    <a:pt x="2032" y="46101"/>
                    <a:pt x="2032" y="32131"/>
                    <a:pt x="2032" y="20066"/>
                  </a:cubicBezTo>
                  <a:cubicBezTo>
                    <a:pt x="2032" y="0"/>
                    <a:pt x="2032" y="0"/>
                    <a:pt x="22606" y="20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1" name="Group 111"/>
          <p:cNvGrpSpPr/>
          <p:nvPr/>
        </p:nvGrpSpPr>
        <p:grpSpPr>
          <a:xfrm>
            <a:off x="12692160" y="4586220"/>
            <a:ext cx="14580" cy="52380"/>
            <a:chOff x="0" y="0"/>
            <a:chExt cx="19440" cy="69840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19431" cy="69850"/>
            </a:xfrm>
            <a:custGeom>
              <a:avLst/>
              <a:gdLst/>
              <a:ahLst/>
              <a:cxnLst/>
              <a:rect l="l" t="t" r="r" b="b"/>
              <a:pathLst>
                <a:path w="19431" h="69850">
                  <a:moveTo>
                    <a:pt x="19431" y="69850"/>
                  </a:moveTo>
                  <a:cubicBezTo>
                    <a:pt x="13589" y="69850"/>
                    <a:pt x="7747" y="69850"/>
                    <a:pt x="0" y="69850"/>
                  </a:cubicBezTo>
                  <a:cubicBezTo>
                    <a:pt x="0" y="47879"/>
                    <a:pt x="0" y="24003"/>
                    <a:pt x="0" y="0"/>
                  </a:cubicBezTo>
                  <a:cubicBezTo>
                    <a:pt x="5842" y="0"/>
                    <a:pt x="11684" y="0"/>
                    <a:pt x="19431" y="0"/>
                  </a:cubicBezTo>
                  <a:cubicBezTo>
                    <a:pt x="19431" y="21971"/>
                    <a:pt x="19431" y="45847"/>
                    <a:pt x="19431" y="69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3" name="Group 113"/>
          <p:cNvGrpSpPr/>
          <p:nvPr/>
        </p:nvGrpSpPr>
        <p:grpSpPr>
          <a:xfrm>
            <a:off x="9845820" y="3640680"/>
            <a:ext cx="32940" cy="25920"/>
            <a:chOff x="0" y="0"/>
            <a:chExt cx="43920" cy="34560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43942" cy="34544"/>
            </a:xfrm>
            <a:custGeom>
              <a:avLst/>
              <a:gdLst/>
              <a:ahLst/>
              <a:cxnLst/>
              <a:rect l="l" t="t" r="r" b="b"/>
              <a:pathLst>
                <a:path w="43942" h="34544">
                  <a:moveTo>
                    <a:pt x="43942" y="0"/>
                  </a:moveTo>
                  <a:cubicBezTo>
                    <a:pt x="43942" y="12192"/>
                    <a:pt x="43942" y="22352"/>
                    <a:pt x="43942" y="34544"/>
                  </a:cubicBezTo>
                  <a:cubicBezTo>
                    <a:pt x="29972" y="34544"/>
                    <a:pt x="16002" y="34544"/>
                    <a:pt x="0" y="34544"/>
                  </a:cubicBezTo>
                  <a:cubicBezTo>
                    <a:pt x="0" y="22352"/>
                    <a:pt x="0" y="12192"/>
                    <a:pt x="0" y="0"/>
                  </a:cubicBezTo>
                  <a:cubicBezTo>
                    <a:pt x="13970" y="0"/>
                    <a:pt x="27940" y="0"/>
                    <a:pt x="4394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5" name="Group 115"/>
          <p:cNvGrpSpPr/>
          <p:nvPr/>
        </p:nvGrpSpPr>
        <p:grpSpPr>
          <a:xfrm>
            <a:off x="13500540" y="4586220"/>
            <a:ext cx="16200" cy="55620"/>
            <a:chOff x="0" y="0"/>
            <a:chExt cx="21600" cy="74160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21590" cy="74168"/>
            </a:xfrm>
            <a:custGeom>
              <a:avLst/>
              <a:gdLst/>
              <a:ahLst/>
              <a:cxnLst/>
              <a:rect l="l" t="t" r="r" b="b"/>
              <a:pathLst>
                <a:path w="21590" h="74168">
                  <a:moveTo>
                    <a:pt x="0" y="74168"/>
                  </a:moveTo>
                  <a:cubicBezTo>
                    <a:pt x="0" y="46101"/>
                    <a:pt x="0" y="24003"/>
                    <a:pt x="0" y="0"/>
                  </a:cubicBezTo>
                  <a:cubicBezTo>
                    <a:pt x="5842" y="0"/>
                    <a:pt x="11811" y="0"/>
                    <a:pt x="21590" y="0"/>
                  </a:cubicBezTo>
                  <a:cubicBezTo>
                    <a:pt x="21590" y="22098"/>
                    <a:pt x="21590" y="42037"/>
                    <a:pt x="19685" y="64135"/>
                  </a:cubicBezTo>
                  <a:cubicBezTo>
                    <a:pt x="19685" y="68199"/>
                    <a:pt x="7874" y="70104"/>
                    <a:pt x="0" y="7416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7" name="Group 117"/>
          <p:cNvGrpSpPr/>
          <p:nvPr/>
        </p:nvGrpSpPr>
        <p:grpSpPr>
          <a:xfrm>
            <a:off x="13499460" y="4412340"/>
            <a:ext cx="17820" cy="57240"/>
            <a:chOff x="0" y="0"/>
            <a:chExt cx="23760" cy="76320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0" y="72263"/>
                  </a:moveTo>
                  <a:cubicBezTo>
                    <a:pt x="0" y="50165"/>
                    <a:pt x="0" y="30099"/>
                    <a:pt x="0" y="10033"/>
                  </a:cubicBezTo>
                  <a:cubicBezTo>
                    <a:pt x="2032" y="5969"/>
                    <a:pt x="7874" y="0"/>
                    <a:pt x="13843" y="0"/>
                  </a:cubicBezTo>
                  <a:cubicBezTo>
                    <a:pt x="15875" y="0"/>
                    <a:pt x="23749" y="5969"/>
                    <a:pt x="23749" y="10033"/>
                  </a:cubicBezTo>
                  <a:cubicBezTo>
                    <a:pt x="23749" y="26162"/>
                    <a:pt x="23749" y="40132"/>
                    <a:pt x="23749" y="54229"/>
                  </a:cubicBezTo>
                  <a:cubicBezTo>
                    <a:pt x="23749" y="76327"/>
                    <a:pt x="23749" y="76327"/>
                    <a:pt x="0" y="722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9" name="Group 119"/>
          <p:cNvGrpSpPr/>
          <p:nvPr/>
        </p:nvGrpSpPr>
        <p:grpSpPr>
          <a:xfrm>
            <a:off x="12690000" y="4412340"/>
            <a:ext cx="18360" cy="54000"/>
            <a:chOff x="0" y="0"/>
            <a:chExt cx="24480" cy="72000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24511" cy="72009"/>
            </a:xfrm>
            <a:custGeom>
              <a:avLst/>
              <a:gdLst/>
              <a:ahLst/>
              <a:cxnLst/>
              <a:rect l="l" t="t" r="r" b="b"/>
              <a:pathLst>
                <a:path w="24511" h="72009">
                  <a:moveTo>
                    <a:pt x="24511" y="72009"/>
                  </a:moveTo>
                  <a:cubicBezTo>
                    <a:pt x="16383" y="72009"/>
                    <a:pt x="10287" y="72009"/>
                    <a:pt x="2032" y="72009"/>
                  </a:cubicBezTo>
                  <a:cubicBezTo>
                    <a:pt x="2032" y="51943"/>
                    <a:pt x="0" y="29972"/>
                    <a:pt x="2032" y="8001"/>
                  </a:cubicBezTo>
                  <a:cubicBezTo>
                    <a:pt x="2032" y="5969"/>
                    <a:pt x="10160" y="2032"/>
                    <a:pt x="14224" y="0"/>
                  </a:cubicBezTo>
                  <a:cubicBezTo>
                    <a:pt x="16256" y="0"/>
                    <a:pt x="22352" y="5969"/>
                    <a:pt x="22352" y="8001"/>
                  </a:cubicBezTo>
                  <a:cubicBezTo>
                    <a:pt x="24384" y="29972"/>
                    <a:pt x="24384" y="50038"/>
                    <a:pt x="24384" y="720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1" name="Group 121"/>
          <p:cNvGrpSpPr/>
          <p:nvPr/>
        </p:nvGrpSpPr>
        <p:grpSpPr>
          <a:xfrm>
            <a:off x="12692160" y="4713660"/>
            <a:ext cx="14580" cy="51300"/>
            <a:chOff x="0" y="0"/>
            <a:chExt cx="19440" cy="68400"/>
          </a:xfrm>
        </p:grpSpPr>
        <p:sp>
          <p:nvSpPr>
            <p:cNvPr id="122" name="Freeform 122"/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0" y="68453"/>
                  </a:moveTo>
                  <a:cubicBezTo>
                    <a:pt x="0" y="44196"/>
                    <a:pt x="0" y="24130"/>
                    <a:pt x="0" y="0"/>
                  </a:cubicBezTo>
                  <a:cubicBezTo>
                    <a:pt x="5842" y="0"/>
                    <a:pt x="13589" y="0"/>
                    <a:pt x="19431" y="0"/>
                  </a:cubicBezTo>
                  <a:cubicBezTo>
                    <a:pt x="19431" y="22098"/>
                    <a:pt x="19431" y="44196"/>
                    <a:pt x="19431" y="68453"/>
                  </a:cubicBezTo>
                  <a:cubicBezTo>
                    <a:pt x="13589" y="68453"/>
                    <a:pt x="7747" y="68453"/>
                    <a:pt x="0" y="6845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3" name="Group 123"/>
          <p:cNvGrpSpPr/>
          <p:nvPr/>
        </p:nvGrpSpPr>
        <p:grpSpPr>
          <a:xfrm>
            <a:off x="13499460" y="4711500"/>
            <a:ext cx="17820" cy="58860"/>
            <a:chOff x="0" y="0"/>
            <a:chExt cx="23760" cy="78480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23876" cy="78486"/>
            </a:xfrm>
            <a:custGeom>
              <a:avLst/>
              <a:gdLst/>
              <a:ahLst/>
              <a:cxnLst/>
              <a:rect l="l" t="t" r="r" b="b"/>
              <a:pathLst>
                <a:path w="23876" h="78486">
                  <a:moveTo>
                    <a:pt x="0" y="70485"/>
                  </a:moveTo>
                  <a:cubicBezTo>
                    <a:pt x="0" y="48260"/>
                    <a:pt x="0" y="30226"/>
                    <a:pt x="0" y="10033"/>
                  </a:cubicBezTo>
                  <a:cubicBezTo>
                    <a:pt x="2032" y="6096"/>
                    <a:pt x="7874" y="0"/>
                    <a:pt x="11938" y="0"/>
                  </a:cubicBezTo>
                  <a:cubicBezTo>
                    <a:pt x="16002" y="0"/>
                    <a:pt x="23876" y="6096"/>
                    <a:pt x="23876" y="10033"/>
                  </a:cubicBezTo>
                  <a:cubicBezTo>
                    <a:pt x="23876" y="26162"/>
                    <a:pt x="23876" y="44196"/>
                    <a:pt x="23876" y="60325"/>
                  </a:cubicBezTo>
                  <a:cubicBezTo>
                    <a:pt x="21717" y="78486"/>
                    <a:pt x="9906" y="68453"/>
                    <a:pt x="0" y="704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5" name="Group 125"/>
          <p:cNvGrpSpPr/>
          <p:nvPr/>
        </p:nvGrpSpPr>
        <p:grpSpPr>
          <a:xfrm>
            <a:off x="13499460" y="4289220"/>
            <a:ext cx="16200" cy="51300"/>
            <a:chOff x="0" y="0"/>
            <a:chExt cx="21600" cy="68400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21590" cy="68453"/>
            </a:xfrm>
            <a:custGeom>
              <a:avLst/>
              <a:gdLst/>
              <a:ahLst/>
              <a:cxnLst/>
              <a:rect l="l" t="t" r="r" b="b"/>
              <a:pathLst>
                <a:path w="21590" h="68453">
                  <a:moveTo>
                    <a:pt x="21590" y="68453"/>
                  </a:moveTo>
                  <a:cubicBezTo>
                    <a:pt x="13716" y="68453"/>
                    <a:pt x="7874" y="68453"/>
                    <a:pt x="0" y="68453"/>
                  </a:cubicBezTo>
                  <a:cubicBezTo>
                    <a:pt x="0" y="46228"/>
                    <a:pt x="0" y="24130"/>
                    <a:pt x="0" y="0"/>
                  </a:cubicBezTo>
                  <a:cubicBezTo>
                    <a:pt x="7874" y="0"/>
                    <a:pt x="13716" y="0"/>
                    <a:pt x="21590" y="0"/>
                  </a:cubicBezTo>
                  <a:cubicBezTo>
                    <a:pt x="21590" y="22098"/>
                    <a:pt x="21590" y="46228"/>
                    <a:pt x="21590" y="6845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7" name="Group 127"/>
          <p:cNvGrpSpPr/>
          <p:nvPr/>
        </p:nvGrpSpPr>
        <p:grpSpPr>
          <a:xfrm>
            <a:off x="12692160" y="4289220"/>
            <a:ext cx="14580" cy="51300"/>
            <a:chOff x="0" y="0"/>
            <a:chExt cx="19440" cy="68400"/>
          </a:xfrm>
        </p:grpSpPr>
        <p:sp>
          <p:nvSpPr>
            <p:cNvPr id="128" name="Freeform 128"/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0" y="0"/>
                  </a:moveTo>
                  <a:cubicBezTo>
                    <a:pt x="7747" y="0"/>
                    <a:pt x="13589" y="0"/>
                    <a:pt x="19431" y="0"/>
                  </a:cubicBezTo>
                  <a:cubicBezTo>
                    <a:pt x="19431" y="24130"/>
                    <a:pt x="19431" y="46228"/>
                    <a:pt x="19431" y="68453"/>
                  </a:cubicBezTo>
                  <a:cubicBezTo>
                    <a:pt x="13589" y="68453"/>
                    <a:pt x="7747" y="68453"/>
                    <a:pt x="0" y="68453"/>
                  </a:cubicBezTo>
                  <a:cubicBezTo>
                    <a:pt x="0" y="46228"/>
                    <a:pt x="0" y="2413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9" name="Group 129"/>
          <p:cNvGrpSpPr/>
          <p:nvPr/>
        </p:nvGrpSpPr>
        <p:grpSpPr>
          <a:xfrm>
            <a:off x="11693160" y="3209760"/>
            <a:ext cx="61020" cy="11880"/>
            <a:chOff x="0" y="0"/>
            <a:chExt cx="81360" cy="15840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81407" cy="15875"/>
            </a:xfrm>
            <a:custGeom>
              <a:avLst/>
              <a:gdLst/>
              <a:ahLst/>
              <a:cxnLst/>
              <a:rect l="l" t="t" r="r" b="b"/>
              <a:pathLst>
                <a:path w="81407" h="15875">
                  <a:moveTo>
                    <a:pt x="79375" y="0"/>
                  </a:moveTo>
                  <a:cubicBezTo>
                    <a:pt x="79375" y="5969"/>
                    <a:pt x="81407" y="9906"/>
                    <a:pt x="81407" y="15875"/>
                  </a:cubicBezTo>
                  <a:cubicBezTo>
                    <a:pt x="53594" y="15875"/>
                    <a:pt x="27813" y="15875"/>
                    <a:pt x="0" y="15875"/>
                  </a:cubicBezTo>
                  <a:cubicBezTo>
                    <a:pt x="0" y="9906"/>
                    <a:pt x="0" y="5969"/>
                    <a:pt x="0" y="0"/>
                  </a:cubicBezTo>
                  <a:cubicBezTo>
                    <a:pt x="25781" y="0"/>
                    <a:pt x="51562" y="0"/>
                    <a:pt x="7937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1" name="Group 131"/>
          <p:cNvGrpSpPr/>
          <p:nvPr/>
        </p:nvGrpSpPr>
        <p:grpSpPr>
          <a:xfrm>
            <a:off x="10194660" y="3640680"/>
            <a:ext cx="28620" cy="25920"/>
            <a:chOff x="0" y="0"/>
            <a:chExt cx="38160" cy="34560"/>
          </a:xfrm>
        </p:grpSpPr>
        <p:sp>
          <p:nvSpPr>
            <p:cNvPr id="132" name="Freeform 132"/>
            <p:cNvSpPr/>
            <p:nvPr/>
          </p:nvSpPr>
          <p:spPr>
            <a:xfrm>
              <a:off x="0" y="0"/>
              <a:ext cx="38100" cy="34544"/>
            </a:xfrm>
            <a:custGeom>
              <a:avLst/>
              <a:gdLst/>
              <a:ahLst/>
              <a:cxnLst/>
              <a:rect l="l" t="t" r="r" b="b"/>
              <a:pathLst>
                <a:path w="38100" h="34544">
                  <a:moveTo>
                    <a:pt x="0" y="34544"/>
                  </a:moveTo>
                  <a:cubicBezTo>
                    <a:pt x="0" y="22352"/>
                    <a:pt x="0" y="12192"/>
                    <a:pt x="0" y="0"/>
                  </a:cubicBezTo>
                  <a:cubicBezTo>
                    <a:pt x="12065" y="0"/>
                    <a:pt x="24130" y="0"/>
                    <a:pt x="38100" y="0"/>
                  </a:cubicBezTo>
                  <a:cubicBezTo>
                    <a:pt x="38100" y="10160"/>
                    <a:pt x="38100" y="22352"/>
                    <a:pt x="38100" y="34544"/>
                  </a:cubicBezTo>
                  <a:cubicBezTo>
                    <a:pt x="26035" y="34544"/>
                    <a:pt x="13970" y="34544"/>
                    <a:pt x="0" y="3454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3" name="Group 133"/>
          <p:cNvGrpSpPr/>
          <p:nvPr/>
        </p:nvGrpSpPr>
        <p:grpSpPr>
          <a:xfrm>
            <a:off x="10330740" y="4115880"/>
            <a:ext cx="15120" cy="52380"/>
            <a:chOff x="0" y="0"/>
            <a:chExt cx="20160" cy="69840"/>
          </a:xfrm>
        </p:grpSpPr>
        <p:sp>
          <p:nvSpPr>
            <p:cNvPr id="134" name="Freeform 134"/>
            <p:cNvSpPr/>
            <p:nvPr/>
          </p:nvSpPr>
          <p:spPr>
            <a:xfrm>
              <a:off x="0" y="0"/>
              <a:ext cx="20193" cy="69850"/>
            </a:xfrm>
            <a:custGeom>
              <a:avLst/>
              <a:gdLst/>
              <a:ahLst/>
              <a:cxnLst/>
              <a:rect l="l" t="t" r="r" b="b"/>
              <a:pathLst>
                <a:path w="20193" h="69850">
                  <a:moveTo>
                    <a:pt x="0" y="5969"/>
                  </a:moveTo>
                  <a:cubicBezTo>
                    <a:pt x="14097" y="0"/>
                    <a:pt x="20193" y="8001"/>
                    <a:pt x="20193" y="21971"/>
                  </a:cubicBezTo>
                  <a:cubicBezTo>
                    <a:pt x="20193" y="29972"/>
                    <a:pt x="20193" y="39878"/>
                    <a:pt x="20193" y="47879"/>
                  </a:cubicBezTo>
                  <a:cubicBezTo>
                    <a:pt x="20193" y="61849"/>
                    <a:pt x="16129" y="69850"/>
                    <a:pt x="0" y="65786"/>
                  </a:cubicBezTo>
                  <a:cubicBezTo>
                    <a:pt x="0" y="45847"/>
                    <a:pt x="0" y="25908"/>
                    <a:pt x="0" y="596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5" name="Group 135"/>
          <p:cNvGrpSpPr/>
          <p:nvPr/>
        </p:nvGrpSpPr>
        <p:grpSpPr>
          <a:xfrm>
            <a:off x="9728100" y="4229280"/>
            <a:ext cx="17820" cy="49680"/>
            <a:chOff x="0" y="0"/>
            <a:chExt cx="23760" cy="66240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23749" cy="66294"/>
            </a:xfrm>
            <a:custGeom>
              <a:avLst/>
              <a:gdLst/>
              <a:ahLst/>
              <a:cxnLst/>
              <a:rect l="l" t="t" r="r" b="b"/>
              <a:pathLst>
                <a:path w="23749" h="66294">
                  <a:moveTo>
                    <a:pt x="0" y="66294"/>
                  </a:moveTo>
                  <a:cubicBezTo>
                    <a:pt x="0" y="44196"/>
                    <a:pt x="0" y="28067"/>
                    <a:pt x="2032" y="10033"/>
                  </a:cubicBezTo>
                  <a:cubicBezTo>
                    <a:pt x="2032" y="5969"/>
                    <a:pt x="5969" y="0"/>
                    <a:pt x="7874" y="0"/>
                  </a:cubicBezTo>
                  <a:cubicBezTo>
                    <a:pt x="13843" y="2032"/>
                    <a:pt x="21717" y="5969"/>
                    <a:pt x="21717" y="8001"/>
                  </a:cubicBezTo>
                  <a:cubicBezTo>
                    <a:pt x="23749" y="24003"/>
                    <a:pt x="23749" y="40132"/>
                    <a:pt x="21717" y="54229"/>
                  </a:cubicBezTo>
                  <a:cubicBezTo>
                    <a:pt x="21717" y="58293"/>
                    <a:pt x="9779" y="62230"/>
                    <a:pt x="0" y="662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7" name="Group 137"/>
          <p:cNvGrpSpPr/>
          <p:nvPr/>
        </p:nvGrpSpPr>
        <p:grpSpPr>
          <a:xfrm>
            <a:off x="10329120" y="4229280"/>
            <a:ext cx="16200" cy="48060"/>
            <a:chOff x="0" y="0"/>
            <a:chExt cx="21600" cy="64080"/>
          </a:xfrm>
        </p:grpSpPr>
        <p:sp>
          <p:nvSpPr>
            <p:cNvPr id="138" name="Freeform 138"/>
            <p:cNvSpPr/>
            <p:nvPr/>
          </p:nvSpPr>
          <p:spPr>
            <a:xfrm>
              <a:off x="0" y="0"/>
              <a:ext cx="21590" cy="64135"/>
            </a:xfrm>
            <a:custGeom>
              <a:avLst/>
              <a:gdLst/>
              <a:ahLst/>
              <a:cxnLst/>
              <a:rect l="l" t="t" r="r" b="b"/>
              <a:pathLst>
                <a:path w="21590" h="64135">
                  <a:moveTo>
                    <a:pt x="0" y="64135"/>
                  </a:moveTo>
                  <a:cubicBezTo>
                    <a:pt x="0" y="44069"/>
                    <a:pt x="0" y="28067"/>
                    <a:pt x="0" y="12065"/>
                  </a:cubicBezTo>
                  <a:cubicBezTo>
                    <a:pt x="0" y="8001"/>
                    <a:pt x="5842" y="0"/>
                    <a:pt x="7874" y="0"/>
                  </a:cubicBezTo>
                  <a:cubicBezTo>
                    <a:pt x="11811" y="0"/>
                    <a:pt x="19685" y="5969"/>
                    <a:pt x="19685" y="8001"/>
                  </a:cubicBezTo>
                  <a:cubicBezTo>
                    <a:pt x="21590" y="24003"/>
                    <a:pt x="21590" y="40005"/>
                    <a:pt x="19685" y="56007"/>
                  </a:cubicBezTo>
                  <a:cubicBezTo>
                    <a:pt x="19685" y="60071"/>
                    <a:pt x="9906" y="61976"/>
                    <a:pt x="0" y="6400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9" name="Group 139"/>
          <p:cNvGrpSpPr/>
          <p:nvPr/>
        </p:nvGrpSpPr>
        <p:grpSpPr>
          <a:xfrm>
            <a:off x="10329120" y="4490640"/>
            <a:ext cx="17820" cy="49140"/>
            <a:chOff x="0" y="0"/>
            <a:chExt cx="23760" cy="65520"/>
          </a:xfrm>
        </p:grpSpPr>
        <p:sp>
          <p:nvSpPr>
            <p:cNvPr id="140" name="Freeform 140"/>
            <p:cNvSpPr/>
            <p:nvPr/>
          </p:nvSpPr>
          <p:spPr>
            <a:xfrm>
              <a:off x="0" y="0"/>
              <a:ext cx="23749" cy="65532"/>
            </a:xfrm>
            <a:custGeom>
              <a:avLst/>
              <a:gdLst/>
              <a:ahLst/>
              <a:cxnLst/>
              <a:rect l="l" t="t" r="r" b="b"/>
              <a:pathLst>
                <a:path w="23749" h="65532">
                  <a:moveTo>
                    <a:pt x="0" y="59563"/>
                  </a:moveTo>
                  <a:cubicBezTo>
                    <a:pt x="0" y="41656"/>
                    <a:pt x="0" y="21844"/>
                    <a:pt x="0" y="3937"/>
                  </a:cubicBezTo>
                  <a:cubicBezTo>
                    <a:pt x="15875" y="0"/>
                    <a:pt x="23749" y="3937"/>
                    <a:pt x="21717" y="19812"/>
                  </a:cubicBezTo>
                  <a:cubicBezTo>
                    <a:pt x="21717" y="27813"/>
                    <a:pt x="21717" y="35687"/>
                    <a:pt x="21717" y="43688"/>
                  </a:cubicBezTo>
                  <a:cubicBezTo>
                    <a:pt x="23749" y="57531"/>
                    <a:pt x="17780" y="65532"/>
                    <a:pt x="0" y="595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1" name="Group 141"/>
          <p:cNvGrpSpPr/>
          <p:nvPr/>
        </p:nvGrpSpPr>
        <p:grpSpPr>
          <a:xfrm>
            <a:off x="9729180" y="4379400"/>
            <a:ext cx="16200" cy="49140"/>
            <a:chOff x="0" y="0"/>
            <a:chExt cx="21600" cy="65520"/>
          </a:xfrm>
        </p:grpSpPr>
        <p:sp>
          <p:nvSpPr>
            <p:cNvPr id="142" name="Freeform 142"/>
            <p:cNvSpPr/>
            <p:nvPr/>
          </p:nvSpPr>
          <p:spPr>
            <a:xfrm>
              <a:off x="0" y="0"/>
              <a:ext cx="21590" cy="65659"/>
            </a:xfrm>
            <a:custGeom>
              <a:avLst/>
              <a:gdLst/>
              <a:ahLst/>
              <a:cxnLst/>
              <a:rect l="l" t="t" r="r" b="b"/>
              <a:pathLst>
                <a:path w="21590" h="65659">
                  <a:moveTo>
                    <a:pt x="0" y="3937"/>
                  </a:moveTo>
                  <a:cubicBezTo>
                    <a:pt x="13716" y="0"/>
                    <a:pt x="21590" y="3937"/>
                    <a:pt x="21590" y="17907"/>
                  </a:cubicBezTo>
                  <a:cubicBezTo>
                    <a:pt x="21590" y="27813"/>
                    <a:pt x="21590" y="37719"/>
                    <a:pt x="21590" y="47752"/>
                  </a:cubicBezTo>
                  <a:cubicBezTo>
                    <a:pt x="21590" y="61595"/>
                    <a:pt x="15748" y="65659"/>
                    <a:pt x="0" y="61595"/>
                  </a:cubicBezTo>
                  <a:cubicBezTo>
                    <a:pt x="0" y="43688"/>
                    <a:pt x="0" y="23876"/>
                    <a:pt x="0" y="393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3" name="Group 143"/>
          <p:cNvGrpSpPr/>
          <p:nvPr/>
        </p:nvGrpSpPr>
        <p:grpSpPr>
          <a:xfrm>
            <a:off x="10329120" y="4380480"/>
            <a:ext cx="17820" cy="46440"/>
            <a:chOff x="0" y="0"/>
            <a:chExt cx="23760" cy="61920"/>
          </a:xfrm>
        </p:grpSpPr>
        <p:sp>
          <p:nvSpPr>
            <p:cNvPr id="144" name="Freeform 144"/>
            <p:cNvSpPr/>
            <p:nvPr/>
          </p:nvSpPr>
          <p:spPr>
            <a:xfrm>
              <a:off x="0" y="0"/>
              <a:ext cx="23749" cy="61976"/>
            </a:xfrm>
            <a:custGeom>
              <a:avLst/>
              <a:gdLst/>
              <a:ahLst/>
              <a:cxnLst/>
              <a:rect l="l" t="t" r="r" b="b"/>
              <a:pathLst>
                <a:path w="23749" h="61976">
                  <a:moveTo>
                    <a:pt x="21717" y="32004"/>
                  </a:moveTo>
                  <a:cubicBezTo>
                    <a:pt x="21717" y="37973"/>
                    <a:pt x="23749" y="45974"/>
                    <a:pt x="21717" y="51943"/>
                  </a:cubicBezTo>
                  <a:cubicBezTo>
                    <a:pt x="19685" y="55880"/>
                    <a:pt x="13843" y="57912"/>
                    <a:pt x="9779" y="61976"/>
                  </a:cubicBezTo>
                  <a:cubicBezTo>
                    <a:pt x="5969" y="57912"/>
                    <a:pt x="0" y="53975"/>
                    <a:pt x="0" y="49911"/>
                  </a:cubicBezTo>
                  <a:cubicBezTo>
                    <a:pt x="0" y="37973"/>
                    <a:pt x="0" y="24003"/>
                    <a:pt x="0" y="11938"/>
                  </a:cubicBezTo>
                  <a:cubicBezTo>
                    <a:pt x="0" y="8001"/>
                    <a:pt x="5969" y="3937"/>
                    <a:pt x="7874" y="0"/>
                  </a:cubicBezTo>
                  <a:cubicBezTo>
                    <a:pt x="11811" y="3937"/>
                    <a:pt x="19812" y="5969"/>
                    <a:pt x="21717" y="10033"/>
                  </a:cubicBezTo>
                  <a:cubicBezTo>
                    <a:pt x="23749" y="16002"/>
                    <a:pt x="21717" y="24003"/>
                    <a:pt x="23749" y="32004"/>
                  </a:cubicBezTo>
                  <a:cubicBezTo>
                    <a:pt x="21717" y="32004"/>
                    <a:pt x="21717" y="32004"/>
                    <a:pt x="21717" y="320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5" name="Group 145"/>
          <p:cNvGrpSpPr/>
          <p:nvPr/>
        </p:nvGrpSpPr>
        <p:grpSpPr>
          <a:xfrm>
            <a:off x="10007820" y="3328020"/>
            <a:ext cx="56700" cy="10260"/>
            <a:chOff x="0" y="0"/>
            <a:chExt cx="75600" cy="13680"/>
          </a:xfrm>
        </p:grpSpPr>
        <p:sp>
          <p:nvSpPr>
            <p:cNvPr id="146" name="Freeform 146"/>
            <p:cNvSpPr/>
            <p:nvPr/>
          </p:nvSpPr>
          <p:spPr>
            <a:xfrm>
              <a:off x="0" y="0"/>
              <a:ext cx="75565" cy="13716"/>
            </a:xfrm>
            <a:custGeom>
              <a:avLst/>
              <a:gdLst/>
              <a:ahLst/>
              <a:cxnLst/>
              <a:rect l="l" t="t" r="r" b="b"/>
              <a:pathLst>
                <a:path w="75565" h="13716">
                  <a:moveTo>
                    <a:pt x="75565" y="0"/>
                  </a:moveTo>
                  <a:cubicBezTo>
                    <a:pt x="75565" y="3937"/>
                    <a:pt x="75565" y="7874"/>
                    <a:pt x="75565" y="13716"/>
                  </a:cubicBezTo>
                  <a:cubicBezTo>
                    <a:pt x="49657" y="13716"/>
                    <a:pt x="23876" y="13716"/>
                    <a:pt x="0" y="13716"/>
                  </a:cubicBezTo>
                  <a:cubicBezTo>
                    <a:pt x="0" y="7874"/>
                    <a:pt x="0" y="3937"/>
                    <a:pt x="0" y="0"/>
                  </a:cubicBezTo>
                  <a:cubicBezTo>
                    <a:pt x="23876" y="0"/>
                    <a:pt x="49784" y="0"/>
                    <a:pt x="7556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7" name="Group 147"/>
          <p:cNvGrpSpPr/>
          <p:nvPr/>
        </p:nvGrpSpPr>
        <p:grpSpPr>
          <a:xfrm>
            <a:off x="9576900" y="4118580"/>
            <a:ext cx="13500" cy="46440"/>
            <a:chOff x="0" y="0"/>
            <a:chExt cx="18000" cy="61920"/>
          </a:xfrm>
        </p:grpSpPr>
        <p:sp>
          <p:nvSpPr>
            <p:cNvPr id="148" name="Freeform 148"/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18034" y="0"/>
                  </a:moveTo>
                  <a:cubicBezTo>
                    <a:pt x="18034" y="21971"/>
                    <a:pt x="18034" y="41910"/>
                    <a:pt x="18034" y="61976"/>
                  </a:cubicBezTo>
                  <a:cubicBezTo>
                    <a:pt x="12065" y="61976"/>
                    <a:pt x="6096" y="61976"/>
                    <a:pt x="0" y="61976"/>
                  </a:cubicBezTo>
                  <a:cubicBezTo>
                    <a:pt x="0" y="41910"/>
                    <a:pt x="0" y="21971"/>
                    <a:pt x="0" y="0"/>
                  </a:cubicBezTo>
                  <a:cubicBezTo>
                    <a:pt x="5969" y="0"/>
                    <a:pt x="10033" y="0"/>
                    <a:pt x="180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9" name="Group 149"/>
          <p:cNvGrpSpPr/>
          <p:nvPr/>
        </p:nvGrpSpPr>
        <p:grpSpPr>
          <a:xfrm>
            <a:off x="9729180" y="4118580"/>
            <a:ext cx="14040" cy="46440"/>
            <a:chOff x="0" y="0"/>
            <a:chExt cx="18720" cy="61920"/>
          </a:xfrm>
        </p:grpSpPr>
        <p:sp>
          <p:nvSpPr>
            <p:cNvPr id="150" name="Freeform 150"/>
            <p:cNvSpPr/>
            <p:nvPr/>
          </p:nvSpPr>
          <p:spPr>
            <a:xfrm>
              <a:off x="0" y="0"/>
              <a:ext cx="18669" cy="61976"/>
            </a:xfrm>
            <a:custGeom>
              <a:avLst/>
              <a:gdLst/>
              <a:ahLst/>
              <a:cxnLst/>
              <a:rect l="l" t="t" r="r" b="b"/>
              <a:pathLst>
                <a:path w="18669" h="61976">
                  <a:moveTo>
                    <a:pt x="18669" y="61976"/>
                  </a:moveTo>
                  <a:cubicBezTo>
                    <a:pt x="10287" y="61976"/>
                    <a:pt x="6223" y="61976"/>
                    <a:pt x="0" y="61976"/>
                  </a:cubicBezTo>
                  <a:cubicBezTo>
                    <a:pt x="0" y="41910"/>
                    <a:pt x="0" y="21971"/>
                    <a:pt x="0" y="2032"/>
                  </a:cubicBezTo>
                  <a:cubicBezTo>
                    <a:pt x="6223" y="2032"/>
                    <a:pt x="10414" y="2032"/>
                    <a:pt x="18669" y="0"/>
                  </a:cubicBezTo>
                  <a:cubicBezTo>
                    <a:pt x="18669" y="21971"/>
                    <a:pt x="18669" y="41910"/>
                    <a:pt x="18669" y="619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1" name="Group 151"/>
          <p:cNvGrpSpPr/>
          <p:nvPr/>
        </p:nvGrpSpPr>
        <p:grpSpPr>
          <a:xfrm>
            <a:off x="10481940" y="4118580"/>
            <a:ext cx="13500" cy="46440"/>
            <a:chOff x="0" y="0"/>
            <a:chExt cx="18000" cy="61920"/>
          </a:xfrm>
        </p:grpSpPr>
        <p:sp>
          <p:nvSpPr>
            <p:cNvPr id="152" name="Freeform 152"/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0" y="2032"/>
                  </a:moveTo>
                  <a:cubicBezTo>
                    <a:pt x="5969" y="2032"/>
                    <a:pt x="11938" y="2032"/>
                    <a:pt x="18034" y="0"/>
                  </a:cubicBezTo>
                  <a:cubicBezTo>
                    <a:pt x="18034" y="21971"/>
                    <a:pt x="18034" y="40005"/>
                    <a:pt x="18034" y="61976"/>
                  </a:cubicBezTo>
                  <a:cubicBezTo>
                    <a:pt x="12065" y="61976"/>
                    <a:pt x="6096" y="61976"/>
                    <a:pt x="0" y="61976"/>
                  </a:cubicBezTo>
                  <a:cubicBezTo>
                    <a:pt x="0" y="41910"/>
                    <a:pt x="0" y="21971"/>
                    <a:pt x="0" y="20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3" name="Group 153"/>
          <p:cNvGrpSpPr/>
          <p:nvPr/>
        </p:nvGrpSpPr>
        <p:grpSpPr>
          <a:xfrm>
            <a:off x="9576900" y="4493340"/>
            <a:ext cx="13500" cy="42660"/>
            <a:chOff x="0" y="0"/>
            <a:chExt cx="18000" cy="56880"/>
          </a:xfrm>
        </p:grpSpPr>
        <p:sp>
          <p:nvSpPr>
            <p:cNvPr id="154" name="Freeform 154"/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18034" y="58928"/>
                  </a:moveTo>
                  <a:cubicBezTo>
                    <a:pt x="12065" y="58928"/>
                    <a:pt x="6096" y="58928"/>
                    <a:pt x="0" y="58928"/>
                  </a:cubicBezTo>
                  <a:cubicBezTo>
                    <a:pt x="0" y="38608"/>
                    <a:pt x="0" y="20320"/>
                    <a:pt x="0" y="0"/>
                  </a:cubicBezTo>
                  <a:cubicBezTo>
                    <a:pt x="5969" y="0"/>
                    <a:pt x="11938" y="0"/>
                    <a:pt x="18034" y="0"/>
                  </a:cubicBezTo>
                  <a:cubicBezTo>
                    <a:pt x="18034" y="18288"/>
                    <a:pt x="18034" y="36576"/>
                    <a:pt x="18034" y="5892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5" name="Group 155"/>
          <p:cNvGrpSpPr/>
          <p:nvPr/>
        </p:nvGrpSpPr>
        <p:grpSpPr>
          <a:xfrm>
            <a:off x="9575280" y="4376160"/>
            <a:ext cx="14580" cy="49680"/>
            <a:chOff x="0" y="0"/>
            <a:chExt cx="19440" cy="66240"/>
          </a:xfrm>
        </p:grpSpPr>
        <p:sp>
          <p:nvSpPr>
            <p:cNvPr id="156" name="Freeform 156"/>
            <p:cNvSpPr/>
            <p:nvPr/>
          </p:nvSpPr>
          <p:spPr>
            <a:xfrm>
              <a:off x="0" y="0"/>
              <a:ext cx="19431" cy="66294"/>
            </a:xfrm>
            <a:custGeom>
              <a:avLst/>
              <a:gdLst/>
              <a:ahLst/>
              <a:cxnLst/>
              <a:rect l="l" t="t" r="r" b="b"/>
              <a:pathLst>
                <a:path w="19431" h="66294">
                  <a:moveTo>
                    <a:pt x="19431" y="66294"/>
                  </a:moveTo>
                  <a:cubicBezTo>
                    <a:pt x="13589" y="66294"/>
                    <a:pt x="7747" y="66294"/>
                    <a:pt x="0" y="66294"/>
                  </a:cubicBezTo>
                  <a:cubicBezTo>
                    <a:pt x="0" y="48133"/>
                    <a:pt x="0" y="32131"/>
                    <a:pt x="1905" y="14097"/>
                  </a:cubicBezTo>
                  <a:cubicBezTo>
                    <a:pt x="1905" y="0"/>
                    <a:pt x="13589" y="8001"/>
                    <a:pt x="19431" y="5969"/>
                  </a:cubicBezTo>
                  <a:cubicBezTo>
                    <a:pt x="19431" y="28067"/>
                    <a:pt x="19431" y="46101"/>
                    <a:pt x="19431" y="6616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7" name="Group 157"/>
          <p:cNvGrpSpPr/>
          <p:nvPr/>
        </p:nvGrpSpPr>
        <p:grpSpPr>
          <a:xfrm>
            <a:off x="9576900" y="4232520"/>
            <a:ext cx="13500" cy="43740"/>
            <a:chOff x="0" y="0"/>
            <a:chExt cx="18000" cy="58320"/>
          </a:xfrm>
        </p:grpSpPr>
        <p:sp>
          <p:nvSpPr>
            <p:cNvPr id="158" name="Freeform 158"/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0" y="0"/>
                  </a:moveTo>
                  <a:cubicBezTo>
                    <a:pt x="5969" y="0"/>
                    <a:pt x="11938" y="0"/>
                    <a:pt x="18034" y="0"/>
                  </a:cubicBezTo>
                  <a:cubicBezTo>
                    <a:pt x="18034" y="18796"/>
                    <a:pt x="18034" y="39624"/>
                    <a:pt x="18034" y="60452"/>
                  </a:cubicBezTo>
                  <a:cubicBezTo>
                    <a:pt x="12065" y="60452"/>
                    <a:pt x="6096" y="60452"/>
                    <a:pt x="0" y="60452"/>
                  </a:cubicBezTo>
                  <a:cubicBezTo>
                    <a:pt x="0" y="39624"/>
                    <a:pt x="0" y="2082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9" name="Group 159"/>
          <p:cNvGrpSpPr/>
          <p:nvPr/>
        </p:nvGrpSpPr>
        <p:grpSpPr>
          <a:xfrm>
            <a:off x="10481940" y="4231440"/>
            <a:ext cx="13500" cy="43740"/>
            <a:chOff x="0" y="0"/>
            <a:chExt cx="18000" cy="58320"/>
          </a:xfrm>
        </p:grpSpPr>
        <p:sp>
          <p:nvSpPr>
            <p:cNvPr id="160" name="Freeform 160"/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0" y="0"/>
                  </a:moveTo>
                  <a:cubicBezTo>
                    <a:pt x="5969" y="0"/>
                    <a:pt x="11938" y="0"/>
                    <a:pt x="18034" y="0"/>
                  </a:cubicBezTo>
                  <a:cubicBezTo>
                    <a:pt x="18034" y="20828"/>
                    <a:pt x="18034" y="39624"/>
                    <a:pt x="18034" y="60452"/>
                  </a:cubicBezTo>
                  <a:cubicBezTo>
                    <a:pt x="12065" y="60452"/>
                    <a:pt x="6096" y="60452"/>
                    <a:pt x="0" y="60452"/>
                  </a:cubicBezTo>
                  <a:cubicBezTo>
                    <a:pt x="0" y="41656"/>
                    <a:pt x="0" y="2082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1" name="Group 161"/>
          <p:cNvGrpSpPr/>
          <p:nvPr/>
        </p:nvGrpSpPr>
        <p:grpSpPr>
          <a:xfrm>
            <a:off x="10479780" y="4380480"/>
            <a:ext cx="18360" cy="45360"/>
            <a:chOff x="0" y="0"/>
            <a:chExt cx="24480" cy="60480"/>
          </a:xfrm>
        </p:grpSpPr>
        <p:sp>
          <p:nvSpPr>
            <p:cNvPr id="162" name="Freeform 162"/>
            <p:cNvSpPr/>
            <p:nvPr/>
          </p:nvSpPr>
          <p:spPr>
            <a:xfrm>
              <a:off x="0" y="0"/>
              <a:ext cx="24384" cy="60452"/>
            </a:xfrm>
            <a:custGeom>
              <a:avLst/>
              <a:gdLst/>
              <a:ahLst/>
              <a:cxnLst/>
              <a:rect l="l" t="t" r="r" b="b"/>
              <a:pathLst>
                <a:path w="24384" h="60452">
                  <a:moveTo>
                    <a:pt x="22479" y="60452"/>
                  </a:moveTo>
                  <a:cubicBezTo>
                    <a:pt x="14351" y="60452"/>
                    <a:pt x="8255" y="60452"/>
                    <a:pt x="0" y="60452"/>
                  </a:cubicBezTo>
                  <a:cubicBezTo>
                    <a:pt x="0" y="44323"/>
                    <a:pt x="0" y="28194"/>
                    <a:pt x="2032" y="10033"/>
                  </a:cubicBezTo>
                  <a:cubicBezTo>
                    <a:pt x="2032" y="8001"/>
                    <a:pt x="8128" y="4064"/>
                    <a:pt x="12192" y="0"/>
                  </a:cubicBezTo>
                  <a:cubicBezTo>
                    <a:pt x="16256" y="4064"/>
                    <a:pt x="22352" y="8001"/>
                    <a:pt x="22352" y="12065"/>
                  </a:cubicBezTo>
                  <a:cubicBezTo>
                    <a:pt x="24384" y="26162"/>
                    <a:pt x="22352" y="42291"/>
                    <a:pt x="22352" y="604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3" name="Group 163"/>
          <p:cNvGrpSpPr/>
          <p:nvPr/>
        </p:nvGrpSpPr>
        <p:grpSpPr>
          <a:xfrm>
            <a:off x="9833940" y="3961440"/>
            <a:ext cx="43740" cy="11880"/>
            <a:chOff x="0" y="0"/>
            <a:chExt cx="58320" cy="15840"/>
          </a:xfrm>
        </p:grpSpPr>
        <p:sp>
          <p:nvSpPr>
            <p:cNvPr id="164" name="Freeform 164"/>
            <p:cNvSpPr/>
            <p:nvPr/>
          </p:nvSpPr>
          <p:spPr>
            <a:xfrm>
              <a:off x="0" y="0"/>
              <a:ext cx="60452" cy="15875"/>
            </a:xfrm>
            <a:custGeom>
              <a:avLst/>
              <a:gdLst/>
              <a:ahLst/>
              <a:cxnLst/>
              <a:rect l="l" t="t" r="r" b="b"/>
              <a:pathLst>
                <a:path w="60452" h="15875">
                  <a:moveTo>
                    <a:pt x="0" y="15875"/>
                  </a:moveTo>
                  <a:cubicBezTo>
                    <a:pt x="0" y="11938"/>
                    <a:pt x="0" y="5969"/>
                    <a:pt x="0" y="0"/>
                  </a:cubicBezTo>
                  <a:cubicBezTo>
                    <a:pt x="20828" y="0"/>
                    <a:pt x="39624" y="0"/>
                    <a:pt x="60452" y="0"/>
                  </a:cubicBezTo>
                  <a:cubicBezTo>
                    <a:pt x="60452" y="5969"/>
                    <a:pt x="60452" y="9906"/>
                    <a:pt x="60452" y="15875"/>
                  </a:cubicBezTo>
                  <a:cubicBezTo>
                    <a:pt x="39624" y="15875"/>
                    <a:pt x="20828" y="15875"/>
                    <a:pt x="0" y="158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5" name="Group 165"/>
          <p:cNvGrpSpPr/>
          <p:nvPr/>
        </p:nvGrpSpPr>
        <p:grpSpPr>
          <a:xfrm>
            <a:off x="9941940" y="3961440"/>
            <a:ext cx="43740" cy="13500"/>
            <a:chOff x="0" y="0"/>
            <a:chExt cx="58320" cy="18000"/>
          </a:xfrm>
        </p:grpSpPr>
        <p:sp>
          <p:nvSpPr>
            <p:cNvPr id="166" name="Freeform 166"/>
            <p:cNvSpPr/>
            <p:nvPr/>
          </p:nvSpPr>
          <p:spPr>
            <a:xfrm>
              <a:off x="0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60452" y="0"/>
                  </a:moveTo>
                  <a:cubicBezTo>
                    <a:pt x="60452" y="5969"/>
                    <a:pt x="60452" y="11938"/>
                    <a:pt x="60452" y="18034"/>
                  </a:cubicBezTo>
                  <a:cubicBezTo>
                    <a:pt x="39624" y="18034"/>
                    <a:pt x="20828" y="18034"/>
                    <a:pt x="0" y="18034"/>
                  </a:cubicBezTo>
                  <a:cubicBezTo>
                    <a:pt x="0" y="11938"/>
                    <a:pt x="0" y="5969"/>
                    <a:pt x="0" y="0"/>
                  </a:cubicBezTo>
                  <a:cubicBezTo>
                    <a:pt x="18796" y="0"/>
                    <a:pt x="39624" y="0"/>
                    <a:pt x="604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7" name="Group 167"/>
          <p:cNvGrpSpPr/>
          <p:nvPr/>
        </p:nvGrpSpPr>
        <p:grpSpPr>
          <a:xfrm>
            <a:off x="9729180" y="4491720"/>
            <a:ext cx="15120" cy="49680"/>
            <a:chOff x="0" y="0"/>
            <a:chExt cx="20160" cy="66240"/>
          </a:xfrm>
        </p:grpSpPr>
        <p:sp>
          <p:nvSpPr>
            <p:cNvPr id="168" name="Freeform 168"/>
            <p:cNvSpPr/>
            <p:nvPr/>
          </p:nvSpPr>
          <p:spPr>
            <a:xfrm>
              <a:off x="0" y="0"/>
              <a:ext cx="20193" cy="66294"/>
            </a:xfrm>
            <a:custGeom>
              <a:avLst/>
              <a:gdLst/>
              <a:ahLst/>
              <a:cxnLst/>
              <a:rect l="l" t="t" r="r" b="b"/>
              <a:pathLst>
                <a:path w="20193" h="66294">
                  <a:moveTo>
                    <a:pt x="0" y="0"/>
                  </a:moveTo>
                  <a:cubicBezTo>
                    <a:pt x="6096" y="0"/>
                    <a:pt x="12065" y="0"/>
                    <a:pt x="20193" y="2032"/>
                  </a:cubicBezTo>
                  <a:cubicBezTo>
                    <a:pt x="20193" y="18034"/>
                    <a:pt x="20193" y="36195"/>
                    <a:pt x="18161" y="52197"/>
                  </a:cubicBezTo>
                  <a:cubicBezTo>
                    <a:pt x="18161" y="66294"/>
                    <a:pt x="8128" y="60198"/>
                    <a:pt x="0" y="60198"/>
                  </a:cubicBezTo>
                  <a:cubicBezTo>
                    <a:pt x="0" y="40132"/>
                    <a:pt x="0" y="2209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9" name="Group 169"/>
          <p:cNvGrpSpPr/>
          <p:nvPr/>
        </p:nvGrpSpPr>
        <p:grpSpPr>
          <a:xfrm>
            <a:off x="10481940" y="4493340"/>
            <a:ext cx="13500" cy="42660"/>
            <a:chOff x="0" y="0"/>
            <a:chExt cx="18000" cy="56880"/>
          </a:xfrm>
        </p:grpSpPr>
        <p:sp>
          <p:nvSpPr>
            <p:cNvPr id="170" name="Freeform 170"/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0" y="0"/>
                  </a:moveTo>
                  <a:cubicBezTo>
                    <a:pt x="5969" y="0"/>
                    <a:pt x="11938" y="0"/>
                    <a:pt x="18034" y="0"/>
                  </a:cubicBezTo>
                  <a:cubicBezTo>
                    <a:pt x="18034" y="18288"/>
                    <a:pt x="18034" y="38608"/>
                    <a:pt x="18034" y="58928"/>
                  </a:cubicBezTo>
                  <a:cubicBezTo>
                    <a:pt x="12065" y="58928"/>
                    <a:pt x="6096" y="58928"/>
                    <a:pt x="0" y="58928"/>
                  </a:cubicBezTo>
                  <a:cubicBezTo>
                    <a:pt x="0" y="38608"/>
                    <a:pt x="0" y="2032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1" name="Group 171"/>
          <p:cNvGrpSpPr/>
          <p:nvPr/>
        </p:nvGrpSpPr>
        <p:grpSpPr>
          <a:xfrm>
            <a:off x="10194660" y="3961440"/>
            <a:ext cx="43740" cy="13500"/>
            <a:chOff x="0" y="0"/>
            <a:chExt cx="58320" cy="18000"/>
          </a:xfrm>
        </p:grpSpPr>
        <p:sp>
          <p:nvSpPr>
            <p:cNvPr id="172" name="Freeform 172"/>
            <p:cNvSpPr/>
            <p:nvPr/>
          </p:nvSpPr>
          <p:spPr>
            <a:xfrm>
              <a:off x="0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60452" y="18034"/>
                  </a:moveTo>
                  <a:cubicBezTo>
                    <a:pt x="39624" y="18034"/>
                    <a:pt x="20828" y="18034"/>
                    <a:pt x="0" y="18034"/>
                  </a:cubicBezTo>
                  <a:cubicBezTo>
                    <a:pt x="0" y="11938"/>
                    <a:pt x="0" y="5969"/>
                    <a:pt x="0" y="0"/>
                  </a:cubicBezTo>
                  <a:cubicBezTo>
                    <a:pt x="18796" y="0"/>
                    <a:pt x="39624" y="0"/>
                    <a:pt x="60452" y="0"/>
                  </a:cubicBezTo>
                  <a:cubicBezTo>
                    <a:pt x="60452" y="5969"/>
                    <a:pt x="60452" y="11938"/>
                    <a:pt x="60452" y="180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3" name="Group 173"/>
          <p:cNvGrpSpPr/>
          <p:nvPr/>
        </p:nvGrpSpPr>
        <p:grpSpPr>
          <a:xfrm>
            <a:off x="10085580" y="3961440"/>
            <a:ext cx="48060" cy="15120"/>
            <a:chOff x="0" y="0"/>
            <a:chExt cx="64080" cy="20160"/>
          </a:xfrm>
        </p:grpSpPr>
        <p:sp>
          <p:nvSpPr>
            <p:cNvPr id="174" name="Freeform 174"/>
            <p:cNvSpPr/>
            <p:nvPr/>
          </p:nvSpPr>
          <p:spPr>
            <a:xfrm>
              <a:off x="0" y="0"/>
              <a:ext cx="64135" cy="20193"/>
            </a:xfrm>
            <a:custGeom>
              <a:avLst/>
              <a:gdLst/>
              <a:ahLst/>
              <a:cxnLst/>
              <a:rect l="l" t="t" r="r" b="b"/>
              <a:pathLst>
                <a:path w="64135" h="20193">
                  <a:moveTo>
                    <a:pt x="4064" y="0"/>
                  </a:moveTo>
                  <a:cubicBezTo>
                    <a:pt x="24130" y="0"/>
                    <a:pt x="42164" y="0"/>
                    <a:pt x="60071" y="0"/>
                  </a:cubicBezTo>
                  <a:cubicBezTo>
                    <a:pt x="64135" y="12065"/>
                    <a:pt x="62103" y="20193"/>
                    <a:pt x="48006" y="18161"/>
                  </a:cubicBezTo>
                  <a:cubicBezTo>
                    <a:pt x="37973" y="18161"/>
                    <a:pt x="27940" y="18161"/>
                    <a:pt x="17907" y="18161"/>
                  </a:cubicBezTo>
                  <a:cubicBezTo>
                    <a:pt x="4064" y="20193"/>
                    <a:pt x="0" y="14097"/>
                    <a:pt x="406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5" name="Group 175"/>
          <p:cNvGrpSpPr/>
          <p:nvPr/>
        </p:nvGrpSpPr>
        <p:grpSpPr>
          <a:xfrm>
            <a:off x="9831240" y="4089960"/>
            <a:ext cx="45900" cy="15120"/>
            <a:chOff x="0" y="0"/>
            <a:chExt cx="61200" cy="20160"/>
          </a:xfrm>
        </p:grpSpPr>
        <p:sp>
          <p:nvSpPr>
            <p:cNvPr id="176" name="Freeform 176"/>
            <p:cNvSpPr/>
            <p:nvPr/>
          </p:nvSpPr>
          <p:spPr>
            <a:xfrm>
              <a:off x="0" y="0"/>
              <a:ext cx="61214" cy="20193"/>
            </a:xfrm>
            <a:custGeom>
              <a:avLst/>
              <a:gdLst/>
              <a:ahLst/>
              <a:cxnLst/>
              <a:rect l="l" t="t" r="r" b="b"/>
              <a:pathLst>
                <a:path w="61214" h="20193">
                  <a:moveTo>
                    <a:pt x="61214" y="20193"/>
                  </a:moveTo>
                  <a:cubicBezTo>
                    <a:pt x="43434" y="20193"/>
                    <a:pt x="23749" y="20193"/>
                    <a:pt x="5969" y="20193"/>
                  </a:cubicBezTo>
                  <a:cubicBezTo>
                    <a:pt x="0" y="6096"/>
                    <a:pt x="3937" y="0"/>
                    <a:pt x="19685" y="0"/>
                  </a:cubicBezTo>
                  <a:cubicBezTo>
                    <a:pt x="31496" y="2032"/>
                    <a:pt x="45339" y="0"/>
                    <a:pt x="61087" y="0"/>
                  </a:cubicBezTo>
                  <a:cubicBezTo>
                    <a:pt x="61087" y="8001"/>
                    <a:pt x="61087" y="14097"/>
                    <a:pt x="61087" y="201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7" name="Group 177"/>
          <p:cNvGrpSpPr/>
          <p:nvPr/>
        </p:nvGrpSpPr>
        <p:grpSpPr>
          <a:xfrm>
            <a:off x="10193040" y="4089960"/>
            <a:ext cx="44820" cy="15120"/>
            <a:chOff x="0" y="0"/>
            <a:chExt cx="59760" cy="20160"/>
          </a:xfrm>
        </p:grpSpPr>
        <p:sp>
          <p:nvSpPr>
            <p:cNvPr id="178" name="Freeform 178"/>
            <p:cNvSpPr/>
            <p:nvPr/>
          </p:nvSpPr>
          <p:spPr>
            <a:xfrm>
              <a:off x="0" y="0"/>
              <a:ext cx="59690" cy="20193"/>
            </a:xfrm>
            <a:custGeom>
              <a:avLst/>
              <a:gdLst/>
              <a:ahLst/>
              <a:cxnLst/>
              <a:rect l="l" t="t" r="r" b="b"/>
              <a:pathLst>
                <a:path w="59690" h="20193">
                  <a:moveTo>
                    <a:pt x="2032" y="20193"/>
                  </a:moveTo>
                  <a:cubicBezTo>
                    <a:pt x="0" y="8001"/>
                    <a:pt x="2032" y="0"/>
                    <a:pt x="15875" y="0"/>
                  </a:cubicBezTo>
                  <a:cubicBezTo>
                    <a:pt x="29845" y="2032"/>
                    <a:pt x="45720" y="0"/>
                    <a:pt x="59690" y="0"/>
                  </a:cubicBezTo>
                  <a:cubicBezTo>
                    <a:pt x="59690" y="8001"/>
                    <a:pt x="59690" y="14097"/>
                    <a:pt x="59690" y="20193"/>
                  </a:cubicBezTo>
                  <a:cubicBezTo>
                    <a:pt x="39751" y="20193"/>
                    <a:pt x="21844" y="20193"/>
                    <a:pt x="1905" y="201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9" name="Group 179"/>
          <p:cNvGrpSpPr/>
          <p:nvPr/>
        </p:nvGrpSpPr>
        <p:grpSpPr>
          <a:xfrm>
            <a:off x="10086660" y="4089960"/>
            <a:ext cx="44820" cy="16200"/>
            <a:chOff x="0" y="0"/>
            <a:chExt cx="59760" cy="21600"/>
          </a:xfrm>
        </p:grpSpPr>
        <p:sp>
          <p:nvSpPr>
            <p:cNvPr id="180" name="Freeform 180"/>
            <p:cNvSpPr/>
            <p:nvPr/>
          </p:nvSpPr>
          <p:spPr>
            <a:xfrm>
              <a:off x="0" y="0"/>
              <a:ext cx="59690" cy="21590"/>
            </a:xfrm>
            <a:custGeom>
              <a:avLst/>
              <a:gdLst/>
              <a:ahLst/>
              <a:cxnLst/>
              <a:rect l="l" t="t" r="r" b="b"/>
              <a:pathLst>
                <a:path w="59690" h="21590">
                  <a:moveTo>
                    <a:pt x="0" y="21590"/>
                  </a:moveTo>
                  <a:cubicBezTo>
                    <a:pt x="0" y="13716"/>
                    <a:pt x="0" y="9779"/>
                    <a:pt x="0" y="1905"/>
                  </a:cubicBezTo>
                  <a:cubicBezTo>
                    <a:pt x="17907" y="1905"/>
                    <a:pt x="33909" y="0"/>
                    <a:pt x="49784" y="1905"/>
                  </a:cubicBezTo>
                  <a:cubicBezTo>
                    <a:pt x="53721" y="1905"/>
                    <a:pt x="57785" y="9779"/>
                    <a:pt x="59690" y="13716"/>
                  </a:cubicBezTo>
                  <a:cubicBezTo>
                    <a:pt x="59690" y="15621"/>
                    <a:pt x="51689" y="21590"/>
                    <a:pt x="49784" y="21590"/>
                  </a:cubicBezTo>
                  <a:cubicBezTo>
                    <a:pt x="33909" y="21590"/>
                    <a:pt x="17907" y="21590"/>
                    <a:pt x="0" y="215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1" name="Group 181"/>
          <p:cNvGrpSpPr/>
          <p:nvPr/>
        </p:nvGrpSpPr>
        <p:grpSpPr>
          <a:xfrm>
            <a:off x="9938700" y="4089960"/>
            <a:ext cx="49680" cy="15120"/>
            <a:chOff x="0" y="0"/>
            <a:chExt cx="66240" cy="20160"/>
          </a:xfrm>
        </p:grpSpPr>
        <p:sp>
          <p:nvSpPr>
            <p:cNvPr id="182" name="Freeform 182"/>
            <p:cNvSpPr/>
            <p:nvPr/>
          </p:nvSpPr>
          <p:spPr>
            <a:xfrm>
              <a:off x="0" y="0"/>
              <a:ext cx="66294" cy="20193"/>
            </a:xfrm>
            <a:custGeom>
              <a:avLst/>
              <a:gdLst/>
              <a:ahLst/>
              <a:cxnLst/>
              <a:rect l="l" t="t" r="r" b="b"/>
              <a:pathLst>
                <a:path w="66294" h="20193">
                  <a:moveTo>
                    <a:pt x="4064" y="20193"/>
                  </a:moveTo>
                  <a:cubicBezTo>
                    <a:pt x="0" y="6096"/>
                    <a:pt x="4064" y="0"/>
                    <a:pt x="18034" y="0"/>
                  </a:cubicBezTo>
                  <a:cubicBezTo>
                    <a:pt x="28067" y="2032"/>
                    <a:pt x="38100" y="2032"/>
                    <a:pt x="46228" y="0"/>
                  </a:cubicBezTo>
                  <a:cubicBezTo>
                    <a:pt x="60198" y="0"/>
                    <a:pt x="66294" y="6096"/>
                    <a:pt x="60198" y="20193"/>
                  </a:cubicBezTo>
                  <a:cubicBezTo>
                    <a:pt x="42164" y="20193"/>
                    <a:pt x="24130" y="20193"/>
                    <a:pt x="3937" y="201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3" name="Group 183"/>
          <p:cNvGrpSpPr/>
          <p:nvPr/>
        </p:nvGrpSpPr>
        <p:grpSpPr>
          <a:xfrm>
            <a:off x="11710980" y="3197880"/>
            <a:ext cx="27000" cy="7560"/>
            <a:chOff x="0" y="0"/>
            <a:chExt cx="36000" cy="10080"/>
          </a:xfrm>
        </p:grpSpPr>
        <p:sp>
          <p:nvSpPr>
            <p:cNvPr id="184" name="Freeform 184"/>
            <p:cNvSpPr/>
            <p:nvPr/>
          </p:nvSpPr>
          <p:spPr>
            <a:xfrm>
              <a:off x="0" y="0"/>
              <a:ext cx="36068" cy="10160"/>
            </a:xfrm>
            <a:custGeom>
              <a:avLst/>
              <a:gdLst/>
              <a:ahLst/>
              <a:cxnLst/>
              <a:rect l="l" t="t" r="r" b="b"/>
              <a:pathLst>
                <a:path w="36068" h="10160">
                  <a:moveTo>
                    <a:pt x="0" y="0"/>
                  </a:moveTo>
                  <a:cubicBezTo>
                    <a:pt x="11938" y="0"/>
                    <a:pt x="21971" y="0"/>
                    <a:pt x="34036" y="0"/>
                  </a:cubicBezTo>
                  <a:cubicBezTo>
                    <a:pt x="34036" y="2032"/>
                    <a:pt x="36068" y="2032"/>
                    <a:pt x="36068" y="4064"/>
                  </a:cubicBezTo>
                  <a:cubicBezTo>
                    <a:pt x="30099" y="6096"/>
                    <a:pt x="26035" y="10160"/>
                    <a:pt x="20066" y="10160"/>
                  </a:cubicBezTo>
                  <a:cubicBezTo>
                    <a:pt x="3937" y="10033"/>
                    <a:pt x="3937" y="1003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5" name="Group 185"/>
          <p:cNvGrpSpPr/>
          <p:nvPr/>
        </p:nvGrpSpPr>
        <p:grpSpPr>
          <a:xfrm>
            <a:off x="13028580" y="4277340"/>
            <a:ext cx="395820" cy="266760"/>
            <a:chOff x="0" y="0"/>
            <a:chExt cx="527760" cy="355680"/>
          </a:xfrm>
        </p:grpSpPr>
        <p:sp>
          <p:nvSpPr>
            <p:cNvPr id="186" name="Freeform 186"/>
            <p:cNvSpPr/>
            <p:nvPr/>
          </p:nvSpPr>
          <p:spPr>
            <a:xfrm>
              <a:off x="0" y="0"/>
              <a:ext cx="527685" cy="355727"/>
            </a:xfrm>
            <a:custGeom>
              <a:avLst/>
              <a:gdLst/>
              <a:ahLst/>
              <a:cxnLst/>
              <a:rect l="l" t="t" r="r" b="b"/>
              <a:pathLst>
                <a:path w="527685" h="355727">
                  <a:moveTo>
                    <a:pt x="0" y="85979"/>
                  </a:moveTo>
                  <a:cubicBezTo>
                    <a:pt x="3937" y="82042"/>
                    <a:pt x="5969" y="77978"/>
                    <a:pt x="9906" y="74041"/>
                  </a:cubicBezTo>
                  <a:cubicBezTo>
                    <a:pt x="59690" y="35941"/>
                    <a:pt x="115570" y="13970"/>
                    <a:pt x="179197" y="8001"/>
                  </a:cubicBezTo>
                  <a:cubicBezTo>
                    <a:pt x="258826" y="0"/>
                    <a:pt x="330581" y="19939"/>
                    <a:pt x="396240" y="64008"/>
                  </a:cubicBezTo>
                  <a:cubicBezTo>
                    <a:pt x="398272" y="66040"/>
                    <a:pt x="400177" y="66040"/>
                    <a:pt x="402209" y="67945"/>
                  </a:cubicBezTo>
                  <a:cubicBezTo>
                    <a:pt x="422148" y="83947"/>
                    <a:pt x="422148" y="83947"/>
                    <a:pt x="404241" y="101854"/>
                  </a:cubicBezTo>
                  <a:cubicBezTo>
                    <a:pt x="364363" y="139827"/>
                    <a:pt x="326517" y="179832"/>
                    <a:pt x="286766" y="217805"/>
                  </a:cubicBezTo>
                  <a:cubicBezTo>
                    <a:pt x="300736" y="229743"/>
                    <a:pt x="312674" y="241808"/>
                    <a:pt x="324612" y="253746"/>
                  </a:cubicBezTo>
                  <a:cubicBezTo>
                    <a:pt x="354457" y="223774"/>
                    <a:pt x="386334" y="191770"/>
                    <a:pt x="418211" y="159893"/>
                  </a:cubicBezTo>
                  <a:cubicBezTo>
                    <a:pt x="428117" y="149860"/>
                    <a:pt x="438150" y="139954"/>
                    <a:pt x="448056" y="129921"/>
                  </a:cubicBezTo>
                  <a:cubicBezTo>
                    <a:pt x="456057" y="121920"/>
                    <a:pt x="459994" y="121920"/>
                    <a:pt x="465963" y="129921"/>
                  </a:cubicBezTo>
                  <a:cubicBezTo>
                    <a:pt x="495808" y="169926"/>
                    <a:pt x="517779" y="211836"/>
                    <a:pt x="527685" y="259842"/>
                  </a:cubicBezTo>
                  <a:cubicBezTo>
                    <a:pt x="527685" y="261874"/>
                    <a:pt x="527685" y="263779"/>
                    <a:pt x="525653" y="265811"/>
                  </a:cubicBezTo>
                  <a:cubicBezTo>
                    <a:pt x="511683" y="215900"/>
                    <a:pt x="491744" y="169926"/>
                    <a:pt x="457962" y="127889"/>
                  </a:cubicBezTo>
                  <a:cubicBezTo>
                    <a:pt x="438023" y="145923"/>
                    <a:pt x="420116" y="163830"/>
                    <a:pt x="402209" y="181864"/>
                  </a:cubicBezTo>
                  <a:cubicBezTo>
                    <a:pt x="382270" y="201803"/>
                    <a:pt x="360426" y="223774"/>
                    <a:pt x="338455" y="243840"/>
                  </a:cubicBezTo>
                  <a:cubicBezTo>
                    <a:pt x="330454" y="253873"/>
                    <a:pt x="324485" y="261874"/>
                    <a:pt x="332486" y="275844"/>
                  </a:cubicBezTo>
                  <a:cubicBezTo>
                    <a:pt x="346456" y="299847"/>
                    <a:pt x="346456" y="327787"/>
                    <a:pt x="342392" y="355727"/>
                  </a:cubicBezTo>
                  <a:cubicBezTo>
                    <a:pt x="346329" y="281813"/>
                    <a:pt x="314452" y="229870"/>
                    <a:pt x="242824" y="203835"/>
                  </a:cubicBezTo>
                  <a:cubicBezTo>
                    <a:pt x="242824" y="203835"/>
                    <a:pt x="244856" y="201803"/>
                    <a:pt x="244856" y="199898"/>
                  </a:cubicBezTo>
                  <a:cubicBezTo>
                    <a:pt x="256794" y="205867"/>
                    <a:pt x="268732" y="209931"/>
                    <a:pt x="280670" y="213868"/>
                  </a:cubicBezTo>
                  <a:cubicBezTo>
                    <a:pt x="322453" y="171958"/>
                    <a:pt x="366268" y="127889"/>
                    <a:pt x="408178" y="85979"/>
                  </a:cubicBezTo>
                  <a:cubicBezTo>
                    <a:pt x="344551" y="37973"/>
                    <a:pt x="65659" y="37973"/>
                    <a:pt x="5969" y="87884"/>
                  </a:cubicBezTo>
                  <a:cubicBezTo>
                    <a:pt x="3937" y="87884"/>
                    <a:pt x="2032" y="85979"/>
                    <a:pt x="0" y="859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7" name="Group 187"/>
          <p:cNvGrpSpPr/>
          <p:nvPr/>
        </p:nvGrpSpPr>
        <p:grpSpPr>
          <a:xfrm>
            <a:off x="13028580" y="4548420"/>
            <a:ext cx="316980" cy="247860"/>
            <a:chOff x="0" y="0"/>
            <a:chExt cx="422640" cy="330480"/>
          </a:xfrm>
        </p:grpSpPr>
        <p:sp>
          <p:nvSpPr>
            <p:cNvPr id="188" name="Freeform 188"/>
            <p:cNvSpPr/>
            <p:nvPr/>
          </p:nvSpPr>
          <p:spPr>
            <a:xfrm>
              <a:off x="-127" y="0"/>
              <a:ext cx="424688" cy="330581"/>
            </a:xfrm>
            <a:custGeom>
              <a:avLst/>
              <a:gdLst/>
              <a:ahLst/>
              <a:cxnLst/>
              <a:rect l="l" t="t" r="r" b="b"/>
              <a:pathLst>
                <a:path w="424688" h="330581">
                  <a:moveTo>
                    <a:pt x="102235" y="42037"/>
                  </a:moveTo>
                  <a:cubicBezTo>
                    <a:pt x="122301" y="72136"/>
                    <a:pt x="150368" y="90170"/>
                    <a:pt x="186309" y="98171"/>
                  </a:cubicBezTo>
                  <a:cubicBezTo>
                    <a:pt x="184277" y="100203"/>
                    <a:pt x="184277" y="102235"/>
                    <a:pt x="184277" y="104140"/>
                  </a:cubicBezTo>
                  <a:cubicBezTo>
                    <a:pt x="172212" y="100076"/>
                    <a:pt x="160274" y="94107"/>
                    <a:pt x="148209" y="92075"/>
                  </a:cubicBezTo>
                  <a:cubicBezTo>
                    <a:pt x="142240" y="90043"/>
                    <a:pt x="134239" y="90043"/>
                    <a:pt x="130175" y="94107"/>
                  </a:cubicBezTo>
                  <a:cubicBezTo>
                    <a:pt x="92075" y="132207"/>
                    <a:pt x="52070" y="170180"/>
                    <a:pt x="13970" y="210312"/>
                  </a:cubicBezTo>
                  <a:cubicBezTo>
                    <a:pt x="11938" y="212344"/>
                    <a:pt x="9906" y="214376"/>
                    <a:pt x="8001" y="218313"/>
                  </a:cubicBezTo>
                  <a:cubicBezTo>
                    <a:pt x="144145" y="266446"/>
                    <a:pt x="278384" y="266446"/>
                    <a:pt x="414655" y="218313"/>
                  </a:cubicBezTo>
                  <a:cubicBezTo>
                    <a:pt x="368554" y="174244"/>
                    <a:pt x="326517" y="132207"/>
                    <a:pt x="282448" y="88138"/>
                  </a:cubicBezTo>
                  <a:cubicBezTo>
                    <a:pt x="268478" y="94107"/>
                    <a:pt x="254381" y="98171"/>
                    <a:pt x="238379" y="104140"/>
                  </a:cubicBezTo>
                  <a:cubicBezTo>
                    <a:pt x="238379" y="102108"/>
                    <a:pt x="238379" y="100076"/>
                    <a:pt x="236347" y="100076"/>
                  </a:cubicBezTo>
                  <a:cubicBezTo>
                    <a:pt x="290576" y="86106"/>
                    <a:pt x="324612" y="52070"/>
                    <a:pt x="338582" y="0"/>
                  </a:cubicBezTo>
                  <a:cubicBezTo>
                    <a:pt x="340614" y="0"/>
                    <a:pt x="342646" y="2032"/>
                    <a:pt x="344551" y="2032"/>
                  </a:cubicBezTo>
                  <a:cubicBezTo>
                    <a:pt x="338582" y="18034"/>
                    <a:pt x="334518" y="34036"/>
                    <a:pt x="328549" y="48133"/>
                  </a:cubicBezTo>
                  <a:cubicBezTo>
                    <a:pt x="316484" y="58166"/>
                    <a:pt x="302514" y="70104"/>
                    <a:pt x="290449" y="82169"/>
                  </a:cubicBezTo>
                  <a:cubicBezTo>
                    <a:pt x="334518" y="128270"/>
                    <a:pt x="378587" y="172339"/>
                    <a:pt x="424688" y="216408"/>
                  </a:cubicBezTo>
                  <a:cubicBezTo>
                    <a:pt x="316484" y="316611"/>
                    <a:pt x="126238" y="330581"/>
                    <a:pt x="0" y="218440"/>
                  </a:cubicBezTo>
                  <a:cubicBezTo>
                    <a:pt x="44069" y="174371"/>
                    <a:pt x="88138" y="128270"/>
                    <a:pt x="132207" y="84201"/>
                  </a:cubicBezTo>
                  <a:cubicBezTo>
                    <a:pt x="122174" y="70231"/>
                    <a:pt x="100203" y="64135"/>
                    <a:pt x="102108" y="4216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9" name="Group 189"/>
          <p:cNvGrpSpPr/>
          <p:nvPr/>
        </p:nvGrpSpPr>
        <p:grpSpPr>
          <a:xfrm>
            <a:off x="12945960" y="4368600"/>
            <a:ext cx="260280" cy="316440"/>
            <a:chOff x="0" y="0"/>
            <a:chExt cx="347040" cy="421920"/>
          </a:xfrm>
        </p:grpSpPr>
        <p:sp>
          <p:nvSpPr>
            <p:cNvPr id="190" name="Freeform 190"/>
            <p:cNvSpPr/>
            <p:nvPr/>
          </p:nvSpPr>
          <p:spPr>
            <a:xfrm>
              <a:off x="0" y="0"/>
              <a:ext cx="346964" cy="421894"/>
            </a:xfrm>
            <a:custGeom>
              <a:avLst/>
              <a:gdLst/>
              <a:ahLst/>
              <a:cxnLst/>
              <a:rect l="l" t="t" r="r" b="b"/>
              <a:pathLst>
                <a:path w="346964" h="421894">
                  <a:moveTo>
                    <a:pt x="211455" y="281940"/>
                  </a:moveTo>
                  <a:cubicBezTo>
                    <a:pt x="165608" y="327914"/>
                    <a:pt x="119761" y="373888"/>
                    <a:pt x="71882" y="421894"/>
                  </a:cubicBezTo>
                  <a:cubicBezTo>
                    <a:pt x="35941" y="379984"/>
                    <a:pt x="11938" y="331978"/>
                    <a:pt x="3937" y="278003"/>
                  </a:cubicBezTo>
                  <a:cubicBezTo>
                    <a:pt x="17907" y="328041"/>
                    <a:pt x="37846" y="374015"/>
                    <a:pt x="71755" y="414020"/>
                  </a:cubicBezTo>
                  <a:cubicBezTo>
                    <a:pt x="115697" y="370078"/>
                    <a:pt x="157480" y="326009"/>
                    <a:pt x="203454" y="280035"/>
                  </a:cubicBezTo>
                  <a:cubicBezTo>
                    <a:pt x="189484" y="260096"/>
                    <a:pt x="183515" y="232029"/>
                    <a:pt x="187452" y="204089"/>
                  </a:cubicBezTo>
                  <a:cubicBezTo>
                    <a:pt x="189484" y="186055"/>
                    <a:pt x="195453" y="168148"/>
                    <a:pt x="199390" y="148082"/>
                  </a:cubicBezTo>
                  <a:cubicBezTo>
                    <a:pt x="199390" y="144145"/>
                    <a:pt x="201422" y="136144"/>
                    <a:pt x="199390" y="132080"/>
                  </a:cubicBezTo>
                  <a:cubicBezTo>
                    <a:pt x="157480" y="90043"/>
                    <a:pt x="115570" y="48133"/>
                    <a:pt x="73787" y="6096"/>
                  </a:cubicBezTo>
                  <a:cubicBezTo>
                    <a:pt x="39878" y="45974"/>
                    <a:pt x="19939" y="91948"/>
                    <a:pt x="5969" y="144018"/>
                  </a:cubicBezTo>
                  <a:cubicBezTo>
                    <a:pt x="0" y="113919"/>
                    <a:pt x="43942" y="24003"/>
                    <a:pt x="71755" y="0"/>
                  </a:cubicBezTo>
                  <a:cubicBezTo>
                    <a:pt x="117602" y="45974"/>
                    <a:pt x="161544" y="90043"/>
                    <a:pt x="205359" y="133985"/>
                  </a:cubicBezTo>
                  <a:cubicBezTo>
                    <a:pt x="219329" y="117983"/>
                    <a:pt x="229235" y="98044"/>
                    <a:pt x="245237" y="91948"/>
                  </a:cubicBezTo>
                  <a:cubicBezTo>
                    <a:pt x="277114" y="80010"/>
                    <a:pt x="311023" y="65913"/>
                    <a:pt x="346964" y="80010"/>
                  </a:cubicBezTo>
                  <a:cubicBezTo>
                    <a:pt x="283083" y="72009"/>
                    <a:pt x="235331" y="96012"/>
                    <a:pt x="203327" y="152019"/>
                  </a:cubicBezTo>
                  <a:cubicBezTo>
                    <a:pt x="179451" y="195961"/>
                    <a:pt x="185420" y="240030"/>
                    <a:pt x="211328" y="2819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1" name="Group 191"/>
          <p:cNvGrpSpPr/>
          <p:nvPr/>
        </p:nvGrpSpPr>
        <p:grpSpPr>
          <a:xfrm>
            <a:off x="13128480" y="4466340"/>
            <a:ext cx="117720" cy="115560"/>
            <a:chOff x="0" y="0"/>
            <a:chExt cx="156960" cy="154080"/>
          </a:xfrm>
        </p:grpSpPr>
        <p:sp>
          <p:nvSpPr>
            <p:cNvPr id="192" name="Freeform 192"/>
            <p:cNvSpPr/>
            <p:nvPr/>
          </p:nvSpPr>
          <p:spPr>
            <a:xfrm>
              <a:off x="0" y="0"/>
              <a:ext cx="156972" cy="154178"/>
            </a:xfrm>
            <a:custGeom>
              <a:avLst/>
              <a:gdLst/>
              <a:ahLst/>
              <a:cxnLst/>
              <a:rect l="l" t="t" r="r" b="b"/>
              <a:pathLst>
                <a:path w="156972" h="154178">
                  <a:moveTo>
                    <a:pt x="113284" y="10033"/>
                  </a:moveTo>
                  <a:cubicBezTo>
                    <a:pt x="119253" y="18034"/>
                    <a:pt x="123190" y="26035"/>
                    <a:pt x="129159" y="34036"/>
                  </a:cubicBezTo>
                  <a:cubicBezTo>
                    <a:pt x="156972" y="66040"/>
                    <a:pt x="153035" y="96012"/>
                    <a:pt x="129159" y="128143"/>
                  </a:cubicBezTo>
                  <a:cubicBezTo>
                    <a:pt x="119253" y="140208"/>
                    <a:pt x="113284" y="152146"/>
                    <a:pt x="93345" y="148209"/>
                  </a:cubicBezTo>
                  <a:cubicBezTo>
                    <a:pt x="87376" y="146177"/>
                    <a:pt x="79375" y="146177"/>
                    <a:pt x="71501" y="148209"/>
                  </a:cubicBezTo>
                  <a:cubicBezTo>
                    <a:pt x="43688" y="154178"/>
                    <a:pt x="29718" y="140208"/>
                    <a:pt x="15875" y="116205"/>
                  </a:cubicBezTo>
                  <a:cubicBezTo>
                    <a:pt x="0" y="90043"/>
                    <a:pt x="0" y="72009"/>
                    <a:pt x="15875" y="44069"/>
                  </a:cubicBezTo>
                  <a:cubicBezTo>
                    <a:pt x="31750" y="20066"/>
                    <a:pt x="45720" y="5969"/>
                    <a:pt x="75438" y="12065"/>
                  </a:cubicBezTo>
                  <a:cubicBezTo>
                    <a:pt x="81407" y="14097"/>
                    <a:pt x="89408" y="12065"/>
                    <a:pt x="103251" y="12065"/>
                  </a:cubicBezTo>
                  <a:cubicBezTo>
                    <a:pt x="97282" y="14097"/>
                    <a:pt x="95250" y="14097"/>
                    <a:pt x="95250" y="14097"/>
                  </a:cubicBezTo>
                  <a:cubicBezTo>
                    <a:pt x="41783" y="0"/>
                    <a:pt x="23876" y="37973"/>
                    <a:pt x="8001" y="76073"/>
                  </a:cubicBezTo>
                  <a:cubicBezTo>
                    <a:pt x="5969" y="78105"/>
                    <a:pt x="5969" y="84074"/>
                    <a:pt x="8001" y="86106"/>
                  </a:cubicBezTo>
                  <a:cubicBezTo>
                    <a:pt x="17907" y="104140"/>
                    <a:pt x="27813" y="120142"/>
                    <a:pt x="37846" y="138176"/>
                  </a:cubicBezTo>
                  <a:cubicBezTo>
                    <a:pt x="39878" y="140208"/>
                    <a:pt x="41783" y="144145"/>
                    <a:pt x="45847" y="144145"/>
                  </a:cubicBezTo>
                  <a:cubicBezTo>
                    <a:pt x="65659" y="144145"/>
                    <a:pt x="85598" y="144145"/>
                    <a:pt x="107442" y="144145"/>
                  </a:cubicBezTo>
                  <a:cubicBezTo>
                    <a:pt x="119380" y="122174"/>
                    <a:pt x="133223" y="98171"/>
                    <a:pt x="147193" y="76073"/>
                  </a:cubicBezTo>
                  <a:cubicBezTo>
                    <a:pt x="135255" y="56007"/>
                    <a:pt x="123317" y="36068"/>
                    <a:pt x="111379" y="18034"/>
                  </a:cubicBezTo>
                  <a:cubicBezTo>
                    <a:pt x="111379" y="16002"/>
                    <a:pt x="109347" y="13970"/>
                    <a:pt x="109347" y="13970"/>
                  </a:cubicBezTo>
                  <a:cubicBezTo>
                    <a:pt x="111379" y="11938"/>
                    <a:pt x="113284" y="11938"/>
                    <a:pt x="113284" y="990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3" name="Group 193"/>
          <p:cNvGrpSpPr/>
          <p:nvPr/>
        </p:nvGrpSpPr>
        <p:grpSpPr>
          <a:xfrm>
            <a:off x="13153860" y="4669920"/>
            <a:ext cx="61020" cy="55620"/>
            <a:chOff x="0" y="0"/>
            <a:chExt cx="81360" cy="74160"/>
          </a:xfrm>
        </p:grpSpPr>
        <p:sp>
          <p:nvSpPr>
            <p:cNvPr id="194" name="Freeform 194"/>
            <p:cNvSpPr/>
            <p:nvPr/>
          </p:nvSpPr>
          <p:spPr>
            <a:xfrm>
              <a:off x="0" y="0"/>
              <a:ext cx="81407" cy="74168"/>
            </a:xfrm>
            <a:custGeom>
              <a:avLst/>
              <a:gdLst/>
              <a:ahLst/>
              <a:cxnLst/>
              <a:rect l="l" t="t" r="r" b="b"/>
              <a:pathLst>
                <a:path w="81407" h="74168">
                  <a:moveTo>
                    <a:pt x="45593" y="74168"/>
                  </a:moveTo>
                  <a:cubicBezTo>
                    <a:pt x="33655" y="72136"/>
                    <a:pt x="23749" y="74168"/>
                    <a:pt x="19812" y="68199"/>
                  </a:cubicBezTo>
                  <a:cubicBezTo>
                    <a:pt x="11938" y="60071"/>
                    <a:pt x="5969" y="48133"/>
                    <a:pt x="3937" y="38100"/>
                  </a:cubicBezTo>
                  <a:cubicBezTo>
                    <a:pt x="0" y="28067"/>
                    <a:pt x="21844" y="0"/>
                    <a:pt x="29718" y="0"/>
                  </a:cubicBezTo>
                  <a:cubicBezTo>
                    <a:pt x="41656" y="2032"/>
                    <a:pt x="55499" y="0"/>
                    <a:pt x="65405" y="5969"/>
                  </a:cubicBezTo>
                  <a:cubicBezTo>
                    <a:pt x="73406" y="12065"/>
                    <a:pt x="81407" y="26035"/>
                    <a:pt x="81407" y="38100"/>
                  </a:cubicBezTo>
                  <a:cubicBezTo>
                    <a:pt x="81407" y="46101"/>
                    <a:pt x="73406" y="58166"/>
                    <a:pt x="67564" y="64135"/>
                  </a:cubicBezTo>
                  <a:cubicBezTo>
                    <a:pt x="61722" y="70104"/>
                    <a:pt x="51689" y="72136"/>
                    <a:pt x="45720" y="74168"/>
                  </a:cubicBezTo>
                  <a:close/>
                  <a:moveTo>
                    <a:pt x="43688" y="5969"/>
                  </a:moveTo>
                  <a:cubicBezTo>
                    <a:pt x="27813" y="5969"/>
                    <a:pt x="9906" y="22098"/>
                    <a:pt x="9906" y="38100"/>
                  </a:cubicBezTo>
                  <a:cubicBezTo>
                    <a:pt x="9906" y="52070"/>
                    <a:pt x="27813" y="68199"/>
                    <a:pt x="43688" y="68199"/>
                  </a:cubicBezTo>
                  <a:cubicBezTo>
                    <a:pt x="57531" y="68199"/>
                    <a:pt x="75438" y="50165"/>
                    <a:pt x="75438" y="36068"/>
                  </a:cubicBezTo>
                  <a:cubicBezTo>
                    <a:pt x="75438" y="21971"/>
                    <a:pt x="57531" y="5969"/>
                    <a:pt x="43688" y="596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5" name="Group 195"/>
          <p:cNvGrpSpPr/>
          <p:nvPr/>
        </p:nvGrpSpPr>
        <p:grpSpPr>
          <a:xfrm>
            <a:off x="13154940" y="4328640"/>
            <a:ext cx="61560" cy="52380"/>
            <a:chOff x="0" y="0"/>
            <a:chExt cx="82080" cy="69840"/>
          </a:xfrm>
        </p:grpSpPr>
        <p:sp>
          <p:nvSpPr>
            <p:cNvPr id="196" name="Freeform 196"/>
            <p:cNvSpPr/>
            <p:nvPr/>
          </p:nvSpPr>
          <p:spPr>
            <a:xfrm>
              <a:off x="0" y="0"/>
              <a:ext cx="82042" cy="69850"/>
            </a:xfrm>
            <a:custGeom>
              <a:avLst/>
              <a:gdLst/>
              <a:ahLst/>
              <a:cxnLst/>
              <a:rect l="l" t="t" r="r" b="b"/>
              <a:pathLst>
                <a:path w="82042" h="69850">
                  <a:moveTo>
                    <a:pt x="40005" y="69850"/>
                  </a:moveTo>
                  <a:cubicBezTo>
                    <a:pt x="21971" y="69850"/>
                    <a:pt x="0" y="49911"/>
                    <a:pt x="0" y="35941"/>
                  </a:cubicBezTo>
                  <a:cubicBezTo>
                    <a:pt x="2032" y="17907"/>
                    <a:pt x="21971" y="0"/>
                    <a:pt x="40005" y="0"/>
                  </a:cubicBezTo>
                  <a:cubicBezTo>
                    <a:pt x="58039" y="0"/>
                    <a:pt x="82042" y="19939"/>
                    <a:pt x="82042" y="35941"/>
                  </a:cubicBezTo>
                  <a:cubicBezTo>
                    <a:pt x="80137" y="51943"/>
                    <a:pt x="60071" y="69850"/>
                    <a:pt x="40005" y="69850"/>
                  </a:cubicBezTo>
                  <a:close/>
                  <a:moveTo>
                    <a:pt x="40005" y="67818"/>
                  </a:moveTo>
                  <a:cubicBezTo>
                    <a:pt x="53975" y="67818"/>
                    <a:pt x="74041" y="49911"/>
                    <a:pt x="74041" y="35941"/>
                  </a:cubicBezTo>
                  <a:cubicBezTo>
                    <a:pt x="74041" y="24003"/>
                    <a:pt x="56007" y="3937"/>
                    <a:pt x="42037" y="3937"/>
                  </a:cubicBezTo>
                  <a:cubicBezTo>
                    <a:pt x="26035" y="3937"/>
                    <a:pt x="8001" y="21971"/>
                    <a:pt x="8001" y="35941"/>
                  </a:cubicBezTo>
                  <a:cubicBezTo>
                    <a:pt x="8001" y="47879"/>
                    <a:pt x="28067" y="67818"/>
                    <a:pt x="40005" y="678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7" name="Group 197"/>
          <p:cNvGrpSpPr/>
          <p:nvPr/>
        </p:nvGrpSpPr>
        <p:grpSpPr>
          <a:xfrm>
            <a:off x="13367700" y="4589460"/>
            <a:ext cx="52380" cy="98280"/>
            <a:chOff x="0" y="0"/>
            <a:chExt cx="69840" cy="131040"/>
          </a:xfrm>
        </p:grpSpPr>
        <p:sp>
          <p:nvSpPr>
            <p:cNvPr id="198" name="Freeform 198"/>
            <p:cNvSpPr/>
            <p:nvPr/>
          </p:nvSpPr>
          <p:spPr>
            <a:xfrm>
              <a:off x="0" y="0"/>
              <a:ext cx="69850" cy="131064"/>
            </a:xfrm>
            <a:custGeom>
              <a:avLst/>
              <a:gdLst/>
              <a:ahLst/>
              <a:cxnLst/>
              <a:rect l="l" t="t" r="r" b="b"/>
              <a:pathLst>
                <a:path w="69850" h="131064">
                  <a:moveTo>
                    <a:pt x="69850" y="0"/>
                  </a:moveTo>
                  <a:cubicBezTo>
                    <a:pt x="61849" y="49657"/>
                    <a:pt x="35941" y="91313"/>
                    <a:pt x="2032" y="131064"/>
                  </a:cubicBezTo>
                  <a:cubicBezTo>
                    <a:pt x="0" y="125095"/>
                    <a:pt x="0" y="123063"/>
                    <a:pt x="0" y="121158"/>
                  </a:cubicBezTo>
                  <a:cubicBezTo>
                    <a:pt x="37973" y="87376"/>
                    <a:pt x="51943" y="43688"/>
                    <a:pt x="698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9" name="Group 199"/>
          <p:cNvGrpSpPr/>
          <p:nvPr/>
        </p:nvGrpSpPr>
        <p:grpSpPr>
          <a:xfrm>
            <a:off x="13158180" y="4499280"/>
            <a:ext cx="53460" cy="52380"/>
            <a:chOff x="0" y="0"/>
            <a:chExt cx="71280" cy="69840"/>
          </a:xfrm>
        </p:grpSpPr>
        <p:sp>
          <p:nvSpPr>
            <p:cNvPr id="200" name="Freeform 200"/>
            <p:cNvSpPr/>
            <p:nvPr/>
          </p:nvSpPr>
          <p:spPr>
            <a:xfrm>
              <a:off x="0" y="0"/>
              <a:ext cx="71247" cy="69850"/>
            </a:xfrm>
            <a:custGeom>
              <a:avLst/>
              <a:gdLst/>
              <a:ahLst/>
              <a:cxnLst/>
              <a:rect l="l" t="t" r="r" b="b"/>
              <a:pathLst>
                <a:path w="71247" h="69850">
                  <a:moveTo>
                    <a:pt x="33655" y="69850"/>
                  </a:moveTo>
                  <a:cubicBezTo>
                    <a:pt x="11938" y="69850"/>
                    <a:pt x="0" y="55880"/>
                    <a:pt x="0" y="33909"/>
                  </a:cubicBezTo>
                  <a:cubicBezTo>
                    <a:pt x="0" y="13970"/>
                    <a:pt x="17780" y="0"/>
                    <a:pt x="37592" y="0"/>
                  </a:cubicBezTo>
                  <a:cubicBezTo>
                    <a:pt x="57404" y="0"/>
                    <a:pt x="71247" y="13970"/>
                    <a:pt x="71247" y="35941"/>
                  </a:cubicBezTo>
                  <a:cubicBezTo>
                    <a:pt x="61341" y="17907"/>
                    <a:pt x="53467" y="0"/>
                    <a:pt x="29718" y="5969"/>
                  </a:cubicBezTo>
                  <a:cubicBezTo>
                    <a:pt x="15875" y="10033"/>
                    <a:pt x="5969" y="19939"/>
                    <a:pt x="5969" y="33909"/>
                  </a:cubicBezTo>
                  <a:cubicBezTo>
                    <a:pt x="3937" y="53848"/>
                    <a:pt x="15875" y="63881"/>
                    <a:pt x="33655" y="69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1" name="Group 201"/>
          <p:cNvGrpSpPr/>
          <p:nvPr/>
        </p:nvGrpSpPr>
        <p:grpSpPr>
          <a:xfrm>
            <a:off x="12873060" y="4416660"/>
            <a:ext cx="43740" cy="89100"/>
            <a:chOff x="0" y="0"/>
            <a:chExt cx="58320" cy="118800"/>
          </a:xfrm>
        </p:grpSpPr>
        <p:sp>
          <p:nvSpPr>
            <p:cNvPr id="202" name="Freeform 202"/>
            <p:cNvSpPr/>
            <p:nvPr/>
          </p:nvSpPr>
          <p:spPr>
            <a:xfrm>
              <a:off x="0" y="0"/>
              <a:ext cx="60452" cy="118745"/>
            </a:xfrm>
            <a:custGeom>
              <a:avLst/>
              <a:gdLst/>
              <a:ahLst/>
              <a:cxnLst/>
              <a:rect l="l" t="t" r="r" b="b"/>
              <a:pathLst>
                <a:path w="60452" h="118745">
                  <a:moveTo>
                    <a:pt x="0" y="118745"/>
                  </a:moveTo>
                  <a:cubicBezTo>
                    <a:pt x="4191" y="76454"/>
                    <a:pt x="22860" y="40259"/>
                    <a:pt x="50038" y="8001"/>
                  </a:cubicBezTo>
                  <a:cubicBezTo>
                    <a:pt x="52070" y="4064"/>
                    <a:pt x="56261" y="2032"/>
                    <a:pt x="60452" y="0"/>
                  </a:cubicBezTo>
                  <a:cubicBezTo>
                    <a:pt x="60452" y="2032"/>
                    <a:pt x="60452" y="4064"/>
                    <a:pt x="58420" y="6096"/>
                  </a:cubicBezTo>
                  <a:cubicBezTo>
                    <a:pt x="31242" y="36195"/>
                    <a:pt x="14605" y="70485"/>
                    <a:pt x="4191" y="110744"/>
                  </a:cubicBezTo>
                  <a:cubicBezTo>
                    <a:pt x="4191" y="112776"/>
                    <a:pt x="2159" y="114808"/>
                    <a:pt x="0" y="118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3" name="Group 203"/>
          <p:cNvGrpSpPr/>
          <p:nvPr/>
        </p:nvGrpSpPr>
        <p:grpSpPr>
          <a:xfrm>
            <a:off x="13426020" y="4499280"/>
            <a:ext cx="2700" cy="55620"/>
            <a:chOff x="0" y="0"/>
            <a:chExt cx="3600" cy="74160"/>
          </a:xfrm>
        </p:grpSpPr>
        <p:sp>
          <p:nvSpPr>
            <p:cNvPr id="204" name="Freeform 204"/>
            <p:cNvSpPr/>
            <p:nvPr/>
          </p:nvSpPr>
          <p:spPr>
            <a:xfrm>
              <a:off x="0" y="0"/>
              <a:ext cx="3556" cy="74168"/>
            </a:xfrm>
            <a:custGeom>
              <a:avLst/>
              <a:gdLst/>
              <a:ahLst/>
              <a:cxnLst/>
              <a:rect l="l" t="t" r="r" b="b"/>
              <a:pathLst>
                <a:path w="3556" h="74168">
                  <a:moveTo>
                    <a:pt x="3556" y="0"/>
                  </a:moveTo>
                  <a:cubicBezTo>
                    <a:pt x="3556" y="26035"/>
                    <a:pt x="3556" y="50165"/>
                    <a:pt x="3556" y="74168"/>
                  </a:cubicBezTo>
                  <a:cubicBezTo>
                    <a:pt x="1778" y="74168"/>
                    <a:pt x="1778" y="74168"/>
                    <a:pt x="0" y="74168"/>
                  </a:cubicBezTo>
                  <a:cubicBezTo>
                    <a:pt x="0" y="50165"/>
                    <a:pt x="0" y="24003"/>
                    <a:pt x="0" y="0"/>
                  </a:cubicBezTo>
                  <a:cubicBezTo>
                    <a:pt x="1778" y="0"/>
                    <a:pt x="1778" y="0"/>
                    <a:pt x="35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5" name="Group 205"/>
          <p:cNvGrpSpPr/>
          <p:nvPr/>
        </p:nvGrpSpPr>
        <p:grpSpPr>
          <a:xfrm>
            <a:off x="10198980" y="3837240"/>
            <a:ext cx="28620" cy="28620"/>
            <a:chOff x="0" y="0"/>
            <a:chExt cx="38160" cy="38160"/>
          </a:xfrm>
        </p:grpSpPr>
        <p:sp>
          <p:nvSpPr>
            <p:cNvPr id="206" name="Freeform 206"/>
            <p:cNvSpPr/>
            <p:nvPr/>
          </p:nvSpPr>
          <p:spPr>
            <a:xfrm>
              <a:off x="0" y="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034" y="0"/>
                  </a:moveTo>
                  <a:cubicBezTo>
                    <a:pt x="30099" y="0"/>
                    <a:pt x="38100" y="5969"/>
                    <a:pt x="38100" y="18034"/>
                  </a:cubicBezTo>
                  <a:cubicBezTo>
                    <a:pt x="38100" y="30099"/>
                    <a:pt x="32131" y="38100"/>
                    <a:pt x="20066" y="38100"/>
                  </a:cubicBezTo>
                  <a:cubicBezTo>
                    <a:pt x="8001" y="38100"/>
                    <a:pt x="2032" y="32131"/>
                    <a:pt x="0" y="20066"/>
                  </a:cubicBezTo>
                  <a:cubicBezTo>
                    <a:pt x="0" y="8001"/>
                    <a:pt x="8001" y="2032"/>
                    <a:pt x="18034" y="0"/>
                  </a:cubicBezTo>
                  <a:close/>
                  <a:moveTo>
                    <a:pt x="20066" y="38100"/>
                  </a:moveTo>
                  <a:cubicBezTo>
                    <a:pt x="26035" y="30099"/>
                    <a:pt x="34163" y="24003"/>
                    <a:pt x="32131" y="18034"/>
                  </a:cubicBezTo>
                  <a:cubicBezTo>
                    <a:pt x="32131" y="13970"/>
                    <a:pt x="24130" y="5969"/>
                    <a:pt x="18034" y="5969"/>
                  </a:cubicBezTo>
                  <a:cubicBezTo>
                    <a:pt x="13970" y="5969"/>
                    <a:pt x="5969" y="16002"/>
                    <a:pt x="5969" y="20066"/>
                  </a:cubicBezTo>
                  <a:cubicBezTo>
                    <a:pt x="5969" y="24130"/>
                    <a:pt x="14097" y="30099"/>
                    <a:pt x="20066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7" name="Group 207"/>
          <p:cNvGrpSpPr/>
          <p:nvPr/>
        </p:nvGrpSpPr>
        <p:grpSpPr>
          <a:xfrm>
            <a:off x="9844740" y="3837240"/>
            <a:ext cx="29700" cy="28620"/>
            <a:chOff x="0" y="0"/>
            <a:chExt cx="39600" cy="38160"/>
          </a:xfrm>
        </p:grpSpPr>
        <p:sp>
          <p:nvSpPr>
            <p:cNvPr id="208" name="Freeform 208"/>
            <p:cNvSpPr/>
            <p:nvPr/>
          </p:nvSpPr>
          <p:spPr>
            <a:xfrm>
              <a:off x="0" y="0"/>
              <a:ext cx="39624" cy="38100"/>
            </a:xfrm>
            <a:custGeom>
              <a:avLst/>
              <a:gdLst/>
              <a:ahLst/>
              <a:cxnLst/>
              <a:rect l="l" t="t" r="r" b="b"/>
              <a:pathLst>
                <a:path w="39624" h="38100">
                  <a:moveTo>
                    <a:pt x="25781" y="38100"/>
                  </a:moveTo>
                  <a:cubicBezTo>
                    <a:pt x="7874" y="38100"/>
                    <a:pt x="2032" y="32131"/>
                    <a:pt x="0" y="20066"/>
                  </a:cubicBezTo>
                  <a:cubicBezTo>
                    <a:pt x="0" y="8001"/>
                    <a:pt x="7874" y="0"/>
                    <a:pt x="19812" y="0"/>
                  </a:cubicBezTo>
                  <a:cubicBezTo>
                    <a:pt x="29718" y="0"/>
                    <a:pt x="39624" y="8001"/>
                    <a:pt x="37592" y="18034"/>
                  </a:cubicBezTo>
                  <a:cubicBezTo>
                    <a:pt x="37592" y="26035"/>
                    <a:pt x="29718" y="34163"/>
                    <a:pt x="25654" y="38100"/>
                  </a:cubicBezTo>
                  <a:close/>
                  <a:moveTo>
                    <a:pt x="19812" y="0"/>
                  </a:moveTo>
                  <a:cubicBezTo>
                    <a:pt x="13843" y="10033"/>
                    <a:pt x="5969" y="14097"/>
                    <a:pt x="5969" y="20066"/>
                  </a:cubicBezTo>
                  <a:cubicBezTo>
                    <a:pt x="8001" y="24130"/>
                    <a:pt x="13843" y="32131"/>
                    <a:pt x="19812" y="32131"/>
                  </a:cubicBezTo>
                  <a:cubicBezTo>
                    <a:pt x="23749" y="32131"/>
                    <a:pt x="31750" y="24130"/>
                    <a:pt x="31750" y="20066"/>
                  </a:cubicBezTo>
                  <a:cubicBezTo>
                    <a:pt x="31750" y="14097"/>
                    <a:pt x="25781" y="10033"/>
                    <a:pt x="1981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9" name="Group 209"/>
          <p:cNvGrpSpPr/>
          <p:nvPr/>
        </p:nvGrpSpPr>
        <p:grpSpPr>
          <a:xfrm>
            <a:off x="13161420" y="4674240"/>
            <a:ext cx="49140" cy="46440"/>
            <a:chOff x="0" y="0"/>
            <a:chExt cx="65520" cy="61920"/>
          </a:xfrm>
        </p:grpSpPr>
        <p:sp>
          <p:nvSpPr>
            <p:cNvPr id="210" name="Freeform 210"/>
            <p:cNvSpPr/>
            <p:nvPr/>
          </p:nvSpPr>
          <p:spPr>
            <a:xfrm>
              <a:off x="0" y="0"/>
              <a:ext cx="65532" cy="61976"/>
            </a:xfrm>
            <a:custGeom>
              <a:avLst/>
              <a:gdLst/>
              <a:ahLst/>
              <a:cxnLst/>
              <a:rect l="l" t="t" r="r" b="b"/>
              <a:pathLst>
                <a:path w="65532" h="61976">
                  <a:moveTo>
                    <a:pt x="33782" y="0"/>
                  </a:moveTo>
                  <a:cubicBezTo>
                    <a:pt x="47625" y="0"/>
                    <a:pt x="65532" y="16002"/>
                    <a:pt x="65532" y="29972"/>
                  </a:cubicBezTo>
                  <a:cubicBezTo>
                    <a:pt x="65532" y="43942"/>
                    <a:pt x="47625" y="61976"/>
                    <a:pt x="33782" y="61976"/>
                  </a:cubicBezTo>
                  <a:cubicBezTo>
                    <a:pt x="17907" y="61976"/>
                    <a:pt x="0" y="45974"/>
                    <a:pt x="0" y="32004"/>
                  </a:cubicBezTo>
                  <a:cubicBezTo>
                    <a:pt x="0" y="16002"/>
                    <a:pt x="17907" y="0"/>
                    <a:pt x="33782" y="0"/>
                  </a:cubicBezTo>
                  <a:close/>
                  <a:moveTo>
                    <a:pt x="51562" y="25908"/>
                  </a:moveTo>
                  <a:cubicBezTo>
                    <a:pt x="47625" y="21971"/>
                    <a:pt x="41656" y="13970"/>
                    <a:pt x="33655" y="11938"/>
                  </a:cubicBezTo>
                  <a:cubicBezTo>
                    <a:pt x="21717" y="9906"/>
                    <a:pt x="13843" y="17907"/>
                    <a:pt x="13843" y="31877"/>
                  </a:cubicBezTo>
                  <a:cubicBezTo>
                    <a:pt x="13843" y="43815"/>
                    <a:pt x="19812" y="49911"/>
                    <a:pt x="31750" y="49911"/>
                  </a:cubicBezTo>
                  <a:cubicBezTo>
                    <a:pt x="45593" y="49911"/>
                    <a:pt x="51562" y="43942"/>
                    <a:pt x="51562" y="2590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1" name="Group 211"/>
          <p:cNvGrpSpPr/>
          <p:nvPr/>
        </p:nvGrpSpPr>
        <p:grpSpPr>
          <a:xfrm>
            <a:off x="13161420" y="4331340"/>
            <a:ext cx="49140" cy="48060"/>
            <a:chOff x="0" y="0"/>
            <a:chExt cx="65520" cy="64080"/>
          </a:xfrm>
        </p:grpSpPr>
        <p:sp>
          <p:nvSpPr>
            <p:cNvPr id="212" name="Freeform 212"/>
            <p:cNvSpPr/>
            <p:nvPr/>
          </p:nvSpPr>
          <p:spPr>
            <a:xfrm>
              <a:off x="0" y="0"/>
              <a:ext cx="65532" cy="64135"/>
            </a:xfrm>
            <a:custGeom>
              <a:avLst/>
              <a:gdLst/>
              <a:ahLst/>
              <a:cxnLst/>
              <a:rect l="l" t="t" r="r" b="b"/>
              <a:pathLst>
                <a:path w="65532" h="64135">
                  <a:moveTo>
                    <a:pt x="31750" y="64135"/>
                  </a:moveTo>
                  <a:cubicBezTo>
                    <a:pt x="19812" y="64135"/>
                    <a:pt x="0" y="44069"/>
                    <a:pt x="0" y="32004"/>
                  </a:cubicBezTo>
                  <a:cubicBezTo>
                    <a:pt x="0" y="18034"/>
                    <a:pt x="17907" y="0"/>
                    <a:pt x="33782" y="0"/>
                  </a:cubicBezTo>
                  <a:cubicBezTo>
                    <a:pt x="47625" y="0"/>
                    <a:pt x="65532" y="20066"/>
                    <a:pt x="65532" y="32004"/>
                  </a:cubicBezTo>
                  <a:cubicBezTo>
                    <a:pt x="65532" y="45974"/>
                    <a:pt x="45720" y="64008"/>
                    <a:pt x="31750" y="64008"/>
                  </a:cubicBezTo>
                  <a:close/>
                  <a:moveTo>
                    <a:pt x="37719" y="12065"/>
                  </a:moveTo>
                  <a:cubicBezTo>
                    <a:pt x="19812" y="12065"/>
                    <a:pt x="13843" y="20066"/>
                    <a:pt x="13843" y="32131"/>
                  </a:cubicBezTo>
                  <a:cubicBezTo>
                    <a:pt x="13843" y="44196"/>
                    <a:pt x="21844" y="50038"/>
                    <a:pt x="31750" y="50038"/>
                  </a:cubicBezTo>
                  <a:cubicBezTo>
                    <a:pt x="45593" y="50038"/>
                    <a:pt x="53594" y="44069"/>
                    <a:pt x="51562" y="29972"/>
                  </a:cubicBezTo>
                  <a:cubicBezTo>
                    <a:pt x="49530" y="21971"/>
                    <a:pt x="41656" y="16002"/>
                    <a:pt x="37719" y="119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3" name="Group 213"/>
          <p:cNvGrpSpPr/>
          <p:nvPr/>
        </p:nvGrpSpPr>
        <p:grpSpPr>
          <a:xfrm>
            <a:off x="10203300" y="3842100"/>
            <a:ext cx="21600" cy="23760"/>
            <a:chOff x="0" y="0"/>
            <a:chExt cx="28800" cy="31680"/>
          </a:xfrm>
        </p:grpSpPr>
        <p:sp>
          <p:nvSpPr>
            <p:cNvPr id="214" name="Freeform 214"/>
            <p:cNvSpPr/>
            <p:nvPr/>
          </p:nvSpPr>
          <p:spPr>
            <a:xfrm>
              <a:off x="0" y="0"/>
              <a:ext cx="28702" cy="31750"/>
            </a:xfrm>
            <a:custGeom>
              <a:avLst/>
              <a:gdLst/>
              <a:ahLst/>
              <a:cxnLst/>
              <a:rect l="l" t="t" r="r" b="b"/>
              <a:pathLst>
                <a:path w="28702" h="31750">
                  <a:moveTo>
                    <a:pt x="14351" y="31623"/>
                  </a:moveTo>
                  <a:cubicBezTo>
                    <a:pt x="8255" y="23749"/>
                    <a:pt x="0" y="17780"/>
                    <a:pt x="0" y="13843"/>
                  </a:cubicBezTo>
                  <a:cubicBezTo>
                    <a:pt x="0" y="9906"/>
                    <a:pt x="8255" y="0"/>
                    <a:pt x="12319" y="0"/>
                  </a:cubicBezTo>
                  <a:cubicBezTo>
                    <a:pt x="18542" y="0"/>
                    <a:pt x="26670" y="7874"/>
                    <a:pt x="26670" y="11938"/>
                  </a:cubicBezTo>
                  <a:cubicBezTo>
                    <a:pt x="28702" y="17907"/>
                    <a:pt x="20447" y="23876"/>
                    <a:pt x="14351" y="317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5" name="Group 215"/>
          <p:cNvGrpSpPr/>
          <p:nvPr/>
        </p:nvGrpSpPr>
        <p:grpSpPr>
          <a:xfrm>
            <a:off x="9849060" y="3837240"/>
            <a:ext cx="19440" cy="23760"/>
            <a:chOff x="0" y="0"/>
            <a:chExt cx="25920" cy="31680"/>
          </a:xfrm>
        </p:grpSpPr>
        <p:sp>
          <p:nvSpPr>
            <p:cNvPr id="216" name="Freeform 216"/>
            <p:cNvSpPr/>
            <p:nvPr/>
          </p:nvSpPr>
          <p:spPr>
            <a:xfrm>
              <a:off x="0" y="0"/>
              <a:ext cx="25908" cy="31750"/>
            </a:xfrm>
            <a:custGeom>
              <a:avLst/>
              <a:gdLst/>
              <a:ahLst/>
              <a:cxnLst/>
              <a:rect l="l" t="t" r="r" b="b"/>
              <a:pathLst>
                <a:path w="25908" h="31750">
                  <a:moveTo>
                    <a:pt x="13970" y="0"/>
                  </a:moveTo>
                  <a:cubicBezTo>
                    <a:pt x="19939" y="9906"/>
                    <a:pt x="25908" y="13843"/>
                    <a:pt x="25908" y="19812"/>
                  </a:cubicBezTo>
                  <a:cubicBezTo>
                    <a:pt x="25908" y="23749"/>
                    <a:pt x="17907" y="31750"/>
                    <a:pt x="13970" y="31750"/>
                  </a:cubicBezTo>
                  <a:cubicBezTo>
                    <a:pt x="8001" y="31750"/>
                    <a:pt x="2032" y="23876"/>
                    <a:pt x="0" y="19812"/>
                  </a:cubicBezTo>
                  <a:cubicBezTo>
                    <a:pt x="0" y="13843"/>
                    <a:pt x="8001" y="9906"/>
                    <a:pt x="1397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7" name="Group 217"/>
          <p:cNvGrpSpPr/>
          <p:nvPr/>
        </p:nvGrpSpPr>
        <p:grpSpPr>
          <a:xfrm>
            <a:off x="13171680" y="4681800"/>
            <a:ext cx="28620" cy="29700"/>
            <a:chOff x="0" y="0"/>
            <a:chExt cx="38160" cy="39600"/>
          </a:xfrm>
        </p:grpSpPr>
        <p:sp>
          <p:nvSpPr>
            <p:cNvPr id="218" name="Freeform 218"/>
            <p:cNvSpPr/>
            <p:nvPr/>
          </p:nvSpPr>
          <p:spPr>
            <a:xfrm>
              <a:off x="0" y="0"/>
              <a:ext cx="38100" cy="39624"/>
            </a:xfrm>
            <a:custGeom>
              <a:avLst/>
              <a:gdLst/>
              <a:ahLst/>
              <a:cxnLst/>
              <a:rect l="l" t="t" r="r" b="b"/>
              <a:pathLst>
                <a:path w="38100" h="39624">
                  <a:moveTo>
                    <a:pt x="38100" y="15875"/>
                  </a:moveTo>
                  <a:cubicBezTo>
                    <a:pt x="38100" y="33655"/>
                    <a:pt x="32131" y="39624"/>
                    <a:pt x="18034" y="39624"/>
                  </a:cubicBezTo>
                  <a:cubicBezTo>
                    <a:pt x="5969" y="39624"/>
                    <a:pt x="0" y="33655"/>
                    <a:pt x="0" y="21717"/>
                  </a:cubicBezTo>
                  <a:cubicBezTo>
                    <a:pt x="0" y="7874"/>
                    <a:pt x="8001" y="0"/>
                    <a:pt x="20066" y="2032"/>
                  </a:cubicBezTo>
                  <a:cubicBezTo>
                    <a:pt x="28067" y="3937"/>
                    <a:pt x="34163" y="11938"/>
                    <a:pt x="38100" y="15875"/>
                  </a:cubicBezTo>
                  <a:close/>
                  <a:moveTo>
                    <a:pt x="18034" y="2032"/>
                  </a:moveTo>
                  <a:cubicBezTo>
                    <a:pt x="12065" y="9906"/>
                    <a:pt x="4064" y="15875"/>
                    <a:pt x="4064" y="19812"/>
                  </a:cubicBezTo>
                  <a:cubicBezTo>
                    <a:pt x="6096" y="25781"/>
                    <a:pt x="14097" y="31750"/>
                    <a:pt x="18161" y="35687"/>
                  </a:cubicBezTo>
                  <a:cubicBezTo>
                    <a:pt x="24130" y="31750"/>
                    <a:pt x="30226" y="25781"/>
                    <a:pt x="32258" y="19812"/>
                  </a:cubicBezTo>
                  <a:cubicBezTo>
                    <a:pt x="32258" y="15875"/>
                    <a:pt x="26289" y="9906"/>
                    <a:pt x="18161" y="20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9" name="Group 219"/>
          <p:cNvGrpSpPr/>
          <p:nvPr/>
        </p:nvGrpSpPr>
        <p:grpSpPr>
          <a:xfrm>
            <a:off x="13171680" y="4340520"/>
            <a:ext cx="30240" cy="28620"/>
            <a:chOff x="0" y="0"/>
            <a:chExt cx="40320" cy="38160"/>
          </a:xfrm>
        </p:grpSpPr>
        <p:sp>
          <p:nvSpPr>
            <p:cNvPr id="220" name="Freeform 220"/>
            <p:cNvSpPr/>
            <p:nvPr/>
          </p:nvSpPr>
          <p:spPr>
            <a:xfrm>
              <a:off x="0" y="0"/>
              <a:ext cx="40259" cy="38100"/>
            </a:xfrm>
            <a:custGeom>
              <a:avLst/>
              <a:gdLst/>
              <a:ahLst/>
              <a:cxnLst/>
              <a:rect l="l" t="t" r="r" b="b"/>
              <a:pathLst>
                <a:path w="40259" h="38100">
                  <a:moveTo>
                    <a:pt x="24130" y="0"/>
                  </a:moveTo>
                  <a:cubicBezTo>
                    <a:pt x="28194" y="4064"/>
                    <a:pt x="36195" y="10033"/>
                    <a:pt x="38227" y="18034"/>
                  </a:cubicBezTo>
                  <a:cubicBezTo>
                    <a:pt x="40259" y="32131"/>
                    <a:pt x="32258" y="38100"/>
                    <a:pt x="18161" y="38100"/>
                  </a:cubicBezTo>
                  <a:cubicBezTo>
                    <a:pt x="8001" y="38100"/>
                    <a:pt x="0" y="32131"/>
                    <a:pt x="0" y="20066"/>
                  </a:cubicBezTo>
                  <a:cubicBezTo>
                    <a:pt x="0" y="8001"/>
                    <a:pt x="6096" y="0"/>
                    <a:pt x="24130" y="0"/>
                  </a:cubicBezTo>
                  <a:close/>
                  <a:moveTo>
                    <a:pt x="20193" y="38100"/>
                  </a:moveTo>
                  <a:cubicBezTo>
                    <a:pt x="26289" y="30099"/>
                    <a:pt x="32258" y="24003"/>
                    <a:pt x="32258" y="20066"/>
                  </a:cubicBezTo>
                  <a:cubicBezTo>
                    <a:pt x="32258" y="14097"/>
                    <a:pt x="24130" y="5969"/>
                    <a:pt x="18161" y="5969"/>
                  </a:cubicBezTo>
                  <a:cubicBezTo>
                    <a:pt x="14097" y="5969"/>
                    <a:pt x="4064" y="13970"/>
                    <a:pt x="4064" y="18034"/>
                  </a:cubicBezTo>
                  <a:cubicBezTo>
                    <a:pt x="6096" y="24003"/>
                    <a:pt x="12065" y="30099"/>
                    <a:pt x="20193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21" name="Group 221"/>
          <p:cNvGrpSpPr/>
          <p:nvPr/>
        </p:nvGrpSpPr>
        <p:grpSpPr>
          <a:xfrm>
            <a:off x="13174920" y="4683420"/>
            <a:ext cx="21060" cy="25920"/>
            <a:chOff x="0" y="0"/>
            <a:chExt cx="28080" cy="34560"/>
          </a:xfrm>
        </p:grpSpPr>
        <p:sp>
          <p:nvSpPr>
            <p:cNvPr id="222" name="Freeform 222"/>
            <p:cNvSpPr/>
            <p:nvPr/>
          </p:nvSpPr>
          <p:spPr>
            <a:xfrm>
              <a:off x="0" y="0"/>
              <a:ext cx="28194" cy="34544"/>
            </a:xfrm>
            <a:custGeom>
              <a:avLst/>
              <a:gdLst/>
              <a:ahLst/>
              <a:cxnLst/>
              <a:rect l="l" t="t" r="r" b="b"/>
              <a:pathLst>
                <a:path w="28194" h="34544">
                  <a:moveTo>
                    <a:pt x="14097" y="0"/>
                  </a:moveTo>
                  <a:cubicBezTo>
                    <a:pt x="22098" y="8128"/>
                    <a:pt x="28194" y="14224"/>
                    <a:pt x="28194" y="18288"/>
                  </a:cubicBezTo>
                  <a:cubicBezTo>
                    <a:pt x="26162" y="24384"/>
                    <a:pt x="20193" y="30480"/>
                    <a:pt x="14097" y="34544"/>
                  </a:cubicBezTo>
                  <a:cubicBezTo>
                    <a:pt x="10033" y="30480"/>
                    <a:pt x="2032" y="24384"/>
                    <a:pt x="0" y="18288"/>
                  </a:cubicBezTo>
                  <a:cubicBezTo>
                    <a:pt x="0" y="14224"/>
                    <a:pt x="8001" y="8128"/>
                    <a:pt x="140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23" name="Group 223"/>
          <p:cNvGrpSpPr/>
          <p:nvPr/>
        </p:nvGrpSpPr>
        <p:grpSpPr>
          <a:xfrm>
            <a:off x="13174920" y="4344840"/>
            <a:ext cx="21060" cy="23760"/>
            <a:chOff x="0" y="0"/>
            <a:chExt cx="28080" cy="31680"/>
          </a:xfrm>
        </p:grpSpPr>
        <p:sp>
          <p:nvSpPr>
            <p:cNvPr id="224" name="Freeform 224"/>
            <p:cNvSpPr/>
            <p:nvPr/>
          </p:nvSpPr>
          <p:spPr>
            <a:xfrm>
              <a:off x="0" y="0"/>
              <a:ext cx="28194" cy="31623"/>
            </a:xfrm>
            <a:custGeom>
              <a:avLst/>
              <a:gdLst/>
              <a:ahLst/>
              <a:cxnLst/>
              <a:rect l="l" t="t" r="r" b="b"/>
              <a:pathLst>
                <a:path w="28194" h="31623">
                  <a:moveTo>
                    <a:pt x="16002" y="31623"/>
                  </a:moveTo>
                  <a:cubicBezTo>
                    <a:pt x="8001" y="23749"/>
                    <a:pt x="2032" y="17780"/>
                    <a:pt x="0" y="11938"/>
                  </a:cubicBezTo>
                  <a:cubicBezTo>
                    <a:pt x="0" y="7874"/>
                    <a:pt x="10033" y="0"/>
                    <a:pt x="14097" y="0"/>
                  </a:cubicBezTo>
                  <a:cubicBezTo>
                    <a:pt x="20066" y="0"/>
                    <a:pt x="28194" y="7874"/>
                    <a:pt x="28194" y="13843"/>
                  </a:cubicBezTo>
                  <a:cubicBezTo>
                    <a:pt x="28194" y="17780"/>
                    <a:pt x="22225" y="23749"/>
                    <a:pt x="16129" y="316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25" name="TextBox 225"/>
          <p:cNvSpPr txBox="1"/>
          <p:nvPr/>
        </p:nvSpPr>
        <p:spPr>
          <a:xfrm>
            <a:off x="762000" y="723900"/>
            <a:ext cx="600768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480"/>
              </a:lnSpc>
            </a:pPr>
            <a:r>
              <a:rPr lang="fa-IR" sz="5400" spc="898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تصاویر و مطالب</a:t>
            </a:r>
            <a:endParaRPr lang="en-US" sz="5400" spc="898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226" name="TextBox 226"/>
          <p:cNvSpPr txBox="1"/>
          <p:nvPr/>
        </p:nvSpPr>
        <p:spPr>
          <a:xfrm>
            <a:off x="495360" y="2350440"/>
            <a:ext cx="34540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زیرنویس خود را وارد کنید</a:t>
            </a:r>
            <a:endParaRPr lang="en-US" sz="2100" spc="29" dirty="0">
              <a:solidFill>
                <a:srgbClr val="FFFFFF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227" name="Group 227"/>
          <p:cNvGrpSpPr/>
          <p:nvPr/>
        </p:nvGrpSpPr>
        <p:grpSpPr>
          <a:xfrm>
            <a:off x="0" y="4241700"/>
            <a:ext cx="9343080" cy="174420"/>
            <a:chOff x="0" y="0"/>
            <a:chExt cx="12457440" cy="232560"/>
          </a:xfrm>
        </p:grpSpPr>
        <p:sp>
          <p:nvSpPr>
            <p:cNvPr id="228" name="Freeform 228"/>
            <p:cNvSpPr/>
            <p:nvPr/>
          </p:nvSpPr>
          <p:spPr>
            <a:xfrm>
              <a:off x="0" y="0"/>
              <a:ext cx="12457430" cy="232537"/>
            </a:xfrm>
            <a:custGeom>
              <a:avLst/>
              <a:gdLst/>
              <a:ahLst/>
              <a:cxnLst/>
              <a:rect l="l" t="t" r="r" b="b"/>
              <a:pathLst>
                <a:path w="12457430" h="232537">
                  <a:moveTo>
                    <a:pt x="0" y="0"/>
                  </a:moveTo>
                  <a:lnTo>
                    <a:pt x="12457430" y="0"/>
                  </a:lnTo>
                  <a:lnTo>
                    <a:pt x="12457430" y="232537"/>
                  </a:lnTo>
                  <a:lnTo>
                    <a:pt x="0" y="2325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4000" y="342900"/>
            <a:ext cx="966402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fa-IR" sz="8100" spc="898" dirty="0">
                <a:solidFill>
                  <a:schemeClr val="accent1"/>
                </a:solidFill>
                <a:latin typeface="Arimo Bold"/>
                <a:cs typeface="B Nazanin" pitchFamily="2" charset="-78"/>
              </a:rPr>
              <a:t>سبک اینفوگرافیک</a:t>
            </a:r>
            <a:endParaRPr lang="en-US" sz="8100" spc="898" dirty="0">
              <a:solidFill>
                <a:schemeClr val="accent1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7860" y="1572300"/>
            <a:ext cx="34540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7F7F7F"/>
                </a:solidFill>
                <a:latin typeface="Montserrat"/>
                <a:cs typeface="B Nazanin" pitchFamily="2" charset="-78"/>
              </a:rPr>
              <a:t>زیرنویس خود را وارد کنید</a:t>
            </a:r>
            <a:endParaRPr lang="en-US" sz="2100" spc="29" dirty="0">
              <a:solidFill>
                <a:srgbClr val="7F7F7F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478020" y="766800"/>
            <a:ext cx="663120" cy="857520"/>
            <a:chOff x="0" y="0"/>
            <a:chExt cx="884160" cy="11433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7129880" y="773280"/>
            <a:ext cx="672300" cy="844020"/>
            <a:chOff x="0" y="0"/>
            <a:chExt cx="896400" cy="11253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200000" y="744120"/>
            <a:ext cx="893700" cy="419580"/>
            <a:chOff x="0" y="0"/>
            <a:chExt cx="1191600" cy="5594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288020" y="121500"/>
            <a:ext cx="701460" cy="704160"/>
            <a:chOff x="0" y="0"/>
            <a:chExt cx="935280" cy="9388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075800" y="635580"/>
            <a:ext cx="942840" cy="629640"/>
            <a:chOff x="0" y="0"/>
            <a:chExt cx="1257120" cy="839520"/>
          </a:xfrm>
        </p:grpSpPr>
        <p:sp>
          <p:nvSpPr>
            <p:cNvPr id="13" name="Freeform 13"/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7289720" y="1551960"/>
            <a:ext cx="616140" cy="241380"/>
            <a:chOff x="0" y="0"/>
            <a:chExt cx="821520" cy="3218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6924140" y="649080"/>
            <a:ext cx="286740" cy="609120"/>
            <a:chOff x="0" y="0"/>
            <a:chExt cx="382320" cy="812160"/>
          </a:xfrm>
        </p:grpSpPr>
        <p:sp>
          <p:nvSpPr>
            <p:cNvPr id="17" name="Freeform 17"/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5403500" y="1558440"/>
            <a:ext cx="584280" cy="176040"/>
            <a:chOff x="0" y="0"/>
            <a:chExt cx="779040" cy="2347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5462360" y="1682640"/>
            <a:ext cx="446580" cy="133380"/>
            <a:chOff x="0" y="0"/>
            <a:chExt cx="595440" cy="1778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7377740" y="1691820"/>
            <a:ext cx="430920" cy="117180"/>
            <a:chOff x="0" y="0"/>
            <a:chExt cx="574560" cy="1562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6712460" y="349380"/>
            <a:ext cx="182520" cy="264060"/>
            <a:chOff x="0" y="0"/>
            <a:chExt cx="243360" cy="3520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6500240" y="209520"/>
            <a:ext cx="286740" cy="214380"/>
            <a:chOff x="0" y="0"/>
            <a:chExt cx="382320" cy="28584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6500240" y="547560"/>
            <a:ext cx="270540" cy="182520"/>
            <a:chOff x="0" y="0"/>
            <a:chExt cx="360720" cy="24336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6383060" y="319680"/>
            <a:ext cx="205200" cy="293220"/>
            <a:chOff x="0" y="0"/>
            <a:chExt cx="273600" cy="39096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419760" y="4875300"/>
            <a:ext cx="481212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38" dirty="0">
                <a:solidFill>
                  <a:srgbClr val="363A3D"/>
                </a:solidFill>
                <a:latin typeface="Montserrat Bold"/>
                <a:cs typeface="B Nazanin" pitchFamily="2" charset="-78"/>
              </a:rPr>
              <a:t>تولید</a:t>
            </a:r>
            <a:endParaRPr lang="en-US" sz="2700" spc="38" dirty="0">
              <a:solidFill>
                <a:srgbClr val="363A3D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19760" y="5517900"/>
            <a:ext cx="48121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r>
              <a:rPr lang="en-US" sz="1800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.  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2796920" y="4828680"/>
            <a:ext cx="1850580" cy="1850580"/>
            <a:chOff x="0" y="0"/>
            <a:chExt cx="2467440" cy="2467440"/>
          </a:xfrm>
        </p:grpSpPr>
        <p:sp>
          <p:nvSpPr>
            <p:cNvPr id="35" name="Freeform 35"/>
            <p:cNvSpPr/>
            <p:nvPr/>
          </p:nvSpPr>
          <p:spPr>
            <a:xfrm>
              <a:off x="0" y="-2540"/>
              <a:ext cx="2472309" cy="2477262"/>
            </a:xfrm>
            <a:custGeom>
              <a:avLst/>
              <a:gdLst/>
              <a:ahLst/>
              <a:cxnLst/>
              <a:rect l="l" t="t" r="r" b="b"/>
              <a:pathLst>
                <a:path w="2472309" h="2477262">
                  <a:moveTo>
                    <a:pt x="0" y="1236218"/>
                  </a:moveTo>
                  <a:cubicBezTo>
                    <a:pt x="0" y="556641"/>
                    <a:pt x="549656" y="5080"/>
                    <a:pt x="1229233" y="2540"/>
                  </a:cubicBezTo>
                  <a:cubicBezTo>
                    <a:pt x="1908810" y="0"/>
                    <a:pt x="2462403" y="547624"/>
                    <a:pt x="2467356" y="1227328"/>
                  </a:cubicBezTo>
                  <a:cubicBezTo>
                    <a:pt x="2472309" y="1907032"/>
                    <a:pt x="1926717" y="2462530"/>
                    <a:pt x="1247140" y="2469896"/>
                  </a:cubicBezTo>
                  <a:cubicBezTo>
                    <a:pt x="567563" y="2477262"/>
                    <a:pt x="10033" y="1933702"/>
                    <a:pt x="127" y="1254252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12689640" y="2533860"/>
            <a:ext cx="481212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38" dirty="0">
                <a:solidFill>
                  <a:srgbClr val="4079BB"/>
                </a:solidFill>
                <a:latin typeface="Montserrat Bold"/>
                <a:cs typeface="B Nazanin" pitchFamily="2" charset="-78"/>
              </a:rPr>
              <a:t>جستجو کردن</a:t>
            </a:r>
            <a:endParaRPr lang="en-US" sz="2700" spc="38" dirty="0">
              <a:solidFill>
                <a:srgbClr val="4079BB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2689640" y="3177000"/>
            <a:ext cx="48121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r>
              <a:rPr lang="en-US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.  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3274020" y="2487240"/>
            <a:ext cx="1850580" cy="1850580"/>
            <a:chOff x="0" y="0"/>
            <a:chExt cx="2467440" cy="2467440"/>
          </a:xfrm>
        </p:grpSpPr>
        <p:sp>
          <p:nvSpPr>
            <p:cNvPr id="39" name="Freeform 39"/>
            <p:cNvSpPr/>
            <p:nvPr/>
          </p:nvSpPr>
          <p:spPr>
            <a:xfrm>
              <a:off x="0" y="-2540"/>
              <a:ext cx="2472309" cy="2477262"/>
            </a:xfrm>
            <a:custGeom>
              <a:avLst/>
              <a:gdLst/>
              <a:ahLst/>
              <a:cxnLst/>
              <a:rect l="l" t="t" r="r" b="b"/>
              <a:pathLst>
                <a:path w="2472309" h="2477262">
                  <a:moveTo>
                    <a:pt x="0" y="1236218"/>
                  </a:moveTo>
                  <a:cubicBezTo>
                    <a:pt x="0" y="556641"/>
                    <a:pt x="549656" y="5080"/>
                    <a:pt x="1229233" y="2540"/>
                  </a:cubicBezTo>
                  <a:cubicBezTo>
                    <a:pt x="1908810" y="0"/>
                    <a:pt x="2462403" y="547624"/>
                    <a:pt x="2467356" y="1227328"/>
                  </a:cubicBezTo>
                  <a:cubicBezTo>
                    <a:pt x="2472309" y="1907032"/>
                    <a:pt x="1926717" y="2462530"/>
                    <a:pt x="1247140" y="2469896"/>
                  </a:cubicBezTo>
                  <a:cubicBezTo>
                    <a:pt x="567563" y="2477262"/>
                    <a:pt x="10033" y="1933702"/>
                    <a:pt x="127" y="12542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12689640" y="7214580"/>
            <a:ext cx="481212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38" dirty="0">
                <a:solidFill>
                  <a:srgbClr val="4079BB"/>
                </a:solidFill>
                <a:latin typeface="Montserrat Bold"/>
                <a:cs typeface="B Nazanin" pitchFamily="2" charset="-78"/>
              </a:rPr>
              <a:t>عنوان </a:t>
            </a:r>
            <a:endParaRPr lang="en-US" sz="2700" spc="38" dirty="0">
              <a:solidFill>
                <a:srgbClr val="4079BB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2689640" y="7857720"/>
            <a:ext cx="48121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r>
              <a:rPr lang="en-US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.  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3274020" y="7170660"/>
            <a:ext cx="1850580" cy="1850580"/>
            <a:chOff x="0" y="0"/>
            <a:chExt cx="2467440" cy="2467440"/>
          </a:xfrm>
        </p:grpSpPr>
        <p:sp>
          <p:nvSpPr>
            <p:cNvPr id="43" name="Freeform 43"/>
            <p:cNvSpPr/>
            <p:nvPr/>
          </p:nvSpPr>
          <p:spPr>
            <a:xfrm>
              <a:off x="0" y="-2540"/>
              <a:ext cx="2472309" cy="2477262"/>
            </a:xfrm>
            <a:custGeom>
              <a:avLst/>
              <a:gdLst/>
              <a:ahLst/>
              <a:cxnLst/>
              <a:rect l="l" t="t" r="r" b="b"/>
              <a:pathLst>
                <a:path w="2472309" h="2477262">
                  <a:moveTo>
                    <a:pt x="0" y="1236218"/>
                  </a:moveTo>
                  <a:cubicBezTo>
                    <a:pt x="0" y="556641"/>
                    <a:pt x="549656" y="5080"/>
                    <a:pt x="1229233" y="2540"/>
                  </a:cubicBezTo>
                  <a:cubicBezTo>
                    <a:pt x="1908810" y="0"/>
                    <a:pt x="2462403" y="547624"/>
                    <a:pt x="2467356" y="1227328"/>
                  </a:cubicBezTo>
                  <a:cubicBezTo>
                    <a:pt x="2472309" y="1907032"/>
                    <a:pt x="1926717" y="2462530"/>
                    <a:pt x="1247140" y="2469896"/>
                  </a:cubicBezTo>
                  <a:cubicBezTo>
                    <a:pt x="567563" y="2477262"/>
                    <a:pt x="10033" y="1933702"/>
                    <a:pt x="127" y="12542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5851440" y="5392980"/>
            <a:ext cx="6218640" cy="723060"/>
            <a:chOff x="0" y="0"/>
            <a:chExt cx="8291520" cy="96408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291576" cy="964057"/>
            </a:xfrm>
            <a:custGeom>
              <a:avLst/>
              <a:gdLst/>
              <a:ahLst/>
              <a:cxnLst/>
              <a:rect l="l" t="t" r="r" b="b"/>
              <a:pathLst>
                <a:path w="8291576" h="964057">
                  <a:moveTo>
                    <a:pt x="8291576" y="0"/>
                  </a:moveTo>
                  <a:lnTo>
                    <a:pt x="0" y="0"/>
                  </a:lnTo>
                  <a:lnTo>
                    <a:pt x="0" y="964057"/>
                  </a:lnTo>
                  <a:lnTo>
                    <a:pt x="8291576" y="964057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1755800" y="5392980"/>
            <a:ext cx="260820" cy="723060"/>
            <a:chOff x="0" y="0"/>
            <a:chExt cx="347760" cy="96408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48" name="Group 48"/>
          <p:cNvGrpSpPr/>
          <p:nvPr/>
        </p:nvGrpSpPr>
        <p:grpSpPr>
          <a:xfrm rot="5400000">
            <a:off x="11663460" y="5579280"/>
            <a:ext cx="935820" cy="349920"/>
            <a:chOff x="0" y="0"/>
            <a:chExt cx="1247760" cy="46656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50" name="Group 50"/>
          <p:cNvGrpSpPr/>
          <p:nvPr/>
        </p:nvGrpSpPr>
        <p:grpSpPr>
          <a:xfrm rot="-10800000">
            <a:off x="5905440" y="5392980"/>
            <a:ext cx="260820" cy="723060"/>
            <a:chOff x="0" y="0"/>
            <a:chExt cx="347760" cy="96408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52" name="Group 52"/>
          <p:cNvGrpSpPr/>
          <p:nvPr/>
        </p:nvGrpSpPr>
        <p:grpSpPr>
          <a:xfrm rot="-5400000">
            <a:off x="5321700" y="5579280"/>
            <a:ext cx="935820" cy="349920"/>
            <a:chOff x="0" y="0"/>
            <a:chExt cx="1247760" cy="46656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54" name="Group 54"/>
          <p:cNvGrpSpPr/>
          <p:nvPr/>
        </p:nvGrpSpPr>
        <p:grpSpPr>
          <a:xfrm rot="5400000">
            <a:off x="8587620" y="5409720"/>
            <a:ext cx="744660" cy="743580"/>
            <a:chOff x="0" y="0"/>
            <a:chExt cx="992880" cy="99144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992886" cy="991362"/>
            </a:xfrm>
            <a:custGeom>
              <a:avLst/>
              <a:gdLst/>
              <a:ahLst/>
              <a:cxnLst/>
              <a:rect l="l" t="t" r="r" b="b"/>
              <a:pathLst>
                <a:path w="992886" h="991362">
                  <a:moveTo>
                    <a:pt x="85852" y="0"/>
                  </a:moveTo>
                  <a:cubicBezTo>
                    <a:pt x="65532" y="0"/>
                    <a:pt x="45212" y="7493"/>
                    <a:pt x="30226" y="22606"/>
                  </a:cubicBezTo>
                  <a:cubicBezTo>
                    <a:pt x="0" y="52832"/>
                    <a:pt x="0" y="101473"/>
                    <a:pt x="30226" y="133985"/>
                  </a:cubicBezTo>
                  <a:lnTo>
                    <a:pt x="853694" y="968756"/>
                  </a:lnTo>
                  <a:cubicBezTo>
                    <a:pt x="868807" y="983869"/>
                    <a:pt x="888492" y="991362"/>
                    <a:pt x="908177" y="991362"/>
                  </a:cubicBezTo>
                  <a:cubicBezTo>
                    <a:pt x="927862" y="991362"/>
                    <a:pt x="947547" y="983869"/>
                    <a:pt x="962660" y="968756"/>
                  </a:cubicBezTo>
                  <a:cubicBezTo>
                    <a:pt x="992886" y="936244"/>
                    <a:pt x="992886" y="887603"/>
                    <a:pt x="962660" y="857504"/>
                  </a:cubicBezTo>
                  <a:lnTo>
                    <a:pt x="141605" y="22606"/>
                  </a:lnTo>
                  <a:cubicBezTo>
                    <a:pt x="126492" y="7493"/>
                    <a:pt x="106172" y="0"/>
                    <a:pt x="85852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56" name="Group 56"/>
          <p:cNvGrpSpPr/>
          <p:nvPr/>
        </p:nvGrpSpPr>
        <p:grpSpPr>
          <a:xfrm rot="5400000">
            <a:off x="8582220" y="5414580"/>
            <a:ext cx="754920" cy="733320"/>
            <a:chOff x="0" y="0"/>
            <a:chExt cx="1006560" cy="97776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006602" cy="977773"/>
            </a:xfrm>
            <a:custGeom>
              <a:avLst/>
              <a:gdLst/>
              <a:ahLst/>
              <a:cxnLst/>
              <a:rect l="l" t="t" r="r" b="b"/>
              <a:pathLst>
                <a:path w="1006602" h="977773">
                  <a:moveTo>
                    <a:pt x="921893" y="0"/>
                  </a:moveTo>
                  <a:cubicBezTo>
                    <a:pt x="902208" y="0"/>
                    <a:pt x="882396" y="7493"/>
                    <a:pt x="867410" y="22606"/>
                  </a:cubicBezTo>
                  <a:lnTo>
                    <a:pt x="32512" y="843788"/>
                  </a:lnTo>
                  <a:cubicBezTo>
                    <a:pt x="0" y="873887"/>
                    <a:pt x="0" y="922655"/>
                    <a:pt x="32512" y="955167"/>
                  </a:cubicBezTo>
                  <a:cubicBezTo>
                    <a:pt x="47625" y="970280"/>
                    <a:pt x="67310" y="977773"/>
                    <a:pt x="86995" y="977773"/>
                  </a:cubicBezTo>
                  <a:cubicBezTo>
                    <a:pt x="106680" y="977773"/>
                    <a:pt x="126365" y="970280"/>
                    <a:pt x="141478" y="955167"/>
                  </a:cubicBezTo>
                  <a:lnTo>
                    <a:pt x="976376" y="131699"/>
                  </a:lnTo>
                  <a:cubicBezTo>
                    <a:pt x="1006602" y="101473"/>
                    <a:pt x="1006602" y="52832"/>
                    <a:pt x="976376" y="22606"/>
                  </a:cubicBezTo>
                  <a:cubicBezTo>
                    <a:pt x="961263" y="7493"/>
                    <a:pt x="941578" y="0"/>
                    <a:pt x="921893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58" name="Group 58"/>
          <p:cNvGrpSpPr/>
          <p:nvPr/>
        </p:nvGrpSpPr>
        <p:grpSpPr>
          <a:xfrm rot="5400000">
            <a:off x="8898120" y="5284440"/>
            <a:ext cx="125280" cy="996840"/>
            <a:chOff x="0" y="0"/>
            <a:chExt cx="167040" cy="132912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67005" cy="1329055"/>
            </a:xfrm>
            <a:custGeom>
              <a:avLst/>
              <a:gdLst/>
              <a:ahLst/>
              <a:cxnLst/>
              <a:rect l="l" t="t" r="r" b="b"/>
              <a:pathLst>
                <a:path w="167005" h="1329055">
                  <a:moveTo>
                    <a:pt x="88138" y="0"/>
                  </a:moveTo>
                  <a:cubicBezTo>
                    <a:pt x="44069" y="0"/>
                    <a:pt x="9398" y="34798"/>
                    <a:pt x="9398" y="78867"/>
                  </a:cubicBezTo>
                  <a:lnTo>
                    <a:pt x="0" y="1250188"/>
                  </a:lnTo>
                  <a:cubicBezTo>
                    <a:pt x="0" y="1291971"/>
                    <a:pt x="34798" y="1326769"/>
                    <a:pt x="76581" y="1329055"/>
                  </a:cubicBezTo>
                  <a:cubicBezTo>
                    <a:pt x="118237" y="1329055"/>
                    <a:pt x="153162" y="1294257"/>
                    <a:pt x="155448" y="1252474"/>
                  </a:cubicBezTo>
                  <a:lnTo>
                    <a:pt x="164719" y="81280"/>
                  </a:lnTo>
                  <a:cubicBezTo>
                    <a:pt x="167005" y="37084"/>
                    <a:pt x="132207" y="0"/>
                    <a:pt x="88138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60" name="Group 60"/>
          <p:cNvGrpSpPr/>
          <p:nvPr/>
        </p:nvGrpSpPr>
        <p:grpSpPr>
          <a:xfrm rot="5400000">
            <a:off x="8460180" y="5720220"/>
            <a:ext cx="996840" cy="123660"/>
            <a:chOff x="0" y="0"/>
            <a:chExt cx="1329120" cy="16488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329055" cy="164846"/>
            </a:xfrm>
            <a:custGeom>
              <a:avLst/>
              <a:gdLst/>
              <a:ahLst/>
              <a:cxnLst/>
              <a:rect l="l" t="t" r="r" b="b"/>
              <a:pathLst>
                <a:path w="1329055" h="164846">
                  <a:moveTo>
                    <a:pt x="78867" y="0"/>
                  </a:moveTo>
                  <a:cubicBezTo>
                    <a:pt x="37084" y="0"/>
                    <a:pt x="0" y="32512"/>
                    <a:pt x="0" y="76708"/>
                  </a:cubicBezTo>
                  <a:cubicBezTo>
                    <a:pt x="0" y="118491"/>
                    <a:pt x="34798" y="153289"/>
                    <a:pt x="78867" y="155575"/>
                  </a:cubicBezTo>
                  <a:lnTo>
                    <a:pt x="1250188" y="164846"/>
                  </a:lnTo>
                  <a:cubicBezTo>
                    <a:pt x="1291971" y="164846"/>
                    <a:pt x="1326642" y="130048"/>
                    <a:pt x="1329055" y="85979"/>
                  </a:cubicBezTo>
                  <a:cubicBezTo>
                    <a:pt x="1329055" y="44196"/>
                    <a:pt x="1294257" y="9398"/>
                    <a:pt x="1250188" y="9398"/>
                  </a:cubicBezTo>
                  <a:lnTo>
                    <a:pt x="78867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62" name="Group 62"/>
          <p:cNvGrpSpPr/>
          <p:nvPr/>
        </p:nvGrpSpPr>
        <p:grpSpPr>
          <a:xfrm rot="5400000">
            <a:off x="8675640" y="5523660"/>
            <a:ext cx="568620" cy="516780"/>
            <a:chOff x="0" y="0"/>
            <a:chExt cx="758160" cy="68904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758190" cy="689102"/>
            </a:xfrm>
            <a:custGeom>
              <a:avLst/>
              <a:gdLst/>
              <a:ahLst/>
              <a:cxnLst/>
              <a:rect l="l" t="t" r="r" b="b"/>
              <a:pathLst>
                <a:path w="758190" h="689102">
                  <a:moveTo>
                    <a:pt x="378206" y="0"/>
                  </a:moveTo>
                  <a:cubicBezTo>
                    <a:pt x="289814" y="0"/>
                    <a:pt x="201676" y="33655"/>
                    <a:pt x="134493" y="100965"/>
                  </a:cubicBezTo>
                  <a:cubicBezTo>
                    <a:pt x="0" y="235458"/>
                    <a:pt x="0" y="453517"/>
                    <a:pt x="134493" y="588137"/>
                  </a:cubicBezTo>
                  <a:cubicBezTo>
                    <a:pt x="201676" y="655447"/>
                    <a:pt x="289814" y="689102"/>
                    <a:pt x="378206" y="689102"/>
                  </a:cubicBezTo>
                  <a:cubicBezTo>
                    <a:pt x="466598" y="689102"/>
                    <a:pt x="555244" y="655447"/>
                    <a:pt x="623697" y="588137"/>
                  </a:cubicBezTo>
                  <a:cubicBezTo>
                    <a:pt x="758190" y="453644"/>
                    <a:pt x="758190" y="235458"/>
                    <a:pt x="623697" y="100965"/>
                  </a:cubicBezTo>
                  <a:cubicBezTo>
                    <a:pt x="555244" y="33655"/>
                    <a:pt x="466598" y="0"/>
                    <a:pt x="37820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4" name="Group 64"/>
          <p:cNvGrpSpPr/>
          <p:nvPr/>
        </p:nvGrpSpPr>
        <p:grpSpPr>
          <a:xfrm rot="5400000">
            <a:off x="8783100" y="5604660"/>
            <a:ext cx="353160" cy="302400"/>
            <a:chOff x="0" y="0"/>
            <a:chExt cx="470880" cy="4032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470916" cy="403225"/>
            </a:xfrm>
            <a:custGeom>
              <a:avLst/>
              <a:gdLst/>
              <a:ahLst/>
              <a:cxnLst/>
              <a:rect l="l" t="t" r="r" b="b"/>
              <a:pathLst>
                <a:path w="470916" h="403225">
                  <a:moveTo>
                    <a:pt x="268986" y="0"/>
                  </a:moveTo>
                  <a:cubicBezTo>
                    <a:pt x="219456" y="0"/>
                    <a:pt x="168910" y="18415"/>
                    <a:pt x="127635" y="59817"/>
                  </a:cubicBezTo>
                  <a:cubicBezTo>
                    <a:pt x="0" y="185166"/>
                    <a:pt x="90424" y="403225"/>
                    <a:pt x="269113" y="403225"/>
                  </a:cubicBezTo>
                  <a:cubicBezTo>
                    <a:pt x="380365" y="403225"/>
                    <a:pt x="470916" y="312674"/>
                    <a:pt x="470916" y="201295"/>
                  </a:cubicBezTo>
                  <a:cubicBezTo>
                    <a:pt x="470916" y="80518"/>
                    <a:pt x="372237" y="0"/>
                    <a:pt x="268986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66" name="Group 66"/>
          <p:cNvGrpSpPr/>
          <p:nvPr/>
        </p:nvGrpSpPr>
        <p:grpSpPr>
          <a:xfrm rot="5400000">
            <a:off x="9323640" y="5652180"/>
            <a:ext cx="267840" cy="230040"/>
            <a:chOff x="0" y="0"/>
            <a:chExt cx="357120" cy="30672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357124" cy="306705"/>
            </a:xfrm>
            <a:custGeom>
              <a:avLst/>
              <a:gdLst/>
              <a:ahLst/>
              <a:cxnLst/>
              <a:rect l="l" t="t" r="r" b="b"/>
              <a:pathLst>
                <a:path w="357124" h="306705">
                  <a:moveTo>
                    <a:pt x="202565" y="0"/>
                  </a:moveTo>
                  <a:cubicBezTo>
                    <a:pt x="164973" y="0"/>
                    <a:pt x="126492" y="13843"/>
                    <a:pt x="95123" y="44450"/>
                  </a:cubicBezTo>
                  <a:cubicBezTo>
                    <a:pt x="0" y="141986"/>
                    <a:pt x="67310" y="306705"/>
                    <a:pt x="204089" y="306705"/>
                  </a:cubicBezTo>
                  <a:cubicBezTo>
                    <a:pt x="287528" y="306705"/>
                    <a:pt x="357124" y="237109"/>
                    <a:pt x="357124" y="153543"/>
                  </a:cubicBezTo>
                  <a:cubicBezTo>
                    <a:pt x="357124" y="60833"/>
                    <a:pt x="281559" y="0"/>
                    <a:pt x="20256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8" name="Group 68"/>
          <p:cNvGrpSpPr/>
          <p:nvPr/>
        </p:nvGrpSpPr>
        <p:grpSpPr>
          <a:xfrm rot="5400000">
            <a:off x="8330040" y="5652720"/>
            <a:ext cx="267840" cy="228960"/>
            <a:chOff x="0" y="0"/>
            <a:chExt cx="357120" cy="30528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357124" cy="305181"/>
            </a:xfrm>
            <a:custGeom>
              <a:avLst/>
              <a:gdLst/>
              <a:ahLst/>
              <a:cxnLst/>
              <a:rect l="l" t="t" r="r" b="b"/>
              <a:pathLst>
                <a:path w="357124" h="305181">
                  <a:moveTo>
                    <a:pt x="202692" y="0"/>
                  </a:moveTo>
                  <a:cubicBezTo>
                    <a:pt x="164973" y="0"/>
                    <a:pt x="126492" y="14097"/>
                    <a:pt x="95123" y="45466"/>
                  </a:cubicBezTo>
                  <a:cubicBezTo>
                    <a:pt x="0" y="140589"/>
                    <a:pt x="67310" y="305181"/>
                    <a:pt x="204089" y="305181"/>
                  </a:cubicBezTo>
                  <a:cubicBezTo>
                    <a:pt x="287528" y="305181"/>
                    <a:pt x="357124" y="237871"/>
                    <a:pt x="357124" y="154432"/>
                  </a:cubicBezTo>
                  <a:cubicBezTo>
                    <a:pt x="357124" y="61849"/>
                    <a:pt x="281559" y="0"/>
                    <a:pt x="20269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0" name="Group 70"/>
          <p:cNvGrpSpPr/>
          <p:nvPr/>
        </p:nvGrpSpPr>
        <p:grpSpPr>
          <a:xfrm rot="5400000">
            <a:off x="8826300" y="6129000"/>
            <a:ext cx="267840" cy="230040"/>
            <a:chOff x="0" y="0"/>
            <a:chExt cx="357120" cy="30672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357124" cy="306705"/>
            </a:xfrm>
            <a:custGeom>
              <a:avLst/>
              <a:gdLst/>
              <a:ahLst/>
              <a:cxnLst/>
              <a:rect l="l" t="t" r="r" b="b"/>
              <a:pathLst>
                <a:path w="357124" h="306705">
                  <a:moveTo>
                    <a:pt x="202565" y="0"/>
                  </a:moveTo>
                  <a:cubicBezTo>
                    <a:pt x="164973" y="0"/>
                    <a:pt x="126492" y="13843"/>
                    <a:pt x="95123" y="44450"/>
                  </a:cubicBezTo>
                  <a:cubicBezTo>
                    <a:pt x="0" y="141986"/>
                    <a:pt x="67310" y="306705"/>
                    <a:pt x="204089" y="306705"/>
                  </a:cubicBezTo>
                  <a:cubicBezTo>
                    <a:pt x="287528" y="306705"/>
                    <a:pt x="357124" y="236982"/>
                    <a:pt x="357124" y="153543"/>
                  </a:cubicBezTo>
                  <a:cubicBezTo>
                    <a:pt x="357124" y="60833"/>
                    <a:pt x="281559" y="0"/>
                    <a:pt x="20256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2" name="Group 72"/>
          <p:cNvGrpSpPr/>
          <p:nvPr/>
        </p:nvGrpSpPr>
        <p:grpSpPr>
          <a:xfrm rot="5400000">
            <a:off x="8826300" y="5149440"/>
            <a:ext cx="267840" cy="230040"/>
            <a:chOff x="0" y="0"/>
            <a:chExt cx="357120" cy="30672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357124" cy="306705"/>
            </a:xfrm>
            <a:custGeom>
              <a:avLst/>
              <a:gdLst/>
              <a:ahLst/>
              <a:cxnLst/>
              <a:rect l="l" t="t" r="r" b="b"/>
              <a:pathLst>
                <a:path w="357124" h="306705">
                  <a:moveTo>
                    <a:pt x="203327" y="0"/>
                  </a:moveTo>
                  <a:cubicBezTo>
                    <a:pt x="166116" y="0"/>
                    <a:pt x="128143" y="13843"/>
                    <a:pt x="97536" y="44450"/>
                  </a:cubicBezTo>
                  <a:cubicBezTo>
                    <a:pt x="0" y="141986"/>
                    <a:pt x="67310" y="306705"/>
                    <a:pt x="204089" y="306705"/>
                  </a:cubicBezTo>
                  <a:cubicBezTo>
                    <a:pt x="289941" y="306705"/>
                    <a:pt x="357124" y="236982"/>
                    <a:pt x="357124" y="153543"/>
                  </a:cubicBezTo>
                  <a:cubicBezTo>
                    <a:pt x="357124" y="60833"/>
                    <a:pt x="281559" y="0"/>
                    <a:pt x="20332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4" name="Group 74"/>
          <p:cNvGrpSpPr/>
          <p:nvPr/>
        </p:nvGrpSpPr>
        <p:grpSpPr>
          <a:xfrm rot="5400000">
            <a:off x="9212400" y="5311440"/>
            <a:ext cx="229500" cy="229500"/>
            <a:chOff x="0" y="0"/>
            <a:chExt cx="306000" cy="3060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305943" cy="305943"/>
            </a:xfrm>
            <a:custGeom>
              <a:avLst/>
              <a:gdLst/>
              <a:ahLst/>
              <a:cxnLst/>
              <a:rect l="l" t="t" r="r" b="b"/>
              <a:pathLst>
                <a:path w="305943" h="305943">
                  <a:moveTo>
                    <a:pt x="152908" y="0"/>
                  </a:moveTo>
                  <a:cubicBezTo>
                    <a:pt x="69596" y="0"/>
                    <a:pt x="0" y="69596"/>
                    <a:pt x="0" y="152908"/>
                  </a:cubicBezTo>
                  <a:cubicBezTo>
                    <a:pt x="0" y="238760"/>
                    <a:pt x="69596" y="305943"/>
                    <a:pt x="152908" y="305943"/>
                  </a:cubicBezTo>
                  <a:cubicBezTo>
                    <a:pt x="238633" y="305943"/>
                    <a:pt x="305816" y="238760"/>
                    <a:pt x="305816" y="153035"/>
                  </a:cubicBezTo>
                  <a:cubicBezTo>
                    <a:pt x="305943" y="69596"/>
                    <a:pt x="238760" y="0"/>
                    <a:pt x="15290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6" name="Group 76"/>
          <p:cNvGrpSpPr/>
          <p:nvPr/>
        </p:nvGrpSpPr>
        <p:grpSpPr>
          <a:xfrm rot="5400000">
            <a:off x="9192420" y="6019380"/>
            <a:ext cx="267840" cy="229500"/>
            <a:chOff x="0" y="0"/>
            <a:chExt cx="357120" cy="3060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357124" cy="305943"/>
            </a:xfrm>
            <a:custGeom>
              <a:avLst/>
              <a:gdLst/>
              <a:ahLst/>
              <a:cxnLst/>
              <a:rect l="l" t="t" r="r" b="b"/>
              <a:pathLst>
                <a:path w="357124" h="305943">
                  <a:moveTo>
                    <a:pt x="204724" y="0"/>
                  </a:moveTo>
                  <a:cubicBezTo>
                    <a:pt x="167005" y="0"/>
                    <a:pt x="128524" y="14224"/>
                    <a:pt x="97409" y="46101"/>
                  </a:cubicBezTo>
                  <a:cubicBezTo>
                    <a:pt x="0" y="141224"/>
                    <a:pt x="67310" y="305943"/>
                    <a:pt x="204089" y="305943"/>
                  </a:cubicBezTo>
                  <a:cubicBezTo>
                    <a:pt x="289941" y="305943"/>
                    <a:pt x="357124" y="238633"/>
                    <a:pt x="357124" y="152781"/>
                  </a:cubicBezTo>
                  <a:cubicBezTo>
                    <a:pt x="357124" y="60579"/>
                    <a:pt x="282448" y="0"/>
                    <a:pt x="20472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8" name="Group 78"/>
          <p:cNvGrpSpPr/>
          <p:nvPr/>
        </p:nvGrpSpPr>
        <p:grpSpPr>
          <a:xfrm rot="5400000">
            <a:off x="8521740" y="5311440"/>
            <a:ext cx="229500" cy="229500"/>
            <a:chOff x="0" y="0"/>
            <a:chExt cx="306000" cy="3060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305816" cy="305943"/>
            </a:xfrm>
            <a:custGeom>
              <a:avLst/>
              <a:gdLst/>
              <a:ahLst/>
              <a:cxnLst/>
              <a:rect l="l" t="t" r="r" b="b"/>
              <a:pathLst>
                <a:path w="305816" h="305943">
                  <a:moveTo>
                    <a:pt x="152908" y="0"/>
                  </a:moveTo>
                  <a:cubicBezTo>
                    <a:pt x="69596" y="0"/>
                    <a:pt x="0" y="69596"/>
                    <a:pt x="0" y="153035"/>
                  </a:cubicBezTo>
                  <a:cubicBezTo>
                    <a:pt x="0" y="236474"/>
                    <a:pt x="69596" y="305943"/>
                    <a:pt x="152908" y="305943"/>
                  </a:cubicBezTo>
                  <a:cubicBezTo>
                    <a:pt x="238633" y="305943"/>
                    <a:pt x="305816" y="236474"/>
                    <a:pt x="305816" y="153035"/>
                  </a:cubicBezTo>
                  <a:cubicBezTo>
                    <a:pt x="305816" y="69596"/>
                    <a:pt x="238760" y="0"/>
                    <a:pt x="15290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0" name="Group 80"/>
          <p:cNvGrpSpPr/>
          <p:nvPr/>
        </p:nvGrpSpPr>
        <p:grpSpPr>
          <a:xfrm rot="5400000">
            <a:off x="8503920" y="6019920"/>
            <a:ext cx="267840" cy="228960"/>
            <a:chOff x="0" y="0"/>
            <a:chExt cx="357120" cy="30528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357124" cy="305308"/>
            </a:xfrm>
            <a:custGeom>
              <a:avLst/>
              <a:gdLst/>
              <a:ahLst/>
              <a:cxnLst/>
              <a:rect l="l" t="t" r="r" b="b"/>
              <a:pathLst>
                <a:path w="357124" h="305308">
                  <a:moveTo>
                    <a:pt x="203327" y="0"/>
                  </a:moveTo>
                  <a:cubicBezTo>
                    <a:pt x="165989" y="0"/>
                    <a:pt x="128143" y="14097"/>
                    <a:pt x="97409" y="45466"/>
                  </a:cubicBezTo>
                  <a:cubicBezTo>
                    <a:pt x="0" y="140589"/>
                    <a:pt x="67310" y="305308"/>
                    <a:pt x="204089" y="305308"/>
                  </a:cubicBezTo>
                  <a:cubicBezTo>
                    <a:pt x="289941" y="305308"/>
                    <a:pt x="357124" y="237998"/>
                    <a:pt x="357124" y="154559"/>
                  </a:cubicBezTo>
                  <a:cubicBezTo>
                    <a:pt x="357124" y="61849"/>
                    <a:pt x="281559" y="0"/>
                    <a:pt x="20332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3740040" y="2973780"/>
            <a:ext cx="918000" cy="877500"/>
            <a:chOff x="0" y="0"/>
            <a:chExt cx="1224000" cy="11700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224026" cy="1170051"/>
            </a:xfrm>
            <a:custGeom>
              <a:avLst/>
              <a:gdLst/>
              <a:ahLst/>
              <a:cxnLst/>
              <a:rect l="l" t="t" r="r" b="b"/>
              <a:pathLst>
                <a:path w="1224026" h="1170051">
                  <a:moveTo>
                    <a:pt x="734949" y="68580"/>
                  </a:moveTo>
                  <a:cubicBezTo>
                    <a:pt x="831596" y="68580"/>
                    <a:pt x="928116" y="105283"/>
                    <a:pt x="1001776" y="178816"/>
                  </a:cubicBezTo>
                  <a:cubicBezTo>
                    <a:pt x="1148842" y="325755"/>
                    <a:pt x="1148842" y="564896"/>
                    <a:pt x="1001776" y="712089"/>
                  </a:cubicBezTo>
                  <a:cubicBezTo>
                    <a:pt x="928243" y="785622"/>
                    <a:pt x="831723" y="822325"/>
                    <a:pt x="735076" y="822325"/>
                  </a:cubicBezTo>
                  <a:cubicBezTo>
                    <a:pt x="638429" y="822325"/>
                    <a:pt x="541909" y="785622"/>
                    <a:pt x="468376" y="712089"/>
                  </a:cubicBezTo>
                  <a:cubicBezTo>
                    <a:pt x="321183" y="564896"/>
                    <a:pt x="321183" y="326009"/>
                    <a:pt x="468376" y="178816"/>
                  </a:cubicBezTo>
                  <a:cubicBezTo>
                    <a:pt x="541909" y="105410"/>
                    <a:pt x="638429" y="68580"/>
                    <a:pt x="735076" y="68580"/>
                  </a:cubicBezTo>
                  <a:close/>
                  <a:moveTo>
                    <a:pt x="298704" y="833247"/>
                  </a:moveTo>
                  <a:lnTo>
                    <a:pt x="347218" y="881634"/>
                  </a:lnTo>
                  <a:lnTo>
                    <a:pt x="298704" y="930021"/>
                  </a:lnTo>
                  <a:lnTo>
                    <a:pt x="250190" y="881634"/>
                  </a:lnTo>
                  <a:lnTo>
                    <a:pt x="298704" y="833247"/>
                  </a:lnTo>
                  <a:close/>
                  <a:moveTo>
                    <a:pt x="735203" y="0"/>
                  </a:moveTo>
                  <a:cubicBezTo>
                    <a:pt x="621030" y="0"/>
                    <a:pt x="506730" y="43561"/>
                    <a:pt x="419862" y="130302"/>
                  </a:cubicBezTo>
                  <a:cubicBezTo>
                    <a:pt x="286893" y="263017"/>
                    <a:pt x="257429" y="456311"/>
                    <a:pt x="322834" y="615061"/>
                  </a:cubicBezTo>
                  <a:lnTo>
                    <a:pt x="274320" y="663575"/>
                  </a:lnTo>
                  <a:cubicBezTo>
                    <a:pt x="243459" y="694055"/>
                    <a:pt x="235331" y="741045"/>
                    <a:pt x="254508" y="780161"/>
                  </a:cubicBezTo>
                  <a:lnTo>
                    <a:pt x="40259" y="994410"/>
                  </a:lnTo>
                  <a:cubicBezTo>
                    <a:pt x="0" y="1034669"/>
                    <a:pt x="0" y="1099693"/>
                    <a:pt x="40259" y="1139952"/>
                  </a:cubicBezTo>
                  <a:cubicBezTo>
                    <a:pt x="60325" y="1160018"/>
                    <a:pt x="86741" y="1170051"/>
                    <a:pt x="113030" y="1170051"/>
                  </a:cubicBezTo>
                  <a:cubicBezTo>
                    <a:pt x="139319" y="1170051"/>
                    <a:pt x="165735" y="1160018"/>
                    <a:pt x="185801" y="1139952"/>
                  </a:cubicBezTo>
                  <a:lnTo>
                    <a:pt x="399923" y="925703"/>
                  </a:lnTo>
                  <a:cubicBezTo>
                    <a:pt x="414147" y="932561"/>
                    <a:pt x="429387" y="935990"/>
                    <a:pt x="444500" y="935990"/>
                  </a:cubicBezTo>
                  <a:cubicBezTo>
                    <a:pt x="471043" y="935990"/>
                    <a:pt x="497205" y="925576"/>
                    <a:pt x="516763" y="905764"/>
                  </a:cubicBezTo>
                  <a:lnTo>
                    <a:pt x="565277" y="857504"/>
                  </a:lnTo>
                  <a:cubicBezTo>
                    <a:pt x="618998" y="879602"/>
                    <a:pt x="676783" y="890778"/>
                    <a:pt x="735076" y="890778"/>
                  </a:cubicBezTo>
                  <a:cubicBezTo>
                    <a:pt x="847852" y="890778"/>
                    <a:pt x="962152" y="848487"/>
                    <a:pt x="1050290" y="760349"/>
                  </a:cubicBezTo>
                  <a:cubicBezTo>
                    <a:pt x="1224026" y="586613"/>
                    <a:pt x="1224026" y="303911"/>
                    <a:pt x="1050290" y="130302"/>
                  </a:cubicBezTo>
                  <a:cubicBezTo>
                    <a:pt x="963422" y="43434"/>
                    <a:pt x="849249" y="0"/>
                    <a:pt x="7352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4060260" y="3076380"/>
            <a:ext cx="462780" cy="462780"/>
            <a:chOff x="0" y="0"/>
            <a:chExt cx="617040" cy="61704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616966" cy="617093"/>
            </a:xfrm>
            <a:custGeom>
              <a:avLst/>
              <a:gdLst/>
              <a:ahLst/>
              <a:cxnLst/>
              <a:rect l="l" t="t" r="r" b="b"/>
              <a:pathLst>
                <a:path w="616966" h="617093">
                  <a:moveTo>
                    <a:pt x="308483" y="0"/>
                  </a:moveTo>
                  <a:cubicBezTo>
                    <a:pt x="138049" y="0"/>
                    <a:pt x="0" y="138049"/>
                    <a:pt x="0" y="308483"/>
                  </a:cubicBezTo>
                  <a:cubicBezTo>
                    <a:pt x="0" y="478917"/>
                    <a:pt x="138049" y="617093"/>
                    <a:pt x="308356" y="617093"/>
                  </a:cubicBezTo>
                  <a:cubicBezTo>
                    <a:pt x="478663" y="617093"/>
                    <a:pt x="616966" y="478917"/>
                    <a:pt x="616966" y="308483"/>
                  </a:cubicBezTo>
                  <a:cubicBezTo>
                    <a:pt x="616966" y="138049"/>
                    <a:pt x="478790" y="0"/>
                    <a:pt x="3084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13696560" y="5574420"/>
            <a:ext cx="51300" cy="51300"/>
            <a:chOff x="0" y="0"/>
            <a:chExt cx="68400" cy="6840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68326" cy="68453"/>
            </a:xfrm>
            <a:custGeom>
              <a:avLst/>
              <a:gdLst/>
              <a:ahLst/>
              <a:cxnLst/>
              <a:rect l="l" t="t" r="r" b="b"/>
              <a:pathLst>
                <a:path w="68326" h="68453">
                  <a:moveTo>
                    <a:pt x="34290" y="0"/>
                  </a:moveTo>
                  <a:cubicBezTo>
                    <a:pt x="15367" y="0"/>
                    <a:pt x="0" y="15240"/>
                    <a:pt x="0" y="34163"/>
                  </a:cubicBezTo>
                  <a:cubicBezTo>
                    <a:pt x="0" y="53086"/>
                    <a:pt x="15367" y="68453"/>
                    <a:pt x="34290" y="68453"/>
                  </a:cubicBezTo>
                  <a:cubicBezTo>
                    <a:pt x="53086" y="68453"/>
                    <a:pt x="68326" y="53086"/>
                    <a:pt x="68326" y="34163"/>
                  </a:cubicBezTo>
                  <a:cubicBezTo>
                    <a:pt x="68326" y="15240"/>
                    <a:pt x="53086" y="0"/>
                    <a:pt x="342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13902300" y="5728860"/>
            <a:ext cx="51300" cy="51300"/>
            <a:chOff x="0" y="0"/>
            <a:chExt cx="68400" cy="684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68326" cy="68453"/>
            </a:xfrm>
            <a:custGeom>
              <a:avLst/>
              <a:gdLst/>
              <a:ahLst/>
              <a:cxnLst/>
              <a:rect l="l" t="t" r="r" b="b"/>
              <a:pathLst>
                <a:path w="68326" h="68453">
                  <a:moveTo>
                    <a:pt x="34290" y="0"/>
                  </a:moveTo>
                  <a:cubicBezTo>
                    <a:pt x="15367" y="0"/>
                    <a:pt x="0" y="15113"/>
                    <a:pt x="0" y="34163"/>
                  </a:cubicBezTo>
                  <a:cubicBezTo>
                    <a:pt x="0" y="53213"/>
                    <a:pt x="15367" y="68453"/>
                    <a:pt x="34290" y="68453"/>
                  </a:cubicBezTo>
                  <a:cubicBezTo>
                    <a:pt x="53086" y="68453"/>
                    <a:pt x="68326" y="53086"/>
                    <a:pt x="68326" y="34163"/>
                  </a:cubicBezTo>
                  <a:cubicBezTo>
                    <a:pt x="68326" y="15240"/>
                    <a:pt x="53086" y="0"/>
                    <a:pt x="342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0" name="Group 90"/>
          <p:cNvGrpSpPr/>
          <p:nvPr/>
        </p:nvGrpSpPr>
        <p:grpSpPr>
          <a:xfrm>
            <a:off x="13490820" y="5728860"/>
            <a:ext cx="51300" cy="51300"/>
            <a:chOff x="0" y="0"/>
            <a:chExt cx="68400" cy="684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68326" cy="68453"/>
            </a:xfrm>
            <a:custGeom>
              <a:avLst/>
              <a:gdLst/>
              <a:ahLst/>
              <a:cxnLst/>
              <a:rect l="l" t="t" r="r" b="b"/>
              <a:pathLst>
                <a:path w="68326" h="68453">
                  <a:moveTo>
                    <a:pt x="34290" y="0"/>
                  </a:moveTo>
                  <a:cubicBezTo>
                    <a:pt x="15367" y="0"/>
                    <a:pt x="0" y="15113"/>
                    <a:pt x="0" y="34163"/>
                  </a:cubicBezTo>
                  <a:cubicBezTo>
                    <a:pt x="0" y="53213"/>
                    <a:pt x="15367" y="68453"/>
                    <a:pt x="34290" y="68453"/>
                  </a:cubicBezTo>
                  <a:cubicBezTo>
                    <a:pt x="53086" y="68453"/>
                    <a:pt x="68326" y="53086"/>
                    <a:pt x="68326" y="34163"/>
                  </a:cubicBezTo>
                  <a:cubicBezTo>
                    <a:pt x="68326" y="15240"/>
                    <a:pt x="53086" y="0"/>
                    <a:pt x="342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13283460" y="6038820"/>
            <a:ext cx="878040" cy="154440"/>
            <a:chOff x="0" y="0"/>
            <a:chExt cx="1170720" cy="205920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1170686" cy="205867"/>
            </a:xfrm>
            <a:custGeom>
              <a:avLst/>
              <a:gdLst/>
              <a:ahLst/>
              <a:cxnLst/>
              <a:rect l="l" t="t" r="r" b="b"/>
              <a:pathLst>
                <a:path w="1170686" h="205867">
                  <a:moveTo>
                    <a:pt x="0" y="0"/>
                  </a:moveTo>
                  <a:lnTo>
                    <a:pt x="0" y="102997"/>
                  </a:lnTo>
                  <a:cubicBezTo>
                    <a:pt x="0" y="159766"/>
                    <a:pt x="45974" y="205867"/>
                    <a:pt x="102743" y="205867"/>
                  </a:cubicBezTo>
                  <a:lnTo>
                    <a:pt x="1067689" y="205867"/>
                  </a:lnTo>
                  <a:cubicBezTo>
                    <a:pt x="1124585" y="205867"/>
                    <a:pt x="1170559" y="159766"/>
                    <a:pt x="1170686" y="102997"/>
                  </a:cubicBezTo>
                  <a:lnTo>
                    <a:pt x="1170686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13283460" y="5315220"/>
            <a:ext cx="878040" cy="670140"/>
            <a:chOff x="0" y="0"/>
            <a:chExt cx="1170720" cy="89352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170686" cy="893572"/>
            </a:xfrm>
            <a:custGeom>
              <a:avLst/>
              <a:gdLst/>
              <a:ahLst/>
              <a:cxnLst/>
              <a:rect l="l" t="t" r="r" b="b"/>
              <a:pathLst>
                <a:path w="1170686" h="893572">
                  <a:moveTo>
                    <a:pt x="311023" y="137160"/>
                  </a:moveTo>
                  <a:cubicBezTo>
                    <a:pt x="329819" y="137160"/>
                    <a:pt x="345186" y="152527"/>
                    <a:pt x="345186" y="171577"/>
                  </a:cubicBezTo>
                  <a:lnTo>
                    <a:pt x="345186" y="488442"/>
                  </a:lnTo>
                  <a:cubicBezTo>
                    <a:pt x="386334" y="502666"/>
                    <a:pt x="413766" y="541401"/>
                    <a:pt x="413766" y="584962"/>
                  </a:cubicBezTo>
                  <a:cubicBezTo>
                    <a:pt x="413766" y="628523"/>
                    <a:pt x="386334" y="667258"/>
                    <a:pt x="345186" y="681355"/>
                  </a:cubicBezTo>
                  <a:lnTo>
                    <a:pt x="345186" y="790448"/>
                  </a:lnTo>
                  <a:cubicBezTo>
                    <a:pt x="345186" y="809498"/>
                    <a:pt x="329819" y="824611"/>
                    <a:pt x="311023" y="824611"/>
                  </a:cubicBezTo>
                  <a:cubicBezTo>
                    <a:pt x="291973" y="824611"/>
                    <a:pt x="276606" y="809498"/>
                    <a:pt x="276606" y="790448"/>
                  </a:cubicBezTo>
                  <a:lnTo>
                    <a:pt x="276606" y="681482"/>
                  </a:lnTo>
                  <a:cubicBezTo>
                    <a:pt x="235458" y="667258"/>
                    <a:pt x="208026" y="628523"/>
                    <a:pt x="208026" y="585089"/>
                  </a:cubicBezTo>
                  <a:cubicBezTo>
                    <a:pt x="208026" y="541655"/>
                    <a:pt x="235458" y="502793"/>
                    <a:pt x="276606" y="488569"/>
                  </a:cubicBezTo>
                  <a:lnTo>
                    <a:pt x="276606" y="171450"/>
                  </a:lnTo>
                  <a:cubicBezTo>
                    <a:pt x="276606" y="152400"/>
                    <a:pt x="291973" y="137033"/>
                    <a:pt x="311023" y="137033"/>
                  </a:cubicBezTo>
                  <a:close/>
                  <a:moveTo>
                    <a:pt x="585343" y="137033"/>
                  </a:moveTo>
                  <a:cubicBezTo>
                    <a:pt x="604139" y="137033"/>
                    <a:pt x="619506" y="152400"/>
                    <a:pt x="619506" y="171450"/>
                  </a:cubicBezTo>
                  <a:lnTo>
                    <a:pt x="619506" y="282829"/>
                  </a:lnTo>
                  <a:cubicBezTo>
                    <a:pt x="660654" y="297053"/>
                    <a:pt x="688086" y="335788"/>
                    <a:pt x="688086" y="379349"/>
                  </a:cubicBezTo>
                  <a:cubicBezTo>
                    <a:pt x="688086" y="422910"/>
                    <a:pt x="660654" y="461645"/>
                    <a:pt x="619506" y="475869"/>
                  </a:cubicBezTo>
                  <a:lnTo>
                    <a:pt x="619506" y="790575"/>
                  </a:lnTo>
                  <a:cubicBezTo>
                    <a:pt x="619506" y="809625"/>
                    <a:pt x="604139" y="824738"/>
                    <a:pt x="585343" y="824738"/>
                  </a:cubicBezTo>
                  <a:cubicBezTo>
                    <a:pt x="566293" y="824738"/>
                    <a:pt x="550926" y="809625"/>
                    <a:pt x="550926" y="790575"/>
                  </a:cubicBezTo>
                  <a:lnTo>
                    <a:pt x="550926" y="475869"/>
                  </a:lnTo>
                  <a:cubicBezTo>
                    <a:pt x="509778" y="461645"/>
                    <a:pt x="482346" y="422910"/>
                    <a:pt x="482346" y="379349"/>
                  </a:cubicBezTo>
                  <a:cubicBezTo>
                    <a:pt x="482346" y="335788"/>
                    <a:pt x="509778" y="297053"/>
                    <a:pt x="550926" y="282829"/>
                  </a:cubicBezTo>
                  <a:lnTo>
                    <a:pt x="550926" y="171450"/>
                  </a:lnTo>
                  <a:cubicBezTo>
                    <a:pt x="550926" y="152400"/>
                    <a:pt x="566293" y="137033"/>
                    <a:pt x="585343" y="137033"/>
                  </a:cubicBezTo>
                  <a:close/>
                  <a:moveTo>
                    <a:pt x="859663" y="137033"/>
                  </a:moveTo>
                  <a:cubicBezTo>
                    <a:pt x="878459" y="137033"/>
                    <a:pt x="893826" y="152400"/>
                    <a:pt x="893826" y="171450"/>
                  </a:cubicBezTo>
                  <a:lnTo>
                    <a:pt x="893826" y="488442"/>
                  </a:lnTo>
                  <a:cubicBezTo>
                    <a:pt x="934974" y="502666"/>
                    <a:pt x="962406" y="541401"/>
                    <a:pt x="962406" y="584962"/>
                  </a:cubicBezTo>
                  <a:cubicBezTo>
                    <a:pt x="962406" y="628523"/>
                    <a:pt x="934974" y="667258"/>
                    <a:pt x="893826" y="681355"/>
                  </a:cubicBezTo>
                  <a:lnTo>
                    <a:pt x="893826" y="790448"/>
                  </a:lnTo>
                  <a:cubicBezTo>
                    <a:pt x="893826" y="809498"/>
                    <a:pt x="878459" y="824611"/>
                    <a:pt x="859663" y="824611"/>
                  </a:cubicBezTo>
                  <a:cubicBezTo>
                    <a:pt x="840613" y="824611"/>
                    <a:pt x="825246" y="809498"/>
                    <a:pt x="825246" y="790448"/>
                  </a:cubicBezTo>
                  <a:lnTo>
                    <a:pt x="825246" y="681482"/>
                  </a:lnTo>
                  <a:cubicBezTo>
                    <a:pt x="784098" y="667258"/>
                    <a:pt x="756666" y="628523"/>
                    <a:pt x="756666" y="585089"/>
                  </a:cubicBezTo>
                  <a:cubicBezTo>
                    <a:pt x="756666" y="541655"/>
                    <a:pt x="784098" y="502793"/>
                    <a:pt x="825246" y="488569"/>
                  </a:cubicBezTo>
                  <a:lnTo>
                    <a:pt x="825246" y="171450"/>
                  </a:lnTo>
                  <a:cubicBezTo>
                    <a:pt x="825246" y="152400"/>
                    <a:pt x="840613" y="137033"/>
                    <a:pt x="859663" y="137033"/>
                  </a:cubicBezTo>
                  <a:close/>
                  <a:moveTo>
                    <a:pt x="102870" y="0"/>
                  </a:moveTo>
                  <a:cubicBezTo>
                    <a:pt x="45974" y="0"/>
                    <a:pt x="0" y="46101"/>
                    <a:pt x="0" y="102997"/>
                  </a:cubicBezTo>
                  <a:lnTo>
                    <a:pt x="0" y="893572"/>
                  </a:lnTo>
                  <a:lnTo>
                    <a:pt x="1170686" y="893572"/>
                  </a:lnTo>
                  <a:lnTo>
                    <a:pt x="1170686" y="102997"/>
                  </a:lnTo>
                  <a:cubicBezTo>
                    <a:pt x="1170559" y="46101"/>
                    <a:pt x="1124585" y="0"/>
                    <a:pt x="106768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4206060" y="7620480"/>
            <a:ext cx="191160" cy="206820"/>
            <a:chOff x="0" y="0"/>
            <a:chExt cx="254880" cy="275760"/>
          </a:xfrm>
        </p:grpSpPr>
        <p:sp>
          <p:nvSpPr>
            <p:cNvPr id="97" name="Freeform 97"/>
            <p:cNvSpPr/>
            <p:nvPr/>
          </p:nvSpPr>
          <p:spPr>
            <a:xfrm>
              <a:off x="254" y="127"/>
              <a:ext cx="254762" cy="275590"/>
            </a:xfrm>
            <a:custGeom>
              <a:avLst/>
              <a:gdLst/>
              <a:ahLst/>
              <a:cxnLst/>
              <a:rect l="l" t="t" r="r" b="b"/>
              <a:pathLst>
                <a:path w="254762" h="275590">
                  <a:moveTo>
                    <a:pt x="125603" y="0"/>
                  </a:moveTo>
                  <a:cubicBezTo>
                    <a:pt x="100457" y="0"/>
                    <a:pt x="84709" y="21844"/>
                    <a:pt x="84709" y="40767"/>
                  </a:cubicBezTo>
                  <a:lnTo>
                    <a:pt x="84709" y="135001"/>
                  </a:lnTo>
                  <a:lnTo>
                    <a:pt x="72136" y="122428"/>
                  </a:lnTo>
                  <a:cubicBezTo>
                    <a:pt x="64262" y="114681"/>
                    <a:pt x="54102" y="110617"/>
                    <a:pt x="43942" y="110617"/>
                  </a:cubicBezTo>
                  <a:cubicBezTo>
                    <a:pt x="33782" y="110617"/>
                    <a:pt x="23495" y="114554"/>
                    <a:pt x="15621" y="122428"/>
                  </a:cubicBezTo>
                  <a:cubicBezTo>
                    <a:pt x="0" y="138176"/>
                    <a:pt x="0" y="166370"/>
                    <a:pt x="15621" y="182118"/>
                  </a:cubicBezTo>
                  <a:lnTo>
                    <a:pt x="97409" y="263779"/>
                  </a:lnTo>
                  <a:cubicBezTo>
                    <a:pt x="105283" y="271653"/>
                    <a:pt x="116332" y="275590"/>
                    <a:pt x="127381" y="275590"/>
                  </a:cubicBezTo>
                  <a:cubicBezTo>
                    <a:pt x="138430" y="275590"/>
                    <a:pt x="149352" y="271653"/>
                    <a:pt x="157226" y="263779"/>
                  </a:cubicBezTo>
                  <a:lnTo>
                    <a:pt x="239014" y="182118"/>
                  </a:lnTo>
                  <a:cubicBezTo>
                    <a:pt x="254762" y="166370"/>
                    <a:pt x="254762" y="138176"/>
                    <a:pt x="239014" y="122428"/>
                  </a:cubicBezTo>
                  <a:cubicBezTo>
                    <a:pt x="231140" y="114681"/>
                    <a:pt x="220091" y="110617"/>
                    <a:pt x="209169" y="110617"/>
                  </a:cubicBezTo>
                  <a:cubicBezTo>
                    <a:pt x="198247" y="110617"/>
                    <a:pt x="187071" y="114554"/>
                    <a:pt x="179197" y="122428"/>
                  </a:cubicBezTo>
                  <a:lnTo>
                    <a:pt x="166624" y="135001"/>
                  </a:lnTo>
                  <a:lnTo>
                    <a:pt x="166624" y="40767"/>
                  </a:lnTo>
                  <a:cubicBezTo>
                    <a:pt x="166624" y="21971"/>
                    <a:pt x="147701" y="0"/>
                    <a:pt x="1257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3722760" y="7745760"/>
            <a:ext cx="952560" cy="825120"/>
            <a:chOff x="0" y="0"/>
            <a:chExt cx="1270080" cy="110016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1270254" cy="1099947"/>
            </a:xfrm>
            <a:custGeom>
              <a:avLst/>
              <a:gdLst/>
              <a:ahLst/>
              <a:cxnLst/>
              <a:rect l="l" t="t" r="r" b="b"/>
              <a:pathLst>
                <a:path w="1270254" h="1099947">
                  <a:moveTo>
                    <a:pt x="525018" y="355092"/>
                  </a:moveTo>
                  <a:cubicBezTo>
                    <a:pt x="550164" y="355092"/>
                    <a:pt x="565912" y="377190"/>
                    <a:pt x="565912" y="399161"/>
                  </a:cubicBezTo>
                  <a:lnTo>
                    <a:pt x="565912" y="565785"/>
                  </a:lnTo>
                  <a:cubicBezTo>
                    <a:pt x="565912" y="587883"/>
                    <a:pt x="543814" y="609727"/>
                    <a:pt x="525018" y="609727"/>
                  </a:cubicBezTo>
                  <a:cubicBezTo>
                    <a:pt x="506222" y="609727"/>
                    <a:pt x="480949" y="587756"/>
                    <a:pt x="480949" y="565785"/>
                  </a:cubicBezTo>
                  <a:lnTo>
                    <a:pt x="480949" y="399288"/>
                  </a:lnTo>
                  <a:cubicBezTo>
                    <a:pt x="480949" y="377190"/>
                    <a:pt x="503047" y="355219"/>
                    <a:pt x="525018" y="355219"/>
                  </a:cubicBezTo>
                  <a:close/>
                  <a:moveTo>
                    <a:pt x="770255" y="355219"/>
                  </a:moveTo>
                  <a:cubicBezTo>
                    <a:pt x="789178" y="355219"/>
                    <a:pt x="811022" y="377317"/>
                    <a:pt x="811022" y="399288"/>
                  </a:cubicBezTo>
                  <a:lnTo>
                    <a:pt x="811022" y="565785"/>
                  </a:lnTo>
                  <a:cubicBezTo>
                    <a:pt x="811022" y="587883"/>
                    <a:pt x="792099" y="609727"/>
                    <a:pt x="770255" y="609727"/>
                  </a:cubicBezTo>
                  <a:cubicBezTo>
                    <a:pt x="745109" y="609727"/>
                    <a:pt x="729361" y="587756"/>
                    <a:pt x="729361" y="565785"/>
                  </a:cubicBezTo>
                  <a:lnTo>
                    <a:pt x="729361" y="399288"/>
                  </a:lnTo>
                  <a:cubicBezTo>
                    <a:pt x="729361" y="377190"/>
                    <a:pt x="748284" y="355219"/>
                    <a:pt x="770255" y="355219"/>
                  </a:cubicBezTo>
                  <a:close/>
                  <a:moveTo>
                    <a:pt x="1021715" y="355219"/>
                  </a:moveTo>
                  <a:cubicBezTo>
                    <a:pt x="1043813" y="355219"/>
                    <a:pt x="1059434" y="377317"/>
                    <a:pt x="1059434" y="399288"/>
                  </a:cubicBezTo>
                  <a:lnTo>
                    <a:pt x="1059434" y="565785"/>
                  </a:lnTo>
                  <a:cubicBezTo>
                    <a:pt x="1059434" y="587883"/>
                    <a:pt x="1040511" y="609727"/>
                    <a:pt x="1021715" y="609727"/>
                  </a:cubicBezTo>
                  <a:cubicBezTo>
                    <a:pt x="996569" y="609727"/>
                    <a:pt x="977646" y="587756"/>
                    <a:pt x="977646" y="565785"/>
                  </a:cubicBezTo>
                  <a:lnTo>
                    <a:pt x="977646" y="399288"/>
                  </a:lnTo>
                  <a:cubicBezTo>
                    <a:pt x="977646" y="377190"/>
                    <a:pt x="996569" y="355219"/>
                    <a:pt x="1021715" y="355219"/>
                  </a:cubicBezTo>
                  <a:close/>
                  <a:moveTo>
                    <a:pt x="521970" y="933450"/>
                  </a:moveTo>
                  <a:cubicBezTo>
                    <a:pt x="543941" y="933450"/>
                    <a:pt x="559689" y="955548"/>
                    <a:pt x="559689" y="974344"/>
                  </a:cubicBezTo>
                  <a:cubicBezTo>
                    <a:pt x="559689" y="996315"/>
                    <a:pt x="540766" y="1018286"/>
                    <a:pt x="521970" y="1018286"/>
                  </a:cubicBezTo>
                  <a:cubicBezTo>
                    <a:pt x="503174" y="1018286"/>
                    <a:pt x="477901" y="996188"/>
                    <a:pt x="477901" y="974344"/>
                  </a:cubicBezTo>
                  <a:cubicBezTo>
                    <a:pt x="480949" y="955548"/>
                    <a:pt x="503047" y="933450"/>
                    <a:pt x="521970" y="933450"/>
                  </a:cubicBezTo>
                  <a:close/>
                  <a:moveTo>
                    <a:pt x="990346" y="933450"/>
                  </a:moveTo>
                  <a:cubicBezTo>
                    <a:pt x="1012444" y="933450"/>
                    <a:pt x="1028065" y="955548"/>
                    <a:pt x="1028065" y="974344"/>
                  </a:cubicBezTo>
                  <a:cubicBezTo>
                    <a:pt x="1028065" y="996315"/>
                    <a:pt x="1009142" y="1018286"/>
                    <a:pt x="990346" y="1018286"/>
                  </a:cubicBezTo>
                  <a:cubicBezTo>
                    <a:pt x="968375" y="1018286"/>
                    <a:pt x="949579" y="996188"/>
                    <a:pt x="949579" y="974344"/>
                  </a:cubicBezTo>
                  <a:cubicBezTo>
                    <a:pt x="949579" y="955548"/>
                    <a:pt x="968502" y="933450"/>
                    <a:pt x="990346" y="933450"/>
                  </a:cubicBezTo>
                  <a:close/>
                  <a:moveTo>
                    <a:pt x="44069" y="0"/>
                  </a:moveTo>
                  <a:cubicBezTo>
                    <a:pt x="18923" y="0"/>
                    <a:pt x="0" y="18796"/>
                    <a:pt x="0" y="37719"/>
                  </a:cubicBezTo>
                  <a:cubicBezTo>
                    <a:pt x="0" y="59817"/>
                    <a:pt x="34671" y="81788"/>
                    <a:pt x="53467" y="81788"/>
                  </a:cubicBezTo>
                  <a:lnTo>
                    <a:pt x="210693" y="81788"/>
                  </a:lnTo>
                  <a:cubicBezTo>
                    <a:pt x="217043" y="109982"/>
                    <a:pt x="323850" y="669417"/>
                    <a:pt x="330200" y="697738"/>
                  </a:cubicBezTo>
                  <a:cubicBezTo>
                    <a:pt x="286131" y="716661"/>
                    <a:pt x="257937" y="760730"/>
                    <a:pt x="257937" y="807720"/>
                  </a:cubicBezTo>
                  <a:cubicBezTo>
                    <a:pt x="257937" y="873760"/>
                    <a:pt x="314579" y="930275"/>
                    <a:pt x="380492" y="930275"/>
                  </a:cubicBezTo>
                  <a:lnTo>
                    <a:pt x="399415" y="930275"/>
                  </a:lnTo>
                  <a:cubicBezTo>
                    <a:pt x="396367" y="942848"/>
                    <a:pt x="393065" y="958469"/>
                    <a:pt x="393065" y="974217"/>
                  </a:cubicBezTo>
                  <a:cubicBezTo>
                    <a:pt x="393065" y="1040257"/>
                    <a:pt x="446532" y="1099947"/>
                    <a:pt x="515747" y="1099947"/>
                  </a:cubicBezTo>
                  <a:cubicBezTo>
                    <a:pt x="581787" y="1099947"/>
                    <a:pt x="635254" y="1043432"/>
                    <a:pt x="635254" y="974217"/>
                  </a:cubicBezTo>
                  <a:cubicBezTo>
                    <a:pt x="635254" y="958469"/>
                    <a:pt x="632206" y="945896"/>
                    <a:pt x="628904" y="930275"/>
                  </a:cubicBezTo>
                  <a:lnTo>
                    <a:pt x="864616" y="930275"/>
                  </a:lnTo>
                  <a:cubicBezTo>
                    <a:pt x="861441" y="942848"/>
                    <a:pt x="855091" y="958469"/>
                    <a:pt x="855091" y="974217"/>
                  </a:cubicBezTo>
                  <a:cubicBezTo>
                    <a:pt x="855091" y="1040257"/>
                    <a:pt x="911733" y="1099947"/>
                    <a:pt x="977773" y="1099947"/>
                  </a:cubicBezTo>
                  <a:cubicBezTo>
                    <a:pt x="1043813" y="1099947"/>
                    <a:pt x="1100455" y="1043432"/>
                    <a:pt x="1100455" y="974217"/>
                  </a:cubicBezTo>
                  <a:cubicBezTo>
                    <a:pt x="1100455" y="958469"/>
                    <a:pt x="1097280" y="945896"/>
                    <a:pt x="1090930" y="933323"/>
                  </a:cubicBezTo>
                  <a:lnTo>
                    <a:pt x="1153795" y="933323"/>
                  </a:lnTo>
                  <a:cubicBezTo>
                    <a:pt x="1178941" y="933323"/>
                    <a:pt x="1197864" y="914527"/>
                    <a:pt x="1197864" y="895604"/>
                  </a:cubicBezTo>
                  <a:cubicBezTo>
                    <a:pt x="1197864" y="870458"/>
                    <a:pt x="1178941" y="851662"/>
                    <a:pt x="1153795" y="851662"/>
                  </a:cubicBezTo>
                  <a:lnTo>
                    <a:pt x="374142" y="851662"/>
                  </a:lnTo>
                  <a:cubicBezTo>
                    <a:pt x="348996" y="851662"/>
                    <a:pt x="330073" y="832866"/>
                    <a:pt x="330073" y="813943"/>
                  </a:cubicBezTo>
                  <a:cubicBezTo>
                    <a:pt x="330073" y="791972"/>
                    <a:pt x="348996" y="770001"/>
                    <a:pt x="374142" y="770001"/>
                  </a:cubicBezTo>
                  <a:lnTo>
                    <a:pt x="1144397" y="770001"/>
                  </a:lnTo>
                  <a:cubicBezTo>
                    <a:pt x="1163320" y="770001"/>
                    <a:pt x="1182116" y="754380"/>
                    <a:pt x="1182116" y="735457"/>
                  </a:cubicBezTo>
                  <a:lnTo>
                    <a:pt x="1263904" y="238887"/>
                  </a:lnTo>
                  <a:cubicBezTo>
                    <a:pt x="1270254" y="213741"/>
                    <a:pt x="1248283" y="191643"/>
                    <a:pt x="1226185" y="191643"/>
                  </a:cubicBezTo>
                  <a:lnTo>
                    <a:pt x="304927" y="191643"/>
                  </a:lnTo>
                  <a:lnTo>
                    <a:pt x="273558" y="34671"/>
                  </a:lnTo>
                  <a:cubicBezTo>
                    <a:pt x="270383" y="15748"/>
                    <a:pt x="254635" y="0"/>
                    <a:pt x="2358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5851440" y="3051000"/>
            <a:ext cx="6218640" cy="723060"/>
            <a:chOff x="0" y="0"/>
            <a:chExt cx="8291520" cy="96408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8291576" cy="964057"/>
            </a:xfrm>
            <a:custGeom>
              <a:avLst/>
              <a:gdLst/>
              <a:ahLst/>
              <a:cxnLst/>
              <a:rect l="l" t="t" r="r" b="b"/>
              <a:pathLst>
                <a:path w="8291576" h="964057">
                  <a:moveTo>
                    <a:pt x="8291576" y="0"/>
                  </a:moveTo>
                  <a:lnTo>
                    <a:pt x="0" y="0"/>
                  </a:lnTo>
                  <a:lnTo>
                    <a:pt x="0" y="964057"/>
                  </a:lnTo>
                  <a:lnTo>
                    <a:pt x="8291576" y="964057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11755800" y="3051000"/>
            <a:ext cx="260820" cy="723060"/>
            <a:chOff x="0" y="0"/>
            <a:chExt cx="347760" cy="96408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104" name="Group 104"/>
          <p:cNvGrpSpPr/>
          <p:nvPr/>
        </p:nvGrpSpPr>
        <p:grpSpPr>
          <a:xfrm rot="5400000">
            <a:off x="11663460" y="3237300"/>
            <a:ext cx="935820" cy="349920"/>
            <a:chOff x="0" y="0"/>
            <a:chExt cx="1247760" cy="46656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106" name="Group 106"/>
          <p:cNvGrpSpPr/>
          <p:nvPr/>
        </p:nvGrpSpPr>
        <p:grpSpPr>
          <a:xfrm rot="-10800000">
            <a:off x="5905440" y="3051000"/>
            <a:ext cx="260820" cy="723060"/>
            <a:chOff x="0" y="0"/>
            <a:chExt cx="347760" cy="964080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108" name="Group 108"/>
          <p:cNvGrpSpPr/>
          <p:nvPr/>
        </p:nvGrpSpPr>
        <p:grpSpPr>
          <a:xfrm rot="-5400000">
            <a:off x="5321700" y="3237840"/>
            <a:ext cx="935820" cy="349920"/>
            <a:chOff x="0" y="0"/>
            <a:chExt cx="1247760" cy="46656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6778080" y="2978640"/>
            <a:ext cx="857520" cy="867780"/>
            <a:chOff x="0" y="0"/>
            <a:chExt cx="1143360" cy="1157040"/>
          </a:xfrm>
        </p:grpSpPr>
        <p:sp>
          <p:nvSpPr>
            <p:cNvPr id="111" name="Freeform 111"/>
            <p:cNvSpPr/>
            <p:nvPr/>
          </p:nvSpPr>
          <p:spPr>
            <a:xfrm>
              <a:off x="127" y="127"/>
              <a:ext cx="1143254" cy="1156843"/>
            </a:xfrm>
            <a:custGeom>
              <a:avLst/>
              <a:gdLst/>
              <a:ahLst/>
              <a:cxnLst/>
              <a:rect l="l" t="t" r="r" b="b"/>
              <a:pathLst>
                <a:path w="1143254" h="1156843">
                  <a:moveTo>
                    <a:pt x="122936" y="0"/>
                  </a:moveTo>
                  <a:lnTo>
                    <a:pt x="0" y="120015"/>
                  </a:lnTo>
                  <a:lnTo>
                    <a:pt x="1020318" y="1156843"/>
                  </a:lnTo>
                  <a:lnTo>
                    <a:pt x="1143254" y="1036701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112" name="Group 112"/>
          <p:cNvGrpSpPr/>
          <p:nvPr/>
        </p:nvGrpSpPr>
        <p:grpSpPr>
          <a:xfrm>
            <a:off x="6772680" y="2984040"/>
            <a:ext cx="867780" cy="857520"/>
            <a:chOff x="0" y="0"/>
            <a:chExt cx="1157040" cy="1143360"/>
          </a:xfrm>
        </p:grpSpPr>
        <p:sp>
          <p:nvSpPr>
            <p:cNvPr id="113" name="Freeform 113"/>
            <p:cNvSpPr/>
            <p:nvPr/>
          </p:nvSpPr>
          <p:spPr>
            <a:xfrm>
              <a:off x="127" y="127"/>
              <a:ext cx="1156843" cy="1143254"/>
            </a:xfrm>
            <a:custGeom>
              <a:avLst/>
              <a:gdLst/>
              <a:ahLst/>
              <a:cxnLst/>
              <a:rect l="l" t="t" r="r" b="b"/>
              <a:pathLst>
                <a:path w="1156843" h="1143254">
                  <a:moveTo>
                    <a:pt x="1036701" y="0"/>
                  </a:moveTo>
                  <a:lnTo>
                    <a:pt x="0" y="1023112"/>
                  </a:lnTo>
                  <a:lnTo>
                    <a:pt x="120142" y="1143254"/>
                  </a:lnTo>
                  <a:lnTo>
                    <a:pt x="1156843" y="122936"/>
                  </a:lnTo>
                  <a:lnTo>
                    <a:pt x="1036701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114" name="Group 114"/>
          <p:cNvGrpSpPr/>
          <p:nvPr/>
        </p:nvGrpSpPr>
        <p:grpSpPr>
          <a:xfrm>
            <a:off x="7138800" y="2866860"/>
            <a:ext cx="136080" cy="1091880"/>
            <a:chOff x="0" y="0"/>
            <a:chExt cx="181440" cy="145584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181483" cy="1455801"/>
            </a:xfrm>
            <a:custGeom>
              <a:avLst/>
              <a:gdLst/>
              <a:ahLst/>
              <a:cxnLst/>
              <a:rect l="l" t="t" r="r" b="b"/>
              <a:pathLst>
                <a:path w="181483" h="1455801">
                  <a:moveTo>
                    <a:pt x="11176" y="0"/>
                  </a:moveTo>
                  <a:lnTo>
                    <a:pt x="0" y="1453007"/>
                  </a:lnTo>
                  <a:lnTo>
                    <a:pt x="170307" y="1455801"/>
                  </a:lnTo>
                  <a:lnTo>
                    <a:pt x="181483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6660900" y="3344760"/>
            <a:ext cx="1091880" cy="136080"/>
            <a:chOff x="0" y="0"/>
            <a:chExt cx="1455840" cy="181440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1455801" cy="181483"/>
            </a:xfrm>
            <a:custGeom>
              <a:avLst/>
              <a:gdLst/>
              <a:ahLst/>
              <a:cxnLst/>
              <a:rect l="l" t="t" r="r" b="b"/>
              <a:pathLst>
                <a:path w="1455801" h="181483">
                  <a:moveTo>
                    <a:pt x="2794" y="0"/>
                  </a:moveTo>
                  <a:lnTo>
                    <a:pt x="0" y="170307"/>
                  </a:lnTo>
                  <a:lnTo>
                    <a:pt x="1453007" y="181483"/>
                  </a:lnTo>
                  <a:lnTo>
                    <a:pt x="1455801" y="11176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6922800" y="3128760"/>
            <a:ext cx="568080" cy="568080"/>
            <a:chOff x="0" y="0"/>
            <a:chExt cx="757440" cy="757440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757428" cy="757428"/>
            </a:xfrm>
            <a:custGeom>
              <a:avLst/>
              <a:gdLst/>
              <a:ahLst/>
              <a:cxnLst/>
              <a:rect l="l" t="t" r="r" b="b"/>
              <a:pathLst>
                <a:path w="757428" h="757428">
                  <a:moveTo>
                    <a:pt x="377317" y="0"/>
                  </a:moveTo>
                  <a:cubicBezTo>
                    <a:pt x="167640" y="0"/>
                    <a:pt x="0" y="167640"/>
                    <a:pt x="0" y="377317"/>
                  </a:cubicBezTo>
                  <a:cubicBezTo>
                    <a:pt x="0" y="586994"/>
                    <a:pt x="167640" y="757428"/>
                    <a:pt x="377317" y="757428"/>
                  </a:cubicBezTo>
                  <a:cubicBezTo>
                    <a:pt x="586994" y="757428"/>
                    <a:pt x="757428" y="586994"/>
                    <a:pt x="757428" y="377317"/>
                  </a:cubicBezTo>
                  <a:cubicBezTo>
                    <a:pt x="757428" y="167640"/>
                    <a:pt x="586994" y="0"/>
                    <a:pt x="37731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0" name="Group 120"/>
          <p:cNvGrpSpPr/>
          <p:nvPr/>
        </p:nvGrpSpPr>
        <p:grpSpPr>
          <a:xfrm>
            <a:off x="7041060" y="3247020"/>
            <a:ext cx="331020" cy="331020"/>
            <a:chOff x="0" y="0"/>
            <a:chExt cx="441360" cy="441360"/>
          </a:xfrm>
        </p:grpSpPr>
        <p:sp>
          <p:nvSpPr>
            <p:cNvPr id="121" name="Freeform 121"/>
            <p:cNvSpPr/>
            <p:nvPr/>
          </p:nvSpPr>
          <p:spPr>
            <a:xfrm>
              <a:off x="127" y="127"/>
              <a:ext cx="441198" cy="441198"/>
            </a:xfrm>
            <a:custGeom>
              <a:avLst/>
              <a:gdLst/>
              <a:ahLst/>
              <a:cxnLst/>
              <a:rect l="l" t="t" r="r" b="b"/>
              <a:pathLst>
                <a:path w="441198" h="441198">
                  <a:moveTo>
                    <a:pt x="220599" y="0"/>
                  </a:moveTo>
                  <a:cubicBezTo>
                    <a:pt x="97663" y="0"/>
                    <a:pt x="0" y="97663"/>
                    <a:pt x="0" y="220599"/>
                  </a:cubicBezTo>
                  <a:cubicBezTo>
                    <a:pt x="0" y="343535"/>
                    <a:pt x="97663" y="441198"/>
                    <a:pt x="220599" y="441198"/>
                  </a:cubicBezTo>
                  <a:cubicBezTo>
                    <a:pt x="343535" y="441198"/>
                    <a:pt x="441198" y="343535"/>
                    <a:pt x="441198" y="220599"/>
                  </a:cubicBezTo>
                  <a:cubicBezTo>
                    <a:pt x="441198" y="97663"/>
                    <a:pt x="343408" y="0"/>
                    <a:pt x="220599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122" name="Group 122"/>
          <p:cNvGrpSpPr/>
          <p:nvPr/>
        </p:nvGrpSpPr>
        <p:grpSpPr>
          <a:xfrm>
            <a:off x="6593940" y="2799900"/>
            <a:ext cx="1225800" cy="1225800"/>
            <a:chOff x="0" y="0"/>
            <a:chExt cx="1634400" cy="1634400"/>
          </a:xfrm>
        </p:grpSpPr>
        <p:sp>
          <p:nvSpPr>
            <p:cNvPr id="123" name="Freeform 123"/>
            <p:cNvSpPr/>
            <p:nvPr/>
          </p:nvSpPr>
          <p:spPr>
            <a:xfrm>
              <a:off x="0" y="-1651"/>
              <a:ext cx="1637665" cy="1640967"/>
            </a:xfrm>
            <a:custGeom>
              <a:avLst/>
              <a:gdLst/>
              <a:ahLst/>
              <a:cxnLst/>
              <a:rect l="l" t="t" r="r" b="b"/>
              <a:pathLst>
                <a:path w="1637665" h="1640967">
                  <a:moveTo>
                    <a:pt x="0" y="818896"/>
                  </a:moveTo>
                  <a:cubicBezTo>
                    <a:pt x="0" y="368681"/>
                    <a:pt x="364109" y="3302"/>
                    <a:pt x="814197" y="1651"/>
                  </a:cubicBezTo>
                  <a:cubicBezTo>
                    <a:pt x="1264285" y="0"/>
                    <a:pt x="1631061" y="362712"/>
                    <a:pt x="1634363" y="812927"/>
                  </a:cubicBezTo>
                  <a:cubicBezTo>
                    <a:pt x="1637665" y="1263142"/>
                    <a:pt x="1276223" y="1631061"/>
                    <a:pt x="826135" y="1636014"/>
                  </a:cubicBezTo>
                  <a:cubicBezTo>
                    <a:pt x="376047" y="1640967"/>
                    <a:pt x="6604" y="1280795"/>
                    <a:pt x="127" y="830707"/>
                  </a:cubicBezTo>
                  <a:close/>
                  <a:moveTo>
                    <a:pt x="153035" y="830707"/>
                  </a:moveTo>
                  <a:cubicBezTo>
                    <a:pt x="153035" y="1196721"/>
                    <a:pt x="448945" y="1493774"/>
                    <a:pt x="814959" y="1495044"/>
                  </a:cubicBezTo>
                  <a:cubicBezTo>
                    <a:pt x="1180973" y="1496314"/>
                    <a:pt x="1479042" y="1201547"/>
                    <a:pt x="1481709" y="835533"/>
                  </a:cubicBezTo>
                  <a:cubicBezTo>
                    <a:pt x="1484376" y="469519"/>
                    <a:pt x="1190371" y="158496"/>
                    <a:pt x="824484" y="154559"/>
                  </a:cubicBezTo>
                  <a:cubicBezTo>
                    <a:pt x="458597" y="150622"/>
                    <a:pt x="158242" y="443230"/>
                    <a:pt x="152908" y="809244"/>
                  </a:cubicBezTo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4" name="Group 124"/>
          <p:cNvGrpSpPr/>
          <p:nvPr/>
        </p:nvGrpSpPr>
        <p:grpSpPr>
          <a:xfrm>
            <a:off x="5851440" y="7734420"/>
            <a:ext cx="6218640" cy="723060"/>
            <a:chOff x="0" y="0"/>
            <a:chExt cx="8291520" cy="964080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8291576" cy="964057"/>
            </a:xfrm>
            <a:custGeom>
              <a:avLst/>
              <a:gdLst/>
              <a:ahLst/>
              <a:cxnLst/>
              <a:rect l="l" t="t" r="r" b="b"/>
              <a:pathLst>
                <a:path w="8291576" h="964057">
                  <a:moveTo>
                    <a:pt x="8291576" y="0"/>
                  </a:moveTo>
                  <a:lnTo>
                    <a:pt x="0" y="0"/>
                  </a:lnTo>
                  <a:lnTo>
                    <a:pt x="0" y="964057"/>
                  </a:lnTo>
                  <a:lnTo>
                    <a:pt x="8291576" y="964057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126" name="Group 126"/>
          <p:cNvGrpSpPr/>
          <p:nvPr/>
        </p:nvGrpSpPr>
        <p:grpSpPr>
          <a:xfrm>
            <a:off x="11755800" y="7734420"/>
            <a:ext cx="260820" cy="723060"/>
            <a:chOff x="0" y="0"/>
            <a:chExt cx="347760" cy="96408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128" name="Group 128"/>
          <p:cNvGrpSpPr/>
          <p:nvPr/>
        </p:nvGrpSpPr>
        <p:grpSpPr>
          <a:xfrm rot="5400000">
            <a:off x="11663460" y="7920720"/>
            <a:ext cx="935820" cy="349920"/>
            <a:chOff x="0" y="0"/>
            <a:chExt cx="1247760" cy="46656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130" name="Group 130"/>
          <p:cNvGrpSpPr/>
          <p:nvPr/>
        </p:nvGrpSpPr>
        <p:grpSpPr>
          <a:xfrm rot="-10800000">
            <a:off x="5905440" y="7734420"/>
            <a:ext cx="260820" cy="723060"/>
            <a:chOff x="0" y="0"/>
            <a:chExt cx="347760" cy="964080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132" name="Group 132"/>
          <p:cNvGrpSpPr/>
          <p:nvPr/>
        </p:nvGrpSpPr>
        <p:grpSpPr>
          <a:xfrm rot="-5400000">
            <a:off x="5321700" y="7920720"/>
            <a:ext cx="935820" cy="349920"/>
            <a:chOff x="0" y="0"/>
            <a:chExt cx="1247760" cy="46656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134" name="Group 134"/>
          <p:cNvGrpSpPr/>
          <p:nvPr/>
        </p:nvGrpSpPr>
        <p:grpSpPr>
          <a:xfrm>
            <a:off x="10648260" y="7549740"/>
            <a:ext cx="136080" cy="560520"/>
            <a:chOff x="0" y="0"/>
            <a:chExt cx="181440" cy="747360"/>
          </a:xfrm>
        </p:grpSpPr>
        <p:sp>
          <p:nvSpPr>
            <p:cNvPr id="135" name="Freeform 135"/>
            <p:cNvSpPr/>
            <p:nvPr/>
          </p:nvSpPr>
          <p:spPr>
            <a:xfrm>
              <a:off x="0" y="0"/>
              <a:ext cx="181483" cy="747268"/>
            </a:xfrm>
            <a:custGeom>
              <a:avLst/>
              <a:gdLst/>
              <a:ahLst/>
              <a:cxnLst/>
              <a:rect l="l" t="t" r="r" b="b"/>
              <a:pathLst>
                <a:path w="181483" h="747268">
                  <a:moveTo>
                    <a:pt x="11176" y="0"/>
                  </a:moveTo>
                  <a:lnTo>
                    <a:pt x="0" y="745871"/>
                  </a:lnTo>
                  <a:lnTo>
                    <a:pt x="170307" y="747268"/>
                  </a:lnTo>
                  <a:lnTo>
                    <a:pt x="181483" y="0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10103400" y="7483320"/>
            <a:ext cx="1225800" cy="1225800"/>
            <a:chOff x="0" y="0"/>
            <a:chExt cx="1634400" cy="1634400"/>
          </a:xfrm>
        </p:grpSpPr>
        <p:sp>
          <p:nvSpPr>
            <p:cNvPr id="137" name="Freeform 137"/>
            <p:cNvSpPr/>
            <p:nvPr/>
          </p:nvSpPr>
          <p:spPr>
            <a:xfrm>
              <a:off x="0" y="-1651"/>
              <a:ext cx="1637665" cy="1640967"/>
            </a:xfrm>
            <a:custGeom>
              <a:avLst/>
              <a:gdLst/>
              <a:ahLst/>
              <a:cxnLst/>
              <a:rect l="l" t="t" r="r" b="b"/>
              <a:pathLst>
                <a:path w="1637665" h="1640967">
                  <a:moveTo>
                    <a:pt x="0" y="818896"/>
                  </a:moveTo>
                  <a:cubicBezTo>
                    <a:pt x="0" y="368681"/>
                    <a:pt x="364109" y="3302"/>
                    <a:pt x="814197" y="1651"/>
                  </a:cubicBezTo>
                  <a:cubicBezTo>
                    <a:pt x="1264285" y="0"/>
                    <a:pt x="1631061" y="362712"/>
                    <a:pt x="1634363" y="812927"/>
                  </a:cubicBezTo>
                  <a:cubicBezTo>
                    <a:pt x="1637665" y="1263142"/>
                    <a:pt x="1276223" y="1631061"/>
                    <a:pt x="826135" y="1636014"/>
                  </a:cubicBezTo>
                  <a:cubicBezTo>
                    <a:pt x="376047" y="1640967"/>
                    <a:pt x="6604" y="1280795"/>
                    <a:pt x="127" y="830707"/>
                  </a:cubicBezTo>
                  <a:close/>
                  <a:moveTo>
                    <a:pt x="153035" y="830707"/>
                  </a:moveTo>
                  <a:cubicBezTo>
                    <a:pt x="153035" y="1196721"/>
                    <a:pt x="448945" y="1493774"/>
                    <a:pt x="814959" y="1495044"/>
                  </a:cubicBezTo>
                  <a:cubicBezTo>
                    <a:pt x="1180973" y="1496314"/>
                    <a:pt x="1479042" y="1201547"/>
                    <a:pt x="1481709" y="835533"/>
                  </a:cubicBezTo>
                  <a:cubicBezTo>
                    <a:pt x="1484376" y="469519"/>
                    <a:pt x="1190371" y="158496"/>
                    <a:pt x="824484" y="154559"/>
                  </a:cubicBezTo>
                  <a:cubicBezTo>
                    <a:pt x="458597" y="150622"/>
                    <a:pt x="158242" y="443230"/>
                    <a:pt x="152908" y="809244"/>
                  </a:cubicBezTo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8" name="Group 138"/>
          <p:cNvGrpSpPr/>
          <p:nvPr/>
        </p:nvGrpSpPr>
        <p:grpSpPr>
          <a:xfrm rot="2700000">
            <a:off x="10460340" y="7997400"/>
            <a:ext cx="136080" cy="560520"/>
            <a:chOff x="0" y="0"/>
            <a:chExt cx="181440" cy="74736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181483" cy="747268"/>
            </a:xfrm>
            <a:custGeom>
              <a:avLst/>
              <a:gdLst/>
              <a:ahLst/>
              <a:cxnLst/>
              <a:rect l="l" t="t" r="r" b="b"/>
              <a:pathLst>
                <a:path w="181483" h="747268">
                  <a:moveTo>
                    <a:pt x="11176" y="0"/>
                  </a:moveTo>
                  <a:lnTo>
                    <a:pt x="0" y="745871"/>
                  </a:lnTo>
                  <a:lnTo>
                    <a:pt x="170307" y="747268"/>
                  </a:lnTo>
                  <a:lnTo>
                    <a:pt x="181483" y="0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0" name="Group 140"/>
          <p:cNvGrpSpPr/>
          <p:nvPr/>
        </p:nvGrpSpPr>
        <p:grpSpPr>
          <a:xfrm rot="-2700000">
            <a:off x="10830240" y="8002800"/>
            <a:ext cx="136080" cy="560520"/>
            <a:chOff x="0" y="0"/>
            <a:chExt cx="181440" cy="747360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181483" cy="747268"/>
            </a:xfrm>
            <a:custGeom>
              <a:avLst/>
              <a:gdLst/>
              <a:ahLst/>
              <a:cxnLst/>
              <a:rect l="l" t="t" r="r" b="b"/>
              <a:pathLst>
                <a:path w="181483" h="747268">
                  <a:moveTo>
                    <a:pt x="11176" y="0"/>
                  </a:moveTo>
                  <a:lnTo>
                    <a:pt x="0" y="745871"/>
                  </a:lnTo>
                  <a:lnTo>
                    <a:pt x="170307" y="747268"/>
                  </a:lnTo>
                  <a:lnTo>
                    <a:pt x="181483" y="0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2" name="Group 142"/>
          <p:cNvGrpSpPr/>
          <p:nvPr/>
        </p:nvGrpSpPr>
        <p:grpSpPr>
          <a:xfrm>
            <a:off x="10542960" y="7922880"/>
            <a:ext cx="346140" cy="346140"/>
            <a:chOff x="0" y="0"/>
            <a:chExt cx="461520" cy="461520"/>
          </a:xfrm>
        </p:grpSpPr>
        <p:sp>
          <p:nvSpPr>
            <p:cNvPr id="143" name="Freeform 143"/>
            <p:cNvSpPr/>
            <p:nvPr/>
          </p:nvSpPr>
          <p:spPr>
            <a:xfrm>
              <a:off x="0" y="-508"/>
              <a:ext cx="462407" cy="463423"/>
            </a:xfrm>
            <a:custGeom>
              <a:avLst/>
              <a:gdLst/>
              <a:ahLst/>
              <a:cxnLst/>
              <a:rect l="l" t="t" r="r" b="b"/>
              <a:pathLst>
                <a:path w="462407" h="463423">
                  <a:moveTo>
                    <a:pt x="0" y="231267"/>
                  </a:moveTo>
                  <a:cubicBezTo>
                    <a:pt x="0" y="104140"/>
                    <a:pt x="102743" y="1016"/>
                    <a:pt x="229870" y="508"/>
                  </a:cubicBezTo>
                  <a:cubicBezTo>
                    <a:pt x="356997" y="0"/>
                    <a:pt x="460629" y="102489"/>
                    <a:pt x="461518" y="229616"/>
                  </a:cubicBezTo>
                  <a:cubicBezTo>
                    <a:pt x="462407" y="356743"/>
                    <a:pt x="360426" y="460629"/>
                    <a:pt x="233299" y="462026"/>
                  </a:cubicBezTo>
                  <a:cubicBezTo>
                    <a:pt x="106172" y="463423"/>
                    <a:pt x="1905" y="361696"/>
                    <a:pt x="0" y="2345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4" name="Group 144"/>
          <p:cNvGrpSpPr/>
          <p:nvPr/>
        </p:nvGrpSpPr>
        <p:grpSpPr>
          <a:xfrm>
            <a:off x="10638000" y="8017920"/>
            <a:ext cx="156060" cy="156060"/>
            <a:chOff x="0" y="0"/>
            <a:chExt cx="208080" cy="208080"/>
          </a:xfrm>
        </p:grpSpPr>
        <p:sp>
          <p:nvSpPr>
            <p:cNvPr id="145" name="Freeform 145"/>
            <p:cNvSpPr/>
            <p:nvPr/>
          </p:nvSpPr>
          <p:spPr>
            <a:xfrm>
              <a:off x="0" y="-254"/>
              <a:ext cx="208407" cy="208915"/>
            </a:xfrm>
            <a:custGeom>
              <a:avLst/>
              <a:gdLst/>
              <a:ahLst/>
              <a:cxnLst/>
              <a:rect l="l" t="t" r="r" b="b"/>
              <a:pathLst>
                <a:path w="208407" h="208915">
                  <a:moveTo>
                    <a:pt x="0" y="104267"/>
                  </a:moveTo>
                  <a:cubicBezTo>
                    <a:pt x="0" y="46990"/>
                    <a:pt x="46355" y="508"/>
                    <a:pt x="103632" y="254"/>
                  </a:cubicBezTo>
                  <a:cubicBezTo>
                    <a:pt x="160909" y="0"/>
                    <a:pt x="207645" y="46228"/>
                    <a:pt x="208026" y="103505"/>
                  </a:cubicBezTo>
                  <a:cubicBezTo>
                    <a:pt x="208407" y="160782"/>
                    <a:pt x="162433" y="207645"/>
                    <a:pt x="105156" y="208280"/>
                  </a:cubicBezTo>
                  <a:cubicBezTo>
                    <a:pt x="47879" y="208915"/>
                    <a:pt x="889" y="163068"/>
                    <a:pt x="0" y="105791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13544820" y="9858240"/>
            <a:ext cx="381240" cy="428760"/>
            <a:chOff x="0" y="0"/>
            <a:chExt cx="508320" cy="571680"/>
          </a:xfrm>
        </p:grpSpPr>
        <p:sp>
          <p:nvSpPr>
            <p:cNvPr id="147" name="Freeform 147"/>
            <p:cNvSpPr/>
            <p:nvPr/>
          </p:nvSpPr>
          <p:spPr>
            <a:xfrm>
              <a:off x="0" y="-254"/>
              <a:ext cx="508381" cy="571881"/>
            </a:xfrm>
            <a:custGeom>
              <a:avLst/>
              <a:gdLst/>
              <a:ahLst/>
              <a:cxnLst/>
              <a:rect l="l" t="t" r="r" b="b"/>
              <a:pathLst>
                <a:path w="508381" h="571881">
                  <a:moveTo>
                    <a:pt x="231267" y="571881"/>
                  </a:moveTo>
                  <a:cubicBezTo>
                    <a:pt x="231267" y="459994"/>
                    <a:pt x="231267" y="345948"/>
                    <a:pt x="231267" y="232029"/>
                  </a:cubicBezTo>
                  <a:cubicBezTo>
                    <a:pt x="311023" y="232029"/>
                    <a:pt x="392684" y="232029"/>
                    <a:pt x="476504" y="232029"/>
                  </a:cubicBezTo>
                  <a:cubicBezTo>
                    <a:pt x="476504" y="221996"/>
                    <a:pt x="478536" y="213995"/>
                    <a:pt x="478536" y="205994"/>
                  </a:cubicBezTo>
                  <a:cubicBezTo>
                    <a:pt x="474599" y="194056"/>
                    <a:pt x="478536" y="187960"/>
                    <a:pt x="490474" y="189992"/>
                  </a:cubicBezTo>
                  <a:cubicBezTo>
                    <a:pt x="504444" y="192024"/>
                    <a:pt x="508381" y="186055"/>
                    <a:pt x="508381" y="173990"/>
                  </a:cubicBezTo>
                  <a:cubicBezTo>
                    <a:pt x="506349" y="136017"/>
                    <a:pt x="506349" y="96012"/>
                    <a:pt x="508381" y="58039"/>
                  </a:cubicBezTo>
                  <a:cubicBezTo>
                    <a:pt x="508381" y="44069"/>
                    <a:pt x="502412" y="38100"/>
                    <a:pt x="488442" y="42037"/>
                  </a:cubicBezTo>
                  <a:cubicBezTo>
                    <a:pt x="478536" y="44069"/>
                    <a:pt x="476504" y="40005"/>
                    <a:pt x="478536" y="32004"/>
                  </a:cubicBezTo>
                  <a:cubicBezTo>
                    <a:pt x="478536" y="21971"/>
                    <a:pt x="478536" y="12065"/>
                    <a:pt x="478536" y="0"/>
                  </a:cubicBezTo>
                  <a:cubicBezTo>
                    <a:pt x="466598" y="0"/>
                    <a:pt x="454660" y="0"/>
                    <a:pt x="444627" y="0"/>
                  </a:cubicBezTo>
                  <a:cubicBezTo>
                    <a:pt x="378841" y="0"/>
                    <a:pt x="313055" y="0"/>
                    <a:pt x="247269" y="0"/>
                  </a:cubicBezTo>
                  <a:cubicBezTo>
                    <a:pt x="181356" y="2286"/>
                    <a:pt x="121539" y="20193"/>
                    <a:pt x="73787" y="66167"/>
                  </a:cubicBezTo>
                  <a:cubicBezTo>
                    <a:pt x="23876" y="114173"/>
                    <a:pt x="2032" y="174117"/>
                    <a:pt x="2032" y="244094"/>
                  </a:cubicBezTo>
                  <a:cubicBezTo>
                    <a:pt x="2032" y="346075"/>
                    <a:pt x="2032" y="449961"/>
                    <a:pt x="2032" y="551942"/>
                  </a:cubicBezTo>
                  <a:cubicBezTo>
                    <a:pt x="2032" y="559943"/>
                    <a:pt x="0" y="565912"/>
                    <a:pt x="0" y="571881"/>
                  </a:cubicBezTo>
                  <a:cubicBezTo>
                    <a:pt x="77724" y="571881"/>
                    <a:pt x="153543" y="571881"/>
                    <a:pt x="231267" y="57188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8" name="Group 148"/>
          <p:cNvGrpSpPr/>
          <p:nvPr/>
        </p:nvGrpSpPr>
        <p:grpSpPr>
          <a:xfrm>
            <a:off x="17994420" y="9662220"/>
            <a:ext cx="284040" cy="170640"/>
            <a:chOff x="0" y="0"/>
            <a:chExt cx="378720" cy="227520"/>
          </a:xfrm>
        </p:grpSpPr>
        <p:sp>
          <p:nvSpPr>
            <p:cNvPr id="149" name="Freeform 149"/>
            <p:cNvSpPr/>
            <p:nvPr/>
          </p:nvSpPr>
          <p:spPr>
            <a:xfrm>
              <a:off x="0" y="0"/>
              <a:ext cx="378714" cy="227584"/>
            </a:xfrm>
            <a:custGeom>
              <a:avLst/>
              <a:gdLst/>
              <a:ahLst/>
              <a:cxnLst/>
              <a:rect l="l" t="t" r="r" b="b"/>
              <a:pathLst>
                <a:path w="378714" h="227584">
                  <a:moveTo>
                    <a:pt x="378714" y="0"/>
                  </a:moveTo>
                  <a:cubicBezTo>
                    <a:pt x="269113" y="2032"/>
                    <a:pt x="157480" y="2032"/>
                    <a:pt x="47879" y="2032"/>
                  </a:cubicBezTo>
                  <a:cubicBezTo>
                    <a:pt x="39878" y="2032"/>
                    <a:pt x="33909" y="2032"/>
                    <a:pt x="25908" y="2032"/>
                  </a:cubicBezTo>
                  <a:cubicBezTo>
                    <a:pt x="25908" y="18034"/>
                    <a:pt x="25908" y="32004"/>
                    <a:pt x="25908" y="47879"/>
                  </a:cubicBezTo>
                  <a:cubicBezTo>
                    <a:pt x="17907" y="49911"/>
                    <a:pt x="9906" y="49911"/>
                    <a:pt x="0" y="49911"/>
                  </a:cubicBezTo>
                  <a:cubicBezTo>
                    <a:pt x="0" y="91821"/>
                    <a:pt x="0" y="131699"/>
                    <a:pt x="2032" y="171704"/>
                  </a:cubicBezTo>
                  <a:cubicBezTo>
                    <a:pt x="2032" y="175641"/>
                    <a:pt x="16002" y="179705"/>
                    <a:pt x="25908" y="187706"/>
                  </a:cubicBezTo>
                  <a:cubicBezTo>
                    <a:pt x="25908" y="197739"/>
                    <a:pt x="25908" y="211709"/>
                    <a:pt x="25908" y="227584"/>
                  </a:cubicBezTo>
                  <a:cubicBezTo>
                    <a:pt x="143510" y="227584"/>
                    <a:pt x="261112" y="227584"/>
                    <a:pt x="378714" y="227584"/>
                  </a:cubicBezTo>
                  <a:cubicBezTo>
                    <a:pt x="378714" y="151765"/>
                    <a:pt x="378714" y="75946"/>
                    <a:pt x="378714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0" name="Group 150"/>
          <p:cNvGrpSpPr/>
          <p:nvPr/>
        </p:nvGrpSpPr>
        <p:grpSpPr>
          <a:xfrm>
            <a:off x="14781420" y="9107640"/>
            <a:ext cx="810540" cy="922860"/>
            <a:chOff x="0" y="0"/>
            <a:chExt cx="1080720" cy="1230480"/>
          </a:xfrm>
        </p:grpSpPr>
        <p:sp>
          <p:nvSpPr>
            <p:cNvPr id="151" name="Freeform 151"/>
            <p:cNvSpPr/>
            <p:nvPr/>
          </p:nvSpPr>
          <p:spPr>
            <a:xfrm>
              <a:off x="127" y="0"/>
              <a:ext cx="1080643" cy="1230503"/>
            </a:xfrm>
            <a:custGeom>
              <a:avLst/>
              <a:gdLst/>
              <a:ahLst/>
              <a:cxnLst/>
              <a:rect l="l" t="t" r="r" b="b"/>
              <a:pathLst>
                <a:path w="1080643" h="1230503">
                  <a:moveTo>
                    <a:pt x="390652" y="1000760"/>
                  </a:moveTo>
                  <a:cubicBezTo>
                    <a:pt x="312928" y="1000760"/>
                    <a:pt x="235077" y="1000760"/>
                    <a:pt x="155321" y="1000760"/>
                  </a:cubicBezTo>
                  <a:cubicBezTo>
                    <a:pt x="155321" y="1016762"/>
                    <a:pt x="155321" y="1028700"/>
                    <a:pt x="155321" y="1040765"/>
                  </a:cubicBezTo>
                  <a:cubicBezTo>
                    <a:pt x="127381" y="1040765"/>
                    <a:pt x="127381" y="1040765"/>
                    <a:pt x="127381" y="1066673"/>
                  </a:cubicBezTo>
                  <a:cubicBezTo>
                    <a:pt x="127381" y="1106678"/>
                    <a:pt x="127381" y="1148588"/>
                    <a:pt x="127381" y="1188466"/>
                  </a:cubicBezTo>
                  <a:cubicBezTo>
                    <a:pt x="137414" y="1190498"/>
                    <a:pt x="145288" y="1190498"/>
                    <a:pt x="153289" y="1190498"/>
                  </a:cubicBezTo>
                  <a:cubicBezTo>
                    <a:pt x="153289" y="1204468"/>
                    <a:pt x="153289" y="1216406"/>
                    <a:pt x="153289" y="1230503"/>
                  </a:cubicBezTo>
                  <a:cubicBezTo>
                    <a:pt x="161290" y="1230503"/>
                    <a:pt x="167259" y="1230503"/>
                    <a:pt x="173228" y="1230503"/>
                  </a:cubicBezTo>
                  <a:cubicBezTo>
                    <a:pt x="243078" y="1230503"/>
                    <a:pt x="312801" y="1230503"/>
                    <a:pt x="382651" y="1230503"/>
                  </a:cubicBezTo>
                  <a:cubicBezTo>
                    <a:pt x="496316" y="1230503"/>
                    <a:pt x="585978" y="1158621"/>
                    <a:pt x="612013" y="1048766"/>
                  </a:cubicBezTo>
                  <a:cubicBezTo>
                    <a:pt x="617982" y="1026795"/>
                    <a:pt x="620014" y="1002792"/>
                    <a:pt x="620014" y="978789"/>
                  </a:cubicBezTo>
                  <a:cubicBezTo>
                    <a:pt x="620014" y="737108"/>
                    <a:pt x="620014" y="493395"/>
                    <a:pt x="620014" y="251714"/>
                  </a:cubicBezTo>
                  <a:cubicBezTo>
                    <a:pt x="620014" y="243713"/>
                    <a:pt x="620014" y="237744"/>
                    <a:pt x="620014" y="229743"/>
                  </a:cubicBezTo>
                  <a:cubicBezTo>
                    <a:pt x="773557" y="229743"/>
                    <a:pt x="927100" y="229743"/>
                    <a:pt x="1080643" y="229743"/>
                  </a:cubicBezTo>
                  <a:cubicBezTo>
                    <a:pt x="1080643" y="153797"/>
                    <a:pt x="1080643" y="77978"/>
                    <a:pt x="1080643" y="2032"/>
                  </a:cubicBezTo>
                  <a:cubicBezTo>
                    <a:pt x="1076706" y="2032"/>
                    <a:pt x="1074674" y="2032"/>
                    <a:pt x="1072642" y="2032"/>
                  </a:cubicBezTo>
                  <a:cubicBezTo>
                    <a:pt x="919099" y="2032"/>
                    <a:pt x="767588" y="0"/>
                    <a:pt x="615950" y="2032"/>
                  </a:cubicBezTo>
                  <a:cubicBezTo>
                    <a:pt x="506349" y="3937"/>
                    <a:pt x="412623" y="83947"/>
                    <a:pt x="394716" y="193802"/>
                  </a:cubicBezTo>
                  <a:cubicBezTo>
                    <a:pt x="388747" y="231775"/>
                    <a:pt x="390779" y="271653"/>
                    <a:pt x="388747" y="311658"/>
                  </a:cubicBezTo>
                  <a:cubicBezTo>
                    <a:pt x="281051" y="311658"/>
                    <a:pt x="169418" y="311658"/>
                    <a:pt x="57785" y="311658"/>
                  </a:cubicBezTo>
                  <a:cubicBezTo>
                    <a:pt x="57785" y="295656"/>
                    <a:pt x="57785" y="279654"/>
                    <a:pt x="57785" y="263779"/>
                  </a:cubicBezTo>
                  <a:cubicBezTo>
                    <a:pt x="37846" y="263779"/>
                    <a:pt x="21844" y="263779"/>
                    <a:pt x="0" y="263779"/>
                  </a:cubicBezTo>
                  <a:cubicBezTo>
                    <a:pt x="2032" y="285750"/>
                    <a:pt x="2032" y="307721"/>
                    <a:pt x="5969" y="327660"/>
                  </a:cubicBezTo>
                  <a:cubicBezTo>
                    <a:pt x="9906" y="353568"/>
                    <a:pt x="37846" y="371602"/>
                    <a:pt x="69723" y="371602"/>
                  </a:cubicBezTo>
                  <a:cubicBezTo>
                    <a:pt x="169418" y="371602"/>
                    <a:pt x="267081" y="371602"/>
                    <a:pt x="366776" y="371602"/>
                  </a:cubicBezTo>
                  <a:cubicBezTo>
                    <a:pt x="374777" y="371602"/>
                    <a:pt x="382778" y="371602"/>
                    <a:pt x="390652" y="371602"/>
                  </a:cubicBezTo>
                  <a:cubicBezTo>
                    <a:pt x="390652" y="581406"/>
                    <a:pt x="390652" y="791083"/>
                    <a:pt x="390652" y="10008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2" name="Group 152"/>
          <p:cNvGrpSpPr/>
          <p:nvPr/>
        </p:nvGrpSpPr>
        <p:grpSpPr>
          <a:xfrm>
            <a:off x="16131960" y="9109800"/>
            <a:ext cx="973620" cy="723600"/>
            <a:chOff x="0" y="0"/>
            <a:chExt cx="1298160" cy="964800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1298321" cy="966851"/>
            </a:xfrm>
            <a:custGeom>
              <a:avLst/>
              <a:gdLst/>
              <a:ahLst/>
              <a:cxnLst/>
              <a:rect l="l" t="t" r="r" b="b"/>
              <a:pathLst>
                <a:path w="1298321" h="966851">
                  <a:moveTo>
                    <a:pt x="530479" y="228219"/>
                  </a:moveTo>
                  <a:cubicBezTo>
                    <a:pt x="530479" y="394335"/>
                    <a:pt x="530479" y="560451"/>
                    <a:pt x="530479" y="724662"/>
                  </a:cubicBezTo>
                  <a:cubicBezTo>
                    <a:pt x="530479" y="838708"/>
                    <a:pt x="594233" y="926846"/>
                    <a:pt x="697992" y="956818"/>
                  </a:cubicBezTo>
                  <a:cubicBezTo>
                    <a:pt x="719963" y="964819"/>
                    <a:pt x="745871" y="966851"/>
                    <a:pt x="771779" y="966851"/>
                  </a:cubicBezTo>
                  <a:cubicBezTo>
                    <a:pt x="931291" y="966851"/>
                    <a:pt x="1092835" y="966851"/>
                    <a:pt x="1252347" y="966851"/>
                  </a:cubicBezTo>
                  <a:cubicBezTo>
                    <a:pt x="1268349" y="966851"/>
                    <a:pt x="1276223" y="962787"/>
                    <a:pt x="1274318" y="946785"/>
                  </a:cubicBezTo>
                  <a:cubicBezTo>
                    <a:pt x="1272286" y="940816"/>
                    <a:pt x="1272286" y="934720"/>
                    <a:pt x="1272286" y="928751"/>
                  </a:cubicBezTo>
                  <a:cubicBezTo>
                    <a:pt x="1272286" y="920750"/>
                    <a:pt x="1272286" y="916686"/>
                    <a:pt x="1282319" y="918718"/>
                  </a:cubicBezTo>
                  <a:cubicBezTo>
                    <a:pt x="1286256" y="918718"/>
                    <a:pt x="1296289" y="912749"/>
                    <a:pt x="1296289" y="910717"/>
                  </a:cubicBezTo>
                  <a:cubicBezTo>
                    <a:pt x="1298321" y="870712"/>
                    <a:pt x="1296289" y="830707"/>
                    <a:pt x="1296289" y="790575"/>
                  </a:cubicBezTo>
                  <a:cubicBezTo>
                    <a:pt x="1292352" y="788543"/>
                    <a:pt x="1288288" y="788543"/>
                    <a:pt x="1284351" y="788543"/>
                  </a:cubicBezTo>
                  <a:cubicBezTo>
                    <a:pt x="1274318" y="788543"/>
                    <a:pt x="1268349" y="784479"/>
                    <a:pt x="1272413" y="774573"/>
                  </a:cubicBezTo>
                  <a:cubicBezTo>
                    <a:pt x="1272413" y="774573"/>
                    <a:pt x="1272413" y="772541"/>
                    <a:pt x="1272413" y="772541"/>
                  </a:cubicBezTo>
                  <a:cubicBezTo>
                    <a:pt x="1276350" y="740537"/>
                    <a:pt x="1276350" y="740537"/>
                    <a:pt x="1244473" y="740537"/>
                  </a:cubicBezTo>
                  <a:cubicBezTo>
                    <a:pt x="1088898" y="740537"/>
                    <a:pt x="933450" y="740537"/>
                    <a:pt x="777875" y="740537"/>
                  </a:cubicBezTo>
                  <a:cubicBezTo>
                    <a:pt x="771906" y="740537"/>
                    <a:pt x="765937" y="740537"/>
                    <a:pt x="757936" y="740537"/>
                  </a:cubicBezTo>
                  <a:cubicBezTo>
                    <a:pt x="757936" y="732536"/>
                    <a:pt x="757936" y="726567"/>
                    <a:pt x="757936" y="720471"/>
                  </a:cubicBezTo>
                  <a:cubicBezTo>
                    <a:pt x="757936" y="556387"/>
                    <a:pt x="759968" y="392176"/>
                    <a:pt x="757936" y="228092"/>
                  </a:cubicBezTo>
                  <a:cubicBezTo>
                    <a:pt x="755777" y="122047"/>
                    <a:pt x="689991" y="34036"/>
                    <a:pt x="582295" y="8001"/>
                  </a:cubicBezTo>
                  <a:cubicBezTo>
                    <a:pt x="564388" y="2032"/>
                    <a:pt x="542417" y="0"/>
                    <a:pt x="522478" y="0"/>
                  </a:cubicBezTo>
                  <a:cubicBezTo>
                    <a:pt x="352933" y="0"/>
                    <a:pt x="185420" y="0"/>
                    <a:pt x="17907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76073"/>
                    <a:pt x="0" y="150114"/>
                    <a:pt x="0" y="228219"/>
                  </a:cubicBezTo>
                  <a:cubicBezTo>
                    <a:pt x="87757" y="228219"/>
                    <a:pt x="177419" y="228219"/>
                    <a:pt x="265176" y="228219"/>
                  </a:cubicBezTo>
                  <a:cubicBezTo>
                    <a:pt x="352933" y="228219"/>
                    <a:pt x="442595" y="228219"/>
                    <a:pt x="530352" y="2282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4" name="Group 154"/>
          <p:cNvGrpSpPr/>
          <p:nvPr/>
        </p:nvGrpSpPr>
        <p:grpSpPr>
          <a:xfrm>
            <a:off x="14069700" y="9653040"/>
            <a:ext cx="645840" cy="587520"/>
            <a:chOff x="0" y="0"/>
            <a:chExt cx="861120" cy="783360"/>
          </a:xfrm>
        </p:grpSpPr>
        <p:sp>
          <p:nvSpPr>
            <p:cNvPr id="155" name="Freeform 155"/>
            <p:cNvSpPr/>
            <p:nvPr/>
          </p:nvSpPr>
          <p:spPr>
            <a:xfrm>
              <a:off x="127" y="0"/>
              <a:ext cx="860933" cy="783336"/>
            </a:xfrm>
            <a:custGeom>
              <a:avLst/>
              <a:gdLst/>
              <a:ahLst/>
              <a:cxnLst/>
              <a:rect l="l" t="t" r="r" b="b"/>
              <a:pathLst>
                <a:path w="860933" h="783336">
                  <a:moveTo>
                    <a:pt x="61722" y="337693"/>
                  </a:moveTo>
                  <a:cubicBezTo>
                    <a:pt x="69723" y="307721"/>
                    <a:pt x="75692" y="279781"/>
                    <a:pt x="81661" y="249809"/>
                  </a:cubicBezTo>
                  <a:cubicBezTo>
                    <a:pt x="55753" y="275844"/>
                    <a:pt x="41783" y="309753"/>
                    <a:pt x="29845" y="345694"/>
                  </a:cubicBezTo>
                  <a:cubicBezTo>
                    <a:pt x="27813" y="343662"/>
                    <a:pt x="27813" y="343662"/>
                    <a:pt x="25908" y="343662"/>
                  </a:cubicBezTo>
                  <a:cubicBezTo>
                    <a:pt x="27940" y="333629"/>
                    <a:pt x="29845" y="323723"/>
                    <a:pt x="35814" y="313690"/>
                  </a:cubicBezTo>
                  <a:cubicBezTo>
                    <a:pt x="47752" y="291719"/>
                    <a:pt x="59690" y="269748"/>
                    <a:pt x="73660" y="249682"/>
                  </a:cubicBezTo>
                  <a:cubicBezTo>
                    <a:pt x="91567" y="221742"/>
                    <a:pt x="111506" y="195707"/>
                    <a:pt x="133477" y="165735"/>
                  </a:cubicBezTo>
                  <a:cubicBezTo>
                    <a:pt x="87630" y="165735"/>
                    <a:pt x="45720" y="165735"/>
                    <a:pt x="1905" y="165735"/>
                  </a:cubicBezTo>
                  <a:cubicBezTo>
                    <a:pt x="1905" y="187706"/>
                    <a:pt x="1905" y="209677"/>
                    <a:pt x="1905" y="231648"/>
                  </a:cubicBezTo>
                  <a:cubicBezTo>
                    <a:pt x="27813" y="237617"/>
                    <a:pt x="27813" y="237617"/>
                    <a:pt x="27813" y="263652"/>
                  </a:cubicBezTo>
                  <a:cubicBezTo>
                    <a:pt x="27813" y="273685"/>
                    <a:pt x="27813" y="281686"/>
                    <a:pt x="27813" y="291592"/>
                  </a:cubicBezTo>
                  <a:cubicBezTo>
                    <a:pt x="29845" y="303530"/>
                    <a:pt x="29845" y="315595"/>
                    <a:pt x="9906" y="315595"/>
                  </a:cubicBezTo>
                  <a:cubicBezTo>
                    <a:pt x="7874" y="313563"/>
                    <a:pt x="0" y="319532"/>
                    <a:pt x="0" y="323596"/>
                  </a:cubicBezTo>
                  <a:cubicBezTo>
                    <a:pt x="0" y="369570"/>
                    <a:pt x="0" y="415544"/>
                    <a:pt x="0" y="461518"/>
                  </a:cubicBezTo>
                  <a:cubicBezTo>
                    <a:pt x="27940" y="465455"/>
                    <a:pt x="27940" y="465455"/>
                    <a:pt x="27940" y="493522"/>
                  </a:cubicBezTo>
                  <a:cubicBezTo>
                    <a:pt x="27940" y="501523"/>
                    <a:pt x="27940" y="509524"/>
                    <a:pt x="27940" y="519557"/>
                  </a:cubicBezTo>
                  <a:cubicBezTo>
                    <a:pt x="27940" y="543560"/>
                    <a:pt x="27940" y="543560"/>
                    <a:pt x="2032" y="545592"/>
                  </a:cubicBezTo>
                  <a:cubicBezTo>
                    <a:pt x="2032" y="567563"/>
                    <a:pt x="2032" y="589534"/>
                    <a:pt x="2032" y="613537"/>
                  </a:cubicBezTo>
                  <a:cubicBezTo>
                    <a:pt x="41910" y="613537"/>
                    <a:pt x="83820" y="613537"/>
                    <a:pt x="129667" y="613537"/>
                  </a:cubicBezTo>
                  <a:cubicBezTo>
                    <a:pt x="113538" y="589534"/>
                    <a:pt x="101473" y="563499"/>
                    <a:pt x="83566" y="543560"/>
                  </a:cubicBezTo>
                  <a:cubicBezTo>
                    <a:pt x="59690" y="513588"/>
                    <a:pt x="39751" y="481584"/>
                    <a:pt x="27813" y="443611"/>
                  </a:cubicBezTo>
                  <a:cubicBezTo>
                    <a:pt x="25781" y="441579"/>
                    <a:pt x="25781" y="439674"/>
                    <a:pt x="25781" y="435610"/>
                  </a:cubicBezTo>
                  <a:cubicBezTo>
                    <a:pt x="25781" y="435610"/>
                    <a:pt x="27813" y="435610"/>
                    <a:pt x="27813" y="433578"/>
                  </a:cubicBezTo>
                  <a:cubicBezTo>
                    <a:pt x="35814" y="451612"/>
                    <a:pt x="41783" y="471551"/>
                    <a:pt x="51689" y="487553"/>
                  </a:cubicBezTo>
                  <a:cubicBezTo>
                    <a:pt x="61595" y="505587"/>
                    <a:pt x="73660" y="519557"/>
                    <a:pt x="85598" y="535559"/>
                  </a:cubicBezTo>
                  <a:cubicBezTo>
                    <a:pt x="79629" y="515620"/>
                    <a:pt x="73660" y="497586"/>
                    <a:pt x="67691" y="479552"/>
                  </a:cubicBezTo>
                  <a:cubicBezTo>
                    <a:pt x="137414" y="671449"/>
                    <a:pt x="268986" y="783336"/>
                    <a:pt x="476377" y="765302"/>
                  </a:cubicBezTo>
                  <a:cubicBezTo>
                    <a:pt x="663702" y="749300"/>
                    <a:pt x="773430" y="631444"/>
                    <a:pt x="821182" y="451612"/>
                  </a:cubicBezTo>
                  <a:cubicBezTo>
                    <a:pt x="813181" y="477647"/>
                    <a:pt x="807212" y="505587"/>
                    <a:pt x="799211" y="533527"/>
                  </a:cubicBezTo>
                  <a:cubicBezTo>
                    <a:pt x="823087" y="505587"/>
                    <a:pt x="841121" y="475615"/>
                    <a:pt x="851027" y="439547"/>
                  </a:cubicBezTo>
                  <a:cubicBezTo>
                    <a:pt x="853059" y="429514"/>
                    <a:pt x="856996" y="421513"/>
                    <a:pt x="860933" y="411607"/>
                  </a:cubicBezTo>
                  <a:cubicBezTo>
                    <a:pt x="858901" y="395605"/>
                    <a:pt x="858901" y="377698"/>
                    <a:pt x="858901" y="361696"/>
                  </a:cubicBezTo>
                  <a:cubicBezTo>
                    <a:pt x="856869" y="357759"/>
                    <a:pt x="854964" y="355727"/>
                    <a:pt x="854964" y="353695"/>
                  </a:cubicBezTo>
                  <a:cubicBezTo>
                    <a:pt x="845058" y="313690"/>
                    <a:pt x="829056" y="279781"/>
                    <a:pt x="803148" y="249809"/>
                  </a:cubicBezTo>
                  <a:cubicBezTo>
                    <a:pt x="801116" y="247777"/>
                    <a:pt x="801116" y="245872"/>
                    <a:pt x="801116" y="243840"/>
                  </a:cubicBezTo>
                  <a:cubicBezTo>
                    <a:pt x="801116" y="245872"/>
                    <a:pt x="797179" y="247777"/>
                    <a:pt x="799084" y="247777"/>
                  </a:cubicBezTo>
                  <a:cubicBezTo>
                    <a:pt x="803021" y="263779"/>
                    <a:pt x="808990" y="279781"/>
                    <a:pt x="813054" y="295783"/>
                  </a:cubicBezTo>
                  <a:cubicBezTo>
                    <a:pt x="811022" y="297815"/>
                    <a:pt x="811022" y="297815"/>
                    <a:pt x="809117" y="297815"/>
                  </a:cubicBezTo>
                  <a:cubicBezTo>
                    <a:pt x="803148" y="281813"/>
                    <a:pt x="797179" y="263906"/>
                    <a:pt x="791210" y="247904"/>
                  </a:cubicBezTo>
                  <a:cubicBezTo>
                    <a:pt x="737362" y="125984"/>
                    <a:pt x="647700" y="50038"/>
                    <a:pt x="518160" y="20066"/>
                  </a:cubicBezTo>
                  <a:cubicBezTo>
                    <a:pt x="430403" y="0"/>
                    <a:pt x="346710" y="11938"/>
                    <a:pt x="266954" y="53975"/>
                  </a:cubicBezTo>
                  <a:cubicBezTo>
                    <a:pt x="161290" y="109855"/>
                    <a:pt x="95504" y="199898"/>
                    <a:pt x="69596" y="317754"/>
                  </a:cubicBezTo>
                  <a:cubicBezTo>
                    <a:pt x="69596" y="323723"/>
                    <a:pt x="65659" y="331724"/>
                    <a:pt x="61595" y="337693"/>
                  </a:cubicBezTo>
                  <a:cubicBezTo>
                    <a:pt x="61595" y="367665"/>
                    <a:pt x="61595" y="399669"/>
                    <a:pt x="61595" y="429641"/>
                  </a:cubicBezTo>
                  <a:cubicBezTo>
                    <a:pt x="61595" y="399669"/>
                    <a:pt x="61595" y="367665"/>
                    <a:pt x="61595" y="337693"/>
                  </a:cubicBezTo>
                  <a:close/>
                  <a:moveTo>
                    <a:pt x="549910" y="461645"/>
                  </a:moveTo>
                  <a:cubicBezTo>
                    <a:pt x="575818" y="419735"/>
                    <a:pt x="581787" y="375666"/>
                    <a:pt x="557911" y="331724"/>
                  </a:cubicBezTo>
                  <a:cubicBezTo>
                    <a:pt x="526034" y="275717"/>
                    <a:pt x="478155" y="251841"/>
                    <a:pt x="414401" y="259842"/>
                  </a:cubicBezTo>
                  <a:cubicBezTo>
                    <a:pt x="450342" y="245872"/>
                    <a:pt x="484124" y="259842"/>
                    <a:pt x="516001" y="271780"/>
                  </a:cubicBezTo>
                  <a:cubicBezTo>
                    <a:pt x="532003" y="277749"/>
                    <a:pt x="541909" y="297815"/>
                    <a:pt x="555879" y="313690"/>
                  </a:cubicBezTo>
                  <a:cubicBezTo>
                    <a:pt x="599694" y="269748"/>
                    <a:pt x="643636" y="225806"/>
                    <a:pt x="689483" y="179832"/>
                  </a:cubicBezTo>
                  <a:cubicBezTo>
                    <a:pt x="717423" y="203835"/>
                    <a:pt x="761238" y="293751"/>
                    <a:pt x="755269" y="323723"/>
                  </a:cubicBezTo>
                  <a:cubicBezTo>
                    <a:pt x="741299" y="271780"/>
                    <a:pt x="721360" y="225806"/>
                    <a:pt x="687451" y="185801"/>
                  </a:cubicBezTo>
                  <a:cubicBezTo>
                    <a:pt x="645541" y="227711"/>
                    <a:pt x="603758" y="269748"/>
                    <a:pt x="561848" y="311658"/>
                  </a:cubicBezTo>
                  <a:cubicBezTo>
                    <a:pt x="559816" y="315595"/>
                    <a:pt x="561848" y="323596"/>
                    <a:pt x="561848" y="327660"/>
                  </a:cubicBezTo>
                  <a:cubicBezTo>
                    <a:pt x="565785" y="347599"/>
                    <a:pt x="571754" y="365633"/>
                    <a:pt x="573786" y="383667"/>
                  </a:cubicBezTo>
                  <a:cubicBezTo>
                    <a:pt x="577723" y="411607"/>
                    <a:pt x="571754" y="439674"/>
                    <a:pt x="557784" y="459613"/>
                  </a:cubicBezTo>
                  <a:cubicBezTo>
                    <a:pt x="603631" y="505587"/>
                    <a:pt x="645541" y="549529"/>
                    <a:pt x="689356" y="593471"/>
                  </a:cubicBezTo>
                  <a:cubicBezTo>
                    <a:pt x="723265" y="553466"/>
                    <a:pt x="743204" y="507492"/>
                    <a:pt x="757174" y="457581"/>
                  </a:cubicBezTo>
                  <a:cubicBezTo>
                    <a:pt x="749173" y="511556"/>
                    <a:pt x="725297" y="559435"/>
                    <a:pt x="689356" y="601472"/>
                  </a:cubicBezTo>
                  <a:cubicBezTo>
                    <a:pt x="641477" y="553466"/>
                    <a:pt x="595630" y="507492"/>
                    <a:pt x="549783" y="461645"/>
                  </a:cubicBezTo>
                  <a:cubicBezTo>
                    <a:pt x="551815" y="483616"/>
                    <a:pt x="529844" y="489585"/>
                    <a:pt x="519938" y="503555"/>
                  </a:cubicBezTo>
                  <a:cubicBezTo>
                    <a:pt x="563753" y="547497"/>
                    <a:pt x="607695" y="593471"/>
                    <a:pt x="651510" y="637413"/>
                  </a:cubicBezTo>
                  <a:cubicBezTo>
                    <a:pt x="525907" y="749300"/>
                    <a:pt x="336550" y="735330"/>
                    <a:pt x="228981" y="635381"/>
                  </a:cubicBezTo>
                  <a:cubicBezTo>
                    <a:pt x="274828" y="591439"/>
                    <a:pt x="318643" y="547497"/>
                    <a:pt x="362585" y="501523"/>
                  </a:cubicBezTo>
                  <a:cubicBezTo>
                    <a:pt x="350647" y="489585"/>
                    <a:pt x="336677" y="477520"/>
                    <a:pt x="324739" y="467614"/>
                  </a:cubicBezTo>
                  <a:cubicBezTo>
                    <a:pt x="318770" y="453644"/>
                    <a:pt x="314833" y="437642"/>
                    <a:pt x="308737" y="421640"/>
                  </a:cubicBezTo>
                  <a:cubicBezTo>
                    <a:pt x="310769" y="421640"/>
                    <a:pt x="312674" y="419608"/>
                    <a:pt x="314706" y="419608"/>
                  </a:cubicBezTo>
                  <a:cubicBezTo>
                    <a:pt x="328676" y="471551"/>
                    <a:pt x="362585" y="505587"/>
                    <a:pt x="416306" y="519557"/>
                  </a:cubicBezTo>
                  <a:cubicBezTo>
                    <a:pt x="414274" y="519557"/>
                    <a:pt x="414274" y="521589"/>
                    <a:pt x="414274" y="523494"/>
                  </a:cubicBezTo>
                  <a:cubicBezTo>
                    <a:pt x="398272" y="517525"/>
                    <a:pt x="384429" y="513461"/>
                    <a:pt x="370459" y="507492"/>
                  </a:cubicBezTo>
                  <a:cubicBezTo>
                    <a:pt x="326644" y="551434"/>
                    <a:pt x="284734" y="593471"/>
                    <a:pt x="238887" y="637413"/>
                  </a:cubicBezTo>
                  <a:cubicBezTo>
                    <a:pt x="374396" y="685419"/>
                    <a:pt x="508000" y="685419"/>
                    <a:pt x="643509" y="637413"/>
                  </a:cubicBezTo>
                  <a:cubicBezTo>
                    <a:pt x="641477" y="633476"/>
                    <a:pt x="639572" y="631444"/>
                    <a:pt x="637540" y="629412"/>
                  </a:cubicBezTo>
                  <a:cubicBezTo>
                    <a:pt x="599694" y="589407"/>
                    <a:pt x="559816" y="551434"/>
                    <a:pt x="521970" y="513461"/>
                  </a:cubicBezTo>
                  <a:cubicBezTo>
                    <a:pt x="518033" y="509524"/>
                    <a:pt x="510032" y="509524"/>
                    <a:pt x="504063" y="511429"/>
                  </a:cubicBezTo>
                  <a:cubicBezTo>
                    <a:pt x="492125" y="513461"/>
                    <a:pt x="480187" y="519430"/>
                    <a:pt x="468122" y="523367"/>
                  </a:cubicBezTo>
                  <a:cubicBezTo>
                    <a:pt x="468122" y="521335"/>
                    <a:pt x="468122" y="519430"/>
                    <a:pt x="466090" y="517398"/>
                  </a:cubicBezTo>
                  <a:cubicBezTo>
                    <a:pt x="502031" y="509397"/>
                    <a:pt x="529844" y="491363"/>
                    <a:pt x="549783" y="461391"/>
                  </a:cubicBezTo>
                  <a:close/>
                  <a:moveTo>
                    <a:pt x="651383" y="143637"/>
                  </a:moveTo>
                  <a:cubicBezTo>
                    <a:pt x="649351" y="143637"/>
                    <a:pt x="647446" y="145669"/>
                    <a:pt x="645414" y="145669"/>
                  </a:cubicBezTo>
                  <a:cubicBezTo>
                    <a:pt x="585597" y="95758"/>
                    <a:pt x="306578" y="95758"/>
                    <a:pt x="242824" y="143637"/>
                  </a:cubicBezTo>
                  <a:cubicBezTo>
                    <a:pt x="284734" y="185547"/>
                    <a:pt x="328549" y="229616"/>
                    <a:pt x="370459" y="271526"/>
                  </a:cubicBezTo>
                  <a:cubicBezTo>
                    <a:pt x="382397" y="267589"/>
                    <a:pt x="394335" y="263525"/>
                    <a:pt x="406400" y="257556"/>
                  </a:cubicBezTo>
                  <a:cubicBezTo>
                    <a:pt x="406400" y="259588"/>
                    <a:pt x="408432" y="261493"/>
                    <a:pt x="408432" y="261493"/>
                  </a:cubicBezTo>
                  <a:cubicBezTo>
                    <a:pt x="336677" y="287528"/>
                    <a:pt x="304800" y="339471"/>
                    <a:pt x="308737" y="413385"/>
                  </a:cubicBezTo>
                  <a:cubicBezTo>
                    <a:pt x="304800" y="385445"/>
                    <a:pt x="304800" y="357378"/>
                    <a:pt x="318643" y="333502"/>
                  </a:cubicBezTo>
                  <a:cubicBezTo>
                    <a:pt x="326644" y="319532"/>
                    <a:pt x="320675" y="311531"/>
                    <a:pt x="312674" y="301498"/>
                  </a:cubicBezTo>
                  <a:cubicBezTo>
                    <a:pt x="290703" y="281559"/>
                    <a:pt x="268859" y="259588"/>
                    <a:pt x="248920" y="239522"/>
                  </a:cubicBezTo>
                  <a:cubicBezTo>
                    <a:pt x="231013" y="221488"/>
                    <a:pt x="212979" y="203581"/>
                    <a:pt x="193167" y="185547"/>
                  </a:cubicBezTo>
                  <a:cubicBezTo>
                    <a:pt x="159258" y="227457"/>
                    <a:pt x="139319" y="273431"/>
                    <a:pt x="125349" y="323469"/>
                  </a:cubicBezTo>
                  <a:cubicBezTo>
                    <a:pt x="123317" y="321437"/>
                    <a:pt x="123317" y="319532"/>
                    <a:pt x="123317" y="317500"/>
                  </a:cubicBezTo>
                  <a:cubicBezTo>
                    <a:pt x="133223" y="269494"/>
                    <a:pt x="155194" y="227584"/>
                    <a:pt x="185166" y="187579"/>
                  </a:cubicBezTo>
                  <a:cubicBezTo>
                    <a:pt x="191135" y="179578"/>
                    <a:pt x="195072" y="179578"/>
                    <a:pt x="203073" y="187579"/>
                  </a:cubicBezTo>
                  <a:cubicBezTo>
                    <a:pt x="212979" y="197612"/>
                    <a:pt x="223012" y="207518"/>
                    <a:pt x="232918" y="217551"/>
                  </a:cubicBezTo>
                  <a:cubicBezTo>
                    <a:pt x="264795" y="249555"/>
                    <a:pt x="296672" y="281559"/>
                    <a:pt x="326644" y="311531"/>
                  </a:cubicBezTo>
                  <a:cubicBezTo>
                    <a:pt x="338582" y="299593"/>
                    <a:pt x="350520" y="287528"/>
                    <a:pt x="364490" y="275590"/>
                  </a:cubicBezTo>
                  <a:cubicBezTo>
                    <a:pt x="324612" y="237617"/>
                    <a:pt x="286766" y="197612"/>
                    <a:pt x="246888" y="159639"/>
                  </a:cubicBezTo>
                  <a:cubicBezTo>
                    <a:pt x="228981" y="141605"/>
                    <a:pt x="228981" y="141605"/>
                    <a:pt x="248920" y="125730"/>
                  </a:cubicBezTo>
                  <a:cubicBezTo>
                    <a:pt x="250952" y="123698"/>
                    <a:pt x="252857" y="123698"/>
                    <a:pt x="254889" y="121793"/>
                  </a:cubicBezTo>
                  <a:cubicBezTo>
                    <a:pt x="320802" y="77978"/>
                    <a:pt x="392557" y="57912"/>
                    <a:pt x="472313" y="65913"/>
                  </a:cubicBezTo>
                  <a:cubicBezTo>
                    <a:pt x="536067" y="71882"/>
                    <a:pt x="591947" y="93853"/>
                    <a:pt x="641731" y="131826"/>
                  </a:cubicBezTo>
                  <a:cubicBezTo>
                    <a:pt x="645668" y="135763"/>
                    <a:pt x="647700" y="139827"/>
                    <a:pt x="651637" y="143764"/>
                  </a:cubicBezTo>
                  <a:close/>
                  <a:moveTo>
                    <a:pt x="404495" y="319786"/>
                  </a:moveTo>
                  <a:cubicBezTo>
                    <a:pt x="404495" y="321818"/>
                    <a:pt x="406527" y="321818"/>
                    <a:pt x="408432" y="323723"/>
                  </a:cubicBezTo>
                  <a:cubicBezTo>
                    <a:pt x="408432" y="323723"/>
                    <a:pt x="406400" y="325755"/>
                    <a:pt x="406400" y="327660"/>
                  </a:cubicBezTo>
                  <a:cubicBezTo>
                    <a:pt x="394462" y="345694"/>
                    <a:pt x="382524" y="365633"/>
                    <a:pt x="370459" y="385572"/>
                  </a:cubicBezTo>
                  <a:cubicBezTo>
                    <a:pt x="384429" y="407543"/>
                    <a:pt x="398399" y="431546"/>
                    <a:pt x="410337" y="453517"/>
                  </a:cubicBezTo>
                  <a:cubicBezTo>
                    <a:pt x="432308" y="453517"/>
                    <a:pt x="452247" y="453517"/>
                    <a:pt x="472186" y="453517"/>
                  </a:cubicBezTo>
                  <a:cubicBezTo>
                    <a:pt x="476123" y="453517"/>
                    <a:pt x="478155" y="449580"/>
                    <a:pt x="480187" y="447548"/>
                  </a:cubicBezTo>
                  <a:cubicBezTo>
                    <a:pt x="490093" y="429514"/>
                    <a:pt x="500126" y="413639"/>
                    <a:pt x="510032" y="395605"/>
                  </a:cubicBezTo>
                  <a:cubicBezTo>
                    <a:pt x="512064" y="393573"/>
                    <a:pt x="512064" y="387604"/>
                    <a:pt x="510032" y="385572"/>
                  </a:cubicBezTo>
                  <a:cubicBezTo>
                    <a:pt x="494030" y="347599"/>
                    <a:pt x="476123" y="309626"/>
                    <a:pt x="422275" y="323596"/>
                  </a:cubicBezTo>
                  <a:cubicBezTo>
                    <a:pt x="422275" y="323596"/>
                    <a:pt x="420243" y="323596"/>
                    <a:pt x="414274" y="321564"/>
                  </a:cubicBezTo>
                  <a:cubicBezTo>
                    <a:pt x="428244" y="321564"/>
                    <a:pt x="436245" y="323596"/>
                    <a:pt x="442214" y="321564"/>
                  </a:cubicBezTo>
                  <a:cubicBezTo>
                    <a:pt x="472059" y="315595"/>
                    <a:pt x="486029" y="329565"/>
                    <a:pt x="502031" y="353568"/>
                  </a:cubicBezTo>
                  <a:cubicBezTo>
                    <a:pt x="518033" y="381508"/>
                    <a:pt x="518033" y="399542"/>
                    <a:pt x="502031" y="425450"/>
                  </a:cubicBezTo>
                  <a:cubicBezTo>
                    <a:pt x="488061" y="449453"/>
                    <a:pt x="474091" y="463423"/>
                    <a:pt x="446278" y="457454"/>
                  </a:cubicBezTo>
                  <a:cubicBezTo>
                    <a:pt x="438277" y="455422"/>
                    <a:pt x="430276" y="455422"/>
                    <a:pt x="424307" y="457454"/>
                  </a:cubicBezTo>
                  <a:cubicBezTo>
                    <a:pt x="404368" y="461391"/>
                    <a:pt x="398399" y="449453"/>
                    <a:pt x="388366" y="437515"/>
                  </a:cubicBezTo>
                  <a:cubicBezTo>
                    <a:pt x="364490" y="405511"/>
                    <a:pt x="360426" y="375539"/>
                    <a:pt x="388366" y="343535"/>
                  </a:cubicBezTo>
                  <a:cubicBezTo>
                    <a:pt x="394335" y="335534"/>
                    <a:pt x="398272" y="327533"/>
                    <a:pt x="404368" y="319532"/>
                  </a:cubicBezTo>
                  <a:close/>
                  <a:moveTo>
                    <a:pt x="438277" y="655320"/>
                  </a:moveTo>
                  <a:cubicBezTo>
                    <a:pt x="432308" y="653288"/>
                    <a:pt x="422275" y="651383"/>
                    <a:pt x="416306" y="645287"/>
                  </a:cubicBezTo>
                  <a:cubicBezTo>
                    <a:pt x="410337" y="639191"/>
                    <a:pt x="402336" y="627253"/>
                    <a:pt x="402336" y="619252"/>
                  </a:cubicBezTo>
                  <a:cubicBezTo>
                    <a:pt x="402336" y="607314"/>
                    <a:pt x="410337" y="593217"/>
                    <a:pt x="418338" y="587248"/>
                  </a:cubicBezTo>
                  <a:cubicBezTo>
                    <a:pt x="428244" y="581279"/>
                    <a:pt x="442214" y="583311"/>
                    <a:pt x="454279" y="581279"/>
                  </a:cubicBezTo>
                  <a:cubicBezTo>
                    <a:pt x="462280" y="581279"/>
                    <a:pt x="484124" y="609219"/>
                    <a:pt x="480187" y="619252"/>
                  </a:cubicBezTo>
                  <a:cubicBezTo>
                    <a:pt x="478155" y="629285"/>
                    <a:pt x="472186" y="641223"/>
                    <a:pt x="464185" y="649224"/>
                  </a:cubicBezTo>
                  <a:cubicBezTo>
                    <a:pt x="460248" y="655193"/>
                    <a:pt x="450215" y="653161"/>
                    <a:pt x="438277" y="655193"/>
                  </a:cubicBezTo>
                  <a:close/>
                  <a:moveTo>
                    <a:pt x="442214" y="195580"/>
                  </a:moveTo>
                  <a:cubicBezTo>
                    <a:pt x="422275" y="195580"/>
                    <a:pt x="402336" y="177546"/>
                    <a:pt x="400304" y="161671"/>
                  </a:cubicBezTo>
                  <a:cubicBezTo>
                    <a:pt x="400304" y="145669"/>
                    <a:pt x="424180" y="125730"/>
                    <a:pt x="442214" y="125730"/>
                  </a:cubicBezTo>
                  <a:cubicBezTo>
                    <a:pt x="460248" y="125730"/>
                    <a:pt x="480060" y="143764"/>
                    <a:pt x="482092" y="161671"/>
                  </a:cubicBezTo>
                  <a:cubicBezTo>
                    <a:pt x="482092" y="175641"/>
                    <a:pt x="460121" y="195580"/>
                    <a:pt x="442214" y="195580"/>
                  </a:cubicBezTo>
                  <a:close/>
                  <a:moveTo>
                    <a:pt x="129413" y="473583"/>
                  </a:moveTo>
                  <a:cubicBezTo>
                    <a:pt x="147320" y="517525"/>
                    <a:pt x="161290" y="561467"/>
                    <a:pt x="199136" y="595503"/>
                  </a:cubicBezTo>
                  <a:cubicBezTo>
                    <a:pt x="199136" y="597535"/>
                    <a:pt x="199136" y="599440"/>
                    <a:pt x="197104" y="605536"/>
                  </a:cubicBezTo>
                  <a:cubicBezTo>
                    <a:pt x="163195" y="565531"/>
                    <a:pt x="137287" y="523621"/>
                    <a:pt x="129286" y="473583"/>
                  </a:cubicBezTo>
                  <a:close/>
                  <a:moveTo>
                    <a:pt x="444373" y="423672"/>
                  </a:moveTo>
                  <a:cubicBezTo>
                    <a:pt x="462280" y="417703"/>
                    <a:pt x="474218" y="407670"/>
                    <a:pt x="472313" y="387731"/>
                  </a:cubicBezTo>
                  <a:cubicBezTo>
                    <a:pt x="472313" y="373761"/>
                    <a:pt x="462407" y="363728"/>
                    <a:pt x="448437" y="359791"/>
                  </a:cubicBezTo>
                  <a:cubicBezTo>
                    <a:pt x="424561" y="353822"/>
                    <a:pt x="416560" y="371729"/>
                    <a:pt x="406527" y="389763"/>
                  </a:cubicBezTo>
                  <a:cubicBezTo>
                    <a:pt x="406527" y="367792"/>
                    <a:pt x="420497" y="353822"/>
                    <a:pt x="440436" y="353822"/>
                  </a:cubicBezTo>
                  <a:cubicBezTo>
                    <a:pt x="460375" y="353822"/>
                    <a:pt x="478282" y="367792"/>
                    <a:pt x="478282" y="387731"/>
                  </a:cubicBezTo>
                  <a:cubicBezTo>
                    <a:pt x="478282" y="409702"/>
                    <a:pt x="466344" y="423672"/>
                    <a:pt x="444373" y="423672"/>
                  </a:cubicBezTo>
                  <a:close/>
                  <a:moveTo>
                    <a:pt x="117475" y="353695"/>
                  </a:moveTo>
                  <a:cubicBezTo>
                    <a:pt x="119507" y="353695"/>
                    <a:pt x="119507" y="353695"/>
                    <a:pt x="121412" y="353695"/>
                  </a:cubicBezTo>
                  <a:cubicBezTo>
                    <a:pt x="121412" y="377698"/>
                    <a:pt x="121412" y="403606"/>
                    <a:pt x="121412" y="427609"/>
                  </a:cubicBezTo>
                  <a:cubicBezTo>
                    <a:pt x="119380" y="427609"/>
                    <a:pt x="119380" y="427609"/>
                    <a:pt x="117475" y="427609"/>
                  </a:cubicBezTo>
                  <a:cubicBezTo>
                    <a:pt x="117475" y="403606"/>
                    <a:pt x="117475" y="379603"/>
                    <a:pt x="117475" y="3536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6" name="Group 156"/>
          <p:cNvGrpSpPr/>
          <p:nvPr/>
        </p:nvGrpSpPr>
        <p:grpSpPr>
          <a:xfrm>
            <a:off x="17239500" y="9509400"/>
            <a:ext cx="618840" cy="488160"/>
            <a:chOff x="0" y="0"/>
            <a:chExt cx="825120" cy="650880"/>
          </a:xfrm>
        </p:grpSpPr>
        <p:sp>
          <p:nvSpPr>
            <p:cNvPr id="157" name="Freeform 157"/>
            <p:cNvSpPr/>
            <p:nvPr/>
          </p:nvSpPr>
          <p:spPr>
            <a:xfrm>
              <a:off x="-2032" y="127"/>
              <a:ext cx="827278" cy="650875"/>
            </a:xfrm>
            <a:custGeom>
              <a:avLst/>
              <a:gdLst/>
              <a:ahLst/>
              <a:cxnLst/>
              <a:rect l="l" t="t" r="r" b="b"/>
              <a:pathLst>
                <a:path w="827278" h="650875">
                  <a:moveTo>
                    <a:pt x="635381" y="117729"/>
                  </a:moveTo>
                  <a:cubicBezTo>
                    <a:pt x="635381" y="85725"/>
                    <a:pt x="635381" y="57785"/>
                    <a:pt x="635381" y="27940"/>
                  </a:cubicBezTo>
                  <a:cubicBezTo>
                    <a:pt x="615442" y="27940"/>
                    <a:pt x="623443" y="11938"/>
                    <a:pt x="619379" y="2032"/>
                  </a:cubicBezTo>
                  <a:cubicBezTo>
                    <a:pt x="599440" y="2032"/>
                    <a:pt x="577469" y="0"/>
                    <a:pt x="557403" y="2032"/>
                  </a:cubicBezTo>
                  <a:cubicBezTo>
                    <a:pt x="551434" y="2032"/>
                    <a:pt x="547370" y="13970"/>
                    <a:pt x="541401" y="24003"/>
                  </a:cubicBezTo>
                  <a:cubicBezTo>
                    <a:pt x="525399" y="24003"/>
                    <a:pt x="505460" y="26035"/>
                    <a:pt x="485521" y="26035"/>
                  </a:cubicBezTo>
                  <a:cubicBezTo>
                    <a:pt x="483489" y="26035"/>
                    <a:pt x="481584" y="18034"/>
                    <a:pt x="477520" y="14097"/>
                  </a:cubicBezTo>
                  <a:cubicBezTo>
                    <a:pt x="475488" y="10160"/>
                    <a:pt x="471551" y="2159"/>
                    <a:pt x="469519" y="2159"/>
                  </a:cubicBezTo>
                  <a:cubicBezTo>
                    <a:pt x="431546" y="127"/>
                    <a:pt x="393573" y="2159"/>
                    <a:pt x="353695" y="2159"/>
                  </a:cubicBezTo>
                  <a:cubicBezTo>
                    <a:pt x="353695" y="10160"/>
                    <a:pt x="351663" y="16129"/>
                    <a:pt x="351663" y="24130"/>
                  </a:cubicBezTo>
                  <a:cubicBezTo>
                    <a:pt x="331724" y="24130"/>
                    <a:pt x="311658" y="26162"/>
                    <a:pt x="291719" y="26162"/>
                  </a:cubicBezTo>
                  <a:cubicBezTo>
                    <a:pt x="287782" y="26162"/>
                    <a:pt x="283718" y="20193"/>
                    <a:pt x="283718" y="14224"/>
                  </a:cubicBezTo>
                  <a:cubicBezTo>
                    <a:pt x="283718" y="6223"/>
                    <a:pt x="281686" y="254"/>
                    <a:pt x="269748" y="254"/>
                  </a:cubicBezTo>
                  <a:cubicBezTo>
                    <a:pt x="257810" y="2286"/>
                    <a:pt x="243713" y="2286"/>
                    <a:pt x="229743" y="254"/>
                  </a:cubicBezTo>
                  <a:cubicBezTo>
                    <a:pt x="217805" y="254"/>
                    <a:pt x="205740" y="254"/>
                    <a:pt x="209804" y="18161"/>
                  </a:cubicBezTo>
                  <a:cubicBezTo>
                    <a:pt x="209804" y="20193"/>
                    <a:pt x="207772" y="22098"/>
                    <a:pt x="207772" y="22098"/>
                  </a:cubicBezTo>
                  <a:cubicBezTo>
                    <a:pt x="187833" y="28067"/>
                    <a:pt x="195834" y="44069"/>
                    <a:pt x="195834" y="54102"/>
                  </a:cubicBezTo>
                  <a:cubicBezTo>
                    <a:pt x="195834" y="76073"/>
                    <a:pt x="195834" y="96012"/>
                    <a:pt x="195834" y="117983"/>
                  </a:cubicBezTo>
                  <a:cubicBezTo>
                    <a:pt x="187833" y="117983"/>
                    <a:pt x="181864" y="117983"/>
                    <a:pt x="175895" y="117983"/>
                  </a:cubicBezTo>
                  <a:cubicBezTo>
                    <a:pt x="123952" y="117983"/>
                    <a:pt x="72009" y="120015"/>
                    <a:pt x="20066" y="117983"/>
                  </a:cubicBezTo>
                  <a:cubicBezTo>
                    <a:pt x="5969" y="117729"/>
                    <a:pt x="2032" y="123698"/>
                    <a:pt x="2032" y="135636"/>
                  </a:cubicBezTo>
                  <a:cubicBezTo>
                    <a:pt x="2032" y="143637"/>
                    <a:pt x="2032" y="153543"/>
                    <a:pt x="2032" y="163576"/>
                  </a:cubicBezTo>
                  <a:cubicBezTo>
                    <a:pt x="0" y="175514"/>
                    <a:pt x="4064" y="183515"/>
                    <a:pt x="20066" y="181483"/>
                  </a:cubicBezTo>
                  <a:cubicBezTo>
                    <a:pt x="22098" y="181483"/>
                    <a:pt x="28067" y="187452"/>
                    <a:pt x="28067" y="191516"/>
                  </a:cubicBezTo>
                  <a:cubicBezTo>
                    <a:pt x="30099" y="203454"/>
                    <a:pt x="28067" y="217424"/>
                    <a:pt x="28067" y="229489"/>
                  </a:cubicBezTo>
                  <a:cubicBezTo>
                    <a:pt x="30099" y="243459"/>
                    <a:pt x="30099" y="255397"/>
                    <a:pt x="10033" y="253492"/>
                  </a:cubicBezTo>
                  <a:cubicBezTo>
                    <a:pt x="8001" y="253492"/>
                    <a:pt x="2032" y="259461"/>
                    <a:pt x="2032" y="263525"/>
                  </a:cubicBezTo>
                  <a:cubicBezTo>
                    <a:pt x="2032" y="299466"/>
                    <a:pt x="0" y="335407"/>
                    <a:pt x="2032" y="371348"/>
                  </a:cubicBezTo>
                  <a:cubicBezTo>
                    <a:pt x="2032" y="377317"/>
                    <a:pt x="16002" y="383286"/>
                    <a:pt x="24003" y="389255"/>
                  </a:cubicBezTo>
                  <a:cubicBezTo>
                    <a:pt x="26035" y="387223"/>
                    <a:pt x="26035" y="387223"/>
                    <a:pt x="27940" y="385318"/>
                  </a:cubicBezTo>
                  <a:cubicBezTo>
                    <a:pt x="27940" y="405257"/>
                    <a:pt x="29972" y="425196"/>
                    <a:pt x="27940" y="445262"/>
                  </a:cubicBezTo>
                  <a:cubicBezTo>
                    <a:pt x="27940" y="449199"/>
                    <a:pt x="19939" y="453263"/>
                    <a:pt x="17907" y="453263"/>
                  </a:cubicBezTo>
                  <a:cubicBezTo>
                    <a:pt x="8001" y="451104"/>
                    <a:pt x="2032" y="457073"/>
                    <a:pt x="2032" y="465074"/>
                  </a:cubicBezTo>
                  <a:cubicBezTo>
                    <a:pt x="2032" y="481076"/>
                    <a:pt x="2032" y="497078"/>
                    <a:pt x="2032" y="514985"/>
                  </a:cubicBezTo>
                  <a:cubicBezTo>
                    <a:pt x="65913" y="514985"/>
                    <a:pt x="129921" y="514985"/>
                    <a:pt x="191770" y="514985"/>
                  </a:cubicBezTo>
                  <a:cubicBezTo>
                    <a:pt x="191770" y="518922"/>
                    <a:pt x="193802" y="520954"/>
                    <a:pt x="193802" y="525018"/>
                  </a:cubicBezTo>
                  <a:cubicBezTo>
                    <a:pt x="191770" y="566928"/>
                    <a:pt x="215773" y="594868"/>
                    <a:pt x="251714" y="612902"/>
                  </a:cubicBezTo>
                  <a:cubicBezTo>
                    <a:pt x="307594" y="642874"/>
                    <a:pt x="369570" y="650875"/>
                    <a:pt x="431546" y="648843"/>
                  </a:cubicBezTo>
                  <a:cubicBezTo>
                    <a:pt x="485521" y="646811"/>
                    <a:pt x="535432" y="638810"/>
                    <a:pt x="581406" y="610870"/>
                  </a:cubicBezTo>
                  <a:cubicBezTo>
                    <a:pt x="615315" y="590931"/>
                    <a:pt x="639318" y="564896"/>
                    <a:pt x="635381" y="522986"/>
                  </a:cubicBezTo>
                  <a:cubicBezTo>
                    <a:pt x="635381" y="520954"/>
                    <a:pt x="637413" y="519049"/>
                    <a:pt x="637413" y="517017"/>
                  </a:cubicBezTo>
                  <a:cubicBezTo>
                    <a:pt x="637413" y="517017"/>
                    <a:pt x="637413" y="517017"/>
                    <a:pt x="639445" y="514985"/>
                  </a:cubicBezTo>
                  <a:cubicBezTo>
                    <a:pt x="699389" y="514985"/>
                    <a:pt x="761365" y="514985"/>
                    <a:pt x="827278" y="514985"/>
                  </a:cubicBezTo>
                  <a:cubicBezTo>
                    <a:pt x="827278" y="497078"/>
                    <a:pt x="827278" y="479044"/>
                    <a:pt x="825246" y="463042"/>
                  </a:cubicBezTo>
                  <a:cubicBezTo>
                    <a:pt x="825246" y="459105"/>
                    <a:pt x="817245" y="453009"/>
                    <a:pt x="813308" y="453009"/>
                  </a:cubicBezTo>
                  <a:cubicBezTo>
                    <a:pt x="801370" y="455041"/>
                    <a:pt x="801370" y="449072"/>
                    <a:pt x="801370" y="441071"/>
                  </a:cubicBezTo>
                  <a:cubicBezTo>
                    <a:pt x="801370" y="425069"/>
                    <a:pt x="801370" y="411099"/>
                    <a:pt x="801370" y="395097"/>
                  </a:cubicBezTo>
                  <a:cubicBezTo>
                    <a:pt x="801370" y="385064"/>
                    <a:pt x="803402" y="381127"/>
                    <a:pt x="813308" y="383159"/>
                  </a:cubicBezTo>
                  <a:cubicBezTo>
                    <a:pt x="817245" y="383159"/>
                    <a:pt x="825246" y="377190"/>
                    <a:pt x="825246" y="373126"/>
                  </a:cubicBezTo>
                  <a:cubicBezTo>
                    <a:pt x="827278" y="333248"/>
                    <a:pt x="827278" y="295275"/>
                    <a:pt x="827278" y="253365"/>
                  </a:cubicBezTo>
                  <a:cubicBezTo>
                    <a:pt x="823341" y="253365"/>
                    <a:pt x="819277" y="253365"/>
                    <a:pt x="815340" y="253365"/>
                  </a:cubicBezTo>
                  <a:cubicBezTo>
                    <a:pt x="803402" y="253365"/>
                    <a:pt x="799338" y="249428"/>
                    <a:pt x="801370" y="237363"/>
                  </a:cubicBezTo>
                  <a:cubicBezTo>
                    <a:pt x="803402" y="225298"/>
                    <a:pt x="803402" y="211455"/>
                    <a:pt x="801370" y="199390"/>
                  </a:cubicBezTo>
                  <a:cubicBezTo>
                    <a:pt x="799338" y="185420"/>
                    <a:pt x="803402" y="179451"/>
                    <a:pt x="819404" y="181483"/>
                  </a:cubicBezTo>
                  <a:cubicBezTo>
                    <a:pt x="821436" y="181483"/>
                    <a:pt x="823341" y="181483"/>
                    <a:pt x="825373" y="179451"/>
                  </a:cubicBezTo>
                  <a:cubicBezTo>
                    <a:pt x="825373" y="159512"/>
                    <a:pt x="825373" y="139573"/>
                    <a:pt x="825373" y="117602"/>
                  </a:cubicBezTo>
                  <a:cubicBezTo>
                    <a:pt x="763397" y="117602"/>
                    <a:pt x="699516" y="117602"/>
                    <a:pt x="635635" y="11760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8" name="Group 158"/>
          <p:cNvGrpSpPr/>
          <p:nvPr/>
        </p:nvGrpSpPr>
        <p:grpSpPr>
          <a:xfrm>
            <a:off x="15678360" y="8907300"/>
            <a:ext cx="369360" cy="401220"/>
            <a:chOff x="0" y="0"/>
            <a:chExt cx="492480" cy="534960"/>
          </a:xfrm>
        </p:grpSpPr>
        <p:sp>
          <p:nvSpPr>
            <p:cNvPr id="159" name="Freeform 159"/>
            <p:cNvSpPr/>
            <p:nvPr/>
          </p:nvSpPr>
          <p:spPr>
            <a:xfrm>
              <a:off x="-1905" y="0"/>
              <a:ext cx="494538" cy="535051"/>
            </a:xfrm>
            <a:custGeom>
              <a:avLst/>
              <a:gdLst/>
              <a:ahLst/>
              <a:cxnLst/>
              <a:rect l="l" t="t" r="r" b="b"/>
              <a:pathLst>
                <a:path w="494538" h="535051">
                  <a:moveTo>
                    <a:pt x="148082" y="0"/>
                  </a:moveTo>
                  <a:cubicBezTo>
                    <a:pt x="148082" y="75819"/>
                    <a:pt x="148082" y="151765"/>
                    <a:pt x="148082" y="229616"/>
                  </a:cubicBezTo>
                  <a:cubicBezTo>
                    <a:pt x="98044" y="229616"/>
                    <a:pt x="50038" y="229616"/>
                    <a:pt x="0" y="229616"/>
                  </a:cubicBezTo>
                  <a:cubicBezTo>
                    <a:pt x="0" y="331470"/>
                    <a:pt x="0" y="433197"/>
                    <a:pt x="0" y="535051"/>
                  </a:cubicBezTo>
                  <a:cubicBezTo>
                    <a:pt x="164211" y="535051"/>
                    <a:pt x="328295" y="535051"/>
                    <a:pt x="494538" y="535051"/>
                  </a:cubicBezTo>
                  <a:cubicBezTo>
                    <a:pt x="494538" y="433197"/>
                    <a:pt x="494538" y="333502"/>
                    <a:pt x="494538" y="229616"/>
                  </a:cubicBezTo>
                  <a:cubicBezTo>
                    <a:pt x="446532" y="229616"/>
                    <a:pt x="396494" y="229616"/>
                    <a:pt x="346456" y="229616"/>
                  </a:cubicBezTo>
                  <a:cubicBezTo>
                    <a:pt x="346456" y="151765"/>
                    <a:pt x="346456" y="77851"/>
                    <a:pt x="346456" y="0"/>
                  </a:cubicBezTo>
                  <a:cubicBezTo>
                    <a:pt x="280416" y="0"/>
                    <a:pt x="216281" y="0"/>
                    <a:pt x="14820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0" name="Group 160"/>
          <p:cNvGrpSpPr/>
          <p:nvPr/>
        </p:nvGrpSpPr>
        <p:grpSpPr>
          <a:xfrm>
            <a:off x="14805180" y="9660600"/>
            <a:ext cx="68580" cy="568080"/>
            <a:chOff x="0" y="0"/>
            <a:chExt cx="91440" cy="757440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91440" cy="757428"/>
            </a:xfrm>
            <a:custGeom>
              <a:avLst/>
              <a:gdLst/>
              <a:ahLst/>
              <a:cxnLst/>
              <a:rect l="l" t="t" r="r" b="b"/>
              <a:pathLst>
                <a:path w="91440" h="757428">
                  <a:moveTo>
                    <a:pt x="91440" y="0"/>
                  </a:moveTo>
                  <a:cubicBezTo>
                    <a:pt x="59690" y="0"/>
                    <a:pt x="31750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9845" y="757428"/>
                    <a:pt x="59690" y="757428"/>
                    <a:pt x="91440" y="757428"/>
                  </a:cubicBezTo>
                  <a:cubicBezTo>
                    <a:pt x="91440" y="505587"/>
                    <a:pt x="91440" y="253746"/>
                    <a:pt x="9144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2" name="Group 162"/>
          <p:cNvGrpSpPr/>
          <p:nvPr/>
        </p:nvGrpSpPr>
        <p:grpSpPr>
          <a:xfrm>
            <a:off x="13997880" y="9660600"/>
            <a:ext cx="67500" cy="568080"/>
            <a:chOff x="0" y="0"/>
            <a:chExt cx="90000" cy="757440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90043" cy="757428"/>
            </a:xfrm>
            <a:custGeom>
              <a:avLst/>
              <a:gdLst/>
              <a:ahLst/>
              <a:cxnLst/>
              <a:rect l="l" t="t" r="r" b="b"/>
              <a:pathLst>
                <a:path w="90043" h="757428">
                  <a:moveTo>
                    <a:pt x="90043" y="0"/>
                  </a:moveTo>
                  <a:cubicBezTo>
                    <a:pt x="58039" y="0"/>
                    <a:pt x="29972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7940" y="757428"/>
                    <a:pt x="58039" y="757428"/>
                    <a:pt x="90043" y="757428"/>
                  </a:cubicBezTo>
                  <a:cubicBezTo>
                    <a:pt x="90043" y="505587"/>
                    <a:pt x="90043" y="253746"/>
                    <a:pt x="9004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4" name="Group 164"/>
          <p:cNvGrpSpPr/>
          <p:nvPr/>
        </p:nvGrpSpPr>
        <p:grpSpPr>
          <a:xfrm>
            <a:off x="13927140" y="9662220"/>
            <a:ext cx="64260" cy="565920"/>
            <a:chOff x="0" y="0"/>
            <a:chExt cx="85680" cy="754560"/>
          </a:xfrm>
        </p:grpSpPr>
        <p:sp>
          <p:nvSpPr>
            <p:cNvPr id="165" name="Freeform 165"/>
            <p:cNvSpPr/>
            <p:nvPr/>
          </p:nvSpPr>
          <p:spPr>
            <a:xfrm>
              <a:off x="0" y="0"/>
              <a:ext cx="85725" cy="754507"/>
            </a:xfrm>
            <a:custGeom>
              <a:avLst/>
              <a:gdLst/>
              <a:ahLst/>
              <a:cxnLst/>
              <a:rect l="l" t="t" r="r" b="b"/>
              <a:pathLst>
                <a:path w="85725" h="754507">
                  <a:moveTo>
                    <a:pt x="85725" y="0"/>
                  </a:moveTo>
                  <a:cubicBezTo>
                    <a:pt x="57785" y="0"/>
                    <a:pt x="29845" y="0"/>
                    <a:pt x="0" y="0"/>
                  </a:cubicBezTo>
                  <a:cubicBezTo>
                    <a:pt x="0" y="251460"/>
                    <a:pt x="0" y="501015"/>
                    <a:pt x="0" y="754507"/>
                  </a:cubicBezTo>
                  <a:cubicBezTo>
                    <a:pt x="27940" y="754507"/>
                    <a:pt x="55753" y="754507"/>
                    <a:pt x="85725" y="754507"/>
                  </a:cubicBezTo>
                  <a:cubicBezTo>
                    <a:pt x="85725" y="503047"/>
                    <a:pt x="85725" y="251460"/>
                    <a:pt x="8572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6" name="Group 166"/>
          <p:cNvGrpSpPr/>
          <p:nvPr/>
        </p:nvGrpSpPr>
        <p:grpSpPr>
          <a:xfrm>
            <a:off x="14734980" y="9662220"/>
            <a:ext cx="65340" cy="565920"/>
            <a:chOff x="0" y="0"/>
            <a:chExt cx="87120" cy="754560"/>
          </a:xfrm>
        </p:grpSpPr>
        <p:sp>
          <p:nvSpPr>
            <p:cNvPr id="167" name="Freeform 167"/>
            <p:cNvSpPr/>
            <p:nvPr/>
          </p:nvSpPr>
          <p:spPr>
            <a:xfrm>
              <a:off x="0" y="0"/>
              <a:ext cx="87122" cy="754507"/>
            </a:xfrm>
            <a:custGeom>
              <a:avLst/>
              <a:gdLst/>
              <a:ahLst/>
              <a:cxnLst/>
              <a:rect l="l" t="t" r="r" b="b"/>
              <a:pathLst>
                <a:path w="87122" h="754507">
                  <a:moveTo>
                    <a:pt x="0" y="754507"/>
                  </a:moveTo>
                  <a:cubicBezTo>
                    <a:pt x="29718" y="754507"/>
                    <a:pt x="57404" y="754507"/>
                    <a:pt x="87122" y="754507"/>
                  </a:cubicBezTo>
                  <a:cubicBezTo>
                    <a:pt x="87122" y="503047"/>
                    <a:pt x="87122" y="251460"/>
                    <a:pt x="87122" y="0"/>
                  </a:cubicBezTo>
                  <a:cubicBezTo>
                    <a:pt x="57404" y="0"/>
                    <a:pt x="29718" y="0"/>
                    <a:pt x="0" y="0"/>
                  </a:cubicBezTo>
                  <a:cubicBezTo>
                    <a:pt x="0" y="251460"/>
                    <a:pt x="0" y="503047"/>
                    <a:pt x="0" y="7545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8" name="Group 168"/>
          <p:cNvGrpSpPr/>
          <p:nvPr/>
        </p:nvGrpSpPr>
        <p:grpSpPr>
          <a:xfrm>
            <a:off x="17243820" y="8762040"/>
            <a:ext cx="617760" cy="82620"/>
            <a:chOff x="0" y="0"/>
            <a:chExt cx="823680" cy="110160"/>
          </a:xfrm>
        </p:grpSpPr>
        <p:sp>
          <p:nvSpPr>
            <p:cNvPr id="169" name="Freeform 169"/>
            <p:cNvSpPr/>
            <p:nvPr/>
          </p:nvSpPr>
          <p:spPr>
            <a:xfrm>
              <a:off x="-2159" y="0"/>
              <a:ext cx="825754" cy="110236"/>
            </a:xfrm>
            <a:custGeom>
              <a:avLst/>
              <a:gdLst/>
              <a:ahLst/>
              <a:cxnLst/>
              <a:rect l="l" t="t" r="r" b="b"/>
              <a:pathLst>
                <a:path w="825754" h="110236">
                  <a:moveTo>
                    <a:pt x="342011" y="26035"/>
                  </a:moveTo>
                  <a:cubicBezTo>
                    <a:pt x="390017" y="26035"/>
                    <a:pt x="439928" y="26035"/>
                    <a:pt x="489966" y="26035"/>
                  </a:cubicBezTo>
                  <a:cubicBezTo>
                    <a:pt x="489966" y="16002"/>
                    <a:pt x="489966" y="8001"/>
                    <a:pt x="489966" y="0"/>
                  </a:cubicBezTo>
                  <a:cubicBezTo>
                    <a:pt x="435991" y="0"/>
                    <a:pt x="384048" y="0"/>
                    <a:pt x="331978" y="0"/>
                  </a:cubicBezTo>
                  <a:cubicBezTo>
                    <a:pt x="331978" y="0"/>
                    <a:pt x="329946" y="2032"/>
                    <a:pt x="329946" y="2032"/>
                  </a:cubicBezTo>
                  <a:cubicBezTo>
                    <a:pt x="327914" y="32131"/>
                    <a:pt x="327914" y="32131"/>
                    <a:pt x="297942" y="32131"/>
                  </a:cubicBezTo>
                  <a:cubicBezTo>
                    <a:pt x="213995" y="32131"/>
                    <a:pt x="131953" y="32131"/>
                    <a:pt x="48006" y="32131"/>
                  </a:cubicBezTo>
                  <a:cubicBezTo>
                    <a:pt x="16002" y="32131"/>
                    <a:pt x="0" y="44196"/>
                    <a:pt x="0" y="68199"/>
                  </a:cubicBezTo>
                  <a:cubicBezTo>
                    <a:pt x="0" y="94234"/>
                    <a:pt x="16002" y="108204"/>
                    <a:pt x="48006" y="108204"/>
                  </a:cubicBezTo>
                  <a:cubicBezTo>
                    <a:pt x="120015" y="108204"/>
                    <a:pt x="193929" y="108204"/>
                    <a:pt x="265938" y="108204"/>
                  </a:cubicBezTo>
                  <a:cubicBezTo>
                    <a:pt x="363855" y="108204"/>
                    <a:pt x="461899" y="108204"/>
                    <a:pt x="557784" y="108204"/>
                  </a:cubicBezTo>
                  <a:cubicBezTo>
                    <a:pt x="629793" y="108204"/>
                    <a:pt x="699770" y="110236"/>
                    <a:pt x="769747" y="108204"/>
                  </a:cubicBezTo>
                  <a:cubicBezTo>
                    <a:pt x="797687" y="108204"/>
                    <a:pt x="811784" y="98171"/>
                    <a:pt x="817753" y="80137"/>
                  </a:cubicBezTo>
                  <a:cubicBezTo>
                    <a:pt x="825754" y="54102"/>
                    <a:pt x="807720" y="32004"/>
                    <a:pt x="779780" y="32004"/>
                  </a:cubicBezTo>
                  <a:cubicBezTo>
                    <a:pt x="703834" y="32004"/>
                    <a:pt x="629793" y="32004"/>
                    <a:pt x="555879" y="32004"/>
                  </a:cubicBezTo>
                  <a:cubicBezTo>
                    <a:pt x="483870" y="32004"/>
                    <a:pt x="411988" y="27940"/>
                    <a:pt x="342011" y="2603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0" name="Group 170"/>
          <p:cNvGrpSpPr/>
          <p:nvPr/>
        </p:nvGrpSpPr>
        <p:grpSpPr>
          <a:xfrm>
            <a:off x="17862660" y="9499140"/>
            <a:ext cx="61560" cy="495180"/>
            <a:chOff x="0" y="0"/>
            <a:chExt cx="82080" cy="660240"/>
          </a:xfrm>
        </p:grpSpPr>
        <p:sp>
          <p:nvSpPr>
            <p:cNvPr id="171" name="Freeform 171"/>
            <p:cNvSpPr/>
            <p:nvPr/>
          </p:nvSpPr>
          <p:spPr>
            <a:xfrm>
              <a:off x="0" y="0"/>
              <a:ext cx="82042" cy="660273"/>
            </a:xfrm>
            <a:custGeom>
              <a:avLst/>
              <a:gdLst/>
              <a:ahLst/>
              <a:cxnLst/>
              <a:rect l="l" t="t" r="r" b="b"/>
              <a:pathLst>
                <a:path w="82042" h="660273">
                  <a:moveTo>
                    <a:pt x="0" y="660273"/>
                  </a:moveTo>
                  <a:cubicBezTo>
                    <a:pt x="28067" y="660273"/>
                    <a:pt x="54102" y="660273"/>
                    <a:pt x="82042" y="660273"/>
                  </a:cubicBezTo>
                  <a:cubicBezTo>
                    <a:pt x="82042" y="440817"/>
                    <a:pt x="82042" y="219456"/>
                    <a:pt x="82042" y="0"/>
                  </a:cubicBezTo>
                  <a:cubicBezTo>
                    <a:pt x="54102" y="0"/>
                    <a:pt x="28067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2" name="Group 172"/>
          <p:cNvGrpSpPr/>
          <p:nvPr/>
        </p:nvGrpSpPr>
        <p:grpSpPr>
          <a:xfrm>
            <a:off x="17107740" y="9499140"/>
            <a:ext cx="63180" cy="495180"/>
            <a:chOff x="0" y="0"/>
            <a:chExt cx="84240" cy="660240"/>
          </a:xfrm>
        </p:grpSpPr>
        <p:sp>
          <p:nvSpPr>
            <p:cNvPr id="173" name="Freeform 173"/>
            <p:cNvSpPr/>
            <p:nvPr/>
          </p:nvSpPr>
          <p:spPr>
            <a:xfrm>
              <a:off x="0" y="0"/>
              <a:ext cx="84201" cy="660273"/>
            </a:xfrm>
            <a:custGeom>
              <a:avLst/>
              <a:gdLst/>
              <a:ahLst/>
              <a:cxnLst/>
              <a:rect l="l" t="t" r="r" b="b"/>
              <a:pathLst>
                <a:path w="84201" h="660273">
                  <a:moveTo>
                    <a:pt x="0" y="660273"/>
                  </a:moveTo>
                  <a:cubicBezTo>
                    <a:pt x="28067" y="660273"/>
                    <a:pt x="56134" y="660273"/>
                    <a:pt x="84201" y="660273"/>
                  </a:cubicBezTo>
                  <a:cubicBezTo>
                    <a:pt x="84201" y="440817"/>
                    <a:pt x="84201" y="221488"/>
                    <a:pt x="84201" y="0"/>
                  </a:cubicBezTo>
                  <a:cubicBezTo>
                    <a:pt x="56134" y="0"/>
                    <a:pt x="30099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4" name="Group 174"/>
          <p:cNvGrpSpPr/>
          <p:nvPr/>
        </p:nvGrpSpPr>
        <p:grpSpPr>
          <a:xfrm>
            <a:off x="17177400" y="9499140"/>
            <a:ext cx="57780" cy="495180"/>
            <a:chOff x="0" y="0"/>
            <a:chExt cx="77040" cy="660240"/>
          </a:xfrm>
        </p:grpSpPr>
        <p:sp>
          <p:nvSpPr>
            <p:cNvPr id="175" name="Freeform 175"/>
            <p:cNvSpPr/>
            <p:nvPr/>
          </p:nvSpPr>
          <p:spPr>
            <a:xfrm>
              <a:off x="0" y="0"/>
              <a:ext cx="77089" cy="660273"/>
            </a:xfrm>
            <a:custGeom>
              <a:avLst/>
              <a:gdLst/>
              <a:ahLst/>
              <a:cxnLst/>
              <a:rect l="l" t="t" r="r" b="b"/>
              <a:pathLst>
                <a:path w="77089" h="660273">
                  <a:moveTo>
                    <a:pt x="77089" y="0"/>
                  </a:moveTo>
                  <a:cubicBezTo>
                    <a:pt x="51308" y="0"/>
                    <a:pt x="25654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ubicBezTo>
                    <a:pt x="23749" y="660273"/>
                    <a:pt x="49403" y="660273"/>
                    <a:pt x="77089" y="660273"/>
                  </a:cubicBezTo>
                  <a:cubicBezTo>
                    <a:pt x="77089" y="440817"/>
                    <a:pt x="77089" y="221488"/>
                    <a:pt x="7708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6" name="Group 176"/>
          <p:cNvGrpSpPr/>
          <p:nvPr/>
        </p:nvGrpSpPr>
        <p:grpSpPr>
          <a:xfrm>
            <a:off x="17929080" y="9499140"/>
            <a:ext cx="59940" cy="495180"/>
            <a:chOff x="0" y="0"/>
            <a:chExt cx="79920" cy="660240"/>
          </a:xfrm>
        </p:grpSpPr>
        <p:sp>
          <p:nvSpPr>
            <p:cNvPr id="177" name="Freeform 177"/>
            <p:cNvSpPr/>
            <p:nvPr/>
          </p:nvSpPr>
          <p:spPr>
            <a:xfrm>
              <a:off x="0" y="0"/>
              <a:ext cx="79883" cy="660273"/>
            </a:xfrm>
            <a:custGeom>
              <a:avLst/>
              <a:gdLst/>
              <a:ahLst/>
              <a:cxnLst/>
              <a:rect l="l" t="t" r="r" b="b"/>
              <a:pathLst>
                <a:path w="79883" h="660273">
                  <a:moveTo>
                    <a:pt x="79883" y="0"/>
                  </a:moveTo>
                  <a:cubicBezTo>
                    <a:pt x="51943" y="0"/>
                    <a:pt x="26035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ubicBezTo>
                    <a:pt x="26035" y="660273"/>
                    <a:pt x="51943" y="660273"/>
                    <a:pt x="79883" y="660273"/>
                  </a:cubicBezTo>
                  <a:cubicBezTo>
                    <a:pt x="79883" y="440817"/>
                    <a:pt x="79883" y="219456"/>
                    <a:pt x="7988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8" name="Group 178"/>
          <p:cNvGrpSpPr/>
          <p:nvPr/>
        </p:nvGrpSpPr>
        <p:grpSpPr>
          <a:xfrm>
            <a:off x="17311320" y="9452700"/>
            <a:ext cx="481680" cy="55620"/>
            <a:chOff x="0" y="0"/>
            <a:chExt cx="642240" cy="74160"/>
          </a:xfrm>
        </p:grpSpPr>
        <p:sp>
          <p:nvSpPr>
            <p:cNvPr id="179" name="Freeform 179"/>
            <p:cNvSpPr/>
            <p:nvPr/>
          </p:nvSpPr>
          <p:spPr>
            <a:xfrm>
              <a:off x="0" y="0"/>
              <a:ext cx="642239" cy="74168"/>
            </a:xfrm>
            <a:custGeom>
              <a:avLst/>
              <a:gdLst/>
              <a:ahLst/>
              <a:cxnLst/>
              <a:rect l="l" t="t" r="r" b="b"/>
              <a:pathLst>
                <a:path w="642239" h="74168">
                  <a:moveTo>
                    <a:pt x="0" y="74168"/>
                  </a:moveTo>
                  <a:cubicBezTo>
                    <a:pt x="213360" y="74168"/>
                    <a:pt x="426847" y="74168"/>
                    <a:pt x="642239" y="74168"/>
                  </a:cubicBezTo>
                  <a:cubicBezTo>
                    <a:pt x="642239" y="52070"/>
                    <a:pt x="642239" y="32131"/>
                    <a:pt x="642239" y="10033"/>
                  </a:cubicBezTo>
                  <a:cubicBezTo>
                    <a:pt x="642239" y="8001"/>
                    <a:pt x="636270" y="2032"/>
                    <a:pt x="632206" y="2032"/>
                  </a:cubicBezTo>
                  <a:cubicBezTo>
                    <a:pt x="628269" y="0"/>
                    <a:pt x="622300" y="0"/>
                    <a:pt x="616331" y="0"/>
                  </a:cubicBezTo>
                  <a:cubicBezTo>
                    <a:pt x="418846" y="0"/>
                    <a:pt x="221361" y="0"/>
                    <a:pt x="23876" y="0"/>
                  </a:cubicBezTo>
                  <a:cubicBezTo>
                    <a:pt x="0" y="0"/>
                    <a:pt x="0" y="0"/>
                    <a:pt x="0" y="24003"/>
                  </a:cubicBezTo>
                  <a:cubicBezTo>
                    <a:pt x="0" y="32004"/>
                    <a:pt x="0" y="40005"/>
                    <a:pt x="0" y="48006"/>
                  </a:cubicBezTo>
                  <a:cubicBezTo>
                    <a:pt x="0" y="56007"/>
                    <a:pt x="0" y="64135"/>
                    <a:pt x="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0" name="Group 180"/>
          <p:cNvGrpSpPr/>
          <p:nvPr/>
        </p:nvGrpSpPr>
        <p:grpSpPr>
          <a:xfrm>
            <a:off x="17311320" y="9398160"/>
            <a:ext cx="481680" cy="51300"/>
            <a:chOff x="0" y="0"/>
            <a:chExt cx="642240" cy="68400"/>
          </a:xfrm>
        </p:grpSpPr>
        <p:sp>
          <p:nvSpPr>
            <p:cNvPr id="181" name="Freeform 181"/>
            <p:cNvSpPr/>
            <p:nvPr/>
          </p:nvSpPr>
          <p:spPr>
            <a:xfrm>
              <a:off x="0" y="0"/>
              <a:ext cx="642239" cy="68453"/>
            </a:xfrm>
            <a:custGeom>
              <a:avLst/>
              <a:gdLst/>
              <a:ahLst/>
              <a:cxnLst/>
              <a:rect l="l" t="t" r="r" b="b"/>
              <a:pathLst>
                <a:path w="642239" h="68453">
                  <a:moveTo>
                    <a:pt x="642239" y="68453"/>
                  </a:moveTo>
                  <a:cubicBezTo>
                    <a:pt x="642239" y="44323"/>
                    <a:pt x="642239" y="22225"/>
                    <a:pt x="642239" y="0"/>
                  </a:cubicBezTo>
                  <a:cubicBezTo>
                    <a:pt x="426847" y="0"/>
                    <a:pt x="213360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213360" y="68453"/>
                    <a:pt x="426847" y="68453"/>
                    <a:pt x="642239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2" name="Group 182"/>
          <p:cNvGrpSpPr/>
          <p:nvPr/>
        </p:nvGrpSpPr>
        <p:grpSpPr>
          <a:xfrm>
            <a:off x="15773400" y="8760420"/>
            <a:ext cx="174420" cy="143640"/>
            <a:chOff x="0" y="0"/>
            <a:chExt cx="232560" cy="191520"/>
          </a:xfrm>
        </p:grpSpPr>
        <p:sp>
          <p:nvSpPr>
            <p:cNvPr id="183" name="Freeform 183"/>
            <p:cNvSpPr/>
            <p:nvPr/>
          </p:nvSpPr>
          <p:spPr>
            <a:xfrm>
              <a:off x="0" y="0"/>
              <a:ext cx="232537" cy="191643"/>
            </a:xfrm>
            <a:custGeom>
              <a:avLst/>
              <a:gdLst/>
              <a:ahLst/>
              <a:cxnLst/>
              <a:rect l="l" t="t" r="r" b="b"/>
              <a:pathLst>
                <a:path w="232537" h="191643">
                  <a:moveTo>
                    <a:pt x="232537" y="8001"/>
                  </a:moveTo>
                  <a:cubicBezTo>
                    <a:pt x="208661" y="5969"/>
                    <a:pt x="186817" y="2032"/>
                    <a:pt x="162941" y="2032"/>
                  </a:cubicBezTo>
                  <a:cubicBezTo>
                    <a:pt x="123190" y="0"/>
                    <a:pt x="83439" y="0"/>
                    <a:pt x="43688" y="0"/>
                  </a:cubicBezTo>
                  <a:cubicBezTo>
                    <a:pt x="37719" y="0"/>
                    <a:pt x="31750" y="2032"/>
                    <a:pt x="25781" y="2032"/>
                  </a:cubicBezTo>
                  <a:cubicBezTo>
                    <a:pt x="0" y="11938"/>
                    <a:pt x="0" y="11938"/>
                    <a:pt x="0" y="41910"/>
                  </a:cubicBezTo>
                  <a:cubicBezTo>
                    <a:pt x="0" y="77851"/>
                    <a:pt x="0" y="115697"/>
                    <a:pt x="0" y="153670"/>
                  </a:cubicBezTo>
                  <a:cubicBezTo>
                    <a:pt x="0" y="179578"/>
                    <a:pt x="5969" y="189611"/>
                    <a:pt x="33782" y="189611"/>
                  </a:cubicBezTo>
                  <a:cubicBezTo>
                    <a:pt x="89408" y="191643"/>
                    <a:pt x="147066" y="191643"/>
                    <a:pt x="202692" y="189611"/>
                  </a:cubicBezTo>
                  <a:cubicBezTo>
                    <a:pt x="226568" y="189611"/>
                    <a:pt x="232537" y="181610"/>
                    <a:pt x="232537" y="157734"/>
                  </a:cubicBezTo>
                  <a:cubicBezTo>
                    <a:pt x="232537" y="109855"/>
                    <a:pt x="232537" y="61976"/>
                    <a:pt x="232537" y="81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4" name="Group 184"/>
          <p:cNvGrpSpPr/>
          <p:nvPr/>
        </p:nvGrpSpPr>
        <p:grpSpPr>
          <a:xfrm>
            <a:off x="15594660" y="9050940"/>
            <a:ext cx="78300" cy="286200"/>
            <a:chOff x="0" y="0"/>
            <a:chExt cx="104400" cy="381600"/>
          </a:xfrm>
        </p:grpSpPr>
        <p:sp>
          <p:nvSpPr>
            <p:cNvPr id="185" name="Freeform 185"/>
            <p:cNvSpPr/>
            <p:nvPr/>
          </p:nvSpPr>
          <p:spPr>
            <a:xfrm>
              <a:off x="0" y="0"/>
              <a:ext cx="104521" cy="381635"/>
            </a:xfrm>
            <a:custGeom>
              <a:avLst/>
              <a:gdLst/>
              <a:ahLst/>
              <a:cxnLst/>
              <a:rect l="l" t="t" r="r" b="b"/>
              <a:pathLst>
                <a:path w="104521" h="381635">
                  <a:moveTo>
                    <a:pt x="104394" y="191770"/>
                  </a:moveTo>
                  <a:cubicBezTo>
                    <a:pt x="104394" y="137795"/>
                    <a:pt x="104394" y="81915"/>
                    <a:pt x="104394" y="25908"/>
                  </a:cubicBezTo>
                  <a:cubicBezTo>
                    <a:pt x="104394" y="3937"/>
                    <a:pt x="100330" y="2032"/>
                    <a:pt x="78359" y="2032"/>
                  </a:cubicBezTo>
                  <a:cubicBezTo>
                    <a:pt x="60325" y="2032"/>
                    <a:pt x="40259" y="2032"/>
                    <a:pt x="22098" y="0"/>
                  </a:cubicBezTo>
                  <a:cubicBezTo>
                    <a:pt x="5969" y="0"/>
                    <a:pt x="2032" y="8001"/>
                    <a:pt x="0" y="21971"/>
                  </a:cubicBezTo>
                  <a:cubicBezTo>
                    <a:pt x="0" y="45974"/>
                    <a:pt x="2032" y="69977"/>
                    <a:pt x="2032" y="95885"/>
                  </a:cubicBezTo>
                  <a:cubicBezTo>
                    <a:pt x="2032" y="181864"/>
                    <a:pt x="2032" y="269748"/>
                    <a:pt x="0" y="355600"/>
                  </a:cubicBezTo>
                  <a:cubicBezTo>
                    <a:pt x="0" y="379603"/>
                    <a:pt x="2032" y="381635"/>
                    <a:pt x="26162" y="381635"/>
                  </a:cubicBezTo>
                  <a:cubicBezTo>
                    <a:pt x="44196" y="381635"/>
                    <a:pt x="62357" y="381635"/>
                    <a:pt x="82423" y="381635"/>
                  </a:cubicBezTo>
                  <a:cubicBezTo>
                    <a:pt x="102489" y="381635"/>
                    <a:pt x="104521" y="379603"/>
                    <a:pt x="104521" y="357632"/>
                  </a:cubicBezTo>
                  <a:cubicBezTo>
                    <a:pt x="104521" y="317627"/>
                    <a:pt x="104521" y="275717"/>
                    <a:pt x="104521" y="233807"/>
                  </a:cubicBezTo>
                  <a:cubicBezTo>
                    <a:pt x="104521" y="219837"/>
                    <a:pt x="104521" y="205867"/>
                    <a:pt x="104521" y="1918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6" name="Group 186"/>
          <p:cNvGrpSpPr/>
          <p:nvPr/>
        </p:nvGrpSpPr>
        <p:grpSpPr>
          <a:xfrm>
            <a:off x="16052040" y="9049860"/>
            <a:ext cx="77760" cy="287280"/>
            <a:chOff x="0" y="0"/>
            <a:chExt cx="103680" cy="383040"/>
          </a:xfrm>
        </p:grpSpPr>
        <p:sp>
          <p:nvSpPr>
            <p:cNvPr id="187" name="Freeform 187"/>
            <p:cNvSpPr/>
            <p:nvPr/>
          </p:nvSpPr>
          <p:spPr>
            <a:xfrm>
              <a:off x="0" y="0"/>
              <a:ext cx="103759" cy="383032"/>
            </a:xfrm>
            <a:custGeom>
              <a:avLst/>
              <a:gdLst/>
              <a:ahLst/>
              <a:cxnLst/>
              <a:rect l="l" t="t" r="r" b="b"/>
              <a:pathLst>
                <a:path w="103759" h="383032">
                  <a:moveTo>
                    <a:pt x="2032" y="3937"/>
                  </a:moveTo>
                  <a:cubicBezTo>
                    <a:pt x="2032" y="13970"/>
                    <a:pt x="0" y="24003"/>
                    <a:pt x="0" y="31877"/>
                  </a:cubicBezTo>
                  <a:cubicBezTo>
                    <a:pt x="0" y="141605"/>
                    <a:pt x="0" y="251333"/>
                    <a:pt x="0" y="359029"/>
                  </a:cubicBezTo>
                  <a:cubicBezTo>
                    <a:pt x="0" y="383032"/>
                    <a:pt x="0" y="383032"/>
                    <a:pt x="21971" y="383032"/>
                  </a:cubicBezTo>
                  <a:cubicBezTo>
                    <a:pt x="41910" y="383032"/>
                    <a:pt x="59817" y="383032"/>
                    <a:pt x="77851" y="383032"/>
                  </a:cubicBezTo>
                  <a:cubicBezTo>
                    <a:pt x="97790" y="383032"/>
                    <a:pt x="101727" y="379095"/>
                    <a:pt x="101727" y="359029"/>
                  </a:cubicBezTo>
                  <a:cubicBezTo>
                    <a:pt x="103759" y="347091"/>
                    <a:pt x="101727" y="335026"/>
                    <a:pt x="101727" y="321183"/>
                  </a:cubicBezTo>
                  <a:cubicBezTo>
                    <a:pt x="101727" y="225425"/>
                    <a:pt x="101727" y="129667"/>
                    <a:pt x="101727" y="31877"/>
                  </a:cubicBezTo>
                  <a:cubicBezTo>
                    <a:pt x="101727" y="8001"/>
                    <a:pt x="97663" y="0"/>
                    <a:pt x="73787" y="2032"/>
                  </a:cubicBezTo>
                  <a:cubicBezTo>
                    <a:pt x="51816" y="3937"/>
                    <a:pt x="27940" y="3937"/>
                    <a:pt x="2032" y="39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8" name="Group 188"/>
          <p:cNvGrpSpPr/>
          <p:nvPr/>
        </p:nvGrpSpPr>
        <p:grpSpPr>
          <a:xfrm>
            <a:off x="17444700" y="8847360"/>
            <a:ext cx="210060" cy="144720"/>
            <a:chOff x="0" y="0"/>
            <a:chExt cx="280080" cy="192960"/>
          </a:xfrm>
        </p:grpSpPr>
        <p:sp>
          <p:nvSpPr>
            <p:cNvPr id="189" name="Freeform 189"/>
            <p:cNvSpPr/>
            <p:nvPr/>
          </p:nvSpPr>
          <p:spPr>
            <a:xfrm>
              <a:off x="0" y="0"/>
              <a:ext cx="280162" cy="192913"/>
            </a:xfrm>
            <a:custGeom>
              <a:avLst/>
              <a:gdLst/>
              <a:ahLst/>
              <a:cxnLst/>
              <a:rect l="l" t="t" r="r" b="b"/>
              <a:pathLst>
                <a:path w="280162" h="192913">
                  <a:moveTo>
                    <a:pt x="0" y="192913"/>
                  </a:moveTo>
                  <a:cubicBezTo>
                    <a:pt x="13970" y="192913"/>
                    <a:pt x="26035" y="192913"/>
                    <a:pt x="42037" y="192913"/>
                  </a:cubicBezTo>
                  <a:cubicBezTo>
                    <a:pt x="42037" y="165100"/>
                    <a:pt x="42037" y="139192"/>
                    <a:pt x="42037" y="109347"/>
                  </a:cubicBezTo>
                  <a:cubicBezTo>
                    <a:pt x="60071" y="109347"/>
                    <a:pt x="76073" y="109347"/>
                    <a:pt x="94107" y="109347"/>
                  </a:cubicBezTo>
                  <a:cubicBezTo>
                    <a:pt x="116078" y="109347"/>
                    <a:pt x="116078" y="107315"/>
                    <a:pt x="116078" y="85471"/>
                  </a:cubicBezTo>
                  <a:cubicBezTo>
                    <a:pt x="116078" y="83439"/>
                    <a:pt x="116078" y="81534"/>
                    <a:pt x="116078" y="77470"/>
                  </a:cubicBezTo>
                  <a:cubicBezTo>
                    <a:pt x="134112" y="77470"/>
                    <a:pt x="150114" y="77470"/>
                    <a:pt x="166116" y="77470"/>
                  </a:cubicBezTo>
                  <a:cubicBezTo>
                    <a:pt x="166116" y="87376"/>
                    <a:pt x="166116" y="97409"/>
                    <a:pt x="166116" y="107315"/>
                  </a:cubicBezTo>
                  <a:cubicBezTo>
                    <a:pt x="190119" y="107315"/>
                    <a:pt x="212090" y="107315"/>
                    <a:pt x="236093" y="107315"/>
                  </a:cubicBezTo>
                  <a:cubicBezTo>
                    <a:pt x="236093" y="137160"/>
                    <a:pt x="236093" y="163068"/>
                    <a:pt x="236093" y="192913"/>
                  </a:cubicBezTo>
                  <a:cubicBezTo>
                    <a:pt x="252095" y="192913"/>
                    <a:pt x="264160" y="192913"/>
                    <a:pt x="280162" y="192913"/>
                  </a:cubicBezTo>
                  <a:cubicBezTo>
                    <a:pt x="280162" y="129286"/>
                    <a:pt x="280162" y="65659"/>
                    <a:pt x="280162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63627"/>
                    <a:pt x="0" y="127254"/>
                    <a:pt x="0" y="1929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0" name="Group 190"/>
          <p:cNvGrpSpPr/>
          <p:nvPr/>
        </p:nvGrpSpPr>
        <p:grpSpPr>
          <a:xfrm>
            <a:off x="17480340" y="8931600"/>
            <a:ext cx="52380" cy="374220"/>
            <a:chOff x="0" y="0"/>
            <a:chExt cx="69840" cy="498960"/>
          </a:xfrm>
        </p:grpSpPr>
        <p:sp>
          <p:nvSpPr>
            <p:cNvPr id="191" name="Freeform 191"/>
            <p:cNvSpPr/>
            <p:nvPr/>
          </p:nvSpPr>
          <p:spPr>
            <a:xfrm>
              <a:off x="0" y="0"/>
              <a:ext cx="69977" cy="498983"/>
            </a:xfrm>
            <a:custGeom>
              <a:avLst/>
              <a:gdLst/>
              <a:ahLst/>
              <a:cxnLst/>
              <a:rect l="l" t="t" r="r" b="b"/>
              <a:pathLst>
                <a:path w="69977" h="498983">
                  <a:moveTo>
                    <a:pt x="0" y="498983"/>
                  </a:moveTo>
                  <a:cubicBezTo>
                    <a:pt x="19939" y="498983"/>
                    <a:pt x="37973" y="498983"/>
                    <a:pt x="57912" y="498983"/>
                  </a:cubicBezTo>
                  <a:cubicBezTo>
                    <a:pt x="61849" y="496951"/>
                    <a:pt x="65913" y="493014"/>
                    <a:pt x="67945" y="488950"/>
                  </a:cubicBezTo>
                  <a:cubicBezTo>
                    <a:pt x="69977" y="484886"/>
                    <a:pt x="67945" y="478917"/>
                    <a:pt x="67945" y="472948"/>
                  </a:cubicBezTo>
                  <a:cubicBezTo>
                    <a:pt x="67945" y="323215"/>
                    <a:pt x="67945" y="173609"/>
                    <a:pt x="67945" y="23876"/>
                  </a:cubicBezTo>
                  <a:cubicBezTo>
                    <a:pt x="67818" y="0"/>
                    <a:pt x="67818" y="0"/>
                    <a:pt x="41910" y="0"/>
                  </a:cubicBezTo>
                  <a:cubicBezTo>
                    <a:pt x="0" y="0"/>
                    <a:pt x="0" y="0"/>
                    <a:pt x="0" y="43942"/>
                  </a:cubicBezTo>
                  <a:cubicBezTo>
                    <a:pt x="0" y="187579"/>
                    <a:pt x="0" y="333375"/>
                    <a:pt x="0" y="477012"/>
                  </a:cubicBezTo>
                  <a:cubicBezTo>
                    <a:pt x="0" y="482981"/>
                    <a:pt x="0" y="490982"/>
                    <a:pt x="0" y="4989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2" name="Group 192"/>
          <p:cNvGrpSpPr/>
          <p:nvPr/>
        </p:nvGrpSpPr>
        <p:grpSpPr>
          <a:xfrm>
            <a:off x="17568900" y="8929980"/>
            <a:ext cx="51300" cy="376920"/>
            <a:chOff x="0" y="0"/>
            <a:chExt cx="68400" cy="502560"/>
          </a:xfrm>
        </p:grpSpPr>
        <p:sp>
          <p:nvSpPr>
            <p:cNvPr id="193" name="Freeform 193"/>
            <p:cNvSpPr/>
            <p:nvPr/>
          </p:nvSpPr>
          <p:spPr>
            <a:xfrm>
              <a:off x="0" y="0"/>
              <a:ext cx="68453" cy="504571"/>
            </a:xfrm>
            <a:custGeom>
              <a:avLst/>
              <a:gdLst/>
              <a:ahLst/>
              <a:cxnLst/>
              <a:rect l="l" t="t" r="r" b="b"/>
              <a:pathLst>
                <a:path w="68453" h="504571">
                  <a:moveTo>
                    <a:pt x="68453" y="502539"/>
                  </a:moveTo>
                  <a:cubicBezTo>
                    <a:pt x="68453" y="464439"/>
                    <a:pt x="68453" y="430403"/>
                    <a:pt x="68453" y="396367"/>
                  </a:cubicBezTo>
                  <a:cubicBezTo>
                    <a:pt x="68453" y="298196"/>
                    <a:pt x="68453" y="200152"/>
                    <a:pt x="68453" y="104013"/>
                  </a:cubicBezTo>
                  <a:cubicBezTo>
                    <a:pt x="68453" y="74041"/>
                    <a:pt x="66421" y="45974"/>
                    <a:pt x="66421" y="17907"/>
                  </a:cubicBezTo>
                  <a:cubicBezTo>
                    <a:pt x="66421" y="5969"/>
                    <a:pt x="62357" y="2032"/>
                    <a:pt x="52324" y="2032"/>
                  </a:cubicBezTo>
                  <a:cubicBezTo>
                    <a:pt x="42291" y="2032"/>
                    <a:pt x="30226" y="2032"/>
                    <a:pt x="20193" y="2032"/>
                  </a:cubicBezTo>
                  <a:cubicBezTo>
                    <a:pt x="6096" y="0"/>
                    <a:pt x="0" y="5969"/>
                    <a:pt x="0" y="21971"/>
                  </a:cubicBezTo>
                  <a:cubicBezTo>
                    <a:pt x="0" y="52070"/>
                    <a:pt x="0" y="82042"/>
                    <a:pt x="0" y="112141"/>
                  </a:cubicBezTo>
                  <a:cubicBezTo>
                    <a:pt x="0" y="236220"/>
                    <a:pt x="0" y="358394"/>
                    <a:pt x="0" y="482600"/>
                  </a:cubicBezTo>
                  <a:cubicBezTo>
                    <a:pt x="0" y="498602"/>
                    <a:pt x="4064" y="504571"/>
                    <a:pt x="20066" y="502666"/>
                  </a:cubicBezTo>
                  <a:cubicBezTo>
                    <a:pt x="34163" y="500634"/>
                    <a:pt x="50292" y="502666"/>
                    <a:pt x="68326" y="5026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4" name="Group 194"/>
          <p:cNvGrpSpPr/>
          <p:nvPr/>
        </p:nvGrpSpPr>
        <p:grpSpPr>
          <a:xfrm>
            <a:off x="14632920" y="9777780"/>
            <a:ext cx="100440" cy="335340"/>
            <a:chOff x="0" y="0"/>
            <a:chExt cx="133920" cy="447120"/>
          </a:xfrm>
        </p:grpSpPr>
        <p:sp>
          <p:nvSpPr>
            <p:cNvPr id="195" name="Freeform 195"/>
            <p:cNvSpPr/>
            <p:nvPr/>
          </p:nvSpPr>
          <p:spPr>
            <a:xfrm>
              <a:off x="0" y="-127"/>
              <a:ext cx="133985" cy="447294"/>
            </a:xfrm>
            <a:custGeom>
              <a:avLst/>
              <a:gdLst/>
              <a:ahLst/>
              <a:cxnLst/>
              <a:rect l="l" t="t" r="r" b="b"/>
              <a:pathLst>
                <a:path w="133985" h="447294">
                  <a:moveTo>
                    <a:pt x="107950" y="195707"/>
                  </a:moveTo>
                  <a:cubicBezTo>
                    <a:pt x="107950" y="211709"/>
                    <a:pt x="107950" y="229616"/>
                    <a:pt x="109982" y="245618"/>
                  </a:cubicBezTo>
                  <a:cubicBezTo>
                    <a:pt x="106045" y="293497"/>
                    <a:pt x="83947" y="333502"/>
                    <a:pt x="53975" y="369316"/>
                  </a:cubicBezTo>
                  <a:cubicBezTo>
                    <a:pt x="35941" y="393319"/>
                    <a:pt x="19939" y="419354"/>
                    <a:pt x="0" y="447294"/>
                  </a:cubicBezTo>
                  <a:cubicBezTo>
                    <a:pt x="45974" y="447294"/>
                    <a:pt x="87884" y="447294"/>
                    <a:pt x="131953" y="447294"/>
                  </a:cubicBezTo>
                  <a:cubicBezTo>
                    <a:pt x="131953" y="425323"/>
                    <a:pt x="131953" y="403352"/>
                    <a:pt x="131953" y="381381"/>
                  </a:cubicBezTo>
                  <a:cubicBezTo>
                    <a:pt x="101981" y="375412"/>
                    <a:pt x="101981" y="375412"/>
                    <a:pt x="104013" y="345440"/>
                  </a:cubicBezTo>
                  <a:cubicBezTo>
                    <a:pt x="104013" y="331470"/>
                    <a:pt x="106045" y="315468"/>
                    <a:pt x="107950" y="301498"/>
                  </a:cubicBezTo>
                  <a:cubicBezTo>
                    <a:pt x="105918" y="301498"/>
                    <a:pt x="105918" y="301498"/>
                    <a:pt x="105918" y="301498"/>
                  </a:cubicBezTo>
                  <a:cubicBezTo>
                    <a:pt x="113919" y="299466"/>
                    <a:pt x="121920" y="297561"/>
                    <a:pt x="131953" y="293497"/>
                  </a:cubicBezTo>
                  <a:cubicBezTo>
                    <a:pt x="131953" y="263525"/>
                    <a:pt x="131953" y="233553"/>
                    <a:pt x="131953" y="201676"/>
                  </a:cubicBezTo>
                  <a:cubicBezTo>
                    <a:pt x="131953" y="189738"/>
                    <a:pt x="131953" y="175768"/>
                    <a:pt x="133985" y="163703"/>
                  </a:cubicBezTo>
                  <a:cubicBezTo>
                    <a:pt x="133985" y="149733"/>
                    <a:pt x="128016" y="145796"/>
                    <a:pt x="115951" y="149733"/>
                  </a:cubicBezTo>
                  <a:cubicBezTo>
                    <a:pt x="105918" y="151765"/>
                    <a:pt x="104013" y="147701"/>
                    <a:pt x="104013" y="137795"/>
                  </a:cubicBezTo>
                  <a:cubicBezTo>
                    <a:pt x="101981" y="121793"/>
                    <a:pt x="104013" y="103886"/>
                    <a:pt x="101981" y="87884"/>
                  </a:cubicBezTo>
                  <a:cubicBezTo>
                    <a:pt x="101981" y="73914"/>
                    <a:pt x="105918" y="67945"/>
                    <a:pt x="120015" y="67945"/>
                  </a:cubicBezTo>
                  <a:cubicBezTo>
                    <a:pt x="123952" y="67945"/>
                    <a:pt x="128016" y="67945"/>
                    <a:pt x="131953" y="65913"/>
                  </a:cubicBezTo>
                  <a:cubicBezTo>
                    <a:pt x="131953" y="43942"/>
                    <a:pt x="131953" y="21971"/>
                    <a:pt x="131953" y="0"/>
                  </a:cubicBezTo>
                  <a:cubicBezTo>
                    <a:pt x="89916" y="127"/>
                    <a:pt x="45974" y="127"/>
                    <a:pt x="2032" y="127"/>
                  </a:cubicBezTo>
                  <a:cubicBezTo>
                    <a:pt x="18034" y="26035"/>
                    <a:pt x="34036" y="52070"/>
                    <a:pt x="49911" y="77978"/>
                  </a:cubicBezTo>
                  <a:cubicBezTo>
                    <a:pt x="53848" y="80010"/>
                    <a:pt x="57912" y="81915"/>
                    <a:pt x="59944" y="85979"/>
                  </a:cubicBezTo>
                  <a:cubicBezTo>
                    <a:pt x="85979" y="117856"/>
                    <a:pt x="103886" y="153797"/>
                    <a:pt x="107950" y="1957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6" name="Group 196"/>
          <p:cNvGrpSpPr/>
          <p:nvPr/>
        </p:nvGrpSpPr>
        <p:grpSpPr>
          <a:xfrm>
            <a:off x="17533800" y="8907300"/>
            <a:ext cx="34560" cy="398520"/>
            <a:chOff x="0" y="0"/>
            <a:chExt cx="46080" cy="531360"/>
          </a:xfrm>
        </p:grpSpPr>
        <p:sp>
          <p:nvSpPr>
            <p:cNvPr id="197" name="Freeform 197"/>
            <p:cNvSpPr/>
            <p:nvPr/>
          </p:nvSpPr>
          <p:spPr>
            <a:xfrm>
              <a:off x="0" y="0"/>
              <a:ext cx="46101" cy="531368"/>
            </a:xfrm>
            <a:custGeom>
              <a:avLst/>
              <a:gdLst/>
              <a:ahLst/>
              <a:cxnLst/>
              <a:rect l="l" t="t" r="r" b="b"/>
              <a:pathLst>
                <a:path w="46101" h="531368">
                  <a:moveTo>
                    <a:pt x="0" y="2032"/>
                  </a:moveTo>
                  <a:cubicBezTo>
                    <a:pt x="0" y="19939"/>
                    <a:pt x="0" y="33909"/>
                    <a:pt x="0" y="49911"/>
                  </a:cubicBezTo>
                  <a:cubicBezTo>
                    <a:pt x="0" y="203708"/>
                    <a:pt x="0" y="355600"/>
                    <a:pt x="2032" y="509397"/>
                  </a:cubicBezTo>
                  <a:cubicBezTo>
                    <a:pt x="2032" y="517398"/>
                    <a:pt x="4064" y="529336"/>
                    <a:pt x="8001" y="529336"/>
                  </a:cubicBezTo>
                  <a:cubicBezTo>
                    <a:pt x="18034" y="531368"/>
                    <a:pt x="30099" y="531368"/>
                    <a:pt x="42037" y="527304"/>
                  </a:cubicBezTo>
                  <a:cubicBezTo>
                    <a:pt x="44069" y="527304"/>
                    <a:pt x="46101" y="515366"/>
                    <a:pt x="46101" y="509270"/>
                  </a:cubicBezTo>
                  <a:cubicBezTo>
                    <a:pt x="46101" y="379476"/>
                    <a:pt x="46101" y="251587"/>
                    <a:pt x="46101" y="123698"/>
                  </a:cubicBezTo>
                  <a:cubicBezTo>
                    <a:pt x="46101" y="87757"/>
                    <a:pt x="46101" y="53721"/>
                    <a:pt x="46101" y="17780"/>
                  </a:cubicBezTo>
                  <a:cubicBezTo>
                    <a:pt x="46101" y="5969"/>
                    <a:pt x="42037" y="0"/>
                    <a:pt x="30099" y="2032"/>
                  </a:cubicBezTo>
                  <a:cubicBezTo>
                    <a:pt x="22098" y="2032"/>
                    <a:pt x="12065" y="2032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8" name="Group 198"/>
          <p:cNvGrpSpPr/>
          <p:nvPr/>
        </p:nvGrpSpPr>
        <p:grpSpPr>
          <a:xfrm>
            <a:off x="15703740" y="8645400"/>
            <a:ext cx="315900" cy="40500"/>
            <a:chOff x="0" y="0"/>
            <a:chExt cx="421200" cy="54000"/>
          </a:xfrm>
        </p:grpSpPr>
        <p:sp>
          <p:nvSpPr>
            <p:cNvPr id="199" name="Freeform 199"/>
            <p:cNvSpPr/>
            <p:nvPr/>
          </p:nvSpPr>
          <p:spPr>
            <a:xfrm>
              <a:off x="0" y="0"/>
              <a:ext cx="421132" cy="53975"/>
            </a:xfrm>
            <a:custGeom>
              <a:avLst/>
              <a:gdLst/>
              <a:ahLst/>
              <a:cxnLst/>
              <a:rect l="l" t="t" r="r" b="b"/>
              <a:pathLst>
                <a:path w="421132" h="53975">
                  <a:moveTo>
                    <a:pt x="209550" y="53975"/>
                  </a:moveTo>
                  <a:cubicBezTo>
                    <a:pt x="269494" y="53975"/>
                    <a:pt x="329311" y="53975"/>
                    <a:pt x="389255" y="53975"/>
                  </a:cubicBezTo>
                  <a:cubicBezTo>
                    <a:pt x="411226" y="53975"/>
                    <a:pt x="421132" y="42037"/>
                    <a:pt x="419227" y="21971"/>
                  </a:cubicBezTo>
                  <a:cubicBezTo>
                    <a:pt x="415163" y="2032"/>
                    <a:pt x="399288" y="2032"/>
                    <a:pt x="387223" y="2032"/>
                  </a:cubicBezTo>
                  <a:cubicBezTo>
                    <a:pt x="371348" y="0"/>
                    <a:pt x="355346" y="0"/>
                    <a:pt x="337312" y="0"/>
                  </a:cubicBezTo>
                  <a:cubicBezTo>
                    <a:pt x="239522" y="0"/>
                    <a:pt x="141732" y="0"/>
                    <a:pt x="43815" y="2032"/>
                  </a:cubicBezTo>
                  <a:cubicBezTo>
                    <a:pt x="35941" y="2032"/>
                    <a:pt x="24003" y="0"/>
                    <a:pt x="17907" y="5969"/>
                  </a:cubicBezTo>
                  <a:cubicBezTo>
                    <a:pt x="10033" y="10033"/>
                    <a:pt x="0" y="18034"/>
                    <a:pt x="0" y="26035"/>
                  </a:cubicBezTo>
                  <a:cubicBezTo>
                    <a:pt x="0" y="34036"/>
                    <a:pt x="8001" y="43942"/>
                    <a:pt x="13970" y="50038"/>
                  </a:cubicBezTo>
                  <a:cubicBezTo>
                    <a:pt x="19939" y="53975"/>
                    <a:pt x="27940" y="52070"/>
                    <a:pt x="35941" y="53975"/>
                  </a:cubicBezTo>
                  <a:cubicBezTo>
                    <a:pt x="93853" y="53975"/>
                    <a:pt x="151765" y="53975"/>
                    <a:pt x="209550" y="539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0" name="Group 200"/>
          <p:cNvGrpSpPr/>
          <p:nvPr/>
        </p:nvGrpSpPr>
        <p:grpSpPr>
          <a:xfrm>
            <a:off x="17329140" y="9234000"/>
            <a:ext cx="146880" cy="72900"/>
            <a:chOff x="0" y="0"/>
            <a:chExt cx="195840" cy="97200"/>
          </a:xfrm>
        </p:grpSpPr>
        <p:sp>
          <p:nvSpPr>
            <p:cNvPr id="201" name="Freeform 201"/>
            <p:cNvSpPr/>
            <p:nvPr/>
          </p:nvSpPr>
          <p:spPr>
            <a:xfrm>
              <a:off x="0" y="0"/>
              <a:ext cx="195834" cy="97282"/>
            </a:xfrm>
            <a:custGeom>
              <a:avLst/>
              <a:gdLst/>
              <a:ahLst/>
              <a:cxnLst/>
              <a:rect l="l" t="t" r="r" b="b"/>
              <a:pathLst>
                <a:path w="195834" h="97282">
                  <a:moveTo>
                    <a:pt x="195834" y="95250"/>
                  </a:moveTo>
                  <a:cubicBezTo>
                    <a:pt x="195834" y="63500"/>
                    <a:pt x="195834" y="33782"/>
                    <a:pt x="195834" y="0"/>
                  </a:cubicBezTo>
                  <a:cubicBezTo>
                    <a:pt x="159893" y="0"/>
                    <a:pt x="123952" y="0"/>
                    <a:pt x="87884" y="0"/>
                  </a:cubicBezTo>
                  <a:cubicBezTo>
                    <a:pt x="65913" y="0"/>
                    <a:pt x="45974" y="0"/>
                    <a:pt x="25908" y="5969"/>
                  </a:cubicBezTo>
                  <a:cubicBezTo>
                    <a:pt x="18034" y="5969"/>
                    <a:pt x="8001" y="17907"/>
                    <a:pt x="3937" y="25781"/>
                  </a:cubicBezTo>
                  <a:cubicBezTo>
                    <a:pt x="0" y="39624"/>
                    <a:pt x="2032" y="53594"/>
                    <a:pt x="3937" y="67437"/>
                  </a:cubicBezTo>
                  <a:cubicBezTo>
                    <a:pt x="3937" y="85344"/>
                    <a:pt x="15875" y="95250"/>
                    <a:pt x="31877" y="95250"/>
                  </a:cubicBezTo>
                  <a:cubicBezTo>
                    <a:pt x="87884" y="97282"/>
                    <a:pt x="141732" y="95250"/>
                    <a:pt x="195707" y="95250"/>
                  </a:cubicBezTo>
                  <a:close/>
                  <a:moveTo>
                    <a:pt x="59944" y="29718"/>
                  </a:moveTo>
                  <a:cubicBezTo>
                    <a:pt x="69977" y="31750"/>
                    <a:pt x="77978" y="37592"/>
                    <a:pt x="77978" y="49530"/>
                  </a:cubicBezTo>
                  <a:cubicBezTo>
                    <a:pt x="75946" y="61468"/>
                    <a:pt x="69977" y="67437"/>
                    <a:pt x="58039" y="67437"/>
                  </a:cubicBezTo>
                  <a:cubicBezTo>
                    <a:pt x="46101" y="67437"/>
                    <a:pt x="40005" y="59563"/>
                    <a:pt x="40005" y="47625"/>
                  </a:cubicBezTo>
                  <a:cubicBezTo>
                    <a:pt x="40005" y="35687"/>
                    <a:pt x="48006" y="29718"/>
                    <a:pt x="59944" y="2971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2" name="Group 202"/>
          <p:cNvGrpSpPr/>
          <p:nvPr/>
        </p:nvGrpSpPr>
        <p:grpSpPr>
          <a:xfrm>
            <a:off x="17623980" y="9234000"/>
            <a:ext cx="147960" cy="72900"/>
            <a:chOff x="0" y="0"/>
            <a:chExt cx="197280" cy="97200"/>
          </a:xfrm>
        </p:grpSpPr>
        <p:sp>
          <p:nvSpPr>
            <p:cNvPr id="203" name="Freeform 203"/>
            <p:cNvSpPr/>
            <p:nvPr/>
          </p:nvSpPr>
          <p:spPr>
            <a:xfrm>
              <a:off x="0" y="0"/>
              <a:ext cx="197358" cy="97282"/>
            </a:xfrm>
            <a:custGeom>
              <a:avLst/>
              <a:gdLst/>
              <a:ahLst/>
              <a:cxnLst/>
              <a:rect l="l" t="t" r="r" b="b"/>
              <a:pathLst>
                <a:path w="197358" h="97282">
                  <a:moveTo>
                    <a:pt x="0" y="2032"/>
                  </a:moveTo>
                  <a:cubicBezTo>
                    <a:pt x="0" y="31750"/>
                    <a:pt x="0" y="61468"/>
                    <a:pt x="0" y="95250"/>
                  </a:cubicBezTo>
                  <a:cubicBezTo>
                    <a:pt x="17907" y="95250"/>
                    <a:pt x="33909" y="95250"/>
                    <a:pt x="49784" y="95250"/>
                  </a:cubicBezTo>
                  <a:cubicBezTo>
                    <a:pt x="81661" y="95250"/>
                    <a:pt x="115570" y="93218"/>
                    <a:pt x="149479" y="95250"/>
                  </a:cubicBezTo>
                  <a:cubicBezTo>
                    <a:pt x="191389" y="97282"/>
                    <a:pt x="197358" y="73406"/>
                    <a:pt x="195326" y="37719"/>
                  </a:cubicBezTo>
                  <a:cubicBezTo>
                    <a:pt x="193294" y="9906"/>
                    <a:pt x="181356" y="2032"/>
                    <a:pt x="151384" y="2032"/>
                  </a:cubicBezTo>
                  <a:cubicBezTo>
                    <a:pt x="101600" y="0"/>
                    <a:pt x="51816" y="2032"/>
                    <a:pt x="0" y="2032"/>
                  </a:cubicBezTo>
                  <a:close/>
                  <a:moveTo>
                    <a:pt x="131572" y="67437"/>
                  </a:moveTo>
                  <a:cubicBezTo>
                    <a:pt x="127635" y="63500"/>
                    <a:pt x="119634" y="55499"/>
                    <a:pt x="119634" y="47625"/>
                  </a:cubicBezTo>
                  <a:cubicBezTo>
                    <a:pt x="117602" y="37719"/>
                    <a:pt x="127635" y="29718"/>
                    <a:pt x="137541" y="29718"/>
                  </a:cubicBezTo>
                  <a:cubicBezTo>
                    <a:pt x="149479" y="29718"/>
                    <a:pt x="157480" y="37592"/>
                    <a:pt x="157480" y="49530"/>
                  </a:cubicBezTo>
                  <a:cubicBezTo>
                    <a:pt x="155448" y="61468"/>
                    <a:pt x="149479" y="67437"/>
                    <a:pt x="131572" y="674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4" name="Group 204"/>
          <p:cNvGrpSpPr/>
          <p:nvPr/>
        </p:nvGrpSpPr>
        <p:grpSpPr>
          <a:xfrm>
            <a:off x="17420400" y="9347940"/>
            <a:ext cx="257040" cy="48060"/>
            <a:chOff x="0" y="0"/>
            <a:chExt cx="342720" cy="64080"/>
          </a:xfrm>
        </p:grpSpPr>
        <p:sp>
          <p:nvSpPr>
            <p:cNvPr id="205" name="Freeform 205"/>
            <p:cNvSpPr/>
            <p:nvPr/>
          </p:nvSpPr>
          <p:spPr>
            <a:xfrm>
              <a:off x="0" y="0"/>
              <a:ext cx="342646" cy="64135"/>
            </a:xfrm>
            <a:custGeom>
              <a:avLst/>
              <a:gdLst/>
              <a:ahLst/>
              <a:cxnLst/>
              <a:rect l="l" t="t" r="r" b="b"/>
              <a:pathLst>
                <a:path w="342646" h="64135">
                  <a:moveTo>
                    <a:pt x="0" y="62103"/>
                  </a:moveTo>
                  <a:cubicBezTo>
                    <a:pt x="41783" y="64135"/>
                    <a:pt x="43815" y="64135"/>
                    <a:pt x="41783" y="40132"/>
                  </a:cubicBezTo>
                  <a:cubicBezTo>
                    <a:pt x="63754" y="40132"/>
                    <a:pt x="85598" y="40132"/>
                    <a:pt x="109474" y="40132"/>
                  </a:cubicBezTo>
                  <a:cubicBezTo>
                    <a:pt x="109474" y="46101"/>
                    <a:pt x="111506" y="54102"/>
                    <a:pt x="111506" y="62103"/>
                  </a:cubicBezTo>
                  <a:cubicBezTo>
                    <a:pt x="151384" y="62103"/>
                    <a:pt x="191262" y="62103"/>
                    <a:pt x="233045" y="62103"/>
                  </a:cubicBezTo>
                  <a:cubicBezTo>
                    <a:pt x="235077" y="54102"/>
                    <a:pt x="235077" y="48133"/>
                    <a:pt x="236982" y="40132"/>
                  </a:cubicBezTo>
                  <a:cubicBezTo>
                    <a:pt x="258953" y="40132"/>
                    <a:pt x="280797" y="40132"/>
                    <a:pt x="302768" y="40132"/>
                  </a:cubicBezTo>
                  <a:cubicBezTo>
                    <a:pt x="302768" y="46101"/>
                    <a:pt x="304800" y="54102"/>
                    <a:pt x="304800" y="62103"/>
                  </a:cubicBezTo>
                  <a:cubicBezTo>
                    <a:pt x="316738" y="62103"/>
                    <a:pt x="328676" y="62103"/>
                    <a:pt x="342646" y="62103"/>
                  </a:cubicBezTo>
                  <a:cubicBezTo>
                    <a:pt x="334645" y="42037"/>
                    <a:pt x="324739" y="24003"/>
                    <a:pt x="314706" y="4064"/>
                  </a:cubicBezTo>
                  <a:cubicBezTo>
                    <a:pt x="312674" y="2032"/>
                    <a:pt x="306705" y="0"/>
                    <a:pt x="302768" y="0"/>
                  </a:cubicBezTo>
                  <a:cubicBezTo>
                    <a:pt x="217170" y="0"/>
                    <a:pt x="131572" y="0"/>
                    <a:pt x="45847" y="0"/>
                  </a:cubicBezTo>
                  <a:cubicBezTo>
                    <a:pt x="39878" y="0"/>
                    <a:pt x="33909" y="2032"/>
                    <a:pt x="31877" y="5969"/>
                  </a:cubicBezTo>
                  <a:cubicBezTo>
                    <a:pt x="19939" y="21971"/>
                    <a:pt x="11938" y="42037"/>
                    <a:pt x="0" y="6210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6" name="Group 206"/>
          <p:cNvGrpSpPr/>
          <p:nvPr/>
        </p:nvGrpSpPr>
        <p:grpSpPr>
          <a:xfrm>
            <a:off x="17332380" y="9122760"/>
            <a:ext cx="143640" cy="56700"/>
            <a:chOff x="0" y="0"/>
            <a:chExt cx="191520" cy="75600"/>
          </a:xfrm>
        </p:grpSpPr>
        <p:sp>
          <p:nvSpPr>
            <p:cNvPr id="207" name="Freeform 207"/>
            <p:cNvSpPr/>
            <p:nvPr/>
          </p:nvSpPr>
          <p:spPr>
            <a:xfrm>
              <a:off x="0" y="0"/>
              <a:ext cx="191516" cy="75565"/>
            </a:xfrm>
            <a:custGeom>
              <a:avLst/>
              <a:gdLst/>
              <a:ahLst/>
              <a:cxnLst/>
              <a:rect l="l" t="t" r="r" b="b"/>
              <a:pathLst>
                <a:path w="191516" h="75565">
                  <a:moveTo>
                    <a:pt x="191516" y="0"/>
                  </a:moveTo>
                  <a:cubicBezTo>
                    <a:pt x="127635" y="0"/>
                    <a:pt x="63881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881" y="75565"/>
                    <a:pt x="127635" y="75565"/>
                    <a:pt x="191516" y="75565"/>
                  </a:cubicBezTo>
                  <a:cubicBezTo>
                    <a:pt x="191516" y="51689"/>
                    <a:pt x="191516" y="25781"/>
                    <a:pt x="1915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8" name="Group 208"/>
          <p:cNvGrpSpPr/>
          <p:nvPr/>
        </p:nvGrpSpPr>
        <p:grpSpPr>
          <a:xfrm>
            <a:off x="17625060" y="9122760"/>
            <a:ext cx="144720" cy="56700"/>
            <a:chOff x="0" y="0"/>
            <a:chExt cx="192960" cy="75600"/>
          </a:xfrm>
        </p:grpSpPr>
        <p:sp>
          <p:nvSpPr>
            <p:cNvPr id="209" name="Freeform 209"/>
            <p:cNvSpPr/>
            <p:nvPr/>
          </p:nvSpPr>
          <p:spPr>
            <a:xfrm>
              <a:off x="0" y="0"/>
              <a:ext cx="192913" cy="75565"/>
            </a:xfrm>
            <a:custGeom>
              <a:avLst/>
              <a:gdLst/>
              <a:ahLst/>
              <a:cxnLst/>
              <a:rect l="l" t="t" r="r" b="b"/>
              <a:pathLst>
                <a:path w="192913" h="75565">
                  <a:moveTo>
                    <a:pt x="192913" y="75565"/>
                  </a:moveTo>
                  <a:cubicBezTo>
                    <a:pt x="192913" y="51689"/>
                    <a:pt x="192913" y="25781"/>
                    <a:pt x="192913" y="0"/>
                  </a:cubicBezTo>
                  <a:cubicBezTo>
                    <a:pt x="129286" y="0"/>
                    <a:pt x="63627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627" y="75565"/>
                    <a:pt x="127254" y="75565"/>
                    <a:pt x="192913" y="7556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0" name="Group 210"/>
          <p:cNvGrpSpPr/>
          <p:nvPr/>
        </p:nvGrpSpPr>
        <p:grpSpPr>
          <a:xfrm>
            <a:off x="17444700" y="9312300"/>
            <a:ext cx="210060" cy="31320"/>
            <a:chOff x="0" y="0"/>
            <a:chExt cx="280080" cy="41760"/>
          </a:xfrm>
        </p:grpSpPr>
        <p:sp>
          <p:nvSpPr>
            <p:cNvPr id="211" name="Freeform 211"/>
            <p:cNvSpPr/>
            <p:nvPr/>
          </p:nvSpPr>
          <p:spPr>
            <a:xfrm>
              <a:off x="0" y="0"/>
              <a:ext cx="280035" cy="41783"/>
            </a:xfrm>
            <a:custGeom>
              <a:avLst/>
              <a:gdLst/>
              <a:ahLst/>
              <a:cxnLst/>
              <a:rect l="l" t="t" r="r" b="b"/>
              <a:pathLst>
                <a:path w="280035" h="41783">
                  <a:moveTo>
                    <a:pt x="280035" y="41783"/>
                  </a:moveTo>
                  <a:cubicBezTo>
                    <a:pt x="280035" y="27813"/>
                    <a:pt x="280035" y="13970"/>
                    <a:pt x="280035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13970"/>
                    <a:pt x="0" y="27813"/>
                    <a:pt x="0" y="41783"/>
                  </a:cubicBezTo>
                  <a:cubicBezTo>
                    <a:pt x="93980" y="41783"/>
                    <a:pt x="186055" y="41783"/>
                    <a:pt x="280035" y="417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2" name="Group 212"/>
          <p:cNvGrpSpPr/>
          <p:nvPr/>
        </p:nvGrpSpPr>
        <p:grpSpPr>
          <a:xfrm>
            <a:off x="15837660" y="8688600"/>
            <a:ext cx="45900" cy="68580"/>
            <a:chOff x="0" y="0"/>
            <a:chExt cx="61200" cy="91440"/>
          </a:xfrm>
        </p:grpSpPr>
        <p:sp>
          <p:nvSpPr>
            <p:cNvPr id="213" name="Freeform 213"/>
            <p:cNvSpPr/>
            <p:nvPr/>
          </p:nvSpPr>
          <p:spPr>
            <a:xfrm>
              <a:off x="0" y="0"/>
              <a:ext cx="61214" cy="91440"/>
            </a:xfrm>
            <a:custGeom>
              <a:avLst/>
              <a:gdLst/>
              <a:ahLst/>
              <a:cxnLst/>
              <a:rect l="l" t="t" r="r" b="b"/>
              <a:pathLst>
                <a:path w="61214" h="91440">
                  <a:moveTo>
                    <a:pt x="0" y="91440"/>
                  </a:moveTo>
                  <a:cubicBezTo>
                    <a:pt x="19685" y="91440"/>
                    <a:pt x="41402" y="91440"/>
                    <a:pt x="61214" y="91440"/>
                  </a:cubicBezTo>
                  <a:cubicBezTo>
                    <a:pt x="61214" y="61595"/>
                    <a:pt x="61214" y="31750"/>
                    <a:pt x="61214" y="0"/>
                  </a:cubicBezTo>
                  <a:cubicBezTo>
                    <a:pt x="41402" y="0"/>
                    <a:pt x="21717" y="0"/>
                    <a:pt x="0" y="0"/>
                  </a:cubicBezTo>
                  <a:cubicBezTo>
                    <a:pt x="0" y="29845"/>
                    <a:pt x="0" y="59690"/>
                    <a:pt x="0" y="914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4" name="Group 214"/>
          <p:cNvGrpSpPr/>
          <p:nvPr/>
        </p:nvGrpSpPr>
        <p:grpSpPr>
          <a:xfrm>
            <a:off x="17683920" y="9088740"/>
            <a:ext cx="79380" cy="29700"/>
            <a:chOff x="0" y="0"/>
            <a:chExt cx="105840" cy="39600"/>
          </a:xfrm>
        </p:grpSpPr>
        <p:sp>
          <p:nvSpPr>
            <p:cNvPr id="215" name="Freeform 215"/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7823" y="39624"/>
                    <a:pt x="101727" y="25781"/>
                    <a:pt x="101727" y="17907"/>
                  </a:cubicBezTo>
                  <a:cubicBezTo>
                    <a:pt x="103759" y="10033"/>
                    <a:pt x="103759" y="127"/>
                    <a:pt x="91567" y="127"/>
                  </a:cubicBezTo>
                  <a:cubicBezTo>
                    <a:pt x="65151" y="2032"/>
                    <a:pt x="38608" y="0"/>
                    <a:pt x="12192" y="2032"/>
                  </a:cubicBezTo>
                  <a:cubicBezTo>
                    <a:pt x="8128" y="2032"/>
                    <a:pt x="2032" y="9906"/>
                    <a:pt x="2032" y="13843"/>
                  </a:cubicBezTo>
                  <a:cubicBezTo>
                    <a:pt x="0" y="21717"/>
                    <a:pt x="2032" y="29718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6" name="Group 216"/>
          <p:cNvGrpSpPr/>
          <p:nvPr/>
        </p:nvGrpSpPr>
        <p:grpSpPr>
          <a:xfrm>
            <a:off x="17338860" y="9088740"/>
            <a:ext cx="79380" cy="29700"/>
            <a:chOff x="0" y="0"/>
            <a:chExt cx="105840" cy="39600"/>
          </a:xfrm>
        </p:grpSpPr>
        <p:sp>
          <p:nvSpPr>
            <p:cNvPr id="217" name="Freeform 217"/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3759" y="39624"/>
                    <a:pt x="103759" y="29718"/>
                    <a:pt x="101727" y="23749"/>
                  </a:cubicBezTo>
                  <a:cubicBezTo>
                    <a:pt x="101727" y="15875"/>
                    <a:pt x="107823" y="2032"/>
                    <a:pt x="91567" y="2032"/>
                  </a:cubicBezTo>
                  <a:cubicBezTo>
                    <a:pt x="65151" y="0"/>
                    <a:pt x="38608" y="0"/>
                    <a:pt x="10160" y="2032"/>
                  </a:cubicBezTo>
                  <a:cubicBezTo>
                    <a:pt x="8128" y="2032"/>
                    <a:pt x="2032" y="7874"/>
                    <a:pt x="2032" y="11938"/>
                  </a:cubicBezTo>
                  <a:cubicBezTo>
                    <a:pt x="0" y="19812"/>
                    <a:pt x="2032" y="27813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8" name="Group 218"/>
          <p:cNvGrpSpPr/>
          <p:nvPr/>
        </p:nvGrpSpPr>
        <p:grpSpPr>
          <a:xfrm>
            <a:off x="17706060" y="9185940"/>
            <a:ext cx="34560" cy="46440"/>
            <a:chOff x="0" y="0"/>
            <a:chExt cx="46080" cy="61920"/>
          </a:xfrm>
        </p:grpSpPr>
        <p:sp>
          <p:nvSpPr>
            <p:cNvPr id="219" name="Freeform 219"/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6101" y="0"/>
                  </a:moveTo>
                  <a:cubicBezTo>
                    <a:pt x="30099" y="0"/>
                    <a:pt x="16002" y="0"/>
                    <a:pt x="0" y="0"/>
                  </a:cubicBezTo>
                  <a:cubicBezTo>
                    <a:pt x="0" y="16002"/>
                    <a:pt x="0" y="33909"/>
                    <a:pt x="0" y="51943"/>
                  </a:cubicBezTo>
                  <a:cubicBezTo>
                    <a:pt x="0" y="53975"/>
                    <a:pt x="5969" y="59944"/>
                    <a:pt x="8001" y="59944"/>
                  </a:cubicBezTo>
                  <a:cubicBezTo>
                    <a:pt x="18034" y="61976"/>
                    <a:pt x="26035" y="61976"/>
                    <a:pt x="36068" y="59944"/>
                  </a:cubicBezTo>
                  <a:cubicBezTo>
                    <a:pt x="40132" y="59944"/>
                    <a:pt x="46101" y="53975"/>
                    <a:pt x="46101" y="48006"/>
                  </a:cubicBezTo>
                  <a:cubicBezTo>
                    <a:pt x="46101" y="32004"/>
                    <a:pt x="46101" y="16002"/>
                    <a:pt x="46101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0" name="Group 220"/>
          <p:cNvGrpSpPr/>
          <p:nvPr/>
        </p:nvGrpSpPr>
        <p:grpSpPr>
          <a:xfrm>
            <a:off x="17361540" y="9185940"/>
            <a:ext cx="34560" cy="46440"/>
            <a:chOff x="0" y="0"/>
            <a:chExt cx="46080" cy="61920"/>
          </a:xfrm>
        </p:grpSpPr>
        <p:sp>
          <p:nvSpPr>
            <p:cNvPr id="221" name="Freeform 221"/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2037" y="0"/>
                  </a:moveTo>
                  <a:cubicBezTo>
                    <a:pt x="28067" y="0"/>
                    <a:pt x="16002" y="0"/>
                    <a:pt x="0" y="0"/>
                  </a:cubicBezTo>
                  <a:cubicBezTo>
                    <a:pt x="0" y="18034"/>
                    <a:pt x="0" y="33909"/>
                    <a:pt x="0" y="51943"/>
                  </a:cubicBezTo>
                  <a:cubicBezTo>
                    <a:pt x="2032" y="53975"/>
                    <a:pt x="5969" y="57912"/>
                    <a:pt x="10033" y="61976"/>
                  </a:cubicBezTo>
                  <a:cubicBezTo>
                    <a:pt x="12065" y="61976"/>
                    <a:pt x="14097" y="61976"/>
                    <a:pt x="16002" y="61976"/>
                  </a:cubicBezTo>
                  <a:cubicBezTo>
                    <a:pt x="46101" y="61976"/>
                    <a:pt x="46101" y="61976"/>
                    <a:pt x="42037" y="32004"/>
                  </a:cubicBezTo>
                  <a:cubicBezTo>
                    <a:pt x="42037" y="20066"/>
                    <a:pt x="42037" y="10033"/>
                    <a:pt x="4203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2" name="Group 222"/>
          <p:cNvGrpSpPr/>
          <p:nvPr/>
        </p:nvGrpSpPr>
        <p:grpSpPr>
          <a:xfrm>
            <a:off x="14711220" y="10003500"/>
            <a:ext cx="21060" cy="55620"/>
            <a:chOff x="0" y="0"/>
            <a:chExt cx="28080" cy="74160"/>
          </a:xfrm>
        </p:grpSpPr>
        <p:sp>
          <p:nvSpPr>
            <p:cNvPr id="223" name="Freeform 223"/>
            <p:cNvSpPr/>
            <p:nvPr/>
          </p:nvSpPr>
          <p:spPr>
            <a:xfrm>
              <a:off x="0" y="0"/>
              <a:ext cx="28194" cy="74041"/>
            </a:xfrm>
            <a:custGeom>
              <a:avLst/>
              <a:gdLst/>
              <a:ahLst/>
              <a:cxnLst/>
              <a:rect l="l" t="t" r="r" b="b"/>
              <a:pathLst>
                <a:path w="28194" h="74041">
                  <a:moveTo>
                    <a:pt x="2032" y="0"/>
                  </a:moveTo>
                  <a:cubicBezTo>
                    <a:pt x="2032" y="20066"/>
                    <a:pt x="2032" y="40132"/>
                    <a:pt x="2032" y="60071"/>
                  </a:cubicBezTo>
                  <a:cubicBezTo>
                    <a:pt x="2032" y="70104"/>
                    <a:pt x="4064" y="74041"/>
                    <a:pt x="14097" y="74041"/>
                  </a:cubicBezTo>
                  <a:cubicBezTo>
                    <a:pt x="24130" y="74041"/>
                    <a:pt x="28194" y="69977"/>
                    <a:pt x="26162" y="60071"/>
                  </a:cubicBezTo>
                  <a:cubicBezTo>
                    <a:pt x="26162" y="40005"/>
                    <a:pt x="26162" y="21971"/>
                    <a:pt x="26162" y="1905"/>
                  </a:cubicBezTo>
                  <a:cubicBezTo>
                    <a:pt x="16002" y="2032"/>
                    <a:pt x="8001" y="0"/>
                    <a:pt x="0" y="0"/>
                  </a:cubicBezTo>
                  <a:cubicBezTo>
                    <a:pt x="0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4" name="Group 224"/>
          <p:cNvGrpSpPr/>
          <p:nvPr/>
        </p:nvGrpSpPr>
        <p:grpSpPr>
          <a:xfrm>
            <a:off x="14713380" y="9831240"/>
            <a:ext cx="19440" cy="57240"/>
            <a:chOff x="0" y="0"/>
            <a:chExt cx="25920" cy="76320"/>
          </a:xfrm>
        </p:grpSpPr>
        <p:sp>
          <p:nvSpPr>
            <p:cNvPr id="225" name="Freeform 225"/>
            <p:cNvSpPr/>
            <p:nvPr/>
          </p:nvSpPr>
          <p:spPr>
            <a:xfrm>
              <a:off x="0" y="0"/>
              <a:ext cx="25908" cy="76327"/>
            </a:xfrm>
            <a:custGeom>
              <a:avLst/>
              <a:gdLst/>
              <a:ahLst/>
              <a:cxnLst/>
              <a:rect l="l" t="t" r="r" b="b"/>
              <a:pathLst>
                <a:path w="25908" h="76327">
                  <a:moveTo>
                    <a:pt x="23876" y="72263"/>
                  </a:moveTo>
                  <a:cubicBezTo>
                    <a:pt x="23876" y="50165"/>
                    <a:pt x="25908" y="30099"/>
                    <a:pt x="23876" y="10033"/>
                  </a:cubicBezTo>
                  <a:cubicBezTo>
                    <a:pt x="23876" y="5969"/>
                    <a:pt x="16002" y="2032"/>
                    <a:pt x="9906" y="0"/>
                  </a:cubicBezTo>
                  <a:cubicBezTo>
                    <a:pt x="8001" y="0"/>
                    <a:pt x="0" y="5969"/>
                    <a:pt x="0" y="10033"/>
                  </a:cubicBezTo>
                  <a:cubicBezTo>
                    <a:pt x="0" y="28067"/>
                    <a:pt x="0" y="46228"/>
                    <a:pt x="0" y="64262"/>
                  </a:cubicBezTo>
                  <a:cubicBezTo>
                    <a:pt x="0" y="74295"/>
                    <a:pt x="3937" y="76327"/>
                    <a:pt x="23876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6" name="Group 226"/>
          <p:cNvGrpSpPr/>
          <p:nvPr/>
        </p:nvGrpSpPr>
        <p:grpSpPr>
          <a:xfrm>
            <a:off x="13905000" y="10003500"/>
            <a:ext cx="17820" cy="57240"/>
            <a:chOff x="0" y="0"/>
            <a:chExt cx="23760" cy="76320"/>
          </a:xfrm>
        </p:grpSpPr>
        <p:sp>
          <p:nvSpPr>
            <p:cNvPr id="227" name="Freeform 227"/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0" y="2032"/>
                  </a:moveTo>
                  <a:cubicBezTo>
                    <a:pt x="0" y="24130"/>
                    <a:pt x="0" y="48260"/>
                    <a:pt x="0" y="70358"/>
                  </a:cubicBezTo>
                  <a:cubicBezTo>
                    <a:pt x="21717" y="76327"/>
                    <a:pt x="23749" y="74422"/>
                    <a:pt x="23749" y="52324"/>
                  </a:cubicBezTo>
                  <a:cubicBezTo>
                    <a:pt x="23749" y="42291"/>
                    <a:pt x="23749" y="32258"/>
                    <a:pt x="23749" y="22225"/>
                  </a:cubicBezTo>
                  <a:cubicBezTo>
                    <a:pt x="23749" y="0"/>
                    <a:pt x="23749" y="0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8" name="Group 228"/>
          <p:cNvGrpSpPr/>
          <p:nvPr/>
        </p:nvGrpSpPr>
        <p:grpSpPr>
          <a:xfrm>
            <a:off x="14713380" y="10130940"/>
            <a:ext cx="18360" cy="51300"/>
            <a:chOff x="0" y="0"/>
            <a:chExt cx="24480" cy="68400"/>
          </a:xfrm>
        </p:grpSpPr>
        <p:sp>
          <p:nvSpPr>
            <p:cNvPr id="229" name="Freeform 229"/>
            <p:cNvSpPr/>
            <p:nvPr/>
          </p:nvSpPr>
          <p:spPr>
            <a:xfrm>
              <a:off x="0" y="0"/>
              <a:ext cx="24511" cy="68453"/>
            </a:xfrm>
            <a:custGeom>
              <a:avLst/>
              <a:gdLst/>
              <a:ahLst/>
              <a:cxnLst/>
              <a:rect l="l" t="t" r="r" b="b"/>
              <a:pathLst>
                <a:path w="24511" h="68453">
                  <a:moveTo>
                    <a:pt x="0" y="0"/>
                  </a:moveTo>
                  <a:cubicBezTo>
                    <a:pt x="0" y="24130"/>
                    <a:pt x="0" y="46228"/>
                    <a:pt x="0" y="68453"/>
                  </a:cubicBezTo>
                  <a:cubicBezTo>
                    <a:pt x="8128" y="68453"/>
                    <a:pt x="16383" y="68453"/>
                    <a:pt x="24511" y="68453"/>
                  </a:cubicBezTo>
                  <a:cubicBezTo>
                    <a:pt x="24511" y="48387"/>
                    <a:pt x="24511" y="24257"/>
                    <a:pt x="24511" y="0"/>
                  </a:cubicBezTo>
                  <a:cubicBezTo>
                    <a:pt x="16383" y="0"/>
                    <a:pt x="10160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0" name="Group 230"/>
          <p:cNvGrpSpPr/>
          <p:nvPr/>
        </p:nvGrpSpPr>
        <p:grpSpPr>
          <a:xfrm>
            <a:off x="13905000" y="10129320"/>
            <a:ext cx="17820" cy="55620"/>
            <a:chOff x="0" y="0"/>
            <a:chExt cx="23760" cy="74160"/>
          </a:xfrm>
        </p:grpSpPr>
        <p:sp>
          <p:nvSpPr>
            <p:cNvPr id="231" name="Freeform 231"/>
            <p:cNvSpPr/>
            <p:nvPr/>
          </p:nvSpPr>
          <p:spPr>
            <a:xfrm>
              <a:off x="0" y="0"/>
              <a:ext cx="23749" cy="74168"/>
            </a:xfrm>
            <a:custGeom>
              <a:avLst/>
              <a:gdLst/>
              <a:ahLst/>
              <a:cxnLst/>
              <a:rect l="l" t="t" r="r" b="b"/>
              <a:pathLst>
                <a:path w="23749" h="74168">
                  <a:moveTo>
                    <a:pt x="0" y="4064"/>
                  </a:moveTo>
                  <a:cubicBezTo>
                    <a:pt x="0" y="26035"/>
                    <a:pt x="0" y="48133"/>
                    <a:pt x="0" y="70104"/>
                  </a:cubicBezTo>
                  <a:cubicBezTo>
                    <a:pt x="23749" y="74168"/>
                    <a:pt x="23749" y="74168"/>
                    <a:pt x="23749" y="52070"/>
                  </a:cubicBezTo>
                  <a:cubicBezTo>
                    <a:pt x="23749" y="42037"/>
                    <a:pt x="23749" y="32004"/>
                    <a:pt x="23749" y="21971"/>
                  </a:cubicBezTo>
                  <a:cubicBezTo>
                    <a:pt x="23749" y="0"/>
                    <a:pt x="23749" y="0"/>
                    <a:pt x="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2" name="Group 232"/>
          <p:cNvGrpSpPr/>
          <p:nvPr/>
        </p:nvGrpSpPr>
        <p:grpSpPr>
          <a:xfrm>
            <a:off x="14712300" y="9708660"/>
            <a:ext cx="19440" cy="55620"/>
            <a:chOff x="0" y="0"/>
            <a:chExt cx="25920" cy="74160"/>
          </a:xfrm>
        </p:grpSpPr>
        <p:sp>
          <p:nvSpPr>
            <p:cNvPr id="233" name="Freeform 233"/>
            <p:cNvSpPr/>
            <p:nvPr/>
          </p:nvSpPr>
          <p:spPr>
            <a:xfrm>
              <a:off x="0" y="0"/>
              <a:ext cx="25908" cy="74168"/>
            </a:xfrm>
            <a:custGeom>
              <a:avLst/>
              <a:gdLst/>
              <a:ahLst/>
              <a:cxnLst/>
              <a:rect l="l" t="t" r="r" b="b"/>
              <a:pathLst>
                <a:path w="25908" h="74168">
                  <a:moveTo>
                    <a:pt x="25908" y="74168"/>
                  </a:moveTo>
                  <a:cubicBezTo>
                    <a:pt x="25908" y="46101"/>
                    <a:pt x="25908" y="24003"/>
                    <a:pt x="25908" y="0"/>
                  </a:cubicBezTo>
                  <a:cubicBezTo>
                    <a:pt x="17907" y="0"/>
                    <a:pt x="9906" y="0"/>
                    <a:pt x="2032" y="0"/>
                  </a:cubicBezTo>
                  <a:cubicBezTo>
                    <a:pt x="2032" y="22098"/>
                    <a:pt x="0" y="42037"/>
                    <a:pt x="2032" y="60071"/>
                  </a:cubicBezTo>
                  <a:cubicBezTo>
                    <a:pt x="4064" y="66040"/>
                    <a:pt x="16002" y="68072"/>
                    <a:pt x="25908" y="7404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4" name="Group 234"/>
          <p:cNvGrpSpPr/>
          <p:nvPr/>
        </p:nvGrpSpPr>
        <p:grpSpPr>
          <a:xfrm>
            <a:off x="13905000" y="9707040"/>
            <a:ext cx="17820" cy="54000"/>
            <a:chOff x="0" y="0"/>
            <a:chExt cx="23760" cy="72000"/>
          </a:xfrm>
        </p:grpSpPr>
        <p:sp>
          <p:nvSpPr>
            <p:cNvPr id="235" name="Freeform 235"/>
            <p:cNvSpPr/>
            <p:nvPr/>
          </p:nvSpPr>
          <p:spPr>
            <a:xfrm>
              <a:off x="0" y="0"/>
              <a:ext cx="23749" cy="72009"/>
            </a:xfrm>
            <a:custGeom>
              <a:avLst/>
              <a:gdLst/>
              <a:ahLst/>
              <a:cxnLst/>
              <a:rect l="l" t="t" r="r" b="b"/>
              <a:pathLst>
                <a:path w="23749" h="72009">
                  <a:moveTo>
                    <a:pt x="0" y="69977"/>
                  </a:moveTo>
                  <a:cubicBezTo>
                    <a:pt x="23749" y="72009"/>
                    <a:pt x="23749" y="72009"/>
                    <a:pt x="23749" y="48006"/>
                  </a:cubicBezTo>
                  <a:cubicBezTo>
                    <a:pt x="23749" y="40005"/>
                    <a:pt x="23749" y="29972"/>
                    <a:pt x="23749" y="20066"/>
                  </a:cubicBezTo>
                  <a:cubicBezTo>
                    <a:pt x="23749" y="0"/>
                    <a:pt x="23749" y="0"/>
                    <a:pt x="0" y="2032"/>
                  </a:cubicBezTo>
                  <a:cubicBezTo>
                    <a:pt x="0" y="24003"/>
                    <a:pt x="0" y="45974"/>
                    <a:pt x="0" y="6997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6" name="Group 236"/>
          <p:cNvGrpSpPr/>
          <p:nvPr/>
        </p:nvGrpSpPr>
        <p:grpSpPr>
          <a:xfrm>
            <a:off x="13904460" y="9831240"/>
            <a:ext cx="21600" cy="55620"/>
            <a:chOff x="0" y="0"/>
            <a:chExt cx="28800" cy="74160"/>
          </a:xfrm>
        </p:grpSpPr>
        <p:sp>
          <p:nvSpPr>
            <p:cNvPr id="237" name="Freeform 237"/>
            <p:cNvSpPr/>
            <p:nvPr/>
          </p:nvSpPr>
          <p:spPr>
            <a:xfrm>
              <a:off x="0" y="0"/>
              <a:ext cx="28829" cy="74168"/>
            </a:xfrm>
            <a:custGeom>
              <a:avLst/>
              <a:gdLst/>
              <a:ahLst/>
              <a:cxnLst/>
              <a:rect l="l" t="t" r="r" b="b"/>
              <a:pathLst>
                <a:path w="28829" h="74168">
                  <a:moveTo>
                    <a:pt x="6223" y="2032"/>
                  </a:moveTo>
                  <a:cubicBezTo>
                    <a:pt x="4064" y="22098"/>
                    <a:pt x="2032" y="40132"/>
                    <a:pt x="0" y="58166"/>
                  </a:cubicBezTo>
                  <a:cubicBezTo>
                    <a:pt x="0" y="66167"/>
                    <a:pt x="0" y="74168"/>
                    <a:pt x="12319" y="74168"/>
                  </a:cubicBezTo>
                  <a:cubicBezTo>
                    <a:pt x="24638" y="74168"/>
                    <a:pt x="28829" y="68199"/>
                    <a:pt x="26670" y="58166"/>
                  </a:cubicBezTo>
                  <a:cubicBezTo>
                    <a:pt x="26670" y="46101"/>
                    <a:pt x="26670" y="32131"/>
                    <a:pt x="26670" y="20066"/>
                  </a:cubicBezTo>
                  <a:cubicBezTo>
                    <a:pt x="26797" y="0"/>
                    <a:pt x="26797" y="0"/>
                    <a:pt x="6223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8" name="Group 238"/>
          <p:cNvGrpSpPr/>
          <p:nvPr/>
        </p:nvGrpSpPr>
        <p:grpSpPr>
          <a:xfrm>
            <a:off x="14879160" y="10005120"/>
            <a:ext cx="14580" cy="52380"/>
            <a:chOff x="0" y="0"/>
            <a:chExt cx="19440" cy="69840"/>
          </a:xfrm>
        </p:grpSpPr>
        <p:sp>
          <p:nvSpPr>
            <p:cNvPr id="239" name="Freeform 239"/>
            <p:cNvSpPr/>
            <p:nvPr/>
          </p:nvSpPr>
          <p:spPr>
            <a:xfrm>
              <a:off x="0" y="0"/>
              <a:ext cx="19431" cy="69850"/>
            </a:xfrm>
            <a:custGeom>
              <a:avLst/>
              <a:gdLst/>
              <a:ahLst/>
              <a:cxnLst/>
              <a:rect l="l" t="t" r="r" b="b"/>
              <a:pathLst>
                <a:path w="19431" h="69850">
                  <a:moveTo>
                    <a:pt x="0" y="69850"/>
                  </a:moveTo>
                  <a:cubicBezTo>
                    <a:pt x="5842" y="69850"/>
                    <a:pt x="11684" y="69850"/>
                    <a:pt x="19431" y="69850"/>
                  </a:cubicBezTo>
                  <a:cubicBezTo>
                    <a:pt x="19431" y="47879"/>
                    <a:pt x="19431" y="24003"/>
                    <a:pt x="19431" y="0"/>
                  </a:cubicBezTo>
                  <a:cubicBezTo>
                    <a:pt x="13589" y="0"/>
                    <a:pt x="7747" y="0"/>
                    <a:pt x="0" y="0"/>
                  </a:cubicBezTo>
                  <a:cubicBezTo>
                    <a:pt x="0" y="21971"/>
                    <a:pt x="0" y="45847"/>
                    <a:pt x="0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0" name="Group 240"/>
          <p:cNvGrpSpPr/>
          <p:nvPr/>
        </p:nvGrpSpPr>
        <p:grpSpPr>
          <a:xfrm>
            <a:off x="17706600" y="9060120"/>
            <a:ext cx="32940" cy="25920"/>
            <a:chOff x="0" y="0"/>
            <a:chExt cx="43920" cy="34560"/>
          </a:xfrm>
        </p:grpSpPr>
        <p:sp>
          <p:nvSpPr>
            <p:cNvPr id="241" name="Freeform 241"/>
            <p:cNvSpPr/>
            <p:nvPr/>
          </p:nvSpPr>
          <p:spPr>
            <a:xfrm>
              <a:off x="0" y="0"/>
              <a:ext cx="43942" cy="34544"/>
            </a:xfrm>
            <a:custGeom>
              <a:avLst/>
              <a:gdLst/>
              <a:ahLst/>
              <a:cxnLst/>
              <a:rect l="l" t="t" r="r" b="b"/>
              <a:pathLst>
                <a:path w="43942" h="34544">
                  <a:moveTo>
                    <a:pt x="0" y="0"/>
                  </a:moveTo>
                  <a:cubicBezTo>
                    <a:pt x="0" y="12192"/>
                    <a:pt x="0" y="22352"/>
                    <a:pt x="0" y="34544"/>
                  </a:cubicBezTo>
                  <a:cubicBezTo>
                    <a:pt x="13970" y="34544"/>
                    <a:pt x="27940" y="34544"/>
                    <a:pt x="43942" y="34544"/>
                  </a:cubicBezTo>
                  <a:cubicBezTo>
                    <a:pt x="43942" y="22352"/>
                    <a:pt x="43942" y="12192"/>
                    <a:pt x="43942" y="0"/>
                  </a:cubicBezTo>
                  <a:cubicBezTo>
                    <a:pt x="29972" y="0"/>
                    <a:pt x="16002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2" name="Group 242"/>
          <p:cNvGrpSpPr/>
          <p:nvPr/>
        </p:nvGrpSpPr>
        <p:grpSpPr>
          <a:xfrm>
            <a:off x="14069700" y="10005120"/>
            <a:ext cx="16200" cy="55620"/>
            <a:chOff x="0" y="0"/>
            <a:chExt cx="21600" cy="74160"/>
          </a:xfrm>
        </p:grpSpPr>
        <p:sp>
          <p:nvSpPr>
            <p:cNvPr id="243" name="Freeform 243"/>
            <p:cNvSpPr/>
            <p:nvPr/>
          </p:nvSpPr>
          <p:spPr>
            <a:xfrm>
              <a:off x="0" y="0"/>
              <a:ext cx="21590" cy="74168"/>
            </a:xfrm>
            <a:custGeom>
              <a:avLst/>
              <a:gdLst/>
              <a:ahLst/>
              <a:cxnLst/>
              <a:rect l="l" t="t" r="r" b="b"/>
              <a:pathLst>
                <a:path w="21590" h="74168">
                  <a:moveTo>
                    <a:pt x="21590" y="74168"/>
                  </a:moveTo>
                  <a:cubicBezTo>
                    <a:pt x="21590" y="46101"/>
                    <a:pt x="21590" y="24003"/>
                    <a:pt x="21590" y="0"/>
                  </a:cubicBezTo>
                  <a:cubicBezTo>
                    <a:pt x="15748" y="0"/>
                    <a:pt x="9779" y="0"/>
                    <a:pt x="0" y="0"/>
                  </a:cubicBezTo>
                  <a:cubicBezTo>
                    <a:pt x="0" y="22098"/>
                    <a:pt x="0" y="42037"/>
                    <a:pt x="1905" y="64135"/>
                  </a:cubicBezTo>
                  <a:cubicBezTo>
                    <a:pt x="1905" y="68199"/>
                    <a:pt x="13716" y="70104"/>
                    <a:pt x="2159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4" name="Group 244"/>
          <p:cNvGrpSpPr/>
          <p:nvPr/>
        </p:nvGrpSpPr>
        <p:grpSpPr>
          <a:xfrm>
            <a:off x="14068620" y="9831240"/>
            <a:ext cx="17820" cy="57240"/>
            <a:chOff x="0" y="0"/>
            <a:chExt cx="23760" cy="76320"/>
          </a:xfrm>
        </p:grpSpPr>
        <p:sp>
          <p:nvSpPr>
            <p:cNvPr id="245" name="Freeform 245"/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23749" y="72263"/>
                  </a:moveTo>
                  <a:cubicBezTo>
                    <a:pt x="23749" y="50165"/>
                    <a:pt x="23749" y="30099"/>
                    <a:pt x="23749" y="10033"/>
                  </a:cubicBezTo>
                  <a:cubicBezTo>
                    <a:pt x="21717" y="5969"/>
                    <a:pt x="15875" y="0"/>
                    <a:pt x="9906" y="0"/>
                  </a:cubicBezTo>
                  <a:cubicBezTo>
                    <a:pt x="7874" y="0"/>
                    <a:pt x="0" y="5969"/>
                    <a:pt x="0" y="10033"/>
                  </a:cubicBezTo>
                  <a:cubicBezTo>
                    <a:pt x="0" y="26162"/>
                    <a:pt x="0" y="40132"/>
                    <a:pt x="0" y="54229"/>
                  </a:cubicBezTo>
                  <a:cubicBezTo>
                    <a:pt x="0" y="76327"/>
                    <a:pt x="0" y="76327"/>
                    <a:pt x="23749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6" name="Group 246"/>
          <p:cNvGrpSpPr/>
          <p:nvPr/>
        </p:nvGrpSpPr>
        <p:grpSpPr>
          <a:xfrm>
            <a:off x="14878080" y="9831240"/>
            <a:ext cx="18360" cy="54000"/>
            <a:chOff x="0" y="0"/>
            <a:chExt cx="24480" cy="72000"/>
          </a:xfrm>
        </p:grpSpPr>
        <p:sp>
          <p:nvSpPr>
            <p:cNvPr id="247" name="Freeform 247"/>
            <p:cNvSpPr/>
            <p:nvPr/>
          </p:nvSpPr>
          <p:spPr>
            <a:xfrm>
              <a:off x="0" y="0"/>
              <a:ext cx="24511" cy="72009"/>
            </a:xfrm>
            <a:custGeom>
              <a:avLst/>
              <a:gdLst/>
              <a:ahLst/>
              <a:cxnLst/>
              <a:rect l="l" t="t" r="r" b="b"/>
              <a:pathLst>
                <a:path w="24511" h="72009">
                  <a:moveTo>
                    <a:pt x="0" y="72009"/>
                  </a:moveTo>
                  <a:cubicBezTo>
                    <a:pt x="8128" y="72009"/>
                    <a:pt x="14224" y="72009"/>
                    <a:pt x="22479" y="72009"/>
                  </a:cubicBezTo>
                  <a:cubicBezTo>
                    <a:pt x="22479" y="52070"/>
                    <a:pt x="24511" y="29972"/>
                    <a:pt x="22479" y="8001"/>
                  </a:cubicBezTo>
                  <a:cubicBezTo>
                    <a:pt x="22479" y="5969"/>
                    <a:pt x="14224" y="2032"/>
                    <a:pt x="10160" y="0"/>
                  </a:cubicBezTo>
                  <a:cubicBezTo>
                    <a:pt x="8128" y="0"/>
                    <a:pt x="2032" y="5969"/>
                    <a:pt x="2032" y="8001"/>
                  </a:cubicBezTo>
                  <a:cubicBezTo>
                    <a:pt x="0" y="29972"/>
                    <a:pt x="0" y="50038"/>
                    <a:pt x="0" y="7200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8" name="Group 248"/>
          <p:cNvGrpSpPr/>
          <p:nvPr/>
        </p:nvGrpSpPr>
        <p:grpSpPr>
          <a:xfrm>
            <a:off x="14879160" y="10132560"/>
            <a:ext cx="14580" cy="51300"/>
            <a:chOff x="0" y="0"/>
            <a:chExt cx="19440" cy="68400"/>
          </a:xfrm>
        </p:grpSpPr>
        <p:sp>
          <p:nvSpPr>
            <p:cNvPr id="249" name="Freeform 249"/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68453"/>
                  </a:moveTo>
                  <a:cubicBezTo>
                    <a:pt x="19431" y="44323"/>
                    <a:pt x="19431" y="24257"/>
                    <a:pt x="19431" y="0"/>
                  </a:cubicBezTo>
                  <a:cubicBezTo>
                    <a:pt x="13589" y="0"/>
                    <a:pt x="5842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0" name="Group 250"/>
          <p:cNvGrpSpPr/>
          <p:nvPr/>
        </p:nvGrpSpPr>
        <p:grpSpPr>
          <a:xfrm>
            <a:off x="14068620" y="10130940"/>
            <a:ext cx="17820" cy="58860"/>
            <a:chOff x="0" y="0"/>
            <a:chExt cx="23760" cy="78480"/>
          </a:xfrm>
        </p:grpSpPr>
        <p:sp>
          <p:nvSpPr>
            <p:cNvPr id="251" name="Freeform 251"/>
            <p:cNvSpPr/>
            <p:nvPr/>
          </p:nvSpPr>
          <p:spPr>
            <a:xfrm>
              <a:off x="0" y="0"/>
              <a:ext cx="23749" cy="78486"/>
            </a:xfrm>
            <a:custGeom>
              <a:avLst/>
              <a:gdLst/>
              <a:ahLst/>
              <a:cxnLst/>
              <a:rect l="l" t="t" r="r" b="b"/>
              <a:pathLst>
                <a:path w="23749" h="78486">
                  <a:moveTo>
                    <a:pt x="23749" y="70485"/>
                  </a:moveTo>
                  <a:cubicBezTo>
                    <a:pt x="23749" y="48387"/>
                    <a:pt x="23749" y="30226"/>
                    <a:pt x="23749" y="10160"/>
                  </a:cubicBezTo>
                  <a:cubicBezTo>
                    <a:pt x="21717" y="6096"/>
                    <a:pt x="15875" y="0"/>
                    <a:pt x="11938" y="0"/>
                  </a:cubicBezTo>
                  <a:cubicBezTo>
                    <a:pt x="8001" y="0"/>
                    <a:pt x="0" y="6096"/>
                    <a:pt x="0" y="10033"/>
                  </a:cubicBezTo>
                  <a:cubicBezTo>
                    <a:pt x="0" y="26162"/>
                    <a:pt x="0" y="44323"/>
                    <a:pt x="0" y="60325"/>
                  </a:cubicBezTo>
                  <a:cubicBezTo>
                    <a:pt x="2032" y="78486"/>
                    <a:pt x="13843" y="68326"/>
                    <a:pt x="23749" y="703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2" name="Group 252"/>
          <p:cNvGrpSpPr/>
          <p:nvPr/>
        </p:nvGrpSpPr>
        <p:grpSpPr>
          <a:xfrm>
            <a:off x="14070780" y="9708660"/>
            <a:ext cx="16200" cy="51300"/>
            <a:chOff x="0" y="0"/>
            <a:chExt cx="21600" cy="68400"/>
          </a:xfrm>
        </p:grpSpPr>
        <p:sp>
          <p:nvSpPr>
            <p:cNvPr id="253" name="Freeform 253"/>
            <p:cNvSpPr/>
            <p:nvPr/>
          </p:nvSpPr>
          <p:spPr>
            <a:xfrm>
              <a:off x="0" y="0"/>
              <a:ext cx="21590" cy="68453"/>
            </a:xfrm>
            <a:custGeom>
              <a:avLst/>
              <a:gdLst/>
              <a:ahLst/>
              <a:cxnLst/>
              <a:rect l="l" t="t" r="r" b="b"/>
              <a:pathLst>
                <a:path w="21590" h="68453">
                  <a:moveTo>
                    <a:pt x="0" y="68453"/>
                  </a:moveTo>
                  <a:cubicBezTo>
                    <a:pt x="7874" y="68453"/>
                    <a:pt x="13716" y="68453"/>
                    <a:pt x="21590" y="68453"/>
                  </a:cubicBezTo>
                  <a:cubicBezTo>
                    <a:pt x="21590" y="46355"/>
                    <a:pt x="21590" y="24257"/>
                    <a:pt x="21590" y="0"/>
                  </a:cubicBezTo>
                  <a:cubicBezTo>
                    <a:pt x="13716" y="0"/>
                    <a:pt x="7874" y="0"/>
                    <a:pt x="0" y="0"/>
                  </a:cubicBezTo>
                  <a:cubicBezTo>
                    <a:pt x="0" y="22098"/>
                    <a:pt x="0" y="46228"/>
                    <a:pt x="0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4" name="Group 254"/>
          <p:cNvGrpSpPr/>
          <p:nvPr/>
        </p:nvGrpSpPr>
        <p:grpSpPr>
          <a:xfrm>
            <a:off x="14879160" y="9708660"/>
            <a:ext cx="14580" cy="51300"/>
            <a:chOff x="0" y="0"/>
            <a:chExt cx="19440" cy="68400"/>
          </a:xfrm>
        </p:grpSpPr>
        <p:sp>
          <p:nvSpPr>
            <p:cNvPr id="255" name="Freeform 255"/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0"/>
                  </a:moveTo>
                  <a:cubicBezTo>
                    <a:pt x="11684" y="0"/>
                    <a:pt x="5842" y="0"/>
                    <a:pt x="0" y="0"/>
                  </a:cubicBezTo>
                  <a:cubicBezTo>
                    <a:pt x="0" y="24130"/>
                    <a:pt x="0" y="46228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ubicBezTo>
                    <a:pt x="19431" y="46355"/>
                    <a:pt x="19431" y="24257"/>
                    <a:pt x="1943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6" name="Group 256"/>
          <p:cNvGrpSpPr/>
          <p:nvPr/>
        </p:nvGrpSpPr>
        <p:grpSpPr>
          <a:xfrm>
            <a:off x="15831180" y="8628660"/>
            <a:ext cx="61020" cy="11880"/>
            <a:chOff x="0" y="0"/>
            <a:chExt cx="81360" cy="15840"/>
          </a:xfrm>
        </p:grpSpPr>
        <p:sp>
          <p:nvSpPr>
            <p:cNvPr id="257" name="Freeform 257"/>
            <p:cNvSpPr/>
            <p:nvPr/>
          </p:nvSpPr>
          <p:spPr>
            <a:xfrm>
              <a:off x="0" y="0"/>
              <a:ext cx="81407" cy="15875"/>
            </a:xfrm>
            <a:custGeom>
              <a:avLst/>
              <a:gdLst/>
              <a:ahLst/>
              <a:cxnLst/>
              <a:rect l="l" t="t" r="r" b="b"/>
              <a:pathLst>
                <a:path w="81407" h="15875">
                  <a:moveTo>
                    <a:pt x="2032" y="0"/>
                  </a:moveTo>
                  <a:cubicBezTo>
                    <a:pt x="2032" y="5969"/>
                    <a:pt x="0" y="9906"/>
                    <a:pt x="0" y="15875"/>
                  </a:cubicBezTo>
                  <a:cubicBezTo>
                    <a:pt x="27813" y="15875"/>
                    <a:pt x="53594" y="15875"/>
                    <a:pt x="81407" y="15875"/>
                  </a:cubicBezTo>
                  <a:cubicBezTo>
                    <a:pt x="81407" y="9906"/>
                    <a:pt x="81407" y="5969"/>
                    <a:pt x="81407" y="0"/>
                  </a:cubicBezTo>
                  <a:cubicBezTo>
                    <a:pt x="55626" y="0"/>
                    <a:pt x="29718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8" name="Group 258"/>
          <p:cNvGrpSpPr/>
          <p:nvPr/>
        </p:nvGrpSpPr>
        <p:grpSpPr>
          <a:xfrm>
            <a:off x="17362620" y="9060120"/>
            <a:ext cx="28620" cy="25920"/>
            <a:chOff x="0" y="0"/>
            <a:chExt cx="38160" cy="34560"/>
          </a:xfrm>
        </p:grpSpPr>
        <p:sp>
          <p:nvSpPr>
            <p:cNvPr id="259" name="Freeform 259"/>
            <p:cNvSpPr/>
            <p:nvPr/>
          </p:nvSpPr>
          <p:spPr>
            <a:xfrm>
              <a:off x="0" y="0"/>
              <a:ext cx="38100" cy="34544"/>
            </a:xfrm>
            <a:custGeom>
              <a:avLst/>
              <a:gdLst/>
              <a:ahLst/>
              <a:cxnLst/>
              <a:rect l="l" t="t" r="r" b="b"/>
              <a:pathLst>
                <a:path w="38100" h="34544">
                  <a:moveTo>
                    <a:pt x="38100" y="34544"/>
                  </a:moveTo>
                  <a:cubicBezTo>
                    <a:pt x="38100" y="22352"/>
                    <a:pt x="38100" y="12192"/>
                    <a:pt x="38100" y="0"/>
                  </a:cubicBezTo>
                  <a:cubicBezTo>
                    <a:pt x="26035" y="0"/>
                    <a:pt x="13970" y="0"/>
                    <a:pt x="0" y="0"/>
                  </a:cubicBezTo>
                  <a:cubicBezTo>
                    <a:pt x="0" y="10160"/>
                    <a:pt x="0" y="22352"/>
                    <a:pt x="0" y="34544"/>
                  </a:cubicBezTo>
                  <a:cubicBezTo>
                    <a:pt x="12065" y="34544"/>
                    <a:pt x="24130" y="34544"/>
                    <a:pt x="38100" y="3454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0" name="Group 260"/>
          <p:cNvGrpSpPr/>
          <p:nvPr/>
        </p:nvGrpSpPr>
        <p:grpSpPr>
          <a:xfrm>
            <a:off x="17240580" y="9535320"/>
            <a:ext cx="15120" cy="52380"/>
            <a:chOff x="0" y="0"/>
            <a:chExt cx="20160" cy="69840"/>
          </a:xfrm>
        </p:grpSpPr>
        <p:sp>
          <p:nvSpPr>
            <p:cNvPr id="261" name="Freeform 261"/>
            <p:cNvSpPr/>
            <p:nvPr/>
          </p:nvSpPr>
          <p:spPr>
            <a:xfrm>
              <a:off x="0" y="0"/>
              <a:ext cx="20193" cy="69850"/>
            </a:xfrm>
            <a:custGeom>
              <a:avLst/>
              <a:gdLst/>
              <a:ahLst/>
              <a:cxnLst/>
              <a:rect l="l" t="t" r="r" b="b"/>
              <a:pathLst>
                <a:path w="20193" h="69850">
                  <a:moveTo>
                    <a:pt x="20193" y="5969"/>
                  </a:moveTo>
                  <a:cubicBezTo>
                    <a:pt x="6096" y="0"/>
                    <a:pt x="0" y="8001"/>
                    <a:pt x="0" y="21971"/>
                  </a:cubicBezTo>
                  <a:cubicBezTo>
                    <a:pt x="0" y="29972"/>
                    <a:pt x="0" y="39878"/>
                    <a:pt x="0" y="47879"/>
                  </a:cubicBezTo>
                  <a:cubicBezTo>
                    <a:pt x="0" y="61849"/>
                    <a:pt x="4064" y="69850"/>
                    <a:pt x="20193" y="65786"/>
                  </a:cubicBezTo>
                  <a:cubicBezTo>
                    <a:pt x="20193" y="45847"/>
                    <a:pt x="20193" y="25908"/>
                    <a:pt x="20193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2" name="Group 262"/>
          <p:cNvGrpSpPr/>
          <p:nvPr/>
        </p:nvGrpSpPr>
        <p:grpSpPr>
          <a:xfrm>
            <a:off x="17839440" y="9648720"/>
            <a:ext cx="17820" cy="49680"/>
            <a:chOff x="0" y="0"/>
            <a:chExt cx="23760" cy="66240"/>
          </a:xfrm>
        </p:grpSpPr>
        <p:sp>
          <p:nvSpPr>
            <p:cNvPr id="263" name="Freeform 263"/>
            <p:cNvSpPr/>
            <p:nvPr/>
          </p:nvSpPr>
          <p:spPr>
            <a:xfrm>
              <a:off x="0" y="0"/>
              <a:ext cx="23749" cy="66294"/>
            </a:xfrm>
            <a:custGeom>
              <a:avLst/>
              <a:gdLst/>
              <a:ahLst/>
              <a:cxnLst/>
              <a:rect l="l" t="t" r="r" b="b"/>
              <a:pathLst>
                <a:path w="23749" h="66294">
                  <a:moveTo>
                    <a:pt x="23749" y="66294"/>
                  </a:moveTo>
                  <a:cubicBezTo>
                    <a:pt x="23749" y="44196"/>
                    <a:pt x="23749" y="28194"/>
                    <a:pt x="21717" y="10033"/>
                  </a:cubicBezTo>
                  <a:cubicBezTo>
                    <a:pt x="21717" y="5969"/>
                    <a:pt x="17780" y="0"/>
                    <a:pt x="15875" y="0"/>
                  </a:cubicBezTo>
                  <a:cubicBezTo>
                    <a:pt x="9906" y="2032"/>
                    <a:pt x="2032" y="5969"/>
                    <a:pt x="2032" y="8001"/>
                  </a:cubicBezTo>
                  <a:cubicBezTo>
                    <a:pt x="0" y="24130"/>
                    <a:pt x="0" y="40132"/>
                    <a:pt x="2032" y="54229"/>
                  </a:cubicBezTo>
                  <a:cubicBezTo>
                    <a:pt x="2032" y="58293"/>
                    <a:pt x="13970" y="62230"/>
                    <a:pt x="23749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4" name="Group 264"/>
          <p:cNvGrpSpPr/>
          <p:nvPr/>
        </p:nvGrpSpPr>
        <p:grpSpPr>
          <a:xfrm>
            <a:off x="17240580" y="9648720"/>
            <a:ext cx="16200" cy="48060"/>
            <a:chOff x="0" y="0"/>
            <a:chExt cx="21600" cy="64080"/>
          </a:xfrm>
        </p:grpSpPr>
        <p:sp>
          <p:nvSpPr>
            <p:cNvPr id="265" name="Freeform 265"/>
            <p:cNvSpPr/>
            <p:nvPr/>
          </p:nvSpPr>
          <p:spPr>
            <a:xfrm>
              <a:off x="0" y="0"/>
              <a:ext cx="21590" cy="64135"/>
            </a:xfrm>
            <a:custGeom>
              <a:avLst/>
              <a:gdLst/>
              <a:ahLst/>
              <a:cxnLst/>
              <a:rect l="l" t="t" r="r" b="b"/>
              <a:pathLst>
                <a:path w="21590" h="64135">
                  <a:moveTo>
                    <a:pt x="21590" y="64135"/>
                  </a:moveTo>
                  <a:cubicBezTo>
                    <a:pt x="21590" y="44069"/>
                    <a:pt x="21590" y="28067"/>
                    <a:pt x="21590" y="12065"/>
                  </a:cubicBezTo>
                  <a:cubicBezTo>
                    <a:pt x="21590" y="8001"/>
                    <a:pt x="15748" y="0"/>
                    <a:pt x="13716" y="0"/>
                  </a:cubicBezTo>
                  <a:cubicBezTo>
                    <a:pt x="9779" y="0"/>
                    <a:pt x="1905" y="5969"/>
                    <a:pt x="1905" y="8001"/>
                  </a:cubicBezTo>
                  <a:cubicBezTo>
                    <a:pt x="0" y="24003"/>
                    <a:pt x="0" y="40005"/>
                    <a:pt x="1905" y="56007"/>
                  </a:cubicBezTo>
                  <a:cubicBezTo>
                    <a:pt x="1905" y="60071"/>
                    <a:pt x="11684" y="61976"/>
                    <a:pt x="21590" y="640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6" name="Group 266"/>
          <p:cNvGrpSpPr/>
          <p:nvPr/>
        </p:nvGrpSpPr>
        <p:grpSpPr>
          <a:xfrm>
            <a:off x="17238420" y="9909540"/>
            <a:ext cx="17820" cy="49140"/>
            <a:chOff x="0" y="0"/>
            <a:chExt cx="23760" cy="65520"/>
          </a:xfrm>
        </p:grpSpPr>
        <p:sp>
          <p:nvSpPr>
            <p:cNvPr id="267" name="Freeform 267"/>
            <p:cNvSpPr/>
            <p:nvPr/>
          </p:nvSpPr>
          <p:spPr>
            <a:xfrm>
              <a:off x="0" y="0"/>
              <a:ext cx="23749" cy="65532"/>
            </a:xfrm>
            <a:custGeom>
              <a:avLst/>
              <a:gdLst/>
              <a:ahLst/>
              <a:cxnLst/>
              <a:rect l="l" t="t" r="r" b="b"/>
              <a:pathLst>
                <a:path w="23749" h="65532">
                  <a:moveTo>
                    <a:pt x="23749" y="59563"/>
                  </a:moveTo>
                  <a:cubicBezTo>
                    <a:pt x="23749" y="41656"/>
                    <a:pt x="23749" y="21844"/>
                    <a:pt x="23749" y="3937"/>
                  </a:cubicBezTo>
                  <a:cubicBezTo>
                    <a:pt x="7874" y="0"/>
                    <a:pt x="0" y="3937"/>
                    <a:pt x="2032" y="19812"/>
                  </a:cubicBezTo>
                  <a:cubicBezTo>
                    <a:pt x="2032" y="27813"/>
                    <a:pt x="2032" y="35687"/>
                    <a:pt x="2032" y="43688"/>
                  </a:cubicBezTo>
                  <a:cubicBezTo>
                    <a:pt x="0" y="57531"/>
                    <a:pt x="5969" y="65532"/>
                    <a:pt x="23749" y="595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8" name="Group 268"/>
          <p:cNvGrpSpPr/>
          <p:nvPr/>
        </p:nvGrpSpPr>
        <p:grpSpPr>
          <a:xfrm>
            <a:off x="17840520" y="9798840"/>
            <a:ext cx="16200" cy="49140"/>
            <a:chOff x="0" y="0"/>
            <a:chExt cx="21600" cy="65520"/>
          </a:xfrm>
        </p:grpSpPr>
        <p:sp>
          <p:nvSpPr>
            <p:cNvPr id="269" name="Freeform 269"/>
            <p:cNvSpPr/>
            <p:nvPr/>
          </p:nvSpPr>
          <p:spPr>
            <a:xfrm>
              <a:off x="0" y="0"/>
              <a:ext cx="21590" cy="65532"/>
            </a:xfrm>
            <a:custGeom>
              <a:avLst/>
              <a:gdLst/>
              <a:ahLst/>
              <a:cxnLst/>
              <a:rect l="l" t="t" r="r" b="b"/>
              <a:pathLst>
                <a:path w="21590" h="65532">
                  <a:moveTo>
                    <a:pt x="21590" y="3937"/>
                  </a:moveTo>
                  <a:cubicBezTo>
                    <a:pt x="7874" y="0"/>
                    <a:pt x="0" y="3937"/>
                    <a:pt x="0" y="17907"/>
                  </a:cubicBezTo>
                  <a:cubicBezTo>
                    <a:pt x="0" y="27813"/>
                    <a:pt x="0" y="37719"/>
                    <a:pt x="0" y="47752"/>
                  </a:cubicBezTo>
                  <a:cubicBezTo>
                    <a:pt x="0" y="61595"/>
                    <a:pt x="5842" y="65532"/>
                    <a:pt x="21590" y="61595"/>
                  </a:cubicBezTo>
                  <a:cubicBezTo>
                    <a:pt x="21590" y="43688"/>
                    <a:pt x="21590" y="23876"/>
                    <a:pt x="2159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0" name="Group 270"/>
          <p:cNvGrpSpPr/>
          <p:nvPr/>
        </p:nvGrpSpPr>
        <p:grpSpPr>
          <a:xfrm>
            <a:off x="17238420" y="9799920"/>
            <a:ext cx="17820" cy="46440"/>
            <a:chOff x="0" y="0"/>
            <a:chExt cx="23760" cy="61920"/>
          </a:xfrm>
        </p:grpSpPr>
        <p:sp>
          <p:nvSpPr>
            <p:cNvPr id="271" name="Freeform 271"/>
            <p:cNvSpPr/>
            <p:nvPr/>
          </p:nvSpPr>
          <p:spPr>
            <a:xfrm>
              <a:off x="0" y="0"/>
              <a:ext cx="23876" cy="61976"/>
            </a:xfrm>
            <a:custGeom>
              <a:avLst/>
              <a:gdLst/>
              <a:ahLst/>
              <a:cxnLst/>
              <a:rect l="l" t="t" r="r" b="b"/>
              <a:pathLst>
                <a:path w="23876" h="61976">
                  <a:moveTo>
                    <a:pt x="2032" y="32004"/>
                  </a:moveTo>
                  <a:cubicBezTo>
                    <a:pt x="2032" y="37973"/>
                    <a:pt x="0" y="45974"/>
                    <a:pt x="2032" y="51943"/>
                  </a:cubicBezTo>
                  <a:cubicBezTo>
                    <a:pt x="4064" y="55880"/>
                    <a:pt x="9906" y="57912"/>
                    <a:pt x="13970" y="61976"/>
                  </a:cubicBezTo>
                  <a:cubicBezTo>
                    <a:pt x="17907" y="58039"/>
                    <a:pt x="23876" y="53975"/>
                    <a:pt x="23876" y="50038"/>
                  </a:cubicBezTo>
                  <a:cubicBezTo>
                    <a:pt x="23876" y="38100"/>
                    <a:pt x="23876" y="24130"/>
                    <a:pt x="23876" y="12065"/>
                  </a:cubicBezTo>
                  <a:cubicBezTo>
                    <a:pt x="23749" y="8001"/>
                    <a:pt x="17780" y="3937"/>
                    <a:pt x="15875" y="0"/>
                  </a:cubicBezTo>
                  <a:cubicBezTo>
                    <a:pt x="11938" y="3937"/>
                    <a:pt x="3937" y="5969"/>
                    <a:pt x="2032" y="10033"/>
                  </a:cubicBezTo>
                  <a:cubicBezTo>
                    <a:pt x="0" y="16002"/>
                    <a:pt x="2032" y="24003"/>
                    <a:pt x="0" y="32004"/>
                  </a:cubicBezTo>
                  <a:cubicBezTo>
                    <a:pt x="2032" y="32004"/>
                    <a:pt x="2032" y="32004"/>
                    <a:pt x="2032" y="320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2" name="Group 272"/>
          <p:cNvGrpSpPr/>
          <p:nvPr/>
        </p:nvGrpSpPr>
        <p:grpSpPr>
          <a:xfrm>
            <a:off x="17520840" y="8747460"/>
            <a:ext cx="56700" cy="10260"/>
            <a:chOff x="0" y="0"/>
            <a:chExt cx="75600" cy="13680"/>
          </a:xfrm>
        </p:grpSpPr>
        <p:sp>
          <p:nvSpPr>
            <p:cNvPr id="273" name="Freeform 273"/>
            <p:cNvSpPr/>
            <p:nvPr/>
          </p:nvSpPr>
          <p:spPr>
            <a:xfrm>
              <a:off x="0" y="0"/>
              <a:ext cx="75565" cy="13716"/>
            </a:xfrm>
            <a:custGeom>
              <a:avLst/>
              <a:gdLst/>
              <a:ahLst/>
              <a:cxnLst/>
              <a:rect l="l" t="t" r="r" b="b"/>
              <a:pathLst>
                <a:path w="75565" h="13716">
                  <a:moveTo>
                    <a:pt x="0" y="0"/>
                  </a:moveTo>
                  <a:cubicBezTo>
                    <a:pt x="0" y="3937"/>
                    <a:pt x="0" y="7874"/>
                    <a:pt x="0" y="13716"/>
                  </a:cubicBezTo>
                  <a:cubicBezTo>
                    <a:pt x="25908" y="13716"/>
                    <a:pt x="51689" y="13716"/>
                    <a:pt x="75565" y="13716"/>
                  </a:cubicBezTo>
                  <a:cubicBezTo>
                    <a:pt x="75565" y="7874"/>
                    <a:pt x="75565" y="3937"/>
                    <a:pt x="75565" y="0"/>
                  </a:cubicBezTo>
                  <a:cubicBezTo>
                    <a:pt x="51689" y="0"/>
                    <a:pt x="2590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4" name="Group 274"/>
          <p:cNvGrpSpPr/>
          <p:nvPr/>
        </p:nvGrpSpPr>
        <p:grpSpPr>
          <a:xfrm>
            <a:off x="17995500" y="9537480"/>
            <a:ext cx="13500" cy="46440"/>
            <a:chOff x="0" y="0"/>
            <a:chExt cx="18000" cy="61920"/>
          </a:xfrm>
        </p:grpSpPr>
        <p:sp>
          <p:nvSpPr>
            <p:cNvPr id="275" name="Freeform 275"/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0" y="0"/>
                  </a:moveTo>
                  <a:cubicBezTo>
                    <a:pt x="0" y="21971"/>
                    <a:pt x="0" y="41910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0"/>
                  </a:cubicBezTo>
                  <a:cubicBezTo>
                    <a:pt x="11938" y="0"/>
                    <a:pt x="8001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6" name="Group 276"/>
          <p:cNvGrpSpPr/>
          <p:nvPr/>
        </p:nvGrpSpPr>
        <p:grpSpPr>
          <a:xfrm>
            <a:off x="17843220" y="9537480"/>
            <a:ext cx="14040" cy="46440"/>
            <a:chOff x="0" y="0"/>
            <a:chExt cx="18720" cy="61920"/>
          </a:xfrm>
        </p:grpSpPr>
        <p:sp>
          <p:nvSpPr>
            <p:cNvPr id="277" name="Freeform 277"/>
            <p:cNvSpPr/>
            <p:nvPr/>
          </p:nvSpPr>
          <p:spPr>
            <a:xfrm>
              <a:off x="0" y="0"/>
              <a:ext cx="18669" cy="61976"/>
            </a:xfrm>
            <a:custGeom>
              <a:avLst/>
              <a:gdLst/>
              <a:ahLst/>
              <a:cxnLst/>
              <a:rect l="l" t="t" r="r" b="b"/>
              <a:pathLst>
                <a:path w="18669" h="61976">
                  <a:moveTo>
                    <a:pt x="0" y="61976"/>
                  </a:moveTo>
                  <a:cubicBezTo>
                    <a:pt x="8382" y="61976"/>
                    <a:pt x="12446" y="61976"/>
                    <a:pt x="18669" y="61976"/>
                  </a:cubicBezTo>
                  <a:cubicBezTo>
                    <a:pt x="18669" y="42037"/>
                    <a:pt x="18669" y="21971"/>
                    <a:pt x="18669" y="2032"/>
                  </a:cubicBezTo>
                  <a:cubicBezTo>
                    <a:pt x="12446" y="2032"/>
                    <a:pt x="8382" y="2032"/>
                    <a:pt x="0" y="0"/>
                  </a:cubicBezTo>
                  <a:cubicBezTo>
                    <a:pt x="0" y="21971"/>
                    <a:pt x="0" y="41910"/>
                    <a:pt x="0" y="6197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8" name="Group 278"/>
          <p:cNvGrpSpPr/>
          <p:nvPr/>
        </p:nvGrpSpPr>
        <p:grpSpPr>
          <a:xfrm>
            <a:off x="17090460" y="9537480"/>
            <a:ext cx="13500" cy="46440"/>
            <a:chOff x="0" y="0"/>
            <a:chExt cx="18000" cy="61920"/>
          </a:xfrm>
        </p:grpSpPr>
        <p:sp>
          <p:nvSpPr>
            <p:cNvPr id="279" name="Freeform 279"/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18034" y="2032"/>
                  </a:moveTo>
                  <a:cubicBezTo>
                    <a:pt x="11938" y="2032"/>
                    <a:pt x="5969" y="2032"/>
                    <a:pt x="0" y="0"/>
                  </a:cubicBezTo>
                  <a:cubicBezTo>
                    <a:pt x="0" y="21971"/>
                    <a:pt x="0" y="40005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0" name="Group 280"/>
          <p:cNvGrpSpPr/>
          <p:nvPr/>
        </p:nvGrpSpPr>
        <p:grpSpPr>
          <a:xfrm>
            <a:off x="17995500" y="9912780"/>
            <a:ext cx="13500" cy="42660"/>
            <a:chOff x="0" y="0"/>
            <a:chExt cx="18000" cy="56880"/>
          </a:xfrm>
        </p:grpSpPr>
        <p:sp>
          <p:nvSpPr>
            <p:cNvPr id="281" name="Freeform 281"/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0" y="58928"/>
                  </a:move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6576"/>
                    <a:pt x="0" y="589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2" name="Group 282"/>
          <p:cNvGrpSpPr/>
          <p:nvPr/>
        </p:nvGrpSpPr>
        <p:grpSpPr>
          <a:xfrm>
            <a:off x="17995500" y="9795600"/>
            <a:ext cx="14580" cy="49680"/>
            <a:chOff x="0" y="0"/>
            <a:chExt cx="19440" cy="66240"/>
          </a:xfrm>
        </p:grpSpPr>
        <p:sp>
          <p:nvSpPr>
            <p:cNvPr id="283" name="Freeform 283"/>
            <p:cNvSpPr/>
            <p:nvPr/>
          </p:nvSpPr>
          <p:spPr>
            <a:xfrm>
              <a:off x="0" y="0"/>
              <a:ext cx="19431" cy="66294"/>
            </a:xfrm>
            <a:custGeom>
              <a:avLst/>
              <a:gdLst/>
              <a:ahLst/>
              <a:cxnLst/>
              <a:rect l="l" t="t" r="r" b="b"/>
              <a:pathLst>
                <a:path w="19431" h="66294">
                  <a:moveTo>
                    <a:pt x="0" y="66294"/>
                  </a:moveTo>
                  <a:cubicBezTo>
                    <a:pt x="5842" y="66294"/>
                    <a:pt x="11684" y="66294"/>
                    <a:pt x="19431" y="66294"/>
                  </a:cubicBezTo>
                  <a:cubicBezTo>
                    <a:pt x="19431" y="48260"/>
                    <a:pt x="19431" y="32131"/>
                    <a:pt x="17526" y="14097"/>
                  </a:cubicBezTo>
                  <a:cubicBezTo>
                    <a:pt x="17526" y="0"/>
                    <a:pt x="5842" y="8001"/>
                    <a:pt x="0" y="5969"/>
                  </a:cubicBezTo>
                  <a:cubicBezTo>
                    <a:pt x="0" y="28067"/>
                    <a:pt x="0" y="46228"/>
                    <a:pt x="0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4" name="Group 284"/>
          <p:cNvGrpSpPr/>
          <p:nvPr/>
        </p:nvGrpSpPr>
        <p:grpSpPr>
          <a:xfrm>
            <a:off x="17995500" y="9651960"/>
            <a:ext cx="13500" cy="43740"/>
            <a:chOff x="0" y="0"/>
            <a:chExt cx="18000" cy="58320"/>
          </a:xfrm>
        </p:grpSpPr>
        <p:sp>
          <p:nvSpPr>
            <p:cNvPr id="285" name="Freeform 285"/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796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39624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6" name="Group 286"/>
          <p:cNvGrpSpPr/>
          <p:nvPr/>
        </p:nvGrpSpPr>
        <p:grpSpPr>
          <a:xfrm>
            <a:off x="17090460" y="9650340"/>
            <a:ext cx="13500" cy="43740"/>
            <a:chOff x="0" y="0"/>
            <a:chExt cx="18000" cy="58320"/>
          </a:xfrm>
        </p:grpSpPr>
        <p:sp>
          <p:nvSpPr>
            <p:cNvPr id="287" name="Freeform 287"/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20828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41656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8" name="Group 288"/>
          <p:cNvGrpSpPr/>
          <p:nvPr/>
        </p:nvGrpSpPr>
        <p:grpSpPr>
          <a:xfrm>
            <a:off x="17088300" y="9799920"/>
            <a:ext cx="18360" cy="45360"/>
            <a:chOff x="0" y="0"/>
            <a:chExt cx="24480" cy="60480"/>
          </a:xfrm>
        </p:grpSpPr>
        <p:sp>
          <p:nvSpPr>
            <p:cNvPr id="289" name="Freeform 289"/>
            <p:cNvSpPr/>
            <p:nvPr/>
          </p:nvSpPr>
          <p:spPr>
            <a:xfrm>
              <a:off x="0" y="0"/>
              <a:ext cx="24511" cy="60452"/>
            </a:xfrm>
            <a:custGeom>
              <a:avLst/>
              <a:gdLst/>
              <a:ahLst/>
              <a:cxnLst/>
              <a:rect l="l" t="t" r="r" b="b"/>
              <a:pathLst>
                <a:path w="24511" h="60452">
                  <a:moveTo>
                    <a:pt x="2032" y="60452"/>
                  </a:moveTo>
                  <a:cubicBezTo>
                    <a:pt x="10160" y="60452"/>
                    <a:pt x="16256" y="60452"/>
                    <a:pt x="24511" y="60452"/>
                  </a:cubicBezTo>
                  <a:cubicBezTo>
                    <a:pt x="24511" y="44323"/>
                    <a:pt x="24511" y="28194"/>
                    <a:pt x="22479" y="10033"/>
                  </a:cubicBezTo>
                  <a:cubicBezTo>
                    <a:pt x="22479" y="8001"/>
                    <a:pt x="16383" y="4064"/>
                    <a:pt x="12192" y="0"/>
                  </a:cubicBezTo>
                  <a:cubicBezTo>
                    <a:pt x="8128" y="4064"/>
                    <a:pt x="2032" y="8001"/>
                    <a:pt x="2032" y="12065"/>
                  </a:cubicBezTo>
                  <a:cubicBezTo>
                    <a:pt x="0" y="26162"/>
                    <a:pt x="2032" y="42291"/>
                    <a:pt x="2032" y="604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0" name="Group 290"/>
          <p:cNvGrpSpPr/>
          <p:nvPr/>
        </p:nvGrpSpPr>
        <p:grpSpPr>
          <a:xfrm>
            <a:off x="17708220" y="9380880"/>
            <a:ext cx="43740" cy="11880"/>
            <a:chOff x="0" y="0"/>
            <a:chExt cx="58320" cy="15840"/>
          </a:xfrm>
        </p:grpSpPr>
        <p:sp>
          <p:nvSpPr>
            <p:cNvPr id="291" name="Freeform 291"/>
            <p:cNvSpPr/>
            <p:nvPr/>
          </p:nvSpPr>
          <p:spPr>
            <a:xfrm>
              <a:off x="-2032" y="0"/>
              <a:ext cx="60452" cy="15875"/>
            </a:xfrm>
            <a:custGeom>
              <a:avLst/>
              <a:gdLst/>
              <a:ahLst/>
              <a:cxnLst/>
              <a:rect l="l" t="t" r="r" b="b"/>
              <a:pathLst>
                <a:path w="60452" h="15875">
                  <a:moveTo>
                    <a:pt x="60325" y="15875"/>
                  </a:moveTo>
                  <a:cubicBezTo>
                    <a:pt x="60325" y="11938"/>
                    <a:pt x="60325" y="5969"/>
                    <a:pt x="60325" y="0"/>
                  </a:cubicBezTo>
                  <a:cubicBezTo>
                    <a:pt x="39497" y="0"/>
                    <a:pt x="20828" y="0"/>
                    <a:pt x="0" y="0"/>
                  </a:cubicBezTo>
                  <a:cubicBezTo>
                    <a:pt x="0" y="5969"/>
                    <a:pt x="0" y="9906"/>
                    <a:pt x="0" y="15875"/>
                  </a:cubicBezTo>
                  <a:cubicBezTo>
                    <a:pt x="20828" y="15875"/>
                    <a:pt x="39624" y="15875"/>
                    <a:pt x="60452" y="158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2" name="Group 292"/>
          <p:cNvGrpSpPr/>
          <p:nvPr/>
        </p:nvGrpSpPr>
        <p:grpSpPr>
          <a:xfrm>
            <a:off x="17600220" y="9380880"/>
            <a:ext cx="43740" cy="13500"/>
            <a:chOff x="0" y="0"/>
            <a:chExt cx="58320" cy="18000"/>
          </a:xfrm>
        </p:grpSpPr>
        <p:sp>
          <p:nvSpPr>
            <p:cNvPr id="293" name="Freeform 293"/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0"/>
                  </a:moveTo>
                  <a:cubicBezTo>
                    <a:pt x="0" y="5969"/>
                    <a:pt x="0" y="11938"/>
                    <a:pt x="0" y="18034"/>
                  </a:cubicBez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4" name="Group 294"/>
          <p:cNvGrpSpPr/>
          <p:nvPr/>
        </p:nvGrpSpPr>
        <p:grpSpPr>
          <a:xfrm>
            <a:off x="17842140" y="9910620"/>
            <a:ext cx="15120" cy="49680"/>
            <a:chOff x="0" y="0"/>
            <a:chExt cx="20160" cy="66240"/>
          </a:xfrm>
        </p:grpSpPr>
        <p:sp>
          <p:nvSpPr>
            <p:cNvPr id="295" name="Freeform 295"/>
            <p:cNvSpPr/>
            <p:nvPr/>
          </p:nvSpPr>
          <p:spPr>
            <a:xfrm>
              <a:off x="0" y="0"/>
              <a:ext cx="20193" cy="66294"/>
            </a:xfrm>
            <a:custGeom>
              <a:avLst/>
              <a:gdLst/>
              <a:ahLst/>
              <a:cxnLst/>
              <a:rect l="l" t="t" r="r" b="b"/>
              <a:pathLst>
                <a:path w="20193" h="66294">
                  <a:moveTo>
                    <a:pt x="20193" y="0"/>
                  </a:moveTo>
                  <a:cubicBezTo>
                    <a:pt x="14097" y="0"/>
                    <a:pt x="8001" y="0"/>
                    <a:pt x="0" y="2032"/>
                  </a:cubicBezTo>
                  <a:cubicBezTo>
                    <a:pt x="0" y="18034"/>
                    <a:pt x="0" y="36068"/>
                    <a:pt x="2032" y="52197"/>
                  </a:cubicBezTo>
                  <a:cubicBezTo>
                    <a:pt x="2032" y="66294"/>
                    <a:pt x="12065" y="60198"/>
                    <a:pt x="20193" y="60198"/>
                  </a:cubicBezTo>
                  <a:cubicBezTo>
                    <a:pt x="20193" y="40132"/>
                    <a:pt x="20193" y="22098"/>
                    <a:pt x="2019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6" name="Group 296"/>
          <p:cNvGrpSpPr/>
          <p:nvPr/>
        </p:nvGrpSpPr>
        <p:grpSpPr>
          <a:xfrm>
            <a:off x="17090460" y="9912780"/>
            <a:ext cx="13500" cy="42660"/>
            <a:chOff x="0" y="0"/>
            <a:chExt cx="18000" cy="56880"/>
          </a:xfrm>
        </p:grpSpPr>
        <p:sp>
          <p:nvSpPr>
            <p:cNvPr id="297" name="Freeform 297"/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8608"/>
                    <a:pt x="0" y="58928"/>
                  </a:cubicBez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8" name="Group 298"/>
          <p:cNvGrpSpPr/>
          <p:nvPr/>
        </p:nvGrpSpPr>
        <p:grpSpPr>
          <a:xfrm>
            <a:off x="17347500" y="9380880"/>
            <a:ext cx="43740" cy="13500"/>
            <a:chOff x="0" y="0"/>
            <a:chExt cx="58320" cy="18000"/>
          </a:xfrm>
        </p:grpSpPr>
        <p:sp>
          <p:nvSpPr>
            <p:cNvPr id="299" name="Freeform 299"/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18034"/>
                  </a:move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ubicBezTo>
                    <a:pt x="0" y="5969"/>
                    <a:pt x="0" y="11938"/>
                    <a:pt x="0" y="180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0" name="Group 300"/>
          <p:cNvGrpSpPr/>
          <p:nvPr/>
        </p:nvGrpSpPr>
        <p:grpSpPr>
          <a:xfrm>
            <a:off x="17452260" y="9380880"/>
            <a:ext cx="48060" cy="15120"/>
            <a:chOff x="0" y="0"/>
            <a:chExt cx="64080" cy="20160"/>
          </a:xfrm>
        </p:grpSpPr>
        <p:sp>
          <p:nvSpPr>
            <p:cNvPr id="301" name="Freeform 301"/>
            <p:cNvSpPr/>
            <p:nvPr/>
          </p:nvSpPr>
          <p:spPr>
            <a:xfrm>
              <a:off x="0" y="0"/>
              <a:ext cx="64135" cy="20193"/>
            </a:xfrm>
            <a:custGeom>
              <a:avLst/>
              <a:gdLst/>
              <a:ahLst/>
              <a:cxnLst/>
              <a:rect l="l" t="t" r="r" b="b"/>
              <a:pathLst>
                <a:path w="64135" h="20193">
                  <a:moveTo>
                    <a:pt x="60071" y="0"/>
                  </a:moveTo>
                  <a:cubicBezTo>
                    <a:pt x="40005" y="0"/>
                    <a:pt x="21971" y="0"/>
                    <a:pt x="4064" y="0"/>
                  </a:cubicBezTo>
                  <a:cubicBezTo>
                    <a:pt x="0" y="12065"/>
                    <a:pt x="2032" y="20193"/>
                    <a:pt x="16002" y="18161"/>
                  </a:cubicBezTo>
                  <a:cubicBezTo>
                    <a:pt x="26035" y="18161"/>
                    <a:pt x="36068" y="18161"/>
                    <a:pt x="46101" y="18161"/>
                  </a:cubicBezTo>
                  <a:cubicBezTo>
                    <a:pt x="60071" y="20193"/>
                    <a:pt x="64135" y="14097"/>
                    <a:pt x="6007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2" name="Group 302"/>
          <p:cNvGrpSpPr/>
          <p:nvPr/>
        </p:nvGrpSpPr>
        <p:grpSpPr>
          <a:xfrm>
            <a:off x="17708220" y="9509400"/>
            <a:ext cx="45900" cy="15120"/>
            <a:chOff x="0" y="0"/>
            <a:chExt cx="61200" cy="20160"/>
          </a:xfrm>
        </p:grpSpPr>
        <p:sp>
          <p:nvSpPr>
            <p:cNvPr id="303" name="Freeform 303"/>
            <p:cNvSpPr/>
            <p:nvPr/>
          </p:nvSpPr>
          <p:spPr>
            <a:xfrm>
              <a:off x="0" y="0"/>
              <a:ext cx="61214" cy="20193"/>
            </a:xfrm>
            <a:custGeom>
              <a:avLst/>
              <a:gdLst/>
              <a:ahLst/>
              <a:cxnLst/>
              <a:rect l="l" t="t" r="r" b="b"/>
              <a:pathLst>
                <a:path w="61214" h="20193">
                  <a:moveTo>
                    <a:pt x="0" y="20193"/>
                  </a:moveTo>
                  <a:cubicBezTo>
                    <a:pt x="17780" y="20193"/>
                    <a:pt x="37465" y="20193"/>
                    <a:pt x="55245" y="20193"/>
                  </a:cubicBezTo>
                  <a:cubicBezTo>
                    <a:pt x="61214" y="6096"/>
                    <a:pt x="57277" y="0"/>
                    <a:pt x="41402" y="0"/>
                  </a:cubicBezTo>
                  <a:cubicBezTo>
                    <a:pt x="29591" y="2032"/>
                    <a:pt x="15748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4" name="Group 304"/>
          <p:cNvGrpSpPr/>
          <p:nvPr/>
        </p:nvGrpSpPr>
        <p:grpSpPr>
          <a:xfrm>
            <a:off x="17347500" y="9509400"/>
            <a:ext cx="44820" cy="15120"/>
            <a:chOff x="0" y="0"/>
            <a:chExt cx="59760" cy="20160"/>
          </a:xfrm>
        </p:grpSpPr>
        <p:sp>
          <p:nvSpPr>
            <p:cNvPr id="305" name="Freeform 305"/>
            <p:cNvSpPr/>
            <p:nvPr/>
          </p:nvSpPr>
          <p:spPr>
            <a:xfrm>
              <a:off x="0" y="0"/>
              <a:ext cx="59817" cy="20193"/>
            </a:xfrm>
            <a:custGeom>
              <a:avLst/>
              <a:gdLst/>
              <a:ahLst/>
              <a:cxnLst/>
              <a:rect l="l" t="t" r="r" b="b"/>
              <a:pathLst>
                <a:path w="59817" h="20193">
                  <a:moveTo>
                    <a:pt x="57785" y="20193"/>
                  </a:moveTo>
                  <a:cubicBezTo>
                    <a:pt x="59817" y="8001"/>
                    <a:pt x="57785" y="0"/>
                    <a:pt x="43815" y="0"/>
                  </a:cubicBezTo>
                  <a:cubicBezTo>
                    <a:pt x="29845" y="2032"/>
                    <a:pt x="13970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ubicBezTo>
                    <a:pt x="19939" y="20193"/>
                    <a:pt x="37846" y="20193"/>
                    <a:pt x="57785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6" name="Group 306"/>
          <p:cNvGrpSpPr/>
          <p:nvPr/>
        </p:nvGrpSpPr>
        <p:grpSpPr>
          <a:xfrm>
            <a:off x="17453880" y="9509400"/>
            <a:ext cx="44820" cy="16200"/>
            <a:chOff x="0" y="0"/>
            <a:chExt cx="59760" cy="21600"/>
          </a:xfrm>
        </p:grpSpPr>
        <p:sp>
          <p:nvSpPr>
            <p:cNvPr id="307" name="Freeform 307"/>
            <p:cNvSpPr/>
            <p:nvPr/>
          </p:nvSpPr>
          <p:spPr>
            <a:xfrm>
              <a:off x="0" y="0"/>
              <a:ext cx="59817" cy="21590"/>
            </a:xfrm>
            <a:custGeom>
              <a:avLst/>
              <a:gdLst/>
              <a:ahLst/>
              <a:cxnLst/>
              <a:rect l="l" t="t" r="r" b="b"/>
              <a:pathLst>
                <a:path w="59817" h="21590">
                  <a:moveTo>
                    <a:pt x="59817" y="21590"/>
                  </a:moveTo>
                  <a:cubicBezTo>
                    <a:pt x="59817" y="13716"/>
                    <a:pt x="59817" y="9779"/>
                    <a:pt x="59817" y="1905"/>
                  </a:cubicBezTo>
                  <a:cubicBezTo>
                    <a:pt x="41783" y="1905"/>
                    <a:pt x="25908" y="0"/>
                    <a:pt x="9906" y="1905"/>
                  </a:cubicBezTo>
                  <a:cubicBezTo>
                    <a:pt x="5969" y="1905"/>
                    <a:pt x="2032" y="9779"/>
                    <a:pt x="0" y="13716"/>
                  </a:cubicBezTo>
                  <a:cubicBezTo>
                    <a:pt x="0" y="15621"/>
                    <a:pt x="8001" y="21590"/>
                    <a:pt x="9906" y="21590"/>
                  </a:cubicBezTo>
                  <a:cubicBezTo>
                    <a:pt x="25781" y="21590"/>
                    <a:pt x="41783" y="21590"/>
                    <a:pt x="59690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8" name="Group 308"/>
          <p:cNvGrpSpPr/>
          <p:nvPr/>
        </p:nvGrpSpPr>
        <p:grpSpPr>
          <a:xfrm>
            <a:off x="17598060" y="9509400"/>
            <a:ext cx="49680" cy="15120"/>
            <a:chOff x="0" y="0"/>
            <a:chExt cx="66240" cy="20160"/>
          </a:xfrm>
        </p:grpSpPr>
        <p:sp>
          <p:nvSpPr>
            <p:cNvPr id="309" name="Freeform 309"/>
            <p:cNvSpPr/>
            <p:nvPr/>
          </p:nvSpPr>
          <p:spPr>
            <a:xfrm>
              <a:off x="0" y="0"/>
              <a:ext cx="66294" cy="20193"/>
            </a:xfrm>
            <a:custGeom>
              <a:avLst/>
              <a:gdLst/>
              <a:ahLst/>
              <a:cxnLst/>
              <a:rect l="l" t="t" r="r" b="b"/>
              <a:pathLst>
                <a:path w="66294" h="20193">
                  <a:moveTo>
                    <a:pt x="62230" y="20193"/>
                  </a:moveTo>
                  <a:cubicBezTo>
                    <a:pt x="66294" y="6096"/>
                    <a:pt x="62230" y="0"/>
                    <a:pt x="48133" y="0"/>
                  </a:cubicBezTo>
                  <a:cubicBezTo>
                    <a:pt x="38100" y="2032"/>
                    <a:pt x="28067" y="2032"/>
                    <a:pt x="20066" y="0"/>
                  </a:cubicBezTo>
                  <a:cubicBezTo>
                    <a:pt x="5969" y="0"/>
                    <a:pt x="0" y="6096"/>
                    <a:pt x="5969" y="20193"/>
                  </a:cubicBezTo>
                  <a:cubicBezTo>
                    <a:pt x="24003" y="20193"/>
                    <a:pt x="42037" y="20193"/>
                    <a:pt x="6223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10" name="Group 310"/>
          <p:cNvGrpSpPr/>
          <p:nvPr/>
        </p:nvGrpSpPr>
        <p:grpSpPr>
          <a:xfrm>
            <a:off x="15848460" y="8616780"/>
            <a:ext cx="27000" cy="7560"/>
            <a:chOff x="0" y="0"/>
            <a:chExt cx="36000" cy="10080"/>
          </a:xfrm>
        </p:grpSpPr>
        <p:sp>
          <p:nvSpPr>
            <p:cNvPr id="311" name="Freeform 311"/>
            <p:cNvSpPr/>
            <p:nvPr/>
          </p:nvSpPr>
          <p:spPr>
            <a:xfrm>
              <a:off x="0" y="0"/>
              <a:ext cx="35941" cy="10033"/>
            </a:xfrm>
            <a:custGeom>
              <a:avLst/>
              <a:gdLst/>
              <a:ahLst/>
              <a:cxnLst/>
              <a:rect l="l" t="t" r="r" b="b"/>
              <a:pathLst>
                <a:path w="35941" h="10033">
                  <a:moveTo>
                    <a:pt x="35941" y="0"/>
                  </a:moveTo>
                  <a:cubicBezTo>
                    <a:pt x="24003" y="0"/>
                    <a:pt x="13970" y="0"/>
                    <a:pt x="2032" y="0"/>
                  </a:cubicBezTo>
                  <a:cubicBezTo>
                    <a:pt x="2032" y="2032"/>
                    <a:pt x="0" y="2032"/>
                    <a:pt x="0" y="4064"/>
                  </a:cubicBezTo>
                  <a:cubicBezTo>
                    <a:pt x="5969" y="6096"/>
                    <a:pt x="10033" y="10033"/>
                    <a:pt x="16002" y="10033"/>
                  </a:cubicBezTo>
                  <a:cubicBezTo>
                    <a:pt x="32004" y="10033"/>
                    <a:pt x="32004" y="10033"/>
                    <a:pt x="3594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12" name="Group 312"/>
          <p:cNvGrpSpPr/>
          <p:nvPr/>
        </p:nvGrpSpPr>
        <p:grpSpPr>
          <a:xfrm>
            <a:off x="14160960" y="9696240"/>
            <a:ext cx="395820" cy="266760"/>
            <a:chOff x="0" y="0"/>
            <a:chExt cx="527760" cy="355680"/>
          </a:xfrm>
        </p:grpSpPr>
        <p:sp>
          <p:nvSpPr>
            <p:cNvPr id="313" name="Freeform 313"/>
            <p:cNvSpPr/>
            <p:nvPr/>
          </p:nvSpPr>
          <p:spPr>
            <a:xfrm>
              <a:off x="0" y="0"/>
              <a:ext cx="527812" cy="355600"/>
            </a:xfrm>
            <a:custGeom>
              <a:avLst/>
              <a:gdLst/>
              <a:ahLst/>
              <a:cxnLst/>
              <a:rect l="l" t="t" r="r" b="b"/>
              <a:pathLst>
                <a:path w="527812" h="355600">
                  <a:moveTo>
                    <a:pt x="527812" y="85979"/>
                  </a:moveTo>
                  <a:cubicBezTo>
                    <a:pt x="523875" y="82042"/>
                    <a:pt x="521843" y="77978"/>
                    <a:pt x="517906" y="74041"/>
                  </a:cubicBezTo>
                  <a:cubicBezTo>
                    <a:pt x="467995" y="35941"/>
                    <a:pt x="412242" y="13970"/>
                    <a:pt x="348488" y="8001"/>
                  </a:cubicBezTo>
                  <a:cubicBezTo>
                    <a:pt x="268859" y="0"/>
                    <a:pt x="197104" y="19939"/>
                    <a:pt x="131445" y="63881"/>
                  </a:cubicBezTo>
                  <a:cubicBezTo>
                    <a:pt x="129413" y="65913"/>
                    <a:pt x="127508" y="65913"/>
                    <a:pt x="125476" y="67818"/>
                  </a:cubicBezTo>
                  <a:cubicBezTo>
                    <a:pt x="105537" y="83820"/>
                    <a:pt x="105537" y="83820"/>
                    <a:pt x="123444" y="101727"/>
                  </a:cubicBezTo>
                  <a:cubicBezTo>
                    <a:pt x="163322" y="139700"/>
                    <a:pt x="201168" y="179705"/>
                    <a:pt x="240919" y="217678"/>
                  </a:cubicBezTo>
                  <a:cubicBezTo>
                    <a:pt x="226949" y="229616"/>
                    <a:pt x="215011" y="241681"/>
                    <a:pt x="203073" y="253619"/>
                  </a:cubicBezTo>
                  <a:cubicBezTo>
                    <a:pt x="173228" y="223647"/>
                    <a:pt x="141351" y="191643"/>
                    <a:pt x="109474" y="159766"/>
                  </a:cubicBezTo>
                  <a:cubicBezTo>
                    <a:pt x="99568" y="149733"/>
                    <a:pt x="89535" y="139827"/>
                    <a:pt x="79629" y="129794"/>
                  </a:cubicBezTo>
                  <a:cubicBezTo>
                    <a:pt x="71628" y="121793"/>
                    <a:pt x="67691" y="121793"/>
                    <a:pt x="61722" y="129794"/>
                  </a:cubicBezTo>
                  <a:cubicBezTo>
                    <a:pt x="31877" y="169799"/>
                    <a:pt x="9906" y="211836"/>
                    <a:pt x="0" y="259715"/>
                  </a:cubicBezTo>
                  <a:cubicBezTo>
                    <a:pt x="0" y="261747"/>
                    <a:pt x="0" y="263652"/>
                    <a:pt x="2032" y="265684"/>
                  </a:cubicBezTo>
                  <a:cubicBezTo>
                    <a:pt x="16002" y="215773"/>
                    <a:pt x="35941" y="169799"/>
                    <a:pt x="69723" y="127762"/>
                  </a:cubicBezTo>
                  <a:cubicBezTo>
                    <a:pt x="89662" y="145796"/>
                    <a:pt x="107569" y="163703"/>
                    <a:pt x="125476" y="181737"/>
                  </a:cubicBezTo>
                  <a:cubicBezTo>
                    <a:pt x="145415" y="201676"/>
                    <a:pt x="167259" y="223647"/>
                    <a:pt x="189230" y="243713"/>
                  </a:cubicBezTo>
                  <a:cubicBezTo>
                    <a:pt x="197231" y="253746"/>
                    <a:pt x="203200" y="261747"/>
                    <a:pt x="195199" y="275717"/>
                  </a:cubicBezTo>
                  <a:cubicBezTo>
                    <a:pt x="181229" y="299720"/>
                    <a:pt x="181229" y="327660"/>
                    <a:pt x="185293" y="355600"/>
                  </a:cubicBezTo>
                  <a:cubicBezTo>
                    <a:pt x="181356" y="281686"/>
                    <a:pt x="213233" y="229743"/>
                    <a:pt x="284861" y="203708"/>
                  </a:cubicBezTo>
                  <a:cubicBezTo>
                    <a:pt x="284861" y="203708"/>
                    <a:pt x="282829" y="201676"/>
                    <a:pt x="282829" y="199771"/>
                  </a:cubicBezTo>
                  <a:cubicBezTo>
                    <a:pt x="270891" y="205740"/>
                    <a:pt x="258953" y="209804"/>
                    <a:pt x="247015" y="213741"/>
                  </a:cubicBezTo>
                  <a:cubicBezTo>
                    <a:pt x="205232" y="171831"/>
                    <a:pt x="161417" y="127762"/>
                    <a:pt x="119507" y="85852"/>
                  </a:cubicBezTo>
                  <a:cubicBezTo>
                    <a:pt x="183261" y="37846"/>
                    <a:pt x="462026" y="37846"/>
                    <a:pt x="521843" y="87884"/>
                  </a:cubicBezTo>
                  <a:cubicBezTo>
                    <a:pt x="523875" y="87884"/>
                    <a:pt x="525780" y="85852"/>
                    <a:pt x="527812" y="858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14" name="Group 314"/>
          <p:cNvGrpSpPr/>
          <p:nvPr/>
        </p:nvGrpSpPr>
        <p:grpSpPr>
          <a:xfrm>
            <a:off x="14239800" y="9967320"/>
            <a:ext cx="316980" cy="247860"/>
            <a:chOff x="0" y="0"/>
            <a:chExt cx="422640" cy="330480"/>
          </a:xfrm>
        </p:grpSpPr>
        <p:sp>
          <p:nvSpPr>
            <p:cNvPr id="315" name="Freeform 315"/>
            <p:cNvSpPr/>
            <p:nvPr/>
          </p:nvSpPr>
          <p:spPr>
            <a:xfrm>
              <a:off x="-2032" y="0"/>
              <a:ext cx="424688" cy="330581"/>
            </a:xfrm>
            <a:custGeom>
              <a:avLst/>
              <a:gdLst/>
              <a:ahLst/>
              <a:cxnLst/>
              <a:rect l="l" t="t" r="r" b="b"/>
              <a:pathLst>
                <a:path w="424688" h="330581">
                  <a:moveTo>
                    <a:pt x="322580" y="42037"/>
                  </a:moveTo>
                  <a:cubicBezTo>
                    <a:pt x="302514" y="72136"/>
                    <a:pt x="274447" y="90170"/>
                    <a:pt x="238506" y="98171"/>
                  </a:cubicBezTo>
                  <a:cubicBezTo>
                    <a:pt x="240538" y="100203"/>
                    <a:pt x="240538" y="102235"/>
                    <a:pt x="240538" y="104140"/>
                  </a:cubicBezTo>
                  <a:cubicBezTo>
                    <a:pt x="252603" y="100076"/>
                    <a:pt x="264541" y="94107"/>
                    <a:pt x="276606" y="92075"/>
                  </a:cubicBezTo>
                  <a:cubicBezTo>
                    <a:pt x="282575" y="90043"/>
                    <a:pt x="290576" y="90043"/>
                    <a:pt x="294640" y="94107"/>
                  </a:cubicBezTo>
                  <a:cubicBezTo>
                    <a:pt x="332740" y="132207"/>
                    <a:pt x="372745" y="170180"/>
                    <a:pt x="410845" y="210312"/>
                  </a:cubicBezTo>
                  <a:cubicBezTo>
                    <a:pt x="412877" y="212344"/>
                    <a:pt x="414909" y="214376"/>
                    <a:pt x="416814" y="218313"/>
                  </a:cubicBezTo>
                  <a:cubicBezTo>
                    <a:pt x="280670" y="266446"/>
                    <a:pt x="146431" y="266446"/>
                    <a:pt x="10160" y="218313"/>
                  </a:cubicBezTo>
                  <a:cubicBezTo>
                    <a:pt x="56261" y="174244"/>
                    <a:pt x="98298" y="132207"/>
                    <a:pt x="142367" y="88138"/>
                  </a:cubicBezTo>
                  <a:cubicBezTo>
                    <a:pt x="156337" y="94107"/>
                    <a:pt x="170434" y="98171"/>
                    <a:pt x="186436" y="104140"/>
                  </a:cubicBezTo>
                  <a:cubicBezTo>
                    <a:pt x="186436" y="102108"/>
                    <a:pt x="186436" y="100076"/>
                    <a:pt x="188468" y="100076"/>
                  </a:cubicBezTo>
                  <a:cubicBezTo>
                    <a:pt x="134239" y="86106"/>
                    <a:pt x="100203" y="52070"/>
                    <a:pt x="86106" y="0"/>
                  </a:cubicBezTo>
                  <a:cubicBezTo>
                    <a:pt x="84074" y="0"/>
                    <a:pt x="82042" y="2032"/>
                    <a:pt x="80137" y="2032"/>
                  </a:cubicBezTo>
                  <a:cubicBezTo>
                    <a:pt x="86106" y="18034"/>
                    <a:pt x="90170" y="34036"/>
                    <a:pt x="96139" y="48133"/>
                  </a:cubicBezTo>
                  <a:cubicBezTo>
                    <a:pt x="108204" y="58166"/>
                    <a:pt x="122174" y="70104"/>
                    <a:pt x="134239" y="82169"/>
                  </a:cubicBezTo>
                  <a:cubicBezTo>
                    <a:pt x="90170" y="128270"/>
                    <a:pt x="46101" y="172339"/>
                    <a:pt x="0" y="216408"/>
                  </a:cubicBezTo>
                  <a:cubicBezTo>
                    <a:pt x="108204" y="316611"/>
                    <a:pt x="298450" y="330581"/>
                    <a:pt x="424688" y="218440"/>
                  </a:cubicBezTo>
                  <a:cubicBezTo>
                    <a:pt x="380619" y="174371"/>
                    <a:pt x="336550" y="128270"/>
                    <a:pt x="292481" y="84201"/>
                  </a:cubicBezTo>
                  <a:cubicBezTo>
                    <a:pt x="302514" y="70231"/>
                    <a:pt x="324485" y="64135"/>
                    <a:pt x="322580" y="421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16" name="Group 316"/>
          <p:cNvGrpSpPr/>
          <p:nvPr/>
        </p:nvGrpSpPr>
        <p:grpSpPr>
          <a:xfrm>
            <a:off x="14380200" y="9788040"/>
            <a:ext cx="260280" cy="316440"/>
            <a:chOff x="0" y="0"/>
            <a:chExt cx="347040" cy="421920"/>
          </a:xfrm>
        </p:grpSpPr>
        <p:sp>
          <p:nvSpPr>
            <p:cNvPr id="317" name="Freeform 317"/>
            <p:cNvSpPr/>
            <p:nvPr/>
          </p:nvSpPr>
          <p:spPr>
            <a:xfrm>
              <a:off x="0" y="-127"/>
              <a:ext cx="346964" cy="422021"/>
            </a:xfrm>
            <a:custGeom>
              <a:avLst/>
              <a:gdLst/>
              <a:ahLst/>
              <a:cxnLst/>
              <a:rect l="l" t="t" r="r" b="b"/>
              <a:pathLst>
                <a:path w="346964" h="422021">
                  <a:moveTo>
                    <a:pt x="135636" y="282067"/>
                  </a:moveTo>
                  <a:cubicBezTo>
                    <a:pt x="181483" y="328041"/>
                    <a:pt x="227330" y="374015"/>
                    <a:pt x="275209" y="422021"/>
                  </a:cubicBezTo>
                  <a:cubicBezTo>
                    <a:pt x="311150" y="379984"/>
                    <a:pt x="335026" y="331978"/>
                    <a:pt x="343027" y="278003"/>
                  </a:cubicBezTo>
                  <a:cubicBezTo>
                    <a:pt x="329057" y="328041"/>
                    <a:pt x="309118" y="374015"/>
                    <a:pt x="275209" y="414020"/>
                  </a:cubicBezTo>
                  <a:cubicBezTo>
                    <a:pt x="231267" y="370078"/>
                    <a:pt x="189484" y="326009"/>
                    <a:pt x="143510" y="280035"/>
                  </a:cubicBezTo>
                  <a:cubicBezTo>
                    <a:pt x="157480" y="260096"/>
                    <a:pt x="163449" y="232029"/>
                    <a:pt x="159512" y="204089"/>
                  </a:cubicBezTo>
                  <a:cubicBezTo>
                    <a:pt x="157480" y="186055"/>
                    <a:pt x="151511" y="168148"/>
                    <a:pt x="147574" y="148082"/>
                  </a:cubicBezTo>
                  <a:cubicBezTo>
                    <a:pt x="147574" y="144145"/>
                    <a:pt x="145542" y="136144"/>
                    <a:pt x="147574" y="132080"/>
                  </a:cubicBezTo>
                  <a:cubicBezTo>
                    <a:pt x="189484" y="90043"/>
                    <a:pt x="231394" y="48133"/>
                    <a:pt x="273177" y="6096"/>
                  </a:cubicBezTo>
                  <a:cubicBezTo>
                    <a:pt x="307086" y="46101"/>
                    <a:pt x="327025" y="92075"/>
                    <a:pt x="340995" y="144018"/>
                  </a:cubicBezTo>
                  <a:cubicBezTo>
                    <a:pt x="346964" y="114046"/>
                    <a:pt x="303149" y="24003"/>
                    <a:pt x="275209" y="0"/>
                  </a:cubicBezTo>
                  <a:cubicBezTo>
                    <a:pt x="229362" y="45974"/>
                    <a:pt x="185420" y="90043"/>
                    <a:pt x="141605" y="133985"/>
                  </a:cubicBezTo>
                  <a:cubicBezTo>
                    <a:pt x="127635" y="117983"/>
                    <a:pt x="117729" y="98044"/>
                    <a:pt x="101727" y="91948"/>
                  </a:cubicBezTo>
                  <a:cubicBezTo>
                    <a:pt x="69850" y="80137"/>
                    <a:pt x="35941" y="66167"/>
                    <a:pt x="0" y="80137"/>
                  </a:cubicBezTo>
                  <a:cubicBezTo>
                    <a:pt x="63881" y="72136"/>
                    <a:pt x="111633" y="96139"/>
                    <a:pt x="143637" y="152146"/>
                  </a:cubicBezTo>
                  <a:cubicBezTo>
                    <a:pt x="167513" y="196088"/>
                    <a:pt x="161544" y="240157"/>
                    <a:pt x="135636" y="282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18" name="Group 318"/>
          <p:cNvGrpSpPr/>
          <p:nvPr/>
        </p:nvGrpSpPr>
        <p:grpSpPr>
          <a:xfrm>
            <a:off x="14339700" y="9885780"/>
            <a:ext cx="117720" cy="115560"/>
            <a:chOff x="0" y="0"/>
            <a:chExt cx="156960" cy="154080"/>
          </a:xfrm>
        </p:grpSpPr>
        <p:sp>
          <p:nvSpPr>
            <p:cNvPr id="319" name="Freeform 319"/>
            <p:cNvSpPr/>
            <p:nvPr/>
          </p:nvSpPr>
          <p:spPr>
            <a:xfrm>
              <a:off x="0" y="0"/>
              <a:ext cx="156972" cy="154051"/>
            </a:xfrm>
            <a:custGeom>
              <a:avLst/>
              <a:gdLst/>
              <a:ahLst/>
              <a:cxnLst/>
              <a:rect l="l" t="t" r="r" b="b"/>
              <a:pathLst>
                <a:path w="156972" h="154051">
                  <a:moveTo>
                    <a:pt x="43688" y="10033"/>
                  </a:moveTo>
                  <a:cubicBezTo>
                    <a:pt x="37719" y="18034"/>
                    <a:pt x="33782" y="26035"/>
                    <a:pt x="27813" y="34036"/>
                  </a:cubicBezTo>
                  <a:cubicBezTo>
                    <a:pt x="0" y="66040"/>
                    <a:pt x="3937" y="96012"/>
                    <a:pt x="27813" y="128016"/>
                  </a:cubicBezTo>
                  <a:cubicBezTo>
                    <a:pt x="37719" y="140081"/>
                    <a:pt x="43688" y="152019"/>
                    <a:pt x="63627" y="148082"/>
                  </a:cubicBezTo>
                  <a:cubicBezTo>
                    <a:pt x="69596" y="146050"/>
                    <a:pt x="77597" y="146050"/>
                    <a:pt x="85471" y="148082"/>
                  </a:cubicBezTo>
                  <a:cubicBezTo>
                    <a:pt x="113284" y="154051"/>
                    <a:pt x="127254" y="140081"/>
                    <a:pt x="141097" y="116078"/>
                  </a:cubicBezTo>
                  <a:cubicBezTo>
                    <a:pt x="156972" y="90043"/>
                    <a:pt x="156972" y="72009"/>
                    <a:pt x="141097" y="44069"/>
                  </a:cubicBezTo>
                  <a:cubicBezTo>
                    <a:pt x="125222" y="20066"/>
                    <a:pt x="111252" y="5969"/>
                    <a:pt x="81407" y="12065"/>
                  </a:cubicBezTo>
                  <a:cubicBezTo>
                    <a:pt x="75438" y="14097"/>
                    <a:pt x="67437" y="12065"/>
                    <a:pt x="53594" y="12065"/>
                  </a:cubicBezTo>
                  <a:cubicBezTo>
                    <a:pt x="59563" y="14097"/>
                    <a:pt x="61595" y="14097"/>
                    <a:pt x="61595" y="14097"/>
                  </a:cubicBezTo>
                  <a:cubicBezTo>
                    <a:pt x="115189" y="0"/>
                    <a:pt x="133096" y="37973"/>
                    <a:pt x="148971" y="76073"/>
                  </a:cubicBezTo>
                  <a:cubicBezTo>
                    <a:pt x="151003" y="78105"/>
                    <a:pt x="151003" y="84074"/>
                    <a:pt x="148971" y="86106"/>
                  </a:cubicBezTo>
                  <a:cubicBezTo>
                    <a:pt x="139065" y="104140"/>
                    <a:pt x="129159" y="120142"/>
                    <a:pt x="119126" y="138176"/>
                  </a:cubicBezTo>
                  <a:cubicBezTo>
                    <a:pt x="117094" y="140208"/>
                    <a:pt x="115189" y="144145"/>
                    <a:pt x="111125" y="144145"/>
                  </a:cubicBezTo>
                  <a:cubicBezTo>
                    <a:pt x="91313" y="144145"/>
                    <a:pt x="71374" y="144145"/>
                    <a:pt x="49530" y="144145"/>
                  </a:cubicBezTo>
                  <a:cubicBezTo>
                    <a:pt x="37719" y="122047"/>
                    <a:pt x="23876" y="98044"/>
                    <a:pt x="9906" y="76073"/>
                  </a:cubicBezTo>
                  <a:cubicBezTo>
                    <a:pt x="21844" y="56007"/>
                    <a:pt x="33782" y="36068"/>
                    <a:pt x="45720" y="18034"/>
                  </a:cubicBezTo>
                  <a:cubicBezTo>
                    <a:pt x="45720" y="16002"/>
                    <a:pt x="47752" y="13970"/>
                    <a:pt x="47752" y="13970"/>
                  </a:cubicBezTo>
                  <a:cubicBezTo>
                    <a:pt x="45720" y="12065"/>
                    <a:pt x="43688" y="12065"/>
                    <a:pt x="43688" y="1003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0" name="Group 320"/>
          <p:cNvGrpSpPr/>
          <p:nvPr/>
        </p:nvGrpSpPr>
        <p:grpSpPr>
          <a:xfrm>
            <a:off x="14370480" y="10089360"/>
            <a:ext cx="61020" cy="55620"/>
            <a:chOff x="0" y="0"/>
            <a:chExt cx="81360" cy="74160"/>
          </a:xfrm>
        </p:grpSpPr>
        <p:sp>
          <p:nvSpPr>
            <p:cNvPr id="321" name="Freeform 321"/>
            <p:cNvSpPr/>
            <p:nvPr/>
          </p:nvSpPr>
          <p:spPr>
            <a:xfrm>
              <a:off x="0" y="0"/>
              <a:ext cx="81280" cy="74168"/>
            </a:xfrm>
            <a:custGeom>
              <a:avLst/>
              <a:gdLst/>
              <a:ahLst/>
              <a:cxnLst/>
              <a:rect l="l" t="t" r="r" b="b"/>
              <a:pathLst>
                <a:path w="81280" h="74168">
                  <a:moveTo>
                    <a:pt x="35687" y="74168"/>
                  </a:moveTo>
                  <a:cubicBezTo>
                    <a:pt x="47625" y="72136"/>
                    <a:pt x="57531" y="74168"/>
                    <a:pt x="61468" y="68199"/>
                  </a:cubicBezTo>
                  <a:cubicBezTo>
                    <a:pt x="69469" y="60071"/>
                    <a:pt x="75438" y="48133"/>
                    <a:pt x="77343" y="38100"/>
                  </a:cubicBezTo>
                  <a:cubicBezTo>
                    <a:pt x="81280" y="28067"/>
                    <a:pt x="59436" y="0"/>
                    <a:pt x="51562" y="0"/>
                  </a:cubicBezTo>
                  <a:cubicBezTo>
                    <a:pt x="39624" y="2032"/>
                    <a:pt x="25781" y="0"/>
                    <a:pt x="15875" y="5969"/>
                  </a:cubicBezTo>
                  <a:cubicBezTo>
                    <a:pt x="8001" y="12065"/>
                    <a:pt x="0" y="26035"/>
                    <a:pt x="0" y="38100"/>
                  </a:cubicBezTo>
                  <a:cubicBezTo>
                    <a:pt x="0" y="46101"/>
                    <a:pt x="8001" y="58166"/>
                    <a:pt x="13843" y="64135"/>
                  </a:cubicBezTo>
                  <a:cubicBezTo>
                    <a:pt x="19685" y="70104"/>
                    <a:pt x="29718" y="72136"/>
                    <a:pt x="35687" y="74168"/>
                  </a:cubicBezTo>
                  <a:close/>
                  <a:moveTo>
                    <a:pt x="37719" y="5969"/>
                  </a:moveTo>
                  <a:cubicBezTo>
                    <a:pt x="53594" y="5969"/>
                    <a:pt x="71501" y="22098"/>
                    <a:pt x="71501" y="38100"/>
                  </a:cubicBezTo>
                  <a:cubicBezTo>
                    <a:pt x="71501" y="52070"/>
                    <a:pt x="53594" y="68199"/>
                    <a:pt x="37719" y="68199"/>
                  </a:cubicBezTo>
                  <a:cubicBezTo>
                    <a:pt x="23876" y="68199"/>
                    <a:pt x="5969" y="50165"/>
                    <a:pt x="5969" y="36068"/>
                  </a:cubicBezTo>
                  <a:cubicBezTo>
                    <a:pt x="5969" y="21971"/>
                    <a:pt x="23876" y="5969"/>
                    <a:pt x="37719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2" name="Group 322"/>
          <p:cNvGrpSpPr/>
          <p:nvPr/>
        </p:nvGrpSpPr>
        <p:grpSpPr>
          <a:xfrm>
            <a:off x="14369400" y="9747540"/>
            <a:ext cx="61560" cy="52380"/>
            <a:chOff x="0" y="0"/>
            <a:chExt cx="82080" cy="69840"/>
          </a:xfrm>
        </p:grpSpPr>
        <p:sp>
          <p:nvSpPr>
            <p:cNvPr id="323" name="Freeform 323"/>
            <p:cNvSpPr/>
            <p:nvPr/>
          </p:nvSpPr>
          <p:spPr>
            <a:xfrm>
              <a:off x="0" y="0"/>
              <a:ext cx="82042" cy="69850"/>
            </a:xfrm>
            <a:custGeom>
              <a:avLst/>
              <a:gdLst/>
              <a:ahLst/>
              <a:cxnLst/>
              <a:rect l="l" t="t" r="r" b="b"/>
              <a:pathLst>
                <a:path w="82042" h="69850">
                  <a:moveTo>
                    <a:pt x="42037" y="69850"/>
                  </a:moveTo>
                  <a:cubicBezTo>
                    <a:pt x="60071" y="69850"/>
                    <a:pt x="82042" y="49911"/>
                    <a:pt x="82042" y="35941"/>
                  </a:cubicBezTo>
                  <a:cubicBezTo>
                    <a:pt x="80137" y="17907"/>
                    <a:pt x="60071" y="0"/>
                    <a:pt x="42037" y="0"/>
                  </a:cubicBezTo>
                  <a:cubicBezTo>
                    <a:pt x="24003" y="0"/>
                    <a:pt x="0" y="19939"/>
                    <a:pt x="0" y="35941"/>
                  </a:cubicBezTo>
                  <a:cubicBezTo>
                    <a:pt x="2032" y="51943"/>
                    <a:pt x="21971" y="69850"/>
                    <a:pt x="42037" y="69850"/>
                  </a:cubicBezTo>
                  <a:close/>
                  <a:moveTo>
                    <a:pt x="42037" y="67818"/>
                  </a:moveTo>
                  <a:cubicBezTo>
                    <a:pt x="28067" y="67818"/>
                    <a:pt x="8001" y="49911"/>
                    <a:pt x="8001" y="35941"/>
                  </a:cubicBezTo>
                  <a:cubicBezTo>
                    <a:pt x="8001" y="24003"/>
                    <a:pt x="26035" y="3937"/>
                    <a:pt x="40005" y="3937"/>
                  </a:cubicBezTo>
                  <a:cubicBezTo>
                    <a:pt x="56007" y="3937"/>
                    <a:pt x="74041" y="21844"/>
                    <a:pt x="74041" y="35814"/>
                  </a:cubicBezTo>
                  <a:cubicBezTo>
                    <a:pt x="74041" y="47752"/>
                    <a:pt x="53975" y="67691"/>
                    <a:pt x="42037" y="6769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4" name="Group 324"/>
          <p:cNvGrpSpPr/>
          <p:nvPr/>
        </p:nvGrpSpPr>
        <p:grpSpPr>
          <a:xfrm>
            <a:off x="14165280" y="10008360"/>
            <a:ext cx="52380" cy="98280"/>
            <a:chOff x="0" y="0"/>
            <a:chExt cx="69840" cy="131040"/>
          </a:xfrm>
        </p:grpSpPr>
        <p:sp>
          <p:nvSpPr>
            <p:cNvPr id="325" name="Freeform 325"/>
            <p:cNvSpPr/>
            <p:nvPr/>
          </p:nvSpPr>
          <p:spPr>
            <a:xfrm>
              <a:off x="0" y="0"/>
              <a:ext cx="69850" cy="131064"/>
            </a:xfrm>
            <a:custGeom>
              <a:avLst/>
              <a:gdLst/>
              <a:ahLst/>
              <a:cxnLst/>
              <a:rect l="l" t="t" r="r" b="b"/>
              <a:pathLst>
                <a:path w="69850" h="131064">
                  <a:moveTo>
                    <a:pt x="0" y="0"/>
                  </a:moveTo>
                  <a:cubicBezTo>
                    <a:pt x="8001" y="49657"/>
                    <a:pt x="33909" y="91313"/>
                    <a:pt x="67818" y="131064"/>
                  </a:cubicBezTo>
                  <a:cubicBezTo>
                    <a:pt x="69850" y="125095"/>
                    <a:pt x="69850" y="123063"/>
                    <a:pt x="69850" y="121158"/>
                  </a:cubicBezTo>
                  <a:cubicBezTo>
                    <a:pt x="31877" y="87376"/>
                    <a:pt x="17907" y="43688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6" name="Group 326"/>
          <p:cNvGrpSpPr/>
          <p:nvPr/>
        </p:nvGrpSpPr>
        <p:grpSpPr>
          <a:xfrm>
            <a:off x="14373720" y="9918180"/>
            <a:ext cx="53460" cy="52380"/>
            <a:chOff x="0" y="0"/>
            <a:chExt cx="71280" cy="69840"/>
          </a:xfrm>
        </p:grpSpPr>
        <p:sp>
          <p:nvSpPr>
            <p:cNvPr id="327" name="Freeform 327"/>
            <p:cNvSpPr/>
            <p:nvPr/>
          </p:nvSpPr>
          <p:spPr>
            <a:xfrm>
              <a:off x="0" y="0"/>
              <a:ext cx="71247" cy="69850"/>
            </a:xfrm>
            <a:custGeom>
              <a:avLst/>
              <a:gdLst/>
              <a:ahLst/>
              <a:cxnLst/>
              <a:rect l="l" t="t" r="r" b="b"/>
              <a:pathLst>
                <a:path w="71247" h="69850">
                  <a:moveTo>
                    <a:pt x="37592" y="69850"/>
                  </a:moveTo>
                  <a:cubicBezTo>
                    <a:pt x="59309" y="69850"/>
                    <a:pt x="71247" y="55880"/>
                    <a:pt x="71247" y="33909"/>
                  </a:cubicBezTo>
                  <a:cubicBezTo>
                    <a:pt x="71247" y="13970"/>
                    <a:pt x="53467" y="0"/>
                    <a:pt x="33655" y="0"/>
                  </a:cubicBezTo>
                  <a:cubicBezTo>
                    <a:pt x="13843" y="0"/>
                    <a:pt x="0" y="13970"/>
                    <a:pt x="0" y="35941"/>
                  </a:cubicBezTo>
                  <a:cubicBezTo>
                    <a:pt x="9906" y="17907"/>
                    <a:pt x="17780" y="0"/>
                    <a:pt x="41529" y="5969"/>
                  </a:cubicBezTo>
                  <a:cubicBezTo>
                    <a:pt x="55372" y="9906"/>
                    <a:pt x="65278" y="19939"/>
                    <a:pt x="65278" y="33909"/>
                  </a:cubicBezTo>
                  <a:cubicBezTo>
                    <a:pt x="67310" y="53848"/>
                    <a:pt x="55372" y="63881"/>
                    <a:pt x="37592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8" name="Group 328"/>
          <p:cNvGrpSpPr/>
          <p:nvPr/>
        </p:nvGrpSpPr>
        <p:grpSpPr>
          <a:xfrm>
            <a:off x="14669100" y="9835560"/>
            <a:ext cx="43740" cy="89100"/>
            <a:chOff x="0" y="0"/>
            <a:chExt cx="58320" cy="118800"/>
          </a:xfrm>
        </p:grpSpPr>
        <p:sp>
          <p:nvSpPr>
            <p:cNvPr id="329" name="Freeform 329"/>
            <p:cNvSpPr/>
            <p:nvPr/>
          </p:nvSpPr>
          <p:spPr>
            <a:xfrm>
              <a:off x="-2032" y="0"/>
              <a:ext cx="60325" cy="118745"/>
            </a:xfrm>
            <a:custGeom>
              <a:avLst/>
              <a:gdLst/>
              <a:ahLst/>
              <a:cxnLst/>
              <a:rect l="l" t="t" r="r" b="b"/>
              <a:pathLst>
                <a:path w="60325" h="118745">
                  <a:moveTo>
                    <a:pt x="60325" y="118745"/>
                  </a:moveTo>
                  <a:cubicBezTo>
                    <a:pt x="56134" y="76454"/>
                    <a:pt x="37465" y="40259"/>
                    <a:pt x="10414" y="8001"/>
                  </a:cubicBezTo>
                  <a:cubicBezTo>
                    <a:pt x="8255" y="4064"/>
                    <a:pt x="4064" y="2032"/>
                    <a:pt x="0" y="0"/>
                  </a:cubicBezTo>
                  <a:cubicBezTo>
                    <a:pt x="0" y="2032"/>
                    <a:pt x="0" y="4064"/>
                    <a:pt x="2032" y="6096"/>
                  </a:cubicBezTo>
                  <a:cubicBezTo>
                    <a:pt x="29083" y="36195"/>
                    <a:pt x="45720" y="70485"/>
                    <a:pt x="56134" y="110744"/>
                  </a:cubicBezTo>
                  <a:cubicBezTo>
                    <a:pt x="56134" y="112776"/>
                    <a:pt x="58166" y="114808"/>
                    <a:pt x="60325" y="11874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30" name="Group 330"/>
          <p:cNvGrpSpPr/>
          <p:nvPr/>
        </p:nvGrpSpPr>
        <p:grpSpPr>
          <a:xfrm>
            <a:off x="14156640" y="9918180"/>
            <a:ext cx="2700" cy="55620"/>
            <a:chOff x="0" y="0"/>
            <a:chExt cx="3600" cy="74160"/>
          </a:xfrm>
        </p:grpSpPr>
        <p:sp>
          <p:nvSpPr>
            <p:cNvPr id="331" name="Freeform 331"/>
            <p:cNvSpPr/>
            <p:nvPr/>
          </p:nvSpPr>
          <p:spPr>
            <a:xfrm>
              <a:off x="0" y="0"/>
              <a:ext cx="3556" cy="74168"/>
            </a:xfrm>
            <a:custGeom>
              <a:avLst/>
              <a:gdLst/>
              <a:ahLst/>
              <a:cxnLst/>
              <a:rect l="l" t="t" r="r" b="b"/>
              <a:pathLst>
                <a:path w="3556" h="74168">
                  <a:moveTo>
                    <a:pt x="0" y="0"/>
                  </a:moveTo>
                  <a:cubicBezTo>
                    <a:pt x="0" y="26035"/>
                    <a:pt x="0" y="50165"/>
                    <a:pt x="0" y="74168"/>
                  </a:cubicBezTo>
                  <a:cubicBezTo>
                    <a:pt x="1778" y="74168"/>
                    <a:pt x="1778" y="74168"/>
                    <a:pt x="3556" y="74168"/>
                  </a:cubicBezTo>
                  <a:cubicBezTo>
                    <a:pt x="3556" y="50165"/>
                    <a:pt x="3556" y="24003"/>
                    <a:pt x="3556" y="0"/>
                  </a:cubicBezTo>
                  <a:cubicBezTo>
                    <a:pt x="1778" y="0"/>
                    <a:pt x="177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32" name="Group 332"/>
          <p:cNvGrpSpPr/>
          <p:nvPr/>
        </p:nvGrpSpPr>
        <p:grpSpPr>
          <a:xfrm>
            <a:off x="17358300" y="9256680"/>
            <a:ext cx="28620" cy="28620"/>
            <a:chOff x="0" y="0"/>
            <a:chExt cx="38160" cy="38160"/>
          </a:xfrm>
        </p:grpSpPr>
        <p:sp>
          <p:nvSpPr>
            <p:cNvPr id="333" name="Freeform 333"/>
            <p:cNvSpPr/>
            <p:nvPr/>
          </p:nvSpPr>
          <p:spPr>
            <a:xfrm>
              <a:off x="0" y="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0066" y="0"/>
                  </a:moveTo>
                  <a:cubicBezTo>
                    <a:pt x="8001" y="0"/>
                    <a:pt x="0" y="5969"/>
                    <a:pt x="0" y="18034"/>
                  </a:cubicBezTo>
                  <a:cubicBezTo>
                    <a:pt x="0" y="30099"/>
                    <a:pt x="5969" y="38100"/>
                    <a:pt x="18034" y="38100"/>
                  </a:cubicBezTo>
                  <a:cubicBezTo>
                    <a:pt x="30099" y="38100"/>
                    <a:pt x="36195" y="32131"/>
                    <a:pt x="38100" y="20066"/>
                  </a:cubicBezTo>
                  <a:cubicBezTo>
                    <a:pt x="38100" y="8001"/>
                    <a:pt x="30099" y="2032"/>
                    <a:pt x="20066" y="0"/>
                  </a:cubicBezTo>
                  <a:close/>
                  <a:moveTo>
                    <a:pt x="18034" y="38100"/>
                  </a:moveTo>
                  <a:cubicBezTo>
                    <a:pt x="12065" y="30099"/>
                    <a:pt x="4064" y="24130"/>
                    <a:pt x="5969" y="18034"/>
                  </a:cubicBezTo>
                  <a:cubicBezTo>
                    <a:pt x="5969" y="13970"/>
                    <a:pt x="13970" y="5969"/>
                    <a:pt x="20066" y="5969"/>
                  </a:cubicBezTo>
                  <a:cubicBezTo>
                    <a:pt x="24130" y="5969"/>
                    <a:pt x="32131" y="16002"/>
                    <a:pt x="32131" y="20066"/>
                  </a:cubicBezTo>
                  <a:cubicBezTo>
                    <a:pt x="32131" y="24130"/>
                    <a:pt x="24130" y="30099"/>
                    <a:pt x="18034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34" name="Group 334"/>
          <p:cNvGrpSpPr/>
          <p:nvPr/>
        </p:nvGrpSpPr>
        <p:grpSpPr>
          <a:xfrm>
            <a:off x="17710920" y="9256680"/>
            <a:ext cx="29700" cy="28620"/>
            <a:chOff x="0" y="0"/>
            <a:chExt cx="39600" cy="38160"/>
          </a:xfrm>
        </p:grpSpPr>
        <p:sp>
          <p:nvSpPr>
            <p:cNvPr id="335" name="Freeform 335"/>
            <p:cNvSpPr/>
            <p:nvPr/>
          </p:nvSpPr>
          <p:spPr>
            <a:xfrm>
              <a:off x="0" y="0"/>
              <a:ext cx="39624" cy="38100"/>
            </a:xfrm>
            <a:custGeom>
              <a:avLst/>
              <a:gdLst/>
              <a:ahLst/>
              <a:cxnLst/>
              <a:rect l="l" t="t" r="r" b="b"/>
              <a:pathLst>
                <a:path w="39624" h="38100">
                  <a:moveTo>
                    <a:pt x="13843" y="38100"/>
                  </a:moveTo>
                  <a:cubicBezTo>
                    <a:pt x="31623" y="38100"/>
                    <a:pt x="37592" y="32131"/>
                    <a:pt x="39624" y="20066"/>
                  </a:cubicBezTo>
                  <a:cubicBezTo>
                    <a:pt x="39624" y="8001"/>
                    <a:pt x="31623" y="0"/>
                    <a:pt x="19812" y="0"/>
                  </a:cubicBezTo>
                  <a:cubicBezTo>
                    <a:pt x="9906" y="0"/>
                    <a:pt x="0" y="8001"/>
                    <a:pt x="2032" y="18034"/>
                  </a:cubicBezTo>
                  <a:cubicBezTo>
                    <a:pt x="2032" y="26035"/>
                    <a:pt x="9906" y="34163"/>
                    <a:pt x="13970" y="38100"/>
                  </a:cubicBezTo>
                  <a:close/>
                  <a:moveTo>
                    <a:pt x="19939" y="0"/>
                  </a:moveTo>
                  <a:cubicBezTo>
                    <a:pt x="25908" y="10033"/>
                    <a:pt x="33782" y="14097"/>
                    <a:pt x="33782" y="20066"/>
                  </a:cubicBezTo>
                  <a:cubicBezTo>
                    <a:pt x="31750" y="24130"/>
                    <a:pt x="25908" y="32131"/>
                    <a:pt x="19939" y="32131"/>
                  </a:cubicBezTo>
                  <a:cubicBezTo>
                    <a:pt x="16002" y="32131"/>
                    <a:pt x="8001" y="24130"/>
                    <a:pt x="8001" y="20066"/>
                  </a:cubicBezTo>
                  <a:cubicBezTo>
                    <a:pt x="8001" y="14097"/>
                    <a:pt x="13970" y="10033"/>
                    <a:pt x="1993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36" name="Group 336"/>
          <p:cNvGrpSpPr/>
          <p:nvPr/>
        </p:nvGrpSpPr>
        <p:grpSpPr>
          <a:xfrm>
            <a:off x="14374800" y="10093680"/>
            <a:ext cx="49140" cy="46440"/>
            <a:chOff x="0" y="0"/>
            <a:chExt cx="65520" cy="61920"/>
          </a:xfrm>
        </p:grpSpPr>
        <p:sp>
          <p:nvSpPr>
            <p:cNvPr id="337" name="Freeform 337"/>
            <p:cNvSpPr/>
            <p:nvPr/>
          </p:nvSpPr>
          <p:spPr>
            <a:xfrm>
              <a:off x="0" y="0"/>
              <a:ext cx="65532" cy="61976"/>
            </a:xfrm>
            <a:custGeom>
              <a:avLst/>
              <a:gdLst/>
              <a:ahLst/>
              <a:cxnLst/>
              <a:rect l="l" t="t" r="r" b="b"/>
              <a:pathLst>
                <a:path w="65532" h="61976">
                  <a:moveTo>
                    <a:pt x="31750" y="0"/>
                  </a:moveTo>
                  <a:cubicBezTo>
                    <a:pt x="17907" y="0"/>
                    <a:pt x="0" y="16002"/>
                    <a:pt x="0" y="29972"/>
                  </a:cubicBezTo>
                  <a:cubicBezTo>
                    <a:pt x="0" y="43942"/>
                    <a:pt x="17907" y="61976"/>
                    <a:pt x="31750" y="61976"/>
                  </a:cubicBezTo>
                  <a:cubicBezTo>
                    <a:pt x="47625" y="61976"/>
                    <a:pt x="65532" y="45974"/>
                    <a:pt x="65532" y="32004"/>
                  </a:cubicBezTo>
                  <a:cubicBezTo>
                    <a:pt x="65532" y="16002"/>
                    <a:pt x="47625" y="0"/>
                    <a:pt x="31750" y="0"/>
                  </a:cubicBezTo>
                  <a:close/>
                  <a:moveTo>
                    <a:pt x="13843" y="25908"/>
                  </a:moveTo>
                  <a:cubicBezTo>
                    <a:pt x="17780" y="21971"/>
                    <a:pt x="23749" y="13970"/>
                    <a:pt x="31750" y="11938"/>
                  </a:cubicBezTo>
                  <a:cubicBezTo>
                    <a:pt x="43688" y="9906"/>
                    <a:pt x="51562" y="17907"/>
                    <a:pt x="51562" y="31877"/>
                  </a:cubicBezTo>
                  <a:cubicBezTo>
                    <a:pt x="51562" y="43815"/>
                    <a:pt x="45593" y="49911"/>
                    <a:pt x="33655" y="49911"/>
                  </a:cubicBezTo>
                  <a:cubicBezTo>
                    <a:pt x="19812" y="49911"/>
                    <a:pt x="13843" y="43942"/>
                    <a:pt x="13843" y="259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38" name="Group 338"/>
          <p:cNvGrpSpPr/>
          <p:nvPr/>
        </p:nvGrpSpPr>
        <p:grpSpPr>
          <a:xfrm>
            <a:off x="14374800" y="9750780"/>
            <a:ext cx="49140" cy="48060"/>
            <a:chOff x="0" y="0"/>
            <a:chExt cx="65520" cy="64080"/>
          </a:xfrm>
        </p:grpSpPr>
        <p:sp>
          <p:nvSpPr>
            <p:cNvPr id="339" name="Freeform 339"/>
            <p:cNvSpPr/>
            <p:nvPr/>
          </p:nvSpPr>
          <p:spPr>
            <a:xfrm>
              <a:off x="0" y="0"/>
              <a:ext cx="65532" cy="64135"/>
            </a:xfrm>
            <a:custGeom>
              <a:avLst/>
              <a:gdLst/>
              <a:ahLst/>
              <a:cxnLst/>
              <a:rect l="l" t="t" r="r" b="b"/>
              <a:pathLst>
                <a:path w="65532" h="64135">
                  <a:moveTo>
                    <a:pt x="33782" y="64135"/>
                  </a:moveTo>
                  <a:cubicBezTo>
                    <a:pt x="45720" y="64135"/>
                    <a:pt x="65532" y="44069"/>
                    <a:pt x="65532" y="32131"/>
                  </a:cubicBezTo>
                  <a:cubicBezTo>
                    <a:pt x="65532" y="18034"/>
                    <a:pt x="47625" y="0"/>
                    <a:pt x="31750" y="0"/>
                  </a:cubicBezTo>
                  <a:cubicBezTo>
                    <a:pt x="17907" y="0"/>
                    <a:pt x="0" y="20066"/>
                    <a:pt x="0" y="32004"/>
                  </a:cubicBezTo>
                  <a:cubicBezTo>
                    <a:pt x="0" y="45974"/>
                    <a:pt x="19812" y="64008"/>
                    <a:pt x="33782" y="64008"/>
                  </a:cubicBezTo>
                  <a:close/>
                  <a:moveTo>
                    <a:pt x="27813" y="12065"/>
                  </a:moveTo>
                  <a:cubicBezTo>
                    <a:pt x="45720" y="12065"/>
                    <a:pt x="51689" y="20066"/>
                    <a:pt x="51689" y="32131"/>
                  </a:cubicBezTo>
                  <a:cubicBezTo>
                    <a:pt x="51689" y="44196"/>
                    <a:pt x="43688" y="50038"/>
                    <a:pt x="33782" y="50038"/>
                  </a:cubicBezTo>
                  <a:cubicBezTo>
                    <a:pt x="19939" y="50038"/>
                    <a:pt x="11938" y="44069"/>
                    <a:pt x="13970" y="29972"/>
                  </a:cubicBezTo>
                  <a:cubicBezTo>
                    <a:pt x="16002" y="21971"/>
                    <a:pt x="23876" y="16002"/>
                    <a:pt x="27813" y="119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40" name="Group 340"/>
          <p:cNvGrpSpPr/>
          <p:nvPr/>
        </p:nvGrpSpPr>
        <p:grpSpPr>
          <a:xfrm>
            <a:off x="17361540" y="9261000"/>
            <a:ext cx="21600" cy="23760"/>
            <a:chOff x="0" y="0"/>
            <a:chExt cx="28800" cy="31680"/>
          </a:xfrm>
        </p:grpSpPr>
        <p:sp>
          <p:nvSpPr>
            <p:cNvPr id="341" name="Freeform 341"/>
            <p:cNvSpPr/>
            <p:nvPr/>
          </p:nvSpPr>
          <p:spPr>
            <a:xfrm>
              <a:off x="0" y="0"/>
              <a:ext cx="28702" cy="31750"/>
            </a:xfrm>
            <a:custGeom>
              <a:avLst/>
              <a:gdLst/>
              <a:ahLst/>
              <a:cxnLst/>
              <a:rect l="l" t="t" r="r" b="b"/>
              <a:pathLst>
                <a:path w="28702" h="31750">
                  <a:moveTo>
                    <a:pt x="14351" y="31623"/>
                  </a:moveTo>
                  <a:cubicBezTo>
                    <a:pt x="20574" y="23749"/>
                    <a:pt x="28702" y="17780"/>
                    <a:pt x="28702" y="13843"/>
                  </a:cubicBezTo>
                  <a:cubicBezTo>
                    <a:pt x="28702" y="9906"/>
                    <a:pt x="20574" y="0"/>
                    <a:pt x="16510" y="0"/>
                  </a:cubicBezTo>
                  <a:cubicBezTo>
                    <a:pt x="10287" y="0"/>
                    <a:pt x="2032" y="7874"/>
                    <a:pt x="2032" y="11938"/>
                  </a:cubicBezTo>
                  <a:cubicBezTo>
                    <a:pt x="0" y="17907"/>
                    <a:pt x="8255" y="23876"/>
                    <a:pt x="14351" y="317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42" name="Group 342"/>
          <p:cNvGrpSpPr/>
          <p:nvPr/>
        </p:nvGrpSpPr>
        <p:grpSpPr>
          <a:xfrm>
            <a:off x="17717940" y="9256680"/>
            <a:ext cx="19440" cy="23760"/>
            <a:chOff x="0" y="0"/>
            <a:chExt cx="25920" cy="31680"/>
          </a:xfrm>
        </p:grpSpPr>
        <p:sp>
          <p:nvSpPr>
            <p:cNvPr id="343" name="Freeform 343"/>
            <p:cNvSpPr/>
            <p:nvPr/>
          </p:nvSpPr>
          <p:spPr>
            <a:xfrm>
              <a:off x="0" y="0"/>
              <a:ext cx="25908" cy="31750"/>
            </a:xfrm>
            <a:custGeom>
              <a:avLst/>
              <a:gdLst/>
              <a:ahLst/>
              <a:cxnLst/>
              <a:rect l="l" t="t" r="r" b="b"/>
              <a:pathLst>
                <a:path w="25908" h="31750">
                  <a:moveTo>
                    <a:pt x="11938" y="0"/>
                  </a:moveTo>
                  <a:cubicBezTo>
                    <a:pt x="5969" y="9906"/>
                    <a:pt x="0" y="13843"/>
                    <a:pt x="0" y="19812"/>
                  </a:cubicBezTo>
                  <a:cubicBezTo>
                    <a:pt x="0" y="23749"/>
                    <a:pt x="8001" y="31750"/>
                    <a:pt x="11938" y="31750"/>
                  </a:cubicBezTo>
                  <a:cubicBezTo>
                    <a:pt x="17907" y="31750"/>
                    <a:pt x="23876" y="23876"/>
                    <a:pt x="25908" y="19812"/>
                  </a:cubicBezTo>
                  <a:cubicBezTo>
                    <a:pt x="25908" y="13843"/>
                    <a:pt x="17907" y="9906"/>
                    <a:pt x="1193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44" name="Group 344"/>
          <p:cNvGrpSpPr/>
          <p:nvPr/>
        </p:nvGrpSpPr>
        <p:grpSpPr>
          <a:xfrm>
            <a:off x="14385600" y="10101240"/>
            <a:ext cx="28620" cy="29700"/>
            <a:chOff x="0" y="0"/>
            <a:chExt cx="38160" cy="39600"/>
          </a:xfrm>
        </p:grpSpPr>
        <p:sp>
          <p:nvSpPr>
            <p:cNvPr id="345" name="Freeform 345"/>
            <p:cNvSpPr/>
            <p:nvPr/>
          </p:nvSpPr>
          <p:spPr>
            <a:xfrm>
              <a:off x="0" y="0"/>
              <a:ext cx="38100" cy="39624"/>
            </a:xfrm>
            <a:custGeom>
              <a:avLst/>
              <a:gdLst/>
              <a:ahLst/>
              <a:cxnLst/>
              <a:rect l="l" t="t" r="r" b="b"/>
              <a:pathLst>
                <a:path w="38100" h="39624">
                  <a:moveTo>
                    <a:pt x="0" y="15875"/>
                  </a:moveTo>
                  <a:cubicBezTo>
                    <a:pt x="0" y="33655"/>
                    <a:pt x="5969" y="39624"/>
                    <a:pt x="20066" y="39624"/>
                  </a:cubicBezTo>
                  <a:cubicBezTo>
                    <a:pt x="32131" y="39624"/>
                    <a:pt x="38100" y="33655"/>
                    <a:pt x="38100" y="21844"/>
                  </a:cubicBezTo>
                  <a:cubicBezTo>
                    <a:pt x="38100" y="7874"/>
                    <a:pt x="30099" y="0"/>
                    <a:pt x="18034" y="2032"/>
                  </a:cubicBezTo>
                  <a:cubicBezTo>
                    <a:pt x="10033" y="3937"/>
                    <a:pt x="4064" y="11938"/>
                    <a:pt x="0" y="15875"/>
                  </a:cubicBezTo>
                  <a:close/>
                  <a:moveTo>
                    <a:pt x="20066" y="2032"/>
                  </a:moveTo>
                  <a:cubicBezTo>
                    <a:pt x="26035" y="9906"/>
                    <a:pt x="34163" y="15875"/>
                    <a:pt x="34163" y="19812"/>
                  </a:cubicBezTo>
                  <a:cubicBezTo>
                    <a:pt x="32131" y="25781"/>
                    <a:pt x="24130" y="31750"/>
                    <a:pt x="20066" y="35687"/>
                  </a:cubicBezTo>
                  <a:cubicBezTo>
                    <a:pt x="14097" y="31623"/>
                    <a:pt x="8001" y="25781"/>
                    <a:pt x="5969" y="19812"/>
                  </a:cubicBezTo>
                  <a:cubicBezTo>
                    <a:pt x="5969" y="15875"/>
                    <a:pt x="12065" y="9906"/>
                    <a:pt x="20066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46" name="Group 346"/>
          <p:cNvGrpSpPr/>
          <p:nvPr/>
        </p:nvGrpSpPr>
        <p:grpSpPr>
          <a:xfrm>
            <a:off x="14384520" y="9759420"/>
            <a:ext cx="30240" cy="28620"/>
            <a:chOff x="0" y="0"/>
            <a:chExt cx="40320" cy="38160"/>
          </a:xfrm>
        </p:grpSpPr>
        <p:sp>
          <p:nvSpPr>
            <p:cNvPr id="347" name="Freeform 347"/>
            <p:cNvSpPr/>
            <p:nvPr/>
          </p:nvSpPr>
          <p:spPr>
            <a:xfrm>
              <a:off x="0" y="0"/>
              <a:ext cx="40386" cy="38100"/>
            </a:xfrm>
            <a:custGeom>
              <a:avLst/>
              <a:gdLst/>
              <a:ahLst/>
              <a:cxnLst/>
              <a:rect l="l" t="t" r="r" b="b"/>
              <a:pathLst>
                <a:path w="40386" h="38100">
                  <a:moveTo>
                    <a:pt x="16129" y="0"/>
                  </a:moveTo>
                  <a:cubicBezTo>
                    <a:pt x="12065" y="4064"/>
                    <a:pt x="4064" y="10033"/>
                    <a:pt x="2032" y="18034"/>
                  </a:cubicBezTo>
                  <a:cubicBezTo>
                    <a:pt x="0" y="32131"/>
                    <a:pt x="8001" y="38100"/>
                    <a:pt x="22225" y="38100"/>
                  </a:cubicBezTo>
                  <a:cubicBezTo>
                    <a:pt x="32258" y="38100"/>
                    <a:pt x="40386" y="32131"/>
                    <a:pt x="40386" y="20066"/>
                  </a:cubicBezTo>
                  <a:cubicBezTo>
                    <a:pt x="40386" y="8001"/>
                    <a:pt x="34290" y="0"/>
                    <a:pt x="16129" y="0"/>
                  </a:cubicBezTo>
                  <a:close/>
                  <a:moveTo>
                    <a:pt x="20193" y="38100"/>
                  </a:moveTo>
                  <a:cubicBezTo>
                    <a:pt x="14097" y="30099"/>
                    <a:pt x="8001" y="24130"/>
                    <a:pt x="8001" y="20066"/>
                  </a:cubicBezTo>
                  <a:cubicBezTo>
                    <a:pt x="8001" y="14097"/>
                    <a:pt x="16129" y="5969"/>
                    <a:pt x="22225" y="5969"/>
                  </a:cubicBezTo>
                  <a:cubicBezTo>
                    <a:pt x="26289" y="5969"/>
                    <a:pt x="36322" y="13970"/>
                    <a:pt x="36322" y="18034"/>
                  </a:cubicBezTo>
                  <a:cubicBezTo>
                    <a:pt x="34290" y="24003"/>
                    <a:pt x="28321" y="30099"/>
                    <a:pt x="20193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48" name="Group 348"/>
          <p:cNvGrpSpPr/>
          <p:nvPr/>
        </p:nvGrpSpPr>
        <p:grpSpPr>
          <a:xfrm>
            <a:off x="14389920" y="10102320"/>
            <a:ext cx="21060" cy="25920"/>
            <a:chOff x="0" y="0"/>
            <a:chExt cx="28080" cy="34560"/>
          </a:xfrm>
        </p:grpSpPr>
        <p:sp>
          <p:nvSpPr>
            <p:cNvPr id="349" name="Freeform 349"/>
            <p:cNvSpPr/>
            <p:nvPr/>
          </p:nvSpPr>
          <p:spPr>
            <a:xfrm>
              <a:off x="0" y="0"/>
              <a:ext cx="28194" cy="34544"/>
            </a:xfrm>
            <a:custGeom>
              <a:avLst/>
              <a:gdLst/>
              <a:ahLst/>
              <a:cxnLst/>
              <a:rect l="l" t="t" r="r" b="b"/>
              <a:pathLst>
                <a:path w="28194" h="34544">
                  <a:moveTo>
                    <a:pt x="14097" y="0"/>
                  </a:moveTo>
                  <a:cubicBezTo>
                    <a:pt x="5969" y="8128"/>
                    <a:pt x="0" y="14224"/>
                    <a:pt x="0" y="18288"/>
                  </a:cubicBezTo>
                  <a:cubicBezTo>
                    <a:pt x="2032" y="24384"/>
                    <a:pt x="8001" y="30480"/>
                    <a:pt x="14097" y="34544"/>
                  </a:cubicBezTo>
                  <a:cubicBezTo>
                    <a:pt x="18161" y="30480"/>
                    <a:pt x="26162" y="24384"/>
                    <a:pt x="28194" y="18288"/>
                  </a:cubicBezTo>
                  <a:cubicBezTo>
                    <a:pt x="28194" y="14224"/>
                    <a:pt x="20193" y="8128"/>
                    <a:pt x="140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50" name="Group 350"/>
          <p:cNvGrpSpPr/>
          <p:nvPr/>
        </p:nvGrpSpPr>
        <p:grpSpPr>
          <a:xfrm>
            <a:off x="14389920" y="9763740"/>
            <a:ext cx="21060" cy="23760"/>
            <a:chOff x="0" y="0"/>
            <a:chExt cx="28080" cy="31680"/>
          </a:xfrm>
        </p:grpSpPr>
        <p:sp>
          <p:nvSpPr>
            <p:cNvPr id="351" name="Freeform 351"/>
            <p:cNvSpPr/>
            <p:nvPr/>
          </p:nvSpPr>
          <p:spPr>
            <a:xfrm>
              <a:off x="0" y="0"/>
              <a:ext cx="28067" cy="31623"/>
            </a:xfrm>
            <a:custGeom>
              <a:avLst/>
              <a:gdLst/>
              <a:ahLst/>
              <a:cxnLst/>
              <a:rect l="l" t="t" r="r" b="b"/>
              <a:pathLst>
                <a:path w="28067" h="31623">
                  <a:moveTo>
                    <a:pt x="12065" y="31623"/>
                  </a:moveTo>
                  <a:cubicBezTo>
                    <a:pt x="20066" y="23749"/>
                    <a:pt x="26035" y="17780"/>
                    <a:pt x="28067" y="11938"/>
                  </a:cubicBezTo>
                  <a:cubicBezTo>
                    <a:pt x="28067" y="7874"/>
                    <a:pt x="18034" y="0"/>
                    <a:pt x="14097" y="0"/>
                  </a:cubicBezTo>
                  <a:cubicBezTo>
                    <a:pt x="8001" y="0"/>
                    <a:pt x="0" y="7874"/>
                    <a:pt x="0" y="13843"/>
                  </a:cubicBezTo>
                  <a:cubicBezTo>
                    <a:pt x="0" y="17780"/>
                    <a:pt x="5969" y="23749"/>
                    <a:pt x="12065" y="3162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6">
            <a:extLst>
              <a:ext uri="{FF2B5EF4-FFF2-40B4-BE49-F238E27FC236}">
                <a16:creationId xmlns:a16="http://schemas.microsoft.com/office/drawing/2014/main" id="{12264438-7FF8-5B88-7940-72300DCD0C5F}"/>
              </a:ext>
            </a:extLst>
          </p:cNvPr>
          <p:cNvGrpSpPr/>
          <p:nvPr/>
        </p:nvGrpSpPr>
        <p:grpSpPr>
          <a:xfrm>
            <a:off x="13544820" y="9858240"/>
            <a:ext cx="381240" cy="428760"/>
            <a:chOff x="0" y="0"/>
            <a:chExt cx="508320" cy="571680"/>
          </a:xfrm>
        </p:grpSpPr>
        <p:sp>
          <p:nvSpPr>
            <p:cNvPr id="5" name="Freeform 147">
              <a:extLst>
                <a:ext uri="{FF2B5EF4-FFF2-40B4-BE49-F238E27FC236}">
                  <a16:creationId xmlns:a16="http://schemas.microsoft.com/office/drawing/2014/main" id="{79342A32-6585-4DF5-7AD4-D94C3896B520}"/>
                </a:ext>
              </a:extLst>
            </p:cNvPr>
            <p:cNvSpPr/>
            <p:nvPr/>
          </p:nvSpPr>
          <p:spPr>
            <a:xfrm>
              <a:off x="0" y="-254"/>
              <a:ext cx="508381" cy="571881"/>
            </a:xfrm>
            <a:custGeom>
              <a:avLst/>
              <a:gdLst/>
              <a:ahLst/>
              <a:cxnLst/>
              <a:rect l="l" t="t" r="r" b="b"/>
              <a:pathLst>
                <a:path w="508381" h="571881">
                  <a:moveTo>
                    <a:pt x="231267" y="571881"/>
                  </a:moveTo>
                  <a:cubicBezTo>
                    <a:pt x="231267" y="459994"/>
                    <a:pt x="231267" y="345948"/>
                    <a:pt x="231267" y="232029"/>
                  </a:cubicBezTo>
                  <a:cubicBezTo>
                    <a:pt x="311023" y="232029"/>
                    <a:pt x="392684" y="232029"/>
                    <a:pt x="476504" y="232029"/>
                  </a:cubicBezTo>
                  <a:cubicBezTo>
                    <a:pt x="476504" y="221996"/>
                    <a:pt x="478536" y="213995"/>
                    <a:pt x="478536" y="205994"/>
                  </a:cubicBezTo>
                  <a:cubicBezTo>
                    <a:pt x="474599" y="194056"/>
                    <a:pt x="478536" y="187960"/>
                    <a:pt x="490474" y="189992"/>
                  </a:cubicBezTo>
                  <a:cubicBezTo>
                    <a:pt x="504444" y="192024"/>
                    <a:pt x="508381" y="186055"/>
                    <a:pt x="508381" y="173990"/>
                  </a:cubicBezTo>
                  <a:cubicBezTo>
                    <a:pt x="506349" y="136017"/>
                    <a:pt x="506349" y="96012"/>
                    <a:pt x="508381" y="58039"/>
                  </a:cubicBezTo>
                  <a:cubicBezTo>
                    <a:pt x="508381" y="44069"/>
                    <a:pt x="502412" y="38100"/>
                    <a:pt x="488442" y="42037"/>
                  </a:cubicBezTo>
                  <a:cubicBezTo>
                    <a:pt x="478536" y="44069"/>
                    <a:pt x="476504" y="40005"/>
                    <a:pt x="478536" y="32004"/>
                  </a:cubicBezTo>
                  <a:cubicBezTo>
                    <a:pt x="478536" y="21971"/>
                    <a:pt x="478536" y="12065"/>
                    <a:pt x="478536" y="0"/>
                  </a:cubicBezTo>
                  <a:cubicBezTo>
                    <a:pt x="466598" y="0"/>
                    <a:pt x="454660" y="0"/>
                    <a:pt x="444627" y="0"/>
                  </a:cubicBezTo>
                  <a:cubicBezTo>
                    <a:pt x="378841" y="0"/>
                    <a:pt x="313055" y="0"/>
                    <a:pt x="247269" y="0"/>
                  </a:cubicBezTo>
                  <a:cubicBezTo>
                    <a:pt x="181356" y="2286"/>
                    <a:pt x="121539" y="20193"/>
                    <a:pt x="73787" y="66167"/>
                  </a:cubicBezTo>
                  <a:cubicBezTo>
                    <a:pt x="23876" y="114173"/>
                    <a:pt x="2032" y="174117"/>
                    <a:pt x="2032" y="244094"/>
                  </a:cubicBezTo>
                  <a:cubicBezTo>
                    <a:pt x="2032" y="346075"/>
                    <a:pt x="2032" y="449961"/>
                    <a:pt x="2032" y="551942"/>
                  </a:cubicBezTo>
                  <a:cubicBezTo>
                    <a:pt x="2032" y="559943"/>
                    <a:pt x="0" y="565912"/>
                    <a:pt x="0" y="571881"/>
                  </a:cubicBezTo>
                  <a:cubicBezTo>
                    <a:pt x="77724" y="571881"/>
                    <a:pt x="153543" y="571881"/>
                    <a:pt x="231267" y="57188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" name="Group 148">
            <a:extLst>
              <a:ext uri="{FF2B5EF4-FFF2-40B4-BE49-F238E27FC236}">
                <a16:creationId xmlns:a16="http://schemas.microsoft.com/office/drawing/2014/main" id="{51F6D430-8B24-0679-9D7C-CCB2210CC2D8}"/>
              </a:ext>
            </a:extLst>
          </p:cNvPr>
          <p:cNvGrpSpPr/>
          <p:nvPr/>
        </p:nvGrpSpPr>
        <p:grpSpPr>
          <a:xfrm>
            <a:off x="17994420" y="9662220"/>
            <a:ext cx="284040" cy="170640"/>
            <a:chOff x="0" y="0"/>
            <a:chExt cx="378720" cy="227520"/>
          </a:xfrm>
        </p:grpSpPr>
        <p:sp>
          <p:nvSpPr>
            <p:cNvPr id="7" name="Freeform 149">
              <a:extLst>
                <a:ext uri="{FF2B5EF4-FFF2-40B4-BE49-F238E27FC236}">
                  <a16:creationId xmlns:a16="http://schemas.microsoft.com/office/drawing/2014/main" id="{53706341-6806-AC90-6CE6-34BA6DEB4E46}"/>
                </a:ext>
              </a:extLst>
            </p:cNvPr>
            <p:cNvSpPr/>
            <p:nvPr/>
          </p:nvSpPr>
          <p:spPr>
            <a:xfrm>
              <a:off x="0" y="0"/>
              <a:ext cx="378714" cy="227584"/>
            </a:xfrm>
            <a:custGeom>
              <a:avLst/>
              <a:gdLst/>
              <a:ahLst/>
              <a:cxnLst/>
              <a:rect l="l" t="t" r="r" b="b"/>
              <a:pathLst>
                <a:path w="378714" h="227584">
                  <a:moveTo>
                    <a:pt x="378714" y="0"/>
                  </a:moveTo>
                  <a:cubicBezTo>
                    <a:pt x="269113" y="2032"/>
                    <a:pt x="157480" y="2032"/>
                    <a:pt x="47879" y="2032"/>
                  </a:cubicBezTo>
                  <a:cubicBezTo>
                    <a:pt x="39878" y="2032"/>
                    <a:pt x="33909" y="2032"/>
                    <a:pt x="25908" y="2032"/>
                  </a:cubicBezTo>
                  <a:cubicBezTo>
                    <a:pt x="25908" y="18034"/>
                    <a:pt x="25908" y="32004"/>
                    <a:pt x="25908" y="47879"/>
                  </a:cubicBezTo>
                  <a:cubicBezTo>
                    <a:pt x="17907" y="49911"/>
                    <a:pt x="9906" y="49911"/>
                    <a:pt x="0" y="49911"/>
                  </a:cubicBezTo>
                  <a:cubicBezTo>
                    <a:pt x="0" y="91821"/>
                    <a:pt x="0" y="131699"/>
                    <a:pt x="2032" y="171704"/>
                  </a:cubicBezTo>
                  <a:cubicBezTo>
                    <a:pt x="2032" y="175641"/>
                    <a:pt x="16002" y="179705"/>
                    <a:pt x="25908" y="187706"/>
                  </a:cubicBezTo>
                  <a:cubicBezTo>
                    <a:pt x="25908" y="197739"/>
                    <a:pt x="25908" y="211709"/>
                    <a:pt x="25908" y="227584"/>
                  </a:cubicBezTo>
                  <a:cubicBezTo>
                    <a:pt x="143510" y="227584"/>
                    <a:pt x="261112" y="227584"/>
                    <a:pt x="378714" y="227584"/>
                  </a:cubicBezTo>
                  <a:cubicBezTo>
                    <a:pt x="378714" y="151765"/>
                    <a:pt x="378714" y="75946"/>
                    <a:pt x="378714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" name="Group 150">
            <a:extLst>
              <a:ext uri="{FF2B5EF4-FFF2-40B4-BE49-F238E27FC236}">
                <a16:creationId xmlns:a16="http://schemas.microsoft.com/office/drawing/2014/main" id="{4B7EF2A7-43FF-3F94-F1B6-FA6D2792409A}"/>
              </a:ext>
            </a:extLst>
          </p:cNvPr>
          <p:cNvGrpSpPr/>
          <p:nvPr/>
        </p:nvGrpSpPr>
        <p:grpSpPr>
          <a:xfrm>
            <a:off x="14781420" y="9107640"/>
            <a:ext cx="810540" cy="922860"/>
            <a:chOff x="0" y="0"/>
            <a:chExt cx="1080720" cy="1230480"/>
          </a:xfrm>
        </p:grpSpPr>
        <p:sp>
          <p:nvSpPr>
            <p:cNvPr id="9" name="Freeform 151">
              <a:extLst>
                <a:ext uri="{FF2B5EF4-FFF2-40B4-BE49-F238E27FC236}">
                  <a16:creationId xmlns:a16="http://schemas.microsoft.com/office/drawing/2014/main" id="{18DB3B9C-8FE1-4D02-363D-E665803C8712}"/>
                </a:ext>
              </a:extLst>
            </p:cNvPr>
            <p:cNvSpPr/>
            <p:nvPr/>
          </p:nvSpPr>
          <p:spPr>
            <a:xfrm>
              <a:off x="127" y="0"/>
              <a:ext cx="1080643" cy="1230503"/>
            </a:xfrm>
            <a:custGeom>
              <a:avLst/>
              <a:gdLst/>
              <a:ahLst/>
              <a:cxnLst/>
              <a:rect l="l" t="t" r="r" b="b"/>
              <a:pathLst>
                <a:path w="1080643" h="1230503">
                  <a:moveTo>
                    <a:pt x="390652" y="1000760"/>
                  </a:moveTo>
                  <a:cubicBezTo>
                    <a:pt x="312928" y="1000760"/>
                    <a:pt x="235077" y="1000760"/>
                    <a:pt x="155321" y="1000760"/>
                  </a:cubicBezTo>
                  <a:cubicBezTo>
                    <a:pt x="155321" y="1016762"/>
                    <a:pt x="155321" y="1028700"/>
                    <a:pt x="155321" y="1040765"/>
                  </a:cubicBezTo>
                  <a:cubicBezTo>
                    <a:pt x="127381" y="1040765"/>
                    <a:pt x="127381" y="1040765"/>
                    <a:pt x="127381" y="1066673"/>
                  </a:cubicBezTo>
                  <a:cubicBezTo>
                    <a:pt x="127381" y="1106678"/>
                    <a:pt x="127381" y="1148588"/>
                    <a:pt x="127381" y="1188466"/>
                  </a:cubicBezTo>
                  <a:cubicBezTo>
                    <a:pt x="137414" y="1190498"/>
                    <a:pt x="145288" y="1190498"/>
                    <a:pt x="153289" y="1190498"/>
                  </a:cubicBezTo>
                  <a:cubicBezTo>
                    <a:pt x="153289" y="1204468"/>
                    <a:pt x="153289" y="1216406"/>
                    <a:pt x="153289" y="1230503"/>
                  </a:cubicBezTo>
                  <a:cubicBezTo>
                    <a:pt x="161290" y="1230503"/>
                    <a:pt x="167259" y="1230503"/>
                    <a:pt x="173228" y="1230503"/>
                  </a:cubicBezTo>
                  <a:cubicBezTo>
                    <a:pt x="243078" y="1230503"/>
                    <a:pt x="312801" y="1230503"/>
                    <a:pt x="382651" y="1230503"/>
                  </a:cubicBezTo>
                  <a:cubicBezTo>
                    <a:pt x="496316" y="1230503"/>
                    <a:pt x="585978" y="1158621"/>
                    <a:pt x="612013" y="1048766"/>
                  </a:cubicBezTo>
                  <a:cubicBezTo>
                    <a:pt x="617982" y="1026795"/>
                    <a:pt x="620014" y="1002792"/>
                    <a:pt x="620014" y="978789"/>
                  </a:cubicBezTo>
                  <a:cubicBezTo>
                    <a:pt x="620014" y="737108"/>
                    <a:pt x="620014" y="493395"/>
                    <a:pt x="620014" y="251714"/>
                  </a:cubicBezTo>
                  <a:cubicBezTo>
                    <a:pt x="620014" y="243713"/>
                    <a:pt x="620014" y="237744"/>
                    <a:pt x="620014" y="229743"/>
                  </a:cubicBezTo>
                  <a:cubicBezTo>
                    <a:pt x="773557" y="229743"/>
                    <a:pt x="927100" y="229743"/>
                    <a:pt x="1080643" y="229743"/>
                  </a:cubicBezTo>
                  <a:cubicBezTo>
                    <a:pt x="1080643" y="153797"/>
                    <a:pt x="1080643" y="77978"/>
                    <a:pt x="1080643" y="2032"/>
                  </a:cubicBezTo>
                  <a:cubicBezTo>
                    <a:pt x="1076706" y="2032"/>
                    <a:pt x="1074674" y="2032"/>
                    <a:pt x="1072642" y="2032"/>
                  </a:cubicBezTo>
                  <a:cubicBezTo>
                    <a:pt x="919099" y="2032"/>
                    <a:pt x="767588" y="0"/>
                    <a:pt x="615950" y="2032"/>
                  </a:cubicBezTo>
                  <a:cubicBezTo>
                    <a:pt x="506349" y="3937"/>
                    <a:pt x="412623" y="83947"/>
                    <a:pt x="394716" y="193802"/>
                  </a:cubicBezTo>
                  <a:cubicBezTo>
                    <a:pt x="388747" y="231775"/>
                    <a:pt x="390779" y="271653"/>
                    <a:pt x="388747" y="311658"/>
                  </a:cubicBezTo>
                  <a:cubicBezTo>
                    <a:pt x="281051" y="311658"/>
                    <a:pt x="169418" y="311658"/>
                    <a:pt x="57785" y="311658"/>
                  </a:cubicBezTo>
                  <a:cubicBezTo>
                    <a:pt x="57785" y="295656"/>
                    <a:pt x="57785" y="279654"/>
                    <a:pt x="57785" y="263779"/>
                  </a:cubicBezTo>
                  <a:cubicBezTo>
                    <a:pt x="37846" y="263779"/>
                    <a:pt x="21844" y="263779"/>
                    <a:pt x="0" y="263779"/>
                  </a:cubicBezTo>
                  <a:cubicBezTo>
                    <a:pt x="2032" y="285750"/>
                    <a:pt x="2032" y="307721"/>
                    <a:pt x="5969" y="327660"/>
                  </a:cubicBezTo>
                  <a:cubicBezTo>
                    <a:pt x="9906" y="353568"/>
                    <a:pt x="37846" y="371602"/>
                    <a:pt x="69723" y="371602"/>
                  </a:cubicBezTo>
                  <a:cubicBezTo>
                    <a:pt x="169418" y="371602"/>
                    <a:pt x="267081" y="371602"/>
                    <a:pt x="366776" y="371602"/>
                  </a:cubicBezTo>
                  <a:cubicBezTo>
                    <a:pt x="374777" y="371602"/>
                    <a:pt x="382778" y="371602"/>
                    <a:pt x="390652" y="371602"/>
                  </a:cubicBezTo>
                  <a:cubicBezTo>
                    <a:pt x="390652" y="581406"/>
                    <a:pt x="390652" y="791083"/>
                    <a:pt x="390652" y="10008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" name="Group 152">
            <a:extLst>
              <a:ext uri="{FF2B5EF4-FFF2-40B4-BE49-F238E27FC236}">
                <a16:creationId xmlns:a16="http://schemas.microsoft.com/office/drawing/2014/main" id="{C5DD7E72-DA0F-B9A9-A20D-151266678A4F}"/>
              </a:ext>
            </a:extLst>
          </p:cNvPr>
          <p:cNvGrpSpPr/>
          <p:nvPr/>
        </p:nvGrpSpPr>
        <p:grpSpPr>
          <a:xfrm>
            <a:off x="16131960" y="9109800"/>
            <a:ext cx="973620" cy="723600"/>
            <a:chOff x="0" y="0"/>
            <a:chExt cx="1298160" cy="964800"/>
          </a:xfrm>
        </p:grpSpPr>
        <p:sp>
          <p:nvSpPr>
            <p:cNvPr id="11" name="Freeform 153">
              <a:extLst>
                <a:ext uri="{FF2B5EF4-FFF2-40B4-BE49-F238E27FC236}">
                  <a16:creationId xmlns:a16="http://schemas.microsoft.com/office/drawing/2014/main" id="{0CEBA33D-F5C6-B995-833A-26415F8454D3}"/>
                </a:ext>
              </a:extLst>
            </p:cNvPr>
            <p:cNvSpPr/>
            <p:nvPr/>
          </p:nvSpPr>
          <p:spPr>
            <a:xfrm>
              <a:off x="0" y="0"/>
              <a:ext cx="1298321" cy="966851"/>
            </a:xfrm>
            <a:custGeom>
              <a:avLst/>
              <a:gdLst/>
              <a:ahLst/>
              <a:cxnLst/>
              <a:rect l="l" t="t" r="r" b="b"/>
              <a:pathLst>
                <a:path w="1298321" h="966851">
                  <a:moveTo>
                    <a:pt x="530479" y="228219"/>
                  </a:moveTo>
                  <a:cubicBezTo>
                    <a:pt x="530479" y="394335"/>
                    <a:pt x="530479" y="560451"/>
                    <a:pt x="530479" y="724662"/>
                  </a:cubicBezTo>
                  <a:cubicBezTo>
                    <a:pt x="530479" y="838708"/>
                    <a:pt x="594233" y="926846"/>
                    <a:pt x="697992" y="956818"/>
                  </a:cubicBezTo>
                  <a:cubicBezTo>
                    <a:pt x="719963" y="964819"/>
                    <a:pt x="745871" y="966851"/>
                    <a:pt x="771779" y="966851"/>
                  </a:cubicBezTo>
                  <a:cubicBezTo>
                    <a:pt x="931291" y="966851"/>
                    <a:pt x="1092835" y="966851"/>
                    <a:pt x="1252347" y="966851"/>
                  </a:cubicBezTo>
                  <a:cubicBezTo>
                    <a:pt x="1268349" y="966851"/>
                    <a:pt x="1276223" y="962787"/>
                    <a:pt x="1274318" y="946785"/>
                  </a:cubicBezTo>
                  <a:cubicBezTo>
                    <a:pt x="1272286" y="940816"/>
                    <a:pt x="1272286" y="934720"/>
                    <a:pt x="1272286" y="928751"/>
                  </a:cubicBezTo>
                  <a:cubicBezTo>
                    <a:pt x="1272286" y="920750"/>
                    <a:pt x="1272286" y="916686"/>
                    <a:pt x="1282319" y="918718"/>
                  </a:cubicBezTo>
                  <a:cubicBezTo>
                    <a:pt x="1286256" y="918718"/>
                    <a:pt x="1296289" y="912749"/>
                    <a:pt x="1296289" y="910717"/>
                  </a:cubicBezTo>
                  <a:cubicBezTo>
                    <a:pt x="1298321" y="870712"/>
                    <a:pt x="1296289" y="830707"/>
                    <a:pt x="1296289" y="790575"/>
                  </a:cubicBezTo>
                  <a:cubicBezTo>
                    <a:pt x="1292352" y="788543"/>
                    <a:pt x="1288288" y="788543"/>
                    <a:pt x="1284351" y="788543"/>
                  </a:cubicBezTo>
                  <a:cubicBezTo>
                    <a:pt x="1274318" y="788543"/>
                    <a:pt x="1268349" y="784479"/>
                    <a:pt x="1272413" y="774573"/>
                  </a:cubicBezTo>
                  <a:cubicBezTo>
                    <a:pt x="1272413" y="774573"/>
                    <a:pt x="1272413" y="772541"/>
                    <a:pt x="1272413" y="772541"/>
                  </a:cubicBezTo>
                  <a:cubicBezTo>
                    <a:pt x="1276350" y="740537"/>
                    <a:pt x="1276350" y="740537"/>
                    <a:pt x="1244473" y="740537"/>
                  </a:cubicBezTo>
                  <a:cubicBezTo>
                    <a:pt x="1088898" y="740537"/>
                    <a:pt x="933450" y="740537"/>
                    <a:pt x="777875" y="740537"/>
                  </a:cubicBezTo>
                  <a:cubicBezTo>
                    <a:pt x="771906" y="740537"/>
                    <a:pt x="765937" y="740537"/>
                    <a:pt x="757936" y="740537"/>
                  </a:cubicBezTo>
                  <a:cubicBezTo>
                    <a:pt x="757936" y="732536"/>
                    <a:pt x="757936" y="726567"/>
                    <a:pt x="757936" y="720471"/>
                  </a:cubicBezTo>
                  <a:cubicBezTo>
                    <a:pt x="757936" y="556387"/>
                    <a:pt x="759968" y="392176"/>
                    <a:pt x="757936" y="228092"/>
                  </a:cubicBezTo>
                  <a:cubicBezTo>
                    <a:pt x="755777" y="122047"/>
                    <a:pt x="689991" y="34036"/>
                    <a:pt x="582295" y="8001"/>
                  </a:cubicBezTo>
                  <a:cubicBezTo>
                    <a:pt x="564388" y="2032"/>
                    <a:pt x="542417" y="0"/>
                    <a:pt x="522478" y="0"/>
                  </a:cubicBezTo>
                  <a:cubicBezTo>
                    <a:pt x="352933" y="0"/>
                    <a:pt x="185420" y="0"/>
                    <a:pt x="17907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76073"/>
                    <a:pt x="0" y="150114"/>
                    <a:pt x="0" y="228219"/>
                  </a:cubicBezTo>
                  <a:cubicBezTo>
                    <a:pt x="87757" y="228219"/>
                    <a:pt x="177419" y="228219"/>
                    <a:pt x="265176" y="228219"/>
                  </a:cubicBezTo>
                  <a:cubicBezTo>
                    <a:pt x="352933" y="228219"/>
                    <a:pt x="442595" y="228219"/>
                    <a:pt x="530352" y="2282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" name="Group 154">
            <a:extLst>
              <a:ext uri="{FF2B5EF4-FFF2-40B4-BE49-F238E27FC236}">
                <a16:creationId xmlns:a16="http://schemas.microsoft.com/office/drawing/2014/main" id="{4A7BC315-DF11-0C10-4B55-5F23F56054C1}"/>
              </a:ext>
            </a:extLst>
          </p:cNvPr>
          <p:cNvGrpSpPr/>
          <p:nvPr/>
        </p:nvGrpSpPr>
        <p:grpSpPr>
          <a:xfrm>
            <a:off x="14069700" y="9653040"/>
            <a:ext cx="645840" cy="587520"/>
            <a:chOff x="0" y="0"/>
            <a:chExt cx="861120" cy="783360"/>
          </a:xfrm>
        </p:grpSpPr>
        <p:sp>
          <p:nvSpPr>
            <p:cNvPr id="13" name="Freeform 155">
              <a:extLst>
                <a:ext uri="{FF2B5EF4-FFF2-40B4-BE49-F238E27FC236}">
                  <a16:creationId xmlns:a16="http://schemas.microsoft.com/office/drawing/2014/main" id="{1A3C9046-2929-E5DB-5E92-35F49ACD7587}"/>
                </a:ext>
              </a:extLst>
            </p:cNvPr>
            <p:cNvSpPr/>
            <p:nvPr/>
          </p:nvSpPr>
          <p:spPr>
            <a:xfrm>
              <a:off x="127" y="0"/>
              <a:ext cx="860933" cy="783336"/>
            </a:xfrm>
            <a:custGeom>
              <a:avLst/>
              <a:gdLst/>
              <a:ahLst/>
              <a:cxnLst/>
              <a:rect l="l" t="t" r="r" b="b"/>
              <a:pathLst>
                <a:path w="860933" h="783336">
                  <a:moveTo>
                    <a:pt x="61722" y="337693"/>
                  </a:moveTo>
                  <a:cubicBezTo>
                    <a:pt x="69723" y="307721"/>
                    <a:pt x="75692" y="279781"/>
                    <a:pt x="81661" y="249809"/>
                  </a:cubicBezTo>
                  <a:cubicBezTo>
                    <a:pt x="55753" y="275844"/>
                    <a:pt x="41783" y="309753"/>
                    <a:pt x="29845" y="345694"/>
                  </a:cubicBezTo>
                  <a:cubicBezTo>
                    <a:pt x="27813" y="343662"/>
                    <a:pt x="27813" y="343662"/>
                    <a:pt x="25908" y="343662"/>
                  </a:cubicBezTo>
                  <a:cubicBezTo>
                    <a:pt x="27940" y="333629"/>
                    <a:pt x="29845" y="323723"/>
                    <a:pt x="35814" y="313690"/>
                  </a:cubicBezTo>
                  <a:cubicBezTo>
                    <a:pt x="47752" y="291719"/>
                    <a:pt x="59690" y="269748"/>
                    <a:pt x="73660" y="249682"/>
                  </a:cubicBezTo>
                  <a:cubicBezTo>
                    <a:pt x="91567" y="221742"/>
                    <a:pt x="111506" y="195707"/>
                    <a:pt x="133477" y="165735"/>
                  </a:cubicBezTo>
                  <a:cubicBezTo>
                    <a:pt x="87630" y="165735"/>
                    <a:pt x="45720" y="165735"/>
                    <a:pt x="1905" y="165735"/>
                  </a:cubicBezTo>
                  <a:cubicBezTo>
                    <a:pt x="1905" y="187706"/>
                    <a:pt x="1905" y="209677"/>
                    <a:pt x="1905" y="231648"/>
                  </a:cubicBezTo>
                  <a:cubicBezTo>
                    <a:pt x="27813" y="237617"/>
                    <a:pt x="27813" y="237617"/>
                    <a:pt x="27813" y="263652"/>
                  </a:cubicBezTo>
                  <a:cubicBezTo>
                    <a:pt x="27813" y="273685"/>
                    <a:pt x="27813" y="281686"/>
                    <a:pt x="27813" y="291592"/>
                  </a:cubicBezTo>
                  <a:cubicBezTo>
                    <a:pt x="29845" y="303530"/>
                    <a:pt x="29845" y="315595"/>
                    <a:pt x="9906" y="315595"/>
                  </a:cubicBezTo>
                  <a:cubicBezTo>
                    <a:pt x="7874" y="313563"/>
                    <a:pt x="0" y="319532"/>
                    <a:pt x="0" y="323596"/>
                  </a:cubicBezTo>
                  <a:cubicBezTo>
                    <a:pt x="0" y="369570"/>
                    <a:pt x="0" y="415544"/>
                    <a:pt x="0" y="461518"/>
                  </a:cubicBezTo>
                  <a:cubicBezTo>
                    <a:pt x="27940" y="465455"/>
                    <a:pt x="27940" y="465455"/>
                    <a:pt x="27940" y="493522"/>
                  </a:cubicBezTo>
                  <a:cubicBezTo>
                    <a:pt x="27940" y="501523"/>
                    <a:pt x="27940" y="509524"/>
                    <a:pt x="27940" y="519557"/>
                  </a:cubicBezTo>
                  <a:cubicBezTo>
                    <a:pt x="27940" y="543560"/>
                    <a:pt x="27940" y="543560"/>
                    <a:pt x="2032" y="545592"/>
                  </a:cubicBezTo>
                  <a:cubicBezTo>
                    <a:pt x="2032" y="567563"/>
                    <a:pt x="2032" y="589534"/>
                    <a:pt x="2032" y="613537"/>
                  </a:cubicBezTo>
                  <a:cubicBezTo>
                    <a:pt x="41910" y="613537"/>
                    <a:pt x="83820" y="613537"/>
                    <a:pt x="129667" y="613537"/>
                  </a:cubicBezTo>
                  <a:cubicBezTo>
                    <a:pt x="113538" y="589534"/>
                    <a:pt x="101473" y="563499"/>
                    <a:pt x="83566" y="543560"/>
                  </a:cubicBezTo>
                  <a:cubicBezTo>
                    <a:pt x="59690" y="513588"/>
                    <a:pt x="39751" y="481584"/>
                    <a:pt x="27813" y="443611"/>
                  </a:cubicBezTo>
                  <a:cubicBezTo>
                    <a:pt x="25781" y="441579"/>
                    <a:pt x="25781" y="439674"/>
                    <a:pt x="25781" y="435610"/>
                  </a:cubicBezTo>
                  <a:cubicBezTo>
                    <a:pt x="25781" y="435610"/>
                    <a:pt x="27813" y="435610"/>
                    <a:pt x="27813" y="433578"/>
                  </a:cubicBezTo>
                  <a:cubicBezTo>
                    <a:pt x="35814" y="451612"/>
                    <a:pt x="41783" y="471551"/>
                    <a:pt x="51689" y="487553"/>
                  </a:cubicBezTo>
                  <a:cubicBezTo>
                    <a:pt x="61595" y="505587"/>
                    <a:pt x="73660" y="519557"/>
                    <a:pt x="85598" y="535559"/>
                  </a:cubicBezTo>
                  <a:cubicBezTo>
                    <a:pt x="79629" y="515620"/>
                    <a:pt x="73660" y="497586"/>
                    <a:pt x="67691" y="479552"/>
                  </a:cubicBezTo>
                  <a:cubicBezTo>
                    <a:pt x="137414" y="671449"/>
                    <a:pt x="268986" y="783336"/>
                    <a:pt x="476377" y="765302"/>
                  </a:cubicBezTo>
                  <a:cubicBezTo>
                    <a:pt x="663702" y="749300"/>
                    <a:pt x="773430" y="631444"/>
                    <a:pt x="821182" y="451612"/>
                  </a:cubicBezTo>
                  <a:cubicBezTo>
                    <a:pt x="813181" y="477647"/>
                    <a:pt x="807212" y="505587"/>
                    <a:pt x="799211" y="533527"/>
                  </a:cubicBezTo>
                  <a:cubicBezTo>
                    <a:pt x="823087" y="505587"/>
                    <a:pt x="841121" y="475615"/>
                    <a:pt x="851027" y="439547"/>
                  </a:cubicBezTo>
                  <a:cubicBezTo>
                    <a:pt x="853059" y="429514"/>
                    <a:pt x="856996" y="421513"/>
                    <a:pt x="860933" y="411607"/>
                  </a:cubicBezTo>
                  <a:cubicBezTo>
                    <a:pt x="858901" y="395605"/>
                    <a:pt x="858901" y="377698"/>
                    <a:pt x="858901" y="361696"/>
                  </a:cubicBezTo>
                  <a:cubicBezTo>
                    <a:pt x="856869" y="357759"/>
                    <a:pt x="854964" y="355727"/>
                    <a:pt x="854964" y="353695"/>
                  </a:cubicBezTo>
                  <a:cubicBezTo>
                    <a:pt x="845058" y="313690"/>
                    <a:pt x="829056" y="279781"/>
                    <a:pt x="803148" y="249809"/>
                  </a:cubicBezTo>
                  <a:cubicBezTo>
                    <a:pt x="801116" y="247777"/>
                    <a:pt x="801116" y="245872"/>
                    <a:pt x="801116" y="243840"/>
                  </a:cubicBezTo>
                  <a:cubicBezTo>
                    <a:pt x="801116" y="245872"/>
                    <a:pt x="797179" y="247777"/>
                    <a:pt x="799084" y="247777"/>
                  </a:cubicBezTo>
                  <a:cubicBezTo>
                    <a:pt x="803021" y="263779"/>
                    <a:pt x="808990" y="279781"/>
                    <a:pt x="813054" y="295783"/>
                  </a:cubicBezTo>
                  <a:cubicBezTo>
                    <a:pt x="811022" y="297815"/>
                    <a:pt x="811022" y="297815"/>
                    <a:pt x="809117" y="297815"/>
                  </a:cubicBezTo>
                  <a:cubicBezTo>
                    <a:pt x="803148" y="281813"/>
                    <a:pt x="797179" y="263906"/>
                    <a:pt x="791210" y="247904"/>
                  </a:cubicBezTo>
                  <a:cubicBezTo>
                    <a:pt x="737362" y="125984"/>
                    <a:pt x="647700" y="50038"/>
                    <a:pt x="518160" y="20066"/>
                  </a:cubicBezTo>
                  <a:cubicBezTo>
                    <a:pt x="430403" y="0"/>
                    <a:pt x="346710" y="11938"/>
                    <a:pt x="266954" y="53975"/>
                  </a:cubicBezTo>
                  <a:cubicBezTo>
                    <a:pt x="161290" y="109855"/>
                    <a:pt x="95504" y="199898"/>
                    <a:pt x="69596" y="317754"/>
                  </a:cubicBezTo>
                  <a:cubicBezTo>
                    <a:pt x="69596" y="323723"/>
                    <a:pt x="65659" y="331724"/>
                    <a:pt x="61595" y="337693"/>
                  </a:cubicBezTo>
                  <a:cubicBezTo>
                    <a:pt x="61595" y="367665"/>
                    <a:pt x="61595" y="399669"/>
                    <a:pt x="61595" y="429641"/>
                  </a:cubicBezTo>
                  <a:cubicBezTo>
                    <a:pt x="61595" y="399669"/>
                    <a:pt x="61595" y="367665"/>
                    <a:pt x="61595" y="337693"/>
                  </a:cubicBezTo>
                  <a:close/>
                  <a:moveTo>
                    <a:pt x="549910" y="461645"/>
                  </a:moveTo>
                  <a:cubicBezTo>
                    <a:pt x="575818" y="419735"/>
                    <a:pt x="581787" y="375666"/>
                    <a:pt x="557911" y="331724"/>
                  </a:cubicBezTo>
                  <a:cubicBezTo>
                    <a:pt x="526034" y="275717"/>
                    <a:pt x="478155" y="251841"/>
                    <a:pt x="414401" y="259842"/>
                  </a:cubicBezTo>
                  <a:cubicBezTo>
                    <a:pt x="450342" y="245872"/>
                    <a:pt x="484124" y="259842"/>
                    <a:pt x="516001" y="271780"/>
                  </a:cubicBezTo>
                  <a:cubicBezTo>
                    <a:pt x="532003" y="277749"/>
                    <a:pt x="541909" y="297815"/>
                    <a:pt x="555879" y="313690"/>
                  </a:cubicBezTo>
                  <a:cubicBezTo>
                    <a:pt x="599694" y="269748"/>
                    <a:pt x="643636" y="225806"/>
                    <a:pt x="689483" y="179832"/>
                  </a:cubicBezTo>
                  <a:cubicBezTo>
                    <a:pt x="717423" y="203835"/>
                    <a:pt x="761238" y="293751"/>
                    <a:pt x="755269" y="323723"/>
                  </a:cubicBezTo>
                  <a:cubicBezTo>
                    <a:pt x="741299" y="271780"/>
                    <a:pt x="721360" y="225806"/>
                    <a:pt x="687451" y="185801"/>
                  </a:cubicBezTo>
                  <a:cubicBezTo>
                    <a:pt x="645541" y="227711"/>
                    <a:pt x="603758" y="269748"/>
                    <a:pt x="561848" y="311658"/>
                  </a:cubicBezTo>
                  <a:cubicBezTo>
                    <a:pt x="559816" y="315595"/>
                    <a:pt x="561848" y="323596"/>
                    <a:pt x="561848" y="327660"/>
                  </a:cubicBezTo>
                  <a:cubicBezTo>
                    <a:pt x="565785" y="347599"/>
                    <a:pt x="571754" y="365633"/>
                    <a:pt x="573786" y="383667"/>
                  </a:cubicBezTo>
                  <a:cubicBezTo>
                    <a:pt x="577723" y="411607"/>
                    <a:pt x="571754" y="439674"/>
                    <a:pt x="557784" y="459613"/>
                  </a:cubicBezTo>
                  <a:cubicBezTo>
                    <a:pt x="603631" y="505587"/>
                    <a:pt x="645541" y="549529"/>
                    <a:pt x="689356" y="593471"/>
                  </a:cubicBezTo>
                  <a:cubicBezTo>
                    <a:pt x="723265" y="553466"/>
                    <a:pt x="743204" y="507492"/>
                    <a:pt x="757174" y="457581"/>
                  </a:cubicBezTo>
                  <a:cubicBezTo>
                    <a:pt x="749173" y="511556"/>
                    <a:pt x="725297" y="559435"/>
                    <a:pt x="689356" y="601472"/>
                  </a:cubicBezTo>
                  <a:cubicBezTo>
                    <a:pt x="641477" y="553466"/>
                    <a:pt x="595630" y="507492"/>
                    <a:pt x="549783" y="461645"/>
                  </a:cubicBezTo>
                  <a:cubicBezTo>
                    <a:pt x="551815" y="483616"/>
                    <a:pt x="529844" y="489585"/>
                    <a:pt x="519938" y="503555"/>
                  </a:cubicBezTo>
                  <a:cubicBezTo>
                    <a:pt x="563753" y="547497"/>
                    <a:pt x="607695" y="593471"/>
                    <a:pt x="651510" y="637413"/>
                  </a:cubicBezTo>
                  <a:cubicBezTo>
                    <a:pt x="525907" y="749300"/>
                    <a:pt x="336550" y="735330"/>
                    <a:pt x="228981" y="635381"/>
                  </a:cubicBezTo>
                  <a:cubicBezTo>
                    <a:pt x="274828" y="591439"/>
                    <a:pt x="318643" y="547497"/>
                    <a:pt x="362585" y="501523"/>
                  </a:cubicBezTo>
                  <a:cubicBezTo>
                    <a:pt x="350647" y="489585"/>
                    <a:pt x="336677" y="477520"/>
                    <a:pt x="324739" y="467614"/>
                  </a:cubicBezTo>
                  <a:cubicBezTo>
                    <a:pt x="318770" y="453644"/>
                    <a:pt x="314833" y="437642"/>
                    <a:pt x="308737" y="421640"/>
                  </a:cubicBezTo>
                  <a:cubicBezTo>
                    <a:pt x="310769" y="421640"/>
                    <a:pt x="312674" y="419608"/>
                    <a:pt x="314706" y="419608"/>
                  </a:cubicBezTo>
                  <a:cubicBezTo>
                    <a:pt x="328676" y="471551"/>
                    <a:pt x="362585" y="505587"/>
                    <a:pt x="416306" y="519557"/>
                  </a:cubicBezTo>
                  <a:cubicBezTo>
                    <a:pt x="414274" y="519557"/>
                    <a:pt x="414274" y="521589"/>
                    <a:pt x="414274" y="523494"/>
                  </a:cubicBezTo>
                  <a:cubicBezTo>
                    <a:pt x="398272" y="517525"/>
                    <a:pt x="384429" y="513461"/>
                    <a:pt x="370459" y="507492"/>
                  </a:cubicBezTo>
                  <a:cubicBezTo>
                    <a:pt x="326644" y="551434"/>
                    <a:pt x="284734" y="593471"/>
                    <a:pt x="238887" y="637413"/>
                  </a:cubicBezTo>
                  <a:cubicBezTo>
                    <a:pt x="374396" y="685419"/>
                    <a:pt x="508000" y="685419"/>
                    <a:pt x="643509" y="637413"/>
                  </a:cubicBezTo>
                  <a:cubicBezTo>
                    <a:pt x="641477" y="633476"/>
                    <a:pt x="639572" y="631444"/>
                    <a:pt x="637540" y="629412"/>
                  </a:cubicBezTo>
                  <a:cubicBezTo>
                    <a:pt x="599694" y="589407"/>
                    <a:pt x="559816" y="551434"/>
                    <a:pt x="521970" y="513461"/>
                  </a:cubicBezTo>
                  <a:cubicBezTo>
                    <a:pt x="518033" y="509524"/>
                    <a:pt x="510032" y="509524"/>
                    <a:pt x="504063" y="511429"/>
                  </a:cubicBezTo>
                  <a:cubicBezTo>
                    <a:pt x="492125" y="513461"/>
                    <a:pt x="480187" y="519430"/>
                    <a:pt x="468122" y="523367"/>
                  </a:cubicBezTo>
                  <a:cubicBezTo>
                    <a:pt x="468122" y="521335"/>
                    <a:pt x="468122" y="519430"/>
                    <a:pt x="466090" y="517398"/>
                  </a:cubicBezTo>
                  <a:cubicBezTo>
                    <a:pt x="502031" y="509397"/>
                    <a:pt x="529844" y="491363"/>
                    <a:pt x="549783" y="461391"/>
                  </a:cubicBezTo>
                  <a:close/>
                  <a:moveTo>
                    <a:pt x="651383" y="143637"/>
                  </a:moveTo>
                  <a:cubicBezTo>
                    <a:pt x="649351" y="143637"/>
                    <a:pt x="647446" y="145669"/>
                    <a:pt x="645414" y="145669"/>
                  </a:cubicBezTo>
                  <a:cubicBezTo>
                    <a:pt x="585597" y="95758"/>
                    <a:pt x="306578" y="95758"/>
                    <a:pt x="242824" y="143637"/>
                  </a:cubicBezTo>
                  <a:cubicBezTo>
                    <a:pt x="284734" y="185547"/>
                    <a:pt x="328549" y="229616"/>
                    <a:pt x="370459" y="271526"/>
                  </a:cubicBezTo>
                  <a:cubicBezTo>
                    <a:pt x="382397" y="267589"/>
                    <a:pt x="394335" y="263525"/>
                    <a:pt x="406400" y="257556"/>
                  </a:cubicBezTo>
                  <a:cubicBezTo>
                    <a:pt x="406400" y="259588"/>
                    <a:pt x="408432" y="261493"/>
                    <a:pt x="408432" y="261493"/>
                  </a:cubicBezTo>
                  <a:cubicBezTo>
                    <a:pt x="336677" y="287528"/>
                    <a:pt x="304800" y="339471"/>
                    <a:pt x="308737" y="413385"/>
                  </a:cubicBezTo>
                  <a:cubicBezTo>
                    <a:pt x="304800" y="385445"/>
                    <a:pt x="304800" y="357378"/>
                    <a:pt x="318643" y="333502"/>
                  </a:cubicBezTo>
                  <a:cubicBezTo>
                    <a:pt x="326644" y="319532"/>
                    <a:pt x="320675" y="311531"/>
                    <a:pt x="312674" y="301498"/>
                  </a:cubicBezTo>
                  <a:cubicBezTo>
                    <a:pt x="290703" y="281559"/>
                    <a:pt x="268859" y="259588"/>
                    <a:pt x="248920" y="239522"/>
                  </a:cubicBezTo>
                  <a:cubicBezTo>
                    <a:pt x="231013" y="221488"/>
                    <a:pt x="212979" y="203581"/>
                    <a:pt x="193167" y="185547"/>
                  </a:cubicBezTo>
                  <a:cubicBezTo>
                    <a:pt x="159258" y="227457"/>
                    <a:pt x="139319" y="273431"/>
                    <a:pt x="125349" y="323469"/>
                  </a:cubicBezTo>
                  <a:cubicBezTo>
                    <a:pt x="123317" y="321437"/>
                    <a:pt x="123317" y="319532"/>
                    <a:pt x="123317" y="317500"/>
                  </a:cubicBezTo>
                  <a:cubicBezTo>
                    <a:pt x="133223" y="269494"/>
                    <a:pt x="155194" y="227584"/>
                    <a:pt x="185166" y="187579"/>
                  </a:cubicBezTo>
                  <a:cubicBezTo>
                    <a:pt x="191135" y="179578"/>
                    <a:pt x="195072" y="179578"/>
                    <a:pt x="203073" y="187579"/>
                  </a:cubicBezTo>
                  <a:cubicBezTo>
                    <a:pt x="212979" y="197612"/>
                    <a:pt x="223012" y="207518"/>
                    <a:pt x="232918" y="217551"/>
                  </a:cubicBezTo>
                  <a:cubicBezTo>
                    <a:pt x="264795" y="249555"/>
                    <a:pt x="296672" y="281559"/>
                    <a:pt x="326644" y="311531"/>
                  </a:cubicBezTo>
                  <a:cubicBezTo>
                    <a:pt x="338582" y="299593"/>
                    <a:pt x="350520" y="287528"/>
                    <a:pt x="364490" y="275590"/>
                  </a:cubicBezTo>
                  <a:cubicBezTo>
                    <a:pt x="324612" y="237617"/>
                    <a:pt x="286766" y="197612"/>
                    <a:pt x="246888" y="159639"/>
                  </a:cubicBezTo>
                  <a:cubicBezTo>
                    <a:pt x="228981" y="141605"/>
                    <a:pt x="228981" y="141605"/>
                    <a:pt x="248920" y="125730"/>
                  </a:cubicBezTo>
                  <a:cubicBezTo>
                    <a:pt x="250952" y="123698"/>
                    <a:pt x="252857" y="123698"/>
                    <a:pt x="254889" y="121793"/>
                  </a:cubicBezTo>
                  <a:cubicBezTo>
                    <a:pt x="320802" y="77978"/>
                    <a:pt x="392557" y="57912"/>
                    <a:pt x="472313" y="65913"/>
                  </a:cubicBezTo>
                  <a:cubicBezTo>
                    <a:pt x="536067" y="71882"/>
                    <a:pt x="591947" y="93853"/>
                    <a:pt x="641731" y="131826"/>
                  </a:cubicBezTo>
                  <a:cubicBezTo>
                    <a:pt x="645668" y="135763"/>
                    <a:pt x="647700" y="139827"/>
                    <a:pt x="651637" y="143764"/>
                  </a:cubicBezTo>
                  <a:close/>
                  <a:moveTo>
                    <a:pt x="404495" y="319786"/>
                  </a:moveTo>
                  <a:cubicBezTo>
                    <a:pt x="404495" y="321818"/>
                    <a:pt x="406527" y="321818"/>
                    <a:pt x="408432" y="323723"/>
                  </a:cubicBezTo>
                  <a:cubicBezTo>
                    <a:pt x="408432" y="323723"/>
                    <a:pt x="406400" y="325755"/>
                    <a:pt x="406400" y="327660"/>
                  </a:cubicBezTo>
                  <a:cubicBezTo>
                    <a:pt x="394462" y="345694"/>
                    <a:pt x="382524" y="365633"/>
                    <a:pt x="370459" y="385572"/>
                  </a:cubicBezTo>
                  <a:cubicBezTo>
                    <a:pt x="384429" y="407543"/>
                    <a:pt x="398399" y="431546"/>
                    <a:pt x="410337" y="453517"/>
                  </a:cubicBezTo>
                  <a:cubicBezTo>
                    <a:pt x="432308" y="453517"/>
                    <a:pt x="452247" y="453517"/>
                    <a:pt x="472186" y="453517"/>
                  </a:cubicBezTo>
                  <a:cubicBezTo>
                    <a:pt x="476123" y="453517"/>
                    <a:pt x="478155" y="449580"/>
                    <a:pt x="480187" y="447548"/>
                  </a:cubicBezTo>
                  <a:cubicBezTo>
                    <a:pt x="490093" y="429514"/>
                    <a:pt x="500126" y="413639"/>
                    <a:pt x="510032" y="395605"/>
                  </a:cubicBezTo>
                  <a:cubicBezTo>
                    <a:pt x="512064" y="393573"/>
                    <a:pt x="512064" y="387604"/>
                    <a:pt x="510032" y="385572"/>
                  </a:cubicBezTo>
                  <a:cubicBezTo>
                    <a:pt x="494030" y="347599"/>
                    <a:pt x="476123" y="309626"/>
                    <a:pt x="422275" y="323596"/>
                  </a:cubicBezTo>
                  <a:cubicBezTo>
                    <a:pt x="422275" y="323596"/>
                    <a:pt x="420243" y="323596"/>
                    <a:pt x="414274" y="321564"/>
                  </a:cubicBezTo>
                  <a:cubicBezTo>
                    <a:pt x="428244" y="321564"/>
                    <a:pt x="436245" y="323596"/>
                    <a:pt x="442214" y="321564"/>
                  </a:cubicBezTo>
                  <a:cubicBezTo>
                    <a:pt x="472059" y="315595"/>
                    <a:pt x="486029" y="329565"/>
                    <a:pt x="502031" y="353568"/>
                  </a:cubicBezTo>
                  <a:cubicBezTo>
                    <a:pt x="518033" y="381508"/>
                    <a:pt x="518033" y="399542"/>
                    <a:pt x="502031" y="425450"/>
                  </a:cubicBezTo>
                  <a:cubicBezTo>
                    <a:pt x="488061" y="449453"/>
                    <a:pt x="474091" y="463423"/>
                    <a:pt x="446278" y="457454"/>
                  </a:cubicBezTo>
                  <a:cubicBezTo>
                    <a:pt x="438277" y="455422"/>
                    <a:pt x="430276" y="455422"/>
                    <a:pt x="424307" y="457454"/>
                  </a:cubicBezTo>
                  <a:cubicBezTo>
                    <a:pt x="404368" y="461391"/>
                    <a:pt x="398399" y="449453"/>
                    <a:pt x="388366" y="437515"/>
                  </a:cubicBezTo>
                  <a:cubicBezTo>
                    <a:pt x="364490" y="405511"/>
                    <a:pt x="360426" y="375539"/>
                    <a:pt x="388366" y="343535"/>
                  </a:cubicBezTo>
                  <a:cubicBezTo>
                    <a:pt x="394335" y="335534"/>
                    <a:pt x="398272" y="327533"/>
                    <a:pt x="404368" y="319532"/>
                  </a:cubicBezTo>
                  <a:close/>
                  <a:moveTo>
                    <a:pt x="438277" y="655320"/>
                  </a:moveTo>
                  <a:cubicBezTo>
                    <a:pt x="432308" y="653288"/>
                    <a:pt x="422275" y="651383"/>
                    <a:pt x="416306" y="645287"/>
                  </a:cubicBezTo>
                  <a:cubicBezTo>
                    <a:pt x="410337" y="639191"/>
                    <a:pt x="402336" y="627253"/>
                    <a:pt x="402336" y="619252"/>
                  </a:cubicBezTo>
                  <a:cubicBezTo>
                    <a:pt x="402336" y="607314"/>
                    <a:pt x="410337" y="593217"/>
                    <a:pt x="418338" y="587248"/>
                  </a:cubicBezTo>
                  <a:cubicBezTo>
                    <a:pt x="428244" y="581279"/>
                    <a:pt x="442214" y="583311"/>
                    <a:pt x="454279" y="581279"/>
                  </a:cubicBezTo>
                  <a:cubicBezTo>
                    <a:pt x="462280" y="581279"/>
                    <a:pt x="484124" y="609219"/>
                    <a:pt x="480187" y="619252"/>
                  </a:cubicBezTo>
                  <a:cubicBezTo>
                    <a:pt x="478155" y="629285"/>
                    <a:pt x="472186" y="641223"/>
                    <a:pt x="464185" y="649224"/>
                  </a:cubicBezTo>
                  <a:cubicBezTo>
                    <a:pt x="460248" y="655193"/>
                    <a:pt x="450215" y="653161"/>
                    <a:pt x="438277" y="655193"/>
                  </a:cubicBezTo>
                  <a:close/>
                  <a:moveTo>
                    <a:pt x="442214" y="195580"/>
                  </a:moveTo>
                  <a:cubicBezTo>
                    <a:pt x="422275" y="195580"/>
                    <a:pt x="402336" y="177546"/>
                    <a:pt x="400304" y="161671"/>
                  </a:cubicBezTo>
                  <a:cubicBezTo>
                    <a:pt x="400304" y="145669"/>
                    <a:pt x="424180" y="125730"/>
                    <a:pt x="442214" y="125730"/>
                  </a:cubicBezTo>
                  <a:cubicBezTo>
                    <a:pt x="460248" y="125730"/>
                    <a:pt x="480060" y="143764"/>
                    <a:pt x="482092" y="161671"/>
                  </a:cubicBezTo>
                  <a:cubicBezTo>
                    <a:pt x="482092" y="175641"/>
                    <a:pt x="460121" y="195580"/>
                    <a:pt x="442214" y="195580"/>
                  </a:cubicBezTo>
                  <a:close/>
                  <a:moveTo>
                    <a:pt x="129413" y="473583"/>
                  </a:moveTo>
                  <a:cubicBezTo>
                    <a:pt x="147320" y="517525"/>
                    <a:pt x="161290" y="561467"/>
                    <a:pt x="199136" y="595503"/>
                  </a:cubicBezTo>
                  <a:cubicBezTo>
                    <a:pt x="199136" y="597535"/>
                    <a:pt x="199136" y="599440"/>
                    <a:pt x="197104" y="605536"/>
                  </a:cubicBezTo>
                  <a:cubicBezTo>
                    <a:pt x="163195" y="565531"/>
                    <a:pt x="137287" y="523621"/>
                    <a:pt x="129286" y="473583"/>
                  </a:cubicBezTo>
                  <a:close/>
                  <a:moveTo>
                    <a:pt x="444373" y="423672"/>
                  </a:moveTo>
                  <a:cubicBezTo>
                    <a:pt x="462280" y="417703"/>
                    <a:pt x="474218" y="407670"/>
                    <a:pt x="472313" y="387731"/>
                  </a:cubicBezTo>
                  <a:cubicBezTo>
                    <a:pt x="472313" y="373761"/>
                    <a:pt x="462407" y="363728"/>
                    <a:pt x="448437" y="359791"/>
                  </a:cubicBezTo>
                  <a:cubicBezTo>
                    <a:pt x="424561" y="353822"/>
                    <a:pt x="416560" y="371729"/>
                    <a:pt x="406527" y="389763"/>
                  </a:cubicBezTo>
                  <a:cubicBezTo>
                    <a:pt x="406527" y="367792"/>
                    <a:pt x="420497" y="353822"/>
                    <a:pt x="440436" y="353822"/>
                  </a:cubicBezTo>
                  <a:cubicBezTo>
                    <a:pt x="460375" y="353822"/>
                    <a:pt x="478282" y="367792"/>
                    <a:pt x="478282" y="387731"/>
                  </a:cubicBezTo>
                  <a:cubicBezTo>
                    <a:pt x="478282" y="409702"/>
                    <a:pt x="466344" y="423672"/>
                    <a:pt x="444373" y="423672"/>
                  </a:cubicBezTo>
                  <a:close/>
                  <a:moveTo>
                    <a:pt x="117475" y="353695"/>
                  </a:moveTo>
                  <a:cubicBezTo>
                    <a:pt x="119507" y="353695"/>
                    <a:pt x="119507" y="353695"/>
                    <a:pt x="121412" y="353695"/>
                  </a:cubicBezTo>
                  <a:cubicBezTo>
                    <a:pt x="121412" y="377698"/>
                    <a:pt x="121412" y="403606"/>
                    <a:pt x="121412" y="427609"/>
                  </a:cubicBezTo>
                  <a:cubicBezTo>
                    <a:pt x="119380" y="427609"/>
                    <a:pt x="119380" y="427609"/>
                    <a:pt x="117475" y="427609"/>
                  </a:cubicBezTo>
                  <a:cubicBezTo>
                    <a:pt x="117475" y="403606"/>
                    <a:pt x="117475" y="379603"/>
                    <a:pt x="117475" y="3536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" name="Group 156">
            <a:extLst>
              <a:ext uri="{FF2B5EF4-FFF2-40B4-BE49-F238E27FC236}">
                <a16:creationId xmlns:a16="http://schemas.microsoft.com/office/drawing/2014/main" id="{4D63790D-5847-B4AD-0EF3-EF372398B7F6}"/>
              </a:ext>
            </a:extLst>
          </p:cNvPr>
          <p:cNvGrpSpPr/>
          <p:nvPr/>
        </p:nvGrpSpPr>
        <p:grpSpPr>
          <a:xfrm>
            <a:off x="17239500" y="9509400"/>
            <a:ext cx="618840" cy="488160"/>
            <a:chOff x="0" y="0"/>
            <a:chExt cx="825120" cy="650880"/>
          </a:xfrm>
        </p:grpSpPr>
        <p:sp>
          <p:nvSpPr>
            <p:cNvPr id="15" name="Freeform 157">
              <a:extLst>
                <a:ext uri="{FF2B5EF4-FFF2-40B4-BE49-F238E27FC236}">
                  <a16:creationId xmlns:a16="http://schemas.microsoft.com/office/drawing/2014/main" id="{6446FA8D-2A58-F5D6-9711-479EA954BDBE}"/>
                </a:ext>
              </a:extLst>
            </p:cNvPr>
            <p:cNvSpPr/>
            <p:nvPr/>
          </p:nvSpPr>
          <p:spPr>
            <a:xfrm>
              <a:off x="-2032" y="127"/>
              <a:ext cx="827278" cy="650875"/>
            </a:xfrm>
            <a:custGeom>
              <a:avLst/>
              <a:gdLst/>
              <a:ahLst/>
              <a:cxnLst/>
              <a:rect l="l" t="t" r="r" b="b"/>
              <a:pathLst>
                <a:path w="827278" h="650875">
                  <a:moveTo>
                    <a:pt x="635381" y="117729"/>
                  </a:moveTo>
                  <a:cubicBezTo>
                    <a:pt x="635381" y="85725"/>
                    <a:pt x="635381" y="57785"/>
                    <a:pt x="635381" y="27940"/>
                  </a:cubicBezTo>
                  <a:cubicBezTo>
                    <a:pt x="615442" y="27940"/>
                    <a:pt x="623443" y="11938"/>
                    <a:pt x="619379" y="2032"/>
                  </a:cubicBezTo>
                  <a:cubicBezTo>
                    <a:pt x="599440" y="2032"/>
                    <a:pt x="577469" y="0"/>
                    <a:pt x="557403" y="2032"/>
                  </a:cubicBezTo>
                  <a:cubicBezTo>
                    <a:pt x="551434" y="2032"/>
                    <a:pt x="547370" y="13970"/>
                    <a:pt x="541401" y="24003"/>
                  </a:cubicBezTo>
                  <a:cubicBezTo>
                    <a:pt x="525399" y="24003"/>
                    <a:pt x="505460" y="26035"/>
                    <a:pt x="485521" y="26035"/>
                  </a:cubicBezTo>
                  <a:cubicBezTo>
                    <a:pt x="483489" y="26035"/>
                    <a:pt x="481584" y="18034"/>
                    <a:pt x="477520" y="14097"/>
                  </a:cubicBezTo>
                  <a:cubicBezTo>
                    <a:pt x="475488" y="10160"/>
                    <a:pt x="471551" y="2159"/>
                    <a:pt x="469519" y="2159"/>
                  </a:cubicBezTo>
                  <a:cubicBezTo>
                    <a:pt x="431546" y="127"/>
                    <a:pt x="393573" y="2159"/>
                    <a:pt x="353695" y="2159"/>
                  </a:cubicBezTo>
                  <a:cubicBezTo>
                    <a:pt x="353695" y="10160"/>
                    <a:pt x="351663" y="16129"/>
                    <a:pt x="351663" y="24130"/>
                  </a:cubicBezTo>
                  <a:cubicBezTo>
                    <a:pt x="331724" y="24130"/>
                    <a:pt x="311658" y="26162"/>
                    <a:pt x="291719" y="26162"/>
                  </a:cubicBezTo>
                  <a:cubicBezTo>
                    <a:pt x="287782" y="26162"/>
                    <a:pt x="283718" y="20193"/>
                    <a:pt x="283718" y="14224"/>
                  </a:cubicBezTo>
                  <a:cubicBezTo>
                    <a:pt x="283718" y="6223"/>
                    <a:pt x="281686" y="254"/>
                    <a:pt x="269748" y="254"/>
                  </a:cubicBezTo>
                  <a:cubicBezTo>
                    <a:pt x="257810" y="2286"/>
                    <a:pt x="243713" y="2286"/>
                    <a:pt x="229743" y="254"/>
                  </a:cubicBezTo>
                  <a:cubicBezTo>
                    <a:pt x="217805" y="254"/>
                    <a:pt x="205740" y="254"/>
                    <a:pt x="209804" y="18161"/>
                  </a:cubicBezTo>
                  <a:cubicBezTo>
                    <a:pt x="209804" y="20193"/>
                    <a:pt x="207772" y="22098"/>
                    <a:pt x="207772" y="22098"/>
                  </a:cubicBezTo>
                  <a:cubicBezTo>
                    <a:pt x="187833" y="28067"/>
                    <a:pt x="195834" y="44069"/>
                    <a:pt x="195834" y="54102"/>
                  </a:cubicBezTo>
                  <a:cubicBezTo>
                    <a:pt x="195834" y="76073"/>
                    <a:pt x="195834" y="96012"/>
                    <a:pt x="195834" y="117983"/>
                  </a:cubicBezTo>
                  <a:cubicBezTo>
                    <a:pt x="187833" y="117983"/>
                    <a:pt x="181864" y="117983"/>
                    <a:pt x="175895" y="117983"/>
                  </a:cubicBezTo>
                  <a:cubicBezTo>
                    <a:pt x="123952" y="117983"/>
                    <a:pt x="72009" y="120015"/>
                    <a:pt x="20066" y="117983"/>
                  </a:cubicBezTo>
                  <a:cubicBezTo>
                    <a:pt x="5969" y="117729"/>
                    <a:pt x="2032" y="123698"/>
                    <a:pt x="2032" y="135636"/>
                  </a:cubicBezTo>
                  <a:cubicBezTo>
                    <a:pt x="2032" y="143637"/>
                    <a:pt x="2032" y="153543"/>
                    <a:pt x="2032" y="163576"/>
                  </a:cubicBezTo>
                  <a:cubicBezTo>
                    <a:pt x="0" y="175514"/>
                    <a:pt x="4064" y="183515"/>
                    <a:pt x="20066" y="181483"/>
                  </a:cubicBezTo>
                  <a:cubicBezTo>
                    <a:pt x="22098" y="181483"/>
                    <a:pt x="28067" y="187452"/>
                    <a:pt x="28067" y="191516"/>
                  </a:cubicBezTo>
                  <a:cubicBezTo>
                    <a:pt x="30099" y="203454"/>
                    <a:pt x="28067" y="217424"/>
                    <a:pt x="28067" y="229489"/>
                  </a:cubicBezTo>
                  <a:cubicBezTo>
                    <a:pt x="30099" y="243459"/>
                    <a:pt x="30099" y="255397"/>
                    <a:pt x="10033" y="253492"/>
                  </a:cubicBezTo>
                  <a:cubicBezTo>
                    <a:pt x="8001" y="253492"/>
                    <a:pt x="2032" y="259461"/>
                    <a:pt x="2032" y="263525"/>
                  </a:cubicBezTo>
                  <a:cubicBezTo>
                    <a:pt x="2032" y="299466"/>
                    <a:pt x="0" y="335407"/>
                    <a:pt x="2032" y="371348"/>
                  </a:cubicBezTo>
                  <a:cubicBezTo>
                    <a:pt x="2032" y="377317"/>
                    <a:pt x="16002" y="383286"/>
                    <a:pt x="24003" y="389255"/>
                  </a:cubicBezTo>
                  <a:cubicBezTo>
                    <a:pt x="26035" y="387223"/>
                    <a:pt x="26035" y="387223"/>
                    <a:pt x="27940" y="385318"/>
                  </a:cubicBezTo>
                  <a:cubicBezTo>
                    <a:pt x="27940" y="405257"/>
                    <a:pt x="29972" y="425196"/>
                    <a:pt x="27940" y="445262"/>
                  </a:cubicBezTo>
                  <a:cubicBezTo>
                    <a:pt x="27940" y="449199"/>
                    <a:pt x="19939" y="453263"/>
                    <a:pt x="17907" y="453263"/>
                  </a:cubicBezTo>
                  <a:cubicBezTo>
                    <a:pt x="8001" y="451104"/>
                    <a:pt x="2032" y="457073"/>
                    <a:pt x="2032" y="465074"/>
                  </a:cubicBezTo>
                  <a:cubicBezTo>
                    <a:pt x="2032" y="481076"/>
                    <a:pt x="2032" y="497078"/>
                    <a:pt x="2032" y="514985"/>
                  </a:cubicBezTo>
                  <a:cubicBezTo>
                    <a:pt x="65913" y="514985"/>
                    <a:pt x="129921" y="514985"/>
                    <a:pt x="191770" y="514985"/>
                  </a:cubicBezTo>
                  <a:cubicBezTo>
                    <a:pt x="191770" y="518922"/>
                    <a:pt x="193802" y="520954"/>
                    <a:pt x="193802" y="525018"/>
                  </a:cubicBezTo>
                  <a:cubicBezTo>
                    <a:pt x="191770" y="566928"/>
                    <a:pt x="215773" y="594868"/>
                    <a:pt x="251714" y="612902"/>
                  </a:cubicBezTo>
                  <a:cubicBezTo>
                    <a:pt x="307594" y="642874"/>
                    <a:pt x="369570" y="650875"/>
                    <a:pt x="431546" y="648843"/>
                  </a:cubicBezTo>
                  <a:cubicBezTo>
                    <a:pt x="485521" y="646811"/>
                    <a:pt x="535432" y="638810"/>
                    <a:pt x="581406" y="610870"/>
                  </a:cubicBezTo>
                  <a:cubicBezTo>
                    <a:pt x="615315" y="590931"/>
                    <a:pt x="639318" y="564896"/>
                    <a:pt x="635381" y="522986"/>
                  </a:cubicBezTo>
                  <a:cubicBezTo>
                    <a:pt x="635381" y="520954"/>
                    <a:pt x="637413" y="519049"/>
                    <a:pt x="637413" y="517017"/>
                  </a:cubicBezTo>
                  <a:cubicBezTo>
                    <a:pt x="637413" y="517017"/>
                    <a:pt x="637413" y="517017"/>
                    <a:pt x="639445" y="514985"/>
                  </a:cubicBezTo>
                  <a:cubicBezTo>
                    <a:pt x="699389" y="514985"/>
                    <a:pt x="761365" y="514985"/>
                    <a:pt x="827278" y="514985"/>
                  </a:cubicBezTo>
                  <a:cubicBezTo>
                    <a:pt x="827278" y="497078"/>
                    <a:pt x="827278" y="479044"/>
                    <a:pt x="825246" y="463042"/>
                  </a:cubicBezTo>
                  <a:cubicBezTo>
                    <a:pt x="825246" y="459105"/>
                    <a:pt x="817245" y="453009"/>
                    <a:pt x="813308" y="453009"/>
                  </a:cubicBezTo>
                  <a:cubicBezTo>
                    <a:pt x="801370" y="455041"/>
                    <a:pt x="801370" y="449072"/>
                    <a:pt x="801370" y="441071"/>
                  </a:cubicBezTo>
                  <a:cubicBezTo>
                    <a:pt x="801370" y="425069"/>
                    <a:pt x="801370" y="411099"/>
                    <a:pt x="801370" y="395097"/>
                  </a:cubicBezTo>
                  <a:cubicBezTo>
                    <a:pt x="801370" y="385064"/>
                    <a:pt x="803402" y="381127"/>
                    <a:pt x="813308" y="383159"/>
                  </a:cubicBezTo>
                  <a:cubicBezTo>
                    <a:pt x="817245" y="383159"/>
                    <a:pt x="825246" y="377190"/>
                    <a:pt x="825246" y="373126"/>
                  </a:cubicBezTo>
                  <a:cubicBezTo>
                    <a:pt x="827278" y="333248"/>
                    <a:pt x="827278" y="295275"/>
                    <a:pt x="827278" y="253365"/>
                  </a:cubicBezTo>
                  <a:cubicBezTo>
                    <a:pt x="823341" y="253365"/>
                    <a:pt x="819277" y="253365"/>
                    <a:pt x="815340" y="253365"/>
                  </a:cubicBezTo>
                  <a:cubicBezTo>
                    <a:pt x="803402" y="253365"/>
                    <a:pt x="799338" y="249428"/>
                    <a:pt x="801370" y="237363"/>
                  </a:cubicBezTo>
                  <a:cubicBezTo>
                    <a:pt x="803402" y="225298"/>
                    <a:pt x="803402" y="211455"/>
                    <a:pt x="801370" y="199390"/>
                  </a:cubicBezTo>
                  <a:cubicBezTo>
                    <a:pt x="799338" y="185420"/>
                    <a:pt x="803402" y="179451"/>
                    <a:pt x="819404" y="181483"/>
                  </a:cubicBezTo>
                  <a:cubicBezTo>
                    <a:pt x="821436" y="181483"/>
                    <a:pt x="823341" y="181483"/>
                    <a:pt x="825373" y="179451"/>
                  </a:cubicBezTo>
                  <a:cubicBezTo>
                    <a:pt x="825373" y="159512"/>
                    <a:pt x="825373" y="139573"/>
                    <a:pt x="825373" y="117602"/>
                  </a:cubicBezTo>
                  <a:cubicBezTo>
                    <a:pt x="763397" y="117602"/>
                    <a:pt x="699516" y="117602"/>
                    <a:pt x="635635" y="11760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" name="Group 158">
            <a:extLst>
              <a:ext uri="{FF2B5EF4-FFF2-40B4-BE49-F238E27FC236}">
                <a16:creationId xmlns:a16="http://schemas.microsoft.com/office/drawing/2014/main" id="{40832138-8CE2-1100-8329-1170C518B2E6}"/>
              </a:ext>
            </a:extLst>
          </p:cNvPr>
          <p:cNvGrpSpPr/>
          <p:nvPr/>
        </p:nvGrpSpPr>
        <p:grpSpPr>
          <a:xfrm>
            <a:off x="15678360" y="8907300"/>
            <a:ext cx="369360" cy="401220"/>
            <a:chOff x="0" y="0"/>
            <a:chExt cx="492480" cy="534960"/>
          </a:xfrm>
        </p:grpSpPr>
        <p:sp>
          <p:nvSpPr>
            <p:cNvPr id="17" name="Freeform 159">
              <a:extLst>
                <a:ext uri="{FF2B5EF4-FFF2-40B4-BE49-F238E27FC236}">
                  <a16:creationId xmlns:a16="http://schemas.microsoft.com/office/drawing/2014/main" id="{5774BF5C-8075-52F8-F06F-DF4627E9688B}"/>
                </a:ext>
              </a:extLst>
            </p:cNvPr>
            <p:cNvSpPr/>
            <p:nvPr/>
          </p:nvSpPr>
          <p:spPr>
            <a:xfrm>
              <a:off x="-1905" y="0"/>
              <a:ext cx="494538" cy="535051"/>
            </a:xfrm>
            <a:custGeom>
              <a:avLst/>
              <a:gdLst/>
              <a:ahLst/>
              <a:cxnLst/>
              <a:rect l="l" t="t" r="r" b="b"/>
              <a:pathLst>
                <a:path w="494538" h="535051">
                  <a:moveTo>
                    <a:pt x="148082" y="0"/>
                  </a:moveTo>
                  <a:cubicBezTo>
                    <a:pt x="148082" y="75819"/>
                    <a:pt x="148082" y="151765"/>
                    <a:pt x="148082" y="229616"/>
                  </a:cubicBezTo>
                  <a:cubicBezTo>
                    <a:pt x="98044" y="229616"/>
                    <a:pt x="50038" y="229616"/>
                    <a:pt x="0" y="229616"/>
                  </a:cubicBezTo>
                  <a:cubicBezTo>
                    <a:pt x="0" y="331470"/>
                    <a:pt x="0" y="433197"/>
                    <a:pt x="0" y="535051"/>
                  </a:cubicBezTo>
                  <a:cubicBezTo>
                    <a:pt x="164211" y="535051"/>
                    <a:pt x="328295" y="535051"/>
                    <a:pt x="494538" y="535051"/>
                  </a:cubicBezTo>
                  <a:cubicBezTo>
                    <a:pt x="494538" y="433197"/>
                    <a:pt x="494538" y="333502"/>
                    <a:pt x="494538" y="229616"/>
                  </a:cubicBezTo>
                  <a:cubicBezTo>
                    <a:pt x="446532" y="229616"/>
                    <a:pt x="396494" y="229616"/>
                    <a:pt x="346456" y="229616"/>
                  </a:cubicBezTo>
                  <a:cubicBezTo>
                    <a:pt x="346456" y="151765"/>
                    <a:pt x="346456" y="77851"/>
                    <a:pt x="346456" y="0"/>
                  </a:cubicBezTo>
                  <a:cubicBezTo>
                    <a:pt x="280416" y="0"/>
                    <a:pt x="216281" y="0"/>
                    <a:pt x="14820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" name="Group 160">
            <a:extLst>
              <a:ext uri="{FF2B5EF4-FFF2-40B4-BE49-F238E27FC236}">
                <a16:creationId xmlns:a16="http://schemas.microsoft.com/office/drawing/2014/main" id="{AEC36782-1072-37D2-1EED-F39444B3B9E5}"/>
              </a:ext>
            </a:extLst>
          </p:cNvPr>
          <p:cNvGrpSpPr/>
          <p:nvPr/>
        </p:nvGrpSpPr>
        <p:grpSpPr>
          <a:xfrm>
            <a:off x="14805180" y="9660600"/>
            <a:ext cx="68580" cy="568080"/>
            <a:chOff x="0" y="0"/>
            <a:chExt cx="91440" cy="757440"/>
          </a:xfrm>
        </p:grpSpPr>
        <p:sp>
          <p:nvSpPr>
            <p:cNvPr id="19" name="Freeform 161">
              <a:extLst>
                <a:ext uri="{FF2B5EF4-FFF2-40B4-BE49-F238E27FC236}">
                  <a16:creationId xmlns:a16="http://schemas.microsoft.com/office/drawing/2014/main" id="{CA6F58BD-05BB-1EBE-DFBC-F064EA2CAD96}"/>
                </a:ext>
              </a:extLst>
            </p:cNvPr>
            <p:cNvSpPr/>
            <p:nvPr/>
          </p:nvSpPr>
          <p:spPr>
            <a:xfrm>
              <a:off x="0" y="0"/>
              <a:ext cx="91440" cy="757428"/>
            </a:xfrm>
            <a:custGeom>
              <a:avLst/>
              <a:gdLst/>
              <a:ahLst/>
              <a:cxnLst/>
              <a:rect l="l" t="t" r="r" b="b"/>
              <a:pathLst>
                <a:path w="91440" h="757428">
                  <a:moveTo>
                    <a:pt x="91440" y="0"/>
                  </a:moveTo>
                  <a:cubicBezTo>
                    <a:pt x="59690" y="0"/>
                    <a:pt x="31750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9845" y="757428"/>
                    <a:pt x="59690" y="757428"/>
                    <a:pt x="91440" y="757428"/>
                  </a:cubicBezTo>
                  <a:cubicBezTo>
                    <a:pt x="91440" y="505587"/>
                    <a:pt x="91440" y="253746"/>
                    <a:pt x="9144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" name="Group 162">
            <a:extLst>
              <a:ext uri="{FF2B5EF4-FFF2-40B4-BE49-F238E27FC236}">
                <a16:creationId xmlns:a16="http://schemas.microsoft.com/office/drawing/2014/main" id="{2B5BC040-96F3-3A5B-21A7-7BEDB7F595AA}"/>
              </a:ext>
            </a:extLst>
          </p:cNvPr>
          <p:cNvGrpSpPr/>
          <p:nvPr/>
        </p:nvGrpSpPr>
        <p:grpSpPr>
          <a:xfrm>
            <a:off x="13997880" y="9660600"/>
            <a:ext cx="67500" cy="568080"/>
            <a:chOff x="0" y="0"/>
            <a:chExt cx="90000" cy="757440"/>
          </a:xfrm>
        </p:grpSpPr>
        <p:sp>
          <p:nvSpPr>
            <p:cNvPr id="21" name="Freeform 163">
              <a:extLst>
                <a:ext uri="{FF2B5EF4-FFF2-40B4-BE49-F238E27FC236}">
                  <a16:creationId xmlns:a16="http://schemas.microsoft.com/office/drawing/2014/main" id="{E0FE00FF-5269-298D-9C1C-B56DCFABB2F9}"/>
                </a:ext>
              </a:extLst>
            </p:cNvPr>
            <p:cNvSpPr/>
            <p:nvPr/>
          </p:nvSpPr>
          <p:spPr>
            <a:xfrm>
              <a:off x="0" y="0"/>
              <a:ext cx="90043" cy="757428"/>
            </a:xfrm>
            <a:custGeom>
              <a:avLst/>
              <a:gdLst/>
              <a:ahLst/>
              <a:cxnLst/>
              <a:rect l="l" t="t" r="r" b="b"/>
              <a:pathLst>
                <a:path w="90043" h="757428">
                  <a:moveTo>
                    <a:pt x="90043" y="0"/>
                  </a:moveTo>
                  <a:cubicBezTo>
                    <a:pt x="58039" y="0"/>
                    <a:pt x="29972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7940" y="757428"/>
                    <a:pt x="58039" y="757428"/>
                    <a:pt x="90043" y="757428"/>
                  </a:cubicBezTo>
                  <a:cubicBezTo>
                    <a:pt x="90043" y="505587"/>
                    <a:pt x="90043" y="253746"/>
                    <a:pt x="9004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" name="Group 164">
            <a:extLst>
              <a:ext uri="{FF2B5EF4-FFF2-40B4-BE49-F238E27FC236}">
                <a16:creationId xmlns:a16="http://schemas.microsoft.com/office/drawing/2014/main" id="{A038EA14-039C-F4C4-B6CB-734E369D96CC}"/>
              </a:ext>
            </a:extLst>
          </p:cNvPr>
          <p:cNvGrpSpPr/>
          <p:nvPr/>
        </p:nvGrpSpPr>
        <p:grpSpPr>
          <a:xfrm>
            <a:off x="13927140" y="9662220"/>
            <a:ext cx="64260" cy="565920"/>
            <a:chOff x="0" y="0"/>
            <a:chExt cx="85680" cy="754560"/>
          </a:xfrm>
        </p:grpSpPr>
        <p:sp>
          <p:nvSpPr>
            <p:cNvPr id="23" name="Freeform 165">
              <a:extLst>
                <a:ext uri="{FF2B5EF4-FFF2-40B4-BE49-F238E27FC236}">
                  <a16:creationId xmlns:a16="http://schemas.microsoft.com/office/drawing/2014/main" id="{8EF2AA95-C0E4-65F3-F6C0-4180899A6E48}"/>
                </a:ext>
              </a:extLst>
            </p:cNvPr>
            <p:cNvSpPr/>
            <p:nvPr/>
          </p:nvSpPr>
          <p:spPr>
            <a:xfrm>
              <a:off x="0" y="0"/>
              <a:ext cx="85725" cy="754507"/>
            </a:xfrm>
            <a:custGeom>
              <a:avLst/>
              <a:gdLst/>
              <a:ahLst/>
              <a:cxnLst/>
              <a:rect l="l" t="t" r="r" b="b"/>
              <a:pathLst>
                <a:path w="85725" h="754507">
                  <a:moveTo>
                    <a:pt x="85725" y="0"/>
                  </a:moveTo>
                  <a:cubicBezTo>
                    <a:pt x="57785" y="0"/>
                    <a:pt x="29845" y="0"/>
                    <a:pt x="0" y="0"/>
                  </a:cubicBezTo>
                  <a:cubicBezTo>
                    <a:pt x="0" y="251460"/>
                    <a:pt x="0" y="501015"/>
                    <a:pt x="0" y="754507"/>
                  </a:cubicBezTo>
                  <a:cubicBezTo>
                    <a:pt x="27940" y="754507"/>
                    <a:pt x="55753" y="754507"/>
                    <a:pt x="85725" y="754507"/>
                  </a:cubicBezTo>
                  <a:cubicBezTo>
                    <a:pt x="85725" y="503047"/>
                    <a:pt x="85725" y="251460"/>
                    <a:pt x="8572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" name="Group 166">
            <a:extLst>
              <a:ext uri="{FF2B5EF4-FFF2-40B4-BE49-F238E27FC236}">
                <a16:creationId xmlns:a16="http://schemas.microsoft.com/office/drawing/2014/main" id="{7E09F1BF-CA5D-11DE-E0F5-B72D8E9FE9B5}"/>
              </a:ext>
            </a:extLst>
          </p:cNvPr>
          <p:cNvGrpSpPr/>
          <p:nvPr/>
        </p:nvGrpSpPr>
        <p:grpSpPr>
          <a:xfrm>
            <a:off x="14734980" y="9662220"/>
            <a:ext cx="65340" cy="565920"/>
            <a:chOff x="0" y="0"/>
            <a:chExt cx="87120" cy="754560"/>
          </a:xfrm>
        </p:grpSpPr>
        <p:sp>
          <p:nvSpPr>
            <p:cNvPr id="25" name="Freeform 167">
              <a:extLst>
                <a:ext uri="{FF2B5EF4-FFF2-40B4-BE49-F238E27FC236}">
                  <a16:creationId xmlns:a16="http://schemas.microsoft.com/office/drawing/2014/main" id="{7419C610-37D9-802E-B997-3CE1B1760631}"/>
                </a:ext>
              </a:extLst>
            </p:cNvPr>
            <p:cNvSpPr/>
            <p:nvPr/>
          </p:nvSpPr>
          <p:spPr>
            <a:xfrm>
              <a:off x="0" y="0"/>
              <a:ext cx="87122" cy="754507"/>
            </a:xfrm>
            <a:custGeom>
              <a:avLst/>
              <a:gdLst/>
              <a:ahLst/>
              <a:cxnLst/>
              <a:rect l="l" t="t" r="r" b="b"/>
              <a:pathLst>
                <a:path w="87122" h="754507">
                  <a:moveTo>
                    <a:pt x="0" y="754507"/>
                  </a:moveTo>
                  <a:cubicBezTo>
                    <a:pt x="29718" y="754507"/>
                    <a:pt x="57404" y="754507"/>
                    <a:pt x="87122" y="754507"/>
                  </a:cubicBezTo>
                  <a:cubicBezTo>
                    <a:pt x="87122" y="503047"/>
                    <a:pt x="87122" y="251460"/>
                    <a:pt x="87122" y="0"/>
                  </a:cubicBezTo>
                  <a:cubicBezTo>
                    <a:pt x="57404" y="0"/>
                    <a:pt x="29718" y="0"/>
                    <a:pt x="0" y="0"/>
                  </a:cubicBezTo>
                  <a:cubicBezTo>
                    <a:pt x="0" y="251460"/>
                    <a:pt x="0" y="503047"/>
                    <a:pt x="0" y="7545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" name="Group 168">
            <a:extLst>
              <a:ext uri="{FF2B5EF4-FFF2-40B4-BE49-F238E27FC236}">
                <a16:creationId xmlns:a16="http://schemas.microsoft.com/office/drawing/2014/main" id="{8CB2DBB4-4258-71ED-A6C6-9C8A0EB597B6}"/>
              </a:ext>
            </a:extLst>
          </p:cNvPr>
          <p:cNvGrpSpPr/>
          <p:nvPr/>
        </p:nvGrpSpPr>
        <p:grpSpPr>
          <a:xfrm>
            <a:off x="17243820" y="8762040"/>
            <a:ext cx="617760" cy="82620"/>
            <a:chOff x="0" y="0"/>
            <a:chExt cx="823680" cy="110160"/>
          </a:xfrm>
        </p:grpSpPr>
        <p:sp>
          <p:nvSpPr>
            <p:cNvPr id="27" name="Freeform 169">
              <a:extLst>
                <a:ext uri="{FF2B5EF4-FFF2-40B4-BE49-F238E27FC236}">
                  <a16:creationId xmlns:a16="http://schemas.microsoft.com/office/drawing/2014/main" id="{D9FB0BD4-F363-DA6A-5788-27880D05DA15}"/>
                </a:ext>
              </a:extLst>
            </p:cNvPr>
            <p:cNvSpPr/>
            <p:nvPr/>
          </p:nvSpPr>
          <p:spPr>
            <a:xfrm>
              <a:off x="-2159" y="0"/>
              <a:ext cx="825754" cy="110236"/>
            </a:xfrm>
            <a:custGeom>
              <a:avLst/>
              <a:gdLst/>
              <a:ahLst/>
              <a:cxnLst/>
              <a:rect l="l" t="t" r="r" b="b"/>
              <a:pathLst>
                <a:path w="825754" h="110236">
                  <a:moveTo>
                    <a:pt x="342011" y="26035"/>
                  </a:moveTo>
                  <a:cubicBezTo>
                    <a:pt x="390017" y="26035"/>
                    <a:pt x="439928" y="26035"/>
                    <a:pt x="489966" y="26035"/>
                  </a:cubicBezTo>
                  <a:cubicBezTo>
                    <a:pt x="489966" y="16002"/>
                    <a:pt x="489966" y="8001"/>
                    <a:pt x="489966" y="0"/>
                  </a:cubicBezTo>
                  <a:cubicBezTo>
                    <a:pt x="435991" y="0"/>
                    <a:pt x="384048" y="0"/>
                    <a:pt x="331978" y="0"/>
                  </a:cubicBezTo>
                  <a:cubicBezTo>
                    <a:pt x="331978" y="0"/>
                    <a:pt x="329946" y="2032"/>
                    <a:pt x="329946" y="2032"/>
                  </a:cubicBezTo>
                  <a:cubicBezTo>
                    <a:pt x="327914" y="32131"/>
                    <a:pt x="327914" y="32131"/>
                    <a:pt x="297942" y="32131"/>
                  </a:cubicBezTo>
                  <a:cubicBezTo>
                    <a:pt x="213995" y="32131"/>
                    <a:pt x="131953" y="32131"/>
                    <a:pt x="48006" y="32131"/>
                  </a:cubicBezTo>
                  <a:cubicBezTo>
                    <a:pt x="16002" y="32131"/>
                    <a:pt x="0" y="44196"/>
                    <a:pt x="0" y="68199"/>
                  </a:cubicBezTo>
                  <a:cubicBezTo>
                    <a:pt x="0" y="94234"/>
                    <a:pt x="16002" y="108204"/>
                    <a:pt x="48006" y="108204"/>
                  </a:cubicBezTo>
                  <a:cubicBezTo>
                    <a:pt x="120015" y="108204"/>
                    <a:pt x="193929" y="108204"/>
                    <a:pt x="265938" y="108204"/>
                  </a:cubicBezTo>
                  <a:cubicBezTo>
                    <a:pt x="363855" y="108204"/>
                    <a:pt x="461899" y="108204"/>
                    <a:pt x="557784" y="108204"/>
                  </a:cubicBezTo>
                  <a:cubicBezTo>
                    <a:pt x="629793" y="108204"/>
                    <a:pt x="699770" y="110236"/>
                    <a:pt x="769747" y="108204"/>
                  </a:cubicBezTo>
                  <a:cubicBezTo>
                    <a:pt x="797687" y="108204"/>
                    <a:pt x="811784" y="98171"/>
                    <a:pt x="817753" y="80137"/>
                  </a:cubicBezTo>
                  <a:cubicBezTo>
                    <a:pt x="825754" y="54102"/>
                    <a:pt x="807720" y="32004"/>
                    <a:pt x="779780" y="32004"/>
                  </a:cubicBezTo>
                  <a:cubicBezTo>
                    <a:pt x="703834" y="32004"/>
                    <a:pt x="629793" y="32004"/>
                    <a:pt x="555879" y="32004"/>
                  </a:cubicBezTo>
                  <a:cubicBezTo>
                    <a:pt x="483870" y="32004"/>
                    <a:pt x="411988" y="27940"/>
                    <a:pt x="342011" y="2603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" name="Group 170">
            <a:extLst>
              <a:ext uri="{FF2B5EF4-FFF2-40B4-BE49-F238E27FC236}">
                <a16:creationId xmlns:a16="http://schemas.microsoft.com/office/drawing/2014/main" id="{C157E82F-FAFD-574B-36FC-465E85ED47C1}"/>
              </a:ext>
            </a:extLst>
          </p:cNvPr>
          <p:cNvGrpSpPr/>
          <p:nvPr/>
        </p:nvGrpSpPr>
        <p:grpSpPr>
          <a:xfrm>
            <a:off x="17862660" y="9499140"/>
            <a:ext cx="61560" cy="495180"/>
            <a:chOff x="0" y="0"/>
            <a:chExt cx="82080" cy="660240"/>
          </a:xfrm>
        </p:grpSpPr>
        <p:sp>
          <p:nvSpPr>
            <p:cNvPr id="29" name="Freeform 171">
              <a:extLst>
                <a:ext uri="{FF2B5EF4-FFF2-40B4-BE49-F238E27FC236}">
                  <a16:creationId xmlns:a16="http://schemas.microsoft.com/office/drawing/2014/main" id="{22FB82D0-D297-2C49-1237-773F2EE6DE06}"/>
                </a:ext>
              </a:extLst>
            </p:cNvPr>
            <p:cNvSpPr/>
            <p:nvPr/>
          </p:nvSpPr>
          <p:spPr>
            <a:xfrm>
              <a:off x="0" y="0"/>
              <a:ext cx="82042" cy="660273"/>
            </a:xfrm>
            <a:custGeom>
              <a:avLst/>
              <a:gdLst/>
              <a:ahLst/>
              <a:cxnLst/>
              <a:rect l="l" t="t" r="r" b="b"/>
              <a:pathLst>
                <a:path w="82042" h="660273">
                  <a:moveTo>
                    <a:pt x="0" y="660273"/>
                  </a:moveTo>
                  <a:cubicBezTo>
                    <a:pt x="28067" y="660273"/>
                    <a:pt x="54102" y="660273"/>
                    <a:pt x="82042" y="660273"/>
                  </a:cubicBezTo>
                  <a:cubicBezTo>
                    <a:pt x="82042" y="440817"/>
                    <a:pt x="82042" y="219456"/>
                    <a:pt x="82042" y="0"/>
                  </a:cubicBezTo>
                  <a:cubicBezTo>
                    <a:pt x="54102" y="0"/>
                    <a:pt x="28067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" name="Group 172">
            <a:extLst>
              <a:ext uri="{FF2B5EF4-FFF2-40B4-BE49-F238E27FC236}">
                <a16:creationId xmlns:a16="http://schemas.microsoft.com/office/drawing/2014/main" id="{0361FD07-9E43-BB0D-3DD8-EFCD33DAF291}"/>
              </a:ext>
            </a:extLst>
          </p:cNvPr>
          <p:cNvGrpSpPr/>
          <p:nvPr/>
        </p:nvGrpSpPr>
        <p:grpSpPr>
          <a:xfrm>
            <a:off x="17107740" y="9499140"/>
            <a:ext cx="63180" cy="495180"/>
            <a:chOff x="0" y="0"/>
            <a:chExt cx="84240" cy="660240"/>
          </a:xfrm>
        </p:grpSpPr>
        <p:sp>
          <p:nvSpPr>
            <p:cNvPr id="31" name="Freeform 173">
              <a:extLst>
                <a:ext uri="{FF2B5EF4-FFF2-40B4-BE49-F238E27FC236}">
                  <a16:creationId xmlns:a16="http://schemas.microsoft.com/office/drawing/2014/main" id="{202219C4-9F88-F064-7103-63A8FF4279BA}"/>
                </a:ext>
              </a:extLst>
            </p:cNvPr>
            <p:cNvSpPr/>
            <p:nvPr/>
          </p:nvSpPr>
          <p:spPr>
            <a:xfrm>
              <a:off x="0" y="0"/>
              <a:ext cx="84201" cy="660273"/>
            </a:xfrm>
            <a:custGeom>
              <a:avLst/>
              <a:gdLst/>
              <a:ahLst/>
              <a:cxnLst/>
              <a:rect l="l" t="t" r="r" b="b"/>
              <a:pathLst>
                <a:path w="84201" h="660273">
                  <a:moveTo>
                    <a:pt x="0" y="660273"/>
                  </a:moveTo>
                  <a:cubicBezTo>
                    <a:pt x="28067" y="660273"/>
                    <a:pt x="56134" y="660273"/>
                    <a:pt x="84201" y="660273"/>
                  </a:cubicBezTo>
                  <a:cubicBezTo>
                    <a:pt x="84201" y="440817"/>
                    <a:pt x="84201" y="221488"/>
                    <a:pt x="84201" y="0"/>
                  </a:cubicBezTo>
                  <a:cubicBezTo>
                    <a:pt x="56134" y="0"/>
                    <a:pt x="30099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" name="Group 174">
            <a:extLst>
              <a:ext uri="{FF2B5EF4-FFF2-40B4-BE49-F238E27FC236}">
                <a16:creationId xmlns:a16="http://schemas.microsoft.com/office/drawing/2014/main" id="{D280EFEE-D163-64DA-4BDC-2855CEEEE718}"/>
              </a:ext>
            </a:extLst>
          </p:cNvPr>
          <p:cNvGrpSpPr/>
          <p:nvPr/>
        </p:nvGrpSpPr>
        <p:grpSpPr>
          <a:xfrm>
            <a:off x="17177400" y="9499140"/>
            <a:ext cx="57780" cy="495180"/>
            <a:chOff x="0" y="0"/>
            <a:chExt cx="77040" cy="660240"/>
          </a:xfrm>
        </p:grpSpPr>
        <p:sp>
          <p:nvSpPr>
            <p:cNvPr id="33" name="Freeform 175">
              <a:extLst>
                <a:ext uri="{FF2B5EF4-FFF2-40B4-BE49-F238E27FC236}">
                  <a16:creationId xmlns:a16="http://schemas.microsoft.com/office/drawing/2014/main" id="{AE32824A-6226-54A6-5610-B81DF84A7807}"/>
                </a:ext>
              </a:extLst>
            </p:cNvPr>
            <p:cNvSpPr/>
            <p:nvPr/>
          </p:nvSpPr>
          <p:spPr>
            <a:xfrm>
              <a:off x="0" y="0"/>
              <a:ext cx="77089" cy="660273"/>
            </a:xfrm>
            <a:custGeom>
              <a:avLst/>
              <a:gdLst/>
              <a:ahLst/>
              <a:cxnLst/>
              <a:rect l="l" t="t" r="r" b="b"/>
              <a:pathLst>
                <a:path w="77089" h="660273">
                  <a:moveTo>
                    <a:pt x="77089" y="0"/>
                  </a:moveTo>
                  <a:cubicBezTo>
                    <a:pt x="51308" y="0"/>
                    <a:pt x="25654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ubicBezTo>
                    <a:pt x="23749" y="660273"/>
                    <a:pt x="49403" y="660273"/>
                    <a:pt x="77089" y="660273"/>
                  </a:cubicBezTo>
                  <a:cubicBezTo>
                    <a:pt x="77089" y="440817"/>
                    <a:pt x="77089" y="221488"/>
                    <a:pt x="7708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4" name="Group 176">
            <a:extLst>
              <a:ext uri="{FF2B5EF4-FFF2-40B4-BE49-F238E27FC236}">
                <a16:creationId xmlns:a16="http://schemas.microsoft.com/office/drawing/2014/main" id="{865A1225-402B-B7E6-F18D-DF3661B15A38}"/>
              </a:ext>
            </a:extLst>
          </p:cNvPr>
          <p:cNvGrpSpPr/>
          <p:nvPr/>
        </p:nvGrpSpPr>
        <p:grpSpPr>
          <a:xfrm>
            <a:off x="17929080" y="9499140"/>
            <a:ext cx="59940" cy="495180"/>
            <a:chOff x="0" y="0"/>
            <a:chExt cx="79920" cy="660240"/>
          </a:xfrm>
        </p:grpSpPr>
        <p:sp>
          <p:nvSpPr>
            <p:cNvPr id="35" name="Freeform 177">
              <a:extLst>
                <a:ext uri="{FF2B5EF4-FFF2-40B4-BE49-F238E27FC236}">
                  <a16:creationId xmlns:a16="http://schemas.microsoft.com/office/drawing/2014/main" id="{C1DE4E0E-FCE6-8F1B-25B2-41D54BE96227}"/>
                </a:ext>
              </a:extLst>
            </p:cNvPr>
            <p:cNvSpPr/>
            <p:nvPr/>
          </p:nvSpPr>
          <p:spPr>
            <a:xfrm>
              <a:off x="0" y="0"/>
              <a:ext cx="79883" cy="660273"/>
            </a:xfrm>
            <a:custGeom>
              <a:avLst/>
              <a:gdLst/>
              <a:ahLst/>
              <a:cxnLst/>
              <a:rect l="l" t="t" r="r" b="b"/>
              <a:pathLst>
                <a:path w="79883" h="660273">
                  <a:moveTo>
                    <a:pt x="79883" y="0"/>
                  </a:moveTo>
                  <a:cubicBezTo>
                    <a:pt x="51943" y="0"/>
                    <a:pt x="26035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ubicBezTo>
                    <a:pt x="26035" y="660273"/>
                    <a:pt x="51943" y="660273"/>
                    <a:pt x="79883" y="660273"/>
                  </a:cubicBezTo>
                  <a:cubicBezTo>
                    <a:pt x="79883" y="440817"/>
                    <a:pt x="79883" y="219456"/>
                    <a:pt x="7988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6" name="Group 178">
            <a:extLst>
              <a:ext uri="{FF2B5EF4-FFF2-40B4-BE49-F238E27FC236}">
                <a16:creationId xmlns:a16="http://schemas.microsoft.com/office/drawing/2014/main" id="{40FB2ED5-76EF-B41E-E295-280747CC3363}"/>
              </a:ext>
            </a:extLst>
          </p:cNvPr>
          <p:cNvGrpSpPr/>
          <p:nvPr/>
        </p:nvGrpSpPr>
        <p:grpSpPr>
          <a:xfrm>
            <a:off x="17311320" y="9452700"/>
            <a:ext cx="481680" cy="55620"/>
            <a:chOff x="0" y="0"/>
            <a:chExt cx="642240" cy="74160"/>
          </a:xfrm>
        </p:grpSpPr>
        <p:sp>
          <p:nvSpPr>
            <p:cNvPr id="37" name="Freeform 179">
              <a:extLst>
                <a:ext uri="{FF2B5EF4-FFF2-40B4-BE49-F238E27FC236}">
                  <a16:creationId xmlns:a16="http://schemas.microsoft.com/office/drawing/2014/main" id="{D2C353A8-B9F1-5EAC-4F83-261490025F0F}"/>
                </a:ext>
              </a:extLst>
            </p:cNvPr>
            <p:cNvSpPr/>
            <p:nvPr/>
          </p:nvSpPr>
          <p:spPr>
            <a:xfrm>
              <a:off x="0" y="0"/>
              <a:ext cx="642239" cy="74168"/>
            </a:xfrm>
            <a:custGeom>
              <a:avLst/>
              <a:gdLst/>
              <a:ahLst/>
              <a:cxnLst/>
              <a:rect l="l" t="t" r="r" b="b"/>
              <a:pathLst>
                <a:path w="642239" h="74168">
                  <a:moveTo>
                    <a:pt x="0" y="74168"/>
                  </a:moveTo>
                  <a:cubicBezTo>
                    <a:pt x="213360" y="74168"/>
                    <a:pt x="426847" y="74168"/>
                    <a:pt x="642239" y="74168"/>
                  </a:cubicBezTo>
                  <a:cubicBezTo>
                    <a:pt x="642239" y="52070"/>
                    <a:pt x="642239" y="32131"/>
                    <a:pt x="642239" y="10033"/>
                  </a:cubicBezTo>
                  <a:cubicBezTo>
                    <a:pt x="642239" y="8001"/>
                    <a:pt x="636270" y="2032"/>
                    <a:pt x="632206" y="2032"/>
                  </a:cubicBezTo>
                  <a:cubicBezTo>
                    <a:pt x="628269" y="0"/>
                    <a:pt x="622300" y="0"/>
                    <a:pt x="616331" y="0"/>
                  </a:cubicBezTo>
                  <a:cubicBezTo>
                    <a:pt x="418846" y="0"/>
                    <a:pt x="221361" y="0"/>
                    <a:pt x="23876" y="0"/>
                  </a:cubicBezTo>
                  <a:cubicBezTo>
                    <a:pt x="0" y="0"/>
                    <a:pt x="0" y="0"/>
                    <a:pt x="0" y="24003"/>
                  </a:cubicBezTo>
                  <a:cubicBezTo>
                    <a:pt x="0" y="32004"/>
                    <a:pt x="0" y="40005"/>
                    <a:pt x="0" y="48006"/>
                  </a:cubicBezTo>
                  <a:cubicBezTo>
                    <a:pt x="0" y="56007"/>
                    <a:pt x="0" y="64135"/>
                    <a:pt x="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8" name="Group 180">
            <a:extLst>
              <a:ext uri="{FF2B5EF4-FFF2-40B4-BE49-F238E27FC236}">
                <a16:creationId xmlns:a16="http://schemas.microsoft.com/office/drawing/2014/main" id="{577387A0-0D0C-67B3-7F67-533EFCCC2739}"/>
              </a:ext>
            </a:extLst>
          </p:cNvPr>
          <p:cNvGrpSpPr/>
          <p:nvPr/>
        </p:nvGrpSpPr>
        <p:grpSpPr>
          <a:xfrm>
            <a:off x="17311320" y="9398160"/>
            <a:ext cx="481680" cy="51300"/>
            <a:chOff x="0" y="0"/>
            <a:chExt cx="642240" cy="68400"/>
          </a:xfrm>
        </p:grpSpPr>
        <p:sp>
          <p:nvSpPr>
            <p:cNvPr id="39" name="Freeform 181">
              <a:extLst>
                <a:ext uri="{FF2B5EF4-FFF2-40B4-BE49-F238E27FC236}">
                  <a16:creationId xmlns:a16="http://schemas.microsoft.com/office/drawing/2014/main" id="{7FE96190-74D4-248A-7978-9DAA95C16C95}"/>
                </a:ext>
              </a:extLst>
            </p:cNvPr>
            <p:cNvSpPr/>
            <p:nvPr/>
          </p:nvSpPr>
          <p:spPr>
            <a:xfrm>
              <a:off x="0" y="0"/>
              <a:ext cx="642239" cy="68453"/>
            </a:xfrm>
            <a:custGeom>
              <a:avLst/>
              <a:gdLst/>
              <a:ahLst/>
              <a:cxnLst/>
              <a:rect l="l" t="t" r="r" b="b"/>
              <a:pathLst>
                <a:path w="642239" h="68453">
                  <a:moveTo>
                    <a:pt x="642239" y="68453"/>
                  </a:moveTo>
                  <a:cubicBezTo>
                    <a:pt x="642239" y="44323"/>
                    <a:pt x="642239" y="22225"/>
                    <a:pt x="642239" y="0"/>
                  </a:cubicBezTo>
                  <a:cubicBezTo>
                    <a:pt x="426847" y="0"/>
                    <a:pt x="213360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213360" y="68453"/>
                    <a:pt x="426847" y="68453"/>
                    <a:pt x="642239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0" name="Group 182">
            <a:extLst>
              <a:ext uri="{FF2B5EF4-FFF2-40B4-BE49-F238E27FC236}">
                <a16:creationId xmlns:a16="http://schemas.microsoft.com/office/drawing/2014/main" id="{837D0ABE-62DE-A64C-31C6-48F0FE207478}"/>
              </a:ext>
            </a:extLst>
          </p:cNvPr>
          <p:cNvGrpSpPr/>
          <p:nvPr/>
        </p:nvGrpSpPr>
        <p:grpSpPr>
          <a:xfrm>
            <a:off x="15773400" y="8760420"/>
            <a:ext cx="174420" cy="143640"/>
            <a:chOff x="0" y="0"/>
            <a:chExt cx="232560" cy="191520"/>
          </a:xfrm>
        </p:grpSpPr>
        <p:sp>
          <p:nvSpPr>
            <p:cNvPr id="41" name="Freeform 183">
              <a:extLst>
                <a:ext uri="{FF2B5EF4-FFF2-40B4-BE49-F238E27FC236}">
                  <a16:creationId xmlns:a16="http://schemas.microsoft.com/office/drawing/2014/main" id="{1AFFD5E0-581D-E839-6433-F6BCC5CC1A35}"/>
                </a:ext>
              </a:extLst>
            </p:cNvPr>
            <p:cNvSpPr/>
            <p:nvPr/>
          </p:nvSpPr>
          <p:spPr>
            <a:xfrm>
              <a:off x="0" y="0"/>
              <a:ext cx="232537" cy="191643"/>
            </a:xfrm>
            <a:custGeom>
              <a:avLst/>
              <a:gdLst/>
              <a:ahLst/>
              <a:cxnLst/>
              <a:rect l="l" t="t" r="r" b="b"/>
              <a:pathLst>
                <a:path w="232537" h="191643">
                  <a:moveTo>
                    <a:pt x="232537" y="8001"/>
                  </a:moveTo>
                  <a:cubicBezTo>
                    <a:pt x="208661" y="5969"/>
                    <a:pt x="186817" y="2032"/>
                    <a:pt x="162941" y="2032"/>
                  </a:cubicBezTo>
                  <a:cubicBezTo>
                    <a:pt x="123190" y="0"/>
                    <a:pt x="83439" y="0"/>
                    <a:pt x="43688" y="0"/>
                  </a:cubicBezTo>
                  <a:cubicBezTo>
                    <a:pt x="37719" y="0"/>
                    <a:pt x="31750" y="2032"/>
                    <a:pt x="25781" y="2032"/>
                  </a:cubicBezTo>
                  <a:cubicBezTo>
                    <a:pt x="0" y="11938"/>
                    <a:pt x="0" y="11938"/>
                    <a:pt x="0" y="41910"/>
                  </a:cubicBezTo>
                  <a:cubicBezTo>
                    <a:pt x="0" y="77851"/>
                    <a:pt x="0" y="115697"/>
                    <a:pt x="0" y="153670"/>
                  </a:cubicBezTo>
                  <a:cubicBezTo>
                    <a:pt x="0" y="179578"/>
                    <a:pt x="5969" y="189611"/>
                    <a:pt x="33782" y="189611"/>
                  </a:cubicBezTo>
                  <a:cubicBezTo>
                    <a:pt x="89408" y="191643"/>
                    <a:pt x="147066" y="191643"/>
                    <a:pt x="202692" y="189611"/>
                  </a:cubicBezTo>
                  <a:cubicBezTo>
                    <a:pt x="226568" y="189611"/>
                    <a:pt x="232537" y="181610"/>
                    <a:pt x="232537" y="157734"/>
                  </a:cubicBezTo>
                  <a:cubicBezTo>
                    <a:pt x="232537" y="109855"/>
                    <a:pt x="232537" y="61976"/>
                    <a:pt x="232537" y="81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2" name="Group 184">
            <a:extLst>
              <a:ext uri="{FF2B5EF4-FFF2-40B4-BE49-F238E27FC236}">
                <a16:creationId xmlns:a16="http://schemas.microsoft.com/office/drawing/2014/main" id="{62C6B25F-16DA-C8DF-DFF3-8CE31126995F}"/>
              </a:ext>
            </a:extLst>
          </p:cNvPr>
          <p:cNvGrpSpPr/>
          <p:nvPr/>
        </p:nvGrpSpPr>
        <p:grpSpPr>
          <a:xfrm>
            <a:off x="15594660" y="9050940"/>
            <a:ext cx="78300" cy="286200"/>
            <a:chOff x="0" y="0"/>
            <a:chExt cx="104400" cy="381600"/>
          </a:xfrm>
        </p:grpSpPr>
        <p:sp>
          <p:nvSpPr>
            <p:cNvPr id="43" name="Freeform 185">
              <a:extLst>
                <a:ext uri="{FF2B5EF4-FFF2-40B4-BE49-F238E27FC236}">
                  <a16:creationId xmlns:a16="http://schemas.microsoft.com/office/drawing/2014/main" id="{6BBB3628-4C36-47EB-6C90-C085A670C56C}"/>
                </a:ext>
              </a:extLst>
            </p:cNvPr>
            <p:cNvSpPr/>
            <p:nvPr/>
          </p:nvSpPr>
          <p:spPr>
            <a:xfrm>
              <a:off x="0" y="0"/>
              <a:ext cx="104521" cy="381635"/>
            </a:xfrm>
            <a:custGeom>
              <a:avLst/>
              <a:gdLst/>
              <a:ahLst/>
              <a:cxnLst/>
              <a:rect l="l" t="t" r="r" b="b"/>
              <a:pathLst>
                <a:path w="104521" h="381635">
                  <a:moveTo>
                    <a:pt x="104394" y="191770"/>
                  </a:moveTo>
                  <a:cubicBezTo>
                    <a:pt x="104394" y="137795"/>
                    <a:pt x="104394" y="81915"/>
                    <a:pt x="104394" y="25908"/>
                  </a:cubicBezTo>
                  <a:cubicBezTo>
                    <a:pt x="104394" y="3937"/>
                    <a:pt x="100330" y="2032"/>
                    <a:pt x="78359" y="2032"/>
                  </a:cubicBezTo>
                  <a:cubicBezTo>
                    <a:pt x="60325" y="2032"/>
                    <a:pt x="40259" y="2032"/>
                    <a:pt x="22098" y="0"/>
                  </a:cubicBezTo>
                  <a:cubicBezTo>
                    <a:pt x="5969" y="0"/>
                    <a:pt x="2032" y="8001"/>
                    <a:pt x="0" y="21971"/>
                  </a:cubicBezTo>
                  <a:cubicBezTo>
                    <a:pt x="0" y="45974"/>
                    <a:pt x="2032" y="69977"/>
                    <a:pt x="2032" y="95885"/>
                  </a:cubicBezTo>
                  <a:cubicBezTo>
                    <a:pt x="2032" y="181864"/>
                    <a:pt x="2032" y="269748"/>
                    <a:pt x="0" y="355600"/>
                  </a:cubicBezTo>
                  <a:cubicBezTo>
                    <a:pt x="0" y="379603"/>
                    <a:pt x="2032" y="381635"/>
                    <a:pt x="26162" y="381635"/>
                  </a:cubicBezTo>
                  <a:cubicBezTo>
                    <a:pt x="44196" y="381635"/>
                    <a:pt x="62357" y="381635"/>
                    <a:pt x="82423" y="381635"/>
                  </a:cubicBezTo>
                  <a:cubicBezTo>
                    <a:pt x="102489" y="381635"/>
                    <a:pt x="104521" y="379603"/>
                    <a:pt x="104521" y="357632"/>
                  </a:cubicBezTo>
                  <a:cubicBezTo>
                    <a:pt x="104521" y="317627"/>
                    <a:pt x="104521" y="275717"/>
                    <a:pt x="104521" y="233807"/>
                  </a:cubicBezTo>
                  <a:cubicBezTo>
                    <a:pt x="104521" y="219837"/>
                    <a:pt x="104521" y="205867"/>
                    <a:pt x="104521" y="1918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4" name="Group 186">
            <a:extLst>
              <a:ext uri="{FF2B5EF4-FFF2-40B4-BE49-F238E27FC236}">
                <a16:creationId xmlns:a16="http://schemas.microsoft.com/office/drawing/2014/main" id="{DF794A1A-F256-0D97-B7DF-A5F325F8D692}"/>
              </a:ext>
            </a:extLst>
          </p:cNvPr>
          <p:cNvGrpSpPr/>
          <p:nvPr/>
        </p:nvGrpSpPr>
        <p:grpSpPr>
          <a:xfrm>
            <a:off x="16052040" y="9049860"/>
            <a:ext cx="77760" cy="287280"/>
            <a:chOff x="0" y="0"/>
            <a:chExt cx="103680" cy="383040"/>
          </a:xfrm>
        </p:grpSpPr>
        <p:sp>
          <p:nvSpPr>
            <p:cNvPr id="45" name="Freeform 187">
              <a:extLst>
                <a:ext uri="{FF2B5EF4-FFF2-40B4-BE49-F238E27FC236}">
                  <a16:creationId xmlns:a16="http://schemas.microsoft.com/office/drawing/2014/main" id="{588E0C62-3C3E-AD4C-D3BC-5D4DD1B59B86}"/>
                </a:ext>
              </a:extLst>
            </p:cNvPr>
            <p:cNvSpPr/>
            <p:nvPr/>
          </p:nvSpPr>
          <p:spPr>
            <a:xfrm>
              <a:off x="0" y="0"/>
              <a:ext cx="103759" cy="383032"/>
            </a:xfrm>
            <a:custGeom>
              <a:avLst/>
              <a:gdLst/>
              <a:ahLst/>
              <a:cxnLst/>
              <a:rect l="l" t="t" r="r" b="b"/>
              <a:pathLst>
                <a:path w="103759" h="383032">
                  <a:moveTo>
                    <a:pt x="2032" y="3937"/>
                  </a:moveTo>
                  <a:cubicBezTo>
                    <a:pt x="2032" y="13970"/>
                    <a:pt x="0" y="24003"/>
                    <a:pt x="0" y="31877"/>
                  </a:cubicBezTo>
                  <a:cubicBezTo>
                    <a:pt x="0" y="141605"/>
                    <a:pt x="0" y="251333"/>
                    <a:pt x="0" y="359029"/>
                  </a:cubicBezTo>
                  <a:cubicBezTo>
                    <a:pt x="0" y="383032"/>
                    <a:pt x="0" y="383032"/>
                    <a:pt x="21971" y="383032"/>
                  </a:cubicBezTo>
                  <a:cubicBezTo>
                    <a:pt x="41910" y="383032"/>
                    <a:pt x="59817" y="383032"/>
                    <a:pt x="77851" y="383032"/>
                  </a:cubicBezTo>
                  <a:cubicBezTo>
                    <a:pt x="97790" y="383032"/>
                    <a:pt x="101727" y="379095"/>
                    <a:pt x="101727" y="359029"/>
                  </a:cubicBezTo>
                  <a:cubicBezTo>
                    <a:pt x="103759" y="347091"/>
                    <a:pt x="101727" y="335026"/>
                    <a:pt x="101727" y="321183"/>
                  </a:cubicBezTo>
                  <a:cubicBezTo>
                    <a:pt x="101727" y="225425"/>
                    <a:pt x="101727" y="129667"/>
                    <a:pt x="101727" y="31877"/>
                  </a:cubicBezTo>
                  <a:cubicBezTo>
                    <a:pt x="101727" y="8001"/>
                    <a:pt x="97663" y="0"/>
                    <a:pt x="73787" y="2032"/>
                  </a:cubicBezTo>
                  <a:cubicBezTo>
                    <a:pt x="51816" y="3937"/>
                    <a:pt x="27940" y="3937"/>
                    <a:pt x="2032" y="39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6" name="Group 188">
            <a:extLst>
              <a:ext uri="{FF2B5EF4-FFF2-40B4-BE49-F238E27FC236}">
                <a16:creationId xmlns:a16="http://schemas.microsoft.com/office/drawing/2014/main" id="{0754BDAB-E900-A701-708C-E2DFC98910BC}"/>
              </a:ext>
            </a:extLst>
          </p:cNvPr>
          <p:cNvGrpSpPr/>
          <p:nvPr/>
        </p:nvGrpSpPr>
        <p:grpSpPr>
          <a:xfrm>
            <a:off x="17444700" y="8847360"/>
            <a:ext cx="210060" cy="144720"/>
            <a:chOff x="0" y="0"/>
            <a:chExt cx="280080" cy="192960"/>
          </a:xfrm>
        </p:grpSpPr>
        <p:sp>
          <p:nvSpPr>
            <p:cNvPr id="47" name="Freeform 189">
              <a:extLst>
                <a:ext uri="{FF2B5EF4-FFF2-40B4-BE49-F238E27FC236}">
                  <a16:creationId xmlns:a16="http://schemas.microsoft.com/office/drawing/2014/main" id="{64B44495-5765-7084-116D-165566374D54}"/>
                </a:ext>
              </a:extLst>
            </p:cNvPr>
            <p:cNvSpPr/>
            <p:nvPr/>
          </p:nvSpPr>
          <p:spPr>
            <a:xfrm>
              <a:off x="0" y="0"/>
              <a:ext cx="280162" cy="192913"/>
            </a:xfrm>
            <a:custGeom>
              <a:avLst/>
              <a:gdLst/>
              <a:ahLst/>
              <a:cxnLst/>
              <a:rect l="l" t="t" r="r" b="b"/>
              <a:pathLst>
                <a:path w="280162" h="192913">
                  <a:moveTo>
                    <a:pt x="0" y="192913"/>
                  </a:moveTo>
                  <a:cubicBezTo>
                    <a:pt x="13970" y="192913"/>
                    <a:pt x="26035" y="192913"/>
                    <a:pt x="42037" y="192913"/>
                  </a:cubicBezTo>
                  <a:cubicBezTo>
                    <a:pt x="42037" y="165100"/>
                    <a:pt x="42037" y="139192"/>
                    <a:pt x="42037" y="109347"/>
                  </a:cubicBezTo>
                  <a:cubicBezTo>
                    <a:pt x="60071" y="109347"/>
                    <a:pt x="76073" y="109347"/>
                    <a:pt x="94107" y="109347"/>
                  </a:cubicBezTo>
                  <a:cubicBezTo>
                    <a:pt x="116078" y="109347"/>
                    <a:pt x="116078" y="107315"/>
                    <a:pt x="116078" y="85471"/>
                  </a:cubicBezTo>
                  <a:cubicBezTo>
                    <a:pt x="116078" y="83439"/>
                    <a:pt x="116078" y="81534"/>
                    <a:pt x="116078" y="77470"/>
                  </a:cubicBezTo>
                  <a:cubicBezTo>
                    <a:pt x="134112" y="77470"/>
                    <a:pt x="150114" y="77470"/>
                    <a:pt x="166116" y="77470"/>
                  </a:cubicBezTo>
                  <a:cubicBezTo>
                    <a:pt x="166116" y="87376"/>
                    <a:pt x="166116" y="97409"/>
                    <a:pt x="166116" y="107315"/>
                  </a:cubicBezTo>
                  <a:cubicBezTo>
                    <a:pt x="190119" y="107315"/>
                    <a:pt x="212090" y="107315"/>
                    <a:pt x="236093" y="107315"/>
                  </a:cubicBezTo>
                  <a:cubicBezTo>
                    <a:pt x="236093" y="137160"/>
                    <a:pt x="236093" y="163068"/>
                    <a:pt x="236093" y="192913"/>
                  </a:cubicBezTo>
                  <a:cubicBezTo>
                    <a:pt x="252095" y="192913"/>
                    <a:pt x="264160" y="192913"/>
                    <a:pt x="280162" y="192913"/>
                  </a:cubicBezTo>
                  <a:cubicBezTo>
                    <a:pt x="280162" y="129286"/>
                    <a:pt x="280162" y="65659"/>
                    <a:pt x="280162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63627"/>
                    <a:pt x="0" y="127254"/>
                    <a:pt x="0" y="1929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8" name="Group 190">
            <a:extLst>
              <a:ext uri="{FF2B5EF4-FFF2-40B4-BE49-F238E27FC236}">
                <a16:creationId xmlns:a16="http://schemas.microsoft.com/office/drawing/2014/main" id="{BB16292C-4CE9-2B40-E2F8-B1894577455D}"/>
              </a:ext>
            </a:extLst>
          </p:cNvPr>
          <p:cNvGrpSpPr/>
          <p:nvPr/>
        </p:nvGrpSpPr>
        <p:grpSpPr>
          <a:xfrm>
            <a:off x="17480340" y="8931600"/>
            <a:ext cx="52380" cy="374220"/>
            <a:chOff x="0" y="0"/>
            <a:chExt cx="69840" cy="498960"/>
          </a:xfrm>
        </p:grpSpPr>
        <p:sp>
          <p:nvSpPr>
            <p:cNvPr id="49" name="Freeform 191">
              <a:extLst>
                <a:ext uri="{FF2B5EF4-FFF2-40B4-BE49-F238E27FC236}">
                  <a16:creationId xmlns:a16="http://schemas.microsoft.com/office/drawing/2014/main" id="{10B644BE-70C8-914A-F0B0-7EED30C6CCC1}"/>
                </a:ext>
              </a:extLst>
            </p:cNvPr>
            <p:cNvSpPr/>
            <p:nvPr/>
          </p:nvSpPr>
          <p:spPr>
            <a:xfrm>
              <a:off x="0" y="0"/>
              <a:ext cx="69977" cy="498983"/>
            </a:xfrm>
            <a:custGeom>
              <a:avLst/>
              <a:gdLst/>
              <a:ahLst/>
              <a:cxnLst/>
              <a:rect l="l" t="t" r="r" b="b"/>
              <a:pathLst>
                <a:path w="69977" h="498983">
                  <a:moveTo>
                    <a:pt x="0" y="498983"/>
                  </a:moveTo>
                  <a:cubicBezTo>
                    <a:pt x="19939" y="498983"/>
                    <a:pt x="37973" y="498983"/>
                    <a:pt x="57912" y="498983"/>
                  </a:cubicBezTo>
                  <a:cubicBezTo>
                    <a:pt x="61849" y="496951"/>
                    <a:pt x="65913" y="493014"/>
                    <a:pt x="67945" y="488950"/>
                  </a:cubicBezTo>
                  <a:cubicBezTo>
                    <a:pt x="69977" y="484886"/>
                    <a:pt x="67945" y="478917"/>
                    <a:pt x="67945" y="472948"/>
                  </a:cubicBezTo>
                  <a:cubicBezTo>
                    <a:pt x="67945" y="323215"/>
                    <a:pt x="67945" y="173609"/>
                    <a:pt x="67945" y="23876"/>
                  </a:cubicBezTo>
                  <a:cubicBezTo>
                    <a:pt x="67818" y="0"/>
                    <a:pt x="67818" y="0"/>
                    <a:pt x="41910" y="0"/>
                  </a:cubicBezTo>
                  <a:cubicBezTo>
                    <a:pt x="0" y="0"/>
                    <a:pt x="0" y="0"/>
                    <a:pt x="0" y="43942"/>
                  </a:cubicBezTo>
                  <a:cubicBezTo>
                    <a:pt x="0" y="187579"/>
                    <a:pt x="0" y="333375"/>
                    <a:pt x="0" y="477012"/>
                  </a:cubicBezTo>
                  <a:cubicBezTo>
                    <a:pt x="0" y="482981"/>
                    <a:pt x="0" y="490982"/>
                    <a:pt x="0" y="4989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0" name="Group 192">
            <a:extLst>
              <a:ext uri="{FF2B5EF4-FFF2-40B4-BE49-F238E27FC236}">
                <a16:creationId xmlns:a16="http://schemas.microsoft.com/office/drawing/2014/main" id="{87C6906B-DAF5-A119-A160-AB2E819E91B2}"/>
              </a:ext>
            </a:extLst>
          </p:cNvPr>
          <p:cNvGrpSpPr/>
          <p:nvPr/>
        </p:nvGrpSpPr>
        <p:grpSpPr>
          <a:xfrm>
            <a:off x="17568900" y="8929980"/>
            <a:ext cx="51300" cy="376920"/>
            <a:chOff x="0" y="0"/>
            <a:chExt cx="68400" cy="502560"/>
          </a:xfrm>
        </p:grpSpPr>
        <p:sp>
          <p:nvSpPr>
            <p:cNvPr id="51" name="Freeform 193">
              <a:extLst>
                <a:ext uri="{FF2B5EF4-FFF2-40B4-BE49-F238E27FC236}">
                  <a16:creationId xmlns:a16="http://schemas.microsoft.com/office/drawing/2014/main" id="{C7CB60CF-9B8D-0A46-E45C-5C3ED30DA435}"/>
                </a:ext>
              </a:extLst>
            </p:cNvPr>
            <p:cNvSpPr/>
            <p:nvPr/>
          </p:nvSpPr>
          <p:spPr>
            <a:xfrm>
              <a:off x="0" y="0"/>
              <a:ext cx="68453" cy="504571"/>
            </a:xfrm>
            <a:custGeom>
              <a:avLst/>
              <a:gdLst/>
              <a:ahLst/>
              <a:cxnLst/>
              <a:rect l="l" t="t" r="r" b="b"/>
              <a:pathLst>
                <a:path w="68453" h="504571">
                  <a:moveTo>
                    <a:pt x="68453" y="502539"/>
                  </a:moveTo>
                  <a:cubicBezTo>
                    <a:pt x="68453" y="464439"/>
                    <a:pt x="68453" y="430403"/>
                    <a:pt x="68453" y="396367"/>
                  </a:cubicBezTo>
                  <a:cubicBezTo>
                    <a:pt x="68453" y="298196"/>
                    <a:pt x="68453" y="200152"/>
                    <a:pt x="68453" y="104013"/>
                  </a:cubicBezTo>
                  <a:cubicBezTo>
                    <a:pt x="68453" y="74041"/>
                    <a:pt x="66421" y="45974"/>
                    <a:pt x="66421" y="17907"/>
                  </a:cubicBezTo>
                  <a:cubicBezTo>
                    <a:pt x="66421" y="5969"/>
                    <a:pt x="62357" y="2032"/>
                    <a:pt x="52324" y="2032"/>
                  </a:cubicBezTo>
                  <a:cubicBezTo>
                    <a:pt x="42291" y="2032"/>
                    <a:pt x="30226" y="2032"/>
                    <a:pt x="20193" y="2032"/>
                  </a:cubicBezTo>
                  <a:cubicBezTo>
                    <a:pt x="6096" y="0"/>
                    <a:pt x="0" y="5969"/>
                    <a:pt x="0" y="21971"/>
                  </a:cubicBezTo>
                  <a:cubicBezTo>
                    <a:pt x="0" y="52070"/>
                    <a:pt x="0" y="82042"/>
                    <a:pt x="0" y="112141"/>
                  </a:cubicBezTo>
                  <a:cubicBezTo>
                    <a:pt x="0" y="236220"/>
                    <a:pt x="0" y="358394"/>
                    <a:pt x="0" y="482600"/>
                  </a:cubicBezTo>
                  <a:cubicBezTo>
                    <a:pt x="0" y="498602"/>
                    <a:pt x="4064" y="504571"/>
                    <a:pt x="20066" y="502666"/>
                  </a:cubicBezTo>
                  <a:cubicBezTo>
                    <a:pt x="34163" y="500634"/>
                    <a:pt x="50292" y="502666"/>
                    <a:pt x="68326" y="5026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2" name="Group 194">
            <a:extLst>
              <a:ext uri="{FF2B5EF4-FFF2-40B4-BE49-F238E27FC236}">
                <a16:creationId xmlns:a16="http://schemas.microsoft.com/office/drawing/2014/main" id="{CE11C6F9-E819-9FB8-5FD2-55733A6242D9}"/>
              </a:ext>
            </a:extLst>
          </p:cNvPr>
          <p:cNvGrpSpPr/>
          <p:nvPr/>
        </p:nvGrpSpPr>
        <p:grpSpPr>
          <a:xfrm>
            <a:off x="14632920" y="9777780"/>
            <a:ext cx="100440" cy="335340"/>
            <a:chOff x="0" y="0"/>
            <a:chExt cx="133920" cy="447120"/>
          </a:xfrm>
        </p:grpSpPr>
        <p:sp>
          <p:nvSpPr>
            <p:cNvPr id="53" name="Freeform 195">
              <a:extLst>
                <a:ext uri="{FF2B5EF4-FFF2-40B4-BE49-F238E27FC236}">
                  <a16:creationId xmlns:a16="http://schemas.microsoft.com/office/drawing/2014/main" id="{F72B236B-D39F-1262-B3E1-57C38A0DB090}"/>
                </a:ext>
              </a:extLst>
            </p:cNvPr>
            <p:cNvSpPr/>
            <p:nvPr/>
          </p:nvSpPr>
          <p:spPr>
            <a:xfrm>
              <a:off x="0" y="-127"/>
              <a:ext cx="133985" cy="447294"/>
            </a:xfrm>
            <a:custGeom>
              <a:avLst/>
              <a:gdLst/>
              <a:ahLst/>
              <a:cxnLst/>
              <a:rect l="l" t="t" r="r" b="b"/>
              <a:pathLst>
                <a:path w="133985" h="447294">
                  <a:moveTo>
                    <a:pt x="107950" y="195707"/>
                  </a:moveTo>
                  <a:cubicBezTo>
                    <a:pt x="107950" y="211709"/>
                    <a:pt x="107950" y="229616"/>
                    <a:pt x="109982" y="245618"/>
                  </a:cubicBezTo>
                  <a:cubicBezTo>
                    <a:pt x="106045" y="293497"/>
                    <a:pt x="83947" y="333502"/>
                    <a:pt x="53975" y="369316"/>
                  </a:cubicBezTo>
                  <a:cubicBezTo>
                    <a:pt x="35941" y="393319"/>
                    <a:pt x="19939" y="419354"/>
                    <a:pt x="0" y="447294"/>
                  </a:cubicBezTo>
                  <a:cubicBezTo>
                    <a:pt x="45974" y="447294"/>
                    <a:pt x="87884" y="447294"/>
                    <a:pt x="131953" y="447294"/>
                  </a:cubicBezTo>
                  <a:cubicBezTo>
                    <a:pt x="131953" y="425323"/>
                    <a:pt x="131953" y="403352"/>
                    <a:pt x="131953" y="381381"/>
                  </a:cubicBezTo>
                  <a:cubicBezTo>
                    <a:pt x="101981" y="375412"/>
                    <a:pt x="101981" y="375412"/>
                    <a:pt x="104013" y="345440"/>
                  </a:cubicBezTo>
                  <a:cubicBezTo>
                    <a:pt x="104013" y="331470"/>
                    <a:pt x="106045" y="315468"/>
                    <a:pt x="107950" y="301498"/>
                  </a:cubicBezTo>
                  <a:cubicBezTo>
                    <a:pt x="105918" y="301498"/>
                    <a:pt x="105918" y="301498"/>
                    <a:pt x="105918" y="301498"/>
                  </a:cubicBezTo>
                  <a:cubicBezTo>
                    <a:pt x="113919" y="299466"/>
                    <a:pt x="121920" y="297561"/>
                    <a:pt x="131953" y="293497"/>
                  </a:cubicBezTo>
                  <a:cubicBezTo>
                    <a:pt x="131953" y="263525"/>
                    <a:pt x="131953" y="233553"/>
                    <a:pt x="131953" y="201676"/>
                  </a:cubicBezTo>
                  <a:cubicBezTo>
                    <a:pt x="131953" y="189738"/>
                    <a:pt x="131953" y="175768"/>
                    <a:pt x="133985" y="163703"/>
                  </a:cubicBezTo>
                  <a:cubicBezTo>
                    <a:pt x="133985" y="149733"/>
                    <a:pt x="128016" y="145796"/>
                    <a:pt x="115951" y="149733"/>
                  </a:cubicBezTo>
                  <a:cubicBezTo>
                    <a:pt x="105918" y="151765"/>
                    <a:pt x="104013" y="147701"/>
                    <a:pt x="104013" y="137795"/>
                  </a:cubicBezTo>
                  <a:cubicBezTo>
                    <a:pt x="101981" y="121793"/>
                    <a:pt x="104013" y="103886"/>
                    <a:pt x="101981" y="87884"/>
                  </a:cubicBezTo>
                  <a:cubicBezTo>
                    <a:pt x="101981" y="73914"/>
                    <a:pt x="105918" y="67945"/>
                    <a:pt x="120015" y="67945"/>
                  </a:cubicBezTo>
                  <a:cubicBezTo>
                    <a:pt x="123952" y="67945"/>
                    <a:pt x="128016" y="67945"/>
                    <a:pt x="131953" y="65913"/>
                  </a:cubicBezTo>
                  <a:cubicBezTo>
                    <a:pt x="131953" y="43942"/>
                    <a:pt x="131953" y="21971"/>
                    <a:pt x="131953" y="0"/>
                  </a:cubicBezTo>
                  <a:cubicBezTo>
                    <a:pt x="89916" y="127"/>
                    <a:pt x="45974" y="127"/>
                    <a:pt x="2032" y="127"/>
                  </a:cubicBezTo>
                  <a:cubicBezTo>
                    <a:pt x="18034" y="26035"/>
                    <a:pt x="34036" y="52070"/>
                    <a:pt x="49911" y="77978"/>
                  </a:cubicBezTo>
                  <a:cubicBezTo>
                    <a:pt x="53848" y="80010"/>
                    <a:pt x="57912" y="81915"/>
                    <a:pt x="59944" y="85979"/>
                  </a:cubicBezTo>
                  <a:cubicBezTo>
                    <a:pt x="85979" y="117856"/>
                    <a:pt x="103886" y="153797"/>
                    <a:pt x="107950" y="1957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4" name="Group 196">
            <a:extLst>
              <a:ext uri="{FF2B5EF4-FFF2-40B4-BE49-F238E27FC236}">
                <a16:creationId xmlns:a16="http://schemas.microsoft.com/office/drawing/2014/main" id="{B54C9AA8-041E-A13D-C858-6E028A30E5F4}"/>
              </a:ext>
            </a:extLst>
          </p:cNvPr>
          <p:cNvGrpSpPr/>
          <p:nvPr/>
        </p:nvGrpSpPr>
        <p:grpSpPr>
          <a:xfrm>
            <a:off x="17533800" y="8907300"/>
            <a:ext cx="34560" cy="398520"/>
            <a:chOff x="0" y="0"/>
            <a:chExt cx="46080" cy="531360"/>
          </a:xfrm>
        </p:grpSpPr>
        <p:sp>
          <p:nvSpPr>
            <p:cNvPr id="55" name="Freeform 197">
              <a:extLst>
                <a:ext uri="{FF2B5EF4-FFF2-40B4-BE49-F238E27FC236}">
                  <a16:creationId xmlns:a16="http://schemas.microsoft.com/office/drawing/2014/main" id="{AFCBFB46-D572-8D58-56FE-3663D87365A8}"/>
                </a:ext>
              </a:extLst>
            </p:cNvPr>
            <p:cNvSpPr/>
            <p:nvPr/>
          </p:nvSpPr>
          <p:spPr>
            <a:xfrm>
              <a:off x="0" y="0"/>
              <a:ext cx="46101" cy="531368"/>
            </a:xfrm>
            <a:custGeom>
              <a:avLst/>
              <a:gdLst/>
              <a:ahLst/>
              <a:cxnLst/>
              <a:rect l="l" t="t" r="r" b="b"/>
              <a:pathLst>
                <a:path w="46101" h="531368">
                  <a:moveTo>
                    <a:pt x="0" y="2032"/>
                  </a:moveTo>
                  <a:cubicBezTo>
                    <a:pt x="0" y="19939"/>
                    <a:pt x="0" y="33909"/>
                    <a:pt x="0" y="49911"/>
                  </a:cubicBezTo>
                  <a:cubicBezTo>
                    <a:pt x="0" y="203708"/>
                    <a:pt x="0" y="355600"/>
                    <a:pt x="2032" y="509397"/>
                  </a:cubicBezTo>
                  <a:cubicBezTo>
                    <a:pt x="2032" y="517398"/>
                    <a:pt x="4064" y="529336"/>
                    <a:pt x="8001" y="529336"/>
                  </a:cubicBezTo>
                  <a:cubicBezTo>
                    <a:pt x="18034" y="531368"/>
                    <a:pt x="30099" y="531368"/>
                    <a:pt x="42037" y="527304"/>
                  </a:cubicBezTo>
                  <a:cubicBezTo>
                    <a:pt x="44069" y="527304"/>
                    <a:pt x="46101" y="515366"/>
                    <a:pt x="46101" y="509270"/>
                  </a:cubicBezTo>
                  <a:cubicBezTo>
                    <a:pt x="46101" y="379476"/>
                    <a:pt x="46101" y="251587"/>
                    <a:pt x="46101" y="123698"/>
                  </a:cubicBezTo>
                  <a:cubicBezTo>
                    <a:pt x="46101" y="87757"/>
                    <a:pt x="46101" y="53721"/>
                    <a:pt x="46101" y="17780"/>
                  </a:cubicBezTo>
                  <a:cubicBezTo>
                    <a:pt x="46101" y="5969"/>
                    <a:pt x="42037" y="0"/>
                    <a:pt x="30099" y="2032"/>
                  </a:cubicBezTo>
                  <a:cubicBezTo>
                    <a:pt x="22098" y="2032"/>
                    <a:pt x="12065" y="2032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6" name="Group 198">
            <a:extLst>
              <a:ext uri="{FF2B5EF4-FFF2-40B4-BE49-F238E27FC236}">
                <a16:creationId xmlns:a16="http://schemas.microsoft.com/office/drawing/2014/main" id="{134572E7-C2A8-6F38-40FC-AA3F4814CBE0}"/>
              </a:ext>
            </a:extLst>
          </p:cNvPr>
          <p:cNvGrpSpPr/>
          <p:nvPr/>
        </p:nvGrpSpPr>
        <p:grpSpPr>
          <a:xfrm>
            <a:off x="15703740" y="8645400"/>
            <a:ext cx="315900" cy="40500"/>
            <a:chOff x="0" y="0"/>
            <a:chExt cx="421200" cy="54000"/>
          </a:xfrm>
        </p:grpSpPr>
        <p:sp>
          <p:nvSpPr>
            <p:cNvPr id="57" name="Freeform 199">
              <a:extLst>
                <a:ext uri="{FF2B5EF4-FFF2-40B4-BE49-F238E27FC236}">
                  <a16:creationId xmlns:a16="http://schemas.microsoft.com/office/drawing/2014/main" id="{46B94DEA-9AC9-E5FE-5239-933FF5E6145A}"/>
                </a:ext>
              </a:extLst>
            </p:cNvPr>
            <p:cNvSpPr/>
            <p:nvPr/>
          </p:nvSpPr>
          <p:spPr>
            <a:xfrm>
              <a:off x="0" y="0"/>
              <a:ext cx="421132" cy="53975"/>
            </a:xfrm>
            <a:custGeom>
              <a:avLst/>
              <a:gdLst/>
              <a:ahLst/>
              <a:cxnLst/>
              <a:rect l="l" t="t" r="r" b="b"/>
              <a:pathLst>
                <a:path w="421132" h="53975">
                  <a:moveTo>
                    <a:pt x="209550" y="53975"/>
                  </a:moveTo>
                  <a:cubicBezTo>
                    <a:pt x="269494" y="53975"/>
                    <a:pt x="329311" y="53975"/>
                    <a:pt x="389255" y="53975"/>
                  </a:cubicBezTo>
                  <a:cubicBezTo>
                    <a:pt x="411226" y="53975"/>
                    <a:pt x="421132" y="42037"/>
                    <a:pt x="419227" y="21971"/>
                  </a:cubicBezTo>
                  <a:cubicBezTo>
                    <a:pt x="415163" y="2032"/>
                    <a:pt x="399288" y="2032"/>
                    <a:pt x="387223" y="2032"/>
                  </a:cubicBezTo>
                  <a:cubicBezTo>
                    <a:pt x="371348" y="0"/>
                    <a:pt x="355346" y="0"/>
                    <a:pt x="337312" y="0"/>
                  </a:cubicBezTo>
                  <a:cubicBezTo>
                    <a:pt x="239522" y="0"/>
                    <a:pt x="141732" y="0"/>
                    <a:pt x="43815" y="2032"/>
                  </a:cubicBezTo>
                  <a:cubicBezTo>
                    <a:pt x="35941" y="2032"/>
                    <a:pt x="24003" y="0"/>
                    <a:pt x="17907" y="5969"/>
                  </a:cubicBezTo>
                  <a:cubicBezTo>
                    <a:pt x="10033" y="10033"/>
                    <a:pt x="0" y="18034"/>
                    <a:pt x="0" y="26035"/>
                  </a:cubicBezTo>
                  <a:cubicBezTo>
                    <a:pt x="0" y="34036"/>
                    <a:pt x="8001" y="43942"/>
                    <a:pt x="13970" y="50038"/>
                  </a:cubicBezTo>
                  <a:cubicBezTo>
                    <a:pt x="19939" y="53975"/>
                    <a:pt x="27940" y="52070"/>
                    <a:pt x="35941" y="53975"/>
                  </a:cubicBezTo>
                  <a:cubicBezTo>
                    <a:pt x="93853" y="53975"/>
                    <a:pt x="151765" y="53975"/>
                    <a:pt x="209550" y="539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8" name="Group 200">
            <a:extLst>
              <a:ext uri="{FF2B5EF4-FFF2-40B4-BE49-F238E27FC236}">
                <a16:creationId xmlns:a16="http://schemas.microsoft.com/office/drawing/2014/main" id="{9F43E77A-CB3B-844F-C74F-B2BAA97D6A86}"/>
              </a:ext>
            </a:extLst>
          </p:cNvPr>
          <p:cNvGrpSpPr/>
          <p:nvPr/>
        </p:nvGrpSpPr>
        <p:grpSpPr>
          <a:xfrm>
            <a:off x="17329140" y="9234000"/>
            <a:ext cx="146880" cy="72900"/>
            <a:chOff x="0" y="0"/>
            <a:chExt cx="195840" cy="97200"/>
          </a:xfrm>
        </p:grpSpPr>
        <p:sp>
          <p:nvSpPr>
            <p:cNvPr id="59" name="Freeform 201">
              <a:extLst>
                <a:ext uri="{FF2B5EF4-FFF2-40B4-BE49-F238E27FC236}">
                  <a16:creationId xmlns:a16="http://schemas.microsoft.com/office/drawing/2014/main" id="{DC759906-BDDA-69E9-7917-1032B4FB5E3C}"/>
                </a:ext>
              </a:extLst>
            </p:cNvPr>
            <p:cNvSpPr/>
            <p:nvPr/>
          </p:nvSpPr>
          <p:spPr>
            <a:xfrm>
              <a:off x="0" y="0"/>
              <a:ext cx="195834" cy="97282"/>
            </a:xfrm>
            <a:custGeom>
              <a:avLst/>
              <a:gdLst/>
              <a:ahLst/>
              <a:cxnLst/>
              <a:rect l="l" t="t" r="r" b="b"/>
              <a:pathLst>
                <a:path w="195834" h="97282">
                  <a:moveTo>
                    <a:pt x="195834" y="95250"/>
                  </a:moveTo>
                  <a:cubicBezTo>
                    <a:pt x="195834" y="63500"/>
                    <a:pt x="195834" y="33782"/>
                    <a:pt x="195834" y="0"/>
                  </a:cubicBezTo>
                  <a:cubicBezTo>
                    <a:pt x="159893" y="0"/>
                    <a:pt x="123952" y="0"/>
                    <a:pt x="87884" y="0"/>
                  </a:cubicBezTo>
                  <a:cubicBezTo>
                    <a:pt x="65913" y="0"/>
                    <a:pt x="45974" y="0"/>
                    <a:pt x="25908" y="5969"/>
                  </a:cubicBezTo>
                  <a:cubicBezTo>
                    <a:pt x="18034" y="5969"/>
                    <a:pt x="8001" y="17907"/>
                    <a:pt x="3937" y="25781"/>
                  </a:cubicBezTo>
                  <a:cubicBezTo>
                    <a:pt x="0" y="39624"/>
                    <a:pt x="2032" y="53594"/>
                    <a:pt x="3937" y="67437"/>
                  </a:cubicBezTo>
                  <a:cubicBezTo>
                    <a:pt x="3937" y="85344"/>
                    <a:pt x="15875" y="95250"/>
                    <a:pt x="31877" y="95250"/>
                  </a:cubicBezTo>
                  <a:cubicBezTo>
                    <a:pt x="87884" y="97282"/>
                    <a:pt x="141732" y="95250"/>
                    <a:pt x="195707" y="95250"/>
                  </a:cubicBezTo>
                  <a:close/>
                  <a:moveTo>
                    <a:pt x="59944" y="29718"/>
                  </a:moveTo>
                  <a:cubicBezTo>
                    <a:pt x="69977" y="31750"/>
                    <a:pt x="77978" y="37592"/>
                    <a:pt x="77978" y="49530"/>
                  </a:cubicBezTo>
                  <a:cubicBezTo>
                    <a:pt x="75946" y="61468"/>
                    <a:pt x="69977" y="67437"/>
                    <a:pt x="58039" y="67437"/>
                  </a:cubicBezTo>
                  <a:cubicBezTo>
                    <a:pt x="46101" y="67437"/>
                    <a:pt x="40005" y="59563"/>
                    <a:pt x="40005" y="47625"/>
                  </a:cubicBezTo>
                  <a:cubicBezTo>
                    <a:pt x="40005" y="35687"/>
                    <a:pt x="48006" y="29718"/>
                    <a:pt x="59944" y="2971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0" name="Group 202">
            <a:extLst>
              <a:ext uri="{FF2B5EF4-FFF2-40B4-BE49-F238E27FC236}">
                <a16:creationId xmlns:a16="http://schemas.microsoft.com/office/drawing/2014/main" id="{3C767184-ADC8-9603-DB14-06F9EB0E2FC2}"/>
              </a:ext>
            </a:extLst>
          </p:cNvPr>
          <p:cNvGrpSpPr/>
          <p:nvPr/>
        </p:nvGrpSpPr>
        <p:grpSpPr>
          <a:xfrm>
            <a:off x="17623980" y="9234000"/>
            <a:ext cx="147960" cy="72900"/>
            <a:chOff x="0" y="0"/>
            <a:chExt cx="197280" cy="97200"/>
          </a:xfrm>
        </p:grpSpPr>
        <p:sp>
          <p:nvSpPr>
            <p:cNvPr id="61" name="Freeform 203">
              <a:extLst>
                <a:ext uri="{FF2B5EF4-FFF2-40B4-BE49-F238E27FC236}">
                  <a16:creationId xmlns:a16="http://schemas.microsoft.com/office/drawing/2014/main" id="{677248CC-3313-479D-26BB-26E8769823F4}"/>
                </a:ext>
              </a:extLst>
            </p:cNvPr>
            <p:cNvSpPr/>
            <p:nvPr/>
          </p:nvSpPr>
          <p:spPr>
            <a:xfrm>
              <a:off x="0" y="0"/>
              <a:ext cx="197358" cy="97282"/>
            </a:xfrm>
            <a:custGeom>
              <a:avLst/>
              <a:gdLst/>
              <a:ahLst/>
              <a:cxnLst/>
              <a:rect l="l" t="t" r="r" b="b"/>
              <a:pathLst>
                <a:path w="197358" h="97282">
                  <a:moveTo>
                    <a:pt x="0" y="2032"/>
                  </a:moveTo>
                  <a:cubicBezTo>
                    <a:pt x="0" y="31750"/>
                    <a:pt x="0" y="61468"/>
                    <a:pt x="0" y="95250"/>
                  </a:cubicBezTo>
                  <a:cubicBezTo>
                    <a:pt x="17907" y="95250"/>
                    <a:pt x="33909" y="95250"/>
                    <a:pt x="49784" y="95250"/>
                  </a:cubicBezTo>
                  <a:cubicBezTo>
                    <a:pt x="81661" y="95250"/>
                    <a:pt x="115570" y="93218"/>
                    <a:pt x="149479" y="95250"/>
                  </a:cubicBezTo>
                  <a:cubicBezTo>
                    <a:pt x="191389" y="97282"/>
                    <a:pt x="197358" y="73406"/>
                    <a:pt x="195326" y="37719"/>
                  </a:cubicBezTo>
                  <a:cubicBezTo>
                    <a:pt x="193294" y="9906"/>
                    <a:pt x="181356" y="2032"/>
                    <a:pt x="151384" y="2032"/>
                  </a:cubicBezTo>
                  <a:cubicBezTo>
                    <a:pt x="101600" y="0"/>
                    <a:pt x="51816" y="2032"/>
                    <a:pt x="0" y="2032"/>
                  </a:cubicBezTo>
                  <a:close/>
                  <a:moveTo>
                    <a:pt x="131572" y="67437"/>
                  </a:moveTo>
                  <a:cubicBezTo>
                    <a:pt x="127635" y="63500"/>
                    <a:pt x="119634" y="55499"/>
                    <a:pt x="119634" y="47625"/>
                  </a:cubicBezTo>
                  <a:cubicBezTo>
                    <a:pt x="117602" y="37719"/>
                    <a:pt x="127635" y="29718"/>
                    <a:pt x="137541" y="29718"/>
                  </a:cubicBezTo>
                  <a:cubicBezTo>
                    <a:pt x="149479" y="29718"/>
                    <a:pt x="157480" y="37592"/>
                    <a:pt x="157480" y="49530"/>
                  </a:cubicBezTo>
                  <a:cubicBezTo>
                    <a:pt x="155448" y="61468"/>
                    <a:pt x="149479" y="67437"/>
                    <a:pt x="131572" y="674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2" name="Group 204">
            <a:extLst>
              <a:ext uri="{FF2B5EF4-FFF2-40B4-BE49-F238E27FC236}">
                <a16:creationId xmlns:a16="http://schemas.microsoft.com/office/drawing/2014/main" id="{D11C2084-E339-6EDA-E7C9-AF89E8039F48}"/>
              </a:ext>
            </a:extLst>
          </p:cNvPr>
          <p:cNvGrpSpPr/>
          <p:nvPr/>
        </p:nvGrpSpPr>
        <p:grpSpPr>
          <a:xfrm>
            <a:off x="17420400" y="9347940"/>
            <a:ext cx="257040" cy="48060"/>
            <a:chOff x="0" y="0"/>
            <a:chExt cx="342720" cy="64080"/>
          </a:xfrm>
        </p:grpSpPr>
        <p:sp>
          <p:nvSpPr>
            <p:cNvPr id="63" name="Freeform 205">
              <a:extLst>
                <a:ext uri="{FF2B5EF4-FFF2-40B4-BE49-F238E27FC236}">
                  <a16:creationId xmlns:a16="http://schemas.microsoft.com/office/drawing/2014/main" id="{A4BCD522-17A6-6724-D3A0-FA1362A3BDF9}"/>
                </a:ext>
              </a:extLst>
            </p:cNvPr>
            <p:cNvSpPr/>
            <p:nvPr/>
          </p:nvSpPr>
          <p:spPr>
            <a:xfrm>
              <a:off x="0" y="0"/>
              <a:ext cx="342646" cy="64135"/>
            </a:xfrm>
            <a:custGeom>
              <a:avLst/>
              <a:gdLst/>
              <a:ahLst/>
              <a:cxnLst/>
              <a:rect l="l" t="t" r="r" b="b"/>
              <a:pathLst>
                <a:path w="342646" h="64135">
                  <a:moveTo>
                    <a:pt x="0" y="62103"/>
                  </a:moveTo>
                  <a:cubicBezTo>
                    <a:pt x="41783" y="64135"/>
                    <a:pt x="43815" y="64135"/>
                    <a:pt x="41783" y="40132"/>
                  </a:cubicBezTo>
                  <a:cubicBezTo>
                    <a:pt x="63754" y="40132"/>
                    <a:pt x="85598" y="40132"/>
                    <a:pt x="109474" y="40132"/>
                  </a:cubicBezTo>
                  <a:cubicBezTo>
                    <a:pt x="109474" y="46101"/>
                    <a:pt x="111506" y="54102"/>
                    <a:pt x="111506" y="62103"/>
                  </a:cubicBezTo>
                  <a:cubicBezTo>
                    <a:pt x="151384" y="62103"/>
                    <a:pt x="191262" y="62103"/>
                    <a:pt x="233045" y="62103"/>
                  </a:cubicBezTo>
                  <a:cubicBezTo>
                    <a:pt x="235077" y="54102"/>
                    <a:pt x="235077" y="48133"/>
                    <a:pt x="236982" y="40132"/>
                  </a:cubicBezTo>
                  <a:cubicBezTo>
                    <a:pt x="258953" y="40132"/>
                    <a:pt x="280797" y="40132"/>
                    <a:pt x="302768" y="40132"/>
                  </a:cubicBezTo>
                  <a:cubicBezTo>
                    <a:pt x="302768" y="46101"/>
                    <a:pt x="304800" y="54102"/>
                    <a:pt x="304800" y="62103"/>
                  </a:cubicBezTo>
                  <a:cubicBezTo>
                    <a:pt x="316738" y="62103"/>
                    <a:pt x="328676" y="62103"/>
                    <a:pt x="342646" y="62103"/>
                  </a:cubicBezTo>
                  <a:cubicBezTo>
                    <a:pt x="334645" y="42037"/>
                    <a:pt x="324739" y="24003"/>
                    <a:pt x="314706" y="4064"/>
                  </a:cubicBezTo>
                  <a:cubicBezTo>
                    <a:pt x="312674" y="2032"/>
                    <a:pt x="306705" y="0"/>
                    <a:pt x="302768" y="0"/>
                  </a:cubicBezTo>
                  <a:cubicBezTo>
                    <a:pt x="217170" y="0"/>
                    <a:pt x="131572" y="0"/>
                    <a:pt x="45847" y="0"/>
                  </a:cubicBezTo>
                  <a:cubicBezTo>
                    <a:pt x="39878" y="0"/>
                    <a:pt x="33909" y="2032"/>
                    <a:pt x="31877" y="5969"/>
                  </a:cubicBezTo>
                  <a:cubicBezTo>
                    <a:pt x="19939" y="21971"/>
                    <a:pt x="11938" y="42037"/>
                    <a:pt x="0" y="6210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4" name="Group 206">
            <a:extLst>
              <a:ext uri="{FF2B5EF4-FFF2-40B4-BE49-F238E27FC236}">
                <a16:creationId xmlns:a16="http://schemas.microsoft.com/office/drawing/2014/main" id="{BA1FF154-D776-BA23-4F54-1576134798C4}"/>
              </a:ext>
            </a:extLst>
          </p:cNvPr>
          <p:cNvGrpSpPr/>
          <p:nvPr/>
        </p:nvGrpSpPr>
        <p:grpSpPr>
          <a:xfrm>
            <a:off x="17332380" y="9122760"/>
            <a:ext cx="143640" cy="56700"/>
            <a:chOff x="0" y="0"/>
            <a:chExt cx="191520" cy="75600"/>
          </a:xfrm>
        </p:grpSpPr>
        <p:sp>
          <p:nvSpPr>
            <p:cNvPr id="65" name="Freeform 207">
              <a:extLst>
                <a:ext uri="{FF2B5EF4-FFF2-40B4-BE49-F238E27FC236}">
                  <a16:creationId xmlns:a16="http://schemas.microsoft.com/office/drawing/2014/main" id="{EE6300A4-E90C-FD25-2896-FA9619464DE6}"/>
                </a:ext>
              </a:extLst>
            </p:cNvPr>
            <p:cNvSpPr/>
            <p:nvPr/>
          </p:nvSpPr>
          <p:spPr>
            <a:xfrm>
              <a:off x="0" y="0"/>
              <a:ext cx="191516" cy="75565"/>
            </a:xfrm>
            <a:custGeom>
              <a:avLst/>
              <a:gdLst/>
              <a:ahLst/>
              <a:cxnLst/>
              <a:rect l="l" t="t" r="r" b="b"/>
              <a:pathLst>
                <a:path w="191516" h="75565">
                  <a:moveTo>
                    <a:pt x="191516" y="0"/>
                  </a:moveTo>
                  <a:cubicBezTo>
                    <a:pt x="127635" y="0"/>
                    <a:pt x="63881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881" y="75565"/>
                    <a:pt x="127635" y="75565"/>
                    <a:pt x="191516" y="75565"/>
                  </a:cubicBezTo>
                  <a:cubicBezTo>
                    <a:pt x="191516" y="51689"/>
                    <a:pt x="191516" y="25781"/>
                    <a:pt x="1915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6" name="Group 208">
            <a:extLst>
              <a:ext uri="{FF2B5EF4-FFF2-40B4-BE49-F238E27FC236}">
                <a16:creationId xmlns:a16="http://schemas.microsoft.com/office/drawing/2014/main" id="{EC3F5751-4D8F-E85A-E163-1A94AE266F9C}"/>
              </a:ext>
            </a:extLst>
          </p:cNvPr>
          <p:cNvGrpSpPr/>
          <p:nvPr/>
        </p:nvGrpSpPr>
        <p:grpSpPr>
          <a:xfrm>
            <a:off x="17625060" y="9122760"/>
            <a:ext cx="144720" cy="56700"/>
            <a:chOff x="0" y="0"/>
            <a:chExt cx="192960" cy="75600"/>
          </a:xfrm>
        </p:grpSpPr>
        <p:sp>
          <p:nvSpPr>
            <p:cNvPr id="67" name="Freeform 209">
              <a:extLst>
                <a:ext uri="{FF2B5EF4-FFF2-40B4-BE49-F238E27FC236}">
                  <a16:creationId xmlns:a16="http://schemas.microsoft.com/office/drawing/2014/main" id="{9F71D3F5-B7C8-F1FD-8DAC-ACCC03836CE5}"/>
                </a:ext>
              </a:extLst>
            </p:cNvPr>
            <p:cNvSpPr/>
            <p:nvPr/>
          </p:nvSpPr>
          <p:spPr>
            <a:xfrm>
              <a:off x="0" y="0"/>
              <a:ext cx="192913" cy="75565"/>
            </a:xfrm>
            <a:custGeom>
              <a:avLst/>
              <a:gdLst/>
              <a:ahLst/>
              <a:cxnLst/>
              <a:rect l="l" t="t" r="r" b="b"/>
              <a:pathLst>
                <a:path w="192913" h="75565">
                  <a:moveTo>
                    <a:pt x="192913" y="75565"/>
                  </a:moveTo>
                  <a:cubicBezTo>
                    <a:pt x="192913" y="51689"/>
                    <a:pt x="192913" y="25781"/>
                    <a:pt x="192913" y="0"/>
                  </a:cubicBezTo>
                  <a:cubicBezTo>
                    <a:pt x="129286" y="0"/>
                    <a:pt x="63627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627" y="75565"/>
                    <a:pt x="127254" y="75565"/>
                    <a:pt x="192913" y="7556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8" name="Group 210">
            <a:extLst>
              <a:ext uri="{FF2B5EF4-FFF2-40B4-BE49-F238E27FC236}">
                <a16:creationId xmlns:a16="http://schemas.microsoft.com/office/drawing/2014/main" id="{D84EB376-2DDD-462E-117E-069F4980744C}"/>
              </a:ext>
            </a:extLst>
          </p:cNvPr>
          <p:cNvGrpSpPr/>
          <p:nvPr/>
        </p:nvGrpSpPr>
        <p:grpSpPr>
          <a:xfrm>
            <a:off x="17444700" y="9312300"/>
            <a:ext cx="210060" cy="31320"/>
            <a:chOff x="0" y="0"/>
            <a:chExt cx="280080" cy="41760"/>
          </a:xfrm>
        </p:grpSpPr>
        <p:sp>
          <p:nvSpPr>
            <p:cNvPr id="69" name="Freeform 211">
              <a:extLst>
                <a:ext uri="{FF2B5EF4-FFF2-40B4-BE49-F238E27FC236}">
                  <a16:creationId xmlns:a16="http://schemas.microsoft.com/office/drawing/2014/main" id="{385F5BC9-E9B0-2A03-A65F-50354330DE1D}"/>
                </a:ext>
              </a:extLst>
            </p:cNvPr>
            <p:cNvSpPr/>
            <p:nvPr/>
          </p:nvSpPr>
          <p:spPr>
            <a:xfrm>
              <a:off x="0" y="0"/>
              <a:ext cx="280035" cy="41783"/>
            </a:xfrm>
            <a:custGeom>
              <a:avLst/>
              <a:gdLst/>
              <a:ahLst/>
              <a:cxnLst/>
              <a:rect l="l" t="t" r="r" b="b"/>
              <a:pathLst>
                <a:path w="280035" h="41783">
                  <a:moveTo>
                    <a:pt x="280035" y="41783"/>
                  </a:moveTo>
                  <a:cubicBezTo>
                    <a:pt x="280035" y="27813"/>
                    <a:pt x="280035" y="13970"/>
                    <a:pt x="280035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13970"/>
                    <a:pt x="0" y="27813"/>
                    <a:pt x="0" y="41783"/>
                  </a:cubicBezTo>
                  <a:cubicBezTo>
                    <a:pt x="93980" y="41783"/>
                    <a:pt x="186055" y="41783"/>
                    <a:pt x="280035" y="417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0" name="Group 212">
            <a:extLst>
              <a:ext uri="{FF2B5EF4-FFF2-40B4-BE49-F238E27FC236}">
                <a16:creationId xmlns:a16="http://schemas.microsoft.com/office/drawing/2014/main" id="{3860896D-F7A6-0E84-1AFE-086129D4747F}"/>
              </a:ext>
            </a:extLst>
          </p:cNvPr>
          <p:cNvGrpSpPr/>
          <p:nvPr/>
        </p:nvGrpSpPr>
        <p:grpSpPr>
          <a:xfrm>
            <a:off x="15837660" y="8688600"/>
            <a:ext cx="45900" cy="68580"/>
            <a:chOff x="0" y="0"/>
            <a:chExt cx="61200" cy="91440"/>
          </a:xfrm>
        </p:grpSpPr>
        <p:sp>
          <p:nvSpPr>
            <p:cNvPr id="71" name="Freeform 213">
              <a:extLst>
                <a:ext uri="{FF2B5EF4-FFF2-40B4-BE49-F238E27FC236}">
                  <a16:creationId xmlns:a16="http://schemas.microsoft.com/office/drawing/2014/main" id="{D6964F06-E284-52B3-DDA9-662B9A1C44E3}"/>
                </a:ext>
              </a:extLst>
            </p:cNvPr>
            <p:cNvSpPr/>
            <p:nvPr/>
          </p:nvSpPr>
          <p:spPr>
            <a:xfrm>
              <a:off x="0" y="0"/>
              <a:ext cx="61214" cy="91440"/>
            </a:xfrm>
            <a:custGeom>
              <a:avLst/>
              <a:gdLst/>
              <a:ahLst/>
              <a:cxnLst/>
              <a:rect l="l" t="t" r="r" b="b"/>
              <a:pathLst>
                <a:path w="61214" h="91440">
                  <a:moveTo>
                    <a:pt x="0" y="91440"/>
                  </a:moveTo>
                  <a:cubicBezTo>
                    <a:pt x="19685" y="91440"/>
                    <a:pt x="41402" y="91440"/>
                    <a:pt x="61214" y="91440"/>
                  </a:cubicBezTo>
                  <a:cubicBezTo>
                    <a:pt x="61214" y="61595"/>
                    <a:pt x="61214" y="31750"/>
                    <a:pt x="61214" y="0"/>
                  </a:cubicBezTo>
                  <a:cubicBezTo>
                    <a:pt x="41402" y="0"/>
                    <a:pt x="21717" y="0"/>
                    <a:pt x="0" y="0"/>
                  </a:cubicBezTo>
                  <a:cubicBezTo>
                    <a:pt x="0" y="29845"/>
                    <a:pt x="0" y="59690"/>
                    <a:pt x="0" y="914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2" name="Group 214">
            <a:extLst>
              <a:ext uri="{FF2B5EF4-FFF2-40B4-BE49-F238E27FC236}">
                <a16:creationId xmlns:a16="http://schemas.microsoft.com/office/drawing/2014/main" id="{B09925D9-2739-78A5-6C80-36FFD4D72102}"/>
              </a:ext>
            </a:extLst>
          </p:cNvPr>
          <p:cNvGrpSpPr/>
          <p:nvPr/>
        </p:nvGrpSpPr>
        <p:grpSpPr>
          <a:xfrm>
            <a:off x="17683920" y="9088740"/>
            <a:ext cx="79380" cy="29700"/>
            <a:chOff x="0" y="0"/>
            <a:chExt cx="105840" cy="39600"/>
          </a:xfrm>
        </p:grpSpPr>
        <p:sp>
          <p:nvSpPr>
            <p:cNvPr id="73" name="Freeform 215">
              <a:extLst>
                <a:ext uri="{FF2B5EF4-FFF2-40B4-BE49-F238E27FC236}">
                  <a16:creationId xmlns:a16="http://schemas.microsoft.com/office/drawing/2014/main" id="{84D73E1D-8067-0037-44DA-4852DB16C3EF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7823" y="39624"/>
                    <a:pt x="101727" y="25781"/>
                    <a:pt x="101727" y="17907"/>
                  </a:cubicBezTo>
                  <a:cubicBezTo>
                    <a:pt x="103759" y="10033"/>
                    <a:pt x="103759" y="127"/>
                    <a:pt x="91567" y="127"/>
                  </a:cubicBezTo>
                  <a:cubicBezTo>
                    <a:pt x="65151" y="2032"/>
                    <a:pt x="38608" y="0"/>
                    <a:pt x="12192" y="2032"/>
                  </a:cubicBezTo>
                  <a:cubicBezTo>
                    <a:pt x="8128" y="2032"/>
                    <a:pt x="2032" y="9906"/>
                    <a:pt x="2032" y="13843"/>
                  </a:cubicBezTo>
                  <a:cubicBezTo>
                    <a:pt x="0" y="21717"/>
                    <a:pt x="2032" y="29718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4" name="Group 216">
            <a:extLst>
              <a:ext uri="{FF2B5EF4-FFF2-40B4-BE49-F238E27FC236}">
                <a16:creationId xmlns:a16="http://schemas.microsoft.com/office/drawing/2014/main" id="{1B38CD9B-3DC9-BB24-4900-DE19D9682651}"/>
              </a:ext>
            </a:extLst>
          </p:cNvPr>
          <p:cNvGrpSpPr/>
          <p:nvPr/>
        </p:nvGrpSpPr>
        <p:grpSpPr>
          <a:xfrm>
            <a:off x="17338860" y="9088740"/>
            <a:ext cx="79380" cy="29700"/>
            <a:chOff x="0" y="0"/>
            <a:chExt cx="105840" cy="39600"/>
          </a:xfrm>
        </p:grpSpPr>
        <p:sp>
          <p:nvSpPr>
            <p:cNvPr id="75" name="Freeform 217">
              <a:extLst>
                <a:ext uri="{FF2B5EF4-FFF2-40B4-BE49-F238E27FC236}">
                  <a16:creationId xmlns:a16="http://schemas.microsoft.com/office/drawing/2014/main" id="{96747B78-D54D-BF3D-AD18-F177489699AE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3759" y="39624"/>
                    <a:pt x="103759" y="29718"/>
                    <a:pt x="101727" y="23749"/>
                  </a:cubicBezTo>
                  <a:cubicBezTo>
                    <a:pt x="101727" y="15875"/>
                    <a:pt x="107823" y="2032"/>
                    <a:pt x="91567" y="2032"/>
                  </a:cubicBezTo>
                  <a:cubicBezTo>
                    <a:pt x="65151" y="0"/>
                    <a:pt x="38608" y="0"/>
                    <a:pt x="10160" y="2032"/>
                  </a:cubicBezTo>
                  <a:cubicBezTo>
                    <a:pt x="8128" y="2032"/>
                    <a:pt x="2032" y="7874"/>
                    <a:pt x="2032" y="11938"/>
                  </a:cubicBezTo>
                  <a:cubicBezTo>
                    <a:pt x="0" y="19812"/>
                    <a:pt x="2032" y="27813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6" name="Group 218">
            <a:extLst>
              <a:ext uri="{FF2B5EF4-FFF2-40B4-BE49-F238E27FC236}">
                <a16:creationId xmlns:a16="http://schemas.microsoft.com/office/drawing/2014/main" id="{FC19C91D-AFA7-AA35-B28A-32CE94D2A65A}"/>
              </a:ext>
            </a:extLst>
          </p:cNvPr>
          <p:cNvGrpSpPr/>
          <p:nvPr/>
        </p:nvGrpSpPr>
        <p:grpSpPr>
          <a:xfrm>
            <a:off x="17706060" y="9185940"/>
            <a:ext cx="34560" cy="46440"/>
            <a:chOff x="0" y="0"/>
            <a:chExt cx="46080" cy="61920"/>
          </a:xfrm>
        </p:grpSpPr>
        <p:sp>
          <p:nvSpPr>
            <p:cNvPr id="77" name="Freeform 219">
              <a:extLst>
                <a:ext uri="{FF2B5EF4-FFF2-40B4-BE49-F238E27FC236}">
                  <a16:creationId xmlns:a16="http://schemas.microsoft.com/office/drawing/2014/main" id="{627655C9-6CA0-8E0D-88DA-F197A495E5C5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6101" y="0"/>
                  </a:moveTo>
                  <a:cubicBezTo>
                    <a:pt x="30099" y="0"/>
                    <a:pt x="16002" y="0"/>
                    <a:pt x="0" y="0"/>
                  </a:cubicBezTo>
                  <a:cubicBezTo>
                    <a:pt x="0" y="16002"/>
                    <a:pt x="0" y="33909"/>
                    <a:pt x="0" y="51943"/>
                  </a:cubicBezTo>
                  <a:cubicBezTo>
                    <a:pt x="0" y="53975"/>
                    <a:pt x="5969" y="59944"/>
                    <a:pt x="8001" y="59944"/>
                  </a:cubicBezTo>
                  <a:cubicBezTo>
                    <a:pt x="18034" y="61976"/>
                    <a:pt x="26035" y="61976"/>
                    <a:pt x="36068" y="59944"/>
                  </a:cubicBezTo>
                  <a:cubicBezTo>
                    <a:pt x="40132" y="59944"/>
                    <a:pt x="46101" y="53975"/>
                    <a:pt x="46101" y="48006"/>
                  </a:cubicBezTo>
                  <a:cubicBezTo>
                    <a:pt x="46101" y="32004"/>
                    <a:pt x="46101" y="16002"/>
                    <a:pt x="46101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8" name="Group 220">
            <a:extLst>
              <a:ext uri="{FF2B5EF4-FFF2-40B4-BE49-F238E27FC236}">
                <a16:creationId xmlns:a16="http://schemas.microsoft.com/office/drawing/2014/main" id="{1BCE098A-E3F8-2245-565D-A2893EF23934}"/>
              </a:ext>
            </a:extLst>
          </p:cNvPr>
          <p:cNvGrpSpPr/>
          <p:nvPr/>
        </p:nvGrpSpPr>
        <p:grpSpPr>
          <a:xfrm>
            <a:off x="17361540" y="9185940"/>
            <a:ext cx="34560" cy="46440"/>
            <a:chOff x="0" y="0"/>
            <a:chExt cx="46080" cy="61920"/>
          </a:xfrm>
        </p:grpSpPr>
        <p:sp>
          <p:nvSpPr>
            <p:cNvPr id="79" name="Freeform 221">
              <a:extLst>
                <a:ext uri="{FF2B5EF4-FFF2-40B4-BE49-F238E27FC236}">
                  <a16:creationId xmlns:a16="http://schemas.microsoft.com/office/drawing/2014/main" id="{0ED9A145-7F68-7732-796B-8812D1734B46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2037" y="0"/>
                  </a:moveTo>
                  <a:cubicBezTo>
                    <a:pt x="28067" y="0"/>
                    <a:pt x="16002" y="0"/>
                    <a:pt x="0" y="0"/>
                  </a:cubicBezTo>
                  <a:cubicBezTo>
                    <a:pt x="0" y="18034"/>
                    <a:pt x="0" y="33909"/>
                    <a:pt x="0" y="51943"/>
                  </a:cubicBezTo>
                  <a:cubicBezTo>
                    <a:pt x="2032" y="53975"/>
                    <a:pt x="5969" y="57912"/>
                    <a:pt x="10033" y="61976"/>
                  </a:cubicBezTo>
                  <a:cubicBezTo>
                    <a:pt x="12065" y="61976"/>
                    <a:pt x="14097" y="61976"/>
                    <a:pt x="16002" y="61976"/>
                  </a:cubicBezTo>
                  <a:cubicBezTo>
                    <a:pt x="46101" y="61976"/>
                    <a:pt x="46101" y="61976"/>
                    <a:pt x="42037" y="32004"/>
                  </a:cubicBezTo>
                  <a:cubicBezTo>
                    <a:pt x="42037" y="20066"/>
                    <a:pt x="42037" y="10033"/>
                    <a:pt x="4203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0" name="Group 222">
            <a:extLst>
              <a:ext uri="{FF2B5EF4-FFF2-40B4-BE49-F238E27FC236}">
                <a16:creationId xmlns:a16="http://schemas.microsoft.com/office/drawing/2014/main" id="{089D0653-A6B2-6729-52AD-FC89FA641E70}"/>
              </a:ext>
            </a:extLst>
          </p:cNvPr>
          <p:cNvGrpSpPr/>
          <p:nvPr/>
        </p:nvGrpSpPr>
        <p:grpSpPr>
          <a:xfrm>
            <a:off x="14711220" y="10003500"/>
            <a:ext cx="21060" cy="55620"/>
            <a:chOff x="0" y="0"/>
            <a:chExt cx="28080" cy="74160"/>
          </a:xfrm>
        </p:grpSpPr>
        <p:sp>
          <p:nvSpPr>
            <p:cNvPr id="81" name="Freeform 223">
              <a:extLst>
                <a:ext uri="{FF2B5EF4-FFF2-40B4-BE49-F238E27FC236}">
                  <a16:creationId xmlns:a16="http://schemas.microsoft.com/office/drawing/2014/main" id="{E7982F71-489D-1AE8-DA0B-C341C59CB2F0}"/>
                </a:ext>
              </a:extLst>
            </p:cNvPr>
            <p:cNvSpPr/>
            <p:nvPr/>
          </p:nvSpPr>
          <p:spPr>
            <a:xfrm>
              <a:off x="0" y="0"/>
              <a:ext cx="28194" cy="74041"/>
            </a:xfrm>
            <a:custGeom>
              <a:avLst/>
              <a:gdLst/>
              <a:ahLst/>
              <a:cxnLst/>
              <a:rect l="l" t="t" r="r" b="b"/>
              <a:pathLst>
                <a:path w="28194" h="74041">
                  <a:moveTo>
                    <a:pt x="2032" y="0"/>
                  </a:moveTo>
                  <a:cubicBezTo>
                    <a:pt x="2032" y="20066"/>
                    <a:pt x="2032" y="40132"/>
                    <a:pt x="2032" y="60071"/>
                  </a:cubicBezTo>
                  <a:cubicBezTo>
                    <a:pt x="2032" y="70104"/>
                    <a:pt x="4064" y="74041"/>
                    <a:pt x="14097" y="74041"/>
                  </a:cubicBezTo>
                  <a:cubicBezTo>
                    <a:pt x="24130" y="74041"/>
                    <a:pt x="28194" y="69977"/>
                    <a:pt x="26162" y="60071"/>
                  </a:cubicBezTo>
                  <a:cubicBezTo>
                    <a:pt x="26162" y="40005"/>
                    <a:pt x="26162" y="21971"/>
                    <a:pt x="26162" y="1905"/>
                  </a:cubicBezTo>
                  <a:cubicBezTo>
                    <a:pt x="16002" y="2032"/>
                    <a:pt x="8001" y="0"/>
                    <a:pt x="0" y="0"/>
                  </a:cubicBezTo>
                  <a:cubicBezTo>
                    <a:pt x="0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2" name="Group 224">
            <a:extLst>
              <a:ext uri="{FF2B5EF4-FFF2-40B4-BE49-F238E27FC236}">
                <a16:creationId xmlns:a16="http://schemas.microsoft.com/office/drawing/2014/main" id="{808958D1-335D-5604-AF77-CD5253C71E90}"/>
              </a:ext>
            </a:extLst>
          </p:cNvPr>
          <p:cNvGrpSpPr/>
          <p:nvPr/>
        </p:nvGrpSpPr>
        <p:grpSpPr>
          <a:xfrm>
            <a:off x="14713380" y="9831240"/>
            <a:ext cx="19440" cy="57240"/>
            <a:chOff x="0" y="0"/>
            <a:chExt cx="25920" cy="76320"/>
          </a:xfrm>
        </p:grpSpPr>
        <p:sp>
          <p:nvSpPr>
            <p:cNvPr id="83" name="Freeform 225">
              <a:extLst>
                <a:ext uri="{FF2B5EF4-FFF2-40B4-BE49-F238E27FC236}">
                  <a16:creationId xmlns:a16="http://schemas.microsoft.com/office/drawing/2014/main" id="{709CF726-114D-836E-3367-DB574E9E6F22}"/>
                </a:ext>
              </a:extLst>
            </p:cNvPr>
            <p:cNvSpPr/>
            <p:nvPr/>
          </p:nvSpPr>
          <p:spPr>
            <a:xfrm>
              <a:off x="0" y="0"/>
              <a:ext cx="25908" cy="76327"/>
            </a:xfrm>
            <a:custGeom>
              <a:avLst/>
              <a:gdLst/>
              <a:ahLst/>
              <a:cxnLst/>
              <a:rect l="l" t="t" r="r" b="b"/>
              <a:pathLst>
                <a:path w="25908" h="76327">
                  <a:moveTo>
                    <a:pt x="23876" y="72263"/>
                  </a:moveTo>
                  <a:cubicBezTo>
                    <a:pt x="23876" y="50165"/>
                    <a:pt x="25908" y="30099"/>
                    <a:pt x="23876" y="10033"/>
                  </a:cubicBezTo>
                  <a:cubicBezTo>
                    <a:pt x="23876" y="5969"/>
                    <a:pt x="16002" y="2032"/>
                    <a:pt x="9906" y="0"/>
                  </a:cubicBezTo>
                  <a:cubicBezTo>
                    <a:pt x="8001" y="0"/>
                    <a:pt x="0" y="5969"/>
                    <a:pt x="0" y="10033"/>
                  </a:cubicBezTo>
                  <a:cubicBezTo>
                    <a:pt x="0" y="28067"/>
                    <a:pt x="0" y="46228"/>
                    <a:pt x="0" y="64262"/>
                  </a:cubicBezTo>
                  <a:cubicBezTo>
                    <a:pt x="0" y="74295"/>
                    <a:pt x="3937" y="76327"/>
                    <a:pt x="23876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4" name="Group 226">
            <a:extLst>
              <a:ext uri="{FF2B5EF4-FFF2-40B4-BE49-F238E27FC236}">
                <a16:creationId xmlns:a16="http://schemas.microsoft.com/office/drawing/2014/main" id="{1866BD57-4645-9534-5023-28D469EF9F23}"/>
              </a:ext>
            </a:extLst>
          </p:cNvPr>
          <p:cNvGrpSpPr/>
          <p:nvPr/>
        </p:nvGrpSpPr>
        <p:grpSpPr>
          <a:xfrm>
            <a:off x="13905000" y="10003500"/>
            <a:ext cx="17820" cy="57240"/>
            <a:chOff x="0" y="0"/>
            <a:chExt cx="23760" cy="76320"/>
          </a:xfrm>
        </p:grpSpPr>
        <p:sp>
          <p:nvSpPr>
            <p:cNvPr id="85" name="Freeform 227">
              <a:extLst>
                <a:ext uri="{FF2B5EF4-FFF2-40B4-BE49-F238E27FC236}">
                  <a16:creationId xmlns:a16="http://schemas.microsoft.com/office/drawing/2014/main" id="{EA692FF7-C35D-96F1-66F6-EB2F7AE556BE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0" y="2032"/>
                  </a:moveTo>
                  <a:cubicBezTo>
                    <a:pt x="0" y="24130"/>
                    <a:pt x="0" y="48260"/>
                    <a:pt x="0" y="70358"/>
                  </a:cubicBezTo>
                  <a:cubicBezTo>
                    <a:pt x="21717" y="76327"/>
                    <a:pt x="23749" y="74422"/>
                    <a:pt x="23749" y="52324"/>
                  </a:cubicBezTo>
                  <a:cubicBezTo>
                    <a:pt x="23749" y="42291"/>
                    <a:pt x="23749" y="32258"/>
                    <a:pt x="23749" y="22225"/>
                  </a:cubicBezTo>
                  <a:cubicBezTo>
                    <a:pt x="23749" y="0"/>
                    <a:pt x="23749" y="0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6" name="Group 228">
            <a:extLst>
              <a:ext uri="{FF2B5EF4-FFF2-40B4-BE49-F238E27FC236}">
                <a16:creationId xmlns:a16="http://schemas.microsoft.com/office/drawing/2014/main" id="{25873262-4AF5-85E3-655D-0DF55478DF85}"/>
              </a:ext>
            </a:extLst>
          </p:cNvPr>
          <p:cNvGrpSpPr/>
          <p:nvPr/>
        </p:nvGrpSpPr>
        <p:grpSpPr>
          <a:xfrm>
            <a:off x="14713380" y="10130940"/>
            <a:ext cx="18360" cy="51300"/>
            <a:chOff x="0" y="0"/>
            <a:chExt cx="24480" cy="68400"/>
          </a:xfrm>
        </p:grpSpPr>
        <p:sp>
          <p:nvSpPr>
            <p:cNvPr id="87" name="Freeform 229">
              <a:extLst>
                <a:ext uri="{FF2B5EF4-FFF2-40B4-BE49-F238E27FC236}">
                  <a16:creationId xmlns:a16="http://schemas.microsoft.com/office/drawing/2014/main" id="{A5E346FB-1E9A-754C-BB15-F3C663A6F6A3}"/>
                </a:ext>
              </a:extLst>
            </p:cNvPr>
            <p:cNvSpPr/>
            <p:nvPr/>
          </p:nvSpPr>
          <p:spPr>
            <a:xfrm>
              <a:off x="0" y="0"/>
              <a:ext cx="24511" cy="68453"/>
            </a:xfrm>
            <a:custGeom>
              <a:avLst/>
              <a:gdLst/>
              <a:ahLst/>
              <a:cxnLst/>
              <a:rect l="l" t="t" r="r" b="b"/>
              <a:pathLst>
                <a:path w="24511" h="68453">
                  <a:moveTo>
                    <a:pt x="0" y="0"/>
                  </a:moveTo>
                  <a:cubicBezTo>
                    <a:pt x="0" y="24130"/>
                    <a:pt x="0" y="46228"/>
                    <a:pt x="0" y="68453"/>
                  </a:cubicBezTo>
                  <a:cubicBezTo>
                    <a:pt x="8128" y="68453"/>
                    <a:pt x="16383" y="68453"/>
                    <a:pt x="24511" y="68453"/>
                  </a:cubicBezTo>
                  <a:cubicBezTo>
                    <a:pt x="24511" y="48387"/>
                    <a:pt x="24511" y="24257"/>
                    <a:pt x="24511" y="0"/>
                  </a:cubicBezTo>
                  <a:cubicBezTo>
                    <a:pt x="16383" y="0"/>
                    <a:pt x="10160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8" name="Group 230">
            <a:extLst>
              <a:ext uri="{FF2B5EF4-FFF2-40B4-BE49-F238E27FC236}">
                <a16:creationId xmlns:a16="http://schemas.microsoft.com/office/drawing/2014/main" id="{68190BC0-D3BB-9173-B316-9428FB8CD82B}"/>
              </a:ext>
            </a:extLst>
          </p:cNvPr>
          <p:cNvGrpSpPr/>
          <p:nvPr/>
        </p:nvGrpSpPr>
        <p:grpSpPr>
          <a:xfrm>
            <a:off x="13905000" y="10129320"/>
            <a:ext cx="17820" cy="55620"/>
            <a:chOff x="0" y="0"/>
            <a:chExt cx="23760" cy="74160"/>
          </a:xfrm>
        </p:grpSpPr>
        <p:sp>
          <p:nvSpPr>
            <p:cNvPr id="89" name="Freeform 231">
              <a:extLst>
                <a:ext uri="{FF2B5EF4-FFF2-40B4-BE49-F238E27FC236}">
                  <a16:creationId xmlns:a16="http://schemas.microsoft.com/office/drawing/2014/main" id="{4EAB9153-E418-7BDD-516E-1226E80680CF}"/>
                </a:ext>
              </a:extLst>
            </p:cNvPr>
            <p:cNvSpPr/>
            <p:nvPr/>
          </p:nvSpPr>
          <p:spPr>
            <a:xfrm>
              <a:off x="0" y="0"/>
              <a:ext cx="23749" cy="74168"/>
            </a:xfrm>
            <a:custGeom>
              <a:avLst/>
              <a:gdLst/>
              <a:ahLst/>
              <a:cxnLst/>
              <a:rect l="l" t="t" r="r" b="b"/>
              <a:pathLst>
                <a:path w="23749" h="74168">
                  <a:moveTo>
                    <a:pt x="0" y="4064"/>
                  </a:moveTo>
                  <a:cubicBezTo>
                    <a:pt x="0" y="26035"/>
                    <a:pt x="0" y="48133"/>
                    <a:pt x="0" y="70104"/>
                  </a:cubicBezTo>
                  <a:cubicBezTo>
                    <a:pt x="23749" y="74168"/>
                    <a:pt x="23749" y="74168"/>
                    <a:pt x="23749" y="52070"/>
                  </a:cubicBezTo>
                  <a:cubicBezTo>
                    <a:pt x="23749" y="42037"/>
                    <a:pt x="23749" y="32004"/>
                    <a:pt x="23749" y="21971"/>
                  </a:cubicBezTo>
                  <a:cubicBezTo>
                    <a:pt x="23749" y="0"/>
                    <a:pt x="23749" y="0"/>
                    <a:pt x="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0" name="Group 232">
            <a:extLst>
              <a:ext uri="{FF2B5EF4-FFF2-40B4-BE49-F238E27FC236}">
                <a16:creationId xmlns:a16="http://schemas.microsoft.com/office/drawing/2014/main" id="{DA9D4147-9A05-8DED-4FA7-667C4D236F97}"/>
              </a:ext>
            </a:extLst>
          </p:cNvPr>
          <p:cNvGrpSpPr/>
          <p:nvPr/>
        </p:nvGrpSpPr>
        <p:grpSpPr>
          <a:xfrm>
            <a:off x="14712300" y="9708660"/>
            <a:ext cx="19440" cy="55620"/>
            <a:chOff x="0" y="0"/>
            <a:chExt cx="25920" cy="74160"/>
          </a:xfrm>
        </p:grpSpPr>
        <p:sp>
          <p:nvSpPr>
            <p:cNvPr id="91" name="Freeform 233">
              <a:extLst>
                <a:ext uri="{FF2B5EF4-FFF2-40B4-BE49-F238E27FC236}">
                  <a16:creationId xmlns:a16="http://schemas.microsoft.com/office/drawing/2014/main" id="{6D78981D-9DB7-16B0-978E-653E90AC6D43}"/>
                </a:ext>
              </a:extLst>
            </p:cNvPr>
            <p:cNvSpPr/>
            <p:nvPr/>
          </p:nvSpPr>
          <p:spPr>
            <a:xfrm>
              <a:off x="0" y="0"/>
              <a:ext cx="25908" cy="74168"/>
            </a:xfrm>
            <a:custGeom>
              <a:avLst/>
              <a:gdLst/>
              <a:ahLst/>
              <a:cxnLst/>
              <a:rect l="l" t="t" r="r" b="b"/>
              <a:pathLst>
                <a:path w="25908" h="74168">
                  <a:moveTo>
                    <a:pt x="25908" y="74168"/>
                  </a:moveTo>
                  <a:cubicBezTo>
                    <a:pt x="25908" y="46101"/>
                    <a:pt x="25908" y="24003"/>
                    <a:pt x="25908" y="0"/>
                  </a:cubicBezTo>
                  <a:cubicBezTo>
                    <a:pt x="17907" y="0"/>
                    <a:pt x="9906" y="0"/>
                    <a:pt x="2032" y="0"/>
                  </a:cubicBezTo>
                  <a:cubicBezTo>
                    <a:pt x="2032" y="22098"/>
                    <a:pt x="0" y="42037"/>
                    <a:pt x="2032" y="60071"/>
                  </a:cubicBezTo>
                  <a:cubicBezTo>
                    <a:pt x="4064" y="66040"/>
                    <a:pt x="16002" y="68072"/>
                    <a:pt x="25908" y="7404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2" name="Group 234">
            <a:extLst>
              <a:ext uri="{FF2B5EF4-FFF2-40B4-BE49-F238E27FC236}">
                <a16:creationId xmlns:a16="http://schemas.microsoft.com/office/drawing/2014/main" id="{4C6E0C88-CC9D-2358-AC2A-C3C75DB8899F}"/>
              </a:ext>
            </a:extLst>
          </p:cNvPr>
          <p:cNvGrpSpPr/>
          <p:nvPr/>
        </p:nvGrpSpPr>
        <p:grpSpPr>
          <a:xfrm>
            <a:off x="13905000" y="9707040"/>
            <a:ext cx="17820" cy="54000"/>
            <a:chOff x="0" y="0"/>
            <a:chExt cx="23760" cy="72000"/>
          </a:xfrm>
        </p:grpSpPr>
        <p:sp>
          <p:nvSpPr>
            <p:cNvPr id="93" name="Freeform 235">
              <a:extLst>
                <a:ext uri="{FF2B5EF4-FFF2-40B4-BE49-F238E27FC236}">
                  <a16:creationId xmlns:a16="http://schemas.microsoft.com/office/drawing/2014/main" id="{4C558625-77E1-7E95-2E1A-0619FF7CD531}"/>
                </a:ext>
              </a:extLst>
            </p:cNvPr>
            <p:cNvSpPr/>
            <p:nvPr/>
          </p:nvSpPr>
          <p:spPr>
            <a:xfrm>
              <a:off x="0" y="0"/>
              <a:ext cx="23749" cy="72009"/>
            </a:xfrm>
            <a:custGeom>
              <a:avLst/>
              <a:gdLst/>
              <a:ahLst/>
              <a:cxnLst/>
              <a:rect l="l" t="t" r="r" b="b"/>
              <a:pathLst>
                <a:path w="23749" h="72009">
                  <a:moveTo>
                    <a:pt x="0" y="69977"/>
                  </a:moveTo>
                  <a:cubicBezTo>
                    <a:pt x="23749" y="72009"/>
                    <a:pt x="23749" y="72009"/>
                    <a:pt x="23749" y="48006"/>
                  </a:cubicBezTo>
                  <a:cubicBezTo>
                    <a:pt x="23749" y="40005"/>
                    <a:pt x="23749" y="29972"/>
                    <a:pt x="23749" y="20066"/>
                  </a:cubicBezTo>
                  <a:cubicBezTo>
                    <a:pt x="23749" y="0"/>
                    <a:pt x="23749" y="0"/>
                    <a:pt x="0" y="2032"/>
                  </a:cubicBezTo>
                  <a:cubicBezTo>
                    <a:pt x="0" y="24003"/>
                    <a:pt x="0" y="45974"/>
                    <a:pt x="0" y="6997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4" name="Group 236">
            <a:extLst>
              <a:ext uri="{FF2B5EF4-FFF2-40B4-BE49-F238E27FC236}">
                <a16:creationId xmlns:a16="http://schemas.microsoft.com/office/drawing/2014/main" id="{0893069E-8398-7846-8D3D-E7E807A32502}"/>
              </a:ext>
            </a:extLst>
          </p:cNvPr>
          <p:cNvGrpSpPr/>
          <p:nvPr/>
        </p:nvGrpSpPr>
        <p:grpSpPr>
          <a:xfrm>
            <a:off x="13904460" y="9831240"/>
            <a:ext cx="21600" cy="55620"/>
            <a:chOff x="0" y="0"/>
            <a:chExt cx="28800" cy="74160"/>
          </a:xfrm>
        </p:grpSpPr>
        <p:sp>
          <p:nvSpPr>
            <p:cNvPr id="95" name="Freeform 237">
              <a:extLst>
                <a:ext uri="{FF2B5EF4-FFF2-40B4-BE49-F238E27FC236}">
                  <a16:creationId xmlns:a16="http://schemas.microsoft.com/office/drawing/2014/main" id="{387B276B-206C-428B-8676-FC780B5D12DB}"/>
                </a:ext>
              </a:extLst>
            </p:cNvPr>
            <p:cNvSpPr/>
            <p:nvPr/>
          </p:nvSpPr>
          <p:spPr>
            <a:xfrm>
              <a:off x="0" y="0"/>
              <a:ext cx="28829" cy="74168"/>
            </a:xfrm>
            <a:custGeom>
              <a:avLst/>
              <a:gdLst/>
              <a:ahLst/>
              <a:cxnLst/>
              <a:rect l="l" t="t" r="r" b="b"/>
              <a:pathLst>
                <a:path w="28829" h="74168">
                  <a:moveTo>
                    <a:pt x="6223" y="2032"/>
                  </a:moveTo>
                  <a:cubicBezTo>
                    <a:pt x="4064" y="22098"/>
                    <a:pt x="2032" y="40132"/>
                    <a:pt x="0" y="58166"/>
                  </a:cubicBezTo>
                  <a:cubicBezTo>
                    <a:pt x="0" y="66167"/>
                    <a:pt x="0" y="74168"/>
                    <a:pt x="12319" y="74168"/>
                  </a:cubicBezTo>
                  <a:cubicBezTo>
                    <a:pt x="24638" y="74168"/>
                    <a:pt x="28829" y="68199"/>
                    <a:pt x="26670" y="58166"/>
                  </a:cubicBezTo>
                  <a:cubicBezTo>
                    <a:pt x="26670" y="46101"/>
                    <a:pt x="26670" y="32131"/>
                    <a:pt x="26670" y="20066"/>
                  </a:cubicBezTo>
                  <a:cubicBezTo>
                    <a:pt x="26797" y="0"/>
                    <a:pt x="26797" y="0"/>
                    <a:pt x="6223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6" name="Group 238">
            <a:extLst>
              <a:ext uri="{FF2B5EF4-FFF2-40B4-BE49-F238E27FC236}">
                <a16:creationId xmlns:a16="http://schemas.microsoft.com/office/drawing/2014/main" id="{7E19C049-8700-4AFD-3301-4A37A228D7A5}"/>
              </a:ext>
            </a:extLst>
          </p:cNvPr>
          <p:cNvGrpSpPr/>
          <p:nvPr/>
        </p:nvGrpSpPr>
        <p:grpSpPr>
          <a:xfrm>
            <a:off x="14879160" y="10005120"/>
            <a:ext cx="14580" cy="52380"/>
            <a:chOff x="0" y="0"/>
            <a:chExt cx="19440" cy="69840"/>
          </a:xfrm>
        </p:grpSpPr>
        <p:sp>
          <p:nvSpPr>
            <p:cNvPr id="97" name="Freeform 239">
              <a:extLst>
                <a:ext uri="{FF2B5EF4-FFF2-40B4-BE49-F238E27FC236}">
                  <a16:creationId xmlns:a16="http://schemas.microsoft.com/office/drawing/2014/main" id="{0531AF2C-D0C5-00EB-CC52-0E9F9F75B5C6}"/>
                </a:ext>
              </a:extLst>
            </p:cNvPr>
            <p:cNvSpPr/>
            <p:nvPr/>
          </p:nvSpPr>
          <p:spPr>
            <a:xfrm>
              <a:off x="0" y="0"/>
              <a:ext cx="19431" cy="69850"/>
            </a:xfrm>
            <a:custGeom>
              <a:avLst/>
              <a:gdLst/>
              <a:ahLst/>
              <a:cxnLst/>
              <a:rect l="l" t="t" r="r" b="b"/>
              <a:pathLst>
                <a:path w="19431" h="69850">
                  <a:moveTo>
                    <a:pt x="0" y="69850"/>
                  </a:moveTo>
                  <a:cubicBezTo>
                    <a:pt x="5842" y="69850"/>
                    <a:pt x="11684" y="69850"/>
                    <a:pt x="19431" y="69850"/>
                  </a:cubicBezTo>
                  <a:cubicBezTo>
                    <a:pt x="19431" y="47879"/>
                    <a:pt x="19431" y="24003"/>
                    <a:pt x="19431" y="0"/>
                  </a:cubicBezTo>
                  <a:cubicBezTo>
                    <a:pt x="13589" y="0"/>
                    <a:pt x="7747" y="0"/>
                    <a:pt x="0" y="0"/>
                  </a:cubicBezTo>
                  <a:cubicBezTo>
                    <a:pt x="0" y="21971"/>
                    <a:pt x="0" y="45847"/>
                    <a:pt x="0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8" name="Group 240">
            <a:extLst>
              <a:ext uri="{FF2B5EF4-FFF2-40B4-BE49-F238E27FC236}">
                <a16:creationId xmlns:a16="http://schemas.microsoft.com/office/drawing/2014/main" id="{51D4FC05-85F3-E36D-ADA0-239929FF6025}"/>
              </a:ext>
            </a:extLst>
          </p:cNvPr>
          <p:cNvGrpSpPr/>
          <p:nvPr/>
        </p:nvGrpSpPr>
        <p:grpSpPr>
          <a:xfrm>
            <a:off x="17706600" y="9060120"/>
            <a:ext cx="32940" cy="25920"/>
            <a:chOff x="0" y="0"/>
            <a:chExt cx="43920" cy="34560"/>
          </a:xfrm>
        </p:grpSpPr>
        <p:sp>
          <p:nvSpPr>
            <p:cNvPr id="99" name="Freeform 241">
              <a:extLst>
                <a:ext uri="{FF2B5EF4-FFF2-40B4-BE49-F238E27FC236}">
                  <a16:creationId xmlns:a16="http://schemas.microsoft.com/office/drawing/2014/main" id="{7BA86ED9-3D3E-2C93-4FA2-C49F1F004B53}"/>
                </a:ext>
              </a:extLst>
            </p:cNvPr>
            <p:cNvSpPr/>
            <p:nvPr/>
          </p:nvSpPr>
          <p:spPr>
            <a:xfrm>
              <a:off x="0" y="0"/>
              <a:ext cx="43942" cy="34544"/>
            </a:xfrm>
            <a:custGeom>
              <a:avLst/>
              <a:gdLst/>
              <a:ahLst/>
              <a:cxnLst/>
              <a:rect l="l" t="t" r="r" b="b"/>
              <a:pathLst>
                <a:path w="43942" h="34544">
                  <a:moveTo>
                    <a:pt x="0" y="0"/>
                  </a:moveTo>
                  <a:cubicBezTo>
                    <a:pt x="0" y="12192"/>
                    <a:pt x="0" y="22352"/>
                    <a:pt x="0" y="34544"/>
                  </a:cubicBezTo>
                  <a:cubicBezTo>
                    <a:pt x="13970" y="34544"/>
                    <a:pt x="27940" y="34544"/>
                    <a:pt x="43942" y="34544"/>
                  </a:cubicBezTo>
                  <a:cubicBezTo>
                    <a:pt x="43942" y="22352"/>
                    <a:pt x="43942" y="12192"/>
                    <a:pt x="43942" y="0"/>
                  </a:cubicBezTo>
                  <a:cubicBezTo>
                    <a:pt x="29972" y="0"/>
                    <a:pt x="16002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0" name="Group 242">
            <a:extLst>
              <a:ext uri="{FF2B5EF4-FFF2-40B4-BE49-F238E27FC236}">
                <a16:creationId xmlns:a16="http://schemas.microsoft.com/office/drawing/2014/main" id="{2D575B91-48C5-6687-1AB5-266C97B43B3B}"/>
              </a:ext>
            </a:extLst>
          </p:cNvPr>
          <p:cNvGrpSpPr/>
          <p:nvPr/>
        </p:nvGrpSpPr>
        <p:grpSpPr>
          <a:xfrm>
            <a:off x="14069700" y="10005120"/>
            <a:ext cx="16200" cy="55620"/>
            <a:chOff x="0" y="0"/>
            <a:chExt cx="21600" cy="74160"/>
          </a:xfrm>
        </p:grpSpPr>
        <p:sp>
          <p:nvSpPr>
            <p:cNvPr id="101" name="Freeform 243">
              <a:extLst>
                <a:ext uri="{FF2B5EF4-FFF2-40B4-BE49-F238E27FC236}">
                  <a16:creationId xmlns:a16="http://schemas.microsoft.com/office/drawing/2014/main" id="{F98C2A9B-7E98-BA78-F4F8-027B01F9B8A3}"/>
                </a:ext>
              </a:extLst>
            </p:cNvPr>
            <p:cNvSpPr/>
            <p:nvPr/>
          </p:nvSpPr>
          <p:spPr>
            <a:xfrm>
              <a:off x="0" y="0"/>
              <a:ext cx="21590" cy="74168"/>
            </a:xfrm>
            <a:custGeom>
              <a:avLst/>
              <a:gdLst/>
              <a:ahLst/>
              <a:cxnLst/>
              <a:rect l="l" t="t" r="r" b="b"/>
              <a:pathLst>
                <a:path w="21590" h="74168">
                  <a:moveTo>
                    <a:pt x="21590" y="74168"/>
                  </a:moveTo>
                  <a:cubicBezTo>
                    <a:pt x="21590" y="46101"/>
                    <a:pt x="21590" y="24003"/>
                    <a:pt x="21590" y="0"/>
                  </a:cubicBezTo>
                  <a:cubicBezTo>
                    <a:pt x="15748" y="0"/>
                    <a:pt x="9779" y="0"/>
                    <a:pt x="0" y="0"/>
                  </a:cubicBezTo>
                  <a:cubicBezTo>
                    <a:pt x="0" y="22098"/>
                    <a:pt x="0" y="42037"/>
                    <a:pt x="1905" y="64135"/>
                  </a:cubicBezTo>
                  <a:cubicBezTo>
                    <a:pt x="1905" y="68199"/>
                    <a:pt x="13716" y="70104"/>
                    <a:pt x="2159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2" name="Group 244">
            <a:extLst>
              <a:ext uri="{FF2B5EF4-FFF2-40B4-BE49-F238E27FC236}">
                <a16:creationId xmlns:a16="http://schemas.microsoft.com/office/drawing/2014/main" id="{DF4606F1-2120-771C-0776-C883D82AC3FA}"/>
              </a:ext>
            </a:extLst>
          </p:cNvPr>
          <p:cNvGrpSpPr/>
          <p:nvPr/>
        </p:nvGrpSpPr>
        <p:grpSpPr>
          <a:xfrm>
            <a:off x="14068620" y="9831240"/>
            <a:ext cx="17820" cy="57240"/>
            <a:chOff x="0" y="0"/>
            <a:chExt cx="23760" cy="76320"/>
          </a:xfrm>
        </p:grpSpPr>
        <p:sp>
          <p:nvSpPr>
            <p:cNvPr id="103" name="Freeform 245">
              <a:extLst>
                <a:ext uri="{FF2B5EF4-FFF2-40B4-BE49-F238E27FC236}">
                  <a16:creationId xmlns:a16="http://schemas.microsoft.com/office/drawing/2014/main" id="{DEBABB44-3164-D245-AD14-838197E8D675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23749" y="72263"/>
                  </a:moveTo>
                  <a:cubicBezTo>
                    <a:pt x="23749" y="50165"/>
                    <a:pt x="23749" y="30099"/>
                    <a:pt x="23749" y="10033"/>
                  </a:cubicBezTo>
                  <a:cubicBezTo>
                    <a:pt x="21717" y="5969"/>
                    <a:pt x="15875" y="0"/>
                    <a:pt x="9906" y="0"/>
                  </a:cubicBezTo>
                  <a:cubicBezTo>
                    <a:pt x="7874" y="0"/>
                    <a:pt x="0" y="5969"/>
                    <a:pt x="0" y="10033"/>
                  </a:cubicBezTo>
                  <a:cubicBezTo>
                    <a:pt x="0" y="26162"/>
                    <a:pt x="0" y="40132"/>
                    <a:pt x="0" y="54229"/>
                  </a:cubicBezTo>
                  <a:cubicBezTo>
                    <a:pt x="0" y="76327"/>
                    <a:pt x="0" y="76327"/>
                    <a:pt x="23749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4" name="Group 246">
            <a:extLst>
              <a:ext uri="{FF2B5EF4-FFF2-40B4-BE49-F238E27FC236}">
                <a16:creationId xmlns:a16="http://schemas.microsoft.com/office/drawing/2014/main" id="{A60661A4-43CD-96F4-7BB1-B1A31DB5F363}"/>
              </a:ext>
            </a:extLst>
          </p:cNvPr>
          <p:cNvGrpSpPr/>
          <p:nvPr/>
        </p:nvGrpSpPr>
        <p:grpSpPr>
          <a:xfrm>
            <a:off x="14878080" y="9831240"/>
            <a:ext cx="18360" cy="54000"/>
            <a:chOff x="0" y="0"/>
            <a:chExt cx="24480" cy="72000"/>
          </a:xfrm>
        </p:grpSpPr>
        <p:sp>
          <p:nvSpPr>
            <p:cNvPr id="105" name="Freeform 247">
              <a:extLst>
                <a:ext uri="{FF2B5EF4-FFF2-40B4-BE49-F238E27FC236}">
                  <a16:creationId xmlns:a16="http://schemas.microsoft.com/office/drawing/2014/main" id="{8A988EC8-3FE6-F1ED-BA84-F5314747306C}"/>
                </a:ext>
              </a:extLst>
            </p:cNvPr>
            <p:cNvSpPr/>
            <p:nvPr/>
          </p:nvSpPr>
          <p:spPr>
            <a:xfrm>
              <a:off x="0" y="0"/>
              <a:ext cx="24511" cy="72009"/>
            </a:xfrm>
            <a:custGeom>
              <a:avLst/>
              <a:gdLst/>
              <a:ahLst/>
              <a:cxnLst/>
              <a:rect l="l" t="t" r="r" b="b"/>
              <a:pathLst>
                <a:path w="24511" h="72009">
                  <a:moveTo>
                    <a:pt x="0" y="72009"/>
                  </a:moveTo>
                  <a:cubicBezTo>
                    <a:pt x="8128" y="72009"/>
                    <a:pt x="14224" y="72009"/>
                    <a:pt x="22479" y="72009"/>
                  </a:cubicBezTo>
                  <a:cubicBezTo>
                    <a:pt x="22479" y="52070"/>
                    <a:pt x="24511" y="29972"/>
                    <a:pt x="22479" y="8001"/>
                  </a:cubicBezTo>
                  <a:cubicBezTo>
                    <a:pt x="22479" y="5969"/>
                    <a:pt x="14224" y="2032"/>
                    <a:pt x="10160" y="0"/>
                  </a:cubicBezTo>
                  <a:cubicBezTo>
                    <a:pt x="8128" y="0"/>
                    <a:pt x="2032" y="5969"/>
                    <a:pt x="2032" y="8001"/>
                  </a:cubicBezTo>
                  <a:cubicBezTo>
                    <a:pt x="0" y="29972"/>
                    <a:pt x="0" y="50038"/>
                    <a:pt x="0" y="7200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6" name="Group 248">
            <a:extLst>
              <a:ext uri="{FF2B5EF4-FFF2-40B4-BE49-F238E27FC236}">
                <a16:creationId xmlns:a16="http://schemas.microsoft.com/office/drawing/2014/main" id="{D37EA0B0-BAC2-22E2-D898-6CDEEEBE533D}"/>
              </a:ext>
            </a:extLst>
          </p:cNvPr>
          <p:cNvGrpSpPr/>
          <p:nvPr/>
        </p:nvGrpSpPr>
        <p:grpSpPr>
          <a:xfrm>
            <a:off x="14879160" y="10132560"/>
            <a:ext cx="14580" cy="51300"/>
            <a:chOff x="0" y="0"/>
            <a:chExt cx="19440" cy="68400"/>
          </a:xfrm>
        </p:grpSpPr>
        <p:sp>
          <p:nvSpPr>
            <p:cNvPr id="107" name="Freeform 249">
              <a:extLst>
                <a:ext uri="{FF2B5EF4-FFF2-40B4-BE49-F238E27FC236}">
                  <a16:creationId xmlns:a16="http://schemas.microsoft.com/office/drawing/2014/main" id="{A6DB255B-F0BF-FB88-7A06-82039B13B944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68453"/>
                  </a:moveTo>
                  <a:cubicBezTo>
                    <a:pt x="19431" y="44323"/>
                    <a:pt x="19431" y="24257"/>
                    <a:pt x="19431" y="0"/>
                  </a:cubicBezTo>
                  <a:cubicBezTo>
                    <a:pt x="13589" y="0"/>
                    <a:pt x="5842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8" name="Group 250">
            <a:extLst>
              <a:ext uri="{FF2B5EF4-FFF2-40B4-BE49-F238E27FC236}">
                <a16:creationId xmlns:a16="http://schemas.microsoft.com/office/drawing/2014/main" id="{4DE9F0F1-AEE7-D344-6A6D-4A2EA63E1B68}"/>
              </a:ext>
            </a:extLst>
          </p:cNvPr>
          <p:cNvGrpSpPr/>
          <p:nvPr/>
        </p:nvGrpSpPr>
        <p:grpSpPr>
          <a:xfrm>
            <a:off x="14068620" y="10130940"/>
            <a:ext cx="17820" cy="58860"/>
            <a:chOff x="0" y="0"/>
            <a:chExt cx="23760" cy="78480"/>
          </a:xfrm>
        </p:grpSpPr>
        <p:sp>
          <p:nvSpPr>
            <p:cNvPr id="109" name="Freeform 251">
              <a:extLst>
                <a:ext uri="{FF2B5EF4-FFF2-40B4-BE49-F238E27FC236}">
                  <a16:creationId xmlns:a16="http://schemas.microsoft.com/office/drawing/2014/main" id="{C2A9171C-EFDD-0E79-3E02-1067D8CC68FC}"/>
                </a:ext>
              </a:extLst>
            </p:cNvPr>
            <p:cNvSpPr/>
            <p:nvPr/>
          </p:nvSpPr>
          <p:spPr>
            <a:xfrm>
              <a:off x="0" y="0"/>
              <a:ext cx="23749" cy="78486"/>
            </a:xfrm>
            <a:custGeom>
              <a:avLst/>
              <a:gdLst/>
              <a:ahLst/>
              <a:cxnLst/>
              <a:rect l="l" t="t" r="r" b="b"/>
              <a:pathLst>
                <a:path w="23749" h="78486">
                  <a:moveTo>
                    <a:pt x="23749" y="70485"/>
                  </a:moveTo>
                  <a:cubicBezTo>
                    <a:pt x="23749" y="48387"/>
                    <a:pt x="23749" y="30226"/>
                    <a:pt x="23749" y="10160"/>
                  </a:cubicBezTo>
                  <a:cubicBezTo>
                    <a:pt x="21717" y="6096"/>
                    <a:pt x="15875" y="0"/>
                    <a:pt x="11938" y="0"/>
                  </a:cubicBezTo>
                  <a:cubicBezTo>
                    <a:pt x="8001" y="0"/>
                    <a:pt x="0" y="6096"/>
                    <a:pt x="0" y="10033"/>
                  </a:cubicBezTo>
                  <a:cubicBezTo>
                    <a:pt x="0" y="26162"/>
                    <a:pt x="0" y="44323"/>
                    <a:pt x="0" y="60325"/>
                  </a:cubicBezTo>
                  <a:cubicBezTo>
                    <a:pt x="2032" y="78486"/>
                    <a:pt x="13843" y="68326"/>
                    <a:pt x="23749" y="703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0" name="Group 252">
            <a:extLst>
              <a:ext uri="{FF2B5EF4-FFF2-40B4-BE49-F238E27FC236}">
                <a16:creationId xmlns:a16="http://schemas.microsoft.com/office/drawing/2014/main" id="{83ACEF48-126E-EC76-42AB-78C6AFDE4D80}"/>
              </a:ext>
            </a:extLst>
          </p:cNvPr>
          <p:cNvGrpSpPr/>
          <p:nvPr/>
        </p:nvGrpSpPr>
        <p:grpSpPr>
          <a:xfrm>
            <a:off x="14070780" y="9708660"/>
            <a:ext cx="16200" cy="51300"/>
            <a:chOff x="0" y="0"/>
            <a:chExt cx="21600" cy="68400"/>
          </a:xfrm>
        </p:grpSpPr>
        <p:sp>
          <p:nvSpPr>
            <p:cNvPr id="111" name="Freeform 253">
              <a:extLst>
                <a:ext uri="{FF2B5EF4-FFF2-40B4-BE49-F238E27FC236}">
                  <a16:creationId xmlns:a16="http://schemas.microsoft.com/office/drawing/2014/main" id="{8AFEC1FD-C025-FCCF-1E68-9D7905797790}"/>
                </a:ext>
              </a:extLst>
            </p:cNvPr>
            <p:cNvSpPr/>
            <p:nvPr/>
          </p:nvSpPr>
          <p:spPr>
            <a:xfrm>
              <a:off x="0" y="0"/>
              <a:ext cx="21590" cy="68453"/>
            </a:xfrm>
            <a:custGeom>
              <a:avLst/>
              <a:gdLst/>
              <a:ahLst/>
              <a:cxnLst/>
              <a:rect l="l" t="t" r="r" b="b"/>
              <a:pathLst>
                <a:path w="21590" h="68453">
                  <a:moveTo>
                    <a:pt x="0" y="68453"/>
                  </a:moveTo>
                  <a:cubicBezTo>
                    <a:pt x="7874" y="68453"/>
                    <a:pt x="13716" y="68453"/>
                    <a:pt x="21590" y="68453"/>
                  </a:cubicBezTo>
                  <a:cubicBezTo>
                    <a:pt x="21590" y="46355"/>
                    <a:pt x="21590" y="24257"/>
                    <a:pt x="21590" y="0"/>
                  </a:cubicBezTo>
                  <a:cubicBezTo>
                    <a:pt x="13716" y="0"/>
                    <a:pt x="7874" y="0"/>
                    <a:pt x="0" y="0"/>
                  </a:cubicBezTo>
                  <a:cubicBezTo>
                    <a:pt x="0" y="22098"/>
                    <a:pt x="0" y="46228"/>
                    <a:pt x="0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2" name="Group 254">
            <a:extLst>
              <a:ext uri="{FF2B5EF4-FFF2-40B4-BE49-F238E27FC236}">
                <a16:creationId xmlns:a16="http://schemas.microsoft.com/office/drawing/2014/main" id="{0F216C4B-0120-A169-138D-344544649E1E}"/>
              </a:ext>
            </a:extLst>
          </p:cNvPr>
          <p:cNvGrpSpPr/>
          <p:nvPr/>
        </p:nvGrpSpPr>
        <p:grpSpPr>
          <a:xfrm>
            <a:off x="14879160" y="9708660"/>
            <a:ext cx="14580" cy="51300"/>
            <a:chOff x="0" y="0"/>
            <a:chExt cx="19440" cy="68400"/>
          </a:xfrm>
        </p:grpSpPr>
        <p:sp>
          <p:nvSpPr>
            <p:cNvPr id="113" name="Freeform 255">
              <a:extLst>
                <a:ext uri="{FF2B5EF4-FFF2-40B4-BE49-F238E27FC236}">
                  <a16:creationId xmlns:a16="http://schemas.microsoft.com/office/drawing/2014/main" id="{C990DEF6-C6F1-06B4-C3DE-F5B2665E5546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0"/>
                  </a:moveTo>
                  <a:cubicBezTo>
                    <a:pt x="11684" y="0"/>
                    <a:pt x="5842" y="0"/>
                    <a:pt x="0" y="0"/>
                  </a:cubicBezTo>
                  <a:cubicBezTo>
                    <a:pt x="0" y="24130"/>
                    <a:pt x="0" y="46228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ubicBezTo>
                    <a:pt x="19431" y="46355"/>
                    <a:pt x="19431" y="24257"/>
                    <a:pt x="1943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4" name="Group 256">
            <a:extLst>
              <a:ext uri="{FF2B5EF4-FFF2-40B4-BE49-F238E27FC236}">
                <a16:creationId xmlns:a16="http://schemas.microsoft.com/office/drawing/2014/main" id="{172A96B8-2985-1C55-6F15-39C38ABD37A0}"/>
              </a:ext>
            </a:extLst>
          </p:cNvPr>
          <p:cNvGrpSpPr/>
          <p:nvPr/>
        </p:nvGrpSpPr>
        <p:grpSpPr>
          <a:xfrm>
            <a:off x="15831180" y="8628660"/>
            <a:ext cx="61020" cy="11880"/>
            <a:chOff x="0" y="0"/>
            <a:chExt cx="81360" cy="15840"/>
          </a:xfrm>
        </p:grpSpPr>
        <p:sp>
          <p:nvSpPr>
            <p:cNvPr id="115" name="Freeform 257">
              <a:extLst>
                <a:ext uri="{FF2B5EF4-FFF2-40B4-BE49-F238E27FC236}">
                  <a16:creationId xmlns:a16="http://schemas.microsoft.com/office/drawing/2014/main" id="{4BCBF9B4-05E8-587C-7CE6-E0FF82548121}"/>
                </a:ext>
              </a:extLst>
            </p:cNvPr>
            <p:cNvSpPr/>
            <p:nvPr/>
          </p:nvSpPr>
          <p:spPr>
            <a:xfrm>
              <a:off x="0" y="0"/>
              <a:ext cx="81407" cy="15875"/>
            </a:xfrm>
            <a:custGeom>
              <a:avLst/>
              <a:gdLst/>
              <a:ahLst/>
              <a:cxnLst/>
              <a:rect l="l" t="t" r="r" b="b"/>
              <a:pathLst>
                <a:path w="81407" h="15875">
                  <a:moveTo>
                    <a:pt x="2032" y="0"/>
                  </a:moveTo>
                  <a:cubicBezTo>
                    <a:pt x="2032" y="5969"/>
                    <a:pt x="0" y="9906"/>
                    <a:pt x="0" y="15875"/>
                  </a:cubicBezTo>
                  <a:cubicBezTo>
                    <a:pt x="27813" y="15875"/>
                    <a:pt x="53594" y="15875"/>
                    <a:pt x="81407" y="15875"/>
                  </a:cubicBezTo>
                  <a:cubicBezTo>
                    <a:pt x="81407" y="9906"/>
                    <a:pt x="81407" y="5969"/>
                    <a:pt x="81407" y="0"/>
                  </a:cubicBezTo>
                  <a:cubicBezTo>
                    <a:pt x="55626" y="0"/>
                    <a:pt x="29718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6" name="Group 258">
            <a:extLst>
              <a:ext uri="{FF2B5EF4-FFF2-40B4-BE49-F238E27FC236}">
                <a16:creationId xmlns:a16="http://schemas.microsoft.com/office/drawing/2014/main" id="{ACDC5FC8-ED05-338B-231C-3AB21D661B44}"/>
              </a:ext>
            </a:extLst>
          </p:cNvPr>
          <p:cNvGrpSpPr/>
          <p:nvPr/>
        </p:nvGrpSpPr>
        <p:grpSpPr>
          <a:xfrm>
            <a:off x="17362620" y="9060120"/>
            <a:ext cx="28620" cy="25920"/>
            <a:chOff x="0" y="0"/>
            <a:chExt cx="38160" cy="34560"/>
          </a:xfrm>
        </p:grpSpPr>
        <p:sp>
          <p:nvSpPr>
            <p:cNvPr id="117" name="Freeform 259">
              <a:extLst>
                <a:ext uri="{FF2B5EF4-FFF2-40B4-BE49-F238E27FC236}">
                  <a16:creationId xmlns:a16="http://schemas.microsoft.com/office/drawing/2014/main" id="{80142C32-12C9-E6C6-F0A3-53E9B05F206A}"/>
                </a:ext>
              </a:extLst>
            </p:cNvPr>
            <p:cNvSpPr/>
            <p:nvPr/>
          </p:nvSpPr>
          <p:spPr>
            <a:xfrm>
              <a:off x="0" y="0"/>
              <a:ext cx="38100" cy="34544"/>
            </a:xfrm>
            <a:custGeom>
              <a:avLst/>
              <a:gdLst/>
              <a:ahLst/>
              <a:cxnLst/>
              <a:rect l="l" t="t" r="r" b="b"/>
              <a:pathLst>
                <a:path w="38100" h="34544">
                  <a:moveTo>
                    <a:pt x="38100" y="34544"/>
                  </a:moveTo>
                  <a:cubicBezTo>
                    <a:pt x="38100" y="22352"/>
                    <a:pt x="38100" y="12192"/>
                    <a:pt x="38100" y="0"/>
                  </a:cubicBezTo>
                  <a:cubicBezTo>
                    <a:pt x="26035" y="0"/>
                    <a:pt x="13970" y="0"/>
                    <a:pt x="0" y="0"/>
                  </a:cubicBezTo>
                  <a:cubicBezTo>
                    <a:pt x="0" y="10160"/>
                    <a:pt x="0" y="22352"/>
                    <a:pt x="0" y="34544"/>
                  </a:cubicBezTo>
                  <a:cubicBezTo>
                    <a:pt x="12065" y="34544"/>
                    <a:pt x="24130" y="34544"/>
                    <a:pt x="38100" y="3454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8" name="Group 260">
            <a:extLst>
              <a:ext uri="{FF2B5EF4-FFF2-40B4-BE49-F238E27FC236}">
                <a16:creationId xmlns:a16="http://schemas.microsoft.com/office/drawing/2014/main" id="{43E646D1-5AA0-4968-5EE2-8B844C9C9117}"/>
              </a:ext>
            </a:extLst>
          </p:cNvPr>
          <p:cNvGrpSpPr/>
          <p:nvPr/>
        </p:nvGrpSpPr>
        <p:grpSpPr>
          <a:xfrm>
            <a:off x="17240580" y="9535320"/>
            <a:ext cx="15120" cy="52380"/>
            <a:chOff x="0" y="0"/>
            <a:chExt cx="20160" cy="69840"/>
          </a:xfrm>
        </p:grpSpPr>
        <p:sp>
          <p:nvSpPr>
            <p:cNvPr id="119" name="Freeform 261">
              <a:extLst>
                <a:ext uri="{FF2B5EF4-FFF2-40B4-BE49-F238E27FC236}">
                  <a16:creationId xmlns:a16="http://schemas.microsoft.com/office/drawing/2014/main" id="{6667A406-94C6-5951-14A6-53098D9918D3}"/>
                </a:ext>
              </a:extLst>
            </p:cNvPr>
            <p:cNvSpPr/>
            <p:nvPr/>
          </p:nvSpPr>
          <p:spPr>
            <a:xfrm>
              <a:off x="0" y="0"/>
              <a:ext cx="20193" cy="69850"/>
            </a:xfrm>
            <a:custGeom>
              <a:avLst/>
              <a:gdLst/>
              <a:ahLst/>
              <a:cxnLst/>
              <a:rect l="l" t="t" r="r" b="b"/>
              <a:pathLst>
                <a:path w="20193" h="69850">
                  <a:moveTo>
                    <a:pt x="20193" y="5969"/>
                  </a:moveTo>
                  <a:cubicBezTo>
                    <a:pt x="6096" y="0"/>
                    <a:pt x="0" y="8001"/>
                    <a:pt x="0" y="21971"/>
                  </a:cubicBezTo>
                  <a:cubicBezTo>
                    <a:pt x="0" y="29972"/>
                    <a:pt x="0" y="39878"/>
                    <a:pt x="0" y="47879"/>
                  </a:cubicBezTo>
                  <a:cubicBezTo>
                    <a:pt x="0" y="61849"/>
                    <a:pt x="4064" y="69850"/>
                    <a:pt x="20193" y="65786"/>
                  </a:cubicBezTo>
                  <a:cubicBezTo>
                    <a:pt x="20193" y="45847"/>
                    <a:pt x="20193" y="25908"/>
                    <a:pt x="20193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0" name="Group 262">
            <a:extLst>
              <a:ext uri="{FF2B5EF4-FFF2-40B4-BE49-F238E27FC236}">
                <a16:creationId xmlns:a16="http://schemas.microsoft.com/office/drawing/2014/main" id="{A97BF770-8CD9-D5FA-ACAE-5777FD399A9B}"/>
              </a:ext>
            </a:extLst>
          </p:cNvPr>
          <p:cNvGrpSpPr/>
          <p:nvPr/>
        </p:nvGrpSpPr>
        <p:grpSpPr>
          <a:xfrm>
            <a:off x="17839440" y="9648720"/>
            <a:ext cx="17820" cy="49680"/>
            <a:chOff x="0" y="0"/>
            <a:chExt cx="23760" cy="66240"/>
          </a:xfrm>
        </p:grpSpPr>
        <p:sp>
          <p:nvSpPr>
            <p:cNvPr id="121" name="Freeform 263">
              <a:extLst>
                <a:ext uri="{FF2B5EF4-FFF2-40B4-BE49-F238E27FC236}">
                  <a16:creationId xmlns:a16="http://schemas.microsoft.com/office/drawing/2014/main" id="{B410FEE5-6675-14F2-C9CC-59AC45456560}"/>
                </a:ext>
              </a:extLst>
            </p:cNvPr>
            <p:cNvSpPr/>
            <p:nvPr/>
          </p:nvSpPr>
          <p:spPr>
            <a:xfrm>
              <a:off x="0" y="0"/>
              <a:ext cx="23749" cy="66294"/>
            </a:xfrm>
            <a:custGeom>
              <a:avLst/>
              <a:gdLst/>
              <a:ahLst/>
              <a:cxnLst/>
              <a:rect l="l" t="t" r="r" b="b"/>
              <a:pathLst>
                <a:path w="23749" h="66294">
                  <a:moveTo>
                    <a:pt x="23749" y="66294"/>
                  </a:moveTo>
                  <a:cubicBezTo>
                    <a:pt x="23749" y="44196"/>
                    <a:pt x="23749" y="28194"/>
                    <a:pt x="21717" y="10033"/>
                  </a:cubicBezTo>
                  <a:cubicBezTo>
                    <a:pt x="21717" y="5969"/>
                    <a:pt x="17780" y="0"/>
                    <a:pt x="15875" y="0"/>
                  </a:cubicBezTo>
                  <a:cubicBezTo>
                    <a:pt x="9906" y="2032"/>
                    <a:pt x="2032" y="5969"/>
                    <a:pt x="2032" y="8001"/>
                  </a:cubicBezTo>
                  <a:cubicBezTo>
                    <a:pt x="0" y="24130"/>
                    <a:pt x="0" y="40132"/>
                    <a:pt x="2032" y="54229"/>
                  </a:cubicBezTo>
                  <a:cubicBezTo>
                    <a:pt x="2032" y="58293"/>
                    <a:pt x="13970" y="62230"/>
                    <a:pt x="23749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2" name="Group 264">
            <a:extLst>
              <a:ext uri="{FF2B5EF4-FFF2-40B4-BE49-F238E27FC236}">
                <a16:creationId xmlns:a16="http://schemas.microsoft.com/office/drawing/2014/main" id="{664DB3F3-DC7B-7D6C-F813-57EA1B717631}"/>
              </a:ext>
            </a:extLst>
          </p:cNvPr>
          <p:cNvGrpSpPr/>
          <p:nvPr/>
        </p:nvGrpSpPr>
        <p:grpSpPr>
          <a:xfrm>
            <a:off x="17240580" y="9648720"/>
            <a:ext cx="16200" cy="48060"/>
            <a:chOff x="0" y="0"/>
            <a:chExt cx="21600" cy="64080"/>
          </a:xfrm>
        </p:grpSpPr>
        <p:sp>
          <p:nvSpPr>
            <p:cNvPr id="123" name="Freeform 265">
              <a:extLst>
                <a:ext uri="{FF2B5EF4-FFF2-40B4-BE49-F238E27FC236}">
                  <a16:creationId xmlns:a16="http://schemas.microsoft.com/office/drawing/2014/main" id="{25858575-8910-334B-8D6D-46613EC5A597}"/>
                </a:ext>
              </a:extLst>
            </p:cNvPr>
            <p:cNvSpPr/>
            <p:nvPr/>
          </p:nvSpPr>
          <p:spPr>
            <a:xfrm>
              <a:off x="0" y="0"/>
              <a:ext cx="21590" cy="64135"/>
            </a:xfrm>
            <a:custGeom>
              <a:avLst/>
              <a:gdLst/>
              <a:ahLst/>
              <a:cxnLst/>
              <a:rect l="l" t="t" r="r" b="b"/>
              <a:pathLst>
                <a:path w="21590" h="64135">
                  <a:moveTo>
                    <a:pt x="21590" y="64135"/>
                  </a:moveTo>
                  <a:cubicBezTo>
                    <a:pt x="21590" y="44069"/>
                    <a:pt x="21590" y="28067"/>
                    <a:pt x="21590" y="12065"/>
                  </a:cubicBezTo>
                  <a:cubicBezTo>
                    <a:pt x="21590" y="8001"/>
                    <a:pt x="15748" y="0"/>
                    <a:pt x="13716" y="0"/>
                  </a:cubicBezTo>
                  <a:cubicBezTo>
                    <a:pt x="9779" y="0"/>
                    <a:pt x="1905" y="5969"/>
                    <a:pt x="1905" y="8001"/>
                  </a:cubicBezTo>
                  <a:cubicBezTo>
                    <a:pt x="0" y="24003"/>
                    <a:pt x="0" y="40005"/>
                    <a:pt x="1905" y="56007"/>
                  </a:cubicBezTo>
                  <a:cubicBezTo>
                    <a:pt x="1905" y="60071"/>
                    <a:pt x="11684" y="61976"/>
                    <a:pt x="21590" y="640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4" name="Group 266">
            <a:extLst>
              <a:ext uri="{FF2B5EF4-FFF2-40B4-BE49-F238E27FC236}">
                <a16:creationId xmlns:a16="http://schemas.microsoft.com/office/drawing/2014/main" id="{B8EBC592-90C3-9344-A9BD-32F18DD32A79}"/>
              </a:ext>
            </a:extLst>
          </p:cNvPr>
          <p:cNvGrpSpPr/>
          <p:nvPr/>
        </p:nvGrpSpPr>
        <p:grpSpPr>
          <a:xfrm>
            <a:off x="17238420" y="9909540"/>
            <a:ext cx="17820" cy="49140"/>
            <a:chOff x="0" y="0"/>
            <a:chExt cx="23760" cy="65520"/>
          </a:xfrm>
        </p:grpSpPr>
        <p:sp>
          <p:nvSpPr>
            <p:cNvPr id="125" name="Freeform 267">
              <a:extLst>
                <a:ext uri="{FF2B5EF4-FFF2-40B4-BE49-F238E27FC236}">
                  <a16:creationId xmlns:a16="http://schemas.microsoft.com/office/drawing/2014/main" id="{9EB71C22-9E73-9BF7-3B50-E839DB463E9E}"/>
                </a:ext>
              </a:extLst>
            </p:cNvPr>
            <p:cNvSpPr/>
            <p:nvPr/>
          </p:nvSpPr>
          <p:spPr>
            <a:xfrm>
              <a:off x="0" y="0"/>
              <a:ext cx="23749" cy="65532"/>
            </a:xfrm>
            <a:custGeom>
              <a:avLst/>
              <a:gdLst/>
              <a:ahLst/>
              <a:cxnLst/>
              <a:rect l="l" t="t" r="r" b="b"/>
              <a:pathLst>
                <a:path w="23749" h="65532">
                  <a:moveTo>
                    <a:pt x="23749" y="59563"/>
                  </a:moveTo>
                  <a:cubicBezTo>
                    <a:pt x="23749" y="41656"/>
                    <a:pt x="23749" y="21844"/>
                    <a:pt x="23749" y="3937"/>
                  </a:cubicBezTo>
                  <a:cubicBezTo>
                    <a:pt x="7874" y="0"/>
                    <a:pt x="0" y="3937"/>
                    <a:pt x="2032" y="19812"/>
                  </a:cubicBezTo>
                  <a:cubicBezTo>
                    <a:pt x="2032" y="27813"/>
                    <a:pt x="2032" y="35687"/>
                    <a:pt x="2032" y="43688"/>
                  </a:cubicBezTo>
                  <a:cubicBezTo>
                    <a:pt x="0" y="57531"/>
                    <a:pt x="5969" y="65532"/>
                    <a:pt x="23749" y="595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6" name="Group 268">
            <a:extLst>
              <a:ext uri="{FF2B5EF4-FFF2-40B4-BE49-F238E27FC236}">
                <a16:creationId xmlns:a16="http://schemas.microsoft.com/office/drawing/2014/main" id="{8A5B7877-194E-107C-FBFA-633B92D99ED4}"/>
              </a:ext>
            </a:extLst>
          </p:cNvPr>
          <p:cNvGrpSpPr/>
          <p:nvPr/>
        </p:nvGrpSpPr>
        <p:grpSpPr>
          <a:xfrm>
            <a:off x="17840520" y="9798840"/>
            <a:ext cx="16200" cy="49140"/>
            <a:chOff x="0" y="0"/>
            <a:chExt cx="21600" cy="65520"/>
          </a:xfrm>
        </p:grpSpPr>
        <p:sp>
          <p:nvSpPr>
            <p:cNvPr id="127" name="Freeform 269">
              <a:extLst>
                <a:ext uri="{FF2B5EF4-FFF2-40B4-BE49-F238E27FC236}">
                  <a16:creationId xmlns:a16="http://schemas.microsoft.com/office/drawing/2014/main" id="{161E2400-EEA3-875E-2FBB-67D1742B7B55}"/>
                </a:ext>
              </a:extLst>
            </p:cNvPr>
            <p:cNvSpPr/>
            <p:nvPr/>
          </p:nvSpPr>
          <p:spPr>
            <a:xfrm>
              <a:off x="0" y="0"/>
              <a:ext cx="21590" cy="65532"/>
            </a:xfrm>
            <a:custGeom>
              <a:avLst/>
              <a:gdLst/>
              <a:ahLst/>
              <a:cxnLst/>
              <a:rect l="l" t="t" r="r" b="b"/>
              <a:pathLst>
                <a:path w="21590" h="65532">
                  <a:moveTo>
                    <a:pt x="21590" y="3937"/>
                  </a:moveTo>
                  <a:cubicBezTo>
                    <a:pt x="7874" y="0"/>
                    <a:pt x="0" y="3937"/>
                    <a:pt x="0" y="17907"/>
                  </a:cubicBezTo>
                  <a:cubicBezTo>
                    <a:pt x="0" y="27813"/>
                    <a:pt x="0" y="37719"/>
                    <a:pt x="0" y="47752"/>
                  </a:cubicBezTo>
                  <a:cubicBezTo>
                    <a:pt x="0" y="61595"/>
                    <a:pt x="5842" y="65532"/>
                    <a:pt x="21590" y="61595"/>
                  </a:cubicBezTo>
                  <a:cubicBezTo>
                    <a:pt x="21590" y="43688"/>
                    <a:pt x="21590" y="23876"/>
                    <a:pt x="2159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8" name="Group 270">
            <a:extLst>
              <a:ext uri="{FF2B5EF4-FFF2-40B4-BE49-F238E27FC236}">
                <a16:creationId xmlns:a16="http://schemas.microsoft.com/office/drawing/2014/main" id="{033DEDB0-3519-AD2E-4D2A-B2C368A1AF87}"/>
              </a:ext>
            </a:extLst>
          </p:cNvPr>
          <p:cNvGrpSpPr/>
          <p:nvPr/>
        </p:nvGrpSpPr>
        <p:grpSpPr>
          <a:xfrm>
            <a:off x="17238420" y="9799920"/>
            <a:ext cx="17820" cy="46440"/>
            <a:chOff x="0" y="0"/>
            <a:chExt cx="23760" cy="61920"/>
          </a:xfrm>
        </p:grpSpPr>
        <p:sp>
          <p:nvSpPr>
            <p:cNvPr id="129" name="Freeform 271">
              <a:extLst>
                <a:ext uri="{FF2B5EF4-FFF2-40B4-BE49-F238E27FC236}">
                  <a16:creationId xmlns:a16="http://schemas.microsoft.com/office/drawing/2014/main" id="{0CB83CAB-0445-6696-8BA4-3863E5A69A37}"/>
                </a:ext>
              </a:extLst>
            </p:cNvPr>
            <p:cNvSpPr/>
            <p:nvPr/>
          </p:nvSpPr>
          <p:spPr>
            <a:xfrm>
              <a:off x="0" y="0"/>
              <a:ext cx="23876" cy="61976"/>
            </a:xfrm>
            <a:custGeom>
              <a:avLst/>
              <a:gdLst/>
              <a:ahLst/>
              <a:cxnLst/>
              <a:rect l="l" t="t" r="r" b="b"/>
              <a:pathLst>
                <a:path w="23876" h="61976">
                  <a:moveTo>
                    <a:pt x="2032" y="32004"/>
                  </a:moveTo>
                  <a:cubicBezTo>
                    <a:pt x="2032" y="37973"/>
                    <a:pt x="0" y="45974"/>
                    <a:pt x="2032" y="51943"/>
                  </a:cubicBezTo>
                  <a:cubicBezTo>
                    <a:pt x="4064" y="55880"/>
                    <a:pt x="9906" y="57912"/>
                    <a:pt x="13970" y="61976"/>
                  </a:cubicBezTo>
                  <a:cubicBezTo>
                    <a:pt x="17907" y="58039"/>
                    <a:pt x="23876" y="53975"/>
                    <a:pt x="23876" y="50038"/>
                  </a:cubicBezTo>
                  <a:cubicBezTo>
                    <a:pt x="23876" y="38100"/>
                    <a:pt x="23876" y="24130"/>
                    <a:pt x="23876" y="12065"/>
                  </a:cubicBezTo>
                  <a:cubicBezTo>
                    <a:pt x="23749" y="8001"/>
                    <a:pt x="17780" y="3937"/>
                    <a:pt x="15875" y="0"/>
                  </a:cubicBezTo>
                  <a:cubicBezTo>
                    <a:pt x="11938" y="3937"/>
                    <a:pt x="3937" y="5969"/>
                    <a:pt x="2032" y="10033"/>
                  </a:cubicBezTo>
                  <a:cubicBezTo>
                    <a:pt x="0" y="16002"/>
                    <a:pt x="2032" y="24003"/>
                    <a:pt x="0" y="32004"/>
                  </a:cubicBezTo>
                  <a:cubicBezTo>
                    <a:pt x="2032" y="32004"/>
                    <a:pt x="2032" y="32004"/>
                    <a:pt x="2032" y="320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0" name="Group 272">
            <a:extLst>
              <a:ext uri="{FF2B5EF4-FFF2-40B4-BE49-F238E27FC236}">
                <a16:creationId xmlns:a16="http://schemas.microsoft.com/office/drawing/2014/main" id="{88FB9E48-6517-3597-C010-91D277B8CBDB}"/>
              </a:ext>
            </a:extLst>
          </p:cNvPr>
          <p:cNvGrpSpPr/>
          <p:nvPr/>
        </p:nvGrpSpPr>
        <p:grpSpPr>
          <a:xfrm>
            <a:off x="17520840" y="8747460"/>
            <a:ext cx="56700" cy="10260"/>
            <a:chOff x="0" y="0"/>
            <a:chExt cx="75600" cy="13680"/>
          </a:xfrm>
        </p:grpSpPr>
        <p:sp>
          <p:nvSpPr>
            <p:cNvPr id="131" name="Freeform 273">
              <a:extLst>
                <a:ext uri="{FF2B5EF4-FFF2-40B4-BE49-F238E27FC236}">
                  <a16:creationId xmlns:a16="http://schemas.microsoft.com/office/drawing/2014/main" id="{13863183-803F-B2F5-2BF8-B7B067C79B21}"/>
                </a:ext>
              </a:extLst>
            </p:cNvPr>
            <p:cNvSpPr/>
            <p:nvPr/>
          </p:nvSpPr>
          <p:spPr>
            <a:xfrm>
              <a:off x="0" y="0"/>
              <a:ext cx="75565" cy="13716"/>
            </a:xfrm>
            <a:custGeom>
              <a:avLst/>
              <a:gdLst/>
              <a:ahLst/>
              <a:cxnLst/>
              <a:rect l="l" t="t" r="r" b="b"/>
              <a:pathLst>
                <a:path w="75565" h="13716">
                  <a:moveTo>
                    <a:pt x="0" y="0"/>
                  </a:moveTo>
                  <a:cubicBezTo>
                    <a:pt x="0" y="3937"/>
                    <a:pt x="0" y="7874"/>
                    <a:pt x="0" y="13716"/>
                  </a:cubicBezTo>
                  <a:cubicBezTo>
                    <a:pt x="25908" y="13716"/>
                    <a:pt x="51689" y="13716"/>
                    <a:pt x="75565" y="13716"/>
                  </a:cubicBezTo>
                  <a:cubicBezTo>
                    <a:pt x="75565" y="7874"/>
                    <a:pt x="75565" y="3937"/>
                    <a:pt x="75565" y="0"/>
                  </a:cubicBezTo>
                  <a:cubicBezTo>
                    <a:pt x="51689" y="0"/>
                    <a:pt x="2590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2" name="Group 274">
            <a:extLst>
              <a:ext uri="{FF2B5EF4-FFF2-40B4-BE49-F238E27FC236}">
                <a16:creationId xmlns:a16="http://schemas.microsoft.com/office/drawing/2014/main" id="{94B41699-549D-A5D8-583C-7DAA41F35B7E}"/>
              </a:ext>
            </a:extLst>
          </p:cNvPr>
          <p:cNvGrpSpPr/>
          <p:nvPr/>
        </p:nvGrpSpPr>
        <p:grpSpPr>
          <a:xfrm>
            <a:off x="17995500" y="9537480"/>
            <a:ext cx="13500" cy="46440"/>
            <a:chOff x="0" y="0"/>
            <a:chExt cx="18000" cy="61920"/>
          </a:xfrm>
        </p:grpSpPr>
        <p:sp>
          <p:nvSpPr>
            <p:cNvPr id="133" name="Freeform 275">
              <a:extLst>
                <a:ext uri="{FF2B5EF4-FFF2-40B4-BE49-F238E27FC236}">
                  <a16:creationId xmlns:a16="http://schemas.microsoft.com/office/drawing/2014/main" id="{8E3FDD4D-9292-8C18-B3B5-F7F122BA45DB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0" y="0"/>
                  </a:moveTo>
                  <a:cubicBezTo>
                    <a:pt x="0" y="21971"/>
                    <a:pt x="0" y="41910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0"/>
                  </a:cubicBezTo>
                  <a:cubicBezTo>
                    <a:pt x="11938" y="0"/>
                    <a:pt x="8001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4" name="Group 276">
            <a:extLst>
              <a:ext uri="{FF2B5EF4-FFF2-40B4-BE49-F238E27FC236}">
                <a16:creationId xmlns:a16="http://schemas.microsoft.com/office/drawing/2014/main" id="{DFF36ECB-8B16-A17A-69A8-5C844262D773}"/>
              </a:ext>
            </a:extLst>
          </p:cNvPr>
          <p:cNvGrpSpPr/>
          <p:nvPr/>
        </p:nvGrpSpPr>
        <p:grpSpPr>
          <a:xfrm>
            <a:off x="17843220" y="9537480"/>
            <a:ext cx="14040" cy="46440"/>
            <a:chOff x="0" y="0"/>
            <a:chExt cx="18720" cy="61920"/>
          </a:xfrm>
        </p:grpSpPr>
        <p:sp>
          <p:nvSpPr>
            <p:cNvPr id="135" name="Freeform 277">
              <a:extLst>
                <a:ext uri="{FF2B5EF4-FFF2-40B4-BE49-F238E27FC236}">
                  <a16:creationId xmlns:a16="http://schemas.microsoft.com/office/drawing/2014/main" id="{FED93F40-A6BD-3696-745D-A372159A8306}"/>
                </a:ext>
              </a:extLst>
            </p:cNvPr>
            <p:cNvSpPr/>
            <p:nvPr/>
          </p:nvSpPr>
          <p:spPr>
            <a:xfrm>
              <a:off x="0" y="0"/>
              <a:ext cx="18669" cy="61976"/>
            </a:xfrm>
            <a:custGeom>
              <a:avLst/>
              <a:gdLst/>
              <a:ahLst/>
              <a:cxnLst/>
              <a:rect l="l" t="t" r="r" b="b"/>
              <a:pathLst>
                <a:path w="18669" h="61976">
                  <a:moveTo>
                    <a:pt x="0" y="61976"/>
                  </a:moveTo>
                  <a:cubicBezTo>
                    <a:pt x="8382" y="61976"/>
                    <a:pt x="12446" y="61976"/>
                    <a:pt x="18669" y="61976"/>
                  </a:cubicBezTo>
                  <a:cubicBezTo>
                    <a:pt x="18669" y="42037"/>
                    <a:pt x="18669" y="21971"/>
                    <a:pt x="18669" y="2032"/>
                  </a:cubicBezTo>
                  <a:cubicBezTo>
                    <a:pt x="12446" y="2032"/>
                    <a:pt x="8382" y="2032"/>
                    <a:pt x="0" y="0"/>
                  </a:cubicBezTo>
                  <a:cubicBezTo>
                    <a:pt x="0" y="21971"/>
                    <a:pt x="0" y="41910"/>
                    <a:pt x="0" y="6197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6" name="Group 278">
            <a:extLst>
              <a:ext uri="{FF2B5EF4-FFF2-40B4-BE49-F238E27FC236}">
                <a16:creationId xmlns:a16="http://schemas.microsoft.com/office/drawing/2014/main" id="{DF8BB664-E344-8787-8E9E-A122D60DD96A}"/>
              </a:ext>
            </a:extLst>
          </p:cNvPr>
          <p:cNvGrpSpPr/>
          <p:nvPr/>
        </p:nvGrpSpPr>
        <p:grpSpPr>
          <a:xfrm>
            <a:off x="17090460" y="9537480"/>
            <a:ext cx="13500" cy="46440"/>
            <a:chOff x="0" y="0"/>
            <a:chExt cx="18000" cy="61920"/>
          </a:xfrm>
        </p:grpSpPr>
        <p:sp>
          <p:nvSpPr>
            <p:cNvPr id="137" name="Freeform 279">
              <a:extLst>
                <a:ext uri="{FF2B5EF4-FFF2-40B4-BE49-F238E27FC236}">
                  <a16:creationId xmlns:a16="http://schemas.microsoft.com/office/drawing/2014/main" id="{3A70F7B1-40E4-0F61-C18F-E42F7B50CA5E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18034" y="2032"/>
                  </a:moveTo>
                  <a:cubicBezTo>
                    <a:pt x="11938" y="2032"/>
                    <a:pt x="5969" y="2032"/>
                    <a:pt x="0" y="0"/>
                  </a:cubicBezTo>
                  <a:cubicBezTo>
                    <a:pt x="0" y="21971"/>
                    <a:pt x="0" y="40005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8" name="Group 280">
            <a:extLst>
              <a:ext uri="{FF2B5EF4-FFF2-40B4-BE49-F238E27FC236}">
                <a16:creationId xmlns:a16="http://schemas.microsoft.com/office/drawing/2014/main" id="{CF0132AF-37BA-974E-7AD6-C160524F1D40}"/>
              </a:ext>
            </a:extLst>
          </p:cNvPr>
          <p:cNvGrpSpPr/>
          <p:nvPr/>
        </p:nvGrpSpPr>
        <p:grpSpPr>
          <a:xfrm>
            <a:off x="17995500" y="9912780"/>
            <a:ext cx="13500" cy="42660"/>
            <a:chOff x="0" y="0"/>
            <a:chExt cx="18000" cy="56880"/>
          </a:xfrm>
        </p:grpSpPr>
        <p:sp>
          <p:nvSpPr>
            <p:cNvPr id="139" name="Freeform 281">
              <a:extLst>
                <a:ext uri="{FF2B5EF4-FFF2-40B4-BE49-F238E27FC236}">
                  <a16:creationId xmlns:a16="http://schemas.microsoft.com/office/drawing/2014/main" id="{1330AB8A-3423-C5AC-DAA1-4EAEDA00B3DA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0" y="58928"/>
                  </a:move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6576"/>
                    <a:pt x="0" y="589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0" name="Group 282">
            <a:extLst>
              <a:ext uri="{FF2B5EF4-FFF2-40B4-BE49-F238E27FC236}">
                <a16:creationId xmlns:a16="http://schemas.microsoft.com/office/drawing/2014/main" id="{660B7FBD-4AC3-1EB7-D9FC-FA5EC60D0549}"/>
              </a:ext>
            </a:extLst>
          </p:cNvPr>
          <p:cNvGrpSpPr/>
          <p:nvPr/>
        </p:nvGrpSpPr>
        <p:grpSpPr>
          <a:xfrm>
            <a:off x="17995500" y="9795600"/>
            <a:ext cx="14580" cy="49680"/>
            <a:chOff x="0" y="0"/>
            <a:chExt cx="19440" cy="66240"/>
          </a:xfrm>
        </p:grpSpPr>
        <p:sp>
          <p:nvSpPr>
            <p:cNvPr id="141" name="Freeform 283">
              <a:extLst>
                <a:ext uri="{FF2B5EF4-FFF2-40B4-BE49-F238E27FC236}">
                  <a16:creationId xmlns:a16="http://schemas.microsoft.com/office/drawing/2014/main" id="{571A9503-065D-DD5C-CDD6-2B408DB8EC00}"/>
                </a:ext>
              </a:extLst>
            </p:cNvPr>
            <p:cNvSpPr/>
            <p:nvPr/>
          </p:nvSpPr>
          <p:spPr>
            <a:xfrm>
              <a:off x="0" y="0"/>
              <a:ext cx="19431" cy="66294"/>
            </a:xfrm>
            <a:custGeom>
              <a:avLst/>
              <a:gdLst/>
              <a:ahLst/>
              <a:cxnLst/>
              <a:rect l="l" t="t" r="r" b="b"/>
              <a:pathLst>
                <a:path w="19431" h="66294">
                  <a:moveTo>
                    <a:pt x="0" y="66294"/>
                  </a:moveTo>
                  <a:cubicBezTo>
                    <a:pt x="5842" y="66294"/>
                    <a:pt x="11684" y="66294"/>
                    <a:pt x="19431" y="66294"/>
                  </a:cubicBezTo>
                  <a:cubicBezTo>
                    <a:pt x="19431" y="48260"/>
                    <a:pt x="19431" y="32131"/>
                    <a:pt x="17526" y="14097"/>
                  </a:cubicBezTo>
                  <a:cubicBezTo>
                    <a:pt x="17526" y="0"/>
                    <a:pt x="5842" y="8001"/>
                    <a:pt x="0" y="5969"/>
                  </a:cubicBezTo>
                  <a:cubicBezTo>
                    <a:pt x="0" y="28067"/>
                    <a:pt x="0" y="46228"/>
                    <a:pt x="0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2" name="Group 284">
            <a:extLst>
              <a:ext uri="{FF2B5EF4-FFF2-40B4-BE49-F238E27FC236}">
                <a16:creationId xmlns:a16="http://schemas.microsoft.com/office/drawing/2014/main" id="{D83FE52F-D1CE-3624-BB16-AF7DF114767A}"/>
              </a:ext>
            </a:extLst>
          </p:cNvPr>
          <p:cNvGrpSpPr/>
          <p:nvPr/>
        </p:nvGrpSpPr>
        <p:grpSpPr>
          <a:xfrm>
            <a:off x="17995500" y="9651960"/>
            <a:ext cx="13500" cy="43740"/>
            <a:chOff x="0" y="0"/>
            <a:chExt cx="18000" cy="58320"/>
          </a:xfrm>
        </p:grpSpPr>
        <p:sp>
          <p:nvSpPr>
            <p:cNvPr id="143" name="Freeform 285">
              <a:extLst>
                <a:ext uri="{FF2B5EF4-FFF2-40B4-BE49-F238E27FC236}">
                  <a16:creationId xmlns:a16="http://schemas.microsoft.com/office/drawing/2014/main" id="{43800E93-B252-5F5B-31CC-2D699158399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796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39624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4" name="Group 286">
            <a:extLst>
              <a:ext uri="{FF2B5EF4-FFF2-40B4-BE49-F238E27FC236}">
                <a16:creationId xmlns:a16="http://schemas.microsoft.com/office/drawing/2014/main" id="{4B456FAB-B587-EFFC-CB82-E774274261D3}"/>
              </a:ext>
            </a:extLst>
          </p:cNvPr>
          <p:cNvGrpSpPr/>
          <p:nvPr/>
        </p:nvGrpSpPr>
        <p:grpSpPr>
          <a:xfrm>
            <a:off x="17090460" y="9650340"/>
            <a:ext cx="13500" cy="43740"/>
            <a:chOff x="0" y="0"/>
            <a:chExt cx="18000" cy="58320"/>
          </a:xfrm>
        </p:grpSpPr>
        <p:sp>
          <p:nvSpPr>
            <p:cNvPr id="145" name="Freeform 287">
              <a:extLst>
                <a:ext uri="{FF2B5EF4-FFF2-40B4-BE49-F238E27FC236}">
                  <a16:creationId xmlns:a16="http://schemas.microsoft.com/office/drawing/2014/main" id="{20A30693-7BF1-10F3-1F29-214BA40DCB5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20828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41656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6" name="Group 288">
            <a:extLst>
              <a:ext uri="{FF2B5EF4-FFF2-40B4-BE49-F238E27FC236}">
                <a16:creationId xmlns:a16="http://schemas.microsoft.com/office/drawing/2014/main" id="{37F91465-D345-F345-CCDD-4AB743F03431}"/>
              </a:ext>
            </a:extLst>
          </p:cNvPr>
          <p:cNvGrpSpPr/>
          <p:nvPr/>
        </p:nvGrpSpPr>
        <p:grpSpPr>
          <a:xfrm>
            <a:off x="17088300" y="9799920"/>
            <a:ext cx="18360" cy="45360"/>
            <a:chOff x="0" y="0"/>
            <a:chExt cx="24480" cy="60480"/>
          </a:xfrm>
        </p:grpSpPr>
        <p:sp>
          <p:nvSpPr>
            <p:cNvPr id="147" name="Freeform 289">
              <a:extLst>
                <a:ext uri="{FF2B5EF4-FFF2-40B4-BE49-F238E27FC236}">
                  <a16:creationId xmlns:a16="http://schemas.microsoft.com/office/drawing/2014/main" id="{46F9D4E1-CCB5-3E56-4415-B35DF226DE2A}"/>
                </a:ext>
              </a:extLst>
            </p:cNvPr>
            <p:cNvSpPr/>
            <p:nvPr/>
          </p:nvSpPr>
          <p:spPr>
            <a:xfrm>
              <a:off x="0" y="0"/>
              <a:ext cx="24511" cy="60452"/>
            </a:xfrm>
            <a:custGeom>
              <a:avLst/>
              <a:gdLst/>
              <a:ahLst/>
              <a:cxnLst/>
              <a:rect l="l" t="t" r="r" b="b"/>
              <a:pathLst>
                <a:path w="24511" h="60452">
                  <a:moveTo>
                    <a:pt x="2032" y="60452"/>
                  </a:moveTo>
                  <a:cubicBezTo>
                    <a:pt x="10160" y="60452"/>
                    <a:pt x="16256" y="60452"/>
                    <a:pt x="24511" y="60452"/>
                  </a:cubicBezTo>
                  <a:cubicBezTo>
                    <a:pt x="24511" y="44323"/>
                    <a:pt x="24511" y="28194"/>
                    <a:pt x="22479" y="10033"/>
                  </a:cubicBezTo>
                  <a:cubicBezTo>
                    <a:pt x="22479" y="8001"/>
                    <a:pt x="16383" y="4064"/>
                    <a:pt x="12192" y="0"/>
                  </a:cubicBezTo>
                  <a:cubicBezTo>
                    <a:pt x="8128" y="4064"/>
                    <a:pt x="2032" y="8001"/>
                    <a:pt x="2032" y="12065"/>
                  </a:cubicBezTo>
                  <a:cubicBezTo>
                    <a:pt x="0" y="26162"/>
                    <a:pt x="2032" y="42291"/>
                    <a:pt x="2032" y="604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8" name="Group 290">
            <a:extLst>
              <a:ext uri="{FF2B5EF4-FFF2-40B4-BE49-F238E27FC236}">
                <a16:creationId xmlns:a16="http://schemas.microsoft.com/office/drawing/2014/main" id="{284EC6CA-9ADE-E93B-2CED-0F1345F93847}"/>
              </a:ext>
            </a:extLst>
          </p:cNvPr>
          <p:cNvGrpSpPr/>
          <p:nvPr/>
        </p:nvGrpSpPr>
        <p:grpSpPr>
          <a:xfrm>
            <a:off x="17708220" y="9380880"/>
            <a:ext cx="43740" cy="11880"/>
            <a:chOff x="0" y="0"/>
            <a:chExt cx="58320" cy="15840"/>
          </a:xfrm>
        </p:grpSpPr>
        <p:sp>
          <p:nvSpPr>
            <p:cNvPr id="149" name="Freeform 291">
              <a:extLst>
                <a:ext uri="{FF2B5EF4-FFF2-40B4-BE49-F238E27FC236}">
                  <a16:creationId xmlns:a16="http://schemas.microsoft.com/office/drawing/2014/main" id="{F203E502-7904-FA20-293E-71B16EAA4F37}"/>
                </a:ext>
              </a:extLst>
            </p:cNvPr>
            <p:cNvSpPr/>
            <p:nvPr/>
          </p:nvSpPr>
          <p:spPr>
            <a:xfrm>
              <a:off x="-2032" y="0"/>
              <a:ext cx="60452" cy="15875"/>
            </a:xfrm>
            <a:custGeom>
              <a:avLst/>
              <a:gdLst/>
              <a:ahLst/>
              <a:cxnLst/>
              <a:rect l="l" t="t" r="r" b="b"/>
              <a:pathLst>
                <a:path w="60452" h="15875">
                  <a:moveTo>
                    <a:pt x="60325" y="15875"/>
                  </a:moveTo>
                  <a:cubicBezTo>
                    <a:pt x="60325" y="11938"/>
                    <a:pt x="60325" y="5969"/>
                    <a:pt x="60325" y="0"/>
                  </a:cubicBezTo>
                  <a:cubicBezTo>
                    <a:pt x="39497" y="0"/>
                    <a:pt x="20828" y="0"/>
                    <a:pt x="0" y="0"/>
                  </a:cubicBezTo>
                  <a:cubicBezTo>
                    <a:pt x="0" y="5969"/>
                    <a:pt x="0" y="9906"/>
                    <a:pt x="0" y="15875"/>
                  </a:cubicBezTo>
                  <a:cubicBezTo>
                    <a:pt x="20828" y="15875"/>
                    <a:pt x="39624" y="15875"/>
                    <a:pt x="60452" y="158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0" name="Group 292">
            <a:extLst>
              <a:ext uri="{FF2B5EF4-FFF2-40B4-BE49-F238E27FC236}">
                <a16:creationId xmlns:a16="http://schemas.microsoft.com/office/drawing/2014/main" id="{BBAFCB42-649B-5FE3-9FF1-B2B9F7A02EF7}"/>
              </a:ext>
            </a:extLst>
          </p:cNvPr>
          <p:cNvGrpSpPr/>
          <p:nvPr/>
        </p:nvGrpSpPr>
        <p:grpSpPr>
          <a:xfrm>
            <a:off x="17600220" y="9380880"/>
            <a:ext cx="43740" cy="13500"/>
            <a:chOff x="0" y="0"/>
            <a:chExt cx="58320" cy="18000"/>
          </a:xfrm>
        </p:grpSpPr>
        <p:sp>
          <p:nvSpPr>
            <p:cNvPr id="151" name="Freeform 293">
              <a:extLst>
                <a:ext uri="{FF2B5EF4-FFF2-40B4-BE49-F238E27FC236}">
                  <a16:creationId xmlns:a16="http://schemas.microsoft.com/office/drawing/2014/main" id="{E9EBF8E4-641F-705D-AD2A-5FE658A104F0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0"/>
                  </a:moveTo>
                  <a:cubicBezTo>
                    <a:pt x="0" y="5969"/>
                    <a:pt x="0" y="11938"/>
                    <a:pt x="0" y="18034"/>
                  </a:cubicBez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2" name="Group 294">
            <a:extLst>
              <a:ext uri="{FF2B5EF4-FFF2-40B4-BE49-F238E27FC236}">
                <a16:creationId xmlns:a16="http://schemas.microsoft.com/office/drawing/2014/main" id="{58DD6457-C480-B4B9-EA48-FFAED0821F4A}"/>
              </a:ext>
            </a:extLst>
          </p:cNvPr>
          <p:cNvGrpSpPr/>
          <p:nvPr/>
        </p:nvGrpSpPr>
        <p:grpSpPr>
          <a:xfrm>
            <a:off x="17842140" y="9910620"/>
            <a:ext cx="15120" cy="49680"/>
            <a:chOff x="0" y="0"/>
            <a:chExt cx="20160" cy="66240"/>
          </a:xfrm>
        </p:grpSpPr>
        <p:sp>
          <p:nvSpPr>
            <p:cNvPr id="153" name="Freeform 295">
              <a:extLst>
                <a:ext uri="{FF2B5EF4-FFF2-40B4-BE49-F238E27FC236}">
                  <a16:creationId xmlns:a16="http://schemas.microsoft.com/office/drawing/2014/main" id="{90DA445F-62C7-CB0E-7878-968A0DD08E38}"/>
                </a:ext>
              </a:extLst>
            </p:cNvPr>
            <p:cNvSpPr/>
            <p:nvPr/>
          </p:nvSpPr>
          <p:spPr>
            <a:xfrm>
              <a:off x="0" y="0"/>
              <a:ext cx="20193" cy="66294"/>
            </a:xfrm>
            <a:custGeom>
              <a:avLst/>
              <a:gdLst/>
              <a:ahLst/>
              <a:cxnLst/>
              <a:rect l="l" t="t" r="r" b="b"/>
              <a:pathLst>
                <a:path w="20193" h="66294">
                  <a:moveTo>
                    <a:pt x="20193" y="0"/>
                  </a:moveTo>
                  <a:cubicBezTo>
                    <a:pt x="14097" y="0"/>
                    <a:pt x="8001" y="0"/>
                    <a:pt x="0" y="2032"/>
                  </a:cubicBezTo>
                  <a:cubicBezTo>
                    <a:pt x="0" y="18034"/>
                    <a:pt x="0" y="36068"/>
                    <a:pt x="2032" y="52197"/>
                  </a:cubicBezTo>
                  <a:cubicBezTo>
                    <a:pt x="2032" y="66294"/>
                    <a:pt x="12065" y="60198"/>
                    <a:pt x="20193" y="60198"/>
                  </a:cubicBezTo>
                  <a:cubicBezTo>
                    <a:pt x="20193" y="40132"/>
                    <a:pt x="20193" y="22098"/>
                    <a:pt x="2019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4" name="Group 296">
            <a:extLst>
              <a:ext uri="{FF2B5EF4-FFF2-40B4-BE49-F238E27FC236}">
                <a16:creationId xmlns:a16="http://schemas.microsoft.com/office/drawing/2014/main" id="{95CBC7C6-AEBF-62FA-06E0-646F0590BF7C}"/>
              </a:ext>
            </a:extLst>
          </p:cNvPr>
          <p:cNvGrpSpPr/>
          <p:nvPr/>
        </p:nvGrpSpPr>
        <p:grpSpPr>
          <a:xfrm>
            <a:off x="17090460" y="9912780"/>
            <a:ext cx="13500" cy="42660"/>
            <a:chOff x="0" y="0"/>
            <a:chExt cx="18000" cy="56880"/>
          </a:xfrm>
        </p:grpSpPr>
        <p:sp>
          <p:nvSpPr>
            <p:cNvPr id="155" name="Freeform 297">
              <a:extLst>
                <a:ext uri="{FF2B5EF4-FFF2-40B4-BE49-F238E27FC236}">
                  <a16:creationId xmlns:a16="http://schemas.microsoft.com/office/drawing/2014/main" id="{8A80DA5B-91B5-3547-FFD3-3156580EFF45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8608"/>
                    <a:pt x="0" y="58928"/>
                  </a:cubicBez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6" name="Group 298">
            <a:extLst>
              <a:ext uri="{FF2B5EF4-FFF2-40B4-BE49-F238E27FC236}">
                <a16:creationId xmlns:a16="http://schemas.microsoft.com/office/drawing/2014/main" id="{3F6F567E-8689-4621-B076-EC8EBF6E1D45}"/>
              </a:ext>
            </a:extLst>
          </p:cNvPr>
          <p:cNvGrpSpPr/>
          <p:nvPr/>
        </p:nvGrpSpPr>
        <p:grpSpPr>
          <a:xfrm>
            <a:off x="17347500" y="9380880"/>
            <a:ext cx="43740" cy="13500"/>
            <a:chOff x="0" y="0"/>
            <a:chExt cx="58320" cy="18000"/>
          </a:xfrm>
        </p:grpSpPr>
        <p:sp>
          <p:nvSpPr>
            <p:cNvPr id="157" name="Freeform 299">
              <a:extLst>
                <a:ext uri="{FF2B5EF4-FFF2-40B4-BE49-F238E27FC236}">
                  <a16:creationId xmlns:a16="http://schemas.microsoft.com/office/drawing/2014/main" id="{5B6E603B-EA26-2809-3576-F0944393C6E9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18034"/>
                  </a:move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ubicBezTo>
                    <a:pt x="0" y="5969"/>
                    <a:pt x="0" y="11938"/>
                    <a:pt x="0" y="180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8" name="Group 300">
            <a:extLst>
              <a:ext uri="{FF2B5EF4-FFF2-40B4-BE49-F238E27FC236}">
                <a16:creationId xmlns:a16="http://schemas.microsoft.com/office/drawing/2014/main" id="{E769A756-F96E-CF69-F89C-150EEE13122F}"/>
              </a:ext>
            </a:extLst>
          </p:cNvPr>
          <p:cNvGrpSpPr/>
          <p:nvPr/>
        </p:nvGrpSpPr>
        <p:grpSpPr>
          <a:xfrm>
            <a:off x="17452260" y="9380880"/>
            <a:ext cx="48060" cy="15120"/>
            <a:chOff x="0" y="0"/>
            <a:chExt cx="64080" cy="20160"/>
          </a:xfrm>
        </p:grpSpPr>
        <p:sp>
          <p:nvSpPr>
            <p:cNvPr id="159" name="Freeform 301">
              <a:extLst>
                <a:ext uri="{FF2B5EF4-FFF2-40B4-BE49-F238E27FC236}">
                  <a16:creationId xmlns:a16="http://schemas.microsoft.com/office/drawing/2014/main" id="{B1D87038-1513-C909-1AB8-C209EF7F6D2A}"/>
                </a:ext>
              </a:extLst>
            </p:cNvPr>
            <p:cNvSpPr/>
            <p:nvPr/>
          </p:nvSpPr>
          <p:spPr>
            <a:xfrm>
              <a:off x="0" y="0"/>
              <a:ext cx="64135" cy="20193"/>
            </a:xfrm>
            <a:custGeom>
              <a:avLst/>
              <a:gdLst/>
              <a:ahLst/>
              <a:cxnLst/>
              <a:rect l="l" t="t" r="r" b="b"/>
              <a:pathLst>
                <a:path w="64135" h="20193">
                  <a:moveTo>
                    <a:pt x="60071" y="0"/>
                  </a:moveTo>
                  <a:cubicBezTo>
                    <a:pt x="40005" y="0"/>
                    <a:pt x="21971" y="0"/>
                    <a:pt x="4064" y="0"/>
                  </a:cubicBezTo>
                  <a:cubicBezTo>
                    <a:pt x="0" y="12065"/>
                    <a:pt x="2032" y="20193"/>
                    <a:pt x="16002" y="18161"/>
                  </a:cubicBezTo>
                  <a:cubicBezTo>
                    <a:pt x="26035" y="18161"/>
                    <a:pt x="36068" y="18161"/>
                    <a:pt x="46101" y="18161"/>
                  </a:cubicBezTo>
                  <a:cubicBezTo>
                    <a:pt x="60071" y="20193"/>
                    <a:pt x="64135" y="14097"/>
                    <a:pt x="6007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0" name="Group 302">
            <a:extLst>
              <a:ext uri="{FF2B5EF4-FFF2-40B4-BE49-F238E27FC236}">
                <a16:creationId xmlns:a16="http://schemas.microsoft.com/office/drawing/2014/main" id="{5B92A623-B74F-FBFD-7D2C-BA545684A0AF}"/>
              </a:ext>
            </a:extLst>
          </p:cNvPr>
          <p:cNvGrpSpPr/>
          <p:nvPr/>
        </p:nvGrpSpPr>
        <p:grpSpPr>
          <a:xfrm>
            <a:off x="17708220" y="9509400"/>
            <a:ext cx="45900" cy="15120"/>
            <a:chOff x="0" y="0"/>
            <a:chExt cx="61200" cy="20160"/>
          </a:xfrm>
        </p:grpSpPr>
        <p:sp>
          <p:nvSpPr>
            <p:cNvPr id="161" name="Freeform 303">
              <a:extLst>
                <a:ext uri="{FF2B5EF4-FFF2-40B4-BE49-F238E27FC236}">
                  <a16:creationId xmlns:a16="http://schemas.microsoft.com/office/drawing/2014/main" id="{BD5F3662-E425-C03C-9E20-A7C6A73BFE8C}"/>
                </a:ext>
              </a:extLst>
            </p:cNvPr>
            <p:cNvSpPr/>
            <p:nvPr/>
          </p:nvSpPr>
          <p:spPr>
            <a:xfrm>
              <a:off x="0" y="0"/>
              <a:ext cx="61214" cy="20193"/>
            </a:xfrm>
            <a:custGeom>
              <a:avLst/>
              <a:gdLst/>
              <a:ahLst/>
              <a:cxnLst/>
              <a:rect l="l" t="t" r="r" b="b"/>
              <a:pathLst>
                <a:path w="61214" h="20193">
                  <a:moveTo>
                    <a:pt x="0" y="20193"/>
                  </a:moveTo>
                  <a:cubicBezTo>
                    <a:pt x="17780" y="20193"/>
                    <a:pt x="37465" y="20193"/>
                    <a:pt x="55245" y="20193"/>
                  </a:cubicBezTo>
                  <a:cubicBezTo>
                    <a:pt x="61214" y="6096"/>
                    <a:pt x="57277" y="0"/>
                    <a:pt x="41402" y="0"/>
                  </a:cubicBezTo>
                  <a:cubicBezTo>
                    <a:pt x="29591" y="2032"/>
                    <a:pt x="15748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2" name="Group 304">
            <a:extLst>
              <a:ext uri="{FF2B5EF4-FFF2-40B4-BE49-F238E27FC236}">
                <a16:creationId xmlns:a16="http://schemas.microsoft.com/office/drawing/2014/main" id="{7A8A7692-1300-3292-CA94-9F9E5AFA9040}"/>
              </a:ext>
            </a:extLst>
          </p:cNvPr>
          <p:cNvGrpSpPr/>
          <p:nvPr/>
        </p:nvGrpSpPr>
        <p:grpSpPr>
          <a:xfrm>
            <a:off x="17347500" y="9509400"/>
            <a:ext cx="44820" cy="15120"/>
            <a:chOff x="0" y="0"/>
            <a:chExt cx="59760" cy="20160"/>
          </a:xfrm>
        </p:grpSpPr>
        <p:sp>
          <p:nvSpPr>
            <p:cNvPr id="163" name="Freeform 305">
              <a:extLst>
                <a:ext uri="{FF2B5EF4-FFF2-40B4-BE49-F238E27FC236}">
                  <a16:creationId xmlns:a16="http://schemas.microsoft.com/office/drawing/2014/main" id="{7377B09B-EBEF-5424-CAFB-881594A93B07}"/>
                </a:ext>
              </a:extLst>
            </p:cNvPr>
            <p:cNvSpPr/>
            <p:nvPr/>
          </p:nvSpPr>
          <p:spPr>
            <a:xfrm>
              <a:off x="0" y="0"/>
              <a:ext cx="59817" cy="20193"/>
            </a:xfrm>
            <a:custGeom>
              <a:avLst/>
              <a:gdLst/>
              <a:ahLst/>
              <a:cxnLst/>
              <a:rect l="l" t="t" r="r" b="b"/>
              <a:pathLst>
                <a:path w="59817" h="20193">
                  <a:moveTo>
                    <a:pt x="57785" y="20193"/>
                  </a:moveTo>
                  <a:cubicBezTo>
                    <a:pt x="59817" y="8001"/>
                    <a:pt x="57785" y="0"/>
                    <a:pt x="43815" y="0"/>
                  </a:cubicBezTo>
                  <a:cubicBezTo>
                    <a:pt x="29845" y="2032"/>
                    <a:pt x="13970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ubicBezTo>
                    <a:pt x="19939" y="20193"/>
                    <a:pt x="37846" y="20193"/>
                    <a:pt x="57785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4" name="Group 306">
            <a:extLst>
              <a:ext uri="{FF2B5EF4-FFF2-40B4-BE49-F238E27FC236}">
                <a16:creationId xmlns:a16="http://schemas.microsoft.com/office/drawing/2014/main" id="{9D45759C-B9B2-2861-C7E4-91998E4C537F}"/>
              </a:ext>
            </a:extLst>
          </p:cNvPr>
          <p:cNvGrpSpPr/>
          <p:nvPr/>
        </p:nvGrpSpPr>
        <p:grpSpPr>
          <a:xfrm>
            <a:off x="17453880" y="9509400"/>
            <a:ext cx="44820" cy="16200"/>
            <a:chOff x="0" y="0"/>
            <a:chExt cx="59760" cy="21600"/>
          </a:xfrm>
        </p:grpSpPr>
        <p:sp>
          <p:nvSpPr>
            <p:cNvPr id="165" name="Freeform 307">
              <a:extLst>
                <a:ext uri="{FF2B5EF4-FFF2-40B4-BE49-F238E27FC236}">
                  <a16:creationId xmlns:a16="http://schemas.microsoft.com/office/drawing/2014/main" id="{3DE315A0-9503-9C59-C5F7-57E5852D1B9C}"/>
                </a:ext>
              </a:extLst>
            </p:cNvPr>
            <p:cNvSpPr/>
            <p:nvPr/>
          </p:nvSpPr>
          <p:spPr>
            <a:xfrm>
              <a:off x="0" y="0"/>
              <a:ext cx="59817" cy="21590"/>
            </a:xfrm>
            <a:custGeom>
              <a:avLst/>
              <a:gdLst/>
              <a:ahLst/>
              <a:cxnLst/>
              <a:rect l="l" t="t" r="r" b="b"/>
              <a:pathLst>
                <a:path w="59817" h="21590">
                  <a:moveTo>
                    <a:pt x="59817" y="21590"/>
                  </a:moveTo>
                  <a:cubicBezTo>
                    <a:pt x="59817" y="13716"/>
                    <a:pt x="59817" y="9779"/>
                    <a:pt x="59817" y="1905"/>
                  </a:cubicBezTo>
                  <a:cubicBezTo>
                    <a:pt x="41783" y="1905"/>
                    <a:pt x="25908" y="0"/>
                    <a:pt x="9906" y="1905"/>
                  </a:cubicBezTo>
                  <a:cubicBezTo>
                    <a:pt x="5969" y="1905"/>
                    <a:pt x="2032" y="9779"/>
                    <a:pt x="0" y="13716"/>
                  </a:cubicBezTo>
                  <a:cubicBezTo>
                    <a:pt x="0" y="15621"/>
                    <a:pt x="8001" y="21590"/>
                    <a:pt x="9906" y="21590"/>
                  </a:cubicBezTo>
                  <a:cubicBezTo>
                    <a:pt x="25781" y="21590"/>
                    <a:pt x="41783" y="21590"/>
                    <a:pt x="59690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6" name="Group 308">
            <a:extLst>
              <a:ext uri="{FF2B5EF4-FFF2-40B4-BE49-F238E27FC236}">
                <a16:creationId xmlns:a16="http://schemas.microsoft.com/office/drawing/2014/main" id="{4B107512-0ED4-21FA-3417-8F89B9FF17FA}"/>
              </a:ext>
            </a:extLst>
          </p:cNvPr>
          <p:cNvGrpSpPr/>
          <p:nvPr/>
        </p:nvGrpSpPr>
        <p:grpSpPr>
          <a:xfrm>
            <a:off x="17598060" y="9509400"/>
            <a:ext cx="49680" cy="15120"/>
            <a:chOff x="0" y="0"/>
            <a:chExt cx="66240" cy="20160"/>
          </a:xfrm>
        </p:grpSpPr>
        <p:sp>
          <p:nvSpPr>
            <p:cNvPr id="167" name="Freeform 309">
              <a:extLst>
                <a:ext uri="{FF2B5EF4-FFF2-40B4-BE49-F238E27FC236}">
                  <a16:creationId xmlns:a16="http://schemas.microsoft.com/office/drawing/2014/main" id="{1E8199C8-1836-9874-36C6-43E7B18A67D1}"/>
                </a:ext>
              </a:extLst>
            </p:cNvPr>
            <p:cNvSpPr/>
            <p:nvPr/>
          </p:nvSpPr>
          <p:spPr>
            <a:xfrm>
              <a:off x="0" y="0"/>
              <a:ext cx="66294" cy="20193"/>
            </a:xfrm>
            <a:custGeom>
              <a:avLst/>
              <a:gdLst/>
              <a:ahLst/>
              <a:cxnLst/>
              <a:rect l="l" t="t" r="r" b="b"/>
              <a:pathLst>
                <a:path w="66294" h="20193">
                  <a:moveTo>
                    <a:pt x="62230" y="20193"/>
                  </a:moveTo>
                  <a:cubicBezTo>
                    <a:pt x="66294" y="6096"/>
                    <a:pt x="62230" y="0"/>
                    <a:pt x="48133" y="0"/>
                  </a:cubicBezTo>
                  <a:cubicBezTo>
                    <a:pt x="38100" y="2032"/>
                    <a:pt x="28067" y="2032"/>
                    <a:pt x="20066" y="0"/>
                  </a:cubicBezTo>
                  <a:cubicBezTo>
                    <a:pt x="5969" y="0"/>
                    <a:pt x="0" y="6096"/>
                    <a:pt x="5969" y="20193"/>
                  </a:cubicBezTo>
                  <a:cubicBezTo>
                    <a:pt x="24003" y="20193"/>
                    <a:pt x="42037" y="20193"/>
                    <a:pt x="6223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8" name="Group 310">
            <a:extLst>
              <a:ext uri="{FF2B5EF4-FFF2-40B4-BE49-F238E27FC236}">
                <a16:creationId xmlns:a16="http://schemas.microsoft.com/office/drawing/2014/main" id="{19A5FCB7-95BA-CA0F-1BD2-C7640347A302}"/>
              </a:ext>
            </a:extLst>
          </p:cNvPr>
          <p:cNvGrpSpPr/>
          <p:nvPr/>
        </p:nvGrpSpPr>
        <p:grpSpPr>
          <a:xfrm>
            <a:off x="15848460" y="8616780"/>
            <a:ext cx="27000" cy="7560"/>
            <a:chOff x="0" y="0"/>
            <a:chExt cx="36000" cy="10080"/>
          </a:xfrm>
        </p:grpSpPr>
        <p:sp>
          <p:nvSpPr>
            <p:cNvPr id="169" name="Freeform 311">
              <a:extLst>
                <a:ext uri="{FF2B5EF4-FFF2-40B4-BE49-F238E27FC236}">
                  <a16:creationId xmlns:a16="http://schemas.microsoft.com/office/drawing/2014/main" id="{3C9C9CC5-968A-8A1E-59E5-8D3CBCE02EB7}"/>
                </a:ext>
              </a:extLst>
            </p:cNvPr>
            <p:cNvSpPr/>
            <p:nvPr/>
          </p:nvSpPr>
          <p:spPr>
            <a:xfrm>
              <a:off x="0" y="0"/>
              <a:ext cx="35941" cy="10033"/>
            </a:xfrm>
            <a:custGeom>
              <a:avLst/>
              <a:gdLst/>
              <a:ahLst/>
              <a:cxnLst/>
              <a:rect l="l" t="t" r="r" b="b"/>
              <a:pathLst>
                <a:path w="35941" h="10033">
                  <a:moveTo>
                    <a:pt x="35941" y="0"/>
                  </a:moveTo>
                  <a:cubicBezTo>
                    <a:pt x="24003" y="0"/>
                    <a:pt x="13970" y="0"/>
                    <a:pt x="2032" y="0"/>
                  </a:cubicBezTo>
                  <a:cubicBezTo>
                    <a:pt x="2032" y="2032"/>
                    <a:pt x="0" y="2032"/>
                    <a:pt x="0" y="4064"/>
                  </a:cubicBezTo>
                  <a:cubicBezTo>
                    <a:pt x="5969" y="6096"/>
                    <a:pt x="10033" y="10033"/>
                    <a:pt x="16002" y="10033"/>
                  </a:cubicBezTo>
                  <a:cubicBezTo>
                    <a:pt x="32004" y="10033"/>
                    <a:pt x="32004" y="10033"/>
                    <a:pt x="3594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0" name="Group 312">
            <a:extLst>
              <a:ext uri="{FF2B5EF4-FFF2-40B4-BE49-F238E27FC236}">
                <a16:creationId xmlns:a16="http://schemas.microsoft.com/office/drawing/2014/main" id="{2D62A34C-56DD-0ACE-490E-15F80A5F6F8F}"/>
              </a:ext>
            </a:extLst>
          </p:cNvPr>
          <p:cNvGrpSpPr/>
          <p:nvPr/>
        </p:nvGrpSpPr>
        <p:grpSpPr>
          <a:xfrm>
            <a:off x="14160960" y="9696240"/>
            <a:ext cx="395820" cy="266760"/>
            <a:chOff x="0" y="0"/>
            <a:chExt cx="527760" cy="355680"/>
          </a:xfrm>
        </p:grpSpPr>
        <p:sp>
          <p:nvSpPr>
            <p:cNvPr id="171" name="Freeform 313">
              <a:extLst>
                <a:ext uri="{FF2B5EF4-FFF2-40B4-BE49-F238E27FC236}">
                  <a16:creationId xmlns:a16="http://schemas.microsoft.com/office/drawing/2014/main" id="{746F1DDA-DCBB-4BA9-C788-AFA9122154D7}"/>
                </a:ext>
              </a:extLst>
            </p:cNvPr>
            <p:cNvSpPr/>
            <p:nvPr/>
          </p:nvSpPr>
          <p:spPr>
            <a:xfrm>
              <a:off x="0" y="0"/>
              <a:ext cx="527812" cy="355600"/>
            </a:xfrm>
            <a:custGeom>
              <a:avLst/>
              <a:gdLst/>
              <a:ahLst/>
              <a:cxnLst/>
              <a:rect l="l" t="t" r="r" b="b"/>
              <a:pathLst>
                <a:path w="527812" h="355600">
                  <a:moveTo>
                    <a:pt x="527812" y="85979"/>
                  </a:moveTo>
                  <a:cubicBezTo>
                    <a:pt x="523875" y="82042"/>
                    <a:pt x="521843" y="77978"/>
                    <a:pt x="517906" y="74041"/>
                  </a:cubicBezTo>
                  <a:cubicBezTo>
                    <a:pt x="467995" y="35941"/>
                    <a:pt x="412242" y="13970"/>
                    <a:pt x="348488" y="8001"/>
                  </a:cubicBezTo>
                  <a:cubicBezTo>
                    <a:pt x="268859" y="0"/>
                    <a:pt x="197104" y="19939"/>
                    <a:pt x="131445" y="63881"/>
                  </a:cubicBezTo>
                  <a:cubicBezTo>
                    <a:pt x="129413" y="65913"/>
                    <a:pt x="127508" y="65913"/>
                    <a:pt x="125476" y="67818"/>
                  </a:cubicBezTo>
                  <a:cubicBezTo>
                    <a:pt x="105537" y="83820"/>
                    <a:pt x="105537" y="83820"/>
                    <a:pt x="123444" y="101727"/>
                  </a:cubicBezTo>
                  <a:cubicBezTo>
                    <a:pt x="163322" y="139700"/>
                    <a:pt x="201168" y="179705"/>
                    <a:pt x="240919" y="217678"/>
                  </a:cubicBezTo>
                  <a:cubicBezTo>
                    <a:pt x="226949" y="229616"/>
                    <a:pt x="215011" y="241681"/>
                    <a:pt x="203073" y="253619"/>
                  </a:cubicBezTo>
                  <a:cubicBezTo>
                    <a:pt x="173228" y="223647"/>
                    <a:pt x="141351" y="191643"/>
                    <a:pt x="109474" y="159766"/>
                  </a:cubicBezTo>
                  <a:cubicBezTo>
                    <a:pt x="99568" y="149733"/>
                    <a:pt x="89535" y="139827"/>
                    <a:pt x="79629" y="129794"/>
                  </a:cubicBezTo>
                  <a:cubicBezTo>
                    <a:pt x="71628" y="121793"/>
                    <a:pt x="67691" y="121793"/>
                    <a:pt x="61722" y="129794"/>
                  </a:cubicBezTo>
                  <a:cubicBezTo>
                    <a:pt x="31877" y="169799"/>
                    <a:pt x="9906" y="211836"/>
                    <a:pt x="0" y="259715"/>
                  </a:cubicBezTo>
                  <a:cubicBezTo>
                    <a:pt x="0" y="261747"/>
                    <a:pt x="0" y="263652"/>
                    <a:pt x="2032" y="265684"/>
                  </a:cubicBezTo>
                  <a:cubicBezTo>
                    <a:pt x="16002" y="215773"/>
                    <a:pt x="35941" y="169799"/>
                    <a:pt x="69723" y="127762"/>
                  </a:cubicBezTo>
                  <a:cubicBezTo>
                    <a:pt x="89662" y="145796"/>
                    <a:pt x="107569" y="163703"/>
                    <a:pt x="125476" y="181737"/>
                  </a:cubicBezTo>
                  <a:cubicBezTo>
                    <a:pt x="145415" y="201676"/>
                    <a:pt x="167259" y="223647"/>
                    <a:pt x="189230" y="243713"/>
                  </a:cubicBezTo>
                  <a:cubicBezTo>
                    <a:pt x="197231" y="253746"/>
                    <a:pt x="203200" y="261747"/>
                    <a:pt x="195199" y="275717"/>
                  </a:cubicBezTo>
                  <a:cubicBezTo>
                    <a:pt x="181229" y="299720"/>
                    <a:pt x="181229" y="327660"/>
                    <a:pt x="185293" y="355600"/>
                  </a:cubicBezTo>
                  <a:cubicBezTo>
                    <a:pt x="181356" y="281686"/>
                    <a:pt x="213233" y="229743"/>
                    <a:pt x="284861" y="203708"/>
                  </a:cubicBezTo>
                  <a:cubicBezTo>
                    <a:pt x="284861" y="203708"/>
                    <a:pt x="282829" y="201676"/>
                    <a:pt x="282829" y="199771"/>
                  </a:cubicBezTo>
                  <a:cubicBezTo>
                    <a:pt x="270891" y="205740"/>
                    <a:pt x="258953" y="209804"/>
                    <a:pt x="247015" y="213741"/>
                  </a:cubicBezTo>
                  <a:cubicBezTo>
                    <a:pt x="205232" y="171831"/>
                    <a:pt x="161417" y="127762"/>
                    <a:pt x="119507" y="85852"/>
                  </a:cubicBezTo>
                  <a:cubicBezTo>
                    <a:pt x="183261" y="37846"/>
                    <a:pt x="462026" y="37846"/>
                    <a:pt x="521843" y="87884"/>
                  </a:cubicBezTo>
                  <a:cubicBezTo>
                    <a:pt x="523875" y="87884"/>
                    <a:pt x="525780" y="85852"/>
                    <a:pt x="527812" y="858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2" name="Group 314">
            <a:extLst>
              <a:ext uri="{FF2B5EF4-FFF2-40B4-BE49-F238E27FC236}">
                <a16:creationId xmlns:a16="http://schemas.microsoft.com/office/drawing/2014/main" id="{27A19DBC-95D1-CEE2-9668-7D46CAF14B29}"/>
              </a:ext>
            </a:extLst>
          </p:cNvPr>
          <p:cNvGrpSpPr/>
          <p:nvPr/>
        </p:nvGrpSpPr>
        <p:grpSpPr>
          <a:xfrm>
            <a:off x="14239800" y="9967320"/>
            <a:ext cx="316980" cy="247860"/>
            <a:chOff x="0" y="0"/>
            <a:chExt cx="422640" cy="330480"/>
          </a:xfrm>
        </p:grpSpPr>
        <p:sp>
          <p:nvSpPr>
            <p:cNvPr id="173" name="Freeform 315">
              <a:extLst>
                <a:ext uri="{FF2B5EF4-FFF2-40B4-BE49-F238E27FC236}">
                  <a16:creationId xmlns:a16="http://schemas.microsoft.com/office/drawing/2014/main" id="{152C63D4-CE01-2DA1-634D-AAEEE1E24222}"/>
                </a:ext>
              </a:extLst>
            </p:cNvPr>
            <p:cNvSpPr/>
            <p:nvPr/>
          </p:nvSpPr>
          <p:spPr>
            <a:xfrm>
              <a:off x="-2032" y="0"/>
              <a:ext cx="424688" cy="330581"/>
            </a:xfrm>
            <a:custGeom>
              <a:avLst/>
              <a:gdLst/>
              <a:ahLst/>
              <a:cxnLst/>
              <a:rect l="l" t="t" r="r" b="b"/>
              <a:pathLst>
                <a:path w="424688" h="330581">
                  <a:moveTo>
                    <a:pt x="322580" y="42037"/>
                  </a:moveTo>
                  <a:cubicBezTo>
                    <a:pt x="302514" y="72136"/>
                    <a:pt x="274447" y="90170"/>
                    <a:pt x="238506" y="98171"/>
                  </a:cubicBezTo>
                  <a:cubicBezTo>
                    <a:pt x="240538" y="100203"/>
                    <a:pt x="240538" y="102235"/>
                    <a:pt x="240538" y="104140"/>
                  </a:cubicBezTo>
                  <a:cubicBezTo>
                    <a:pt x="252603" y="100076"/>
                    <a:pt x="264541" y="94107"/>
                    <a:pt x="276606" y="92075"/>
                  </a:cubicBezTo>
                  <a:cubicBezTo>
                    <a:pt x="282575" y="90043"/>
                    <a:pt x="290576" y="90043"/>
                    <a:pt x="294640" y="94107"/>
                  </a:cubicBezTo>
                  <a:cubicBezTo>
                    <a:pt x="332740" y="132207"/>
                    <a:pt x="372745" y="170180"/>
                    <a:pt x="410845" y="210312"/>
                  </a:cubicBezTo>
                  <a:cubicBezTo>
                    <a:pt x="412877" y="212344"/>
                    <a:pt x="414909" y="214376"/>
                    <a:pt x="416814" y="218313"/>
                  </a:cubicBezTo>
                  <a:cubicBezTo>
                    <a:pt x="280670" y="266446"/>
                    <a:pt x="146431" y="266446"/>
                    <a:pt x="10160" y="218313"/>
                  </a:cubicBezTo>
                  <a:cubicBezTo>
                    <a:pt x="56261" y="174244"/>
                    <a:pt x="98298" y="132207"/>
                    <a:pt x="142367" y="88138"/>
                  </a:cubicBezTo>
                  <a:cubicBezTo>
                    <a:pt x="156337" y="94107"/>
                    <a:pt x="170434" y="98171"/>
                    <a:pt x="186436" y="104140"/>
                  </a:cubicBezTo>
                  <a:cubicBezTo>
                    <a:pt x="186436" y="102108"/>
                    <a:pt x="186436" y="100076"/>
                    <a:pt x="188468" y="100076"/>
                  </a:cubicBezTo>
                  <a:cubicBezTo>
                    <a:pt x="134239" y="86106"/>
                    <a:pt x="100203" y="52070"/>
                    <a:pt x="86106" y="0"/>
                  </a:cubicBezTo>
                  <a:cubicBezTo>
                    <a:pt x="84074" y="0"/>
                    <a:pt x="82042" y="2032"/>
                    <a:pt x="80137" y="2032"/>
                  </a:cubicBezTo>
                  <a:cubicBezTo>
                    <a:pt x="86106" y="18034"/>
                    <a:pt x="90170" y="34036"/>
                    <a:pt x="96139" y="48133"/>
                  </a:cubicBezTo>
                  <a:cubicBezTo>
                    <a:pt x="108204" y="58166"/>
                    <a:pt x="122174" y="70104"/>
                    <a:pt x="134239" y="82169"/>
                  </a:cubicBezTo>
                  <a:cubicBezTo>
                    <a:pt x="90170" y="128270"/>
                    <a:pt x="46101" y="172339"/>
                    <a:pt x="0" y="216408"/>
                  </a:cubicBezTo>
                  <a:cubicBezTo>
                    <a:pt x="108204" y="316611"/>
                    <a:pt x="298450" y="330581"/>
                    <a:pt x="424688" y="218440"/>
                  </a:cubicBezTo>
                  <a:cubicBezTo>
                    <a:pt x="380619" y="174371"/>
                    <a:pt x="336550" y="128270"/>
                    <a:pt x="292481" y="84201"/>
                  </a:cubicBezTo>
                  <a:cubicBezTo>
                    <a:pt x="302514" y="70231"/>
                    <a:pt x="324485" y="64135"/>
                    <a:pt x="322580" y="421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4" name="Group 316">
            <a:extLst>
              <a:ext uri="{FF2B5EF4-FFF2-40B4-BE49-F238E27FC236}">
                <a16:creationId xmlns:a16="http://schemas.microsoft.com/office/drawing/2014/main" id="{4B223CD9-E850-CC2D-1727-246080617F0C}"/>
              </a:ext>
            </a:extLst>
          </p:cNvPr>
          <p:cNvGrpSpPr/>
          <p:nvPr/>
        </p:nvGrpSpPr>
        <p:grpSpPr>
          <a:xfrm>
            <a:off x="14380200" y="9788040"/>
            <a:ext cx="260280" cy="316440"/>
            <a:chOff x="0" y="0"/>
            <a:chExt cx="347040" cy="421920"/>
          </a:xfrm>
        </p:grpSpPr>
        <p:sp>
          <p:nvSpPr>
            <p:cNvPr id="175" name="Freeform 317">
              <a:extLst>
                <a:ext uri="{FF2B5EF4-FFF2-40B4-BE49-F238E27FC236}">
                  <a16:creationId xmlns:a16="http://schemas.microsoft.com/office/drawing/2014/main" id="{35F7DD1F-A203-BF33-AF90-721BCD8451E9}"/>
                </a:ext>
              </a:extLst>
            </p:cNvPr>
            <p:cNvSpPr/>
            <p:nvPr/>
          </p:nvSpPr>
          <p:spPr>
            <a:xfrm>
              <a:off x="0" y="-127"/>
              <a:ext cx="346964" cy="422021"/>
            </a:xfrm>
            <a:custGeom>
              <a:avLst/>
              <a:gdLst/>
              <a:ahLst/>
              <a:cxnLst/>
              <a:rect l="l" t="t" r="r" b="b"/>
              <a:pathLst>
                <a:path w="346964" h="422021">
                  <a:moveTo>
                    <a:pt x="135636" y="282067"/>
                  </a:moveTo>
                  <a:cubicBezTo>
                    <a:pt x="181483" y="328041"/>
                    <a:pt x="227330" y="374015"/>
                    <a:pt x="275209" y="422021"/>
                  </a:cubicBezTo>
                  <a:cubicBezTo>
                    <a:pt x="311150" y="379984"/>
                    <a:pt x="335026" y="331978"/>
                    <a:pt x="343027" y="278003"/>
                  </a:cubicBezTo>
                  <a:cubicBezTo>
                    <a:pt x="329057" y="328041"/>
                    <a:pt x="309118" y="374015"/>
                    <a:pt x="275209" y="414020"/>
                  </a:cubicBezTo>
                  <a:cubicBezTo>
                    <a:pt x="231267" y="370078"/>
                    <a:pt x="189484" y="326009"/>
                    <a:pt x="143510" y="280035"/>
                  </a:cubicBezTo>
                  <a:cubicBezTo>
                    <a:pt x="157480" y="260096"/>
                    <a:pt x="163449" y="232029"/>
                    <a:pt x="159512" y="204089"/>
                  </a:cubicBezTo>
                  <a:cubicBezTo>
                    <a:pt x="157480" y="186055"/>
                    <a:pt x="151511" y="168148"/>
                    <a:pt x="147574" y="148082"/>
                  </a:cubicBezTo>
                  <a:cubicBezTo>
                    <a:pt x="147574" y="144145"/>
                    <a:pt x="145542" y="136144"/>
                    <a:pt x="147574" y="132080"/>
                  </a:cubicBezTo>
                  <a:cubicBezTo>
                    <a:pt x="189484" y="90043"/>
                    <a:pt x="231394" y="48133"/>
                    <a:pt x="273177" y="6096"/>
                  </a:cubicBezTo>
                  <a:cubicBezTo>
                    <a:pt x="307086" y="46101"/>
                    <a:pt x="327025" y="92075"/>
                    <a:pt x="340995" y="144018"/>
                  </a:cubicBezTo>
                  <a:cubicBezTo>
                    <a:pt x="346964" y="114046"/>
                    <a:pt x="303149" y="24003"/>
                    <a:pt x="275209" y="0"/>
                  </a:cubicBezTo>
                  <a:cubicBezTo>
                    <a:pt x="229362" y="45974"/>
                    <a:pt x="185420" y="90043"/>
                    <a:pt x="141605" y="133985"/>
                  </a:cubicBezTo>
                  <a:cubicBezTo>
                    <a:pt x="127635" y="117983"/>
                    <a:pt x="117729" y="98044"/>
                    <a:pt x="101727" y="91948"/>
                  </a:cubicBezTo>
                  <a:cubicBezTo>
                    <a:pt x="69850" y="80137"/>
                    <a:pt x="35941" y="66167"/>
                    <a:pt x="0" y="80137"/>
                  </a:cubicBezTo>
                  <a:cubicBezTo>
                    <a:pt x="63881" y="72136"/>
                    <a:pt x="111633" y="96139"/>
                    <a:pt x="143637" y="152146"/>
                  </a:cubicBezTo>
                  <a:cubicBezTo>
                    <a:pt x="167513" y="196088"/>
                    <a:pt x="161544" y="240157"/>
                    <a:pt x="135636" y="282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6" name="Group 318">
            <a:extLst>
              <a:ext uri="{FF2B5EF4-FFF2-40B4-BE49-F238E27FC236}">
                <a16:creationId xmlns:a16="http://schemas.microsoft.com/office/drawing/2014/main" id="{2422DC22-BA7A-399C-2CAB-581ABA9F13E1}"/>
              </a:ext>
            </a:extLst>
          </p:cNvPr>
          <p:cNvGrpSpPr/>
          <p:nvPr/>
        </p:nvGrpSpPr>
        <p:grpSpPr>
          <a:xfrm>
            <a:off x="14339700" y="9885780"/>
            <a:ext cx="117720" cy="115560"/>
            <a:chOff x="0" y="0"/>
            <a:chExt cx="156960" cy="154080"/>
          </a:xfrm>
        </p:grpSpPr>
        <p:sp>
          <p:nvSpPr>
            <p:cNvPr id="177" name="Freeform 319">
              <a:extLst>
                <a:ext uri="{FF2B5EF4-FFF2-40B4-BE49-F238E27FC236}">
                  <a16:creationId xmlns:a16="http://schemas.microsoft.com/office/drawing/2014/main" id="{C917463D-BA92-7822-8AF6-1283D7420700}"/>
                </a:ext>
              </a:extLst>
            </p:cNvPr>
            <p:cNvSpPr/>
            <p:nvPr/>
          </p:nvSpPr>
          <p:spPr>
            <a:xfrm>
              <a:off x="0" y="0"/>
              <a:ext cx="156972" cy="154051"/>
            </a:xfrm>
            <a:custGeom>
              <a:avLst/>
              <a:gdLst/>
              <a:ahLst/>
              <a:cxnLst/>
              <a:rect l="l" t="t" r="r" b="b"/>
              <a:pathLst>
                <a:path w="156972" h="154051">
                  <a:moveTo>
                    <a:pt x="43688" y="10033"/>
                  </a:moveTo>
                  <a:cubicBezTo>
                    <a:pt x="37719" y="18034"/>
                    <a:pt x="33782" y="26035"/>
                    <a:pt x="27813" y="34036"/>
                  </a:cubicBezTo>
                  <a:cubicBezTo>
                    <a:pt x="0" y="66040"/>
                    <a:pt x="3937" y="96012"/>
                    <a:pt x="27813" y="128016"/>
                  </a:cubicBezTo>
                  <a:cubicBezTo>
                    <a:pt x="37719" y="140081"/>
                    <a:pt x="43688" y="152019"/>
                    <a:pt x="63627" y="148082"/>
                  </a:cubicBezTo>
                  <a:cubicBezTo>
                    <a:pt x="69596" y="146050"/>
                    <a:pt x="77597" y="146050"/>
                    <a:pt x="85471" y="148082"/>
                  </a:cubicBezTo>
                  <a:cubicBezTo>
                    <a:pt x="113284" y="154051"/>
                    <a:pt x="127254" y="140081"/>
                    <a:pt x="141097" y="116078"/>
                  </a:cubicBezTo>
                  <a:cubicBezTo>
                    <a:pt x="156972" y="90043"/>
                    <a:pt x="156972" y="72009"/>
                    <a:pt x="141097" y="44069"/>
                  </a:cubicBezTo>
                  <a:cubicBezTo>
                    <a:pt x="125222" y="20066"/>
                    <a:pt x="111252" y="5969"/>
                    <a:pt x="81407" y="12065"/>
                  </a:cubicBezTo>
                  <a:cubicBezTo>
                    <a:pt x="75438" y="14097"/>
                    <a:pt x="67437" y="12065"/>
                    <a:pt x="53594" y="12065"/>
                  </a:cubicBezTo>
                  <a:cubicBezTo>
                    <a:pt x="59563" y="14097"/>
                    <a:pt x="61595" y="14097"/>
                    <a:pt x="61595" y="14097"/>
                  </a:cubicBezTo>
                  <a:cubicBezTo>
                    <a:pt x="115189" y="0"/>
                    <a:pt x="133096" y="37973"/>
                    <a:pt x="148971" y="76073"/>
                  </a:cubicBezTo>
                  <a:cubicBezTo>
                    <a:pt x="151003" y="78105"/>
                    <a:pt x="151003" y="84074"/>
                    <a:pt x="148971" y="86106"/>
                  </a:cubicBezTo>
                  <a:cubicBezTo>
                    <a:pt x="139065" y="104140"/>
                    <a:pt x="129159" y="120142"/>
                    <a:pt x="119126" y="138176"/>
                  </a:cubicBezTo>
                  <a:cubicBezTo>
                    <a:pt x="117094" y="140208"/>
                    <a:pt x="115189" y="144145"/>
                    <a:pt x="111125" y="144145"/>
                  </a:cubicBezTo>
                  <a:cubicBezTo>
                    <a:pt x="91313" y="144145"/>
                    <a:pt x="71374" y="144145"/>
                    <a:pt x="49530" y="144145"/>
                  </a:cubicBezTo>
                  <a:cubicBezTo>
                    <a:pt x="37719" y="122047"/>
                    <a:pt x="23876" y="98044"/>
                    <a:pt x="9906" y="76073"/>
                  </a:cubicBezTo>
                  <a:cubicBezTo>
                    <a:pt x="21844" y="56007"/>
                    <a:pt x="33782" y="36068"/>
                    <a:pt x="45720" y="18034"/>
                  </a:cubicBezTo>
                  <a:cubicBezTo>
                    <a:pt x="45720" y="16002"/>
                    <a:pt x="47752" y="13970"/>
                    <a:pt x="47752" y="13970"/>
                  </a:cubicBezTo>
                  <a:cubicBezTo>
                    <a:pt x="45720" y="12065"/>
                    <a:pt x="43688" y="12065"/>
                    <a:pt x="43688" y="1003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8" name="Group 320">
            <a:extLst>
              <a:ext uri="{FF2B5EF4-FFF2-40B4-BE49-F238E27FC236}">
                <a16:creationId xmlns:a16="http://schemas.microsoft.com/office/drawing/2014/main" id="{F8F6F772-719C-6E7D-4CE3-AA54EB8401F1}"/>
              </a:ext>
            </a:extLst>
          </p:cNvPr>
          <p:cNvGrpSpPr/>
          <p:nvPr/>
        </p:nvGrpSpPr>
        <p:grpSpPr>
          <a:xfrm>
            <a:off x="14370480" y="10089360"/>
            <a:ext cx="61020" cy="55620"/>
            <a:chOff x="0" y="0"/>
            <a:chExt cx="81360" cy="74160"/>
          </a:xfrm>
        </p:grpSpPr>
        <p:sp>
          <p:nvSpPr>
            <p:cNvPr id="179" name="Freeform 321">
              <a:extLst>
                <a:ext uri="{FF2B5EF4-FFF2-40B4-BE49-F238E27FC236}">
                  <a16:creationId xmlns:a16="http://schemas.microsoft.com/office/drawing/2014/main" id="{DEAB1A55-7A4F-38A1-ED12-BD3E9117BA40}"/>
                </a:ext>
              </a:extLst>
            </p:cNvPr>
            <p:cNvSpPr/>
            <p:nvPr/>
          </p:nvSpPr>
          <p:spPr>
            <a:xfrm>
              <a:off x="0" y="0"/>
              <a:ext cx="81280" cy="74168"/>
            </a:xfrm>
            <a:custGeom>
              <a:avLst/>
              <a:gdLst/>
              <a:ahLst/>
              <a:cxnLst/>
              <a:rect l="l" t="t" r="r" b="b"/>
              <a:pathLst>
                <a:path w="81280" h="74168">
                  <a:moveTo>
                    <a:pt x="35687" y="74168"/>
                  </a:moveTo>
                  <a:cubicBezTo>
                    <a:pt x="47625" y="72136"/>
                    <a:pt x="57531" y="74168"/>
                    <a:pt x="61468" y="68199"/>
                  </a:cubicBezTo>
                  <a:cubicBezTo>
                    <a:pt x="69469" y="60071"/>
                    <a:pt x="75438" y="48133"/>
                    <a:pt x="77343" y="38100"/>
                  </a:cubicBezTo>
                  <a:cubicBezTo>
                    <a:pt x="81280" y="28067"/>
                    <a:pt x="59436" y="0"/>
                    <a:pt x="51562" y="0"/>
                  </a:cubicBezTo>
                  <a:cubicBezTo>
                    <a:pt x="39624" y="2032"/>
                    <a:pt x="25781" y="0"/>
                    <a:pt x="15875" y="5969"/>
                  </a:cubicBezTo>
                  <a:cubicBezTo>
                    <a:pt x="8001" y="12065"/>
                    <a:pt x="0" y="26035"/>
                    <a:pt x="0" y="38100"/>
                  </a:cubicBezTo>
                  <a:cubicBezTo>
                    <a:pt x="0" y="46101"/>
                    <a:pt x="8001" y="58166"/>
                    <a:pt x="13843" y="64135"/>
                  </a:cubicBezTo>
                  <a:cubicBezTo>
                    <a:pt x="19685" y="70104"/>
                    <a:pt x="29718" y="72136"/>
                    <a:pt x="35687" y="74168"/>
                  </a:cubicBezTo>
                  <a:close/>
                  <a:moveTo>
                    <a:pt x="37719" y="5969"/>
                  </a:moveTo>
                  <a:cubicBezTo>
                    <a:pt x="53594" y="5969"/>
                    <a:pt x="71501" y="22098"/>
                    <a:pt x="71501" y="38100"/>
                  </a:cubicBezTo>
                  <a:cubicBezTo>
                    <a:pt x="71501" y="52070"/>
                    <a:pt x="53594" y="68199"/>
                    <a:pt x="37719" y="68199"/>
                  </a:cubicBezTo>
                  <a:cubicBezTo>
                    <a:pt x="23876" y="68199"/>
                    <a:pt x="5969" y="50165"/>
                    <a:pt x="5969" y="36068"/>
                  </a:cubicBezTo>
                  <a:cubicBezTo>
                    <a:pt x="5969" y="21971"/>
                    <a:pt x="23876" y="5969"/>
                    <a:pt x="37719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0" name="Group 322">
            <a:extLst>
              <a:ext uri="{FF2B5EF4-FFF2-40B4-BE49-F238E27FC236}">
                <a16:creationId xmlns:a16="http://schemas.microsoft.com/office/drawing/2014/main" id="{ED7B754F-9876-8265-9EEF-ECC9BBF85CE3}"/>
              </a:ext>
            </a:extLst>
          </p:cNvPr>
          <p:cNvGrpSpPr/>
          <p:nvPr/>
        </p:nvGrpSpPr>
        <p:grpSpPr>
          <a:xfrm>
            <a:off x="14369400" y="9747540"/>
            <a:ext cx="61560" cy="52380"/>
            <a:chOff x="0" y="0"/>
            <a:chExt cx="82080" cy="69840"/>
          </a:xfrm>
        </p:grpSpPr>
        <p:sp>
          <p:nvSpPr>
            <p:cNvPr id="181" name="Freeform 323">
              <a:extLst>
                <a:ext uri="{FF2B5EF4-FFF2-40B4-BE49-F238E27FC236}">
                  <a16:creationId xmlns:a16="http://schemas.microsoft.com/office/drawing/2014/main" id="{729B0844-C28D-0224-66C1-A1B81F55B1B4}"/>
                </a:ext>
              </a:extLst>
            </p:cNvPr>
            <p:cNvSpPr/>
            <p:nvPr/>
          </p:nvSpPr>
          <p:spPr>
            <a:xfrm>
              <a:off x="0" y="0"/>
              <a:ext cx="82042" cy="69850"/>
            </a:xfrm>
            <a:custGeom>
              <a:avLst/>
              <a:gdLst/>
              <a:ahLst/>
              <a:cxnLst/>
              <a:rect l="l" t="t" r="r" b="b"/>
              <a:pathLst>
                <a:path w="82042" h="69850">
                  <a:moveTo>
                    <a:pt x="42037" y="69850"/>
                  </a:moveTo>
                  <a:cubicBezTo>
                    <a:pt x="60071" y="69850"/>
                    <a:pt x="82042" y="49911"/>
                    <a:pt x="82042" y="35941"/>
                  </a:cubicBezTo>
                  <a:cubicBezTo>
                    <a:pt x="80137" y="17907"/>
                    <a:pt x="60071" y="0"/>
                    <a:pt x="42037" y="0"/>
                  </a:cubicBezTo>
                  <a:cubicBezTo>
                    <a:pt x="24003" y="0"/>
                    <a:pt x="0" y="19939"/>
                    <a:pt x="0" y="35941"/>
                  </a:cubicBezTo>
                  <a:cubicBezTo>
                    <a:pt x="2032" y="51943"/>
                    <a:pt x="21971" y="69850"/>
                    <a:pt x="42037" y="69850"/>
                  </a:cubicBezTo>
                  <a:close/>
                  <a:moveTo>
                    <a:pt x="42037" y="67818"/>
                  </a:moveTo>
                  <a:cubicBezTo>
                    <a:pt x="28067" y="67818"/>
                    <a:pt x="8001" y="49911"/>
                    <a:pt x="8001" y="35941"/>
                  </a:cubicBezTo>
                  <a:cubicBezTo>
                    <a:pt x="8001" y="24003"/>
                    <a:pt x="26035" y="3937"/>
                    <a:pt x="40005" y="3937"/>
                  </a:cubicBezTo>
                  <a:cubicBezTo>
                    <a:pt x="56007" y="3937"/>
                    <a:pt x="74041" y="21844"/>
                    <a:pt x="74041" y="35814"/>
                  </a:cubicBezTo>
                  <a:cubicBezTo>
                    <a:pt x="74041" y="47752"/>
                    <a:pt x="53975" y="67691"/>
                    <a:pt x="42037" y="6769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2" name="Group 324">
            <a:extLst>
              <a:ext uri="{FF2B5EF4-FFF2-40B4-BE49-F238E27FC236}">
                <a16:creationId xmlns:a16="http://schemas.microsoft.com/office/drawing/2014/main" id="{4DE314EC-5882-B420-30DD-7DC1414D09D4}"/>
              </a:ext>
            </a:extLst>
          </p:cNvPr>
          <p:cNvGrpSpPr/>
          <p:nvPr/>
        </p:nvGrpSpPr>
        <p:grpSpPr>
          <a:xfrm>
            <a:off x="14165280" y="10008360"/>
            <a:ext cx="52380" cy="98280"/>
            <a:chOff x="0" y="0"/>
            <a:chExt cx="69840" cy="131040"/>
          </a:xfrm>
        </p:grpSpPr>
        <p:sp>
          <p:nvSpPr>
            <p:cNvPr id="183" name="Freeform 325">
              <a:extLst>
                <a:ext uri="{FF2B5EF4-FFF2-40B4-BE49-F238E27FC236}">
                  <a16:creationId xmlns:a16="http://schemas.microsoft.com/office/drawing/2014/main" id="{11730695-9C1D-368D-6F2E-F54698960198}"/>
                </a:ext>
              </a:extLst>
            </p:cNvPr>
            <p:cNvSpPr/>
            <p:nvPr/>
          </p:nvSpPr>
          <p:spPr>
            <a:xfrm>
              <a:off x="0" y="0"/>
              <a:ext cx="69850" cy="131064"/>
            </a:xfrm>
            <a:custGeom>
              <a:avLst/>
              <a:gdLst/>
              <a:ahLst/>
              <a:cxnLst/>
              <a:rect l="l" t="t" r="r" b="b"/>
              <a:pathLst>
                <a:path w="69850" h="131064">
                  <a:moveTo>
                    <a:pt x="0" y="0"/>
                  </a:moveTo>
                  <a:cubicBezTo>
                    <a:pt x="8001" y="49657"/>
                    <a:pt x="33909" y="91313"/>
                    <a:pt x="67818" y="131064"/>
                  </a:cubicBezTo>
                  <a:cubicBezTo>
                    <a:pt x="69850" y="125095"/>
                    <a:pt x="69850" y="123063"/>
                    <a:pt x="69850" y="121158"/>
                  </a:cubicBezTo>
                  <a:cubicBezTo>
                    <a:pt x="31877" y="87376"/>
                    <a:pt x="17907" y="43688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4" name="Group 326">
            <a:extLst>
              <a:ext uri="{FF2B5EF4-FFF2-40B4-BE49-F238E27FC236}">
                <a16:creationId xmlns:a16="http://schemas.microsoft.com/office/drawing/2014/main" id="{828B1692-17AB-9739-CCA9-C45B85A4EDAE}"/>
              </a:ext>
            </a:extLst>
          </p:cNvPr>
          <p:cNvGrpSpPr/>
          <p:nvPr/>
        </p:nvGrpSpPr>
        <p:grpSpPr>
          <a:xfrm>
            <a:off x="14373720" y="9918180"/>
            <a:ext cx="53460" cy="52380"/>
            <a:chOff x="0" y="0"/>
            <a:chExt cx="71280" cy="69840"/>
          </a:xfrm>
        </p:grpSpPr>
        <p:sp>
          <p:nvSpPr>
            <p:cNvPr id="185" name="Freeform 327">
              <a:extLst>
                <a:ext uri="{FF2B5EF4-FFF2-40B4-BE49-F238E27FC236}">
                  <a16:creationId xmlns:a16="http://schemas.microsoft.com/office/drawing/2014/main" id="{322F7133-093C-9B51-8D9E-5EA6CAB15337}"/>
                </a:ext>
              </a:extLst>
            </p:cNvPr>
            <p:cNvSpPr/>
            <p:nvPr/>
          </p:nvSpPr>
          <p:spPr>
            <a:xfrm>
              <a:off x="0" y="0"/>
              <a:ext cx="71247" cy="69850"/>
            </a:xfrm>
            <a:custGeom>
              <a:avLst/>
              <a:gdLst/>
              <a:ahLst/>
              <a:cxnLst/>
              <a:rect l="l" t="t" r="r" b="b"/>
              <a:pathLst>
                <a:path w="71247" h="69850">
                  <a:moveTo>
                    <a:pt x="37592" y="69850"/>
                  </a:moveTo>
                  <a:cubicBezTo>
                    <a:pt x="59309" y="69850"/>
                    <a:pt x="71247" y="55880"/>
                    <a:pt x="71247" y="33909"/>
                  </a:cubicBezTo>
                  <a:cubicBezTo>
                    <a:pt x="71247" y="13970"/>
                    <a:pt x="53467" y="0"/>
                    <a:pt x="33655" y="0"/>
                  </a:cubicBezTo>
                  <a:cubicBezTo>
                    <a:pt x="13843" y="0"/>
                    <a:pt x="0" y="13970"/>
                    <a:pt x="0" y="35941"/>
                  </a:cubicBezTo>
                  <a:cubicBezTo>
                    <a:pt x="9906" y="17907"/>
                    <a:pt x="17780" y="0"/>
                    <a:pt x="41529" y="5969"/>
                  </a:cubicBezTo>
                  <a:cubicBezTo>
                    <a:pt x="55372" y="9906"/>
                    <a:pt x="65278" y="19939"/>
                    <a:pt x="65278" y="33909"/>
                  </a:cubicBezTo>
                  <a:cubicBezTo>
                    <a:pt x="67310" y="53848"/>
                    <a:pt x="55372" y="63881"/>
                    <a:pt x="37592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6" name="Group 328">
            <a:extLst>
              <a:ext uri="{FF2B5EF4-FFF2-40B4-BE49-F238E27FC236}">
                <a16:creationId xmlns:a16="http://schemas.microsoft.com/office/drawing/2014/main" id="{71632860-7172-AB2E-B648-C09DBEA30E3F}"/>
              </a:ext>
            </a:extLst>
          </p:cNvPr>
          <p:cNvGrpSpPr/>
          <p:nvPr/>
        </p:nvGrpSpPr>
        <p:grpSpPr>
          <a:xfrm>
            <a:off x="14669100" y="9835560"/>
            <a:ext cx="43740" cy="89100"/>
            <a:chOff x="0" y="0"/>
            <a:chExt cx="58320" cy="118800"/>
          </a:xfrm>
        </p:grpSpPr>
        <p:sp>
          <p:nvSpPr>
            <p:cNvPr id="187" name="Freeform 329">
              <a:extLst>
                <a:ext uri="{FF2B5EF4-FFF2-40B4-BE49-F238E27FC236}">
                  <a16:creationId xmlns:a16="http://schemas.microsoft.com/office/drawing/2014/main" id="{FEFAF731-F8A4-0299-F9FD-39E37E33C2CA}"/>
                </a:ext>
              </a:extLst>
            </p:cNvPr>
            <p:cNvSpPr/>
            <p:nvPr/>
          </p:nvSpPr>
          <p:spPr>
            <a:xfrm>
              <a:off x="-2032" y="0"/>
              <a:ext cx="60325" cy="118745"/>
            </a:xfrm>
            <a:custGeom>
              <a:avLst/>
              <a:gdLst/>
              <a:ahLst/>
              <a:cxnLst/>
              <a:rect l="l" t="t" r="r" b="b"/>
              <a:pathLst>
                <a:path w="60325" h="118745">
                  <a:moveTo>
                    <a:pt x="60325" y="118745"/>
                  </a:moveTo>
                  <a:cubicBezTo>
                    <a:pt x="56134" y="76454"/>
                    <a:pt x="37465" y="40259"/>
                    <a:pt x="10414" y="8001"/>
                  </a:cubicBezTo>
                  <a:cubicBezTo>
                    <a:pt x="8255" y="4064"/>
                    <a:pt x="4064" y="2032"/>
                    <a:pt x="0" y="0"/>
                  </a:cubicBezTo>
                  <a:cubicBezTo>
                    <a:pt x="0" y="2032"/>
                    <a:pt x="0" y="4064"/>
                    <a:pt x="2032" y="6096"/>
                  </a:cubicBezTo>
                  <a:cubicBezTo>
                    <a:pt x="29083" y="36195"/>
                    <a:pt x="45720" y="70485"/>
                    <a:pt x="56134" y="110744"/>
                  </a:cubicBezTo>
                  <a:cubicBezTo>
                    <a:pt x="56134" y="112776"/>
                    <a:pt x="58166" y="114808"/>
                    <a:pt x="60325" y="11874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8" name="Group 330">
            <a:extLst>
              <a:ext uri="{FF2B5EF4-FFF2-40B4-BE49-F238E27FC236}">
                <a16:creationId xmlns:a16="http://schemas.microsoft.com/office/drawing/2014/main" id="{2B376054-1B7D-637C-1E3E-DC859B4FB80B}"/>
              </a:ext>
            </a:extLst>
          </p:cNvPr>
          <p:cNvGrpSpPr/>
          <p:nvPr/>
        </p:nvGrpSpPr>
        <p:grpSpPr>
          <a:xfrm>
            <a:off x="14156640" y="9918180"/>
            <a:ext cx="2700" cy="55620"/>
            <a:chOff x="0" y="0"/>
            <a:chExt cx="3600" cy="74160"/>
          </a:xfrm>
        </p:grpSpPr>
        <p:sp>
          <p:nvSpPr>
            <p:cNvPr id="189" name="Freeform 331">
              <a:extLst>
                <a:ext uri="{FF2B5EF4-FFF2-40B4-BE49-F238E27FC236}">
                  <a16:creationId xmlns:a16="http://schemas.microsoft.com/office/drawing/2014/main" id="{3CF28BD2-10CD-7341-40D0-FA3B5BA6B072}"/>
                </a:ext>
              </a:extLst>
            </p:cNvPr>
            <p:cNvSpPr/>
            <p:nvPr/>
          </p:nvSpPr>
          <p:spPr>
            <a:xfrm>
              <a:off x="0" y="0"/>
              <a:ext cx="3556" cy="74168"/>
            </a:xfrm>
            <a:custGeom>
              <a:avLst/>
              <a:gdLst/>
              <a:ahLst/>
              <a:cxnLst/>
              <a:rect l="l" t="t" r="r" b="b"/>
              <a:pathLst>
                <a:path w="3556" h="74168">
                  <a:moveTo>
                    <a:pt x="0" y="0"/>
                  </a:moveTo>
                  <a:cubicBezTo>
                    <a:pt x="0" y="26035"/>
                    <a:pt x="0" y="50165"/>
                    <a:pt x="0" y="74168"/>
                  </a:cubicBezTo>
                  <a:cubicBezTo>
                    <a:pt x="1778" y="74168"/>
                    <a:pt x="1778" y="74168"/>
                    <a:pt x="3556" y="74168"/>
                  </a:cubicBezTo>
                  <a:cubicBezTo>
                    <a:pt x="3556" y="50165"/>
                    <a:pt x="3556" y="24003"/>
                    <a:pt x="3556" y="0"/>
                  </a:cubicBezTo>
                  <a:cubicBezTo>
                    <a:pt x="1778" y="0"/>
                    <a:pt x="177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0" name="Group 332">
            <a:extLst>
              <a:ext uri="{FF2B5EF4-FFF2-40B4-BE49-F238E27FC236}">
                <a16:creationId xmlns:a16="http://schemas.microsoft.com/office/drawing/2014/main" id="{269FBE4E-EC12-25A9-AD6E-D49A22C33496}"/>
              </a:ext>
            </a:extLst>
          </p:cNvPr>
          <p:cNvGrpSpPr/>
          <p:nvPr/>
        </p:nvGrpSpPr>
        <p:grpSpPr>
          <a:xfrm>
            <a:off x="17358300" y="9256680"/>
            <a:ext cx="28620" cy="28620"/>
            <a:chOff x="0" y="0"/>
            <a:chExt cx="38160" cy="38160"/>
          </a:xfrm>
        </p:grpSpPr>
        <p:sp>
          <p:nvSpPr>
            <p:cNvPr id="191" name="Freeform 333">
              <a:extLst>
                <a:ext uri="{FF2B5EF4-FFF2-40B4-BE49-F238E27FC236}">
                  <a16:creationId xmlns:a16="http://schemas.microsoft.com/office/drawing/2014/main" id="{E08AA135-01BA-0FF7-06C6-14ABE9C7DEDD}"/>
                </a:ext>
              </a:extLst>
            </p:cNvPr>
            <p:cNvSpPr/>
            <p:nvPr/>
          </p:nvSpPr>
          <p:spPr>
            <a:xfrm>
              <a:off x="0" y="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0066" y="0"/>
                  </a:moveTo>
                  <a:cubicBezTo>
                    <a:pt x="8001" y="0"/>
                    <a:pt x="0" y="5969"/>
                    <a:pt x="0" y="18034"/>
                  </a:cubicBezTo>
                  <a:cubicBezTo>
                    <a:pt x="0" y="30099"/>
                    <a:pt x="5969" y="38100"/>
                    <a:pt x="18034" y="38100"/>
                  </a:cubicBezTo>
                  <a:cubicBezTo>
                    <a:pt x="30099" y="38100"/>
                    <a:pt x="36195" y="32131"/>
                    <a:pt x="38100" y="20066"/>
                  </a:cubicBezTo>
                  <a:cubicBezTo>
                    <a:pt x="38100" y="8001"/>
                    <a:pt x="30099" y="2032"/>
                    <a:pt x="20066" y="0"/>
                  </a:cubicBezTo>
                  <a:close/>
                  <a:moveTo>
                    <a:pt x="18034" y="38100"/>
                  </a:moveTo>
                  <a:cubicBezTo>
                    <a:pt x="12065" y="30099"/>
                    <a:pt x="4064" y="24130"/>
                    <a:pt x="5969" y="18034"/>
                  </a:cubicBezTo>
                  <a:cubicBezTo>
                    <a:pt x="5969" y="13970"/>
                    <a:pt x="13970" y="5969"/>
                    <a:pt x="20066" y="5969"/>
                  </a:cubicBezTo>
                  <a:cubicBezTo>
                    <a:pt x="24130" y="5969"/>
                    <a:pt x="32131" y="16002"/>
                    <a:pt x="32131" y="20066"/>
                  </a:cubicBezTo>
                  <a:cubicBezTo>
                    <a:pt x="32131" y="24130"/>
                    <a:pt x="24130" y="30099"/>
                    <a:pt x="18034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2" name="Group 334">
            <a:extLst>
              <a:ext uri="{FF2B5EF4-FFF2-40B4-BE49-F238E27FC236}">
                <a16:creationId xmlns:a16="http://schemas.microsoft.com/office/drawing/2014/main" id="{7568455C-6271-9786-8230-E2BC99E6B751}"/>
              </a:ext>
            </a:extLst>
          </p:cNvPr>
          <p:cNvGrpSpPr/>
          <p:nvPr/>
        </p:nvGrpSpPr>
        <p:grpSpPr>
          <a:xfrm>
            <a:off x="17710920" y="9256680"/>
            <a:ext cx="29700" cy="28620"/>
            <a:chOff x="0" y="0"/>
            <a:chExt cx="39600" cy="38160"/>
          </a:xfrm>
        </p:grpSpPr>
        <p:sp>
          <p:nvSpPr>
            <p:cNvPr id="193" name="Freeform 335">
              <a:extLst>
                <a:ext uri="{FF2B5EF4-FFF2-40B4-BE49-F238E27FC236}">
                  <a16:creationId xmlns:a16="http://schemas.microsoft.com/office/drawing/2014/main" id="{431BA302-5D4A-796B-494F-C6722D5823E3}"/>
                </a:ext>
              </a:extLst>
            </p:cNvPr>
            <p:cNvSpPr/>
            <p:nvPr/>
          </p:nvSpPr>
          <p:spPr>
            <a:xfrm>
              <a:off x="0" y="0"/>
              <a:ext cx="39624" cy="38100"/>
            </a:xfrm>
            <a:custGeom>
              <a:avLst/>
              <a:gdLst/>
              <a:ahLst/>
              <a:cxnLst/>
              <a:rect l="l" t="t" r="r" b="b"/>
              <a:pathLst>
                <a:path w="39624" h="38100">
                  <a:moveTo>
                    <a:pt x="13843" y="38100"/>
                  </a:moveTo>
                  <a:cubicBezTo>
                    <a:pt x="31623" y="38100"/>
                    <a:pt x="37592" y="32131"/>
                    <a:pt x="39624" y="20066"/>
                  </a:cubicBezTo>
                  <a:cubicBezTo>
                    <a:pt x="39624" y="8001"/>
                    <a:pt x="31623" y="0"/>
                    <a:pt x="19812" y="0"/>
                  </a:cubicBezTo>
                  <a:cubicBezTo>
                    <a:pt x="9906" y="0"/>
                    <a:pt x="0" y="8001"/>
                    <a:pt x="2032" y="18034"/>
                  </a:cubicBezTo>
                  <a:cubicBezTo>
                    <a:pt x="2032" y="26035"/>
                    <a:pt x="9906" y="34163"/>
                    <a:pt x="13970" y="38100"/>
                  </a:cubicBezTo>
                  <a:close/>
                  <a:moveTo>
                    <a:pt x="19939" y="0"/>
                  </a:moveTo>
                  <a:cubicBezTo>
                    <a:pt x="25908" y="10033"/>
                    <a:pt x="33782" y="14097"/>
                    <a:pt x="33782" y="20066"/>
                  </a:cubicBezTo>
                  <a:cubicBezTo>
                    <a:pt x="31750" y="24130"/>
                    <a:pt x="25908" y="32131"/>
                    <a:pt x="19939" y="32131"/>
                  </a:cubicBezTo>
                  <a:cubicBezTo>
                    <a:pt x="16002" y="32131"/>
                    <a:pt x="8001" y="24130"/>
                    <a:pt x="8001" y="20066"/>
                  </a:cubicBezTo>
                  <a:cubicBezTo>
                    <a:pt x="8001" y="14097"/>
                    <a:pt x="13970" y="10033"/>
                    <a:pt x="1993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4" name="Group 336">
            <a:extLst>
              <a:ext uri="{FF2B5EF4-FFF2-40B4-BE49-F238E27FC236}">
                <a16:creationId xmlns:a16="http://schemas.microsoft.com/office/drawing/2014/main" id="{8429562E-C5FA-3C4F-C64E-325A94095E45}"/>
              </a:ext>
            </a:extLst>
          </p:cNvPr>
          <p:cNvGrpSpPr/>
          <p:nvPr/>
        </p:nvGrpSpPr>
        <p:grpSpPr>
          <a:xfrm>
            <a:off x="14374800" y="10093680"/>
            <a:ext cx="49140" cy="46440"/>
            <a:chOff x="0" y="0"/>
            <a:chExt cx="65520" cy="61920"/>
          </a:xfrm>
        </p:grpSpPr>
        <p:sp>
          <p:nvSpPr>
            <p:cNvPr id="195" name="Freeform 337">
              <a:extLst>
                <a:ext uri="{FF2B5EF4-FFF2-40B4-BE49-F238E27FC236}">
                  <a16:creationId xmlns:a16="http://schemas.microsoft.com/office/drawing/2014/main" id="{E0E0CD01-3135-25AC-BB52-837C93940D0F}"/>
                </a:ext>
              </a:extLst>
            </p:cNvPr>
            <p:cNvSpPr/>
            <p:nvPr/>
          </p:nvSpPr>
          <p:spPr>
            <a:xfrm>
              <a:off x="0" y="0"/>
              <a:ext cx="65532" cy="61976"/>
            </a:xfrm>
            <a:custGeom>
              <a:avLst/>
              <a:gdLst/>
              <a:ahLst/>
              <a:cxnLst/>
              <a:rect l="l" t="t" r="r" b="b"/>
              <a:pathLst>
                <a:path w="65532" h="61976">
                  <a:moveTo>
                    <a:pt x="31750" y="0"/>
                  </a:moveTo>
                  <a:cubicBezTo>
                    <a:pt x="17907" y="0"/>
                    <a:pt x="0" y="16002"/>
                    <a:pt x="0" y="29972"/>
                  </a:cubicBezTo>
                  <a:cubicBezTo>
                    <a:pt x="0" y="43942"/>
                    <a:pt x="17907" y="61976"/>
                    <a:pt x="31750" y="61976"/>
                  </a:cubicBezTo>
                  <a:cubicBezTo>
                    <a:pt x="47625" y="61976"/>
                    <a:pt x="65532" y="45974"/>
                    <a:pt x="65532" y="32004"/>
                  </a:cubicBezTo>
                  <a:cubicBezTo>
                    <a:pt x="65532" y="16002"/>
                    <a:pt x="47625" y="0"/>
                    <a:pt x="31750" y="0"/>
                  </a:cubicBezTo>
                  <a:close/>
                  <a:moveTo>
                    <a:pt x="13843" y="25908"/>
                  </a:moveTo>
                  <a:cubicBezTo>
                    <a:pt x="17780" y="21971"/>
                    <a:pt x="23749" y="13970"/>
                    <a:pt x="31750" y="11938"/>
                  </a:cubicBezTo>
                  <a:cubicBezTo>
                    <a:pt x="43688" y="9906"/>
                    <a:pt x="51562" y="17907"/>
                    <a:pt x="51562" y="31877"/>
                  </a:cubicBezTo>
                  <a:cubicBezTo>
                    <a:pt x="51562" y="43815"/>
                    <a:pt x="45593" y="49911"/>
                    <a:pt x="33655" y="49911"/>
                  </a:cubicBezTo>
                  <a:cubicBezTo>
                    <a:pt x="19812" y="49911"/>
                    <a:pt x="13843" y="43942"/>
                    <a:pt x="13843" y="259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6" name="Group 338">
            <a:extLst>
              <a:ext uri="{FF2B5EF4-FFF2-40B4-BE49-F238E27FC236}">
                <a16:creationId xmlns:a16="http://schemas.microsoft.com/office/drawing/2014/main" id="{1A5E2A41-C971-EBA6-DE15-9E76AD43D1AD}"/>
              </a:ext>
            </a:extLst>
          </p:cNvPr>
          <p:cNvGrpSpPr/>
          <p:nvPr/>
        </p:nvGrpSpPr>
        <p:grpSpPr>
          <a:xfrm>
            <a:off x="14374800" y="9750780"/>
            <a:ext cx="49140" cy="48060"/>
            <a:chOff x="0" y="0"/>
            <a:chExt cx="65520" cy="64080"/>
          </a:xfrm>
        </p:grpSpPr>
        <p:sp>
          <p:nvSpPr>
            <p:cNvPr id="197" name="Freeform 339">
              <a:extLst>
                <a:ext uri="{FF2B5EF4-FFF2-40B4-BE49-F238E27FC236}">
                  <a16:creationId xmlns:a16="http://schemas.microsoft.com/office/drawing/2014/main" id="{A855520F-A883-9967-266C-E54711144070}"/>
                </a:ext>
              </a:extLst>
            </p:cNvPr>
            <p:cNvSpPr/>
            <p:nvPr/>
          </p:nvSpPr>
          <p:spPr>
            <a:xfrm>
              <a:off x="0" y="0"/>
              <a:ext cx="65532" cy="64135"/>
            </a:xfrm>
            <a:custGeom>
              <a:avLst/>
              <a:gdLst/>
              <a:ahLst/>
              <a:cxnLst/>
              <a:rect l="l" t="t" r="r" b="b"/>
              <a:pathLst>
                <a:path w="65532" h="64135">
                  <a:moveTo>
                    <a:pt x="33782" y="64135"/>
                  </a:moveTo>
                  <a:cubicBezTo>
                    <a:pt x="45720" y="64135"/>
                    <a:pt x="65532" y="44069"/>
                    <a:pt x="65532" y="32131"/>
                  </a:cubicBezTo>
                  <a:cubicBezTo>
                    <a:pt x="65532" y="18034"/>
                    <a:pt x="47625" y="0"/>
                    <a:pt x="31750" y="0"/>
                  </a:cubicBezTo>
                  <a:cubicBezTo>
                    <a:pt x="17907" y="0"/>
                    <a:pt x="0" y="20066"/>
                    <a:pt x="0" y="32004"/>
                  </a:cubicBezTo>
                  <a:cubicBezTo>
                    <a:pt x="0" y="45974"/>
                    <a:pt x="19812" y="64008"/>
                    <a:pt x="33782" y="64008"/>
                  </a:cubicBezTo>
                  <a:close/>
                  <a:moveTo>
                    <a:pt x="27813" y="12065"/>
                  </a:moveTo>
                  <a:cubicBezTo>
                    <a:pt x="45720" y="12065"/>
                    <a:pt x="51689" y="20066"/>
                    <a:pt x="51689" y="32131"/>
                  </a:cubicBezTo>
                  <a:cubicBezTo>
                    <a:pt x="51689" y="44196"/>
                    <a:pt x="43688" y="50038"/>
                    <a:pt x="33782" y="50038"/>
                  </a:cubicBezTo>
                  <a:cubicBezTo>
                    <a:pt x="19939" y="50038"/>
                    <a:pt x="11938" y="44069"/>
                    <a:pt x="13970" y="29972"/>
                  </a:cubicBezTo>
                  <a:cubicBezTo>
                    <a:pt x="16002" y="21971"/>
                    <a:pt x="23876" y="16002"/>
                    <a:pt x="27813" y="119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8" name="Group 340">
            <a:extLst>
              <a:ext uri="{FF2B5EF4-FFF2-40B4-BE49-F238E27FC236}">
                <a16:creationId xmlns:a16="http://schemas.microsoft.com/office/drawing/2014/main" id="{DFB50254-A946-AF46-5CF4-1FC6EA3EA1DE}"/>
              </a:ext>
            </a:extLst>
          </p:cNvPr>
          <p:cNvGrpSpPr/>
          <p:nvPr/>
        </p:nvGrpSpPr>
        <p:grpSpPr>
          <a:xfrm>
            <a:off x="17361540" y="9261000"/>
            <a:ext cx="21600" cy="23760"/>
            <a:chOff x="0" y="0"/>
            <a:chExt cx="28800" cy="31680"/>
          </a:xfrm>
        </p:grpSpPr>
        <p:sp>
          <p:nvSpPr>
            <p:cNvPr id="199" name="Freeform 341">
              <a:extLst>
                <a:ext uri="{FF2B5EF4-FFF2-40B4-BE49-F238E27FC236}">
                  <a16:creationId xmlns:a16="http://schemas.microsoft.com/office/drawing/2014/main" id="{06C4AAA8-BC6C-68E1-43B6-EBD64CB88301}"/>
                </a:ext>
              </a:extLst>
            </p:cNvPr>
            <p:cNvSpPr/>
            <p:nvPr/>
          </p:nvSpPr>
          <p:spPr>
            <a:xfrm>
              <a:off x="0" y="0"/>
              <a:ext cx="28702" cy="31750"/>
            </a:xfrm>
            <a:custGeom>
              <a:avLst/>
              <a:gdLst/>
              <a:ahLst/>
              <a:cxnLst/>
              <a:rect l="l" t="t" r="r" b="b"/>
              <a:pathLst>
                <a:path w="28702" h="31750">
                  <a:moveTo>
                    <a:pt x="14351" y="31623"/>
                  </a:moveTo>
                  <a:cubicBezTo>
                    <a:pt x="20574" y="23749"/>
                    <a:pt x="28702" y="17780"/>
                    <a:pt x="28702" y="13843"/>
                  </a:cubicBezTo>
                  <a:cubicBezTo>
                    <a:pt x="28702" y="9906"/>
                    <a:pt x="20574" y="0"/>
                    <a:pt x="16510" y="0"/>
                  </a:cubicBezTo>
                  <a:cubicBezTo>
                    <a:pt x="10287" y="0"/>
                    <a:pt x="2032" y="7874"/>
                    <a:pt x="2032" y="11938"/>
                  </a:cubicBezTo>
                  <a:cubicBezTo>
                    <a:pt x="0" y="17907"/>
                    <a:pt x="8255" y="23876"/>
                    <a:pt x="14351" y="317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0" name="Group 342">
            <a:extLst>
              <a:ext uri="{FF2B5EF4-FFF2-40B4-BE49-F238E27FC236}">
                <a16:creationId xmlns:a16="http://schemas.microsoft.com/office/drawing/2014/main" id="{5EF55157-8FFA-3190-4478-7207630472B7}"/>
              </a:ext>
            </a:extLst>
          </p:cNvPr>
          <p:cNvGrpSpPr/>
          <p:nvPr/>
        </p:nvGrpSpPr>
        <p:grpSpPr>
          <a:xfrm>
            <a:off x="17717940" y="9256680"/>
            <a:ext cx="19440" cy="23760"/>
            <a:chOff x="0" y="0"/>
            <a:chExt cx="25920" cy="31680"/>
          </a:xfrm>
        </p:grpSpPr>
        <p:sp>
          <p:nvSpPr>
            <p:cNvPr id="201" name="Freeform 343">
              <a:extLst>
                <a:ext uri="{FF2B5EF4-FFF2-40B4-BE49-F238E27FC236}">
                  <a16:creationId xmlns:a16="http://schemas.microsoft.com/office/drawing/2014/main" id="{A8E6F98F-876F-0E7C-B231-F10DB85B4287}"/>
                </a:ext>
              </a:extLst>
            </p:cNvPr>
            <p:cNvSpPr/>
            <p:nvPr/>
          </p:nvSpPr>
          <p:spPr>
            <a:xfrm>
              <a:off x="0" y="0"/>
              <a:ext cx="25908" cy="31750"/>
            </a:xfrm>
            <a:custGeom>
              <a:avLst/>
              <a:gdLst/>
              <a:ahLst/>
              <a:cxnLst/>
              <a:rect l="l" t="t" r="r" b="b"/>
              <a:pathLst>
                <a:path w="25908" h="31750">
                  <a:moveTo>
                    <a:pt x="11938" y="0"/>
                  </a:moveTo>
                  <a:cubicBezTo>
                    <a:pt x="5969" y="9906"/>
                    <a:pt x="0" y="13843"/>
                    <a:pt x="0" y="19812"/>
                  </a:cubicBezTo>
                  <a:cubicBezTo>
                    <a:pt x="0" y="23749"/>
                    <a:pt x="8001" y="31750"/>
                    <a:pt x="11938" y="31750"/>
                  </a:cubicBezTo>
                  <a:cubicBezTo>
                    <a:pt x="17907" y="31750"/>
                    <a:pt x="23876" y="23876"/>
                    <a:pt x="25908" y="19812"/>
                  </a:cubicBezTo>
                  <a:cubicBezTo>
                    <a:pt x="25908" y="13843"/>
                    <a:pt x="17907" y="9906"/>
                    <a:pt x="1193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2" name="Group 344">
            <a:extLst>
              <a:ext uri="{FF2B5EF4-FFF2-40B4-BE49-F238E27FC236}">
                <a16:creationId xmlns:a16="http://schemas.microsoft.com/office/drawing/2014/main" id="{321494AA-9466-32F8-4F06-A69D035C97C3}"/>
              </a:ext>
            </a:extLst>
          </p:cNvPr>
          <p:cNvGrpSpPr/>
          <p:nvPr/>
        </p:nvGrpSpPr>
        <p:grpSpPr>
          <a:xfrm>
            <a:off x="14385600" y="10101240"/>
            <a:ext cx="28620" cy="29700"/>
            <a:chOff x="0" y="0"/>
            <a:chExt cx="38160" cy="39600"/>
          </a:xfrm>
        </p:grpSpPr>
        <p:sp>
          <p:nvSpPr>
            <p:cNvPr id="203" name="Freeform 345">
              <a:extLst>
                <a:ext uri="{FF2B5EF4-FFF2-40B4-BE49-F238E27FC236}">
                  <a16:creationId xmlns:a16="http://schemas.microsoft.com/office/drawing/2014/main" id="{CDEC0A96-993D-2A46-5B5C-2BFCB8661EA4}"/>
                </a:ext>
              </a:extLst>
            </p:cNvPr>
            <p:cNvSpPr/>
            <p:nvPr/>
          </p:nvSpPr>
          <p:spPr>
            <a:xfrm>
              <a:off x="0" y="0"/>
              <a:ext cx="38100" cy="39624"/>
            </a:xfrm>
            <a:custGeom>
              <a:avLst/>
              <a:gdLst/>
              <a:ahLst/>
              <a:cxnLst/>
              <a:rect l="l" t="t" r="r" b="b"/>
              <a:pathLst>
                <a:path w="38100" h="39624">
                  <a:moveTo>
                    <a:pt x="0" y="15875"/>
                  </a:moveTo>
                  <a:cubicBezTo>
                    <a:pt x="0" y="33655"/>
                    <a:pt x="5969" y="39624"/>
                    <a:pt x="20066" y="39624"/>
                  </a:cubicBezTo>
                  <a:cubicBezTo>
                    <a:pt x="32131" y="39624"/>
                    <a:pt x="38100" y="33655"/>
                    <a:pt x="38100" y="21844"/>
                  </a:cubicBezTo>
                  <a:cubicBezTo>
                    <a:pt x="38100" y="7874"/>
                    <a:pt x="30099" y="0"/>
                    <a:pt x="18034" y="2032"/>
                  </a:cubicBezTo>
                  <a:cubicBezTo>
                    <a:pt x="10033" y="3937"/>
                    <a:pt x="4064" y="11938"/>
                    <a:pt x="0" y="15875"/>
                  </a:cubicBezTo>
                  <a:close/>
                  <a:moveTo>
                    <a:pt x="20066" y="2032"/>
                  </a:moveTo>
                  <a:cubicBezTo>
                    <a:pt x="26035" y="9906"/>
                    <a:pt x="34163" y="15875"/>
                    <a:pt x="34163" y="19812"/>
                  </a:cubicBezTo>
                  <a:cubicBezTo>
                    <a:pt x="32131" y="25781"/>
                    <a:pt x="24130" y="31750"/>
                    <a:pt x="20066" y="35687"/>
                  </a:cubicBezTo>
                  <a:cubicBezTo>
                    <a:pt x="14097" y="31623"/>
                    <a:pt x="8001" y="25781"/>
                    <a:pt x="5969" y="19812"/>
                  </a:cubicBezTo>
                  <a:cubicBezTo>
                    <a:pt x="5969" y="15875"/>
                    <a:pt x="12065" y="9906"/>
                    <a:pt x="20066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4" name="Group 346">
            <a:extLst>
              <a:ext uri="{FF2B5EF4-FFF2-40B4-BE49-F238E27FC236}">
                <a16:creationId xmlns:a16="http://schemas.microsoft.com/office/drawing/2014/main" id="{59C310AB-214F-6F68-4469-5E7F05946B94}"/>
              </a:ext>
            </a:extLst>
          </p:cNvPr>
          <p:cNvGrpSpPr/>
          <p:nvPr/>
        </p:nvGrpSpPr>
        <p:grpSpPr>
          <a:xfrm>
            <a:off x="14384520" y="9759420"/>
            <a:ext cx="30240" cy="28620"/>
            <a:chOff x="0" y="0"/>
            <a:chExt cx="40320" cy="38160"/>
          </a:xfrm>
        </p:grpSpPr>
        <p:sp>
          <p:nvSpPr>
            <p:cNvPr id="205" name="Freeform 347">
              <a:extLst>
                <a:ext uri="{FF2B5EF4-FFF2-40B4-BE49-F238E27FC236}">
                  <a16:creationId xmlns:a16="http://schemas.microsoft.com/office/drawing/2014/main" id="{2767A4D4-43B8-28A5-3F4A-6170CBA755C5}"/>
                </a:ext>
              </a:extLst>
            </p:cNvPr>
            <p:cNvSpPr/>
            <p:nvPr/>
          </p:nvSpPr>
          <p:spPr>
            <a:xfrm>
              <a:off x="0" y="0"/>
              <a:ext cx="40386" cy="38100"/>
            </a:xfrm>
            <a:custGeom>
              <a:avLst/>
              <a:gdLst/>
              <a:ahLst/>
              <a:cxnLst/>
              <a:rect l="l" t="t" r="r" b="b"/>
              <a:pathLst>
                <a:path w="40386" h="38100">
                  <a:moveTo>
                    <a:pt x="16129" y="0"/>
                  </a:moveTo>
                  <a:cubicBezTo>
                    <a:pt x="12065" y="4064"/>
                    <a:pt x="4064" y="10033"/>
                    <a:pt x="2032" y="18034"/>
                  </a:cubicBezTo>
                  <a:cubicBezTo>
                    <a:pt x="0" y="32131"/>
                    <a:pt x="8001" y="38100"/>
                    <a:pt x="22225" y="38100"/>
                  </a:cubicBezTo>
                  <a:cubicBezTo>
                    <a:pt x="32258" y="38100"/>
                    <a:pt x="40386" y="32131"/>
                    <a:pt x="40386" y="20066"/>
                  </a:cubicBezTo>
                  <a:cubicBezTo>
                    <a:pt x="40386" y="8001"/>
                    <a:pt x="34290" y="0"/>
                    <a:pt x="16129" y="0"/>
                  </a:cubicBezTo>
                  <a:close/>
                  <a:moveTo>
                    <a:pt x="20193" y="38100"/>
                  </a:moveTo>
                  <a:cubicBezTo>
                    <a:pt x="14097" y="30099"/>
                    <a:pt x="8001" y="24130"/>
                    <a:pt x="8001" y="20066"/>
                  </a:cubicBezTo>
                  <a:cubicBezTo>
                    <a:pt x="8001" y="14097"/>
                    <a:pt x="16129" y="5969"/>
                    <a:pt x="22225" y="5969"/>
                  </a:cubicBezTo>
                  <a:cubicBezTo>
                    <a:pt x="26289" y="5969"/>
                    <a:pt x="36322" y="13970"/>
                    <a:pt x="36322" y="18034"/>
                  </a:cubicBezTo>
                  <a:cubicBezTo>
                    <a:pt x="34290" y="24003"/>
                    <a:pt x="28321" y="30099"/>
                    <a:pt x="20193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6" name="Group 348">
            <a:extLst>
              <a:ext uri="{FF2B5EF4-FFF2-40B4-BE49-F238E27FC236}">
                <a16:creationId xmlns:a16="http://schemas.microsoft.com/office/drawing/2014/main" id="{D484F422-A057-C77C-82D5-F1CAE51001A1}"/>
              </a:ext>
            </a:extLst>
          </p:cNvPr>
          <p:cNvGrpSpPr/>
          <p:nvPr/>
        </p:nvGrpSpPr>
        <p:grpSpPr>
          <a:xfrm>
            <a:off x="14389920" y="10102320"/>
            <a:ext cx="21060" cy="25920"/>
            <a:chOff x="0" y="0"/>
            <a:chExt cx="28080" cy="34560"/>
          </a:xfrm>
        </p:grpSpPr>
        <p:sp>
          <p:nvSpPr>
            <p:cNvPr id="207" name="Freeform 349">
              <a:extLst>
                <a:ext uri="{FF2B5EF4-FFF2-40B4-BE49-F238E27FC236}">
                  <a16:creationId xmlns:a16="http://schemas.microsoft.com/office/drawing/2014/main" id="{5F515E1A-A249-9DB6-3545-99EFC83BEF2C}"/>
                </a:ext>
              </a:extLst>
            </p:cNvPr>
            <p:cNvSpPr/>
            <p:nvPr/>
          </p:nvSpPr>
          <p:spPr>
            <a:xfrm>
              <a:off x="0" y="0"/>
              <a:ext cx="28194" cy="34544"/>
            </a:xfrm>
            <a:custGeom>
              <a:avLst/>
              <a:gdLst/>
              <a:ahLst/>
              <a:cxnLst/>
              <a:rect l="l" t="t" r="r" b="b"/>
              <a:pathLst>
                <a:path w="28194" h="34544">
                  <a:moveTo>
                    <a:pt x="14097" y="0"/>
                  </a:moveTo>
                  <a:cubicBezTo>
                    <a:pt x="5969" y="8128"/>
                    <a:pt x="0" y="14224"/>
                    <a:pt x="0" y="18288"/>
                  </a:cubicBezTo>
                  <a:cubicBezTo>
                    <a:pt x="2032" y="24384"/>
                    <a:pt x="8001" y="30480"/>
                    <a:pt x="14097" y="34544"/>
                  </a:cubicBezTo>
                  <a:cubicBezTo>
                    <a:pt x="18161" y="30480"/>
                    <a:pt x="26162" y="24384"/>
                    <a:pt x="28194" y="18288"/>
                  </a:cubicBezTo>
                  <a:cubicBezTo>
                    <a:pt x="28194" y="14224"/>
                    <a:pt x="20193" y="8128"/>
                    <a:pt x="140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8" name="Group 350">
            <a:extLst>
              <a:ext uri="{FF2B5EF4-FFF2-40B4-BE49-F238E27FC236}">
                <a16:creationId xmlns:a16="http://schemas.microsoft.com/office/drawing/2014/main" id="{DE3BB72F-D9B7-4A78-F50C-9287A0DB0002}"/>
              </a:ext>
            </a:extLst>
          </p:cNvPr>
          <p:cNvGrpSpPr/>
          <p:nvPr/>
        </p:nvGrpSpPr>
        <p:grpSpPr>
          <a:xfrm>
            <a:off x="14389920" y="9763740"/>
            <a:ext cx="21060" cy="23760"/>
            <a:chOff x="0" y="0"/>
            <a:chExt cx="28080" cy="31680"/>
          </a:xfrm>
        </p:grpSpPr>
        <p:sp>
          <p:nvSpPr>
            <p:cNvPr id="209" name="Freeform 351">
              <a:extLst>
                <a:ext uri="{FF2B5EF4-FFF2-40B4-BE49-F238E27FC236}">
                  <a16:creationId xmlns:a16="http://schemas.microsoft.com/office/drawing/2014/main" id="{F00426D5-EADE-AB03-F040-35D158026F4C}"/>
                </a:ext>
              </a:extLst>
            </p:cNvPr>
            <p:cNvSpPr/>
            <p:nvPr/>
          </p:nvSpPr>
          <p:spPr>
            <a:xfrm>
              <a:off x="0" y="0"/>
              <a:ext cx="28067" cy="31623"/>
            </a:xfrm>
            <a:custGeom>
              <a:avLst/>
              <a:gdLst/>
              <a:ahLst/>
              <a:cxnLst/>
              <a:rect l="l" t="t" r="r" b="b"/>
              <a:pathLst>
                <a:path w="28067" h="31623">
                  <a:moveTo>
                    <a:pt x="12065" y="31623"/>
                  </a:moveTo>
                  <a:cubicBezTo>
                    <a:pt x="20066" y="23749"/>
                    <a:pt x="26035" y="17780"/>
                    <a:pt x="28067" y="11938"/>
                  </a:cubicBezTo>
                  <a:cubicBezTo>
                    <a:pt x="28067" y="7874"/>
                    <a:pt x="18034" y="0"/>
                    <a:pt x="14097" y="0"/>
                  </a:cubicBezTo>
                  <a:cubicBezTo>
                    <a:pt x="8001" y="0"/>
                    <a:pt x="0" y="7874"/>
                    <a:pt x="0" y="13843"/>
                  </a:cubicBezTo>
                  <a:cubicBezTo>
                    <a:pt x="0" y="17780"/>
                    <a:pt x="5969" y="23749"/>
                    <a:pt x="12065" y="3162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0" name="Group 100">
            <a:extLst>
              <a:ext uri="{FF2B5EF4-FFF2-40B4-BE49-F238E27FC236}">
                <a16:creationId xmlns:a16="http://schemas.microsoft.com/office/drawing/2014/main" id="{3D8DDE2F-7597-CD78-39F4-219400D227CD}"/>
              </a:ext>
            </a:extLst>
          </p:cNvPr>
          <p:cNvGrpSpPr/>
          <p:nvPr/>
        </p:nvGrpSpPr>
        <p:grpSpPr>
          <a:xfrm>
            <a:off x="11620800" y="313194"/>
            <a:ext cx="6218640" cy="723060"/>
            <a:chOff x="0" y="0"/>
            <a:chExt cx="8291520" cy="964080"/>
          </a:xfrm>
        </p:grpSpPr>
        <p:sp>
          <p:nvSpPr>
            <p:cNvPr id="211" name="Freeform 101">
              <a:extLst>
                <a:ext uri="{FF2B5EF4-FFF2-40B4-BE49-F238E27FC236}">
                  <a16:creationId xmlns:a16="http://schemas.microsoft.com/office/drawing/2014/main" id="{66F09F68-5A55-4647-EEE3-4FDEBEC86846}"/>
                </a:ext>
              </a:extLst>
            </p:cNvPr>
            <p:cNvSpPr/>
            <p:nvPr/>
          </p:nvSpPr>
          <p:spPr>
            <a:xfrm>
              <a:off x="0" y="0"/>
              <a:ext cx="8291576" cy="964057"/>
            </a:xfrm>
            <a:custGeom>
              <a:avLst/>
              <a:gdLst/>
              <a:ahLst/>
              <a:cxnLst/>
              <a:rect l="l" t="t" r="r" b="b"/>
              <a:pathLst>
                <a:path w="8291576" h="964057">
                  <a:moveTo>
                    <a:pt x="8291576" y="0"/>
                  </a:moveTo>
                  <a:lnTo>
                    <a:pt x="0" y="0"/>
                  </a:lnTo>
                  <a:lnTo>
                    <a:pt x="0" y="964057"/>
                  </a:lnTo>
                  <a:lnTo>
                    <a:pt x="8291576" y="964057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212" name="Group 102">
            <a:extLst>
              <a:ext uri="{FF2B5EF4-FFF2-40B4-BE49-F238E27FC236}">
                <a16:creationId xmlns:a16="http://schemas.microsoft.com/office/drawing/2014/main" id="{499B7103-89EC-DB76-CA19-9460437113D5}"/>
              </a:ext>
            </a:extLst>
          </p:cNvPr>
          <p:cNvGrpSpPr/>
          <p:nvPr/>
        </p:nvGrpSpPr>
        <p:grpSpPr>
          <a:xfrm>
            <a:off x="17525160" y="313194"/>
            <a:ext cx="260820" cy="723060"/>
            <a:chOff x="0" y="0"/>
            <a:chExt cx="347760" cy="964080"/>
          </a:xfrm>
        </p:grpSpPr>
        <p:sp>
          <p:nvSpPr>
            <p:cNvPr id="213" name="Freeform 103">
              <a:extLst>
                <a:ext uri="{FF2B5EF4-FFF2-40B4-BE49-F238E27FC236}">
                  <a16:creationId xmlns:a16="http://schemas.microsoft.com/office/drawing/2014/main" id="{9460ABCD-E7BE-41B6-B831-C12AA46B31E8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4" name="Group 104">
            <a:extLst>
              <a:ext uri="{FF2B5EF4-FFF2-40B4-BE49-F238E27FC236}">
                <a16:creationId xmlns:a16="http://schemas.microsoft.com/office/drawing/2014/main" id="{91467BBB-AC3E-B3F6-00D9-35FF6E67D783}"/>
              </a:ext>
            </a:extLst>
          </p:cNvPr>
          <p:cNvGrpSpPr/>
          <p:nvPr/>
        </p:nvGrpSpPr>
        <p:grpSpPr>
          <a:xfrm rot="5400000">
            <a:off x="17432820" y="499494"/>
            <a:ext cx="935820" cy="349920"/>
            <a:chOff x="0" y="0"/>
            <a:chExt cx="1247760" cy="466560"/>
          </a:xfrm>
        </p:grpSpPr>
        <p:sp>
          <p:nvSpPr>
            <p:cNvPr id="215" name="Freeform 105">
              <a:extLst>
                <a:ext uri="{FF2B5EF4-FFF2-40B4-BE49-F238E27FC236}">
                  <a16:creationId xmlns:a16="http://schemas.microsoft.com/office/drawing/2014/main" id="{2CD86B72-9C20-1E82-F8B6-F8E0720F34CE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16" name="Group 106">
            <a:extLst>
              <a:ext uri="{FF2B5EF4-FFF2-40B4-BE49-F238E27FC236}">
                <a16:creationId xmlns:a16="http://schemas.microsoft.com/office/drawing/2014/main" id="{48022830-31BC-E2A1-59CC-AD7D9DFDA558}"/>
              </a:ext>
            </a:extLst>
          </p:cNvPr>
          <p:cNvGrpSpPr/>
          <p:nvPr/>
        </p:nvGrpSpPr>
        <p:grpSpPr>
          <a:xfrm rot="-10800000">
            <a:off x="11674800" y="313194"/>
            <a:ext cx="260820" cy="723060"/>
            <a:chOff x="0" y="0"/>
            <a:chExt cx="347760" cy="964080"/>
          </a:xfrm>
        </p:grpSpPr>
        <p:sp>
          <p:nvSpPr>
            <p:cNvPr id="217" name="Freeform 107">
              <a:extLst>
                <a:ext uri="{FF2B5EF4-FFF2-40B4-BE49-F238E27FC236}">
                  <a16:creationId xmlns:a16="http://schemas.microsoft.com/office/drawing/2014/main" id="{DBC6BE0E-19DE-6C40-A58F-5FD45CE07D9D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8" name="Group 108">
            <a:extLst>
              <a:ext uri="{FF2B5EF4-FFF2-40B4-BE49-F238E27FC236}">
                <a16:creationId xmlns:a16="http://schemas.microsoft.com/office/drawing/2014/main" id="{36F40507-C179-6CD3-5512-588ABA6FEF02}"/>
              </a:ext>
            </a:extLst>
          </p:cNvPr>
          <p:cNvGrpSpPr/>
          <p:nvPr/>
        </p:nvGrpSpPr>
        <p:grpSpPr>
          <a:xfrm rot="-5400000">
            <a:off x="11091060" y="500034"/>
            <a:ext cx="935820" cy="349920"/>
            <a:chOff x="0" y="0"/>
            <a:chExt cx="1247760" cy="466560"/>
          </a:xfrm>
        </p:grpSpPr>
        <p:sp>
          <p:nvSpPr>
            <p:cNvPr id="219" name="Freeform 109">
              <a:extLst>
                <a:ext uri="{FF2B5EF4-FFF2-40B4-BE49-F238E27FC236}">
                  <a16:creationId xmlns:a16="http://schemas.microsoft.com/office/drawing/2014/main" id="{5AC2E0DC-CAE7-50D4-E6B7-AB7D9D5A0D24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20" name="Group 110">
            <a:extLst>
              <a:ext uri="{FF2B5EF4-FFF2-40B4-BE49-F238E27FC236}">
                <a16:creationId xmlns:a16="http://schemas.microsoft.com/office/drawing/2014/main" id="{F5FD285B-5393-4A85-BDB1-563FDC8342CE}"/>
              </a:ext>
            </a:extLst>
          </p:cNvPr>
          <p:cNvGrpSpPr/>
          <p:nvPr/>
        </p:nvGrpSpPr>
        <p:grpSpPr>
          <a:xfrm>
            <a:off x="12547440" y="240834"/>
            <a:ext cx="857520" cy="867780"/>
            <a:chOff x="0" y="0"/>
            <a:chExt cx="1143360" cy="1157040"/>
          </a:xfrm>
        </p:grpSpPr>
        <p:sp>
          <p:nvSpPr>
            <p:cNvPr id="221" name="Freeform 111">
              <a:extLst>
                <a:ext uri="{FF2B5EF4-FFF2-40B4-BE49-F238E27FC236}">
                  <a16:creationId xmlns:a16="http://schemas.microsoft.com/office/drawing/2014/main" id="{21686C4E-C0EC-136C-6518-1C012C74AA79}"/>
                </a:ext>
              </a:extLst>
            </p:cNvPr>
            <p:cNvSpPr/>
            <p:nvPr/>
          </p:nvSpPr>
          <p:spPr>
            <a:xfrm>
              <a:off x="127" y="127"/>
              <a:ext cx="1143254" cy="1156843"/>
            </a:xfrm>
            <a:custGeom>
              <a:avLst/>
              <a:gdLst/>
              <a:ahLst/>
              <a:cxnLst/>
              <a:rect l="l" t="t" r="r" b="b"/>
              <a:pathLst>
                <a:path w="1143254" h="1156843">
                  <a:moveTo>
                    <a:pt x="122936" y="0"/>
                  </a:moveTo>
                  <a:lnTo>
                    <a:pt x="0" y="120015"/>
                  </a:lnTo>
                  <a:lnTo>
                    <a:pt x="1020318" y="1156843"/>
                  </a:lnTo>
                  <a:lnTo>
                    <a:pt x="1143254" y="1036701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2" name="Group 112">
            <a:extLst>
              <a:ext uri="{FF2B5EF4-FFF2-40B4-BE49-F238E27FC236}">
                <a16:creationId xmlns:a16="http://schemas.microsoft.com/office/drawing/2014/main" id="{E1F2F160-5C8C-ABAB-7674-9408ECC63FC6}"/>
              </a:ext>
            </a:extLst>
          </p:cNvPr>
          <p:cNvGrpSpPr/>
          <p:nvPr/>
        </p:nvGrpSpPr>
        <p:grpSpPr>
          <a:xfrm>
            <a:off x="12542040" y="246234"/>
            <a:ext cx="867780" cy="857520"/>
            <a:chOff x="0" y="0"/>
            <a:chExt cx="1157040" cy="1143360"/>
          </a:xfrm>
        </p:grpSpPr>
        <p:sp>
          <p:nvSpPr>
            <p:cNvPr id="223" name="Freeform 113">
              <a:extLst>
                <a:ext uri="{FF2B5EF4-FFF2-40B4-BE49-F238E27FC236}">
                  <a16:creationId xmlns:a16="http://schemas.microsoft.com/office/drawing/2014/main" id="{3E800F50-65E6-B762-15D0-F989270DDD97}"/>
                </a:ext>
              </a:extLst>
            </p:cNvPr>
            <p:cNvSpPr/>
            <p:nvPr/>
          </p:nvSpPr>
          <p:spPr>
            <a:xfrm>
              <a:off x="127" y="127"/>
              <a:ext cx="1156843" cy="1143254"/>
            </a:xfrm>
            <a:custGeom>
              <a:avLst/>
              <a:gdLst/>
              <a:ahLst/>
              <a:cxnLst/>
              <a:rect l="l" t="t" r="r" b="b"/>
              <a:pathLst>
                <a:path w="1156843" h="1143254">
                  <a:moveTo>
                    <a:pt x="1036701" y="0"/>
                  </a:moveTo>
                  <a:lnTo>
                    <a:pt x="0" y="1023112"/>
                  </a:lnTo>
                  <a:lnTo>
                    <a:pt x="120142" y="1143254"/>
                  </a:lnTo>
                  <a:lnTo>
                    <a:pt x="1156843" y="122936"/>
                  </a:lnTo>
                  <a:lnTo>
                    <a:pt x="1036701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4" name="Group 114">
            <a:extLst>
              <a:ext uri="{FF2B5EF4-FFF2-40B4-BE49-F238E27FC236}">
                <a16:creationId xmlns:a16="http://schemas.microsoft.com/office/drawing/2014/main" id="{4D9491D8-FD26-1A1D-BE93-4EEA1CDE7843}"/>
              </a:ext>
            </a:extLst>
          </p:cNvPr>
          <p:cNvGrpSpPr/>
          <p:nvPr/>
        </p:nvGrpSpPr>
        <p:grpSpPr>
          <a:xfrm>
            <a:off x="12908160" y="129054"/>
            <a:ext cx="136080" cy="1091880"/>
            <a:chOff x="0" y="0"/>
            <a:chExt cx="181440" cy="1455840"/>
          </a:xfrm>
        </p:grpSpPr>
        <p:sp>
          <p:nvSpPr>
            <p:cNvPr id="225" name="Freeform 115">
              <a:extLst>
                <a:ext uri="{FF2B5EF4-FFF2-40B4-BE49-F238E27FC236}">
                  <a16:creationId xmlns:a16="http://schemas.microsoft.com/office/drawing/2014/main" id="{FFE6BF46-837C-FAFA-8B6E-A64F9993DCFA}"/>
                </a:ext>
              </a:extLst>
            </p:cNvPr>
            <p:cNvSpPr/>
            <p:nvPr/>
          </p:nvSpPr>
          <p:spPr>
            <a:xfrm>
              <a:off x="0" y="0"/>
              <a:ext cx="181483" cy="1455801"/>
            </a:xfrm>
            <a:custGeom>
              <a:avLst/>
              <a:gdLst/>
              <a:ahLst/>
              <a:cxnLst/>
              <a:rect l="l" t="t" r="r" b="b"/>
              <a:pathLst>
                <a:path w="181483" h="1455801">
                  <a:moveTo>
                    <a:pt x="11176" y="0"/>
                  </a:moveTo>
                  <a:lnTo>
                    <a:pt x="0" y="1453007"/>
                  </a:lnTo>
                  <a:lnTo>
                    <a:pt x="170307" y="1455801"/>
                  </a:lnTo>
                  <a:lnTo>
                    <a:pt x="181483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6" name="Group 116">
            <a:extLst>
              <a:ext uri="{FF2B5EF4-FFF2-40B4-BE49-F238E27FC236}">
                <a16:creationId xmlns:a16="http://schemas.microsoft.com/office/drawing/2014/main" id="{7BA4326E-EBBB-AA8C-4CEF-70B010261FDE}"/>
              </a:ext>
            </a:extLst>
          </p:cNvPr>
          <p:cNvGrpSpPr/>
          <p:nvPr/>
        </p:nvGrpSpPr>
        <p:grpSpPr>
          <a:xfrm>
            <a:off x="12430260" y="606954"/>
            <a:ext cx="1091880" cy="136080"/>
            <a:chOff x="0" y="0"/>
            <a:chExt cx="1455840" cy="181440"/>
          </a:xfrm>
        </p:grpSpPr>
        <p:sp>
          <p:nvSpPr>
            <p:cNvPr id="227" name="Freeform 117">
              <a:extLst>
                <a:ext uri="{FF2B5EF4-FFF2-40B4-BE49-F238E27FC236}">
                  <a16:creationId xmlns:a16="http://schemas.microsoft.com/office/drawing/2014/main" id="{6BF1ED14-8A35-6515-7DFF-0823E7A387D3}"/>
                </a:ext>
              </a:extLst>
            </p:cNvPr>
            <p:cNvSpPr/>
            <p:nvPr/>
          </p:nvSpPr>
          <p:spPr>
            <a:xfrm>
              <a:off x="0" y="0"/>
              <a:ext cx="1455801" cy="181483"/>
            </a:xfrm>
            <a:custGeom>
              <a:avLst/>
              <a:gdLst/>
              <a:ahLst/>
              <a:cxnLst/>
              <a:rect l="l" t="t" r="r" b="b"/>
              <a:pathLst>
                <a:path w="1455801" h="181483">
                  <a:moveTo>
                    <a:pt x="2794" y="0"/>
                  </a:moveTo>
                  <a:lnTo>
                    <a:pt x="0" y="170307"/>
                  </a:lnTo>
                  <a:lnTo>
                    <a:pt x="1453007" y="181483"/>
                  </a:lnTo>
                  <a:lnTo>
                    <a:pt x="1455801" y="11176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8" name="Group 118">
            <a:extLst>
              <a:ext uri="{FF2B5EF4-FFF2-40B4-BE49-F238E27FC236}">
                <a16:creationId xmlns:a16="http://schemas.microsoft.com/office/drawing/2014/main" id="{FDB1750A-BC52-CB6A-1C7E-29EE60D2FF60}"/>
              </a:ext>
            </a:extLst>
          </p:cNvPr>
          <p:cNvGrpSpPr/>
          <p:nvPr/>
        </p:nvGrpSpPr>
        <p:grpSpPr>
          <a:xfrm>
            <a:off x="12692160" y="390954"/>
            <a:ext cx="568080" cy="568080"/>
            <a:chOff x="0" y="0"/>
            <a:chExt cx="757440" cy="757440"/>
          </a:xfrm>
        </p:grpSpPr>
        <p:sp>
          <p:nvSpPr>
            <p:cNvPr id="229" name="Freeform 119">
              <a:extLst>
                <a:ext uri="{FF2B5EF4-FFF2-40B4-BE49-F238E27FC236}">
                  <a16:creationId xmlns:a16="http://schemas.microsoft.com/office/drawing/2014/main" id="{07326B03-FB70-E5A4-790F-4D9EAA8F26DA}"/>
                </a:ext>
              </a:extLst>
            </p:cNvPr>
            <p:cNvSpPr/>
            <p:nvPr/>
          </p:nvSpPr>
          <p:spPr>
            <a:xfrm>
              <a:off x="0" y="0"/>
              <a:ext cx="757428" cy="757428"/>
            </a:xfrm>
            <a:custGeom>
              <a:avLst/>
              <a:gdLst/>
              <a:ahLst/>
              <a:cxnLst/>
              <a:rect l="l" t="t" r="r" b="b"/>
              <a:pathLst>
                <a:path w="757428" h="757428">
                  <a:moveTo>
                    <a:pt x="377317" y="0"/>
                  </a:moveTo>
                  <a:cubicBezTo>
                    <a:pt x="167640" y="0"/>
                    <a:pt x="0" y="167640"/>
                    <a:pt x="0" y="377317"/>
                  </a:cubicBezTo>
                  <a:cubicBezTo>
                    <a:pt x="0" y="586994"/>
                    <a:pt x="167640" y="757428"/>
                    <a:pt x="377317" y="757428"/>
                  </a:cubicBezTo>
                  <a:cubicBezTo>
                    <a:pt x="586994" y="757428"/>
                    <a:pt x="757428" y="586994"/>
                    <a:pt x="757428" y="377317"/>
                  </a:cubicBezTo>
                  <a:cubicBezTo>
                    <a:pt x="757428" y="167640"/>
                    <a:pt x="586994" y="0"/>
                    <a:pt x="37731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0" name="Group 120">
            <a:extLst>
              <a:ext uri="{FF2B5EF4-FFF2-40B4-BE49-F238E27FC236}">
                <a16:creationId xmlns:a16="http://schemas.microsoft.com/office/drawing/2014/main" id="{E53ACD3E-BC8D-0C8F-5FB4-B206E86E382B}"/>
              </a:ext>
            </a:extLst>
          </p:cNvPr>
          <p:cNvGrpSpPr/>
          <p:nvPr/>
        </p:nvGrpSpPr>
        <p:grpSpPr>
          <a:xfrm>
            <a:off x="12810420" y="509214"/>
            <a:ext cx="331020" cy="331020"/>
            <a:chOff x="0" y="0"/>
            <a:chExt cx="441360" cy="441360"/>
          </a:xfrm>
        </p:grpSpPr>
        <p:sp>
          <p:nvSpPr>
            <p:cNvPr id="231" name="Freeform 121">
              <a:extLst>
                <a:ext uri="{FF2B5EF4-FFF2-40B4-BE49-F238E27FC236}">
                  <a16:creationId xmlns:a16="http://schemas.microsoft.com/office/drawing/2014/main" id="{CB84E51D-2178-2DDA-5158-745C7866726B}"/>
                </a:ext>
              </a:extLst>
            </p:cNvPr>
            <p:cNvSpPr/>
            <p:nvPr/>
          </p:nvSpPr>
          <p:spPr>
            <a:xfrm>
              <a:off x="127" y="127"/>
              <a:ext cx="441198" cy="441198"/>
            </a:xfrm>
            <a:custGeom>
              <a:avLst/>
              <a:gdLst/>
              <a:ahLst/>
              <a:cxnLst/>
              <a:rect l="l" t="t" r="r" b="b"/>
              <a:pathLst>
                <a:path w="441198" h="441198">
                  <a:moveTo>
                    <a:pt x="220599" y="0"/>
                  </a:moveTo>
                  <a:cubicBezTo>
                    <a:pt x="97663" y="0"/>
                    <a:pt x="0" y="97663"/>
                    <a:pt x="0" y="220599"/>
                  </a:cubicBezTo>
                  <a:cubicBezTo>
                    <a:pt x="0" y="343535"/>
                    <a:pt x="97663" y="441198"/>
                    <a:pt x="220599" y="441198"/>
                  </a:cubicBezTo>
                  <a:cubicBezTo>
                    <a:pt x="343535" y="441198"/>
                    <a:pt x="441198" y="343535"/>
                    <a:pt x="441198" y="220599"/>
                  </a:cubicBezTo>
                  <a:cubicBezTo>
                    <a:pt x="441198" y="97663"/>
                    <a:pt x="343408" y="0"/>
                    <a:pt x="220599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32" name="Group 122">
            <a:extLst>
              <a:ext uri="{FF2B5EF4-FFF2-40B4-BE49-F238E27FC236}">
                <a16:creationId xmlns:a16="http://schemas.microsoft.com/office/drawing/2014/main" id="{E1E94E56-1784-A554-EE06-34E04AB611BB}"/>
              </a:ext>
            </a:extLst>
          </p:cNvPr>
          <p:cNvGrpSpPr/>
          <p:nvPr/>
        </p:nvGrpSpPr>
        <p:grpSpPr>
          <a:xfrm>
            <a:off x="12363300" y="62094"/>
            <a:ext cx="1225800" cy="1225800"/>
            <a:chOff x="0" y="0"/>
            <a:chExt cx="1634400" cy="1634400"/>
          </a:xfrm>
        </p:grpSpPr>
        <p:sp>
          <p:nvSpPr>
            <p:cNvPr id="233" name="Freeform 123">
              <a:extLst>
                <a:ext uri="{FF2B5EF4-FFF2-40B4-BE49-F238E27FC236}">
                  <a16:creationId xmlns:a16="http://schemas.microsoft.com/office/drawing/2014/main" id="{F45A24E0-3790-1F61-B363-2D6EBDF8ED57}"/>
                </a:ext>
              </a:extLst>
            </p:cNvPr>
            <p:cNvSpPr/>
            <p:nvPr/>
          </p:nvSpPr>
          <p:spPr>
            <a:xfrm>
              <a:off x="0" y="-1651"/>
              <a:ext cx="1637665" cy="1640967"/>
            </a:xfrm>
            <a:custGeom>
              <a:avLst/>
              <a:gdLst/>
              <a:ahLst/>
              <a:cxnLst/>
              <a:rect l="l" t="t" r="r" b="b"/>
              <a:pathLst>
                <a:path w="1637665" h="1640967">
                  <a:moveTo>
                    <a:pt x="0" y="818896"/>
                  </a:moveTo>
                  <a:cubicBezTo>
                    <a:pt x="0" y="368681"/>
                    <a:pt x="364109" y="3302"/>
                    <a:pt x="814197" y="1651"/>
                  </a:cubicBezTo>
                  <a:cubicBezTo>
                    <a:pt x="1264285" y="0"/>
                    <a:pt x="1631061" y="362712"/>
                    <a:pt x="1634363" y="812927"/>
                  </a:cubicBezTo>
                  <a:cubicBezTo>
                    <a:pt x="1637665" y="1263142"/>
                    <a:pt x="1276223" y="1631061"/>
                    <a:pt x="826135" y="1636014"/>
                  </a:cubicBezTo>
                  <a:cubicBezTo>
                    <a:pt x="376047" y="1640967"/>
                    <a:pt x="6604" y="1280795"/>
                    <a:pt x="127" y="830707"/>
                  </a:cubicBezTo>
                  <a:close/>
                  <a:moveTo>
                    <a:pt x="153035" y="830707"/>
                  </a:moveTo>
                  <a:cubicBezTo>
                    <a:pt x="153035" y="1196721"/>
                    <a:pt x="448945" y="1493774"/>
                    <a:pt x="814959" y="1495044"/>
                  </a:cubicBezTo>
                  <a:cubicBezTo>
                    <a:pt x="1180973" y="1496314"/>
                    <a:pt x="1479042" y="1201547"/>
                    <a:pt x="1481709" y="835533"/>
                  </a:cubicBezTo>
                  <a:cubicBezTo>
                    <a:pt x="1484376" y="469519"/>
                    <a:pt x="1190371" y="158496"/>
                    <a:pt x="824484" y="154559"/>
                  </a:cubicBezTo>
                  <a:cubicBezTo>
                    <a:pt x="458597" y="150622"/>
                    <a:pt x="158242" y="443230"/>
                    <a:pt x="152908" y="809244"/>
                  </a:cubicBezTo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4" name="Group 4">
            <a:extLst>
              <a:ext uri="{FF2B5EF4-FFF2-40B4-BE49-F238E27FC236}">
                <a16:creationId xmlns:a16="http://schemas.microsoft.com/office/drawing/2014/main" id="{6393A468-DEC1-9435-32C7-78E500E02EE9}"/>
              </a:ext>
            </a:extLst>
          </p:cNvPr>
          <p:cNvGrpSpPr/>
          <p:nvPr/>
        </p:nvGrpSpPr>
        <p:grpSpPr>
          <a:xfrm>
            <a:off x="23587" y="9239928"/>
            <a:ext cx="663120" cy="857520"/>
            <a:chOff x="0" y="0"/>
            <a:chExt cx="884160" cy="1143360"/>
          </a:xfrm>
        </p:grpSpPr>
        <p:sp>
          <p:nvSpPr>
            <p:cNvPr id="235" name="Freeform 5">
              <a:extLst>
                <a:ext uri="{FF2B5EF4-FFF2-40B4-BE49-F238E27FC236}">
                  <a16:creationId xmlns:a16="http://schemas.microsoft.com/office/drawing/2014/main" id="{4088AB33-1E1A-0A05-B814-C85AE9CBAA5D}"/>
                </a:ext>
              </a:extLst>
            </p:cNvPr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6" name="Group 6">
            <a:extLst>
              <a:ext uri="{FF2B5EF4-FFF2-40B4-BE49-F238E27FC236}">
                <a16:creationId xmlns:a16="http://schemas.microsoft.com/office/drawing/2014/main" id="{FB2BE410-CBE8-E593-2C38-39B99CC1DEF2}"/>
              </a:ext>
            </a:extLst>
          </p:cNvPr>
          <p:cNvGrpSpPr/>
          <p:nvPr/>
        </p:nvGrpSpPr>
        <p:grpSpPr>
          <a:xfrm>
            <a:off x="1675447" y="9246408"/>
            <a:ext cx="672300" cy="844020"/>
            <a:chOff x="0" y="0"/>
            <a:chExt cx="896400" cy="1125360"/>
          </a:xfrm>
        </p:grpSpPr>
        <p:sp>
          <p:nvSpPr>
            <p:cNvPr id="237" name="Freeform 7">
              <a:extLst>
                <a:ext uri="{FF2B5EF4-FFF2-40B4-BE49-F238E27FC236}">
                  <a16:creationId xmlns:a16="http://schemas.microsoft.com/office/drawing/2014/main" id="{DC49FF28-388A-053F-98E9-86F1F0DF05DC}"/>
                </a:ext>
              </a:extLst>
            </p:cNvPr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8" name="Group 8">
            <a:extLst>
              <a:ext uri="{FF2B5EF4-FFF2-40B4-BE49-F238E27FC236}">
                <a16:creationId xmlns:a16="http://schemas.microsoft.com/office/drawing/2014/main" id="{D41CEB0E-994B-4976-9B3B-CAB0B85EEEBE}"/>
              </a:ext>
            </a:extLst>
          </p:cNvPr>
          <p:cNvGrpSpPr/>
          <p:nvPr/>
        </p:nvGrpSpPr>
        <p:grpSpPr>
          <a:xfrm>
            <a:off x="745567" y="9217248"/>
            <a:ext cx="893700" cy="419580"/>
            <a:chOff x="0" y="0"/>
            <a:chExt cx="1191600" cy="559440"/>
          </a:xfrm>
        </p:grpSpPr>
        <p:sp>
          <p:nvSpPr>
            <p:cNvPr id="239" name="Freeform 9">
              <a:extLst>
                <a:ext uri="{FF2B5EF4-FFF2-40B4-BE49-F238E27FC236}">
                  <a16:creationId xmlns:a16="http://schemas.microsoft.com/office/drawing/2014/main" id="{B2E08F29-309E-5092-6C32-A8840002FAC0}"/>
                </a:ext>
              </a:extLst>
            </p:cNvPr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40" name="Group 10">
            <a:extLst>
              <a:ext uri="{FF2B5EF4-FFF2-40B4-BE49-F238E27FC236}">
                <a16:creationId xmlns:a16="http://schemas.microsoft.com/office/drawing/2014/main" id="{9EE37E06-E7FD-2170-736C-19AC943F8B06}"/>
              </a:ext>
            </a:extLst>
          </p:cNvPr>
          <p:cNvGrpSpPr/>
          <p:nvPr/>
        </p:nvGrpSpPr>
        <p:grpSpPr>
          <a:xfrm>
            <a:off x="833587" y="8594628"/>
            <a:ext cx="701460" cy="704160"/>
            <a:chOff x="0" y="0"/>
            <a:chExt cx="935280" cy="938880"/>
          </a:xfrm>
        </p:grpSpPr>
        <p:sp>
          <p:nvSpPr>
            <p:cNvPr id="241" name="Freeform 11">
              <a:extLst>
                <a:ext uri="{FF2B5EF4-FFF2-40B4-BE49-F238E27FC236}">
                  <a16:creationId xmlns:a16="http://schemas.microsoft.com/office/drawing/2014/main" id="{461F29C3-050A-198C-F1EF-26E2D9B8128E}"/>
                </a:ext>
              </a:extLst>
            </p:cNvPr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2" name="Group 12">
            <a:extLst>
              <a:ext uri="{FF2B5EF4-FFF2-40B4-BE49-F238E27FC236}">
                <a16:creationId xmlns:a16="http://schemas.microsoft.com/office/drawing/2014/main" id="{4B4963DB-8988-19C2-1454-81FB28CDB7EE}"/>
              </a:ext>
            </a:extLst>
          </p:cNvPr>
          <p:cNvGrpSpPr/>
          <p:nvPr/>
        </p:nvGrpSpPr>
        <p:grpSpPr>
          <a:xfrm>
            <a:off x="621367" y="9108708"/>
            <a:ext cx="942840" cy="629640"/>
            <a:chOff x="0" y="0"/>
            <a:chExt cx="1257120" cy="839520"/>
          </a:xfrm>
        </p:grpSpPr>
        <p:sp>
          <p:nvSpPr>
            <p:cNvPr id="243" name="Freeform 13">
              <a:extLst>
                <a:ext uri="{FF2B5EF4-FFF2-40B4-BE49-F238E27FC236}">
                  <a16:creationId xmlns:a16="http://schemas.microsoft.com/office/drawing/2014/main" id="{49640804-823B-D6C4-D6EE-8ACD4EDC7FB2}"/>
                </a:ext>
              </a:extLst>
            </p:cNvPr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4" name="Group 14">
            <a:extLst>
              <a:ext uri="{FF2B5EF4-FFF2-40B4-BE49-F238E27FC236}">
                <a16:creationId xmlns:a16="http://schemas.microsoft.com/office/drawing/2014/main" id="{5AB7A049-FDB7-0A40-D120-8B372B31B7F0}"/>
              </a:ext>
            </a:extLst>
          </p:cNvPr>
          <p:cNvGrpSpPr/>
          <p:nvPr/>
        </p:nvGrpSpPr>
        <p:grpSpPr>
          <a:xfrm>
            <a:off x="1835287" y="10025088"/>
            <a:ext cx="616140" cy="241380"/>
            <a:chOff x="0" y="0"/>
            <a:chExt cx="821520" cy="321840"/>
          </a:xfrm>
        </p:grpSpPr>
        <p:sp>
          <p:nvSpPr>
            <p:cNvPr id="245" name="Freeform 15">
              <a:extLst>
                <a:ext uri="{FF2B5EF4-FFF2-40B4-BE49-F238E27FC236}">
                  <a16:creationId xmlns:a16="http://schemas.microsoft.com/office/drawing/2014/main" id="{B4C82A2C-8744-FE8C-DB3F-3D82E77146E0}"/>
                </a:ext>
              </a:extLst>
            </p:cNvPr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6" name="Group 16">
            <a:extLst>
              <a:ext uri="{FF2B5EF4-FFF2-40B4-BE49-F238E27FC236}">
                <a16:creationId xmlns:a16="http://schemas.microsoft.com/office/drawing/2014/main" id="{BDD8E8E1-F77C-592A-6427-160B2222BEC6}"/>
              </a:ext>
            </a:extLst>
          </p:cNvPr>
          <p:cNvGrpSpPr/>
          <p:nvPr/>
        </p:nvGrpSpPr>
        <p:grpSpPr>
          <a:xfrm>
            <a:off x="1469707" y="9122208"/>
            <a:ext cx="286740" cy="609120"/>
            <a:chOff x="0" y="0"/>
            <a:chExt cx="382320" cy="812160"/>
          </a:xfrm>
        </p:grpSpPr>
        <p:sp>
          <p:nvSpPr>
            <p:cNvPr id="247" name="Freeform 17">
              <a:extLst>
                <a:ext uri="{FF2B5EF4-FFF2-40B4-BE49-F238E27FC236}">
                  <a16:creationId xmlns:a16="http://schemas.microsoft.com/office/drawing/2014/main" id="{1F59061E-A875-3E26-A2B2-B5DA2E6305BF}"/>
                </a:ext>
              </a:extLst>
            </p:cNvPr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8" name="Group 18">
            <a:extLst>
              <a:ext uri="{FF2B5EF4-FFF2-40B4-BE49-F238E27FC236}">
                <a16:creationId xmlns:a16="http://schemas.microsoft.com/office/drawing/2014/main" id="{174D7922-84BB-34C5-05D8-FC1C21F28344}"/>
              </a:ext>
            </a:extLst>
          </p:cNvPr>
          <p:cNvGrpSpPr/>
          <p:nvPr/>
        </p:nvGrpSpPr>
        <p:grpSpPr>
          <a:xfrm>
            <a:off x="-50933" y="10031568"/>
            <a:ext cx="584280" cy="176040"/>
            <a:chOff x="0" y="0"/>
            <a:chExt cx="779040" cy="234720"/>
          </a:xfrm>
        </p:grpSpPr>
        <p:sp>
          <p:nvSpPr>
            <p:cNvPr id="249" name="Freeform 19">
              <a:extLst>
                <a:ext uri="{FF2B5EF4-FFF2-40B4-BE49-F238E27FC236}">
                  <a16:creationId xmlns:a16="http://schemas.microsoft.com/office/drawing/2014/main" id="{1F1C9B37-02DC-2EF9-C80D-E780DC945707}"/>
                </a:ext>
              </a:extLst>
            </p:cNvPr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0" name="Group 20">
            <a:extLst>
              <a:ext uri="{FF2B5EF4-FFF2-40B4-BE49-F238E27FC236}">
                <a16:creationId xmlns:a16="http://schemas.microsoft.com/office/drawing/2014/main" id="{A71A6B0E-F2B5-05E1-A1CD-93DB3535E3D8}"/>
              </a:ext>
            </a:extLst>
          </p:cNvPr>
          <p:cNvGrpSpPr/>
          <p:nvPr/>
        </p:nvGrpSpPr>
        <p:grpSpPr>
          <a:xfrm>
            <a:off x="7927" y="10155768"/>
            <a:ext cx="446580" cy="133380"/>
            <a:chOff x="0" y="0"/>
            <a:chExt cx="595440" cy="177840"/>
          </a:xfrm>
        </p:grpSpPr>
        <p:sp>
          <p:nvSpPr>
            <p:cNvPr id="251" name="Freeform 21">
              <a:extLst>
                <a:ext uri="{FF2B5EF4-FFF2-40B4-BE49-F238E27FC236}">
                  <a16:creationId xmlns:a16="http://schemas.microsoft.com/office/drawing/2014/main" id="{9A08CCFF-0F9F-1B05-A89E-EEED7DD04893}"/>
                </a:ext>
              </a:extLst>
            </p:cNvPr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252" name="Group 22">
            <a:extLst>
              <a:ext uri="{FF2B5EF4-FFF2-40B4-BE49-F238E27FC236}">
                <a16:creationId xmlns:a16="http://schemas.microsoft.com/office/drawing/2014/main" id="{7E3B1AE1-C8BE-1014-A3AF-E90B1197DA0A}"/>
              </a:ext>
            </a:extLst>
          </p:cNvPr>
          <p:cNvGrpSpPr/>
          <p:nvPr/>
        </p:nvGrpSpPr>
        <p:grpSpPr>
          <a:xfrm>
            <a:off x="1923307" y="10164948"/>
            <a:ext cx="430920" cy="117180"/>
            <a:chOff x="0" y="0"/>
            <a:chExt cx="574560" cy="156240"/>
          </a:xfrm>
        </p:grpSpPr>
        <p:sp>
          <p:nvSpPr>
            <p:cNvPr id="253" name="Freeform 23">
              <a:extLst>
                <a:ext uri="{FF2B5EF4-FFF2-40B4-BE49-F238E27FC236}">
                  <a16:creationId xmlns:a16="http://schemas.microsoft.com/office/drawing/2014/main" id="{164D681D-8590-3D9F-4A06-03D244BC11EB}"/>
                </a:ext>
              </a:extLst>
            </p:cNvPr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254" name="Group 24">
            <a:extLst>
              <a:ext uri="{FF2B5EF4-FFF2-40B4-BE49-F238E27FC236}">
                <a16:creationId xmlns:a16="http://schemas.microsoft.com/office/drawing/2014/main" id="{4D390F34-EEFB-E628-0368-4B68A124E788}"/>
              </a:ext>
            </a:extLst>
          </p:cNvPr>
          <p:cNvGrpSpPr/>
          <p:nvPr/>
        </p:nvGrpSpPr>
        <p:grpSpPr>
          <a:xfrm>
            <a:off x="1258027" y="8822508"/>
            <a:ext cx="182520" cy="264060"/>
            <a:chOff x="0" y="0"/>
            <a:chExt cx="243360" cy="352080"/>
          </a:xfrm>
        </p:grpSpPr>
        <p:sp>
          <p:nvSpPr>
            <p:cNvPr id="255" name="Freeform 25">
              <a:extLst>
                <a:ext uri="{FF2B5EF4-FFF2-40B4-BE49-F238E27FC236}">
                  <a16:creationId xmlns:a16="http://schemas.microsoft.com/office/drawing/2014/main" id="{39674E58-4127-FDAF-7117-701E7BF39BFA}"/>
                </a:ext>
              </a:extLst>
            </p:cNvPr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256" name="Group 26">
            <a:extLst>
              <a:ext uri="{FF2B5EF4-FFF2-40B4-BE49-F238E27FC236}">
                <a16:creationId xmlns:a16="http://schemas.microsoft.com/office/drawing/2014/main" id="{B9AA8A39-818B-1998-8D88-D16CDE0DA3A2}"/>
              </a:ext>
            </a:extLst>
          </p:cNvPr>
          <p:cNvGrpSpPr/>
          <p:nvPr/>
        </p:nvGrpSpPr>
        <p:grpSpPr>
          <a:xfrm>
            <a:off x="1045807" y="8682648"/>
            <a:ext cx="286740" cy="214380"/>
            <a:chOff x="0" y="0"/>
            <a:chExt cx="382320" cy="285840"/>
          </a:xfrm>
        </p:grpSpPr>
        <p:sp>
          <p:nvSpPr>
            <p:cNvPr id="257" name="Freeform 27">
              <a:extLst>
                <a:ext uri="{FF2B5EF4-FFF2-40B4-BE49-F238E27FC236}">
                  <a16:creationId xmlns:a16="http://schemas.microsoft.com/office/drawing/2014/main" id="{542EAA27-218E-493B-5E56-B8ABDD2DD9D5}"/>
                </a:ext>
              </a:extLst>
            </p:cNvPr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258" name="Group 28">
            <a:extLst>
              <a:ext uri="{FF2B5EF4-FFF2-40B4-BE49-F238E27FC236}">
                <a16:creationId xmlns:a16="http://schemas.microsoft.com/office/drawing/2014/main" id="{57A10348-3CDF-3DC7-4CC6-ED2B49492C39}"/>
              </a:ext>
            </a:extLst>
          </p:cNvPr>
          <p:cNvGrpSpPr/>
          <p:nvPr/>
        </p:nvGrpSpPr>
        <p:grpSpPr>
          <a:xfrm>
            <a:off x="1045807" y="9020688"/>
            <a:ext cx="270540" cy="182520"/>
            <a:chOff x="0" y="0"/>
            <a:chExt cx="360720" cy="243360"/>
          </a:xfrm>
        </p:grpSpPr>
        <p:sp>
          <p:nvSpPr>
            <p:cNvPr id="259" name="Freeform 29">
              <a:extLst>
                <a:ext uri="{FF2B5EF4-FFF2-40B4-BE49-F238E27FC236}">
                  <a16:creationId xmlns:a16="http://schemas.microsoft.com/office/drawing/2014/main" id="{91C472C6-5B29-2364-6EAD-AA763027311F}"/>
                </a:ext>
              </a:extLst>
            </p:cNvPr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260" name="Group 30">
            <a:extLst>
              <a:ext uri="{FF2B5EF4-FFF2-40B4-BE49-F238E27FC236}">
                <a16:creationId xmlns:a16="http://schemas.microsoft.com/office/drawing/2014/main" id="{7BE44D11-8676-81A1-EA2A-5CC585D3CBB2}"/>
              </a:ext>
            </a:extLst>
          </p:cNvPr>
          <p:cNvGrpSpPr/>
          <p:nvPr/>
        </p:nvGrpSpPr>
        <p:grpSpPr>
          <a:xfrm>
            <a:off x="928627" y="8792808"/>
            <a:ext cx="205200" cy="293220"/>
            <a:chOff x="0" y="0"/>
            <a:chExt cx="273600" cy="390960"/>
          </a:xfrm>
        </p:grpSpPr>
        <p:sp>
          <p:nvSpPr>
            <p:cNvPr id="261" name="Freeform 31">
              <a:extLst>
                <a:ext uri="{FF2B5EF4-FFF2-40B4-BE49-F238E27FC236}">
                  <a16:creationId xmlns:a16="http://schemas.microsoft.com/office/drawing/2014/main" id="{796D53CA-D9F3-F39C-A885-CA478C119ECB}"/>
                </a:ext>
              </a:extLst>
            </p:cNvPr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  <p:sp>
        <p:nvSpPr>
          <p:cNvPr id="262" name="TextBox 261"/>
          <p:cNvSpPr txBox="1"/>
          <p:nvPr/>
        </p:nvSpPr>
        <p:spPr>
          <a:xfrm>
            <a:off x="2590800" y="4457700"/>
            <a:ext cx="115824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900" dirty="0">
                <a:cs typeface="B Nazanin" pitchFamily="2" charset="-78"/>
              </a:rPr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</a:t>
            </a:r>
            <a:r>
              <a:rPr lang="en-US" sz="2900" dirty="0">
                <a:cs typeface="B Nazanin" pitchFamily="2" charset="-78"/>
              </a:rPr>
              <a:t>.</a:t>
            </a:r>
          </a:p>
          <a:p>
            <a:pPr algn="ctr" rtl="1"/>
            <a:endParaRPr lang="en-US" sz="2900" dirty="0">
              <a:cs typeface="B Nazanin" pitchFamily="2" charset="-78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5181600" y="2247900"/>
            <a:ext cx="8001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500" dirty="0">
                <a:cs typeface="B Nazanin" pitchFamily="2" charset="-78"/>
              </a:rPr>
              <a:t>عنوان محتوا</a:t>
            </a:r>
            <a:endParaRPr lang="en-US" sz="75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6127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5000" y="0"/>
            <a:ext cx="966402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fa-IR" sz="8100" spc="898" dirty="0">
                <a:solidFill>
                  <a:schemeClr val="accent1"/>
                </a:solidFill>
                <a:latin typeface="Arimo Bold"/>
                <a:cs typeface="B Nazanin" pitchFamily="2" charset="-78"/>
              </a:rPr>
              <a:t>سبک اینفوگرافیک</a:t>
            </a:r>
            <a:endParaRPr lang="en-US" sz="8100" spc="898" dirty="0">
              <a:solidFill>
                <a:schemeClr val="accent1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043540" y="1572300"/>
            <a:ext cx="34540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7F7F7F"/>
                </a:solidFill>
                <a:latin typeface="Montserrat"/>
                <a:cs typeface="B Nazanin" pitchFamily="2" charset="-78"/>
              </a:rPr>
              <a:t>زیرنویس خود را وارد کنید</a:t>
            </a:r>
            <a:endParaRPr lang="en-US" sz="2100" spc="29" dirty="0">
              <a:solidFill>
                <a:srgbClr val="7F7F7F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478020" y="766800"/>
            <a:ext cx="663120" cy="857520"/>
            <a:chOff x="0" y="0"/>
            <a:chExt cx="884160" cy="11433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7129880" y="773280"/>
            <a:ext cx="672300" cy="844020"/>
            <a:chOff x="0" y="0"/>
            <a:chExt cx="896400" cy="11253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200000" y="744120"/>
            <a:ext cx="893700" cy="419580"/>
            <a:chOff x="0" y="0"/>
            <a:chExt cx="1191600" cy="5594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288020" y="121500"/>
            <a:ext cx="701460" cy="704160"/>
            <a:chOff x="0" y="0"/>
            <a:chExt cx="935280" cy="9388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075800" y="635580"/>
            <a:ext cx="942840" cy="629640"/>
            <a:chOff x="0" y="0"/>
            <a:chExt cx="1257120" cy="839520"/>
          </a:xfrm>
        </p:grpSpPr>
        <p:sp>
          <p:nvSpPr>
            <p:cNvPr id="13" name="Freeform 13"/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7289720" y="1551960"/>
            <a:ext cx="616140" cy="241380"/>
            <a:chOff x="0" y="0"/>
            <a:chExt cx="821520" cy="3218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6924140" y="649080"/>
            <a:ext cx="286740" cy="609120"/>
            <a:chOff x="0" y="0"/>
            <a:chExt cx="382320" cy="812160"/>
          </a:xfrm>
        </p:grpSpPr>
        <p:sp>
          <p:nvSpPr>
            <p:cNvPr id="17" name="Freeform 17"/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5403500" y="1558440"/>
            <a:ext cx="584280" cy="176040"/>
            <a:chOff x="0" y="0"/>
            <a:chExt cx="779040" cy="2347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5462360" y="1682640"/>
            <a:ext cx="446580" cy="133380"/>
            <a:chOff x="0" y="0"/>
            <a:chExt cx="595440" cy="1778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7377740" y="1691820"/>
            <a:ext cx="430920" cy="117180"/>
            <a:chOff x="0" y="0"/>
            <a:chExt cx="574560" cy="1562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6712460" y="349380"/>
            <a:ext cx="182520" cy="264060"/>
            <a:chOff x="0" y="0"/>
            <a:chExt cx="243360" cy="3520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6500240" y="209520"/>
            <a:ext cx="286740" cy="214380"/>
            <a:chOff x="0" y="0"/>
            <a:chExt cx="382320" cy="28584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6500240" y="547560"/>
            <a:ext cx="270540" cy="182520"/>
            <a:chOff x="0" y="0"/>
            <a:chExt cx="360720" cy="24336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6383060" y="319680"/>
            <a:ext cx="205200" cy="293220"/>
            <a:chOff x="0" y="0"/>
            <a:chExt cx="273600" cy="39096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4773860" y="9970020"/>
            <a:ext cx="282420" cy="316980"/>
            <a:chOff x="0" y="0"/>
            <a:chExt cx="376560" cy="422640"/>
          </a:xfrm>
        </p:grpSpPr>
        <p:sp>
          <p:nvSpPr>
            <p:cNvPr id="33" name="Freeform 33"/>
            <p:cNvSpPr/>
            <p:nvPr/>
          </p:nvSpPr>
          <p:spPr>
            <a:xfrm>
              <a:off x="0" y="127"/>
              <a:ext cx="376682" cy="422529"/>
            </a:xfrm>
            <a:custGeom>
              <a:avLst/>
              <a:gdLst/>
              <a:ahLst/>
              <a:cxnLst/>
              <a:rect l="l" t="t" r="r" b="b"/>
              <a:pathLst>
                <a:path w="376682" h="422529">
                  <a:moveTo>
                    <a:pt x="171323" y="422529"/>
                  </a:moveTo>
                  <a:cubicBezTo>
                    <a:pt x="171323" y="339725"/>
                    <a:pt x="171323" y="255524"/>
                    <a:pt x="171323" y="171323"/>
                  </a:cubicBezTo>
                  <a:cubicBezTo>
                    <a:pt x="230378" y="171323"/>
                    <a:pt x="290957" y="171323"/>
                    <a:pt x="352933" y="171323"/>
                  </a:cubicBezTo>
                  <a:cubicBezTo>
                    <a:pt x="352933" y="163957"/>
                    <a:pt x="354457" y="157988"/>
                    <a:pt x="354457" y="152146"/>
                  </a:cubicBezTo>
                  <a:cubicBezTo>
                    <a:pt x="351536" y="143256"/>
                    <a:pt x="354457" y="138811"/>
                    <a:pt x="363347" y="140335"/>
                  </a:cubicBezTo>
                  <a:cubicBezTo>
                    <a:pt x="373634" y="141859"/>
                    <a:pt x="376682" y="137414"/>
                    <a:pt x="376682" y="128524"/>
                  </a:cubicBezTo>
                  <a:cubicBezTo>
                    <a:pt x="375158" y="100457"/>
                    <a:pt x="375158" y="70866"/>
                    <a:pt x="376682" y="42799"/>
                  </a:cubicBezTo>
                  <a:cubicBezTo>
                    <a:pt x="376682" y="32512"/>
                    <a:pt x="372237" y="28067"/>
                    <a:pt x="361950" y="30988"/>
                  </a:cubicBezTo>
                  <a:cubicBezTo>
                    <a:pt x="354584" y="32512"/>
                    <a:pt x="353060" y="29464"/>
                    <a:pt x="354584" y="23622"/>
                  </a:cubicBezTo>
                  <a:cubicBezTo>
                    <a:pt x="354584" y="16256"/>
                    <a:pt x="354584" y="8890"/>
                    <a:pt x="354584" y="0"/>
                  </a:cubicBezTo>
                  <a:cubicBezTo>
                    <a:pt x="345694" y="0"/>
                    <a:pt x="336804" y="0"/>
                    <a:pt x="329438" y="0"/>
                  </a:cubicBezTo>
                  <a:cubicBezTo>
                    <a:pt x="280670" y="0"/>
                    <a:pt x="232029" y="0"/>
                    <a:pt x="183261" y="0"/>
                  </a:cubicBezTo>
                  <a:cubicBezTo>
                    <a:pt x="134366" y="1397"/>
                    <a:pt x="90043" y="14605"/>
                    <a:pt x="54610" y="48641"/>
                  </a:cubicBezTo>
                  <a:cubicBezTo>
                    <a:pt x="17780" y="84074"/>
                    <a:pt x="1524" y="128397"/>
                    <a:pt x="1524" y="180213"/>
                  </a:cubicBezTo>
                  <a:cubicBezTo>
                    <a:pt x="1524" y="255524"/>
                    <a:pt x="1524" y="332486"/>
                    <a:pt x="1524" y="407797"/>
                  </a:cubicBezTo>
                  <a:cubicBezTo>
                    <a:pt x="1524" y="413766"/>
                    <a:pt x="0" y="418084"/>
                    <a:pt x="0" y="422529"/>
                  </a:cubicBezTo>
                  <a:cubicBezTo>
                    <a:pt x="57531" y="422529"/>
                    <a:pt x="113665" y="422529"/>
                    <a:pt x="171323" y="42252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8068400" y="9824760"/>
            <a:ext cx="210600" cy="126360"/>
            <a:chOff x="0" y="0"/>
            <a:chExt cx="280800" cy="16848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80924" cy="168656"/>
            </a:xfrm>
            <a:custGeom>
              <a:avLst/>
              <a:gdLst/>
              <a:ahLst/>
              <a:cxnLst/>
              <a:rect l="l" t="t" r="r" b="b"/>
              <a:pathLst>
                <a:path w="280924" h="168656">
                  <a:moveTo>
                    <a:pt x="280797" y="0"/>
                  </a:moveTo>
                  <a:cubicBezTo>
                    <a:pt x="199517" y="1524"/>
                    <a:pt x="116713" y="1524"/>
                    <a:pt x="35433" y="1524"/>
                  </a:cubicBezTo>
                  <a:cubicBezTo>
                    <a:pt x="29464" y="1524"/>
                    <a:pt x="25146" y="1524"/>
                    <a:pt x="19177" y="1524"/>
                  </a:cubicBezTo>
                  <a:cubicBezTo>
                    <a:pt x="19177" y="13335"/>
                    <a:pt x="19177" y="23749"/>
                    <a:pt x="19177" y="35560"/>
                  </a:cubicBezTo>
                  <a:cubicBezTo>
                    <a:pt x="13208" y="37084"/>
                    <a:pt x="7366" y="37084"/>
                    <a:pt x="0" y="37084"/>
                  </a:cubicBezTo>
                  <a:cubicBezTo>
                    <a:pt x="0" y="68072"/>
                    <a:pt x="0" y="97663"/>
                    <a:pt x="1524" y="127254"/>
                  </a:cubicBezTo>
                  <a:cubicBezTo>
                    <a:pt x="1524" y="130175"/>
                    <a:pt x="11811" y="133223"/>
                    <a:pt x="19304" y="139065"/>
                  </a:cubicBezTo>
                  <a:cubicBezTo>
                    <a:pt x="19304" y="146431"/>
                    <a:pt x="19304" y="156845"/>
                    <a:pt x="19304" y="168656"/>
                  </a:cubicBezTo>
                  <a:cubicBezTo>
                    <a:pt x="106553" y="168656"/>
                    <a:pt x="193675" y="168656"/>
                    <a:pt x="280924" y="168656"/>
                  </a:cubicBezTo>
                  <a:cubicBezTo>
                    <a:pt x="280924" y="112522"/>
                    <a:pt x="280924" y="56388"/>
                    <a:pt x="280924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5689700" y="9414360"/>
            <a:ext cx="599940" cy="683100"/>
            <a:chOff x="0" y="0"/>
            <a:chExt cx="799920" cy="910800"/>
          </a:xfrm>
        </p:grpSpPr>
        <p:sp>
          <p:nvSpPr>
            <p:cNvPr id="37" name="Freeform 37"/>
            <p:cNvSpPr/>
            <p:nvPr/>
          </p:nvSpPr>
          <p:spPr>
            <a:xfrm>
              <a:off x="-127" y="127"/>
              <a:ext cx="799846" cy="910717"/>
            </a:xfrm>
            <a:custGeom>
              <a:avLst/>
              <a:gdLst/>
              <a:ahLst/>
              <a:cxnLst/>
              <a:rect l="l" t="t" r="r" b="b"/>
              <a:pathLst>
                <a:path w="799846" h="910717">
                  <a:moveTo>
                    <a:pt x="289433" y="740664"/>
                  </a:moveTo>
                  <a:cubicBezTo>
                    <a:pt x="231902" y="740664"/>
                    <a:pt x="174371" y="740664"/>
                    <a:pt x="115316" y="740664"/>
                  </a:cubicBezTo>
                  <a:cubicBezTo>
                    <a:pt x="115316" y="752475"/>
                    <a:pt x="115316" y="761365"/>
                    <a:pt x="115316" y="770255"/>
                  </a:cubicBezTo>
                  <a:cubicBezTo>
                    <a:pt x="94615" y="770255"/>
                    <a:pt x="94615" y="770255"/>
                    <a:pt x="94615" y="789432"/>
                  </a:cubicBezTo>
                  <a:cubicBezTo>
                    <a:pt x="94615" y="819023"/>
                    <a:pt x="94615" y="850011"/>
                    <a:pt x="94615" y="879602"/>
                  </a:cubicBezTo>
                  <a:cubicBezTo>
                    <a:pt x="101981" y="881126"/>
                    <a:pt x="107950" y="881126"/>
                    <a:pt x="113792" y="881126"/>
                  </a:cubicBezTo>
                  <a:cubicBezTo>
                    <a:pt x="113792" y="891413"/>
                    <a:pt x="113792" y="900303"/>
                    <a:pt x="113792" y="910717"/>
                  </a:cubicBezTo>
                  <a:cubicBezTo>
                    <a:pt x="119634" y="910717"/>
                    <a:pt x="124079" y="910717"/>
                    <a:pt x="128524" y="910717"/>
                  </a:cubicBezTo>
                  <a:cubicBezTo>
                    <a:pt x="180213" y="910717"/>
                    <a:pt x="231775" y="910717"/>
                    <a:pt x="283464" y="910717"/>
                  </a:cubicBezTo>
                  <a:cubicBezTo>
                    <a:pt x="367538" y="910717"/>
                    <a:pt x="433959" y="857504"/>
                    <a:pt x="453136" y="776224"/>
                  </a:cubicBezTo>
                  <a:cubicBezTo>
                    <a:pt x="457581" y="759968"/>
                    <a:pt x="458978" y="742188"/>
                    <a:pt x="458978" y="724535"/>
                  </a:cubicBezTo>
                  <a:cubicBezTo>
                    <a:pt x="458978" y="545592"/>
                    <a:pt x="458978" y="365252"/>
                    <a:pt x="458978" y="186309"/>
                  </a:cubicBezTo>
                  <a:cubicBezTo>
                    <a:pt x="458978" y="180340"/>
                    <a:pt x="458978" y="176022"/>
                    <a:pt x="458978" y="170053"/>
                  </a:cubicBezTo>
                  <a:cubicBezTo>
                    <a:pt x="572643" y="170053"/>
                    <a:pt x="686308" y="170053"/>
                    <a:pt x="799846" y="170053"/>
                  </a:cubicBezTo>
                  <a:cubicBezTo>
                    <a:pt x="799846" y="113919"/>
                    <a:pt x="799846" y="57658"/>
                    <a:pt x="799846" y="1524"/>
                  </a:cubicBezTo>
                  <a:cubicBezTo>
                    <a:pt x="796925" y="1524"/>
                    <a:pt x="795401" y="1524"/>
                    <a:pt x="794004" y="1524"/>
                  </a:cubicBezTo>
                  <a:cubicBezTo>
                    <a:pt x="680339" y="1524"/>
                    <a:pt x="568198" y="0"/>
                    <a:pt x="456057" y="1524"/>
                  </a:cubicBezTo>
                  <a:cubicBezTo>
                    <a:pt x="374904" y="3048"/>
                    <a:pt x="305562" y="62103"/>
                    <a:pt x="292227" y="143510"/>
                  </a:cubicBezTo>
                  <a:cubicBezTo>
                    <a:pt x="287782" y="171577"/>
                    <a:pt x="289306" y="201168"/>
                    <a:pt x="287782" y="230759"/>
                  </a:cubicBezTo>
                  <a:cubicBezTo>
                    <a:pt x="208026" y="230759"/>
                    <a:pt x="125476" y="230759"/>
                    <a:pt x="42799" y="230759"/>
                  </a:cubicBezTo>
                  <a:cubicBezTo>
                    <a:pt x="42799" y="218948"/>
                    <a:pt x="42799" y="207137"/>
                    <a:pt x="42799" y="195326"/>
                  </a:cubicBezTo>
                  <a:cubicBezTo>
                    <a:pt x="28067" y="195326"/>
                    <a:pt x="16256" y="195326"/>
                    <a:pt x="0" y="195326"/>
                  </a:cubicBezTo>
                  <a:cubicBezTo>
                    <a:pt x="1524" y="211582"/>
                    <a:pt x="1524" y="227838"/>
                    <a:pt x="4445" y="242697"/>
                  </a:cubicBezTo>
                  <a:cubicBezTo>
                    <a:pt x="7366" y="261874"/>
                    <a:pt x="28067" y="275209"/>
                    <a:pt x="51689" y="275209"/>
                  </a:cubicBezTo>
                  <a:cubicBezTo>
                    <a:pt x="125476" y="275209"/>
                    <a:pt x="197739" y="275209"/>
                    <a:pt x="271653" y="275209"/>
                  </a:cubicBezTo>
                  <a:cubicBezTo>
                    <a:pt x="277495" y="275209"/>
                    <a:pt x="283464" y="275209"/>
                    <a:pt x="289306" y="275209"/>
                  </a:cubicBezTo>
                  <a:cubicBezTo>
                    <a:pt x="289306" y="430403"/>
                    <a:pt x="289306" y="585724"/>
                    <a:pt x="289306" y="74091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6689240" y="9415440"/>
            <a:ext cx="720900" cy="535680"/>
            <a:chOff x="0" y="0"/>
            <a:chExt cx="961200" cy="71424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961263" cy="715645"/>
            </a:xfrm>
            <a:custGeom>
              <a:avLst/>
              <a:gdLst/>
              <a:ahLst/>
              <a:cxnLst/>
              <a:rect l="l" t="t" r="r" b="b"/>
              <a:pathLst>
                <a:path w="961263" h="715645">
                  <a:moveTo>
                    <a:pt x="392811" y="168910"/>
                  </a:moveTo>
                  <a:cubicBezTo>
                    <a:pt x="392811" y="291846"/>
                    <a:pt x="392811" y="414909"/>
                    <a:pt x="392811" y="536448"/>
                  </a:cubicBezTo>
                  <a:cubicBezTo>
                    <a:pt x="392811" y="620903"/>
                    <a:pt x="440055" y="686054"/>
                    <a:pt x="516890" y="708279"/>
                  </a:cubicBezTo>
                  <a:cubicBezTo>
                    <a:pt x="533146" y="714248"/>
                    <a:pt x="552323" y="715645"/>
                    <a:pt x="571500" y="715645"/>
                  </a:cubicBezTo>
                  <a:cubicBezTo>
                    <a:pt x="689610" y="715645"/>
                    <a:pt x="809244" y="715645"/>
                    <a:pt x="927354" y="715645"/>
                  </a:cubicBezTo>
                  <a:cubicBezTo>
                    <a:pt x="939165" y="715645"/>
                    <a:pt x="945134" y="712724"/>
                    <a:pt x="943610" y="700786"/>
                  </a:cubicBezTo>
                  <a:cubicBezTo>
                    <a:pt x="942086" y="696341"/>
                    <a:pt x="942086" y="691896"/>
                    <a:pt x="942086" y="687451"/>
                  </a:cubicBezTo>
                  <a:cubicBezTo>
                    <a:pt x="942086" y="681482"/>
                    <a:pt x="942086" y="678561"/>
                    <a:pt x="949452" y="680085"/>
                  </a:cubicBezTo>
                  <a:cubicBezTo>
                    <a:pt x="952373" y="680085"/>
                    <a:pt x="959739" y="675640"/>
                    <a:pt x="959739" y="674116"/>
                  </a:cubicBezTo>
                  <a:cubicBezTo>
                    <a:pt x="961263" y="644525"/>
                    <a:pt x="959739" y="614807"/>
                    <a:pt x="959739" y="585216"/>
                  </a:cubicBezTo>
                  <a:cubicBezTo>
                    <a:pt x="956818" y="583692"/>
                    <a:pt x="953770" y="583692"/>
                    <a:pt x="950849" y="583692"/>
                  </a:cubicBezTo>
                  <a:cubicBezTo>
                    <a:pt x="943483" y="583692"/>
                    <a:pt x="939038" y="580771"/>
                    <a:pt x="941959" y="573278"/>
                  </a:cubicBezTo>
                  <a:cubicBezTo>
                    <a:pt x="941959" y="573278"/>
                    <a:pt x="941959" y="571754"/>
                    <a:pt x="941959" y="571754"/>
                  </a:cubicBezTo>
                  <a:cubicBezTo>
                    <a:pt x="944880" y="548005"/>
                    <a:pt x="944880" y="548005"/>
                    <a:pt x="921258" y="548005"/>
                  </a:cubicBezTo>
                  <a:cubicBezTo>
                    <a:pt x="806069" y="548005"/>
                    <a:pt x="690880" y="548005"/>
                    <a:pt x="575818" y="548005"/>
                  </a:cubicBezTo>
                  <a:cubicBezTo>
                    <a:pt x="571373" y="548005"/>
                    <a:pt x="566928" y="548005"/>
                    <a:pt x="561086" y="548005"/>
                  </a:cubicBezTo>
                  <a:cubicBezTo>
                    <a:pt x="561086" y="542036"/>
                    <a:pt x="561086" y="537591"/>
                    <a:pt x="561086" y="533146"/>
                  </a:cubicBezTo>
                  <a:cubicBezTo>
                    <a:pt x="561086" y="411607"/>
                    <a:pt x="562610" y="290068"/>
                    <a:pt x="561086" y="168656"/>
                  </a:cubicBezTo>
                  <a:cubicBezTo>
                    <a:pt x="559562" y="90424"/>
                    <a:pt x="510921" y="25146"/>
                    <a:pt x="431165" y="5969"/>
                  </a:cubicBezTo>
                  <a:cubicBezTo>
                    <a:pt x="417830" y="1524"/>
                    <a:pt x="401574" y="0"/>
                    <a:pt x="386842" y="0"/>
                  </a:cubicBezTo>
                  <a:cubicBezTo>
                    <a:pt x="261366" y="0"/>
                    <a:pt x="137287" y="0"/>
                    <a:pt x="13335" y="0"/>
                  </a:cubicBezTo>
                  <a:cubicBezTo>
                    <a:pt x="8890" y="0"/>
                    <a:pt x="4445" y="0"/>
                    <a:pt x="0" y="0"/>
                  </a:cubicBezTo>
                  <a:cubicBezTo>
                    <a:pt x="0" y="56261"/>
                    <a:pt x="0" y="111125"/>
                    <a:pt x="0" y="168910"/>
                  </a:cubicBezTo>
                  <a:cubicBezTo>
                    <a:pt x="65024" y="168910"/>
                    <a:pt x="131445" y="168910"/>
                    <a:pt x="196342" y="168910"/>
                  </a:cubicBezTo>
                  <a:cubicBezTo>
                    <a:pt x="261239" y="168910"/>
                    <a:pt x="327787" y="168910"/>
                    <a:pt x="392684" y="16891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15162120" y="9817740"/>
            <a:ext cx="477900" cy="434700"/>
            <a:chOff x="0" y="0"/>
            <a:chExt cx="637200" cy="579600"/>
          </a:xfrm>
        </p:grpSpPr>
        <p:sp>
          <p:nvSpPr>
            <p:cNvPr id="41" name="Freeform 41"/>
            <p:cNvSpPr/>
            <p:nvPr/>
          </p:nvSpPr>
          <p:spPr>
            <a:xfrm>
              <a:off x="-127" y="0"/>
              <a:ext cx="637032" cy="579374"/>
            </a:xfrm>
            <a:custGeom>
              <a:avLst/>
              <a:gdLst/>
              <a:ahLst/>
              <a:cxnLst/>
              <a:rect l="l" t="t" r="r" b="b"/>
              <a:pathLst>
                <a:path w="637032" h="579374">
                  <a:moveTo>
                    <a:pt x="45847" y="249936"/>
                  </a:moveTo>
                  <a:cubicBezTo>
                    <a:pt x="51689" y="227711"/>
                    <a:pt x="56134" y="207010"/>
                    <a:pt x="60579" y="184912"/>
                  </a:cubicBezTo>
                  <a:cubicBezTo>
                    <a:pt x="41402" y="204089"/>
                    <a:pt x="31115" y="229235"/>
                    <a:pt x="22225" y="255905"/>
                  </a:cubicBezTo>
                  <a:cubicBezTo>
                    <a:pt x="20701" y="254381"/>
                    <a:pt x="20701" y="254381"/>
                    <a:pt x="19304" y="254381"/>
                  </a:cubicBezTo>
                  <a:cubicBezTo>
                    <a:pt x="20828" y="247015"/>
                    <a:pt x="22225" y="239649"/>
                    <a:pt x="26670" y="232156"/>
                  </a:cubicBezTo>
                  <a:cubicBezTo>
                    <a:pt x="35560" y="215900"/>
                    <a:pt x="44323" y="199644"/>
                    <a:pt x="54737" y="184785"/>
                  </a:cubicBezTo>
                  <a:cubicBezTo>
                    <a:pt x="68072" y="164084"/>
                    <a:pt x="82804" y="144907"/>
                    <a:pt x="98933" y="122682"/>
                  </a:cubicBezTo>
                  <a:cubicBezTo>
                    <a:pt x="65024" y="122682"/>
                    <a:pt x="34036" y="122682"/>
                    <a:pt x="1524" y="122682"/>
                  </a:cubicBezTo>
                  <a:cubicBezTo>
                    <a:pt x="1524" y="138938"/>
                    <a:pt x="1524" y="155194"/>
                    <a:pt x="1524" y="171450"/>
                  </a:cubicBezTo>
                  <a:cubicBezTo>
                    <a:pt x="20701" y="175895"/>
                    <a:pt x="20701" y="175895"/>
                    <a:pt x="20701" y="195072"/>
                  </a:cubicBezTo>
                  <a:cubicBezTo>
                    <a:pt x="20701" y="202438"/>
                    <a:pt x="20701" y="208407"/>
                    <a:pt x="20701" y="215773"/>
                  </a:cubicBezTo>
                  <a:cubicBezTo>
                    <a:pt x="22225" y="224663"/>
                    <a:pt x="22225" y="233553"/>
                    <a:pt x="7366" y="233553"/>
                  </a:cubicBezTo>
                  <a:cubicBezTo>
                    <a:pt x="5842" y="232029"/>
                    <a:pt x="0" y="236474"/>
                    <a:pt x="0" y="239522"/>
                  </a:cubicBezTo>
                  <a:cubicBezTo>
                    <a:pt x="0" y="273558"/>
                    <a:pt x="0" y="307594"/>
                    <a:pt x="0" y="341503"/>
                  </a:cubicBezTo>
                  <a:cubicBezTo>
                    <a:pt x="20701" y="344424"/>
                    <a:pt x="20701" y="344424"/>
                    <a:pt x="20701" y="365125"/>
                  </a:cubicBezTo>
                  <a:cubicBezTo>
                    <a:pt x="20701" y="371094"/>
                    <a:pt x="20701" y="376936"/>
                    <a:pt x="20701" y="384302"/>
                  </a:cubicBezTo>
                  <a:cubicBezTo>
                    <a:pt x="20701" y="402082"/>
                    <a:pt x="20701" y="402082"/>
                    <a:pt x="1524" y="403479"/>
                  </a:cubicBezTo>
                  <a:cubicBezTo>
                    <a:pt x="1524" y="419735"/>
                    <a:pt x="1524" y="435991"/>
                    <a:pt x="1524" y="453771"/>
                  </a:cubicBezTo>
                  <a:cubicBezTo>
                    <a:pt x="30988" y="453771"/>
                    <a:pt x="61976" y="453771"/>
                    <a:pt x="95885" y="453771"/>
                  </a:cubicBezTo>
                  <a:cubicBezTo>
                    <a:pt x="84074" y="435991"/>
                    <a:pt x="75184" y="416814"/>
                    <a:pt x="61976" y="402082"/>
                  </a:cubicBezTo>
                  <a:cubicBezTo>
                    <a:pt x="44323" y="379857"/>
                    <a:pt x="29464" y="356235"/>
                    <a:pt x="20701" y="328168"/>
                  </a:cubicBezTo>
                  <a:cubicBezTo>
                    <a:pt x="19177" y="326644"/>
                    <a:pt x="19177" y="325247"/>
                    <a:pt x="19177" y="322199"/>
                  </a:cubicBezTo>
                  <a:cubicBezTo>
                    <a:pt x="19177" y="322199"/>
                    <a:pt x="20701" y="322199"/>
                    <a:pt x="20701" y="320675"/>
                  </a:cubicBezTo>
                  <a:cubicBezTo>
                    <a:pt x="26543" y="334010"/>
                    <a:pt x="30988" y="348742"/>
                    <a:pt x="38354" y="360553"/>
                  </a:cubicBezTo>
                  <a:cubicBezTo>
                    <a:pt x="45720" y="373888"/>
                    <a:pt x="54610" y="384175"/>
                    <a:pt x="63373" y="395986"/>
                  </a:cubicBezTo>
                  <a:cubicBezTo>
                    <a:pt x="58928" y="381254"/>
                    <a:pt x="54483" y="367919"/>
                    <a:pt x="50038" y="354584"/>
                  </a:cubicBezTo>
                  <a:cubicBezTo>
                    <a:pt x="101600" y="496570"/>
                    <a:pt x="199009" y="579374"/>
                    <a:pt x="352425" y="566039"/>
                  </a:cubicBezTo>
                  <a:cubicBezTo>
                    <a:pt x="491109" y="554228"/>
                    <a:pt x="572262" y="466979"/>
                    <a:pt x="607568" y="333883"/>
                  </a:cubicBezTo>
                  <a:cubicBezTo>
                    <a:pt x="601726" y="353060"/>
                    <a:pt x="597281" y="373761"/>
                    <a:pt x="591312" y="394462"/>
                  </a:cubicBezTo>
                  <a:cubicBezTo>
                    <a:pt x="608965" y="373761"/>
                    <a:pt x="622300" y="351536"/>
                    <a:pt x="629666" y="324993"/>
                  </a:cubicBezTo>
                  <a:cubicBezTo>
                    <a:pt x="631190" y="317627"/>
                    <a:pt x="634111" y="311658"/>
                    <a:pt x="637032" y="304292"/>
                  </a:cubicBezTo>
                  <a:cubicBezTo>
                    <a:pt x="635508" y="292481"/>
                    <a:pt x="635508" y="279146"/>
                    <a:pt x="635508" y="267335"/>
                  </a:cubicBezTo>
                  <a:cubicBezTo>
                    <a:pt x="633984" y="264414"/>
                    <a:pt x="632587" y="262890"/>
                    <a:pt x="632587" y="261366"/>
                  </a:cubicBezTo>
                  <a:cubicBezTo>
                    <a:pt x="625221" y="231775"/>
                    <a:pt x="613410" y="206629"/>
                    <a:pt x="594233" y="184531"/>
                  </a:cubicBezTo>
                  <a:cubicBezTo>
                    <a:pt x="592709" y="183007"/>
                    <a:pt x="592709" y="181610"/>
                    <a:pt x="592709" y="180086"/>
                  </a:cubicBezTo>
                  <a:cubicBezTo>
                    <a:pt x="592709" y="181610"/>
                    <a:pt x="589788" y="183007"/>
                    <a:pt x="591185" y="183007"/>
                  </a:cubicBezTo>
                  <a:cubicBezTo>
                    <a:pt x="594106" y="194818"/>
                    <a:pt x="598551" y="206629"/>
                    <a:pt x="601472" y="218440"/>
                  </a:cubicBezTo>
                  <a:cubicBezTo>
                    <a:pt x="599948" y="219964"/>
                    <a:pt x="599948" y="219964"/>
                    <a:pt x="598551" y="219964"/>
                  </a:cubicBezTo>
                  <a:cubicBezTo>
                    <a:pt x="594106" y="208153"/>
                    <a:pt x="589661" y="194818"/>
                    <a:pt x="585216" y="183007"/>
                  </a:cubicBezTo>
                  <a:cubicBezTo>
                    <a:pt x="545846" y="93091"/>
                    <a:pt x="479552" y="36957"/>
                    <a:pt x="383667" y="14732"/>
                  </a:cubicBezTo>
                  <a:cubicBezTo>
                    <a:pt x="318770" y="0"/>
                    <a:pt x="256794" y="8890"/>
                    <a:pt x="197739" y="39878"/>
                  </a:cubicBezTo>
                  <a:cubicBezTo>
                    <a:pt x="119634" y="81280"/>
                    <a:pt x="70866" y="147828"/>
                    <a:pt x="51689" y="235077"/>
                  </a:cubicBezTo>
                  <a:cubicBezTo>
                    <a:pt x="51689" y="239522"/>
                    <a:pt x="48768" y="245364"/>
                    <a:pt x="45847" y="249809"/>
                  </a:cubicBezTo>
                  <a:cubicBezTo>
                    <a:pt x="45847" y="272034"/>
                    <a:pt x="45847" y="295656"/>
                    <a:pt x="45847" y="317881"/>
                  </a:cubicBezTo>
                  <a:cubicBezTo>
                    <a:pt x="45847" y="295656"/>
                    <a:pt x="45847" y="272034"/>
                    <a:pt x="45847" y="249809"/>
                  </a:cubicBezTo>
                  <a:close/>
                  <a:moveTo>
                    <a:pt x="407162" y="341503"/>
                  </a:moveTo>
                  <a:cubicBezTo>
                    <a:pt x="426339" y="310515"/>
                    <a:pt x="430784" y="277876"/>
                    <a:pt x="413004" y="245364"/>
                  </a:cubicBezTo>
                  <a:cubicBezTo>
                    <a:pt x="389382" y="203962"/>
                    <a:pt x="353949" y="186182"/>
                    <a:pt x="306832" y="192151"/>
                  </a:cubicBezTo>
                  <a:cubicBezTo>
                    <a:pt x="333375" y="181864"/>
                    <a:pt x="358394" y="192151"/>
                    <a:pt x="382016" y="201041"/>
                  </a:cubicBezTo>
                  <a:cubicBezTo>
                    <a:pt x="393827" y="205486"/>
                    <a:pt x="401193" y="220218"/>
                    <a:pt x="411480" y="232029"/>
                  </a:cubicBezTo>
                  <a:cubicBezTo>
                    <a:pt x="443992" y="199517"/>
                    <a:pt x="476377" y="167005"/>
                    <a:pt x="510286" y="132969"/>
                  </a:cubicBezTo>
                  <a:cubicBezTo>
                    <a:pt x="530987" y="150749"/>
                    <a:pt x="563372" y="217297"/>
                    <a:pt x="558927" y="239395"/>
                  </a:cubicBezTo>
                  <a:cubicBezTo>
                    <a:pt x="548640" y="200914"/>
                    <a:pt x="533908" y="167005"/>
                    <a:pt x="508762" y="137414"/>
                  </a:cubicBezTo>
                  <a:cubicBezTo>
                    <a:pt x="477774" y="168402"/>
                    <a:pt x="446786" y="199517"/>
                    <a:pt x="415798" y="230505"/>
                  </a:cubicBezTo>
                  <a:cubicBezTo>
                    <a:pt x="414274" y="233426"/>
                    <a:pt x="415798" y="239395"/>
                    <a:pt x="415798" y="242316"/>
                  </a:cubicBezTo>
                  <a:cubicBezTo>
                    <a:pt x="418719" y="257048"/>
                    <a:pt x="423164" y="270383"/>
                    <a:pt x="424688" y="283718"/>
                  </a:cubicBezTo>
                  <a:cubicBezTo>
                    <a:pt x="427609" y="304419"/>
                    <a:pt x="423164" y="325120"/>
                    <a:pt x="412877" y="339852"/>
                  </a:cubicBezTo>
                  <a:cubicBezTo>
                    <a:pt x="446786" y="373888"/>
                    <a:pt x="477774" y="406400"/>
                    <a:pt x="510286" y="438912"/>
                  </a:cubicBezTo>
                  <a:cubicBezTo>
                    <a:pt x="535305" y="409321"/>
                    <a:pt x="550164" y="375285"/>
                    <a:pt x="560451" y="338328"/>
                  </a:cubicBezTo>
                  <a:cubicBezTo>
                    <a:pt x="554609" y="378206"/>
                    <a:pt x="536829" y="413766"/>
                    <a:pt x="510286" y="444754"/>
                  </a:cubicBezTo>
                  <a:cubicBezTo>
                    <a:pt x="474853" y="409321"/>
                    <a:pt x="440944" y="375285"/>
                    <a:pt x="407035" y="341249"/>
                  </a:cubicBezTo>
                  <a:cubicBezTo>
                    <a:pt x="408559" y="357505"/>
                    <a:pt x="392303" y="361950"/>
                    <a:pt x="384937" y="372237"/>
                  </a:cubicBezTo>
                  <a:cubicBezTo>
                    <a:pt x="417449" y="404749"/>
                    <a:pt x="449834" y="438785"/>
                    <a:pt x="482346" y="471297"/>
                  </a:cubicBezTo>
                  <a:cubicBezTo>
                    <a:pt x="389382" y="554101"/>
                    <a:pt x="249301" y="543687"/>
                    <a:pt x="169672" y="469773"/>
                  </a:cubicBezTo>
                  <a:cubicBezTo>
                    <a:pt x="203581" y="437261"/>
                    <a:pt x="236093" y="404749"/>
                    <a:pt x="268478" y="370713"/>
                  </a:cubicBezTo>
                  <a:cubicBezTo>
                    <a:pt x="259588" y="361823"/>
                    <a:pt x="249301" y="352933"/>
                    <a:pt x="240411" y="345567"/>
                  </a:cubicBezTo>
                  <a:cubicBezTo>
                    <a:pt x="235966" y="335280"/>
                    <a:pt x="233045" y="323342"/>
                    <a:pt x="228600" y="311531"/>
                  </a:cubicBezTo>
                  <a:cubicBezTo>
                    <a:pt x="230124" y="311531"/>
                    <a:pt x="231521" y="310007"/>
                    <a:pt x="233045" y="310007"/>
                  </a:cubicBezTo>
                  <a:cubicBezTo>
                    <a:pt x="243332" y="348488"/>
                    <a:pt x="268478" y="373634"/>
                    <a:pt x="308229" y="383921"/>
                  </a:cubicBezTo>
                  <a:cubicBezTo>
                    <a:pt x="306705" y="383921"/>
                    <a:pt x="306705" y="385445"/>
                    <a:pt x="306705" y="386842"/>
                  </a:cubicBezTo>
                  <a:cubicBezTo>
                    <a:pt x="294894" y="382397"/>
                    <a:pt x="284607" y="379476"/>
                    <a:pt x="274193" y="375031"/>
                  </a:cubicBezTo>
                  <a:cubicBezTo>
                    <a:pt x="241681" y="407543"/>
                    <a:pt x="210820" y="438658"/>
                    <a:pt x="176784" y="471170"/>
                  </a:cubicBezTo>
                  <a:cubicBezTo>
                    <a:pt x="277114" y="506603"/>
                    <a:pt x="375920" y="506603"/>
                    <a:pt x="476250" y="471170"/>
                  </a:cubicBezTo>
                  <a:cubicBezTo>
                    <a:pt x="474726" y="468249"/>
                    <a:pt x="473329" y="466725"/>
                    <a:pt x="471805" y="465201"/>
                  </a:cubicBezTo>
                  <a:cubicBezTo>
                    <a:pt x="443738" y="435610"/>
                    <a:pt x="414274" y="407543"/>
                    <a:pt x="386207" y="379476"/>
                  </a:cubicBezTo>
                  <a:cubicBezTo>
                    <a:pt x="383286" y="376555"/>
                    <a:pt x="377317" y="376555"/>
                    <a:pt x="372872" y="377952"/>
                  </a:cubicBezTo>
                  <a:cubicBezTo>
                    <a:pt x="363982" y="379476"/>
                    <a:pt x="355219" y="383921"/>
                    <a:pt x="346329" y="386842"/>
                  </a:cubicBezTo>
                  <a:cubicBezTo>
                    <a:pt x="346329" y="385318"/>
                    <a:pt x="346329" y="383921"/>
                    <a:pt x="344805" y="382397"/>
                  </a:cubicBezTo>
                  <a:cubicBezTo>
                    <a:pt x="371348" y="376428"/>
                    <a:pt x="392049" y="363220"/>
                    <a:pt x="406781" y="340995"/>
                  </a:cubicBezTo>
                  <a:close/>
                  <a:moveTo>
                    <a:pt x="482473" y="106426"/>
                  </a:moveTo>
                  <a:cubicBezTo>
                    <a:pt x="480949" y="106426"/>
                    <a:pt x="479552" y="107950"/>
                    <a:pt x="478028" y="107950"/>
                  </a:cubicBezTo>
                  <a:cubicBezTo>
                    <a:pt x="433832" y="70993"/>
                    <a:pt x="227330" y="70993"/>
                    <a:pt x="180086" y="106426"/>
                  </a:cubicBezTo>
                  <a:cubicBezTo>
                    <a:pt x="211074" y="137414"/>
                    <a:pt x="243459" y="170053"/>
                    <a:pt x="274447" y="201041"/>
                  </a:cubicBezTo>
                  <a:cubicBezTo>
                    <a:pt x="283337" y="198120"/>
                    <a:pt x="292100" y="195072"/>
                    <a:pt x="300990" y="190754"/>
                  </a:cubicBezTo>
                  <a:cubicBezTo>
                    <a:pt x="300990" y="192278"/>
                    <a:pt x="302514" y="193675"/>
                    <a:pt x="302514" y="193675"/>
                  </a:cubicBezTo>
                  <a:cubicBezTo>
                    <a:pt x="249428" y="212852"/>
                    <a:pt x="225806" y="251333"/>
                    <a:pt x="228727" y="306070"/>
                  </a:cubicBezTo>
                  <a:cubicBezTo>
                    <a:pt x="225806" y="285369"/>
                    <a:pt x="225806" y="264668"/>
                    <a:pt x="236093" y="246888"/>
                  </a:cubicBezTo>
                  <a:cubicBezTo>
                    <a:pt x="241935" y="236601"/>
                    <a:pt x="237617" y="230632"/>
                    <a:pt x="231648" y="223266"/>
                  </a:cubicBezTo>
                  <a:cubicBezTo>
                    <a:pt x="215392" y="208534"/>
                    <a:pt x="199136" y="192278"/>
                    <a:pt x="184404" y="177419"/>
                  </a:cubicBezTo>
                  <a:cubicBezTo>
                    <a:pt x="171069" y="164084"/>
                    <a:pt x="157861" y="150749"/>
                    <a:pt x="143129" y="137541"/>
                  </a:cubicBezTo>
                  <a:cubicBezTo>
                    <a:pt x="118110" y="168529"/>
                    <a:pt x="103251" y="202565"/>
                    <a:pt x="92964" y="239522"/>
                  </a:cubicBezTo>
                  <a:cubicBezTo>
                    <a:pt x="91440" y="237998"/>
                    <a:pt x="91440" y="236601"/>
                    <a:pt x="91440" y="235077"/>
                  </a:cubicBezTo>
                  <a:cubicBezTo>
                    <a:pt x="98806" y="199644"/>
                    <a:pt x="115062" y="168529"/>
                    <a:pt x="137160" y="138938"/>
                  </a:cubicBezTo>
                  <a:cubicBezTo>
                    <a:pt x="141605" y="132969"/>
                    <a:pt x="144526" y="132969"/>
                    <a:pt x="150495" y="138938"/>
                  </a:cubicBezTo>
                  <a:cubicBezTo>
                    <a:pt x="157861" y="146304"/>
                    <a:pt x="165227" y="153670"/>
                    <a:pt x="172593" y="161163"/>
                  </a:cubicBezTo>
                  <a:cubicBezTo>
                    <a:pt x="196215" y="184785"/>
                    <a:pt x="219837" y="208534"/>
                    <a:pt x="241935" y="230632"/>
                  </a:cubicBezTo>
                  <a:cubicBezTo>
                    <a:pt x="250825" y="221742"/>
                    <a:pt x="259588" y="212852"/>
                    <a:pt x="270002" y="203962"/>
                  </a:cubicBezTo>
                  <a:cubicBezTo>
                    <a:pt x="240538" y="175895"/>
                    <a:pt x="212471" y="146304"/>
                    <a:pt x="183007" y="118237"/>
                  </a:cubicBezTo>
                  <a:cubicBezTo>
                    <a:pt x="169672" y="104902"/>
                    <a:pt x="169672" y="104902"/>
                    <a:pt x="184531" y="93091"/>
                  </a:cubicBezTo>
                  <a:cubicBezTo>
                    <a:pt x="186055" y="91567"/>
                    <a:pt x="187452" y="91567"/>
                    <a:pt x="188976" y="90170"/>
                  </a:cubicBezTo>
                  <a:cubicBezTo>
                    <a:pt x="237617" y="57658"/>
                    <a:pt x="290703" y="42799"/>
                    <a:pt x="349758" y="48768"/>
                  </a:cubicBezTo>
                  <a:cubicBezTo>
                    <a:pt x="397002" y="53213"/>
                    <a:pt x="438277" y="69469"/>
                    <a:pt x="475107" y="97536"/>
                  </a:cubicBezTo>
                  <a:cubicBezTo>
                    <a:pt x="478028" y="100457"/>
                    <a:pt x="479552" y="103505"/>
                    <a:pt x="482473" y="106426"/>
                  </a:cubicBezTo>
                  <a:close/>
                  <a:moveTo>
                    <a:pt x="299593" y="236601"/>
                  </a:moveTo>
                  <a:cubicBezTo>
                    <a:pt x="299593" y="238125"/>
                    <a:pt x="301117" y="238125"/>
                    <a:pt x="302514" y="239522"/>
                  </a:cubicBezTo>
                  <a:cubicBezTo>
                    <a:pt x="302514" y="239522"/>
                    <a:pt x="300990" y="241046"/>
                    <a:pt x="300990" y="242443"/>
                  </a:cubicBezTo>
                  <a:cubicBezTo>
                    <a:pt x="292100" y="255778"/>
                    <a:pt x="283337" y="270510"/>
                    <a:pt x="274447" y="285369"/>
                  </a:cubicBezTo>
                  <a:cubicBezTo>
                    <a:pt x="284734" y="301625"/>
                    <a:pt x="295148" y="319405"/>
                    <a:pt x="303911" y="335661"/>
                  </a:cubicBezTo>
                  <a:cubicBezTo>
                    <a:pt x="320167" y="335661"/>
                    <a:pt x="334899" y="335661"/>
                    <a:pt x="349631" y="335661"/>
                  </a:cubicBezTo>
                  <a:cubicBezTo>
                    <a:pt x="352552" y="335661"/>
                    <a:pt x="354076" y="332740"/>
                    <a:pt x="355473" y="331216"/>
                  </a:cubicBezTo>
                  <a:cubicBezTo>
                    <a:pt x="362839" y="317881"/>
                    <a:pt x="370205" y="306070"/>
                    <a:pt x="377571" y="292735"/>
                  </a:cubicBezTo>
                  <a:cubicBezTo>
                    <a:pt x="379095" y="291211"/>
                    <a:pt x="379095" y="286766"/>
                    <a:pt x="377571" y="285369"/>
                  </a:cubicBezTo>
                  <a:cubicBezTo>
                    <a:pt x="365760" y="257302"/>
                    <a:pt x="352552" y="229235"/>
                    <a:pt x="312674" y="239522"/>
                  </a:cubicBezTo>
                  <a:cubicBezTo>
                    <a:pt x="312674" y="239522"/>
                    <a:pt x="311150" y="239522"/>
                    <a:pt x="306832" y="237998"/>
                  </a:cubicBezTo>
                  <a:cubicBezTo>
                    <a:pt x="317119" y="237998"/>
                    <a:pt x="323088" y="239522"/>
                    <a:pt x="327533" y="237998"/>
                  </a:cubicBezTo>
                  <a:cubicBezTo>
                    <a:pt x="349631" y="233553"/>
                    <a:pt x="360045" y="243967"/>
                    <a:pt x="371729" y="261620"/>
                  </a:cubicBezTo>
                  <a:cubicBezTo>
                    <a:pt x="383540" y="282321"/>
                    <a:pt x="383540" y="295656"/>
                    <a:pt x="371729" y="314833"/>
                  </a:cubicBezTo>
                  <a:cubicBezTo>
                    <a:pt x="361442" y="332613"/>
                    <a:pt x="351028" y="342900"/>
                    <a:pt x="330454" y="338455"/>
                  </a:cubicBezTo>
                  <a:cubicBezTo>
                    <a:pt x="324612" y="336931"/>
                    <a:pt x="318643" y="336931"/>
                    <a:pt x="314198" y="338455"/>
                  </a:cubicBezTo>
                  <a:cubicBezTo>
                    <a:pt x="299466" y="341376"/>
                    <a:pt x="295021" y="332486"/>
                    <a:pt x="287655" y="323723"/>
                  </a:cubicBezTo>
                  <a:cubicBezTo>
                    <a:pt x="270002" y="300101"/>
                    <a:pt x="266954" y="277876"/>
                    <a:pt x="287655" y="254254"/>
                  </a:cubicBezTo>
                  <a:cubicBezTo>
                    <a:pt x="292100" y="248285"/>
                    <a:pt x="295021" y="242443"/>
                    <a:pt x="299466" y="236474"/>
                  </a:cubicBezTo>
                  <a:close/>
                  <a:moveTo>
                    <a:pt x="324485" y="484886"/>
                  </a:moveTo>
                  <a:cubicBezTo>
                    <a:pt x="320040" y="483362"/>
                    <a:pt x="312674" y="481965"/>
                    <a:pt x="308229" y="477520"/>
                  </a:cubicBezTo>
                  <a:cubicBezTo>
                    <a:pt x="303784" y="473075"/>
                    <a:pt x="297942" y="464185"/>
                    <a:pt x="297942" y="458343"/>
                  </a:cubicBezTo>
                  <a:cubicBezTo>
                    <a:pt x="297942" y="449453"/>
                    <a:pt x="303784" y="439166"/>
                    <a:pt x="309753" y="434721"/>
                  </a:cubicBezTo>
                  <a:cubicBezTo>
                    <a:pt x="317119" y="430276"/>
                    <a:pt x="327406" y="431800"/>
                    <a:pt x="336296" y="430276"/>
                  </a:cubicBezTo>
                  <a:cubicBezTo>
                    <a:pt x="342138" y="430276"/>
                    <a:pt x="358394" y="450977"/>
                    <a:pt x="355473" y="458343"/>
                  </a:cubicBezTo>
                  <a:cubicBezTo>
                    <a:pt x="353949" y="465709"/>
                    <a:pt x="349631" y="474599"/>
                    <a:pt x="343662" y="480568"/>
                  </a:cubicBezTo>
                  <a:cubicBezTo>
                    <a:pt x="340741" y="485013"/>
                    <a:pt x="333375" y="483489"/>
                    <a:pt x="324485" y="485013"/>
                  </a:cubicBezTo>
                  <a:close/>
                  <a:moveTo>
                    <a:pt x="327406" y="144907"/>
                  </a:moveTo>
                  <a:cubicBezTo>
                    <a:pt x="312674" y="144907"/>
                    <a:pt x="297942" y="131572"/>
                    <a:pt x="296418" y="119761"/>
                  </a:cubicBezTo>
                  <a:cubicBezTo>
                    <a:pt x="296418" y="107950"/>
                    <a:pt x="314071" y="93091"/>
                    <a:pt x="327406" y="93091"/>
                  </a:cubicBezTo>
                  <a:cubicBezTo>
                    <a:pt x="340741" y="93091"/>
                    <a:pt x="355473" y="106426"/>
                    <a:pt x="356870" y="119761"/>
                  </a:cubicBezTo>
                  <a:cubicBezTo>
                    <a:pt x="356870" y="130048"/>
                    <a:pt x="340614" y="144907"/>
                    <a:pt x="327406" y="144907"/>
                  </a:cubicBezTo>
                  <a:close/>
                  <a:moveTo>
                    <a:pt x="96012" y="350393"/>
                  </a:moveTo>
                  <a:cubicBezTo>
                    <a:pt x="109347" y="382905"/>
                    <a:pt x="119634" y="415417"/>
                    <a:pt x="147574" y="440563"/>
                  </a:cubicBezTo>
                  <a:cubicBezTo>
                    <a:pt x="147574" y="442087"/>
                    <a:pt x="147574" y="443484"/>
                    <a:pt x="146050" y="447929"/>
                  </a:cubicBezTo>
                  <a:cubicBezTo>
                    <a:pt x="121031" y="418338"/>
                    <a:pt x="101854" y="387350"/>
                    <a:pt x="95885" y="350393"/>
                  </a:cubicBezTo>
                  <a:close/>
                  <a:moveTo>
                    <a:pt x="329057" y="313436"/>
                  </a:moveTo>
                  <a:cubicBezTo>
                    <a:pt x="342392" y="308991"/>
                    <a:pt x="351155" y="301625"/>
                    <a:pt x="349758" y="286766"/>
                  </a:cubicBezTo>
                  <a:cubicBezTo>
                    <a:pt x="349758" y="276479"/>
                    <a:pt x="342392" y="268986"/>
                    <a:pt x="332105" y="266065"/>
                  </a:cubicBezTo>
                  <a:cubicBezTo>
                    <a:pt x="314452" y="261620"/>
                    <a:pt x="308483" y="274955"/>
                    <a:pt x="301117" y="288290"/>
                  </a:cubicBezTo>
                  <a:cubicBezTo>
                    <a:pt x="301117" y="272034"/>
                    <a:pt x="311404" y="261620"/>
                    <a:pt x="326136" y="261620"/>
                  </a:cubicBezTo>
                  <a:cubicBezTo>
                    <a:pt x="340868" y="261620"/>
                    <a:pt x="354203" y="271907"/>
                    <a:pt x="354203" y="286766"/>
                  </a:cubicBezTo>
                  <a:cubicBezTo>
                    <a:pt x="354203" y="303022"/>
                    <a:pt x="345313" y="313436"/>
                    <a:pt x="329184" y="313436"/>
                  </a:cubicBezTo>
                  <a:close/>
                  <a:moveTo>
                    <a:pt x="87122" y="261747"/>
                  </a:moveTo>
                  <a:cubicBezTo>
                    <a:pt x="88646" y="261747"/>
                    <a:pt x="88646" y="261747"/>
                    <a:pt x="90043" y="261747"/>
                  </a:cubicBezTo>
                  <a:cubicBezTo>
                    <a:pt x="90043" y="279527"/>
                    <a:pt x="90043" y="298704"/>
                    <a:pt x="90043" y="316484"/>
                  </a:cubicBezTo>
                  <a:cubicBezTo>
                    <a:pt x="88519" y="316484"/>
                    <a:pt x="88519" y="316484"/>
                    <a:pt x="87122" y="316484"/>
                  </a:cubicBezTo>
                  <a:cubicBezTo>
                    <a:pt x="87122" y="298704"/>
                    <a:pt x="87122" y="281051"/>
                    <a:pt x="87122" y="26174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7509500" y="9711360"/>
            <a:ext cx="457920" cy="361260"/>
            <a:chOff x="0" y="0"/>
            <a:chExt cx="610560" cy="481680"/>
          </a:xfrm>
        </p:grpSpPr>
        <p:sp>
          <p:nvSpPr>
            <p:cNvPr id="43" name="Freeform 43"/>
            <p:cNvSpPr/>
            <p:nvPr/>
          </p:nvSpPr>
          <p:spPr>
            <a:xfrm>
              <a:off x="-1524" y="-127"/>
              <a:ext cx="612267" cy="481965"/>
            </a:xfrm>
            <a:custGeom>
              <a:avLst/>
              <a:gdLst/>
              <a:ahLst/>
              <a:cxnLst/>
              <a:rect l="l" t="t" r="r" b="b"/>
              <a:pathLst>
                <a:path w="612267" h="481965">
                  <a:moveTo>
                    <a:pt x="470154" y="87249"/>
                  </a:moveTo>
                  <a:cubicBezTo>
                    <a:pt x="470154" y="63627"/>
                    <a:pt x="470154" y="42926"/>
                    <a:pt x="470154" y="20701"/>
                  </a:cubicBezTo>
                  <a:cubicBezTo>
                    <a:pt x="455422" y="20701"/>
                    <a:pt x="461264" y="8890"/>
                    <a:pt x="458343" y="1524"/>
                  </a:cubicBezTo>
                  <a:cubicBezTo>
                    <a:pt x="443611" y="1524"/>
                    <a:pt x="427355" y="0"/>
                    <a:pt x="412496" y="1524"/>
                  </a:cubicBezTo>
                  <a:cubicBezTo>
                    <a:pt x="408051" y="1524"/>
                    <a:pt x="405130" y="10414"/>
                    <a:pt x="400685" y="17780"/>
                  </a:cubicBezTo>
                  <a:cubicBezTo>
                    <a:pt x="388874" y="17780"/>
                    <a:pt x="374015" y="19304"/>
                    <a:pt x="359283" y="19304"/>
                  </a:cubicBezTo>
                  <a:cubicBezTo>
                    <a:pt x="357759" y="19304"/>
                    <a:pt x="356362" y="13335"/>
                    <a:pt x="353314" y="10414"/>
                  </a:cubicBezTo>
                  <a:cubicBezTo>
                    <a:pt x="351790" y="7493"/>
                    <a:pt x="348869" y="1524"/>
                    <a:pt x="347345" y="1524"/>
                  </a:cubicBezTo>
                  <a:cubicBezTo>
                    <a:pt x="319278" y="0"/>
                    <a:pt x="291211" y="1524"/>
                    <a:pt x="261620" y="1524"/>
                  </a:cubicBezTo>
                  <a:cubicBezTo>
                    <a:pt x="261620" y="7493"/>
                    <a:pt x="260096" y="11811"/>
                    <a:pt x="260096" y="17780"/>
                  </a:cubicBezTo>
                  <a:cubicBezTo>
                    <a:pt x="245364" y="17780"/>
                    <a:pt x="230505" y="19304"/>
                    <a:pt x="215773" y="19304"/>
                  </a:cubicBezTo>
                  <a:cubicBezTo>
                    <a:pt x="212852" y="19304"/>
                    <a:pt x="209804" y="14859"/>
                    <a:pt x="209804" y="10414"/>
                  </a:cubicBezTo>
                  <a:cubicBezTo>
                    <a:pt x="209804" y="4445"/>
                    <a:pt x="208280" y="127"/>
                    <a:pt x="199517" y="127"/>
                  </a:cubicBezTo>
                  <a:cubicBezTo>
                    <a:pt x="190627" y="1651"/>
                    <a:pt x="180340" y="1651"/>
                    <a:pt x="169926" y="127"/>
                  </a:cubicBezTo>
                  <a:cubicBezTo>
                    <a:pt x="161036" y="127"/>
                    <a:pt x="152146" y="127"/>
                    <a:pt x="155194" y="13462"/>
                  </a:cubicBezTo>
                  <a:cubicBezTo>
                    <a:pt x="155194" y="14986"/>
                    <a:pt x="153670" y="16383"/>
                    <a:pt x="153670" y="16383"/>
                  </a:cubicBezTo>
                  <a:cubicBezTo>
                    <a:pt x="138938" y="20828"/>
                    <a:pt x="144780" y="32639"/>
                    <a:pt x="144780" y="40005"/>
                  </a:cubicBezTo>
                  <a:cubicBezTo>
                    <a:pt x="144780" y="56261"/>
                    <a:pt x="144780" y="70993"/>
                    <a:pt x="144780" y="87249"/>
                  </a:cubicBezTo>
                  <a:cubicBezTo>
                    <a:pt x="138811" y="87249"/>
                    <a:pt x="134493" y="87249"/>
                    <a:pt x="130048" y="87249"/>
                  </a:cubicBezTo>
                  <a:cubicBezTo>
                    <a:pt x="91567" y="87249"/>
                    <a:pt x="53213" y="88773"/>
                    <a:pt x="14732" y="87249"/>
                  </a:cubicBezTo>
                  <a:cubicBezTo>
                    <a:pt x="4445" y="87249"/>
                    <a:pt x="1524" y="91694"/>
                    <a:pt x="1524" y="100584"/>
                  </a:cubicBezTo>
                  <a:cubicBezTo>
                    <a:pt x="1524" y="106553"/>
                    <a:pt x="1524" y="113919"/>
                    <a:pt x="1524" y="121285"/>
                  </a:cubicBezTo>
                  <a:cubicBezTo>
                    <a:pt x="0" y="130175"/>
                    <a:pt x="3048" y="136017"/>
                    <a:pt x="14859" y="134620"/>
                  </a:cubicBezTo>
                  <a:cubicBezTo>
                    <a:pt x="16383" y="134620"/>
                    <a:pt x="20828" y="139065"/>
                    <a:pt x="20828" y="141986"/>
                  </a:cubicBezTo>
                  <a:cubicBezTo>
                    <a:pt x="22352" y="150876"/>
                    <a:pt x="20828" y="161163"/>
                    <a:pt x="20828" y="170053"/>
                  </a:cubicBezTo>
                  <a:cubicBezTo>
                    <a:pt x="22352" y="180340"/>
                    <a:pt x="22352" y="189230"/>
                    <a:pt x="7493" y="187833"/>
                  </a:cubicBezTo>
                  <a:cubicBezTo>
                    <a:pt x="5969" y="187833"/>
                    <a:pt x="1524" y="192278"/>
                    <a:pt x="1524" y="195199"/>
                  </a:cubicBezTo>
                  <a:cubicBezTo>
                    <a:pt x="1524" y="221742"/>
                    <a:pt x="0" y="248412"/>
                    <a:pt x="1524" y="274955"/>
                  </a:cubicBezTo>
                  <a:cubicBezTo>
                    <a:pt x="1524" y="279400"/>
                    <a:pt x="11811" y="283845"/>
                    <a:pt x="17780" y="288290"/>
                  </a:cubicBezTo>
                  <a:cubicBezTo>
                    <a:pt x="19304" y="286766"/>
                    <a:pt x="19304" y="286766"/>
                    <a:pt x="20701" y="285369"/>
                  </a:cubicBezTo>
                  <a:cubicBezTo>
                    <a:pt x="20701" y="300101"/>
                    <a:pt x="22225" y="314960"/>
                    <a:pt x="20701" y="329692"/>
                  </a:cubicBezTo>
                  <a:cubicBezTo>
                    <a:pt x="20701" y="332613"/>
                    <a:pt x="14732" y="335661"/>
                    <a:pt x="13335" y="335661"/>
                  </a:cubicBezTo>
                  <a:cubicBezTo>
                    <a:pt x="5969" y="334137"/>
                    <a:pt x="1524" y="338582"/>
                    <a:pt x="1524" y="344551"/>
                  </a:cubicBezTo>
                  <a:cubicBezTo>
                    <a:pt x="1524" y="356362"/>
                    <a:pt x="1524" y="368173"/>
                    <a:pt x="1524" y="381508"/>
                  </a:cubicBezTo>
                  <a:cubicBezTo>
                    <a:pt x="48768" y="381508"/>
                    <a:pt x="96139" y="381508"/>
                    <a:pt x="141986" y="381508"/>
                  </a:cubicBezTo>
                  <a:cubicBezTo>
                    <a:pt x="141986" y="384429"/>
                    <a:pt x="143510" y="385953"/>
                    <a:pt x="143510" y="388874"/>
                  </a:cubicBezTo>
                  <a:cubicBezTo>
                    <a:pt x="141986" y="419862"/>
                    <a:pt x="159766" y="440563"/>
                    <a:pt x="186436" y="453898"/>
                  </a:cubicBezTo>
                  <a:cubicBezTo>
                    <a:pt x="227838" y="476123"/>
                    <a:pt x="273685" y="481965"/>
                    <a:pt x="319532" y="480441"/>
                  </a:cubicBezTo>
                  <a:cubicBezTo>
                    <a:pt x="359410" y="478917"/>
                    <a:pt x="396367" y="473075"/>
                    <a:pt x="430403" y="452374"/>
                  </a:cubicBezTo>
                  <a:cubicBezTo>
                    <a:pt x="455549" y="437642"/>
                    <a:pt x="473329" y="418338"/>
                    <a:pt x="470281" y="387350"/>
                  </a:cubicBezTo>
                  <a:cubicBezTo>
                    <a:pt x="470281" y="385826"/>
                    <a:pt x="471805" y="384429"/>
                    <a:pt x="471805" y="382905"/>
                  </a:cubicBezTo>
                  <a:cubicBezTo>
                    <a:pt x="471805" y="382905"/>
                    <a:pt x="471805" y="382905"/>
                    <a:pt x="473329" y="381381"/>
                  </a:cubicBezTo>
                  <a:cubicBezTo>
                    <a:pt x="517652" y="381381"/>
                    <a:pt x="563499" y="381381"/>
                    <a:pt x="612267" y="381381"/>
                  </a:cubicBezTo>
                  <a:cubicBezTo>
                    <a:pt x="612267" y="368046"/>
                    <a:pt x="612267" y="354838"/>
                    <a:pt x="610743" y="343027"/>
                  </a:cubicBezTo>
                  <a:cubicBezTo>
                    <a:pt x="610743" y="340106"/>
                    <a:pt x="604774" y="335661"/>
                    <a:pt x="601853" y="335661"/>
                  </a:cubicBezTo>
                  <a:cubicBezTo>
                    <a:pt x="592963" y="337185"/>
                    <a:pt x="592963" y="332740"/>
                    <a:pt x="592963" y="326771"/>
                  </a:cubicBezTo>
                  <a:cubicBezTo>
                    <a:pt x="592963" y="314960"/>
                    <a:pt x="592963" y="304546"/>
                    <a:pt x="592963" y="292735"/>
                  </a:cubicBezTo>
                  <a:cubicBezTo>
                    <a:pt x="592963" y="285369"/>
                    <a:pt x="594487" y="282448"/>
                    <a:pt x="601853" y="283845"/>
                  </a:cubicBezTo>
                  <a:cubicBezTo>
                    <a:pt x="604774" y="283845"/>
                    <a:pt x="610743" y="279400"/>
                    <a:pt x="610743" y="276479"/>
                  </a:cubicBezTo>
                  <a:cubicBezTo>
                    <a:pt x="612267" y="246888"/>
                    <a:pt x="612267" y="218821"/>
                    <a:pt x="612267" y="187833"/>
                  </a:cubicBezTo>
                  <a:cubicBezTo>
                    <a:pt x="609346" y="187833"/>
                    <a:pt x="606298" y="187833"/>
                    <a:pt x="603377" y="187833"/>
                  </a:cubicBezTo>
                  <a:cubicBezTo>
                    <a:pt x="594487" y="187833"/>
                    <a:pt x="591566" y="184912"/>
                    <a:pt x="593090" y="176022"/>
                  </a:cubicBezTo>
                  <a:cubicBezTo>
                    <a:pt x="594614" y="167132"/>
                    <a:pt x="594614" y="156845"/>
                    <a:pt x="593090" y="147955"/>
                  </a:cubicBezTo>
                  <a:cubicBezTo>
                    <a:pt x="591566" y="137668"/>
                    <a:pt x="594614" y="133223"/>
                    <a:pt x="606425" y="134620"/>
                  </a:cubicBezTo>
                  <a:cubicBezTo>
                    <a:pt x="607949" y="134620"/>
                    <a:pt x="609346" y="134620"/>
                    <a:pt x="610870" y="133096"/>
                  </a:cubicBezTo>
                  <a:cubicBezTo>
                    <a:pt x="610870" y="118364"/>
                    <a:pt x="610870" y="103505"/>
                    <a:pt x="610870" y="87249"/>
                  </a:cubicBezTo>
                  <a:cubicBezTo>
                    <a:pt x="565023" y="87249"/>
                    <a:pt x="517779" y="87249"/>
                    <a:pt x="470408" y="8724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16354440" y="9265860"/>
            <a:ext cx="273240" cy="297000"/>
            <a:chOff x="0" y="0"/>
            <a:chExt cx="364320" cy="396000"/>
          </a:xfrm>
        </p:grpSpPr>
        <p:sp>
          <p:nvSpPr>
            <p:cNvPr id="45" name="Freeform 45"/>
            <p:cNvSpPr/>
            <p:nvPr/>
          </p:nvSpPr>
          <p:spPr>
            <a:xfrm>
              <a:off x="-1524" y="0"/>
              <a:ext cx="365760" cy="395986"/>
            </a:xfrm>
            <a:custGeom>
              <a:avLst/>
              <a:gdLst/>
              <a:ahLst/>
              <a:cxnLst/>
              <a:rect l="l" t="t" r="r" b="b"/>
              <a:pathLst>
                <a:path w="365760" h="395986">
                  <a:moveTo>
                    <a:pt x="109601" y="0"/>
                  </a:moveTo>
                  <a:cubicBezTo>
                    <a:pt x="109601" y="56134"/>
                    <a:pt x="109601" y="112268"/>
                    <a:pt x="109601" y="169926"/>
                  </a:cubicBezTo>
                  <a:cubicBezTo>
                    <a:pt x="72517" y="169926"/>
                    <a:pt x="37084" y="169926"/>
                    <a:pt x="0" y="169926"/>
                  </a:cubicBezTo>
                  <a:cubicBezTo>
                    <a:pt x="0" y="245237"/>
                    <a:pt x="0" y="320675"/>
                    <a:pt x="0" y="395986"/>
                  </a:cubicBezTo>
                  <a:cubicBezTo>
                    <a:pt x="121412" y="395986"/>
                    <a:pt x="242824" y="395986"/>
                    <a:pt x="365760" y="395986"/>
                  </a:cubicBezTo>
                  <a:cubicBezTo>
                    <a:pt x="365760" y="320675"/>
                    <a:pt x="365760" y="246761"/>
                    <a:pt x="365760" y="169926"/>
                  </a:cubicBezTo>
                  <a:cubicBezTo>
                    <a:pt x="330200" y="169926"/>
                    <a:pt x="293243" y="169926"/>
                    <a:pt x="256159" y="169926"/>
                  </a:cubicBezTo>
                  <a:cubicBezTo>
                    <a:pt x="256159" y="112268"/>
                    <a:pt x="256159" y="57658"/>
                    <a:pt x="256159" y="0"/>
                  </a:cubicBezTo>
                  <a:cubicBezTo>
                    <a:pt x="207264" y="0"/>
                    <a:pt x="159893" y="0"/>
                    <a:pt x="10960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5708600" y="9823140"/>
            <a:ext cx="50760" cy="420120"/>
            <a:chOff x="0" y="0"/>
            <a:chExt cx="67680" cy="56016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67691" cy="560197"/>
            </a:xfrm>
            <a:custGeom>
              <a:avLst/>
              <a:gdLst/>
              <a:ahLst/>
              <a:cxnLst/>
              <a:rect l="l" t="t" r="r" b="b"/>
              <a:pathLst>
                <a:path w="67691" h="560197">
                  <a:moveTo>
                    <a:pt x="67691" y="0"/>
                  </a:moveTo>
                  <a:cubicBezTo>
                    <a:pt x="44196" y="0"/>
                    <a:pt x="23495" y="0"/>
                    <a:pt x="0" y="0"/>
                  </a:cubicBezTo>
                  <a:cubicBezTo>
                    <a:pt x="0" y="187706"/>
                    <a:pt x="0" y="372491"/>
                    <a:pt x="0" y="560197"/>
                  </a:cubicBezTo>
                  <a:cubicBezTo>
                    <a:pt x="22098" y="560197"/>
                    <a:pt x="44196" y="560197"/>
                    <a:pt x="67691" y="560197"/>
                  </a:cubicBezTo>
                  <a:cubicBezTo>
                    <a:pt x="67691" y="374015"/>
                    <a:pt x="67691" y="187706"/>
                    <a:pt x="6769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5111360" y="9823140"/>
            <a:ext cx="49680" cy="420120"/>
            <a:chOff x="0" y="0"/>
            <a:chExt cx="66240" cy="56016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66294" cy="560197"/>
            </a:xfrm>
            <a:custGeom>
              <a:avLst/>
              <a:gdLst/>
              <a:ahLst/>
              <a:cxnLst/>
              <a:rect l="l" t="t" r="r" b="b"/>
              <a:pathLst>
                <a:path w="66294" h="560197">
                  <a:moveTo>
                    <a:pt x="66294" y="0"/>
                  </a:moveTo>
                  <a:cubicBezTo>
                    <a:pt x="42672" y="0"/>
                    <a:pt x="22098" y="0"/>
                    <a:pt x="0" y="0"/>
                  </a:cubicBezTo>
                  <a:cubicBezTo>
                    <a:pt x="0" y="187706"/>
                    <a:pt x="0" y="372491"/>
                    <a:pt x="0" y="560197"/>
                  </a:cubicBezTo>
                  <a:cubicBezTo>
                    <a:pt x="20574" y="560197"/>
                    <a:pt x="42672" y="560197"/>
                    <a:pt x="66294" y="560197"/>
                  </a:cubicBezTo>
                  <a:cubicBezTo>
                    <a:pt x="66294" y="374015"/>
                    <a:pt x="66294" y="187706"/>
                    <a:pt x="6629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5058980" y="9824760"/>
            <a:ext cx="47520" cy="419040"/>
            <a:chOff x="0" y="0"/>
            <a:chExt cx="63360" cy="55872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3373" cy="558673"/>
            </a:xfrm>
            <a:custGeom>
              <a:avLst/>
              <a:gdLst/>
              <a:ahLst/>
              <a:cxnLst/>
              <a:rect l="l" t="t" r="r" b="b"/>
              <a:pathLst>
                <a:path w="63373" h="558673">
                  <a:moveTo>
                    <a:pt x="63373" y="0"/>
                  </a:moveTo>
                  <a:cubicBezTo>
                    <a:pt x="42672" y="0"/>
                    <a:pt x="22098" y="0"/>
                    <a:pt x="0" y="0"/>
                  </a:cubicBezTo>
                  <a:cubicBezTo>
                    <a:pt x="0" y="186182"/>
                    <a:pt x="0" y="370967"/>
                    <a:pt x="0" y="558673"/>
                  </a:cubicBezTo>
                  <a:cubicBezTo>
                    <a:pt x="20574" y="558673"/>
                    <a:pt x="41275" y="558673"/>
                    <a:pt x="63373" y="558673"/>
                  </a:cubicBezTo>
                  <a:cubicBezTo>
                    <a:pt x="63373" y="372491"/>
                    <a:pt x="63373" y="186182"/>
                    <a:pt x="6337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15656760" y="9824760"/>
            <a:ext cx="48600" cy="419040"/>
            <a:chOff x="0" y="0"/>
            <a:chExt cx="64800" cy="55872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64770" cy="558673"/>
            </a:xfrm>
            <a:custGeom>
              <a:avLst/>
              <a:gdLst/>
              <a:ahLst/>
              <a:cxnLst/>
              <a:rect l="l" t="t" r="r" b="b"/>
              <a:pathLst>
                <a:path w="64770" h="558673">
                  <a:moveTo>
                    <a:pt x="0" y="558673"/>
                  </a:moveTo>
                  <a:cubicBezTo>
                    <a:pt x="22098" y="558673"/>
                    <a:pt x="42672" y="558673"/>
                    <a:pt x="64770" y="558673"/>
                  </a:cubicBezTo>
                  <a:cubicBezTo>
                    <a:pt x="64770" y="372491"/>
                    <a:pt x="64770" y="186182"/>
                    <a:pt x="64770" y="0"/>
                  </a:cubicBezTo>
                  <a:cubicBezTo>
                    <a:pt x="42672" y="0"/>
                    <a:pt x="22098" y="0"/>
                    <a:pt x="0" y="0"/>
                  </a:cubicBezTo>
                  <a:cubicBezTo>
                    <a:pt x="0" y="186182"/>
                    <a:pt x="0" y="372491"/>
                    <a:pt x="0" y="5586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17511660" y="9158400"/>
            <a:ext cx="457380" cy="61020"/>
            <a:chOff x="0" y="0"/>
            <a:chExt cx="609840" cy="81360"/>
          </a:xfrm>
        </p:grpSpPr>
        <p:sp>
          <p:nvSpPr>
            <p:cNvPr id="55" name="Freeform 55"/>
            <p:cNvSpPr/>
            <p:nvPr/>
          </p:nvSpPr>
          <p:spPr>
            <a:xfrm>
              <a:off x="-1524" y="0"/>
              <a:ext cx="611378" cy="81407"/>
            </a:xfrm>
            <a:custGeom>
              <a:avLst/>
              <a:gdLst/>
              <a:ahLst/>
              <a:cxnLst/>
              <a:rect l="l" t="t" r="r" b="b"/>
              <a:pathLst>
                <a:path w="611378" h="81407">
                  <a:moveTo>
                    <a:pt x="253111" y="19177"/>
                  </a:moveTo>
                  <a:cubicBezTo>
                    <a:pt x="288671" y="19177"/>
                    <a:pt x="325628" y="19177"/>
                    <a:pt x="362585" y="19177"/>
                  </a:cubicBezTo>
                  <a:cubicBezTo>
                    <a:pt x="362585" y="11811"/>
                    <a:pt x="362585" y="5842"/>
                    <a:pt x="362585" y="0"/>
                  </a:cubicBezTo>
                  <a:cubicBezTo>
                    <a:pt x="322580" y="0"/>
                    <a:pt x="284099" y="0"/>
                    <a:pt x="245618" y="0"/>
                  </a:cubicBezTo>
                  <a:cubicBezTo>
                    <a:pt x="245618" y="0"/>
                    <a:pt x="244094" y="1524"/>
                    <a:pt x="244094" y="1524"/>
                  </a:cubicBezTo>
                  <a:cubicBezTo>
                    <a:pt x="242824" y="23622"/>
                    <a:pt x="242824" y="23622"/>
                    <a:pt x="220599" y="23622"/>
                  </a:cubicBezTo>
                  <a:cubicBezTo>
                    <a:pt x="158369" y="23622"/>
                    <a:pt x="97790" y="23622"/>
                    <a:pt x="35560" y="23622"/>
                  </a:cubicBezTo>
                  <a:cubicBezTo>
                    <a:pt x="11938" y="23622"/>
                    <a:pt x="0" y="32512"/>
                    <a:pt x="0" y="50292"/>
                  </a:cubicBezTo>
                  <a:cubicBezTo>
                    <a:pt x="0" y="69469"/>
                    <a:pt x="11811" y="79883"/>
                    <a:pt x="35560" y="79883"/>
                  </a:cubicBezTo>
                  <a:cubicBezTo>
                    <a:pt x="88900" y="79883"/>
                    <a:pt x="143637" y="79883"/>
                    <a:pt x="196850" y="79883"/>
                  </a:cubicBezTo>
                  <a:cubicBezTo>
                    <a:pt x="269367" y="79883"/>
                    <a:pt x="341884" y="79883"/>
                    <a:pt x="413004" y="79883"/>
                  </a:cubicBezTo>
                  <a:cubicBezTo>
                    <a:pt x="466344" y="79883"/>
                    <a:pt x="518160" y="81407"/>
                    <a:pt x="569849" y="79883"/>
                  </a:cubicBezTo>
                  <a:cubicBezTo>
                    <a:pt x="590550" y="79883"/>
                    <a:pt x="600964" y="72517"/>
                    <a:pt x="605409" y="59182"/>
                  </a:cubicBezTo>
                  <a:cubicBezTo>
                    <a:pt x="611378" y="40005"/>
                    <a:pt x="598043" y="23622"/>
                    <a:pt x="577342" y="23622"/>
                  </a:cubicBezTo>
                  <a:cubicBezTo>
                    <a:pt x="521081" y="23622"/>
                    <a:pt x="466344" y="23622"/>
                    <a:pt x="411607" y="23622"/>
                  </a:cubicBezTo>
                  <a:cubicBezTo>
                    <a:pt x="358267" y="23622"/>
                    <a:pt x="305054" y="20701"/>
                    <a:pt x="253238" y="1917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17969580" y="9703800"/>
            <a:ext cx="45900" cy="366660"/>
            <a:chOff x="0" y="0"/>
            <a:chExt cx="61200" cy="48888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61214" cy="488823"/>
            </a:xfrm>
            <a:custGeom>
              <a:avLst/>
              <a:gdLst/>
              <a:ahLst/>
              <a:cxnLst/>
              <a:rect l="l" t="t" r="r" b="b"/>
              <a:pathLst>
                <a:path w="61214" h="488823">
                  <a:moveTo>
                    <a:pt x="0" y="488823"/>
                  </a:moveTo>
                  <a:cubicBezTo>
                    <a:pt x="20955" y="488823"/>
                    <a:pt x="40259" y="488823"/>
                    <a:pt x="61214" y="488823"/>
                  </a:cubicBezTo>
                  <a:cubicBezTo>
                    <a:pt x="61214" y="326390"/>
                    <a:pt x="61214" y="162433"/>
                    <a:pt x="61214" y="0"/>
                  </a:cubicBezTo>
                  <a:cubicBezTo>
                    <a:pt x="40259" y="0"/>
                    <a:pt x="20955" y="0"/>
                    <a:pt x="0" y="0"/>
                  </a:cubicBezTo>
                  <a:cubicBezTo>
                    <a:pt x="0" y="162433"/>
                    <a:pt x="0" y="324993"/>
                    <a:pt x="0" y="48882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17412840" y="9703800"/>
            <a:ext cx="46440" cy="366660"/>
            <a:chOff x="0" y="0"/>
            <a:chExt cx="61920" cy="48888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61976" cy="488823"/>
            </a:xfrm>
            <a:custGeom>
              <a:avLst/>
              <a:gdLst/>
              <a:ahLst/>
              <a:cxnLst/>
              <a:rect l="l" t="t" r="r" b="b"/>
              <a:pathLst>
                <a:path w="61976" h="488823">
                  <a:moveTo>
                    <a:pt x="0" y="488823"/>
                  </a:moveTo>
                  <a:cubicBezTo>
                    <a:pt x="20701" y="488823"/>
                    <a:pt x="41275" y="488823"/>
                    <a:pt x="61976" y="488823"/>
                  </a:cubicBezTo>
                  <a:cubicBezTo>
                    <a:pt x="61976" y="326390"/>
                    <a:pt x="61976" y="163830"/>
                    <a:pt x="61976" y="0"/>
                  </a:cubicBezTo>
                  <a:cubicBezTo>
                    <a:pt x="41275" y="0"/>
                    <a:pt x="22098" y="0"/>
                    <a:pt x="0" y="0"/>
                  </a:cubicBezTo>
                  <a:cubicBezTo>
                    <a:pt x="0" y="162433"/>
                    <a:pt x="0" y="326390"/>
                    <a:pt x="0" y="48882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17463060" y="9703800"/>
            <a:ext cx="42660" cy="366660"/>
            <a:chOff x="0" y="0"/>
            <a:chExt cx="56880" cy="48888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6896" cy="488823"/>
            </a:xfrm>
            <a:custGeom>
              <a:avLst/>
              <a:gdLst/>
              <a:ahLst/>
              <a:cxnLst/>
              <a:rect l="l" t="t" r="r" b="b"/>
              <a:pathLst>
                <a:path w="56896" h="488823">
                  <a:moveTo>
                    <a:pt x="56896" y="0"/>
                  </a:moveTo>
                  <a:cubicBezTo>
                    <a:pt x="37973" y="0"/>
                    <a:pt x="18923" y="0"/>
                    <a:pt x="0" y="0"/>
                  </a:cubicBezTo>
                  <a:cubicBezTo>
                    <a:pt x="0" y="162433"/>
                    <a:pt x="0" y="324993"/>
                    <a:pt x="0" y="488823"/>
                  </a:cubicBezTo>
                  <a:cubicBezTo>
                    <a:pt x="17526" y="488823"/>
                    <a:pt x="36449" y="488823"/>
                    <a:pt x="56896" y="488823"/>
                  </a:cubicBezTo>
                  <a:cubicBezTo>
                    <a:pt x="56896" y="326390"/>
                    <a:pt x="56896" y="163830"/>
                    <a:pt x="5689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8020880" y="9703800"/>
            <a:ext cx="44280" cy="366660"/>
            <a:chOff x="0" y="0"/>
            <a:chExt cx="59040" cy="48888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59055" cy="488823"/>
            </a:xfrm>
            <a:custGeom>
              <a:avLst/>
              <a:gdLst/>
              <a:ahLst/>
              <a:cxnLst/>
              <a:rect l="l" t="t" r="r" b="b"/>
              <a:pathLst>
                <a:path w="59055" h="488823">
                  <a:moveTo>
                    <a:pt x="59055" y="0"/>
                  </a:moveTo>
                  <a:cubicBezTo>
                    <a:pt x="38354" y="0"/>
                    <a:pt x="19177" y="0"/>
                    <a:pt x="0" y="0"/>
                  </a:cubicBezTo>
                  <a:cubicBezTo>
                    <a:pt x="0" y="162433"/>
                    <a:pt x="0" y="326390"/>
                    <a:pt x="0" y="488823"/>
                  </a:cubicBezTo>
                  <a:cubicBezTo>
                    <a:pt x="19177" y="488823"/>
                    <a:pt x="38354" y="488823"/>
                    <a:pt x="59055" y="488823"/>
                  </a:cubicBezTo>
                  <a:cubicBezTo>
                    <a:pt x="59055" y="326390"/>
                    <a:pt x="59055" y="162433"/>
                    <a:pt x="5905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17562960" y="9669240"/>
            <a:ext cx="356400" cy="41040"/>
            <a:chOff x="0" y="0"/>
            <a:chExt cx="475200" cy="5472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475234" cy="54737"/>
            </a:xfrm>
            <a:custGeom>
              <a:avLst/>
              <a:gdLst/>
              <a:ahLst/>
              <a:cxnLst/>
              <a:rect l="l" t="t" r="r" b="b"/>
              <a:pathLst>
                <a:path w="475234" h="54737">
                  <a:moveTo>
                    <a:pt x="0" y="54737"/>
                  </a:moveTo>
                  <a:cubicBezTo>
                    <a:pt x="157861" y="54737"/>
                    <a:pt x="315849" y="54737"/>
                    <a:pt x="475234" y="54737"/>
                  </a:cubicBezTo>
                  <a:cubicBezTo>
                    <a:pt x="475234" y="38481"/>
                    <a:pt x="475234" y="23622"/>
                    <a:pt x="475234" y="7366"/>
                  </a:cubicBezTo>
                  <a:cubicBezTo>
                    <a:pt x="475234" y="5842"/>
                    <a:pt x="470789" y="1397"/>
                    <a:pt x="467868" y="1397"/>
                  </a:cubicBezTo>
                  <a:cubicBezTo>
                    <a:pt x="464820" y="0"/>
                    <a:pt x="460502" y="0"/>
                    <a:pt x="456057" y="0"/>
                  </a:cubicBezTo>
                  <a:cubicBezTo>
                    <a:pt x="309880" y="0"/>
                    <a:pt x="163830" y="0"/>
                    <a:pt x="17653" y="0"/>
                  </a:cubicBezTo>
                  <a:cubicBezTo>
                    <a:pt x="0" y="0"/>
                    <a:pt x="0" y="0"/>
                    <a:pt x="0" y="17780"/>
                  </a:cubicBezTo>
                  <a:cubicBezTo>
                    <a:pt x="0" y="23749"/>
                    <a:pt x="0" y="29591"/>
                    <a:pt x="0" y="35560"/>
                  </a:cubicBezTo>
                  <a:cubicBezTo>
                    <a:pt x="0" y="41529"/>
                    <a:pt x="0" y="47371"/>
                    <a:pt x="0" y="547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17562960" y="9629280"/>
            <a:ext cx="356400" cy="37800"/>
            <a:chOff x="0" y="0"/>
            <a:chExt cx="475200" cy="50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475234" cy="50419"/>
            </a:xfrm>
            <a:custGeom>
              <a:avLst/>
              <a:gdLst/>
              <a:ahLst/>
              <a:cxnLst/>
              <a:rect l="l" t="t" r="r" b="b"/>
              <a:pathLst>
                <a:path w="475234" h="50419">
                  <a:moveTo>
                    <a:pt x="475234" y="50419"/>
                  </a:moveTo>
                  <a:cubicBezTo>
                    <a:pt x="475234" y="32639"/>
                    <a:pt x="475234" y="16383"/>
                    <a:pt x="475234" y="0"/>
                  </a:cubicBezTo>
                  <a:cubicBezTo>
                    <a:pt x="315849" y="0"/>
                    <a:pt x="157861" y="0"/>
                    <a:pt x="0" y="0"/>
                  </a:cubicBezTo>
                  <a:cubicBezTo>
                    <a:pt x="0" y="16256"/>
                    <a:pt x="0" y="32639"/>
                    <a:pt x="0" y="50419"/>
                  </a:cubicBezTo>
                  <a:cubicBezTo>
                    <a:pt x="157861" y="50419"/>
                    <a:pt x="315849" y="50419"/>
                    <a:pt x="475234" y="504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16424100" y="9157320"/>
            <a:ext cx="129060" cy="106380"/>
            <a:chOff x="0" y="0"/>
            <a:chExt cx="172080" cy="14184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72085" cy="141732"/>
            </a:xfrm>
            <a:custGeom>
              <a:avLst/>
              <a:gdLst/>
              <a:ahLst/>
              <a:cxnLst/>
              <a:rect l="l" t="t" r="r" b="b"/>
              <a:pathLst>
                <a:path w="172085" h="141732">
                  <a:moveTo>
                    <a:pt x="172085" y="5969"/>
                  </a:moveTo>
                  <a:cubicBezTo>
                    <a:pt x="154432" y="4445"/>
                    <a:pt x="138303" y="1524"/>
                    <a:pt x="120650" y="1524"/>
                  </a:cubicBezTo>
                  <a:cubicBezTo>
                    <a:pt x="91186" y="0"/>
                    <a:pt x="61722" y="0"/>
                    <a:pt x="32385" y="0"/>
                  </a:cubicBezTo>
                  <a:cubicBezTo>
                    <a:pt x="27940" y="0"/>
                    <a:pt x="23495" y="1524"/>
                    <a:pt x="19177" y="1524"/>
                  </a:cubicBezTo>
                  <a:cubicBezTo>
                    <a:pt x="0" y="8890"/>
                    <a:pt x="0" y="8890"/>
                    <a:pt x="0" y="30988"/>
                  </a:cubicBezTo>
                  <a:cubicBezTo>
                    <a:pt x="0" y="57531"/>
                    <a:pt x="0" y="85598"/>
                    <a:pt x="0" y="113665"/>
                  </a:cubicBezTo>
                  <a:cubicBezTo>
                    <a:pt x="0" y="132842"/>
                    <a:pt x="4445" y="140208"/>
                    <a:pt x="25019" y="140208"/>
                  </a:cubicBezTo>
                  <a:cubicBezTo>
                    <a:pt x="66167" y="141732"/>
                    <a:pt x="108839" y="141732"/>
                    <a:pt x="149987" y="140208"/>
                  </a:cubicBezTo>
                  <a:cubicBezTo>
                    <a:pt x="167640" y="140208"/>
                    <a:pt x="172085" y="134239"/>
                    <a:pt x="172085" y="116586"/>
                  </a:cubicBezTo>
                  <a:cubicBezTo>
                    <a:pt x="172085" y="81153"/>
                    <a:pt x="172085" y="45720"/>
                    <a:pt x="172085" y="571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16291800" y="9372240"/>
            <a:ext cx="57780" cy="211680"/>
            <a:chOff x="0" y="0"/>
            <a:chExt cx="77040" cy="28224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77089" cy="282321"/>
            </a:xfrm>
            <a:custGeom>
              <a:avLst/>
              <a:gdLst/>
              <a:ahLst/>
              <a:cxnLst/>
              <a:rect l="l" t="t" r="r" b="b"/>
              <a:pathLst>
                <a:path w="77089" h="282321">
                  <a:moveTo>
                    <a:pt x="77089" y="141859"/>
                  </a:moveTo>
                  <a:cubicBezTo>
                    <a:pt x="77089" y="101981"/>
                    <a:pt x="77089" y="60579"/>
                    <a:pt x="77089" y="19177"/>
                  </a:cubicBezTo>
                  <a:cubicBezTo>
                    <a:pt x="77089" y="2921"/>
                    <a:pt x="74041" y="1524"/>
                    <a:pt x="57785" y="1524"/>
                  </a:cubicBezTo>
                  <a:cubicBezTo>
                    <a:pt x="44450" y="1524"/>
                    <a:pt x="29591" y="1524"/>
                    <a:pt x="16256" y="0"/>
                  </a:cubicBezTo>
                  <a:cubicBezTo>
                    <a:pt x="4445" y="0"/>
                    <a:pt x="1524" y="5969"/>
                    <a:pt x="0" y="16256"/>
                  </a:cubicBezTo>
                  <a:cubicBezTo>
                    <a:pt x="0" y="34036"/>
                    <a:pt x="1524" y="51689"/>
                    <a:pt x="1524" y="70993"/>
                  </a:cubicBezTo>
                  <a:cubicBezTo>
                    <a:pt x="1524" y="134493"/>
                    <a:pt x="1524" y="199517"/>
                    <a:pt x="0" y="263144"/>
                  </a:cubicBezTo>
                  <a:cubicBezTo>
                    <a:pt x="0" y="280924"/>
                    <a:pt x="1524" y="282321"/>
                    <a:pt x="19304" y="282321"/>
                  </a:cubicBezTo>
                  <a:cubicBezTo>
                    <a:pt x="32639" y="282321"/>
                    <a:pt x="45974" y="282321"/>
                    <a:pt x="60833" y="282321"/>
                  </a:cubicBezTo>
                  <a:cubicBezTo>
                    <a:pt x="75692" y="282321"/>
                    <a:pt x="77089" y="280797"/>
                    <a:pt x="77089" y="264541"/>
                  </a:cubicBezTo>
                  <a:cubicBezTo>
                    <a:pt x="77089" y="234950"/>
                    <a:pt x="77089" y="203962"/>
                    <a:pt x="77089" y="172974"/>
                  </a:cubicBezTo>
                  <a:cubicBezTo>
                    <a:pt x="77089" y="162687"/>
                    <a:pt x="77089" y="152273"/>
                    <a:pt x="77089" y="14198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16630920" y="9371160"/>
            <a:ext cx="57240" cy="212760"/>
            <a:chOff x="0" y="0"/>
            <a:chExt cx="76320" cy="28368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76454" cy="283718"/>
            </a:xfrm>
            <a:custGeom>
              <a:avLst/>
              <a:gdLst/>
              <a:ahLst/>
              <a:cxnLst/>
              <a:rect l="l" t="t" r="r" b="b"/>
              <a:pathLst>
                <a:path w="76454" h="283718">
                  <a:moveTo>
                    <a:pt x="1524" y="2921"/>
                  </a:moveTo>
                  <a:cubicBezTo>
                    <a:pt x="1524" y="10287"/>
                    <a:pt x="0" y="17780"/>
                    <a:pt x="0" y="23622"/>
                  </a:cubicBezTo>
                  <a:cubicBezTo>
                    <a:pt x="0" y="104902"/>
                    <a:pt x="0" y="186182"/>
                    <a:pt x="0" y="265938"/>
                  </a:cubicBezTo>
                  <a:cubicBezTo>
                    <a:pt x="0" y="283718"/>
                    <a:pt x="0" y="283718"/>
                    <a:pt x="16129" y="283718"/>
                  </a:cubicBezTo>
                  <a:cubicBezTo>
                    <a:pt x="30861" y="283718"/>
                    <a:pt x="44069" y="283718"/>
                    <a:pt x="57277" y="283718"/>
                  </a:cubicBezTo>
                  <a:cubicBezTo>
                    <a:pt x="72009" y="283718"/>
                    <a:pt x="74930" y="280797"/>
                    <a:pt x="74930" y="265938"/>
                  </a:cubicBezTo>
                  <a:cubicBezTo>
                    <a:pt x="76454" y="257048"/>
                    <a:pt x="74930" y="248158"/>
                    <a:pt x="74930" y="237871"/>
                  </a:cubicBezTo>
                  <a:cubicBezTo>
                    <a:pt x="74930" y="167005"/>
                    <a:pt x="74930" y="96012"/>
                    <a:pt x="74930" y="23622"/>
                  </a:cubicBezTo>
                  <a:cubicBezTo>
                    <a:pt x="74803" y="5969"/>
                    <a:pt x="71882" y="0"/>
                    <a:pt x="54356" y="1524"/>
                  </a:cubicBezTo>
                  <a:cubicBezTo>
                    <a:pt x="38100" y="2921"/>
                    <a:pt x="20574" y="2921"/>
                    <a:pt x="1524" y="292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17662320" y="9221580"/>
            <a:ext cx="155520" cy="107460"/>
            <a:chOff x="0" y="0"/>
            <a:chExt cx="207360" cy="143280"/>
          </a:xfrm>
        </p:grpSpPr>
        <p:sp>
          <p:nvSpPr>
            <p:cNvPr id="75" name="Freeform 75"/>
            <p:cNvSpPr/>
            <p:nvPr/>
          </p:nvSpPr>
          <p:spPr>
            <a:xfrm>
              <a:off x="0" y="-127"/>
              <a:ext cx="207391" cy="143383"/>
            </a:xfrm>
            <a:custGeom>
              <a:avLst/>
              <a:gdLst/>
              <a:ahLst/>
              <a:cxnLst/>
              <a:rect l="l" t="t" r="r" b="b"/>
              <a:pathLst>
                <a:path w="207391" h="143383">
                  <a:moveTo>
                    <a:pt x="0" y="143383"/>
                  </a:moveTo>
                  <a:cubicBezTo>
                    <a:pt x="10414" y="143383"/>
                    <a:pt x="19304" y="143383"/>
                    <a:pt x="31115" y="143383"/>
                  </a:cubicBezTo>
                  <a:cubicBezTo>
                    <a:pt x="31115" y="122682"/>
                    <a:pt x="31115" y="103505"/>
                    <a:pt x="31115" y="81407"/>
                  </a:cubicBezTo>
                  <a:cubicBezTo>
                    <a:pt x="44450" y="81407"/>
                    <a:pt x="56261" y="81407"/>
                    <a:pt x="69596" y="81407"/>
                  </a:cubicBezTo>
                  <a:cubicBezTo>
                    <a:pt x="85852" y="81407"/>
                    <a:pt x="85852" y="79883"/>
                    <a:pt x="85852" y="63627"/>
                  </a:cubicBezTo>
                  <a:cubicBezTo>
                    <a:pt x="85852" y="62103"/>
                    <a:pt x="85852" y="60706"/>
                    <a:pt x="85852" y="57658"/>
                  </a:cubicBezTo>
                  <a:cubicBezTo>
                    <a:pt x="99187" y="57658"/>
                    <a:pt x="110998" y="57658"/>
                    <a:pt x="122936" y="57658"/>
                  </a:cubicBezTo>
                  <a:cubicBezTo>
                    <a:pt x="122936" y="65024"/>
                    <a:pt x="122936" y="72390"/>
                    <a:pt x="122936" y="79756"/>
                  </a:cubicBezTo>
                  <a:cubicBezTo>
                    <a:pt x="140716" y="79756"/>
                    <a:pt x="156972" y="79756"/>
                    <a:pt x="174752" y="79756"/>
                  </a:cubicBezTo>
                  <a:cubicBezTo>
                    <a:pt x="174752" y="101854"/>
                    <a:pt x="174752" y="121158"/>
                    <a:pt x="174752" y="143256"/>
                  </a:cubicBezTo>
                  <a:cubicBezTo>
                    <a:pt x="186563" y="143256"/>
                    <a:pt x="195453" y="143256"/>
                    <a:pt x="207391" y="143256"/>
                  </a:cubicBezTo>
                  <a:cubicBezTo>
                    <a:pt x="207391" y="96012"/>
                    <a:pt x="207391" y="48768"/>
                    <a:pt x="207391" y="0"/>
                  </a:cubicBezTo>
                  <a:cubicBezTo>
                    <a:pt x="137795" y="127"/>
                    <a:pt x="69596" y="127"/>
                    <a:pt x="0" y="127"/>
                  </a:cubicBezTo>
                  <a:cubicBezTo>
                    <a:pt x="0" y="47371"/>
                    <a:pt x="0" y="94615"/>
                    <a:pt x="0" y="1433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17688780" y="9283680"/>
            <a:ext cx="38880" cy="277020"/>
            <a:chOff x="0" y="0"/>
            <a:chExt cx="51840" cy="36936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51689" cy="369316"/>
            </a:xfrm>
            <a:custGeom>
              <a:avLst/>
              <a:gdLst/>
              <a:ahLst/>
              <a:cxnLst/>
              <a:rect l="l" t="t" r="r" b="b"/>
              <a:pathLst>
                <a:path w="51689" h="369316">
                  <a:moveTo>
                    <a:pt x="0" y="369316"/>
                  </a:moveTo>
                  <a:cubicBezTo>
                    <a:pt x="14859" y="369316"/>
                    <a:pt x="28194" y="369316"/>
                    <a:pt x="42926" y="369316"/>
                  </a:cubicBezTo>
                  <a:cubicBezTo>
                    <a:pt x="45847" y="367792"/>
                    <a:pt x="48895" y="364871"/>
                    <a:pt x="50292" y="361950"/>
                  </a:cubicBezTo>
                  <a:cubicBezTo>
                    <a:pt x="51689" y="359029"/>
                    <a:pt x="50292" y="354584"/>
                    <a:pt x="50292" y="350139"/>
                  </a:cubicBezTo>
                  <a:cubicBezTo>
                    <a:pt x="50292" y="239268"/>
                    <a:pt x="50292" y="128524"/>
                    <a:pt x="50292" y="17653"/>
                  </a:cubicBezTo>
                  <a:cubicBezTo>
                    <a:pt x="50419" y="0"/>
                    <a:pt x="50419" y="0"/>
                    <a:pt x="31115" y="0"/>
                  </a:cubicBezTo>
                  <a:cubicBezTo>
                    <a:pt x="0" y="0"/>
                    <a:pt x="0" y="0"/>
                    <a:pt x="0" y="32512"/>
                  </a:cubicBezTo>
                  <a:cubicBezTo>
                    <a:pt x="0" y="138938"/>
                    <a:pt x="0" y="246761"/>
                    <a:pt x="0" y="353060"/>
                  </a:cubicBezTo>
                  <a:cubicBezTo>
                    <a:pt x="0" y="357505"/>
                    <a:pt x="0" y="363347"/>
                    <a:pt x="0" y="36931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17754120" y="9282600"/>
            <a:ext cx="37800" cy="279180"/>
            <a:chOff x="0" y="0"/>
            <a:chExt cx="50400" cy="37224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50419" cy="373507"/>
            </a:xfrm>
            <a:custGeom>
              <a:avLst/>
              <a:gdLst/>
              <a:ahLst/>
              <a:cxnLst/>
              <a:rect l="l" t="t" r="r" b="b"/>
              <a:pathLst>
                <a:path w="50419" h="373507">
                  <a:moveTo>
                    <a:pt x="50419" y="372237"/>
                  </a:moveTo>
                  <a:cubicBezTo>
                    <a:pt x="50419" y="344043"/>
                    <a:pt x="50419" y="318897"/>
                    <a:pt x="50419" y="293624"/>
                  </a:cubicBezTo>
                  <a:cubicBezTo>
                    <a:pt x="50419" y="220980"/>
                    <a:pt x="50419" y="148336"/>
                    <a:pt x="50419" y="77089"/>
                  </a:cubicBezTo>
                  <a:cubicBezTo>
                    <a:pt x="50419" y="54864"/>
                    <a:pt x="48895" y="34036"/>
                    <a:pt x="48895" y="13335"/>
                  </a:cubicBezTo>
                  <a:cubicBezTo>
                    <a:pt x="48895" y="4445"/>
                    <a:pt x="45974" y="1524"/>
                    <a:pt x="38481" y="1524"/>
                  </a:cubicBezTo>
                  <a:cubicBezTo>
                    <a:pt x="30988" y="1524"/>
                    <a:pt x="22225" y="1524"/>
                    <a:pt x="14732" y="1524"/>
                  </a:cubicBezTo>
                  <a:cubicBezTo>
                    <a:pt x="4445" y="0"/>
                    <a:pt x="0" y="4445"/>
                    <a:pt x="0" y="16256"/>
                  </a:cubicBezTo>
                  <a:cubicBezTo>
                    <a:pt x="0" y="38481"/>
                    <a:pt x="0" y="60706"/>
                    <a:pt x="0" y="82931"/>
                  </a:cubicBezTo>
                  <a:cubicBezTo>
                    <a:pt x="0" y="174879"/>
                    <a:pt x="0" y="265303"/>
                    <a:pt x="0" y="357251"/>
                  </a:cubicBezTo>
                  <a:cubicBezTo>
                    <a:pt x="0" y="369062"/>
                    <a:pt x="2921" y="373507"/>
                    <a:pt x="14859" y="372110"/>
                  </a:cubicBezTo>
                  <a:cubicBezTo>
                    <a:pt x="25273" y="370586"/>
                    <a:pt x="37084" y="372110"/>
                    <a:pt x="50419" y="37211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15579540" y="9910080"/>
            <a:ext cx="73980" cy="248400"/>
            <a:chOff x="0" y="0"/>
            <a:chExt cx="98640" cy="3312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98679" cy="331216"/>
            </a:xfrm>
            <a:custGeom>
              <a:avLst/>
              <a:gdLst/>
              <a:ahLst/>
              <a:cxnLst/>
              <a:rect l="l" t="t" r="r" b="b"/>
              <a:pathLst>
                <a:path w="98679" h="331216">
                  <a:moveTo>
                    <a:pt x="79502" y="144907"/>
                  </a:moveTo>
                  <a:cubicBezTo>
                    <a:pt x="79502" y="156718"/>
                    <a:pt x="79502" y="170053"/>
                    <a:pt x="81026" y="181864"/>
                  </a:cubicBezTo>
                  <a:cubicBezTo>
                    <a:pt x="78105" y="217297"/>
                    <a:pt x="61849" y="246888"/>
                    <a:pt x="39751" y="273558"/>
                  </a:cubicBezTo>
                  <a:cubicBezTo>
                    <a:pt x="26543" y="291338"/>
                    <a:pt x="14732" y="310515"/>
                    <a:pt x="0" y="331216"/>
                  </a:cubicBezTo>
                  <a:cubicBezTo>
                    <a:pt x="33909" y="331216"/>
                    <a:pt x="64770" y="331216"/>
                    <a:pt x="97155" y="331216"/>
                  </a:cubicBezTo>
                  <a:cubicBezTo>
                    <a:pt x="97155" y="314960"/>
                    <a:pt x="97155" y="298704"/>
                    <a:pt x="97155" y="282448"/>
                  </a:cubicBezTo>
                  <a:cubicBezTo>
                    <a:pt x="75057" y="278003"/>
                    <a:pt x="75057" y="278003"/>
                    <a:pt x="76581" y="255778"/>
                  </a:cubicBezTo>
                  <a:cubicBezTo>
                    <a:pt x="76581" y="245491"/>
                    <a:pt x="78105" y="233553"/>
                    <a:pt x="79502" y="223266"/>
                  </a:cubicBezTo>
                  <a:cubicBezTo>
                    <a:pt x="77978" y="223266"/>
                    <a:pt x="77978" y="223266"/>
                    <a:pt x="77978" y="223266"/>
                  </a:cubicBezTo>
                  <a:cubicBezTo>
                    <a:pt x="83820" y="221742"/>
                    <a:pt x="89789" y="220345"/>
                    <a:pt x="97155" y="217297"/>
                  </a:cubicBezTo>
                  <a:cubicBezTo>
                    <a:pt x="97155" y="195072"/>
                    <a:pt x="97155" y="172974"/>
                    <a:pt x="97155" y="149225"/>
                  </a:cubicBezTo>
                  <a:cubicBezTo>
                    <a:pt x="97155" y="140335"/>
                    <a:pt x="97155" y="130048"/>
                    <a:pt x="98679" y="121158"/>
                  </a:cubicBezTo>
                  <a:cubicBezTo>
                    <a:pt x="98679" y="110871"/>
                    <a:pt x="94234" y="107823"/>
                    <a:pt x="85471" y="110871"/>
                  </a:cubicBezTo>
                  <a:cubicBezTo>
                    <a:pt x="78105" y="112395"/>
                    <a:pt x="76581" y="109347"/>
                    <a:pt x="76581" y="101981"/>
                  </a:cubicBezTo>
                  <a:cubicBezTo>
                    <a:pt x="75057" y="90170"/>
                    <a:pt x="76581" y="76835"/>
                    <a:pt x="75057" y="65024"/>
                  </a:cubicBezTo>
                  <a:cubicBezTo>
                    <a:pt x="75057" y="54737"/>
                    <a:pt x="77978" y="50292"/>
                    <a:pt x="88265" y="50292"/>
                  </a:cubicBezTo>
                  <a:cubicBezTo>
                    <a:pt x="91186" y="50292"/>
                    <a:pt x="94107" y="50292"/>
                    <a:pt x="97155" y="48768"/>
                  </a:cubicBezTo>
                  <a:cubicBezTo>
                    <a:pt x="97155" y="32512"/>
                    <a:pt x="97155" y="16256"/>
                    <a:pt x="97155" y="0"/>
                  </a:cubicBezTo>
                  <a:cubicBezTo>
                    <a:pt x="66294" y="0"/>
                    <a:pt x="33909" y="0"/>
                    <a:pt x="1524" y="0"/>
                  </a:cubicBezTo>
                  <a:cubicBezTo>
                    <a:pt x="13208" y="19177"/>
                    <a:pt x="25019" y="38481"/>
                    <a:pt x="36830" y="57658"/>
                  </a:cubicBezTo>
                  <a:cubicBezTo>
                    <a:pt x="39751" y="59182"/>
                    <a:pt x="42672" y="60579"/>
                    <a:pt x="44196" y="63627"/>
                  </a:cubicBezTo>
                  <a:cubicBezTo>
                    <a:pt x="63373" y="87249"/>
                    <a:pt x="76581" y="113919"/>
                    <a:pt x="79502" y="1449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17726580" y="9265860"/>
            <a:ext cx="25380" cy="294840"/>
            <a:chOff x="0" y="0"/>
            <a:chExt cx="33840" cy="393120"/>
          </a:xfrm>
        </p:grpSpPr>
        <p:sp>
          <p:nvSpPr>
            <p:cNvPr id="83" name="Freeform 83"/>
            <p:cNvSpPr/>
            <p:nvPr/>
          </p:nvSpPr>
          <p:spPr>
            <a:xfrm>
              <a:off x="0" y="-127"/>
              <a:ext cx="33909" cy="393319"/>
            </a:xfrm>
            <a:custGeom>
              <a:avLst/>
              <a:gdLst/>
              <a:ahLst/>
              <a:cxnLst/>
              <a:rect l="l" t="t" r="r" b="b"/>
              <a:pathLst>
                <a:path w="33909" h="393319">
                  <a:moveTo>
                    <a:pt x="0" y="1651"/>
                  </a:moveTo>
                  <a:cubicBezTo>
                    <a:pt x="0" y="14859"/>
                    <a:pt x="0" y="25273"/>
                    <a:pt x="0" y="37084"/>
                  </a:cubicBezTo>
                  <a:cubicBezTo>
                    <a:pt x="0" y="150876"/>
                    <a:pt x="0" y="263144"/>
                    <a:pt x="1524" y="377063"/>
                  </a:cubicBezTo>
                  <a:cubicBezTo>
                    <a:pt x="1524" y="383032"/>
                    <a:pt x="3048" y="391795"/>
                    <a:pt x="5969" y="391795"/>
                  </a:cubicBezTo>
                  <a:cubicBezTo>
                    <a:pt x="13335" y="393319"/>
                    <a:pt x="22098" y="393319"/>
                    <a:pt x="30988" y="390271"/>
                  </a:cubicBezTo>
                  <a:cubicBezTo>
                    <a:pt x="32512" y="390271"/>
                    <a:pt x="33909" y="381381"/>
                    <a:pt x="33909" y="376936"/>
                  </a:cubicBezTo>
                  <a:cubicBezTo>
                    <a:pt x="33909" y="280924"/>
                    <a:pt x="33909" y="186309"/>
                    <a:pt x="33909" y="91694"/>
                  </a:cubicBezTo>
                  <a:cubicBezTo>
                    <a:pt x="33909" y="65151"/>
                    <a:pt x="33909" y="40005"/>
                    <a:pt x="33909" y="13335"/>
                  </a:cubicBezTo>
                  <a:cubicBezTo>
                    <a:pt x="33909" y="4445"/>
                    <a:pt x="30988" y="0"/>
                    <a:pt x="22098" y="1524"/>
                  </a:cubicBezTo>
                  <a:cubicBezTo>
                    <a:pt x="16129" y="1651"/>
                    <a:pt x="8890" y="1651"/>
                    <a:pt x="0" y="165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16372800" y="9072000"/>
            <a:ext cx="233820" cy="29700"/>
            <a:chOff x="0" y="0"/>
            <a:chExt cx="311760" cy="396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311785" cy="39624"/>
            </a:xfrm>
            <a:custGeom>
              <a:avLst/>
              <a:gdLst/>
              <a:ahLst/>
              <a:cxnLst/>
              <a:rect l="l" t="t" r="r" b="b"/>
              <a:pathLst>
                <a:path w="311785" h="39624">
                  <a:moveTo>
                    <a:pt x="155194" y="39624"/>
                  </a:moveTo>
                  <a:cubicBezTo>
                    <a:pt x="199517" y="39624"/>
                    <a:pt x="243840" y="39624"/>
                    <a:pt x="288163" y="39624"/>
                  </a:cubicBezTo>
                  <a:cubicBezTo>
                    <a:pt x="304419" y="39624"/>
                    <a:pt x="311785" y="30861"/>
                    <a:pt x="310388" y="16129"/>
                  </a:cubicBezTo>
                  <a:cubicBezTo>
                    <a:pt x="307340" y="1524"/>
                    <a:pt x="295529" y="1524"/>
                    <a:pt x="286639" y="1524"/>
                  </a:cubicBezTo>
                  <a:cubicBezTo>
                    <a:pt x="274828" y="0"/>
                    <a:pt x="263017" y="0"/>
                    <a:pt x="249682" y="0"/>
                  </a:cubicBezTo>
                  <a:cubicBezTo>
                    <a:pt x="177292" y="0"/>
                    <a:pt x="104902" y="0"/>
                    <a:pt x="32512" y="1524"/>
                  </a:cubicBezTo>
                  <a:cubicBezTo>
                    <a:pt x="26543" y="1524"/>
                    <a:pt x="17780" y="0"/>
                    <a:pt x="13335" y="4445"/>
                  </a:cubicBezTo>
                  <a:cubicBezTo>
                    <a:pt x="7366" y="7366"/>
                    <a:pt x="0" y="13208"/>
                    <a:pt x="0" y="19050"/>
                  </a:cubicBezTo>
                  <a:cubicBezTo>
                    <a:pt x="0" y="24892"/>
                    <a:pt x="5969" y="32258"/>
                    <a:pt x="10287" y="36703"/>
                  </a:cubicBezTo>
                  <a:cubicBezTo>
                    <a:pt x="14732" y="39624"/>
                    <a:pt x="20574" y="38227"/>
                    <a:pt x="26543" y="39624"/>
                  </a:cubicBezTo>
                  <a:cubicBezTo>
                    <a:pt x="69342" y="39624"/>
                    <a:pt x="112268" y="39624"/>
                    <a:pt x="155067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17574840" y="9507780"/>
            <a:ext cx="108540" cy="54000"/>
            <a:chOff x="0" y="0"/>
            <a:chExt cx="144720" cy="7200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144780" cy="72009"/>
            </a:xfrm>
            <a:custGeom>
              <a:avLst/>
              <a:gdLst/>
              <a:ahLst/>
              <a:cxnLst/>
              <a:rect l="l" t="t" r="r" b="b"/>
              <a:pathLst>
                <a:path w="144780" h="72009">
                  <a:moveTo>
                    <a:pt x="144780" y="70485"/>
                  </a:moveTo>
                  <a:cubicBezTo>
                    <a:pt x="144780" y="46990"/>
                    <a:pt x="144780" y="24892"/>
                    <a:pt x="144780" y="0"/>
                  </a:cubicBezTo>
                  <a:cubicBezTo>
                    <a:pt x="118110" y="0"/>
                    <a:pt x="91567" y="0"/>
                    <a:pt x="65024" y="0"/>
                  </a:cubicBezTo>
                  <a:cubicBezTo>
                    <a:pt x="48768" y="0"/>
                    <a:pt x="33909" y="0"/>
                    <a:pt x="19177" y="4445"/>
                  </a:cubicBezTo>
                  <a:cubicBezTo>
                    <a:pt x="13335" y="4445"/>
                    <a:pt x="5969" y="13208"/>
                    <a:pt x="2921" y="19050"/>
                  </a:cubicBezTo>
                  <a:cubicBezTo>
                    <a:pt x="0" y="29337"/>
                    <a:pt x="1524" y="39624"/>
                    <a:pt x="2921" y="49911"/>
                  </a:cubicBezTo>
                  <a:cubicBezTo>
                    <a:pt x="2921" y="63119"/>
                    <a:pt x="11811" y="70485"/>
                    <a:pt x="23622" y="70485"/>
                  </a:cubicBezTo>
                  <a:cubicBezTo>
                    <a:pt x="65024" y="72009"/>
                    <a:pt x="104902" y="70485"/>
                    <a:pt x="144653" y="70485"/>
                  </a:cubicBezTo>
                  <a:close/>
                  <a:moveTo>
                    <a:pt x="44323" y="22098"/>
                  </a:moveTo>
                  <a:cubicBezTo>
                    <a:pt x="51689" y="23622"/>
                    <a:pt x="57658" y="27940"/>
                    <a:pt x="57658" y="36830"/>
                  </a:cubicBezTo>
                  <a:cubicBezTo>
                    <a:pt x="56134" y="45593"/>
                    <a:pt x="51689" y="50038"/>
                    <a:pt x="42926" y="50038"/>
                  </a:cubicBezTo>
                  <a:cubicBezTo>
                    <a:pt x="34163" y="50038"/>
                    <a:pt x="29591" y="44069"/>
                    <a:pt x="29591" y="35306"/>
                  </a:cubicBezTo>
                  <a:cubicBezTo>
                    <a:pt x="29591" y="26543"/>
                    <a:pt x="35560" y="22098"/>
                    <a:pt x="44323" y="2209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17793000" y="9507780"/>
            <a:ext cx="109620" cy="54000"/>
            <a:chOff x="0" y="0"/>
            <a:chExt cx="146160" cy="720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146177" cy="72009"/>
            </a:xfrm>
            <a:custGeom>
              <a:avLst/>
              <a:gdLst/>
              <a:ahLst/>
              <a:cxnLst/>
              <a:rect l="l" t="t" r="r" b="b"/>
              <a:pathLst>
                <a:path w="146177" h="72009">
                  <a:moveTo>
                    <a:pt x="0" y="1524"/>
                  </a:moveTo>
                  <a:cubicBezTo>
                    <a:pt x="0" y="23495"/>
                    <a:pt x="0" y="45593"/>
                    <a:pt x="0" y="70485"/>
                  </a:cubicBezTo>
                  <a:cubicBezTo>
                    <a:pt x="13335" y="70485"/>
                    <a:pt x="25146" y="70485"/>
                    <a:pt x="36957" y="70485"/>
                  </a:cubicBezTo>
                  <a:cubicBezTo>
                    <a:pt x="60579" y="70485"/>
                    <a:pt x="85725" y="68961"/>
                    <a:pt x="110744" y="70485"/>
                  </a:cubicBezTo>
                  <a:cubicBezTo>
                    <a:pt x="141732" y="72009"/>
                    <a:pt x="146177" y="54356"/>
                    <a:pt x="144653" y="27813"/>
                  </a:cubicBezTo>
                  <a:cubicBezTo>
                    <a:pt x="143256" y="7366"/>
                    <a:pt x="134366" y="1524"/>
                    <a:pt x="112141" y="1524"/>
                  </a:cubicBezTo>
                  <a:cubicBezTo>
                    <a:pt x="75311" y="0"/>
                    <a:pt x="38354" y="1524"/>
                    <a:pt x="0" y="1524"/>
                  </a:cubicBezTo>
                  <a:close/>
                  <a:moveTo>
                    <a:pt x="97409" y="49911"/>
                  </a:moveTo>
                  <a:cubicBezTo>
                    <a:pt x="94488" y="46990"/>
                    <a:pt x="88519" y="41148"/>
                    <a:pt x="88519" y="35179"/>
                  </a:cubicBezTo>
                  <a:cubicBezTo>
                    <a:pt x="86995" y="27813"/>
                    <a:pt x="94361" y="21971"/>
                    <a:pt x="101854" y="21971"/>
                  </a:cubicBezTo>
                  <a:cubicBezTo>
                    <a:pt x="110744" y="21971"/>
                    <a:pt x="116586" y="27813"/>
                    <a:pt x="116586" y="36703"/>
                  </a:cubicBezTo>
                  <a:cubicBezTo>
                    <a:pt x="115062" y="45466"/>
                    <a:pt x="110744" y="49911"/>
                    <a:pt x="97409" y="4991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0" name="Group 90"/>
          <p:cNvGrpSpPr/>
          <p:nvPr/>
        </p:nvGrpSpPr>
        <p:grpSpPr>
          <a:xfrm>
            <a:off x="17643420" y="9592020"/>
            <a:ext cx="190080" cy="35640"/>
            <a:chOff x="0" y="0"/>
            <a:chExt cx="253440" cy="4752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253492" cy="47498"/>
            </a:xfrm>
            <a:custGeom>
              <a:avLst/>
              <a:gdLst/>
              <a:ahLst/>
              <a:cxnLst/>
              <a:rect l="l" t="t" r="r" b="b"/>
              <a:pathLst>
                <a:path w="253492" h="47498">
                  <a:moveTo>
                    <a:pt x="0" y="45974"/>
                  </a:moveTo>
                  <a:cubicBezTo>
                    <a:pt x="30988" y="47498"/>
                    <a:pt x="32385" y="47498"/>
                    <a:pt x="30988" y="29591"/>
                  </a:cubicBezTo>
                  <a:cubicBezTo>
                    <a:pt x="47244" y="29591"/>
                    <a:pt x="63373" y="29591"/>
                    <a:pt x="81026" y="29591"/>
                  </a:cubicBezTo>
                  <a:cubicBezTo>
                    <a:pt x="81026" y="34036"/>
                    <a:pt x="82550" y="40005"/>
                    <a:pt x="82550" y="45974"/>
                  </a:cubicBezTo>
                  <a:cubicBezTo>
                    <a:pt x="112014" y="45974"/>
                    <a:pt x="141478" y="45974"/>
                    <a:pt x="172466" y="45974"/>
                  </a:cubicBezTo>
                  <a:cubicBezTo>
                    <a:pt x="173990" y="40005"/>
                    <a:pt x="173990" y="35560"/>
                    <a:pt x="175387" y="29591"/>
                  </a:cubicBezTo>
                  <a:cubicBezTo>
                    <a:pt x="191643" y="29591"/>
                    <a:pt x="207772" y="29591"/>
                    <a:pt x="224028" y="29591"/>
                  </a:cubicBezTo>
                  <a:cubicBezTo>
                    <a:pt x="224028" y="34036"/>
                    <a:pt x="225552" y="40005"/>
                    <a:pt x="225552" y="45974"/>
                  </a:cubicBezTo>
                  <a:cubicBezTo>
                    <a:pt x="234442" y="45974"/>
                    <a:pt x="243205" y="45974"/>
                    <a:pt x="253492" y="45974"/>
                  </a:cubicBezTo>
                  <a:cubicBezTo>
                    <a:pt x="247650" y="31115"/>
                    <a:pt x="240284" y="17780"/>
                    <a:pt x="232918" y="2921"/>
                  </a:cubicBezTo>
                  <a:cubicBezTo>
                    <a:pt x="231394" y="1397"/>
                    <a:pt x="227076" y="0"/>
                    <a:pt x="224028" y="0"/>
                  </a:cubicBezTo>
                  <a:cubicBezTo>
                    <a:pt x="160655" y="0"/>
                    <a:pt x="97282" y="0"/>
                    <a:pt x="33909" y="0"/>
                  </a:cubicBezTo>
                  <a:cubicBezTo>
                    <a:pt x="29464" y="0"/>
                    <a:pt x="25019" y="1524"/>
                    <a:pt x="23622" y="4445"/>
                  </a:cubicBezTo>
                  <a:cubicBezTo>
                    <a:pt x="14732" y="16383"/>
                    <a:pt x="8890" y="31242"/>
                    <a:pt x="0" y="4597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17577000" y="9425700"/>
            <a:ext cx="106380" cy="42120"/>
            <a:chOff x="0" y="0"/>
            <a:chExt cx="141840" cy="56160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141859" cy="56134"/>
            </a:xfrm>
            <a:custGeom>
              <a:avLst/>
              <a:gdLst/>
              <a:ahLst/>
              <a:cxnLst/>
              <a:rect l="l" t="t" r="r" b="b"/>
              <a:pathLst>
                <a:path w="141859" h="56134">
                  <a:moveTo>
                    <a:pt x="141859" y="0"/>
                  </a:moveTo>
                  <a:cubicBezTo>
                    <a:pt x="94615" y="0"/>
                    <a:pt x="47244" y="0"/>
                    <a:pt x="0" y="0"/>
                  </a:cubicBezTo>
                  <a:cubicBezTo>
                    <a:pt x="0" y="17780"/>
                    <a:pt x="0" y="36957"/>
                    <a:pt x="0" y="56134"/>
                  </a:cubicBezTo>
                  <a:cubicBezTo>
                    <a:pt x="47244" y="56134"/>
                    <a:pt x="94615" y="56134"/>
                    <a:pt x="141859" y="56134"/>
                  </a:cubicBezTo>
                  <a:cubicBezTo>
                    <a:pt x="141859" y="38354"/>
                    <a:pt x="141859" y="19177"/>
                    <a:pt x="14185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17794080" y="9425700"/>
            <a:ext cx="107460" cy="42120"/>
            <a:chOff x="0" y="0"/>
            <a:chExt cx="143280" cy="5616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43256" cy="56134"/>
            </a:xfrm>
            <a:custGeom>
              <a:avLst/>
              <a:gdLst/>
              <a:ahLst/>
              <a:cxnLst/>
              <a:rect l="l" t="t" r="r" b="b"/>
              <a:pathLst>
                <a:path w="143256" h="56134">
                  <a:moveTo>
                    <a:pt x="143256" y="56134"/>
                  </a:moveTo>
                  <a:cubicBezTo>
                    <a:pt x="143256" y="38354"/>
                    <a:pt x="143256" y="19177"/>
                    <a:pt x="143256" y="0"/>
                  </a:cubicBezTo>
                  <a:cubicBezTo>
                    <a:pt x="96012" y="0"/>
                    <a:pt x="47244" y="0"/>
                    <a:pt x="0" y="0"/>
                  </a:cubicBezTo>
                  <a:cubicBezTo>
                    <a:pt x="0" y="17780"/>
                    <a:pt x="0" y="36957"/>
                    <a:pt x="0" y="56134"/>
                  </a:cubicBezTo>
                  <a:cubicBezTo>
                    <a:pt x="47244" y="56134"/>
                    <a:pt x="94488" y="56134"/>
                    <a:pt x="143256" y="561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17662320" y="9565560"/>
            <a:ext cx="155520" cy="23220"/>
            <a:chOff x="0" y="0"/>
            <a:chExt cx="207360" cy="3096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207391" cy="30988"/>
            </a:xfrm>
            <a:custGeom>
              <a:avLst/>
              <a:gdLst/>
              <a:ahLst/>
              <a:cxnLst/>
              <a:rect l="l" t="t" r="r" b="b"/>
              <a:pathLst>
                <a:path w="207391" h="30988">
                  <a:moveTo>
                    <a:pt x="207391" y="30988"/>
                  </a:moveTo>
                  <a:cubicBezTo>
                    <a:pt x="207391" y="20701"/>
                    <a:pt x="207391" y="10287"/>
                    <a:pt x="207391" y="0"/>
                  </a:cubicBezTo>
                  <a:cubicBezTo>
                    <a:pt x="137795" y="0"/>
                    <a:pt x="69596" y="0"/>
                    <a:pt x="0" y="0"/>
                  </a:cubicBezTo>
                  <a:cubicBezTo>
                    <a:pt x="0" y="10287"/>
                    <a:pt x="0" y="20701"/>
                    <a:pt x="0" y="30988"/>
                  </a:cubicBezTo>
                  <a:cubicBezTo>
                    <a:pt x="69596" y="30988"/>
                    <a:pt x="137795" y="30988"/>
                    <a:pt x="207391" y="3098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16471620" y="9103860"/>
            <a:ext cx="34020" cy="50760"/>
            <a:chOff x="0" y="0"/>
            <a:chExt cx="45360" cy="6768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45339" cy="67691"/>
            </a:xfrm>
            <a:custGeom>
              <a:avLst/>
              <a:gdLst/>
              <a:ahLst/>
              <a:cxnLst/>
              <a:rect l="l" t="t" r="r" b="b"/>
              <a:pathLst>
                <a:path w="45339" h="67691">
                  <a:moveTo>
                    <a:pt x="0" y="67691"/>
                  </a:moveTo>
                  <a:cubicBezTo>
                    <a:pt x="14605" y="67691"/>
                    <a:pt x="30734" y="67691"/>
                    <a:pt x="45339" y="67691"/>
                  </a:cubicBezTo>
                  <a:cubicBezTo>
                    <a:pt x="45339" y="45593"/>
                    <a:pt x="45339" y="23495"/>
                    <a:pt x="45339" y="0"/>
                  </a:cubicBezTo>
                  <a:cubicBezTo>
                    <a:pt x="30734" y="0"/>
                    <a:pt x="16129" y="0"/>
                    <a:pt x="0" y="0"/>
                  </a:cubicBezTo>
                  <a:cubicBezTo>
                    <a:pt x="0" y="22098"/>
                    <a:pt x="0" y="44196"/>
                    <a:pt x="0" y="6769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17838360" y="9400320"/>
            <a:ext cx="58860" cy="22140"/>
            <a:chOff x="0" y="0"/>
            <a:chExt cx="78480" cy="29520"/>
          </a:xfrm>
        </p:grpSpPr>
        <p:sp>
          <p:nvSpPr>
            <p:cNvPr id="101" name="Freeform 101"/>
            <p:cNvSpPr/>
            <p:nvPr/>
          </p:nvSpPr>
          <p:spPr>
            <a:xfrm>
              <a:off x="-1524" y="0"/>
              <a:ext cx="80010" cy="29464"/>
            </a:xfrm>
            <a:custGeom>
              <a:avLst/>
              <a:gdLst/>
              <a:ahLst/>
              <a:cxnLst/>
              <a:rect l="l" t="t" r="r" b="b"/>
              <a:pathLst>
                <a:path w="80010" h="29464">
                  <a:moveTo>
                    <a:pt x="1524" y="29464"/>
                  </a:moveTo>
                  <a:cubicBezTo>
                    <a:pt x="24130" y="29464"/>
                    <a:pt x="46863" y="29464"/>
                    <a:pt x="67945" y="29464"/>
                  </a:cubicBezTo>
                  <a:cubicBezTo>
                    <a:pt x="80010" y="29464"/>
                    <a:pt x="75438" y="19177"/>
                    <a:pt x="75438" y="13208"/>
                  </a:cubicBezTo>
                  <a:cubicBezTo>
                    <a:pt x="76962" y="7366"/>
                    <a:pt x="76962" y="0"/>
                    <a:pt x="67945" y="0"/>
                  </a:cubicBezTo>
                  <a:cubicBezTo>
                    <a:pt x="48260" y="1524"/>
                    <a:pt x="28702" y="0"/>
                    <a:pt x="9017" y="1524"/>
                  </a:cubicBezTo>
                  <a:cubicBezTo>
                    <a:pt x="6096" y="1524"/>
                    <a:pt x="1524" y="7366"/>
                    <a:pt x="1524" y="10287"/>
                  </a:cubicBezTo>
                  <a:cubicBezTo>
                    <a:pt x="0" y="16129"/>
                    <a:pt x="1524" y="22098"/>
                    <a:pt x="1524" y="294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17582940" y="9400320"/>
            <a:ext cx="58860" cy="22140"/>
            <a:chOff x="0" y="0"/>
            <a:chExt cx="78480" cy="29520"/>
          </a:xfrm>
        </p:grpSpPr>
        <p:sp>
          <p:nvSpPr>
            <p:cNvPr id="103" name="Freeform 103"/>
            <p:cNvSpPr/>
            <p:nvPr/>
          </p:nvSpPr>
          <p:spPr>
            <a:xfrm>
              <a:off x="-1524" y="0"/>
              <a:ext cx="80010" cy="29591"/>
            </a:xfrm>
            <a:custGeom>
              <a:avLst/>
              <a:gdLst/>
              <a:ahLst/>
              <a:cxnLst/>
              <a:rect l="l" t="t" r="r" b="b"/>
              <a:pathLst>
                <a:path w="80010" h="29591">
                  <a:moveTo>
                    <a:pt x="1524" y="29464"/>
                  </a:moveTo>
                  <a:cubicBezTo>
                    <a:pt x="24130" y="29464"/>
                    <a:pt x="46863" y="29464"/>
                    <a:pt x="67945" y="29464"/>
                  </a:cubicBezTo>
                  <a:cubicBezTo>
                    <a:pt x="76962" y="29464"/>
                    <a:pt x="76962" y="22098"/>
                    <a:pt x="75438" y="17653"/>
                  </a:cubicBezTo>
                  <a:cubicBezTo>
                    <a:pt x="75438" y="11811"/>
                    <a:pt x="80010" y="1397"/>
                    <a:pt x="67945" y="1397"/>
                  </a:cubicBezTo>
                  <a:cubicBezTo>
                    <a:pt x="48260" y="0"/>
                    <a:pt x="28702" y="0"/>
                    <a:pt x="7620" y="1524"/>
                  </a:cubicBezTo>
                  <a:cubicBezTo>
                    <a:pt x="6096" y="1524"/>
                    <a:pt x="1524" y="5842"/>
                    <a:pt x="1524" y="8890"/>
                  </a:cubicBezTo>
                  <a:cubicBezTo>
                    <a:pt x="0" y="14732"/>
                    <a:pt x="1524" y="20701"/>
                    <a:pt x="1524" y="2959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17853480" y="9472140"/>
            <a:ext cx="25380" cy="34560"/>
            <a:chOff x="0" y="0"/>
            <a:chExt cx="33840" cy="4608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33782" cy="46101"/>
            </a:xfrm>
            <a:custGeom>
              <a:avLst/>
              <a:gdLst/>
              <a:ahLst/>
              <a:cxnLst/>
              <a:rect l="l" t="t" r="r" b="b"/>
              <a:pathLst>
                <a:path w="33782" h="46101">
                  <a:moveTo>
                    <a:pt x="33782" y="0"/>
                  </a:moveTo>
                  <a:cubicBezTo>
                    <a:pt x="22098" y="0"/>
                    <a:pt x="11811" y="0"/>
                    <a:pt x="0" y="0"/>
                  </a:cubicBezTo>
                  <a:cubicBezTo>
                    <a:pt x="0" y="11938"/>
                    <a:pt x="0" y="25273"/>
                    <a:pt x="0" y="38608"/>
                  </a:cubicBezTo>
                  <a:cubicBezTo>
                    <a:pt x="0" y="40132"/>
                    <a:pt x="4445" y="44577"/>
                    <a:pt x="5842" y="44577"/>
                  </a:cubicBezTo>
                  <a:cubicBezTo>
                    <a:pt x="13208" y="46101"/>
                    <a:pt x="19050" y="46101"/>
                    <a:pt x="26416" y="44577"/>
                  </a:cubicBezTo>
                  <a:cubicBezTo>
                    <a:pt x="29337" y="44577"/>
                    <a:pt x="33782" y="40132"/>
                    <a:pt x="33782" y="35687"/>
                  </a:cubicBezTo>
                  <a:cubicBezTo>
                    <a:pt x="33782" y="23749"/>
                    <a:pt x="33782" y="11938"/>
                    <a:pt x="3378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17599140" y="9472140"/>
            <a:ext cx="25380" cy="34560"/>
            <a:chOff x="0" y="0"/>
            <a:chExt cx="33840" cy="46080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33909" cy="46101"/>
            </a:xfrm>
            <a:custGeom>
              <a:avLst/>
              <a:gdLst/>
              <a:ahLst/>
              <a:cxnLst/>
              <a:rect l="l" t="t" r="r" b="b"/>
              <a:pathLst>
                <a:path w="33909" h="46101">
                  <a:moveTo>
                    <a:pt x="30861" y="0"/>
                  </a:moveTo>
                  <a:cubicBezTo>
                    <a:pt x="20574" y="0"/>
                    <a:pt x="11811" y="0"/>
                    <a:pt x="0" y="0"/>
                  </a:cubicBezTo>
                  <a:cubicBezTo>
                    <a:pt x="0" y="13335"/>
                    <a:pt x="0" y="25273"/>
                    <a:pt x="0" y="38608"/>
                  </a:cubicBezTo>
                  <a:cubicBezTo>
                    <a:pt x="1524" y="40132"/>
                    <a:pt x="4445" y="43053"/>
                    <a:pt x="7366" y="46101"/>
                  </a:cubicBezTo>
                  <a:cubicBezTo>
                    <a:pt x="8890" y="46101"/>
                    <a:pt x="10287" y="46101"/>
                    <a:pt x="11811" y="46101"/>
                  </a:cubicBezTo>
                  <a:cubicBezTo>
                    <a:pt x="33909" y="46101"/>
                    <a:pt x="33909" y="46101"/>
                    <a:pt x="30988" y="23749"/>
                  </a:cubicBezTo>
                  <a:cubicBezTo>
                    <a:pt x="30988" y="14859"/>
                    <a:pt x="30988" y="7366"/>
                    <a:pt x="3098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8" name="Group 108"/>
          <p:cNvGrpSpPr/>
          <p:nvPr/>
        </p:nvGrpSpPr>
        <p:grpSpPr>
          <a:xfrm>
            <a:off x="15638940" y="10076940"/>
            <a:ext cx="15120" cy="41040"/>
            <a:chOff x="0" y="0"/>
            <a:chExt cx="20160" cy="5472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20066" cy="54737"/>
            </a:xfrm>
            <a:custGeom>
              <a:avLst/>
              <a:gdLst/>
              <a:ahLst/>
              <a:cxnLst/>
              <a:rect l="l" t="t" r="r" b="b"/>
              <a:pathLst>
                <a:path w="20066" h="54737">
                  <a:moveTo>
                    <a:pt x="1397" y="0"/>
                  </a:moveTo>
                  <a:cubicBezTo>
                    <a:pt x="1397" y="14732"/>
                    <a:pt x="1397" y="29591"/>
                    <a:pt x="1397" y="44323"/>
                  </a:cubicBezTo>
                  <a:cubicBezTo>
                    <a:pt x="1397" y="51689"/>
                    <a:pt x="2794" y="54737"/>
                    <a:pt x="10033" y="54737"/>
                  </a:cubicBezTo>
                  <a:cubicBezTo>
                    <a:pt x="17272" y="54737"/>
                    <a:pt x="20066" y="51816"/>
                    <a:pt x="18669" y="44323"/>
                  </a:cubicBezTo>
                  <a:cubicBezTo>
                    <a:pt x="18669" y="29591"/>
                    <a:pt x="18669" y="16256"/>
                    <a:pt x="18669" y="1397"/>
                  </a:cubicBezTo>
                  <a:cubicBezTo>
                    <a:pt x="11557" y="1524"/>
                    <a:pt x="5715" y="0"/>
                    <a:pt x="0" y="0"/>
                  </a:cubicBezTo>
                  <a:cubicBezTo>
                    <a:pt x="0" y="0"/>
                    <a:pt x="1397" y="0"/>
                    <a:pt x="13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15638940" y="9949500"/>
            <a:ext cx="14580" cy="42660"/>
            <a:chOff x="0" y="0"/>
            <a:chExt cx="19440" cy="5688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19431" cy="56896"/>
            </a:xfrm>
            <a:custGeom>
              <a:avLst/>
              <a:gdLst/>
              <a:ahLst/>
              <a:cxnLst/>
              <a:rect l="l" t="t" r="r" b="b"/>
              <a:pathLst>
                <a:path w="19431" h="56896">
                  <a:moveTo>
                    <a:pt x="17907" y="53848"/>
                  </a:moveTo>
                  <a:cubicBezTo>
                    <a:pt x="17907" y="37338"/>
                    <a:pt x="19431" y="22352"/>
                    <a:pt x="17907" y="7493"/>
                  </a:cubicBezTo>
                  <a:cubicBezTo>
                    <a:pt x="17907" y="4445"/>
                    <a:pt x="11938" y="1524"/>
                    <a:pt x="7493" y="0"/>
                  </a:cubicBezTo>
                  <a:cubicBezTo>
                    <a:pt x="5969" y="0"/>
                    <a:pt x="0" y="4445"/>
                    <a:pt x="0" y="7493"/>
                  </a:cubicBezTo>
                  <a:cubicBezTo>
                    <a:pt x="0" y="20955"/>
                    <a:pt x="0" y="34417"/>
                    <a:pt x="0" y="47879"/>
                  </a:cubicBezTo>
                  <a:cubicBezTo>
                    <a:pt x="0" y="55372"/>
                    <a:pt x="3048" y="56896"/>
                    <a:pt x="17907" y="5384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2" name="Group 112"/>
          <p:cNvGrpSpPr/>
          <p:nvPr/>
        </p:nvGrpSpPr>
        <p:grpSpPr>
          <a:xfrm>
            <a:off x="15042780" y="10076940"/>
            <a:ext cx="12960" cy="42660"/>
            <a:chOff x="0" y="0"/>
            <a:chExt cx="17280" cy="56880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17272" cy="56896"/>
            </a:xfrm>
            <a:custGeom>
              <a:avLst/>
              <a:gdLst/>
              <a:ahLst/>
              <a:cxnLst/>
              <a:rect l="l" t="t" r="r" b="b"/>
              <a:pathLst>
                <a:path w="17272" h="56896">
                  <a:moveTo>
                    <a:pt x="0" y="1524"/>
                  </a:moveTo>
                  <a:cubicBezTo>
                    <a:pt x="0" y="18034"/>
                    <a:pt x="0" y="35941"/>
                    <a:pt x="0" y="52451"/>
                  </a:cubicBezTo>
                  <a:cubicBezTo>
                    <a:pt x="15875" y="56896"/>
                    <a:pt x="17272" y="55499"/>
                    <a:pt x="17272" y="38989"/>
                  </a:cubicBezTo>
                  <a:cubicBezTo>
                    <a:pt x="17272" y="31496"/>
                    <a:pt x="17272" y="24003"/>
                    <a:pt x="17272" y="16510"/>
                  </a:cubicBezTo>
                  <a:cubicBezTo>
                    <a:pt x="17272" y="0"/>
                    <a:pt x="17272" y="0"/>
                    <a:pt x="0" y="15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4" name="Group 114"/>
          <p:cNvGrpSpPr/>
          <p:nvPr/>
        </p:nvGrpSpPr>
        <p:grpSpPr>
          <a:xfrm>
            <a:off x="15638940" y="10171440"/>
            <a:ext cx="13500" cy="37800"/>
            <a:chOff x="0" y="0"/>
            <a:chExt cx="18000" cy="5040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18034" cy="50419"/>
            </a:xfrm>
            <a:custGeom>
              <a:avLst/>
              <a:gdLst/>
              <a:ahLst/>
              <a:cxnLst/>
              <a:rect l="l" t="t" r="r" b="b"/>
              <a:pathLst>
                <a:path w="18034" h="50419">
                  <a:moveTo>
                    <a:pt x="0" y="0"/>
                  </a:moveTo>
                  <a:cubicBezTo>
                    <a:pt x="0" y="17780"/>
                    <a:pt x="0" y="34036"/>
                    <a:pt x="0" y="50419"/>
                  </a:cubicBezTo>
                  <a:cubicBezTo>
                    <a:pt x="5969" y="50419"/>
                    <a:pt x="11938" y="50419"/>
                    <a:pt x="18034" y="50419"/>
                  </a:cubicBezTo>
                  <a:cubicBezTo>
                    <a:pt x="18034" y="35560"/>
                    <a:pt x="18034" y="17780"/>
                    <a:pt x="18034" y="0"/>
                  </a:cubicBezTo>
                  <a:cubicBezTo>
                    <a:pt x="11938" y="0"/>
                    <a:pt x="7493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15042780" y="10170360"/>
            <a:ext cx="12960" cy="41040"/>
            <a:chOff x="0" y="0"/>
            <a:chExt cx="17280" cy="54720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17272" cy="54737"/>
            </a:xfrm>
            <a:custGeom>
              <a:avLst/>
              <a:gdLst/>
              <a:ahLst/>
              <a:cxnLst/>
              <a:rect l="l" t="t" r="r" b="b"/>
              <a:pathLst>
                <a:path w="17272" h="54737">
                  <a:moveTo>
                    <a:pt x="0" y="2921"/>
                  </a:moveTo>
                  <a:cubicBezTo>
                    <a:pt x="0" y="19177"/>
                    <a:pt x="0" y="35433"/>
                    <a:pt x="0" y="51816"/>
                  </a:cubicBezTo>
                  <a:cubicBezTo>
                    <a:pt x="17272" y="54737"/>
                    <a:pt x="17272" y="54737"/>
                    <a:pt x="17272" y="38481"/>
                  </a:cubicBezTo>
                  <a:cubicBezTo>
                    <a:pt x="17272" y="31115"/>
                    <a:pt x="17272" y="23749"/>
                    <a:pt x="17272" y="16256"/>
                  </a:cubicBezTo>
                  <a:cubicBezTo>
                    <a:pt x="17272" y="0"/>
                    <a:pt x="17272" y="0"/>
                    <a:pt x="0" y="292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15637860" y="9858780"/>
            <a:ext cx="14580" cy="41040"/>
            <a:chOff x="0" y="0"/>
            <a:chExt cx="19440" cy="54720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19431" cy="54737"/>
            </a:xfrm>
            <a:custGeom>
              <a:avLst/>
              <a:gdLst/>
              <a:ahLst/>
              <a:cxnLst/>
              <a:rect l="l" t="t" r="r" b="b"/>
              <a:pathLst>
                <a:path w="19431" h="54737">
                  <a:moveTo>
                    <a:pt x="19431" y="54737"/>
                  </a:moveTo>
                  <a:cubicBezTo>
                    <a:pt x="19431" y="34036"/>
                    <a:pt x="19431" y="17780"/>
                    <a:pt x="19431" y="0"/>
                  </a:cubicBezTo>
                  <a:cubicBezTo>
                    <a:pt x="13462" y="0"/>
                    <a:pt x="7493" y="0"/>
                    <a:pt x="1524" y="0"/>
                  </a:cubicBezTo>
                  <a:cubicBezTo>
                    <a:pt x="1524" y="16256"/>
                    <a:pt x="0" y="31115"/>
                    <a:pt x="1524" y="44323"/>
                  </a:cubicBezTo>
                  <a:cubicBezTo>
                    <a:pt x="3048" y="48768"/>
                    <a:pt x="11938" y="50292"/>
                    <a:pt x="19431" y="547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0" name="Group 120"/>
          <p:cNvGrpSpPr/>
          <p:nvPr/>
        </p:nvGrpSpPr>
        <p:grpSpPr>
          <a:xfrm>
            <a:off x="15042780" y="9857700"/>
            <a:ext cx="12960" cy="39960"/>
            <a:chOff x="0" y="0"/>
            <a:chExt cx="17280" cy="5328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17272" cy="53340"/>
            </a:xfrm>
            <a:custGeom>
              <a:avLst/>
              <a:gdLst/>
              <a:ahLst/>
              <a:cxnLst/>
              <a:rect l="l" t="t" r="r" b="b"/>
              <a:pathLst>
                <a:path w="17272" h="53340">
                  <a:moveTo>
                    <a:pt x="0" y="51816"/>
                  </a:moveTo>
                  <a:cubicBezTo>
                    <a:pt x="17272" y="53340"/>
                    <a:pt x="17272" y="53340"/>
                    <a:pt x="17272" y="35560"/>
                  </a:cubicBezTo>
                  <a:cubicBezTo>
                    <a:pt x="17272" y="29591"/>
                    <a:pt x="17272" y="22225"/>
                    <a:pt x="17272" y="14859"/>
                  </a:cubicBezTo>
                  <a:cubicBezTo>
                    <a:pt x="17272" y="0"/>
                    <a:pt x="17272" y="0"/>
                    <a:pt x="0" y="1524"/>
                  </a:cubicBezTo>
                  <a:cubicBezTo>
                    <a:pt x="0" y="17780"/>
                    <a:pt x="0" y="34036"/>
                    <a:pt x="0" y="5181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2" name="Group 122"/>
          <p:cNvGrpSpPr/>
          <p:nvPr/>
        </p:nvGrpSpPr>
        <p:grpSpPr>
          <a:xfrm>
            <a:off x="15040080" y="9949500"/>
            <a:ext cx="15660" cy="41040"/>
            <a:chOff x="0" y="0"/>
            <a:chExt cx="20880" cy="54720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20828" cy="54737"/>
            </a:xfrm>
            <a:custGeom>
              <a:avLst/>
              <a:gdLst/>
              <a:ahLst/>
              <a:cxnLst/>
              <a:rect l="l" t="t" r="r" b="b"/>
              <a:pathLst>
                <a:path w="20828" h="54737">
                  <a:moveTo>
                    <a:pt x="4445" y="1524"/>
                  </a:moveTo>
                  <a:cubicBezTo>
                    <a:pt x="2921" y="16256"/>
                    <a:pt x="1524" y="29591"/>
                    <a:pt x="0" y="42926"/>
                  </a:cubicBezTo>
                  <a:cubicBezTo>
                    <a:pt x="0" y="48895"/>
                    <a:pt x="0" y="54737"/>
                    <a:pt x="8890" y="54737"/>
                  </a:cubicBezTo>
                  <a:cubicBezTo>
                    <a:pt x="17780" y="54737"/>
                    <a:pt x="20828" y="50292"/>
                    <a:pt x="19304" y="42926"/>
                  </a:cubicBezTo>
                  <a:cubicBezTo>
                    <a:pt x="19304" y="34036"/>
                    <a:pt x="19304" y="23749"/>
                    <a:pt x="19304" y="14859"/>
                  </a:cubicBezTo>
                  <a:cubicBezTo>
                    <a:pt x="19431" y="0"/>
                    <a:pt x="19431" y="0"/>
                    <a:pt x="4445" y="15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4" name="Group 124"/>
          <p:cNvGrpSpPr/>
          <p:nvPr/>
        </p:nvGrpSpPr>
        <p:grpSpPr>
          <a:xfrm>
            <a:off x="15763140" y="10078560"/>
            <a:ext cx="10800" cy="38880"/>
            <a:chOff x="0" y="0"/>
            <a:chExt cx="14400" cy="51840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14351" cy="51816"/>
            </a:xfrm>
            <a:custGeom>
              <a:avLst/>
              <a:gdLst/>
              <a:ahLst/>
              <a:cxnLst/>
              <a:rect l="l" t="t" r="r" b="b"/>
              <a:pathLst>
                <a:path w="14351" h="51816">
                  <a:moveTo>
                    <a:pt x="0" y="51816"/>
                  </a:moveTo>
                  <a:cubicBezTo>
                    <a:pt x="4318" y="51816"/>
                    <a:pt x="8636" y="51816"/>
                    <a:pt x="14351" y="51816"/>
                  </a:cubicBezTo>
                  <a:cubicBezTo>
                    <a:pt x="14351" y="35560"/>
                    <a:pt x="14351" y="17780"/>
                    <a:pt x="14351" y="0"/>
                  </a:cubicBezTo>
                  <a:cubicBezTo>
                    <a:pt x="10033" y="0"/>
                    <a:pt x="5715" y="0"/>
                    <a:pt x="0" y="0"/>
                  </a:cubicBezTo>
                  <a:cubicBezTo>
                    <a:pt x="0" y="16256"/>
                    <a:pt x="0" y="34036"/>
                    <a:pt x="0" y="5181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6" name="Group 126"/>
          <p:cNvGrpSpPr/>
          <p:nvPr/>
        </p:nvGrpSpPr>
        <p:grpSpPr>
          <a:xfrm>
            <a:off x="17855100" y="9378720"/>
            <a:ext cx="24300" cy="18900"/>
            <a:chOff x="0" y="0"/>
            <a:chExt cx="32400" cy="2520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32385" cy="25146"/>
            </a:xfrm>
            <a:custGeom>
              <a:avLst/>
              <a:gdLst/>
              <a:ahLst/>
              <a:cxnLst/>
              <a:rect l="l" t="t" r="r" b="b"/>
              <a:pathLst>
                <a:path w="32385" h="25146">
                  <a:moveTo>
                    <a:pt x="0" y="0"/>
                  </a:moveTo>
                  <a:cubicBezTo>
                    <a:pt x="0" y="8890"/>
                    <a:pt x="0" y="16256"/>
                    <a:pt x="0" y="25146"/>
                  </a:cubicBezTo>
                  <a:cubicBezTo>
                    <a:pt x="10287" y="25146"/>
                    <a:pt x="20574" y="25146"/>
                    <a:pt x="32385" y="25146"/>
                  </a:cubicBezTo>
                  <a:cubicBezTo>
                    <a:pt x="32385" y="16256"/>
                    <a:pt x="32385" y="8890"/>
                    <a:pt x="32385" y="0"/>
                  </a:cubicBezTo>
                  <a:cubicBezTo>
                    <a:pt x="22098" y="0"/>
                    <a:pt x="11811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8" name="Group 128"/>
          <p:cNvGrpSpPr/>
          <p:nvPr/>
        </p:nvGrpSpPr>
        <p:grpSpPr>
          <a:xfrm>
            <a:off x="15163200" y="10078560"/>
            <a:ext cx="11880" cy="41040"/>
            <a:chOff x="0" y="0"/>
            <a:chExt cx="15840" cy="5472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15875" cy="54737"/>
            </a:xfrm>
            <a:custGeom>
              <a:avLst/>
              <a:gdLst/>
              <a:ahLst/>
              <a:cxnLst/>
              <a:rect l="l" t="t" r="r" b="b"/>
              <a:pathLst>
                <a:path w="15875" h="54737">
                  <a:moveTo>
                    <a:pt x="15875" y="54737"/>
                  </a:moveTo>
                  <a:cubicBezTo>
                    <a:pt x="15875" y="34036"/>
                    <a:pt x="15875" y="17780"/>
                    <a:pt x="15875" y="0"/>
                  </a:cubicBezTo>
                  <a:cubicBezTo>
                    <a:pt x="11557" y="0"/>
                    <a:pt x="7239" y="0"/>
                    <a:pt x="0" y="0"/>
                  </a:cubicBezTo>
                  <a:cubicBezTo>
                    <a:pt x="0" y="16256"/>
                    <a:pt x="0" y="31115"/>
                    <a:pt x="1397" y="47371"/>
                  </a:cubicBezTo>
                  <a:cubicBezTo>
                    <a:pt x="1397" y="50292"/>
                    <a:pt x="10033" y="51816"/>
                    <a:pt x="15748" y="547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0" name="Group 130"/>
          <p:cNvGrpSpPr/>
          <p:nvPr/>
        </p:nvGrpSpPr>
        <p:grpSpPr>
          <a:xfrm>
            <a:off x="15163200" y="9949500"/>
            <a:ext cx="12960" cy="42660"/>
            <a:chOff x="0" y="0"/>
            <a:chExt cx="17280" cy="56880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17272" cy="56896"/>
            </a:xfrm>
            <a:custGeom>
              <a:avLst/>
              <a:gdLst/>
              <a:ahLst/>
              <a:cxnLst/>
              <a:rect l="l" t="t" r="r" b="b"/>
              <a:pathLst>
                <a:path w="17272" h="56896">
                  <a:moveTo>
                    <a:pt x="17272" y="53848"/>
                  </a:moveTo>
                  <a:cubicBezTo>
                    <a:pt x="17272" y="37338"/>
                    <a:pt x="17272" y="22352"/>
                    <a:pt x="17272" y="7493"/>
                  </a:cubicBezTo>
                  <a:cubicBezTo>
                    <a:pt x="15875" y="4445"/>
                    <a:pt x="11557" y="0"/>
                    <a:pt x="7239" y="0"/>
                  </a:cubicBezTo>
                  <a:cubicBezTo>
                    <a:pt x="5715" y="0"/>
                    <a:pt x="0" y="4445"/>
                    <a:pt x="0" y="7493"/>
                  </a:cubicBezTo>
                  <a:cubicBezTo>
                    <a:pt x="0" y="19431"/>
                    <a:pt x="0" y="29972"/>
                    <a:pt x="0" y="40386"/>
                  </a:cubicBezTo>
                  <a:cubicBezTo>
                    <a:pt x="0" y="56896"/>
                    <a:pt x="0" y="56896"/>
                    <a:pt x="17272" y="5384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2" name="Group 132"/>
          <p:cNvGrpSpPr/>
          <p:nvPr/>
        </p:nvGrpSpPr>
        <p:grpSpPr>
          <a:xfrm>
            <a:off x="15760980" y="9949500"/>
            <a:ext cx="13500" cy="39960"/>
            <a:chOff x="0" y="0"/>
            <a:chExt cx="18000" cy="5328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18034" cy="53340"/>
            </a:xfrm>
            <a:custGeom>
              <a:avLst/>
              <a:gdLst/>
              <a:ahLst/>
              <a:cxnLst/>
              <a:rect l="l" t="t" r="r" b="b"/>
              <a:pathLst>
                <a:path w="18034" h="53340">
                  <a:moveTo>
                    <a:pt x="0" y="53340"/>
                  </a:moveTo>
                  <a:cubicBezTo>
                    <a:pt x="5969" y="53340"/>
                    <a:pt x="10541" y="53340"/>
                    <a:pt x="16510" y="53340"/>
                  </a:cubicBezTo>
                  <a:cubicBezTo>
                    <a:pt x="16510" y="38481"/>
                    <a:pt x="18034" y="22225"/>
                    <a:pt x="16510" y="5969"/>
                  </a:cubicBezTo>
                  <a:cubicBezTo>
                    <a:pt x="16510" y="4445"/>
                    <a:pt x="10541" y="1524"/>
                    <a:pt x="7493" y="0"/>
                  </a:cubicBezTo>
                  <a:cubicBezTo>
                    <a:pt x="5969" y="0"/>
                    <a:pt x="1524" y="4445"/>
                    <a:pt x="1524" y="5969"/>
                  </a:cubicBezTo>
                  <a:cubicBezTo>
                    <a:pt x="0" y="22225"/>
                    <a:pt x="0" y="36957"/>
                    <a:pt x="0" y="533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4" name="Group 134"/>
          <p:cNvGrpSpPr/>
          <p:nvPr/>
        </p:nvGrpSpPr>
        <p:grpSpPr>
          <a:xfrm>
            <a:off x="15763140" y="10172520"/>
            <a:ext cx="10800" cy="37800"/>
            <a:chOff x="0" y="0"/>
            <a:chExt cx="14400" cy="50400"/>
          </a:xfrm>
        </p:grpSpPr>
        <p:sp>
          <p:nvSpPr>
            <p:cNvPr id="135" name="Freeform 135"/>
            <p:cNvSpPr/>
            <p:nvPr/>
          </p:nvSpPr>
          <p:spPr>
            <a:xfrm>
              <a:off x="0" y="0"/>
              <a:ext cx="14351" cy="50419"/>
            </a:xfrm>
            <a:custGeom>
              <a:avLst/>
              <a:gdLst/>
              <a:ahLst/>
              <a:cxnLst/>
              <a:rect l="l" t="t" r="r" b="b"/>
              <a:pathLst>
                <a:path w="14351" h="50419">
                  <a:moveTo>
                    <a:pt x="14351" y="50419"/>
                  </a:moveTo>
                  <a:cubicBezTo>
                    <a:pt x="14351" y="32639"/>
                    <a:pt x="14351" y="17780"/>
                    <a:pt x="14351" y="0"/>
                  </a:cubicBezTo>
                  <a:cubicBezTo>
                    <a:pt x="10033" y="0"/>
                    <a:pt x="4318" y="0"/>
                    <a:pt x="0" y="0"/>
                  </a:cubicBezTo>
                  <a:cubicBezTo>
                    <a:pt x="0" y="16256"/>
                    <a:pt x="0" y="32639"/>
                    <a:pt x="0" y="50419"/>
                  </a:cubicBezTo>
                  <a:cubicBezTo>
                    <a:pt x="4318" y="50419"/>
                    <a:pt x="8636" y="50419"/>
                    <a:pt x="14351" y="504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15163200" y="10171440"/>
            <a:ext cx="12960" cy="43200"/>
            <a:chOff x="0" y="0"/>
            <a:chExt cx="17280" cy="57600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17272" cy="57658"/>
            </a:xfrm>
            <a:custGeom>
              <a:avLst/>
              <a:gdLst/>
              <a:ahLst/>
              <a:cxnLst/>
              <a:rect l="l" t="t" r="r" b="b"/>
              <a:pathLst>
                <a:path w="17272" h="57658">
                  <a:moveTo>
                    <a:pt x="17272" y="51689"/>
                  </a:moveTo>
                  <a:cubicBezTo>
                    <a:pt x="17272" y="35433"/>
                    <a:pt x="17272" y="22098"/>
                    <a:pt x="17272" y="7366"/>
                  </a:cubicBezTo>
                  <a:cubicBezTo>
                    <a:pt x="15875" y="4445"/>
                    <a:pt x="11557" y="0"/>
                    <a:pt x="8636" y="0"/>
                  </a:cubicBezTo>
                  <a:cubicBezTo>
                    <a:pt x="5715" y="0"/>
                    <a:pt x="0" y="4445"/>
                    <a:pt x="0" y="7366"/>
                  </a:cubicBezTo>
                  <a:cubicBezTo>
                    <a:pt x="0" y="19177"/>
                    <a:pt x="0" y="32512"/>
                    <a:pt x="0" y="44323"/>
                  </a:cubicBezTo>
                  <a:cubicBezTo>
                    <a:pt x="1397" y="57658"/>
                    <a:pt x="10033" y="50292"/>
                    <a:pt x="17272" y="5168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8" name="Group 138"/>
          <p:cNvGrpSpPr/>
          <p:nvPr/>
        </p:nvGrpSpPr>
        <p:grpSpPr>
          <a:xfrm>
            <a:off x="15164280" y="9858780"/>
            <a:ext cx="11880" cy="37800"/>
            <a:chOff x="0" y="0"/>
            <a:chExt cx="15840" cy="5040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15875" cy="50419"/>
            </a:xfrm>
            <a:custGeom>
              <a:avLst/>
              <a:gdLst/>
              <a:ahLst/>
              <a:cxnLst/>
              <a:rect l="l" t="t" r="r" b="b"/>
              <a:pathLst>
                <a:path w="15875" h="50419">
                  <a:moveTo>
                    <a:pt x="0" y="50419"/>
                  </a:moveTo>
                  <a:cubicBezTo>
                    <a:pt x="5715" y="50419"/>
                    <a:pt x="10033" y="50419"/>
                    <a:pt x="15875" y="50419"/>
                  </a:cubicBezTo>
                  <a:cubicBezTo>
                    <a:pt x="15875" y="34163"/>
                    <a:pt x="15875" y="17780"/>
                    <a:pt x="15875" y="0"/>
                  </a:cubicBezTo>
                  <a:cubicBezTo>
                    <a:pt x="10033" y="0"/>
                    <a:pt x="5715" y="0"/>
                    <a:pt x="0" y="0"/>
                  </a:cubicBezTo>
                  <a:cubicBezTo>
                    <a:pt x="0" y="16256"/>
                    <a:pt x="0" y="34036"/>
                    <a:pt x="0" y="504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15763140" y="9858780"/>
            <a:ext cx="10800" cy="37800"/>
            <a:chOff x="0" y="0"/>
            <a:chExt cx="14400" cy="50400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14351" cy="50419"/>
            </a:xfrm>
            <a:custGeom>
              <a:avLst/>
              <a:gdLst/>
              <a:ahLst/>
              <a:cxnLst/>
              <a:rect l="l" t="t" r="r" b="b"/>
              <a:pathLst>
                <a:path w="14351" h="50419">
                  <a:moveTo>
                    <a:pt x="14351" y="0"/>
                  </a:moveTo>
                  <a:cubicBezTo>
                    <a:pt x="8636" y="0"/>
                    <a:pt x="4318" y="0"/>
                    <a:pt x="0" y="0"/>
                  </a:cubicBezTo>
                  <a:cubicBezTo>
                    <a:pt x="0" y="17780"/>
                    <a:pt x="0" y="34036"/>
                    <a:pt x="0" y="50419"/>
                  </a:cubicBezTo>
                  <a:cubicBezTo>
                    <a:pt x="4318" y="50419"/>
                    <a:pt x="8636" y="50419"/>
                    <a:pt x="14351" y="50419"/>
                  </a:cubicBezTo>
                  <a:cubicBezTo>
                    <a:pt x="14351" y="34163"/>
                    <a:pt x="14351" y="17780"/>
                    <a:pt x="1435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2" name="Group 142"/>
          <p:cNvGrpSpPr/>
          <p:nvPr/>
        </p:nvGrpSpPr>
        <p:grpSpPr>
          <a:xfrm>
            <a:off x="16467840" y="9059580"/>
            <a:ext cx="45360" cy="8640"/>
            <a:chOff x="0" y="0"/>
            <a:chExt cx="60480" cy="11520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60452" cy="11557"/>
            </a:xfrm>
            <a:custGeom>
              <a:avLst/>
              <a:gdLst/>
              <a:ahLst/>
              <a:cxnLst/>
              <a:rect l="l" t="t" r="r" b="b"/>
              <a:pathLst>
                <a:path w="60452" h="11557">
                  <a:moveTo>
                    <a:pt x="1524" y="0"/>
                  </a:moveTo>
                  <a:cubicBezTo>
                    <a:pt x="1524" y="4318"/>
                    <a:pt x="0" y="7239"/>
                    <a:pt x="0" y="11557"/>
                  </a:cubicBezTo>
                  <a:cubicBezTo>
                    <a:pt x="20701" y="11557"/>
                    <a:pt x="39878" y="11557"/>
                    <a:pt x="60452" y="11557"/>
                  </a:cubicBezTo>
                  <a:cubicBezTo>
                    <a:pt x="60452" y="7239"/>
                    <a:pt x="60452" y="4318"/>
                    <a:pt x="60452" y="0"/>
                  </a:cubicBezTo>
                  <a:cubicBezTo>
                    <a:pt x="41275" y="0"/>
                    <a:pt x="22098" y="0"/>
                    <a:pt x="152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4" name="Group 144"/>
          <p:cNvGrpSpPr/>
          <p:nvPr/>
        </p:nvGrpSpPr>
        <p:grpSpPr>
          <a:xfrm>
            <a:off x="17600220" y="9378720"/>
            <a:ext cx="21060" cy="18900"/>
            <a:chOff x="0" y="0"/>
            <a:chExt cx="28080" cy="25200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28067" cy="25146"/>
            </a:xfrm>
            <a:custGeom>
              <a:avLst/>
              <a:gdLst/>
              <a:ahLst/>
              <a:cxnLst/>
              <a:rect l="l" t="t" r="r" b="b"/>
              <a:pathLst>
                <a:path w="28067" h="25146">
                  <a:moveTo>
                    <a:pt x="28067" y="25146"/>
                  </a:moveTo>
                  <a:cubicBezTo>
                    <a:pt x="28067" y="16256"/>
                    <a:pt x="28067" y="8890"/>
                    <a:pt x="28067" y="0"/>
                  </a:cubicBezTo>
                  <a:cubicBezTo>
                    <a:pt x="19177" y="0"/>
                    <a:pt x="10287" y="0"/>
                    <a:pt x="0" y="0"/>
                  </a:cubicBezTo>
                  <a:cubicBezTo>
                    <a:pt x="0" y="7366"/>
                    <a:pt x="0" y="16256"/>
                    <a:pt x="0" y="25146"/>
                  </a:cubicBezTo>
                  <a:cubicBezTo>
                    <a:pt x="8890" y="25146"/>
                    <a:pt x="17780" y="25146"/>
                    <a:pt x="28067" y="2514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17509500" y="9730800"/>
            <a:ext cx="11340" cy="38880"/>
            <a:chOff x="0" y="0"/>
            <a:chExt cx="15120" cy="51840"/>
          </a:xfrm>
        </p:grpSpPr>
        <p:sp>
          <p:nvSpPr>
            <p:cNvPr id="147" name="Freeform 147"/>
            <p:cNvSpPr/>
            <p:nvPr/>
          </p:nvSpPr>
          <p:spPr>
            <a:xfrm>
              <a:off x="0" y="0"/>
              <a:ext cx="15113" cy="51816"/>
            </a:xfrm>
            <a:custGeom>
              <a:avLst/>
              <a:gdLst/>
              <a:ahLst/>
              <a:cxnLst/>
              <a:rect l="l" t="t" r="r" b="b"/>
              <a:pathLst>
                <a:path w="15113" h="51816">
                  <a:moveTo>
                    <a:pt x="15113" y="4445"/>
                  </a:moveTo>
                  <a:cubicBezTo>
                    <a:pt x="4572" y="0"/>
                    <a:pt x="0" y="5969"/>
                    <a:pt x="0" y="16256"/>
                  </a:cubicBezTo>
                  <a:cubicBezTo>
                    <a:pt x="0" y="22225"/>
                    <a:pt x="0" y="29591"/>
                    <a:pt x="0" y="35560"/>
                  </a:cubicBezTo>
                  <a:cubicBezTo>
                    <a:pt x="0" y="45974"/>
                    <a:pt x="3048" y="51816"/>
                    <a:pt x="15113" y="48895"/>
                  </a:cubicBezTo>
                  <a:cubicBezTo>
                    <a:pt x="15113" y="34036"/>
                    <a:pt x="15113" y="19304"/>
                    <a:pt x="15113" y="444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8" name="Group 148"/>
          <p:cNvGrpSpPr/>
          <p:nvPr/>
        </p:nvGrpSpPr>
        <p:grpSpPr>
          <a:xfrm>
            <a:off x="17954460" y="9814500"/>
            <a:ext cx="12960" cy="36720"/>
            <a:chOff x="0" y="0"/>
            <a:chExt cx="17280" cy="48960"/>
          </a:xfrm>
        </p:grpSpPr>
        <p:sp>
          <p:nvSpPr>
            <p:cNvPr id="149" name="Freeform 149"/>
            <p:cNvSpPr/>
            <p:nvPr/>
          </p:nvSpPr>
          <p:spPr>
            <a:xfrm>
              <a:off x="0" y="0"/>
              <a:ext cx="17272" cy="49022"/>
            </a:xfrm>
            <a:custGeom>
              <a:avLst/>
              <a:gdLst/>
              <a:ahLst/>
              <a:cxnLst/>
              <a:rect l="l" t="t" r="r" b="b"/>
              <a:pathLst>
                <a:path w="17272" h="49022">
                  <a:moveTo>
                    <a:pt x="17272" y="49022"/>
                  </a:moveTo>
                  <a:cubicBezTo>
                    <a:pt x="17272" y="32639"/>
                    <a:pt x="17272" y="20828"/>
                    <a:pt x="15875" y="7493"/>
                  </a:cubicBezTo>
                  <a:cubicBezTo>
                    <a:pt x="15875" y="4445"/>
                    <a:pt x="12954" y="0"/>
                    <a:pt x="11557" y="0"/>
                  </a:cubicBezTo>
                  <a:cubicBezTo>
                    <a:pt x="7239" y="1524"/>
                    <a:pt x="1397" y="4445"/>
                    <a:pt x="1397" y="5969"/>
                  </a:cubicBezTo>
                  <a:cubicBezTo>
                    <a:pt x="0" y="17780"/>
                    <a:pt x="0" y="29718"/>
                    <a:pt x="1397" y="40005"/>
                  </a:cubicBezTo>
                  <a:cubicBezTo>
                    <a:pt x="1397" y="42926"/>
                    <a:pt x="10033" y="45974"/>
                    <a:pt x="17272" y="488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0" name="Group 150"/>
          <p:cNvGrpSpPr/>
          <p:nvPr/>
        </p:nvGrpSpPr>
        <p:grpSpPr>
          <a:xfrm>
            <a:off x="17510580" y="9814500"/>
            <a:ext cx="11880" cy="35640"/>
            <a:chOff x="0" y="0"/>
            <a:chExt cx="15840" cy="4752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15875" cy="47498"/>
            </a:xfrm>
            <a:custGeom>
              <a:avLst/>
              <a:gdLst/>
              <a:ahLst/>
              <a:cxnLst/>
              <a:rect l="l" t="t" r="r" b="b"/>
              <a:pathLst>
                <a:path w="15875" h="47498">
                  <a:moveTo>
                    <a:pt x="15875" y="47498"/>
                  </a:moveTo>
                  <a:cubicBezTo>
                    <a:pt x="15875" y="32639"/>
                    <a:pt x="15875" y="20828"/>
                    <a:pt x="15875" y="8890"/>
                  </a:cubicBezTo>
                  <a:cubicBezTo>
                    <a:pt x="15875" y="5969"/>
                    <a:pt x="11557" y="0"/>
                    <a:pt x="10033" y="0"/>
                  </a:cubicBezTo>
                  <a:cubicBezTo>
                    <a:pt x="7239" y="0"/>
                    <a:pt x="1397" y="4445"/>
                    <a:pt x="1397" y="5969"/>
                  </a:cubicBezTo>
                  <a:cubicBezTo>
                    <a:pt x="0" y="17780"/>
                    <a:pt x="0" y="29718"/>
                    <a:pt x="1397" y="41529"/>
                  </a:cubicBezTo>
                  <a:cubicBezTo>
                    <a:pt x="1397" y="44450"/>
                    <a:pt x="8636" y="45974"/>
                    <a:pt x="15748" y="4749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2" name="Group 152"/>
          <p:cNvGrpSpPr/>
          <p:nvPr/>
        </p:nvGrpSpPr>
        <p:grpSpPr>
          <a:xfrm>
            <a:off x="17509500" y="10007820"/>
            <a:ext cx="12960" cy="36180"/>
            <a:chOff x="0" y="0"/>
            <a:chExt cx="17280" cy="48240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17272" cy="48260"/>
            </a:xfrm>
            <a:custGeom>
              <a:avLst/>
              <a:gdLst/>
              <a:ahLst/>
              <a:cxnLst/>
              <a:rect l="l" t="t" r="r" b="b"/>
              <a:pathLst>
                <a:path w="17272" h="48260">
                  <a:moveTo>
                    <a:pt x="17272" y="43815"/>
                  </a:moveTo>
                  <a:cubicBezTo>
                    <a:pt x="17272" y="30607"/>
                    <a:pt x="17272" y="16002"/>
                    <a:pt x="17272" y="2921"/>
                  </a:cubicBezTo>
                  <a:cubicBezTo>
                    <a:pt x="5715" y="0"/>
                    <a:pt x="0" y="2921"/>
                    <a:pt x="1397" y="14605"/>
                  </a:cubicBezTo>
                  <a:cubicBezTo>
                    <a:pt x="1397" y="20447"/>
                    <a:pt x="1397" y="26289"/>
                    <a:pt x="1397" y="32131"/>
                  </a:cubicBezTo>
                  <a:cubicBezTo>
                    <a:pt x="0" y="42418"/>
                    <a:pt x="4318" y="48260"/>
                    <a:pt x="17272" y="4381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4" name="Group 154"/>
          <p:cNvGrpSpPr/>
          <p:nvPr/>
        </p:nvGrpSpPr>
        <p:grpSpPr>
          <a:xfrm>
            <a:off x="17954460" y="9925740"/>
            <a:ext cx="11880" cy="36180"/>
            <a:chOff x="0" y="0"/>
            <a:chExt cx="15840" cy="48240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15875" cy="48387"/>
            </a:xfrm>
            <a:custGeom>
              <a:avLst/>
              <a:gdLst/>
              <a:ahLst/>
              <a:cxnLst/>
              <a:rect l="l" t="t" r="r" b="b"/>
              <a:pathLst>
                <a:path w="15875" h="48387">
                  <a:moveTo>
                    <a:pt x="15875" y="2921"/>
                  </a:moveTo>
                  <a:cubicBezTo>
                    <a:pt x="5715" y="0"/>
                    <a:pt x="0" y="2921"/>
                    <a:pt x="0" y="13208"/>
                  </a:cubicBezTo>
                  <a:cubicBezTo>
                    <a:pt x="0" y="20574"/>
                    <a:pt x="0" y="27813"/>
                    <a:pt x="0" y="35179"/>
                  </a:cubicBezTo>
                  <a:cubicBezTo>
                    <a:pt x="0" y="45466"/>
                    <a:pt x="4318" y="48387"/>
                    <a:pt x="15875" y="45466"/>
                  </a:cubicBezTo>
                  <a:cubicBezTo>
                    <a:pt x="15875" y="32258"/>
                    <a:pt x="15875" y="17653"/>
                    <a:pt x="15875" y="304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6" name="Group 156"/>
          <p:cNvGrpSpPr/>
          <p:nvPr/>
        </p:nvGrpSpPr>
        <p:grpSpPr>
          <a:xfrm>
            <a:off x="17509500" y="9926280"/>
            <a:ext cx="12960" cy="34560"/>
            <a:chOff x="0" y="0"/>
            <a:chExt cx="17280" cy="46080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17272" cy="46101"/>
            </a:xfrm>
            <a:custGeom>
              <a:avLst/>
              <a:gdLst/>
              <a:ahLst/>
              <a:cxnLst/>
              <a:rect l="l" t="t" r="r" b="b"/>
              <a:pathLst>
                <a:path w="17272" h="46101">
                  <a:moveTo>
                    <a:pt x="1397" y="23749"/>
                  </a:moveTo>
                  <a:cubicBezTo>
                    <a:pt x="1397" y="28194"/>
                    <a:pt x="0" y="34163"/>
                    <a:pt x="1397" y="38608"/>
                  </a:cubicBezTo>
                  <a:cubicBezTo>
                    <a:pt x="2794" y="41529"/>
                    <a:pt x="7112" y="43053"/>
                    <a:pt x="10033" y="46101"/>
                  </a:cubicBezTo>
                  <a:cubicBezTo>
                    <a:pt x="12954" y="43180"/>
                    <a:pt x="17272" y="40132"/>
                    <a:pt x="17272" y="37211"/>
                  </a:cubicBezTo>
                  <a:cubicBezTo>
                    <a:pt x="17272" y="28321"/>
                    <a:pt x="17272" y="17907"/>
                    <a:pt x="17272" y="9017"/>
                  </a:cubicBezTo>
                  <a:cubicBezTo>
                    <a:pt x="17272" y="5969"/>
                    <a:pt x="12954" y="2921"/>
                    <a:pt x="11557" y="0"/>
                  </a:cubicBezTo>
                  <a:cubicBezTo>
                    <a:pt x="8636" y="2921"/>
                    <a:pt x="2921" y="4445"/>
                    <a:pt x="1397" y="7493"/>
                  </a:cubicBezTo>
                  <a:cubicBezTo>
                    <a:pt x="0" y="11938"/>
                    <a:pt x="1397" y="17780"/>
                    <a:pt x="0" y="23749"/>
                  </a:cubicBezTo>
                  <a:cubicBezTo>
                    <a:pt x="1397" y="23749"/>
                    <a:pt x="1397" y="23749"/>
                    <a:pt x="1397" y="2374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8" name="Group 158"/>
          <p:cNvGrpSpPr/>
          <p:nvPr/>
        </p:nvGrpSpPr>
        <p:grpSpPr>
          <a:xfrm>
            <a:off x="17718480" y="9147600"/>
            <a:ext cx="42120" cy="7560"/>
            <a:chOff x="0" y="0"/>
            <a:chExt cx="56160" cy="10080"/>
          </a:xfrm>
        </p:grpSpPr>
        <p:sp>
          <p:nvSpPr>
            <p:cNvPr id="159" name="Freeform 159"/>
            <p:cNvSpPr/>
            <p:nvPr/>
          </p:nvSpPr>
          <p:spPr>
            <a:xfrm>
              <a:off x="0" y="0"/>
              <a:ext cx="56134" cy="10033"/>
            </a:xfrm>
            <a:custGeom>
              <a:avLst/>
              <a:gdLst/>
              <a:ahLst/>
              <a:cxnLst/>
              <a:rect l="l" t="t" r="r" b="b"/>
              <a:pathLst>
                <a:path w="56134" h="10033">
                  <a:moveTo>
                    <a:pt x="0" y="0"/>
                  </a:moveTo>
                  <a:cubicBezTo>
                    <a:pt x="0" y="2921"/>
                    <a:pt x="0" y="5715"/>
                    <a:pt x="0" y="10033"/>
                  </a:cubicBezTo>
                  <a:cubicBezTo>
                    <a:pt x="19177" y="10033"/>
                    <a:pt x="38481" y="10033"/>
                    <a:pt x="56134" y="10033"/>
                  </a:cubicBezTo>
                  <a:cubicBezTo>
                    <a:pt x="56134" y="5715"/>
                    <a:pt x="56134" y="2794"/>
                    <a:pt x="56134" y="0"/>
                  </a:cubicBezTo>
                  <a:cubicBezTo>
                    <a:pt x="38481" y="0"/>
                    <a:pt x="19177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0" name="Group 160"/>
          <p:cNvGrpSpPr/>
          <p:nvPr/>
        </p:nvGrpSpPr>
        <p:grpSpPr>
          <a:xfrm>
            <a:off x="18070020" y="9732420"/>
            <a:ext cx="9720" cy="34560"/>
            <a:chOff x="0" y="0"/>
            <a:chExt cx="12960" cy="46080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12954" cy="46101"/>
            </a:xfrm>
            <a:custGeom>
              <a:avLst/>
              <a:gdLst/>
              <a:ahLst/>
              <a:cxnLst/>
              <a:rect l="l" t="t" r="r" b="b"/>
              <a:pathLst>
                <a:path w="12954" h="46101">
                  <a:moveTo>
                    <a:pt x="0" y="0"/>
                  </a:moveTo>
                  <a:cubicBezTo>
                    <a:pt x="0" y="16383"/>
                    <a:pt x="0" y="31242"/>
                    <a:pt x="0" y="46101"/>
                  </a:cubicBezTo>
                  <a:cubicBezTo>
                    <a:pt x="4318" y="46101"/>
                    <a:pt x="8636" y="46101"/>
                    <a:pt x="12954" y="46101"/>
                  </a:cubicBezTo>
                  <a:cubicBezTo>
                    <a:pt x="12954" y="31242"/>
                    <a:pt x="12954" y="16383"/>
                    <a:pt x="12954" y="0"/>
                  </a:cubicBezTo>
                  <a:cubicBezTo>
                    <a:pt x="8636" y="0"/>
                    <a:pt x="5715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2" name="Group 162"/>
          <p:cNvGrpSpPr/>
          <p:nvPr/>
        </p:nvGrpSpPr>
        <p:grpSpPr>
          <a:xfrm>
            <a:off x="17955540" y="9732420"/>
            <a:ext cx="10260" cy="34560"/>
            <a:chOff x="0" y="0"/>
            <a:chExt cx="13680" cy="46080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13716" cy="46101"/>
            </a:xfrm>
            <a:custGeom>
              <a:avLst/>
              <a:gdLst/>
              <a:ahLst/>
              <a:cxnLst/>
              <a:rect l="l" t="t" r="r" b="b"/>
              <a:pathLst>
                <a:path w="13716" h="46101">
                  <a:moveTo>
                    <a:pt x="0" y="46101"/>
                  </a:moveTo>
                  <a:cubicBezTo>
                    <a:pt x="6096" y="46101"/>
                    <a:pt x="9144" y="46101"/>
                    <a:pt x="13716" y="46101"/>
                  </a:cubicBezTo>
                  <a:cubicBezTo>
                    <a:pt x="13716" y="31242"/>
                    <a:pt x="13716" y="16383"/>
                    <a:pt x="13716" y="1524"/>
                  </a:cubicBezTo>
                  <a:cubicBezTo>
                    <a:pt x="9144" y="1524"/>
                    <a:pt x="6096" y="1524"/>
                    <a:pt x="0" y="0"/>
                  </a:cubicBezTo>
                  <a:cubicBezTo>
                    <a:pt x="0" y="16383"/>
                    <a:pt x="0" y="31242"/>
                    <a:pt x="0" y="4610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4" name="Group 164"/>
          <p:cNvGrpSpPr/>
          <p:nvPr/>
        </p:nvGrpSpPr>
        <p:grpSpPr>
          <a:xfrm>
            <a:off x="17399880" y="9732420"/>
            <a:ext cx="9720" cy="34560"/>
            <a:chOff x="0" y="0"/>
            <a:chExt cx="12960" cy="46080"/>
          </a:xfrm>
        </p:grpSpPr>
        <p:sp>
          <p:nvSpPr>
            <p:cNvPr id="165" name="Freeform 165"/>
            <p:cNvSpPr/>
            <p:nvPr/>
          </p:nvSpPr>
          <p:spPr>
            <a:xfrm>
              <a:off x="0" y="0"/>
              <a:ext cx="12954" cy="46101"/>
            </a:xfrm>
            <a:custGeom>
              <a:avLst/>
              <a:gdLst/>
              <a:ahLst/>
              <a:cxnLst/>
              <a:rect l="l" t="t" r="r" b="b"/>
              <a:pathLst>
                <a:path w="12954" h="46101">
                  <a:moveTo>
                    <a:pt x="12954" y="1524"/>
                  </a:moveTo>
                  <a:cubicBezTo>
                    <a:pt x="8636" y="1524"/>
                    <a:pt x="4318" y="1524"/>
                    <a:pt x="0" y="0"/>
                  </a:cubicBezTo>
                  <a:cubicBezTo>
                    <a:pt x="0" y="16383"/>
                    <a:pt x="0" y="29718"/>
                    <a:pt x="0" y="46101"/>
                  </a:cubicBezTo>
                  <a:cubicBezTo>
                    <a:pt x="4318" y="46101"/>
                    <a:pt x="8636" y="46101"/>
                    <a:pt x="12954" y="46101"/>
                  </a:cubicBezTo>
                  <a:cubicBezTo>
                    <a:pt x="12954" y="31242"/>
                    <a:pt x="12954" y="16383"/>
                    <a:pt x="12954" y="15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6" name="Group 166"/>
          <p:cNvGrpSpPr/>
          <p:nvPr/>
        </p:nvGrpSpPr>
        <p:grpSpPr>
          <a:xfrm>
            <a:off x="18070020" y="10009980"/>
            <a:ext cx="9720" cy="31860"/>
            <a:chOff x="0" y="0"/>
            <a:chExt cx="12960" cy="42480"/>
          </a:xfrm>
        </p:grpSpPr>
        <p:sp>
          <p:nvSpPr>
            <p:cNvPr id="167" name="Freeform 167"/>
            <p:cNvSpPr/>
            <p:nvPr/>
          </p:nvSpPr>
          <p:spPr>
            <a:xfrm>
              <a:off x="0" y="0"/>
              <a:ext cx="12954" cy="43942"/>
            </a:xfrm>
            <a:custGeom>
              <a:avLst/>
              <a:gdLst/>
              <a:ahLst/>
              <a:cxnLst/>
              <a:rect l="l" t="t" r="r" b="b"/>
              <a:pathLst>
                <a:path w="12954" h="43942">
                  <a:moveTo>
                    <a:pt x="0" y="43942"/>
                  </a:moveTo>
                  <a:cubicBezTo>
                    <a:pt x="4318" y="43942"/>
                    <a:pt x="8636" y="43942"/>
                    <a:pt x="12954" y="43942"/>
                  </a:cubicBezTo>
                  <a:cubicBezTo>
                    <a:pt x="12954" y="28829"/>
                    <a:pt x="12954" y="15113"/>
                    <a:pt x="12954" y="0"/>
                  </a:cubicBezTo>
                  <a:cubicBezTo>
                    <a:pt x="8636" y="0"/>
                    <a:pt x="4318" y="0"/>
                    <a:pt x="0" y="0"/>
                  </a:cubicBezTo>
                  <a:cubicBezTo>
                    <a:pt x="0" y="13716"/>
                    <a:pt x="0" y="27305"/>
                    <a:pt x="0" y="4394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8" name="Group 168"/>
          <p:cNvGrpSpPr/>
          <p:nvPr/>
        </p:nvGrpSpPr>
        <p:grpSpPr>
          <a:xfrm>
            <a:off x="18070020" y="9923040"/>
            <a:ext cx="10800" cy="36720"/>
            <a:chOff x="0" y="0"/>
            <a:chExt cx="14400" cy="48960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14351" cy="49022"/>
            </a:xfrm>
            <a:custGeom>
              <a:avLst/>
              <a:gdLst/>
              <a:ahLst/>
              <a:cxnLst/>
              <a:rect l="l" t="t" r="r" b="b"/>
              <a:pathLst>
                <a:path w="14351" h="49022">
                  <a:moveTo>
                    <a:pt x="0" y="49022"/>
                  </a:moveTo>
                  <a:cubicBezTo>
                    <a:pt x="4318" y="49022"/>
                    <a:pt x="8636" y="49022"/>
                    <a:pt x="14351" y="49022"/>
                  </a:cubicBezTo>
                  <a:cubicBezTo>
                    <a:pt x="14351" y="35687"/>
                    <a:pt x="14351" y="23749"/>
                    <a:pt x="12954" y="10414"/>
                  </a:cubicBezTo>
                  <a:cubicBezTo>
                    <a:pt x="12954" y="0"/>
                    <a:pt x="4318" y="5969"/>
                    <a:pt x="0" y="4445"/>
                  </a:cubicBezTo>
                  <a:cubicBezTo>
                    <a:pt x="0" y="20828"/>
                    <a:pt x="0" y="34163"/>
                    <a:pt x="0" y="488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0" name="Group 170"/>
          <p:cNvGrpSpPr/>
          <p:nvPr/>
        </p:nvGrpSpPr>
        <p:grpSpPr>
          <a:xfrm>
            <a:off x="18070020" y="9816660"/>
            <a:ext cx="9720" cy="32400"/>
            <a:chOff x="0" y="0"/>
            <a:chExt cx="12960" cy="43200"/>
          </a:xfrm>
        </p:grpSpPr>
        <p:sp>
          <p:nvSpPr>
            <p:cNvPr id="171" name="Freeform 171"/>
            <p:cNvSpPr/>
            <p:nvPr/>
          </p:nvSpPr>
          <p:spPr>
            <a:xfrm>
              <a:off x="0" y="0"/>
              <a:ext cx="12954" cy="44704"/>
            </a:xfrm>
            <a:custGeom>
              <a:avLst/>
              <a:gdLst/>
              <a:ahLst/>
              <a:cxnLst/>
              <a:rect l="l" t="t" r="r" b="b"/>
              <a:pathLst>
                <a:path w="12954" h="44704">
                  <a:moveTo>
                    <a:pt x="12954" y="0"/>
                  </a:moveTo>
                  <a:cubicBezTo>
                    <a:pt x="8636" y="0"/>
                    <a:pt x="4318" y="0"/>
                    <a:pt x="0" y="0"/>
                  </a:cubicBezTo>
                  <a:cubicBezTo>
                    <a:pt x="0" y="13843"/>
                    <a:pt x="0" y="29337"/>
                    <a:pt x="0" y="44704"/>
                  </a:cubicBezTo>
                  <a:cubicBezTo>
                    <a:pt x="4318" y="44704"/>
                    <a:pt x="8636" y="44704"/>
                    <a:pt x="12954" y="44704"/>
                  </a:cubicBezTo>
                  <a:cubicBezTo>
                    <a:pt x="12954" y="29337"/>
                    <a:pt x="12954" y="15367"/>
                    <a:pt x="1295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2" name="Group 172"/>
          <p:cNvGrpSpPr/>
          <p:nvPr/>
        </p:nvGrpSpPr>
        <p:grpSpPr>
          <a:xfrm>
            <a:off x="17399880" y="9816120"/>
            <a:ext cx="9720" cy="32400"/>
            <a:chOff x="0" y="0"/>
            <a:chExt cx="12960" cy="43200"/>
          </a:xfrm>
        </p:grpSpPr>
        <p:sp>
          <p:nvSpPr>
            <p:cNvPr id="173" name="Freeform 173"/>
            <p:cNvSpPr/>
            <p:nvPr/>
          </p:nvSpPr>
          <p:spPr>
            <a:xfrm>
              <a:off x="0" y="0"/>
              <a:ext cx="12954" cy="44704"/>
            </a:xfrm>
            <a:custGeom>
              <a:avLst/>
              <a:gdLst/>
              <a:ahLst/>
              <a:cxnLst/>
              <a:rect l="l" t="t" r="r" b="b"/>
              <a:pathLst>
                <a:path w="12954" h="44704">
                  <a:moveTo>
                    <a:pt x="12954" y="0"/>
                  </a:moveTo>
                  <a:cubicBezTo>
                    <a:pt x="8636" y="0"/>
                    <a:pt x="4318" y="0"/>
                    <a:pt x="0" y="0"/>
                  </a:cubicBezTo>
                  <a:cubicBezTo>
                    <a:pt x="0" y="15367"/>
                    <a:pt x="0" y="29337"/>
                    <a:pt x="0" y="44704"/>
                  </a:cubicBezTo>
                  <a:cubicBezTo>
                    <a:pt x="4318" y="44704"/>
                    <a:pt x="8636" y="44704"/>
                    <a:pt x="12954" y="44704"/>
                  </a:cubicBezTo>
                  <a:cubicBezTo>
                    <a:pt x="12954" y="30861"/>
                    <a:pt x="12954" y="15367"/>
                    <a:pt x="1295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4" name="Group 174"/>
          <p:cNvGrpSpPr/>
          <p:nvPr/>
        </p:nvGrpSpPr>
        <p:grpSpPr>
          <a:xfrm>
            <a:off x="17396640" y="9926280"/>
            <a:ext cx="13500" cy="33480"/>
            <a:chOff x="0" y="0"/>
            <a:chExt cx="18000" cy="44640"/>
          </a:xfrm>
        </p:grpSpPr>
        <p:sp>
          <p:nvSpPr>
            <p:cNvPr id="175" name="Freeform 175"/>
            <p:cNvSpPr/>
            <p:nvPr/>
          </p:nvSpPr>
          <p:spPr>
            <a:xfrm>
              <a:off x="0" y="0"/>
              <a:ext cx="18034" cy="44577"/>
            </a:xfrm>
            <a:custGeom>
              <a:avLst/>
              <a:gdLst/>
              <a:ahLst/>
              <a:cxnLst/>
              <a:rect l="l" t="t" r="r" b="b"/>
              <a:pathLst>
                <a:path w="18034" h="44577">
                  <a:moveTo>
                    <a:pt x="1524" y="44577"/>
                  </a:moveTo>
                  <a:cubicBezTo>
                    <a:pt x="7493" y="44577"/>
                    <a:pt x="12065" y="44577"/>
                    <a:pt x="18034" y="44577"/>
                  </a:cubicBezTo>
                  <a:cubicBezTo>
                    <a:pt x="18034" y="32639"/>
                    <a:pt x="18034" y="20828"/>
                    <a:pt x="16510" y="7366"/>
                  </a:cubicBezTo>
                  <a:cubicBezTo>
                    <a:pt x="16510" y="5969"/>
                    <a:pt x="11938" y="2921"/>
                    <a:pt x="9017" y="0"/>
                  </a:cubicBezTo>
                  <a:cubicBezTo>
                    <a:pt x="5969" y="2921"/>
                    <a:pt x="1524" y="5969"/>
                    <a:pt x="1524" y="8890"/>
                  </a:cubicBezTo>
                  <a:cubicBezTo>
                    <a:pt x="0" y="19304"/>
                    <a:pt x="1524" y="31242"/>
                    <a:pt x="1524" y="4457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6" name="Group 176"/>
          <p:cNvGrpSpPr/>
          <p:nvPr/>
        </p:nvGrpSpPr>
        <p:grpSpPr>
          <a:xfrm>
            <a:off x="17857260" y="9616320"/>
            <a:ext cx="32400" cy="8640"/>
            <a:chOff x="0" y="0"/>
            <a:chExt cx="43200" cy="11520"/>
          </a:xfrm>
        </p:grpSpPr>
        <p:sp>
          <p:nvSpPr>
            <p:cNvPr id="177" name="Freeform 177"/>
            <p:cNvSpPr/>
            <p:nvPr/>
          </p:nvSpPr>
          <p:spPr>
            <a:xfrm>
              <a:off x="-1524" y="0"/>
              <a:ext cx="44704" cy="11557"/>
            </a:xfrm>
            <a:custGeom>
              <a:avLst/>
              <a:gdLst/>
              <a:ahLst/>
              <a:cxnLst/>
              <a:rect l="l" t="t" r="r" b="b"/>
              <a:pathLst>
                <a:path w="44704" h="11557">
                  <a:moveTo>
                    <a:pt x="44704" y="11557"/>
                  </a:moveTo>
                  <a:cubicBezTo>
                    <a:pt x="44704" y="8636"/>
                    <a:pt x="44704" y="4318"/>
                    <a:pt x="44704" y="0"/>
                  </a:cubicBezTo>
                  <a:cubicBezTo>
                    <a:pt x="29337" y="0"/>
                    <a:pt x="15367" y="0"/>
                    <a:pt x="0" y="0"/>
                  </a:cubicBezTo>
                  <a:cubicBezTo>
                    <a:pt x="0" y="4318"/>
                    <a:pt x="0" y="7239"/>
                    <a:pt x="0" y="11557"/>
                  </a:cubicBezTo>
                  <a:cubicBezTo>
                    <a:pt x="15367" y="11557"/>
                    <a:pt x="29337" y="11557"/>
                    <a:pt x="44704" y="1155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8" name="Group 178"/>
          <p:cNvGrpSpPr/>
          <p:nvPr/>
        </p:nvGrpSpPr>
        <p:grpSpPr>
          <a:xfrm>
            <a:off x="17777340" y="9616320"/>
            <a:ext cx="32400" cy="9720"/>
            <a:chOff x="0" y="0"/>
            <a:chExt cx="43200" cy="12960"/>
          </a:xfrm>
        </p:grpSpPr>
        <p:sp>
          <p:nvSpPr>
            <p:cNvPr id="179" name="Freeform 179"/>
            <p:cNvSpPr/>
            <p:nvPr/>
          </p:nvSpPr>
          <p:spPr>
            <a:xfrm>
              <a:off x="-1524" y="0"/>
              <a:ext cx="44704" cy="12954"/>
            </a:xfrm>
            <a:custGeom>
              <a:avLst/>
              <a:gdLst/>
              <a:ahLst/>
              <a:cxnLst/>
              <a:rect l="l" t="t" r="r" b="b"/>
              <a:pathLst>
                <a:path w="44704" h="12954">
                  <a:moveTo>
                    <a:pt x="0" y="0"/>
                  </a:moveTo>
                  <a:cubicBezTo>
                    <a:pt x="0" y="4318"/>
                    <a:pt x="0" y="8636"/>
                    <a:pt x="0" y="12954"/>
                  </a:cubicBezTo>
                  <a:cubicBezTo>
                    <a:pt x="15367" y="12954"/>
                    <a:pt x="29337" y="12954"/>
                    <a:pt x="44704" y="12954"/>
                  </a:cubicBezTo>
                  <a:cubicBezTo>
                    <a:pt x="44704" y="8636"/>
                    <a:pt x="44704" y="4318"/>
                    <a:pt x="44704" y="0"/>
                  </a:cubicBezTo>
                  <a:cubicBezTo>
                    <a:pt x="30861" y="0"/>
                    <a:pt x="15367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0" name="Group 180"/>
          <p:cNvGrpSpPr/>
          <p:nvPr/>
        </p:nvGrpSpPr>
        <p:grpSpPr>
          <a:xfrm>
            <a:off x="17954460" y="10008360"/>
            <a:ext cx="11340" cy="36720"/>
            <a:chOff x="0" y="0"/>
            <a:chExt cx="15120" cy="48960"/>
          </a:xfrm>
        </p:grpSpPr>
        <p:sp>
          <p:nvSpPr>
            <p:cNvPr id="181" name="Freeform 181"/>
            <p:cNvSpPr/>
            <p:nvPr/>
          </p:nvSpPr>
          <p:spPr>
            <a:xfrm>
              <a:off x="0" y="0"/>
              <a:ext cx="15113" cy="49022"/>
            </a:xfrm>
            <a:custGeom>
              <a:avLst/>
              <a:gdLst/>
              <a:ahLst/>
              <a:cxnLst/>
              <a:rect l="l" t="t" r="r" b="b"/>
              <a:pathLst>
                <a:path w="15113" h="49022">
                  <a:moveTo>
                    <a:pt x="15113" y="0"/>
                  </a:moveTo>
                  <a:cubicBezTo>
                    <a:pt x="10541" y="0"/>
                    <a:pt x="6096" y="0"/>
                    <a:pt x="0" y="1524"/>
                  </a:cubicBezTo>
                  <a:cubicBezTo>
                    <a:pt x="0" y="13335"/>
                    <a:pt x="0" y="26670"/>
                    <a:pt x="1524" y="38608"/>
                  </a:cubicBezTo>
                  <a:cubicBezTo>
                    <a:pt x="1524" y="49022"/>
                    <a:pt x="9144" y="44577"/>
                    <a:pt x="15113" y="44577"/>
                  </a:cubicBezTo>
                  <a:cubicBezTo>
                    <a:pt x="15113" y="29718"/>
                    <a:pt x="15113" y="16383"/>
                    <a:pt x="15113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2" name="Group 182"/>
          <p:cNvGrpSpPr/>
          <p:nvPr/>
        </p:nvGrpSpPr>
        <p:grpSpPr>
          <a:xfrm>
            <a:off x="17399880" y="10009980"/>
            <a:ext cx="9720" cy="31860"/>
            <a:chOff x="0" y="0"/>
            <a:chExt cx="12960" cy="42480"/>
          </a:xfrm>
        </p:grpSpPr>
        <p:sp>
          <p:nvSpPr>
            <p:cNvPr id="183" name="Freeform 183"/>
            <p:cNvSpPr/>
            <p:nvPr/>
          </p:nvSpPr>
          <p:spPr>
            <a:xfrm>
              <a:off x="0" y="0"/>
              <a:ext cx="12954" cy="43942"/>
            </a:xfrm>
            <a:custGeom>
              <a:avLst/>
              <a:gdLst/>
              <a:ahLst/>
              <a:cxnLst/>
              <a:rect l="l" t="t" r="r" b="b"/>
              <a:pathLst>
                <a:path w="12954" h="43942">
                  <a:moveTo>
                    <a:pt x="12954" y="0"/>
                  </a:moveTo>
                  <a:cubicBezTo>
                    <a:pt x="8636" y="0"/>
                    <a:pt x="4318" y="0"/>
                    <a:pt x="0" y="0"/>
                  </a:cubicBezTo>
                  <a:cubicBezTo>
                    <a:pt x="0" y="13716"/>
                    <a:pt x="0" y="28829"/>
                    <a:pt x="0" y="43942"/>
                  </a:cubicBezTo>
                  <a:cubicBezTo>
                    <a:pt x="4318" y="43942"/>
                    <a:pt x="8636" y="43942"/>
                    <a:pt x="12954" y="43942"/>
                  </a:cubicBezTo>
                  <a:cubicBezTo>
                    <a:pt x="12954" y="28829"/>
                    <a:pt x="12954" y="15113"/>
                    <a:pt x="1295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4" name="Group 184"/>
          <p:cNvGrpSpPr/>
          <p:nvPr/>
        </p:nvGrpSpPr>
        <p:grpSpPr>
          <a:xfrm>
            <a:off x="17590500" y="9616320"/>
            <a:ext cx="32400" cy="9720"/>
            <a:chOff x="0" y="0"/>
            <a:chExt cx="43200" cy="12960"/>
          </a:xfrm>
        </p:grpSpPr>
        <p:sp>
          <p:nvSpPr>
            <p:cNvPr id="185" name="Freeform 185"/>
            <p:cNvSpPr/>
            <p:nvPr/>
          </p:nvSpPr>
          <p:spPr>
            <a:xfrm>
              <a:off x="-1524" y="0"/>
              <a:ext cx="44704" cy="12954"/>
            </a:xfrm>
            <a:custGeom>
              <a:avLst/>
              <a:gdLst/>
              <a:ahLst/>
              <a:cxnLst/>
              <a:rect l="l" t="t" r="r" b="b"/>
              <a:pathLst>
                <a:path w="44704" h="12954">
                  <a:moveTo>
                    <a:pt x="0" y="12954"/>
                  </a:moveTo>
                  <a:cubicBezTo>
                    <a:pt x="15367" y="12954"/>
                    <a:pt x="29337" y="12954"/>
                    <a:pt x="44704" y="12954"/>
                  </a:cubicBezTo>
                  <a:cubicBezTo>
                    <a:pt x="44704" y="8636"/>
                    <a:pt x="44704" y="4318"/>
                    <a:pt x="44704" y="0"/>
                  </a:cubicBezTo>
                  <a:cubicBezTo>
                    <a:pt x="30861" y="0"/>
                    <a:pt x="15367" y="0"/>
                    <a:pt x="0" y="0"/>
                  </a:cubicBezTo>
                  <a:cubicBezTo>
                    <a:pt x="0" y="4318"/>
                    <a:pt x="0" y="8636"/>
                    <a:pt x="0" y="1295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6" name="Group 186"/>
          <p:cNvGrpSpPr/>
          <p:nvPr/>
        </p:nvGrpSpPr>
        <p:grpSpPr>
          <a:xfrm>
            <a:off x="17667720" y="9616320"/>
            <a:ext cx="35640" cy="11340"/>
            <a:chOff x="0" y="0"/>
            <a:chExt cx="47520" cy="15120"/>
          </a:xfrm>
        </p:grpSpPr>
        <p:sp>
          <p:nvSpPr>
            <p:cNvPr id="187" name="Freeform 187"/>
            <p:cNvSpPr/>
            <p:nvPr/>
          </p:nvSpPr>
          <p:spPr>
            <a:xfrm>
              <a:off x="0" y="0"/>
              <a:ext cx="47498" cy="15113"/>
            </a:xfrm>
            <a:custGeom>
              <a:avLst/>
              <a:gdLst/>
              <a:ahLst/>
              <a:cxnLst/>
              <a:rect l="l" t="t" r="r" b="b"/>
              <a:pathLst>
                <a:path w="47498" h="15113">
                  <a:moveTo>
                    <a:pt x="44577" y="0"/>
                  </a:moveTo>
                  <a:cubicBezTo>
                    <a:pt x="29718" y="0"/>
                    <a:pt x="16383" y="0"/>
                    <a:pt x="2921" y="0"/>
                  </a:cubicBezTo>
                  <a:cubicBezTo>
                    <a:pt x="0" y="9017"/>
                    <a:pt x="1524" y="15113"/>
                    <a:pt x="11938" y="13589"/>
                  </a:cubicBezTo>
                  <a:cubicBezTo>
                    <a:pt x="19304" y="13589"/>
                    <a:pt x="26797" y="13589"/>
                    <a:pt x="34163" y="13589"/>
                  </a:cubicBezTo>
                  <a:cubicBezTo>
                    <a:pt x="44577" y="15113"/>
                    <a:pt x="47498" y="10541"/>
                    <a:pt x="4457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8" name="Group 188"/>
          <p:cNvGrpSpPr/>
          <p:nvPr/>
        </p:nvGrpSpPr>
        <p:grpSpPr>
          <a:xfrm>
            <a:off x="17856180" y="9711360"/>
            <a:ext cx="34020" cy="11340"/>
            <a:chOff x="0" y="0"/>
            <a:chExt cx="45360" cy="15120"/>
          </a:xfrm>
        </p:grpSpPr>
        <p:sp>
          <p:nvSpPr>
            <p:cNvPr id="189" name="Freeform 189"/>
            <p:cNvSpPr/>
            <p:nvPr/>
          </p:nvSpPr>
          <p:spPr>
            <a:xfrm>
              <a:off x="0" y="0"/>
              <a:ext cx="45339" cy="15113"/>
            </a:xfrm>
            <a:custGeom>
              <a:avLst/>
              <a:gdLst/>
              <a:ahLst/>
              <a:cxnLst/>
              <a:rect l="l" t="t" r="r" b="b"/>
              <a:pathLst>
                <a:path w="45339" h="15113">
                  <a:moveTo>
                    <a:pt x="0" y="15113"/>
                  </a:moveTo>
                  <a:cubicBezTo>
                    <a:pt x="13208" y="15113"/>
                    <a:pt x="27813" y="15113"/>
                    <a:pt x="41021" y="15113"/>
                  </a:cubicBezTo>
                  <a:cubicBezTo>
                    <a:pt x="45339" y="4572"/>
                    <a:pt x="42418" y="0"/>
                    <a:pt x="30734" y="0"/>
                  </a:cubicBezTo>
                  <a:cubicBezTo>
                    <a:pt x="21971" y="1524"/>
                    <a:pt x="11684" y="0"/>
                    <a:pt x="0" y="0"/>
                  </a:cubicBezTo>
                  <a:cubicBezTo>
                    <a:pt x="0" y="6096"/>
                    <a:pt x="0" y="10541"/>
                    <a:pt x="0" y="151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0" name="Group 190"/>
          <p:cNvGrpSpPr/>
          <p:nvPr/>
        </p:nvGrpSpPr>
        <p:grpSpPr>
          <a:xfrm>
            <a:off x="17589420" y="9711360"/>
            <a:ext cx="32940" cy="11340"/>
            <a:chOff x="0" y="0"/>
            <a:chExt cx="43920" cy="15120"/>
          </a:xfrm>
        </p:grpSpPr>
        <p:sp>
          <p:nvSpPr>
            <p:cNvPr id="191" name="Freeform 191"/>
            <p:cNvSpPr/>
            <p:nvPr/>
          </p:nvSpPr>
          <p:spPr>
            <a:xfrm>
              <a:off x="0" y="0"/>
              <a:ext cx="43942" cy="15113"/>
            </a:xfrm>
            <a:custGeom>
              <a:avLst/>
              <a:gdLst/>
              <a:ahLst/>
              <a:cxnLst/>
              <a:rect l="l" t="t" r="r" b="b"/>
              <a:pathLst>
                <a:path w="43942" h="15113">
                  <a:moveTo>
                    <a:pt x="42418" y="15113"/>
                  </a:moveTo>
                  <a:cubicBezTo>
                    <a:pt x="43942" y="6096"/>
                    <a:pt x="42418" y="0"/>
                    <a:pt x="32258" y="0"/>
                  </a:cubicBezTo>
                  <a:cubicBezTo>
                    <a:pt x="21971" y="1524"/>
                    <a:pt x="10287" y="0"/>
                    <a:pt x="0" y="0"/>
                  </a:cubicBezTo>
                  <a:cubicBezTo>
                    <a:pt x="0" y="6096"/>
                    <a:pt x="0" y="10541"/>
                    <a:pt x="0" y="15113"/>
                  </a:cubicBezTo>
                  <a:cubicBezTo>
                    <a:pt x="14605" y="15113"/>
                    <a:pt x="27813" y="15113"/>
                    <a:pt x="42418" y="151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2" name="Group 192"/>
          <p:cNvGrpSpPr/>
          <p:nvPr/>
        </p:nvGrpSpPr>
        <p:grpSpPr>
          <a:xfrm>
            <a:off x="17668260" y="9711360"/>
            <a:ext cx="32940" cy="11880"/>
            <a:chOff x="0" y="0"/>
            <a:chExt cx="43920" cy="15840"/>
          </a:xfrm>
        </p:grpSpPr>
        <p:sp>
          <p:nvSpPr>
            <p:cNvPr id="193" name="Freeform 193"/>
            <p:cNvSpPr/>
            <p:nvPr/>
          </p:nvSpPr>
          <p:spPr>
            <a:xfrm>
              <a:off x="0" y="0"/>
              <a:ext cx="43942" cy="15875"/>
            </a:xfrm>
            <a:custGeom>
              <a:avLst/>
              <a:gdLst/>
              <a:ahLst/>
              <a:cxnLst/>
              <a:rect l="l" t="t" r="r" b="b"/>
              <a:pathLst>
                <a:path w="43942" h="15875">
                  <a:moveTo>
                    <a:pt x="43942" y="15875"/>
                  </a:moveTo>
                  <a:cubicBezTo>
                    <a:pt x="43942" y="10160"/>
                    <a:pt x="43942" y="7239"/>
                    <a:pt x="43942" y="1524"/>
                  </a:cubicBezTo>
                  <a:cubicBezTo>
                    <a:pt x="30734" y="1397"/>
                    <a:pt x="19050" y="0"/>
                    <a:pt x="7366" y="1397"/>
                  </a:cubicBezTo>
                  <a:cubicBezTo>
                    <a:pt x="4445" y="1397"/>
                    <a:pt x="1524" y="7239"/>
                    <a:pt x="0" y="10033"/>
                  </a:cubicBezTo>
                  <a:cubicBezTo>
                    <a:pt x="0" y="11430"/>
                    <a:pt x="5842" y="15748"/>
                    <a:pt x="7366" y="15748"/>
                  </a:cubicBezTo>
                  <a:cubicBezTo>
                    <a:pt x="19050" y="15748"/>
                    <a:pt x="30734" y="15748"/>
                    <a:pt x="43942" y="1574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4" name="Group 194"/>
          <p:cNvGrpSpPr/>
          <p:nvPr/>
        </p:nvGrpSpPr>
        <p:grpSpPr>
          <a:xfrm>
            <a:off x="17775180" y="9711360"/>
            <a:ext cx="36720" cy="11340"/>
            <a:chOff x="0" y="0"/>
            <a:chExt cx="48960" cy="15120"/>
          </a:xfrm>
        </p:grpSpPr>
        <p:sp>
          <p:nvSpPr>
            <p:cNvPr id="195" name="Freeform 195"/>
            <p:cNvSpPr/>
            <p:nvPr/>
          </p:nvSpPr>
          <p:spPr>
            <a:xfrm>
              <a:off x="0" y="0"/>
              <a:ext cx="49022" cy="15113"/>
            </a:xfrm>
            <a:custGeom>
              <a:avLst/>
              <a:gdLst/>
              <a:ahLst/>
              <a:cxnLst/>
              <a:rect l="l" t="t" r="r" b="b"/>
              <a:pathLst>
                <a:path w="49022" h="15113">
                  <a:moveTo>
                    <a:pt x="45974" y="15113"/>
                  </a:moveTo>
                  <a:cubicBezTo>
                    <a:pt x="49022" y="4572"/>
                    <a:pt x="45974" y="0"/>
                    <a:pt x="35560" y="0"/>
                  </a:cubicBezTo>
                  <a:cubicBezTo>
                    <a:pt x="28194" y="1524"/>
                    <a:pt x="20828" y="1524"/>
                    <a:pt x="14859" y="0"/>
                  </a:cubicBezTo>
                  <a:cubicBezTo>
                    <a:pt x="4445" y="0"/>
                    <a:pt x="0" y="4572"/>
                    <a:pt x="4445" y="15113"/>
                  </a:cubicBezTo>
                  <a:cubicBezTo>
                    <a:pt x="17780" y="15113"/>
                    <a:pt x="31115" y="15113"/>
                    <a:pt x="45974" y="151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6" name="Group 196"/>
          <p:cNvGrpSpPr/>
          <p:nvPr/>
        </p:nvGrpSpPr>
        <p:grpSpPr>
          <a:xfrm>
            <a:off x="16479180" y="9050940"/>
            <a:ext cx="19980" cy="5400"/>
            <a:chOff x="0" y="0"/>
            <a:chExt cx="26640" cy="7200"/>
          </a:xfrm>
        </p:grpSpPr>
        <p:sp>
          <p:nvSpPr>
            <p:cNvPr id="197" name="Freeform 197"/>
            <p:cNvSpPr/>
            <p:nvPr/>
          </p:nvSpPr>
          <p:spPr>
            <a:xfrm>
              <a:off x="0" y="0"/>
              <a:ext cx="26670" cy="7239"/>
            </a:xfrm>
            <a:custGeom>
              <a:avLst/>
              <a:gdLst/>
              <a:ahLst/>
              <a:cxnLst/>
              <a:rect l="l" t="t" r="r" b="b"/>
              <a:pathLst>
                <a:path w="26670" h="7239">
                  <a:moveTo>
                    <a:pt x="26670" y="0"/>
                  </a:moveTo>
                  <a:cubicBezTo>
                    <a:pt x="17780" y="0"/>
                    <a:pt x="10414" y="0"/>
                    <a:pt x="1524" y="0"/>
                  </a:cubicBezTo>
                  <a:cubicBezTo>
                    <a:pt x="1524" y="1397"/>
                    <a:pt x="0" y="1397"/>
                    <a:pt x="0" y="2921"/>
                  </a:cubicBezTo>
                  <a:cubicBezTo>
                    <a:pt x="4445" y="4318"/>
                    <a:pt x="7366" y="7239"/>
                    <a:pt x="11811" y="7239"/>
                  </a:cubicBezTo>
                  <a:cubicBezTo>
                    <a:pt x="23622" y="7239"/>
                    <a:pt x="23622" y="7239"/>
                    <a:pt x="2667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8" name="Group 198"/>
          <p:cNvGrpSpPr/>
          <p:nvPr/>
        </p:nvGrpSpPr>
        <p:grpSpPr>
          <a:xfrm>
            <a:off x="15231780" y="9850140"/>
            <a:ext cx="292680" cy="197100"/>
            <a:chOff x="0" y="0"/>
            <a:chExt cx="390240" cy="262800"/>
          </a:xfrm>
        </p:grpSpPr>
        <p:sp>
          <p:nvSpPr>
            <p:cNvPr id="199" name="Freeform 199"/>
            <p:cNvSpPr/>
            <p:nvPr/>
          </p:nvSpPr>
          <p:spPr>
            <a:xfrm>
              <a:off x="0" y="0"/>
              <a:ext cx="390271" cy="262763"/>
            </a:xfrm>
            <a:custGeom>
              <a:avLst/>
              <a:gdLst/>
              <a:ahLst/>
              <a:cxnLst/>
              <a:rect l="l" t="t" r="r" b="b"/>
              <a:pathLst>
                <a:path w="390271" h="262763">
                  <a:moveTo>
                    <a:pt x="390271" y="63500"/>
                  </a:moveTo>
                  <a:cubicBezTo>
                    <a:pt x="387350" y="60579"/>
                    <a:pt x="385826" y="57531"/>
                    <a:pt x="382905" y="54610"/>
                  </a:cubicBezTo>
                  <a:cubicBezTo>
                    <a:pt x="346075" y="26543"/>
                    <a:pt x="304800" y="10287"/>
                    <a:pt x="257683" y="5969"/>
                  </a:cubicBezTo>
                  <a:cubicBezTo>
                    <a:pt x="198755" y="0"/>
                    <a:pt x="145796" y="14859"/>
                    <a:pt x="97155" y="47371"/>
                  </a:cubicBezTo>
                  <a:cubicBezTo>
                    <a:pt x="95631" y="48895"/>
                    <a:pt x="94234" y="48895"/>
                    <a:pt x="92710" y="50292"/>
                  </a:cubicBezTo>
                  <a:cubicBezTo>
                    <a:pt x="77978" y="62103"/>
                    <a:pt x="77978" y="62103"/>
                    <a:pt x="91186" y="75438"/>
                  </a:cubicBezTo>
                  <a:cubicBezTo>
                    <a:pt x="120650" y="103505"/>
                    <a:pt x="148590" y="132969"/>
                    <a:pt x="178054" y="161036"/>
                  </a:cubicBezTo>
                  <a:cubicBezTo>
                    <a:pt x="167767" y="169926"/>
                    <a:pt x="158877" y="178816"/>
                    <a:pt x="150114" y="187579"/>
                  </a:cubicBezTo>
                  <a:cubicBezTo>
                    <a:pt x="128016" y="165481"/>
                    <a:pt x="104521" y="141859"/>
                    <a:pt x="80899" y="118237"/>
                  </a:cubicBezTo>
                  <a:cubicBezTo>
                    <a:pt x="73533" y="110871"/>
                    <a:pt x="66167" y="103505"/>
                    <a:pt x="58801" y="96139"/>
                  </a:cubicBezTo>
                  <a:cubicBezTo>
                    <a:pt x="52959" y="90170"/>
                    <a:pt x="49911" y="90170"/>
                    <a:pt x="45593" y="96139"/>
                  </a:cubicBezTo>
                  <a:cubicBezTo>
                    <a:pt x="23622" y="125476"/>
                    <a:pt x="7366" y="156464"/>
                    <a:pt x="0" y="191897"/>
                  </a:cubicBezTo>
                  <a:cubicBezTo>
                    <a:pt x="0" y="193421"/>
                    <a:pt x="0" y="194818"/>
                    <a:pt x="1524" y="196342"/>
                  </a:cubicBezTo>
                  <a:cubicBezTo>
                    <a:pt x="11811" y="159385"/>
                    <a:pt x="26543" y="125476"/>
                    <a:pt x="51562" y="94488"/>
                  </a:cubicBezTo>
                  <a:cubicBezTo>
                    <a:pt x="66294" y="107823"/>
                    <a:pt x="79502" y="121031"/>
                    <a:pt x="92837" y="134366"/>
                  </a:cubicBezTo>
                  <a:cubicBezTo>
                    <a:pt x="107569" y="149098"/>
                    <a:pt x="123825" y="165354"/>
                    <a:pt x="139954" y="180086"/>
                  </a:cubicBezTo>
                  <a:cubicBezTo>
                    <a:pt x="145796" y="187452"/>
                    <a:pt x="150241" y="193421"/>
                    <a:pt x="144399" y="203708"/>
                  </a:cubicBezTo>
                  <a:cubicBezTo>
                    <a:pt x="134112" y="221488"/>
                    <a:pt x="134112" y="242062"/>
                    <a:pt x="137033" y="262763"/>
                  </a:cubicBezTo>
                  <a:cubicBezTo>
                    <a:pt x="134112" y="208153"/>
                    <a:pt x="157607" y="169799"/>
                    <a:pt x="210693" y="150495"/>
                  </a:cubicBezTo>
                  <a:cubicBezTo>
                    <a:pt x="210693" y="150495"/>
                    <a:pt x="209169" y="148971"/>
                    <a:pt x="209169" y="147574"/>
                  </a:cubicBezTo>
                  <a:cubicBezTo>
                    <a:pt x="200279" y="152019"/>
                    <a:pt x="191516" y="154940"/>
                    <a:pt x="182626" y="157861"/>
                  </a:cubicBezTo>
                  <a:cubicBezTo>
                    <a:pt x="151638" y="127000"/>
                    <a:pt x="119253" y="94488"/>
                    <a:pt x="88392" y="63500"/>
                  </a:cubicBezTo>
                  <a:cubicBezTo>
                    <a:pt x="135509" y="28067"/>
                    <a:pt x="341630" y="28067"/>
                    <a:pt x="385826" y="65024"/>
                  </a:cubicBezTo>
                  <a:cubicBezTo>
                    <a:pt x="387350" y="65024"/>
                    <a:pt x="388747" y="63500"/>
                    <a:pt x="390271" y="635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0" name="Group 200"/>
          <p:cNvGrpSpPr/>
          <p:nvPr/>
        </p:nvGrpSpPr>
        <p:grpSpPr>
          <a:xfrm>
            <a:off x="15290100" y="10050480"/>
            <a:ext cx="234360" cy="183060"/>
            <a:chOff x="0" y="0"/>
            <a:chExt cx="312480" cy="244080"/>
          </a:xfrm>
        </p:grpSpPr>
        <p:sp>
          <p:nvSpPr>
            <p:cNvPr id="201" name="Freeform 201"/>
            <p:cNvSpPr/>
            <p:nvPr/>
          </p:nvSpPr>
          <p:spPr>
            <a:xfrm>
              <a:off x="-1397" y="0"/>
              <a:ext cx="313944" cy="244094"/>
            </a:xfrm>
            <a:custGeom>
              <a:avLst/>
              <a:gdLst/>
              <a:ahLst/>
              <a:cxnLst/>
              <a:rect l="l" t="t" r="r" b="b"/>
              <a:pathLst>
                <a:path w="313944" h="244094">
                  <a:moveTo>
                    <a:pt x="238379" y="31115"/>
                  </a:moveTo>
                  <a:cubicBezTo>
                    <a:pt x="223520" y="53340"/>
                    <a:pt x="202819" y="66675"/>
                    <a:pt x="176149" y="72517"/>
                  </a:cubicBezTo>
                  <a:cubicBezTo>
                    <a:pt x="177673" y="74041"/>
                    <a:pt x="177673" y="75438"/>
                    <a:pt x="177673" y="76962"/>
                  </a:cubicBezTo>
                  <a:cubicBezTo>
                    <a:pt x="186563" y="74041"/>
                    <a:pt x="195453" y="69596"/>
                    <a:pt x="204343" y="68072"/>
                  </a:cubicBezTo>
                  <a:cubicBezTo>
                    <a:pt x="208788" y="66548"/>
                    <a:pt x="214757" y="66548"/>
                    <a:pt x="217678" y="69596"/>
                  </a:cubicBezTo>
                  <a:cubicBezTo>
                    <a:pt x="245872" y="97663"/>
                    <a:pt x="275463" y="125857"/>
                    <a:pt x="303530" y="155448"/>
                  </a:cubicBezTo>
                  <a:cubicBezTo>
                    <a:pt x="305054" y="156972"/>
                    <a:pt x="306451" y="158369"/>
                    <a:pt x="307975" y="161417"/>
                  </a:cubicBezTo>
                  <a:cubicBezTo>
                    <a:pt x="207264" y="196977"/>
                    <a:pt x="108077" y="196977"/>
                    <a:pt x="7366" y="161417"/>
                  </a:cubicBezTo>
                  <a:cubicBezTo>
                    <a:pt x="41402" y="128905"/>
                    <a:pt x="72517" y="97790"/>
                    <a:pt x="105156" y="65278"/>
                  </a:cubicBezTo>
                  <a:cubicBezTo>
                    <a:pt x="115570" y="69723"/>
                    <a:pt x="125857" y="72644"/>
                    <a:pt x="137795" y="77089"/>
                  </a:cubicBezTo>
                  <a:cubicBezTo>
                    <a:pt x="137795" y="75565"/>
                    <a:pt x="137795" y="74168"/>
                    <a:pt x="139319" y="74168"/>
                  </a:cubicBezTo>
                  <a:cubicBezTo>
                    <a:pt x="99187" y="63627"/>
                    <a:pt x="73914" y="38481"/>
                    <a:pt x="63627" y="0"/>
                  </a:cubicBezTo>
                  <a:cubicBezTo>
                    <a:pt x="62103" y="0"/>
                    <a:pt x="60706" y="1524"/>
                    <a:pt x="59182" y="1524"/>
                  </a:cubicBezTo>
                  <a:cubicBezTo>
                    <a:pt x="63627" y="13335"/>
                    <a:pt x="66548" y="25146"/>
                    <a:pt x="70993" y="35560"/>
                  </a:cubicBezTo>
                  <a:cubicBezTo>
                    <a:pt x="79883" y="42926"/>
                    <a:pt x="90297" y="51816"/>
                    <a:pt x="99187" y="60706"/>
                  </a:cubicBezTo>
                  <a:cubicBezTo>
                    <a:pt x="66548" y="94742"/>
                    <a:pt x="34036" y="127254"/>
                    <a:pt x="0" y="159766"/>
                  </a:cubicBezTo>
                  <a:cubicBezTo>
                    <a:pt x="80010" y="233680"/>
                    <a:pt x="220599" y="244094"/>
                    <a:pt x="313944" y="161290"/>
                  </a:cubicBezTo>
                  <a:cubicBezTo>
                    <a:pt x="281305" y="128778"/>
                    <a:pt x="248793" y="94742"/>
                    <a:pt x="216154" y="62230"/>
                  </a:cubicBezTo>
                  <a:cubicBezTo>
                    <a:pt x="223520" y="51816"/>
                    <a:pt x="239903" y="47498"/>
                    <a:pt x="238379" y="3111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2" name="Group 202"/>
          <p:cNvGrpSpPr/>
          <p:nvPr/>
        </p:nvGrpSpPr>
        <p:grpSpPr>
          <a:xfrm>
            <a:off x="15392160" y="9917640"/>
            <a:ext cx="192780" cy="234360"/>
            <a:chOff x="0" y="0"/>
            <a:chExt cx="257040" cy="312480"/>
          </a:xfrm>
        </p:grpSpPr>
        <p:sp>
          <p:nvSpPr>
            <p:cNvPr id="203" name="Freeform 203"/>
            <p:cNvSpPr/>
            <p:nvPr/>
          </p:nvSpPr>
          <p:spPr>
            <a:xfrm>
              <a:off x="-127" y="-127"/>
              <a:ext cx="257048" cy="312547"/>
            </a:xfrm>
            <a:custGeom>
              <a:avLst/>
              <a:gdLst/>
              <a:ahLst/>
              <a:cxnLst/>
              <a:rect l="l" t="t" r="r" b="b"/>
              <a:pathLst>
                <a:path w="257048" h="312547">
                  <a:moveTo>
                    <a:pt x="100584" y="208915"/>
                  </a:moveTo>
                  <a:cubicBezTo>
                    <a:pt x="134620" y="242951"/>
                    <a:pt x="168529" y="276987"/>
                    <a:pt x="203962" y="312547"/>
                  </a:cubicBezTo>
                  <a:cubicBezTo>
                    <a:pt x="230505" y="281432"/>
                    <a:pt x="248285" y="245872"/>
                    <a:pt x="254127" y="205867"/>
                  </a:cubicBezTo>
                  <a:cubicBezTo>
                    <a:pt x="243840" y="242951"/>
                    <a:pt x="228981" y="276987"/>
                    <a:pt x="203962" y="306578"/>
                  </a:cubicBezTo>
                  <a:cubicBezTo>
                    <a:pt x="171450" y="273939"/>
                    <a:pt x="140462" y="241427"/>
                    <a:pt x="106426" y="207391"/>
                  </a:cubicBezTo>
                  <a:cubicBezTo>
                    <a:pt x="116713" y="192532"/>
                    <a:pt x="121158" y="171831"/>
                    <a:pt x="118237" y="151130"/>
                  </a:cubicBezTo>
                  <a:cubicBezTo>
                    <a:pt x="116713" y="137795"/>
                    <a:pt x="112268" y="124460"/>
                    <a:pt x="109347" y="109601"/>
                  </a:cubicBezTo>
                  <a:cubicBezTo>
                    <a:pt x="109347" y="106680"/>
                    <a:pt x="107823" y="100711"/>
                    <a:pt x="109347" y="97790"/>
                  </a:cubicBezTo>
                  <a:cubicBezTo>
                    <a:pt x="140335" y="66675"/>
                    <a:pt x="171450" y="35560"/>
                    <a:pt x="202438" y="4445"/>
                  </a:cubicBezTo>
                  <a:cubicBezTo>
                    <a:pt x="227584" y="34036"/>
                    <a:pt x="242316" y="68072"/>
                    <a:pt x="252603" y="106680"/>
                  </a:cubicBezTo>
                  <a:cubicBezTo>
                    <a:pt x="257048" y="84455"/>
                    <a:pt x="224536" y="17780"/>
                    <a:pt x="203835" y="0"/>
                  </a:cubicBezTo>
                  <a:cubicBezTo>
                    <a:pt x="169799" y="34036"/>
                    <a:pt x="137414" y="66675"/>
                    <a:pt x="104902" y="99187"/>
                  </a:cubicBezTo>
                  <a:cubicBezTo>
                    <a:pt x="94615" y="87376"/>
                    <a:pt x="87122" y="72517"/>
                    <a:pt x="75311" y="68072"/>
                  </a:cubicBezTo>
                  <a:cubicBezTo>
                    <a:pt x="51689" y="59182"/>
                    <a:pt x="26543" y="48768"/>
                    <a:pt x="0" y="59182"/>
                  </a:cubicBezTo>
                  <a:cubicBezTo>
                    <a:pt x="47244" y="53213"/>
                    <a:pt x="82677" y="70993"/>
                    <a:pt x="106299" y="112522"/>
                  </a:cubicBezTo>
                  <a:cubicBezTo>
                    <a:pt x="124079" y="145161"/>
                    <a:pt x="119634" y="177673"/>
                    <a:pt x="100330" y="20878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4" name="Group 204"/>
          <p:cNvGrpSpPr/>
          <p:nvPr/>
        </p:nvGrpSpPr>
        <p:grpSpPr>
          <a:xfrm>
            <a:off x="15363540" y="9990000"/>
            <a:ext cx="87480" cy="85320"/>
            <a:chOff x="0" y="0"/>
            <a:chExt cx="116640" cy="113760"/>
          </a:xfrm>
        </p:grpSpPr>
        <p:sp>
          <p:nvSpPr>
            <p:cNvPr id="205" name="Freeform 205"/>
            <p:cNvSpPr/>
            <p:nvPr/>
          </p:nvSpPr>
          <p:spPr>
            <a:xfrm>
              <a:off x="0" y="0"/>
              <a:ext cx="116713" cy="113792"/>
            </a:xfrm>
            <a:custGeom>
              <a:avLst/>
              <a:gdLst/>
              <a:ahLst/>
              <a:cxnLst/>
              <a:rect l="l" t="t" r="r" b="b"/>
              <a:pathLst>
                <a:path w="116713" h="113792">
                  <a:moveTo>
                    <a:pt x="32512" y="7366"/>
                  </a:moveTo>
                  <a:cubicBezTo>
                    <a:pt x="28067" y="13335"/>
                    <a:pt x="25146" y="19177"/>
                    <a:pt x="20701" y="25146"/>
                  </a:cubicBezTo>
                  <a:cubicBezTo>
                    <a:pt x="0" y="48768"/>
                    <a:pt x="2921" y="70866"/>
                    <a:pt x="20701" y="94615"/>
                  </a:cubicBezTo>
                  <a:cubicBezTo>
                    <a:pt x="28067" y="103505"/>
                    <a:pt x="32512" y="112395"/>
                    <a:pt x="47244" y="109347"/>
                  </a:cubicBezTo>
                  <a:cubicBezTo>
                    <a:pt x="51689" y="107823"/>
                    <a:pt x="57531" y="107823"/>
                    <a:pt x="63500" y="109347"/>
                  </a:cubicBezTo>
                  <a:cubicBezTo>
                    <a:pt x="84201" y="113792"/>
                    <a:pt x="94488" y="103378"/>
                    <a:pt x="104902" y="85725"/>
                  </a:cubicBezTo>
                  <a:cubicBezTo>
                    <a:pt x="116713" y="66548"/>
                    <a:pt x="116713" y="53213"/>
                    <a:pt x="104902" y="32512"/>
                  </a:cubicBezTo>
                  <a:cubicBezTo>
                    <a:pt x="92964" y="14732"/>
                    <a:pt x="82677" y="4445"/>
                    <a:pt x="60579" y="8890"/>
                  </a:cubicBezTo>
                  <a:cubicBezTo>
                    <a:pt x="56134" y="10414"/>
                    <a:pt x="50292" y="8890"/>
                    <a:pt x="39878" y="8890"/>
                  </a:cubicBezTo>
                  <a:cubicBezTo>
                    <a:pt x="44323" y="10414"/>
                    <a:pt x="45847" y="10414"/>
                    <a:pt x="45847" y="10414"/>
                  </a:cubicBezTo>
                  <a:cubicBezTo>
                    <a:pt x="85598" y="0"/>
                    <a:pt x="98933" y="28067"/>
                    <a:pt x="110744" y="56134"/>
                  </a:cubicBezTo>
                  <a:cubicBezTo>
                    <a:pt x="112268" y="57658"/>
                    <a:pt x="112268" y="62103"/>
                    <a:pt x="110744" y="63500"/>
                  </a:cubicBezTo>
                  <a:cubicBezTo>
                    <a:pt x="103378" y="76835"/>
                    <a:pt x="96012" y="88646"/>
                    <a:pt x="88646" y="101854"/>
                  </a:cubicBezTo>
                  <a:cubicBezTo>
                    <a:pt x="87122" y="103378"/>
                    <a:pt x="85725" y="106299"/>
                    <a:pt x="82677" y="106299"/>
                  </a:cubicBezTo>
                  <a:cubicBezTo>
                    <a:pt x="67945" y="106299"/>
                    <a:pt x="53086" y="106299"/>
                    <a:pt x="36957" y="106299"/>
                  </a:cubicBezTo>
                  <a:cubicBezTo>
                    <a:pt x="28067" y="90170"/>
                    <a:pt x="17780" y="72390"/>
                    <a:pt x="7366" y="56134"/>
                  </a:cubicBezTo>
                  <a:cubicBezTo>
                    <a:pt x="16256" y="41402"/>
                    <a:pt x="25146" y="26543"/>
                    <a:pt x="33909" y="13335"/>
                  </a:cubicBezTo>
                  <a:cubicBezTo>
                    <a:pt x="33909" y="11811"/>
                    <a:pt x="35433" y="10414"/>
                    <a:pt x="35433" y="10414"/>
                  </a:cubicBezTo>
                  <a:cubicBezTo>
                    <a:pt x="33909" y="8890"/>
                    <a:pt x="32512" y="8890"/>
                    <a:pt x="32512" y="73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6" name="Group 206"/>
          <p:cNvGrpSpPr/>
          <p:nvPr/>
        </p:nvGrpSpPr>
        <p:grpSpPr>
          <a:xfrm>
            <a:off x="15386760" y="10140660"/>
            <a:ext cx="45360" cy="41040"/>
            <a:chOff x="0" y="0"/>
            <a:chExt cx="60480" cy="54720"/>
          </a:xfrm>
        </p:grpSpPr>
        <p:sp>
          <p:nvSpPr>
            <p:cNvPr id="207" name="Freeform 207"/>
            <p:cNvSpPr/>
            <p:nvPr/>
          </p:nvSpPr>
          <p:spPr>
            <a:xfrm>
              <a:off x="0" y="0"/>
              <a:ext cx="60452" cy="54737"/>
            </a:xfrm>
            <a:custGeom>
              <a:avLst/>
              <a:gdLst/>
              <a:ahLst/>
              <a:cxnLst/>
              <a:rect l="l" t="t" r="r" b="b"/>
              <a:pathLst>
                <a:path w="60452" h="54737">
                  <a:moveTo>
                    <a:pt x="26543" y="54737"/>
                  </a:moveTo>
                  <a:cubicBezTo>
                    <a:pt x="35433" y="53213"/>
                    <a:pt x="42799" y="54737"/>
                    <a:pt x="45720" y="50292"/>
                  </a:cubicBezTo>
                  <a:cubicBezTo>
                    <a:pt x="51562" y="44323"/>
                    <a:pt x="56007" y="35560"/>
                    <a:pt x="57531" y="28067"/>
                  </a:cubicBezTo>
                  <a:cubicBezTo>
                    <a:pt x="60452" y="20701"/>
                    <a:pt x="44196" y="0"/>
                    <a:pt x="38354" y="0"/>
                  </a:cubicBezTo>
                  <a:cubicBezTo>
                    <a:pt x="29464" y="1524"/>
                    <a:pt x="19177" y="0"/>
                    <a:pt x="11811" y="4445"/>
                  </a:cubicBezTo>
                  <a:cubicBezTo>
                    <a:pt x="5842" y="8890"/>
                    <a:pt x="0" y="19177"/>
                    <a:pt x="0" y="28067"/>
                  </a:cubicBezTo>
                  <a:cubicBezTo>
                    <a:pt x="0" y="34036"/>
                    <a:pt x="5842" y="42799"/>
                    <a:pt x="10287" y="47244"/>
                  </a:cubicBezTo>
                  <a:cubicBezTo>
                    <a:pt x="14732" y="51689"/>
                    <a:pt x="22098" y="53213"/>
                    <a:pt x="26543" y="54610"/>
                  </a:cubicBezTo>
                  <a:close/>
                  <a:moveTo>
                    <a:pt x="28067" y="4445"/>
                  </a:moveTo>
                  <a:cubicBezTo>
                    <a:pt x="39878" y="4445"/>
                    <a:pt x="53086" y="16256"/>
                    <a:pt x="53086" y="28067"/>
                  </a:cubicBezTo>
                  <a:cubicBezTo>
                    <a:pt x="53086" y="38481"/>
                    <a:pt x="39751" y="50292"/>
                    <a:pt x="28067" y="50292"/>
                  </a:cubicBezTo>
                  <a:cubicBezTo>
                    <a:pt x="17653" y="50292"/>
                    <a:pt x="4445" y="36957"/>
                    <a:pt x="4445" y="26670"/>
                  </a:cubicBezTo>
                  <a:cubicBezTo>
                    <a:pt x="4445" y="16383"/>
                    <a:pt x="17653" y="4445"/>
                    <a:pt x="28067" y="444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8" name="Group 208"/>
          <p:cNvGrpSpPr/>
          <p:nvPr/>
        </p:nvGrpSpPr>
        <p:grpSpPr>
          <a:xfrm>
            <a:off x="15384600" y="9887940"/>
            <a:ext cx="45900" cy="38880"/>
            <a:chOff x="0" y="0"/>
            <a:chExt cx="61200" cy="51840"/>
          </a:xfrm>
        </p:grpSpPr>
        <p:sp>
          <p:nvSpPr>
            <p:cNvPr id="209" name="Freeform 209"/>
            <p:cNvSpPr/>
            <p:nvPr/>
          </p:nvSpPr>
          <p:spPr>
            <a:xfrm>
              <a:off x="0" y="0"/>
              <a:ext cx="61214" cy="51816"/>
            </a:xfrm>
            <a:custGeom>
              <a:avLst/>
              <a:gdLst/>
              <a:ahLst/>
              <a:cxnLst/>
              <a:rect l="l" t="t" r="r" b="b"/>
              <a:pathLst>
                <a:path w="61214" h="51816">
                  <a:moveTo>
                    <a:pt x="31369" y="51816"/>
                  </a:moveTo>
                  <a:cubicBezTo>
                    <a:pt x="44831" y="51816"/>
                    <a:pt x="61214" y="36957"/>
                    <a:pt x="61214" y="26670"/>
                  </a:cubicBezTo>
                  <a:cubicBezTo>
                    <a:pt x="59690" y="13335"/>
                    <a:pt x="44831" y="0"/>
                    <a:pt x="31369" y="0"/>
                  </a:cubicBezTo>
                  <a:cubicBezTo>
                    <a:pt x="17907" y="0"/>
                    <a:pt x="0" y="14859"/>
                    <a:pt x="0" y="26670"/>
                  </a:cubicBezTo>
                  <a:cubicBezTo>
                    <a:pt x="1524" y="38481"/>
                    <a:pt x="16383" y="51816"/>
                    <a:pt x="31369" y="51816"/>
                  </a:cubicBezTo>
                  <a:close/>
                  <a:moveTo>
                    <a:pt x="31369" y="50292"/>
                  </a:moveTo>
                  <a:cubicBezTo>
                    <a:pt x="20955" y="50292"/>
                    <a:pt x="5969" y="36957"/>
                    <a:pt x="5969" y="26543"/>
                  </a:cubicBezTo>
                  <a:cubicBezTo>
                    <a:pt x="5969" y="17780"/>
                    <a:pt x="19431" y="2921"/>
                    <a:pt x="29845" y="2921"/>
                  </a:cubicBezTo>
                  <a:cubicBezTo>
                    <a:pt x="41783" y="2921"/>
                    <a:pt x="55245" y="16256"/>
                    <a:pt x="55245" y="26670"/>
                  </a:cubicBezTo>
                  <a:cubicBezTo>
                    <a:pt x="55245" y="35560"/>
                    <a:pt x="40259" y="50419"/>
                    <a:pt x="31369" y="504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0" name="Group 210"/>
          <p:cNvGrpSpPr/>
          <p:nvPr/>
        </p:nvGrpSpPr>
        <p:grpSpPr>
          <a:xfrm>
            <a:off x="15235020" y="10080720"/>
            <a:ext cx="38880" cy="72900"/>
            <a:chOff x="0" y="0"/>
            <a:chExt cx="51840" cy="97200"/>
          </a:xfrm>
        </p:grpSpPr>
        <p:sp>
          <p:nvSpPr>
            <p:cNvPr id="211" name="Freeform 211"/>
            <p:cNvSpPr/>
            <p:nvPr/>
          </p:nvSpPr>
          <p:spPr>
            <a:xfrm>
              <a:off x="0" y="0"/>
              <a:ext cx="51943" cy="97155"/>
            </a:xfrm>
            <a:custGeom>
              <a:avLst/>
              <a:gdLst/>
              <a:ahLst/>
              <a:cxnLst/>
              <a:rect l="l" t="t" r="r" b="b"/>
              <a:pathLst>
                <a:path w="51943" h="97155">
                  <a:moveTo>
                    <a:pt x="0" y="0"/>
                  </a:moveTo>
                  <a:cubicBezTo>
                    <a:pt x="5969" y="36830"/>
                    <a:pt x="25146" y="67691"/>
                    <a:pt x="50419" y="97155"/>
                  </a:cubicBezTo>
                  <a:cubicBezTo>
                    <a:pt x="51943" y="92710"/>
                    <a:pt x="51943" y="91313"/>
                    <a:pt x="51943" y="89789"/>
                  </a:cubicBezTo>
                  <a:cubicBezTo>
                    <a:pt x="23749" y="64770"/>
                    <a:pt x="13335" y="32385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2" name="Group 212"/>
          <p:cNvGrpSpPr/>
          <p:nvPr/>
        </p:nvGrpSpPr>
        <p:grpSpPr>
          <a:xfrm>
            <a:off x="15387840" y="10014300"/>
            <a:ext cx="39420" cy="38880"/>
            <a:chOff x="0" y="0"/>
            <a:chExt cx="52560" cy="51840"/>
          </a:xfrm>
        </p:grpSpPr>
        <p:sp>
          <p:nvSpPr>
            <p:cNvPr id="213" name="Freeform 213"/>
            <p:cNvSpPr/>
            <p:nvPr/>
          </p:nvSpPr>
          <p:spPr>
            <a:xfrm>
              <a:off x="0" y="0"/>
              <a:ext cx="52578" cy="51816"/>
            </a:xfrm>
            <a:custGeom>
              <a:avLst/>
              <a:gdLst/>
              <a:ahLst/>
              <a:cxnLst/>
              <a:rect l="l" t="t" r="r" b="b"/>
              <a:pathLst>
                <a:path w="52578" h="51816">
                  <a:moveTo>
                    <a:pt x="27686" y="51816"/>
                  </a:moveTo>
                  <a:cubicBezTo>
                    <a:pt x="43688" y="51816"/>
                    <a:pt x="52451" y="41402"/>
                    <a:pt x="52451" y="25146"/>
                  </a:cubicBezTo>
                  <a:cubicBezTo>
                    <a:pt x="52578" y="10414"/>
                    <a:pt x="39370" y="0"/>
                    <a:pt x="24765" y="0"/>
                  </a:cubicBezTo>
                  <a:cubicBezTo>
                    <a:pt x="10160" y="0"/>
                    <a:pt x="0" y="10414"/>
                    <a:pt x="0" y="26670"/>
                  </a:cubicBezTo>
                  <a:cubicBezTo>
                    <a:pt x="7239" y="13335"/>
                    <a:pt x="13081" y="0"/>
                    <a:pt x="30607" y="4445"/>
                  </a:cubicBezTo>
                  <a:cubicBezTo>
                    <a:pt x="40767" y="7366"/>
                    <a:pt x="48133" y="14859"/>
                    <a:pt x="48133" y="25146"/>
                  </a:cubicBezTo>
                  <a:cubicBezTo>
                    <a:pt x="49530" y="40005"/>
                    <a:pt x="40894" y="47371"/>
                    <a:pt x="27686" y="5181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4" name="Group 214"/>
          <p:cNvGrpSpPr/>
          <p:nvPr/>
        </p:nvGrpSpPr>
        <p:grpSpPr>
          <a:xfrm>
            <a:off x="15608160" y="9953280"/>
            <a:ext cx="32400" cy="65880"/>
            <a:chOff x="0" y="0"/>
            <a:chExt cx="43200" cy="87840"/>
          </a:xfrm>
        </p:grpSpPr>
        <p:sp>
          <p:nvSpPr>
            <p:cNvPr id="215" name="Freeform 215"/>
            <p:cNvSpPr/>
            <p:nvPr/>
          </p:nvSpPr>
          <p:spPr>
            <a:xfrm>
              <a:off x="-1524" y="0"/>
              <a:ext cx="44704" cy="87884"/>
            </a:xfrm>
            <a:custGeom>
              <a:avLst/>
              <a:gdLst/>
              <a:ahLst/>
              <a:cxnLst/>
              <a:rect l="l" t="t" r="r" b="b"/>
              <a:pathLst>
                <a:path w="44704" h="87884">
                  <a:moveTo>
                    <a:pt x="44704" y="87884"/>
                  </a:moveTo>
                  <a:cubicBezTo>
                    <a:pt x="41656" y="56515"/>
                    <a:pt x="27813" y="29718"/>
                    <a:pt x="7747" y="5969"/>
                  </a:cubicBezTo>
                  <a:cubicBezTo>
                    <a:pt x="6096" y="2921"/>
                    <a:pt x="3048" y="1524"/>
                    <a:pt x="0" y="0"/>
                  </a:cubicBezTo>
                  <a:cubicBezTo>
                    <a:pt x="0" y="1524"/>
                    <a:pt x="0" y="2921"/>
                    <a:pt x="1524" y="4445"/>
                  </a:cubicBezTo>
                  <a:cubicBezTo>
                    <a:pt x="21590" y="26797"/>
                    <a:pt x="33909" y="52070"/>
                    <a:pt x="41656" y="81915"/>
                  </a:cubicBezTo>
                  <a:cubicBezTo>
                    <a:pt x="41656" y="83439"/>
                    <a:pt x="43180" y="84836"/>
                    <a:pt x="44704" y="8788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6" name="Group 216"/>
          <p:cNvGrpSpPr/>
          <p:nvPr/>
        </p:nvGrpSpPr>
        <p:grpSpPr>
          <a:xfrm>
            <a:off x="15227460" y="10014300"/>
            <a:ext cx="1620" cy="41040"/>
            <a:chOff x="0" y="0"/>
            <a:chExt cx="2160" cy="54720"/>
          </a:xfrm>
        </p:grpSpPr>
        <p:sp>
          <p:nvSpPr>
            <p:cNvPr id="217" name="Freeform 217"/>
            <p:cNvSpPr/>
            <p:nvPr/>
          </p:nvSpPr>
          <p:spPr>
            <a:xfrm>
              <a:off x="0" y="0"/>
              <a:ext cx="2159" cy="54737"/>
            </a:xfrm>
            <a:custGeom>
              <a:avLst/>
              <a:gdLst/>
              <a:ahLst/>
              <a:cxnLst/>
              <a:rect l="l" t="t" r="r" b="b"/>
              <a:pathLst>
                <a:path w="2159" h="54737">
                  <a:moveTo>
                    <a:pt x="0" y="0"/>
                  </a:moveTo>
                  <a:cubicBezTo>
                    <a:pt x="0" y="19177"/>
                    <a:pt x="0" y="36957"/>
                    <a:pt x="0" y="54737"/>
                  </a:cubicBezTo>
                  <a:cubicBezTo>
                    <a:pt x="1143" y="54737"/>
                    <a:pt x="1143" y="54737"/>
                    <a:pt x="2159" y="54737"/>
                  </a:cubicBezTo>
                  <a:cubicBezTo>
                    <a:pt x="2159" y="36957"/>
                    <a:pt x="2159" y="17780"/>
                    <a:pt x="2159" y="0"/>
                  </a:cubicBezTo>
                  <a:cubicBezTo>
                    <a:pt x="1143" y="0"/>
                    <a:pt x="1143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8" name="Group 218"/>
          <p:cNvGrpSpPr/>
          <p:nvPr/>
        </p:nvGrpSpPr>
        <p:grpSpPr>
          <a:xfrm>
            <a:off x="17596980" y="9524520"/>
            <a:ext cx="21060" cy="21060"/>
            <a:chOff x="0" y="0"/>
            <a:chExt cx="28080" cy="28080"/>
          </a:xfrm>
        </p:grpSpPr>
        <p:sp>
          <p:nvSpPr>
            <p:cNvPr id="219" name="Freeform 219"/>
            <p:cNvSpPr/>
            <p:nvPr/>
          </p:nvSpPr>
          <p:spPr>
            <a:xfrm>
              <a:off x="0" y="0"/>
              <a:ext cx="28067" cy="28067"/>
            </a:xfrm>
            <a:custGeom>
              <a:avLst/>
              <a:gdLst/>
              <a:ahLst/>
              <a:cxnLst/>
              <a:rect l="l" t="t" r="r" b="b"/>
              <a:pathLst>
                <a:path w="28067" h="28067">
                  <a:moveTo>
                    <a:pt x="14732" y="0"/>
                  </a:moveTo>
                  <a:cubicBezTo>
                    <a:pt x="5969" y="0"/>
                    <a:pt x="0" y="4445"/>
                    <a:pt x="0" y="13335"/>
                  </a:cubicBezTo>
                  <a:cubicBezTo>
                    <a:pt x="0" y="22225"/>
                    <a:pt x="4445" y="28067"/>
                    <a:pt x="13335" y="28067"/>
                  </a:cubicBezTo>
                  <a:cubicBezTo>
                    <a:pt x="22225" y="28067"/>
                    <a:pt x="26670" y="23622"/>
                    <a:pt x="28067" y="14732"/>
                  </a:cubicBezTo>
                  <a:cubicBezTo>
                    <a:pt x="28067" y="5969"/>
                    <a:pt x="22225" y="1524"/>
                    <a:pt x="14732" y="0"/>
                  </a:cubicBezTo>
                  <a:close/>
                  <a:moveTo>
                    <a:pt x="13335" y="28067"/>
                  </a:moveTo>
                  <a:cubicBezTo>
                    <a:pt x="8890" y="22225"/>
                    <a:pt x="2921" y="17780"/>
                    <a:pt x="4445" y="13335"/>
                  </a:cubicBezTo>
                  <a:cubicBezTo>
                    <a:pt x="4445" y="10414"/>
                    <a:pt x="10414" y="4445"/>
                    <a:pt x="14732" y="4445"/>
                  </a:cubicBezTo>
                  <a:cubicBezTo>
                    <a:pt x="17653" y="4445"/>
                    <a:pt x="23622" y="11811"/>
                    <a:pt x="23622" y="14732"/>
                  </a:cubicBezTo>
                  <a:cubicBezTo>
                    <a:pt x="23622" y="17653"/>
                    <a:pt x="17653" y="22098"/>
                    <a:pt x="13335" y="28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0" name="Group 220"/>
          <p:cNvGrpSpPr/>
          <p:nvPr/>
        </p:nvGrpSpPr>
        <p:grpSpPr>
          <a:xfrm>
            <a:off x="17858340" y="9524520"/>
            <a:ext cx="22140" cy="21060"/>
            <a:chOff x="0" y="0"/>
            <a:chExt cx="29520" cy="28080"/>
          </a:xfrm>
        </p:grpSpPr>
        <p:sp>
          <p:nvSpPr>
            <p:cNvPr id="221" name="Freeform 221"/>
            <p:cNvSpPr/>
            <p:nvPr/>
          </p:nvSpPr>
          <p:spPr>
            <a:xfrm>
              <a:off x="0" y="0"/>
              <a:ext cx="29464" cy="28067"/>
            </a:xfrm>
            <a:custGeom>
              <a:avLst/>
              <a:gdLst/>
              <a:ahLst/>
              <a:cxnLst/>
              <a:rect l="l" t="t" r="r" b="b"/>
              <a:pathLst>
                <a:path w="29464" h="28067">
                  <a:moveTo>
                    <a:pt x="10287" y="28067"/>
                  </a:moveTo>
                  <a:cubicBezTo>
                    <a:pt x="23622" y="28067"/>
                    <a:pt x="27940" y="23622"/>
                    <a:pt x="29464" y="14732"/>
                  </a:cubicBezTo>
                  <a:cubicBezTo>
                    <a:pt x="29464" y="5969"/>
                    <a:pt x="23622" y="0"/>
                    <a:pt x="14732" y="0"/>
                  </a:cubicBezTo>
                  <a:cubicBezTo>
                    <a:pt x="7366" y="0"/>
                    <a:pt x="0" y="5969"/>
                    <a:pt x="1524" y="13335"/>
                  </a:cubicBezTo>
                  <a:cubicBezTo>
                    <a:pt x="1524" y="19304"/>
                    <a:pt x="7366" y="25146"/>
                    <a:pt x="10414" y="28067"/>
                  </a:cubicBezTo>
                  <a:close/>
                  <a:moveTo>
                    <a:pt x="14732" y="0"/>
                  </a:moveTo>
                  <a:cubicBezTo>
                    <a:pt x="19177" y="7366"/>
                    <a:pt x="25019" y="10287"/>
                    <a:pt x="25019" y="14732"/>
                  </a:cubicBezTo>
                  <a:cubicBezTo>
                    <a:pt x="23495" y="17653"/>
                    <a:pt x="19177" y="23622"/>
                    <a:pt x="14732" y="23622"/>
                  </a:cubicBezTo>
                  <a:cubicBezTo>
                    <a:pt x="11811" y="23622"/>
                    <a:pt x="5842" y="17653"/>
                    <a:pt x="5842" y="14732"/>
                  </a:cubicBezTo>
                  <a:cubicBezTo>
                    <a:pt x="5842" y="10287"/>
                    <a:pt x="10287" y="7366"/>
                    <a:pt x="147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2" name="Group 222"/>
          <p:cNvGrpSpPr/>
          <p:nvPr/>
        </p:nvGrpSpPr>
        <p:grpSpPr>
          <a:xfrm>
            <a:off x="15388920" y="10143900"/>
            <a:ext cx="36180" cy="34560"/>
            <a:chOff x="0" y="0"/>
            <a:chExt cx="48240" cy="46080"/>
          </a:xfrm>
        </p:grpSpPr>
        <p:sp>
          <p:nvSpPr>
            <p:cNvPr id="223" name="Freeform 223"/>
            <p:cNvSpPr/>
            <p:nvPr/>
          </p:nvSpPr>
          <p:spPr>
            <a:xfrm>
              <a:off x="0" y="0"/>
              <a:ext cx="48260" cy="46101"/>
            </a:xfrm>
            <a:custGeom>
              <a:avLst/>
              <a:gdLst/>
              <a:ahLst/>
              <a:cxnLst/>
              <a:rect l="l" t="t" r="r" b="b"/>
              <a:pathLst>
                <a:path w="48260" h="46101">
                  <a:moveTo>
                    <a:pt x="23368" y="0"/>
                  </a:moveTo>
                  <a:cubicBezTo>
                    <a:pt x="13208" y="0"/>
                    <a:pt x="0" y="11938"/>
                    <a:pt x="0" y="22352"/>
                  </a:cubicBezTo>
                  <a:cubicBezTo>
                    <a:pt x="0" y="32766"/>
                    <a:pt x="13208" y="46101"/>
                    <a:pt x="23368" y="46101"/>
                  </a:cubicBezTo>
                  <a:cubicBezTo>
                    <a:pt x="35052" y="46101"/>
                    <a:pt x="48260" y="34163"/>
                    <a:pt x="48260" y="23749"/>
                  </a:cubicBezTo>
                  <a:cubicBezTo>
                    <a:pt x="48260" y="11938"/>
                    <a:pt x="35052" y="0"/>
                    <a:pt x="23368" y="0"/>
                  </a:cubicBezTo>
                  <a:close/>
                  <a:moveTo>
                    <a:pt x="10287" y="19304"/>
                  </a:moveTo>
                  <a:cubicBezTo>
                    <a:pt x="13208" y="16383"/>
                    <a:pt x="17653" y="10414"/>
                    <a:pt x="23495" y="8890"/>
                  </a:cubicBezTo>
                  <a:cubicBezTo>
                    <a:pt x="32258" y="7366"/>
                    <a:pt x="38100" y="13335"/>
                    <a:pt x="38100" y="23749"/>
                  </a:cubicBezTo>
                  <a:cubicBezTo>
                    <a:pt x="38100" y="32639"/>
                    <a:pt x="33655" y="37084"/>
                    <a:pt x="24892" y="37084"/>
                  </a:cubicBezTo>
                  <a:cubicBezTo>
                    <a:pt x="14605" y="37084"/>
                    <a:pt x="10287" y="32639"/>
                    <a:pt x="10287" y="193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4" name="Group 224"/>
          <p:cNvGrpSpPr/>
          <p:nvPr/>
        </p:nvGrpSpPr>
        <p:grpSpPr>
          <a:xfrm>
            <a:off x="15388920" y="9890100"/>
            <a:ext cx="36180" cy="35640"/>
            <a:chOff x="0" y="0"/>
            <a:chExt cx="48240" cy="47520"/>
          </a:xfrm>
        </p:grpSpPr>
        <p:sp>
          <p:nvSpPr>
            <p:cNvPr id="225" name="Freeform 225"/>
            <p:cNvSpPr/>
            <p:nvPr/>
          </p:nvSpPr>
          <p:spPr>
            <a:xfrm>
              <a:off x="0" y="0"/>
              <a:ext cx="48260" cy="47498"/>
            </a:xfrm>
            <a:custGeom>
              <a:avLst/>
              <a:gdLst/>
              <a:ahLst/>
              <a:cxnLst/>
              <a:rect l="l" t="t" r="r" b="b"/>
              <a:pathLst>
                <a:path w="48260" h="47498">
                  <a:moveTo>
                    <a:pt x="24892" y="47498"/>
                  </a:moveTo>
                  <a:cubicBezTo>
                    <a:pt x="33655" y="47498"/>
                    <a:pt x="48260" y="32639"/>
                    <a:pt x="48260" y="23749"/>
                  </a:cubicBezTo>
                  <a:cubicBezTo>
                    <a:pt x="48260" y="13335"/>
                    <a:pt x="35052" y="0"/>
                    <a:pt x="23368" y="0"/>
                  </a:cubicBezTo>
                  <a:cubicBezTo>
                    <a:pt x="13208" y="0"/>
                    <a:pt x="0" y="14859"/>
                    <a:pt x="0" y="23749"/>
                  </a:cubicBezTo>
                  <a:cubicBezTo>
                    <a:pt x="0" y="34163"/>
                    <a:pt x="14605" y="47498"/>
                    <a:pt x="24892" y="47498"/>
                  </a:cubicBezTo>
                  <a:close/>
                  <a:moveTo>
                    <a:pt x="20447" y="8890"/>
                  </a:moveTo>
                  <a:cubicBezTo>
                    <a:pt x="33655" y="8890"/>
                    <a:pt x="37973" y="14859"/>
                    <a:pt x="37973" y="23749"/>
                  </a:cubicBezTo>
                  <a:cubicBezTo>
                    <a:pt x="37973" y="32639"/>
                    <a:pt x="32131" y="37084"/>
                    <a:pt x="24892" y="37084"/>
                  </a:cubicBezTo>
                  <a:cubicBezTo>
                    <a:pt x="14605" y="37084"/>
                    <a:pt x="8763" y="32639"/>
                    <a:pt x="10287" y="22225"/>
                  </a:cubicBezTo>
                  <a:cubicBezTo>
                    <a:pt x="11684" y="16383"/>
                    <a:pt x="17526" y="11938"/>
                    <a:pt x="20447" y="88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6" name="Group 226"/>
          <p:cNvGrpSpPr/>
          <p:nvPr/>
        </p:nvGrpSpPr>
        <p:grpSpPr>
          <a:xfrm>
            <a:off x="17599140" y="9527760"/>
            <a:ext cx="15660" cy="17820"/>
            <a:chOff x="0" y="0"/>
            <a:chExt cx="20880" cy="23760"/>
          </a:xfrm>
        </p:grpSpPr>
        <p:sp>
          <p:nvSpPr>
            <p:cNvPr id="227" name="Freeform 227"/>
            <p:cNvSpPr/>
            <p:nvPr/>
          </p:nvSpPr>
          <p:spPr>
            <a:xfrm>
              <a:off x="0" y="0"/>
              <a:ext cx="20828" cy="23749"/>
            </a:xfrm>
            <a:custGeom>
              <a:avLst/>
              <a:gdLst/>
              <a:ahLst/>
              <a:cxnLst/>
              <a:rect l="l" t="t" r="r" b="b"/>
              <a:pathLst>
                <a:path w="20828" h="23749">
                  <a:moveTo>
                    <a:pt x="10414" y="23749"/>
                  </a:moveTo>
                  <a:cubicBezTo>
                    <a:pt x="14859" y="17780"/>
                    <a:pt x="20828" y="13335"/>
                    <a:pt x="20828" y="10414"/>
                  </a:cubicBezTo>
                  <a:cubicBezTo>
                    <a:pt x="20828" y="7493"/>
                    <a:pt x="14859" y="0"/>
                    <a:pt x="11938" y="0"/>
                  </a:cubicBezTo>
                  <a:cubicBezTo>
                    <a:pt x="7493" y="0"/>
                    <a:pt x="1524" y="5969"/>
                    <a:pt x="1524" y="8890"/>
                  </a:cubicBezTo>
                  <a:cubicBezTo>
                    <a:pt x="0" y="13335"/>
                    <a:pt x="5969" y="17780"/>
                    <a:pt x="10414" y="2374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8" name="Group 228"/>
          <p:cNvGrpSpPr/>
          <p:nvPr/>
        </p:nvGrpSpPr>
        <p:grpSpPr>
          <a:xfrm>
            <a:off x="17862660" y="9524520"/>
            <a:ext cx="14580" cy="17820"/>
            <a:chOff x="0" y="0"/>
            <a:chExt cx="19440" cy="23760"/>
          </a:xfrm>
        </p:grpSpPr>
        <p:sp>
          <p:nvSpPr>
            <p:cNvPr id="229" name="Freeform 229"/>
            <p:cNvSpPr/>
            <p:nvPr/>
          </p:nvSpPr>
          <p:spPr>
            <a:xfrm>
              <a:off x="0" y="0"/>
              <a:ext cx="19431" cy="23749"/>
            </a:xfrm>
            <a:custGeom>
              <a:avLst/>
              <a:gdLst/>
              <a:ahLst/>
              <a:cxnLst/>
              <a:rect l="l" t="t" r="r" b="b"/>
              <a:pathLst>
                <a:path w="19431" h="23749">
                  <a:moveTo>
                    <a:pt x="9017" y="0"/>
                  </a:moveTo>
                  <a:cubicBezTo>
                    <a:pt x="4445" y="7366"/>
                    <a:pt x="0" y="10414"/>
                    <a:pt x="0" y="14859"/>
                  </a:cubicBezTo>
                  <a:cubicBezTo>
                    <a:pt x="0" y="17780"/>
                    <a:pt x="5969" y="23749"/>
                    <a:pt x="9017" y="23749"/>
                  </a:cubicBezTo>
                  <a:cubicBezTo>
                    <a:pt x="13462" y="23749"/>
                    <a:pt x="18034" y="17780"/>
                    <a:pt x="19431" y="14859"/>
                  </a:cubicBezTo>
                  <a:cubicBezTo>
                    <a:pt x="19431" y="10414"/>
                    <a:pt x="13462" y="7366"/>
                    <a:pt x="901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0" name="Group 230"/>
          <p:cNvGrpSpPr/>
          <p:nvPr/>
        </p:nvGrpSpPr>
        <p:grpSpPr>
          <a:xfrm>
            <a:off x="15397020" y="10149300"/>
            <a:ext cx="21060" cy="22140"/>
            <a:chOff x="0" y="0"/>
            <a:chExt cx="28080" cy="29520"/>
          </a:xfrm>
        </p:grpSpPr>
        <p:sp>
          <p:nvSpPr>
            <p:cNvPr id="231" name="Freeform 231"/>
            <p:cNvSpPr/>
            <p:nvPr/>
          </p:nvSpPr>
          <p:spPr>
            <a:xfrm>
              <a:off x="0" y="0"/>
              <a:ext cx="28067" cy="29464"/>
            </a:xfrm>
            <a:custGeom>
              <a:avLst/>
              <a:gdLst/>
              <a:ahLst/>
              <a:cxnLst/>
              <a:rect l="l" t="t" r="r" b="b"/>
              <a:pathLst>
                <a:path w="28067" h="29464">
                  <a:moveTo>
                    <a:pt x="0" y="11811"/>
                  </a:moveTo>
                  <a:cubicBezTo>
                    <a:pt x="0" y="25146"/>
                    <a:pt x="4445" y="29464"/>
                    <a:pt x="14732" y="29464"/>
                  </a:cubicBezTo>
                  <a:cubicBezTo>
                    <a:pt x="23622" y="29464"/>
                    <a:pt x="28067" y="25019"/>
                    <a:pt x="28067" y="16129"/>
                  </a:cubicBezTo>
                  <a:cubicBezTo>
                    <a:pt x="28067" y="5842"/>
                    <a:pt x="22225" y="0"/>
                    <a:pt x="13335" y="1524"/>
                  </a:cubicBezTo>
                  <a:cubicBezTo>
                    <a:pt x="7366" y="2921"/>
                    <a:pt x="2921" y="8890"/>
                    <a:pt x="0" y="11811"/>
                  </a:cubicBezTo>
                  <a:close/>
                  <a:moveTo>
                    <a:pt x="14732" y="1524"/>
                  </a:moveTo>
                  <a:cubicBezTo>
                    <a:pt x="19177" y="7366"/>
                    <a:pt x="25019" y="11811"/>
                    <a:pt x="25019" y="14859"/>
                  </a:cubicBezTo>
                  <a:cubicBezTo>
                    <a:pt x="23495" y="19304"/>
                    <a:pt x="17653" y="23749"/>
                    <a:pt x="14732" y="26670"/>
                  </a:cubicBezTo>
                  <a:cubicBezTo>
                    <a:pt x="10287" y="23749"/>
                    <a:pt x="5842" y="19304"/>
                    <a:pt x="4445" y="14859"/>
                  </a:cubicBezTo>
                  <a:cubicBezTo>
                    <a:pt x="4445" y="11811"/>
                    <a:pt x="8890" y="7366"/>
                    <a:pt x="14732" y="15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2" name="Group 232"/>
          <p:cNvGrpSpPr/>
          <p:nvPr/>
        </p:nvGrpSpPr>
        <p:grpSpPr>
          <a:xfrm>
            <a:off x="15395400" y="9896580"/>
            <a:ext cx="22140" cy="21060"/>
            <a:chOff x="0" y="0"/>
            <a:chExt cx="29520" cy="28080"/>
          </a:xfrm>
        </p:grpSpPr>
        <p:sp>
          <p:nvSpPr>
            <p:cNvPr id="233" name="Freeform 233"/>
            <p:cNvSpPr/>
            <p:nvPr/>
          </p:nvSpPr>
          <p:spPr>
            <a:xfrm>
              <a:off x="0" y="0"/>
              <a:ext cx="29591" cy="28067"/>
            </a:xfrm>
            <a:custGeom>
              <a:avLst/>
              <a:gdLst/>
              <a:ahLst/>
              <a:cxnLst/>
              <a:rect l="l" t="t" r="r" b="b"/>
              <a:pathLst>
                <a:path w="29591" h="28067">
                  <a:moveTo>
                    <a:pt x="11811" y="0"/>
                  </a:moveTo>
                  <a:cubicBezTo>
                    <a:pt x="8890" y="2921"/>
                    <a:pt x="2921" y="7366"/>
                    <a:pt x="1524" y="13335"/>
                  </a:cubicBezTo>
                  <a:cubicBezTo>
                    <a:pt x="0" y="23622"/>
                    <a:pt x="5842" y="28067"/>
                    <a:pt x="16256" y="28067"/>
                  </a:cubicBezTo>
                  <a:cubicBezTo>
                    <a:pt x="23622" y="28067"/>
                    <a:pt x="29591" y="23622"/>
                    <a:pt x="29591" y="14732"/>
                  </a:cubicBezTo>
                  <a:cubicBezTo>
                    <a:pt x="29591" y="5842"/>
                    <a:pt x="25146" y="0"/>
                    <a:pt x="11811" y="0"/>
                  </a:cubicBezTo>
                  <a:close/>
                  <a:moveTo>
                    <a:pt x="14732" y="28067"/>
                  </a:moveTo>
                  <a:cubicBezTo>
                    <a:pt x="10287" y="22225"/>
                    <a:pt x="5842" y="17780"/>
                    <a:pt x="5842" y="14732"/>
                  </a:cubicBezTo>
                  <a:cubicBezTo>
                    <a:pt x="5842" y="10287"/>
                    <a:pt x="11811" y="4445"/>
                    <a:pt x="16256" y="4445"/>
                  </a:cubicBezTo>
                  <a:cubicBezTo>
                    <a:pt x="19177" y="4445"/>
                    <a:pt x="26543" y="10414"/>
                    <a:pt x="26543" y="13335"/>
                  </a:cubicBezTo>
                  <a:cubicBezTo>
                    <a:pt x="25019" y="17780"/>
                    <a:pt x="20701" y="22225"/>
                    <a:pt x="14732" y="28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4" name="Group 234"/>
          <p:cNvGrpSpPr/>
          <p:nvPr/>
        </p:nvGrpSpPr>
        <p:grpSpPr>
          <a:xfrm>
            <a:off x="15401340" y="10150380"/>
            <a:ext cx="15120" cy="18900"/>
            <a:chOff x="0" y="0"/>
            <a:chExt cx="20160" cy="25200"/>
          </a:xfrm>
        </p:grpSpPr>
        <p:sp>
          <p:nvSpPr>
            <p:cNvPr id="235" name="Freeform 235"/>
            <p:cNvSpPr/>
            <p:nvPr/>
          </p:nvSpPr>
          <p:spPr>
            <a:xfrm>
              <a:off x="0" y="0"/>
              <a:ext cx="20193" cy="25146"/>
            </a:xfrm>
            <a:custGeom>
              <a:avLst/>
              <a:gdLst/>
              <a:ahLst/>
              <a:cxnLst/>
              <a:rect l="l" t="t" r="r" b="b"/>
              <a:pathLst>
                <a:path w="20193" h="25146">
                  <a:moveTo>
                    <a:pt x="10033" y="0"/>
                  </a:moveTo>
                  <a:cubicBezTo>
                    <a:pt x="4318" y="5969"/>
                    <a:pt x="0" y="10414"/>
                    <a:pt x="0" y="13335"/>
                  </a:cubicBezTo>
                  <a:cubicBezTo>
                    <a:pt x="1397" y="17780"/>
                    <a:pt x="5715" y="22225"/>
                    <a:pt x="10033" y="25146"/>
                  </a:cubicBezTo>
                  <a:cubicBezTo>
                    <a:pt x="12954" y="22225"/>
                    <a:pt x="18669" y="17780"/>
                    <a:pt x="20066" y="13335"/>
                  </a:cubicBezTo>
                  <a:cubicBezTo>
                    <a:pt x="20193" y="10414"/>
                    <a:pt x="14351" y="5969"/>
                    <a:pt x="1003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6" name="Group 236"/>
          <p:cNvGrpSpPr/>
          <p:nvPr/>
        </p:nvGrpSpPr>
        <p:grpSpPr>
          <a:xfrm>
            <a:off x="15401340" y="9899820"/>
            <a:ext cx="15120" cy="17820"/>
            <a:chOff x="0" y="0"/>
            <a:chExt cx="20160" cy="23760"/>
          </a:xfrm>
        </p:grpSpPr>
        <p:sp>
          <p:nvSpPr>
            <p:cNvPr id="237" name="Freeform 237"/>
            <p:cNvSpPr/>
            <p:nvPr/>
          </p:nvSpPr>
          <p:spPr>
            <a:xfrm>
              <a:off x="0" y="0"/>
              <a:ext cx="20193" cy="23749"/>
            </a:xfrm>
            <a:custGeom>
              <a:avLst/>
              <a:gdLst/>
              <a:ahLst/>
              <a:cxnLst/>
              <a:rect l="l" t="t" r="r" b="b"/>
              <a:pathLst>
                <a:path w="20193" h="23749">
                  <a:moveTo>
                    <a:pt x="8636" y="23749"/>
                  </a:moveTo>
                  <a:cubicBezTo>
                    <a:pt x="14351" y="17780"/>
                    <a:pt x="18669" y="13335"/>
                    <a:pt x="20193" y="8890"/>
                  </a:cubicBezTo>
                  <a:cubicBezTo>
                    <a:pt x="20193" y="5969"/>
                    <a:pt x="12954" y="0"/>
                    <a:pt x="10160" y="0"/>
                  </a:cubicBezTo>
                  <a:cubicBezTo>
                    <a:pt x="5715" y="0"/>
                    <a:pt x="0" y="5969"/>
                    <a:pt x="0" y="10414"/>
                  </a:cubicBezTo>
                  <a:cubicBezTo>
                    <a:pt x="0" y="13335"/>
                    <a:pt x="4318" y="17780"/>
                    <a:pt x="8636" y="2374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8" name="Group 238"/>
          <p:cNvGrpSpPr/>
          <p:nvPr/>
        </p:nvGrpSpPr>
        <p:grpSpPr>
          <a:xfrm rot="-10800000">
            <a:off x="914220" y="1072440"/>
            <a:ext cx="2052540" cy="2052540"/>
            <a:chOff x="0" y="0"/>
            <a:chExt cx="2736720" cy="2736720"/>
          </a:xfrm>
        </p:grpSpPr>
        <p:sp>
          <p:nvSpPr>
            <p:cNvPr id="239" name="Freeform 239"/>
            <p:cNvSpPr/>
            <p:nvPr/>
          </p:nvSpPr>
          <p:spPr>
            <a:xfrm>
              <a:off x="0" y="127"/>
              <a:ext cx="2736596" cy="2736469"/>
            </a:xfrm>
            <a:custGeom>
              <a:avLst/>
              <a:gdLst/>
              <a:ahLst/>
              <a:cxnLst/>
              <a:rect l="l" t="t" r="r" b="b"/>
              <a:pathLst>
                <a:path w="2736596" h="2736469">
                  <a:moveTo>
                    <a:pt x="0" y="0"/>
                  </a:moveTo>
                  <a:lnTo>
                    <a:pt x="0" y="926084"/>
                  </a:lnTo>
                  <a:lnTo>
                    <a:pt x="1434973" y="926084"/>
                  </a:lnTo>
                  <a:cubicBezTo>
                    <a:pt x="1642491" y="926084"/>
                    <a:pt x="1810385" y="1093978"/>
                    <a:pt x="1810385" y="1301496"/>
                  </a:cubicBezTo>
                  <a:lnTo>
                    <a:pt x="1810385" y="2736469"/>
                  </a:lnTo>
                  <a:lnTo>
                    <a:pt x="2736596" y="2736469"/>
                  </a:lnTo>
                  <a:lnTo>
                    <a:pt x="2736596" y="973074"/>
                  </a:lnTo>
                  <a:cubicBezTo>
                    <a:pt x="2736596" y="434721"/>
                    <a:pt x="2301875" y="0"/>
                    <a:pt x="176339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40" name="Group 240"/>
          <p:cNvGrpSpPr/>
          <p:nvPr/>
        </p:nvGrpSpPr>
        <p:grpSpPr>
          <a:xfrm rot="-10800000">
            <a:off x="914220" y="2254500"/>
            <a:ext cx="863460" cy="881280"/>
            <a:chOff x="0" y="0"/>
            <a:chExt cx="1151280" cy="1175040"/>
          </a:xfrm>
        </p:grpSpPr>
        <p:sp>
          <p:nvSpPr>
            <p:cNvPr id="241" name="Freeform 241"/>
            <p:cNvSpPr/>
            <p:nvPr/>
          </p:nvSpPr>
          <p:spPr>
            <a:xfrm>
              <a:off x="0" y="0"/>
              <a:ext cx="1151255" cy="1175004"/>
            </a:xfrm>
            <a:custGeom>
              <a:avLst/>
              <a:gdLst/>
              <a:ahLst/>
              <a:cxnLst/>
              <a:rect l="l" t="t" r="r" b="b"/>
              <a:pathLst>
                <a:path w="1151255" h="1175004">
                  <a:moveTo>
                    <a:pt x="507365" y="0"/>
                  </a:moveTo>
                  <a:cubicBezTo>
                    <a:pt x="433705" y="0"/>
                    <a:pt x="363601" y="44577"/>
                    <a:pt x="336042" y="117602"/>
                  </a:cubicBezTo>
                  <a:cubicBezTo>
                    <a:pt x="242062" y="354584"/>
                    <a:pt x="2413" y="900303"/>
                    <a:pt x="2413" y="996569"/>
                  </a:cubicBezTo>
                  <a:cubicBezTo>
                    <a:pt x="0" y="1070610"/>
                    <a:pt x="46990" y="1137285"/>
                    <a:pt x="116078" y="1164463"/>
                  </a:cubicBezTo>
                  <a:cubicBezTo>
                    <a:pt x="132334" y="1170559"/>
                    <a:pt x="148590" y="1175004"/>
                    <a:pt x="164846" y="1175004"/>
                  </a:cubicBezTo>
                  <a:cubicBezTo>
                    <a:pt x="168275" y="1175004"/>
                    <a:pt x="171831" y="1174750"/>
                    <a:pt x="175387" y="1174369"/>
                  </a:cubicBezTo>
                  <a:lnTo>
                    <a:pt x="177800" y="1174369"/>
                  </a:lnTo>
                  <a:cubicBezTo>
                    <a:pt x="207518" y="1174369"/>
                    <a:pt x="237109" y="1167003"/>
                    <a:pt x="264287" y="1152144"/>
                  </a:cubicBezTo>
                  <a:lnTo>
                    <a:pt x="1022731" y="823722"/>
                  </a:lnTo>
                  <a:cubicBezTo>
                    <a:pt x="1106678" y="786765"/>
                    <a:pt x="1151255" y="695325"/>
                    <a:pt x="1124077" y="608965"/>
                  </a:cubicBezTo>
                  <a:cubicBezTo>
                    <a:pt x="1069721" y="423672"/>
                    <a:pt x="926465" y="127381"/>
                    <a:pt x="563372" y="8890"/>
                  </a:cubicBezTo>
                  <a:cubicBezTo>
                    <a:pt x="544830" y="2921"/>
                    <a:pt x="525907" y="0"/>
                    <a:pt x="507365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42" name="Group 242"/>
          <p:cNvGrpSpPr/>
          <p:nvPr/>
        </p:nvGrpSpPr>
        <p:grpSpPr>
          <a:xfrm>
            <a:off x="914220" y="-89100"/>
            <a:ext cx="692820" cy="1407240"/>
            <a:chOff x="0" y="0"/>
            <a:chExt cx="923760" cy="1876320"/>
          </a:xfrm>
        </p:grpSpPr>
        <p:sp>
          <p:nvSpPr>
            <p:cNvPr id="243" name="Freeform 243"/>
            <p:cNvSpPr/>
            <p:nvPr/>
          </p:nvSpPr>
          <p:spPr>
            <a:xfrm>
              <a:off x="0" y="0"/>
              <a:ext cx="923798" cy="1876298"/>
            </a:xfrm>
            <a:custGeom>
              <a:avLst/>
              <a:gdLst/>
              <a:ahLst/>
              <a:cxnLst/>
              <a:rect l="l" t="t" r="r" b="b"/>
              <a:pathLst>
                <a:path w="923798" h="1876298">
                  <a:moveTo>
                    <a:pt x="0" y="0"/>
                  </a:moveTo>
                  <a:lnTo>
                    <a:pt x="923798" y="0"/>
                  </a:lnTo>
                  <a:lnTo>
                    <a:pt x="923798" y="1876298"/>
                  </a:lnTo>
                  <a:lnTo>
                    <a:pt x="0" y="18762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44" name="Group 244"/>
          <p:cNvGrpSpPr/>
          <p:nvPr/>
        </p:nvGrpSpPr>
        <p:grpSpPr>
          <a:xfrm>
            <a:off x="2762100" y="2431620"/>
            <a:ext cx="10823220" cy="694980"/>
            <a:chOff x="0" y="0"/>
            <a:chExt cx="14430960" cy="926640"/>
          </a:xfrm>
        </p:grpSpPr>
        <p:sp>
          <p:nvSpPr>
            <p:cNvPr id="245" name="Freeform 245"/>
            <p:cNvSpPr/>
            <p:nvPr/>
          </p:nvSpPr>
          <p:spPr>
            <a:xfrm>
              <a:off x="0" y="0"/>
              <a:ext cx="14431011" cy="926592"/>
            </a:xfrm>
            <a:custGeom>
              <a:avLst/>
              <a:gdLst/>
              <a:ahLst/>
              <a:cxnLst/>
              <a:rect l="l" t="t" r="r" b="b"/>
              <a:pathLst>
                <a:path w="14431011" h="926592">
                  <a:moveTo>
                    <a:pt x="0" y="0"/>
                  </a:moveTo>
                  <a:lnTo>
                    <a:pt x="14431011" y="0"/>
                  </a:lnTo>
                  <a:lnTo>
                    <a:pt x="14431011" y="926592"/>
                  </a:lnTo>
                  <a:lnTo>
                    <a:pt x="0" y="92659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46" name="Group 246"/>
          <p:cNvGrpSpPr/>
          <p:nvPr/>
        </p:nvGrpSpPr>
        <p:grpSpPr>
          <a:xfrm>
            <a:off x="14739840" y="4311360"/>
            <a:ext cx="692820" cy="3123900"/>
            <a:chOff x="0" y="0"/>
            <a:chExt cx="923760" cy="4165200"/>
          </a:xfrm>
        </p:grpSpPr>
        <p:sp>
          <p:nvSpPr>
            <p:cNvPr id="247" name="Freeform 247"/>
            <p:cNvSpPr/>
            <p:nvPr/>
          </p:nvSpPr>
          <p:spPr>
            <a:xfrm>
              <a:off x="0" y="0"/>
              <a:ext cx="923798" cy="4165219"/>
            </a:xfrm>
            <a:custGeom>
              <a:avLst/>
              <a:gdLst/>
              <a:ahLst/>
              <a:cxnLst/>
              <a:rect l="l" t="t" r="r" b="b"/>
              <a:pathLst>
                <a:path w="923798" h="4165219">
                  <a:moveTo>
                    <a:pt x="0" y="0"/>
                  </a:moveTo>
                  <a:lnTo>
                    <a:pt x="923798" y="0"/>
                  </a:lnTo>
                  <a:lnTo>
                    <a:pt x="923798" y="4165219"/>
                  </a:lnTo>
                  <a:lnTo>
                    <a:pt x="0" y="4165219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48" name="Group 248"/>
          <p:cNvGrpSpPr/>
          <p:nvPr/>
        </p:nvGrpSpPr>
        <p:grpSpPr>
          <a:xfrm>
            <a:off x="14739840" y="4627260"/>
            <a:ext cx="693360" cy="584280"/>
            <a:chOff x="0" y="0"/>
            <a:chExt cx="924480" cy="779040"/>
          </a:xfrm>
        </p:grpSpPr>
        <p:sp>
          <p:nvSpPr>
            <p:cNvPr id="249" name="Freeform 249"/>
            <p:cNvSpPr/>
            <p:nvPr/>
          </p:nvSpPr>
          <p:spPr>
            <a:xfrm>
              <a:off x="0" y="0"/>
              <a:ext cx="924433" cy="779018"/>
            </a:xfrm>
            <a:custGeom>
              <a:avLst/>
              <a:gdLst/>
              <a:ahLst/>
              <a:cxnLst/>
              <a:rect l="l" t="t" r="r" b="b"/>
              <a:pathLst>
                <a:path w="924433" h="779018">
                  <a:moveTo>
                    <a:pt x="0" y="0"/>
                  </a:moveTo>
                  <a:lnTo>
                    <a:pt x="924433" y="0"/>
                  </a:lnTo>
                  <a:lnTo>
                    <a:pt x="924433" y="779018"/>
                  </a:lnTo>
                  <a:lnTo>
                    <a:pt x="0" y="779018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250" name="Group 250"/>
          <p:cNvGrpSpPr/>
          <p:nvPr/>
        </p:nvGrpSpPr>
        <p:grpSpPr>
          <a:xfrm>
            <a:off x="14669640" y="4806540"/>
            <a:ext cx="848340" cy="226260"/>
            <a:chOff x="0" y="0"/>
            <a:chExt cx="1131120" cy="301680"/>
          </a:xfrm>
        </p:grpSpPr>
        <p:sp>
          <p:nvSpPr>
            <p:cNvPr id="251" name="Freeform 251"/>
            <p:cNvSpPr/>
            <p:nvPr/>
          </p:nvSpPr>
          <p:spPr>
            <a:xfrm>
              <a:off x="127" y="0"/>
              <a:ext cx="1130935" cy="301625"/>
            </a:xfrm>
            <a:custGeom>
              <a:avLst/>
              <a:gdLst/>
              <a:ahLst/>
              <a:cxnLst/>
              <a:rect l="l" t="t" r="r" b="b"/>
              <a:pathLst>
                <a:path w="1130935" h="301625">
                  <a:moveTo>
                    <a:pt x="150622" y="0"/>
                  </a:moveTo>
                  <a:cubicBezTo>
                    <a:pt x="66548" y="0"/>
                    <a:pt x="0" y="66802"/>
                    <a:pt x="0" y="150749"/>
                  </a:cubicBezTo>
                  <a:cubicBezTo>
                    <a:pt x="0" y="232283"/>
                    <a:pt x="66675" y="301625"/>
                    <a:pt x="150622" y="301625"/>
                  </a:cubicBezTo>
                  <a:lnTo>
                    <a:pt x="980313" y="301625"/>
                  </a:lnTo>
                  <a:cubicBezTo>
                    <a:pt x="1061847" y="301625"/>
                    <a:pt x="1130935" y="232283"/>
                    <a:pt x="1130935" y="150749"/>
                  </a:cubicBezTo>
                  <a:cubicBezTo>
                    <a:pt x="1130935" y="66802"/>
                    <a:pt x="1061847" y="0"/>
                    <a:pt x="980313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52" name="Group 252"/>
          <p:cNvGrpSpPr/>
          <p:nvPr/>
        </p:nvGrpSpPr>
        <p:grpSpPr>
          <a:xfrm>
            <a:off x="14739840" y="6535080"/>
            <a:ext cx="693360" cy="584280"/>
            <a:chOff x="0" y="0"/>
            <a:chExt cx="924480" cy="779040"/>
          </a:xfrm>
        </p:grpSpPr>
        <p:sp>
          <p:nvSpPr>
            <p:cNvPr id="253" name="Freeform 253"/>
            <p:cNvSpPr/>
            <p:nvPr/>
          </p:nvSpPr>
          <p:spPr>
            <a:xfrm>
              <a:off x="0" y="0"/>
              <a:ext cx="924433" cy="779018"/>
            </a:xfrm>
            <a:custGeom>
              <a:avLst/>
              <a:gdLst/>
              <a:ahLst/>
              <a:cxnLst/>
              <a:rect l="l" t="t" r="r" b="b"/>
              <a:pathLst>
                <a:path w="924433" h="779018">
                  <a:moveTo>
                    <a:pt x="0" y="0"/>
                  </a:moveTo>
                  <a:lnTo>
                    <a:pt x="924433" y="0"/>
                  </a:lnTo>
                  <a:lnTo>
                    <a:pt x="924433" y="779018"/>
                  </a:lnTo>
                  <a:lnTo>
                    <a:pt x="0" y="779018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254" name="Group 254"/>
          <p:cNvGrpSpPr/>
          <p:nvPr/>
        </p:nvGrpSpPr>
        <p:grpSpPr>
          <a:xfrm>
            <a:off x="14669640" y="6714360"/>
            <a:ext cx="848340" cy="226260"/>
            <a:chOff x="0" y="0"/>
            <a:chExt cx="1131120" cy="301680"/>
          </a:xfrm>
        </p:grpSpPr>
        <p:sp>
          <p:nvSpPr>
            <p:cNvPr id="255" name="Freeform 255"/>
            <p:cNvSpPr/>
            <p:nvPr/>
          </p:nvSpPr>
          <p:spPr>
            <a:xfrm>
              <a:off x="127" y="0"/>
              <a:ext cx="1130935" cy="301625"/>
            </a:xfrm>
            <a:custGeom>
              <a:avLst/>
              <a:gdLst/>
              <a:ahLst/>
              <a:cxnLst/>
              <a:rect l="l" t="t" r="r" b="b"/>
              <a:pathLst>
                <a:path w="1130935" h="301625">
                  <a:moveTo>
                    <a:pt x="150622" y="0"/>
                  </a:moveTo>
                  <a:cubicBezTo>
                    <a:pt x="66548" y="0"/>
                    <a:pt x="0" y="66802"/>
                    <a:pt x="0" y="150749"/>
                  </a:cubicBezTo>
                  <a:cubicBezTo>
                    <a:pt x="0" y="232283"/>
                    <a:pt x="66675" y="301625"/>
                    <a:pt x="150622" y="301625"/>
                  </a:cubicBezTo>
                  <a:lnTo>
                    <a:pt x="980313" y="301625"/>
                  </a:lnTo>
                  <a:cubicBezTo>
                    <a:pt x="1061847" y="301625"/>
                    <a:pt x="1130935" y="232283"/>
                    <a:pt x="1130935" y="150749"/>
                  </a:cubicBezTo>
                  <a:cubicBezTo>
                    <a:pt x="1130935" y="66802"/>
                    <a:pt x="1061847" y="0"/>
                    <a:pt x="980313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56" name="Group 256"/>
          <p:cNvGrpSpPr/>
          <p:nvPr/>
        </p:nvGrpSpPr>
        <p:grpSpPr>
          <a:xfrm>
            <a:off x="13380660" y="2432700"/>
            <a:ext cx="2052540" cy="2052540"/>
            <a:chOff x="0" y="0"/>
            <a:chExt cx="2736720" cy="2736720"/>
          </a:xfrm>
        </p:grpSpPr>
        <p:sp>
          <p:nvSpPr>
            <p:cNvPr id="257" name="Freeform 257"/>
            <p:cNvSpPr/>
            <p:nvPr/>
          </p:nvSpPr>
          <p:spPr>
            <a:xfrm>
              <a:off x="0" y="127"/>
              <a:ext cx="2736596" cy="2736469"/>
            </a:xfrm>
            <a:custGeom>
              <a:avLst/>
              <a:gdLst/>
              <a:ahLst/>
              <a:cxnLst/>
              <a:rect l="l" t="t" r="r" b="b"/>
              <a:pathLst>
                <a:path w="2736596" h="2736469">
                  <a:moveTo>
                    <a:pt x="0" y="0"/>
                  </a:moveTo>
                  <a:lnTo>
                    <a:pt x="0" y="926084"/>
                  </a:lnTo>
                  <a:lnTo>
                    <a:pt x="1434973" y="926084"/>
                  </a:lnTo>
                  <a:cubicBezTo>
                    <a:pt x="1642491" y="926084"/>
                    <a:pt x="1810385" y="1093978"/>
                    <a:pt x="1810385" y="1301496"/>
                  </a:cubicBezTo>
                  <a:lnTo>
                    <a:pt x="1810385" y="2736469"/>
                  </a:lnTo>
                  <a:lnTo>
                    <a:pt x="2736596" y="2736469"/>
                  </a:lnTo>
                  <a:lnTo>
                    <a:pt x="2736596" y="973074"/>
                  </a:lnTo>
                  <a:cubicBezTo>
                    <a:pt x="2736596" y="434721"/>
                    <a:pt x="2301875" y="0"/>
                    <a:pt x="176339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58" name="Group 258"/>
          <p:cNvGrpSpPr/>
          <p:nvPr/>
        </p:nvGrpSpPr>
        <p:grpSpPr>
          <a:xfrm>
            <a:off x="14569740" y="2421900"/>
            <a:ext cx="863460" cy="881280"/>
            <a:chOff x="0" y="0"/>
            <a:chExt cx="1151280" cy="1175040"/>
          </a:xfrm>
        </p:grpSpPr>
        <p:sp>
          <p:nvSpPr>
            <p:cNvPr id="259" name="Freeform 259"/>
            <p:cNvSpPr/>
            <p:nvPr/>
          </p:nvSpPr>
          <p:spPr>
            <a:xfrm>
              <a:off x="0" y="0"/>
              <a:ext cx="1151255" cy="1175004"/>
            </a:xfrm>
            <a:custGeom>
              <a:avLst/>
              <a:gdLst/>
              <a:ahLst/>
              <a:cxnLst/>
              <a:rect l="l" t="t" r="r" b="b"/>
              <a:pathLst>
                <a:path w="1151255" h="1175004">
                  <a:moveTo>
                    <a:pt x="507365" y="0"/>
                  </a:moveTo>
                  <a:cubicBezTo>
                    <a:pt x="433705" y="0"/>
                    <a:pt x="363601" y="44577"/>
                    <a:pt x="336042" y="117602"/>
                  </a:cubicBezTo>
                  <a:cubicBezTo>
                    <a:pt x="242062" y="354584"/>
                    <a:pt x="2413" y="900303"/>
                    <a:pt x="2413" y="996569"/>
                  </a:cubicBezTo>
                  <a:cubicBezTo>
                    <a:pt x="0" y="1070610"/>
                    <a:pt x="46990" y="1137285"/>
                    <a:pt x="116078" y="1164463"/>
                  </a:cubicBezTo>
                  <a:cubicBezTo>
                    <a:pt x="132334" y="1170559"/>
                    <a:pt x="148590" y="1175004"/>
                    <a:pt x="164846" y="1175004"/>
                  </a:cubicBezTo>
                  <a:cubicBezTo>
                    <a:pt x="168275" y="1175004"/>
                    <a:pt x="171831" y="1174750"/>
                    <a:pt x="175387" y="1174369"/>
                  </a:cubicBezTo>
                  <a:lnTo>
                    <a:pt x="177800" y="1174369"/>
                  </a:lnTo>
                  <a:cubicBezTo>
                    <a:pt x="207518" y="1174369"/>
                    <a:pt x="237109" y="1167003"/>
                    <a:pt x="264287" y="1152144"/>
                  </a:cubicBezTo>
                  <a:lnTo>
                    <a:pt x="1022731" y="823722"/>
                  </a:lnTo>
                  <a:cubicBezTo>
                    <a:pt x="1106678" y="786765"/>
                    <a:pt x="1151255" y="695325"/>
                    <a:pt x="1124077" y="608965"/>
                  </a:cubicBezTo>
                  <a:cubicBezTo>
                    <a:pt x="1069721" y="423672"/>
                    <a:pt x="926465" y="127381"/>
                    <a:pt x="563372" y="8890"/>
                  </a:cubicBezTo>
                  <a:cubicBezTo>
                    <a:pt x="544830" y="2921"/>
                    <a:pt x="525907" y="0"/>
                    <a:pt x="507365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60" name="Group 260"/>
          <p:cNvGrpSpPr/>
          <p:nvPr/>
        </p:nvGrpSpPr>
        <p:grpSpPr>
          <a:xfrm rot="-10800000">
            <a:off x="13379580" y="7261380"/>
            <a:ext cx="2052540" cy="2052540"/>
            <a:chOff x="0" y="0"/>
            <a:chExt cx="2736720" cy="2736720"/>
          </a:xfrm>
        </p:grpSpPr>
        <p:sp>
          <p:nvSpPr>
            <p:cNvPr id="261" name="Freeform 261"/>
            <p:cNvSpPr/>
            <p:nvPr/>
          </p:nvSpPr>
          <p:spPr>
            <a:xfrm>
              <a:off x="0" y="127"/>
              <a:ext cx="2736723" cy="2736469"/>
            </a:xfrm>
            <a:custGeom>
              <a:avLst/>
              <a:gdLst/>
              <a:ahLst/>
              <a:cxnLst/>
              <a:rect l="l" t="t" r="r" b="b"/>
              <a:pathLst>
                <a:path w="2736723" h="2736469">
                  <a:moveTo>
                    <a:pt x="2736723" y="0"/>
                  </a:moveTo>
                  <a:lnTo>
                    <a:pt x="2736723" y="926084"/>
                  </a:lnTo>
                  <a:lnTo>
                    <a:pt x="1301623" y="926084"/>
                  </a:lnTo>
                  <a:cubicBezTo>
                    <a:pt x="1094105" y="926084"/>
                    <a:pt x="926211" y="1093978"/>
                    <a:pt x="926211" y="1301496"/>
                  </a:cubicBezTo>
                  <a:lnTo>
                    <a:pt x="926211" y="2736469"/>
                  </a:lnTo>
                  <a:lnTo>
                    <a:pt x="0" y="2736469"/>
                  </a:lnTo>
                  <a:lnTo>
                    <a:pt x="0" y="973074"/>
                  </a:lnTo>
                  <a:cubicBezTo>
                    <a:pt x="0" y="434594"/>
                    <a:pt x="434721" y="0"/>
                    <a:pt x="973201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62" name="Group 262"/>
          <p:cNvGrpSpPr/>
          <p:nvPr/>
        </p:nvGrpSpPr>
        <p:grpSpPr>
          <a:xfrm rot="-10800000">
            <a:off x="14568660" y="8443440"/>
            <a:ext cx="863460" cy="881280"/>
            <a:chOff x="0" y="0"/>
            <a:chExt cx="1151280" cy="1175040"/>
          </a:xfrm>
        </p:grpSpPr>
        <p:sp>
          <p:nvSpPr>
            <p:cNvPr id="263" name="Freeform 263"/>
            <p:cNvSpPr/>
            <p:nvPr/>
          </p:nvSpPr>
          <p:spPr>
            <a:xfrm>
              <a:off x="0" y="0"/>
              <a:ext cx="1151255" cy="1175004"/>
            </a:xfrm>
            <a:custGeom>
              <a:avLst/>
              <a:gdLst/>
              <a:ahLst/>
              <a:cxnLst/>
              <a:rect l="l" t="t" r="r" b="b"/>
              <a:pathLst>
                <a:path w="1151255" h="1175004">
                  <a:moveTo>
                    <a:pt x="644017" y="0"/>
                  </a:moveTo>
                  <a:cubicBezTo>
                    <a:pt x="717550" y="0"/>
                    <a:pt x="787654" y="44577"/>
                    <a:pt x="815340" y="117602"/>
                  </a:cubicBezTo>
                  <a:cubicBezTo>
                    <a:pt x="909193" y="354584"/>
                    <a:pt x="1148842" y="900303"/>
                    <a:pt x="1148842" y="996569"/>
                  </a:cubicBezTo>
                  <a:cubicBezTo>
                    <a:pt x="1151255" y="1070610"/>
                    <a:pt x="1104392" y="1137285"/>
                    <a:pt x="1035177" y="1164463"/>
                  </a:cubicBezTo>
                  <a:cubicBezTo>
                    <a:pt x="1018921" y="1170559"/>
                    <a:pt x="1002665" y="1175004"/>
                    <a:pt x="986409" y="1175004"/>
                  </a:cubicBezTo>
                  <a:cubicBezTo>
                    <a:pt x="982980" y="1175004"/>
                    <a:pt x="979424" y="1174750"/>
                    <a:pt x="975868" y="1174369"/>
                  </a:cubicBezTo>
                  <a:lnTo>
                    <a:pt x="973455" y="1174369"/>
                  </a:lnTo>
                  <a:cubicBezTo>
                    <a:pt x="943737" y="1174369"/>
                    <a:pt x="914146" y="1167003"/>
                    <a:pt x="886968" y="1152144"/>
                  </a:cubicBezTo>
                  <a:lnTo>
                    <a:pt x="128524" y="823722"/>
                  </a:lnTo>
                  <a:cubicBezTo>
                    <a:pt x="44450" y="786765"/>
                    <a:pt x="0" y="695325"/>
                    <a:pt x="27178" y="608965"/>
                  </a:cubicBezTo>
                  <a:cubicBezTo>
                    <a:pt x="81534" y="423672"/>
                    <a:pt x="224917" y="127381"/>
                    <a:pt x="588010" y="8890"/>
                  </a:cubicBezTo>
                  <a:cubicBezTo>
                    <a:pt x="606425" y="2921"/>
                    <a:pt x="625348" y="0"/>
                    <a:pt x="644017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64" name="Group 264"/>
          <p:cNvGrpSpPr/>
          <p:nvPr/>
        </p:nvGrpSpPr>
        <p:grpSpPr>
          <a:xfrm>
            <a:off x="15394320" y="5525820"/>
            <a:ext cx="2893860" cy="694980"/>
            <a:chOff x="0" y="0"/>
            <a:chExt cx="3858480" cy="926640"/>
          </a:xfrm>
        </p:grpSpPr>
        <p:sp>
          <p:nvSpPr>
            <p:cNvPr id="265" name="Freeform 265"/>
            <p:cNvSpPr/>
            <p:nvPr/>
          </p:nvSpPr>
          <p:spPr>
            <a:xfrm>
              <a:off x="0" y="0"/>
              <a:ext cx="3858514" cy="926592"/>
            </a:xfrm>
            <a:custGeom>
              <a:avLst/>
              <a:gdLst/>
              <a:ahLst/>
              <a:cxnLst/>
              <a:rect l="l" t="t" r="r" b="b"/>
              <a:pathLst>
                <a:path w="3858514" h="926592">
                  <a:moveTo>
                    <a:pt x="0" y="0"/>
                  </a:moveTo>
                  <a:lnTo>
                    <a:pt x="3858514" y="0"/>
                  </a:lnTo>
                  <a:lnTo>
                    <a:pt x="3858514" y="926592"/>
                  </a:lnTo>
                  <a:lnTo>
                    <a:pt x="0" y="92659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66" name="Group 266"/>
          <p:cNvGrpSpPr/>
          <p:nvPr/>
        </p:nvGrpSpPr>
        <p:grpSpPr>
          <a:xfrm>
            <a:off x="16315020" y="5081940"/>
            <a:ext cx="194940" cy="1240920"/>
            <a:chOff x="0" y="0"/>
            <a:chExt cx="259920" cy="1654560"/>
          </a:xfrm>
        </p:grpSpPr>
        <p:sp>
          <p:nvSpPr>
            <p:cNvPr id="267" name="Freeform 267"/>
            <p:cNvSpPr/>
            <p:nvPr/>
          </p:nvSpPr>
          <p:spPr>
            <a:xfrm>
              <a:off x="0" y="0"/>
              <a:ext cx="1390777" cy="1524254"/>
            </a:xfrm>
            <a:custGeom>
              <a:avLst/>
              <a:gdLst/>
              <a:ahLst/>
              <a:cxnLst/>
              <a:rect l="l" t="t" r="r" b="b"/>
              <a:pathLst>
                <a:path w="1390777" h="1524254">
                  <a:moveTo>
                    <a:pt x="129921" y="0"/>
                  </a:moveTo>
                  <a:cubicBezTo>
                    <a:pt x="58166" y="0"/>
                    <a:pt x="0" y="58293"/>
                    <a:pt x="0" y="130302"/>
                  </a:cubicBezTo>
                  <a:lnTo>
                    <a:pt x="0" y="1524254"/>
                  </a:lnTo>
                  <a:cubicBezTo>
                    <a:pt x="0" y="826389"/>
                    <a:pt x="564515" y="260477"/>
                    <a:pt x="1260856" y="260477"/>
                  </a:cubicBezTo>
                  <a:lnTo>
                    <a:pt x="129921" y="260477"/>
                  </a:lnTo>
                  <a:cubicBezTo>
                    <a:pt x="826262" y="260477"/>
                    <a:pt x="1390777" y="826262"/>
                    <a:pt x="1390777" y="1524254"/>
                  </a:cubicBezTo>
                  <a:lnTo>
                    <a:pt x="259969" y="130302"/>
                  </a:lnTo>
                  <a:cubicBezTo>
                    <a:pt x="259969" y="58293"/>
                    <a:pt x="201676" y="0"/>
                    <a:pt x="129921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68" name="Group 268"/>
          <p:cNvGrpSpPr/>
          <p:nvPr/>
        </p:nvGrpSpPr>
        <p:grpSpPr>
          <a:xfrm rot="-5400000">
            <a:off x="15791760" y="4182840"/>
            <a:ext cx="1240380" cy="1126440"/>
            <a:chOff x="0" y="0"/>
            <a:chExt cx="1653840" cy="1501920"/>
          </a:xfrm>
        </p:grpSpPr>
        <p:sp>
          <p:nvSpPr>
            <p:cNvPr id="269" name="Freeform 269"/>
            <p:cNvSpPr/>
            <p:nvPr/>
          </p:nvSpPr>
          <p:spPr>
            <a:xfrm>
              <a:off x="0" y="0"/>
              <a:ext cx="1653921" cy="1501902"/>
            </a:xfrm>
            <a:custGeom>
              <a:avLst/>
              <a:gdLst/>
              <a:ahLst/>
              <a:cxnLst/>
              <a:rect l="l" t="t" r="r" b="b"/>
              <a:pathLst>
                <a:path w="1653921" h="1501902">
                  <a:moveTo>
                    <a:pt x="827151" y="0"/>
                  </a:moveTo>
                  <a:cubicBezTo>
                    <a:pt x="487426" y="0"/>
                    <a:pt x="178562" y="231140"/>
                    <a:pt x="95123" y="575818"/>
                  </a:cubicBezTo>
                  <a:cubicBezTo>
                    <a:pt x="0" y="981075"/>
                    <a:pt x="247777" y="1384046"/>
                    <a:pt x="653034" y="1481582"/>
                  </a:cubicBezTo>
                  <a:cubicBezTo>
                    <a:pt x="711200" y="1495298"/>
                    <a:pt x="769366" y="1501902"/>
                    <a:pt x="826770" y="1501902"/>
                  </a:cubicBezTo>
                  <a:cubicBezTo>
                    <a:pt x="1166368" y="1501902"/>
                    <a:pt x="1474851" y="1270762"/>
                    <a:pt x="1556258" y="926211"/>
                  </a:cubicBezTo>
                  <a:cubicBezTo>
                    <a:pt x="1653921" y="523240"/>
                    <a:pt x="1403731" y="117856"/>
                    <a:pt x="1000887" y="20320"/>
                  </a:cubicBezTo>
                  <a:cubicBezTo>
                    <a:pt x="942721" y="6604"/>
                    <a:pt x="884428" y="0"/>
                    <a:pt x="827151" y="0"/>
                  </a:cubicBezTo>
                  <a:close/>
                </a:path>
              </a:pathLst>
            </a:custGeom>
            <a:solidFill>
              <a:srgbClr val="BD5538"/>
            </a:solidFill>
          </p:spPr>
        </p:sp>
      </p:grpSp>
      <p:grpSp>
        <p:nvGrpSpPr>
          <p:cNvPr id="270" name="Group 270"/>
          <p:cNvGrpSpPr/>
          <p:nvPr/>
        </p:nvGrpSpPr>
        <p:grpSpPr>
          <a:xfrm rot="-5400000">
            <a:off x="15949440" y="4293540"/>
            <a:ext cx="918000" cy="905040"/>
            <a:chOff x="0" y="0"/>
            <a:chExt cx="1224000" cy="1206720"/>
          </a:xfrm>
        </p:grpSpPr>
        <p:sp>
          <p:nvSpPr>
            <p:cNvPr id="271" name="Freeform 271"/>
            <p:cNvSpPr/>
            <p:nvPr/>
          </p:nvSpPr>
          <p:spPr>
            <a:xfrm>
              <a:off x="0" y="0"/>
              <a:ext cx="1224026" cy="1206627"/>
            </a:xfrm>
            <a:custGeom>
              <a:avLst/>
              <a:gdLst/>
              <a:ahLst/>
              <a:cxnLst/>
              <a:rect l="l" t="t" r="r" b="b"/>
              <a:pathLst>
                <a:path w="1224026" h="1206627">
                  <a:moveTo>
                    <a:pt x="611886" y="0"/>
                  </a:moveTo>
                  <a:cubicBezTo>
                    <a:pt x="285115" y="0"/>
                    <a:pt x="14859" y="260096"/>
                    <a:pt x="7493" y="588391"/>
                  </a:cubicBezTo>
                  <a:cubicBezTo>
                    <a:pt x="0" y="921258"/>
                    <a:pt x="265303" y="1199007"/>
                    <a:pt x="598170" y="1206500"/>
                  </a:cubicBezTo>
                  <a:cubicBezTo>
                    <a:pt x="602869" y="1206627"/>
                    <a:pt x="607441" y="1206627"/>
                    <a:pt x="612140" y="1206627"/>
                  </a:cubicBezTo>
                  <a:cubicBezTo>
                    <a:pt x="938657" y="1206627"/>
                    <a:pt x="1206500" y="946531"/>
                    <a:pt x="1213866" y="618363"/>
                  </a:cubicBezTo>
                  <a:cubicBezTo>
                    <a:pt x="1224026" y="282956"/>
                    <a:pt x="958596" y="7620"/>
                    <a:pt x="625729" y="254"/>
                  </a:cubicBezTo>
                  <a:cubicBezTo>
                    <a:pt x="621030" y="127"/>
                    <a:pt x="616458" y="0"/>
                    <a:pt x="6118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2" name="Group 272"/>
          <p:cNvGrpSpPr/>
          <p:nvPr/>
        </p:nvGrpSpPr>
        <p:grpSpPr>
          <a:xfrm rot="-5400000">
            <a:off x="16167060" y="4142340"/>
            <a:ext cx="484920" cy="861840"/>
            <a:chOff x="0" y="0"/>
            <a:chExt cx="646560" cy="1149120"/>
          </a:xfrm>
        </p:grpSpPr>
        <p:sp>
          <p:nvSpPr>
            <p:cNvPr id="273" name="Freeform 273"/>
            <p:cNvSpPr/>
            <p:nvPr/>
          </p:nvSpPr>
          <p:spPr>
            <a:xfrm>
              <a:off x="127" y="0"/>
              <a:ext cx="646430" cy="1148969"/>
            </a:xfrm>
            <a:custGeom>
              <a:avLst/>
              <a:gdLst/>
              <a:ahLst/>
              <a:cxnLst/>
              <a:rect l="l" t="t" r="r" b="b"/>
              <a:pathLst>
                <a:path w="646430" h="1148969">
                  <a:moveTo>
                    <a:pt x="68707" y="0"/>
                  </a:moveTo>
                  <a:cubicBezTo>
                    <a:pt x="0" y="0"/>
                    <a:pt x="0" y="105410"/>
                    <a:pt x="68707" y="105410"/>
                  </a:cubicBezTo>
                  <a:cubicBezTo>
                    <a:pt x="70231" y="105410"/>
                    <a:pt x="71882" y="105283"/>
                    <a:pt x="73406" y="105156"/>
                  </a:cubicBezTo>
                  <a:cubicBezTo>
                    <a:pt x="331089" y="105156"/>
                    <a:pt x="541274" y="315468"/>
                    <a:pt x="541274" y="573278"/>
                  </a:cubicBezTo>
                  <a:cubicBezTo>
                    <a:pt x="541274" y="833628"/>
                    <a:pt x="331089" y="1043813"/>
                    <a:pt x="73406" y="1043813"/>
                  </a:cubicBezTo>
                  <a:cubicBezTo>
                    <a:pt x="43434" y="1043813"/>
                    <a:pt x="20828" y="1066419"/>
                    <a:pt x="20828" y="1096391"/>
                  </a:cubicBezTo>
                  <a:cubicBezTo>
                    <a:pt x="18288" y="1123950"/>
                    <a:pt x="43307" y="1148969"/>
                    <a:pt x="73406" y="1148969"/>
                  </a:cubicBezTo>
                  <a:cubicBezTo>
                    <a:pt x="388620" y="1148969"/>
                    <a:pt x="646430" y="891159"/>
                    <a:pt x="646430" y="573278"/>
                  </a:cubicBezTo>
                  <a:cubicBezTo>
                    <a:pt x="646430" y="257937"/>
                    <a:pt x="388620" y="254"/>
                    <a:pt x="73406" y="254"/>
                  </a:cubicBezTo>
                  <a:cubicBezTo>
                    <a:pt x="71882" y="127"/>
                    <a:pt x="70231" y="0"/>
                    <a:pt x="68707" y="0"/>
                  </a:cubicBezTo>
                  <a:close/>
                </a:path>
              </a:pathLst>
            </a:custGeom>
            <a:solidFill>
              <a:srgbClr val="F69E4E"/>
            </a:solidFill>
          </p:spPr>
        </p:sp>
      </p:grpSp>
      <p:grpSp>
        <p:nvGrpSpPr>
          <p:cNvPr id="274" name="Group 274"/>
          <p:cNvGrpSpPr/>
          <p:nvPr/>
        </p:nvGrpSpPr>
        <p:grpSpPr>
          <a:xfrm rot="-5400000">
            <a:off x="16154640" y="4947480"/>
            <a:ext cx="159840" cy="84780"/>
            <a:chOff x="0" y="0"/>
            <a:chExt cx="213120" cy="113040"/>
          </a:xfrm>
        </p:grpSpPr>
        <p:sp>
          <p:nvSpPr>
            <p:cNvPr id="275" name="Freeform 275"/>
            <p:cNvSpPr/>
            <p:nvPr/>
          </p:nvSpPr>
          <p:spPr>
            <a:xfrm>
              <a:off x="127" y="127"/>
              <a:ext cx="212979" cy="112903"/>
            </a:xfrm>
            <a:custGeom>
              <a:avLst/>
              <a:gdLst/>
              <a:ahLst/>
              <a:cxnLst/>
              <a:rect l="l" t="t" r="r" b="b"/>
              <a:pathLst>
                <a:path w="212979" h="112903">
                  <a:moveTo>
                    <a:pt x="0" y="0"/>
                  </a:moveTo>
                  <a:lnTo>
                    <a:pt x="0" y="112903"/>
                  </a:lnTo>
                  <a:lnTo>
                    <a:pt x="212979" y="112903"/>
                  </a:lnTo>
                  <a:lnTo>
                    <a:pt x="212979" y="0"/>
                  </a:lnTo>
                  <a:close/>
                </a:path>
              </a:pathLst>
            </a:custGeom>
            <a:solidFill>
              <a:srgbClr val="5192A9"/>
            </a:solidFill>
          </p:spPr>
        </p:sp>
      </p:grpSp>
      <p:grpSp>
        <p:nvGrpSpPr>
          <p:cNvPr id="276" name="Group 276"/>
          <p:cNvGrpSpPr/>
          <p:nvPr/>
        </p:nvGrpSpPr>
        <p:grpSpPr>
          <a:xfrm rot="-5400000">
            <a:off x="16269120" y="4948020"/>
            <a:ext cx="159840" cy="84240"/>
            <a:chOff x="0" y="0"/>
            <a:chExt cx="213120" cy="112320"/>
          </a:xfrm>
        </p:grpSpPr>
        <p:sp>
          <p:nvSpPr>
            <p:cNvPr id="277" name="Freeform 277"/>
            <p:cNvSpPr/>
            <p:nvPr/>
          </p:nvSpPr>
          <p:spPr>
            <a:xfrm>
              <a:off x="127" y="0"/>
              <a:ext cx="212979" cy="112268"/>
            </a:xfrm>
            <a:custGeom>
              <a:avLst/>
              <a:gdLst/>
              <a:ahLst/>
              <a:cxnLst/>
              <a:rect l="l" t="t" r="r" b="b"/>
              <a:pathLst>
                <a:path w="212979" h="112268">
                  <a:moveTo>
                    <a:pt x="0" y="0"/>
                  </a:moveTo>
                  <a:lnTo>
                    <a:pt x="0" y="112268"/>
                  </a:lnTo>
                  <a:lnTo>
                    <a:pt x="212979" y="112268"/>
                  </a:lnTo>
                  <a:lnTo>
                    <a:pt x="212979" y="0"/>
                  </a:lnTo>
                  <a:close/>
                </a:path>
              </a:pathLst>
            </a:custGeom>
            <a:solidFill>
              <a:srgbClr val="5192A9"/>
            </a:solidFill>
          </p:spPr>
        </p:sp>
      </p:grpSp>
      <p:grpSp>
        <p:nvGrpSpPr>
          <p:cNvPr id="278" name="Group 278"/>
          <p:cNvGrpSpPr/>
          <p:nvPr/>
        </p:nvGrpSpPr>
        <p:grpSpPr>
          <a:xfrm rot="-5400000">
            <a:off x="16500240" y="4947480"/>
            <a:ext cx="159840" cy="84780"/>
            <a:chOff x="0" y="0"/>
            <a:chExt cx="213120" cy="113040"/>
          </a:xfrm>
        </p:grpSpPr>
        <p:sp>
          <p:nvSpPr>
            <p:cNvPr id="279" name="Freeform 279"/>
            <p:cNvSpPr/>
            <p:nvPr/>
          </p:nvSpPr>
          <p:spPr>
            <a:xfrm>
              <a:off x="127" y="127"/>
              <a:ext cx="212979" cy="112903"/>
            </a:xfrm>
            <a:custGeom>
              <a:avLst/>
              <a:gdLst/>
              <a:ahLst/>
              <a:cxnLst/>
              <a:rect l="l" t="t" r="r" b="b"/>
              <a:pathLst>
                <a:path w="212979" h="112903">
                  <a:moveTo>
                    <a:pt x="0" y="0"/>
                  </a:moveTo>
                  <a:lnTo>
                    <a:pt x="0" y="112903"/>
                  </a:lnTo>
                  <a:lnTo>
                    <a:pt x="212979" y="112903"/>
                  </a:lnTo>
                  <a:lnTo>
                    <a:pt x="212979" y="0"/>
                  </a:lnTo>
                  <a:close/>
                </a:path>
              </a:pathLst>
            </a:custGeom>
            <a:solidFill>
              <a:srgbClr val="5192A9"/>
            </a:solidFill>
          </p:spPr>
        </p:sp>
      </p:grpSp>
      <p:grpSp>
        <p:nvGrpSpPr>
          <p:cNvPr id="280" name="Group 280"/>
          <p:cNvGrpSpPr/>
          <p:nvPr/>
        </p:nvGrpSpPr>
        <p:grpSpPr>
          <a:xfrm rot="-5400000">
            <a:off x="16384140" y="4948020"/>
            <a:ext cx="159840" cy="84240"/>
            <a:chOff x="0" y="0"/>
            <a:chExt cx="213120" cy="112320"/>
          </a:xfrm>
        </p:grpSpPr>
        <p:sp>
          <p:nvSpPr>
            <p:cNvPr id="281" name="Freeform 281"/>
            <p:cNvSpPr/>
            <p:nvPr/>
          </p:nvSpPr>
          <p:spPr>
            <a:xfrm>
              <a:off x="127" y="0"/>
              <a:ext cx="212979" cy="112268"/>
            </a:xfrm>
            <a:custGeom>
              <a:avLst/>
              <a:gdLst/>
              <a:ahLst/>
              <a:cxnLst/>
              <a:rect l="l" t="t" r="r" b="b"/>
              <a:pathLst>
                <a:path w="212979" h="112268">
                  <a:moveTo>
                    <a:pt x="0" y="0"/>
                  </a:moveTo>
                  <a:lnTo>
                    <a:pt x="0" y="112268"/>
                  </a:lnTo>
                  <a:lnTo>
                    <a:pt x="212979" y="112268"/>
                  </a:lnTo>
                  <a:lnTo>
                    <a:pt x="212979" y="0"/>
                  </a:lnTo>
                  <a:close/>
                </a:path>
              </a:pathLst>
            </a:custGeom>
            <a:solidFill>
              <a:srgbClr val="5192A9"/>
            </a:solidFill>
          </p:spPr>
        </p:sp>
      </p:grpSp>
      <p:grpSp>
        <p:nvGrpSpPr>
          <p:cNvPr id="282" name="Group 282"/>
          <p:cNvGrpSpPr/>
          <p:nvPr/>
        </p:nvGrpSpPr>
        <p:grpSpPr>
          <a:xfrm rot="-5400000">
            <a:off x="16354980" y="4716900"/>
            <a:ext cx="102060" cy="78300"/>
            <a:chOff x="0" y="0"/>
            <a:chExt cx="136080" cy="104400"/>
          </a:xfrm>
        </p:grpSpPr>
        <p:sp>
          <p:nvSpPr>
            <p:cNvPr id="283" name="Freeform 283"/>
            <p:cNvSpPr/>
            <p:nvPr/>
          </p:nvSpPr>
          <p:spPr>
            <a:xfrm>
              <a:off x="127" y="0"/>
              <a:ext cx="135890" cy="104394"/>
            </a:xfrm>
            <a:custGeom>
              <a:avLst/>
              <a:gdLst/>
              <a:ahLst/>
              <a:cxnLst/>
              <a:rect l="l" t="t" r="r" b="b"/>
              <a:pathLst>
                <a:path w="135890" h="104394">
                  <a:moveTo>
                    <a:pt x="68707" y="0"/>
                  </a:moveTo>
                  <a:cubicBezTo>
                    <a:pt x="65913" y="0"/>
                    <a:pt x="62992" y="254"/>
                    <a:pt x="60071" y="762"/>
                  </a:cubicBezTo>
                  <a:cubicBezTo>
                    <a:pt x="12446" y="8255"/>
                    <a:pt x="0" y="68326"/>
                    <a:pt x="37465" y="95758"/>
                  </a:cubicBezTo>
                  <a:cubicBezTo>
                    <a:pt x="46101" y="101600"/>
                    <a:pt x="56261" y="104394"/>
                    <a:pt x="66548" y="104394"/>
                  </a:cubicBezTo>
                  <a:cubicBezTo>
                    <a:pt x="82931" y="104394"/>
                    <a:pt x="99441" y="97155"/>
                    <a:pt x="110236" y="83312"/>
                  </a:cubicBezTo>
                  <a:cubicBezTo>
                    <a:pt x="135890" y="48260"/>
                    <a:pt x="109093" y="0"/>
                    <a:pt x="6870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84" name="Group 284"/>
          <p:cNvGrpSpPr/>
          <p:nvPr/>
        </p:nvGrpSpPr>
        <p:grpSpPr>
          <a:xfrm rot="-5400000">
            <a:off x="16359840" y="4547880"/>
            <a:ext cx="251640" cy="187920"/>
            <a:chOff x="0" y="0"/>
            <a:chExt cx="335520" cy="250560"/>
          </a:xfrm>
        </p:grpSpPr>
        <p:sp>
          <p:nvSpPr>
            <p:cNvPr id="285" name="Freeform 285"/>
            <p:cNvSpPr/>
            <p:nvPr/>
          </p:nvSpPr>
          <p:spPr>
            <a:xfrm>
              <a:off x="127" y="127"/>
              <a:ext cx="335280" cy="250444"/>
            </a:xfrm>
            <a:custGeom>
              <a:avLst/>
              <a:gdLst/>
              <a:ahLst/>
              <a:cxnLst/>
              <a:rect l="l" t="t" r="r" b="b"/>
              <a:pathLst>
                <a:path w="335280" h="250444">
                  <a:moveTo>
                    <a:pt x="42418" y="0"/>
                  </a:moveTo>
                  <a:lnTo>
                    <a:pt x="0" y="55118"/>
                  </a:lnTo>
                  <a:lnTo>
                    <a:pt x="335280" y="250444"/>
                  </a:lnTo>
                  <a:lnTo>
                    <a:pt x="4241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86" name="Group 286"/>
          <p:cNvGrpSpPr/>
          <p:nvPr/>
        </p:nvGrpSpPr>
        <p:grpSpPr>
          <a:xfrm>
            <a:off x="0" y="8627580"/>
            <a:ext cx="13585860" cy="694980"/>
            <a:chOff x="0" y="0"/>
            <a:chExt cx="18114480" cy="926640"/>
          </a:xfrm>
        </p:grpSpPr>
        <p:sp>
          <p:nvSpPr>
            <p:cNvPr id="287" name="Freeform 287"/>
            <p:cNvSpPr/>
            <p:nvPr/>
          </p:nvSpPr>
          <p:spPr>
            <a:xfrm>
              <a:off x="0" y="0"/>
              <a:ext cx="18114518" cy="926592"/>
            </a:xfrm>
            <a:custGeom>
              <a:avLst/>
              <a:gdLst/>
              <a:ahLst/>
              <a:cxnLst/>
              <a:rect l="l" t="t" r="r" b="b"/>
              <a:pathLst>
                <a:path w="18114518" h="926592">
                  <a:moveTo>
                    <a:pt x="0" y="0"/>
                  </a:moveTo>
                  <a:lnTo>
                    <a:pt x="18114518" y="0"/>
                  </a:lnTo>
                  <a:lnTo>
                    <a:pt x="18114518" y="926592"/>
                  </a:lnTo>
                  <a:lnTo>
                    <a:pt x="0" y="92659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88" name="Group 288"/>
          <p:cNvGrpSpPr/>
          <p:nvPr/>
        </p:nvGrpSpPr>
        <p:grpSpPr>
          <a:xfrm rot="-5400000">
            <a:off x="11890800" y="2485620"/>
            <a:ext cx="692820" cy="584280"/>
            <a:chOff x="0" y="0"/>
            <a:chExt cx="923760" cy="779040"/>
          </a:xfrm>
        </p:grpSpPr>
        <p:sp>
          <p:nvSpPr>
            <p:cNvPr id="289" name="Freeform 289"/>
            <p:cNvSpPr/>
            <p:nvPr/>
          </p:nvSpPr>
          <p:spPr>
            <a:xfrm>
              <a:off x="0" y="0"/>
              <a:ext cx="923798" cy="779018"/>
            </a:xfrm>
            <a:custGeom>
              <a:avLst/>
              <a:gdLst/>
              <a:ahLst/>
              <a:cxnLst/>
              <a:rect l="l" t="t" r="r" b="b"/>
              <a:pathLst>
                <a:path w="923798" h="779018">
                  <a:moveTo>
                    <a:pt x="0" y="0"/>
                  </a:moveTo>
                  <a:lnTo>
                    <a:pt x="923798" y="0"/>
                  </a:lnTo>
                  <a:lnTo>
                    <a:pt x="923798" y="779018"/>
                  </a:lnTo>
                  <a:lnTo>
                    <a:pt x="0" y="779018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290" name="Group 290"/>
          <p:cNvGrpSpPr/>
          <p:nvPr/>
        </p:nvGrpSpPr>
        <p:grpSpPr>
          <a:xfrm rot="-5400000">
            <a:off x="11813580" y="2673540"/>
            <a:ext cx="848340" cy="226260"/>
            <a:chOff x="0" y="0"/>
            <a:chExt cx="1131120" cy="301680"/>
          </a:xfrm>
        </p:grpSpPr>
        <p:sp>
          <p:nvSpPr>
            <p:cNvPr id="291" name="Freeform 291"/>
            <p:cNvSpPr/>
            <p:nvPr/>
          </p:nvSpPr>
          <p:spPr>
            <a:xfrm>
              <a:off x="127" y="0"/>
              <a:ext cx="1130935" cy="301625"/>
            </a:xfrm>
            <a:custGeom>
              <a:avLst/>
              <a:gdLst/>
              <a:ahLst/>
              <a:cxnLst/>
              <a:rect l="l" t="t" r="r" b="b"/>
              <a:pathLst>
                <a:path w="1130935" h="301625">
                  <a:moveTo>
                    <a:pt x="150622" y="0"/>
                  </a:moveTo>
                  <a:cubicBezTo>
                    <a:pt x="66548" y="0"/>
                    <a:pt x="0" y="66802"/>
                    <a:pt x="0" y="150749"/>
                  </a:cubicBezTo>
                  <a:cubicBezTo>
                    <a:pt x="0" y="232283"/>
                    <a:pt x="66675" y="301625"/>
                    <a:pt x="150622" y="301625"/>
                  </a:cubicBezTo>
                  <a:lnTo>
                    <a:pt x="980313" y="301625"/>
                  </a:lnTo>
                  <a:cubicBezTo>
                    <a:pt x="1061847" y="301625"/>
                    <a:pt x="1130935" y="232283"/>
                    <a:pt x="1130935" y="150749"/>
                  </a:cubicBezTo>
                  <a:cubicBezTo>
                    <a:pt x="1130935" y="66802"/>
                    <a:pt x="1061847" y="0"/>
                    <a:pt x="98031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2" name="Group 292"/>
          <p:cNvGrpSpPr/>
          <p:nvPr/>
        </p:nvGrpSpPr>
        <p:grpSpPr>
          <a:xfrm rot="-5400000">
            <a:off x="11890800" y="8683200"/>
            <a:ext cx="693360" cy="584280"/>
            <a:chOff x="0" y="0"/>
            <a:chExt cx="924480" cy="779040"/>
          </a:xfrm>
        </p:grpSpPr>
        <p:sp>
          <p:nvSpPr>
            <p:cNvPr id="293" name="Freeform 293"/>
            <p:cNvSpPr/>
            <p:nvPr/>
          </p:nvSpPr>
          <p:spPr>
            <a:xfrm>
              <a:off x="0" y="0"/>
              <a:ext cx="924433" cy="779018"/>
            </a:xfrm>
            <a:custGeom>
              <a:avLst/>
              <a:gdLst/>
              <a:ahLst/>
              <a:cxnLst/>
              <a:rect l="l" t="t" r="r" b="b"/>
              <a:pathLst>
                <a:path w="924433" h="779018">
                  <a:moveTo>
                    <a:pt x="0" y="0"/>
                  </a:moveTo>
                  <a:lnTo>
                    <a:pt x="924433" y="0"/>
                  </a:lnTo>
                  <a:lnTo>
                    <a:pt x="924433" y="779018"/>
                  </a:lnTo>
                  <a:lnTo>
                    <a:pt x="0" y="779018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294" name="Group 294"/>
          <p:cNvGrpSpPr/>
          <p:nvPr/>
        </p:nvGrpSpPr>
        <p:grpSpPr>
          <a:xfrm rot="-5400000">
            <a:off x="11813580" y="8861940"/>
            <a:ext cx="848340" cy="226260"/>
            <a:chOff x="0" y="0"/>
            <a:chExt cx="1131120" cy="301680"/>
          </a:xfrm>
        </p:grpSpPr>
        <p:sp>
          <p:nvSpPr>
            <p:cNvPr id="295" name="Freeform 295"/>
            <p:cNvSpPr/>
            <p:nvPr/>
          </p:nvSpPr>
          <p:spPr>
            <a:xfrm>
              <a:off x="127" y="0"/>
              <a:ext cx="1130935" cy="301625"/>
            </a:xfrm>
            <a:custGeom>
              <a:avLst/>
              <a:gdLst/>
              <a:ahLst/>
              <a:cxnLst/>
              <a:rect l="l" t="t" r="r" b="b"/>
              <a:pathLst>
                <a:path w="1130935" h="301625">
                  <a:moveTo>
                    <a:pt x="150622" y="0"/>
                  </a:moveTo>
                  <a:cubicBezTo>
                    <a:pt x="66548" y="0"/>
                    <a:pt x="0" y="66802"/>
                    <a:pt x="0" y="150749"/>
                  </a:cubicBezTo>
                  <a:cubicBezTo>
                    <a:pt x="0" y="232283"/>
                    <a:pt x="66675" y="301625"/>
                    <a:pt x="150622" y="301625"/>
                  </a:cubicBezTo>
                  <a:lnTo>
                    <a:pt x="980313" y="301625"/>
                  </a:lnTo>
                  <a:cubicBezTo>
                    <a:pt x="1061847" y="301625"/>
                    <a:pt x="1130935" y="232283"/>
                    <a:pt x="1130935" y="150749"/>
                  </a:cubicBezTo>
                  <a:cubicBezTo>
                    <a:pt x="1130935" y="66802"/>
                    <a:pt x="1061847" y="0"/>
                    <a:pt x="98031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6" name="Group 296"/>
          <p:cNvGrpSpPr/>
          <p:nvPr/>
        </p:nvGrpSpPr>
        <p:grpSpPr>
          <a:xfrm>
            <a:off x="11649960" y="3647700"/>
            <a:ext cx="1175580" cy="1175580"/>
            <a:chOff x="0" y="0"/>
            <a:chExt cx="1567440" cy="1567440"/>
          </a:xfrm>
        </p:grpSpPr>
        <p:sp>
          <p:nvSpPr>
            <p:cNvPr id="297" name="Freeform 297"/>
            <p:cNvSpPr/>
            <p:nvPr/>
          </p:nvSpPr>
          <p:spPr>
            <a:xfrm>
              <a:off x="0" y="-1524"/>
              <a:ext cx="1570482" cy="1573784"/>
            </a:xfrm>
            <a:custGeom>
              <a:avLst/>
              <a:gdLst/>
              <a:ahLst/>
              <a:cxnLst/>
              <a:rect l="l" t="t" r="r" b="b"/>
              <a:pathLst>
                <a:path w="1570482" h="1573784">
                  <a:moveTo>
                    <a:pt x="0" y="785241"/>
                  </a:moveTo>
                  <a:cubicBezTo>
                    <a:pt x="0" y="353568"/>
                    <a:pt x="349123" y="3048"/>
                    <a:pt x="780923" y="1524"/>
                  </a:cubicBezTo>
                  <a:cubicBezTo>
                    <a:pt x="1212723" y="0"/>
                    <a:pt x="1564386" y="347853"/>
                    <a:pt x="1567434" y="779526"/>
                  </a:cubicBezTo>
                  <a:cubicBezTo>
                    <a:pt x="1570482" y="1211199"/>
                    <a:pt x="1224026" y="1564132"/>
                    <a:pt x="792226" y="1568958"/>
                  </a:cubicBezTo>
                  <a:cubicBezTo>
                    <a:pt x="360426" y="1573784"/>
                    <a:pt x="6350" y="1228344"/>
                    <a:pt x="127" y="79667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sp>
        <p:nvSpPr>
          <p:cNvPr id="298" name="TextBox 298"/>
          <p:cNvSpPr txBox="1"/>
          <p:nvPr/>
        </p:nvSpPr>
        <p:spPr>
          <a:xfrm>
            <a:off x="10391400" y="6716700"/>
            <a:ext cx="369162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ar-SA" sz="2800" dirty="0">
                <a:solidFill>
                  <a:schemeClr val="accent1"/>
                </a:solidFill>
                <a:cs typeface="B Nazanin" pitchFamily="2" charset="-78"/>
              </a:rPr>
              <a:t>قالب پاورپوینت حرفه ای </a:t>
            </a:r>
            <a:endParaRPr lang="en-US" sz="2700" spc="38" dirty="0">
              <a:solidFill>
                <a:schemeClr val="accent1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299" name="TextBox 299"/>
          <p:cNvSpPr txBox="1"/>
          <p:nvPr/>
        </p:nvSpPr>
        <p:spPr>
          <a:xfrm>
            <a:off x="10391400" y="7403040"/>
            <a:ext cx="3691620" cy="27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/>
            <a:r>
              <a:rPr lang="ar-SA" dirty="0">
                <a:cs typeface="B Nazanin" pitchFamily="2" charset="-78"/>
              </a:rPr>
              <a:t>قالب پاورپوینت مهندسی نفت قابل ویرایش می باشد</a:t>
            </a:r>
            <a:endParaRPr lang="en-US" dirty="0">
              <a:cs typeface="B Nazanin" pitchFamily="2" charset="-78"/>
            </a:endParaRPr>
          </a:p>
        </p:txBody>
      </p:sp>
      <p:grpSp>
        <p:nvGrpSpPr>
          <p:cNvPr id="300" name="Group 300"/>
          <p:cNvGrpSpPr/>
          <p:nvPr/>
        </p:nvGrpSpPr>
        <p:grpSpPr>
          <a:xfrm>
            <a:off x="10058400" y="5261760"/>
            <a:ext cx="3603938" cy="1209720"/>
            <a:chOff x="-880893" y="0"/>
            <a:chExt cx="3463692" cy="1612960"/>
          </a:xfrm>
        </p:grpSpPr>
        <p:sp>
          <p:nvSpPr>
            <p:cNvPr id="301" name="Freeform 301"/>
            <p:cNvSpPr/>
            <p:nvPr/>
          </p:nvSpPr>
          <p:spPr>
            <a:xfrm>
              <a:off x="0" y="0"/>
              <a:ext cx="2582799" cy="1567434"/>
            </a:xfrm>
            <a:custGeom>
              <a:avLst/>
              <a:gdLst/>
              <a:ahLst/>
              <a:cxnLst/>
              <a:rect l="l" t="t" r="r" b="b"/>
              <a:pathLst>
                <a:path w="2582799" h="1567434">
                  <a:moveTo>
                    <a:pt x="783971" y="0"/>
                  </a:moveTo>
                  <a:cubicBezTo>
                    <a:pt x="351028" y="0"/>
                    <a:pt x="0" y="350901"/>
                    <a:pt x="0" y="783717"/>
                  </a:cubicBezTo>
                  <a:cubicBezTo>
                    <a:pt x="0" y="1216533"/>
                    <a:pt x="351028" y="1567434"/>
                    <a:pt x="783971" y="1567434"/>
                  </a:cubicBezTo>
                  <a:lnTo>
                    <a:pt x="2582799" y="1567434"/>
                  </a:lnTo>
                  <a:cubicBezTo>
                    <a:pt x="2149856" y="1567434"/>
                    <a:pt x="1798828" y="1216533"/>
                    <a:pt x="1798828" y="783717"/>
                  </a:cubicBezTo>
                  <a:lnTo>
                    <a:pt x="1567815" y="783717"/>
                  </a:lnTo>
                  <a:cubicBezTo>
                    <a:pt x="1567815" y="350901"/>
                    <a:pt x="1918843" y="0"/>
                    <a:pt x="235178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302" name="TextBox 302"/>
            <p:cNvSpPr txBox="1"/>
            <p:nvPr/>
          </p:nvSpPr>
          <p:spPr>
            <a:xfrm>
              <a:off x="-880893" y="45520"/>
              <a:ext cx="3366720" cy="15674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 dirty="0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540</a:t>
              </a:r>
            </a:p>
          </p:txBody>
        </p:sp>
      </p:grpSp>
      <p:grpSp>
        <p:nvGrpSpPr>
          <p:cNvPr id="303" name="Group 303"/>
          <p:cNvGrpSpPr/>
          <p:nvPr/>
        </p:nvGrpSpPr>
        <p:grpSpPr>
          <a:xfrm rot="-5400000">
            <a:off x="3051540" y="2485620"/>
            <a:ext cx="692820" cy="584280"/>
            <a:chOff x="0" y="0"/>
            <a:chExt cx="923760" cy="779040"/>
          </a:xfrm>
        </p:grpSpPr>
        <p:sp>
          <p:nvSpPr>
            <p:cNvPr id="304" name="Freeform 304"/>
            <p:cNvSpPr/>
            <p:nvPr/>
          </p:nvSpPr>
          <p:spPr>
            <a:xfrm>
              <a:off x="0" y="0"/>
              <a:ext cx="923798" cy="779018"/>
            </a:xfrm>
            <a:custGeom>
              <a:avLst/>
              <a:gdLst/>
              <a:ahLst/>
              <a:cxnLst/>
              <a:rect l="l" t="t" r="r" b="b"/>
              <a:pathLst>
                <a:path w="923798" h="779018">
                  <a:moveTo>
                    <a:pt x="0" y="0"/>
                  </a:moveTo>
                  <a:lnTo>
                    <a:pt x="923798" y="0"/>
                  </a:lnTo>
                  <a:lnTo>
                    <a:pt x="923798" y="779018"/>
                  </a:lnTo>
                  <a:lnTo>
                    <a:pt x="0" y="779018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305" name="Group 305"/>
          <p:cNvGrpSpPr/>
          <p:nvPr/>
        </p:nvGrpSpPr>
        <p:grpSpPr>
          <a:xfrm rot="-5400000">
            <a:off x="2974320" y="2673540"/>
            <a:ext cx="848340" cy="226260"/>
            <a:chOff x="0" y="0"/>
            <a:chExt cx="1131120" cy="301680"/>
          </a:xfrm>
        </p:grpSpPr>
        <p:sp>
          <p:nvSpPr>
            <p:cNvPr id="306" name="Freeform 306"/>
            <p:cNvSpPr/>
            <p:nvPr/>
          </p:nvSpPr>
          <p:spPr>
            <a:xfrm>
              <a:off x="127" y="0"/>
              <a:ext cx="1130935" cy="301625"/>
            </a:xfrm>
            <a:custGeom>
              <a:avLst/>
              <a:gdLst/>
              <a:ahLst/>
              <a:cxnLst/>
              <a:rect l="l" t="t" r="r" b="b"/>
              <a:pathLst>
                <a:path w="1130935" h="301625">
                  <a:moveTo>
                    <a:pt x="150622" y="0"/>
                  </a:moveTo>
                  <a:cubicBezTo>
                    <a:pt x="66548" y="0"/>
                    <a:pt x="0" y="66802"/>
                    <a:pt x="0" y="150749"/>
                  </a:cubicBezTo>
                  <a:cubicBezTo>
                    <a:pt x="0" y="232283"/>
                    <a:pt x="66675" y="301625"/>
                    <a:pt x="150622" y="301625"/>
                  </a:cubicBezTo>
                  <a:lnTo>
                    <a:pt x="980313" y="301625"/>
                  </a:lnTo>
                  <a:cubicBezTo>
                    <a:pt x="1061847" y="301625"/>
                    <a:pt x="1130935" y="232283"/>
                    <a:pt x="1130935" y="150749"/>
                  </a:cubicBezTo>
                  <a:cubicBezTo>
                    <a:pt x="1130935" y="66802"/>
                    <a:pt x="1061847" y="0"/>
                    <a:pt x="98031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7" name="Group 307"/>
          <p:cNvGrpSpPr/>
          <p:nvPr/>
        </p:nvGrpSpPr>
        <p:grpSpPr>
          <a:xfrm>
            <a:off x="2810700" y="3647700"/>
            <a:ext cx="1175580" cy="1175580"/>
            <a:chOff x="0" y="0"/>
            <a:chExt cx="1567440" cy="1567440"/>
          </a:xfrm>
        </p:grpSpPr>
        <p:sp>
          <p:nvSpPr>
            <p:cNvPr id="308" name="Freeform 308"/>
            <p:cNvSpPr/>
            <p:nvPr/>
          </p:nvSpPr>
          <p:spPr>
            <a:xfrm>
              <a:off x="0" y="-1524"/>
              <a:ext cx="1570482" cy="1573784"/>
            </a:xfrm>
            <a:custGeom>
              <a:avLst/>
              <a:gdLst/>
              <a:ahLst/>
              <a:cxnLst/>
              <a:rect l="l" t="t" r="r" b="b"/>
              <a:pathLst>
                <a:path w="1570482" h="1573784">
                  <a:moveTo>
                    <a:pt x="0" y="785241"/>
                  </a:moveTo>
                  <a:cubicBezTo>
                    <a:pt x="0" y="353568"/>
                    <a:pt x="349123" y="3048"/>
                    <a:pt x="780923" y="1524"/>
                  </a:cubicBezTo>
                  <a:cubicBezTo>
                    <a:pt x="1212723" y="0"/>
                    <a:pt x="1564386" y="347853"/>
                    <a:pt x="1567434" y="779526"/>
                  </a:cubicBezTo>
                  <a:cubicBezTo>
                    <a:pt x="1570482" y="1211199"/>
                    <a:pt x="1224026" y="1564132"/>
                    <a:pt x="792226" y="1568958"/>
                  </a:cubicBezTo>
                  <a:cubicBezTo>
                    <a:pt x="360426" y="1573784"/>
                    <a:pt x="6350" y="1228344"/>
                    <a:pt x="127" y="79667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sp>
        <p:nvSpPr>
          <p:cNvPr id="309" name="TextBox 309"/>
          <p:cNvSpPr txBox="1"/>
          <p:nvPr/>
        </p:nvSpPr>
        <p:spPr>
          <a:xfrm>
            <a:off x="1552680" y="6716700"/>
            <a:ext cx="369162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38" dirty="0">
                <a:solidFill>
                  <a:srgbClr val="4079BB"/>
                </a:solidFill>
                <a:latin typeface="Montserrat Bold"/>
                <a:cs typeface="B Nazanin" pitchFamily="2" charset="-78"/>
              </a:rPr>
              <a:t>طرح</a:t>
            </a:r>
            <a:endParaRPr lang="en-US" sz="2700" spc="38" dirty="0">
              <a:solidFill>
                <a:srgbClr val="4079BB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310" name="TextBox 310"/>
          <p:cNvSpPr txBox="1"/>
          <p:nvPr/>
        </p:nvSpPr>
        <p:spPr>
          <a:xfrm>
            <a:off x="1552680" y="7403040"/>
            <a:ext cx="3691620" cy="27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/>
            <a:r>
              <a:rPr lang="ar-SA" dirty="0">
                <a:cs typeface="B Nazanin" pitchFamily="2" charset="-78"/>
              </a:rPr>
              <a:t>قالب پاورپوینت مهندسی نفت قابل ویرایش می باشد</a:t>
            </a:r>
            <a:endParaRPr lang="en-US" dirty="0">
              <a:cs typeface="B Nazanin" pitchFamily="2" charset="-78"/>
            </a:endParaRPr>
          </a:p>
        </p:txBody>
      </p:sp>
      <p:grpSp>
        <p:nvGrpSpPr>
          <p:cNvPr id="311" name="Group 311"/>
          <p:cNvGrpSpPr/>
          <p:nvPr/>
        </p:nvGrpSpPr>
        <p:grpSpPr>
          <a:xfrm>
            <a:off x="1752600" y="5219700"/>
            <a:ext cx="3276600" cy="1175580"/>
            <a:chOff x="-511520" y="-56080"/>
            <a:chExt cx="4368800" cy="1567440"/>
          </a:xfrm>
        </p:grpSpPr>
        <p:sp>
          <p:nvSpPr>
            <p:cNvPr id="312" name="Freeform 312"/>
            <p:cNvSpPr/>
            <p:nvPr/>
          </p:nvSpPr>
          <p:spPr>
            <a:xfrm>
              <a:off x="-3520" y="-56080"/>
              <a:ext cx="3860800" cy="1567435"/>
            </a:xfrm>
            <a:custGeom>
              <a:avLst/>
              <a:gdLst/>
              <a:ahLst/>
              <a:cxnLst/>
              <a:rect l="l" t="t" r="r" b="b"/>
              <a:pathLst>
                <a:path w="2582799" h="1567434">
                  <a:moveTo>
                    <a:pt x="783971" y="0"/>
                  </a:moveTo>
                  <a:cubicBezTo>
                    <a:pt x="351028" y="0"/>
                    <a:pt x="0" y="350901"/>
                    <a:pt x="0" y="783717"/>
                  </a:cubicBezTo>
                  <a:cubicBezTo>
                    <a:pt x="0" y="1216533"/>
                    <a:pt x="351028" y="1567434"/>
                    <a:pt x="783971" y="1567434"/>
                  </a:cubicBezTo>
                  <a:lnTo>
                    <a:pt x="2582799" y="1567434"/>
                  </a:lnTo>
                  <a:cubicBezTo>
                    <a:pt x="2149856" y="1567434"/>
                    <a:pt x="1798828" y="1216533"/>
                    <a:pt x="1798828" y="783717"/>
                  </a:cubicBezTo>
                  <a:lnTo>
                    <a:pt x="1567815" y="783717"/>
                  </a:lnTo>
                  <a:cubicBezTo>
                    <a:pt x="1567815" y="350901"/>
                    <a:pt x="1918843" y="0"/>
                    <a:pt x="235178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313" name="TextBox 313"/>
            <p:cNvSpPr txBox="1"/>
            <p:nvPr/>
          </p:nvSpPr>
          <p:spPr>
            <a:xfrm>
              <a:off x="-511520" y="-56080"/>
              <a:ext cx="3857280" cy="15674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 dirty="0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320</a:t>
              </a:r>
            </a:p>
          </p:txBody>
        </p:sp>
      </p:grpSp>
      <p:grpSp>
        <p:nvGrpSpPr>
          <p:cNvPr id="314" name="Group 314"/>
          <p:cNvGrpSpPr/>
          <p:nvPr/>
        </p:nvGrpSpPr>
        <p:grpSpPr>
          <a:xfrm rot="-5400000">
            <a:off x="3051540" y="8683200"/>
            <a:ext cx="693360" cy="584280"/>
            <a:chOff x="0" y="0"/>
            <a:chExt cx="924480" cy="779040"/>
          </a:xfrm>
        </p:grpSpPr>
        <p:sp>
          <p:nvSpPr>
            <p:cNvPr id="315" name="Freeform 315"/>
            <p:cNvSpPr/>
            <p:nvPr/>
          </p:nvSpPr>
          <p:spPr>
            <a:xfrm>
              <a:off x="0" y="0"/>
              <a:ext cx="924433" cy="779018"/>
            </a:xfrm>
            <a:custGeom>
              <a:avLst/>
              <a:gdLst/>
              <a:ahLst/>
              <a:cxnLst/>
              <a:rect l="l" t="t" r="r" b="b"/>
              <a:pathLst>
                <a:path w="924433" h="779018">
                  <a:moveTo>
                    <a:pt x="0" y="0"/>
                  </a:moveTo>
                  <a:lnTo>
                    <a:pt x="924433" y="0"/>
                  </a:lnTo>
                  <a:lnTo>
                    <a:pt x="924433" y="779018"/>
                  </a:lnTo>
                  <a:lnTo>
                    <a:pt x="0" y="779018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316" name="Group 316"/>
          <p:cNvGrpSpPr/>
          <p:nvPr/>
        </p:nvGrpSpPr>
        <p:grpSpPr>
          <a:xfrm rot="-5400000">
            <a:off x="2974320" y="8861940"/>
            <a:ext cx="848340" cy="226260"/>
            <a:chOff x="0" y="0"/>
            <a:chExt cx="1131120" cy="301680"/>
          </a:xfrm>
        </p:grpSpPr>
        <p:sp>
          <p:nvSpPr>
            <p:cNvPr id="317" name="Freeform 317"/>
            <p:cNvSpPr/>
            <p:nvPr/>
          </p:nvSpPr>
          <p:spPr>
            <a:xfrm>
              <a:off x="127" y="0"/>
              <a:ext cx="1130935" cy="301625"/>
            </a:xfrm>
            <a:custGeom>
              <a:avLst/>
              <a:gdLst/>
              <a:ahLst/>
              <a:cxnLst/>
              <a:rect l="l" t="t" r="r" b="b"/>
              <a:pathLst>
                <a:path w="1130935" h="301625">
                  <a:moveTo>
                    <a:pt x="150622" y="0"/>
                  </a:moveTo>
                  <a:cubicBezTo>
                    <a:pt x="66548" y="0"/>
                    <a:pt x="0" y="66802"/>
                    <a:pt x="0" y="150749"/>
                  </a:cubicBezTo>
                  <a:cubicBezTo>
                    <a:pt x="0" y="232283"/>
                    <a:pt x="66675" y="301625"/>
                    <a:pt x="150622" y="301625"/>
                  </a:cubicBezTo>
                  <a:lnTo>
                    <a:pt x="980313" y="301625"/>
                  </a:lnTo>
                  <a:cubicBezTo>
                    <a:pt x="1061847" y="301625"/>
                    <a:pt x="1130935" y="232283"/>
                    <a:pt x="1130935" y="150749"/>
                  </a:cubicBezTo>
                  <a:cubicBezTo>
                    <a:pt x="1130935" y="66802"/>
                    <a:pt x="1061847" y="0"/>
                    <a:pt x="98031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18" name="Group 318"/>
          <p:cNvGrpSpPr/>
          <p:nvPr/>
        </p:nvGrpSpPr>
        <p:grpSpPr>
          <a:xfrm>
            <a:off x="7230060" y="3647700"/>
            <a:ext cx="1175580" cy="1175580"/>
            <a:chOff x="0" y="0"/>
            <a:chExt cx="1567440" cy="1567440"/>
          </a:xfrm>
        </p:grpSpPr>
        <p:sp>
          <p:nvSpPr>
            <p:cNvPr id="319" name="Freeform 319"/>
            <p:cNvSpPr/>
            <p:nvPr/>
          </p:nvSpPr>
          <p:spPr>
            <a:xfrm>
              <a:off x="0" y="-1524"/>
              <a:ext cx="1570482" cy="1573784"/>
            </a:xfrm>
            <a:custGeom>
              <a:avLst/>
              <a:gdLst/>
              <a:ahLst/>
              <a:cxnLst/>
              <a:rect l="l" t="t" r="r" b="b"/>
              <a:pathLst>
                <a:path w="1570482" h="1573784">
                  <a:moveTo>
                    <a:pt x="0" y="785241"/>
                  </a:moveTo>
                  <a:cubicBezTo>
                    <a:pt x="0" y="353568"/>
                    <a:pt x="349123" y="3048"/>
                    <a:pt x="780923" y="1524"/>
                  </a:cubicBezTo>
                  <a:cubicBezTo>
                    <a:pt x="1212723" y="0"/>
                    <a:pt x="1564386" y="347853"/>
                    <a:pt x="1567434" y="779526"/>
                  </a:cubicBezTo>
                  <a:cubicBezTo>
                    <a:pt x="1570482" y="1211199"/>
                    <a:pt x="1224026" y="1564132"/>
                    <a:pt x="792226" y="1568958"/>
                  </a:cubicBezTo>
                  <a:cubicBezTo>
                    <a:pt x="360426" y="1573784"/>
                    <a:pt x="6350" y="1228344"/>
                    <a:pt x="127" y="796671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sp>
        <p:nvSpPr>
          <p:cNvPr id="320" name="TextBox 320"/>
          <p:cNvSpPr txBox="1"/>
          <p:nvPr/>
        </p:nvSpPr>
        <p:spPr>
          <a:xfrm>
            <a:off x="5972040" y="6716700"/>
            <a:ext cx="369162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ar-SA" sz="2800" dirty="0">
                <a:cs typeface="B Nazanin" pitchFamily="2" charset="-78"/>
              </a:rPr>
              <a:t>قالب پاورپوینت حرفه ای </a:t>
            </a:r>
            <a:endParaRPr lang="en-US" sz="2700" spc="38" dirty="0">
              <a:solidFill>
                <a:srgbClr val="363A3D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321" name="TextBox 321"/>
          <p:cNvSpPr txBox="1"/>
          <p:nvPr/>
        </p:nvSpPr>
        <p:spPr>
          <a:xfrm>
            <a:off x="5972040" y="7403040"/>
            <a:ext cx="3691620" cy="27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/>
            <a:r>
              <a:rPr lang="ar-SA" dirty="0">
                <a:cs typeface="B Nazanin" pitchFamily="2" charset="-78"/>
              </a:rPr>
              <a:t>قالب پاورپوینت مهندسی نفت قابل ویرایش می باشد</a:t>
            </a:r>
            <a:endParaRPr lang="en-US" dirty="0">
              <a:cs typeface="B Nazanin" pitchFamily="2" charset="-78"/>
            </a:endParaRPr>
          </a:p>
        </p:txBody>
      </p:sp>
      <p:grpSp>
        <p:nvGrpSpPr>
          <p:cNvPr id="322" name="Group 322"/>
          <p:cNvGrpSpPr/>
          <p:nvPr/>
        </p:nvGrpSpPr>
        <p:grpSpPr>
          <a:xfrm>
            <a:off x="6019800" y="5219700"/>
            <a:ext cx="3810000" cy="1251776"/>
            <a:chOff x="-714400" y="-56080"/>
            <a:chExt cx="5080000" cy="1669035"/>
          </a:xfrm>
        </p:grpSpPr>
        <p:sp>
          <p:nvSpPr>
            <p:cNvPr id="323" name="Freeform 323"/>
            <p:cNvSpPr/>
            <p:nvPr/>
          </p:nvSpPr>
          <p:spPr>
            <a:xfrm>
              <a:off x="200000" y="45520"/>
              <a:ext cx="4165600" cy="1567435"/>
            </a:xfrm>
            <a:custGeom>
              <a:avLst/>
              <a:gdLst/>
              <a:ahLst/>
              <a:cxnLst/>
              <a:rect l="l" t="t" r="r" b="b"/>
              <a:pathLst>
                <a:path w="2582799" h="1567434">
                  <a:moveTo>
                    <a:pt x="783971" y="0"/>
                  </a:moveTo>
                  <a:cubicBezTo>
                    <a:pt x="351028" y="0"/>
                    <a:pt x="0" y="350901"/>
                    <a:pt x="0" y="783717"/>
                  </a:cubicBezTo>
                  <a:cubicBezTo>
                    <a:pt x="0" y="1216533"/>
                    <a:pt x="351028" y="1567434"/>
                    <a:pt x="783971" y="1567434"/>
                  </a:cubicBezTo>
                  <a:lnTo>
                    <a:pt x="2582799" y="1567434"/>
                  </a:lnTo>
                  <a:cubicBezTo>
                    <a:pt x="2149856" y="1567434"/>
                    <a:pt x="1798828" y="1216533"/>
                    <a:pt x="1798828" y="783717"/>
                  </a:cubicBezTo>
                  <a:lnTo>
                    <a:pt x="1567815" y="783717"/>
                  </a:lnTo>
                  <a:cubicBezTo>
                    <a:pt x="1567815" y="350901"/>
                    <a:pt x="1918843" y="0"/>
                    <a:pt x="235178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  <p:sp>
          <p:nvSpPr>
            <p:cNvPr id="324" name="TextBox 324"/>
            <p:cNvSpPr txBox="1"/>
            <p:nvPr/>
          </p:nvSpPr>
          <p:spPr>
            <a:xfrm>
              <a:off x="-714400" y="-56080"/>
              <a:ext cx="4670400" cy="15674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 dirty="0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480</a:t>
              </a:r>
            </a:p>
          </p:txBody>
        </p:sp>
      </p:grpSp>
      <p:grpSp>
        <p:nvGrpSpPr>
          <p:cNvPr id="325" name="Group 325"/>
          <p:cNvGrpSpPr/>
          <p:nvPr/>
        </p:nvGrpSpPr>
        <p:grpSpPr>
          <a:xfrm rot="-5400000">
            <a:off x="7470900" y="2485620"/>
            <a:ext cx="692820" cy="584280"/>
            <a:chOff x="0" y="0"/>
            <a:chExt cx="923760" cy="779040"/>
          </a:xfrm>
        </p:grpSpPr>
        <p:sp>
          <p:nvSpPr>
            <p:cNvPr id="326" name="Freeform 326"/>
            <p:cNvSpPr/>
            <p:nvPr/>
          </p:nvSpPr>
          <p:spPr>
            <a:xfrm>
              <a:off x="0" y="0"/>
              <a:ext cx="923798" cy="779018"/>
            </a:xfrm>
            <a:custGeom>
              <a:avLst/>
              <a:gdLst/>
              <a:ahLst/>
              <a:cxnLst/>
              <a:rect l="l" t="t" r="r" b="b"/>
              <a:pathLst>
                <a:path w="923798" h="779018">
                  <a:moveTo>
                    <a:pt x="0" y="0"/>
                  </a:moveTo>
                  <a:lnTo>
                    <a:pt x="923798" y="0"/>
                  </a:lnTo>
                  <a:lnTo>
                    <a:pt x="923798" y="779018"/>
                  </a:lnTo>
                  <a:lnTo>
                    <a:pt x="0" y="779018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327" name="Group 327"/>
          <p:cNvGrpSpPr/>
          <p:nvPr/>
        </p:nvGrpSpPr>
        <p:grpSpPr>
          <a:xfrm rot="-5400000">
            <a:off x="7393680" y="2673540"/>
            <a:ext cx="848340" cy="226260"/>
            <a:chOff x="0" y="0"/>
            <a:chExt cx="1131120" cy="301680"/>
          </a:xfrm>
        </p:grpSpPr>
        <p:sp>
          <p:nvSpPr>
            <p:cNvPr id="328" name="Freeform 328"/>
            <p:cNvSpPr/>
            <p:nvPr/>
          </p:nvSpPr>
          <p:spPr>
            <a:xfrm>
              <a:off x="127" y="0"/>
              <a:ext cx="1130935" cy="301625"/>
            </a:xfrm>
            <a:custGeom>
              <a:avLst/>
              <a:gdLst/>
              <a:ahLst/>
              <a:cxnLst/>
              <a:rect l="l" t="t" r="r" b="b"/>
              <a:pathLst>
                <a:path w="1130935" h="301625">
                  <a:moveTo>
                    <a:pt x="150622" y="0"/>
                  </a:moveTo>
                  <a:cubicBezTo>
                    <a:pt x="66548" y="0"/>
                    <a:pt x="0" y="66802"/>
                    <a:pt x="0" y="150749"/>
                  </a:cubicBezTo>
                  <a:cubicBezTo>
                    <a:pt x="0" y="232283"/>
                    <a:pt x="66675" y="301625"/>
                    <a:pt x="150622" y="301625"/>
                  </a:cubicBezTo>
                  <a:lnTo>
                    <a:pt x="980313" y="301625"/>
                  </a:lnTo>
                  <a:cubicBezTo>
                    <a:pt x="1061847" y="301625"/>
                    <a:pt x="1130935" y="232283"/>
                    <a:pt x="1130935" y="150749"/>
                  </a:cubicBezTo>
                  <a:cubicBezTo>
                    <a:pt x="1130935" y="66802"/>
                    <a:pt x="1061847" y="0"/>
                    <a:pt x="98031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29" name="Group 329"/>
          <p:cNvGrpSpPr/>
          <p:nvPr/>
        </p:nvGrpSpPr>
        <p:grpSpPr>
          <a:xfrm rot="-5400000">
            <a:off x="7470900" y="8683200"/>
            <a:ext cx="693360" cy="584280"/>
            <a:chOff x="0" y="0"/>
            <a:chExt cx="924480" cy="779040"/>
          </a:xfrm>
        </p:grpSpPr>
        <p:sp>
          <p:nvSpPr>
            <p:cNvPr id="330" name="Freeform 330"/>
            <p:cNvSpPr/>
            <p:nvPr/>
          </p:nvSpPr>
          <p:spPr>
            <a:xfrm>
              <a:off x="0" y="0"/>
              <a:ext cx="924433" cy="779018"/>
            </a:xfrm>
            <a:custGeom>
              <a:avLst/>
              <a:gdLst/>
              <a:ahLst/>
              <a:cxnLst/>
              <a:rect l="l" t="t" r="r" b="b"/>
              <a:pathLst>
                <a:path w="924433" h="779018">
                  <a:moveTo>
                    <a:pt x="0" y="0"/>
                  </a:moveTo>
                  <a:lnTo>
                    <a:pt x="924433" y="0"/>
                  </a:lnTo>
                  <a:lnTo>
                    <a:pt x="924433" y="779018"/>
                  </a:lnTo>
                  <a:lnTo>
                    <a:pt x="0" y="779018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331" name="Group 331"/>
          <p:cNvGrpSpPr/>
          <p:nvPr/>
        </p:nvGrpSpPr>
        <p:grpSpPr>
          <a:xfrm rot="-5400000">
            <a:off x="7393680" y="8861940"/>
            <a:ext cx="848340" cy="226260"/>
            <a:chOff x="0" y="0"/>
            <a:chExt cx="1131120" cy="301680"/>
          </a:xfrm>
        </p:grpSpPr>
        <p:sp>
          <p:nvSpPr>
            <p:cNvPr id="332" name="Freeform 332"/>
            <p:cNvSpPr/>
            <p:nvPr/>
          </p:nvSpPr>
          <p:spPr>
            <a:xfrm>
              <a:off x="127" y="0"/>
              <a:ext cx="1130935" cy="301625"/>
            </a:xfrm>
            <a:custGeom>
              <a:avLst/>
              <a:gdLst/>
              <a:ahLst/>
              <a:cxnLst/>
              <a:rect l="l" t="t" r="r" b="b"/>
              <a:pathLst>
                <a:path w="1130935" h="301625">
                  <a:moveTo>
                    <a:pt x="150622" y="0"/>
                  </a:moveTo>
                  <a:cubicBezTo>
                    <a:pt x="66548" y="0"/>
                    <a:pt x="0" y="66802"/>
                    <a:pt x="0" y="150749"/>
                  </a:cubicBezTo>
                  <a:cubicBezTo>
                    <a:pt x="0" y="232283"/>
                    <a:pt x="66675" y="301625"/>
                    <a:pt x="150622" y="301625"/>
                  </a:cubicBezTo>
                  <a:lnTo>
                    <a:pt x="980313" y="301625"/>
                  </a:lnTo>
                  <a:cubicBezTo>
                    <a:pt x="1061847" y="301625"/>
                    <a:pt x="1130935" y="232283"/>
                    <a:pt x="1130935" y="150749"/>
                  </a:cubicBezTo>
                  <a:cubicBezTo>
                    <a:pt x="1130935" y="66802"/>
                    <a:pt x="1061847" y="0"/>
                    <a:pt x="98031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33" name="Group 333"/>
          <p:cNvGrpSpPr/>
          <p:nvPr/>
        </p:nvGrpSpPr>
        <p:grpSpPr>
          <a:xfrm>
            <a:off x="7479000" y="3897720"/>
            <a:ext cx="677700" cy="675540"/>
            <a:chOff x="0" y="0"/>
            <a:chExt cx="903600" cy="900720"/>
          </a:xfrm>
        </p:grpSpPr>
        <p:sp>
          <p:nvSpPr>
            <p:cNvPr id="334" name="Freeform 334"/>
            <p:cNvSpPr/>
            <p:nvPr/>
          </p:nvSpPr>
          <p:spPr>
            <a:xfrm>
              <a:off x="0" y="0"/>
              <a:ext cx="903732" cy="900811"/>
            </a:xfrm>
            <a:custGeom>
              <a:avLst/>
              <a:gdLst/>
              <a:ahLst/>
              <a:cxnLst/>
              <a:rect l="l" t="t" r="r" b="b"/>
              <a:pathLst>
                <a:path w="903732" h="900811">
                  <a:moveTo>
                    <a:pt x="449453" y="159258"/>
                  </a:moveTo>
                  <a:cubicBezTo>
                    <a:pt x="611124" y="159258"/>
                    <a:pt x="741934" y="289941"/>
                    <a:pt x="741934" y="451612"/>
                  </a:cubicBezTo>
                  <a:cubicBezTo>
                    <a:pt x="739521" y="613283"/>
                    <a:pt x="608838" y="741553"/>
                    <a:pt x="449453" y="741553"/>
                  </a:cubicBezTo>
                  <a:cubicBezTo>
                    <a:pt x="292481" y="741553"/>
                    <a:pt x="156972" y="613283"/>
                    <a:pt x="156972" y="451612"/>
                  </a:cubicBezTo>
                  <a:cubicBezTo>
                    <a:pt x="156972" y="289941"/>
                    <a:pt x="287655" y="159258"/>
                    <a:pt x="449453" y="159258"/>
                  </a:cubicBezTo>
                  <a:close/>
                  <a:moveTo>
                    <a:pt x="399542" y="0"/>
                  </a:moveTo>
                  <a:cubicBezTo>
                    <a:pt x="390017" y="0"/>
                    <a:pt x="380492" y="4699"/>
                    <a:pt x="375793" y="14224"/>
                  </a:cubicBezTo>
                  <a:lnTo>
                    <a:pt x="349504" y="66548"/>
                  </a:lnTo>
                  <a:cubicBezTo>
                    <a:pt x="316230" y="76073"/>
                    <a:pt x="282956" y="88011"/>
                    <a:pt x="254381" y="106934"/>
                  </a:cubicBezTo>
                  <a:lnTo>
                    <a:pt x="197358" y="87884"/>
                  </a:lnTo>
                  <a:cubicBezTo>
                    <a:pt x="195072" y="87249"/>
                    <a:pt x="192405" y="86995"/>
                    <a:pt x="189992" y="86995"/>
                  </a:cubicBezTo>
                  <a:cubicBezTo>
                    <a:pt x="182372" y="86995"/>
                    <a:pt x="174879" y="89662"/>
                    <a:pt x="171323" y="95123"/>
                  </a:cubicBezTo>
                  <a:lnTo>
                    <a:pt x="95123" y="168783"/>
                  </a:lnTo>
                  <a:cubicBezTo>
                    <a:pt x="90424" y="173482"/>
                    <a:pt x="88011" y="185420"/>
                    <a:pt x="90424" y="194945"/>
                  </a:cubicBezTo>
                  <a:lnTo>
                    <a:pt x="107061" y="251968"/>
                  </a:lnTo>
                  <a:cubicBezTo>
                    <a:pt x="90424" y="280543"/>
                    <a:pt x="78486" y="313690"/>
                    <a:pt x="68961" y="346964"/>
                  </a:cubicBezTo>
                  <a:lnTo>
                    <a:pt x="16637" y="373126"/>
                  </a:lnTo>
                  <a:cubicBezTo>
                    <a:pt x="7112" y="377952"/>
                    <a:pt x="0" y="387350"/>
                    <a:pt x="0" y="396875"/>
                  </a:cubicBezTo>
                  <a:lnTo>
                    <a:pt x="0" y="503809"/>
                  </a:lnTo>
                  <a:cubicBezTo>
                    <a:pt x="0" y="513334"/>
                    <a:pt x="7112" y="522859"/>
                    <a:pt x="16637" y="527558"/>
                  </a:cubicBezTo>
                  <a:lnTo>
                    <a:pt x="68961" y="553720"/>
                  </a:lnTo>
                  <a:cubicBezTo>
                    <a:pt x="78486" y="586994"/>
                    <a:pt x="92710" y="620268"/>
                    <a:pt x="107061" y="648716"/>
                  </a:cubicBezTo>
                  <a:lnTo>
                    <a:pt x="90297" y="705866"/>
                  </a:lnTo>
                  <a:cubicBezTo>
                    <a:pt x="88011" y="715391"/>
                    <a:pt x="90297" y="727329"/>
                    <a:pt x="94996" y="732028"/>
                  </a:cubicBezTo>
                  <a:lnTo>
                    <a:pt x="171196" y="805688"/>
                  </a:lnTo>
                  <a:cubicBezTo>
                    <a:pt x="174752" y="811022"/>
                    <a:pt x="182245" y="813816"/>
                    <a:pt x="189865" y="813816"/>
                  </a:cubicBezTo>
                  <a:cubicBezTo>
                    <a:pt x="192405" y="813816"/>
                    <a:pt x="194945" y="813562"/>
                    <a:pt x="197231" y="812927"/>
                  </a:cubicBezTo>
                  <a:lnTo>
                    <a:pt x="254254" y="793877"/>
                  </a:lnTo>
                  <a:cubicBezTo>
                    <a:pt x="282829" y="812927"/>
                    <a:pt x="316103" y="824865"/>
                    <a:pt x="349377" y="834263"/>
                  </a:cubicBezTo>
                  <a:lnTo>
                    <a:pt x="375539" y="886587"/>
                  </a:lnTo>
                  <a:cubicBezTo>
                    <a:pt x="380238" y="896112"/>
                    <a:pt x="389763" y="900811"/>
                    <a:pt x="399288" y="900811"/>
                  </a:cubicBezTo>
                  <a:lnTo>
                    <a:pt x="506349" y="900811"/>
                  </a:lnTo>
                  <a:cubicBezTo>
                    <a:pt x="515874" y="900811"/>
                    <a:pt x="522986" y="896112"/>
                    <a:pt x="530098" y="886587"/>
                  </a:cubicBezTo>
                  <a:lnTo>
                    <a:pt x="556260" y="834263"/>
                  </a:lnTo>
                  <a:cubicBezTo>
                    <a:pt x="589534" y="824738"/>
                    <a:pt x="622935" y="812800"/>
                    <a:pt x="651383" y="793877"/>
                  </a:cubicBezTo>
                  <a:lnTo>
                    <a:pt x="708660" y="812800"/>
                  </a:lnTo>
                  <a:cubicBezTo>
                    <a:pt x="710946" y="813435"/>
                    <a:pt x="713359" y="813689"/>
                    <a:pt x="715772" y="813689"/>
                  </a:cubicBezTo>
                  <a:cubicBezTo>
                    <a:pt x="722757" y="813689"/>
                    <a:pt x="729488" y="811022"/>
                    <a:pt x="734822" y="805561"/>
                  </a:cubicBezTo>
                  <a:lnTo>
                    <a:pt x="808609" y="731901"/>
                  </a:lnTo>
                  <a:cubicBezTo>
                    <a:pt x="815721" y="727202"/>
                    <a:pt x="818134" y="715264"/>
                    <a:pt x="815721" y="705739"/>
                  </a:cubicBezTo>
                  <a:lnTo>
                    <a:pt x="796671" y="648716"/>
                  </a:lnTo>
                  <a:cubicBezTo>
                    <a:pt x="815721" y="620141"/>
                    <a:pt x="827659" y="586994"/>
                    <a:pt x="834771" y="553720"/>
                  </a:cubicBezTo>
                  <a:lnTo>
                    <a:pt x="889508" y="527558"/>
                  </a:lnTo>
                  <a:cubicBezTo>
                    <a:pt x="899033" y="522859"/>
                    <a:pt x="903732" y="513334"/>
                    <a:pt x="903732" y="503809"/>
                  </a:cubicBezTo>
                  <a:lnTo>
                    <a:pt x="903732" y="396875"/>
                  </a:lnTo>
                  <a:cubicBezTo>
                    <a:pt x="903732" y="387350"/>
                    <a:pt x="899033" y="380238"/>
                    <a:pt x="889508" y="373126"/>
                  </a:cubicBezTo>
                  <a:lnTo>
                    <a:pt x="834771" y="346964"/>
                  </a:lnTo>
                  <a:cubicBezTo>
                    <a:pt x="827659" y="313690"/>
                    <a:pt x="811022" y="280416"/>
                    <a:pt x="796671" y="251968"/>
                  </a:cubicBezTo>
                  <a:lnTo>
                    <a:pt x="815721" y="194945"/>
                  </a:lnTo>
                  <a:cubicBezTo>
                    <a:pt x="818134" y="185420"/>
                    <a:pt x="815721" y="173482"/>
                    <a:pt x="808609" y="168783"/>
                  </a:cubicBezTo>
                  <a:lnTo>
                    <a:pt x="734822" y="95123"/>
                  </a:lnTo>
                  <a:cubicBezTo>
                    <a:pt x="729488" y="89789"/>
                    <a:pt x="721487" y="86995"/>
                    <a:pt x="714756" y="86995"/>
                  </a:cubicBezTo>
                  <a:cubicBezTo>
                    <a:pt x="712597" y="86995"/>
                    <a:pt x="710438" y="87249"/>
                    <a:pt x="708660" y="87884"/>
                  </a:cubicBezTo>
                  <a:lnTo>
                    <a:pt x="651637" y="106934"/>
                  </a:lnTo>
                  <a:cubicBezTo>
                    <a:pt x="623062" y="87884"/>
                    <a:pt x="589788" y="76073"/>
                    <a:pt x="556514" y="66548"/>
                  </a:cubicBezTo>
                  <a:lnTo>
                    <a:pt x="530352" y="14224"/>
                  </a:lnTo>
                  <a:cubicBezTo>
                    <a:pt x="523113" y="4699"/>
                    <a:pt x="516001" y="0"/>
                    <a:pt x="50647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5" name="Group 335"/>
          <p:cNvGrpSpPr/>
          <p:nvPr/>
        </p:nvGrpSpPr>
        <p:grpSpPr>
          <a:xfrm>
            <a:off x="7778700" y="4307580"/>
            <a:ext cx="80460" cy="106920"/>
            <a:chOff x="0" y="0"/>
            <a:chExt cx="107280" cy="142560"/>
          </a:xfrm>
        </p:grpSpPr>
        <p:sp>
          <p:nvSpPr>
            <p:cNvPr id="336" name="Freeform 336"/>
            <p:cNvSpPr/>
            <p:nvPr/>
          </p:nvSpPr>
          <p:spPr>
            <a:xfrm>
              <a:off x="0" y="0"/>
              <a:ext cx="107315" cy="142494"/>
            </a:xfrm>
            <a:custGeom>
              <a:avLst/>
              <a:gdLst/>
              <a:ahLst/>
              <a:cxnLst/>
              <a:rect l="l" t="t" r="r" b="b"/>
              <a:pathLst>
                <a:path w="107315" h="142494">
                  <a:moveTo>
                    <a:pt x="0" y="0"/>
                  </a:moveTo>
                  <a:lnTo>
                    <a:pt x="0" y="135382"/>
                  </a:lnTo>
                  <a:cubicBezTo>
                    <a:pt x="16764" y="137795"/>
                    <a:pt x="35814" y="142494"/>
                    <a:pt x="52451" y="142494"/>
                  </a:cubicBezTo>
                  <a:cubicBezTo>
                    <a:pt x="71501" y="142494"/>
                    <a:pt x="88265" y="137795"/>
                    <a:pt x="107315" y="135382"/>
                  </a:cubicBezTo>
                  <a:lnTo>
                    <a:pt x="107315" y="0"/>
                  </a:lnTo>
                  <a:cubicBezTo>
                    <a:pt x="88265" y="4699"/>
                    <a:pt x="71501" y="7112"/>
                    <a:pt x="52451" y="7112"/>
                  </a:cubicBezTo>
                  <a:cubicBezTo>
                    <a:pt x="35814" y="7112"/>
                    <a:pt x="14351" y="469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7" name="Group 337"/>
          <p:cNvGrpSpPr/>
          <p:nvPr/>
        </p:nvGrpSpPr>
        <p:grpSpPr>
          <a:xfrm>
            <a:off x="7782480" y="4202280"/>
            <a:ext cx="68040" cy="70740"/>
            <a:chOff x="0" y="0"/>
            <a:chExt cx="90720" cy="94320"/>
          </a:xfrm>
        </p:grpSpPr>
        <p:sp>
          <p:nvSpPr>
            <p:cNvPr id="338" name="Freeform 338"/>
            <p:cNvSpPr/>
            <p:nvPr/>
          </p:nvSpPr>
          <p:spPr>
            <a:xfrm>
              <a:off x="0" y="127"/>
              <a:ext cx="90678" cy="94234"/>
            </a:xfrm>
            <a:custGeom>
              <a:avLst/>
              <a:gdLst/>
              <a:ahLst/>
              <a:cxnLst/>
              <a:rect l="l" t="t" r="r" b="b"/>
              <a:pathLst>
                <a:path w="90678" h="94234">
                  <a:moveTo>
                    <a:pt x="45339" y="0"/>
                  </a:moveTo>
                  <a:lnTo>
                    <a:pt x="0" y="85344"/>
                  </a:lnTo>
                  <a:cubicBezTo>
                    <a:pt x="15494" y="91313"/>
                    <a:pt x="30988" y="94234"/>
                    <a:pt x="46228" y="94234"/>
                  </a:cubicBezTo>
                  <a:cubicBezTo>
                    <a:pt x="61468" y="94234"/>
                    <a:pt x="76327" y="91313"/>
                    <a:pt x="90678" y="85344"/>
                  </a:cubicBezTo>
                  <a:lnTo>
                    <a:pt x="4533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9" name="Group 339"/>
          <p:cNvGrpSpPr/>
          <p:nvPr/>
        </p:nvGrpSpPr>
        <p:grpSpPr>
          <a:xfrm>
            <a:off x="7637760" y="4058100"/>
            <a:ext cx="361800" cy="338580"/>
            <a:chOff x="0" y="0"/>
            <a:chExt cx="482400" cy="451440"/>
          </a:xfrm>
        </p:grpSpPr>
        <p:sp>
          <p:nvSpPr>
            <p:cNvPr id="340" name="Freeform 340"/>
            <p:cNvSpPr/>
            <p:nvPr/>
          </p:nvSpPr>
          <p:spPr>
            <a:xfrm>
              <a:off x="0" y="127"/>
              <a:ext cx="482473" cy="451358"/>
            </a:xfrm>
            <a:custGeom>
              <a:avLst/>
              <a:gdLst/>
              <a:ahLst/>
              <a:cxnLst/>
              <a:rect l="l" t="t" r="r" b="b"/>
              <a:pathLst>
                <a:path w="482473" h="451358">
                  <a:moveTo>
                    <a:pt x="237617" y="0"/>
                  </a:moveTo>
                  <a:cubicBezTo>
                    <a:pt x="106934" y="0"/>
                    <a:pt x="0" y="106807"/>
                    <a:pt x="0" y="237490"/>
                  </a:cubicBezTo>
                  <a:cubicBezTo>
                    <a:pt x="0" y="327787"/>
                    <a:pt x="54737" y="408559"/>
                    <a:pt x="133096" y="451358"/>
                  </a:cubicBezTo>
                  <a:lnTo>
                    <a:pt x="133096" y="289687"/>
                  </a:lnTo>
                  <a:cubicBezTo>
                    <a:pt x="133096" y="277876"/>
                    <a:pt x="211582" y="130556"/>
                    <a:pt x="216281" y="121031"/>
                  </a:cubicBezTo>
                  <a:cubicBezTo>
                    <a:pt x="220980" y="111506"/>
                    <a:pt x="231140" y="106680"/>
                    <a:pt x="240919" y="106680"/>
                  </a:cubicBezTo>
                  <a:cubicBezTo>
                    <a:pt x="250698" y="106680"/>
                    <a:pt x="260223" y="111506"/>
                    <a:pt x="263779" y="121031"/>
                  </a:cubicBezTo>
                  <a:cubicBezTo>
                    <a:pt x="270891" y="130556"/>
                    <a:pt x="346964" y="280162"/>
                    <a:pt x="346964" y="289687"/>
                  </a:cubicBezTo>
                  <a:lnTo>
                    <a:pt x="346964" y="451358"/>
                  </a:lnTo>
                  <a:cubicBezTo>
                    <a:pt x="425450" y="410972"/>
                    <a:pt x="482473" y="332486"/>
                    <a:pt x="482473" y="237490"/>
                  </a:cubicBezTo>
                  <a:cubicBezTo>
                    <a:pt x="477647" y="106807"/>
                    <a:pt x="370713" y="0"/>
                    <a:pt x="23761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41" name="Group 341"/>
          <p:cNvGrpSpPr/>
          <p:nvPr/>
        </p:nvGrpSpPr>
        <p:grpSpPr>
          <a:xfrm>
            <a:off x="3059640" y="4135320"/>
            <a:ext cx="80460" cy="41040"/>
            <a:chOff x="0" y="0"/>
            <a:chExt cx="107280" cy="54720"/>
          </a:xfrm>
        </p:grpSpPr>
        <p:sp>
          <p:nvSpPr>
            <p:cNvPr id="342" name="Freeform 342"/>
            <p:cNvSpPr/>
            <p:nvPr/>
          </p:nvSpPr>
          <p:spPr>
            <a:xfrm>
              <a:off x="0" y="0"/>
              <a:ext cx="107315" cy="54737"/>
            </a:xfrm>
            <a:custGeom>
              <a:avLst/>
              <a:gdLst/>
              <a:ahLst/>
              <a:cxnLst/>
              <a:rect l="l" t="t" r="r" b="b"/>
              <a:pathLst>
                <a:path w="107315" h="54737">
                  <a:moveTo>
                    <a:pt x="26289" y="0"/>
                  </a:moveTo>
                  <a:cubicBezTo>
                    <a:pt x="11938" y="0"/>
                    <a:pt x="0" y="11938"/>
                    <a:pt x="0" y="28575"/>
                  </a:cubicBezTo>
                  <a:cubicBezTo>
                    <a:pt x="0" y="42799"/>
                    <a:pt x="11938" y="54737"/>
                    <a:pt x="26289" y="54737"/>
                  </a:cubicBezTo>
                  <a:lnTo>
                    <a:pt x="78740" y="54737"/>
                  </a:lnTo>
                  <a:cubicBezTo>
                    <a:pt x="95377" y="54737"/>
                    <a:pt x="107315" y="42799"/>
                    <a:pt x="107315" y="28575"/>
                  </a:cubicBezTo>
                  <a:cubicBezTo>
                    <a:pt x="104902" y="11938"/>
                    <a:pt x="90551" y="0"/>
                    <a:pt x="7874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43" name="Group 343"/>
          <p:cNvGrpSpPr/>
          <p:nvPr/>
        </p:nvGrpSpPr>
        <p:grpSpPr>
          <a:xfrm>
            <a:off x="3063420" y="4001400"/>
            <a:ext cx="71280" cy="68040"/>
            <a:chOff x="0" y="0"/>
            <a:chExt cx="95040" cy="90720"/>
          </a:xfrm>
        </p:grpSpPr>
        <p:sp>
          <p:nvSpPr>
            <p:cNvPr id="344" name="Freeform 344"/>
            <p:cNvSpPr/>
            <p:nvPr/>
          </p:nvSpPr>
          <p:spPr>
            <a:xfrm>
              <a:off x="0" y="0"/>
              <a:ext cx="94996" cy="90678"/>
            </a:xfrm>
            <a:custGeom>
              <a:avLst/>
              <a:gdLst/>
              <a:ahLst/>
              <a:cxnLst/>
              <a:rect l="l" t="t" r="r" b="b"/>
              <a:pathLst>
                <a:path w="94996" h="90678">
                  <a:moveTo>
                    <a:pt x="29337" y="0"/>
                  </a:moveTo>
                  <a:cubicBezTo>
                    <a:pt x="22479" y="0"/>
                    <a:pt x="15494" y="2413"/>
                    <a:pt x="9525" y="7239"/>
                  </a:cubicBezTo>
                  <a:cubicBezTo>
                    <a:pt x="0" y="16764"/>
                    <a:pt x="0" y="33401"/>
                    <a:pt x="9525" y="45339"/>
                  </a:cubicBezTo>
                  <a:lnTo>
                    <a:pt x="47498" y="83566"/>
                  </a:lnTo>
                  <a:cubicBezTo>
                    <a:pt x="52197" y="88392"/>
                    <a:pt x="58801" y="90678"/>
                    <a:pt x="65532" y="90678"/>
                  </a:cubicBezTo>
                  <a:cubicBezTo>
                    <a:pt x="72263" y="90678"/>
                    <a:pt x="79502" y="88392"/>
                    <a:pt x="85471" y="83566"/>
                  </a:cubicBezTo>
                  <a:cubicBezTo>
                    <a:pt x="94996" y="76327"/>
                    <a:pt x="94996" y="57277"/>
                    <a:pt x="85471" y="45339"/>
                  </a:cubicBezTo>
                  <a:lnTo>
                    <a:pt x="47498" y="7239"/>
                  </a:lnTo>
                  <a:cubicBezTo>
                    <a:pt x="42672" y="2413"/>
                    <a:pt x="36195" y="0"/>
                    <a:pt x="293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45" name="Group 345"/>
          <p:cNvGrpSpPr/>
          <p:nvPr/>
        </p:nvGrpSpPr>
        <p:grpSpPr>
          <a:xfrm>
            <a:off x="3063420" y="4240620"/>
            <a:ext cx="71280" cy="69120"/>
            <a:chOff x="0" y="0"/>
            <a:chExt cx="95040" cy="92160"/>
          </a:xfrm>
        </p:grpSpPr>
        <p:sp>
          <p:nvSpPr>
            <p:cNvPr id="346" name="Freeform 346"/>
            <p:cNvSpPr/>
            <p:nvPr/>
          </p:nvSpPr>
          <p:spPr>
            <a:xfrm>
              <a:off x="0" y="127"/>
              <a:ext cx="94996" cy="91948"/>
            </a:xfrm>
            <a:custGeom>
              <a:avLst/>
              <a:gdLst/>
              <a:ahLst/>
              <a:cxnLst/>
              <a:rect l="l" t="t" r="r" b="b"/>
              <a:pathLst>
                <a:path w="94996" h="91948">
                  <a:moveTo>
                    <a:pt x="66421" y="0"/>
                  </a:moveTo>
                  <a:cubicBezTo>
                    <a:pt x="59944" y="0"/>
                    <a:pt x="53340" y="2921"/>
                    <a:pt x="47371" y="8890"/>
                  </a:cubicBezTo>
                  <a:lnTo>
                    <a:pt x="9525" y="46863"/>
                  </a:lnTo>
                  <a:cubicBezTo>
                    <a:pt x="0" y="56388"/>
                    <a:pt x="0" y="73025"/>
                    <a:pt x="9525" y="84836"/>
                  </a:cubicBezTo>
                  <a:cubicBezTo>
                    <a:pt x="14224" y="89535"/>
                    <a:pt x="20828" y="91948"/>
                    <a:pt x="27559" y="91948"/>
                  </a:cubicBezTo>
                  <a:cubicBezTo>
                    <a:pt x="34290" y="91948"/>
                    <a:pt x="41529" y="89535"/>
                    <a:pt x="47498" y="84836"/>
                  </a:cubicBezTo>
                  <a:lnTo>
                    <a:pt x="85471" y="46863"/>
                  </a:lnTo>
                  <a:cubicBezTo>
                    <a:pt x="94996" y="37338"/>
                    <a:pt x="94996" y="20701"/>
                    <a:pt x="85471" y="8890"/>
                  </a:cubicBezTo>
                  <a:cubicBezTo>
                    <a:pt x="79629" y="2921"/>
                    <a:pt x="73025" y="0"/>
                    <a:pt x="664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47" name="Group 347"/>
          <p:cNvGrpSpPr/>
          <p:nvPr/>
        </p:nvGrpSpPr>
        <p:grpSpPr>
          <a:xfrm>
            <a:off x="3656880" y="4135320"/>
            <a:ext cx="80460" cy="41040"/>
            <a:chOff x="0" y="0"/>
            <a:chExt cx="107280" cy="54720"/>
          </a:xfrm>
        </p:grpSpPr>
        <p:sp>
          <p:nvSpPr>
            <p:cNvPr id="348" name="Freeform 348"/>
            <p:cNvSpPr/>
            <p:nvPr/>
          </p:nvSpPr>
          <p:spPr>
            <a:xfrm>
              <a:off x="0" y="0"/>
              <a:ext cx="107315" cy="54737"/>
            </a:xfrm>
            <a:custGeom>
              <a:avLst/>
              <a:gdLst/>
              <a:ahLst/>
              <a:cxnLst/>
              <a:rect l="l" t="t" r="r" b="b"/>
              <a:pathLst>
                <a:path w="107315" h="54737">
                  <a:moveTo>
                    <a:pt x="26289" y="0"/>
                  </a:moveTo>
                  <a:cubicBezTo>
                    <a:pt x="11938" y="0"/>
                    <a:pt x="0" y="11938"/>
                    <a:pt x="0" y="28575"/>
                  </a:cubicBezTo>
                  <a:cubicBezTo>
                    <a:pt x="0" y="42799"/>
                    <a:pt x="11938" y="54737"/>
                    <a:pt x="26289" y="54737"/>
                  </a:cubicBezTo>
                  <a:lnTo>
                    <a:pt x="81026" y="54737"/>
                  </a:lnTo>
                  <a:cubicBezTo>
                    <a:pt x="95377" y="54737"/>
                    <a:pt x="107315" y="42799"/>
                    <a:pt x="107315" y="28575"/>
                  </a:cubicBezTo>
                  <a:cubicBezTo>
                    <a:pt x="107315" y="11938"/>
                    <a:pt x="95377" y="0"/>
                    <a:pt x="810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49" name="Group 349"/>
          <p:cNvGrpSpPr/>
          <p:nvPr/>
        </p:nvGrpSpPr>
        <p:grpSpPr>
          <a:xfrm>
            <a:off x="3660660" y="4001400"/>
            <a:ext cx="71280" cy="69120"/>
            <a:chOff x="0" y="0"/>
            <a:chExt cx="95040" cy="92160"/>
          </a:xfrm>
        </p:grpSpPr>
        <p:sp>
          <p:nvSpPr>
            <p:cNvPr id="350" name="Freeform 350"/>
            <p:cNvSpPr/>
            <p:nvPr/>
          </p:nvSpPr>
          <p:spPr>
            <a:xfrm>
              <a:off x="0" y="0"/>
              <a:ext cx="94996" cy="92075"/>
            </a:xfrm>
            <a:custGeom>
              <a:avLst/>
              <a:gdLst/>
              <a:ahLst/>
              <a:cxnLst/>
              <a:rect l="l" t="t" r="r" b="b"/>
              <a:pathLst>
                <a:path w="94996" h="92075">
                  <a:moveTo>
                    <a:pt x="68326" y="0"/>
                  </a:moveTo>
                  <a:cubicBezTo>
                    <a:pt x="61214" y="0"/>
                    <a:pt x="53467" y="2413"/>
                    <a:pt x="47498" y="7112"/>
                  </a:cubicBezTo>
                  <a:lnTo>
                    <a:pt x="9525" y="45212"/>
                  </a:lnTo>
                  <a:cubicBezTo>
                    <a:pt x="0" y="54737"/>
                    <a:pt x="0" y="71247"/>
                    <a:pt x="9525" y="83185"/>
                  </a:cubicBezTo>
                  <a:cubicBezTo>
                    <a:pt x="15494" y="89154"/>
                    <a:pt x="22098" y="92075"/>
                    <a:pt x="28575" y="92075"/>
                  </a:cubicBezTo>
                  <a:cubicBezTo>
                    <a:pt x="35052" y="92075"/>
                    <a:pt x="41656" y="89154"/>
                    <a:pt x="47625" y="83185"/>
                  </a:cubicBezTo>
                  <a:lnTo>
                    <a:pt x="85471" y="45212"/>
                  </a:lnTo>
                  <a:cubicBezTo>
                    <a:pt x="94996" y="35687"/>
                    <a:pt x="94996" y="19050"/>
                    <a:pt x="85471" y="7239"/>
                  </a:cubicBezTo>
                  <a:cubicBezTo>
                    <a:pt x="81915" y="2413"/>
                    <a:pt x="75438" y="0"/>
                    <a:pt x="683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51" name="Group 351"/>
          <p:cNvGrpSpPr/>
          <p:nvPr/>
        </p:nvGrpSpPr>
        <p:grpSpPr>
          <a:xfrm>
            <a:off x="3660660" y="4242240"/>
            <a:ext cx="71280" cy="68040"/>
            <a:chOff x="0" y="0"/>
            <a:chExt cx="95040" cy="90720"/>
          </a:xfrm>
        </p:grpSpPr>
        <p:sp>
          <p:nvSpPr>
            <p:cNvPr id="352" name="Freeform 352"/>
            <p:cNvSpPr/>
            <p:nvPr/>
          </p:nvSpPr>
          <p:spPr>
            <a:xfrm>
              <a:off x="0" y="0"/>
              <a:ext cx="94996" cy="90805"/>
            </a:xfrm>
            <a:custGeom>
              <a:avLst/>
              <a:gdLst/>
              <a:ahLst/>
              <a:cxnLst/>
              <a:rect l="l" t="t" r="r" b="b"/>
              <a:pathLst>
                <a:path w="94996" h="90805">
                  <a:moveTo>
                    <a:pt x="29337" y="0"/>
                  </a:moveTo>
                  <a:cubicBezTo>
                    <a:pt x="22606" y="0"/>
                    <a:pt x="15494" y="2413"/>
                    <a:pt x="9525" y="7239"/>
                  </a:cubicBezTo>
                  <a:cubicBezTo>
                    <a:pt x="0" y="16764"/>
                    <a:pt x="0" y="33401"/>
                    <a:pt x="9525" y="45339"/>
                  </a:cubicBezTo>
                  <a:lnTo>
                    <a:pt x="47498" y="83566"/>
                  </a:lnTo>
                  <a:cubicBezTo>
                    <a:pt x="52197" y="88392"/>
                    <a:pt x="58801" y="90805"/>
                    <a:pt x="65659" y="90805"/>
                  </a:cubicBezTo>
                  <a:cubicBezTo>
                    <a:pt x="72517" y="90805"/>
                    <a:pt x="79629" y="88392"/>
                    <a:pt x="85471" y="83566"/>
                  </a:cubicBezTo>
                  <a:cubicBezTo>
                    <a:pt x="94996" y="76454"/>
                    <a:pt x="94996" y="57404"/>
                    <a:pt x="85471" y="45339"/>
                  </a:cubicBezTo>
                  <a:lnTo>
                    <a:pt x="47498" y="7239"/>
                  </a:lnTo>
                  <a:cubicBezTo>
                    <a:pt x="42672" y="2413"/>
                    <a:pt x="36195" y="0"/>
                    <a:pt x="293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53" name="Group 353"/>
          <p:cNvGrpSpPr/>
          <p:nvPr/>
        </p:nvGrpSpPr>
        <p:grpSpPr>
          <a:xfrm>
            <a:off x="3148740" y="3895020"/>
            <a:ext cx="486540" cy="477360"/>
            <a:chOff x="0" y="0"/>
            <a:chExt cx="648720" cy="636480"/>
          </a:xfrm>
        </p:grpSpPr>
        <p:sp>
          <p:nvSpPr>
            <p:cNvPr id="354" name="Freeform 354"/>
            <p:cNvSpPr/>
            <p:nvPr/>
          </p:nvSpPr>
          <p:spPr>
            <a:xfrm>
              <a:off x="0" y="0"/>
              <a:ext cx="648716" cy="636397"/>
            </a:xfrm>
            <a:custGeom>
              <a:avLst/>
              <a:gdLst/>
              <a:ahLst/>
              <a:cxnLst/>
              <a:rect l="l" t="t" r="r" b="b"/>
              <a:pathLst>
                <a:path w="648716" h="636397">
                  <a:moveTo>
                    <a:pt x="328295" y="0"/>
                  </a:moveTo>
                  <a:cubicBezTo>
                    <a:pt x="306832" y="0"/>
                    <a:pt x="285242" y="2159"/>
                    <a:pt x="263652" y="6477"/>
                  </a:cubicBezTo>
                  <a:cubicBezTo>
                    <a:pt x="144907" y="30226"/>
                    <a:pt x="47498" y="130048"/>
                    <a:pt x="19050" y="248920"/>
                  </a:cubicBezTo>
                  <a:cubicBezTo>
                    <a:pt x="0" y="351155"/>
                    <a:pt x="26162" y="455803"/>
                    <a:pt x="95123" y="529463"/>
                  </a:cubicBezTo>
                  <a:cubicBezTo>
                    <a:pt x="121158" y="558038"/>
                    <a:pt x="137922" y="598297"/>
                    <a:pt x="145034" y="636397"/>
                  </a:cubicBezTo>
                  <a:lnTo>
                    <a:pt x="228219" y="636397"/>
                  </a:lnTo>
                  <a:lnTo>
                    <a:pt x="228219" y="398653"/>
                  </a:lnTo>
                  <a:cubicBezTo>
                    <a:pt x="228219" y="389128"/>
                    <a:pt x="306578" y="236982"/>
                    <a:pt x="311277" y="229870"/>
                  </a:cubicBezTo>
                  <a:cubicBezTo>
                    <a:pt x="315976" y="220345"/>
                    <a:pt x="325628" y="215646"/>
                    <a:pt x="335153" y="215646"/>
                  </a:cubicBezTo>
                  <a:cubicBezTo>
                    <a:pt x="344678" y="215646"/>
                    <a:pt x="354203" y="220345"/>
                    <a:pt x="358902" y="229870"/>
                  </a:cubicBezTo>
                  <a:cubicBezTo>
                    <a:pt x="366014" y="236982"/>
                    <a:pt x="441960" y="389128"/>
                    <a:pt x="441960" y="398653"/>
                  </a:cubicBezTo>
                  <a:lnTo>
                    <a:pt x="441960" y="636397"/>
                  </a:lnTo>
                  <a:lnTo>
                    <a:pt x="525145" y="636397"/>
                  </a:lnTo>
                  <a:cubicBezTo>
                    <a:pt x="532257" y="598424"/>
                    <a:pt x="548894" y="558038"/>
                    <a:pt x="575056" y="527050"/>
                  </a:cubicBezTo>
                  <a:cubicBezTo>
                    <a:pt x="622554" y="472313"/>
                    <a:pt x="648716" y="398653"/>
                    <a:pt x="648716" y="320167"/>
                  </a:cubicBezTo>
                  <a:cubicBezTo>
                    <a:pt x="648716" y="225044"/>
                    <a:pt x="608330" y="134747"/>
                    <a:pt x="529971" y="70612"/>
                  </a:cubicBezTo>
                  <a:cubicBezTo>
                    <a:pt x="472821" y="24638"/>
                    <a:pt x="401701" y="0"/>
                    <a:pt x="32829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55" name="Group 355"/>
          <p:cNvGrpSpPr/>
          <p:nvPr/>
        </p:nvGrpSpPr>
        <p:grpSpPr>
          <a:xfrm>
            <a:off x="3357180" y="4226040"/>
            <a:ext cx="80460" cy="147960"/>
            <a:chOff x="0" y="0"/>
            <a:chExt cx="107280" cy="197280"/>
          </a:xfrm>
        </p:grpSpPr>
        <p:sp>
          <p:nvSpPr>
            <p:cNvPr id="356" name="Freeform 356"/>
            <p:cNvSpPr/>
            <p:nvPr/>
          </p:nvSpPr>
          <p:spPr>
            <a:xfrm>
              <a:off x="0" y="127"/>
              <a:ext cx="107188" cy="197104"/>
            </a:xfrm>
            <a:custGeom>
              <a:avLst/>
              <a:gdLst/>
              <a:ahLst/>
              <a:cxnLst/>
              <a:rect l="l" t="t" r="r" b="b"/>
              <a:pathLst>
                <a:path w="107188" h="197104">
                  <a:moveTo>
                    <a:pt x="0" y="0"/>
                  </a:moveTo>
                  <a:lnTo>
                    <a:pt x="0" y="197104"/>
                  </a:lnTo>
                  <a:lnTo>
                    <a:pt x="107188" y="197104"/>
                  </a:lnTo>
                  <a:lnTo>
                    <a:pt x="107188" y="0"/>
                  </a:lnTo>
                  <a:cubicBezTo>
                    <a:pt x="90551" y="6985"/>
                    <a:pt x="71501" y="9398"/>
                    <a:pt x="54864" y="9398"/>
                  </a:cubicBezTo>
                  <a:cubicBezTo>
                    <a:pt x="35814" y="9398"/>
                    <a:pt x="19050" y="698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57" name="Group 357"/>
          <p:cNvGrpSpPr/>
          <p:nvPr/>
        </p:nvGrpSpPr>
        <p:grpSpPr>
          <a:xfrm>
            <a:off x="3259440" y="4415040"/>
            <a:ext cx="279720" cy="78300"/>
            <a:chOff x="0" y="0"/>
            <a:chExt cx="372960" cy="104400"/>
          </a:xfrm>
        </p:grpSpPr>
        <p:sp>
          <p:nvSpPr>
            <p:cNvPr id="358" name="Freeform 358"/>
            <p:cNvSpPr/>
            <p:nvPr/>
          </p:nvSpPr>
          <p:spPr>
            <a:xfrm>
              <a:off x="127" y="0"/>
              <a:ext cx="372872" cy="104394"/>
            </a:xfrm>
            <a:custGeom>
              <a:avLst/>
              <a:gdLst/>
              <a:ahLst/>
              <a:cxnLst/>
              <a:rect l="l" t="t" r="r" b="b"/>
              <a:pathLst>
                <a:path w="372872" h="104394">
                  <a:moveTo>
                    <a:pt x="0" y="0"/>
                  </a:moveTo>
                  <a:lnTo>
                    <a:pt x="0" y="26162"/>
                  </a:lnTo>
                  <a:cubicBezTo>
                    <a:pt x="0" y="71247"/>
                    <a:pt x="35560" y="104394"/>
                    <a:pt x="80772" y="104394"/>
                  </a:cubicBezTo>
                  <a:lnTo>
                    <a:pt x="292100" y="104394"/>
                  </a:lnTo>
                  <a:cubicBezTo>
                    <a:pt x="337185" y="104394"/>
                    <a:pt x="372872" y="71247"/>
                    <a:pt x="372872" y="26162"/>
                  </a:cubicBezTo>
                  <a:lnTo>
                    <a:pt x="372872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59" name="Group 359"/>
          <p:cNvGrpSpPr/>
          <p:nvPr/>
        </p:nvGrpSpPr>
        <p:grpSpPr>
          <a:xfrm>
            <a:off x="3364200" y="4122900"/>
            <a:ext cx="65880" cy="70740"/>
            <a:chOff x="0" y="0"/>
            <a:chExt cx="87840" cy="94320"/>
          </a:xfrm>
        </p:grpSpPr>
        <p:sp>
          <p:nvSpPr>
            <p:cNvPr id="360" name="Freeform 360"/>
            <p:cNvSpPr/>
            <p:nvPr/>
          </p:nvSpPr>
          <p:spPr>
            <a:xfrm>
              <a:off x="0" y="127"/>
              <a:ext cx="87884" cy="94234"/>
            </a:xfrm>
            <a:custGeom>
              <a:avLst/>
              <a:gdLst/>
              <a:ahLst/>
              <a:cxnLst/>
              <a:rect l="l" t="t" r="r" b="b"/>
              <a:pathLst>
                <a:path w="87884" h="94234">
                  <a:moveTo>
                    <a:pt x="45085" y="0"/>
                  </a:moveTo>
                  <a:lnTo>
                    <a:pt x="0" y="85344"/>
                  </a:lnTo>
                  <a:cubicBezTo>
                    <a:pt x="14224" y="91313"/>
                    <a:pt x="29083" y="94234"/>
                    <a:pt x="43942" y="94234"/>
                  </a:cubicBezTo>
                  <a:cubicBezTo>
                    <a:pt x="58801" y="94234"/>
                    <a:pt x="73660" y="91313"/>
                    <a:pt x="87884" y="85344"/>
                  </a:cubicBezTo>
                  <a:lnTo>
                    <a:pt x="45085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61" name="Group 361"/>
          <p:cNvGrpSpPr/>
          <p:nvPr/>
        </p:nvGrpSpPr>
        <p:grpSpPr>
          <a:xfrm>
            <a:off x="3302100" y="4534380"/>
            <a:ext cx="192780" cy="41040"/>
            <a:chOff x="0" y="0"/>
            <a:chExt cx="257040" cy="54720"/>
          </a:xfrm>
        </p:grpSpPr>
        <p:sp>
          <p:nvSpPr>
            <p:cNvPr id="362" name="Freeform 362"/>
            <p:cNvSpPr/>
            <p:nvPr/>
          </p:nvSpPr>
          <p:spPr>
            <a:xfrm>
              <a:off x="127" y="0"/>
              <a:ext cx="256794" cy="54737"/>
            </a:xfrm>
            <a:custGeom>
              <a:avLst/>
              <a:gdLst/>
              <a:ahLst/>
              <a:cxnLst/>
              <a:rect l="l" t="t" r="r" b="b"/>
              <a:pathLst>
                <a:path w="256794" h="54737">
                  <a:moveTo>
                    <a:pt x="0" y="0"/>
                  </a:moveTo>
                  <a:cubicBezTo>
                    <a:pt x="11811" y="30988"/>
                    <a:pt x="40386" y="54737"/>
                    <a:pt x="73660" y="54737"/>
                  </a:cubicBezTo>
                  <a:lnTo>
                    <a:pt x="180721" y="54737"/>
                  </a:lnTo>
                  <a:cubicBezTo>
                    <a:pt x="216408" y="54737"/>
                    <a:pt x="244983" y="30988"/>
                    <a:pt x="25679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63" name="Group 363"/>
          <p:cNvGrpSpPr/>
          <p:nvPr/>
        </p:nvGrpSpPr>
        <p:grpSpPr>
          <a:xfrm>
            <a:off x="11898900" y="3895020"/>
            <a:ext cx="647460" cy="306720"/>
            <a:chOff x="0" y="0"/>
            <a:chExt cx="863280" cy="408960"/>
          </a:xfrm>
        </p:grpSpPr>
        <p:sp>
          <p:nvSpPr>
            <p:cNvPr id="364" name="Freeform 364"/>
            <p:cNvSpPr/>
            <p:nvPr/>
          </p:nvSpPr>
          <p:spPr>
            <a:xfrm>
              <a:off x="0" y="127"/>
              <a:ext cx="863219" cy="408813"/>
            </a:xfrm>
            <a:custGeom>
              <a:avLst/>
              <a:gdLst/>
              <a:ahLst/>
              <a:cxnLst/>
              <a:rect l="l" t="t" r="r" b="b"/>
              <a:pathLst>
                <a:path w="863219" h="408813">
                  <a:moveTo>
                    <a:pt x="863219" y="0"/>
                  </a:moveTo>
                  <a:lnTo>
                    <a:pt x="16637" y="259080"/>
                  </a:lnTo>
                  <a:cubicBezTo>
                    <a:pt x="4699" y="261366"/>
                    <a:pt x="0" y="273304"/>
                    <a:pt x="0" y="285115"/>
                  </a:cubicBezTo>
                  <a:cubicBezTo>
                    <a:pt x="0" y="296926"/>
                    <a:pt x="7112" y="306578"/>
                    <a:pt x="16637" y="313690"/>
                  </a:cubicBezTo>
                  <a:lnTo>
                    <a:pt x="328168" y="408813"/>
                  </a:lnTo>
                  <a:lnTo>
                    <a:pt x="860806" y="4699"/>
                  </a:lnTo>
                  <a:lnTo>
                    <a:pt x="86321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65" name="Group 365"/>
          <p:cNvGrpSpPr/>
          <p:nvPr/>
        </p:nvGrpSpPr>
        <p:grpSpPr>
          <a:xfrm>
            <a:off x="12114360" y="4014360"/>
            <a:ext cx="342360" cy="341820"/>
            <a:chOff x="0" y="0"/>
            <a:chExt cx="456480" cy="455760"/>
          </a:xfrm>
        </p:grpSpPr>
        <p:sp>
          <p:nvSpPr>
            <p:cNvPr id="366" name="Freeform 366"/>
            <p:cNvSpPr/>
            <p:nvPr/>
          </p:nvSpPr>
          <p:spPr>
            <a:xfrm>
              <a:off x="0" y="127"/>
              <a:ext cx="456438" cy="455676"/>
            </a:xfrm>
            <a:custGeom>
              <a:avLst/>
              <a:gdLst/>
              <a:ahLst/>
              <a:cxnLst/>
              <a:rect l="l" t="t" r="r" b="b"/>
              <a:pathLst>
                <a:path w="456438" h="455676">
                  <a:moveTo>
                    <a:pt x="456438" y="0"/>
                  </a:moveTo>
                  <a:lnTo>
                    <a:pt x="40386" y="313817"/>
                  </a:lnTo>
                  <a:lnTo>
                    <a:pt x="2413" y="420878"/>
                  </a:lnTo>
                  <a:cubicBezTo>
                    <a:pt x="0" y="430403"/>
                    <a:pt x="2413" y="442341"/>
                    <a:pt x="9525" y="449453"/>
                  </a:cubicBezTo>
                  <a:cubicBezTo>
                    <a:pt x="14097" y="454025"/>
                    <a:pt x="19558" y="455676"/>
                    <a:pt x="25400" y="455676"/>
                  </a:cubicBezTo>
                  <a:cubicBezTo>
                    <a:pt x="28829" y="455676"/>
                    <a:pt x="32258" y="455168"/>
                    <a:pt x="35687" y="454279"/>
                  </a:cubicBezTo>
                  <a:lnTo>
                    <a:pt x="142621" y="416179"/>
                  </a:lnTo>
                  <a:lnTo>
                    <a:pt x="456438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67" name="Group 367"/>
          <p:cNvGrpSpPr/>
          <p:nvPr/>
        </p:nvGrpSpPr>
        <p:grpSpPr>
          <a:xfrm>
            <a:off x="12269340" y="3925260"/>
            <a:ext cx="306720" cy="649080"/>
            <a:chOff x="0" y="0"/>
            <a:chExt cx="408960" cy="865440"/>
          </a:xfrm>
        </p:grpSpPr>
        <p:sp>
          <p:nvSpPr>
            <p:cNvPr id="368" name="Freeform 368"/>
            <p:cNvSpPr/>
            <p:nvPr/>
          </p:nvSpPr>
          <p:spPr>
            <a:xfrm>
              <a:off x="0" y="0"/>
              <a:ext cx="408940" cy="865378"/>
            </a:xfrm>
            <a:custGeom>
              <a:avLst/>
              <a:gdLst/>
              <a:ahLst/>
              <a:cxnLst/>
              <a:rect l="l" t="t" r="r" b="b"/>
              <a:pathLst>
                <a:path w="408940" h="865378">
                  <a:moveTo>
                    <a:pt x="408940" y="0"/>
                  </a:moveTo>
                  <a:lnTo>
                    <a:pt x="404241" y="2413"/>
                  </a:lnTo>
                  <a:lnTo>
                    <a:pt x="0" y="534924"/>
                  </a:lnTo>
                  <a:lnTo>
                    <a:pt x="95123" y="846328"/>
                  </a:lnTo>
                  <a:cubicBezTo>
                    <a:pt x="99822" y="858266"/>
                    <a:pt x="111760" y="865378"/>
                    <a:pt x="123698" y="865378"/>
                  </a:cubicBezTo>
                  <a:cubicBezTo>
                    <a:pt x="135636" y="865378"/>
                    <a:pt x="142748" y="855853"/>
                    <a:pt x="149860" y="846328"/>
                  </a:cubicBezTo>
                  <a:lnTo>
                    <a:pt x="40894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69" name="Group 369"/>
          <p:cNvGrpSpPr/>
          <p:nvPr/>
        </p:nvGrpSpPr>
        <p:grpSpPr>
          <a:xfrm>
            <a:off x="11903760" y="4294080"/>
            <a:ext cx="164160" cy="159300"/>
            <a:chOff x="0" y="0"/>
            <a:chExt cx="218880" cy="212400"/>
          </a:xfrm>
        </p:grpSpPr>
        <p:sp>
          <p:nvSpPr>
            <p:cNvPr id="370" name="Freeform 370"/>
            <p:cNvSpPr/>
            <p:nvPr/>
          </p:nvSpPr>
          <p:spPr>
            <a:xfrm>
              <a:off x="0" y="127"/>
              <a:ext cx="218821" cy="212344"/>
            </a:xfrm>
            <a:custGeom>
              <a:avLst/>
              <a:gdLst/>
              <a:ahLst/>
              <a:cxnLst/>
              <a:rect l="l" t="t" r="r" b="b"/>
              <a:pathLst>
                <a:path w="218821" h="212344">
                  <a:moveTo>
                    <a:pt x="190246" y="0"/>
                  </a:moveTo>
                  <a:cubicBezTo>
                    <a:pt x="183769" y="0"/>
                    <a:pt x="177165" y="2286"/>
                    <a:pt x="171196" y="7112"/>
                  </a:cubicBezTo>
                  <a:lnTo>
                    <a:pt x="9525" y="166497"/>
                  </a:lnTo>
                  <a:cubicBezTo>
                    <a:pt x="0" y="176022"/>
                    <a:pt x="0" y="192659"/>
                    <a:pt x="9525" y="207010"/>
                  </a:cubicBezTo>
                  <a:cubicBezTo>
                    <a:pt x="14224" y="210566"/>
                    <a:pt x="20828" y="212344"/>
                    <a:pt x="27940" y="212344"/>
                  </a:cubicBezTo>
                  <a:cubicBezTo>
                    <a:pt x="35052" y="212344"/>
                    <a:pt x="42799" y="210566"/>
                    <a:pt x="49911" y="207010"/>
                  </a:cubicBezTo>
                  <a:lnTo>
                    <a:pt x="209296" y="45212"/>
                  </a:lnTo>
                  <a:cubicBezTo>
                    <a:pt x="218821" y="35560"/>
                    <a:pt x="218821" y="19050"/>
                    <a:pt x="209296" y="7112"/>
                  </a:cubicBezTo>
                  <a:cubicBezTo>
                    <a:pt x="203454" y="2413"/>
                    <a:pt x="196850" y="0"/>
                    <a:pt x="1902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71" name="Group 371"/>
          <p:cNvGrpSpPr/>
          <p:nvPr/>
        </p:nvGrpSpPr>
        <p:grpSpPr>
          <a:xfrm>
            <a:off x="12018240" y="4405860"/>
            <a:ext cx="160380" cy="160920"/>
            <a:chOff x="0" y="0"/>
            <a:chExt cx="213840" cy="214560"/>
          </a:xfrm>
        </p:grpSpPr>
        <p:sp>
          <p:nvSpPr>
            <p:cNvPr id="372" name="Freeform 372"/>
            <p:cNvSpPr/>
            <p:nvPr/>
          </p:nvSpPr>
          <p:spPr>
            <a:xfrm>
              <a:off x="0" y="0"/>
              <a:ext cx="213741" cy="214503"/>
            </a:xfrm>
            <a:custGeom>
              <a:avLst/>
              <a:gdLst/>
              <a:ahLst/>
              <a:cxnLst/>
              <a:rect l="l" t="t" r="r" b="b"/>
              <a:pathLst>
                <a:path w="213741" h="214503">
                  <a:moveTo>
                    <a:pt x="187706" y="127"/>
                  </a:moveTo>
                  <a:cubicBezTo>
                    <a:pt x="180594" y="127"/>
                    <a:pt x="173482" y="1905"/>
                    <a:pt x="168656" y="5461"/>
                  </a:cubicBezTo>
                  <a:lnTo>
                    <a:pt x="9525" y="167005"/>
                  </a:lnTo>
                  <a:cubicBezTo>
                    <a:pt x="0" y="176530"/>
                    <a:pt x="0" y="193167"/>
                    <a:pt x="9525" y="204978"/>
                  </a:cubicBezTo>
                  <a:cubicBezTo>
                    <a:pt x="16637" y="209677"/>
                    <a:pt x="21463" y="214503"/>
                    <a:pt x="28575" y="214503"/>
                  </a:cubicBezTo>
                  <a:cubicBezTo>
                    <a:pt x="33274" y="214503"/>
                    <a:pt x="42799" y="209804"/>
                    <a:pt x="45212" y="204978"/>
                  </a:cubicBezTo>
                  <a:lnTo>
                    <a:pt x="206629" y="45720"/>
                  </a:lnTo>
                  <a:cubicBezTo>
                    <a:pt x="213741" y="36195"/>
                    <a:pt x="213741" y="17272"/>
                    <a:pt x="206629" y="5334"/>
                  </a:cubicBezTo>
                  <a:cubicBezTo>
                    <a:pt x="201930" y="1651"/>
                    <a:pt x="194818" y="0"/>
                    <a:pt x="18757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73" name="Group 373"/>
          <p:cNvGrpSpPr/>
          <p:nvPr/>
        </p:nvGrpSpPr>
        <p:grpSpPr>
          <a:xfrm>
            <a:off x="11898900" y="4397220"/>
            <a:ext cx="180360" cy="178740"/>
            <a:chOff x="0" y="0"/>
            <a:chExt cx="240480" cy="238320"/>
          </a:xfrm>
        </p:grpSpPr>
        <p:sp>
          <p:nvSpPr>
            <p:cNvPr id="374" name="Freeform 374"/>
            <p:cNvSpPr/>
            <p:nvPr/>
          </p:nvSpPr>
          <p:spPr>
            <a:xfrm>
              <a:off x="0" y="0"/>
              <a:ext cx="240411" cy="238252"/>
            </a:xfrm>
            <a:custGeom>
              <a:avLst/>
              <a:gdLst/>
              <a:ahLst/>
              <a:cxnLst/>
              <a:rect l="l" t="t" r="r" b="b"/>
              <a:pathLst>
                <a:path w="240411" h="238252">
                  <a:moveTo>
                    <a:pt x="212725" y="0"/>
                  </a:moveTo>
                  <a:cubicBezTo>
                    <a:pt x="205867" y="0"/>
                    <a:pt x="198755" y="1778"/>
                    <a:pt x="192786" y="5334"/>
                  </a:cubicBezTo>
                  <a:lnTo>
                    <a:pt x="7239" y="190754"/>
                  </a:lnTo>
                  <a:cubicBezTo>
                    <a:pt x="0" y="200279"/>
                    <a:pt x="0" y="216916"/>
                    <a:pt x="7239" y="228727"/>
                  </a:cubicBezTo>
                  <a:cubicBezTo>
                    <a:pt x="14351" y="235839"/>
                    <a:pt x="19050" y="238252"/>
                    <a:pt x="26289" y="238252"/>
                  </a:cubicBezTo>
                  <a:cubicBezTo>
                    <a:pt x="33528" y="238252"/>
                    <a:pt x="40513" y="235839"/>
                    <a:pt x="45339" y="228727"/>
                  </a:cubicBezTo>
                  <a:lnTo>
                    <a:pt x="228600" y="45847"/>
                  </a:lnTo>
                  <a:cubicBezTo>
                    <a:pt x="240411" y="33909"/>
                    <a:pt x="240411" y="14859"/>
                    <a:pt x="230886" y="5461"/>
                  </a:cubicBezTo>
                  <a:cubicBezTo>
                    <a:pt x="226187" y="1778"/>
                    <a:pt x="219583" y="0"/>
                    <a:pt x="21272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478020" y="766800"/>
            <a:ext cx="663120" cy="857520"/>
            <a:chOff x="0" y="0"/>
            <a:chExt cx="884160" cy="11433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129880" y="773280"/>
            <a:ext cx="672300" cy="844020"/>
            <a:chOff x="0" y="0"/>
            <a:chExt cx="896400" cy="11253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200000" y="744120"/>
            <a:ext cx="893700" cy="419580"/>
            <a:chOff x="0" y="0"/>
            <a:chExt cx="1191600" cy="5594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288020" y="121500"/>
            <a:ext cx="701460" cy="704160"/>
            <a:chOff x="0" y="0"/>
            <a:chExt cx="935280" cy="938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075800" y="635580"/>
            <a:ext cx="942840" cy="629640"/>
            <a:chOff x="0" y="0"/>
            <a:chExt cx="1257120" cy="839520"/>
          </a:xfrm>
        </p:grpSpPr>
        <p:sp>
          <p:nvSpPr>
            <p:cNvPr id="11" name="Freeform 11"/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289720" y="1551960"/>
            <a:ext cx="616140" cy="241380"/>
            <a:chOff x="0" y="0"/>
            <a:chExt cx="821520" cy="3218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924140" y="649080"/>
            <a:ext cx="286740" cy="609120"/>
            <a:chOff x="0" y="0"/>
            <a:chExt cx="382320" cy="812160"/>
          </a:xfrm>
        </p:grpSpPr>
        <p:sp>
          <p:nvSpPr>
            <p:cNvPr id="15" name="Freeform 15"/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403500" y="1558440"/>
            <a:ext cx="584280" cy="176040"/>
            <a:chOff x="0" y="0"/>
            <a:chExt cx="779040" cy="2347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5462360" y="1682640"/>
            <a:ext cx="446580" cy="133380"/>
            <a:chOff x="0" y="0"/>
            <a:chExt cx="595440" cy="1778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7377740" y="1691820"/>
            <a:ext cx="430920" cy="117180"/>
            <a:chOff x="0" y="0"/>
            <a:chExt cx="574560" cy="1562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6712460" y="349380"/>
            <a:ext cx="182520" cy="264060"/>
            <a:chOff x="0" y="0"/>
            <a:chExt cx="243360" cy="352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6500240" y="209520"/>
            <a:ext cx="286740" cy="214380"/>
            <a:chOff x="0" y="0"/>
            <a:chExt cx="382320" cy="285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6500240" y="547560"/>
            <a:ext cx="270540" cy="182520"/>
            <a:chOff x="0" y="0"/>
            <a:chExt cx="360720" cy="24336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6383060" y="319680"/>
            <a:ext cx="205200" cy="293220"/>
            <a:chOff x="0" y="0"/>
            <a:chExt cx="273600" cy="39096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4773860" y="9970020"/>
            <a:ext cx="282420" cy="316980"/>
            <a:chOff x="0" y="0"/>
            <a:chExt cx="376560" cy="422640"/>
          </a:xfrm>
        </p:grpSpPr>
        <p:sp>
          <p:nvSpPr>
            <p:cNvPr id="31" name="Freeform 31"/>
            <p:cNvSpPr/>
            <p:nvPr/>
          </p:nvSpPr>
          <p:spPr>
            <a:xfrm>
              <a:off x="0" y="127"/>
              <a:ext cx="376682" cy="422529"/>
            </a:xfrm>
            <a:custGeom>
              <a:avLst/>
              <a:gdLst/>
              <a:ahLst/>
              <a:cxnLst/>
              <a:rect l="l" t="t" r="r" b="b"/>
              <a:pathLst>
                <a:path w="376682" h="422529">
                  <a:moveTo>
                    <a:pt x="171323" y="422529"/>
                  </a:moveTo>
                  <a:cubicBezTo>
                    <a:pt x="171323" y="339725"/>
                    <a:pt x="171323" y="255524"/>
                    <a:pt x="171323" y="171323"/>
                  </a:cubicBezTo>
                  <a:cubicBezTo>
                    <a:pt x="230378" y="171323"/>
                    <a:pt x="290957" y="171323"/>
                    <a:pt x="352933" y="171323"/>
                  </a:cubicBezTo>
                  <a:cubicBezTo>
                    <a:pt x="352933" y="163957"/>
                    <a:pt x="354457" y="157988"/>
                    <a:pt x="354457" y="152146"/>
                  </a:cubicBezTo>
                  <a:cubicBezTo>
                    <a:pt x="351536" y="143256"/>
                    <a:pt x="354457" y="138811"/>
                    <a:pt x="363347" y="140335"/>
                  </a:cubicBezTo>
                  <a:cubicBezTo>
                    <a:pt x="373634" y="141859"/>
                    <a:pt x="376682" y="137414"/>
                    <a:pt x="376682" y="128524"/>
                  </a:cubicBezTo>
                  <a:cubicBezTo>
                    <a:pt x="375158" y="100457"/>
                    <a:pt x="375158" y="70866"/>
                    <a:pt x="376682" y="42799"/>
                  </a:cubicBezTo>
                  <a:cubicBezTo>
                    <a:pt x="376682" y="32512"/>
                    <a:pt x="372237" y="28067"/>
                    <a:pt x="361950" y="30988"/>
                  </a:cubicBezTo>
                  <a:cubicBezTo>
                    <a:pt x="354584" y="32512"/>
                    <a:pt x="353060" y="29464"/>
                    <a:pt x="354584" y="23622"/>
                  </a:cubicBezTo>
                  <a:cubicBezTo>
                    <a:pt x="354584" y="16256"/>
                    <a:pt x="354584" y="8890"/>
                    <a:pt x="354584" y="0"/>
                  </a:cubicBezTo>
                  <a:cubicBezTo>
                    <a:pt x="345694" y="0"/>
                    <a:pt x="336804" y="0"/>
                    <a:pt x="329438" y="0"/>
                  </a:cubicBezTo>
                  <a:cubicBezTo>
                    <a:pt x="280670" y="0"/>
                    <a:pt x="232029" y="0"/>
                    <a:pt x="183261" y="0"/>
                  </a:cubicBezTo>
                  <a:cubicBezTo>
                    <a:pt x="134366" y="1397"/>
                    <a:pt x="90043" y="14605"/>
                    <a:pt x="54610" y="48641"/>
                  </a:cubicBezTo>
                  <a:cubicBezTo>
                    <a:pt x="17780" y="84074"/>
                    <a:pt x="1524" y="128397"/>
                    <a:pt x="1524" y="180213"/>
                  </a:cubicBezTo>
                  <a:cubicBezTo>
                    <a:pt x="1524" y="255524"/>
                    <a:pt x="1524" y="332486"/>
                    <a:pt x="1524" y="407797"/>
                  </a:cubicBezTo>
                  <a:cubicBezTo>
                    <a:pt x="1524" y="413766"/>
                    <a:pt x="0" y="418084"/>
                    <a:pt x="0" y="422529"/>
                  </a:cubicBezTo>
                  <a:cubicBezTo>
                    <a:pt x="57531" y="422529"/>
                    <a:pt x="113665" y="422529"/>
                    <a:pt x="171323" y="42252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8068400" y="9824760"/>
            <a:ext cx="210600" cy="126360"/>
            <a:chOff x="0" y="0"/>
            <a:chExt cx="280800" cy="16848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80924" cy="168656"/>
            </a:xfrm>
            <a:custGeom>
              <a:avLst/>
              <a:gdLst/>
              <a:ahLst/>
              <a:cxnLst/>
              <a:rect l="l" t="t" r="r" b="b"/>
              <a:pathLst>
                <a:path w="280924" h="168656">
                  <a:moveTo>
                    <a:pt x="280797" y="0"/>
                  </a:moveTo>
                  <a:cubicBezTo>
                    <a:pt x="199517" y="1524"/>
                    <a:pt x="116713" y="1524"/>
                    <a:pt x="35433" y="1524"/>
                  </a:cubicBezTo>
                  <a:cubicBezTo>
                    <a:pt x="29464" y="1524"/>
                    <a:pt x="25146" y="1524"/>
                    <a:pt x="19177" y="1524"/>
                  </a:cubicBezTo>
                  <a:cubicBezTo>
                    <a:pt x="19177" y="13335"/>
                    <a:pt x="19177" y="23749"/>
                    <a:pt x="19177" y="35560"/>
                  </a:cubicBezTo>
                  <a:cubicBezTo>
                    <a:pt x="13208" y="37084"/>
                    <a:pt x="7366" y="37084"/>
                    <a:pt x="0" y="37084"/>
                  </a:cubicBezTo>
                  <a:cubicBezTo>
                    <a:pt x="0" y="68072"/>
                    <a:pt x="0" y="97663"/>
                    <a:pt x="1524" y="127254"/>
                  </a:cubicBezTo>
                  <a:cubicBezTo>
                    <a:pt x="1524" y="130175"/>
                    <a:pt x="11811" y="133223"/>
                    <a:pt x="19304" y="139065"/>
                  </a:cubicBezTo>
                  <a:cubicBezTo>
                    <a:pt x="19304" y="146431"/>
                    <a:pt x="19304" y="156845"/>
                    <a:pt x="19304" y="168656"/>
                  </a:cubicBezTo>
                  <a:cubicBezTo>
                    <a:pt x="106553" y="168656"/>
                    <a:pt x="193675" y="168656"/>
                    <a:pt x="280924" y="168656"/>
                  </a:cubicBezTo>
                  <a:cubicBezTo>
                    <a:pt x="280924" y="112522"/>
                    <a:pt x="280924" y="56388"/>
                    <a:pt x="280924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5689700" y="9414360"/>
            <a:ext cx="599940" cy="683100"/>
            <a:chOff x="0" y="0"/>
            <a:chExt cx="799920" cy="910800"/>
          </a:xfrm>
        </p:grpSpPr>
        <p:sp>
          <p:nvSpPr>
            <p:cNvPr id="35" name="Freeform 35"/>
            <p:cNvSpPr/>
            <p:nvPr/>
          </p:nvSpPr>
          <p:spPr>
            <a:xfrm>
              <a:off x="-127" y="127"/>
              <a:ext cx="799846" cy="910717"/>
            </a:xfrm>
            <a:custGeom>
              <a:avLst/>
              <a:gdLst/>
              <a:ahLst/>
              <a:cxnLst/>
              <a:rect l="l" t="t" r="r" b="b"/>
              <a:pathLst>
                <a:path w="799846" h="910717">
                  <a:moveTo>
                    <a:pt x="289433" y="740664"/>
                  </a:moveTo>
                  <a:cubicBezTo>
                    <a:pt x="231902" y="740664"/>
                    <a:pt x="174371" y="740664"/>
                    <a:pt x="115316" y="740664"/>
                  </a:cubicBezTo>
                  <a:cubicBezTo>
                    <a:pt x="115316" y="752475"/>
                    <a:pt x="115316" y="761365"/>
                    <a:pt x="115316" y="770255"/>
                  </a:cubicBezTo>
                  <a:cubicBezTo>
                    <a:pt x="94615" y="770255"/>
                    <a:pt x="94615" y="770255"/>
                    <a:pt x="94615" y="789432"/>
                  </a:cubicBezTo>
                  <a:cubicBezTo>
                    <a:pt x="94615" y="819023"/>
                    <a:pt x="94615" y="850011"/>
                    <a:pt x="94615" y="879602"/>
                  </a:cubicBezTo>
                  <a:cubicBezTo>
                    <a:pt x="101981" y="881126"/>
                    <a:pt x="107950" y="881126"/>
                    <a:pt x="113792" y="881126"/>
                  </a:cubicBezTo>
                  <a:cubicBezTo>
                    <a:pt x="113792" y="891413"/>
                    <a:pt x="113792" y="900303"/>
                    <a:pt x="113792" y="910717"/>
                  </a:cubicBezTo>
                  <a:cubicBezTo>
                    <a:pt x="119634" y="910717"/>
                    <a:pt x="124079" y="910717"/>
                    <a:pt x="128524" y="910717"/>
                  </a:cubicBezTo>
                  <a:cubicBezTo>
                    <a:pt x="180213" y="910717"/>
                    <a:pt x="231775" y="910717"/>
                    <a:pt x="283464" y="910717"/>
                  </a:cubicBezTo>
                  <a:cubicBezTo>
                    <a:pt x="367538" y="910717"/>
                    <a:pt x="433959" y="857504"/>
                    <a:pt x="453136" y="776224"/>
                  </a:cubicBezTo>
                  <a:cubicBezTo>
                    <a:pt x="457581" y="759968"/>
                    <a:pt x="458978" y="742188"/>
                    <a:pt x="458978" y="724535"/>
                  </a:cubicBezTo>
                  <a:cubicBezTo>
                    <a:pt x="458978" y="545592"/>
                    <a:pt x="458978" y="365252"/>
                    <a:pt x="458978" y="186309"/>
                  </a:cubicBezTo>
                  <a:cubicBezTo>
                    <a:pt x="458978" y="180340"/>
                    <a:pt x="458978" y="176022"/>
                    <a:pt x="458978" y="170053"/>
                  </a:cubicBezTo>
                  <a:cubicBezTo>
                    <a:pt x="572643" y="170053"/>
                    <a:pt x="686308" y="170053"/>
                    <a:pt x="799846" y="170053"/>
                  </a:cubicBezTo>
                  <a:cubicBezTo>
                    <a:pt x="799846" y="113919"/>
                    <a:pt x="799846" y="57658"/>
                    <a:pt x="799846" y="1524"/>
                  </a:cubicBezTo>
                  <a:cubicBezTo>
                    <a:pt x="796925" y="1524"/>
                    <a:pt x="795401" y="1524"/>
                    <a:pt x="794004" y="1524"/>
                  </a:cubicBezTo>
                  <a:cubicBezTo>
                    <a:pt x="680339" y="1524"/>
                    <a:pt x="568198" y="0"/>
                    <a:pt x="456057" y="1524"/>
                  </a:cubicBezTo>
                  <a:cubicBezTo>
                    <a:pt x="374904" y="3048"/>
                    <a:pt x="305562" y="62103"/>
                    <a:pt x="292227" y="143510"/>
                  </a:cubicBezTo>
                  <a:cubicBezTo>
                    <a:pt x="287782" y="171577"/>
                    <a:pt x="289306" y="201168"/>
                    <a:pt x="287782" y="230759"/>
                  </a:cubicBezTo>
                  <a:cubicBezTo>
                    <a:pt x="208026" y="230759"/>
                    <a:pt x="125476" y="230759"/>
                    <a:pt x="42799" y="230759"/>
                  </a:cubicBezTo>
                  <a:cubicBezTo>
                    <a:pt x="42799" y="218948"/>
                    <a:pt x="42799" y="207137"/>
                    <a:pt x="42799" y="195326"/>
                  </a:cubicBezTo>
                  <a:cubicBezTo>
                    <a:pt x="28067" y="195326"/>
                    <a:pt x="16256" y="195326"/>
                    <a:pt x="0" y="195326"/>
                  </a:cubicBezTo>
                  <a:cubicBezTo>
                    <a:pt x="1524" y="211582"/>
                    <a:pt x="1524" y="227838"/>
                    <a:pt x="4445" y="242697"/>
                  </a:cubicBezTo>
                  <a:cubicBezTo>
                    <a:pt x="7366" y="261874"/>
                    <a:pt x="28067" y="275209"/>
                    <a:pt x="51689" y="275209"/>
                  </a:cubicBezTo>
                  <a:cubicBezTo>
                    <a:pt x="125476" y="275209"/>
                    <a:pt x="197739" y="275209"/>
                    <a:pt x="271653" y="275209"/>
                  </a:cubicBezTo>
                  <a:cubicBezTo>
                    <a:pt x="277495" y="275209"/>
                    <a:pt x="283464" y="275209"/>
                    <a:pt x="289306" y="275209"/>
                  </a:cubicBezTo>
                  <a:cubicBezTo>
                    <a:pt x="289306" y="430403"/>
                    <a:pt x="289306" y="585724"/>
                    <a:pt x="289306" y="74091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6689240" y="9415440"/>
            <a:ext cx="720900" cy="535680"/>
            <a:chOff x="0" y="0"/>
            <a:chExt cx="961200" cy="71424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61263" cy="715645"/>
            </a:xfrm>
            <a:custGeom>
              <a:avLst/>
              <a:gdLst/>
              <a:ahLst/>
              <a:cxnLst/>
              <a:rect l="l" t="t" r="r" b="b"/>
              <a:pathLst>
                <a:path w="961263" h="715645">
                  <a:moveTo>
                    <a:pt x="392811" y="168910"/>
                  </a:moveTo>
                  <a:cubicBezTo>
                    <a:pt x="392811" y="291846"/>
                    <a:pt x="392811" y="414909"/>
                    <a:pt x="392811" y="536448"/>
                  </a:cubicBezTo>
                  <a:cubicBezTo>
                    <a:pt x="392811" y="620903"/>
                    <a:pt x="440055" y="686054"/>
                    <a:pt x="516890" y="708279"/>
                  </a:cubicBezTo>
                  <a:cubicBezTo>
                    <a:pt x="533146" y="714248"/>
                    <a:pt x="552323" y="715645"/>
                    <a:pt x="571500" y="715645"/>
                  </a:cubicBezTo>
                  <a:cubicBezTo>
                    <a:pt x="689610" y="715645"/>
                    <a:pt x="809244" y="715645"/>
                    <a:pt x="927354" y="715645"/>
                  </a:cubicBezTo>
                  <a:cubicBezTo>
                    <a:pt x="939165" y="715645"/>
                    <a:pt x="945134" y="712724"/>
                    <a:pt x="943610" y="700786"/>
                  </a:cubicBezTo>
                  <a:cubicBezTo>
                    <a:pt x="942086" y="696341"/>
                    <a:pt x="942086" y="691896"/>
                    <a:pt x="942086" y="687451"/>
                  </a:cubicBezTo>
                  <a:cubicBezTo>
                    <a:pt x="942086" y="681482"/>
                    <a:pt x="942086" y="678561"/>
                    <a:pt x="949452" y="680085"/>
                  </a:cubicBezTo>
                  <a:cubicBezTo>
                    <a:pt x="952373" y="680085"/>
                    <a:pt x="959739" y="675640"/>
                    <a:pt x="959739" y="674116"/>
                  </a:cubicBezTo>
                  <a:cubicBezTo>
                    <a:pt x="961263" y="644525"/>
                    <a:pt x="959739" y="614807"/>
                    <a:pt x="959739" y="585216"/>
                  </a:cubicBezTo>
                  <a:cubicBezTo>
                    <a:pt x="956818" y="583692"/>
                    <a:pt x="953770" y="583692"/>
                    <a:pt x="950849" y="583692"/>
                  </a:cubicBezTo>
                  <a:cubicBezTo>
                    <a:pt x="943483" y="583692"/>
                    <a:pt x="939038" y="580771"/>
                    <a:pt x="941959" y="573278"/>
                  </a:cubicBezTo>
                  <a:cubicBezTo>
                    <a:pt x="941959" y="573278"/>
                    <a:pt x="941959" y="571754"/>
                    <a:pt x="941959" y="571754"/>
                  </a:cubicBezTo>
                  <a:cubicBezTo>
                    <a:pt x="944880" y="548005"/>
                    <a:pt x="944880" y="548005"/>
                    <a:pt x="921258" y="548005"/>
                  </a:cubicBezTo>
                  <a:cubicBezTo>
                    <a:pt x="806069" y="548005"/>
                    <a:pt x="690880" y="548005"/>
                    <a:pt x="575818" y="548005"/>
                  </a:cubicBezTo>
                  <a:cubicBezTo>
                    <a:pt x="571373" y="548005"/>
                    <a:pt x="566928" y="548005"/>
                    <a:pt x="561086" y="548005"/>
                  </a:cubicBezTo>
                  <a:cubicBezTo>
                    <a:pt x="561086" y="542036"/>
                    <a:pt x="561086" y="537591"/>
                    <a:pt x="561086" y="533146"/>
                  </a:cubicBezTo>
                  <a:cubicBezTo>
                    <a:pt x="561086" y="411607"/>
                    <a:pt x="562610" y="290068"/>
                    <a:pt x="561086" y="168656"/>
                  </a:cubicBezTo>
                  <a:cubicBezTo>
                    <a:pt x="559562" y="90424"/>
                    <a:pt x="510921" y="25146"/>
                    <a:pt x="431165" y="5969"/>
                  </a:cubicBezTo>
                  <a:cubicBezTo>
                    <a:pt x="417830" y="1524"/>
                    <a:pt x="401574" y="0"/>
                    <a:pt x="386842" y="0"/>
                  </a:cubicBezTo>
                  <a:cubicBezTo>
                    <a:pt x="261366" y="0"/>
                    <a:pt x="137287" y="0"/>
                    <a:pt x="13335" y="0"/>
                  </a:cubicBezTo>
                  <a:cubicBezTo>
                    <a:pt x="8890" y="0"/>
                    <a:pt x="4445" y="0"/>
                    <a:pt x="0" y="0"/>
                  </a:cubicBezTo>
                  <a:cubicBezTo>
                    <a:pt x="0" y="56261"/>
                    <a:pt x="0" y="111125"/>
                    <a:pt x="0" y="168910"/>
                  </a:cubicBezTo>
                  <a:cubicBezTo>
                    <a:pt x="65024" y="168910"/>
                    <a:pt x="131445" y="168910"/>
                    <a:pt x="196342" y="168910"/>
                  </a:cubicBezTo>
                  <a:cubicBezTo>
                    <a:pt x="261239" y="168910"/>
                    <a:pt x="327787" y="168910"/>
                    <a:pt x="392684" y="16891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5162120" y="9817740"/>
            <a:ext cx="477900" cy="434700"/>
            <a:chOff x="0" y="0"/>
            <a:chExt cx="637200" cy="579600"/>
          </a:xfrm>
        </p:grpSpPr>
        <p:sp>
          <p:nvSpPr>
            <p:cNvPr id="39" name="Freeform 39"/>
            <p:cNvSpPr/>
            <p:nvPr/>
          </p:nvSpPr>
          <p:spPr>
            <a:xfrm>
              <a:off x="-127" y="0"/>
              <a:ext cx="637032" cy="579374"/>
            </a:xfrm>
            <a:custGeom>
              <a:avLst/>
              <a:gdLst/>
              <a:ahLst/>
              <a:cxnLst/>
              <a:rect l="l" t="t" r="r" b="b"/>
              <a:pathLst>
                <a:path w="637032" h="579374">
                  <a:moveTo>
                    <a:pt x="45847" y="249936"/>
                  </a:moveTo>
                  <a:cubicBezTo>
                    <a:pt x="51689" y="227711"/>
                    <a:pt x="56134" y="207010"/>
                    <a:pt x="60579" y="184912"/>
                  </a:cubicBezTo>
                  <a:cubicBezTo>
                    <a:pt x="41402" y="204089"/>
                    <a:pt x="31115" y="229235"/>
                    <a:pt x="22225" y="255905"/>
                  </a:cubicBezTo>
                  <a:cubicBezTo>
                    <a:pt x="20701" y="254381"/>
                    <a:pt x="20701" y="254381"/>
                    <a:pt x="19304" y="254381"/>
                  </a:cubicBezTo>
                  <a:cubicBezTo>
                    <a:pt x="20828" y="247015"/>
                    <a:pt x="22225" y="239649"/>
                    <a:pt x="26670" y="232156"/>
                  </a:cubicBezTo>
                  <a:cubicBezTo>
                    <a:pt x="35560" y="215900"/>
                    <a:pt x="44323" y="199644"/>
                    <a:pt x="54737" y="184785"/>
                  </a:cubicBezTo>
                  <a:cubicBezTo>
                    <a:pt x="68072" y="164084"/>
                    <a:pt x="82804" y="144907"/>
                    <a:pt x="98933" y="122682"/>
                  </a:cubicBezTo>
                  <a:cubicBezTo>
                    <a:pt x="65024" y="122682"/>
                    <a:pt x="34036" y="122682"/>
                    <a:pt x="1524" y="122682"/>
                  </a:cubicBezTo>
                  <a:cubicBezTo>
                    <a:pt x="1524" y="138938"/>
                    <a:pt x="1524" y="155194"/>
                    <a:pt x="1524" y="171450"/>
                  </a:cubicBezTo>
                  <a:cubicBezTo>
                    <a:pt x="20701" y="175895"/>
                    <a:pt x="20701" y="175895"/>
                    <a:pt x="20701" y="195072"/>
                  </a:cubicBezTo>
                  <a:cubicBezTo>
                    <a:pt x="20701" y="202438"/>
                    <a:pt x="20701" y="208407"/>
                    <a:pt x="20701" y="215773"/>
                  </a:cubicBezTo>
                  <a:cubicBezTo>
                    <a:pt x="22225" y="224663"/>
                    <a:pt x="22225" y="233553"/>
                    <a:pt x="7366" y="233553"/>
                  </a:cubicBezTo>
                  <a:cubicBezTo>
                    <a:pt x="5842" y="232029"/>
                    <a:pt x="0" y="236474"/>
                    <a:pt x="0" y="239522"/>
                  </a:cubicBezTo>
                  <a:cubicBezTo>
                    <a:pt x="0" y="273558"/>
                    <a:pt x="0" y="307594"/>
                    <a:pt x="0" y="341503"/>
                  </a:cubicBezTo>
                  <a:cubicBezTo>
                    <a:pt x="20701" y="344424"/>
                    <a:pt x="20701" y="344424"/>
                    <a:pt x="20701" y="365125"/>
                  </a:cubicBezTo>
                  <a:cubicBezTo>
                    <a:pt x="20701" y="371094"/>
                    <a:pt x="20701" y="376936"/>
                    <a:pt x="20701" y="384302"/>
                  </a:cubicBezTo>
                  <a:cubicBezTo>
                    <a:pt x="20701" y="402082"/>
                    <a:pt x="20701" y="402082"/>
                    <a:pt x="1524" y="403479"/>
                  </a:cubicBezTo>
                  <a:cubicBezTo>
                    <a:pt x="1524" y="419735"/>
                    <a:pt x="1524" y="435991"/>
                    <a:pt x="1524" y="453771"/>
                  </a:cubicBezTo>
                  <a:cubicBezTo>
                    <a:pt x="30988" y="453771"/>
                    <a:pt x="61976" y="453771"/>
                    <a:pt x="95885" y="453771"/>
                  </a:cubicBezTo>
                  <a:cubicBezTo>
                    <a:pt x="84074" y="435991"/>
                    <a:pt x="75184" y="416814"/>
                    <a:pt x="61976" y="402082"/>
                  </a:cubicBezTo>
                  <a:cubicBezTo>
                    <a:pt x="44323" y="379857"/>
                    <a:pt x="29464" y="356235"/>
                    <a:pt x="20701" y="328168"/>
                  </a:cubicBezTo>
                  <a:cubicBezTo>
                    <a:pt x="19177" y="326644"/>
                    <a:pt x="19177" y="325247"/>
                    <a:pt x="19177" y="322199"/>
                  </a:cubicBezTo>
                  <a:cubicBezTo>
                    <a:pt x="19177" y="322199"/>
                    <a:pt x="20701" y="322199"/>
                    <a:pt x="20701" y="320675"/>
                  </a:cubicBezTo>
                  <a:cubicBezTo>
                    <a:pt x="26543" y="334010"/>
                    <a:pt x="30988" y="348742"/>
                    <a:pt x="38354" y="360553"/>
                  </a:cubicBezTo>
                  <a:cubicBezTo>
                    <a:pt x="45720" y="373888"/>
                    <a:pt x="54610" y="384175"/>
                    <a:pt x="63373" y="395986"/>
                  </a:cubicBezTo>
                  <a:cubicBezTo>
                    <a:pt x="58928" y="381254"/>
                    <a:pt x="54483" y="367919"/>
                    <a:pt x="50038" y="354584"/>
                  </a:cubicBezTo>
                  <a:cubicBezTo>
                    <a:pt x="101600" y="496570"/>
                    <a:pt x="199009" y="579374"/>
                    <a:pt x="352425" y="566039"/>
                  </a:cubicBezTo>
                  <a:cubicBezTo>
                    <a:pt x="491109" y="554228"/>
                    <a:pt x="572262" y="466979"/>
                    <a:pt x="607568" y="333883"/>
                  </a:cubicBezTo>
                  <a:cubicBezTo>
                    <a:pt x="601726" y="353060"/>
                    <a:pt x="597281" y="373761"/>
                    <a:pt x="591312" y="394462"/>
                  </a:cubicBezTo>
                  <a:cubicBezTo>
                    <a:pt x="608965" y="373761"/>
                    <a:pt x="622300" y="351536"/>
                    <a:pt x="629666" y="324993"/>
                  </a:cubicBezTo>
                  <a:cubicBezTo>
                    <a:pt x="631190" y="317627"/>
                    <a:pt x="634111" y="311658"/>
                    <a:pt x="637032" y="304292"/>
                  </a:cubicBezTo>
                  <a:cubicBezTo>
                    <a:pt x="635508" y="292481"/>
                    <a:pt x="635508" y="279146"/>
                    <a:pt x="635508" y="267335"/>
                  </a:cubicBezTo>
                  <a:cubicBezTo>
                    <a:pt x="633984" y="264414"/>
                    <a:pt x="632587" y="262890"/>
                    <a:pt x="632587" y="261366"/>
                  </a:cubicBezTo>
                  <a:cubicBezTo>
                    <a:pt x="625221" y="231775"/>
                    <a:pt x="613410" y="206629"/>
                    <a:pt x="594233" y="184531"/>
                  </a:cubicBezTo>
                  <a:cubicBezTo>
                    <a:pt x="592709" y="183007"/>
                    <a:pt x="592709" y="181610"/>
                    <a:pt x="592709" y="180086"/>
                  </a:cubicBezTo>
                  <a:cubicBezTo>
                    <a:pt x="592709" y="181610"/>
                    <a:pt x="589788" y="183007"/>
                    <a:pt x="591185" y="183007"/>
                  </a:cubicBezTo>
                  <a:cubicBezTo>
                    <a:pt x="594106" y="194818"/>
                    <a:pt x="598551" y="206629"/>
                    <a:pt x="601472" y="218440"/>
                  </a:cubicBezTo>
                  <a:cubicBezTo>
                    <a:pt x="599948" y="219964"/>
                    <a:pt x="599948" y="219964"/>
                    <a:pt x="598551" y="219964"/>
                  </a:cubicBezTo>
                  <a:cubicBezTo>
                    <a:pt x="594106" y="208153"/>
                    <a:pt x="589661" y="194818"/>
                    <a:pt x="585216" y="183007"/>
                  </a:cubicBezTo>
                  <a:cubicBezTo>
                    <a:pt x="545846" y="93091"/>
                    <a:pt x="479552" y="36957"/>
                    <a:pt x="383667" y="14732"/>
                  </a:cubicBezTo>
                  <a:cubicBezTo>
                    <a:pt x="318770" y="0"/>
                    <a:pt x="256794" y="8890"/>
                    <a:pt x="197739" y="39878"/>
                  </a:cubicBezTo>
                  <a:cubicBezTo>
                    <a:pt x="119634" y="81280"/>
                    <a:pt x="70866" y="147828"/>
                    <a:pt x="51689" y="235077"/>
                  </a:cubicBezTo>
                  <a:cubicBezTo>
                    <a:pt x="51689" y="239522"/>
                    <a:pt x="48768" y="245364"/>
                    <a:pt x="45847" y="249809"/>
                  </a:cubicBezTo>
                  <a:cubicBezTo>
                    <a:pt x="45847" y="272034"/>
                    <a:pt x="45847" y="295656"/>
                    <a:pt x="45847" y="317881"/>
                  </a:cubicBezTo>
                  <a:cubicBezTo>
                    <a:pt x="45847" y="295656"/>
                    <a:pt x="45847" y="272034"/>
                    <a:pt x="45847" y="249809"/>
                  </a:cubicBezTo>
                  <a:close/>
                  <a:moveTo>
                    <a:pt x="407162" y="341503"/>
                  </a:moveTo>
                  <a:cubicBezTo>
                    <a:pt x="426339" y="310515"/>
                    <a:pt x="430784" y="277876"/>
                    <a:pt x="413004" y="245364"/>
                  </a:cubicBezTo>
                  <a:cubicBezTo>
                    <a:pt x="389382" y="203962"/>
                    <a:pt x="353949" y="186182"/>
                    <a:pt x="306832" y="192151"/>
                  </a:cubicBezTo>
                  <a:cubicBezTo>
                    <a:pt x="333375" y="181864"/>
                    <a:pt x="358394" y="192151"/>
                    <a:pt x="382016" y="201041"/>
                  </a:cubicBezTo>
                  <a:cubicBezTo>
                    <a:pt x="393827" y="205486"/>
                    <a:pt x="401193" y="220218"/>
                    <a:pt x="411480" y="232029"/>
                  </a:cubicBezTo>
                  <a:cubicBezTo>
                    <a:pt x="443992" y="199517"/>
                    <a:pt x="476377" y="167005"/>
                    <a:pt x="510286" y="132969"/>
                  </a:cubicBezTo>
                  <a:cubicBezTo>
                    <a:pt x="530987" y="150749"/>
                    <a:pt x="563372" y="217297"/>
                    <a:pt x="558927" y="239395"/>
                  </a:cubicBezTo>
                  <a:cubicBezTo>
                    <a:pt x="548640" y="200914"/>
                    <a:pt x="533908" y="167005"/>
                    <a:pt x="508762" y="137414"/>
                  </a:cubicBezTo>
                  <a:cubicBezTo>
                    <a:pt x="477774" y="168402"/>
                    <a:pt x="446786" y="199517"/>
                    <a:pt x="415798" y="230505"/>
                  </a:cubicBezTo>
                  <a:cubicBezTo>
                    <a:pt x="414274" y="233426"/>
                    <a:pt x="415798" y="239395"/>
                    <a:pt x="415798" y="242316"/>
                  </a:cubicBezTo>
                  <a:cubicBezTo>
                    <a:pt x="418719" y="257048"/>
                    <a:pt x="423164" y="270383"/>
                    <a:pt x="424688" y="283718"/>
                  </a:cubicBezTo>
                  <a:cubicBezTo>
                    <a:pt x="427609" y="304419"/>
                    <a:pt x="423164" y="325120"/>
                    <a:pt x="412877" y="339852"/>
                  </a:cubicBezTo>
                  <a:cubicBezTo>
                    <a:pt x="446786" y="373888"/>
                    <a:pt x="477774" y="406400"/>
                    <a:pt x="510286" y="438912"/>
                  </a:cubicBezTo>
                  <a:cubicBezTo>
                    <a:pt x="535305" y="409321"/>
                    <a:pt x="550164" y="375285"/>
                    <a:pt x="560451" y="338328"/>
                  </a:cubicBezTo>
                  <a:cubicBezTo>
                    <a:pt x="554609" y="378206"/>
                    <a:pt x="536829" y="413766"/>
                    <a:pt x="510286" y="444754"/>
                  </a:cubicBezTo>
                  <a:cubicBezTo>
                    <a:pt x="474853" y="409321"/>
                    <a:pt x="440944" y="375285"/>
                    <a:pt x="407035" y="341249"/>
                  </a:cubicBezTo>
                  <a:cubicBezTo>
                    <a:pt x="408559" y="357505"/>
                    <a:pt x="392303" y="361950"/>
                    <a:pt x="384937" y="372237"/>
                  </a:cubicBezTo>
                  <a:cubicBezTo>
                    <a:pt x="417449" y="404749"/>
                    <a:pt x="449834" y="438785"/>
                    <a:pt x="482346" y="471297"/>
                  </a:cubicBezTo>
                  <a:cubicBezTo>
                    <a:pt x="389382" y="554101"/>
                    <a:pt x="249301" y="543687"/>
                    <a:pt x="169672" y="469773"/>
                  </a:cubicBezTo>
                  <a:cubicBezTo>
                    <a:pt x="203581" y="437261"/>
                    <a:pt x="236093" y="404749"/>
                    <a:pt x="268478" y="370713"/>
                  </a:cubicBezTo>
                  <a:cubicBezTo>
                    <a:pt x="259588" y="361823"/>
                    <a:pt x="249301" y="352933"/>
                    <a:pt x="240411" y="345567"/>
                  </a:cubicBezTo>
                  <a:cubicBezTo>
                    <a:pt x="235966" y="335280"/>
                    <a:pt x="233045" y="323342"/>
                    <a:pt x="228600" y="311531"/>
                  </a:cubicBezTo>
                  <a:cubicBezTo>
                    <a:pt x="230124" y="311531"/>
                    <a:pt x="231521" y="310007"/>
                    <a:pt x="233045" y="310007"/>
                  </a:cubicBezTo>
                  <a:cubicBezTo>
                    <a:pt x="243332" y="348488"/>
                    <a:pt x="268478" y="373634"/>
                    <a:pt x="308229" y="383921"/>
                  </a:cubicBezTo>
                  <a:cubicBezTo>
                    <a:pt x="306705" y="383921"/>
                    <a:pt x="306705" y="385445"/>
                    <a:pt x="306705" y="386842"/>
                  </a:cubicBezTo>
                  <a:cubicBezTo>
                    <a:pt x="294894" y="382397"/>
                    <a:pt x="284607" y="379476"/>
                    <a:pt x="274193" y="375031"/>
                  </a:cubicBezTo>
                  <a:cubicBezTo>
                    <a:pt x="241681" y="407543"/>
                    <a:pt x="210820" y="438658"/>
                    <a:pt x="176784" y="471170"/>
                  </a:cubicBezTo>
                  <a:cubicBezTo>
                    <a:pt x="277114" y="506603"/>
                    <a:pt x="375920" y="506603"/>
                    <a:pt x="476250" y="471170"/>
                  </a:cubicBezTo>
                  <a:cubicBezTo>
                    <a:pt x="474726" y="468249"/>
                    <a:pt x="473329" y="466725"/>
                    <a:pt x="471805" y="465201"/>
                  </a:cubicBezTo>
                  <a:cubicBezTo>
                    <a:pt x="443738" y="435610"/>
                    <a:pt x="414274" y="407543"/>
                    <a:pt x="386207" y="379476"/>
                  </a:cubicBezTo>
                  <a:cubicBezTo>
                    <a:pt x="383286" y="376555"/>
                    <a:pt x="377317" y="376555"/>
                    <a:pt x="372872" y="377952"/>
                  </a:cubicBezTo>
                  <a:cubicBezTo>
                    <a:pt x="363982" y="379476"/>
                    <a:pt x="355219" y="383921"/>
                    <a:pt x="346329" y="386842"/>
                  </a:cubicBezTo>
                  <a:cubicBezTo>
                    <a:pt x="346329" y="385318"/>
                    <a:pt x="346329" y="383921"/>
                    <a:pt x="344805" y="382397"/>
                  </a:cubicBezTo>
                  <a:cubicBezTo>
                    <a:pt x="371348" y="376428"/>
                    <a:pt x="392049" y="363220"/>
                    <a:pt x="406781" y="340995"/>
                  </a:cubicBezTo>
                  <a:close/>
                  <a:moveTo>
                    <a:pt x="482473" y="106426"/>
                  </a:moveTo>
                  <a:cubicBezTo>
                    <a:pt x="480949" y="106426"/>
                    <a:pt x="479552" y="107950"/>
                    <a:pt x="478028" y="107950"/>
                  </a:cubicBezTo>
                  <a:cubicBezTo>
                    <a:pt x="433832" y="70993"/>
                    <a:pt x="227330" y="70993"/>
                    <a:pt x="180086" y="106426"/>
                  </a:cubicBezTo>
                  <a:cubicBezTo>
                    <a:pt x="211074" y="137414"/>
                    <a:pt x="243459" y="170053"/>
                    <a:pt x="274447" y="201041"/>
                  </a:cubicBezTo>
                  <a:cubicBezTo>
                    <a:pt x="283337" y="198120"/>
                    <a:pt x="292100" y="195072"/>
                    <a:pt x="300990" y="190754"/>
                  </a:cubicBezTo>
                  <a:cubicBezTo>
                    <a:pt x="300990" y="192278"/>
                    <a:pt x="302514" y="193675"/>
                    <a:pt x="302514" y="193675"/>
                  </a:cubicBezTo>
                  <a:cubicBezTo>
                    <a:pt x="249428" y="212852"/>
                    <a:pt x="225806" y="251333"/>
                    <a:pt x="228727" y="306070"/>
                  </a:cubicBezTo>
                  <a:cubicBezTo>
                    <a:pt x="225806" y="285369"/>
                    <a:pt x="225806" y="264668"/>
                    <a:pt x="236093" y="246888"/>
                  </a:cubicBezTo>
                  <a:cubicBezTo>
                    <a:pt x="241935" y="236601"/>
                    <a:pt x="237617" y="230632"/>
                    <a:pt x="231648" y="223266"/>
                  </a:cubicBezTo>
                  <a:cubicBezTo>
                    <a:pt x="215392" y="208534"/>
                    <a:pt x="199136" y="192278"/>
                    <a:pt x="184404" y="177419"/>
                  </a:cubicBezTo>
                  <a:cubicBezTo>
                    <a:pt x="171069" y="164084"/>
                    <a:pt x="157861" y="150749"/>
                    <a:pt x="143129" y="137541"/>
                  </a:cubicBezTo>
                  <a:cubicBezTo>
                    <a:pt x="118110" y="168529"/>
                    <a:pt x="103251" y="202565"/>
                    <a:pt x="92964" y="239522"/>
                  </a:cubicBezTo>
                  <a:cubicBezTo>
                    <a:pt x="91440" y="237998"/>
                    <a:pt x="91440" y="236601"/>
                    <a:pt x="91440" y="235077"/>
                  </a:cubicBezTo>
                  <a:cubicBezTo>
                    <a:pt x="98806" y="199644"/>
                    <a:pt x="115062" y="168529"/>
                    <a:pt x="137160" y="138938"/>
                  </a:cubicBezTo>
                  <a:cubicBezTo>
                    <a:pt x="141605" y="132969"/>
                    <a:pt x="144526" y="132969"/>
                    <a:pt x="150495" y="138938"/>
                  </a:cubicBezTo>
                  <a:cubicBezTo>
                    <a:pt x="157861" y="146304"/>
                    <a:pt x="165227" y="153670"/>
                    <a:pt x="172593" y="161163"/>
                  </a:cubicBezTo>
                  <a:cubicBezTo>
                    <a:pt x="196215" y="184785"/>
                    <a:pt x="219837" y="208534"/>
                    <a:pt x="241935" y="230632"/>
                  </a:cubicBezTo>
                  <a:cubicBezTo>
                    <a:pt x="250825" y="221742"/>
                    <a:pt x="259588" y="212852"/>
                    <a:pt x="270002" y="203962"/>
                  </a:cubicBezTo>
                  <a:cubicBezTo>
                    <a:pt x="240538" y="175895"/>
                    <a:pt x="212471" y="146304"/>
                    <a:pt x="183007" y="118237"/>
                  </a:cubicBezTo>
                  <a:cubicBezTo>
                    <a:pt x="169672" y="104902"/>
                    <a:pt x="169672" y="104902"/>
                    <a:pt x="184531" y="93091"/>
                  </a:cubicBezTo>
                  <a:cubicBezTo>
                    <a:pt x="186055" y="91567"/>
                    <a:pt x="187452" y="91567"/>
                    <a:pt x="188976" y="90170"/>
                  </a:cubicBezTo>
                  <a:cubicBezTo>
                    <a:pt x="237617" y="57658"/>
                    <a:pt x="290703" y="42799"/>
                    <a:pt x="349758" y="48768"/>
                  </a:cubicBezTo>
                  <a:cubicBezTo>
                    <a:pt x="397002" y="53213"/>
                    <a:pt x="438277" y="69469"/>
                    <a:pt x="475107" y="97536"/>
                  </a:cubicBezTo>
                  <a:cubicBezTo>
                    <a:pt x="478028" y="100457"/>
                    <a:pt x="479552" y="103505"/>
                    <a:pt x="482473" y="106426"/>
                  </a:cubicBezTo>
                  <a:close/>
                  <a:moveTo>
                    <a:pt x="299593" y="236601"/>
                  </a:moveTo>
                  <a:cubicBezTo>
                    <a:pt x="299593" y="238125"/>
                    <a:pt x="301117" y="238125"/>
                    <a:pt x="302514" y="239522"/>
                  </a:cubicBezTo>
                  <a:cubicBezTo>
                    <a:pt x="302514" y="239522"/>
                    <a:pt x="300990" y="241046"/>
                    <a:pt x="300990" y="242443"/>
                  </a:cubicBezTo>
                  <a:cubicBezTo>
                    <a:pt x="292100" y="255778"/>
                    <a:pt x="283337" y="270510"/>
                    <a:pt x="274447" y="285369"/>
                  </a:cubicBezTo>
                  <a:cubicBezTo>
                    <a:pt x="284734" y="301625"/>
                    <a:pt x="295148" y="319405"/>
                    <a:pt x="303911" y="335661"/>
                  </a:cubicBezTo>
                  <a:cubicBezTo>
                    <a:pt x="320167" y="335661"/>
                    <a:pt x="334899" y="335661"/>
                    <a:pt x="349631" y="335661"/>
                  </a:cubicBezTo>
                  <a:cubicBezTo>
                    <a:pt x="352552" y="335661"/>
                    <a:pt x="354076" y="332740"/>
                    <a:pt x="355473" y="331216"/>
                  </a:cubicBezTo>
                  <a:cubicBezTo>
                    <a:pt x="362839" y="317881"/>
                    <a:pt x="370205" y="306070"/>
                    <a:pt x="377571" y="292735"/>
                  </a:cubicBezTo>
                  <a:cubicBezTo>
                    <a:pt x="379095" y="291211"/>
                    <a:pt x="379095" y="286766"/>
                    <a:pt x="377571" y="285369"/>
                  </a:cubicBezTo>
                  <a:cubicBezTo>
                    <a:pt x="365760" y="257302"/>
                    <a:pt x="352552" y="229235"/>
                    <a:pt x="312674" y="239522"/>
                  </a:cubicBezTo>
                  <a:cubicBezTo>
                    <a:pt x="312674" y="239522"/>
                    <a:pt x="311150" y="239522"/>
                    <a:pt x="306832" y="237998"/>
                  </a:cubicBezTo>
                  <a:cubicBezTo>
                    <a:pt x="317119" y="237998"/>
                    <a:pt x="323088" y="239522"/>
                    <a:pt x="327533" y="237998"/>
                  </a:cubicBezTo>
                  <a:cubicBezTo>
                    <a:pt x="349631" y="233553"/>
                    <a:pt x="360045" y="243967"/>
                    <a:pt x="371729" y="261620"/>
                  </a:cubicBezTo>
                  <a:cubicBezTo>
                    <a:pt x="383540" y="282321"/>
                    <a:pt x="383540" y="295656"/>
                    <a:pt x="371729" y="314833"/>
                  </a:cubicBezTo>
                  <a:cubicBezTo>
                    <a:pt x="361442" y="332613"/>
                    <a:pt x="351028" y="342900"/>
                    <a:pt x="330454" y="338455"/>
                  </a:cubicBezTo>
                  <a:cubicBezTo>
                    <a:pt x="324612" y="336931"/>
                    <a:pt x="318643" y="336931"/>
                    <a:pt x="314198" y="338455"/>
                  </a:cubicBezTo>
                  <a:cubicBezTo>
                    <a:pt x="299466" y="341376"/>
                    <a:pt x="295021" y="332486"/>
                    <a:pt x="287655" y="323723"/>
                  </a:cubicBezTo>
                  <a:cubicBezTo>
                    <a:pt x="270002" y="300101"/>
                    <a:pt x="266954" y="277876"/>
                    <a:pt x="287655" y="254254"/>
                  </a:cubicBezTo>
                  <a:cubicBezTo>
                    <a:pt x="292100" y="248285"/>
                    <a:pt x="295021" y="242443"/>
                    <a:pt x="299466" y="236474"/>
                  </a:cubicBezTo>
                  <a:close/>
                  <a:moveTo>
                    <a:pt x="324485" y="484886"/>
                  </a:moveTo>
                  <a:cubicBezTo>
                    <a:pt x="320040" y="483362"/>
                    <a:pt x="312674" y="481965"/>
                    <a:pt x="308229" y="477520"/>
                  </a:cubicBezTo>
                  <a:cubicBezTo>
                    <a:pt x="303784" y="473075"/>
                    <a:pt x="297942" y="464185"/>
                    <a:pt x="297942" y="458343"/>
                  </a:cubicBezTo>
                  <a:cubicBezTo>
                    <a:pt x="297942" y="449453"/>
                    <a:pt x="303784" y="439166"/>
                    <a:pt x="309753" y="434721"/>
                  </a:cubicBezTo>
                  <a:cubicBezTo>
                    <a:pt x="317119" y="430276"/>
                    <a:pt x="327406" y="431800"/>
                    <a:pt x="336296" y="430276"/>
                  </a:cubicBezTo>
                  <a:cubicBezTo>
                    <a:pt x="342138" y="430276"/>
                    <a:pt x="358394" y="450977"/>
                    <a:pt x="355473" y="458343"/>
                  </a:cubicBezTo>
                  <a:cubicBezTo>
                    <a:pt x="353949" y="465709"/>
                    <a:pt x="349631" y="474599"/>
                    <a:pt x="343662" y="480568"/>
                  </a:cubicBezTo>
                  <a:cubicBezTo>
                    <a:pt x="340741" y="485013"/>
                    <a:pt x="333375" y="483489"/>
                    <a:pt x="324485" y="485013"/>
                  </a:cubicBezTo>
                  <a:close/>
                  <a:moveTo>
                    <a:pt x="327406" y="144907"/>
                  </a:moveTo>
                  <a:cubicBezTo>
                    <a:pt x="312674" y="144907"/>
                    <a:pt x="297942" y="131572"/>
                    <a:pt x="296418" y="119761"/>
                  </a:cubicBezTo>
                  <a:cubicBezTo>
                    <a:pt x="296418" y="107950"/>
                    <a:pt x="314071" y="93091"/>
                    <a:pt x="327406" y="93091"/>
                  </a:cubicBezTo>
                  <a:cubicBezTo>
                    <a:pt x="340741" y="93091"/>
                    <a:pt x="355473" y="106426"/>
                    <a:pt x="356870" y="119761"/>
                  </a:cubicBezTo>
                  <a:cubicBezTo>
                    <a:pt x="356870" y="130048"/>
                    <a:pt x="340614" y="144907"/>
                    <a:pt x="327406" y="144907"/>
                  </a:cubicBezTo>
                  <a:close/>
                  <a:moveTo>
                    <a:pt x="96012" y="350393"/>
                  </a:moveTo>
                  <a:cubicBezTo>
                    <a:pt x="109347" y="382905"/>
                    <a:pt x="119634" y="415417"/>
                    <a:pt x="147574" y="440563"/>
                  </a:cubicBezTo>
                  <a:cubicBezTo>
                    <a:pt x="147574" y="442087"/>
                    <a:pt x="147574" y="443484"/>
                    <a:pt x="146050" y="447929"/>
                  </a:cubicBezTo>
                  <a:cubicBezTo>
                    <a:pt x="121031" y="418338"/>
                    <a:pt x="101854" y="387350"/>
                    <a:pt x="95885" y="350393"/>
                  </a:cubicBezTo>
                  <a:close/>
                  <a:moveTo>
                    <a:pt x="329057" y="313436"/>
                  </a:moveTo>
                  <a:cubicBezTo>
                    <a:pt x="342392" y="308991"/>
                    <a:pt x="351155" y="301625"/>
                    <a:pt x="349758" y="286766"/>
                  </a:cubicBezTo>
                  <a:cubicBezTo>
                    <a:pt x="349758" y="276479"/>
                    <a:pt x="342392" y="268986"/>
                    <a:pt x="332105" y="266065"/>
                  </a:cubicBezTo>
                  <a:cubicBezTo>
                    <a:pt x="314452" y="261620"/>
                    <a:pt x="308483" y="274955"/>
                    <a:pt x="301117" y="288290"/>
                  </a:cubicBezTo>
                  <a:cubicBezTo>
                    <a:pt x="301117" y="272034"/>
                    <a:pt x="311404" y="261620"/>
                    <a:pt x="326136" y="261620"/>
                  </a:cubicBezTo>
                  <a:cubicBezTo>
                    <a:pt x="340868" y="261620"/>
                    <a:pt x="354203" y="271907"/>
                    <a:pt x="354203" y="286766"/>
                  </a:cubicBezTo>
                  <a:cubicBezTo>
                    <a:pt x="354203" y="303022"/>
                    <a:pt x="345313" y="313436"/>
                    <a:pt x="329184" y="313436"/>
                  </a:cubicBezTo>
                  <a:close/>
                  <a:moveTo>
                    <a:pt x="87122" y="261747"/>
                  </a:moveTo>
                  <a:cubicBezTo>
                    <a:pt x="88646" y="261747"/>
                    <a:pt x="88646" y="261747"/>
                    <a:pt x="90043" y="261747"/>
                  </a:cubicBezTo>
                  <a:cubicBezTo>
                    <a:pt x="90043" y="279527"/>
                    <a:pt x="90043" y="298704"/>
                    <a:pt x="90043" y="316484"/>
                  </a:cubicBezTo>
                  <a:cubicBezTo>
                    <a:pt x="88519" y="316484"/>
                    <a:pt x="88519" y="316484"/>
                    <a:pt x="87122" y="316484"/>
                  </a:cubicBezTo>
                  <a:cubicBezTo>
                    <a:pt x="87122" y="298704"/>
                    <a:pt x="87122" y="281051"/>
                    <a:pt x="87122" y="26174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17509500" y="9711360"/>
            <a:ext cx="457920" cy="361260"/>
            <a:chOff x="0" y="0"/>
            <a:chExt cx="610560" cy="481680"/>
          </a:xfrm>
        </p:grpSpPr>
        <p:sp>
          <p:nvSpPr>
            <p:cNvPr id="41" name="Freeform 41"/>
            <p:cNvSpPr/>
            <p:nvPr/>
          </p:nvSpPr>
          <p:spPr>
            <a:xfrm>
              <a:off x="-1524" y="-127"/>
              <a:ext cx="612267" cy="481965"/>
            </a:xfrm>
            <a:custGeom>
              <a:avLst/>
              <a:gdLst/>
              <a:ahLst/>
              <a:cxnLst/>
              <a:rect l="l" t="t" r="r" b="b"/>
              <a:pathLst>
                <a:path w="612267" h="481965">
                  <a:moveTo>
                    <a:pt x="470154" y="87249"/>
                  </a:moveTo>
                  <a:cubicBezTo>
                    <a:pt x="470154" y="63627"/>
                    <a:pt x="470154" y="42926"/>
                    <a:pt x="470154" y="20701"/>
                  </a:cubicBezTo>
                  <a:cubicBezTo>
                    <a:pt x="455422" y="20701"/>
                    <a:pt x="461264" y="8890"/>
                    <a:pt x="458343" y="1524"/>
                  </a:cubicBezTo>
                  <a:cubicBezTo>
                    <a:pt x="443611" y="1524"/>
                    <a:pt x="427355" y="0"/>
                    <a:pt x="412496" y="1524"/>
                  </a:cubicBezTo>
                  <a:cubicBezTo>
                    <a:pt x="408051" y="1524"/>
                    <a:pt x="405130" y="10414"/>
                    <a:pt x="400685" y="17780"/>
                  </a:cubicBezTo>
                  <a:cubicBezTo>
                    <a:pt x="388874" y="17780"/>
                    <a:pt x="374015" y="19304"/>
                    <a:pt x="359283" y="19304"/>
                  </a:cubicBezTo>
                  <a:cubicBezTo>
                    <a:pt x="357759" y="19304"/>
                    <a:pt x="356362" y="13335"/>
                    <a:pt x="353314" y="10414"/>
                  </a:cubicBezTo>
                  <a:cubicBezTo>
                    <a:pt x="351790" y="7493"/>
                    <a:pt x="348869" y="1524"/>
                    <a:pt x="347345" y="1524"/>
                  </a:cubicBezTo>
                  <a:cubicBezTo>
                    <a:pt x="319278" y="0"/>
                    <a:pt x="291211" y="1524"/>
                    <a:pt x="261620" y="1524"/>
                  </a:cubicBezTo>
                  <a:cubicBezTo>
                    <a:pt x="261620" y="7493"/>
                    <a:pt x="260096" y="11811"/>
                    <a:pt x="260096" y="17780"/>
                  </a:cubicBezTo>
                  <a:cubicBezTo>
                    <a:pt x="245364" y="17780"/>
                    <a:pt x="230505" y="19304"/>
                    <a:pt x="215773" y="19304"/>
                  </a:cubicBezTo>
                  <a:cubicBezTo>
                    <a:pt x="212852" y="19304"/>
                    <a:pt x="209804" y="14859"/>
                    <a:pt x="209804" y="10414"/>
                  </a:cubicBezTo>
                  <a:cubicBezTo>
                    <a:pt x="209804" y="4445"/>
                    <a:pt x="208280" y="127"/>
                    <a:pt x="199517" y="127"/>
                  </a:cubicBezTo>
                  <a:cubicBezTo>
                    <a:pt x="190627" y="1651"/>
                    <a:pt x="180340" y="1651"/>
                    <a:pt x="169926" y="127"/>
                  </a:cubicBezTo>
                  <a:cubicBezTo>
                    <a:pt x="161036" y="127"/>
                    <a:pt x="152146" y="127"/>
                    <a:pt x="155194" y="13462"/>
                  </a:cubicBezTo>
                  <a:cubicBezTo>
                    <a:pt x="155194" y="14986"/>
                    <a:pt x="153670" y="16383"/>
                    <a:pt x="153670" y="16383"/>
                  </a:cubicBezTo>
                  <a:cubicBezTo>
                    <a:pt x="138938" y="20828"/>
                    <a:pt x="144780" y="32639"/>
                    <a:pt x="144780" y="40005"/>
                  </a:cubicBezTo>
                  <a:cubicBezTo>
                    <a:pt x="144780" y="56261"/>
                    <a:pt x="144780" y="70993"/>
                    <a:pt x="144780" y="87249"/>
                  </a:cubicBezTo>
                  <a:cubicBezTo>
                    <a:pt x="138811" y="87249"/>
                    <a:pt x="134493" y="87249"/>
                    <a:pt x="130048" y="87249"/>
                  </a:cubicBezTo>
                  <a:cubicBezTo>
                    <a:pt x="91567" y="87249"/>
                    <a:pt x="53213" y="88773"/>
                    <a:pt x="14732" y="87249"/>
                  </a:cubicBezTo>
                  <a:cubicBezTo>
                    <a:pt x="4445" y="87249"/>
                    <a:pt x="1524" y="91694"/>
                    <a:pt x="1524" y="100584"/>
                  </a:cubicBezTo>
                  <a:cubicBezTo>
                    <a:pt x="1524" y="106553"/>
                    <a:pt x="1524" y="113919"/>
                    <a:pt x="1524" y="121285"/>
                  </a:cubicBezTo>
                  <a:cubicBezTo>
                    <a:pt x="0" y="130175"/>
                    <a:pt x="3048" y="136017"/>
                    <a:pt x="14859" y="134620"/>
                  </a:cubicBezTo>
                  <a:cubicBezTo>
                    <a:pt x="16383" y="134620"/>
                    <a:pt x="20828" y="139065"/>
                    <a:pt x="20828" y="141986"/>
                  </a:cubicBezTo>
                  <a:cubicBezTo>
                    <a:pt x="22352" y="150876"/>
                    <a:pt x="20828" y="161163"/>
                    <a:pt x="20828" y="170053"/>
                  </a:cubicBezTo>
                  <a:cubicBezTo>
                    <a:pt x="22352" y="180340"/>
                    <a:pt x="22352" y="189230"/>
                    <a:pt x="7493" y="187833"/>
                  </a:cubicBezTo>
                  <a:cubicBezTo>
                    <a:pt x="5969" y="187833"/>
                    <a:pt x="1524" y="192278"/>
                    <a:pt x="1524" y="195199"/>
                  </a:cubicBezTo>
                  <a:cubicBezTo>
                    <a:pt x="1524" y="221742"/>
                    <a:pt x="0" y="248412"/>
                    <a:pt x="1524" y="274955"/>
                  </a:cubicBezTo>
                  <a:cubicBezTo>
                    <a:pt x="1524" y="279400"/>
                    <a:pt x="11811" y="283845"/>
                    <a:pt x="17780" y="288290"/>
                  </a:cubicBezTo>
                  <a:cubicBezTo>
                    <a:pt x="19304" y="286766"/>
                    <a:pt x="19304" y="286766"/>
                    <a:pt x="20701" y="285369"/>
                  </a:cubicBezTo>
                  <a:cubicBezTo>
                    <a:pt x="20701" y="300101"/>
                    <a:pt x="22225" y="314960"/>
                    <a:pt x="20701" y="329692"/>
                  </a:cubicBezTo>
                  <a:cubicBezTo>
                    <a:pt x="20701" y="332613"/>
                    <a:pt x="14732" y="335661"/>
                    <a:pt x="13335" y="335661"/>
                  </a:cubicBezTo>
                  <a:cubicBezTo>
                    <a:pt x="5969" y="334137"/>
                    <a:pt x="1524" y="338582"/>
                    <a:pt x="1524" y="344551"/>
                  </a:cubicBezTo>
                  <a:cubicBezTo>
                    <a:pt x="1524" y="356362"/>
                    <a:pt x="1524" y="368173"/>
                    <a:pt x="1524" y="381508"/>
                  </a:cubicBezTo>
                  <a:cubicBezTo>
                    <a:pt x="48768" y="381508"/>
                    <a:pt x="96139" y="381508"/>
                    <a:pt x="141986" y="381508"/>
                  </a:cubicBezTo>
                  <a:cubicBezTo>
                    <a:pt x="141986" y="384429"/>
                    <a:pt x="143510" y="385953"/>
                    <a:pt x="143510" y="388874"/>
                  </a:cubicBezTo>
                  <a:cubicBezTo>
                    <a:pt x="141986" y="419862"/>
                    <a:pt x="159766" y="440563"/>
                    <a:pt x="186436" y="453898"/>
                  </a:cubicBezTo>
                  <a:cubicBezTo>
                    <a:pt x="227838" y="476123"/>
                    <a:pt x="273685" y="481965"/>
                    <a:pt x="319532" y="480441"/>
                  </a:cubicBezTo>
                  <a:cubicBezTo>
                    <a:pt x="359410" y="478917"/>
                    <a:pt x="396367" y="473075"/>
                    <a:pt x="430403" y="452374"/>
                  </a:cubicBezTo>
                  <a:cubicBezTo>
                    <a:pt x="455549" y="437642"/>
                    <a:pt x="473329" y="418338"/>
                    <a:pt x="470281" y="387350"/>
                  </a:cubicBezTo>
                  <a:cubicBezTo>
                    <a:pt x="470281" y="385826"/>
                    <a:pt x="471805" y="384429"/>
                    <a:pt x="471805" y="382905"/>
                  </a:cubicBezTo>
                  <a:cubicBezTo>
                    <a:pt x="471805" y="382905"/>
                    <a:pt x="471805" y="382905"/>
                    <a:pt x="473329" y="381381"/>
                  </a:cubicBezTo>
                  <a:cubicBezTo>
                    <a:pt x="517652" y="381381"/>
                    <a:pt x="563499" y="381381"/>
                    <a:pt x="612267" y="381381"/>
                  </a:cubicBezTo>
                  <a:cubicBezTo>
                    <a:pt x="612267" y="368046"/>
                    <a:pt x="612267" y="354838"/>
                    <a:pt x="610743" y="343027"/>
                  </a:cubicBezTo>
                  <a:cubicBezTo>
                    <a:pt x="610743" y="340106"/>
                    <a:pt x="604774" y="335661"/>
                    <a:pt x="601853" y="335661"/>
                  </a:cubicBezTo>
                  <a:cubicBezTo>
                    <a:pt x="592963" y="337185"/>
                    <a:pt x="592963" y="332740"/>
                    <a:pt x="592963" y="326771"/>
                  </a:cubicBezTo>
                  <a:cubicBezTo>
                    <a:pt x="592963" y="314960"/>
                    <a:pt x="592963" y="304546"/>
                    <a:pt x="592963" y="292735"/>
                  </a:cubicBezTo>
                  <a:cubicBezTo>
                    <a:pt x="592963" y="285369"/>
                    <a:pt x="594487" y="282448"/>
                    <a:pt x="601853" y="283845"/>
                  </a:cubicBezTo>
                  <a:cubicBezTo>
                    <a:pt x="604774" y="283845"/>
                    <a:pt x="610743" y="279400"/>
                    <a:pt x="610743" y="276479"/>
                  </a:cubicBezTo>
                  <a:cubicBezTo>
                    <a:pt x="612267" y="246888"/>
                    <a:pt x="612267" y="218821"/>
                    <a:pt x="612267" y="187833"/>
                  </a:cubicBezTo>
                  <a:cubicBezTo>
                    <a:pt x="609346" y="187833"/>
                    <a:pt x="606298" y="187833"/>
                    <a:pt x="603377" y="187833"/>
                  </a:cubicBezTo>
                  <a:cubicBezTo>
                    <a:pt x="594487" y="187833"/>
                    <a:pt x="591566" y="184912"/>
                    <a:pt x="593090" y="176022"/>
                  </a:cubicBezTo>
                  <a:cubicBezTo>
                    <a:pt x="594614" y="167132"/>
                    <a:pt x="594614" y="156845"/>
                    <a:pt x="593090" y="147955"/>
                  </a:cubicBezTo>
                  <a:cubicBezTo>
                    <a:pt x="591566" y="137668"/>
                    <a:pt x="594614" y="133223"/>
                    <a:pt x="606425" y="134620"/>
                  </a:cubicBezTo>
                  <a:cubicBezTo>
                    <a:pt x="607949" y="134620"/>
                    <a:pt x="609346" y="134620"/>
                    <a:pt x="610870" y="133096"/>
                  </a:cubicBezTo>
                  <a:cubicBezTo>
                    <a:pt x="610870" y="118364"/>
                    <a:pt x="610870" y="103505"/>
                    <a:pt x="610870" y="87249"/>
                  </a:cubicBezTo>
                  <a:cubicBezTo>
                    <a:pt x="565023" y="87249"/>
                    <a:pt x="517779" y="87249"/>
                    <a:pt x="470408" y="8724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6354440" y="9265860"/>
            <a:ext cx="273240" cy="297000"/>
            <a:chOff x="0" y="0"/>
            <a:chExt cx="364320" cy="396000"/>
          </a:xfrm>
        </p:grpSpPr>
        <p:sp>
          <p:nvSpPr>
            <p:cNvPr id="43" name="Freeform 43"/>
            <p:cNvSpPr/>
            <p:nvPr/>
          </p:nvSpPr>
          <p:spPr>
            <a:xfrm>
              <a:off x="-1524" y="0"/>
              <a:ext cx="365760" cy="395986"/>
            </a:xfrm>
            <a:custGeom>
              <a:avLst/>
              <a:gdLst/>
              <a:ahLst/>
              <a:cxnLst/>
              <a:rect l="l" t="t" r="r" b="b"/>
              <a:pathLst>
                <a:path w="365760" h="395986">
                  <a:moveTo>
                    <a:pt x="109601" y="0"/>
                  </a:moveTo>
                  <a:cubicBezTo>
                    <a:pt x="109601" y="56134"/>
                    <a:pt x="109601" y="112268"/>
                    <a:pt x="109601" y="169926"/>
                  </a:cubicBezTo>
                  <a:cubicBezTo>
                    <a:pt x="72517" y="169926"/>
                    <a:pt x="37084" y="169926"/>
                    <a:pt x="0" y="169926"/>
                  </a:cubicBezTo>
                  <a:cubicBezTo>
                    <a:pt x="0" y="245237"/>
                    <a:pt x="0" y="320675"/>
                    <a:pt x="0" y="395986"/>
                  </a:cubicBezTo>
                  <a:cubicBezTo>
                    <a:pt x="121412" y="395986"/>
                    <a:pt x="242824" y="395986"/>
                    <a:pt x="365760" y="395986"/>
                  </a:cubicBezTo>
                  <a:cubicBezTo>
                    <a:pt x="365760" y="320675"/>
                    <a:pt x="365760" y="246761"/>
                    <a:pt x="365760" y="169926"/>
                  </a:cubicBezTo>
                  <a:cubicBezTo>
                    <a:pt x="330200" y="169926"/>
                    <a:pt x="293243" y="169926"/>
                    <a:pt x="256159" y="169926"/>
                  </a:cubicBezTo>
                  <a:cubicBezTo>
                    <a:pt x="256159" y="112268"/>
                    <a:pt x="256159" y="57658"/>
                    <a:pt x="256159" y="0"/>
                  </a:cubicBezTo>
                  <a:cubicBezTo>
                    <a:pt x="207264" y="0"/>
                    <a:pt x="159893" y="0"/>
                    <a:pt x="10960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15708600" y="9823140"/>
            <a:ext cx="50760" cy="420120"/>
            <a:chOff x="0" y="0"/>
            <a:chExt cx="67680" cy="56016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7691" cy="560197"/>
            </a:xfrm>
            <a:custGeom>
              <a:avLst/>
              <a:gdLst/>
              <a:ahLst/>
              <a:cxnLst/>
              <a:rect l="l" t="t" r="r" b="b"/>
              <a:pathLst>
                <a:path w="67691" h="560197">
                  <a:moveTo>
                    <a:pt x="67691" y="0"/>
                  </a:moveTo>
                  <a:cubicBezTo>
                    <a:pt x="44196" y="0"/>
                    <a:pt x="23495" y="0"/>
                    <a:pt x="0" y="0"/>
                  </a:cubicBezTo>
                  <a:cubicBezTo>
                    <a:pt x="0" y="187706"/>
                    <a:pt x="0" y="372491"/>
                    <a:pt x="0" y="560197"/>
                  </a:cubicBezTo>
                  <a:cubicBezTo>
                    <a:pt x="22098" y="560197"/>
                    <a:pt x="44196" y="560197"/>
                    <a:pt x="67691" y="560197"/>
                  </a:cubicBezTo>
                  <a:cubicBezTo>
                    <a:pt x="67691" y="374015"/>
                    <a:pt x="67691" y="187706"/>
                    <a:pt x="6769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5111360" y="9823140"/>
            <a:ext cx="49680" cy="420120"/>
            <a:chOff x="0" y="0"/>
            <a:chExt cx="66240" cy="56016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66294" cy="560197"/>
            </a:xfrm>
            <a:custGeom>
              <a:avLst/>
              <a:gdLst/>
              <a:ahLst/>
              <a:cxnLst/>
              <a:rect l="l" t="t" r="r" b="b"/>
              <a:pathLst>
                <a:path w="66294" h="560197">
                  <a:moveTo>
                    <a:pt x="66294" y="0"/>
                  </a:moveTo>
                  <a:cubicBezTo>
                    <a:pt x="42672" y="0"/>
                    <a:pt x="22098" y="0"/>
                    <a:pt x="0" y="0"/>
                  </a:cubicBezTo>
                  <a:cubicBezTo>
                    <a:pt x="0" y="187706"/>
                    <a:pt x="0" y="372491"/>
                    <a:pt x="0" y="560197"/>
                  </a:cubicBezTo>
                  <a:cubicBezTo>
                    <a:pt x="20574" y="560197"/>
                    <a:pt x="42672" y="560197"/>
                    <a:pt x="66294" y="560197"/>
                  </a:cubicBezTo>
                  <a:cubicBezTo>
                    <a:pt x="66294" y="374015"/>
                    <a:pt x="66294" y="187706"/>
                    <a:pt x="6629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5058980" y="9824760"/>
            <a:ext cx="47520" cy="419040"/>
            <a:chOff x="0" y="0"/>
            <a:chExt cx="63360" cy="55872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63373" cy="558673"/>
            </a:xfrm>
            <a:custGeom>
              <a:avLst/>
              <a:gdLst/>
              <a:ahLst/>
              <a:cxnLst/>
              <a:rect l="l" t="t" r="r" b="b"/>
              <a:pathLst>
                <a:path w="63373" h="558673">
                  <a:moveTo>
                    <a:pt x="63373" y="0"/>
                  </a:moveTo>
                  <a:cubicBezTo>
                    <a:pt x="42672" y="0"/>
                    <a:pt x="22098" y="0"/>
                    <a:pt x="0" y="0"/>
                  </a:cubicBezTo>
                  <a:cubicBezTo>
                    <a:pt x="0" y="186182"/>
                    <a:pt x="0" y="370967"/>
                    <a:pt x="0" y="558673"/>
                  </a:cubicBezTo>
                  <a:cubicBezTo>
                    <a:pt x="20574" y="558673"/>
                    <a:pt x="41275" y="558673"/>
                    <a:pt x="63373" y="558673"/>
                  </a:cubicBezTo>
                  <a:cubicBezTo>
                    <a:pt x="63373" y="372491"/>
                    <a:pt x="63373" y="186182"/>
                    <a:pt x="6337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5656760" y="9824760"/>
            <a:ext cx="48600" cy="419040"/>
            <a:chOff x="0" y="0"/>
            <a:chExt cx="64800" cy="55872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4770" cy="558673"/>
            </a:xfrm>
            <a:custGeom>
              <a:avLst/>
              <a:gdLst/>
              <a:ahLst/>
              <a:cxnLst/>
              <a:rect l="l" t="t" r="r" b="b"/>
              <a:pathLst>
                <a:path w="64770" h="558673">
                  <a:moveTo>
                    <a:pt x="0" y="558673"/>
                  </a:moveTo>
                  <a:cubicBezTo>
                    <a:pt x="22098" y="558673"/>
                    <a:pt x="42672" y="558673"/>
                    <a:pt x="64770" y="558673"/>
                  </a:cubicBezTo>
                  <a:cubicBezTo>
                    <a:pt x="64770" y="372491"/>
                    <a:pt x="64770" y="186182"/>
                    <a:pt x="64770" y="0"/>
                  </a:cubicBezTo>
                  <a:cubicBezTo>
                    <a:pt x="42672" y="0"/>
                    <a:pt x="22098" y="0"/>
                    <a:pt x="0" y="0"/>
                  </a:cubicBezTo>
                  <a:cubicBezTo>
                    <a:pt x="0" y="186182"/>
                    <a:pt x="0" y="372491"/>
                    <a:pt x="0" y="5586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17511660" y="9158400"/>
            <a:ext cx="457380" cy="61020"/>
            <a:chOff x="0" y="0"/>
            <a:chExt cx="609840" cy="81360"/>
          </a:xfrm>
        </p:grpSpPr>
        <p:sp>
          <p:nvSpPr>
            <p:cNvPr id="53" name="Freeform 53"/>
            <p:cNvSpPr/>
            <p:nvPr/>
          </p:nvSpPr>
          <p:spPr>
            <a:xfrm>
              <a:off x="-1524" y="0"/>
              <a:ext cx="611378" cy="81407"/>
            </a:xfrm>
            <a:custGeom>
              <a:avLst/>
              <a:gdLst/>
              <a:ahLst/>
              <a:cxnLst/>
              <a:rect l="l" t="t" r="r" b="b"/>
              <a:pathLst>
                <a:path w="611378" h="81407">
                  <a:moveTo>
                    <a:pt x="253111" y="19177"/>
                  </a:moveTo>
                  <a:cubicBezTo>
                    <a:pt x="288671" y="19177"/>
                    <a:pt x="325628" y="19177"/>
                    <a:pt x="362585" y="19177"/>
                  </a:cubicBezTo>
                  <a:cubicBezTo>
                    <a:pt x="362585" y="11811"/>
                    <a:pt x="362585" y="5842"/>
                    <a:pt x="362585" y="0"/>
                  </a:cubicBezTo>
                  <a:cubicBezTo>
                    <a:pt x="322580" y="0"/>
                    <a:pt x="284099" y="0"/>
                    <a:pt x="245618" y="0"/>
                  </a:cubicBezTo>
                  <a:cubicBezTo>
                    <a:pt x="245618" y="0"/>
                    <a:pt x="244094" y="1524"/>
                    <a:pt x="244094" y="1524"/>
                  </a:cubicBezTo>
                  <a:cubicBezTo>
                    <a:pt x="242824" y="23622"/>
                    <a:pt x="242824" y="23622"/>
                    <a:pt x="220599" y="23622"/>
                  </a:cubicBezTo>
                  <a:cubicBezTo>
                    <a:pt x="158369" y="23622"/>
                    <a:pt x="97790" y="23622"/>
                    <a:pt x="35560" y="23622"/>
                  </a:cubicBezTo>
                  <a:cubicBezTo>
                    <a:pt x="11938" y="23622"/>
                    <a:pt x="0" y="32512"/>
                    <a:pt x="0" y="50292"/>
                  </a:cubicBezTo>
                  <a:cubicBezTo>
                    <a:pt x="0" y="69469"/>
                    <a:pt x="11811" y="79883"/>
                    <a:pt x="35560" y="79883"/>
                  </a:cubicBezTo>
                  <a:cubicBezTo>
                    <a:pt x="88900" y="79883"/>
                    <a:pt x="143637" y="79883"/>
                    <a:pt x="196850" y="79883"/>
                  </a:cubicBezTo>
                  <a:cubicBezTo>
                    <a:pt x="269367" y="79883"/>
                    <a:pt x="341884" y="79883"/>
                    <a:pt x="413004" y="79883"/>
                  </a:cubicBezTo>
                  <a:cubicBezTo>
                    <a:pt x="466344" y="79883"/>
                    <a:pt x="518160" y="81407"/>
                    <a:pt x="569849" y="79883"/>
                  </a:cubicBezTo>
                  <a:cubicBezTo>
                    <a:pt x="590550" y="79883"/>
                    <a:pt x="600964" y="72517"/>
                    <a:pt x="605409" y="59182"/>
                  </a:cubicBezTo>
                  <a:cubicBezTo>
                    <a:pt x="611378" y="40005"/>
                    <a:pt x="598043" y="23622"/>
                    <a:pt x="577342" y="23622"/>
                  </a:cubicBezTo>
                  <a:cubicBezTo>
                    <a:pt x="521081" y="23622"/>
                    <a:pt x="466344" y="23622"/>
                    <a:pt x="411607" y="23622"/>
                  </a:cubicBezTo>
                  <a:cubicBezTo>
                    <a:pt x="358267" y="23622"/>
                    <a:pt x="305054" y="20701"/>
                    <a:pt x="253238" y="1917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17969580" y="9703800"/>
            <a:ext cx="45900" cy="366660"/>
            <a:chOff x="0" y="0"/>
            <a:chExt cx="61200" cy="48888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1214" cy="488823"/>
            </a:xfrm>
            <a:custGeom>
              <a:avLst/>
              <a:gdLst/>
              <a:ahLst/>
              <a:cxnLst/>
              <a:rect l="l" t="t" r="r" b="b"/>
              <a:pathLst>
                <a:path w="61214" h="488823">
                  <a:moveTo>
                    <a:pt x="0" y="488823"/>
                  </a:moveTo>
                  <a:cubicBezTo>
                    <a:pt x="20955" y="488823"/>
                    <a:pt x="40259" y="488823"/>
                    <a:pt x="61214" y="488823"/>
                  </a:cubicBezTo>
                  <a:cubicBezTo>
                    <a:pt x="61214" y="326390"/>
                    <a:pt x="61214" y="162433"/>
                    <a:pt x="61214" y="0"/>
                  </a:cubicBezTo>
                  <a:cubicBezTo>
                    <a:pt x="40259" y="0"/>
                    <a:pt x="20955" y="0"/>
                    <a:pt x="0" y="0"/>
                  </a:cubicBezTo>
                  <a:cubicBezTo>
                    <a:pt x="0" y="162433"/>
                    <a:pt x="0" y="324993"/>
                    <a:pt x="0" y="48882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17412840" y="9703800"/>
            <a:ext cx="46440" cy="366660"/>
            <a:chOff x="0" y="0"/>
            <a:chExt cx="61920" cy="48888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61976" cy="488823"/>
            </a:xfrm>
            <a:custGeom>
              <a:avLst/>
              <a:gdLst/>
              <a:ahLst/>
              <a:cxnLst/>
              <a:rect l="l" t="t" r="r" b="b"/>
              <a:pathLst>
                <a:path w="61976" h="488823">
                  <a:moveTo>
                    <a:pt x="0" y="488823"/>
                  </a:moveTo>
                  <a:cubicBezTo>
                    <a:pt x="20701" y="488823"/>
                    <a:pt x="41275" y="488823"/>
                    <a:pt x="61976" y="488823"/>
                  </a:cubicBezTo>
                  <a:cubicBezTo>
                    <a:pt x="61976" y="326390"/>
                    <a:pt x="61976" y="163830"/>
                    <a:pt x="61976" y="0"/>
                  </a:cubicBezTo>
                  <a:cubicBezTo>
                    <a:pt x="41275" y="0"/>
                    <a:pt x="22098" y="0"/>
                    <a:pt x="0" y="0"/>
                  </a:cubicBezTo>
                  <a:cubicBezTo>
                    <a:pt x="0" y="162433"/>
                    <a:pt x="0" y="326390"/>
                    <a:pt x="0" y="48882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17463060" y="9703800"/>
            <a:ext cx="42660" cy="366660"/>
            <a:chOff x="0" y="0"/>
            <a:chExt cx="56880" cy="48888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56896" cy="488823"/>
            </a:xfrm>
            <a:custGeom>
              <a:avLst/>
              <a:gdLst/>
              <a:ahLst/>
              <a:cxnLst/>
              <a:rect l="l" t="t" r="r" b="b"/>
              <a:pathLst>
                <a:path w="56896" h="488823">
                  <a:moveTo>
                    <a:pt x="56896" y="0"/>
                  </a:moveTo>
                  <a:cubicBezTo>
                    <a:pt x="37973" y="0"/>
                    <a:pt x="18923" y="0"/>
                    <a:pt x="0" y="0"/>
                  </a:cubicBezTo>
                  <a:cubicBezTo>
                    <a:pt x="0" y="162433"/>
                    <a:pt x="0" y="324993"/>
                    <a:pt x="0" y="488823"/>
                  </a:cubicBezTo>
                  <a:cubicBezTo>
                    <a:pt x="17526" y="488823"/>
                    <a:pt x="36449" y="488823"/>
                    <a:pt x="56896" y="488823"/>
                  </a:cubicBezTo>
                  <a:cubicBezTo>
                    <a:pt x="56896" y="326390"/>
                    <a:pt x="56896" y="163830"/>
                    <a:pt x="5689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18020880" y="9703800"/>
            <a:ext cx="44280" cy="366660"/>
            <a:chOff x="0" y="0"/>
            <a:chExt cx="59040" cy="48888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9055" cy="488823"/>
            </a:xfrm>
            <a:custGeom>
              <a:avLst/>
              <a:gdLst/>
              <a:ahLst/>
              <a:cxnLst/>
              <a:rect l="l" t="t" r="r" b="b"/>
              <a:pathLst>
                <a:path w="59055" h="488823">
                  <a:moveTo>
                    <a:pt x="59055" y="0"/>
                  </a:moveTo>
                  <a:cubicBezTo>
                    <a:pt x="38354" y="0"/>
                    <a:pt x="19177" y="0"/>
                    <a:pt x="0" y="0"/>
                  </a:cubicBezTo>
                  <a:cubicBezTo>
                    <a:pt x="0" y="162433"/>
                    <a:pt x="0" y="326390"/>
                    <a:pt x="0" y="488823"/>
                  </a:cubicBezTo>
                  <a:cubicBezTo>
                    <a:pt x="19177" y="488823"/>
                    <a:pt x="38354" y="488823"/>
                    <a:pt x="59055" y="488823"/>
                  </a:cubicBezTo>
                  <a:cubicBezTo>
                    <a:pt x="59055" y="326390"/>
                    <a:pt x="59055" y="162433"/>
                    <a:pt x="5905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7562960" y="9669240"/>
            <a:ext cx="356400" cy="41040"/>
            <a:chOff x="0" y="0"/>
            <a:chExt cx="475200" cy="5472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475234" cy="54737"/>
            </a:xfrm>
            <a:custGeom>
              <a:avLst/>
              <a:gdLst/>
              <a:ahLst/>
              <a:cxnLst/>
              <a:rect l="l" t="t" r="r" b="b"/>
              <a:pathLst>
                <a:path w="475234" h="54737">
                  <a:moveTo>
                    <a:pt x="0" y="54737"/>
                  </a:moveTo>
                  <a:cubicBezTo>
                    <a:pt x="157861" y="54737"/>
                    <a:pt x="315849" y="54737"/>
                    <a:pt x="475234" y="54737"/>
                  </a:cubicBezTo>
                  <a:cubicBezTo>
                    <a:pt x="475234" y="38481"/>
                    <a:pt x="475234" y="23622"/>
                    <a:pt x="475234" y="7366"/>
                  </a:cubicBezTo>
                  <a:cubicBezTo>
                    <a:pt x="475234" y="5842"/>
                    <a:pt x="470789" y="1397"/>
                    <a:pt x="467868" y="1397"/>
                  </a:cubicBezTo>
                  <a:cubicBezTo>
                    <a:pt x="464820" y="0"/>
                    <a:pt x="460502" y="0"/>
                    <a:pt x="456057" y="0"/>
                  </a:cubicBezTo>
                  <a:cubicBezTo>
                    <a:pt x="309880" y="0"/>
                    <a:pt x="163830" y="0"/>
                    <a:pt x="17653" y="0"/>
                  </a:cubicBezTo>
                  <a:cubicBezTo>
                    <a:pt x="0" y="0"/>
                    <a:pt x="0" y="0"/>
                    <a:pt x="0" y="17780"/>
                  </a:cubicBezTo>
                  <a:cubicBezTo>
                    <a:pt x="0" y="23749"/>
                    <a:pt x="0" y="29591"/>
                    <a:pt x="0" y="35560"/>
                  </a:cubicBezTo>
                  <a:cubicBezTo>
                    <a:pt x="0" y="41529"/>
                    <a:pt x="0" y="47371"/>
                    <a:pt x="0" y="547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17562960" y="9629280"/>
            <a:ext cx="356400" cy="37800"/>
            <a:chOff x="0" y="0"/>
            <a:chExt cx="475200" cy="504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475234" cy="50419"/>
            </a:xfrm>
            <a:custGeom>
              <a:avLst/>
              <a:gdLst/>
              <a:ahLst/>
              <a:cxnLst/>
              <a:rect l="l" t="t" r="r" b="b"/>
              <a:pathLst>
                <a:path w="475234" h="50419">
                  <a:moveTo>
                    <a:pt x="475234" y="50419"/>
                  </a:moveTo>
                  <a:cubicBezTo>
                    <a:pt x="475234" y="32639"/>
                    <a:pt x="475234" y="16383"/>
                    <a:pt x="475234" y="0"/>
                  </a:cubicBezTo>
                  <a:cubicBezTo>
                    <a:pt x="315849" y="0"/>
                    <a:pt x="157861" y="0"/>
                    <a:pt x="0" y="0"/>
                  </a:cubicBezTo>
                  <a:cubicBezTo>
                    <a:pt x="0" y="16256"/>
                    <a:pt x="0" y="32639"/>
                    <a:pt x="0" y="50419"/>
                  </a:cubicBezTo>
                  <a:cubicBezTo>
                    <a:pt x="157861" y="50419"/>
                    <a:pt x="315849" y="50419"/>
                    <a:pt x="475234" y="504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16424100" y="9157320"/>
            <a:ext cx="129060" cy="106380"/>
            <a:chOff x="0" y="0"/>
            <a:chExt cx="172080" cy="14184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72085" cy="141732"/>
            </a:xfrm>
            <a:custGeom>
              <a:avLst/>
              <a:gdLst/>
              <a:ahLst/>
              <a:cxnLst/>
              <a:rect l="l" t="t" r="r" b="b"/>
              <a:pathLst>
                <a:path w="172085" h="141732">
                  <a:moveTo>
                    <a:pt x="172085" y="5969"/>
                  </a:moveTo>
                  <a:cubicBezTo>
                    <a:pt x="154432" y="4445"/>
                    <a:pt x="138303" y="1524"/>
                    <a:pt x="120650" y="1524"/>
                  </a:cubicBezTo>
                  <a:cubicBezTo>
                    <a:pt x="91186" y="0"/>
                    <a:pt x="61722" y="0"/>
                    <a:pt x="32385" y="0"/>
                  </a:cubicBezTo>
                  <a:cubicBezTo>
                    <a:pt x="27940" y="0"/>
                    <a:pt x="23495" y="1524"/>
                    <a:pt x="19177" y="1524"/>
                  </a:cubicBezTo>
                  <a:cubicBezTo>
                    <a:pt x="0" y="8890"/>
                    <a:pt x="0" y="8890"/>
                    <a:pt x="0" y="30988"/>
                  </a:cubicBezTo>
                  <a:cubicBezTo>
                    <a:pt x="0" y="57531"/>
                    <a:pt x="0" y="85598"/>
                    <a:pt x="0" y="113665"/>
                  </a:cubicBezTo>
                  <a:cubicBezTo>
                    <a:pt x="0" y="132842"/>
                    <a:pt x="4445" y="140208"/>
                    <a:pt x="25019" y="140208"/>
                  </a:cubicBezTo>
                  <a:cubicBezTo>
                    <a:pt x="66167" y="141732"/>
                    <a:pt x="108839" y="141732"/>
                    <a:pt x="149987" y="140208"/>
                  </a:cubicBezTo>
                  <a:cubicBezTo>
                    <a:pt x="167640" y="140208"/>
                    <a:pt x="172085" y="134239"/>
                    <a:pt x="172085" y="116586"/>
                  </a:cubicBezTo>
                  <a:cubicBezTo>
                    <a:pt x="172085" y="81153"/>
                    <a:pt x="172085" y="45720"/>
                    <a:pt x="172085" y="571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16291800" y="9372240"/>
            <a:ext cx="57780" cy="211680"/>
            <a:chOff x="0" y="0"/>
            <a:chExt cx="77040" cy="28224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77089" cy="282321"/>
            </a:xfrm>
            <a:custGeom>
              <a:avLst/>
              <a:gdLst/>
              <a:ahLst/>
              <a:cxnLst/>
              <a:rect l="l" t="t" r="r" b="b"/>
              <a:pathLst>
                <a:path w="77089" h="282321">
                  <a:moveTo>
                    <a:pt x="77089" y="141859"/>
                  </a:moveTo>
                  <a:cubicBezTo>
                    <a:pt x="77089" y="101981"/>
                    <a:pt x="77089" y="60579"/>
                    <a:pt x="77089" y="19177"/>
                  </a:cubicBezTo>
                  <a:cubicBezTo>
                    <a:pt x="77089" y="2921"/>
                    <a:pt x="74041" y="1524"/>
                    <a:pt x="57785" y="1524"/>
                  </a:cubicBezTo>
                  <a:cubicBezTo>
                    <a:pt x="44450" y="1524"/>
                    <a:pt x="29591" y="1524"/>
                    <a:pt x="16256" y="0"/>
                  </a:cubicBezTo>
                  <a:cubicBezTo>
                    <a:pt x="4445" y="0"/>
                    <a:pt x="1524" y="5969"/>
                    <a:pt x="0" y="16256"/>
                  </a:cubicBezTo>
                  <a:cubicBezTo>
                    <a:pt x="0" y="34036"/>
                    <a:pt x="1524" y="51689"/>
                    <a:pt x="1524" y="70993"/>
                  </a:cubicBezTo>
                  <a:cubicBezTo>
                    <a:pt x="1524" y="134493"/>
                    <a:pt x="1524" y="199517"/>
                    <a:pt x="0" y="263144"/>
                  </a:cubicBezTo>
                  <a:cubicBezTo>
                    <a:pt x="0" y="280924"/>
                    <a:pt x="1524" y="282321"/>
                    <a:pt x="19304" y="282321"/>
                  </a:cubicBezTo>
                  <a:cubicBezTo>
                    <a:pt x="32639" y="282321"/>
                    <a:pt x="45974" y="282321"/>
                    <a:pt x="60833" y="282321"/>
                  </a:cubicBezTo>
                  <a:cubicBezTo>
                    <a:pt x="75692" y="282321"/>
                    <a:pt x="77089" y="280797"/>
                    <a:pt x="77089" y="264541"/>
                  </a:cubicBezTo>
                  <a:cubicBezTo>
                    <a:pt x="77089" y="234950"/>
                    <a:pt x="77089" y="203962"/>
                    <a:pt x="77089" y="172974"/>
                  </a:cubicBezTo>
                  <a:cubicBezTo>
                    <a:pt x="77089" y="162687"/>
                    <a:pt x="77089" y="152273"/>
                    <a:pt x="77089" y="14198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16630920" y="9371160"/>
            <a:ext cx="57240" cy="212760"/>
            <a:chOff x="0" y="0"/>
            <a:chExt cx="76320" cy="28368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76454" cy="283718"/>
            </a:xfrm>
            <a:custGeom>
              <a:avLst/>
              <a:gdLst/>
              <a:ahLst/>
              <a:cxnLst/>
              <a:rect l="l" t="t" r="r" b="b"/>
              <a:pathLst>
                <a:path w="76454" h="283718">
                  <a:moveTo>
                    <a:pt x="1524" y="2921"/>
                  </a:moveTo>
                  <a:cubicBezTo>
                    <a:pt x="1524" y="10287"/>
                    <a:pt x="0" y="17780"/>
                    <a:pt x="0" y="23622"/>
                  </a:cubicBezTo>
                  <a:cubicBezTo>
                    <a:pt x="0" y="104902"/>
                    <a:pt x="0" y="186182"/>
                    <a:pt x="0" y="265938"/>
                  </a:cubicBezTo>
                  <a:cubicBezTo>
                    <a:pt x="0" y="283718"/>
                    <a:pt x="0" y="283718"/>
                    <a:pt x="16129" y="283718"/>
                  </a:cubicBezTo>
                  <a:cubicBezTo>
                    <a:pt x="30861" y="283718"/>
                    <a:pt x="44069" y="283718"/>
                    <a:pt x="57277" y="283718"/>
                  </a:cubicBezTo>
                  <a:cubicBezTo>
                    <a:pt x="72009" y="283718"/>
                    <a:pt x="74930" y="280797"/>
                    <a:pt x="74930" y="265938"/>
                  </a:cubicBezTo>
                  <a:cubicBezTo>
                    <a:pt x="76454" y="257048"/>
                    <a:pt x="74930" y="248158"/>
                    <a:pt x="74930" y="237871"/>
                  </a:cubicBezTo>
                  <a:cubicBezTo>
                    <a:pt x="74930" y="167005"/>
                    <a:pt x="74930" y="96012"/>
                    <a:pt x="74930" y="23622"/>
                  </a:cubicBezTo>
                  <a:cubicBezTo>
                    <a:pt x="74803" y="5969"/>
                    <a:pt x="71882" y="0"/>
                    <a:pt x="54356" y="1524"/>
                  </a:cubicBezTo>
                  <a:cubicBezTo>
                    <a:pt x="38100" y="2921"/>
                    <a:pt x="20574" y="2921"/>
                    <a:pt x="1524" y="292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17662320" y="9221580"/>
            <a:ext cx="155520" cy="107460"/>
            <a:chOff x="0" y="0"/>
            <a:chExt cx="207360" cy="143280"/>
          </a:xfrm>
        </p:grpSpPr>
        <p:sp>
          <p:nvSpPr>
            <p:cNvPr id="73" name="Freeform 73"/>
            <p:cNvSpPr/>
            <p:nvPr/>
          </p:nvSpPr>
          <p:spPr>
            <a:xfrm>
              <a:off x="0" y="-127"/>
              <a:ext cx="207391" cy="143383"/>
            </a:xfrm>
            <a:custGeom>
              <a:avLst/>
              <a:gdLst/>
              <a:ahLst/>
              <a:cxnLst/>
              <a:rect l="l" t="t" r="r" b="b"/>
              <a:pathLst>
                <a:path w="207391" h="143383">
                  <a:moveTo>
                    <a:pt x="0" y="143383"/>
                  </a:moveTo>
                  <a:cubicBezTo>
                    <a:pt x="10414" y="143383"/>
                    <a:pt x="19304" y="143383"/>
                    <a:pt x="31115" y="143383"/>
                  </a:cubicBezTo>
                  <a:cubicBezTo>
                    <a:pt x="31115" y="122682"/>
                    <a:pt x="31115" y="103505"/>
                    <a:pt x="31115" y="81407"/>
                  </a:cubicBezTo>
                  <a:cubicBezTo>
                    <a:pt x="44450" y="81407"/>
                    <a:pt x="56261" y="81407"/>
                    <a:pt x="69596" y="81407"/>
                  </a:cubicBezTo>
                  <a:cubicBezTo>
                    <a:pt x="85852" y="81407"/>
                    <a:pt x="85852" y="79883"/>
                    <a:pt x="85852" y="63627"/>
                  </a:cubicBezTo>
                  <a:cubicBezTo>
                    <a:pt x="85852" y="62103"/>
                    <a:pt x="85852" y="60706"/>
                    <a:pt x="85852" y="57658"/>
                  </a:cubicBezTo>
                  <a:cubicBezTo>
                    <a:pt x="99187" y="57658"/>
                    <a:pt x="110998" y="57658"/>
                    <a:pt x="122936" y="57658"/>
                  </a:cubicBezTo>
                  <a:cubicBezTo>
                    <a:pt x="122936" y="65024"/>
                    <a:pt x="122936" y="72390"/>
                    <a:pt x="122936" y="79756"/>
                  </a:cubicBezTo>
                  <a:cubicBezTo>
                    <a:pt x="140716" y="79756"/>
                    <a:pt x="156972" y="79756"/>
                    <a:pt x="174752" y="79756"/>
                  </a:cubicBezTo>
                  <a:cubicBezTo>
                    <a:pt x="174752" y="101854"/>
                    <a:pt x="174752" y="121158"/>
                    <a:pt x="174752" y="143256"/>
                  </a:cubicBezTo>
                  <a:cubicBezTo>
                    <a:pt x="186563" y="143256"/>
                    <a:pt x="195453" y="143256"/>
                    <a:pt x="207391" y="143256"/>
                  </a:cubicBezTo>
                  <a:cubicBezTo>
                    <a:pt x="207391" y="96012"/>
                    <a:pt x="207391" y="48768"/>
                    <a:pt x="207391" y="0"/>
                  </a:cubicBezTo>
                  <a:cubicBezTo>
                    <a:pt x="137795" y="127"/>
                    <a:pt x="69596" y="127"/>
                    <a:pt x="0" y="127"/>
                  </a:cubicBezTo>
                  <a:cubicBezTo>
                    <a:pt x="0" y="47371"/>
                    <a:pt x="0" y="94615"/>
                    <a:pt x="0" y="1433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17688780" y="9283680"/>
            <a:ext cx="38880" cy="277020"/>
            <a:chOff x="0" y="0"/>
            <a:chExt cx="51840" cy="36936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51689" cy="369316"/>
            </a:xfrm>
            <a:custGeom>
              <a:avLst/>
              <a:gdLst/>
              <a:ahLst/>
              <a:cxnLst/>
              <a:rect l="l" t="t" r="r" b="b"/>
              <a:pathLst>
                <a:path w="51689" h="369316">
                  <a:moveTo>
                    <a:pt x="0" y="369316"/>
                  </a:moveTo>
                  <a:cubicBezTo>
                    <a:pt x="14859" y="369316"/>
                    <a:pt x="28194" y="369316"/>
                    <a:pt x="42926" y="369316"/>
                  </a:cubicBezTo>
                  <a:cubicBezTo>
                    <a:pt x="45847" y="367792"/>
                    <a:pt x="48895" y="364871"/>
                    <a:pt x="50292" y="361950"/>
                  </a:cubicBezTo>
                  <a:cubicBezTo>
                    <a:pt x="51689" y="359029"/>
                    <a:pt x="50292" y="354584"/>
                    <a:pt x="50292" y="350139"/>
                  </a:cubicBezTo>
                  <a:cubicBezTo>
                    <a:pt x="50292" y="239268"/>
                    <a:pt x="50292" y="128524"/>
                    <a:pt x="50292" y="17653"/>
                  </a:cubicBezTo>
                  <a:cubicBezTo>
                    <a:pt x="50419" y="0"/>
                    <a:pt x="50419" y="0"/>
                    <a:pt x="31115" y="0"/>
                  </a:cubicBezTo>
                  <a:cubicBezTo>
                    <a:pt x="0" y="0"/>
                    <a:pt x="0" y="0"/>
                    <a:pt x="0" y="32512"/>
                  </a:cubicBezTo>
                  <a:cubicBezTo>
                    <a:pt x="0" y="138938"/>
                    <a:pt x="0" y="246761"/>
                    <a:pt x="0" y="353060"/>
                  </a:cubicBezTo>
                  <a:cubicBezTo>
                    <a:pt x="0" y="357505"/>
                    <a:pt x="0" y="363347"/>
                    <a:pt x="0" y="36931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17754120" y="9282600"/>
            <a:ext cx="37800" cy="279180"/>
            <a:chOff x="0" y="0"/>
            <a:chExt cx="50400" cy="37224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50419" cy="373507"/>
            </a:xfrm>
            <a:custGeom>
              <a:avLst/>
              <a:gdLst/>
              <a:ahLst/>
              <a:cxnLst/>
              <a:rect l="l" t="t" r="r" b="b"/>
              <a:pathLst>
                <a:path w="50419" h="373507">
                  <a:moveTo>
                    <a:pt x="50419" y="372237"/>
                  </a:moveTo>
                  <a:cubicBezTo>
                    <a:pt x="50419" y="344043"/>
                    <a:pt x="50419" y="318897"/>
                    <a:pt x="50419" y="293624"/>
                  </a:cubicBezTo>
                  <a:cubicBezTo>
                    <a:pt x="50419" y="220980"/>
                    <a:pt x="50419" y="148336"/>
                    <a:pt x="50419" y="77089"/>
                  </a:cubicBezTo>
                  <a:cubicBezTo>
                    <a:pt x="50419" y="54864"/>
                    <a:pt x="48895" y="34036"/>
                    <a:pt x="48895" y="13335"/>
                  </a:cubicBezTo>
                  <a:cubicBezTo>
                    <a:pt x="48895" y="4445"/>
                    <a:pt x="45974" y="1524"/>
                    <a:pt x="38481" y="1524"/>
                  </a:cubicBezTo>
                  <a:cubicBezTo>
                    <a:pt x="30988" y="1524"/>
                    <a:pt x="22225" y="1524"/>
                    <a:pt x="14732" y="1524"/>
                  </a:cubicBezTo>
                  <a:cubicBezTo>
                    <a:pt x="4445" y="0"/>
                    <a:pt x="0" y="4445"/>
                    <a:pt x="0" y="16256"/>
                  </a:cubicBezTo>
                  <a:cubicBezTo>
                    <a:pt x="0" y="38481"/>
                    <a:pt x="0" y="60706"/>
                    <a:pt x="0" y="82931"/>
                  </a:cubicBezTo>
                  <a:cubicBezTo>
                    <a:pt x="0" y="174879"/>
                    <a:pt x="0" y="265303"/>
                    <a:pt x="0" y="357251"/>
                  </a:cubicBezTo>
                  <a:cubicBezTo>
                    <a:pt x="0" y="369062"/>
                    <a:pt x="2921" y="373507"/>
                    <a:pt x="14859" y="372110"/>
                  </a:cubicBezTo>
                  <a:cubicBezTo>
                    <a:pt x="25273" y="370586"/>
                    <a:pt x="37084" y="372110"/>
                    <a:pt x="50419" y="37211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15579540" y="9910080"/>
            <a:ext cx="73980" cy="248400"/>
            <a:chOff x="0" y="0"/>
            <a:chExt cx="98640" cy="3312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98679" cy="331216"/>
            </a:xfrm>
            <a:custGeom>
              <a:avLst/>
              <a:gdLst/>
              <a:ahLst/>
              <a:cxnLst/>
              <a:rect l="l" t="t" r="r" b="b"/>
              <a:pathLst>
                <a:path w="98679" h="331216">
                  <a:moveTo>
                    <a:pt x="79502" y="144907"/>
                  </a:moveTo>
                  <a:cubicBezTo>
                    <a:pt x="79502" y="156718"/>
                    <a:pt x="79502" y="170053"/>
                    <a:pt x="81026" y="181864"/>
                  </a:cubicBezTo>
                  <a:cubicBezTo>
                    <a:pt x="78105" y="217297"/>
                    <a:pt x="61849" y="246888"/>
                    <a:pt x="39751" y="273558"/>
                  </a:cubicBezTo>
                  <a:cubicBezTo>
                    <a:pt x="26543" y="291338"/>
                    <a:pt x="14732" y="310515"/>
                    <a:pt x="0" y="331216"/>
                  </a:cubicBezTo>
                  <a:cubicBezTo>
                    <a:pt x="33909" y="331216"/>
                    <a:pt x="64770" y="331216"/>
                    <a:pt x="97155" y="331216"/>
                  </a:cubicBezTo>
                  <a:cubicBezTo>
                    <a:pt x="97155" y="314960"/>
                    <a:pt x="97155" y="298704"/>
                    <a:pt x="97155" y="282448"/>
                  </a:cubicBezTo>
                  <a:cubicBezTo>
                    <a:pt x="75057" y="278003"/>
                    <a:pt x="75057" y="278003"/>
                    <a:pt x="76581" y="255778"/>
                  </a:cubicBezTo>
                  <a:cubicBezTo>
                    <a:pt x="76581" y="245491"/>
                    <a:pt x="78105" y="233553"/>
                    <a:pt x="79502" y="223266"/>
                  </a:cubicBezTo>
                  <a:cubicBezTo>
                    <a:pt x="77978" y="223266"/>
                    <a:pt x="77978" y="223266"/>
                    <a:pt x="77978" y="223266"/>
                  </a:cubicBezTo>
                  <a:cubicBezTo>
                    <a:pt x="83820" y="221742"/>
                    <a:pt x="89789" y="220345"/>
                    <a:pt x="97155" y="217297"/>
                  </a:cubicBezTo>
                  <a:cubicBezTo>
                    <a:pt x="97155" y="195072"/>
                    <a:pt x="97155" y="172974"/>
                    <a:pt x="97155" y="149225"/>
                  </a:cubicBezTo>
                  <a:cubicBezTo>
                    <a:pt x="97155" y="140335"/>
                    <a:pt x="97155" y="130048"/>
                    <a:pt x="98679" y="121158"/>
                  </a:cubicBezTo>
                  <a:cubicBezTo>
                    <a:pt x="98679" y="110871"/>
                    <a:pt x="94234" y="107823"/>
                    <a:pt x="85471" y="110871"/>
                  </a:cubicBezTo>
                  <a:cubicBezTo>
                    <a:pt x="78105" y="112395"/>
                    <a:pt x="76581" y="109347"/>
                    <a:pt x="76581" y="101981"/>
                  </a:cubicBezTo>
                  <a:cubicBezTo>
                    <a:pt x="75057" y="90170"/>
                    <a:pt x="76581" y="76835"/>
                    <a:pt x="75057" y="65024"/>
                  </a:cubicBezTo>
                  <a:cubicBezTo>
                    <a:pt x="75057" y="54737"/>
                    <a:pt x="77978" y="50292"/>
                    <a:pt x="88265" y="50292"/>
                  </a:cubicBezTo>
                  <a:cubicBezTo>
                    <a:pt x="91186" y="50292"/>
                    <a:pt x="94107" y="50292"/>
                    <a:pt x="97155" y="48768"/>
                  </a:cubicBezTo>
                  <a:cubicBezTo>
                    <a:pt x="97155" y="32512"/>
                    <a:pt x="97155" y="16256"/>
                    <a:pt x="97155" y="0"/>
                  </a:cubicBezTo>
                  <a:cubicBezTo>
                    <a:pt x="66294" y="0"/>
                    <a:pt x="33909" y="0"/>
                    <a:pt x="1524" y="0"/>
                  </a:cubicBezTo>
                  <a:cubicBezTo>
                    <a:pt x="13208" y="19177"/>
                    <a:pt x="25019" y="38481"/>
                    <a:pt x="36830" y="57658"/>
                  </a:cubicBezTo>
                  <a:cubicBezTo>
                    <a:pt x="39751" y="59182"/>
                    <a:pt x="42672" y="60579"/>
                    <a:pt x="44196" y="63627"/>
                  </a:cubicBezTo>
                  <a:cubicBezTo>
                    <a:pt x="63373" y="87249"/>
                    <a:pt x="76581" y="113919"/>
                    <a:pt x="79502" y="1449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17726580" y="9265860"/>
            <a:ext cx="25380" cy="294840"/>
            <a:chOff x="0" y="0"/>
            <a:chExt cx="33840" cy="393120"/>
          </a:xfrm>
        </p:grpSpPr>
        <p:sp>
          <p:nvSpPr>
            <p:cNvPr id="81" name="Freeform 81"/>
            <p:cNvSpPr/>
            <p:nvPr/>
          </p:nvSpPr>
          <p:spPr>
            <a:xfrm>
              <a:off x="0" y="-127"/>
              <a:ext cx="33909" cy="393319"/>
            </a:xfrm>
            <a:custGeom>
              <a:avLst/>
              <a:gdLst/>
              <a:ahLst/>
              <a:cxnLst/>
              <a:rect l="l" t="t" r="r" b="b"/>
              <a:pathLst>
                <a:path w="33909" h="393319">
                  <a:moveTo>
                    <a:pt x="0" y="1651"/>
                  </a:moveTo>
                  <a:cubicBezTo>
                    <a:pt x="0" y="14859"/>
                    <a:pt x="0" y="25273"/>
                    <a:pt x="0" y="37084"/>
                  </a:cubicBezTo>
                  <a:cubicBezTo>
                    <a:pt x="0" y="150876"/>
                    <a:pt x="0" y="263144"/>
                    <a:pt x="1524" y="377063"/>
                  </a:cubicBezTo>
                  <a:cubicBezTo>
                    <a:pt x="1524" y="383032"/>
                    <a:pt x="3048" y="391795"/>
                    <a:pt x="5969" y="391795"/>
                  </a:cubicBezTo>
                  <a:cubicBezTo>
                    <a:pt x="13335" y="393319"/>
                    <a:pt x="22098" y="393319"/>
                    <a:pt x="30988" y="390271"/>
                  </a:cubicBezTo>
                  <a:cubicBezTo>
                    <a:pt x="32512" y="390271"/>
                    <a:pt x="33909" y="381381"/>
                    <a:pt x="33909" y="376936"/>
                  </a:cubicBezTo>
                  <a:cubicBezTo>
                    <a:pt x="33909" y="280924"/>
                    <a:pt x="33909" y="186309"/>
                    <a:pt x="33909" y="91694"/>
                  </a:cubicBezTo>
                  <a:cubicBezTo>
                    <a:pt x="33909" y="65151"/>
                    <a:pt x="33909" y="40005"/>
                    <a:pt x="33909" y="13335"/>
                  </a:cubicBezTo>
                  <a:cubicBezTo>
                    <a:pt x="33909" y="4445"/>
                    <a:pt x="30988" y="0"/>
                    <a:pt x="22098" y="1524"/>
                  </a:cubicBezTo>
                  <a:cubicBezTo>
                    <a:pt x="16129" y="1651"/>
                    <a:pt x="8890" y="1651"/>
                    <a:pt x="0" y="165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16372800" y="9072000"/>
            <a:ext cx="233820" cy="29700"/>
            <a:chOff x="0" y="0"/>
            <a:chExt cx="311760" cy="396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311785" cy="39624"/>
            </a:xfrm>
            <a:custGeom>
              <a:avLst/>
              <a:gdLst/>
              <a:ahLst/>
              <a:cxnLst/>
              <a:rect l="l" t="t" r="r" b="b"/>
              <a:pathLst>
                <a:path w="311785" h="39624">
                  <a:moveTo>
                    <a:pt x="155194" y="39624"/>
                  </a:moveTo>
                  <a:cubicBezTo>
                    <a:pt x="199517" y="39624"/>
                    <a:pt x="243840" y="39624"/>
                    <a:pt x="288163" y="39624"/>
                  </a:cubicBezTo>
                  <a:cubicBezTo>
                    <a:pt x="304419" y="39624"/>
                    <a:pt x="311785" y="30861"/>
                    <a:pt x="310388" y="16129"/>
                  </a:cubicBezTo>
                  <a:cubicBezTo>
                    <a:pt x="307340" y="1524"/>
                    <a:pt x="295529" y="1524"/>
                    <a:pt x="286639" y="1524"/>
                  </a:cubicBezTo>
                  <a:cubicBezTo>
                    <a:pt x="274828" y="0"/>
                    <a:pt x="263017" y="0"/>
                    <a:pt x="249682" y="0"/>
                  </a:cubicBezTo>
                  <a:cubicBezTo>
                    <a:pt x="177292" y="0"/>
                    <a:pt x="104902" y="0"/>
                    <a:pt x="32512" y="1524"/>
                  </a:cubicBezTo>
                  <a:cubicBezTo>
                    <a:pt x="26543" y="1524"/>
                    <a:pt x="17780" y="0"/>
                    <a:pt x="13335" y="4445"/>
                  </a:cubicBezTo>
                  <a:cubicBezTo>
                    <a:pt x="7366" y="7366"/>
                    <a:pt x="0" y="13208"/>
                    <a:pt x="0" y="19050"/>
                  </a:cubicBezTo>
                  <a:cubicBezTo>
                    <a:pt x="0" y="24892"/>
                    <a:pt x="5969" y="32258"/>
                    <a:pt x="10287" y="36703"/>
                  </a:cubicBezTo>
                  <a:cubicBezTo>
                    <a:pt x="14732" y="39624"/>
                    <a:pt x="20574" y="38227"/>
                    <a:pt x="26543" y="39624"/>
                  </a:cubicBezTo>
                  <a:cubicBezTo>
                    <a:pt x="69342" y="39624"/>
                    <a:pt x="112268" y="39624"/>
                    <a:pt x="155067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17574840" y="9507780"/>
            <a:ext cx="108540" cy="54000"/>
            <a:chOff x="0" y="0"/>
            <a:chExt cx="144720" cy="720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44780" cy="72009"/>
            </a:xfrm>
            <a:custGeom>
              <a:avLst/>
              <a:gdLst/>
              <a:ahLst/>
              <a:cxnLst/>
              <a:rect l="l" t="t" r="r" b="b"/>
              <a:pathLst>
                <a:path w="144780" h="72009">
                  <a:moveTo>
                    <a:pt x="144780" y="70485"/>
                  </a:moveTo>
                  <a:cubicBezTo>
                    <a:pt x="144780" y="46990"/>
                    <a:pt x="144780" y="24892"/>
                    <a:pt x="144780" y="0"/>
                  </a:cubicBezTo>
                  <a:cubicBezTo>
                    <a:pt x="118110" y="0"/>
                    <a:pt x="91567" y="0"/>
                    <a:pt x="65024" y="0"/>
                  </a:cubicBezTo>
                  <a:cubicBezTo>
                    <a:pt x="48768" y="0"/>
                    <a:pt x="33909" y="0"/>
                    <a:pt x="19177" y="4445"/>
                  </a:cubicBezTo>
                  <a:cubicBezTo>
                    <a:pt x="13335" y="4445"/>
                    <a:pt x="5969" y="13208"/>
                    <a:pt x="2921" y="19050"/>
                  </a:cubicBezTo>
                  <a:cubicBezTo>
                    <a:pt x="0" y="29337"/>
                    <a:pt x="1524" y="39624"/>
                    <a:pt x="2921" y="49911"/>
                  </a:cubicBezTo>
                  <a:cubicBezTo>
                    <a:pt x="2921" y="63119"/>
                    <a:pt x="11811" y="70485"/>
                    <a:pt x="23622" y="70485"/>
                  </a:cubicBezTo>
                  <a:cubicBezTo>
                    <a:pt x="65024" y="72009"/>
                    <a:pt x="104902" y="70485"/>
                    <a:pt x="144653" y="70485"/>
                  </a:cubicBezTo>
                  <a:close/>
                  <a:moveTo>
                    <a:pt x="44323" y="22098"/>
                  </a:moveTo>
                  <a:cubicBezTo>
                    <a:pt x="51689" y="23622"/>
                    <a:pt x="57658" y="27940"/>
                    <a:pt x="57658" y="36830"/>
                  </a:cubicBezTo>
                  <a:cubicBezTo>
                    <a:pt x="56134" y="45593"/>
                    <a:pt x="51689" y="50038"/>
                    <a:pt x="42926" y="50038"/>
                  </a:cubicBezTo>
                  <a:cubicBezTo>
                    <a:pt x="34163" y="50038"/>
                    <a:pt x="29591" y="44069"/>
                    <a:pt x="29591" y="35306"/>
                  </a:cubicBezTo>
                  <a:cubicBezTo>
                    <a:pt x="29591" y="26543"/>
                    <a:pt x="35560" y="22098"/>
                    <a:pt x="44323" y="2209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17793000" y="9507780"/>
            <a:ext cx="109620" cy="54000"/>
            <a:chOff x="0" y="0"/>
            <a:chExt cx="146160" cy="7200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146177" cy="72009"/>
            </a:xfrm>
            <a:custGeom>
              <a:avLst/>
              <a:gdLst/>
              <a:ahLst/>
              <a:cxnLst/>
              <a:rect l="l" t="t" r="r" b="b"/>
              <a:pathLst>
                <a:path w="146177" h="72009">
                  <a:moveTo>
                    <a:pt x="0" y="1524"/>
                  </a:moveTo>
                  <a:cubicBezTo>
                    <a:pt x="0" y="23495"/>
                    <a:pt x="0" y="45593"/>
                    <a:pt x="0" y="70485"/>
                  </a:cubicBezTo>
                  <a:cubicBezTo>
                    <a:pt x="13335" y="70485"/>
                    <a:pt x="25146" y="70485"/>
                    <a:pt x="36957" y="70485"/>
                  </a:cubicBezTo>
                  <a:cubicBezTo>
                    <a:pt x="60579" y="70485"/>
                    <a:pt x="85725" y="68961"/>
                    <a:pt x="110744" y="70485"/>
                  </a:cubicBezTo>
                  <a:cubicBezTo>
                    <a:pt x="141732" y="72009"/>
                    <a:pt x="146177" y="54356"/>
                    <a:pt x="144653" y="27813"/>
                  </a:cubicBezTo>
                  <a:cubicBezTo>
                    <a:pt x="143256" y="7366"/>
                    <a:pt x="134366" y="1524"/>
                    <a:pt x="112141" y="1524"/>
                  </a:cubicBezTo>
                  <a:cubicBezTo>
                    <a:pt x="75311" y="0"/>
                    <a:pt x="38354" y="1524"/>
                    <a:pt x="0" y="1524"/>
                  </a:cubicBezTo>
                  <a:close/>
                  <a:moveTo>
                    <a:pt x="97409" y="49911"/>
                  </a:moveTo>
                  <a:cubicBezTo>
                    <a:pt x="94488" y="46990"/>
                    <a:pt x="88519" y="41148"/>
                    <a:pt x="88519" y="35179"/>
                  </a:cubicBezTo>
                  <a:cubicBezTo>
                    <a:pt x="86995" y="27813"/>
                    <a:pt x="94361" y="21971"/>
                    <a:pt x="101854" y="21971"/>
                  </a:cubicBezTo>
                  <a:cubicBezTo>
                    <a:pt x="110744" y="21971"/>
                    <a:pt x="116586" y="27813"/>
                    <a:pt x="116586" y="36703"/>
                  </a:cubicBezTo>
                  <a:cubicBezTo>
                    <a:pt x="115062" y="45466"/>
                    <a:pt x="110744" y="49911"/>
                    <a:pt x="97409" y="4991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17643420" y="9592020"/>
            <a:ext cx="190080" cy="35640"/>
            <a:chOff x="0" y="0"/>
            <a:chExt cx="253440" cy="4752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253492" cy="47498"/>
            </a:xfrm>
            <a:custGeom>
              <a:avLst/>
              <a:gdLst/>
              <a:ahLst/>
              <a:cxnLst/>
              <a:rect l="l" t="t" r="r" b="b"/>
              <a:pathLst>
                <a:path w="253492" h="47498">
                  <a:moveTo>
                    <a:pt x="0" y="45974"/>
                  </a:moveTo>
                  <a:cubicBezTo>
                    <a:pt x="30988" y="47498"/>
                    <a:pt x="32385" y="47498"/>
                    <a:pt x="30988" y="29591"/>
                  </a:cubicBezTo>
                  <a:cubicBezTo>
                    <a:pt x="47244" y="29591"/>
                    <a:pt x="63373" y="29591"/>
                    <a:pt x="81026" y="29591"/>
                  </a:cubicBezTo>
                  <a:cubicBezTo>
                    <a:pt x="81026" y="34036"/>
                    <a:pt x="82550" y="40005"/>
                    <a:pt x="82550" y="45974"/>
                  </a:cubicBezTo>
                  <a:cubicBezTo>
                    <a:pt x="112014" y="45974"/>
                    <a:pt x="141478" y="45974"/>
                    <a:pt x="172466" y="45974"/>
                  </a:cubicBezTo>
                  <a:cubicBezTo>
                    <a:pt x="173990" y="40005"/>
                    <a:pt x="173990" y="35560"/>
                    <a:pt x="175387" y="29591"/>
                  </a:cubicBezTo>
                  <a:cubicBezTo>
                    <a:pt x="191643" y="29591"/>
                    <a:pt x="207772" y="29591"/>
                    <a:pt x="224028" y="29591"/>
                  </a:cubicBezTo>
                  <a:cubicBezTo>
                    <a:pt x="224028" y="34036"/>
                    <a:pt x="225552" y="40005"/>
                    <a:pt x="225552" y="45974"/>
                  </a:cubicBezTo>
                  <a:cubicBezTo>
                    <a:pt x="234442" y="45974"/>
                    <a:pt x="243205" y="45974"/>
                    <a:pt x="253492" y="45974"/>
                  </a:cubicBezTo>
                  <a:cubicBezTo>
                    <a:pt x="247650" y="31115"/>
                    <a:pt x="240284" y="17780"/>
                    <a:pt x="232918" y="2921"/>
                  </a:cubicBezTo>
                  <a:cubicBezTo>
                    <a:pt x="231394" y="1397"/>
                    <a:pt x="227076" y="0"/>
                    <a:pt x="224028" y="0"/>
                  </a:cubicBezTo>
                  <a:cubicBezTo>
                    <a:pt x="160655" y="0"/>
                    <a:pt x="97282" y="0"/>
                    <a:pt x="33909" y="0"/>
                  </a:cubicBezTo>
                  <a:cubicBezTo>
                    <a:pt x="29464" y="0"/>
                    <a:pt x="25019" y="1524"/>
                    <a:pt x="23622" y="4445"/>
                  </a:cubicBezTo>
                  <a:cubicBezTo>
                    <a:pt x="14732" y="16383"/>
                    <a:pt x="8890" y="31242"/>
                    <a:pt x="0" y="4597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0" name="Group 90"/>
          <p:cNvGrpSpPr/>
          <p:nvPr/>
        </p:nvGrpSpPr>
        <p:grpSpPr>
          <a:xfrm>
            <a:off x="17577000" y="9425700"/>
            <a:ext cx="106380" cy="42120"/>
            <a:chOff x="0" y="0"/>
            <a:chExt cx="141840" cy="5616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141859" cy="56134"/>
            </a:xfrm>
            <a:custGeom>
              <a:avLst/>
              <a:gdLst/>
              <a:ahLst/>
              <a:cxnLst/>
              <a:rect l="l" t="t" r="r" b="b"/>
              <a:pathLst>
                <a:path w="141859" h="56134">
                  <a:moveTo>
                    <a:pt x="141859" y="0"/>
                  </a:moveTo>
                  <a:cubicBezTo>
                    <a:pt x="94615" y="0"/>
                    <a:pt x="47244" y="0"/>
                    <a:pt x="0" y="0"/>
                  </a:cubicBezTo>
                  <a:cubicBezTo>
                    <a:pt x="0" y="17780"/>
                    <a:pt x="0" y="36957"/>
                    <a:pt x="0" y="56134"/>
                  </a:cubicBezTo>
                  <a:cubicBezTo>
                    <a:pt x="47244" y="56134"/>
                    <a:pt x="94615" y="56134"/>
                    <a:pt x="141859" y="56134"/>
                  </a:cubicBezTo>
                  <a:cubicBezTo>
                    <a:pt x="141859" y="38354"/>
                    <a:pt x="141859" y="19177"/>
                    <a:pt x="14185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17794080" y="9425700"/>
            <a:ext cx="107460" cy="42120"/>
            <a:chOff x="0" y="0"/>
            <a:chExt cx="143280" cy="56160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143256" cy="56134"/>
            </a:xfrm>
            <a:custGeom>
              <a:avLst/>
              <a:gdLst/>
              <a:ahLst/>
              <a:cxnLst/>
              <a:rect l="l" t="t" r="r" b="b"/>
              <a:pathLst>
                <a:path w="143256" h="56134">
                  <a:moveTo>
                    <a:pt x="143256" y="56134"/>
                  </a:moveTo>
                  <a:cubicBezTo>
                    <a:pt x="143256" y="38354"/>
                    <a:pt x="143256" y="19177"/>
                    <a:pt x="143256" y="0"/>
                  </a:cubicBezTo>
                  <a:cubicBezTo>
                    <a:pt x="96012" y="0"/>
                    <a:pt x="47244" y="0"/>
                    <a:pt x="0" y="0"/>
                  </a:cubicBezTo>
                  <a:cubicBezTo>
                    <a:pt x="0" y="17780"/>
                    <a:pt x="0" y="36957"/>
                    <a:pt x="0" y="56134"/>
                  </a:cubicBezTo>
                  <a:cubicBezTo>
                    <a:pt x="47244" y="56134"/>
                    <a:pt x="94488" y="56134"/>
                    <a:pt x="143256" y="561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17662320" y="9565560"/>
            <a:ext cx="155520" cy="23220"/>
            <a:chOff x="0" y="0"/>
            <a:chExt cx="207360" cy="3096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207391" cy="30988"/>
            </a:xfrm>
            <a:custGeom>
              <a:avLst/>
              <a:gdLst/>
              <a:ahLst/>
              <a:cxnLst/>
              <a:rect l="l" t="t" r="r" b="b"/>
              <a:pathLst>
                <a:path w="207391" h="30988">
                  <a:moveTo>
                    <a:pt x="207391" y="30988"/>
                  </a:moveTo>
                  <a:cubicBezTo>
                    <a:pt x="207391" y="20701"/>
                    <a:pt x="207391" y="10287"/>
                    <a:pt x="207391" y="0"/>
                  </a:cubicBezTo>
                  <a:cubicBezTo>
                    <a:pt x="137795" y="0"/>
                    <a:pt x="69596" y="0"/>
                    <a:pt x="0" y="0"/>
                  </a:cubicBezTo>
                  <a:cubicBezTo>
                    <a:pt x="0" y="10287"/>
                    <a:pt x="0" y="20701"/>
                    <a:pt x="0" y="30988"/>
                  </a:cubicBezTo>
                  <a:cubicBezTo>
                    <a:pt x="69596" y="30988"/>
                    <a:pt x="137795" y="30988"/>
                    <a:pt x="207391" y="3098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16471620" y="9103860"/>
            <a:ext cx="34020" cy="50760"/>
            <a:chOff x="0" y="0"/>
            <a:chExt cx="45360" cy="6768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45339" cy="67691"/>
            </a:xfrm>
            <a:custGeom>
              <a:avLst/>
              <a:gdLst/>
              <a:ahLst/>
              <a:cxnLst/>
              <a:rect l="l" t="t" r="r" b="b"/>
              <a:pathLst>
                <a:path w="45339" h="67691">
                  <a:moveTo>
                    <a:pt x="0" y="67691"/>
                  </a:moveTo>
                  <a:cubicBezTo>
                    <a:pt x="14605" y="67691"/>
                    <a:pt x="30734" y="67691"/>
                    <a:pt x="45339" y="67691"/>
                  </a:cubicBezTo>
                  <a:cubicBezTo>
                    <a:pt x="45339" y="45593"/>
                    <a:pt x="45339" y="23495"/>
                    <a:pt x="45339" y="0"/>
                  </a:cubicBezTo>
                  <a:cubicBezTo>
                    <a:pt x="30734" y="0"/>
                    <a:pt x="16129" y="0"/>
                    <a:pt x="0" y="0"/>
                  </a:cubicBezTo>
                  <a:cubicBezTo>
                    <a:pt x="0" y="22098"/>
                    <a:pt x="0" y="44196"/>
                    <a:pt x="0" y="6769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17838360" y="9400320"/>
            <a:ext cx="58860" cy="22140"/>
            <a:chOff x="0" y="0"/>
            <a:chExt cx="78480" cy="29520"/>
          </a:xfrm>
        </p:grpSpPr>
        <p:sp>
          <p:nvSpPr>
            <p:cNvPr id="99" name="Freeform 99"/>
            <p:cNvSpPr/>
            <p:nvPr/>
          </p:nvSpPr>
          <p:spPr>
            <a:xfrm>
              <a:off x="-1524" y="0"/>
              <a:ext cx="80010" cy="29464"/>
            </a:xfrm>
            <a:custGeom>
              <a:avLst/>
              <a:gdLst/>
              <a:ahLst/>
              <a:cxnLst/>
              <a:rect l="l" t="t" r="r" b="b"/>
              <a:pathLst>
                <a:path w="80010" h="29464">
                  <a:moveTo>
                    <a:pt x="1524" y="29464"/>
                  </a:moveTo>
                  <a:cubicBezTo>
                    <a:pt x="24130" y="29464"/>
                    <a:pt x="46863" y="29464"/>
                    <a:pt x="67945" y="29464"/>
                  </a:cubicBezTo>
                  <a:cubicBezTo>
                    <a:pt x="80010" y="29464"/>
                    <a:pt x="75438" y="19177"/>
                    <a:pt x="75438" y="13208"/>
                  </a:cubicBezTo>
                  <a:cubicBezTo>
                    <a:pt x="76962" y="7366"/>
                    <a:pt x="76962" y="0"/>
                    <a:pt x="67945" y="0"/>
                  </a:cubicBezTo>
                  <a:cubicBezTo>
                    <a:pt x="48260" y="1524"/>
                    <a:pt x="28702" y="0"/>
                    <a:pt x="9017" y="1524"/>
                  </a:cubicBezTo>
                  <a:cubicBezTo>
                    <a:pt x="6096" y="1524"/>
                    <a:pt x="1524" y="7366"/>
                    <a:pt x="1524" y="10287"/>
                  </a:cubicBezTo>
                  <a:cubicBezTo>
                    <a:pt x="0" y="16129"/>
                    <a:pt x="1524" y="22098"/>
                    <a:pt x="1524" y="294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17582940" y="9400320"/>
            <a:ext cx="58860" cy="22140"/>
            <a:chOff x="0" y="0"/>
            <a:chExt cx="78480" cy="29520"/>
          </a:xfrm>
        </p:grpSpPr>
        <p:sp>
          <p:nvSpPr>
            <p:cNvPr id="101" name="Freeform 101"/>
            <p:cNvSpPr/>
            <p:nvPr/>
          </p:nvSpPr>
          <p:spPr>
            <a:xfrm>
              <a:off x="-1524" y="0"/>
              <a:ext cx="80010" cy="29591"/>
            </a:xfrm>
            <a:custGeom>
              <a:avLst/>
              <a:gdLst/>
              <a:ahLst/>
              <a:cxnLst/>
              <a:rect l="l" t="t" r="r" b="b"/>
              <a:pathLst>
                <a:path w="80010" h="29591">
                  <a:moveTo>
                    <a:pt x="1524" y="29464"/>
                  </a:moveTo>
                  <a:cubicBezTo>
                    <a:pt x="24130" y="29464"/>
                    <a:pt x="46863" y="29464"/>
                    <a:pt x="67945" y="29464"/>
                  </a:cubicBezTo>
                  <a:cubicBezTo>
                    <a:pt x="76962" y="29464"/>
                    <a:pt x="76962" y="22098"/>
                    <a:pt x="75438" y="17653"/>
                  </a:cubicBezTo>
                  <a:cubicBezTo>
                    <a:pt x="75438" y="11811"/>
                    <a:pt x="80010" y="1397"/>
                    <a:pt x="67945" y="1397"/>
                  </a:cubicBezTo>
                  <a:cubicBezTo>
                    <a:pt x="48260" y="0"/>
                    <a:pt x="28702" y="0"/>
                    <a:pt x="7620" y="1524"/>
                  </a:cubicBezTo>
                  <a:cubicBezTo>
                    <a:pt x="6096" y="1524"/>
                    <a:pt x="1524" y="5842"/>
                    <a:pt x="1524" y="8890"/>
                  </a:cubicBezTo>
                  <a:cubicBezTo>
                    <a:pt x="0" y="14732"/>
                    <a:pt x="1524" y="20701"/>
                    <a:pt x="1524" y="2959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17853480" y="9472140"/>
            <a:ext cx="25380" cy="34560"/>
            <a:chOff x="0" y="0"/>
            <a:chExt cx="33840" cy="4608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33782" cy="46101"/>
            </a:xfrm>
            <a:custGeom>
              <a:avLst/>
              <a:gdLst/>
              <a:ahLst/>
              <a:cxnLst/>
              <a:rect l="l" t="t" r="r" b="b"/>
              <a:pathLst>
                <a:path w="33782" h="46101">
                  <a:moveTo>
                    <a:pt x="33782" y="0"/>
                  </a:moveTo>
                  <a:cubicBezTo>
                    <a:pt x="22098" y="0"/>
                    <a:pt x="11811" y="0"/>
                    <a:pt x="0" y="0"/>
                  </a:cubicBezTo>
                  <a:cubicBezTo>
                    <a:pt x="0" y="11938"/>
                    <a:pt x="0" y="25273"/>
                    <a:pt x="0" y="38608"/>
                  </a:cubicBezTo>
                  <a:cubicBezTo>
                    <a:pt x="0" y="40132"/>
                    <a:pt x="4445" y="44577"/>
                    <a:pt x="5842" y="44577"/>
                  </a:cubicBezTo>
                  <a:cubicBezTo>
                    <a:pt x="13208" y="46101"/>
                    <a:pt x="19050" y="46101"/>
                    <a:pt x="26416" y="44577"/>
                  </a:cubicBezTo>
                  <a:cubicBezTo>
                    <a:pt x="29337" y="44577"/>
                    <a:pt x="33782" y="40132"/>
                    <a:pt x="33782" y="35687"/>
                  </a:cubicBezTo>
                  <a:cubicBezTo>
                    <a:pt x="33782" y="23749"/>
                    <a:pt x="33782" y="11938"/>
                    <a:pt x="3378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17599140" y="9472140"/>
            <a:ext cx="25380" cy="34560"/>
            <a:chOff x="0" y="0"/>
            <a:chExt cx="33840" cy="4608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33909" cy="46101"/>
            </a:xfrm>
            <a:custGeom>
              <a:avLst/>
              <a:gdLst/>
              <a:ahLst/>
              <a:cxnLst/>
              <a:rect l="l" t="t" r="r" b="b"/>
              <a:pathLst>
                <a:path w="33909" h="46101">
                  <a:moveTo>
                    <a:pt x="30861" y="0"/>
                  </a:moveTo>
                  <a:cubicBezTo>
                    <a:pt x="20574" y="0"/>
                    <a:pt x="11811" y="0"/>
                    <a:pt x="0" y="0"/>
                  </a:cubicBezTo>
                  <a:cubicBezTo>
                    <a:pt x="0" y="13335"/>
                    <a:pt x="0" y="25273"/>
                    <a:pt x="0" y="38608"/>
                  </a:cubicBezTo>
                  <a:cubicBezTo>
                    <a:pt x="1524" y="40132"/>
                    <a:pt x="4445" y="43053"/>
                    <a:pt x="7366" y="46101"/>
                  </a:cubicBezTo>
                  <a:cubicBezTo>
                    <a:pt x="8890" y="46101"/>
                    <a:pt x="10287" y="46101"/>
                    <a:pt x="11811" y="46101"/>
                  </a:cubicBezTo>
                  <a:cubicBezTo>
                    <a:pt x="33909" y="46101"/>
                    <a:pt x="33909" y="46101"/>
                    <a:pt x="30988" y="23749"/>
                  </a:cubicBezTo>
                  <a:cubicBezTo>
                    <a:pt x="30988" y="14859"/>
                    <a:pt x="30988" y="7366"/>
                    <a:pt x="3098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15638940" y="10076940"/>
            <a:ext cx="15120" cy="41040"/>
            <a:chOff x="0" y="0"/>
            <a:chExt cx="20160" cy="54720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20066" cy="54737"/>
            </a:xfrm>
            <a:custGeom>
              <a:avLst/>
              <a:gdLst/>
              <a:ahLst/>
              <a:cxnLst/>
              <a:rect l="l" t="t" r="r" b="b"/>
              <a:pathLst>
                <a:path w="20066" h="54737">
                  <a:moveTo>
                    <a:pt x="1397" y="0"/>
                  </a:moveTo>
                  <a:cubicBezTo>
                    <a:pt x="1397" y="14732"/>
                    <a:pt x="1397" y="29591"/>
                    <a:pt x="1397" y="44323"/>
                  </a:cubicBezTo>
                  <a:cubicBezTo>
                    <a:pt x="1397" y="51689"/>
                    <a:pt x="2794" y="54737"/>
                    <a:pt x="10033" y="54737"/>
                  </a:cubicBezTo>
                  <a:cubicBezTo>
                    <a:pt x="17272" y="54737"/>
                    <a:pt x="20066" y="51816"/>
                    <a:pt x="18669" y="44323"/>
                  </a:cubicBezTo>
                  <a:cubicBezTo>
                    <a:pt x="18669" y="29591"/>
                    <a:pt x="18669" y="16256"/>
                    <a:pt x="18669" y="1397"/>
                  </a:cubicBezTo>
                  <a:cubicBezTo>
                    <a:pt x="11557" y="1524"/>
                    <a:pt x="5715" y="0"/>
                    <a:pt x="0" y="0"/>
                  </a:cubicBezTo>
                  <a:cubicBezTo>
                    <a:pt x="0" y="0"/>
                    <a:pt x="1397" y="0"/>
                    <a:pt x="13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8" name="Group 108"/>
          <p:cNvGrpSpPr/>
          <p:nvPr/>
        </p:nvGrpSpPr>
        <p:grpSpPr>
          <a:xfrm>
            <a:off x="15638940" y="9949500"/>
            <a:ext cx="14580" cy="42660"/>
            <a:chOff x="0" y="0"/>
            <a:chExt cx="19440" cy="5688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19431" cy="56896"/>
            </a:xfrm>
            <a:custGeom>
              <a:avLst/>
              <a:gdLst/>
              <a:ahLst/>
              <a:cxnLst/>
              <a:rect l="l" t="t" r="r" b="b"/>
              <a:pathLst>
                <a:path w="19431" h="56896">
                  <a:moveTo>
                    <a:pt x="17907" y="53848"/>
                  </a:moveTo>
                  <a:cubicBezTo>
                    <a:pt x="17907" y="37338"/>
                    <a:pt x="19431" y="22352"/>
                    <a:pt x="17907" y="7493"/>
                  </a:cubicBezTo>
                  <a:cubicBezTo>
                    <a:pt x="17907" y="4445"/>
                    <a:pt x="11938" y="1524"/>
                    <a:pt x="7493" y="0"/>
                  </a:cubicBezTo>
                  <a:cubicBezTo>
                    <a:pt x="5969" y="0"/>
                    <a:pt x="0" y="4445"/>
                    <a:pt x="0" y="7493"/>
                  </a:cubicBezTo>
                  <a:cubicBezTo>
                    <a:pt x="0" y="20955"/>
                    <a:pt x="0" y="34417"/>
                    <a:pt x="0" y="47879"/>
                  </a:cubicBezTo>
                  <a:cubicBezTo>
                    <a:pt x="0" y="55372"/>
                    <a:pt x="3048" y="56896"/>
                    <a:pt x="17907" y="5384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15042780" y="10076940"/>
            <a:ext cx="12960" cy="42660"/>
            <a:chOff x="0" y="0"/>
            <a:chExt cx="17280" cy="5688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17272" cy="56896"/>
            </a:xfrm>
            <a:custGeom>
              <a:avLst/>
              <a:gdLst/>
              <a:ahLst/>
              <a:cxnLst/>
              <a:rect l="l" t="t" r="r" b="b"/>
              <a:pathLst>
                <a:path w="17272" h="56896">
                  <a:moveTo>
                    <a:pt x="0" y="1524"/>
                  </a:moveTo>
                  <a:cubicBezTo>
                    <a:pt x="0" y="18034"/>
                    <a:pt x="0" y="35941"/>
                    <a:pt x="0" y="52451"/>
                  </a:cubicBezTo>
                  <a:cubicBezTo>
                    <a:pt x="15875" y="56896"/>
                    <a:pt x="17272" y="55499"/>
                    <a:pt x="17272" y="38989"/>
                  </a:cubicBezTo>
                  <a:cubicBezTo>
                    <a:pt x="17272" y="31496"/>
                    <a:pt x="17272" y="24003"/>
                    <a:pt x="17272" y="16510"/>
                  </a:cubicBezTo>
                  <a:cubicBezTo>
                    <a:pt x="17272" y="0"/>
                    <a:pt x="17272" y="0"/>
                    <a:pt x="0" y="15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2" name="Group 112"/>
          <p:cNvGrpSpPr/>
          <p:nvPr/>
        </p:nvGrpSpPr>
        <p:grpSpPr>
          <a:xfrm>
            <a:off x="15638940" y="10171440"/>
            <a:ext cx="13500" cy="37800"/>
            <a:chOff x="0" y="0"/>
            <a:chExt cx="18000" cy="50400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18034" cy="50419"/>
            </a:xfrm>
            <a:custGeom>
              <a:avLst/>
              <a:gdLst/>
              <a:ahLst/>
              <a:cxnLst/>
              <a:rect l="l" t="t" r="r" b="b"/>
              <a:pathLst>
                <a:path w="18034" h="50419">
                  <a:moveTo>
                    <a:pt x="0" y="0"/>
                  </a:moveTo>
                  <a:cubicBezTo>
                    <a:pt x="0" y="17780"/>
                    <a:pt x="0" y="34036"/>
                    <a:pt x="0" y="50419"/>
                  </a:cubicBezTo>
                  <a:cubicBezTo>
                    <a:pt x="5969" y="50419"/>
                    <a:pt x="11938" y="50419"/>
                    <a:pt x="18034" y="50419"/>
                  </a:cubicBezTo>
                  <a:cubicBezTo>
                    <a:pt x="18034" y="35560"/>
                    <a:pt x="18034" y="17780"/>
                    <a:pt x="18034" y="0"/>
                  </a:cubicBezTo>
                  <a:cubicBezTo>
                    <a:pt x="11938" y="0"/>
                    <a:pt x="7493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4" name="Group 114"/>
          <p:cNvGrpSpPr/>
          <p:nvPr/>
        </p:nvGrpSpPr>
        <p:grpSpPr>
          <a:xfrm>
            <a:off x="15042780" y="10170360"/>
            <a:ext cx="12960" cy="41040"/>
            <a:chOff x="0" y="0"/>
            <a:chExt cx="17280" cy="5472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17272" cy="54737"/>
            </a:xfrm>
            <a:custGeom>
              <a:avLst/>
              <a:gdLst/>
              <a:ahLst/>
              <a:cxnLst/>
              <a:rect l="l" t="t" r="r" b="b"/>
              <a:pathLst>
                <a:path w="17272" h="54737">
                  <a:moveTo>
                    <a:pt x="0" y="2921"/>
                  </a:moveTo>
                  <a:cubicBezTo>
                    <a:pt x="0" y="19177"/>
                    <a:pt x="0" y="35433"/>
                    <a:pt x="0" y="51816"/>
                  </a:cubicBezTo>
                  <a:cubicBezTo>
                    <a:pt x="17272" y="54737"/>
                    <a:pt x="17272" y="54737"/>
                    <a:pt x="17272" y="38481"/>
                  </a:cubicBezTo>
                  <a:cubicBezTo>
                    <a:pt x="17272" y="31115"/>
                    <a:pt x="17272" y="23749"/>
                    <a:pt x="17272" y="16256"/>
                  </a:cubicBezTo>
                  <a:cubicBezTo>
                    <a:pt x="17272" y="0"/>
                    <a:pt x="17272" y="0"/>
                    <a:pt x="0" y="292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15637860" y="9858780"/>
            <a:ext cx="14580" cy="41040"/>
            <a:chOff x="0" y="0"/>
            <a:chExt cx="19440" cy="54720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19431" cy="54737"/>
            </a:xfrm>
            <a:custGeom>
              <a:avLst/>
              <a:gdLst/>
              <a:ahLst/>
              <a:cxnLst/>
              <a:rect l="l" t="t" r="r" b="b"/>
              <a:pathLst>
                <a:path w="19431" h="54737">
                  <a:moveTo>
                    <a:pt x="19431" y="54737"/>
                  </a:moveTo>
                  <a:cubicBezTo>
                    <a:pt x="19431" y="34036"/>
                    <a:pt x="19431" y="17780"/>
                    <a:pt x="19431" y="0"/>
                  </a:cubicBezTo>
                  <a:cubicBezTo>
                    <a:pt x="13462" y="0"/>
                    <a:pt x="7493" y="0"/>
                    <a:pt x="1524" y="0"/>
                  </a:cubicBezTo>
                  <a:cubicBezTo>
                    <a:pt x="1524" y="16256"/>
                    <a:pt x="0" y="31115"/>
                    <a:pt x="1524" y="44323"/>
                  </a:cubicBezTo>
                  <a:cubicBezTo>
                    <a:pt x="3048" y="48768"/>
                    <a:pt x="11938" y="50292"/>
                    <a:pt x="19431" y="547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15042780" y="9857700"/>
            <a:ext cx="12960" cy="39960"/>
            <a:chOff x="0" y="0"/>
            <a:chExt cx="17280" cy="53280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17272" cy="53340"/>
            </a:xfrm>
            <a:custGeom>
              <a:avLst/>
              <a:gdLst/>
              <a:ahLst/>
              <a:cxnLst/>
              <a:rect l="l" t="t" r="r" b="b"/>
              <a:pathLst>
                <a:path w="17272" h="53340">
                  <a:moveTo>
                    <a:pt x="0" y="51816"/>
                  </a:moveTo>
                  <a:cubicBezTo>
                    <a:pt x="17272" y="53340"/>
                    <a:pt x="17272" y="53340"/>
                    <a:pt x="17272" y="35560"/>
                  </a:cubicBezTo>
                  <a:cubicBezTo>
                    <a:pt x="17272" y="29591"/>
                    <a:pt x="17272" y="22225"/>
                    <a:pt x="17272" y="14859"/>
                  </a:cubicBezTo>
                  <a:cubicBezTo>
                    <a:pt x="17272" y="0"/>
                    <a:pt x="17272" y="0"/>
                    <a:pt x="0" y="1524"/>
                  </a:cubicBezTo>
                  <a:cubicBezTo>
                    <a:pt x="0" y="17780"/>
                    <a:pt x="0" y="34036"/>
                    <a:pt x="0" y="5181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0" name="Group 120"/>
          <p:cNvGrpSpPr/>
          <p:nvPr/>
        </p:nvGrpSpPr>
        <p:grpSpPr>
          <a:xfrm>
            <a:off x="15040080" y="9949500"/>
            <a:ext cx="15660" cy="41040"/>
            <a:chOff x="0" y="0"/>
            <a:chExt cx="20880" cy="5472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20828" cy="54737"/>
            </a:xfrm>
            <a:custGeom>
              <a:avLst/>
              <a:gdLst/>
              <a:ahLst/>
              <a:cxnLst/>
              <a:rect l="l" t="t" r="r" b="b"/>
              <a:pathLst>
                <a:path w="20828" h="54737">
                  <a:moveTo>
                    <a:pt x="4445" y="1524"/>
                  </a:moveTo>
                  <a:cubicBezTo>
                    <a:pt x="2921" y="16256"/>
                    <a:pt x="1524" y="29591"/>
                    <a:pt x="0" y="42926"/>
                  </a:cubicBezTo>
                  <a:cubicBezTo>
                    <a:pt x="0" y="48895"/>
                    <a:pt x="0" y="54737"/>
                    <a:pt x="8890" y="54737"/>
                  </a:cubicBezTo>
                  <a:cubicBezTo>
                    <a:pt x="17780" y="54737"/>
                    <a:pt x="20828" y="50292"/>
                    <a:pt x="19304" y="42926"/>
                  </a:cubicBezTo>
                  <a:cubicBezTo>
                    <a:pt x="19304" y="34036"/>
                    <a:pt x="19304" y="23749"/>
                    <a:pt x="19304" y="14859"/>
                  </a:cubicBezTo>
                  <a:cubicBezTo>
                    <a:pt x="19431" y="0"/>
                    <a:pt x="19431" y="0"/>
                    <a:pt x="4445" y="15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2" name="Group 122"/>
          <p:cNvGrpSpPr/>
          <p:nvPr/>
        </p:nvGrpSpPr>
        <p:grpSpPr>
          <a:xfrm>
            <a:off x="15763140" y="10078560"/>
            <a:ext cx="10800" cy="38880"/>
            <a:chOff x="0" y="0"/>
            <a:chExt cx="14400" cy="51840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14351" cy="51816"/>
            </a:xfrm>
            <a:custGeom>
              <a:avLst/>
              <a:gdLst/>
              <a:ahLst/>
              <a:cxnLst/>
              <a:rect l="l" t="t" r="r" b="b"/>
              <a:pathLst>
                <a:path w="14351" h="51816">
                  <a:moveTo>
                    <a:pt x="0" y="51816"/>
                  </a:moveTo>
                  <a:cubicBezTo>
                    <a:pt x="4318" y="51816"/>
                    <a:pt x="8636" y="51816"/>
                    <a:pt x="14351" y="51816"/>
                  </a:cubicBezTo>
                  <a:cubicBezTo>
                    <a:pt x="14351" y="35560"/>
                    <a:pt x="14351" y="17780"/>
                    <a:pt x="14351" y="0"/>
                  </a:cubicBezTo>
                  <a:cubicBezTo>
                    <a:pt x="10033" y="0"/>
                    <a:pt x="5715" y="0"/>
                    <a:pt x="0" y="0"/>
                  </a:cubicBezTo>
                  <a:cubicBezTo>
                    <a:pt x="0" y="16256"/>
                    <a:pt x="0" y="34036"/>
                    <a:pt x="0" y="5181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4" name="Group 124"/>
          <p:cNvGrpSpPr/>
          <p:nvPr/>
        </p:nvGrpSpPr>
        <p:grpSpPr>
          <a:xfrm>
            <a:off x="17855100" y="9378720"/>
            <a:ext cx="24300" cy="18900"/>
            <a:chOff x="0" y="0"/>
            <a:chExt cx="32400" cy="25200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32385" cy="25146"/>
            </a:xfrm>
            <a:custGeom>
              <a:avLst/>
              <a:gdLst/>
              <a:ahLst/>
              <a:cxnLst/>
              <a:rect l="l" t="t" r="r" b="b"/>
              <a:pathLst>
                <a:path w="32385" h="25146">
                  <a:moveTo>
                    <a:pt x="0" y="0"/>
                  </a:moveTo>
                  <a:cubicBezTo>
                    <a:pt x="0" y="8890"/>
                    <a:pt x="0" y="16256"/>
                    <a:pt x="0" y="25146"/>
                  </a:cubicBezTo>
                  <a:cubicBezTo>
                    <a:pt x="10287" y="25146"/>
                    <a:pt x="20574" y="25146"/>
                    <a:pt x="32385" y="25146"/>
                  </a:cubicBezTo>
                  <a:cubicBezTo>
                    <a:pt x="32385" y="16256"/>
                    <a:pt x="32385" y="8890"/>
                    <a:pt x="32385" y="0"/>
                  </a:cubicBezTo>
                  <a:cubicBezTo>
                    <a:pt x="22098" y="0"/>
                    <a:pt x="11811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6" name="Group 126"/>
          <p:cNvGrpSpPr/>
          <p:nvPr/>
        </p:nvGrpSpPr>
        <p:grpSpPr>
          <a:xfrm>
            <a:off x="15163200" y="10078560"/>
            <a:ext cx="11880" cy="41040"/>
            <a:chOff x="0" y="0"/>
            <a:chExt cx="15840" cy="5472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15875" cy="54737"/>
            </a:xfrm>
            <a:custGeom>
              <a:avLst/>
              <a:gdLst/>
              <a:ahLst/>
              <a:cxnLst/>
              <a:rect l="l" t="t" r="r" b="b"/>
              <a:pathLst>
                <a:path w="15875" h="54737">
                  <a:moveTo>
                    <a:pt x="15875" y="54737"/>
                  </a:moveTo>
                  <a:cubicBezTo>
                    <a:pt x="15875" y="34036"/>
                    <a:pt x="15875" y="17780"/>
                    <a:pt x="15875" y="0"/>
                  </a:cubicBezTo>
                  <a:cubicBezTo>
                    <a:pt x="11557" y="0"/>
                    <a:pt x="7239" y="0"/>
                    <a:pt x="0" y="0"/>
                  </a:cubicBezTo>
                  <a:cubicBezTo>
                    <a:pt x="0" y="16256"/>
                    <a:pt x="0" y="31115"/>
                    <a:pt x="1397" y="47371"/>
                  </a:cubicBezTo>
                  <a:cubicBezTo>
                    <a:pt x="1397" y="50292"/>
                    <a:pt x="10033" y="51816"/>
                    <a:pt x="15748" y="547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8" name="Group 128"/>
          <p:cNvGrpSpPr/>
          <p:nvPr/>
        </p:nvGrpSpPr>
        <p:grpSpPr>
          <a:xfrm>
            <a:off x="15163200" y="9949500"/>
            <a:ext cx="12960" cy="42660"/>
            <a:chOff x="0" y="0"/>
            <a:chExt cx="17280" cy="5688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17272" cy="56896"/>
            </a:xfrm>
            <a:custGeom>
              <a:avLst/>
              <a:gdLst/>
              <a:ahLst/>
              <a:cxnLst/>
              <a:rect l="l" t="t" r="r" b="b"/>
              <a:pathLst>
                <a:path w="17272" h="56896">
                  <a:moveTo>
                    <a:pt x="17272" y="53848"/>
                  </a:moveTo>
                  <a:cubicBezTo>
                    <a:pt x="17272" y="37338"/>
                    <a:pt x="17272" y="22352"/>
                    <a:pt x="17272" y="7493"/>
                  </a:cubicBezTo>
                  <a:cubicBezTo>
                    <a:pt x="15875" y="4445"/>
                    <a:pt x="11557" y="0"/>
                    <a:pt x="7239" y="0"/>
                  </a:cubicBezTo>
                  <a:cubicBezTo>
                    <a:pt x="5715" y="0"/>
                    <a:pt x="0" y="4445"/>
                    <a:pt x="0" y="7493"/>
                  </a:cubicBezTo>
                  <a:cubicBezTo>
                    <a:pt x="0" y="19431"/>
                    <a:pt x="0" y="29972"/>
                    <a:pt x="0" y="40386"/>
                  </a:cubicBezTo>
                  <a:cubicBezTo>
                    <a:pt x="0" y="56896"/>
                    <a:pt x="0" y="56896"/>
                    <a:pt x="17272" y="5384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0" name="Group 130"/>
          <p:cNvGrpSpPr/>
          <p:nvPr/>
        </p:nvGrpSpPr>
        <p:grpSpPr>
          <a:xfrm>
            <a:off x="15760980" y="9949500"/>
            <a:ext cx="13500" cy="39960"/>
            <a:chOff x="0" y="0"/>
            <a:chExt cx="18000" cy="53280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18034" cy="53340"/>
            </a:xfrm>
            <a:custGeom>
              <a:avLst/>
              <a:gdLst/>
              <a:ahLst/>
              <a:cxnLst/>
              <a:rect l="l" t="t" r="r" b="b"/>
              <a:pathLst>
                <a:path w="18034" h="53340">
                  <a:moveTo>
                    <a:pt x="0" y="53340"/>
                  </a:moveTo>
                  <a:cubicBezTo>
                    <a:pt x="5969" y="53340"/>
                    <a:pt x="10541" y="53340"/>
                    <a:pt x="16510" y="53340"/>
                  </a:cubicBezTo>
                  <a:cubicBezTo>
                    <a:pt x="16510" y="38481"/>
                    <a:pt x="18034" y="22225"/>
                    <a:pt x="16510" y="5969"/>
                  </a:cubicBezTo>
                  <a:cubicBezTo>
                    <a:pt x="16510" y="4445"/>
                    <a:pt x="10541" y="1524"/>
                    <a:pt x="7493" y="0"/>
                  </a:cubicBezTo>
                  <a:cubicBezTo>
                    <a:pt x="5969" y="0"/>
                    <a:pt x="1524" y="4445"/>
                    <a:pt x="1524" y="5969"/>
                  </a:cubicBezTo>
                  <a:cubicBezTo>
                    <a:pt x="0" y="22225"/>
                    <a:pt x="0" y="36957"/>
                    <a:pt x="0" y="533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2" name="Group 132"/>
          <p:cNvGrpSpPr/>
          <p:nvPr/>
        </p:nvGrpSpPr>
        <p:grpSpPr>
          <a:xfrm>
            <a:off x="15763140" y="10172520"/>
            <a:ext cx="10800" cy="37800"/>
            <a:chOff x="0" y="0"/>
            <a:chExt cx="14400" cy="5040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14351" cy="50419"/>
            </a:xfrm>
            <a:custGeom>
              <a:avLst/>
              <a:gdLst/>
              <a:ahLst/>
              <a:cxnLst/>
              <a:rect l="l" t="t" r="r" b="b"/>
              <a:pathLst>
                <a:path w="14351" h="50419">
                  <a:moveTo>
                    <a:pt x="14351" y="50419"/>
                  </a:moveTo>
                  <a:cubicBezTo>
                    <a:pt x="14351" y="32639"/>
                    <a:pt x="14351" y="17780"/>
                    <a:pt x="14351" y="0"/>
                  </a:cubicBezTo>
                  <a:cubicBezTo>
                    <a:pt x="10033" y="0"/>
                    <a:pt x="4318" y="0"/>
                    <a:pt x="0" y="0"/>
                  </a:cubicBezTo>
                  <a:cubicBezTo>
                    <a:pt x="0" y="16256"/>
                    <a:pt x="0" y="32639"/>
                    <a:pt x="0" y="50419"/>
                  </a:cubicBezTo>
                  <a:cubicBezTo>
                    <a:pt x="4318" y="50419"/>
                    <a:pt x="8636" y="50419"/>
                    <a:pt x="14351" y="504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4" name="Group 134"/>
          <p:cNvGrpSpPr/>
          <p:nvPr/>
        </p:nvGrpSpPr>
        <p:grpSpPr>
          <a:xfrm>
            <a:off x="15163200" y="10171440"/>
            <a:ext cx="12960" cy="43200"/>
            <a:chOff x="0" y="0"/>
            <a:chExt cx="17280" cy="57600"/>
          </a:xfrm>
        </p:grpSpPr>
        <p:sp>
          <p:nvSpPr>
            <p:cNvPr id="135" name="Freeform 135"/>
            <p:cNvSpPr/>
            <p:nvPr/>
          </p:nvSpPr>
          <p:spPr>
            <a:xfrm>
              <a:off x="0" y="0"/>
              <a:ext cx="17272" cy="57658"/>
            </a:xfrm>
            <a:custGeom>
              <a:avLst/>
              <a:gdLst/>
              <a:ahLst/>
              <a:cxnLst/>
              <a:rect l="l" t="t" r="r" b="b"/>
              <a:pathLst>
                <a:path w="17272" h="57658">
                  <a:moveTo>
                    <a:pt x="17272" y="51689"/>
                  </a:moveTo>
                  <a:cubicBezTo>
                    <a:pt x="17272" y="35433"/>
                    <a:pt x="17272" y="22098"/>
                    <a:pt x="17272" y="7366"/>
                  </a:cubicBezTo>
                  <a:cubicBezTo>
                    <a:pt x="15875" y="4445"/>
                    <a:pt x="11557" y="0"/>
                    <a:pt x="8636" y="0"/>
                  </a:cubicBezTo>
                  <a:cubicBezTo>
                    <a:pt x="5715" y="0"/>
                    <a:pt x="0" y="4445"/>
                    <a:pt x="0" y="7366"/>
                  </a:cubicBezTo>
                  <a:cubicBezTo>
                    <a:pt x="0" y="19177"/>
                    <a:pt x="0" y="32512"/>
                    <a:pt x="0" y="44323"/>
                  </a:cubicBezTo>
                  <a:cubicBezTo>
                    <a:pt x="1397" y="57658"/>
                    <a:pt x="10033" y="50292"/>
                    <a:pt x="17272" y="5168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15164280" y="9858780"/>
            <a:ext cx="11880" cy="37800"/>
            <a:chOff x="0" y="0"/>
            <a:chExt cx="15840" cy="50400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15875" cy="50419"/>
            </a:xfrm>
            <a:custGeom>
              <a:avLst/>
              <a:gdLst/>
              <a:ahLst/>
              <a:cxnLst/>
              <a:rect l="l" t="t" r="r" b="b"/>
              <a:pathLst>
                <a:path w="15875" h="50419">
                  <a:moveTo>
                    <a:pt x="0" y="50419"/>
                  </a:moveTo>
                  <a:cubicBezTo>
                    <a:pt x="5715" y="50419"/>
                    <a:pt x="10033" y="50419"/>
                    <a:pt x="15875" y="50419"/>
                  </a:cubicBezTo>
                  <a:cubicBezTo>
                    <a:pt x="15875" y="34163"/>
                    <a:pt x="15875" y="17780"/>
                    <a:pt x="15875" y="0"/>
                  </a:cubicBezTo>
                  <a:cubicBezTo>
                    <a:pt x="10033" y="0"/>
                    <a:pt x="5715" y="0"/>
                    <a:pt x="0" y="0"/>
                  </a:cubicBezTo>
                  <a:cubicBezTo>
                    <a:pt x="0" y="16256"/>
                    <a:pt x="0" y="34036"/>
                    <a:pt x="0" y="504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8" name="Group 138"/>
          <p:cNvGrpSpPr/>
          <p:nvPr/>
        </p:nvGrpSpPr>
        <p:grpSpPr>
          <a:xfrm>
            <a:off x="15763140" y="9858780"/>
            <a:ext cx="10800" cy="37800"/>
            <a:chOff x="0" y="0"/>
            <a:chExt cx="14400" cy="5040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14351" cy="50419"/>
            </a:xfrm>
            <a:custGeom>
              <a:avLst/>
              <a:gdLst/>
              <a:ahLst/>
              <a:cxnLst/>
              <a:rect l="l" t="t" r="r" b="b"/>
              <a:pathLst>
                <a:path w="14351" h="50419">
                  <a:moveTo>
                    <a:pt x="14351" y="0"/>
                  </a:moveTo>
                  <a:cubicBezTo>
                    <a:pt x="8636" y="0"/>
                    <a:pt x="4318" y="0"/>
                    <a:pt x="0" y="0"/>
                  </a:cubicBezTo>
                  <a:cubicBezTo>
                    <a:pt x="0" y="17780"/>
                    <a:pt x="0" y="34036"/>
                    <a:pt x="0" y="50419"/>
                  </a:cubicBezTo>
                  <a:cubicBezTo>
                    <a:pt x="4318" y="50419"/>
                    <a:pt x="8636" y="50419"/>
                    <a:pt x="14351" y="50419"/>
                  </a:cubicBezTo>
                  <a:cubicBezTo>
                    <a:pt x="14351" y="34163"/>
                    <a:pt x="14351" y="17780"/>
                    <a:pt x="1435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16467840" y="9059580"/>
            <a:ext cx="45360" cy="8640"/>
            <a:chOff x="0" y="0"/>
            <a:chExt cx="60480" cy="11520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60452" cy="11557"/>
            </a:xfrm>
            <a:custGeom>
              <a:avLst/>
              <a:gdLst/>
              <a:ahLst/>
              <a:cxnLst/>
              <a:rect l="l" t="t" r="r" b="b"/>
              <a:pathLst>
                <a:path w="60452" h="11557">
                  <a:moveTo>
                    <a:pt x="1524" y="0"/>
                  </a:moveTo>
                  <a:cubicBezTo>
                    <a:pt x="1524" y="4318"/>
                    <a:pt x="0" y="7239"/>
                    <a:pt x="0" y="11557"/>
                  </a:cubicBezTo>
                  <a:cubicBezTo>
                    <a:pt x="20701" y="11557"/>
                    <a:pt x="39878" y="11557"/>
                    <a:pt x="60452" y="11557"/>
                  </a:cubicBezTo>
                  <a:cubicBezTo>
                    <a:pt x="60452" y="7239"/>
                    <a:pt x="60452" y="4318"/>
                    <a:pt x="60452" y="0"/>
                  </a:cubicBezTo>
                  <a:cubicBezTo>
                    <a:pt x="41275" y="0"/>
                    <a:pt x="22098" y="0"/>
                    <a:pt x="152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2" name="Group 142"/>
          <p:cNvGrpSpPr/>
          <p:nvPr/>
        </p:nvGrpSpPr>
        <p:grpSpPr>
          <a:xfrm>
            <a:off x="17600220" y="9378720"/>
            <a:ext cx="21060" cy="18900"/>
            <a:chOff x="0" y="0"/>
            <a:chExt cx="28080" cy="25200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28067" cy="25146"/>
            </a:xfrm>
            <a:custGeom>
              <a:avLst/>
              <a:gdLst/>
              <a:ahLst/>
              <a:cxnLst/>
              <a:rect l="l" t="t" r="r" b="b"/>
              <a:pathLst>
                <a:path w="28067" h="25146">
                  <a:moveTo>
                    <a:pt x="28067" y="25146"/>
                  </a:moveTo>
                  <a:cubicBezTo>
                    <a:pt x="28067" y="16256"/>
                    <a:pt x="28067" y="8890"/>
                    <a:pt x="28067" y="0"/>
                  </a:cubicBezTo>
                  <a:cubicBezTo>
                    <a:pt x="19177" y="0"/>
                    <a:pt x="10287" y="0"/>
                    <a:pt x="0" y="0"/>
                  </a:cubicBezTo>
                  <a:cubicBezTo>
                    <a:pt x="0" y="7366"/>
                    <a:pt x="0" y="16256"/>
                    <a:pt x="0" y="25146"/>
                  </a:cubicBezTo>
                  <a:cubicBezTo>
                    <a:pt x="8890" y="25146"/>
                    <a:pt x="17780" y="25146"/>
                    <a:pt x="28067" y="2514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4" name="Group 144"/>
          <p:cNvGrpSpPr/>
          <p:nvPr/>
        </p:nvGrpSpPr>
        <p:grpSpPr>
          <a:xfrm>
            <a:off x="17509500" y="9730800"/>
            <a:ext cx="11340" cy="38880"/>
            <a:chOff x="0" y="0"/>
            <a:chExt cx="15120" cy="51840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15113" cy="51816"/>
            </a:xfrm>
            <a:custGeom>
              <a:avLst/>
              <a:gdLst/>
              <a:ahLst/>
              <a:cxnLst/>
              <a:rect l="l" t="t" r="r" b="b"/>
              <a:pathLst>
                <a:path w="15113" h="51816">
                  <a:moveTo>
                    <a:pt x="15113" y="4445"/>
                  </a:moveTo>
                  <a:cubicBezTo>
                    <a:pt x="4572" y="0"/>
                    <a:pt x="0" y="5969"/>
                    <a:pt x="0" y="16256"/>
                  </a:cubicBezTo>
                  <a:cubicBezTo>
                    <a:pt x="0" y="22225"/>
                    <a:pt x="0" y="29591"/>
                    <a:pt x="0" y="35560"/>
                  </a:cubicBezTo>
                  <a:cubicBezTo>
                    <a:pt x="0" y="45974"/>
                    <a:pt x="3048" y="51816"/>
                    <a:pt x="15113" y="48895"/>
                  </a:cubicBezTo>
                  <a:cubicBezTo>
                    <a:pt x="15113" y="34036"/>
                    <a:pt x="15113" y="19304"/>
                    <a:pt x="15113" y="444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17954460" y="9814500"/>
            <a:ext cx="12960" cy="36720"/>
            <a:chOff x="0" y="0"/>
            <a:chExt cx="17280" cy="48960"/>
          </a:xfrm>
        </p:grpSpPr>
        <p:sp>
          <p:nvSpPr>
            <p:cNvPr id="147" name="Freeform 147"/>
            <p:cNvSpPr/>
            <p:nvPr/>
          </p:nvSpPr>
          <p:spPr>
            <a:xfrm>
              <a:off x="0" y="0"/>
              <a:ext cx="17272" cy="49022"/>
            </a:xfrm>
            <a:custGeom>
              <a:avLst/>
              <a:gdLst/>
              <a:ahLst/>
              <a:cxnLst/>
              <a:rect l="l" t="t" r="r" b="b"/>
              <a:pathLst>
                <a:path w="17272" h="49022">
                  <a:moveTo>
                    <a:pt x="17272" y="49022"/>
                  </a:moveTo>
                  <a:cubicBezTo>
                    <a:pt x="17272" y="32639"/>
                    <a:pt x="17272" y="20828"/>
                    <a:pt x="15875" y="7493"/>
                  </a:cubicBezTo>
                  <a:cubicBezTo>
                    <a:pt x="15875" y="4445"/>
                    <a:pt x="12954" y="0"/>
                    <a:pt x="11557" y="0"/>
                  </a:cubicBezTo>
                  <a:cubicBezTo>
                    <a:pt x="7239" y="1524"/>
                    <a:pt x="1397" y="4445"/>
                    <a:pt x="1397" y="5969"/>
                  </a:cubicBezTo>
                  <a:cubicBezTo>
                    <a:pt x="0" y="17780"/>
                    <a:pt x="0" y="29718"/>
                    <a:pt x="1397" y="40005"/>
                  </a:cubicBezTo>
                  <a:cubicBezTo>
                    <a:pt x="1397" y="42926"/>
                    <a:pt x="10033" y="45974"/>
                    <a:pt x="17272" y="488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8" name="Group 148"/>
          <p:cNvGrpSpPr/>
          <p:nvPr/>
        </p:nvGrpSpPr>
        <p:grpSpPr>
          <a:xfrm>
            <a:off x="17510580" y="9814500"/>
            <a:ext cx="11880" cy="35640"/>
            <a:chOff x="0" y="0"/>
            <a:chExt cx="15840" cy="47520"/>
          </a:xfrm>
        </p:grpSpPr>
        <p:sp>
          <p:nvSpPr>
            <p:cNvPr id="149" name="Freeform 149"/>
            <p:cNvSpPr/>
            <p:nvPr/>
          </p:nvSpPr>
          <p:spPr>
            <a:xfrm>
              <a:off x="0" y="0"/>
              <a:ext cx="15875" cy="47498"/>
            </a:xfrm>
            <a:custGeom>
              <a:avLst/>
              <a:gdLst/>
              <a:ahLst/>
              <a:cxnLst/>
              <a:rect l="l" t="t" r="r" b="b"/>
              <a:pathLst>
                <a:path w="15875" h="47498">
                  <a:moveTo>
                    <a:pt x="15875" y="47498"/>
                  </a:moveTo>
                  <a:cubicBezTo>
                    <a:pt x="15875" y="32639"/>
                    <a:pt x="15875" y="20828"/>
                    <a:pt x="15875" y="8890"/>
                  </a:cubicBezTo>
                  <a:cubicBezTo>
                    <a:pt x="15875" y="5969"/>
                    <a:pt x="11557" y="0"/>
                    <a:pt x="10033" y="0"/>
                  </a:cubicBezTo>
                  <a:cubicBezTo>
                    <a:pt x="7239" y="0"/>
                    <a:pt x="1397" y="4445"/>
                    <a:pt x="1397" y="5969"/>
                  </a:cubicBezTo>
                  <a:cubicBezTo>
                    <a:pt x="0" y="17780"/>
                    <a:pt x="0" y="29718"/>
                    <a:pt x="1397" y="41529"/>
                  </a:cubicBezTo>
                  <a:cubicBezTo>
                    <a:pt x="1397" y="44450"/>
                    <a:pt x="8636" y="45974"/>
                    <a:pt x="15748" y="4749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0" name="Group 150"/>
          <p:cNvGrpSpPr/>
          <p:nvPr/>
        </p:nvGrpSpPr>
        <p:grpSpPr>
          <a:xfrm>
            <a:off x="17509500" y="10007820"/>
            <a:ext cx="12960" cy="36180"/>
            <a:chOff x="0" y="0"/>
            <a:chExt cx="17280" cy="4824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17272" cy="48260"/>
            </a:xfrm>
            <a:custGeom>
              <a:avLst/>
              <a:gdLst/>
              <a:ahLst/>
              <a:cxnLst/>
              <a:rect l="l" t="t" r="r" b="b"/>
              <a:pathLst>
                <a:path w="17272" h="48260">
                  <a:moveTo>
                    <a:pt x="17272" y="43815"/>
                  </a:moveTo>
                  <a:cubicBezTo>
                    <a:pt x="17272" y="30607"/>
                    <a:pt x="17272" y="16002"/>
                    <a:pt x="17272" y="2921"/>
                  </a:cubicBezTo>
                  <a:cubicBezTo>
                    <a:pt x="5715" y="0"/>
                    <a:pt x="0" y="2921"/>
                    <a:pt x="1397" y="14605"/>
                  </a:cubicBezTo>
                  <a:cubicBezTo>
                    <a:pt x="1397" y="20447"/>
                    <a:pt x="1397" y="26289"/>
                    <a:pt x="1397" y="32131"/>
                  </a:cubicBezTo>
                  <a:cubicBezTo>
                    <a:pt x="0" y="42418"/>
                    <a:pt x="4318" y="48260"/>
                    <a:pt x="17272" y="4381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2" name="Group 152"/>
          <p:cNvGrpSpPr/>
          <p:nvPr/>
        </p:nvGrpSpPr>
        <p:grpSpPr>
          <a:xfrm>
            <a:off x="17954460" y="9925740"/>
            <a:ext cx="11880" cy="36180"/>
            <a:chOff x="0" y="0"/>
            <a:chExt cx="15840" cy="48240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15875" cy="48387"/>
            </a:xfrm>
            <a:custGeom>
              <a:avLst/>
              <a:gdLst/>
              <a:ahLst/>
              <a:cxnLst/>
              <a:rect l="l" t="t" r="r" b="b"/>
              <a:pathLst>
                <a:path w="15875" h="48387">
                  <a:moveTo>
                    <a:pt x="15875" y="2921"/>
                  </a:moveTo>
                  <a:cubicBezTo>
                    <a:pt x="5715" y="0"/>
                    <a:pt x="0" y="2921"/>
                    <a:pt x="0" y="13208"/>
                  </a:cubicBezTo>
                  <a:cubicBezTo>
                    <a:pt x="0" y="20574"/>
                    <a:pt x="0" y="27813"/>
                    <a:pt x="0" y="35179"/>
                  </a:cubicBezTo>
                  <a:cubicBezTo>
                    <a:pt x="0" y="45466"/>
                    <a:pt x="4318" y="48387"/>
                    <a:pt x="15875" y="45466"/>
                  </a:cubicBezTo>
                  <a:cubicBezTo>
                    <a:pt x="15875" y="32258"/>
                    <a:pt x="15875" y="17653"/>
                    <a:pt x="15875" y="304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4" name="Group 154"/>
          <p:cNvGrpSpPr/>
          <p:nvPr/>
        </p:nvGrpSpPr>
        <p:grpSpPr>
          <a:xfrm>
            <a:off x="17509500" y="9926280"/>
            <a:ext cx="12960" cy="34560"/>
            <a:chOff x="0" y="0"/>
            <a:chExt cx="17280" cy="46080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17272" cy="46101"/>
            </a:xfrm>
            <a:custGeom>
              <a:avLst/>
              <a:gdLst/>
              <a:ahLst/>
              <a:cxnLst/>
              <a:rect l="l" t="t" r="r" b="b"/>
              <a:pathLst>
                <a:path w="17272" h="46101">
                  <a:moveTo>
                    <a:pt x="1397" y="23749"/>
                  </a:moveTo>
                  <a:cubicBezTo>
                    <a:pt x="1397" y="28194"/>
                    <a:pt x="0" y="34163"/>
                    <a:pt x="1397" y="38608"/>
                  </a:cubicBezTo>
                  <a:cubicBezTo>
                    <a:pt x="2794" y="41529"/>
                    <a:pt x="7112" y="43053"/>
                    <a:pt x="10033" y="46101"/>
                  </a:cubicBezTo>
                  <a:cubicBezTo>
                    <a:pt x="12954" y="43180"/>
                    <a:pt x="17272" y="40132"/>
                    <a:pt x="17272" y="37211"/>
                  </a:cubicBezTo>
                  <a:cubicBezTo>
                    <a:pt x="17272" y="28321"/>
                    <a:pt x="17272" y="17907"/>
                    <a:pt x="17272" y="9017"/>
                  </a:cubicBezTo>
                  <a:cubicBezTo>
                    <a:pt x="17272" y="5969"/>
                    <a:pt x="12954" y="2921"/>
                    <a:pt x="11557" y="0"/>
                  </a:cubicBezTo>
                  <a:cubicBezTo>
                    <a:pt x="8636" y="2921"/>
                    <a:pt x="2921" y="4445"/>
                    <a:pt x="1397" y="7493"/>
                  </a:cubicBezTo>
                  <a:cubicBezTo>
                    <a:pt x="0" y="11938"/>
                    <a:pt x="1397" y="17780"/>
                    <a:pt x="0" y="23749"/>
                  </a:cubicBezTo>
                  <a:cubicBezTo>
                    <a:pt x="1397" y="23749"/>
                    <a:pt x="1397" y="23749"/>
                    <a:pt x="1397" y="2374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6" name="Group 156"/>
          <p:cNvGrpSpPr/>
          <p:nvPr/>
        </p:nvGrpSpPr>
        <p:grpSpPr>
          <a:xfrm>
            <a:off x="17718480" y="9147600"/>
            <a:ext cx="42120" cy="7560"/>
            <a:chOff x="0" y="0"/>
            <a:chExt cx="56160" cy="10080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56134" cy="10033"/>
            </a:xfrm>
            <a:custGeom>
              <a:avLst/>
              <a:gdLst/>
              <a:ahLst/>
              <a:cxnLst/>
              <a:rect l="l" t="t" r="r" b="b"/>
              <a:pathLst>
                <a:path w="56134" h="10033">
                  <a:moveTo>
                    <a:pt x="0" y="0"/>
                  </a:moveTo>
                  <a:cubicBezTo>
                    <a:pt x="0" y="2921"/>
                    <a:pt x="0" y="5715"/>
                    <a:pt x="0" y="10033"/>
                  </a:cubicBezTo>
                  <a:cubicBezTo>
                    <a:pt x="19177" y="10033"/>
                    <a:pt x="38481" y="10033"/>
                    <a:pt x="56134" y="10033"/>
                  </a:cubicBezTo>
                  <a:cubicBezTo>
                    <a:pt x="56134" y="5715"/>
                    <a:pt x="56134" y="2794"/>
                    <a:pt x="56134" y="0"/>
                  </a:cubicBezTo>
                  <a:cubicBezTo>
                    <a:pt x="38481" y="0"/>
                    <a:pt x="19177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8" name="Group 158"/>
          <p:cNvGrpSpPr/>
          <p:nvPr/>
        </p:nvGrpSpPr>
        <p:grpSpPr>
          <a:xfrm>
            <a:off x="18070020" y="9732420"/>
            <a:ext cx="9720" cy="34560"/>
            <a:chOff x="0" y="0"/>
            <a:chExt cx="12960" cy="46080"/>
          </a:xfrm>
        </p:grpSpPr>
        <p:sp>
          <p:nvSpPr>
            <p:cNvPr id="159" name="Freeform 159"/>
            <p:cNvSpPr/>
            <p:nvPr/>
          </p:nvSpPr>
          <p:spPr>
            <a:xfrm>
              <a:off x="0" y="0"/>
              <a:ext cx="12954" cy="46101"/>
            </a:xfrm>
            <a:custGeom>
              <a:avLst/>
              <a:gdLst/>
              <a:ahLst/>
              <a:cxnLst/>
              <a:rect l="l" t="t" r="r" b="b"/>
              <a:pathLst>
                <a:path w="12954" h="46101">
                  <a:moveTo>
                    <a:pt x="0" y="0"/>
                  </a:moveTo>
                  <a:cubicBezTo>
                    <a:pt x="0" y="16383"/>
                    <a:pt x="0" y="31242"/>
                    <a:pt x="0" y="46101"/>
                  </a:cubicBezTo>
                  <a:cubicBezTo>
                    <a:pt x="4318" y="46101"/>
                    <a:pt x="8636" y="46101"/>
                    <a:pt x="12954" y="46101"/>
                  </a:cubicBezTo>
                  <a:cubicBezTo>
                    <a:pt x="12954" y="31242"/>
                    <a:pt x="12954" y="16383"/>
                    <a:pt x="12954" y="0"/>
                  </a:cubicBezTo>
                  <a:cubicBezTo>
                    <a:pt x="8636" y="0"/>
                    <a:pt x="5715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0" name="Group 160"/>
          <p:cNvGrpSpPr/>
          <p:nvPr/>
        </p:nvGrpSpPr>
        <p:grpSpPr>
          <a:xfrm>
            <a:off x="17955540" y="9732420"/>
            <a:ext cx="10260" cy="34560"/>
            <a:chOff x="0" y="0"/>
            <a:chExt cx="13680" cy="46080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13716" cy="46101"/>
            </a:xfrm>
            <a:custGeom>
              <a:avLst/>
              <a:gdLst/>
              <a:ahLst/>
              <a:cxnLst/>
              <a:rect l="l" t="t" r="r" b="b"/>
              <a:pathLst>
                <a:path w="13716" h="46101">
                  <a:moveTo>
                    <a:pt x="0" y="46101"/>
                  </a:moveTo>
                  <a:cubicBezTo>
                    <a:pt x="6096" y="46101"/>
                    <a:pt x="9144" y="46101"/>
                    <a:pt x="13716" y="46101"/>
                  </a:cubicBezTo>
                  <a:cubicBezTo>
                    <a:pt x="13716" y="31242"/>
                    <a:pt x="13716" y="16383"/>
                    <a:pt x="13716" y="1524"/>
                  </a:cubicBezTo>
                  <a:cubicBezTo>
                    <a:pt x="9144" y="1524"/>
                    <a:pt x="6096" y="1524"/>
                    <a:pt x="0" y="0"/>
                  </a:cubicBezTo>
                  <a:cubicBezTo>
                    <a:pt x="0" y="16383"/>
                    <a:pt x="0" y="31242"/>
                    <a:pt x="0" y="4610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2" name="Group 162"/>
          <p:cNvGrpSpPr/>
          <p:nvPr/>
        </p:nvGrpSpPr>
        <p:grpSpPr>
          <a:xfrm>
            <a:off x="17399880" y="9732420"/>
            <a:ext cx="9720" cy="34560"/>
            <a:chOff x="0" y="0"/>
            <a:chExt cx="12960" cy="46080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12954" cy="46101"/>
            </a:xfrm>
            <a:custGeom>
              <a:avLst/>
              <a:gdLst/>
              <a:ahLst/>
              <a:cxnLst/>
              <a:rect l="l" t="t" r="r" b="b"/>
              <a:pathLst>
                <a:path w="12954" h="46101">
                  <a:moveTo>
                    <a:pt x="12954" y="1524"/>
                  </a:moveTo>
                  <a:cubicBezTo>
                    <a:pt x="8636" y="1524"/>
                    <a:pt x="4318" y="1524"/>
                    <a:pt x="0" y="0"/>
                  </a:cubicBezTo>
                  <a:cubicBezTo>
                    <a:pt x="0" y="16383"/>
                    <a:pt x="0" y="29718"/>
                    <a:pt x="0" y="46101"/>
                  </a:cubicBezTo>
                  <a:cubicBezTo>
                    <a:pt x="4318" y="46101"/>
                    <a:pt x="8636" y="46101"/>
                    <a:pt x="12954" y="46101"/>
                  </a:cubicBezTo>
                  <a:cubicBezTo>
                    <a:pt x="12954" y="31242"/>
                    <a:pt x="12954" y="16383"/>
                    <a:pt x="12954" y="15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4" name="Group 164"/>
          <p:cNvGrpSpPr/>
          <p:nvPr/>
        </p:nvGrpSpPr>
        <p:grpSpPr>
          <a:xfrm>
            <a:off x="18070020" y="10009980"/>
            <a:ext cx="9720" cy="31860"/>
            <a:chOff x="0" y="0"/>
            <a:chExt cx="12960" cy="42480"/>
          </a:xfrm>
        </p:grpSpPr>
        <p:sp>
          <p:nvSpPr>
            <p:cNvPr id="165" name="Freeform 165"/>
            <p:cNvSpPr/>
            <p:nvPr/>
          </p:nvSpPr>
          <p:spPr>
            <a:xfrm>
              <a:off x="0" y="0"/>
              <a:ext cx="12954" cy="43942"/>
            </a:xfrm>
            <a:custGeom>
              <a:avLst/>
              <a:gdLst/>
              <a:ahLst/>
              <a:cxnLst/>
              <a:rect l="l" t="t" r="r" b="b"/>
              <a:pathLst>
                <a:path w="12954" h="43942">
                  <a:moveTo>
                    <a:pt x="0" y="43942"/>
                  </a:moveTo>
                  <a:cubicBezTo>
                    <a:pt x="4318" y="43942"/>
                    <a:pt x="8636" y="43942"/>
                    <a:pt x="12954" y="43942"/>
                  </a:cubicBezTo>
                  <a:cubicBezTo>
                    <a:pt x="12954" y="28829"/>
                    <a:pt x="12954" y="15113"/>
                    <a:pt x="12954" y="0"/>
                  </a:cubicBezTo>
                  <a:cubicBezTo>
                    <a:pt x="8636" y="0"/>
                    <a:pt x="4318" y="0"/>
                    <a:pt x="0" y="0"/>
                  </a:cubicBezTo>
                  <a:cubicBezTo>
                    <a:pt x="0" y="13716"/>
                    <a:pt x="0" y="27305"/>
                    <a:pt x="0" y="4394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6" name="Group 166"/>
          <p:cNvGrpSpPr/>
          <p:nvPr/>
        </p:nvGrpSpPr>
        <p:grpSpPr>
          <a:xfrm>
            <a:off x="18070020" y="9923040"/>
            <a:ext cx="10800" cy="36720"/>
            <a:chOff x="0" y="0"/>
            <a:chExt cx="14400" cy="48960"/>
          </a:xfrm>
        </p:grpSpPr>
        <p:sp>
          <p:nvSpPr>
            <p:cNvPr id="167" name="Freeform 167"/>
            <p:cNvSpPr/>
            <p:nvPr/>
          </p:nvSpPr>
          <p:spPr>
            <a:xfrm>
              <a:off x="0" y="0"/>
              <a:ext cx="14351" cy="49022"/>
            </a:xfrm>
            <a:custGeom>
              <a:avLst/>
              <a:gdLst/>
              <a:ahLst/>
              <a:cxnLst/>
              <a:rect l="l" t="t" r="r" b="b"/>
              <a:pathLst>
                <a:path w="14351" h="49022">
                  <a:moveTo>
                    <a:pt x="0" y="49022"/>
                  </a:moveTo>
                  <a:cubicBezTo>
                    <a:pt x="4318" y="49022"/>
                    <a:pt x="8636" y="49022"/>
                    <a:pt x="14351" y="49022"/>
                  </a:cubicBezTo>
                  <a:cubicBezTo>
                    <a:pt x="14351" y="35687"/>
                    <a:pt x="14351" y="23749"/>
                    <a:pt x="12954" y="10414"/>
                  </a:cubicBezTo>
                  <a:cubicBezTo>
                    <a:pt x="12954" y="0"/>
                    <a:pt x="4318" y="5969"/>
                    <a:pt x="0" y="4445"/>
                  </a:cubicBezTo>
                  <a:cubicBezTo>
                    <a:pt x="0" y="20828"/>
                    <a:pt x="0" y="34163"/>
                    <a:pt x="0" y="488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8" name="Group 168"/>
          <p:cNvGrpSpPr/>
          <p:nvPr/>
        </p:nvGrpSpPr>
        <p:grpSpPr>
          <a:xfrm>
            <a:off x="18070020" y="9816660"/>
            <a:ext cx="9720" cy="32400"/>
            <a:chOff x="0" y="0"/>
            <a:chExt cx="12960" cy="43200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12954" cy="44704"/>
            </a:xfrm>
            <a:custGeom>
              <a:avLst/>
              <a:gdLst/>
              <a:ahLst/>
              <a:cxnLst/>
              <a:rect l="l" t="t" r="r" b="b"/>
              <a:pathLst>
                <a:path w="12954" h="44704">
                  <a:moveTo>
                    <a:pt x="12954" y="0"/>
                  </a:moveTo>
                  <a:cubicBezTo>
                    <a:pt x="8636" y="0"/>
                    <a:pt x="4318" y="0"/>
                    <a:pt x="0" y="0"/>
                  </a:cubicBezTo>
                  <a:cubicBezTo>
                    <a:pt x="0" y="13843"/>
                    <a:pt x="0" y="29337"/>
                    <a:pt x="0" y="44704"/>
                  </a:cubicBezTo>
                  <a:cubicBezTo>
                    <a:pt x="4318" y="44704"/>
                    <a:pt x="8636" y="44704"/>
                    <a:pt x="12954" y="44704"/>
                  </a:cubicBezTo>
                  <a:cubicBezTo>
                    <a:pt x="12954" y="29337"/>
                    <a:pt x="12954" y="15367"/>
                    <a:pt x="1295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0" name="Group 170"/>
          <p:cNvGrpSpPr/>
          <p:nvPr/>
        </p:nvGrpSpPr>
        <p:grpSpPr>
          <a:xfrm>
            <a:off x="17399880" y="9816120"/>
            <a:ext cx="9720" cy="32400"/>
            <a:chOff x="0" y="0"/>
            <a:chExt cx="12960" cy="43200"/>
          </a:xfrm>
        </p:grpSpPr>
        <p:sp>
          <p:nvSpPr>
            <p:cNvPr id="171" name="Freeform 171"/>
            <p:cNvSpPr/>
            <p:nvPr/>
          </p:nvSpPr>
          <p:spPr>
            <a:xfrm>
              <a:off x="0" y="0"/>
              <a:ext cx="12954" cy="44704"/>
            </a:xfrm>
            <a:custGeom>
              <a:avLst/>
              <a:gdLst/>
              <a:ahLst/>
              <a:cxnLst/>
              <a:rect l="l" t="t" r="r" b="b"/>
              <a:pathLst>
                <a:path w="12954" h="44704">
                  <a:moveTo>
                    <a:pt x="12954" y="0"/>
                  </a:moveTo>
                  <a:cubicBezTo>
                    <a:pt x="8636" y="0"/>
                    <a:pt x="4318" y="0"/>
                    <a:pt x="0" y="0"/>
                  </a:cubicBezTo>
                  <a:cubicBezTo>
                    <a:pt x="0" y="15367"/>
                    <a:pt x="0" y="29337"/>
                    <a:pt x="0" y="44704"/>
                  </a:cubicBezTo>
                  <a:cubicBezTo>
                    <a:pt x="4318" y="44704"/>
                    <a:pt x="8636" y="44704"/>
                    <a:pt x="12954" y="44704"/>
                  </a:cubicBezTo>
                  <a:cubicBezTo>
                    <a:pt x="12954" y="30861"/>
                    <a:pt x="12954" y="15367"/>
                    <a:pt x="1295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2" name="Group 172"/>
          <p:cNvGrpSpPr/>
          <p:nvPr/>
        </p:nvGrpSpPr>
        <p:grpSpPr>
          <a:xfrm>
            <a:off x="17396640" y="9926280"/>
            <a:ext cx="13500" cy="33480"/>
            <a:chOff x="0" y="0"/>
            <a:chExt cx="18000" cy="44640"/>
          </a:xfrm>
        </p:grpSpPr>
        <p:sp>
          <p:nvSpPr>
            <p:cNvPr id="173" name="Freeform 173"/>
            <p:cNvSpPr/>
            <p:nvPr/>
          </p:nvSpPr>
          <p:spPr>
            <a:xfrm>
              <a:off x="0" y="0"/>
              <a:ext cx="18034" cy="44577"/>
            </a:xfrm>
            <a:custGeom>
              <a:avLst/>
              <a:gdLst/>
              <a:ahLst/>
              <a:cxnLst/>
              <a:rect l="l" t="t" r="r" b="b"/>
              <a:pathLst>
                <a:path w="18034" h="44577">
                  <a:moveTo>
                    <a:pt x="1524" y="44577"/>
                  </a:moveTo>
                  <a:cubicBezTo>
                    <a:pt x="7493" y="44577"/>
                    <a:pt x="12065" y="44577"/>
                    <a:pt x="18034" y="44577"/>
                  </a:cubicBezTo>
                  <a:cubicBezTo>
                    <a:pt x="18034" y="32639"/>
                    <a:pt x="18034" y="20828"/>
                    <a:pt x="16510" y="7366"/>
                  </a:cubicBezTo>
                  <a:cubicBezTo>
                    <a:pt x="16510" y="5969"/>
                    <a:pt x="11938" y="2921"/>
                    <a:pt x="9017" y="0"/>
                  </a:cubicBezTo>
                  <a:cubicBezTo>
                    <a:pt x="5969" y="2921"/>
                    <a:pt x="1524" y="5969"/>
                    <a:pt x="1524" y="8890"/>
                  </a:cubicBezTo>
                  <a:cubicBezTo>
                    <a:pt x="0" y="19304"/>
                    <a:pt x="1524" y="31242"/>
                    <a:pt x="1524" y="4457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4" name="Group 174"/>
          <p:cNvGrpSpPr/>
          <p:nvPr/>
        </p:nvGrpSpPr>
        <p:grpSpPr>
          <a:xfrm>
            <a:off x="17857260" y="9616320"/>
            <a:ext cx="32400" cy="8640"/>
            <a:chOff x="0" y="0"/>
            <a:chExt cx="43200" cy="11520"/>
          </a:xfrm>
        </p:grpSpPr>
        <p:sp>
          <p:nvSpPr>
            <p:cNvPr id="175" name="Freeform 175"/>
            <p:cNvSpPr/>
            <p:nvPr/>
          </p:nvSpPr>
          <p:spPr>
            <a:xfrm>
              <a:off x="-1524" y="0"/>
              <a:ext cx="44704" cy="11557"/>
            </a:xfrm>
            <a:custGeom>
              <a:avLst/>
              <a:gdLst/>
              <a:ahLst/>
              <a:cxnLst/>
              <a:rect l="l" t="t" r="r" b="b"/>
              <a:pathLst>
                <a:path w="44704" h="11557">
                  <a:moveTo>
                    <a:pt x="44704" y="11557"/>
                  </a:moveTo>
                  <a:cubicBezTo>
                    <a:pt x="44704" y="8636"/>
                    <a:pt x="44704" y="4318"/>
                    <a:pt x="44704" y="0"/>
                  </a:cubicBezTo>
                  <a:cubicBezTo>
                    <a:pt x="29337" y="0"/>
                    <a:pt x="15367" y="0"/>
                    <a:pt x="0" y="0"/>
                  </a:cubicBezTo>
                  <a:cubicBezTo>
                    <a:pt x="0" y="4318"/>
                    <a:pt x="0" y="7239"/>
                    <a:pt x="0" y="11557"/>
                  </a:cubicBezTo>
                  <a:cubicBezTo>
                    <a:pt x="15367" y="11557"/>
                    <a:pt x="29337" y="11557"/>
                    <a:pt x="44704" y="1155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6" name="Group 176"/>
          <p:cNvGrpSpPr/>
          <p:nvPr/>
        </p:nvGrpSpPr>
        <p:grpSpPr>
          <a:xfrm>
            <a:off x="17777340" y="9616320"/>
            <a:ext cx="32400" cy="9720"/>
            <a:chOff x="0" y="0"/>
            <a:chExt cx="43200" cy="12960"/>
          </a:xfrm>
        </p:grpSpPr>
        <p:sp>
          <p:nvSpPr>
            <p:cNvPr id="177" name="Freeform 177"/>
            <p:cNvSpPr/>
            <p:nvPr/>
          </p:nvSpPr>
          <p:spPr>
            <a:xfrm>
              <a:off x="-1524" y="0"/>
              <a:ext cx="44704" cy="12954"/>
            </a:xfrm>
            <a:custGeom>
              <a:avLst/>
              <a:gdLst/>
              <a:ahLst/>
              <a:cxnLst/>
              <a:rect l="l" t="t" r="r" b="b"/>
              <a:pathLst>
                <a:path w="44704" h="12954">
                  <a:moveTo>
                    <a:pt x="0" y="0"/>
                  </a:moveTo>
                  <a:cubicBezTo>
                    <a:pt x="0" y="4318"/>
                    <a:pt x="0" y="8636"/>
                    <a:pt x="0" y="12954"/>
                  </a:cubicBezTo>
                  <a:cubicBezTo>
                    <a:pt x="15367" y="12954"/>
                    <a:pt x="29337" y="12954"/>
                    <a:pt x="44704" y="12954"/>
                  </a:cubicBezTo>
                  <a:cubicBezTo>
                    <a:pt x="44704" y="8636"/>
                    <a:pt x="44704" y="4318"/>
                    <a:pt x="44704" y="0"/>
                  </a:cubicBezTo>
                  <a:cubicBezTo>
                    <a:pt x="30861" y="0"/>
                    <a:pt x="15367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8" name="Group 178"/>
          <p:cNvGrpSpPr/>
          <p:nvPr/>
        </p:nvGrpSpPr>
        <p:grpSpPr>
          <a:xfrm>
            <a:off x="17954460" y="10008360"/>
            <a:ext cx="11340" cy="36720"/>
            <a:chOff x="0" y="0"/>
            <a:chExt cx="15120" cy="48960"/>
          </a:xfrm>
        </p:grpSpPr>
        <p:sp>
          <p:nvSpPr>
            <p:cNvPr id="179" name="Freeform 179"/>
            <p:cNvSpPr/>
            <p:nvPr/>
          </p:nvSpPr>
          <p:spPr>
            <a:xfrm>
              <a:off x="0" y="0"/>
              <a:ext cx="15113" cy="49022"/>
            </a:xfrm>
            <a:custGeom>
              <a:avLst/>
              <a:gdLst/>
              <a:ahLst/>
              <a:cxnLst/>
              <a:rect l="l" t="t" r="r" b="b"/>
              <a:pathLst>
                <a:path w="15113" h="49022">
                  <a:moveTo>
                    <a:pt x="15113" y="0"/>
                  </a:moveTo>
                  <a:cubicBezTo>
                    <a:pt x="10541" y="0"/>
                    <a:pt x="6096" y="0"/>
                    <a:pt x="0" y="1524"/>
                  </a:cubicBezTo>
                  <a:cubicBezTo>
                    <a:pt x="0" y="13335"/>
                    <a:pt x="0" y="26670"/>
                    <a:pt x="1524" y="38608"/>
                  </a:cubicBezTo>
                  <a:cubicBezTo>
                    <a:pt x="1524" y="49022"/>
                    <a:pt x="9144" y="44577"/>
                    <a:pt x="15113" y="44577"/>
                  </a:cubicBezTo>
                  <a:cubicBezTo>
                    <a:pt x="15113" y="29718"/>
                    <a:pt x="15113" y="16383"/>
                    <a:pt x="15113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0" name="Group 180"/>
          <p:cNvGrpSpPr/>
          <p:nvPr/>
        </p:nvGrpSpPr>
        <p:grpSpPr>
          <a:xfrm>
            <a:off x="17399880" y="10009980"/>
            <a:ext cx="9720" cy="31860"/>
            <a:chOff x="0" y="0"/>
            <a:chExt cx="12960" cy="42480"/>
          </a:xfrm>
        </p:grpSpPr>
        <p:sp>
          <p:nvSpPr>
            <p:cNvPr id="181" name="Freeform 181"/>
            <p:cNvSpPr/>
            <p:nvPr/>
          </p:nvSpPr>
          <p:spPr>
            <a:xfrm>
              <a:off x="0" y="0"/>
              <a:ext cx="12954" cy="43942"/>
            </a:xfrm>
            <a:custGeom>
              <a:avLst/>
              <a:gdLst/>
              <a:ahLst/>
              <a:cxnLst/>
              <a:rect l="l" t="t" r="r" b="b"/>
              <a:pathLst>
                <a:path w="12954" h="43942">
                  <a:moveTo>
                    <a:pt x="12954" y="0"/>
                  </a:moveTo>
                  <a:cubicBezTo>
                    <a:pt x="8636" y="0"/>
                    <a:pt x="4318" y="0"/>
                    <a:pt x="0" y="0"/>
                  </a:cubicBezTo>
                  <a:cubicBezTo>
                    <a:pt x="0" y="13716"/>
                    <a:pt x="0" y="28829"/>
                    <a:pt x="0" y="43942"/>
                  </a:cubicBezTo>
                  <a:cubicBezTo>
                    <a:pt x="4318" y="43942"/>
                    <a:pt x="8636" y="43942"/>
                    <a:pt x="12954" y="43942"/>
                  </a:cubicBezTo>
                  <a:cubicBezTo>
                    <a:pt x="12954" y="28829"/>
                    <a:pt x="12954" y="15113"/>
                    <a:pt x="1295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2" name="Group 182"/>
          <p:cNvGrpSpPr/>
          <p:nvPr/>
        </p:nvGrpSpPr>
        <p:grpSpPr>
          <a:xfrm>
            <a:off x="17590500" y="9616320"/>
            <a:ext cx="32400" cy="9720"/>
            <a:chOff x="0" y="0"/>
            <a:chExt cx="43200" cy="12960"/>
          </a:xfrm>
        </p:grpSpPr>
        <p:sp>
          <p:nvSpPr>
            <p:cNvPr id="183" name="Freeform 183"/>
            <p:cNvSpPr/>
            <p:nvPr/>
          </p:nvSpPr>
          <p:spPr>
            <a:xfrm>
              <a:off x="-1524" y="0"/>
              <a:ext cx="44704" cy="12954"/>
            </a:xfrm>
            <a:custGeom>
              <a:avLst/>
              <a:gdLst/>
              <a:ahLst/>
              <a:cxnLst/>
              <a:rect l="l" t="t" r="r" b="b"/>
              <a:pathLst>
                <a:path w="44704" h="12954">
                  <a:moveTo>
                    <a:pt x="0" y="12954"/>
                  </a:moveTo>
                  <a:cubicBezTo>
                    <a:pt x="15367" y="12954"/>
                    <a:pt x="29337" y="12954"/>
                    <a:pt x="44704" y="12954"/>
                  </a:cubicBezTo>
                  <a:cubicBezTo>
                    <a:pt x="44704" y="8636"/>
                    <a:pt x="44704" y="4318"/>
                    <a:pt x="44704" y="0"/>
                  </a:cubicBezTo>
                  <a:cubicBezTo>
                    <a:pt x="30861" y="0"/>
                    <a:pt x="15367" y="0"/>
                    <a:pt x="0" y="0"/>
                  </a:cubicBezTo>
                  <a:cubicBezTo>
                    <a:pt x="0" y="4318"/>
                    <a:pt x="0" y="8636"/>
                    <a:pt x="0" y="1295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4" name="Group 184"/>
          <p:cNvGrpSpPr/>
          <p:nvPr/>
        </p:nvGrpSpPr>
        <p:grpSpPr>
          <a:xfrm>
            <a:off x="17667720" y="9616320"/>
            <a:ext cx="35640" cy="11340"/>
            <a:chOff x="0" y="0"/>
            <a:chExt cx="47520" cy="15120"/>
          </a:xfrm>
        </p:grpSpPr>
        <p:sp>
          <p:nvSpPr>
            <p:cNvPr id="185" name="Freeform 185"/>
            <p:cNvSpPr/>
            <p:nvPr/>
          </p:nvSpPr>
          <p:spPr>
            <a:xfrm>
              <a:off x="0" y="0"/>
              <a:ext cx="47498" cy="15113"/>
            </a:xfrm>
            <a:custGeom>
              <a:avLst/>
              <a:gdLst/>
              <a:ahLst/>
              <a:cxnLst/>
              <a:rect l="l" t="t" r="r" b="b"/>
              <a:pathLst>
                <a:path w="47498" h="15113">
                  <a:moveTo>
                    <a:pt x="44577" y="0"/>
                  </a:moveTo>
                  <a:cubicBezTo>
                    <a:pt x="29718" y="0"/>
                    <a:pt x="16383" y="0"/>
                    <a:pt x="2921" y="0"/>
                  </a:cubicBezTo>
                  <a:cubicBezTo>
                    <a:pt x="0" y="9017"/>
                    <a:pt x="1524" y="15113"/>
                    <a:pt x="11938" y="13589"/>
                  </a:cubicBezTo>
                  <a:cubicBezTo>
                    <a:pt x="19304" y="13589"/>
                    <a:pt x="26797" y="13589"/>
                    <a:pt x="34163" y="13589"/>
                  </a:cubicBezTo>
                  <a:cubicBezTo>
                    <a:pt x="44577" y="15113"/>
                    <a:pt x="47498" y="10541"/>
                    <a:pt x="4457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6" name="Group 186"/>
          <p:cNvGrpSpPr/>
          <p:nvPr/>
        </p:nvGrpSpPr>
        <p:grpSpPr>
          <a:xfrm>
            <a:off x="17856180" y="9711360"/>
            <a:ext cx="34020" cy="11340"/>
            <a:chOff x="0" y="0"/>
            <a:chExt cx="45360" cy="15120"/>
          </a:xfrm>
        </p:grpSpPr>
        <p:sp>
          <p:nvSpPr>
            <p:cNvPr id="187" name="Freeform 187"/>
            <p:cNvSpPr/>
            <p:nvPr/>
          </p:nvSpPr>
          <p:spPr>
            <a:xfrm>
              <a:off x="0" y="0"/>
              <a:ext cx="45339" cy="15113"/>
            </a:xfrm>
            <a:custGeom>
              <a:avLst/>
              <a:gdLst/>
              <a:ahLst/>
              <a:cxnLst/>
              <a:rect l="l" t="t" r="r" b="b"/>
              <a:pathLst>
                <a:path w="45339" h="15113">
                  <a:moveTo>
                    <a:pt x="0" y="15113"/>
                  </a:moveTo>
                  <a:cubicBezTo>
                    <a:pt x="13208" y="15113"/>
                    <a:pt x="27813" y="15113"/>
                    <a:pt x="41021" y="15113"/>
                  </a:cubicBezTo>
                  <a:cubicBezTo>
                    <a:pt x="45339" y="4572"/>
                    <a:pt x="42418" y="0"/>
                    <a:pt x="30734" y="0"/>
                  </a:cubicBezTo>
                  <a:cubicBezTo>
                    <a:pt x="21971" y="1524"/>
                    <a:pt x="11684" y="0"/>
                    <a:pt x="0" y="0"/>
                  </a:cubicBezTo>
                  <a:cubicBezTo>
                    <a:pt x="0" y="6096"/>
                    <a:pt x="0" y="10541"/>
                    <a:pt x="0" y="151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8" name="Group 188"/>
          <p:cNvGrpSpPr/>
          <p:nvPr/>
        </p:nvGrpSpPr>
        <p:grpSpPr>
          <a:xfrm>
            <a:off x="17589420" y="9711360"/>
            <a:ext cx="32940" cy="11340"/>
            <a:chOff x="0" y="0"/>
            <a:chExt cx="43920" cy="15120"/>
          </a:xfrm>
        </p:grpSpPr>
        <p:sp>
          <p:nvSpPr>
            <p:cNvPr id="189" name="Freeform 189"/>
            <p:cNvSpPr/>
            <p:nvPr/>
          </p:nvSpPr>
          <p:spPr>
            <a:xfrm>
              <a:off x="0" y="0"/>
              <a:ext cx="43942" cy="15113"/>
            </a:xfrm>
            <a:custGeom>
              <a:avLst/>
              <a:gdLst/>
              <a:ahLst/>
              <a:cxnLst/>
              <a:rect l="l" t="t" r="r" b="b"/>
              <a:pathLst>
                <a:path w="43942" h="15113">
                  <a:moveTo>
                    <a:pt x="42418" y="15113"/>
                  </a:moveTo>
                  <a:cubicBezTo>
                    <a:pt x="43942" y="6096"/>
                    <a:pt x="42418" y="0"/>
                    <a:pt x="32258" y="0"/>
                  </a:cubicBezTo>
                  <a:cubicBezTo>
                    <a:pt x="21971" y="1524"/>
                    <a:pt x="10287" y="0"/>
                    <a:pt x="0" y="0"/>
                  </a:cubicBezTo>
                  <a:cubicBezTo>
                    <a:pt x="0" y="6096"/>
                    <a:pt x="0" y="10541"/>
                    <a:pt x="0" y="15113"/>
                  </a:cubicBezTo>
                  <a:cubicBezTo>
                    <a:pt x="14605" y="15113"/>
                    <a:pt x="27813" y="15113"/>
                    <a:pt x="42418" y="151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0" name="Group 190"/>
          <p:cNvGrpSpPr/>
          <p:nvPr/>
        </p:nvGrpSpPr>
        <p:grpSpPr>
          <a:xfrm>
            <a:off x="17668260" y="9711360"/>
            <a:ext cx="32940" cy="11880"/>
            <a:chOff x="0" y="0"/>
            <a:chExt cx="43920" cy="15840"/>
          </a:xfrm>
        </p:grpSpPr>
        <p:sp>
          <p:nvSpPr>
            <p:cNvPr id="191" name="Freeform 191"/>
            <p:cNvSpPr/>
            <p:nvPr/>
          </p:nvSpPr>
          <p:spPr>
            <a:xfrm>
              <a:off x="0" y="0"/>
              <a:ext cx="43942" cy="15875"/>
            </a:xfrm>
            <a:custGeom>
              <a:avLst/>
              <a:gdLst/>
              <a:ahLst/>
              <a:cxnLst/>
              <a:rect l="l" t="t" r="r" b="b"/>
              <a:pathLst>
                <a:path w="43942" h="15875">
                  <a:moveTo>
                    <a:pt x="43942" y="15875"/>
                  </a:moveTo>
                  <a:cubicBezTo>
                    <a:pt x="43942" y="10160"/>
                    <a:pt x="43942" y="7239"/>
                    <a:pt x="43942" y="1524"/>
                  </a:cubicBezTo>
                  <a:cubicBezTo>
                    <a:pt x="30734" y="1397"/>
                    <a:pt x="19050" y="0"/>
                    <a:pt x="7366" y="1397"/>
                  </a:cubicBezTo>
                  <a:cubicBezTo>
                    <a:pt x="4445" y="1397"/>
                    <a:pt x="1524" y="7239"/>
                    <a:pt x="0" y="10033"/>
                  </a:cubicBezTo>
                  <a:cubicBezTo>
                    <a:pt x="0" y="11430"/>
                    <a:pt x="5842" y="15748"/>
                    <a:pt x="7366" y="15748"/>
                  </a:cubicBezTo>
                  <a:cubicBezTo>
                    <a:pt x="19050" y="15748"/>
                    <a:pt x="30734" y="15748"/>
                    <a:pt x="43942" y="1574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2" name="Group 192"/>
          <p:cNvGrpSpPr/>
          <p:nvPr/>
        </p:nvGrpSpPr>
        <p:grpSpPr>
          <a:xfrm>
            <a:off x="17775180" y="9711360"/>
            <a:ext cx="36720" cy="11340"/>
            <a:chOff x="0" y="0"/>
            <a:chExt cx="48960" cy="15120"/>
          </a:xfrm>
        </p:grpSpPr>
        <p:sp>
          <p:nvSpPr>
            <p:cNvPr id="193" name="Freeform 193"/>
            <p:cNvSpPr/>
            <p:nvPr/>
          </p:nvSpPr>
          <p:spPr>
            <a:xfrm>
              <a:off x="0" y="0"/>
              <a:ext cx="49022" cy="15113"/>
            </a:xfrm>
            <a:custGeom>
              <a:avLst/>
              <a:gdLst/>
              <a:ahLst/>
              <a:cxnLst/>
              <a:rect l="l" t="t" r="r" b="b"/>
              <a:pathLst>
                <a:path w="49022" h="15113">
                  <a:moveTo>
                    <a:pt x="45974" y="15113"/>
                  </a:moveTo>
                  <a:cubicBezTo>
                    <a:pt x="49022" y="4572"/>
                    <a:pt x="45974" y="0"/>
                    <a:pt x="35560" y="0"/>
                  </a:cubicBezTo>
                  <a:cubicBezTo>
                    <a:pt x="28194" y="1524"/>
                    <a:pt x="20828" y="1524"/>
                    <a:pt x="14859" y="0"/>
                  </a:cubicBezTo>
                  <a:cubicBezTo>
                    <a:pt x="4445" y="0"/>
                    <a:pt x="0" y="4572"/>
                    <a:pt x="4445" y="15113"/>
                  </a:cubicBezTo>
                  <a:cubicBezTo>
                    <a:pt x="17780" y="15113"/>
                    <a:pt x="31115" y="15113"/>
                    <a:pt x="45974" y="151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4" name="Group 194"/>
          <p:cNvGrpSpPr/>
          <p:nvPr/>
        </p:nvGrpSpPr>
        <p:grpSpPr>
          <a:xfrm>
            <a:off x="16479180" y="9050940"/>
            <a:ext cx="19980" cy="5400"/>
            <a:chOff x="0" y="0"/>
            <a:chExt cx="26640" cy="7200"/>
          </a:xfrm>
        </p:grpSpPr>
        <p:sp>
          <p:nvSpPr>
            <p:cNvPr id="195" name="Freeform 195"/>
            <p:cNvSpPr/>
            <p:nvPr/>
          </p:nvSpPr>
          <p:spPr>
            <a:xfrm>
              <a:off x="0" y="0"/>
              <a:ext cx="26670" cy="7239"/>
            </a:xfrm>
            <a:custGeom>
              <a:avLst/>
              <a:gdLst/>
              <a:ahLst/>
              <a:cxnLst/>
              <a:rect l="l" t="t" r="r" b="b"/>
              <a:pathLst>
                <a:path w="26670" h="7239">
                  <a:moveTo>
                    <a:pt x="26670" y="0"/>
                  </a:moveTo>
                  <a:cubicBezTo>
                    <a:pt x="17780" y="0"/>
                    <a:pt x="10414" y="0"/>
                    <a:pt x="1524" y="0"/>
                  </a:cubicBezTo>
                  <a:cubicBezTo>
                    <a:pt x="1524" y="1397"/>
                    <a:pt x="0" y="1397"/>
                    <a:pt x="0" y="2921"/>
                  </a:cubicBezTo>
                  <a:cubicBezTo>
                    <a:pt x="4445" y="4318"/>
                    <a:pt x="7366" y="7239"/>
                    <a:pt x="11811" y="7239"/>
                  </a:cubicBezTo>
                  <a:cubicBezTo>
                    <a:pt x="23622" y="7239"/>
                    <a:pt x="23622" y="7239"/>
                    <a:pt x="2667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6" name="Group 196"/>
          <p:cNvGrpSpPr/>
          <p:nvPr/>
        </p:nvGrpSpPr>
        <p:grpSpPr>
          <a:xfrm>
            <a:off x="15231780" y="9850140"/>
            <a:ext cx="292680" cy="197100"/>
            <a:chOff x="0" y="0"/>
            <a:chExt cx="390240" cy="262800"/>
          </a:xfrm>
        </p:grpSpPr>
        <p:sp>
          <p:nvSpPr>
            <p:cNvPr id="197" name="Freeform 197"/>
            <p:cNvSpPr/>
            <p:nvPr/>
          </p:nvSpPr>
          <p:spPr>
            <a:xfrm>
              <a:off x="0" y="0"/>
              <a:ext cx="390271" cy="262763"/>
            </a:xfrm>
            <a:custGeom>
              <a:avLst/>
              <a:gdLst/>
              <a:ahLst/>
              <a:cxnLst/>
              <a:rect l="l" t="t" r="r" b="b"/>
              <a:pathLst>
                <a:path w="390271" h="262763">
                  <a:moveTo>
                    <a:pt x="390271" y="63500"/>
                  </a:moveTo>
                  <a:cubicBezTo>
                    <a:pt x="387350" y="60579"/>
                    <a:pt x="385826" y="57531"/>
                    <a:pt x="382905" y="54610"/>
                  </a:cubicBezTo>
                  <a:cubicBezTo>
                    <a:pt x="346075" y="26543"/>
                    <a:pt x="304800" y="10287"/>
                    <a:pt x="257683" y="5969"/>
                  </a:cubicBezTo>
                  <a:cubicBezTo>
                    <a:pt x="198755" y="0"/>
                    <a:pt x="145796" y="14859"/>
                    <a:pt x="97155" y="47371"/>
                  </a:cubicBezTo>
                  <a:cubicBezTo>
                    <a:pt x="95631" y="48895"/>
                    <a:pt x="94234" y="48895"/>
                    <a:pt x="92710" y="50292"/>
                  </a:cubicBezTo>
                  <a:cubicBezTo>
                    <a:pt x="77978" y="62103"/>
                    <a:pt x="77978" y="62103"/>
                    <a:pt x="91186" y="75438"/>
                  </a:cubicBezTo>
                  <a:cubicBezTo>
                    <a:pt x="120650" y="103505"/>
                    <a:pt x="148590" y="132969"/>
                    <a:pt x="178054" y="161036"/>
                  </a:cubicBezTo>
                  <a:cubicBezTo>
                    <a:pt x="167767" y="169926"/>
                    <a:pt x="158877" y="178816"/>
                    <a:pt x="150114" y="187579"/>
                  </a:cubicBezTo>
                  <a:cubicBezTo>
                    <a:pt x="128016" y="165481"/>
                    <a:pt x="104521" y="141859"/>
                    <a:pt x="80899" y="118237"/>
                  </a:cubicBezTo>
                  <a:cubicBezTo>
                    <a:pt x="73533" y="110871"/>
                    <a:pt x="66167" y="103505"/>
                    <a:pt x="58801" y="96139"/>
                  </a:cubicBezTo>
                  <a:cubicBezTo>
                    <a:pt x="52959" y="90170"/>
                    <a:pt x="49911" y="90170"/>
                    <a:pt x="45593" y="96139"/>
                  </a:cubicBezTo>
                  <a:cubicBezTo>
                    <a:pt x="23622" y="125476"/>
                    <a:pt x="7366" y="156464"/>
                    <a:pt x="0" y="191897"/>
                  </a:cubicBezTo>
                  <a:cubicBezTo>
                    <a:pt x="0" y="193421"/>
                    <a:pt x="0" y="194818"/>
                    <a:pt x="1524" y="196342"/>
                  </a:cubicBezTo>
                  <a:cubicBezTo>
                    <a:pt x="11811" y="159385"/>
                    <a:pt x="26543" y="125476"/>
                    <a:pt x="51562" y="94488"/>
                  </a:cubicBezTo>
                  <a:cubicBezTo>
                    <a:pt x="66294" y="107823"/>
                    <a:pt x="79502" y="121031"/>
                    <a:pt x="92837" y="134366"/>
                  </a:cubicBezTo>
                  <a:cubicBezTo>
                    <a:pt x="107569" y="149098"/>
                    <a:pt x="123825" y="165354"/>
                    <a:pt x="139954" y="180086"/>
                  </a:cubicBezTo>
                  <a:cubicBezTo>
                    <a:pt x="145796" y="187452"/>
                    <a:pt x="150241" y="193421"/>
                    <a:pt x="144399" y="203708"/>
                  </a:cubicBezTo>
                  <a:cubicBezTo>
                    <a:pt x="134112" y="221488"/>
                    <a:pt x="134112" y="242062"/>
                    <a:pt x="137033" y="262763"/>
                  </a:cubicBezTo>
                  <a:cubicBezTo>
                    <a:pt x="134112" y="208153"/>
                    <a:pt x="157607" y="169799"/>
                    <a:pt x="210693" y="150495"/>
                  </a:cubicBezTo>
                  <a:cubicBezTo>
                    <a:pt x="210693" y="150495"/>
                    <a:pt x="209169" y="148971"/>
                    <a:pt x="209169" y="147574"/>
                  </a:cubicBezTo>
                  <a:cubicBezTo>
                    <a:pt x="200279" y="152019"/>
                    <a:pt x="191516" y="154940"/>
                    <a:pt x="182626" y="157861"/>
                  </a:cubicBezTo>
                  <a:cubicBezTo>
                    <a:pt x="151638" y="127000"/>
                    <a:pt x="119253" y="94488"/>
                    <a:pt x="88392" y="63500"/>
                  </a:cubicBezTo>
                  <a:cubicBezTo>
                    <a:pt x="135509" y="28067"/>
                    <a:pt x="341630" y="28067"/>
                    <a:pt x="385826" y="65024"/>
                  </a:cubicBezTo>
                  <a:cubicBezTo>
                    <a:pt x="387350" y="65024"/>
                    <a:pt x="388747" y="63500"/>
                    <a:pt x="390271" y="635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8" name="Group 198"/>
          <p:cNvGrpSpPr/>
          <p:nvPr/>
        </p:nvGrpSpPr>
        <p:grpSpPr>
          <a:xfrm>
            <a:off x="15290100" y="10050480"/>
            <a:ext cx="234360" cy="183060"/>
            <a:chOff x="0" y="0"/>
            <a:chExt cx="312480" cy="244080"/>
          </a:xfrm>
        </p:grpSpPr>
        <p:sp>
          <p:nvSpPr>
            <p:cNvPr id="199" name="Freeform 199"/>
            <p:cNvSpPr/>
            <p:nvPr/>
          </p:nvSpPr>
          <p:spPr>
            <a:xfrm>
              <a:off x="-1397" y="0"/>
              <a:ext cx="313944" cy="244094"/>
            </a:xfrm>
            <a:custGeom>
              <a:avLst/>
              <a:gdLst/>
              <a:ahLst/>
              <a:cxnLst/>
              <a:rect l="l" t="t" r="r" b="b"/>
              <a:pathLst>
                <a:path w="313944" h="244094">
                  <a:moveTo>
                    <a:pt x="238379" y="31115"/>
                  </a:moveTo>
                  <a:cubicBezTo>
                    <a:pt x="223520" y="53340"/>
                    <a:pt x="202819" y="66675"/>
                    <a:pt x="176149" y="72517"/>
                  </a:cubicBezTo>
                  <a:cubicBezTo>
                    <a:pt x="177673" y="74041"/>
                    <a:pt x="177673" y="75438"/>
                    <a:pt x="177673" y="76962"/>
                  </a:cubicBezTo>
                  <a:cubicBezTo>
                    <a:pt x="186563" y="74041"/>
                    <a:pt x="195453" y="69596"/>
                    <a:pt x="204343" y="68072"/>
                  </a:cubicBezTo>
                  <a:cubicBezTo>
                    <a:pt x="208788" y="66548"/>
                    <a:pt x="214757" y="66548"/>
                    <a:pt x="217678" y="69596"/>
                  </a:cubicBezTo>
                  <a:cubicBezTo>
                    <a:pt x="245872" y="97663"/>
                    <a:pt x="275463" y="125857"/>
                    <a:pt x="303530" y="155448"/>
                  </a:cubicBezTo>
                  <a:cubicBezTo>
                    <a:pt x="305054" y="156972"/>
                    <a:pt x="306451" y="158369"/>
                    <a:pt x="307975" y="161417"/>
                  </a:cubicBezTo>
                  <a:cubicBezTo>
                    <a:pt x="207264" y="196977"/>
                    <a:pt x="108077" y="196977"/>
                    <a:pt x="7366" y="161417"/>
                  </a:cubicBezTo>
                  <a:cubicBezTo>
                    <a:pt x="41402" y="128905"/>
                    <a:pt x="72517" y="97790"/>
                    <a:pt x="105156" y="65278"/>
                  </a:cubicBezTo>
                  <a:cubicBezTo>
                    <a:pt x="115570" y="69723"/>
                    <a:pt x="125857" y="72644"/>
                    <a:pt x="137795" y="77089"/>
                  </a:cubicBezTo>
                  <a:cubicBezTo>
                    <a:pt x="137795" y="75565"/>
                    <a:pt x="137795" y="74168"/>
                    <a:pt x="139319" y="74168"/>
                  </a:cubicBezTo>
                  <a:cubicBezTo>
                    <a:pt x="99187" y="63627"/>
                    <a:pt x="73914" y="38481"/>
                    <a:pt x="63627" y="0"/>
                  </a:cubicBezTo>
                  <a:cubicBezTo>
                    <a:pt x="62103" y="0"/>
                    <a:pt x="60706" y="1524"/>
                    <a:pt x="59182" y="1524"/>
                  </a:cubicBezTo>
                  <a:cubicBezTo>
                    <a:pt x="63627" y="13335"/>
                    <a:pt x="66548" y="25146"/>
                    <a:pt x="70993" y="35560"/>
                  </a:cubicBezTo>
                  <a:cubicBezTo>
                    <a:pt x="79883" y="42926"/>
                    <a:pt x="90297" y="51816"/>
                    <a:pt x="99187" y="60706"/>
                  </a:cubicBezTo>
                  <a:cubicBezTo>
                    <a:pt x="66548" y="94742"/>
                    <a:pt x="34036" y="127254"/>
                    <a:pt x="0" y="159766"/>
                  </a:cubicBezTo>
                  <a:cubicBezTo>
                    <a:pt x="80010" y="233680"/>
                    <a:pt x="220599" y="244094"/>
                    <a:pt x="313944" y="161290"/>
                  </a:cubicBezTo>
                  <a:cubicBezTo>
                    <a:pt x="281305" y="128778"/>
                    <a:pt x="248793" y="94742"/>
                    <a:pt x="216154" y="62230"/>
                  </a:cubicBezTo>
                  <a:cubicBezTo>
                    <a:pt x="223520" y="51816"/>
                    <a:pt x="239903" y="47498"/>
                    <a:pt x="238379" y="3111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0" name="Group 200"/>
          <p:cNvGrpSpPr/>
          <p:nvPr/>
        </p:nvGrpSpPr>
        <p:grpSpPr>
          <a:xfrm>
            <a:off x="15392160" y="9917640"/>
            <a:ext cx="192780" cy="234360"/>
            <a:chOff x="0" y="0"/>
            <a:chExt cx="257040" cy="312480"/>
          </a:xfrm>
        </p:grpSpPr>
        <p:sp>
          <p:nvSpPr>
            <p:cNvPr id="201" name="Freeform 201"/>
            <p:cNvSpPr/>
            <p:nvPr/>
          </p:nvSpPr>
          <p:spPr>
            <a:xfrm>
              <a:off x="-127" y="-127"/>
              <a:ext cx="257048" cy="312547"/>
            </a:xfrm>
            <a:custGeom>
              <a:avLst/>
              <a:gdLst/>
              <a:ahLst/>
              <a:cxnLst/>
              <a:rect l="l" t="t" r="r" b="b"/>
              <a:pathLst>
                <a:path w="257048" h="312547">
                  <a:moveTo>
                    <a:pt x="100584" y="208915"/>
                  </a:moveTo>
                  <a:cubicBezTo>
                    <a:pt x="134620" y="242951"/>
                    <a:pt x="168529" y="276987"/>
                    <a:pt x="203962" y="312547"/>
                  </a:cubicBezTo>
                  <a:cubicBezTo>
                    <a:pt x="230505" y="281432"/>
                    <a:pt x="248285" y="245872"/>
                    <a:pt x="254127" y="205867"/>
                  </a:cubicBezTo>
                  <a:cubicBezTo>
                    <a:pt x="243840" y="242951"/>
                    <a:pt x="228981" y="276987"/>
                    <a:pt x="203962" y="306578"/>
                  </a:cubicBezTo>
                  <a:cubicBezTo>
                    <a:pt x="171450" y="273939"/>
                    <a:pt x="140462" y="241427"/>
                    <a:pt x="106426" y="207391"/>
                  </a:cubicBezTo>
                  <a:cubicBezTo>
                    <a:pt x="116713" y="192532"/>
                    <a:pt x="121158" y="171831"/>
                    <a:pt x="118237" y="151130"/>
                  </a:cubicBezTo>
                  <a:cubicBezTo>
                    <a:pt x="116713" y="137795"/>
                    <a:pt x="112268" y="124460"/>
                    <a:pt x="109347" y="109601"/>
                  </a:cubicBezTo>
                  <a:cubicBezTo>
                    <a:pt x="109347" y="106680"/>
                    <a:pt x="107823" y="100711"/>
                    <a:pt x="109347" y="97790"/>
                  </a:cubicBezTo>
                  <a:cubicBezTo>
                    <a:pt x="140335" y="66675"/>
                    <a:pt x="171450" y="35560"/>
                    <a:pt x="202438" y="4445"/>
                  </a:cubicBezTo>
                  <a:cubicBezTo>
                    <a:pt x="227584" y="34036"/>
                    <a:pt x="242316" y="68072"/>
                    <a:pt x="252603" y="106680"/>
                  </a:cubicBezTo>
                  <a:cubicBezTo>
                    <a:pt x="257048" y="84455"/>
                    <a:pt x="224536" y="17780"/>
                    <a:pt x="203835" y="0"/>
                  </a:cubicBezTo>
                  <a:cubicBezTo>
                    <a:pt x="169799" y="34036"/>
                    <a:pt x="137414" y="66675"/>
                    <a:pt x="104902" y="99187"/>
                  </a:cubicBezTo>
                  <a:cubicBezTo>
                    <a:pt x="94615" y="87376"/>
                    <a:pt x="87122" y="72517"/>
                    <a:pt x="75311" y="68072"/>
                  </a:cubicBezTo>
                  <a:cubicBezTo>
                    <a:pt x="51689" y="59182"/>
                    <a:pt x="26543" y="48768"/>
                    <a:pt x="0" y="59182"/>
                  </a:cubicBezTo>
                  <a:cubicBezTo>
                    <a:pt x="47244" y="53213"/>
                    <a:pt x="82677" y="70993"/>
                    <a:pt x="106299" y="112522"/>
                  </a:cubicBezTo>
                  <a:cubicBezTo>
                    <a:pt x="124079" y="145161"/>
                    <a:pt x="119634" y="177673"/>
                    <a:pt x="100330" y="20878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2" name="Group 202"/>
          <p:cNvGrpSpPr/>
          <p:nvPr/>
        </p:nvGrpSpPr>
        <p:grpSpPr>
          <a:xfrm>
            <a:off x="15363540" y="9990000"/>
            <a:ext cx="87480" cy="85320"/>
            <a:chOff x="0" y="0"/>
            <a:chExt cx="116640" cy="113760"/>
          </a:xfrm>
        </p:grpSpPr>
        <p:sp>
          <p:nvSpPr>
            <p:cNvPr id="203" name="Freeform 203"/>
            <p:cNvSpPr/>
            <p:nvPr/>
          </p:nvSpPr>
          <p:spPr>
            <a:xfrm>
              <a:off x="0" y="0"/>
              <a:ext cx="116713" cy="113792"/>
            </a:xfrm>
            <a:custGeom>
              <a:avLst/>
              <a:gdLst/>
              <a:ahLst/>
              <a:cxnLst/>
              <a:rect l="l" t="t" r="r" b="b"/>
              <a:pathLst>
                <a:path w="116713" h="113792">
                  <a:moveTo>
                    <a:pt x="32512" y="7366"/>
                  </a:moveTo>
                  <a:cubicBezTo>
                    <a:pt x="28067" y="13335"/>
                    <a:pt x="25146" y="19177"/>
                    <a:pt x="20701" y="25146"/>
                  </a:cubicBezTo>
                  <a:cubicBezTo>
                    <a:pt x="0" y="48768"/>
                    <a:pt x="2921" y="70866"/>
                    <a:pt x="20701" y="94615"/>
                  </a:cubicBezTo>
                  <a:cubicBezTo>
                    <a:pt x="28067" y="103505"/>
                    <a:pt x="32512" y="112395"/>
                    <a:pt x="47244" y="109347"/>
                  </a:cubicBezTo>
                  <a:cubicBezTo>
                    <a:pt x="51689" y="107823"/>
                    <a:pt x="57531" y="107823"/>
                    <a:pt x="63500" y="109347"/>
                  </a:cubicBezTo>
                  <a:cubicBezTo>
                    <a:pt x="84201" y="113792"/>
                    <a:pt x="94488" y="103378"/>
                    <a:pt x="104902" y="85725"/>
                  </a:cubicBezTo>
                  <a:cubicBezTo>
                    <a:pt x="116713" y="66548"/>
                    <a:pt x="116713" y="53213"/>
                    <a:pt x="104902" y="32512"/>
                  </a:cubicBezTo>
                  <a:cubicBezTo>
                    <a:pt x="92964" y="14732"/>
                    <a:pt x="82677" y="4445"/>
                    <a:pt x="60579" y="8890"/>
                  </a:cubicBezTo>
                  <a:cubicBezTo>
                    <a:pt x="56134" y="10414"/>
                    <a:pt x="50292" y="8890"/>
                    <a:pt x="39878" y="8890"/>
                  </a:cubicBezTo>
                  <a:cubicBezTo>
                    <a:pt x="44323" y="10414"/>
                    <a:pt x="45847" y="10414"/>
                    <a:pt x="45847" y="10414"/>
                  </a:cubicBezTo>
                  <a:cubicBezTo>
                    <a:pt x="85598" y="0"/>
                    <a:pt x="98933" y="28067"/>
                    <a:pt x="110744" y="56134"/>
                  </a:cubicBezTo>
                  <a:cubicBezTo>
                    <a:pt x="112268" y="57658"/>
                    <a:pt x="112268" y="62103"/>
                    <a:pt x="110744" y="63500"/>
                  </a:cubicBezTo>
                  <a:cubicBezTo>
                    <a:pt x="103378" y="76835"/>
                    <a:pt x="96012" y="88646"/>
                    <a:pt x="88646" y="101854"/>
                  </a:cubicBezTo>
                  <a:cubicBezTo>
                    <a:pt x="87122" y="103378"/>
                    <a:pt x="85725" y="106299"/>
                    <a:pt x="82677" y="106299"/>
                  </a:cubicBezTo>
                  <a:cubicBezTo>
                    <a:pt x="67945" y="106299"/>
                    <a:pt x="53086" y="106299"/>
                    <a:pt x="36957" y="106299"/>
                  </a:cubicBezTo>
                  <a:cubicBezTo>
                    <a:pt x="28067" y="90170"/>
                    <a:pt x="17780" y="72390"/>
                    <a:pt x="7366" y="56134"/>
                  </a:cubicBezTo>
                  <a:cubicBezTo>
                    <a:pt x="16256" y="41402"/>
                    <a:pt x="25146" y="26543"/>
                    <a:pt x="33909" y="13335"/>
                  </a:cubicBezTo>
                  <a:cubicBezTo>
                    <a:pt x="33909" y="11811"/>
                    <a:pt x="35433" y="10414"/>
                    <a:pt x="35433" y="10414"/>
                  </a:cubicBezTo>
                  <a:cubicBezTo>
                    <a:pt x="33909" y="8890"/>
                    <a:pt x="32512" y="8890"/>
                    <a:pt x="32512" y="73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4" name="Group 204"/>
          <p:cNvGrpSpPr/>
          <p:nvPr/>
        </p:nvGrpSpPr>
        <p:grpSpPr>
          <a:xfrm>
            <a:off x="15386760" y="10140660"/>
            <a:ext cx="45360" cy="41040"/>
            <a:chOff x="0" y="0"/>
            <a:chExt cx="60480" cy="54720"/>
          </a:xfrm>
        </p:grpSpPr>
        <p:sp>
          <p:nvSpPr>
            <p:cNvPr id="205" name="Freeform 205"/>
            <p:cNvSpPr/>
            <p:nvPr/>
          </p:nvSpPr>
          <p:spPr>
            <a:xfrm>
              <a:off x="0" y="0"/>
              <a:ext cx="60452" cy="54737"/>
            </a:xfrm>
            <a:custGeom>
              <a:avLst/>
              <a:gdLst/>
              <a:ahLst/>
              <a:cxnLst/>
              <a:rect l="l" t="t" r="r" b="b"/>
              <a:pathLst>
                <a:path w="60452" h="54737">
                  <a:moveTo>
                    <a:pt x="26543" y="54737"/>
                  </a:moveTo>
                  <a:cubicBezTo>
                    <a:pt x="35433" y="53213"/>
                    <a:pt x="42799" y="54737"/>
                    <a:pt x="45720" y="50292"/>
                  </a:cubicBezTo>
                  <a:cubicBezTo>
                    <a:pt x="51562" y="44323"/>
                    <a:pt x="56007" y="35560"/>
                    <a:pt x="57531" y="28067"/>
                  </a:cubicBezTo>
                  <a:cubicBezTo>
                    <a:pt x="60452" y="20701"/>
                    <a:pt x="44196" y="0"/>
                    <a:pt x="38354" y="0"/>
                  </a:cubicBezTo>
                  <a:cubicBezTo>
                    <a:pt x="29464" y="1524"/>
                    <a:pt x="19177" y="0"/>
                    <a:pt x="11811" y="4445"/>
                  </a:cubicBezTo>
                  <a:cubicBezTo>
                    <a:pt x="5842" y="8890"/>
                    <a:pt x="0" y="19177"/>
                    <a:pt x="0" y="28067"/>
                  </a:cubicBezTo>
                  <a:cubicBezTo>
                    <a:pt x="0" y="34036"/>
                    <a:pt x="5842" y="42799"/>
                    <a:pt x="10287" y="47244"/>
                  </a:cubicBezTo>
                  <a:cubicBezTo>
                    <a:pt x="14732" y="51689"/>
                    <a:pt x="22098" y="53213"/>
                    <a:pt x="26543" y="54610"/>
                  </a:cubicBezTo>
                  <a:close/>
                  <a:moveTo>
                    <a:pt x="28067" y="4445"/>
                  </a:moveTo>
                  <a:cubicBezTo>
                    <a:pt x="39878" y="4445"/>
                    <a:pt x="53086" y="16256"/>
                    <a:pt x="53086" y="28067"/>
                  </a:cubicBezTo>
                  <a:cubicBezTo>
                    <a:pt x="53086" y="38481"/>
                    <a:pt x="39751" y="50292"/>
                    <a:pt x="28067" y="50292"/>
                  </a:cubicBezTo>
                  <a:cubicBezTo>
                    <a:pt x="17653" y="50292"/>
                    <a:pt x="4445" y="36957"/>
                    <a:pt x="4445" y="26670"/>
                  </a:cubicBezTo>
                  <a:cubicBezTo>
                    <a:pt x="4445" y="16383"/>
                    <a:pt x="17653" y="4445"/>
                    <a:pt x="28067" y="444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6" name="Group 206"/>
          <p:cNvGrpSpPr/>
          <p:nvPr/>
        </p:nvGrpSpPr>
        <p:grpSpPr>
          <a:xfrm>
            <a:off x="15384600" y="9887940"/>
            <a:ext cx="45900" cy="38880"/>
            <a:chOff x="0" y="0"/>
            <a:chExt cx="61200" cy="51840"/>
          </a:xfrm>
        </p:grpSpPr>
        <p:sp>
          <p:nvSpPr>
            <p:cNvPr id="207" name="Freeform 207"/>
            <p:cNvSpPr/>
            <p:nvPr/>
          </p:nvSpPr>
          <p:spPr>
            <a:xfrm>
              <a:off x="0" y="0"/>
              <a:ext cx="61214" cy="51816"/>
            </a:xfrm>
            <a:custGeom>
              <a:avLst/>
              <a:gdLst/>
              <a:ahLst/>
              <a:cxnLst/>
              <a:rect l="l" t="t" r="r" b="b"/>
              <a:pathLst>
                <a:path w="61214" h="51816">
                  <a:moveTo>
                    <a:pt x="31369" y="51816"/>
                  </a:moveTo>
                  <a:cubicBezTo>
                    <a:pt x="44831" y="51816"/>
                    <a:pt x="61214" y="36957"/>
                    <a:pt x="61214" y="26670"/>
                  </a:cubicBezTo>
                  <a:cubicBezTo>
                    <a:pt x="59690" y="13335"/>
                    <a:pt x="44831" y="0"/>
                    <a:pt x="31369" y="0"/>
                  </a:cubicBezTo>
                  <a:cubicBezTo>
                    <a:pt x="17907" y="0"/>
                    <a:pt x="0" y="14859"/>
                    <a:pt x="0" y="26670"/>
                  </a:cubicBezTo>
                  <a:cubicBezTo>
                    <a:pt x="1524" y="38481"/>
                    <a:pt x="16383" y="51816"/>
                    <a:pt x="31369" y="51816"/>
                  </a:cubicBezTo>
                  <a:close/>
                  <a:moveTo>
                    <a:pt x="31369" y="50292"/>
                  </a:moveTo>
                  <a:cubicBezTo>
                    <a:pt x="20955" y="50292"/>
                    <a:pt x="5969" y="36957"/>
                    <a:pt x="5969" y="26543"/>
                  </a:cubicBezTo>
                  <a:cubicBezTo>
                    <a:pt x="5969" y="17780"/>
                    <a:pt x="19431" y="2921"/>
                    <a:pt x="29845" y="2921"/>
                  </a:cubicBezTo>
                  <a:cubicBezTo>
                    <a:pt x="41783" y="2921"/>
                    <a:pt x="55245" y="16256"/>
                    <a:pt x="55245" y="26670"/>
                  </a:cubicBezTo>
                  <a:cubicBezTo>
                    <a:pt x="55245" y="35560"/>
                    <a:pt x="40259" y="50419"/>
                    <a:pt x="31369" y="504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8" name="Group 208"/>
          <p:cNvGrpSpPr/>
          <p:nvPr/>
        </p:nvGrpSpPr>
        <p:grpSpPr>
          <a:xfrm>
            <a:off x="15235020" y="10080720"/>
            <a:ext cx="38880" cy="72900"/>
            <a:chOff x="0" y="0"/>
            <a:chExt cx="51840" cy="97200"/>
          </a:xfrm>
        </p:grpSpPr>
        <p:sp>
          <p:nvSpPr>
            <p:cNvPr id="209" name="Freeform 209"/>
            <p:cNvSpPr/>
            <p:nvPr/>
          </p:nvSpPr>
          <p:spPr>
            <a:xfrm>
              <a:off x="0" y="0"/>
              <a:ext cx="51943" cy="97155"/>
            </a:xfrm>
            <a:custGeom>
              <a:avLst/>
              <a:gdLst/>
              <a:ahLst/>
              <a:cxnLst/>
              <a:rect l="l" t="t" r="r" b="b"/>
              <a:pathLst>
                <a:path w="51943" h="97155">
                  <a:moveTo>
                    <a:pt x="0" y="0"/>
                  </a:moveTo>
                  <a:cubicBezTo>
                    <a:pt x="5969" y="36830"/>
                    <a:pt x="25146" y="67691"/>
                    <a:pt x="50419" y="97155"/>
                  </a:cubicBezTo>
                  <a:cubicBezTo>
                    <a:pt x="51943" y="92710"/>
                    <a:pt x="51943" y="91313"/>
                    <a:pt x="51943" y="89789"/>
                  </a:cubicBezTo>
                  <a:cubicBezTo>
                    <a:pt x="23749" y="64770"/>
                    <a:pt x="13335" y="32385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0" name="Group 210"/>
          <p:cNvGrpSpPr/>
          <p:nvPr/>
        </p:nvGrpSpPr>
        <p:grpSpPr>
          <a:xfrm>
            <a:off x="15387840" y="10014300"/>
            <a:ext cx="39420" cy="38880"/>
            <a:chOff x="0" y="0"/>
            <a:chExt cx="52560" cy="51840"/>
          </a:xfrm>
        </p:grpSpPr>
        <p:sp>
          <p:nvSpPr>
            <p:cNvPr id="211" name="Freeform 211"/>
            <p:cNvSpPr/>
            <p:nvPr/>
          </p:nvSpPr>
          <p:spPr>
            <a:xfrm>
              <a:off x="0" y="0"/>
              <a:ext cx="52578" cy="51816"/>
            </a:xfrm>
            <a:custGeom>
              <a:avLst/>
              <a:gdLst/>
              <a:ahLst/>
              <a:cxnLst/>
              <a:rect l="l" t="t" r="r" b="b"/>
              <a:pathLst>
                <a:path w="52578" h="51816">
                  <a:moveTo>
                    <a:pt x="27686" y="51816"/>
                  </a:moveTo>
                  <a:cubicBezTo>
                    <a:pt x="43688" y="51816"/>
                    <a:pt x="52451" y="41402"/>
                    <a:pt x="52451" y="25146"/>
                  </a:cubicBezTo>
                  <a:cubicBezTo>
                    <a:pt x="52578" y="10414"/>
                    <a:pt x="39370" y="0"/>
                    <a:pt x="24765" y="0"/>
                  </a:cubicBezTo>
                  <a:cubicBezTo>
                    <a:pt x="10160" y="0"/>
                    <a:pt x="0" y="10414"/>
                    <a:pt x="0" y="26670"/>
                  </a:cubicBezTo>
                  <a:cubicBezTo>
                    <a:pt x="7239" y="13335"/>
                    <a:pt x="13081" y="0"/>
                    <a:pt x="30607" y="4445"/>
                  </a:cubicBezTo>
                  <a:cubicBezTo>
                    <a:pt x="40767" y="7366"/>
                    <a:pt x="48133" y="14859"/>
                    <a:pt x="48133" y="25146"/>
                  </a:cubicBezTo>
                  <a:cubicBezTo>
                    <a:pt x="49530" y="40005"/>
                    <a:pt x="40894" y="47371"/>
                    <a:pt x="27686" y="5181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2" name="Group 212"/>
          <p:cNvGrpSpPr/>
          <p:nvPr/>
        </p:nvGrpSpPr>
        <p:grpSpPr>
          <a:xfrm>
            <a:off x="15608160" y="9953280"/>
            <a:ext cx="32400" cy="65880"/>
            <a:chOff x="0" y="0"/>
            <a:chExt cx="43200" cy="87840"/>
          </a:xfrm>
        </p:grpSpPr>
        <p:sp>
          <p:nvSpPr>
            <p:cNvPr id="213" name="Freeform 213"/>
            <p:cNvSpPr/>
            <p:nvPr/>
          </p:nvSpPr>
          <p:spPr>
            <a:xfrm>
              <a:off x="-1524" y="0"/>
              <a:ext cx="44704" cy="87884"/>
            </a:xfrm>
            <a:custGeom>
              <a:avLst/>
              <a:gdLst/>
              <a:ahLst/>
              <a:cxnLst/>
              <a:rect l="l" t="t" r="r" b="b"/>
              <a:pathLst>
                <a:path w="44704" h="87884">
                  <a:moveTo>
                    <a:pt x="44704" y="87884"/>
                  </a:moveTo>
                  <a:cubicBezTo>
                    <a:pt x="41656" y="56515"/>
                    <a:pt x="27813" y="29718"/>
                    <a:pt x="7747" y="5969"/>
                  </a:cubicBezTo>
                  <a:cubicBezTo>
                    <a:pt x="6096" y="2921"/>
                    <a:pt x="3048" y="1524"/>
                    <a:pt x="0" y="0"/>
                  </a:cubicBezTo>
                  <a:cubicBezTo>
                    <a:pt x="0" y="1524"/>
                    <a:pt x="0" y="2921"/>
                    <a:pt x="1524" y="4445"/>
                  </a:cubicBezTo>
                  <a:cubicBezTo>
                    <a:pt x="21590" y="26797"/>
                    <a:pt x="33909" y="52070"/>
                    <a:pt x="41656" y="81915"/>
                  </a:cubicBezTo>
                  <a:cubicBezTo>
                    <a:pt x="41656" y="83439"/>
                    <a:pt x="43180" y="84836"/>
                    <a:pt x="44704" y="8788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4" name="Group 214"/>
          <p:cNvGrpSpPr/>
          <p:nvPr/>
        </p:nvGrpSpPr>
        <p:grpSpPr>
          <a:xfrm>
            <a:off x="15227460" y="10014300"/>
            <a:ext cx="1620" cy="41040"/>
            <a:chOff x="0" y="0"/>
            <a:chExt cx="2160" cy="54720"/>
          </a:xfrm>
        </p:grpSpPr>
        <p:sp>
          <p:nvSpPr>
            <p:cNvPr id="215" name="Freeform 215"/>
            <p:cNvSpPr/>
            <p:nvPr/>
          </p:nvSpPr>
          <p:spPr>
            <a:xfrm>
              <a:off x="0" y="0"/>
              <a:ext cx="2159" cy="54737"/>
            </a:xfrm>
            <a:custGeom>
              <a:avLst/>
              <a:gdLst/>
              <a:ahLst/>
              <a:cxnLst/>
              <a:rect l="l" t="t" r="r" b="b"/>
              <a:pathLst>
                <a:path w="2159" h="54737">
                  <a:moveTo>
                    <a:pt x="0" y="0"/>
                  </a:moveTo>
                  <a:cubicBezTo>
                    <a:pt x="0" y="19177"/>
                    <a:pt x="0" y="36957"/>
                    <a:pt x="0" y="54737"/>
                  </a:cubicBezTo>
                  <a:cubicBezTo>
                    <a:pt x="1143" y="54737"/>
                    <a:pt x="1143" y="54737"/>
                    <a:pt x="2159" y="54737"/>
                  </a:cubicBezTo>
                  <a:cubicBezTo>
                    <a:pt x="2159" y="36957"/>
                    <a:pt x="2159" y="17780"/>
                    <a:pt x="2159" y="0"/>
                  </a:cubicBezTo>
                  <a:cubicBezTo>
                    <a:pt x="1143" y="0"/>
                    <a:pt x="1143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6" name="Group 216"/>
          <p:cNvGrpSpPr/>
          <p:nvPr/>
        </p:nvGrpSpPr>
        <p:grpSpPr>
          <a:xfrm>
            <a:off x="17596980" y="9524520"/>
            <a:ext cx="21060" cy="21060"/>
            <a:chOff x="0" y="0"/>
            <a:chExt cx="28080" cy="28080"/>
          </a:xfrm>
        </p:grpSpPr>
        <p:sp>
          <p:nvSpPr>
            <p:cNvPr id="217" name="Freeform 217"/>
            <p:cNvSpPr/>
            <p:nvPr/>
          </p:nvSpPr>
          <p:spPr>
            <a:xfrm>
              <a:off x="0" y="0"/>
              <a:ext cx="28067" cy="28067"/>
            </a:xfrm>
            <a:custGeom>
              <a:avLst/>
              <a:gdLst/>
              <a:ahLst/>
              <a:cxnLst/>
              <a:rect l="l" t="t" r="r" b="b"/>
              <a:pathLst>
                <a:path w="28067" h="28067">
                  <a:moveTo>
                    <a:pt x="14732" y="0"/>
                  </a:moveTo>
                  <a:cubicBezTo>
                    <a:pt x="5969" y="0"/>
                    <a:pt x="0" y="4445"/>
                    <a:pt x="0" y="13335"/>
                  </a:cubicBezTo>
                  <a:cubicBezTo>
                    <a:pt x="0" y="22225"/>
                    <a:pt x="4445" y="28067"/>
                    <a:pt x="13335" y="28067"/>
                  </a:cubicBezTo>
                  <a:cubicBezTo>
                    <a:pt x="22225" y="28067"/>
                    <a:pt x="26670" y="23622"/>
                    <a:pt x="28067" y="14732"/>
                  </a:cubicBezTo>
                  <a:cubicBezTo>
                    <a:pt x="28067" y="5969"/>
                    <a:pt x="22225" y="1524"/>
                    <a:pt x="14732" y="0"/>
                  </a:cubicBezTo>
                  <a:close/>
                  <a:moveTo>
                    <a:pt x="13335" y="28067"/>
                  </a:moveTo>
                  <a:cubicBezTo>
                    <a:pt x="8890" y="22225"/>
                    <a:pt x="2921" y="17780"/>
                    <a:pt x="4445" y="13335"/>
                  </a:cubicBezTo>
                  <a:cubicBezTo>
                    <a:pt x="4445" y="10414"/>
                    <a:pt x="10414" y="4445"/>
                    <a:pt x="14732" y="4445"/>
                  </a:cubicBezTo>
                  <a:cubicBezTo>
                    <a:pt x="17653" y="4445"/>
                    <a:pt x="23622" y="11811"/>
                    <a:pt x="23622" y="14732"/>
                  </a:cubicBezTo>
                  <a:cubicBezTo>
                    <a:pt x="23622" y="17653"/>
                    <a:pt x="17653" y="22098"/>
                    <a:pt x="13335" y="28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8" name="Group 218"/>
          <p:cNvGrpSpPr/>
          <p:nvPr/>
        </p:nvGrpSpPr>
        <p:grpSpPr>
          <a:xfrm>
            <a:off x="17858340" y="9524520"/>
            <a:ext cx="22140" cy="21060"/>
            <a:chOff x="0" y="0"/>
            <a:chExt cx="29520" cy="28080"/>
          </a:xfrm>
        </p:grpSpPr>
        <p:sp>
          <p:nvSpPr>
            <p:cNvPr id="219" name="Freeform 219"/>
            <p:cNvSpPr/>
            <p:nvPr/>
          </p:nvSpPr>
          <p:spPr>
            <a:xfrm>
              <a:off x="0" y="0"/>
              <a:ext cx="29464" cy="28067"/>
            </a:xfrm>
            <a:custGeom>
              <a:avLst/>
              <a:gdLst/>
              <a:ahLst/>
              <a:cxnLst/>
              <a:rect l="l" t="t" r="r" b="b"/>
              <a:pathLst>
                <a:path w="29464" h="28067">
                  <a:moveTo>
                    <a:pt x="10287" y="28067"/>
                  </a:moveTo>
                  <a:cubicBezTo>
                    <a:pt x="23622" y="28067"/>
                    <a:pt x="27940" y="23622"/>
                    <a:pt x="29464" y="14732"/>
                  </a:cubicBezTo>
                  <a:cubicBezTo>
                    <a:pt x="29464" y="5969"/>
                    <a:pt x="23622" y="0"/>
                    <a:pt x="14732" y="0"/>
                  </a:cubicBezTo>
                  <a:cubicBezTo>
                    <a:pt x="7366" y="0"/>
                    <a:pt x="0" y="5969"/>
                    <a:pt x="1524" y="13335"/>
                  </a:cubicBezTo>
                  <a:cubicBezTo>
                    <a:pt x="1524" y="19304"/>
                    <a:pt x="7366" y="25146"/>
                    <a:pt x="10414" y="28067"/>
                  </a:cubicBezTo>
                  <a:close/>
                  <a:moveTo>
                    <a:pt x="14732" y="0"/>
                  </a:moveTo>
                  <a:cubicBezTo>
                    <a:pt x="19177" y="7366"/>
                    <a:pt x="25019" y="10287"/>
                    <a:pt x="25019" y="14732"/>
                  </a:cubicBezTo>
                  <a:cubicBezTo>
                    <a:pt x="23495" y="17653"/>
                    <a:pt x="19177" y="23622"/>
                    <a:pt x="14732" y="23622"/>
                  </a:cubicBezTo>
                  <a:cubicBezTo>
                    <a:pt x="11811" y="23622"/>
                    <a:pt x="5842" y="17653"/>
                    <a:pt x="5842" y="14732"/>
                  </a:cubicBezTo>
                  <a:cubicBezTo>
                    <a:pt x="5842" y="10287"/>
                    <a:pt x="10287" y="7366"/>
                    <a:pt x="147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0" name="Group 220"/>
          <p:cNvGrpSpPr/>
          <p:nvPr/>
        </p:nvGrpSpPr>
        <p:grpSpPr>
          <a:xfrm>
            <a:off x="15388920" y="10143900"/>
            <a:ext cx="36180" cy="34560"/>
            <a:chOff x="0" y="0"/>
            <a:chExt cx="48240" cy="46080"/>
          </a:xfrm>
        </p:grpSpPr>
        <p:sp>
          <p:nvSpPr>
            <p:cNvPr id="221" name="Freeform 221"/>
            <p:cNvSpPr/>
            <p:nvPr/>
          </p:nvSpPr>
          <p:spPr>
            <a:xfrm>
              <a:off x="0" y="0"/>
              <a:ext cx="48260" cy="46101"/>
            </a:xfrm>
            <a:custGeom>
              <a:avLst/>
              <a:gdLst/>
              <a:ahLst/>
              <a:cxnLst/>
              <a:rect l="l" t="t" r="r" b="b"/>
              <a:pathLst>
                <a:path w="48260" h="46101">
                  <a:moveTo>
                    <a:pt x="23368" y="0"/>
                  </a:moveTo>
                  <a:cubicBezTo>
                    <a:pt x="13208" y="0"/>
                    <a:pt x="0" y="11938"/>
                    <a:pt x="0" y="22352"/>
                  </a:cubicBezTo>
                  <a:cubicBezTo>
                    <a:pt x="0" y="32766"/>
                    <a:pt x="13208" y="46101"/>
                    <a:pt x="23368" y="46101"/>
                  </a:cubicBezTo>
                  <a:cubicBezTo>
                    <a:pt x="35052" y="46101"/>
                    <a:pt x="48260" y="34163"/>
                    <a:pt x="48260" y="23749"/>
                  </a:cubicBezTo>
                  <a:cubicBezTo>
                    <a:pt x="48260" y="11938"/>
                    <a:pt x="35052" y="0"/>
                    <a:pt x="23368" y="0"/>
                  </a:cubicBezTo>
                  <a:close/>
                  <a:moveTo>
                    <a:pt x="10287" y="19304"/>
                  </a:moveTo>
                  <a:cubicBezTo>
                    <a:pt x="13208" y="16383"/>
                    <a:pt x="17653" y="10414"/>
                    <a:pt x="23495" y="8890"/>
                  </a:cubicBezTo>
                  <a:cubicBezTo>
                    <a:pt x="32258" y="7366"/>
                    <a:pt x="38100" y="13335"/>
                    <a:pt x="38100" y="23749"/>
                  </a:cubicBezTo>
                  <a:cubicBezTo>
                    <a:pt x="38100" y="32639"/>
                    <a:pt x="33655" y="37084"/>
                    <a:pt x="24892" y="37084"/>
                  </a:cubicBezTo>
                  <a:cubicBezTo>
                    <a:pt x="14605" y="37084"/>
                    <a:pt x="10287" y="32639"/>
                    <a:pt x="10287" y="193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2" name="Group 222"/>
          <p:cNvGrpSpPr/>
          <p:nvPr/>
        </p:nvGrpSpPr>
        <p:grpSpPr>
          <a:xfrm>
            <a:off x="15388920" y="9890100"/>
            <a:ext cx="36180" cy="35640"/>
            <a:chOff x="0" y="0"/>
            <a:chExt cx="48240" cy="47520"/>
          </a:xfrm>
        </p:grpSpPr>
        <p:sp>
          <p:nvSpPr>
            <p:cNvPr id="223" name="Freeform 223"/>
            <p:cNvSpPr/>
            <p:nvPr/>
          </p:nvSpPr>
          <p:spPr>
            <a:xfrm>
              <a:off x="0" y="0"/>
              <a:ext cx="48260" cy="47498"/>
            </a:xfrm>
            <a:custGeom>
              <a:avLst/>
              <a:gdLst/>
              <a:ahLst/>
              <a:cxnLst/>
              <a:rect l="l" t="t" r="r" b="b"/>
              <a:pathLst>
                <a:path w="48260" h="47498">
                  <a:moveTo>
                    <a:pt x="24892" y="47498"/>
                  </a:moveTo>
                  <a:cubicBezTo>
                    <a:pt x="33655" y="47498"/>
                    <a:pt x="48260" y="32639"/>
                    <a:pt x="48260" y="23749"/>
                  </a:cubicBezTo>
                  <a:cubicBezTo>
                    <a:pt x="48260" y="13335"/>
                    <a:pt x="35052" y="0"/>
                    <a:pt x="23368" y="0"/>
                  </a:cubicBezTo>
                  <a:cubicBezTo>
                    <a:pt x="13208" y="0"/>
                    <a:pt x="0" y="14859"/>
                    <a:pt x="0" y="23749"/>
                  </a:cubicBezTo>
                  <a:cubicBezTo>
                    <a:pt x="0" y="34163"/>
                    <a:pt x="14605" y="47498"/>
                    <a:pt x="24892" y="47498"/>
                  </a:cubicBezTo>
                  <a:close/>
                  <a:moveTo>
                    <a:pt x="20447" y="8890"/>
                  </a:moveTo>
                  <a:cubicBezTo>
                    <a:pt x="33655" y="8890"/>
                    <a:pt x="37973" y="14859"/>
                    <a:pt x="37973" y="23749"/>
                  </a:cubicBezTo>
                  <a:cubicBezTo>
                    <a:pt x="37973" y="32639"/>
                    <a:pt x="32131" y="37084"/>
                    <a:pt x="24892" y="37084"/>
                  </a:cubicBezTo>
                  <a:cubicBezTo>
                    <a:pt x="14605" y="37084"/>
                    <a:pt x="8763" y="32639"/>
                    <a:pt x="10287" y="22225"/>
                  </a:cubicBezTo>
                  <a:cubicBezTo>
                    <a:pt x="11684" y="16383"/>
                    <a:pt x="17526" y="11938"/>
                    <a:pt x="20447" y="88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4" name="Group 224"/>
          <p:cNvGrpSpPr/>
          <p:nvPr/>
        </p:nvGrpSpPr>
        <p:grpSpPr>
          <a:xfrm>
            <a:off x="17599140" y="9527760"/>
            <a:ext cx="15660" cy="17820"/>
            <a:chOff x="0" y="0"/>
            <a:chExt cx="20880" cy="23760"/>
          </a:xfrm>
        </p:grpSpPr>
        <p:sp>
          <p:nvSpPr>
            <p:cNvPr id="225" name="Freeform 225"/>
            <p:cNvSpPr/>
            <p:nvPr/>
          </p:nvSpPr>
          <p:spPr>
            <a:xfrm>
              <a:off x="0" y="0"/>
              <a:ext cx="20828" cy="23749"/>
            </a:xfrm>
            <a:custGeom>
              <a:avLst/>
              <a:gdLst/>
              <a:ahLst/>
              <a:cxnLst/>
              <a:rect l="l" t="t" r="r" b="b"/>
              <a:pathLst>
                <a:path w="20828" h="23749">
                  <a:moveTo>
                    <a:pt x="10414" y="23749"/>
                  </a:moveTo>
                  <a:cubicBezTo>
                    <a:pt x="14859" y="17780"/>
                    <a:pt x="20828" y="13335"/>
                    <a:pt x="20828" y="10414"/>
                  </a:cubicBezTo>
                  <a:cubicBezTo>
                    <a:pt x="20828" y="7493"/>
                    <a:pt x="14859" y="0"/>
                    <a:pt x="11938" y="0"/>
                  </a:cubicBezTo>
                  <a:cubicBezTo>
                    <a:pt x="7493" y="0"/>
                    <a:pt x="1524" y="5969"/>
                    <a:pt x="1524" y="8890"/>
                  </a:cubicBezTo>
                  <a:cubicBezTo>
                    <a:pt x="0" y="13335"/>
                    <a:pt x="5969" y="17780"/>
                    <a:pt x="10414" y="2374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6" name="Group 226"/>
          <p:cNvGrpSpPr/>
          <p:nvPr/>
        </p:nvGrpSpPr>
        <p:grpSpPr>
          <a:xfrm>
            <a:off x="17862660" y="9524520"/>
            <a:ext cx="14580" cy="17820"/>
            <a:chOff x="0" y="0"/>
            <a:chExt cx="19440" cy="23760"/>
          </a:xfrm>
        </p:grpSpPr>
        <p:sp>
          <p:nvSpPr>
            <p:cNvPr id="227" name="Freeform 227"/>
            <p:cNvSpPr/>
            <p:nvPr/>
          </p:nvSpPr>
          <p:spPr>
            <a:xfrm>
              <a:off x="0" y="0"/>
              <a:ext cx="19431" cy="23749"/>
            </a:xfrm>
            <a:custGeom>
              <a:avLst/>
              <a:gdLst/>
              <a:ahLst/>
              <a:cxnLst/>
              <a:rect l="l" t="t" r="r" b="b"/>
              <a:pathLst>
                <a:path w="19431" h="23749">
                  <a:moveTo>
                    <a:pt x="9017" y="0"/>
                  </a:moveTo>
                  <a:cubicBezTo>
                    <a:pt x="4445" y="7366"/>
                    <a:pt x="0" y="10414"/>
                    <a:pt x="0" y="14859"/>
                  </a:cubicBezTo>
                  <a:cubicBezTo>
                    <a:pt x="0" y="17780"/>
                    <a:pt x="5969" y="23749"/>
                    <a:pt x="9017" y="23749"/>
                  </a:cubicBezTo>
                  <a:cubicBezTo>
                    <a:pt x="13462" y="23749"/>
                    <a:pt x="18034" y="17780"/>
                    <a:pt x="19431" y="14859"/>
                  </a:cubicBezTo>
                  <a:cubicBezTo>
                    <a:pt x="19431" y="10414"/>
                    <a:pt x="13462" y="7366"/>
                    <a:pt x="901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8" name="Group 228"/>
          <p:cNvGrpSpPr/>
          <p:nvPr/>
        </p:nvGrpSpPr>
        <p:grpSpPr>
          <a:xfrm>
            <a:off x="15397020" y="10149300"/>
            <a:ext cx="21060" cy="22140"/>
            <a:chOff x="0" y="0"/>
            <a:chExt cx="28080" cy="29520"/>
          </a:xfrm>
        </p:grpSpPr>
        <p:sp>
          <p:nvSpPr>
            <p:cNvPr id="229" name="Freeform 229"/>
            <p:cNvSpPr/>
            <p:nvPr/>
          </p:nvSpPr>
          <p:spPr>
            <a:xfrm>
              <a:off x="0" y="0"/>
              <a:ext cx="28067" cy="29464"/>
            </a:xfrm>
            <a:custGeom>
              <a:avLst/>
              <a:gdLst/>
              <a:ahLst/>
              <a:cxnLst/>
              <a:rect l="l" t="t" r="r" b="b"/>
              <a:pathLst>
                <a:path w="28067" h="29464">
                  <a:moveTo>
                    <a:pt x="0" y="11811"/>
                  </a:moveTo>
                  <a:cubicBezTo>
                    <a:pt x="0" y="25146"/>
                    <a:pt x="4445" y="29464"/>
                    <a:pt x="14732" y="29464"/>
                  </a:cubicBezTo>
                  <a:cubicBezTo>
                    <a:pt x="23622" y="29464"/>
                    <a:pt x="28067" y="25019"/>
                    <a:pt x="28067" y="16129"/>
                  </a:cubicBezTo>
                  <a:cubicBezTo>
                    <a:pt x="28067" y="5842"/>
                    <a:pt x="22225" y="0"/>
                    <a:pt x="13335" y="1524"/>
                  </a:cubicBezTo>
                  <a:cubicBezTo>
                    <a:pt x="7366" y="2921"/>
                    <a:pt x="2921" y="8890"/>
                    <a:pt x="0" y="11811"/>
                  </a:cubicBezTo>
                  <a:close/>
                  <a:moveTo>
                    <a:pt x="14732" y="1524"/>
                  </a:moveTo>
                  <a:cubicBezTo>
                    <a:pt x="19177" y="7366"/>
                    <a:pt x="25019" y="11811"/>
                    <a:pt x="25019" y="14859"/>
                  </a:cubicBezTo>
                  <a:cubicBezTo>
                    <a:pt x="23495" y="19304"/>
                    <a:pt x="17653" y="23749"/>
                    <a:pt x="14732" y="26670"/>
                  </a:cubicBezTo>
                  <a:cubicBezTo>
                    <a:pt x="10287" y="23749"/>
                    <a:pt x="5842" y="19304"/>
                    <a:pt x="4445" y="14859"/>
                  </a:cubicBezTo>
                  <a:cubicBezTo>
                    <a:pt x="4445" y="11811"/>
                    <a:pt x="8890" y="7366"/>
                    <a:pt x="14732" y="15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0" name="Group 230"/>
          <p:cNvGrpSpPr/>
          <p:nvPr/>
        </p:nvGrpSpPr>
        <p:grpSpPr>
          <a:xfrm>
            <a:off x="15395400" y="9896580"/>
            <a:ext cx="22140" cy="21060"/>
            <a:chOff x="0" y="0"/>
            <a:chExt cx="29520" cy="28080"/>
          </a:xfrm>
        </p:grpSpPr>
        <p:sp>
          <p:nvSpPr>
            <p:cNvPr id="231" name="Freeform 231"/>
            <p:cNvSpPr/>
            <p:nvPr/>
          </p:nvSpPr>
          <p:spPr>
            <a:xfrm>
              <a:off x="0" y="0"/>
              <a:ext cx="29591" cy="28067"/>
            </a:xfrm>
            <a:custGeom>
              <a:avLst/>
              <a:gdLst/>
              <a:ahLst/>
              <a:cxnLst/>
              <a:rect l="l" t="t" r="r" b="b"/>
              <a:pathLst>
                <a:path w="29591" h="28067">
                  <a:moveTo>
                    <a:pt x="11811" y="0"/>
                  </a:moveTo>
                  <a:cubicBezTo>
                    <a:pt x="8890" y="2921"/>
                    <a:pt x="2921" y="7366"/>
                    <a:pt x="1524" y="13335"/>
                  </a:cubicBezTo>
                  <a:cubicBezTo>
                    <a:pt x="0" y="23622"/>
                    <a:pt x="5842" y="28067"/>
                    <a:pt x="16256" y="28067"/>
                  </a:cubicBezTo>
                  <a:cubicBezTo>
                    <a:pt x="23622" y="28067"/>
                    <a:pt x="29591" y="23622"/>
                    <a:pt x="29591" y="14732"/>
                  </a:cubicBezTo>
                  <a:cubicBezTo>
                    <a:pt x="29591" y="5842"/>
                    <a:pt x="25146" y="0"/>
                    <a:pt x="11811" y="0"/>
                  </a:cubicBezTo>
                  <a:close/>
                  <a:moveTo>
                    <a:pt x="14732" y="28067"/>
                  </a:moveTo>
                  <a:cubicBezTo>
                    <a:pt x="10287" y="22225"/>
                    <a:pt x="5842" y="17780"/>
                    <a:pt x="5842" y="14732"/>
                  </a:cubicBezTo>
                  <a:cubicBezTo>
                    <a:pt x="5842" y="10287"/>
                    <a:pt x="11811" y="4445"/>
                    <a:pt x="16256" y="4445"/>
                  </a:cubicBezTo>
                  <a:cubicBezTo>
                    <a:pt x="19177" y="4445"/>
                    <a:pt x="26543" y="10414"/>
                    <a:pt x="26543" y="13335"/>
                  </a:cubicBezTo>
                  <a:cubicBezTo>
                    <a:pt x="25019" y="17780"/>
                    <a:pt x="20701" y="22225"/>
                    <a:pt x="14732" y="28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2" name="Group 232"/>
          <p:cNvGrpSpPr/>
          <p:nvPr/>
        </p:nvGrpSpPr>
        <p:grpSpPr>
          <a:xfrm>
            <a:off x="15401340" y="10150380"/>
            <a:ext cx="15120" cy="18900"/>
            <a:chOff x="0" y="0"/>
            <a:chExt cx="20160" cy="25200"/>
          </a:xfrm>
        </p:grpSpPr>
        <p:sp>
          <p:nvSpPr>
            <p:cNvPr id="233" name="Freeform 233"/>
            <p:cNvSpPr/>
            <p:nvPr/>
          </p:nvSpPr>
          <p:spPr>
            <a:xfrm>
              <a:off x="0" y="0"/>
              <a:ext cx="20193" cy="25146"/>
            </a:xfrm>
            <a:custGeom>
              <a:avLst/>
              <a:gdLst/>
              <a:ahLst/>
              <a:cxnLst/>
              <a:rect l="l" t="t" r="r" b="b"/>
              <a:pathLst>
                <a:path w="20193" h="25146">
                  <a:moveTo>
                    <a:pt x="10033" y="0"/>
                  </a:moveTo>
                  <a:cubicBezTo>
                    <a:pt x="4318" y="5969"/>
                    <a:pt x="0" y="10414"/>
                    <a:pt x="0" y="13335"/>
                  </a:cubicBezTo>
                  <a:cubicBezTo>
                    <a:pt x="1397" y="17780"/>
                    <a:pt x="5715" y="22225"/>
                    <a:pt x="10033" y="25146"/>
                  </a:cubicBezTo>
                  <a:cubicBezTo>
                    <a:pt x="12954" y="22225"/>
                    <a:pt x="18669" y="17780"/>
                    <a:pt x="20066" y="13335"/>
                  </a:cubicBezTo>
                  <a:cubicBezTo>
                    <a:pt x="20193" y="10414"/>
                    <a:pt x="14351" y="5969"/>
                    <a:pt x="1003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4" name="Group 234"/>
          <p:cNvGrpSpPr/>
          <p:nvPr/>
        </p:nvGrpSpPr>
        <p:grpSpPr>
          <a:xfrm>
            <a:off x="15401340" y="9899820"/>
            <a:ext cx="15120" cy="17820"/>
            <a:chOff x="0" y="0"/>
            <a:chExt cx="20160" cy="23760"/>
          </a:xfrm>
        </p:grpSpPr>
        <p:sp>
          <p:nvSpPr>
            <p:cNvPr id="235" name="Freeform 235"/>
            <p:cNvSpPr/>
            <p:nvPr/>
          </p:nvSpPr>
          <p:spPr>
            <a:xfrm>
              <a:off x="0" y="0"/>
              <a:ext cx="20193" cy="23749"/>
            </a:xfrm>
            <a:custGeom>
              <a:avLst/>
              <a:gdLst/>
              <a:ahLst/>
              <a:cxnLst/>
              <a:rect l="l" t="t" r="r" b="b"/>
              <a:pathLst>
                <a:path w="20193" h="23749">
                  <a:moveTo>
                    <a:pt x="8636" y="23749"/>
                  </a:moveTo>
                  <a:cubicBezTo>
                    <a:pt x="14351" y="17780"/>
                    <a:pt x="18669" y="13335"/>
                    <a:pt x="20193" y="8890"/>
                  </a:cubicBezTo>
                  <a:cubicBezTo>
                    <a:pt x="20193" y="5969"/>
                    <a:pt x="12954" y="0"/>
                    <a:pt x="10160" y="0"/>
                  </a:cubicBezTo>
                  <a:cubicBezTo>
                    <a:pt x="5715" y="0"/>
                    <a:pt x="0" y="5969"/>
                    <a:pt x="0" y="10414"/>
                  </a:cubicBezTo>
                  <a:cubicBezTo>
                    <a:pt x="0" y="13335"/>
                    <a:pt x="4318" y="17780"/>
                    <a:pt x="8636" y="2374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6" name="Group 236"/>
          <p:cNvGrpSpPr/>
          <p:nvPr/>
        </p:nvGrpSpPr>
        <p:grpSpPr>
          <a:xfrm rot="-5400000">
            <a:off x="8847900" y="3566700"/>
            <a:ext cx="2123820" cy="2123820"/>
            <a:chOff x="0" y="0"/>
            <a:chExt cx="2831760" cy="2831760"/>
          </a:xfrm>
        </p:grpSpPr>
        <p:sp>
          <p:nvSpPr>
            <p:cNvPr id="237" name="Freeform 237"/>
            <p:cNvSpPr/>
            <p:nvPr/>
          </p:nvSpPr>
          <p:spPr>
            <a:xfrm>
              <a:off x="0" y="127"/>
              <a:ext cx="2831719" cy="2831592"/>
            </a:xfrm>
            <a:custGeom>
              <a:avLst/>
              <a:gdLst/>
              <a:ahLst/>
              <a:cxnLst/>
              <a:rect l="l" t="t" r="r" b="b"/>
              <a:pathLst>
                <a:path w="2831719" h="2831592">
                  <a:moveTo>
                    <a:pt x="0" y="0"/>
                  </a:moveTo>
                  <a:lnTo>
                    <a:pt x="0" y="958342"/>
                  </a:lnTo>
                  <a:lnTo>
                    <a:pt x="1484884" y="958342"/>
                  </a:lnTo>
                  <a:cubicBezTo>
                    <a:pt x="1699641" y="958342"/>
                    <a:pt x="1873377" y="1132078"/>
                    <a:pt x="1873377" y="1346708"/>
                  </a:cubicBezTo>
                  <a:lnTo>
                    <a:pt x="1873377" y="2831592"/>
                  </a:lnTo>
                  <a:lnTo>
                    <a:pt x="2831719" y="2831592"/>
                  </a:lnTo>
                  <a:lnTo>
                    <a:pt x="2831719" y="1006856"/>
                  </a:lnTo>
                  <a:cubicBezTo>
                    <a:pt x="2831719" y="449707"/>
                    <a:pt x="2381885" y="0"/>
                    <a:pt x="1824736" y="0"/>
                  </a:cubicBez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238" name="Group 238"/>
          <p:cNvGrpSpPr/>
          <p:nvPr/>
        </p:nvGrpSpPr>
        <p:grpSpPr>
          <a:xfrm rot="-5400000">
            <a:off x="8846820" y="5534460"/>
            <a:ext cx="2123820" cy="2123820"/>
            <a:chOff x="0" y="0"/>
            <a:chExt cx="2831760" cy="2831760"/>
          </a:xfrm>
        </p:grpSpPr>
        <p:sp>
          <p:nvSpPr>
            <p:cNvPr id="239" name="Freeform 239"/>
            <p:cNvSpPr/>
            <p:nvPr/>
          </p:nvSpPr>
          <p:spPr>
            <a:xfrm>
              <a:off x="0" y="127"/>
              <a:ext cx="2831719" cy="2831592"/>
            </a:xfrm>
            <a:custGeom>
              <a:avLst/>
              <a:gdLst/>
              <a:ahLst/>
              <a:cxnLst/>
              <a:rect l="l" t="t" r="r" b="b"/>
              <a:pathLst>
                <a:path w="2831719" h="2831592">
                  <a:moveTo>
                    <a:pt x="2831719" y="0"/>
                  </a:moveTo>
                  <a:lnTo>
                    <a:pt x="2831719" y="958342"/>
                  </a:lnTo>
                  <a:lnTo>
                    <a:pt x="1346835" y="958342"/>
                  </a:lnTo>
                  <a:cubicBezTo>
                    <a:pt x="1132078" y="958342"/>
                    <a:pt x="958342" y="1132078"/>
                    <a:pt x="958342" y="1346708"/>
                  </a:cubicBezTo>
                  <a:lnTo>
                    <a:pt x="958342" y="2831592"/>
                  </a:lnTo>
                  <a:lnTo>
                    <a:pt x="0" y="2831592"/>
                  </a:lnTo>
                  <a:lnTo>
                    <a:pt x="0" y="1006856"/>
                  </a:lnTo>
                  <a:cubicBezTo>
                    <a:pt x="0" y="449707"/>
                    <a:pt x="449834" y="0"/>
                    <a:pt x="1006983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40" name="Group 240"/>
          <p:cNvGrpSpPr/>
          <p:nvPr/>
        </p:nvGrpSpPr>
        <p:grpSpPr>
          <a:xfrm>
            <a:off x="10713600" y="3567780"/>
            <a:ext cx="258120" cy="716040"/>
            <a:chOff x="0" y="0"/>
            <a:chExt cx="344160" cy="954720"/>
          </a:xfrm>
        </p:grpSpPr>
        <p:sp>
          <p:nvSpPr>
            <p:cNvPr id="241" name="Freeform 241"/>
            <p:cNvSpPr/>
            <p:nvPr/>
          </p:nvSpPr>
          <p:spPr>
            <a:xfrm>
              <a:off x="0" y="0"/>
              <a:ext cx="344170" cy="954659"/>
            </a:xfrm>
            <a:custGeom>
              <a:avLst/>
              <a:gdLst/>
              <a:ahLst/>
              <a:cxnLst/>
              <a:rect l="l" t="t" r="r" b="b"/>
              <a:pathLst>
                <a:path w="344170" h="954659">
                  <a:moveTo>
                    <a:pt x="0" y="0"/>
                  </a:moveTo>
                  <a:lnTo>
                    <a:pt x="344170" y="0"/>
                  </a:lnTo>
                  <a:lnTo>
                    <a:pt x="344170" y="954659"/>
                  </a:lnTo>
                  <a:lnTo>
                    <a:pt x="0" y="954659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242" name="Group 242"/>
          <p:cNvGrpSpPr/>
          <p:nvPr/>
        </p:nvGrpSpPr>
        <p:grpSpPr>
          <a:xfrm>
            <a:off x="10713600" y="6941700"/>
            <a:ext cx="258120" cy="716040"/>
            <a:chOff x="0" y="0"/>
            <a:chExt cx="344160" cy="954720"/>
          </a:xfrm>
        </p:grpSpPr>
        <p:sp>
          <p:nvSpPr>
            <p:cNvPr id="243" name="Freeform 243"/>
            <p:cNvSpPr/>
            <p:nvPr/>
          </p:nvSpPr>
          <p:spPr>
            <a:xfrm>
              <a:off x="0" y="0"/>
              <a:ext cx="344170" cy="954659"/>
            </a:xfrm>
            <a:custGeom>
              <a:avLst/>
              <a:gdLst/>
              <a:ahLst/>
              <a:cxnLst/>
              <a:rect l="l" t="t" r="r" b="b"/>
              <a:pathLst>
                <a:path w="344170" h="954659">
                  <a:moveTo>
                    <a:pt x="0" y="0"/>
                  </a:moveTo>
                  <a:lnTo>
                    <a:pt x="344170" y="0"/>
                  </a:lnTo>
                  <a:lnTo>
                    <a:pt x="344170" y="954659"/>
                  </a:lnTo>
                  <a:lnTo>
                    <a:pt x="0" y="954659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244" name="Group 244"/>
          <p:cNvGrpSpPr/>
          <p:nvPr/>
        </p:nvGrpSpPr>
        <p:grpSpPr>
          <a:xfrm rot="5400000">
            <a:off x="10622880" y="3752460"/>
            <a:ext cx="926640" cy="346140"/>
            <a:chOff x="0" y="0"/>
            <a:chExt cx="1235520" cy="461520"/>
          </a:xfrm>
        </p:grpSpPr>
        <p:sp>
          <p:nvSpPr>
            <p:cNvPr id="245" name="Freeform 245"/>
            <p:cNvSpPr/>
            <p:nvPr/>
          </p:nvSpPr>
          <p:spPr>
            <a:xfrm>
              <a:off x="0" y="0"/>
              <a:ext cx="1235583" cy="461518"/>
            </a:xfrm>
            <a:custGeom>
              <a:avLst/>
              <a:gdLst/>
              <a:ahLst/>
              <a:cxnLst/>
              <a:rect l="l" t="t" r="r" b="b"/>
              <a:pathLst>
                <a:path w="1235583" h="461518">
                  <a:moveTo>
                    <a:pt x="229616" y="0"/>
                  </a:moveTo>
                  <a:cubicBezTo>
                    <a:pt x="103378" y="0"/>
                    <a:pt x="0" y="103378"/>
                    <a:pt x="0" y="231902"/>
                  </a:cubicBezTo>
                  <a:cubicBezTo>
                    <a:pt x="0" y="358140"/>
                    <a:pt x="103378" y="461518"/>
                    <a:pt x="229616" y="461518"/>
                  </a:cubicBezTo>
                  <a:lnTo>
                    <a:pt x="1003554" y="461518"/>
                  </a:lnTo>
                  <a:cubicBezTo>
                    <a:pt x="1132205" y="461518"/>
                    <a:pt x="1235456" y="358140"/>
                    <a:pt x="1235456" y="231902"/>
                  </a:cubicBezTo>
                  <a:cubicBezTo>
                    <a:pt x="1235583" y="103378"/>
                    <a:pt x="1132205" y="0"/>
                    <a:pt x="1003554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46" name="Group 246"/>
          <p:cNvGrpSpPr/>
          <p:nvPr/>
        </p:nvGrpSpPr>
        <p:grpSpPr>
          <a:xfrm rot="5400000">
            <a:off x="10623960" y="7126380"/>
            <a:ext cx="925020" cy="346140"/>
            <a:chOff x="0" y="0"/>
            <a:chExt cx="1233360" cy="461520"/>
          </a:xfrm>
        </p:grpSpPr>
        <p:sp>
          <p:nvSpPr>
            <p:cNvPr id="247" name="Freeform 247"/>
            <p:cNvSpPr/>
            <p:nvPr/>
          </p:nvSpPr>
          <p:spPr>
            <a:xfrm>
              <a:off x="0" y="0"/>
              <a:ext cx="1233297" cy="461518"/>
            </a:xfrm>
            <a:custGeom>
              <a:avLst/>
              <a:gdLst/>
              <a:ahLst/>
              <a:cxnLst/>
              <a:rect l="l" t="t" r="r" b="b"/>
              <a:pathLst>
                <a:path w="1233297" h="461518">
                  <a:moveTo>
                    <a:pt x="229743" y="0"/>
                  </a:moveTo>
                  <a:cubicBezTo>
                    <a:pt x="103378" y="0"/>
                    <a:pt x="0" y="103378"/>
                    <a:pt x="0" y="229616"/>
                  </a:cubicBezTo>
                  <a:cubicBezTo>
                    <a:pt x="0" y="358140"/>
                    <a:pt x="103378" y="461518"/>
                    <a:pt x="229743" y="461518"/>
                  </a:cubicBezTo>
                  <a:lnTo>
                    <a:pt x="1003681" y="461518"/>
                  </a:lnTo>
                  <a:cubicBezTo>
                    <a:pt x="1132332" y="461518"/>
                    <a:pt x="1233297" y="358267"/>
                    <a:pt x="1233297" y="229743"/>
                  </a:cubicBezTo>
                  <a:cubicBezTo>
                    <a:pt x="1233297" y="103378"/>
                    <a:pt x="1132332" y="0"/>
                    <a:pt x="1003681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48" name="Group 248"/>
          <p:cNvGrpSpPr/>
          <p:nvPr/>
        </p:nvGrpSpPr>
        <p:grpSpPr>
          <a:xfrm rot="5400000">
            <a:off x="7440120" y="5534460"/>
            <a:ext cx="2123820" cy="2123820"/>
            <a:chOff x="0" y="0"/>
            <a:chExt cx="2831760" cy="2831760"/>
          </a:xfrm>
        </p:grpSpPr>
        <p:sp>
          <p:nvSpPr>
            <p:cNvPr id="249" name="Freeform 249"/>
            <p:cNvSpPr/>
            <p:nvPr/>
          </p:nvSpPr>
          <p:spPr>
            <a:xfrm>
              <a:off x="0" y="127"/>
              <a:ext cx="2831719" cy="2831592"/>
            </a:xfrm>
            <a:custGeom>
              <a:avLst/>
              <a:gdLst/>
              <a:ahLst/>
              <a:cxnLst/>
              <a:rect l="l" t="t" r="r" b="b"/>
              <a:pathLst>
                <a:path w="2831719" h="2831592">
                  <a:moveTo>
                    <a:pt x="0" y="0"/>
                  </a:moveTo>
                  <a:lnTo>
                    <a:pt x="0" y="958342"/>
                  </a:lnTo>
                  <a:lnTo>
                    <a:pt x="1484884" y="958342"/>
                  </a:lnTo>
                  <a:cubicBezTo>
                    <a:pt x="1699641" y="958342"/>
                    <a:pt x="1873377" y="1132078"/>
                    <a:pt x="1873377" y="1346708"/>
                  </a:cubicBezTo>
                  <a:lnTo>
                    <a:pt x="1873377" y="2831592"/>
                  </a:lnTo>
                  <a:lnTo>
                    <a:pt x="2831719" y="2831592"/>
                  </a:lnTo>
                  <a:lnTo>
                    <a:pt x="2831719" y="1006856"/>
                  </a:lnTo>
                  <a:cubicBezTo>
                    <a:pt x="2831719" y="449707"/>
                    <a:pt x="2381885" y="0"/>
                    <a:pt x="1824736" y="0"/>
                  </a:cubicBez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250" name="Group 250"/>
          <p:cNvGrpSpPr/>
          <p:nvPr/>
        </p:nvGrpSpPr>
        <p:grpSpPr>
          <a:xfrm rot="5400000">
            <a:off x="7439040" y="3566160"/>
            <a:ext cx="2123820" cy="2123820"/>
            <a:chOff x="0" y="0"/>
            <a:chExt cx="2831760" cy="2831760"/>
          </a:xfrm>
        </p:grpSpPr>
        <p:sp>
          <p:nvSpPr>
            <p:cNvPr id="251" name="Freeform 251"/>
            <p:cNvSpPr/>
            <p:nvPr/>
          </p:nvSpPr>
          <p:spPr>
            <a:xfrm>
              <a:off x="0" y="127"/>
              <a:ext cx="2831719" cy="2831592"/>
            </a:xfrm>
            <a:custGeom>
              <a:avLst/>
              <a:gdLst/>
              <a:ahLst/>
              <a:cxnLst/>
              <a:rect l="l" t="t" r="r" b="b"/>
              <a:pathLst>
                <a:path w="2831719" h="2831592">
                  <a:moveTo>
                    <a:pt x="2831719" y="0"/>
                  </a:moveTo>
                  <a:lnTo>
                    <a:pt x="2831719" y="958342"/>
                  </a:lnTo>
                  <a:lnTo>
                    <a:pt x="1346835" y="958342"/>
                  </a:lnTo>
                  <a:cubicBezTo>
                    <a:pt x="1132078" y="958342"/>
                    <a:pt x="958342" y="1132078"/>
                    <a:pt x="958342" y="1346708"/>
                  </a:cubicBezTo>
                  <a:lnTo>
                    <a:pt x="958342" y="2831592"/>
                  </a:lnTo>
                  <a:lnTo>
                    <a:pt x="0" y="2831592"/>
                  </a:lnTo>
                  <a:lnTo>
                    <a:pt x="0" y="1006856"/>
                  </a:lnTo>
                  <a:cubicBezTo>
                    <a:pt x="0" y="449707"/>
                    <a:pt x="449834" y="0"/>
                    <a:pt x="1006983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52" name="Group 252"/>
          <p:cNvGrpSpPr/>
          <p:nvPr/>
        </p:nvGrpSpPr>
        <p:grpSpPr>
          <a:xfrm rot="-10800000">
            <a:off x="7440120" y="6940620"/>
            <a:ext cx="258120" cy="716040"/>
            <a:chOff x="0" y="0"/>
            <a:chExt cx="344160" cy="954720"/>
          </a:xfrm>
        </p:grpSpPr>
        <p:sp>
          <p:nvSpPr>
            <p:cNvPr id="253" name="Freeform 253"/>
            <p:cNvSpPr/>
            <p:nvPr/>
          </p:nvSpPr>
          <p:spPr>
            <a:xfrm>
              <a:off x="0" y="0"/>
              <a:ext cx="344170" cy="954659"/>
            </a:xfrm>
            <a:custGeom>
              <a:avLst/>
              <a:gdLst/>
              <a:ahLst/>
              <a:cxnLst/>
              <a:rect l="l" t="t" r="r" b="b"/>
              <a:pathLst>
                <a:path w="344170" h="954659">
                  <a:moveTo>
                    <a:pt x="0" y="0"/>
                  </a:moveTo>
                  <a:lnTo>
                    <a:pt x="344170" y="0"/>
                  </a:lnTo>
                  <a:lnTo>
                    <a:pt x="344170" y="954659"/>
                  </a:lnTo>
                  <a:lnTo>
                    <a:pt x="0" y="954659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254" name="Group 254"/>
          <p:cNvGrpSpPr/>
          <p:nvPr/>
        </p:nvGrpSpPr>
        <p:grpSpPr>
          <a:xfrm rot="-10800000">
            <a:off x="7440120" y="3567240"/>
            <a:ext cx="258120" cy="716040"/>
            <a:chOff x="0" y="0"/>
            <a:chExt cx="344160" cy="954720"/>
          </a:xfrm>
        </p:grpSpPr>
        <p:sp>
          <p:nvSpPr>
            <p:cNvPr id="255" name="Freeform 255"/>
            <p:cNvSpPr/>
            <p:nvPr/>
          </p:nvSpPr>
          <p:spPr>
            <a:xfrm>
              <a:off x="0" y="0"/>
              <a:ext cx="344170" cy="954659"/>
            </a:xfrm>
            <a:custGeom>
              <a:avLst/>
              <a:gdLst/>
              <a:ahLst/>
              <a:cxnLst/>
              <a:rect l="l" t="t" r="r" b="b"/>
              <a:pathLst>
                <a:path w="344170" h="954659">
                  <a:moveTo>
                    <a:pt x="0" y="0"/>
                  </a:moveTo>
                  <a:lnTo>
                    <a:pt x="344170" y="0"/>
                  </a:lnTo>
                  <a:lnTo>
                    <a:pt x="344170" y="954659"/>
                  </a:lnTo>
                  <a:lnTo>
                    <a:pt x="0" y="954659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256" name="Group 256"/>
          <p:cNvGrpSpPr/>
          <p:nvPr/>
        </p:nvGrpSpPr>
        <p:grpSpPr>
          <a:xfrm rot="-5400000">
            <a:off x="6861780" y="7125300"/>
            <a:ext cx="926640" cy="346140"/>
            <a:chOff x="0" y="0"/>
            <a:chExt cx="1235520" cy="461520"/>
          </a:xfrm>
        </p:grpSpPr>
        <p:sp>
          <p:nvSpPr>
            <p:cNvPr id="257" name="Freeform 257"/>
            <p:cNvSpPr/>
            <p:nvPr/>
          </p:nvSpPr>
          <p:spPr>
            <a:xfrm>
              <a:off x="0" y="0"/>
              <a:ext cx="1235583" cy="461518"/>
            </a:xfrm>
            <a:custGeom>
              <a:avLst/>
              <a:gdLst/>
              <a:ahLst/>
              <a:cxnLst/>
              <a:rect l="l" t="t" r="r" b="b"/>
              <a:pathLst>
                <a:path w="1235583" h="461518">
                  <a:moveTo>
                    <a:pt x="229616" y="0"/>
                  </a:moveTo>
                  <a:cubicBezTo>
                    <a:pt x="103378" y="0"/>
                    <a:pt x="0" y="103378"/>
                    <a:pt x="0" y="231902"/>
                  </a:cubicBezTo>
                  <a:cubicBezTo>
                    <a:pt x="0" y="358140"/>
                    <a:pt x="103378" y="461518"/>
                    <a:pt x="229616" y="461518"/>
                  </a:cubicBezTo>
                  <a:lnTo>
                    <a:pt x="1003554" y="461518"/>
                  </a:lnTo>
                  <a:cubicBezTo>
                    <a:pt x="1132205" y="461518"/>
                    <a:pt x="1235456" y="358140"/>
                    <a:pt x="1235456" y="231902"/>
                  </a:cubicBezTo>
                  <a:cubicBezTo>
                    <a:pt x="1235583" y="103378"/>
                    <a:pt x="1132205" y="0"/>
                    <a:pt x="1003554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58" name="Group 258"/>
          <p:cNvGrpSpPr/>
          <p:nvPr/>
        </p:nvGrpSpPr>
        <p:grpSpPr>
          <a:xfrm rot="-5400000">
            <a:off x="6862860" y="3752460"/>
            <a:ext cx="925020" cy="346140"/>
            <a:chOff x="0" y="0"/>
            <a:chExt cx="1233360" cy="461520"/>
          </a:xfrm>
        </p:grpSpPr>
        <p:sp>
          <p:nvSpPr>
            <p:cNvPr id="259" name="Freeform 259"/>
            <p:cNvSpPr/>
            <p:nvPr/>
          </p:nvSpPr>
          <p:spPr>
            <a:xfrm>
              <a:off x="0" y="0"/>
              <a:ext cx="1233297" cy="461518"/>
            </a:xfrm>
            <a:custGeom>
              <a:avLst/>
              <a:gdLst/>
              <a:ahLst/>
              <a:cxnLst/>
              <a:rect l="l" t="t" r="r" b="b"/>
              <a:pathLst>
                <a:path w="1233297" h="461518">
                  <a:moveTo>
                    <a:pt x="229743" y="0"/>
                  </a:moveTo>
                  <a:cubicBezTo>
                    <a:pt x="103378" y="0"/>
                    <a:pt x="0" y="103378"/>
                    <a:pt x="0" y="229616"/>
                  </a:cubicBezTo>
                  <a:cubicBezTo>
                    <a:pt x="0" y="358140"/>
                    <a:pt x="103378" y="461518"/>
                    <a:pt x="229743" y="461518"/>
                  </a:cubicBezTo>
                  <a:lnTo>
                    <a:pt x="1003681" y="461518"/>
                  </a:lnTo>
                  <a:cubicBezTo>
                    <a:pt x="1132332" y="461518"/>
                    <a:pt x="1233297" y="358267"/>
                    <a:pt x="1233297" y="229743"/>
                  </a:cubicBezTo>
                  <a:cubicBezTo>
                    <a:pt x="1233297" y="103378"/>
                    <a:pt x="1132332" y="0"/>
                    <a:pt x="1003681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60" name="Group 260"/>
          <p:cNvGrpSpPr/>
          <p:nvPr/>
        </p:nvGrpSpPr>
        <p:grpSpPr>
          <a:xfrm>
            <a:off x="11547360" y="3316680"/>
            <a:ext cx="1218780" cy="1218780"/>
            <a:chOff x="0" y="0"/>
            <a:chExt cx="1625040" cy="1625040"/>
          </a:xfrm>
        </p:grpSpPr>
        <p:sp>
          <p:nvSpPr>
            <p:cNvPr id="261" name="Freeform 261"/>
            <p:cNvSpPr/>
            <p:nvPr/>
          </p:nvSpPr>
          <p:spPr>
            <a:xfrm>
              <a:off x="0" y="-1651"/>
              <a:ext cx="1628394" cy="1631569"/>
            </a:xfrm>
            <a:custGeom>
              <a:avLst/>
              <a:gdLst/>
              <a:ahLst/>
              <a:cxnLst/>
              <a:rect l="l" t="t" r="r" b="b"/>
              <a:pathLst>
                <a:path w="1628394" h="1631569">
                  <a:moveTo>
                    <a:pt x="0" y="814197"/>
                  </a:moveTo>
                  <a:cubicBezTo>
                    <a:pt x="0" y="366522"/>
                    <a:pt x="361950" y="3302"/>
                    <a:pt x="809625" y="1651"/>
                  </a:cubicBezTo>
                  <a:cubicBezTo>
                    <a:pt x="1257300" y="0"/>
                    <a:pt x="1621790" y="360680"/>
                    <a:pt x="1625092" y="808228"/>
                  </a:cubicBezTo>
                  <a:cubicBezTo>
                    <a:pt x="1628394" y="1255776"/>
                    <a:pt x="1268984" y="1621663"/>
                    <a:pt x="821436" y="1626616"/>
                  </a:cubicBezTo>
                  <a:cubicBezTo>
                    <a:pt x="373888" y="1631569"/>
                    <a:pt x="6604" y="1273556"/>
                    <a:pt x="127" y="826008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  <p:sp>
          <p:nvSpPr>
            <p:cNvPr id="262" name="TextBox 262"/>
            <p:cNvSpPr txBox="1"/>
            <p:nvPr/>
          </p:nvSpPr>
          <p:spPr>
            <a:xfrm>
              <a:off x="0" y="0"/>
              <a:ext cx="1625040" cy="1625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C</a:t>
              </a:r>
            </a:p>
          </p:txBody>
        </p:sp>
      </p:grpSp>
      <p:sp>
        <p:nvSpPr>
          <p:cNvPr id="263" name="TextBox 263"/>
          <p:cNvSpPr txBox="1"/>
          <p:nvPr/>
        </p:nvSpPr>
        <p:spPr>
          <a:xfrm>
            <a:off x="12975300" y="3056580"/>
            <a:ext cx="469062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38" dirty="0">
                <a:solidFill>
                  <a:srgbClr val="363A3D"/>
                </a:solidFill>
                <a:latin typeface="Montserrat Bold"/>
                <a:cs typeface="B Nazanin" pitchFamily="2" charset="-78"/>
              </a:rPr>
              <a:t>توسعه دهید</a:t>
            </a:r>
            <a:endParaRPr lang="en-US" sz="2700" spc="38" dirty="0">
              <a:solidFill>
                <a:srgbClr val="363A3D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264" name="TextBox 264"/>
          <p:cNvSpPr txBox="1"/>
          <p:nvPr/>
        </p:nvSpPr>
        <p:spPr>
          <a:xfrm>
            <a:off x="12975300" y="3693240"/>
            <a:ext cx="469062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r>
              <a:rPr lang="en-US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.  </a:t>
            </a:r>
          </a:p>
        </p:txBody>
      </p:sp>
      <p:grpSp>
        <p:nvGrpSpPr>
          <p:cNvPr id="265" name="Group 265"/>
          <p:cNvGrpSpPr/>
          <p:nvPr/>
        </p:nvGrpSpPr>
        <p:grpSpPr>
          <a:xfrm>
            <a:off x="11547360" y="6690060"/>
            <a:ext cx="1218780" cy="1218780"/>
            <a:chOff x="0" y="0"/>
            <a:chExt cx="1625040" cy="1625040"/>
          </a:xfrm>
        </p:grpSpPr>
        <p:sp>
          <p:nvSpPr>
            <p:cNvPr id="266" name="Freeform 266"/>
            <p:cNvSpPr/>
            <p:nvPr/>
          </p:nvSpPr>
          <p:spPr>
            <a:xfrm>
              <a:off x="0" y="-1651"/>
              <a:ext cx="1628394" cy="1631569"/>
            </a:xfrm>
            <a:custGeom>
              <a:avLst/>
              <a:gdLst/>
              <a:ahLst/>
              <a:cxnLst/>
              <a:rect l="l" t="t" r="r" b="b"/>
              <a:pathLst>
                <a:path w="1628394" h="1631569">
                  <a:moveTo>
                    <a:pt x="0" y="814197"/>
                  </a:moveTo>
                  <a:cubicBezTo>
                    <a:pt x="0" y="366522"/>
                    <a:pt x="361950" y="3302"/>
                    <a:pt x="809625" y="1651"/>
                  </a:cubicBezTo>
                  <a:cubicBezTo>
                    <a:pt x="1257300" y="0"/>
                    <a:pt x="1621790" y="360680"/>
                    <a:pt x="1625092" y="808228"/>
                  </a:cubicBezTo>
                  <a:cubicBezTo>
                    <a:pt x="1628394" y="1255776"/>
                    <a:pt x="1268984" y="1621663"/>
                    <a:pt x="821436" y="1626616"/>
                  </a:cubicBezTo>
                  <a:cubicBezTo>
                    <a:pt x="373888" y="1631569"/>
                    <a:pt x="6604" y="1273556"/>
                    <a:pt x="127" y="8260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267" name="TextBox 267"/>
            <p:cNvSpPr txBox="1"/>
            <p:nvPr/>
          </p:nvSpPr>
          <p:spPr>
            <a:xfrm>
              <a:off x="0" y="0"/>
              <a:ext cx="1625040" cy="1625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D</a:t>
              </a:r>
            </a:p>
          </p:txBody>
        </p:sp>
      </p:grpSp>
      <p:sp>
        <p:nvSpPr>
          <p:cNvPr id="268" name="TextBox 268"/>
          <p:cNvSpPr txBox="1"/>
          <p:nvPr/>
        </p:nvSpPr>
        <p:spPr>
          <a:xfrm>
            <a:off x="12975300" y="6427800"/>
            <a:ext cx="469062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38" dirty="0">
                <a:solidFill>
                  <a:srgbClr val="4079BB"/>
                </a:solidFill>
                <a:latin typeface="Montserrat Bold"/>
                <a:cs typeface="B Nazanin" pitchFamily="2" charset="-78"/>
              </a:rPr>
              <a:t>تولید - محصول</a:t>
            </a:r>
            <a:endParaRPr lang="en-US" sz="2700" spc="38" dirty="0">
              <a:solidFill>
                <a:srgbClr val="4079BB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269" name="TextBox 269"/>
          <p:cNvSpPr txBox="1"/>
          <p:nvPr/>
        </p:nvSpPr>
        <p:spPr>
          <a:xfrm>
            <a:off x="12975300" y="7064460"/>
            <a:ext cx="469062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r>
              <a:rPr lang="en-US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.  </a:t>
            </a:r>
          </a:p>
        </p:txBody>
      </p:sp>
      <p:grpSp>
        <p:nvGrpSpPr>
          <p:cNvPr id="270" name="Group 270"/>
          <p:cNvGrpSpPr/>
          <p:nvPr/>
        </p:nvGrpSpPr>
        <p:grpSpPr>
          <a:xfrm>
            <a:off x="5667300" y="6687360"/>
            <a:ext cx="1218780" cy="1218780"/>
            <a:chOff x="0" y="0"/>
            <a:chExt cx="1625040" cy="1625040"/>
          </a:xfrm>
        </p:grpSpPr>
        <p:sp>
          <p:nvSpPr>
            <p:cNvPr id="271" name="Freeform 271"/>
            <p:cNvSpPr/>
            <p:nvPr/>
          </p:nvSpPr>
          <p:spPr>
            <a:xfrm>
              <a:off x="0" y="-1651"/>
              <a:ext cx="1628394" cy="1631569"/>
            </a:xfrm>
            <a:custGeom>
              <a:avLst/>
              <a:gdLst/>
              <a:ahLst/>
              <a:cxnLst/>
              <a:rect l="l" t="t" r="r" b="b"/>
              <a:pathLst>
                <a:path w="1628394" h="1631569">
                  <a:moveTo>
                    <a:pt x="0" y="814197"/>
                  </a:moveTo>
                  <a:cubicBezTo>
                    <a:pt x="0" y="366522"/>
                    <a:pt x="361950" y="3302"/>
                    <a:pt x="809625" y="1651"/>
                  </a:cubicBezTo>
                  <a:cubicBezTo>
                    <a:pt x="1257300" y="0"/>
                    <a:pt x="1621790" y="360680"/>
                    <a:pt x="1625092" y="808228"/>
                  </a:cubicBezTo>
                  <a:cubicBezTo>
                    <a:pt x="1628394" y="1255776"/>
                    <a:pt x="1268984" y="1621663"/>
                    <a:pt x="821436" y="1626616"/>
                  </a:cubicBezTo>
                  <a:cubicBezTo>
                    <a:pt x="373888" y="1631569"/>
                    <a:pt x="6604" y="1273556"/>
                    <a:pt x="127" y="826008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  <p:sp>
          <p:nvSpPr>
            <p:cNvPr id="272" name="TextBox 272"/>
            <p:cNvSpPr txBox="1"/>
            <p:nvPr/>
          </p:nvSpPr>
          <p:spPr>
            <a:xfrm>
              <a:off x="0" y="0"/>
              <a:ext cx="1625040" cy="1625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B</a:t>
              </a:r>
            </a:p>
          </p:txBody>
        </p:sp>
      </p:grpSp>
      <p:sp>
        <p:nvSpPr>
          <p:cNvPr id="273" name="TextBox 273"/>
          <p:cNvSpPr txBox="1"/>
          <p:nvPr/>
        </p:nvSpPr>
        <p:spPr>
          <a:xfrm>
            <a:off x="767520" y="6427800"/>
            <a:ext cx="469062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38" dirty="0">
                <a:solidFill>
                  <a:srgbClr val="363A3D"/>
                </a:solidFill>
                <a:latin typeface="Montserrat Bold"/>
                <a:cs typeface="B Nazanin" pitchFamily="2" charset="-78"/>
              </a:rPr>
              <a:t>برنامه تولید</a:t>
            </a:r>
            <a:endParaRPr lang="en-US" sz="2700" spc="38" dirty="0">
              <a:solidFill>
                <a:srgbClr val="363A3D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274" name="TextBox 274"/>
          <p:cNvSpPr txBox="1"/>
          <p:nvPr/>
        </p:nvSpPr>
        <p:spPr>
          <a:xfrm>
            <a:off x="767520" y="7064460"/>
            <a:ext cx="469062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r>
              <a:rPr lang="en-US" sz="1800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.  </a:t>
            </a:r>
          </a:p>
        </p:txBody>
      </p:sp>
      <p:grpSp>
        <p:nvGrpSpPr>
          <p:cNvPr id="275" name="Group 275"/>
          <p:cNvGrpSpPr/>
          <p:nvPr/>
        </p:nvGrpSpPr>
        <p:grpSpPr>
          <a:xfrm rot="5400000">
            <a:off x="8844120" y="5270940"/>
            <a:ext cx="737640" cy="736560"/>
            <a:chOff x="0" y="0"/>
            <a:chExt cx="983520" cy="982080"/>
          </a:xfrm>
        </p:grpSpPr>
        <p:sp>
          <p:nvSpPr>
            <p:cNvPr id="276" name="Freeform 276"/>
            <p:cNvSpPr/>
            <p:nvPr/>
          </p:nvSpPr>
          <p:spPr>
            <a:xfrm>
              <a:off x="0" y="0"/>
              <a:ext cx="983488" cy="981964"/>
            </a:xfrm>
            <a:custGeom>
              <a:avLst/>
              <a:gdLst/>
              <a:ahLst/>
              <a:cxnLst/>
              <a:rect l="l" t="t" r="r" b="b"/>
              <a:pathLst>
                <a:path w="983488" h="981964">
                  <a:moveTo>
                    <a:pt x="85090" y="0"/>
                  </a:moveTo>
                  <a:cubicBezTo>
                    <a:pt x="65024" y="0"/>
                    <a:pt x="44831" y="7493"/>
                    <a:pt x="29845" y="22352"/>
                  </a:cubicBezTo>
                  <a:cubicBezTo>
                    <a:pt x="0" y="52324"/>
                    <a:pt x="0" y="100584"/>
                    <a:pt x="29845" y="132715"/>
                  </a:cubicBezTo>
                  <a:lnTo>
                    <a:pt x="845693" y="959612"/>
                  </a:lnTo>
                  <a:cubicBezTo>
                    <a:pt x="860679" y="974598"/>
                    <a:pt x="880110" y="981964"/>
                    <a:pt x="899668" y="981964"/>
                  </a:cubicBezTo>
                  <a:cubicBezTo>
                    <a:pt x="919226" y="981964"/>
                    <a:pt x="938657" y="974471"/>
                    <a:pt x="953643" y="959612"/>
                  </a:cubicBezTo>
                  <a:cubicBezTo>
                    <a:pt x="983488" y="927481"/>
                    <a:pt x="983488" y="879221"/>
                    <a:pt x="953643" y="849376"/>
                  </a:cubicBezTo>
                  <a:lnTo>
                    <a:pt x="140208" y="22352"/>
                  </a:lnTo>
                  <a:cubicBezTo>
                    <a:pt x="125222" y="7493"/>
                    <a:pt x="105156" y="0"/>
                    <a:pt x="8509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77" name="Group 277"/>
          <p:cNvGrpSpPr/>
          <p:nvPr/>
        </p:nvGrpSpPr>
        <p:grpSpPr>
          <a:xfrm rot="5400000">
            <a:off x="8838720" y="5275800"/>
            <a:ext cx="747900" cy="726300"/>
            <a:chOff x="0" y="0"/>
            <a:chExt cx="997200" cy="968400"/>
          </a:xfrm>
        </p:grpSpPr>
        <p:sp>
          <p:nvSpPr>
            <p:cNvPr id="278" name="Freeform 278"/>
            <p:cNvSpPr/>
            <p:nvPr/>
          </p:nvSpPr>
          <p:spPr>
            <a:xfrm>
              <a:off x="0" y="0"/>
              <a:ext cx="997204" cy="968502"/>
            </a:xfrm>
            <a:custGeom>
              <a:avLst/>
              <a:gdLst/>
              <a:ahLst/>
              <a:cxnLst/>
              <a:rect l="l" t="t" r="r" b="b"/>
              <a:pathLst>
                <a:path w="997204" h="968502">
                  <a:moveTo>
                    <a:pt x="913384" y="0"/>
                  </a:moveTo>
                  <a:cubicBezTo>
                    <a:pt x="893826" y="0"/>
                    <a:pt x="874268" y="7493"/>
                    <a:pt x="859409" y="22479"/>
                  </a:cubicBezTo>
                  <a:lnTo>
                    <a:pt x="32131" y="835787"/>
                  </a:lnTo>
                  <a:cubicBezTo>
                    <a:pt x="0" y="865505"/>
                    <a:pt x="0" y="913892"/>
                    <a:pt x="32131" y="946023"/>
                  </a:cubicBezTo>
                  <a:cubicBezTo>
                    <a:pt x="47117" y="961009"/>
                    <a:pt x="66675" y="968502"/>
                    <a:pt x="86106" y="968502"/>
                  </a:cubicBezTo>
                  <a:cubicBezTo>
                    <a:pt x="105537" y="968502"/>
                    <a:pt x="125095" y="961009"/>
                    <a:pt x="140081" y="946023"/>
                  </a:cubicBezTo>
                  <a:lnTo>
                    <a:pt x="967359" y="130429"/>
                  </a:lnTo>
                  <a:cubicBezTo>
                    <a:pt x="997204" y="100584"/>
                    <a:pt x="997204" y="52324"/>
                    <a:pt x="967359" y="22479"/>
                  </a:cubicBezTo>
                  <a:cubicBezTo>
                    <a:pt x="952373" y="7493"/>
                    <a:pt x="932815" y="0"/>
                    <a:pt x="91338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79" name="Group 279"/>
          <p:cNvGrpSpPr/>
          <p:nvPr/>
        </p:nvGrpSpPr>
        <p:grpSpPr>
          <a:xfrm rot="5400000">
            <a:off x="9151380" y="5147280"/>
            <a:ext cx="124200" cy="987120"/>
            <a:chOff x="0" y="0"/>
            <a:chExt cx="165600" cy="1316160"/>
          </a:xfrm>
        </p:grpSpPr>
        <p:sp>
          <p:nvSpPr>
            <p:cNvPr id="280" name="Freeform 280"/>
            <p:cNvSpPr/>
            <p:nvPr/>
          </p:nvSpPr>
          <p:spPr>
            <a:xfrm>
              <a:off x="0" y="0"/>
              <a:ext cx="165608" cy="1316101"/>
            </a:xfrm>
            <a:custGeom>
              <a:avLst/>
              <a:gdLst/>
              <a:ahLst/>
              <a:cxnLst/>
              <a:rect l="l" t="t" r="r" b="b"/>
              <a:pathLst>
                <a:path w="165608" h="1316101">
                  <a:moveTo>
                    <a:pt x="87376" y="0"/>
                  </a:moveTo>
                  <a:cubicBezTo>
                    <a:pt x="43688" y="0"/>
                    <a:pt x="9271" y="34417"/>
                    <a:pt x="9271" y="78105"/>
                  </a:cubicBezTo>
                  <a:lnTo>
                    <a:pt x="0" y="1237996"/>
                  </a:lnTo>
                  <a:cubicBezTo>
                    <a:pt x="0" y="1279398"/>
                    <a:pt x="34417" y="1313815"/>
                    <a:pt x="75819" y="1316101"/>
                  </a:cubicBezTo>
                  <a:cubicBezTo>
                    <a:pt x="117221" y="1316101"/>
                    <a:pt x="151638" y="1281684"/>
                    <a:pt x="154051" y="1240282"/>
                  </a:cubicBezTo>
                  <a:lnTo>
                    <a:pt x="163195" y="80391"/>
                  </a:lnTo>
                  <a:cubicBezTo>
                    <a:pt x="165608" y="36830"/>
                    <a:pt x="131064" y="0"/>
                    <a:pt x="8737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81" name="Group 281"/>
          <p:cNvGrpSpPr/>
          <p:nvPr/>
        </p:nvGrpSpPr>
        <p:grpSpPr>
          <a:xfrm rot="5400000">
            <a:off x="8717760" y="5578200"/>
            <a:ext cx="987120" cy="122580"/>
            <a:chOff x="0" y="0"/>
            <a:chExt cx="1316160" cy="163440"/>
          </a:xfrm>
        </p:grpSpPr>
        <p:sp>
          <p:nvSpPr>
            <p:cNvPr id="282" name="Freeform 282"/>
            <p:cNvSpPr/>
            <p:nvPr/>
          </p:nvSpPr>
          <p:spPr>
            <a:xfrm>
              <a:off x="0" y="0"/>
              <a:ext cx="1316228" cy="163322"/>
            </a:xfrm>
            <a:custGeom>
              <a:avLst/>
              <a:gdLst/>
              <a:ahLst/>
              <a:cxnLst/>
              <a:rect l="l" t="t" r="r" b="b"/>
              <a:pathLst>
                <a:path w="1316228" h="163322">
                  <a:moveTo>
                    <a:pt x="78105" y="0"/>
                  </a:moveTo>
                  <a:cubicBezTo>
                    <a:pt x="36830" y="0"/>
                    <a:pt x="0" y="32258"/>
                    <a:pt x="0" y="75946"/>
                  </a:cubicBezTo>
                  <a:cubicBezTo>
                    <a:pt x="0" y="117348"/>
                    <a:pt x="34544" y="151892"/>
                    <a:pt x="78105" y="154178"/>
                  </a:cubicBezTo>
                  <a:lnTo>
                    <a:pt x="1238123" y="163322"/>
                  </a:lnTo>
                  <a:cubicBezTo>
                    <a:pt x="1279398" y="163322"/>
                    <a:pt x="1313815" y="128778"/>
                    <a:pt x="1316228" y="85090"/>
                  </a:cubicBezTo>
                  <a:cubicBezTo>
                    <a:pt x="1316228" y="43688"/>
                    <a:pt x="1281811" y="9144"/>
                    <a:pt x="1238123" y="9144"/>
                  </a:cubicBezTo>
                  <a:lnTo>
                    <a:pt x="78105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83" name="Group 283"/>
          <p:cNvGrpSpPr/>
          <p:nvPr/>
        </p:nvGrpSpPr>
        <p:grpSpPr>
          <a:xfrm rot="5400000">
            <a:off x="8930520" y="5383800"/>
            <a:ext cx="563220" cy="511920"/>
            <a:chOff x="0" y="0"/>
            <a:chExt cx="750960" cy="682560"/>
          </a:xfrm>
        </p:grpSpPr>
        <p:sp>
          <p:nvSpPr>
            <p:cNvPr id="284" name="Freeform 284"/>
            <p:cNvSpPr/>
            <p:nvPr/>
          </p:nvSpPr>
          <p:spPr>
            <a:xfrm>
              <a:off x="0" y="0"/>
              <a:ext cx="750951" cy="682498"/>
            </a:xfrm>
            <a:custGeom>
              <a:avLst/>
              <a:gdLst/>
              <a:ahLst/>
              <a:cxnLst/>
              <a:rect l="l" t="t" r="r" b="b"/>
              <a:pathLst>
                <a:path w="750951" h="682498">
                  <a:moveTo>
                    <a:pt x="374650" y="0"/>
                  </a:moveTo>
                  <a:cubicBezTo>
                    <a:pt x="287020" y="0"/>
                    <a:pt x="199771" y="33401"/>
                    <a:pt x="133223" y="99949"/>
                  </a:cubicBezTo>
                  <a:cubicBezTo>
                    <a:pt x="0" y="233299"/>
                    <a:pt x="0" y="449326"/>
                    <a:pt x="133223" y="582549"/>
                  </a:cubicBezTo>
                  <a:cubicBezTo>
                    <a:pt x="199771" y="649224"/>
                    <a:pt x="287147" y="682498"/>
                    <a:pt x="374650" y="682498"/>
                  </a:cubicBezTo>
                  <a:cubicBezTo>
                    <a:pt x="462153" y="682498"/>
                    <a:pt x="550037" y="649097"/>
                    <a:pt x="617728" y="582549"/>
                  </a:cubicBezTo>
                  <a:cubicBezTo>
                    <a:pt x="750951" y="449326"/>
                    <a:pt x="750951" y="233299"/>
                    <a:pt x="617728" y="99949"/>
                  </a:cubicBezTo>
                  <a:cubicBezTo>
                    <a:pt x="550037" y="33401"/>
                    <a:pt x="462153" y="0"/>
                    <a:pt x="37465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5" name="Group 285"/>
          <p:cNvGrpSpPr/>
          <p:nvPr/>
        </p:nvGrpSpPr>
        <p:grpSpPr>
          <a:xfrm rot="5400000">
            <a:off x="9037440" y="5464800"/>
            <a:ext cx="349920" cy="299160"/>
            <a:chOff x="0" y="0"/>
            <a:chExt cx="466560" cy="398880"/>
          </a:xfrm>
        </p:grpSpPr>
        <p:sp>
          <p:nvSpPr>
            <p:cNvPr id="286" name="Freeform 286"/>
            <p:cNvSpPr/>
            <p:nvPr/>
          </p:nvSpPr>
          <p:spPr>
            <a:xfrm>
              <a:off x="0" y="0"/>
              <a:ext cx="466598" cy="398907"/>
            </a:xfrm>
            <a:custGeom>
              <a:avLst/>
              <a:gdLst/>
              <a:ahLst/>
              <a:cxnLst/>
              <a:rect l="l" t="t" r="r" b="b"/>
              <a:pathLst>
                <a:path w="466598" h="398907">
                  <a:moveTo>
                    <a:pt x="266446" y="0"/>
                  </a:moveTo>
                  <a:cubicBezTo>
                    <a:pt x="217424" y="0"/>
                    <a:pt x="167386" y="18288"/>
                    <a:pt x="126492" y="59182"/>
                  </a:cubicBezTo>
                  <a:cubicBezTo>
                    <a:pt x="0" y="183134"/>
                    <a:pt x="89662" y="398907"/>
                    <a:pt x="266573" y="398907"/>
                  </a:cubicBezTo>
                  <a:cubicBezTo>
                    <a:pt x="376809" y="398907"/>
                    <a:pt x="466471" y="309372"/>
                    <a:pt x="466471" y="199136"/>
                  </a:cubicBezTo>
                  <a:cubicBezTo>
                    <a:pt x="466598" y="79629"/>
                    <a:pt x="368808" y="0"/>
                    <a:pt x="26644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87" name="Group 287"/>
          <p:cNvGrpSpPr/>
          <p:nvPr/>
        </p:nvGrpSpPr>
        <p:grpSpPr>
          <a:xfrm rot="5400000">
            <a:off x="9572580" y="5511240"/>
            <a:ext cx="265140" cy="227880"/>
            <a:chOff x="0" y="0"/>
            <a:chExt cx="353520" cy="303840"/>
          </a:xfrm>
        </p:grpSpPr>
        <p:sp>
          <p:nvSpPr>
            <p:cNvPr id="288" name="Freeform 288"/>
            <p:cNvSpPr/>
            <p:nvPr/>
          </p:nvSpPr>
          <p:spPr>
            <a:xfrm>
              <a:off x="0" y="0"/>
              <a:ext cx="353441" cy="303784"/>
            </a:xfrm>
            <a:custGeom>
              <a:avLst/>
              <a:gdLst/>
              <a:ahLst/>
              <a:cxnLst/>
              <a:rect l="l" t="t" r="r" b="b"/>
              <a:pathLst>
                <a:path w="353441" h="303784">
                  <a:moveTo>
                    <a:pt x="200533" y="0"/>
                  </a:moveTo>
                  <a:cubicBezTo>
                    <a:pt x="163322" y="0"/>
                    <a:pt x="125222" y="13716"/>
                    <a:pt x="94107" y="44069"/>
                  </a:cubicBezTo>
                  <a:cubicBezTo>
                    <a:pt x="0" y="140589"/>
                    <a:pt x="66675" y="303784"/>
                    <a:pt x="202057" y="303784"/>
                  </a:cubicBezTo>
                  <a:cubicBezTo>
                    <a:pt x="284607" y="303784"/>
                    <a:pt x="353441" y="234823"/>
                    <a:pt x="353441" y="152019"/>
                  </a:cubicBezTo>
                  <a:cubicBezTo>
                    <a:pt x="353441" y="60325"/>
                    <a:pt x="278638" y="0"/>
                    <a:pt x="20053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9" name="Group 289"/>
          <p:cNvGrpSpPr/>
          <p:nvPr/>
        </p:nvGrpSpPr>
        <p:grpSpPr>
          <a:xfrm rot="5400000">
            <a:off x="8588700" y="5511780"/>
            <a:ext cx="265140" cy="226800"/>
            <a:chOff x="0" y="0"/>
            <a:chExt cx="353520" cy="302400"/>
          </a:xfrm>
        </p:grpSpPr>
        <p:sp>
          <p:nvSpPr>
            <p:cNvPr id="290" name="Freeform 290"/>
            <p:cNvSpPr/>
            <p:nvPr/>
          </p:nvSpPr>
          <p:spPr>
            <a:xfrm>
              <a:off x="0" y="0"/>
              <a:ext cx="353441" cy="302387"/>
            </a:xfrm>
            <a:custGeom>
              <a:avLst/>
              <a:gdLst/>
              <a:ahLst/>
              <a:cxnLst/>
              <a:rect l="l" t="t" r="r" b="b"/>
              <a:pathLst>
                <a:path w="353441" h="302387">
                  <a:moveTo>
                    <a:pt x="200533" y="0"/>
                  </a:moveTo>
                  <a:cubicBezTo>
                    <a:pt x="163322" y="0"/>
                    <a:pt x="125222" y="13970"/>
                    <a:pt x="94107" y="45085"/>
                  </a:cubicBezTo>
                  <a:cubicBezTo>
                    <a:pt x="0" y="139319"/>
                    <a:pt x="66675" y="302387"/>
                    <a:pt x="202057" y="302387"/>
                  </a:cubicBezTo>
                  <a:cubicBezTo>
                    <a:pt x="284607" y="302387"/>
                    <a:pt x="353441" y="235712"/>
                    <a:pt x="353441" y="153035"/>
                  </a:cubicBezTo>
                  <a:cubicBezTo>
                    <a:pt x="353441" y="61214"/>
                    <a:pt x="278765" y="0"/>
                    <a:pt x="20053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1" name="Group 291"/>
          <p:cNvGrpSpPr/>
          <p:nvPr/>
        </p:nvGrpSpPr>
        <p:grpSpPr>
          <a:xfrm rot="5400000">
            <a:off x="9080100" y="5983200"/>
            <a:ext cx="265140" cy="227880"/>
            <a:chOff x="0" y="0"/>
            <a:chExt cx="353520" cy="303840"/>
          </a:xfrm>
        </p:grpSpPr>
        <p:sp>
          <p:nvSpPr>
            <p:cNvPr id="292" name="Freeform 292"/>
            <p:cNvSpPr/>
            <p:nvPr/>
          </p:nvSpPr>
          <p:spPr>
            <a:xfrm>
              <a:off x="0" y="0"/>
              <a:ext cx="353568" cy="303784"/>
            </a:xfrm>
            <a:custGeom>
              <a:avLst/>
              <a:gdLst/>
              <a:ahLst/>
              <a:cxnLst/>
              <a:rect l="l" t="t" r="r" b="b"/>
              <a:pathLst>
                <a:path w="353568" h="303784">
                  <a:moveTo>
                    <a:pt x="200533" y="0"/>
                  </a:moveTo>
                  <a:cubicBezTo>
                    <a:pt x="163322" y="0"/>
                    <a:pt x="125222" y="13716"/>
                    <a:pt x="94107" y="44069"/>
                  </a:cubicBezTo>
                  <a:cubicBezTo>
                    <a:pt x="0" y="140589"/>
                    <a:pt x="66675" y="303784"/>
                    <a:pt x="202057" y="303784"/>
                  </a:cubicBezTo>
                  <a:cubicBezTo>
                    <a:pt x="284734" y="303784"/>
                    <a:pt x="353568" y="234823"/>
                    <a:pt x="353568" y="152019"/>
                  </a:cubicBezTo>
                  <a:cubicBezTo>
                    <a:pt x="353568" y="60198"/>
                    <a:pt x="278638" y="0"/>
                    <a:pt x="20053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3" name="Group 293"/>
          <p:cNvGrpSpPr/>
          <p:nvPr/>
        </p:nvGrpSpPr>
        <p:grpSpPr>
          <a:xfrm rot="5400000">
            <a:off x="9080100" y="5012820"/>
            <a:ext cx="265140" cy="227880"/>
            <a:chOff x="0" y="0"/>
            <a:chExt cx="353520" cy="303840"/>
          </a:xfrm>
        </p:grpSpPr>
        <p:sp>
          <p:nvSpPr>
            <p:cNvPr id="294" name="Freeform 294"/>
            <p:cNvSpPr/>
            <p:nvPr/>
          </p:nvSpPr>
          <p:spPr>
            <a:xfrm>
              <a:off x="0" y="0"/>
              <a:ext cx="353568" cy="303784"/>
            </a:xfrm>
            <a:custGeom>
              <a:avLst/>
              <a:gdLst/>
              <a:ahLst/>
              <a:cxnLst/>
              <a:rect l="l" t="t" r="r" b="b"/>
              <a:pathLst>
                <a:path w="353568" h="303784">
                  <a:moveTo>
                    <a:pt x="201168" y="0"/>
                  </a:moveTo>
                  <a:cubicBezTo>
                    <a:pt x="164338" y="0"/>
                    <a:pt x="126746" y="13716"/>
                    <a:pt x="96520" y="44069"/>
                  </a:cubicBezTo>
                  <a:cubicBezTo>
                    <a:pt x="0" y="140589"/>
                    <a:pt x="66675" y="303784"/>
                    <a:pt x="202057" y="303784"/>
                  </a:cubicBezTo>
                  <a:cubicBezTo>
                    <a:pt x="287020" y="303784"/>
                    <a:pt x="353568" y="234823"/>
                    <a:pt x="353568" y="152019"/>
                  </a:cubicBezTo>
                  <a:cubicBezTo>
                    <a:pt x="353568" y="60198"/>
                    <a:pt x="278765" y="0"/>
                    <a:pt x="20116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5" name="Group 295"/>
          <p:cNvGrpSpPr/>
          <p:nvPr/>
        </p:nvGrpSpPr>
        <p:grpSpPr>
          <a:xfrm rot="5400000">
            <a:off x="9462420" y="5173740"/>
            <a:ext cx="227340" cy="227340"/>
            <a:chOff x="0" y="0"/>
            <a:chExt cx="303120" cy="303120"/>
          </a:xfrm>
        </p:grpSpPr>
        <p:sp>
          <p:nvSpPr>
            <p:cNvPr id="296" name="Freeform 296"/>
            <p:cNvSpPr/>
            <p:nvPr/>
          </p:nvSpPr>
          <p:spPr>
            <a:xfrm>
              <a:off x="0" y="0"/>
              <a:ext cx="303022" cy="303022"/>
            </a:xfrm>
            <a:custGeom>
              <a:avLst/>
              <a:gdLst/>
              <a:ahLst/>
              <a:cxnLst/>
              <a:rect l="l" t="t" r="r" b="b"/>
              <a:pathLst>
                <a:path w="303022" h="303022">
                  <a:moveTo>
                    <a:pt x="151511" y="0"/>
                  </a:moveTo>
                  <a:cubicBezTo>
                    <a:pt x="68961" y="0"/>
                    <a:pt x="0" y="68961"/>
                    <a:pt x="0" y="151511"/>
                  </a:cubicBezTo>
                  <a:cubicBezTo>
                    <a:pt x="0" y="236474"/>
                    <a:pt x="68834" y="303022"/>
                    <a:pt x="151511" y="303022"/>
                  </a:cubicBezTo>
                  <a:cubicBezTo>
                    <a:pt x="236474" y="303022"/>
                    <a:pt x="303022" y="236474"/>
                    <a:pt x="303022" y="151511"/>
                  </a:cubicBezTo>
                  <a:cubicBezTo>
                    <a:pt x="303022" y="68961"/>
                    <a:pt x="236474" y="0"/>
                    <a:pt x="15151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7" name="Group 297"/>
          <p:cNvGrpSpPr/>
          <p:nvPr/>
        </p:nvGrpSpPr>
        <p:grpSpPr>
          <a:xfrm rot="5400000">
            <a:off x="9443520" y="5875200"/>
            <a:ext cx="265140" cy="227340"/>
            <a:chOff x="0" y="0"/>
            <a:chExt cx="353520" cy="303120"/>
          </a:xfrm>
        </p:grpSpPr>
        <p:sp>
          <p:nvSpPr>
            <p:cNvPr id="298" name="Freeform 298"/>
            <p:cNvSpPr/>
            <p:nvPr/>
          </p:nvSpPr>
          <p:spPr>
            <a:xfrm>
              <a:off x="0" y="0"/>
              <a:ext cx="353568" cy="303022"/>
            </a:xfrm>
            <a:custGeom>
              <a:avLst/>
              <a:gdLst/>
              <a:ahLst/>
              <a:cxnLst/>
              <a:rect l="l" t="t" r="r" b="b"/>
              <a:pathLst>
                <a:path w="353568" h="303022">
                  <a:moveTo>
                    <a:pt x="202565" y="0"/>
                  </a:moveTo>
                  <a:cubicBezTo>
                    <a:pt x="165227" y="0"/>
                    <a:pt x="127127" y="14097"/>
                    <a:pt x="96393" y="45720"/>
                  </a:cubicBezTo>
                  <a:cubicBezTo>
                    <a:pt x="0" y="139954"/>
                    <a:pt x="66675" y="303022"/>
                    <a:pt x="202057" y="303022"/>
                  </a:cubicBezTo>
                  <a:cubicBezTo>
                    <a:pt x="287020" y="303022"/>
                    <a:pt x="353568" y="236347"/>
                    <a:pt x="353568" y="151257"/>
                  </a:cubicBezTo>
                  <a:cubicBezTo>
                    <a:pt x="353568" y="60071"/>
                    <a:pt x="279654" y="0"/>
                    <a:pt x="20256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9" name="Group 299"/>
          <p:cNvGrpSpPr/>
          <p:nvPr/>
        </p:nvGrpSpPr>
        <p:grpSpPr>
          <a:xfrm rot="5400000">
            <a:off x="8778780" y="5173740"/>
            <a:ext cx="227340" cy="227340"/>
            <a:chOff x="0" y="0"/>
            <a:chExt cx="303120" cy="303120"/>
          </a:xfrm>
        </p:grpSpPr>
        <p:sp>
          <p:nvSpPr>
            <p:cNvPr id="300" name="Freeform 300"/>
            <p:cNvSpPr/>
            <p:nvPr/>
          </p:nvSpPr>
          <p:spPr>
            <a:xfrm>
              <a:off x="0" y="0"/>
              <a:ext cx="303022" cy="303022"/>
            </a:xfrm>
            <a:custGeom>
              <a:avLst/>
              <a:gdLst/>
              <a:ahLst/>
              <a:cxnLst/>
              <a:rect l="l" t="t" r="r" b="b"/>
              <a:pathLst>
                <a:path w="303022" h="303022">
                  <a:moveTo>
                    <a:pt x="151511" y="0"/>
                  </a:moveTo>
                  <a:cubicBezTo>
                    <a:pt x="68961" y="0"/>
                    <a:pt x="0" y="68961"/>
                    <a:pt x="0" y="151638"/>
                  </a:cubicBezTo>
                  <a:cubicBezTo>
                    <a:pt x="0" y="234315"/>
                    <a:pt x="68961" y="303022"/>
                    <a:pt x="151511" y="303022"/>
                  </a:cubicBezTo>
                  <a:cubicBezTo>
                    <a:pt x="236474" y="303022"/>
                    <a:pt x="303022" y="234188"/>
                    <a:pt x="303022" y="151511"/>
                  </a:cubicBezTo>
                  <a:cubicBezTo>
                    <a:pt x="303022" y="68834"/>
                    <a:pt x="236474" y="0"/>
                    <a:pt x="15151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1" name="Group 301"/>
          <p:cNvGrpSpPr/>
          <p:nvPr/>
        </p:nvGrpSpPr>
        <p:grpSpPr>
          <a:xfrm rot="5400000">
            <a:off x="8760960" y="5875200"/>
            <a:ext cx="265140" cy="226800"/>
            <a:chOff x="0" y="0"/>
            <a:chExt cx="353520" cy="302400"/>
          </a:xfrm>
        </p:grpSpPr>
        <p:sp>
          <p:nvSpPr>
            <p:cNvPr id="302" name="Freeform 302"/>
            <p:cNvSpPr/>
            <p:nvPr/>
          </p:nvSpPr>
          <p:spPr>
            <a:xfrm>
              <a:off x="0" y="0"/>
              <a:ext cx="353568" cy="302387"/>
            </a:xfrm>
            <a:custGeom>
              <a:avLst/>
              <a:gdLst/>
              <a:ahLst/>
              <a:cxnLst/>
              <a:rect l="l" t="t" r="r" b="b"/>
              <a:pathLst>
                <a:path w="353568" h="302387">
                  <a:moveTo>
                    <a:pt x="201295" y="0"/>
                  </a:moveTo>
                  <a:cubicBezTo>
                    <a:pt x="164338" y="0"/>
                    <a:pt x="126746" y="13970"/>
                    <a:pt x="96393" y="45085"/>
                  </a:cubicBezTo>
                  <a:cubicBezTo>
                    <a:pt x="0" y="139319"/>
                    <a:pt x="66675" y="302387"/>
                    <a:pt x="202057" y="302387"/>
                  </a:cubicBezTo>
                  <a:cubicBezTo>
                    <a:pt x="287020" y="302387"/>
                    <a:pt x="353568" y="235712"/>
                    <a:pt x="353568" y="153035"/>
                  </a:cubicBezTo>
                  <a:cubicBezTo>
                    <a:pt x="353568" y="61214"/>
                    <a:pt x="278765" y="0"/>
                    <a:pt x="20129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3" name="Group 303"/>
          <p:cNvGrpSpPr/>
          <p:nvPr/>
        </p:nvGrpSpPr>
        <p:grpSpPr>
          <a:xfrm>
            <a:off x="5667300" y="3316680"/>
            <a:ext cx="1218780" cy="1218780"/>
            <a:chOff x="0" y="0"/>
            <a:chExt cx="1625040" cy="1625040"/>
          </a:xfrm>
        </p:grpSpPr>
        <p:sp>
          <p:nvSpPr>
            <p:cNvPr id="304" name="Freeform 304"/>
            <p:cNvSpPr/>
            <p:nvPr/>
          </p:nvSpPr>
          <p:spPr>
            <a:xfrm>
              <a:off x="0" y="-1651"/>
              <a:ext cx="1628394" cy="1631569"/>
            </a:xfrm>
            <a:custGeom>
              <a:avLst/>
              <a:gdLst/>
              <a:ahLst/>
              <a:cxnLst/>
              <a:rect l="l" t="t" r="r" b="b"/>
              <a:pathLst>
                <a:path w="1628394" h="1631569">
                  <a:moveTo>
                    <a:pt x="0" y="814197"/>
                  </a:moveTo>
                  <a:cubicBezTo>
                    <a:pt x="0" y="366522"/>
                    <a:pt x="361950" y="3302"/>
                    <a:pt x="809625" y="1651"/>
                  </a:cubicBezTo>
                  <a:cubicBezTo>
                    <a:pt x="1257300" y="0"/>
                    <a:pt x="1621790" y="360680"/>
                    <a:pt x="1625092" y="808228"/>
                  </a:cubicBezTo>
                  <a:cubicBezTo>
                    <a:pt x="1628394" y="1255776"/>
                    <a:pt x="1268984" y="1621663"/>
                    <a:pt x="821436" y="1626616"/>
                  </a:cubicBezTo>
                  <a:cubicBezTo>
                    <a:pt x="373888" y="1631569"/>
                    <a:pt x="6604" y="1273556"/>
                    <a:pt x="127" y="8260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305" name="TextBox 305"/>
            <p:cNvSpPr txBox="1"/>
            <p:nvPr/>
          </p:nvSpPr>
          <p:spPr>
            <a:xfrm>
              <a:off x="0" y="0"/>
              <a:ext cx="1625040" cy="1625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A</a:t>
              </a:r>
            </a:p>
          </p:txBody>
        </p:sp>
      </p:grpSp>
      <p:sp>
        <p:nvSpPr>
          <p:cNvPr id="306" name="TextBox 306"/>
          <p:cNvSpPr txBox="1"/>
          <p:nvPr/>
        </p:nvSpPr>
        <p:spPr>
          <a:xfrm>
            <a:off x="767520" y="3056580"/>
            <a:ext cx="469062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38" dirty="0">
                <a:solidFill>
                  <a:srgbClr val="4079BB"/>
                </a:solidFill>
                <a:latin typeface="Montserrat Bold"/>
                <a:cs typeface="B Nazanin" pitchFamily="2" charset="-78"/>
              </a:rPr>
              <a:t>تولید - محصول</a:t>
            </a:r>
            <a:endParaRPr lang="en-US" sz="2700" spc="38" dirty="0">
              <a:solidFill>
                <a:srgbClr val="4079BB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307" name="TextBox 307"/>
          <p:cNvSpPr txBox="1"/>
          <p:nvPr/>
        </p:nvSpPr>
        <p:spPr>
          <a:xfrm>
            <a:off x="767520" y="3693240"/>
            <a:ext cx="469062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r>
              <a:rPr lang="en-US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.  </a:t>
            </a:r>
          </a:p>
        </p:txBody>
      </p:sp>
      <p:sp>
        <p:nvSpPr>
          <p:cNvPr id="308" name="TextBox 308"/>
          <p:cNvSpPr txBox="1"/>
          <p:nvPr/>
        </p:nvSpPr>
        <p:spPr>
          <a:xfrm>
            <a:off x="1143000" y="0"/>
            <a:ext cx="966402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fa-IR" sz="8100" spc="898" dirty="0">
                <a:solidFill>
                  <a:schemeClr val="accent1"/>
                </a:solidFill>
                <a:latin typeface="Arimo Bold"/>
                <a:cs typeface="B Nazanin" pitchFamily="2" charset="-78"/>
              </a:rPr>
              <a:t>سبک اینفوگرافیک</a:t>
            </a:r>
            <a:endParaRPr lang="en-US" sz="8100" spc="898" dirty="0">
              <a:solidFill>
                <a:schemeClr val="accent1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309" name="TextBox 309"/>
          <p:cNvSpPr txBox="1"/>
          <p:nvPr/>
        </p:nvSpPr>
        <p:spPr>
          <a:xfrm>
            <a:off x="1237860" y="1572300"/>
            <a:ext cx="34540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7F7F7F"/>
                </a:solidFill>
                <a:latin typeface="Montserrat"/>
                <a:cs typeface="B Nazanin" pitchFamily="2" charset="-78"/>
              </a:rPr>
              <a:t>زیرنویس خود را وارد کنید</a:t>
            </a:r>
            <a:endParaRPr lang="en-US" sz="2100" spc="29" dirty="0">
              <a:solidFill>
                <a:srgbClr val="7F7F7F"/>
              </a:solidFill>
              <a:latin typeface="Montserrat"/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0220" y="2394900"/>
            <a:ext cx="1220400" cy="1220400"/>
            <a:chOff x="0" y="0"/>
            <a:chExt cx="1627200" cy="1627200"/>
          </a:xfrm>
        </p:grpSpPr>
        <p:sp>
          <p:nvSpPr>
            <p:cNvPr id="3" name="Freeform 3"/>
            <p:cNvSpPr/>
            <p:nvPr/>
          </p:nvSpPr>
          <p:spPr>
            <a:xfrm>
              <a:off x="0" y="-1651"/>
              <a:ext cx="1630299" cy="1633855"/>
            </a:xfrm>
            <a:custGeom>
              <a:avLst/>
              <a:gdLst/>
              <a:ahLst/>
              <a:cxnLst/>
              <a:rect l="l" t="t" r="r" b="b"/>
              <a:pathLst>
                <a:path w="1630299" h="1633855">
                  <a:moveTo>
                    <a:pt x="0" y="815213"/>
                  </a:moveTo>
                  <a:cubicBezTo>
                    <a:pt x="0" y="367030"/>
                    <a:pt x="362458" y="3302"/>
                    <a:pt x="810641" y="1651"/>
                  </a:cubicBezTo>
                  <a:cubicBezTo>
                    <a:pt x="1258824" y="0"/>
                    <a:pt x="1623949" y="361188"/>
                    <a:pt x="1627124" y="809371"/>
                  </a:cubicBezTo>
                  <a:cubicBezTo>
                    <a:pt x="1630299" y="1257554"/>
                    <a:pt x="1270635" y="1623949"/>
                    <a:pt x="822452" y="1628902"/>
                  </a:cubicBezTo>
                  <a:cubicBezTo>
                    <a:pt x="374269" y="1633855"/>
                    <a:pt x="6604" y="1275207"/>
                    <a:pt x="127" y="8270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91920" y="3902760"/>
            <a:ext cx="508914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42" dirty="0">
                <a:solidFill>
                  <a:srgbClr val="4079BB"/>
                </a:solidFill>
                <a:latin typeface="Montserrat Bold"/>
                <a:cs typeface="B Nazanin" pitchFamily="2" charset="-78"/>
              </a:rPr>
              <a:t>مرحله اول</a:t>
            </a:r>
            <a:endParaRPr lang="en-US" sz="3000" spc="42" dirty="0">
              <a:solidFill>
                <a:srgbClr val="4079BB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91920" y="4610160"/>
            <a:ext cx="508914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097900" y="2394900"/>
            <a:ext cx="1215540" cy="1220400"/>
            <a:chOff x="0" y="0"/>
            <a:chExt cx="1620720" cy="1627200"/>
          </a:xfrm>
        </p:grpSpPr>
        <p:sp>
          <p:nvSpPr>
            <p:cNvPr id="7" name="Freeform 7"/>
            <p:cNvSpPr/>
            <p:nvPr/>
          </p:nvSpPr>
          <p:spPr>
            <a:xfrm>
              <a:off x="0" y="-1651"/>
              <a:ext cx="1630299" cy="1633855"/>
            </a:xfrm>
            <a:custGeom>
              <a:avLst/>
              <a:gdLst/>
              <a:ahLst/>
              <a:cxnLst/>
              <a:rect l="l" t="t" r="r" b="b"/>
              <a:pathLst>
                <a:path w="1630299" h="1633855">
                  <a:moveTo>
                    <a:pt x="0" y="815213"/>
                  </a:moveTo>
                  <a:cubicBezTo>
                    <a:pt x="0" y="367030"/>
                    <a:pt x="362458" y="3302"/>
                    <a:pt x="810641" y="1651"/>
                  </a:cubicBezTo>
                  <a:cubicBezTo>
                    <a:pt x="1258824" y="0"/>
                    <a:pt x="1623949" y="361188"/>
                    <a:pt x="1627124" y="809371"/>
                  </a:cubicBezTo>
                  <a:cubicBezTo>
                    <a:pt x="1630299" y="1257554"/>
                    <a:pt x="1270635" y="1623949"/>
                    <a:pt x="822452" y="1628902"/>
                  </a:cubicBezTo>
                  <a:cubicBezTo>
                    <a:pt x="374269" y="1633855"/>
                    <a:pt x="6604" y="1275207"/>
                    <a:pt x="127" y="8270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620720" cy="162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1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90220" y="6004260"/>
            <a:ext cx="1220400" cy="1220400"/>
            <a:chOff x="0" y="0"/>
            <a:chExt cx="1627200" cy="1627200"/>
          </a:xfrm>
        </p:grpSpPr>
        <p:sp>
          <p:nvSpPr>
            <p:cNvPr id="10" name="Freeform 10"/>
            <p:cNvSpPr/>
            <p:nvPr/>
          </p:nvSpPr>
          <p:spPr>
            <a:xfrm>
              <a:off x="0" y="-1651"/>
              <a:ext cx="1630299" cy="1633855"/>
            </a:xfrm>
            <a:custGeom>
              <a:avLst/>
              <a:gdLst/>
              <a:ahLst/>
              <a:cxnLst/>
              <a:rect l="l" t="t" r="r" b="b"/>
              <a:pathLst>
                <a:path w="1630299" h="1633855">
                  <a:moveTo>
                    <a:pt x="0" y="815213"/>
                  </a:moveTo>
                  <a:cubicBezTo>
                    <a:pt x="0" y="367030"/>
                    <a:pt x="362458" y="3302"/>
                    <a:pt x="810641" y="1651"/>
                  </a:cubicBezTo>
                  <a:cubicBezTo>
                    <a:pt x="1258824" y="0"/>
                    <a:pt x="1623949" y="361188"/>
                    <a:pt x="1627124" y="809371"/>
                  </a:cubicBezTo>
                  <a:cubicBezTo>
                    <a:pt x="1630299" y="1257554"/>
                    <a:pt x="1270635" y="1623949"/>
                    <a:pt x="822452" y="1628902"/>
                  </a:cubicBezTo>
                  <a:cubicBezTo>
                    <a:pt x="374269" y="1633855"/>
                    <a:pt x="6604" y="1275207"/>
                    <a:pt x="127" y="827024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81120" y="7512120"/>
            <a:ext cx="508914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42" dirty="0">
                <a:solidFill>
                  <a:srgbClr val="363A3D"/>
                </a:solidFill>
                <a:latin typeface="Montserrat Bold"/>
                <a:cs typeface="B Nazanin" pitchFamily="2" charset="-78"/>
              </a:rPr>
              <a:t>مرحله سوم</a:t>
            </a:r>
            <a:endParaRPr lang="en-US" sz="3000" spc="42" dirty="0">
              <a:solidFill>
                <a:srgbClr val="363A3D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1120" y="8219520"/>
            <a:ext cx="508914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2097900" y="6004260"/>
            <a:ext cx="1215540" cy="1220400"/>
            <a:chOff x="0" y="0"/>
            <a:chExt cx="1620720" cy="1627200"/>
          </a:xfrm>
        </p:grpSpPr>
        <p:sp>
          <p:nvSpPr>
            <p:cNvPr id="14" name="Freeform 14"/>
            <p:cNvSpPr/>
            <p:nvPr/>
          </p:nvSpPr>
          <p:spPr>
            <a:xfrm>
              <a:off x="0" y="-1651"/>
              <a:ext cx="1630299" cy="1633855"/>
            </a:xfrm>
            <a:custGeom>
              <a:avLst/>
              <a:gdLst/>
              <a:ahLst/>
              <a:cxnLst/>
              <a:rect l="l" t="t" r="r" b="b"/>
              <a:pathLst>
                <a:path w="1630299" h="1633855">
                  <a:moveTo>
                    <a:pt x="0" y="815213"/>
                  </a:moveTo>
                  <a:cubicBezTo>
                    <a:pt x="0" y="367030"/>
                    <a:pt x="362458" y="3302"/>
                    <a:pt x="810641" y="1651"/>
                  </a:cubicBezTo>
                  <a:cubicBezTo>
                    <a:pt x="1258824" y="0"/>
                    <a:pt x="1623949" y="361188"/>
                    <a:pt x="1627124" y="809371"/>
                  </a:cubicBezTo>
                  <a:cubicBezTo>
                    <a:pt x="1630299" y="1257554"/>
                    <a:pt x="1270635" y="1623949"/>
                    <a:pt x="822452" y="1628902"/>
                  </a:cubicBezTo>
                  <a:cubicBezTo>
                    <a:pt x="374269" y="1633855"/>
                    <a:pt x="6604" y="1275207"/>
                    <a:pt x="127" y="827024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1620720" cy="162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3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478100" y="2394900"/>
            <a:ext cx="1220400" cy="1220400"/>
            <a:chOff x="0" y="0"/>
            <a:chExt cx="1627200" cy="1627200"/>
          </a:xfrm>
        </p:grpSpPr>
        <p:sp>
          <p:nvSpPr>
            <p:cNvPr id="17" name="Freeform 17"/>
            <p:cNvSpPr/>
            <p:nvPr/>
          </p:nvSpPr>
          <p:spPr>
            <a:xfrm>
              <a:off x="-3302" y="-1651"/>
              <a:ext cx="1630553" cy="1633855"/>
            </a:xfrm>
            <a:custGeom>
              <a:avLst/>
              <a:gdLst/>
              <a:ahLst/>
              <a:cxnLst/>
              <a:rect l="l" t="t" r="r" b="b"/>
              <a:pathLst>
                <a:path w="1630553" h="1633855">
                  <a:moveTo>
                    <a:pt x="1630553" y="815213"/>
                  </a:moveTo>
                  <a:cubicBezTo>
                    <a:pt x="1630553" y="367030"/>
                    <a:pt x="1268095" y="3302"/>
                    <a:pt x="819912" y="1651"/>
                  </a:cubicBezTo>
                  <a:cubicBezTo>
                    <a:pt x="371729" y="0"/>
                    <a:pt x="6604" y="361188"/>
                    <a:pt x="3302" y="809371"/>
                  </a:cubicBezTo>
                  <a:cubicBezTo>
                    <a:pt x="0" y="1257554"/>
                    <a:pt x="359791" y="1623949"/>
                    <a:pt x="807974" y="1628902"/>
                  </a:cubicBezTo>
                  <a:cubicBezTo>
                    <a:pt x="1256157" y="1633855"/>
                    <a:pt x="1623822" y="1275334"/>
                    <a:pt x="1630426" y="82715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2517380" y="3902760"/>
            <a:ext cx="508914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42" dirty="0">
                <a:solidFill>
                  <a:srgbClr val="4079BB"/>
                </a:solidFill>
                <a:latin typeface="Montserrat Bold"/>
                <a:cs typeface="B Nazanin" pitchFamily="2" charset="-78"/>
              </a:rPr>
              <a:t>مرحله دوم</a:t>
            </a:r>
            <a:endParaRPr lang="en-US" sz="3000" spc="42" dirty="0">
              <a:solidFill>
                <a:srgbClr val="4079BB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517380" y="4610160"/>
            <a:ext cx="508914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4974740" y="2394900"/>
            <a:ext cx="1215540" cy="1220400"/>
            <a:chOff x="0" y="0"/>
            <a:chExt cx="1620720" cy="1627200"/>
          </a:xfrm>
        </p:grpSpPr>
        <p:sp>
          <p:nvSpPr>
            <p:cNvPr id="21" name="Freeform 21"/>
            <p:cNvSpPr/>
            <p:nvPr/>
          </p:nvSpPr>
          <p:spPr>
            <a:xfrm>
              <a:off x="0" y="-1651"/>
              <a:ext cx="1630299" cy="1633855"/>
            </a:xfrm>
            <a:custGeom>
              <a:avLst/>
              <a:gdLst/>
              <a:ahLst/>
              <a:cxnLst/>
              <a:rect l="l" t="t" r="r" b="b"/>
              <a:pathLst>
                <a:path w="1630299" h="1633855">
                  <a:moveTo>
                    <a:pt x="0" y="815213"/>
                  </a:moveTo>
                  <a:cubicBezTo>
                    <a:pt x="0" y="367030"/>
                    <a:pt x="362458" y="3302"/>
                    <a:pt x="810641" y="1651"/>
                  </a:cubicBezTo>
                  <a:cubicBezTo>
                    <a:pt x="1258824" y="0"/>
                    <a:pt x="1623949" y="361188"/>
                    <a:pt x="1627124" y="809371"/>
                  </a:cubicBezTo>
                  <a:cubicBezTo>
                    <a:pt x="1630299" y="1257554"/>
                    <a:pt x="1270635" y="1623949"/>
                    <a:pt x="822452" y="1628902"/>
                  </a:cubicBezTo>
                  <a:cubicBezTo>
                    <a:pt x="374269" y="1633855"/>
                    <a:pt x="6604" y="1275207"/>
                    <a:pt x="127" y="8270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1620720" cy="162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2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478100" y="6004260"/>
            <a:ext cx="1220400" cy="1220400"/>
            <a:chOff x="0" y="0"/>
            <a:chExt cx="1627200" cy="1627200"/>
          </a:xfrm>
        </p:grpSpPr>
        <p:sp>
          <p:nvSpPr>
            <p:cNvPr id="24" name="Freeform 24"/>
            <p:cNvSpPr/>
            <p:nvPr/>
          </p:nvSpPr>
          <p:spPr>
            <a:xfrm>
              <a:off x="-3302" y="-1651"/>
              <a:ext cx="1630553" cy="1633855"/>
            </a:xfrm>
            <a:custGeom>
              <a:avLst/>
              <a:gdLst/>
              <a:ahLst/>
              <a:cxnLst/>
              <a:rect l="l" t="t" r="r" b="b"/>
              <a:pathLst>
                <a:path w="1630553" h="1633855">
                  <a:moveTo>
                    <a:pt x="1630553" y="815213"/>
                  </a:moveTo>
                  <a:cubicBezTo>
                    <a:pt x="1630553" y="367030"/>
                    <a:pt x="1268095" y="3302"/>
                    <a:pt x="819912" y="1651"/>
                  </a:cubicBezTo>
                  <a:cubicBezTo>
                    <a:pt x="371729" y="0"/>
                    <a:pt x="6604" y="361188"/>
                    <a:pt x="3302" y="809371"/>
                  </a:cubicBezTo>
                  <a:cubicBezTo>
                    <a:pt x="0" y="1257554"/>
                    <a:pt x="359791" y="1623949"/>
                    <a:pt x="807974" y="1628902"/>
                  </a:cubicBezTo>
                  <a:cubicBezTo>
                    <a:pt x="1256157" y="1633855"/>
                    <a:pt x="1623822" y="1275334"/>
                    <a:pt x="1630426" y="827151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2517380" y="7512120"/>
            <a:ext cx="508914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600"/>
              </a:lnSpc>
            </a:pPr>
            <a:r>
              <a:rPr lang="fa-IR" sz="3000" spc="42" dirty="0">
                <a:solidFill>
                  <a:srgbClr val="363A3D"/>
                </a:solidFill>
                <a:latin typeface="Montserrat Bold"/>
                <a:cs typeface="B Nazanin" pitchFamily="2" charset="-78"/>
              </a:rPr>
              <a:t>مرحله چهارم</a:t>
            </a:r>
            <a:endParaRPr lang="en-US" sz="3000" spc="42" dirty="0">
              <a:solidFill>
                <a:srgbClr val="363A3D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2517380" y="8219520"/>
            <a:ext cx="508914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4974740" y="6004260"/>
            <a:ext cx="1215540" cy="1220400"/>
            <a:chOff x="0" y="0"/>
            <a:chExt cx="1620720" cy="1627200"/>
          </a:xfrm>
        </p:grpSpPr>
        <p:sp>
          <p:nvSpPr>
            <p:cNvPr id="28" name="Freeform 28"/>
            <p:cNvSpPr/>
            <p:nvPr/>
          </p:nvSpPr>
          <p:spPr>
            <a:xfrm>
              <a:off x="0" y="-1651"/>
              <a:ext cx="1630299" cy="1633855"/>
            </a:xfrm>
            <a:custGeom>
              <a:avLst/>
              <a:gdLst/>
              <a:ahLst/>
              <a:cxnLst/>
              <a:rect l="l" t="t" r="r" b="b"/>
              <a:pathLst>
                <a:path w="1630299" h="1633855">
                  <a:moveTo>
                    <a:pt x="0" y="815213"/>
                  </a:moveTo>
                  <a:cubicBezTo>
                    <a:pt x="0" y="367030"/>
                    <a:pt x="362458" y="3302"/>
                    <a:pt x="810641" y="1651"/>
                  </a:cubicBezTo>
                  <a:cubicBezTo>
                    <a:pt x="1258824" y="0"/>
                    <a:pt x="1623949" y="361188"/>
                    <a:pt x="1627124" y="809371"/>
                  </a:cubicBezTo>
                  <a:cubicBezTo>
                    <a:pt x="1630299" y="1257554"/>
                    <a:pt x="1270635" y="1623949"/>
                    <a:pt x="822452" y="1628902"/>
                  </a:cubicBezTo>
                  <a:cubicBezTo>
                    <a:pt x="374269" y="1633855"/>
                    <a:pt x="6604" y="1275207"/>
                    <a:pt x="127" y="827024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0"/>
              <a:ext cx="1620720" cy="162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4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 rot="5400000">
            <a:off x="5012280" y="1225260"/>
            <a:ext cx="719280" cy="3542940"/>
            <a:chOff x="0" y="0"/>
            <a:chExt cx="959040" cy="472392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58977" cy="4723892"/>
            </a:xfrm>
            <a:custGeom>
              <a:avLst/>
              <a:gdLst/>
              <a:ahLst/>
              <a:cxnLst/>
              <a:rect l="l" t="t" r="r" b="b"/>
              <a:pathLst>
                <a:path w="958977" h="4723892">
                  <a:moveTo>
                    <a:pt x="0" y="0"/>
                  </a:moveTo>
                  <a:lnTo>
                    <a:pt x="958977" y="0"/>
                  </a:lnTo>
                  <a:lnTo>
                    <a:pt x="958977" y="4723892"/>
                  </a:lnTo>
                  <a:lnTo>
                    <a:pt x="0" y="472389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8160480" y="4587840"/>
            <a:ext cx="719280" cy="5698620"/>
            <a:chOff x="0" y="0"/>
            <a:chExt cx="959040" cy="759816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58977" cy="7598156"/>
            </a:xfrm>
            <a:custGeom>
              <a:avLst/>
              <a:gdLst/>
              <a:ahLst/>
              <a:cxnLst/>
              <a:rect l="l" t="t" r="r" b="b"/>
              <a:pathLst>
                <a:path w="958977" h="7598156">
                  <a:moveTo>
                    <a:pt x="0" y="0"/>
                  </a:moveTo>
                  <a:lnTo>
                    <a:pt x="958977" y="0"/>
                  </a:lnTo>
                  <a:lnTo>
                    <a:pt x="958977" y="7598156"/>
                  </a:lnTo>
                  <a:lnTo>
                    <a:pt x="0" y="7598156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6749460" y="2637360"/>
            <a:ext cx="2130840" cy="2130840"/>
            <a:chOff x="0" y="0"/>
            <a:chExt cx="2841120" cy="284112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841117" cy="2840990"/>
            </a:xfrm>
            <a:custGeom>
              <a:avLst/>
              <a:gdLst/>
              <a:ahLst/>
              <a:cxnLst/>
              <a:rect l="l" t="t" r="r" b="b"/>
              <a:pathLst>
                <a:path w="2841117" h="2840990">
                  <a:moveTo>
                    <a:pt x="0" y="127"/>
                  </a:moveTo>
                  <a:lnTo>
                    <a:pt x="0" y="961644"/>
                  </a:lnTo>
                  <a:lnTo>
                    <a:pt x="1489837" y="961644"/>
                  </a:lnTo>
                  <a:cubicBezTo>
                    <a:pt x="1705229" y="961644"/>
                    <a:pt x="1879600" y="1136015"/>
                    <a:pt x="1879600" y="1351407"/>
                  </a:cubicBezTo>
                  <a:lnTo>
                    <a:pt x="1879600" y="2840990"/>
                  </a:lnTo>
                  <a:lnTo>
                    <a:pt x="2841117" y="2840990"/>
                  </a:lnTo>
                  <a:lnTo>
                    <a:pt x="2841117" y="1010285"/>
                  </a:lnTo>
                  <a:cubicBezTo>
                    <a:pt x="2841117" y="451358"/>
                    <a:pt x="2389759" y="0"/>
                    <a:pt x="1830832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7983900" y="2626560"/>
            <a:ext cx="896400" cy="915300"/>
            <a:chOff x="0" y="0"/>
            <a:chExt cx="1195200" cy="1220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195197" cy="1220343"/>
            </a:xfrm>
            <a:custGeom>
              <a:avLst/>
              <a:gdLst/>
              <a:ahLst/>
              <a:cxnLst/>
              <a:rect l="l" t="t" r="r" b="b"/>
              <a:pathLst>
                <a:path w="1195197" h="1220343">
                  <a:moveTo>
                    <a:pt x="526669" y="0"/>
                  </a:moveTo>
                  <a:cubicBezTo>
                    <a:pt x="450215" y="0"/>
                    <a:pt x="377444" y="46355"/>
                    <a:pt x="348742" y="122047"/>
                  </a:cubicBezTo>
                  <a:cubicBezTo>
                    <a:pt x="251333" y="368300"/>
                    <a:pt x="2540" y="934974"/>
                    <a:pt x="2540" y="1035050"/>
                  </a:cubicBezTo>
                  <a:cubicBezTo>
                    <a:pt x="0" y="1112012"/>
                    <a:pt x="48768" y="1181227"/>
                    <a:pt x="120523" y="1209421"/>
                  </a:cubicBezTo>
                  <a:cubicBezTo>
                    <a:pt x="137414" y="1215771"/>
                    <a:pt x="154305" y="1220343"/>
                    <a:pt x="171196" y="1220343"/>
                  </a:cubicBezTo>
                  <a:cubicBezTo>
                    <a:pt x="174752" y="1220343"/>
                    <a:pt x="178435" y="1220089"/>
                    <a:pt x="182118" y="1219708"/>
                  </a:cubicBezTo>
                  <a:lnTo>
                    <a:pt x="184658" y="1219708"/>
                  </a:lnTo>
                  <a:cubicBezTo>
                    <a:pt x="215519" y="1219708"/>
                    <a:pt x="246253" y="1211961"/>
                    <a:pt x="274447" y="1196594"/>
                  </a:cubicBezTo>
                  <a:lnTo>
                    <a:pt x="1061847" y="855472"/>
                  </a:lnTo>
                  <a:cubicBezTo>
                    <a:pt x="1149096" y="816991"/>
                    <a:pt x="1195197" y="722122"/>
                    <a:pt x="1167003" y="632333"/>
                  </a:cubicBezTo>
                  <a:cubicBezTo>
                    <a:pt x="1110615" y="440055"/>
                    <a:pt x="961771" y="132334"/>
                    <a:pt x="584835" y="9271"/>
                  </a:cubicBezTo>
                  <a:cubicBezTo>
                    <a:pt x="565531" y="2921"/>
                    <a:pt x="545973" y="0"/>
                    <a:pt x="52666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8" name="Group 38"/>
          <p:cNvGrpSpPr/>
          <p:nvPr/>
        </p:nvGrpSpPr>
        <p:grpSpPr>
          <a:xfrm rot="5400000">
            <a:off x="3502980" y="2838780"/>
            <a:ext cx="719820" cy="316980"/>
            <a:chOff x="0" y="0"/>
            <a:chExt cx="959760" cy="42264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959739" cy="422656"/>
            </a:xfrm>
            <a:custGeom>
              <a:avLst/>
              <a:gdLst/>
              <a:ahLst/>
              <a:cxnLst/>
              <a:rect l="l" t="t" r="r" b="b"/>
              <a:pathLst>
                <a:path w="959739" h="422656">
                  <a:moveTo>
                    <a:pt x="0" y="0"/>
                  </a:moveTo>
                  <a:lnTo>
                    <a:pt x="959739" y="0"/>
                  </a:lnTo>
                  <a:lnTo>
                    <a:pt x="959739" y="422656"/>
                  </a:lnTo>
                  <a:lnTo>
                    <a:pt x="0" y="422656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40" name="Group 40"/>
          <p:cNvGrpSpPr/>
          <p:nvPr/>
        </p:nvGrpSpPr>
        <p:grpSpPr>
          <a:xfrm rot="5400000">
            <a:off x="3277800" y="2887380"/>
            <a:ext cx="880740" cy="234900"/>
            <a:chOff x="0" y="0"/>
            <a:chExt cx="1174320" cy="313200"/>
          </a:xfrm>
        </p:grpSpPr>
        <p:sp>
          <p:nvSpPr>
            <p:cNvPr id="41" name="Freeform 41"/>
            <p:cNvSpPr/>
            <p:nvPr/>
          </p:nvSpPr>
          <p:spPr>
            <a:xfrm>
              <a:off x="127" y="0"/>
              <a:ext cx="1174115" cy="313182"/>
            </a:xfrm>
            <a:custGeom>
              <a:avLst/>
              <a:gdLst/>
              <a:ahLst/>
              <a:cxnLst/>
              <a:rect l="l" t="t" r="r" b="b"/>
              <a:pathLst>
                <a:path w="1174115" h="313182">
                  <a:moveTo>
                    <a:pt x="156337" y="0"/>
                  </a:moveTo>
                  <a:cubicBezTo>
                    <a:pt x="69088" y="0"/>
                    <a:pt x="0" y="69342"/>
                    <a:pt x="0" y="156591"/>
                  </a:cubicBezTo>
                  <a:cubicBezTo>
                    <a:pt x="0" y="241300"/>
                    <a:pt x="69088" y="313182"/>
                    <a:pt x="156337" y="313182"/>
                  </a:cubicBezTo>
                  <a:lnTo>
                    <a:pt x="1017778" y="313182"/>
                  </a:lnTo>
                  <a:cubicBezTo>
                    <a:pt x="1102360" y="313182"/>
                    <a:pt x="1174115" y="241300"/>
                    <a:pt x="1174115" y="156591"/>
                  </a:cubicBezTo>
                  <a:cubicBezTo>
                    <a:pt x="1174115" y="69342"/>
                    <a:pt x="1102360" y="0"/>
                    <a:pt x="101777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8160480" y="4441500"/>
            <a:ext cx="719820" cy="606960"/>
            <a:chOff x="0" y="0"/>
            <a:chExt cx="959760" cy="80928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959739" cy="809244"/>
            </a:xfrm>
            <a:custGeom>
              <a:avLst/>
              <a:gdLst/>
              <a:ahLst/>
              <a:cxnLst/>
              <a:rect l="l" t="t" r="r" b="b"/>
              <a:pathLst>
                <a:path w="959739" h="809244">
                  <a:moveTo>
                    <a:pt x="0" y="0"/>
                  </a:moveTo>
                  <a:lnTo>
                    <a:pt x="959739" y="0"/>
                  </a:lnTo>
                  <a:lnTo>
                    <a:pt x="959739" y="809244"/>
                  </a:lnTo>
                  <a:lnTo>
                    <a:pt x="0" y="809244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8088120" y="4627260"/>
            <a:ext cx="880740" cy="234900"/>
            <a:chOff x="0" y="0"/>
            <a:chExt cx="1174320" cy="313200"/>
          </a:xfrm>
        </p:grpSpPr>
        <p:sp>
          <p:nvSpPr>
            <p:cNvPr id="45" name="Freeform 45"/>
            <p:cNvSpPr/>
            <p:nvPr/>
          </p:nvSpPr>
          <p:spPr>
            <a:xfrm>
              <a:off x="127" y="0"/>
              <a:ext cx="1174115" cy="313182"/>
            </a:xfrm>
            <a:custGeom>
              <a:avLst/>
              <a:gdLst/>
              <a:ahLst/>
              <a:cxnLst/>
              <a:rect l="l" t="t" r="r" b="b"/>
              <a:pathLst>
                <a:path w="1174115" h="313182">
                  <a:moveTo>
                    <a:pt x="156337" y="0"/>
                  </a:moveTo>
                  <a:cubicBezTo>
                    <a:pt x="69088" y="0"/>
                    <a:pt x="0" y="69342"/>
                    <a:pt x="0" y="156591"/>
                  </a:cubicBezTo>
                  <a:cubicBezTo>
                    <a:pt x="0" y="241300"/>
                    <a:pt x="69088" y="313182"/>
                    <a:pt x="156337" y="313182"/>
                  </a:cubicBezTo>
                  <a:lnTo>
                    <a:pt x="1017778" y="313182"/>
                  </a:lnTo>
                  <a:cubicBezTo>
                    <a:pt x="1102360" y="313182"/>
                    <a:pt x="1174115" y="241300"/>
                    <a:pt x="1174115" y="156591"/>
                  </a:cubicBezTo>
                  <a:cubicBezTo>
                    <a:pt x="1174115" y="69342"/>
                    <a:pt x="1102360" y="0"/>
                    <a:pt x="101777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6" name="Group 46"/>
          <p:cNvGrpSpPr/>
          <p:nvPr/>
        </p:nvGrpSpPr>
        <p:grpSpPr>
          <a:xfrm rot="5400000">
            <a:off x="4708260" y="5200740"/>
            <a:ext cx="719280" cy="2811240"/>
            <a:chOff x="0" y="0"/>
            <a:chExt cx="959040" cy="374832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958977" cy="3748278"/>
            </a:xfrm>
            <a:custGeom>
              <a:avLst/>
              <a:gdLst/>
              <a:ahLst/>
              <a:cxnLst/>
              <a:rect l="l" t="t" r="r" b="b"/>
              <a:pathLst>
                <a:path w="958977" h="3748278">
                  <a:moveTo>
                    <a:pt x="0" y="0"/>
                  </a:moveTo>
                  <a:lnTo>
                    <a:pt x="958977" y="0"/>
                  </a:lnTo>
                  <a:lnTo>
                    <a:pt x="958977" y="3748278"/>
                  </a:lnTo>
                  <a:lnTo>
                    <a:pt x="0" y="374827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6929280" y="8197740"/>
            <a:ext cx="719280" cy="2089260"/>
            <a:chOff x="0" y="0"/>
            <a:chExt cx="959040" cy="278568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958977" cy="2785618"/>
            </a:xfrm>
            <a:custGeom>
              <a:avLst/>
              <a:gdLst/>
              <a:ahLst/>
              <a:cxnLst/>
              <a:rect l="l" t="t" r="r" b="b"/>
              <a:pathLst>
                <a:path w="958977" h="2785618">
                  <a:moveTo>
                    <a:pt x="0" y="0"/>
                  </a:moveTo>
                  <a:lnTo>
                    <a:pt x="958977" y="0"/>
                  </a:lnTo>
                  <a:lnTo>
                    <a:pt x="958977" y="2785618"/>
                  </a:lnTo>
                  <a:lnTo>
                    <a:pt x="0" y="278561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5518260" y="6246720"/>
            <a:ext cx="2130840" cy="2130840"/>
            <a:chOff x="0" y="0"/>
            <a:chExt cx="2841120" cy="284112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841117" cy="2840990"/>
            </a:xfrm>
            <a:custGeom>
              <a:avLst/>
              <a:gdLst/>
              <a:ahLst/>
              <a:cxnLst/>
              <a:rect l="l" t="t" r="r" b="b"/>
              <a:pathLst>
                <a:path w="2841117" h="2840990">
                  <a:moveTo>
                    <a:pt x="0" y="127"/>
                  </a:moveTo>
                  <a:lnTo>
                    <a:pt x="0" y="961644"/>
                  </a:lnTo>
                  <a:lnTo>
                    <a:pt x="1489837" y="961644"/>
                  </a:lnTo>
                  <a:cubicBezTo>
                    <a:pt x="1705229" y="961644"/>
                    <a:pt x="1879600" y="1136015"/>
                    <a:pt x="1879600" y="1351407"/>
                  </a:cubicBezTo>
                  <a:lnTo>
                    <a:pt x="1879600" y="2840990"/>
                  </a:lnTo>
                  <a:lnTo>
                    <a:pt x="2841117" y="2840990"/>
                  </a:lnTo>
                  <a:lnTo>
                    <a:pt x="2841117" y="1010285"/>
                  </a:lnTo>
                  <a:cubicBezTo>
                    <a:pt x="2841117" y="451358"/>
                    <a:pt x="2389759" y="0"/>
                    <a:pt x="1830832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6752700" y="6235920"/>
            <a:ext cx="896400" cy="915300"/>
            <a:chOff x="0" y="0"/>
            <a:chExt cx="1195200" cy="12204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195197" cy="1220343"/>
            </a:xfrm>
            <a:custGeom>
              <a:avLst/>
              <a:gdLst/>
              <a:ahLst/>
              <a:cxnLst/>
              <a:rect l="l" t="t" r="r" b="b"/>
              <a:pathLst>
                <a:path w="1195197" h="1220343">
                  <a:moveTo>
                    <a:pt x="526669" y="0"/>
                  </a:moveTo>
                  <a:cubicBezTo>
                    <a:pt x="450215" y="0"/>
                    <a:pt x="377444" y="46355"/>
                    <a:pt x="348742" y="122047"/>
                  </a:cubicBezTo>
                  <a:cubicBezTo>
                    <a:pt x="251333" y="368300"/>
                    <a:pt x="2540" y="934974"/>
                    <a:pt x="2540" y="1035050"/>
                  </a:cubicBezTo>
                  <a:cubicBezTo>
                    <a:pt x="0" y="1112012"/>
                    <a:pt x="48768" y="1181227"/>
                    <a:pt x="120523" y="1209421"/>
                  </a:cubicBezTo>
                  <a:cubicBezTo>
                    <a:pt x="137414" y="1215771"/>
                    <a:pt x="154305" y="1220343"/>
                    <a:pt x="171196" y="1220343"/>
                  </a:cubicBezTo>
                  <a:cubicBezTo>
                    <a:pt x="174752" y="1220343"/>
                    <a:pt x="178435" y="1220089"/>
                    <a:pt x="182118" y="1219708"/>
                  </a:cubicBezTo>
                  <a:lnTo>
                    <a:pt x="184658" y="1219708"/>
                  </a:lnTo>
                  <a:cubicBezTo>
                    <a:pt x="215519" y="1219708"/>
                    <a:pt x="246253" y="1211961"/>
                    <a:pt x="274447" y="1196594"/>
                  </a:cubicBezTo>
                  <a:lnTo>
                    <a:pt x="1061847" y="855472"/>
                  </a:lnTo>
                  <a:cubicBezTo>
                    <a:pt x="1149096" y="816991"/>
                    <a:pt x="1195197" y="722122"/>
                    <a:pt x="1167003" y="632333"/>
                  </a:cubicBezTo>
                  <a:cubicBezTo>
                    <a:pt x="1110615" y="440055"/>
                    <a:pt x="961771" y="132334"/>
                    <a:pt x="584835" y="9271"/>
                  </a:cubicBezTo>
                  <a:cubicBezTo>
                    <a:pt x="565531" y="2921"/>
                    <a:pt x="545973" y="0"/>
                    <a:pt x="52666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4" name="Group 54"/>
          <p:cNvGrpSpPr/>
          <p:nvPr/>
        </p:nvGrpSpPr>
        <p:grpSpPr>
          <a:xfrm rot="5400000">
            <a:off x="3502980" y="6448140"/>
            <a:ext cx="719820" cy="316980"/>
            <a:chOff x="0" y="0"/>
            <a:chExt cx="959760" cy="42264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959739" cy="422656"/>
            </a:xfrm>
            <a:custGeom>
              <a:avLst/>
              <a:gdLst/>
              <a:ahLst/>
              <a:cxnLst/>
              <a:rect l="l" t="t" r="r" b="b"/>
              <a:pathLst>
                <a:path w="959739" h="422656">
                  <a:moveTo>
                    <a:pt x="0" y="0"/>
                  </a:moveTo>
                  <a:lnTo>
                    <a:pt x="959739" y="0"/>
                  </a:lnTo>
                  <a:lnTo>
                    <a:pt x="959739" y="422656"/>
                  </a:lnTo>
                  <a:lnTo>
                    <a:pt x="0" y="422656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56" name="Group 56"/>
          <p:cNvGrpSpPr/>
          <p:nvPr/>
        </p:nvGrpSpPr>
        <p:grpSpPr>
          <a:xfrm rot="5400000">
            <a:off x="3277800" y="6497280"/>
            <a:ext cx="880740" cy="234900"/>
            <a:chOff x="0" y="0"/>
            <a:chExt cx="1174320" cy="313200"/>
          </a:xfrm>
        </p:grpSpPr>
        <p:sp>
          <p:nvSpPr>
            <p:cNvPr id="57" name="Freeform 57"/>
            <p:cNvSpPr/>
            <p:nvPr/>
          </p:nvSpPr>
          <p:spPr>
            <a:xfrm>
              <a:off x="127" y="0"/>
              <a:ext cx="1174115" cy="313182"/>
            </a:xfrm>
            <a:custGeom>
              <a:avLst/>
              <a:gdLst/>
              <a:ahLst/>
              <a:cxnLst/>
              <a:rect l="l" t="t" r="r" b="b"/>
              <a:pathLst>
                <a:path w="1174115" h="313182">
                  <a:moveTo>
                    <a:pt x="156337" y="0"/>
                  </a:moveTo>
                  <a:cubicBezTo>
                    <a:pt x="69088" y="0"/>
                    <a:pt x="0" y="69342"/>
                    <a:pt x="0" y="156591"/>
                  </a:cubicBezTo>
                  <a:cubicBezTo>
                    <a:pt x="0" y="241300"/>
                    <a:pt x="69088" y="313182"/>
                    <a:pt x="156337" y="313182"/>
                  </a:cubicBezTo>
                  <a:lnTo>
                    <a:pt x="1017778" y="313182"/>
                  </a:lnTo>
                  <a:cubicBezTo>
                    <a:pt x="1102360" y="313182"/>
                    <a:pt x="1174115" y="241300"/>
                    <a:pt x="1174115" y="156591"/>
                  </a:cubicBezTo>
                  <a:cubicBezTo>
                    <a:pt x="1174115" y="69342"/>
                    <a:pt x="1102360" y="0"/>
                    <a:pt x="1017778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6929280" y="8050860"/>
            <a:ext cx="719820" cy="606960"/>
            <a:chOff x="0" y="0"/>
            <a:chExt cx="959760" cy="80928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959739" cy="809244"/>
            </a:xfrm>
            <a:custGeom>
              <a:avLst/>
              <a:gdLst/>
              <a:ahLst/>
              <a:cxnLst/>
              <a:rect l="l" t="t" r="r" b="b"/>
              <a:pathLst>
                <a:path w="959739" h="809244">
                  <a:moveTo>
                    <a:pt x="0" y="0"/>
                  </a:moveTo>
                  <a:lnTo>
                    <a:pt x="959739" y="0"/>
                  </a:lnTo>
                  <a:lnTo>
                    <a:pt x="959739" y="809244"/>
                  </a:lnTo>
                  <a:lnTo>
                    <a:pt x="0" y="809244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6856920" y="8237160"/>
            <a:ext cx="880740" cy="234900"/>
            <a:chOff x="0" y="0"/>
            <a:chExt cx="1174320" cy="313200"/>
          </a:xfrm>
        </p:grpSpPr>
        <p:sp>
          <p:nvSpPr>
            <p:cNvPr id="61" name="Freeform 61"/>
            <p:cNvSpPr/>
            <p:nvPr/>
          </p:nvSpPr>
          <p:spPr>
            <a:xfrm>
              <a:off x="127" y="0"/>
              <a:ext cx="1174115" cy="313182"/>
            </a:xfrm>
            <a:custGeom>
              <a:avLst/>
              <a:gdLst/>
              <a:ahLst/>
              <a:cxnLst/>
              <a:rect l="l" t="t" r="r" b="b"/>
              <a:pathLst>
                <a:path w="1174115" h="313182">
                  <a:moveTo>
                    <a:pt x="156337" y="0"/>
                  </a:moveTo>
                  <a:cubicBezTo>
                    <a:pt x="69088" y="0"/>
                    <a:pt x="0" y="69342"/>
                    <a:pt x="0" y="156591"/>
                  </a:cubicBezTo>
                  <a:cubicBezTo>
                    <a:pt x="0" y="241300"/>
                    <a:pt x="69088" y="313182"/>
                    <a:pt x="156337" y="313182"/>
                  </a:cubicBezTo>
                  <a:lnTo>
                    <a:pt x="1017778" y="313182"/>
                  </a:lnTo>
                  <a:cubicBezTo>
                    <a:pt x="1102360" y="313182"/>
                    <a:pt x="1174115" y="241300"/>
                    <a:pt x="1174115" y="156591"/>
                  </a:cubicBezTo>
                  <a:cubicBezTo>
                    <a:pt x="1174115" y="69342"/>
                    <a:pt x="1102360" y="0"/>
                    <a:pt x="1017778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121580" y="2655720"/>
            <a:ext cx="430380" cy="423360"/>
            <a:chOff x="0" y="0"/>
            <a:chExt cx="573840" cy="56448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573913" cy="564261"/>
            </a:xfrm>
            <a:custGeom>
              <a:avLst/>
              <a:gdLst/>
              <a:ahLst/>
              <a:cxnLst/>
              <a:rect l="l" t="t" r="r" b="b"/>
              <a:pathLst>
                <a:path w="573913" h="564261">
                  <a:moveTo>
                    <a:pt x="440817" y="0"/>
                  </a:moveTo>
                  <a:cubicBezTo>
                    <a:pt x="433578" y="0"/>
                    <a:pt x="426212" y="2667"/>
                    <a:pt x="419989" y="8890"/>
                  </a:cubicBezTo>
                  <a:lnTo>
                    <a:pt x="299974" y="128778"/>
                  </a:lnTo>
                  <a:cubicBezTo>
                    <a:pt x="295402" y="135636"/>
                    <a:pt x="290703" y="140208"/>
                    <a:pt x="290703" y="147193"/>
                  </a:cubicBezTo>
                  <a:lnTo>
                    <a:pt x="276860" y="241681"/>
                  </a:lnTo>
                  <a:lnTo>
                    <a:pt x="127000" y="391541"/>
                  </a:lnTo>
                  <a:cubicBezTo>
                    <a:pt x="115443" y="386969"/>
                    <a:pt x="101600" y="382270"/>
                    <a:pt x="90043" y="382270"/>
                  </a:cubicBezTo>
                  <a:cubicBezTo>
                    <a:pt x="39243" y="382270"/>
                    <a:pt x="0" y="423799"/>
                    <a:pt x="0" y="474472"/>
                  </a:cubicBezTo>
                  <a:cubicBezTo>
                    <a:pt x="0" y="527431"/>
                    <a:pt x="39243" y="564261"/>
                    <a:pt x="90043" y="564261"/>
                  </a:cubicBezTo>
                  <a:cubicBezTo>
                    <a:pt x="138430" y="564261"/>
                    <a:pt x="179959" y="525145"/>
                    <a:pt x="179959" y="474472"/>
                  </a:cubicBezTo>
                  <a:cubicBezTo>
                    <a:pt x="179959" y="460629"/>
                    <a:pt x="175387" y="449072"/>
                    <a:pt x="170688" y="437642"/>
                  </a:cubicBezTo>
                  <a:lnTo>
                    <a:pt x="320675" y="287782"/>
                  </a:lnTo>
                  <a:lnTo>
                    <a:pt x="415290" y="273939"/>
                  </a:lnTo>
                  <a:cubicBezTo>
                    <a:pt x="419862" y="273939"/>
                    <a:pt x="426847" y="271653"/>
                    <a:pt x="433705" y="264668"/>
                  </a:cubicBezTo>
                  <a:lnTo>
                    <a:pt x="553720" y="144780"/>
                  </a:lnTo>
                  <a:cubicBezTo>
                    <a:pt x="573913" y="124714"/>
                    <a:pt x="557149" y="91694"/>
                    <a:pt x="530987" y="91694"/>
                  </a:cubicBezTo>
                  <a:cubicBezTo>
                    <a:pt x="530225" y="91694"/>
                    <a:pt x="529336" y="91821"/>
                    <a:pt x="528447" y="91821"/>
                  </a:cubicBezTo>
                  <a:lnTo>
                    <a:pt x="461518" y="101092"/>
                  </a:lnTo>
                  <a:lnTo>
                    <a:pt x="470789" y="34163"/>
                  </a:lnTo>
                  <a:cubicBezTo>
                    <a:pt x="473964" y="14859"/>
                    <a:pt x="457962" y="0"/>
                    <a:pt x="44081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981720" y="2809620"/>
            <a:ext cx="409860" cy="408240"/>
            <a:chOff x="0" y="0"/>
            <a:chExt cx="546480" cy="544320"/>
          </a:xfrm>
        </p:grpSpPr>
        <p:sp>
          <p:nvSpPr>
            <p:cNvPr id="65" name="Freeform 65"/>
            <p:cNvSpPr/>
            <p:nvPr/>
          </p:nvSpPr>
          <p:spPr>
            <a:xfrm>
              <a:off x="0" y="127"/>
              <a:ext cx="546608" cy="544195"/>
            </a:xfrm>
            <a:custGeom>
              <a:avLst/>
              <a:gdLst/>
              <a:ahLst/>
              <a:cxnLst/>
              <a:rect l="l" t="t" r="r" b="b"/>
              <a:pathLst>
                <a:path w="546608" h="544195">
                  <a:moveTo>
                    <a:pt x="272161" y="0"/>
                  </a:moveTo>
                  <a:cubicBezTo>
                    <a:pt x="122174" y="0"/>
                    <a:pt x="0" y="122174"/>
                    <a:pt x="0" y="274320"/>
                  </a:cubicBezTo>
                  <a:cubicBezTo>
                    <a:pt x="0" y="424180"/>
                    <a:pt x="119888" y="544195"/>
                    <a:pt x="272161" y="544195"/>
                  </a:cubicBezTo>
                  <a:cubicBezTo>
                    <a:pt x="422021" y="544195"/>
                    <a:pt x="546608" y="424180"/>
                    <a:pt x="546608" y="274320"/>
                  </a:cubicBezTo>
                  <a:cubicBezTo>
                    <a:pt x="546608" y="230505"/>
                    <a:pt x="537337" y="193548"/>
                    <a:pt x="521208" y="156718"/>
                  </a:cubicBezTo>
                  <a:lnTo>
                    <a:pt x="426593" y="251333"/>
                  </a:lnTo>
                  <a:cubicBezTo>
                    <a:pt x="426593" y="255905"/>
                    <a:pt x="428879" y="265176"/>
                    <a:pt x="428879" y="272034"/>
                  </a:cubicBezTo>
                  <a:cubicBezTo>
                    <a:pt x="428879" y="355092"/>
                    <a:pt x="359664" y="424180"/>
                    <a:pt x="276733" y="424180"/>
                  </a:cubicBezTo>
                  <a:cubicBezTo>
                    <a:pt x="191389" y="424180"/>
                    <a:pt x="122174" y="354965"/>
                    <a:pt x="122174" y="272034"/>
                  </a:cubicBezTo>
                  <a:cubicBezTo>
                    <a:pt x="126746" y="186690"/>
                    <a:pt x="191389" y="117475"/>
                    <a:pt x="276733" y="117475"/>
                  </a:cubicBezTo>
                  <a:cubicBezTo>
                    <a:pt x="283591" y="117475"/>
                    <a:pt x="290576" y="117475"/>
                    <a:pt x="295148" y="122047"/>
                  </a:cubicBezTo>
                  <a:lnTo>
                    <a:pt x="392049" y="25273"/>
                  </a:lnTo>
                  <a:cubicBezTo>
                    <a:pt x="357378" y="9144"/>
                    <a:pt x="315976" y="0"/>
                    <a:pt x="27216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848340" y="2671380"/>
            <a:ext cx="683100" cy="683100"/>
            <a:chOff x="0" y="0"/>
            <a:chExt cx="910800" cy="910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910844" cy="910844"/>
            </a:xfrm>
            <a:custGeom>
              <a:avLst/>
              <a:gdLst/>
              <a:ahLst/>
              <a:cxnLst/>
              <a:rect l="l" t="t" r="r" b="b"/>
              <a:pathLst>
                <a:path w="910844" h="910844">
                  <a:moveTo>
                    <a:pt x="458851" y="0"/>
                  </a:moveTo>
                  <a:cubicBezTo>
                    <a:pt x="202946" y="0"/>
                    <a:pt x="0" y="205232"/>
                    <a:pt x="0" y="456565"/>
                  </a:cubicBezTo>
                  <a:cubicBezTo>
                    <a:pt x="0" y="705612"/>
                    <a:pt x="205232" y="910844"/>
                    <a:pt x="456565" y="910844"/>
                  </a:cubicBezTo>
                  <a:cubicBezTo>
                    <a:pt x="707898" y="910844"/>
                    <a:pt x="910844" y="705612"/>
                    <a:pt x="910844" y="456565"/>
                  </a:cubicBezTo>
                  <a:cubicBezTo>
                    <a:pt x="910844" y="389763"/>
                    <a:pt x="897001" y="322834"/>
                    <a:pt x="869315" y="262890"/>
                  </a:cubicBezTo>
                  <a:lnTo>
                    <a:pt x="846201" y="286004"/>
                  </a:lnTo>
                  <a:cubicBezTo>
                    <a:pt x="830072" y="299847"/>
                    <a:pt x="813816" y="309118"/>
                    <a:pt x="793115" y="311277"/>
                  </a:cubicBezTo>
                  <a:lnTo>
                    <a:pt x="760857" y="318262"/>
                  </a:lnTo>
                  <a:cubicBezTo>
                    <a:pt x="781558" y="359791"/>
                    <a:pt x="790829" y="405892"/>
                    <a:pt x="790829" y="456565"/>
                  </a:cubicBezTo>
                  <a:cubicBezTo>
                    <a:pt x="790829" y="641096"/>
                    <a:pt x="640969" y="786257"/>
                    <a:pt x="458851" y="786257"/>
                  </a:cubicBezTo>
                  <a:cubicBezTo>
                    <a:pt x="276733" y="786257"/>
                    <a:pt x="126873" y="636397"/>
                    <a:pt x="126873" y="456565"/>
                  </a:cubicBezTo>
                  <a:cubicBezTo>
                    <a:pt x="126873" y="272161"/>
                    <a:pt x="276733" y="122301"/>
                    <a:pt x="458978" y="122301"/>
                  </a:cubicBezTo>
                  <a:cubicBezTo>
                    <a:pt x="507365" y="122301"/>
                    <a:pt x="553466" y="131572"/>
                    <a:pt x="597281" y="149987"/>
                  </a:cubicBezTo>
                  <a:lnTo>
                    <a:pt x="604139" y="117729"/>
                  </a:lnTo>
                  <a:cubicBezTo>
                    <a:pt x="606425" y="99314"/>
                    <a:pt x="615696" y="80899"/>
                    <a:pt x="629539" y="67056"/>
                  </a:cubicBezTo>
                  <a:lnTo>
                    <a:pt x="652653" y="43942"/>
                  </a:lnTo>
                  <a:cubicBezTo>
                    <a:pt x="592582" y="13843"/>
                    <a:pt x="528066" y="0"/>
                    <a:pt x="45885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17157420" y="6683580"/>
            <a:ext cx="43200" cy="43200"/>
            <a:chOff x="0" y="0"/>
            <a:chExt cx="57600" cy="576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57658" cy="57658"/>
            </a:xfrm>
            <a:custGeom>
              <a:avLst/>
              <a:gdLst/>
              <a:ahLst/>
              <a:cxnLst/>
              <a:rect l="l" t="t" r="r" b="b"/>
              <a:pathLst>
                <a:path w="57658" h="57658">
                  <a:moveTo>
                    <a:pt x="29972" y="0"/>
                  </a:moveTo>
                  <a:cubicBezTo>
                    <a:pt x="13843" y="0"/>
                    <a:pt x="0" y="13843"/>
                    <a:pt x="0" y="29972"/>
                  </a:cubicBezTo>
                  <a:cubicBezTo>
                    <a:pt x="0" y="46101"/>
                    <a:pt x="13843" y="57658"/>
                    <a:pt x="29972" y="57658"/>
                  </a:cubicBezTo>
                  <a:cubicBezTo>
                    <a:pt x="43815" y="57658"/>
                    <a:pt x="57658" y="46101"/>
                    <a:pt x="57658" y="29972"/>
                  </a:cubicBezTo>
                  <a:cubicBezTo>
                    <a:pt x="57658" y="13843"/>
                    <a:pt x="43815" y="0"/>
                    <a:pt x="299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16975440" y="6502140"/>
            <a:ext cx="43200" cy="43200"/>
            <a:chOff x="0" y="0"/>
            <a:chExt cx="57600" cy="576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57658" cy="57658"/>
            </a:xfrm>
            <a:custGeom>
              <a:avLst/>
              <a:gdLst/>
              <a:ahLst/>
              <a:cxnLst/>
              <a:rect l="l" t="t" r="r" b="b"/>
              <a:pathLst>
                <a:path w="57658" h="57658">
                  <a:moveTo>
                    <a:pt x="27686" y="0"/>
                  </a:moveTo>
                  <a:cubicBezTo>
                    <a:pt x="13843" y="0"/>
                    <a:pt x="0" y="13843"/>
                    <a:pt x="0" y="29972"/>
                  </a:cubicBezTo>
                  <a:cubicBezTo>
                    <a:pt x="0" y="46101"/>
                    <a:pt x="13843" y="57658"/>
                    <a:pt x="27686" y="57658"/>
                  </a:cubicBezTo>
                  <a:cubicBezTo>
                    <a:pt x="43815" y="57658"/>
                    <a:pt x="57658" y="46101"/>
                    <a:pt x="57658" y="29972"/>
                  </a:cubicBezTo>
                  <a:cubicBezTo>
                    <a:pt x="57658" y="13843"/>
                    <a:pt x="43815" y="0"/>
                    <a:pt x="276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16747560" y="6274260"/>
            <a:ext cx="681480" cy="680940"/>
            <a:chOff x="0" y="0"/>
            <a:chExt cx="908640" cy="90792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908685" cy="907923"/>
            </a:xfrm>
            <a:custGeom>
              <a:avLst/>
              <a:gdLst/>
              <a:ahLst/>
              <a:cxnLst/>
              <a:rect l="l" t="t" r="r" b="b"/>
              <a:pathLst>
                <a:path w="908685" h="907923">
                  <a:moveTo>
                    <a:pt x="329819" y="243840"/>
                  </a:moveTo>
                  <a:cubicBezTo>
                    <a:pt x="378206" y="243840"/>
                    <a:pt x="419735" y="282956"/>
                    <a:pt x="419735" y="333756"/>
                  </a:cubicBezTo>
                  <a:cubicBezTo>
                    <a:pt x="419735" y="382143"/>
                    <a:pt x="380492" y="425958"/>
                    <a:pt x="329819" y="425958"/>
                  </a:cubicBezTo>
                  <a:cubicBezTo>
                    <a:pt x="281305" y="425958"/>
                    <a:pt x="239903" y="384429"/>
                    <a:pt x="239903" y="333756"/>
                  </a:cubicBezTo>
                  <a:cubicBezTo>
                    <a:pt x="239903" y="285369"/>
                    <a:pt x="281432" y="243840"/>
                    <a:pt x="329819" y="243840"/>
                  </a:cubicBezTo>
                  <a:close/>
                  <a:moveTo>
                    <a:pt x="573151" y="304419"/>
                  </a:moveTo>
                  <a:cubicBezTo>
                    <a:pt x="581152" y="304419"/>
                    <a:pt x="589280" y="307213"/>
                    <a:pt x="594995" y="313055"/>
                  </a:cubicBezTo>
                  <a:cubicBezTo>
                    <a:pt x="606425" y="324612"/>
                    <a:pt x="606425" y="345313"/>
                    <a:pt x="594995" y="356870"/>
                  </a:cubicBezTo>
                  <a:lnTo>
                    <a:pt x="352933" y="598932"/>
                  </a:lnTo>
                  <a:cubicBezTo>
                    <a:pt x="347091" y="604647"/>
                    <a:pt x="339090" y="607568"/>
                    <a:pt x="331089" y="607568"/>
                  </a:cubicBezTo>
                  <a:cubicBezTo>
                    <a:pt x="323088" y="607568"/>
                    <a:pt x="314960" y="604647"/>
                    <a:pt x="309118" y="598932"/>
                  </a:cubicBezTo>
                  <a:cubicBezTo>
                    <a:pt x="297688" y="587375"/>
                    <a:pt x="297688" y="566674"/>
                    <a:pt x="309118" y="555117"/>
                  </a:cubicBezTo>
                  <a:lnTo>
                    <a:pt x="551180" y="313055"/>
                  </a:lnTo>
                  <a:cubicBezTo>
                    <a:pt x="557022" y="307213"/>
                    <a:pt x="565023" y="304419"/>
                    <a:pt x="573151" y="304419"/>
                  </a:cubicBezTo>
                  <a:close/>
                  <a:moveTo>
                    <a:pt x="574294" y="486029"/>
                  </a:moveTo>
                  <a:cubicBezTo>
                    <a:pt x="625094" y="486029"/>
                    <a:pt x="664210" y="525145"/>
                    <a:pt x="664210" y="578231"/>
                  </a:cubicBezTo>
                  <a:cubicBezTo>
                    <a:pt x="664210" y="626618"/>
                    <a:pt x="625094" y="668147"/>
                    <a:pt x="574294" y="668147"/>
                  </a:cubicBezTo>
                  <a:cubicBezTo>
                    <a:pt x="525907" y="668147"/>
                    <a:pt x="486664" y="626618"/>
                    <a:pt x="486664" y="578231"/>
                  </a:cubicBezTo>
                  <a:cubicBezTo>
                    <a:pt x="486664" y="529844"/>
                    <a:pt x="525907" y="486029"/>
                    <a:pt x="574294" y="486029"/>
                  </a:cubicBezTo>
                  <a:close/>
                  <a:moveTo>
                    <a:pt x="455549" y="0"/>
                  </a:moveTo>
                  <a:cubicBezTo>
                    <a:pt x="447548" y="0"/>
                    <a:pt x="439420" y="2921"/>
                    <a:pt x="433705" y="8636"/>
                  </a:cubicBezTo>
                  <a:lnTo>
                    <a:pt x="318262" y="123952"/>
                  </a:lnTo>
                  <a:lnTo>
                    <a:pt x="154559" y="123952"/>
                  </a:lnTo>
                  <a:cubicBezTo>
                    <a:pt x="136144" y="123952"/>
                    <a:pt x="124587" y="137795"/>
                    <a:pt x="124587" y="151638"/>
                  </a:cubicBezTo>
                  <a:lnTo>
                    <a:pt x="124587" y="315341"/>
                  </a:lnTo>
                  <a:lnTo>
                    <a:pt x="9271" y="430657"/>
                  </a:lnTo>
                  <a:cubicBezTo>
                    <a:pt x="0" y="442087"/>
                    <a:pt x="0" y="462915"/>
                    <a:pt x="9271" y="474472"/>
                  </a:cubicBezTo>
                  <a:lnTo>
                    <a:pt x="124587" y="589788"/>
                  </a:lnTo>
                  <a:lnTo>
                    <a:pt x="124587" y="753364"/>
                  </a:lnTo>
                  <a:cubicBezTo>
                    <a:pt x="124587" y="771906"/>
                    <a:pt x="140716" y="783336"/>
                    <a:pt x="154559" y="783336"/>
                  </a:cubicBezTo>
                  <a:lnTo>
                    <a:pt x="318262" y="783336"/>
                  </a:lnTo>
                  <a:lnTo>
                    <a:pt x="433578" y="898652"/>
                  </a:lnTo>
                  <a:cubicBezTo>
                    <a:pt x="440436" y="903224"/>
                    <a:pt x="447421" y="907923"/>
                    <a:pt x="454279" y="907923"/>
                  </a:cubicBezTo>
                  <a:cubicBezTo>
                    <a:pt x="463550" y="907923"/>
                    <a:pt x="468122" y="903351"/>
                    <a:pt x="475107" y="898652"/>
                  </a:cubicBezTo>
                  <a:lnTo>
                    <a:pt x="590423" y="783336"/>
                  </a:lnTo>
                  <a:lnTo>
                    <a:pt x="754126" y="783336"/>
                  </a:lnTo>
                  <a:cubicBezTo>
                    <a:pt x="770255" y="783336"/>
                    <a:pt x="786384" y="769493"/>
                    <a:pt x="786384" y="753364"/>
                  </a:cubicBezTo>
                  <a:lnTo>
                    <a:pt x="786384" y="589661"/>
                  </a:lnTo>
                  <a:lnTo>
                    <a:pt x="901700" y="474345"/>
                  </a:lnTo>
                  <a:cubicBezTo>
                    <a:pt x="906272" y="469773"/>
                    <a:pt x="908685" y="460502"/>
                    <a:pt x="908685" y="453644"/>
                  </a:cubicBezTo>
                  <a:cubicBezTo>
                    <a:pt x="908685" y="446786"/>
                    <a:pt x="906399" y="439801"/>
                    <a:pt x="901700" y="435229"/>
                  </a:cubicBezTo>
                  <a:lnTo>
                    <a:pt x="786384" y="319913"/>
                  </a:lnTo>
                  <a:lnTo>
                    <a:pt x="786384" y="153924"/>
                  </a:lnTo>
                  <a:cubicBezTo>
                    <a:pt x="786384" y="135509"/>
                    <a:pt x="770255" y="123952"/>
                    <a:pt x="756412" y="123952"/>
                  </a:cubicBezTo>
                  <a:lnTo>
                    <a:pt x="592709" y="123952"/>
                  </a:lnTo>
                  <a:lnTo>
                    <a:pt x="477393" y="8636"/>
                  </a:lnTo>
                  <a:cubicBezTo>
                    <a:pt x="471551" y="2921"/>
                    <a:pt x="463550" y="0"/>
                    <a:pt x="45554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16986240" y="3171960"/>
            <a:ext cx="205740" cy="90180"/>
            <a:chOff x="0" y="0"/>
            <a:chExt cx="274320" cy="12024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274320" cy="120142"/>
            </a:xfrm>
            <a:custGeom>
              <a:avLst/>
              <a:gdLst/>
              <a:ahLst/>
              <a:cxnLst/>
              <a:rect l="l" t="t" r="r" b="b"/>
              <a:pathLst>
                <a:path w="274320" h="120142">
                  <a:moveTo>
                    <a:pt x="136017" y="0"/>
                  </a:moveTo>
                  <a:cubicBezTo>
                    <a:pt x="73787" y="0"/>
                    <a:pt x="22987" y="48514"/>
                    <a:pt x="0" y="120142"/>
                  </a:cubicBezTo>
                  <a:lnTo>
                    <a:pt x="274320" y="120142"/>
                  </a:lnTo>
                  <a:cubicBezTo>
                    <a:pt x="251333" y="48514"/>
                    <a:pt x="198247" y="0"/>
                    <a:pt x="13601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16884180" y="2748060"/>
            <a:ext cx="408240" cy="515160"/>
            <a:chOff x="0" y="0"/>
            <a:chExt cx="544320" cy="686880"/>
          </a:xfrm>
        </p:grpSpPr>
        <p:sp>
          <p:nvSpPr>
            <p:cNvPr id="77" name="Freeform 77"/>
            <p:cNvSpPr/>
            <p:nvPr/>
          </p:nvSpPr>
          <p:spPr>
            <a:xfrm>
              <a:off x="127" y="127"/>
              <a:ext cx="544195" cy="686816"/>
            </a:xfrm>
            <a:custGeom>
              <a:avLst/>
              <a:gdLst/>
              <a:ahLst/>
              <a:cxnLst/>
              <a:rect l="l" t="t" r="r" b="b"/>
              <a:pathLst>
                <a:path w="544195" h="686816">
                  <a:moveTo>
                    <a:pt x="484251" y="0"/>
                  </a:moveTo>
                  <a:lnTo>
                    <a:pt x="484251" y="52959"/>
                  </a:lnTo>
                  <a:cubicBezTo>
                    <a:pt x="453390" y="43307"/>
                    <a:pt x="422275" y="38735"/>
                    <a:pt x="392049" y="38735"/>
                  </a:cubicBezTo>
                  <a:cubicBezTo>
                    <a:pt x="342900" y="38735"/>
                    <a:pt x="295910" y="50927"/>
                    <a:pt x="255905" y="73787"/>
                  </a:cubicBezTo>
                  <a:cubicBezTo>
                    <a:pt x="226949" y="90805"/>
                    <a:pt x="191389" y="100457"/>
                    <a:pt x="152527" y="100457"/>
                  </a:cubicBezTo>
                  <a:cubicBezTo>
                    <a:pt x="123063" y="100457"/>
                    <a:pt x="91694" y="94996"/>
                    <a:pt x="59944" y="83058"/>
                  </a:cubicBezTo>
                  <a:lnTo>
                    <a:pt x="59944" y="2159"/>
                  </a:lnTo>
                  <a:lnTo>
                    <a:pt x="0" y="2159"/>
                  </a:lnTo>
                  <a:lnTo>
                    <a:pt x="0" y="103632"/>
                  </a:lnTo>
                  <a:cubicBezTo>
                    <a:pt x="0" y="209677"/>
                    <a:pt x="59944" y="299593"/>
                    <a:pt x="147574" y="345694"/>
                  </a:cubicBezTo>
                  <a:cubicBezTo>
                    <a:pt x="59944" y="391668"/>
                    <a:pt x="0" y="479298"/>
                    <a:pt x="0" y="587629"/>
                  </a:cubicBezTo>
                  <a:lnTo>
                    <a:pt x="0" y="686816"/>
                  </a:lnTo>
                  <a:lnTo>
                    <a:pt x="59944" y="686816"/>
                  </a:lnTo>
                  <a:lnTo>
                    <a:pt x="59944" y="587629"/>
                  </a:lnTo>
                  <a:cubicBezTo>
                    <a:pt x="59944" y="467741"/>
                    <a:pt x="156845" y="373253"/>
                    <a:pt x="274447" y="373253"/>
                  </a:cubicBezTo>
                  <a:cubicBezTo>
                    <a:pt x="392049" y="373253"/>
                    <a:pt x="484251" y="467741"/>
                    <a:pt x="484251" y="587629"/>
                  </a:cubicBezTo>
                  <a:lnTo>
                    <a:pt x="484251" y="686816"/>
                  </a:lnTo>
                  <a:lnTo>
                    <a:pt x="544195" y="686816"/>
                  </a:lnTo>
                  <a:lnTo>
                    <a:pt x="544195" y="684403"/>
                  </a:lnTo>
                  <a:lnTo>
                    <a:pt x="544195" y="583057"/>
                  </a:lnTo>
                  <a:cubicBezTo>
                    <a:pt x="544195" y="477012"/>
                    <a:pt x="484251" y="387096"/>
                    <a:pt x="398907" y="340995"/>
                  </a:cubicBezTo>
                  <a:cubicBezTo>
                    <a:pt x="484251" y="294894"/>
                    <a:pt x="544195" y="207391"/>
                    <a:pt x="544195" y="98933"/>
                  </a:cubicBezTo>
                  <a:lnTo>
                    <a:pt x="544195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16837200" y="3306960"/>
            <a:ext cx="501660" cy="46980"/>
            <a:chOff x="0" y="0"/>
            <a:chExt cx="668880" cy="62640"/>
          </a:xfrm>
        </p:grpSpPr>
        <p:sp>
          <p:nvSpPr>
            <p:cNvPr id="79" name="Freeform 79"/>
            <p:cNvSpPr/>
            <p:nvPr/>
          </p:nvSpPr>
          <p:spPr>
            <a:xfrm>
              <a:off x="127" y="127"/>
              <a:ext cx="668655" cy="62484"/>
            </a:xfrm>
            <a:custGeom>
              <a:avLst/>
              <a:gdLst/>
              <a:ahLst/>
              <a:cxnLst/>
              <a:rect l="l" t="t" r="r" b="b"/>
              <a:pathLst>
                <a:path w="668655" h="62484">
                  <a:moveTo>
                    <a:pt x="29972" y="0"/>
                  </a:moveTo>
                  <a:cubicBezTo>
                    <a:pt x="13843" y="0"/>
                    <a:pt x="0" y="16129"/>
                    <a:pt x="0" y="29972"/>
                  </a:cubicBezTo>
                  <a:cubicBezTo>
                    <a:pt x="0" y="46228"/>
                    <a:pt x="13843" y="62484"/>
                    <a:pt x="29972" y="62484"/>
                  </a:cubicBezTo>
                  <a:lnTo>
                    <a:pt x="636397" y="62484"/>
                  </a:lnTo>
                  <a:cubicBezTo>
                    <a:pt x="652526" y="62484"/>
                    <a:pt x="664083" y="46355"/>
                    <a:pt x="664083" y="30099"/>
                  </a:cubicBezTo>
                  <a:cubicBezTo>
                    <a:pt x="668655" y="16256"/>
                    <a:pt x="652653" y="0"/>
                    <a:pt x="6363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16837200" y="2656260"/>
            <a:ext cx="498420" cy="44820"/>
            <a:chOff x="0" y="0"/>
            <a:chExt cx="664560" cy="59760"/>
          </a:xfrm>
        </p:grpSpPr>
        <p:sp>
          <p:nvSpPr>
            <p:cNvPr id="81" name="Freeform 81"/>
            <p:cNvSpPr/>
            <p:nvPr/>
          </p:nvSpPr>
          <p:spPr>
            <a:xfrm>
              <a:off x="127" y="127"/>
              <a:ext cx="664337" cy="59690"/>
            </a:xfrm>
            <a:custGeom>
              <a:avLst/>
              <a:gdLst/>
              <a:ahLst/>
              <a:cxnLst/>
              <a:rect l="l" t="t" r="r" b="b"/>
              <a:pathLst>
                <a:path w="664337" h="59690">
                  <a:moveTo>
                    <a:pt x="29972" y="0"/>
                  </a:moveTo>
                  <a:cubicBezTo>
                    <a:pt x="13843" y="0"/>
                    <a:pt x="0" y="13716"/>
                    <a:pt x="0" y="29718"/>
                  </a:cubicBezTo>
                  <a:cubicBezTo>
                    <a:pt x="2159" y="45847"/>
                    <a:pt x="13843" y="59690"/>
                    <a:pt x="29972" y="59690"/>
                  </a:cubicBezTo>
                  <a:lnTo>
                    <a:pt x="636651" y="59690"/>
                  </a:lnTo>
                  <a:cubicBezTo>
                    <a:pt x="652780" y="59690"/>
                    <a:pt x="664337" y="45974"/>
                    <a:pt x="664337" y="29845"/>
                  </a:cubicBezTo>
                  <a:cubicBezTo>
                    <a:pt x="664337" y="11430"/>
                    <a:pt x="650494" y="0"/>
                    <a:pt x="63665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933660" y="6267240"/>
            <a:ext cx="517320" cy="694980"/>
            <a:chOff x="0" y="0"/>
            <a:chExt cx="689760" cy="92664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689737" cy="926592"/>
            </a:xfrm>
            <a:custGeom>
              <a:avLst/>
              <a:gdLst/>
              <a:ahLst/>
              <a:cxnLst/>
              <a:rect l="l" t="t" r="r" b="b"/>
              <a:pathLst>
                <a:path w="689737" h="926592">
                  <a:moveTo>
                    <a:pt x="352933" y="121920"/>
                  </a:moveTo>
                  <a:cubicBezTo>
                    <a:pt x="371348" y="121920"/>
                    <a:pt x="385191" y="138049"/>
                    <a:pt x="385191" y="151892"/>
                  </a:cubicBezTo>
                  <a:lnTo>
                    <a:pt x="385191" y="172720"/>
                  </a:lnTo>
                  <a:cubicBezTo>
                    <a:pt x="419735" y="181991"/>
                    <a:pt x="445135" y="218821"/>
                    <a:pt x="445135" y="258064"/>
                  </a:cubicBezTo>
                  <a:cubicBezTo>
                    <a:pt x="445135" y="276479"/>
                    <a:pt x="431292" y="288036"/>
                    <a:pt x="412877" y="288036"/>
                  </a:cubicBezTo>
                  <a:cubicBezTo>
                    <a:pt x="396748" y="288036"/>
                    <a:pt x="385191" y="271907"/>
                    <a:pt x="385191" y="258064"/>
                  </a:cubicBezTo>
                  <a:cubicBezTo>
                    <a:pt x="385191" y="239649"/>
                    <a:pt x="371348" y="225806"/>
                    <a:pt x="352933" y="225806"/>
                  </a:cubicBezTo>
                  <a:cubicBezTo>
                    <a:pt x="334518" y="225806"/>
                    <a:pt x="322961" y="239649"/>
                    <a:pt x="322961" y="258064"/>
                  </a:cubicBezTo>
                  <a:cubicBezTo>
                    <a:pt x="322961" y="276479"/>
                    <a:pt x="350647" y="292608"/>
                    <a:pt x="373761" y="311023"/>
                  </a:cubicBezTo>
                  <a:cubicBezTo>
                    <a:pt x="403733" y="334137"/>
                    <a:pt x="445262" y="361696"/>
                    <a:pt x="445262" y="410210"/>
                  </a:cubicBezTo>
                  <a:cubicBezTo>
                    <a:pt x="445262" y="451739"/>
                    <a:pt x="419862" y="483997"/>
                    <a:pt x="385318" y="497840"/>
                  </a:cubicBezTo>
                  <a:lnTo>
                    <a:pt x="385318" y="518668"/>
                  </a:lnTo>
                  <a:cubicBezTo>
                    <a:pt x="385318" y="534797"/>
                    <a:pt x="369189" y="546354"/>
                    <a:pt x="353060" y="546354"/>
                  </a:cubicBezTo>
                  <a:cubicBezTo>
                    <a:pt x="334645" y="546354"/>
                    <a:pt x="323088" y="532511"/>
                    <a:pt x="323088" y="518668"/>
                  </a:cubicBezTo>
                  <a:lnTo>
                    <a:pt x="323088" y="497713"/>
                  </a:lnTo>
                  <a:cubicBezTo>
                    <a:pt x="288417" y="486283"/>
                    <a:pt x="263144" y="451612"/>
                    <a:pt x="263144" y="410083"/>
                  </a:cubicBezTo>
                  <a:cubicBezTo>
                    <a:pt x="263144" y="393954"/>
                    <a:pt x="276987" y="380111"/>
                    <a:pt x="295402" y="380111"/>
                  </a:cubicBezTo>
                  <a:cubicBezTo>
                    <a:pt x="311531" y="380111"/>
                    <a:pt x="323088" y="393954"/>
                    <a:pt x="323088" y="410083"/>
                  </a:cubicBezTo>
                  <a:cubicBezTo>
                    <a:pt x="323088" y="428498"/>
                    <a:pt x="339217" y="440055"/>
                    <a:pt x="353060" y="440055"/>
                  </a:cubicBezTo>
                  <a:cubicBezTo>
                    <a:pt x="369189" y="440055"/>
                    <a:pt x="385318" y="426212"/>
                    <a:pt x="385318" y="410083"/>
                  </a:cubicBezTo>
                  <a:cubicBezTo>
                    <a:pt x="385318" y="393954"/>
                    <a:pt x="362204" y="375412"/>
                    <a:pt x="334518" y="359410"/>
                  </a:cubicBezTo>
                  <a:cubicBezTo>
                    <a:pt x="304546" y="336296"/>
                    <a:pt x="263017" y="306324"/>
                    <a:pt x="263017" y="257937"/>
                  </a:cubicBezTo>
                  <a:cubicBezTo>
                    <a:pt x="263017" y="218694"/>
                    <a:pt x="288290" y="186436"/>
                    <a:pt x="322961" y="172593"/>
                  </a:cubicBezTo>
                  <a:lnTo>
                    <a:pt x="322961" y="151892"/>
                  </a:lnTo>
                  <a:cubicBezTo>
                    <a:pt x="322961" y="133477"/>
                    <a:pt x="339090" y="121920"/>
                    <a:pt x="352933" y="121920"/>
                  </a:cubicBezTo>
                  <a:close/>
                  <a:moveTo>
                    <a:pt x="445135" y="686816"/>
                  </a:moveTo>
                  <a:lnTo>
                    <a:pt x="445135" y="749046"/>
                  </a:lnTo>
                  <a:lnTo>
                    <a:pt x="263017" y="749046"/>
                  </a:lnTo>
                  <a:lnTo>
                    <a:pt x="263017" y="686816"/>
                  </a:lnTo>
                  <a:close/>
                  <a:moveTo>
                    <a:pt x="351536" y="0"/>
                  </a:moveTo>
                  <a:cubicBezTo>
                    <a:pt x="329311" y="0"/>
                    <a:pt x="306705" y="2159"/>
                    <a:pt x="283718" y="6604"/>
                  </a:cubicBezTo>
                  <a:cubicBezTo>
                    <a:pt x="154559" y="36576"/>
                    <a:pt x="50800" y="142621"/>
                    <a:pt x="27686" y="271780"/>
                  </a:cubicBezTo>
                  <a:cubicBezTo>
                    <a:pt x="0" y="416941"/>
                    <a:pt x="73787" y="559943"/>
                    <a:pt x="203073" y="626872"/>
                  </a:cubicBezTo>
                  <a:lnTo>
                    <a:pt x="203073" y="774446"/>
                  </a:lnTo>
                  <a:cubicBezTo>
                    <a:pt x="203073" y="857377"/>
                    <a:pt x="272288" y="926592"/>
                    <a:pt x="355346" y="926592"/>
                  </a:cubicBezTo>
                  <a:cubicBezTo>
                    <a:pt x="438404" y="926592"/>
                    <a:pt x="509905" y="857377"/>
                    <a:pt x="509905" y="774446"/>
                  </a:cubicBezTo>
                  <a:lnTo>
                    <a:pt x="509905" y="626872"/>
                  </a:lnTo>
                  <a:cubicBezTo>
                    <a:pt x="618363" y="569214"/>
                    <a:pt x="689737" y="456311"/>
                    <a:pt x="689737" y="329438"/>
                  </a:cubicBezTo>
                  <a:cubicBezTo>
                    <a:pt x="687578" y="146304"/>
                    <a:pt x="535051" y="0"/>
                    <a:pt x="35153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852660" y="6510780"/>
            <a:ext cx="76140" cy="44820"/>
            <a:chOff x="0" y="0"/>
            <a:chExt cx="101520" cy="59760"/>
          </a:xfrm>
        </p:grpSpPr>
        <p:sp>
          <p:nvSpPr>
            <p:cNvPr id="85" name="Freeform 85"/>
            <p:cNvSpPr/>
            <p:nvPr/>
          </p:nvSpPr>
          <p:spPr>
            <a:xfrm>
              <a:off x="127" y="0"/>
              <a:ext cx="101346" cy="59690"/>
            </a:xfrm>
            <a:custGeom>
              <a:avLst/>
              <a:gdLst/>
              <a:ahLst/>
              <a:cxnLst/>
              <a:rect l="l" t="t" r="r" b="b"/>
              <a:pathLst>
                <a:path w="101346" h="59690">
                  <a:moveTo>
                    <a:pt x="27559" y="0"/>
                  </a:moveTo>
                  <a:cubicBezTo>
                    <a:pt x="11430" y="0"/>
                    <a:pt x="0" y="13716"/>
                    <a:pt x="0" y="27559"/>
                  </a:cubicBezTo>
                  <a:cubicBezTo>
                    <a:pt x="0" y="45974"/>
                    <a:pt x="13843" y="59690"/>
                    <a:pt x="27559" y="59690"/>
                  </a:cubicBezTo>
                  <a:lnTo>
                    <a:pt x="69088" y="59690"/>
                  </a:lnTo>
                  <a:cubicBezTo>
                    <a:pt x="85217" y="59690"/>
                    <a:pt x="101346" y="45974"/>
                    <a:pt x="101346" y="27559"/>
                  </a:cubicBezTo>
                  <a:cubicBezTo>
                    <a:pt x="101346" y="11557"/>
                    <a:pt x="85217" y="0"/>
                    <a:pt x="6908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1469880" y="6510780"/>
            <a:ext cx="77760" cy="44820"/>
            <a:chOff x="0" y="0"/>
            <a:chExt cx="103680" cy="59760"/>
          </a:xfrm>
        </p:grpSpPr>
        <p:sp>
          <p:nvSpPr>
            <p:cNvPr id="87" name="Freeform 87"/>
            <p:cNvSpPr/>
            <p:nvPr/>
          </p:nvSpPr>
          <p:spPr>
            <a:xfrm>
              <a:off x="127" y="0"/>
              <a:ext cx="103505" cy="59690"/>
            </a:xfrm>
            <a:custGeom>
              <a:avLst/>
              <a:gdLst/>
              <a:ahLst/>
              <a:cxnLst/>
              <a:rect l="l" t="t" r="r" b="b"/>
              <a:pathLst>
                <a:path w="103505" h="59690">
                  <a:moveTo>
                    <a:pt x="32131" y="0"/>
                  </a:moveTo>
                  <a:cubicBezTo>
                    <a:pt x="16002" y="0"/>
                    <a:pt x="0" y="13716"/>
                    <a:pt x="0" y="27559"/>
                  </a:cubicBezTo>
                  <a:cubicBezTo>
                    <a:pt x="0" y="45974"/>
                    <a:pt x="16002" y="59690"/>
                    <a:pt x="32131" y="59690"/>
                  </a:cubicBezTo>
                  <a:lnTo>
                    <a:pt x="73533" y="59690"/>
                  </a:lnTo>
                  <a:cubicBezTo>
                    <a:pt x="89662" y="59690"/>
                    <a:pt x="101092" y="45974"/>
                    <a:pt x="101092" y="27559"/>
                  </a:cubicBezTo>
                  <a:cubicBezTo>
                    <a:pt x="103505" y="11557"/>
                    <a:pt x="89789" y="0"/>
                    <a:pt x="735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946080" y="6718680"/>
            <a:ext cx="70740" cy="66420"/>
            <a:chOff x="0" y="0"/>
            <a:chExt cx="94320" cy="88560"/>
          </a:xfrm>
        </p:grpSpPr>
        <p:sp>
          <p:nvSpPr>
            <p:cNvPr id="89" name="Freeform 89"/>
            <p:cNvSpPr/>
            <p:nvPr/>
          </p:nvSpPr>
          <p:spPr>
            <a:xfrm>
              <a:off x="127" y="127"/>
              <a:ext cx="94234" cy="88392"/>
            </a:xfrm>
            <a:custGeom>
              <a:avLst/>
              <a:gdLst/>
              <a:ahLst/>
              <a:cxnLst/>
              <a:rect l="l" t="t" r="r" b="b"/>
              <a:pathLst>
                <a:path w="94234" h="88392">
                  <a:moveTo>
                    <a:pt x="60833" y="0"/>
                  </a:moveTo>
                  <a:cubicBezTo>
                    <a:pt x="52705" y="0"/>
                    <a:pt x="44704" y="2794"/>
                    <a:pt x="38989" y="8636"/>
                  </a:cubicBezTo>
                  <a:lnTo>
                    <a:pt x="11430" y="36068"/>
                  </a:lnTo>
                  <a:cubicBezTo>
                    <a:pt x="0" y="47498"/>
                    <a:pt x="0" y="68199"/>
                    <a:pt x="11430" y="79756"/>
                  </a:cubicBezTo>
                  <a:cubicBezTo>
                    <a:pt x="17145" y="85471"/>
                    <a:pt x="24765" y="88392"/>
                    <a:pt x="32131" y="88392"/>
                  </a:cubicBezTo>
                  <a:cubicBezTo>
                    <a:pt x="39497" y="88392"/>
                    <a:pt x="47117" y="85471"/>
                    <a:pt x="52832" y="79756"/>
                  </a:cubicBezTo>
                  <a:lnTo>
                    <a:pt x="82677" y="49911"/>
                  </a:lnTo>
                  <a:cubicBezTo>
                    <a:pt x="94234" y="38354"/>
                    <a:pt x="94234" y="17780"/>
                    <a:pt x="82677" y="8509"/>
                  </a:cubicBezTo>
                  <a:cubicBezTo>
                    <a:pt x="76962" y="2794"/>
                    <a:pt x="68834" y="0"/>
                    <a:pt x="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0" name="Group 90"/>
          <p:cNvGrpSpPr/>
          <p:nvPr/>
        </p:nvGrpSpPr>
        <p:grpSpPr>
          <a:xfrm>
            <a:off x="1385100" y="6279120"/>
            <a:ext cx="70740" cy="66420"/>
            <a:chOff x="0" y="0"/>
            <a:chExt cx="94320" cy="88560"/>
          </a:xfrm>
        </p:grpSpPr>
        <p:sp>
          <p:nvSpPr>
            <p:cNvPr id="91" name="Freeform 91"/>
            <p:cNvSpPr/>
            <p:nvPr/>
          </p:nvSpPr>
          <p:spPr>
            <a:xfrm>
              <a:off x="0" y="127"/>
              <a:ext cx="94361" cy="88392"/>
            </a:xfrm>
            <a:custGeom>
              <a:avLst/>
              <a:gdLst/>
              <a:ahLst/>
              <a:cxnLst/>
              <a:rect l="l" t="t" r="r" b="b"/>
              <a:pathLst>
                <a:path w="94361" h="88392">
                  <a:moveTo>
                    <a:pt x="60960" y="0"/>
                  </a:moveTo>
                  <a:cubicBezTo>
                    <a:pt x="52959" y="0"/>
                    <a:pt x="44831" y="2794"/>
                    <a:pt x="39116" y="8636"/>
                  </a:cubicBezTo>
                  <a:lnTo>
                    <a:pt x="9144" y="36068"/>
                  </a:lnTo>
                  <a:cubicBezTo>
                    <a:pt x="0" y="47625"/>
                    <a:pt x="0" y="68326"/>
                    <a:pt x="9144" y="79756"/>
                  </a:cubicBezTo>
                  <a:cubicBezTo>
                    <a:pt x="14859" y="85471"/>
                    <a:pt x="22987" y="88392"/>
                    <a:pt x="30988" y="88392"/>
                  </a:cubicBezTo>
                  <a:cubicBezTo>
                    <a:pt x="38989" y="88392"/>
                    <a:pt x="47117" y="85598"/>
                    <a:pt x="52832" y="79756"/>
                  </a:cubicBezTo>
                  <a:lnTo>
                    <a:pt x="82804" y="49911"/>
                  </a:lnTo>
                  <a:cubicBezTo>
                    <a:pt x="94361" y="40767"/>
                    <a:pt x="94361" y="19939"/>
                    <a:pt x="82804" y="8509"/>
                  </a:cubicBezTo>
                  <a:cubicBezTo>
                    <a:pt x="77089" y="2794"/>
                    <a:pt x="68961" y="0"/>
                    <a:pt x="6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1385100" y="6718680"/>
            <a:ext cx="70740" cy="66420"/>
            <a:chOff x="0" y="0"/>
            <a:chExt cx="94320" cy="88560"/>
          </a:xfrm>
        </p:grpSpPr>
        <p:sp>
          <p:nvSpPr>
            <p:cNvPr id="93" name="Freeform 93"/>
            <p:cNvSpPr/>
            <p:nvPr/>
          </p:nvSpPr>
          <p:spPr>
            <a:xfrm>
              <a:off x="0" y="127"/>
              <a:ext cx="94361" cy="88519"/>
            </a:xfrm>
            <a:custGeom>
              <a:avLst/>
              <a:gdLst/>
              <a:ahLst/>
              <a:cxnLst/>
              <a:rect l="l" t="t" r="r" b="b"/>
              <a:pathLst>
                <a:path w="94361" h="88519">
                  <a:moveTo>
                    <a:pt x="30988" y="0"/>
                  </a:moveTo>
                  <a:cubicBezTo>
                    <a:pt x="22987" y="0"/>
                    <a:pt x="14986" y="2794"/>
                    <a:pt x="9144" y="8509"/>
                  </a:cubicBezTo>
                  <a:cubicBezTo>
                    <a:pt x="0" y="17780"/>
                    <a:pt x="0" y="38354"/>
                    <a:pt x="9144" y="49911"/>
                  </a:cubicBezTo>
                  <a:lnTo>
                    <a:pt x="39116" y="79883"/>
                  </a:lnTo>
                  <a:cubicBezTo>
                    <a:pt x="44831" y="85598"/>
                    <a:pt x="52959" y="88519"/>
                    <a:pt x="60960" y="88519"/>
                  </a:cubicBezTo>
                  <a:cubicBezTo>
                    <a:pt x="68961" y="88519"/>
                    <a:pt x="77089" y="85598"/>
                    <a:pt x="82804" y="79883"/>
                  </a:cubicBezTo>
                  <a:cubicBezTo>
                    <a:pt x="94361" y="68326"/>
                    <a:pt x="94361" y="47625"/>
                    <a:pt x="82804" y="36195"/>
                  </a:cubicBezTo>
                  <a:lnTo>
                    <a:pt x="52959" y="8509"/>
                  </a:lnTo>
                  <a:cubicBezTo>
                    <a:pt x="47117" y="2794"/>
                    <a:pt x="39116" y="0"/>
                    <a:pt x="3098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946080" y="6279120"/>
            <a:ext cx="70740" cy="66420"/>
            <a:chOff x="0" y="0"/>
            <a:chExt cx="94320" cy="88560"/>
          </a:xfrm>
        </p:grpSpPr>
        <p:sp>
          <p:nvSpPr>
            <p:cNvPr id="95" name="Freeform 95"/>
            <p:cNvSpPr/>
            <p:nvPr/>
          </p:nvSpPr>
          <p:spPr>
            <a:xfrm>
              <a:off x="127" y="127"/>
              <a:ext cx="94234" cy="88392"/>
            </a:xfrm>
            <a:custGeom>
              <a:avLst/>
              <a:gdLst/>
              <a:ahLst/>
              <a:cxnLst/>
              <a:rect l="l" t="t" r="r" b="b"/>
              <a:pathLst>
                <a:path w="94234" h="88392">
                  <a:moveTo>
                    <a:pt x="32131" y="0"/>
                  </a:moveTo>
                  <a:cubicBezTo>
                    <a:pt x="24638" y="0"/>
                    <a:pt x="17145" y="2794"/>
                    <a:pt x="11430" y="8509"/>
                  </a:cubicBezTo>
                  <a:cubicBezTo>
                    <a:pt x="0" y="19939"/>
                    <a:pt x="0" y="40640"/>
                    <a:pt x="11430" y="49911"/>
                  </a:cubicBezTo>
                  <a:lnTo>
                    <a:pt x="38989" y="79756"/>
                  </a:lnTo>
                  <a:cubicBezTo>
                    <a:pt x="44704" y="85471"/>
                    <a:pt x="52832" y="88392"/>
                    <a:pt x="60833" y="88392"/>
                  </a:cubicBezTo>
                  <a:cubicBezTo>
                    <a:pt x="68834" y="88392"/>
                    <a:pt x="76835" y="85598"/>
                    <a:pt x="82677" y="79756"/>
                  </a:cubicBezTo>
                  <a:cubicBezTo>
                    <a:pt x="94234" y="68326"/>
                    <a:pt x="94234" y="47625"/>
                    <a:pt x="82677" y="36195"/>
                  </a:cubicBezTo>
                  <a:lnTo>
                    <a:pt x="52705" y="8509"/>
                  </a:lnTo>
                  <a:cubicBezTo>
                    <a:pt x="47117" y="2794"/>
                    <a:pt x="39497" y="0"/>
                    <a:pt x="3213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6" name="Group 96"/>
          <p:cNvGrpSpPr/>
          <p:nvPr/>
        </p:nvGrpSpPr>
        <p:grpSpPr>
          <a:xfrm rot="-5400000">
            <a:off x="12555000" y="1225260"/>
            <a:ext cx="719280" cy="3542940"/>
            <a:chOff x="0" y="0"/>
            <a:chExt cx="959040" cy="472392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958977" cy="4723892"/>
            </a:xfrm>
            <a:custGeom>
              <a:avLst/>
              <a:gdLst/>
              <a:ahLst/>
              <a:cxnLst/>
              <a:rect l="l" t="t" r="r" b="b"/>
              <a:pathLst>
                <a:path w="958977" h="4723892">
                  <a:moveTo>
                    <a:pt x="958977" y="0"/>
                  </a:moveTo>
                  <a:lnTo>
                    <a:pt x="0" y="0"/>
                  </a:lnTo>
                  <a:lnTo>
                    <a:pt x="0" y="4723892"/>
                  </a:lnTo>
                  <a:lnTo>
                    <a:pt x="958977" y="472389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9407880" y="4587840"/>
            <a:ext cx="719280" cy="5698620"/>
            <a:chOff x="0" y="0"/>
            <a:chExt cx="959040" cy="759816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958977" cy="7598156"/>
            </a:xfrm>
            <a:custGeom>
              <a:avLst/>
              <a:gdLst/>
              <a:ahLst/>
              <a:cxnLst/>
              <a:rect l="l" t="t" r="r" b="b"/>
              <a:pathLst>
                <a:path w="958977" h="7598156">
                  <a:moveTo>
                    <a:pt x="958977" y="0"/>
                  </a:moveTo>
                  <a:lnTo>
                    <a:pt x="0" y="0"/>
                  </a:lnTo>
                  <a:lnTo>
                    <a:pt x="0" y="7598156"/>
                  </a:lnTo>
                  <a:lnTo>
                    <a:pt x="958977" y="7598156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9407340" y="2637360"/>
            <a:ext cx="2130840" cy="2130840"/>
            <a:chOff x="0" y="0"/>
            <a:chExt cx="2841120" cy="2841120"/>
          </a:xfrm>
        </p:grpSpPr>
        <p:sp>
          <p:nvSpPr>
            <p:cNvPr id="101" name="Freeform 101"/>
            <p:cNvSpPr/>
            <p:nvPr/>
          </p:nvSpPr>
          <p:spPr>
            <a:xfrm>
              <a:off x="0" y="127"/>
              <a:ext cx="2841117" cy="2840863"/>
            </a:xfrm>
            <a:custGeom>
              <a:avLst/>
              <a:gdLst/>
              <a:ahLst/>
              <a:cxnLst/>
              <a:rect l="l" t="t" r="r" b="b"/>
              <a:pathLst>
                <a:path w="2841117" h="2840863">
                  <a:moveTo>
                    <a:pt x="2841117" y="0"/>
                  </a:moveTo>
                  <a:lnTo>
                    <a:pt x="2841117" y="961517"/>
                  </a:lnTo>
                  <a:lnTo>
                    <a:pt x="1351280" y="961517"/>
                  </a:lnTo>
                  <a:cubicBezTo>
                    <a:pt x="1135888" y="961517"/>
                    <a:pt x="961517" y="1135888"/>
                    <a:pt x="961517" y="1351280"/>
                  </a:cubicBezTo>
                  <a:lnTo>
                    <a:pt x="961517" y="2840863"/>
                  </a:lnTo>
                  <a:lnTo>
                    <a:pt x="0" y="2840863"/>
                  </a:lnTo>
                  <a:lnTo>
                    <a:pt x="0" y="1010158"/>
                  </a:lnTo>
                  <a:cubicBezTo>
                    <a:pt x="0" y="451231"/>
                    <a:pt x="451358" y="0"/>
                    <a:pt x="101028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9407340" y="2626560"/>
            <a:ext cx="896400" cy="915300"/>
            <a:chOff x="0" y="0"/>
            <a:chExt cx="1195200" cy="12204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1195197" cy="1220343"/>
            </a:xfrm>
            <a:custGeom>
              <a:avLst/>
              <a:gdLst/>
              <a:ahLst/>
              <a:cxnLst/>
              <a:rect l="l" t="t" r="r" b="b"/>
              <a:pathLst>
                <a:path w="1195197" h="1220343">
                  <a:moveTo>
                    <a:pt x="668528" y="0"/>
                  </a:moveTo>
                  <a:cubicBezTo>
                    <a:pt x="744982" y="0"/>
                    <a:pt x="817753" y="46355"/>
                    <a:pt x="846455" y="122047"/>
                  </a:cubicBezTo>
                  <a:cubicBezTo>
                    <a:pt x="943864" y="368300"/>
                    <a:pt x="1192657" y="934974"/>
                    <a:pt x="1192657" y="1035050"/>
                  </a:cubicBezTo>
                  <a:cubicBezTo>
                    <a:pt x="1195197" y="1112012"/>
                    <a:pt x="1146429" y="1181227"/>
                    <a:pt x="1074674" y="1209421"/>
                  </a:cubicBezTo>
                  <a:cubicBezTo>
                    <a:pt x="1057783" y="1215771"/>
                    <a:pt x="1040892" y="1220343"/>
                    <a:pt x="1024001" y="1220343"/>
                  </a:cubicBezTo>
                  <a:cubicBezTo>
                    <a:pt x="1020445" y="1220343"/>
                    <a:pt x="1016762" y="1220089"/>
                    <a:pt x="1013079" y="1219708"/>
                  </a:cubicBezTo>
                  <a:lnTo>
                    <a:pt x="1010539" y="1219708"/>
                  </a:lnTo>
                  <a:cubicBezTo>
                    <a:pt x="979678" y="1219708"/>
                    <a:pt x="948944" y="1211961"/>
                    <a:pt x="920750" y="1196594"/>
                  </a:cubicBezTo>
                  <a:lnTo>
                    <a:pt x="133350" y="855472"/>
                  </a:lnTo>
                  <a:cubicBezTo>
                    <a:pt x="46228" y="817118"/>
                    <a:pt x="0" y="722249"/>
                    <a:pt x="28194" y="632460"/>
                  </a:cubicBezTo>
                  <a:cubicBezTo>
                    <a:pt x="84582" y="440055"/>
                    <a:pt x="233426" y="132334"/>
                    <a:pt x="610362" y="9271"/>
                  </a:cubicBezTo>
                  <a:cubicBezTo>
                    <a:pt x="629666" y="2921"/>
                    <a:pt x="649224" y="0"/>
                    <a:pt x="66852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4" name="Group 104"/>
          <p:cNvGrpSpPr/>
          <p:nvPr/>
        </p:nvGrpSpPr>
        <p:grpSpPr>
          <a:xfrm rot="-5400000">
            <a:off x="14064300" y="2838240"/>
            <a:ext cx="719820" cy="316980"/>
            <a:chOff x="0" y="0"/>
            <a:chExt cx="959760" cy="42264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959739" cy="422656"/>
            </a:xfrm>
            <a:custGeom>
              <a:avLst/>
              <a:gdLst/>
              <a:ahLst/>
              <a:cxnLst/>
              <a:rect l="l" t="t" r="r" b="b"/>
              <a:pathLst>
                <a:path w="959739" h="422656">
                  <a:moveTo>
                    <a:pt x="959739" y="0"/>
                  </a:moveTo>
                  <a:lnTo>
                    <a:pt x="0" y="0"/>
                  </a:lnTo>
                  <a:lnTo>
                    <a:pt x="0" y="422656"/>
                  </a:lnTo>
                  <a:lnTo>
                    <a:pt x="959739" y="422656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106" name="Group 106"/>
          <p:cNvGrpSpPr/>
          <p:nvPr/>
        </p:nvGrpSpPr>
        <p:grpSpPr>
          <a:xfrm rot="-5400000">
            <a:off x="14128560" y="2887380"/>
            <a:ext cx="880740" cy="234900"/>
            <a:chOff x="0" y="0"/>
            <a:chExt cx="1174320" cy="313200"/>
          </a:xfrm>
        </p:grpSpPr>
        <p:sp>
          <p:nvSpPr>
            <p:cNvPr id="107" name="Freeform 107"/>
            <p:cNvSpPr/>
            <p:nvPr/>
          </p:nvSpPr>
          <p:spPr>
            <a:xfrm>
              <a:off x="127" y="0"/>
              <a:ext cx="1174115" cy="313182"/>
            </a:xfrm>
            <a:custGeom>
              <a:avLst/>
              <a:gdLst/>
              <a:ahLst/>
              <a:cxnLst/>
              <a:rect l="l" t="t" r="r" b="b"/>
              <a:pathLst>
                <a:path w="1174115" h="313182">
                  <a:moveTo>
                    <a:pt x="1017778" y="0"/>
                  </a:moveTo>
                  <a:cubicBezTo>
                    <a:pt x="1104900" y="0"/>
                    <a:pt x="1174115" y="69342"/>
                    <a:pt x="1174115" y="156591"/>
                  </a:cubicBezTo>
                  <a:cubicBezTo>
                    <a:pt x="1174115" y="241300"/>
                    <a:pt x="1104900" y="313182"/>
                    <a:pt x="1017778" y="313182"/>
                  </a:cubicBezTo>
                  <a:lnTo>
                    <a:pt x="156337" y="313182"/>
                  </a:lnTo>
                  <a:cubicBezTo>
                    <a:pt x="71755" y="313182"/>
                    <a:pt x="0" y="241300"/>
                    <a:pt x="0" y="156591"/>
                  </a:cubicBezTo>
                  <a:cubicBezTo>
                    <a:pt x="0" y="69342"/>
                    <a:pt x="71755" y="0"/>
                    <a:pt x="15633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8" name="Group 108"/>
          <p:cNvGrpSpPr/>
          <p:nvPr/>
        </p:nvGrpSpPr>
        <p:grpSpPr>
          <a:xfrm>
            <a:off x="9406800" y="4441500"/>
            <a:ext cx="719820" cy="606960"/>
            <a:chOff x="0" y="0"/>
            <a:chExt cx="959760" cy="80928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959739" cy="809244"/>
            </a:xfrm>
            <a:custGeom>
              <a:avLst/>
              <a:gdLst/>
              <a:ahLst/>
              <a:cxnLst/>
              <a:rect l="l" t="t" r="r" b="b"/>
              <a:pathLst>
                <a:path w="959739" h="809244">
                  <a:moveTo>
                    <a:pt x="959739" y="0"/>
                  </a:moveTo>
                  <a:lnTo>
                    <a:pt x="0" y="0"/>
                  </a:lnTo>
                  <a:lnTo>
                    <a:pt x="0" y="809244"/>
                  </a:lnTo>
                  <a:lnTo>
                    <a:pt x="959739" y="809244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9318240" y="4627260"/>
            <a:ext cx="880740" cy="234900"/>
            <a:chOff x="0" y="0"/>
            <a:chExt cx="1174320" cy="313200"/>
          </a:xfrm>
        </p:grpSpPr>
        <p:sp>
          <p:nvSpPr>
            <p:cNvPr id="111" name="Freeform 111"/>
            <p:cNvSpPr/>
            <p:nvPr/>
          </p:nvSpPr>
          <p:spPr>
            <a:xfrm>
              <a:off x="127" y="0"/>
              <a:ext cx="1174115" cy="313182"/>
            </a:xfrm>
            <a:custGeom>
              <a:avLst/>
              <a:gdLst/>
              <a:ahLst/>
              <a:cxnLst/>
              <a:rect l="l" t="t" r="r" b="b"/>
              <a:pathLst>
                <a:path w="1174115" h="313182">
                  <a:moveTo>
                    <a:pt x="1017778" y="0"/>
                  </a:moveTo>
                  <a:cubicBezTo>
                    <a:pt x="1104900" y="0"/>
                    <a:pt x="1174115" y="69342"/>
                    <a:pt x="1174115" y="156591"/>
                  </a:cubicBezTo>
                  <a:cubicBezTo>
                    <a:pt x="1174115" y="241300"/>
                    <a:pt x="1104900" y="313182"/>
                    <a:pt x="1017778" y="313182"/>
                  </a:cubicBezTo>
                  <a:lnTo>
                    <a:pt x="156337" y="313182"/>
                  </a:lnTo>
                  <a:cubicBezTo>
                    <a:pt x="71755" y="313182"/>
                    <a:pt x="0" y="241300"/>
                    <a:pt x="0" y="156591"/>
                  </a:cubicBezTo>
                  <a:cubicBezTo>
                    <a:pt x="0" y="69342"/>
                    <a:pt x="71755" y="0"/>
                    <a:pt x="15633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2" name="Group 112"/>
          <p:cNvGrpSpPr/>
          <p:nvPr/>
        </p:nvGrpSpPr>
        <p:grpSpPr>
          <a:xfrm rot="-5400000">
            <a:off x="12860640" y="5200740"/>
            <a:ext cx="719280" cy="2811240"/>
            <a:chOff x="0" y="0"/>
            <a:chExt cx="959040" cy="3748320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958977" cy="3748278"/>
            </a:xfrm>
            <a:custGeom>
              <a:avLst/>
              <a:gdLst/>
              <a:ahLst/>
              <a:cxnLst/>
              <a:rect l="l" t="t" r="r" b="b"/>
              <a:pathLst>
                <a:path w="958977" h="3748278">
                  <a:moveTo>
                    <a:pt x="958977" y="0"/>
                  </a:moveTo>
                  <a:lnTo>
                    <a:pt x="0" y="0"/>
                  </a:lnTo>
                  <a:lnTo>
                    <a:pt x="0" y="3748278"/>
                  </a:lnTo>
                  <a:lnTo>
                    <a:pt x="958977" y="374827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14" name="Group 114"/>
          <p:cNvGrpSpPr/>
          <p:nvPr/>
        </p:nvGrpSpPr>
        <p:grpSpPr>
          <a:xfrm>
            <a:off x="10639080" y="8197740"/>
            <a:ext cx="719280" cy="2089260"/>
            <a:chOff x="0" y="0"/>
            <a:chExt cx="959040" cy="278568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958977" cy="2785618"/>
            </a:xfrm>
            <a:custGeom>
              <a:avLst/>
              <a:gdLst/>
              <a:ahLst/>
              <a:cxnLst/>
              <a:rect l="l" t="t" r="r" b="b"/>
              <a:pathLst>
                <a:path w="958977" h="2785618">
                  <a:moveTo>
                    <a:pt x="958977" y="0"/>
                  </a:moveTo>
                  <a:lnTo>
                    <a:pt x="0" y="0"/>
                  </a:lnTo>
                  <a:lnTo>
                    <a:pt x="0" y="2785618"/>
                  </a:lnTo>
                  <a:lnTo>
                    <a:pt x="958977" y="278561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10638540" y="6246720"/>
            <a:ext cx="2130840" cy="2130840"/>
            <a:chOff x="0" y="0"/>
            <a:chExt cx="2841120" cy="2841120"/>
          </a:xfrm>
        </p:grpSpPr>
        <p:sp>
          <p:nvSpPr>
            <p:cNvPr id="117" name="Freeform 117"/>
            <p:cNvSpPr/>
            <p:nvPr/>
          </p:nvSpPr>
          <p:spPr>
            <a:xfrm>
              <a:off x="0" y="127"/>
              <a:ext cx="2841117" cy="2840863"/>
            </a:xfrm>
            <a:custGeom>
              <a:avLst/>
              <a:gdLst/>
              <a:ahLst/>
              <a:cxnLst/>
              <a:rect l="l" t="t" r="r" b="b"/>
              <a:pathLst>
                <a:path w="2841117" h="2840863">
                  <a:moveTo>
                    <a:pt x="2841117" y="0"/>
                  </a:moveTo>
                  <a:lnTo>
                    <a:pt x="2841117" y="961517"/>
                  </a:lnTo>
                  <a:lnTo>
                    <a:pt x="1351280" y="961517"/>
                  </a:lnTo>
                  <a:cubicBezTo>
                    <a:pt x="1135888" y="961517"/>
                    <a:pt x="961517" y="1135888"/>
                    <a:pt x="961517" y="1351280"/>
                  </a:cubicBezTo>
                  <a:lnTo>
                    <a:pt x="961517" y="2840863"/>
                  </a:lnTo>
                  <a:lnTo>
                    <a:pt x="0" y="2840863"/>
                  </a:lnTo>
                  <a:lnTo>
                    <a:pt x="0" y="1010158"/>
                  </a:lnTo>
                  <a:cubicBezTo>
                    <a:pt x="0" y="451231"/>
                    <a:pt x="451358" y="0"/>
                    <a:pt x="101028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10638540" y="6235920"/>
            <a:ext cx="896400" cy="915300"/>
            <a:chOff x="0" y="0"/>
            <a:chExt cx="1195200" cy="1220400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1195197" cy="1220343"/>
            </a:xfrm>
            <a:custGeom>
              <a:avLst/>
              <a:gdLst/>
              <a:ahLst/>
              <a:cxnLst/>
              <a:rect l="l" t="t" r="r" b="b"/>
              <a:pathLst>
                <a:path w="1195197" h="1220343">
                  <a:moveTo>
                    <a:pt x="668528" y="0"/>
                  </a:moveTo>
                  <a:cubicBezTo>
                    <a:pt x="744982" y="0"/>
                    <a:pt x="817753" y="46355"/>
                    <a:pt x="846455" y="122047"/>
                  </a:cubicBezTo>
                  <a:cubicBezTo>
                    <a:pt x="943864" y="368300"/>
                    <a:pt x="1192657" y="934974"/>
                    <a:pt x="1192657" y="1035050"/>
                  </a:cubicBezTo>
                  <a:cubicBezTo>
                    <a:pt x="1195197" y="1112012"/>
                    <a:pt x="1146429" y="1181227"/>
                    <a:pt x="1074674" y="1209421"/>
                  </a:cubicBezTo>
                  <a:cubicBezTo>
                    <a:pt x="1057783" y="1215771"/>
                    <a:pt x="1040892" y="1220343"/>
                    <a:pt x="1024001" y="1220343"/>
                  </a:cubicBezTo>
                  <a:cubicBezTo>
                    <a:pt x="1020445" y="1220343"/>
                    <a:pt x="1016762" y="1220089"/>
                    <a:pt x="1013079" y="1219708"/>
                  </a:cubicBezTo>
                  <a:lnTo>
                    <a:pt x="1010539" y="1219708"/>
                  </a:lnTo>
                  <a:cubicBezTo>
                    <a:pt x="979678" y="1219708"/>
                    <a:pt x="948944" y="1211961"/>
                    <a:pt x="920750" y="1196594"/>
                  </a:cubicBezTo>
                  <a:lnTo>
                    <a:pt x="133350" y="855472"/>
                  </a:lnTo>
                  <a:cubicBezTo>
                    <a:pt x="46228" y="817118"/>
                    <a:pt x="0" y="722249"/>
                    <a:pt x="28194" y="632460"/>
                  </a:cubicBezTo>
                  <a:cubicBezTo>
                    <a:pt x="84582" y="440055"/>
                    <a:pt x="233426" y="132334"/>
                    <a:pt x="610362" y="9271"/>
                  </a:cubicBezTo>
                  <a:cubicBezTo>
                    <a:pt x="629666" y="2921"/>
                    <a:pt x="649224" y="0"/>
                    <a:pt x="668528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120" name="Group 120"/>
          <p:cNvGrpSpPr/>
          <p:nvPr/>
        </p:nvGrpSpPr>
        <p:grpSpPr>
          <a:xfrm rot="-5400000">
            <a:off x="14064300" y="6448140"/>
            <a:ext cx="719820" cy="316980"/>
            <a:chOff x="0" y="0"/>
            <a:chExt cx="959760" cy="42264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959739" cy="422656"/>
            </a:xfrm>
            <a:custGeom>
              <a:avLst/>
              <a:gdLst/>
              <a:ahLst/>
              <a:cxnLst/>
              <a:rect l="l" t="t" r="r" b="b"/>
              <a:pathLst>
                <a:path w="959739" h="422656">
                  <a:moveTo>
                    <a:pt x="959739" y="0"/>
                  </a:moveTo>
                  <a:lnTo>
                    <a:pt x="0" y="0"/>
                  </a:lnTo>
                  <a:lnTo>
                    <a:pt x="0" y="422656"/>
                  </a:lnTo>
                  <a:lnTo>
                    <a:pt x="959739" y="422656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122" name="Group 122"/>
          <p:cNvGrpSpPr/>
          <p:nvPr/>
        </p:nvGrpSpPr>
        <p:grpSpPr>
          <a:xfrm rot="-5400000">
            <a:off x="14128560" y="6497280"/>
            <a:ext cx="880740" cy="234900"/>
            <a:chOff x="0" y="0"/>
            <a:chExt cx="1174320" cy="313200"/>
          </a:xfrm>
        </p:grpSpPr>
        <p:sp>
          <p:nvSpPr>
            <p:cNvPr id="123" name="Freeform 123"/>
            <p:cNvSpPr/>
            <p:nvPr/>
          </p:nvSpPr>
          <p:spPr>
            <a:xfrm>
              <a:off x="127" y="0"/>
              <a:ext cx="1174115" cy="313182"/>
            </a:xfrm>
            <a:custGeom>
              <a:avLst/>
              <a:gdLst/>
              <a:ahLst/>
              <a:cxnLst/>
              <a:rect l="l" t="t" r="r" b="b"/>
              <a:pathLst>
                <a:path w="1174115" h="313182">
                  <a:moveTo>
                    <a:pt x="1017778" y="0"/>
                  </a:moveTo>
                  <a:cubicBezTo>
                    <a:pt x="1104900" y="0"/>
                    <a:pt x="1174115" y="69342"/>
                    <a:pt x="1174115" y="156591"/>
                  </a:cubicBezTo>
                  <a:cubicBezTo>
                    <a:pt x="1174115" y="241300"/>
                    <a:pt x="1104900" y="313182"/>
                    <a:pt x="1017778" y="313182"/>
                  </a:cubicBezTo>
                  <a:lnTo>
                    <a:pt x="156337" y="313182"/>
                  </a:lnTo>
                  <a:cubicBezTo>
                    <a:pt x="71755" y="313182"/>
                    <a:pt x="0" y="241300"/>
                    <a:pt x="0" y="156591"/>
                  </a:cubicBezTo>
                  <a:cubicBezTo>
                    <a:pt x="0" y="69342"/>
                    <a:pt x="71755" y="0"/>
                    <a:pt x="156337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124" name="Group 124"/>
          <p:cNvGrpSpPr/>
          <p:nvPr/>
        </p:nvGrpSpPr>
        <p:grpSpPr>
          <a:xfrm>
            <a:off x="10638000" y="8050860"/>
            <a:ext cx="719820" cy="606960"/>
            <a:chOff x="0" y="0"/>
            <a:chExt cx="959760" cy="809280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959739" cy="809244"/>
            </a:xfrm>
            <a:custGeom>
              <a:avLst/>
              <a:gdLst/>
              <a:ahLst/>
              <a:cxnLst/>
              <a:rect l="l" t="t" r="r" b="b"/>
              <a:pathLst>
                <a:path w="959739" h="809244">
                  <a:moveTo>
                    <a:pt x="959739" y="0"/>
                  </a:moveTo>
                  <a:lnTo>
                    <a:pt x="0" y="0"/>
                  </a:lnTo>
                  <a:lnTo>
                    <a:pt x="0" y="809244"/>
                  </a:lnTo>
                  <a:lnTo>
                    <a:pt x="959739" y="809244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126" name="Group 126"/>
          <p:cNvGrpSpPr/>
          <p:nvPr/>
        </p:nvGrpSpPr>
        <p:grpSpPr>
          <a:xfrm>
            <a:off x="10548900" y="8237160"/>
            <a:ext cx="880740" cy="234900"/>
            <a:chOff x="0" y="0"/>
            <a:chExt cx="1174320" cy="313200"/>
          </a:xfrm>
        </p:grpSpPr>
        <p:sp>
          <p:nvSpPr>
            <p:cNvPr id="127" name="Freeform 127"/>
            <p:cNvSpPr/>
            <p:nvPr/>
          </p:nvSpPr>
          <p:spPr>
            <a:xfrm>
              <a:off x="127" y="0"/>
              <a:ext cx="1174115" cy="313182"/>
            </a:xfrm>
            <a:custGeom>
              <a:avLst/>
              <a:gdLst/>
              <a:ahLst/>
              <a:cxnLst/>
              <a:rect l="l" t="t" r="r" b="b"/>
              <a:pathLst>
                <a:path w="1174115" h="313182">
                  <a:moveTo>
                    <a:pt x="1017778" y="0"/>
                  </a:moveTo>
                  <a:cubicBezTo>
                    <a:pt x="1104900" y="0"/>
                    <a:pt x="1174115" y="69342"/>
                    <a:pt x="1174115" y="156591"/>
                  </a:cubicBezTo>
                  <a:cubicBezTo>
                    <a:pt x="1174115" y="241300"/>
                    <a:pt x="1104900" y="313182"/>
                    <a:pt x="1017778" y="313182"/>
                  </a:cubicBezTo>
                  <a:lnTo>
                    <a:pt x="156337" y="313182"/>
                  </a:lnTo>
                  <a:cubicBezTo>
                    <a:pt x="71755" y="313182"/>
                    <a:pt x="0" y="241300"/>
                    <a:pt x="0" y="156591"/>
                  </a:cubicBezTo>
                  <a:cubicBezTo>
                    <a:pt x="0" y="69342"/>
                    <a:pt x="71755" y="0"/>
                    <a:pt x="156337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128" name="Group 128"/>
          <p:cNvGrpSpPr/>
          <p:nvPr/>
        </p:nvGrpSpPr>
        <p:grpSpPr>
          <a:xfrm>
            <a:off x="15478020" y="766800"/>
            <a:ext cx="663120" cy="857520"/>
            <a:chOff x="0" y="0"/>
            <a:chExt cx="884160" cy="114336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30" name="Group 130"/>
          <p:cNvGrpSpPr/>
          <p:nvPr/>
        </p:nvGrpSpPr>
        <p:grpSpPr>
          <a:xfrm>
            <a:off x="17129880" y="773280"/>
            <a:ext cx="672300" cy="844020"/>
            <a:chOff x="0" y="0"/>
            <a:chExt cx="896400" cy="1125360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32" name="Group 132"/>
          <p:cNvGrpSpPr/>
          <p:nvPr/>
        </p:nvGrpSpPr>
        <p:grpSpPr>
          <a:xfrm>
            <a:off x="16200000" y="744120"/>
            <a:ext cx="893700" cy="419580"/>
            <a:chOff x="0" y="0"/>
            <a:chExt cx="1191600" cy="55944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34" name="Group 134"/>
          <p:cNvGrpSpPr/>
          <p:nvPr/>
        </p:nvGrpSpPr>
        <p:grpSpPr>
          <a:xfrm>
            <a:off x="16288020" y="121500"/>
            <a:ext cx="701460" cy="704160"/>
            <a:chOff x="0" y="0"/>
            <a:chExt cx="935280" cy="938880"/>
          </a:xfrm>
        </p:grpSpPr>
        <p:sp>
          <p:nvSpPr>
            <p:cNvPr id="135" name="Freeform 135"/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16075800" y="635580"/>
            <a:ext cx="942840" cy="629640"/>
            <a:chOff x="0" y="0"/>
            <a:chExt cx="1257120" cy="839520"/>
          </a:xfrm>
        </p:grpSpPr>
        <p:sp>
          <p:nvSpPr>
            <p:cNvPr id="137" name="Freeform 137"/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8" name="Group 138"/>
          <p:cNvGrpSpPr/>
          <p:nvPr/>
        </p:nvGrpSpPr>
        <p:grpSpPr>
          <a:xfrm>
            <a:off x="17289720" y="1551960"/>
            <a:ext cx="616140" cy="241380"/>
            <a:chOff x="0" y="0"/>
            <a:chExt cx="821520" cy="32184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16924140" y="649080"/>
            <a:ext cx="286740" cy="609120"/>
            <a:chOff x="0" y="0"/>
            <a:chExt cx="382320" cy="812160"/>
          </a:xfrm>
        </p:grpSpPr>
        <p:sp>
          <p:nvSpPr>
            <p:cNvPr id="141" name="Freeform 141"/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2" name="Group 142"/>
          <p:cNvGrpSpPr/>
          <p:nvPr/>
        </p:nvGrpSpPr>
        <p:grpSpPr>
          <a:xfrm>
            <a:off x="15403500" y="1558440"/>
            <a:ext cx="584280" cy="176040"/>
            <a:chOff x="0" y="0"/>
            <a:chExt cx="779040" cy="234720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4" name="Group 144"/>
          <p:cNvGrpSpPr/>
          <p:nvPr/>
        </p:nvGrpSpPr>
        <p:grpSpPr>
          <a:xfrm>
            <a:off x="15462360" y="1682640"/>
            <a:ext cx="446580" cy="133380"/>
            <a:chOff x="0" y="0"/>
            <a:chExt cx="595440" cy="177840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17377740" y="1691820"/>
            <a:ext cx="430920" cy="117180"/>
            <a:chOff x="0" y="0"/>
            <a:chExt cx="574560" cy="156240"/>
          </a:xfrm>
        </p:grpSpPr>
        <p:sp>
          <p:nvSpPr>
            <p:cNvPr id="147" name="Freeform 147"/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148" name="Group 148"/>
          <p:cNvGrpSpPr/>
          <p:nvPr/>
        </p:nvGrpSpPr>
        <p:grpSpPr>
          <a:xfrm>
            <a:off x="16712460" y="349380"/>
            <a:ext cx="182520" cy="264060"/>
            <a:chOff x="0" y="0"/>
            <a:chExt cx="243360" cy="352080"/>
          </a:xfrm>
        </p:grpSpPr>
        <p:sp>
          <p:nvSpPr>
            <p:cNvPr id="149" name="Freeform 149"/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150" name="Group 150"/>
          <p:cNvGrpSpPr/>
          <p:nvPr/>
        </p:nvGrpSpPr>
        <p:grpSpPr>
          <a:xfrm>
            <a:off x="16500240" y="209520"/>
            <a:ext cx="286740" cy="214380"/>
            <a:chOff x="0" y="0"/>
            <a:chExt cx="382320" cy="28584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152" name="Group 152"/>
          <p:cNvGrpSpPr/>
          <p:nvPr/>
        </p:nvGrpSpPr>
        <p:grpSpPr>
          <a:xfrm>
            <a:off x="16500240" y="547560"/>
            <a:ext cx="270540" cy="182520"/>
            <a:chOff x="0" y="0"/>
            <a:chExt cx="360720" cy="243360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154" name="Group 154"/>
          <p:cNvGrpSpPr/>
          <p:nvPr/>
        </p:nvGrpSpPr>
        <p:grpSpPr>
          <a:xfrm>
            <a:off x="16383060" y="319680"/>
            <a:ext cx="205200" cy="293220"/>
            <a:chOff x="0" y="0"/>
            <a:chExt cx="273600" cy="390960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  <p:sp>
        <p:nvSpPr>
          <p:cNvPr id="156" name="TextBox 156"/>
          <p:cNvSpPr txBox="1"/>
          <p:nvPr/>
        </p:nvSpPr>
        <p:spPr>
          <a:xfrm>
            <a:off x="1143000" y="0"/>
            <a:ext cx="966402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fa-IR" sz="8100" spc="898" dirty="0">
                <a:solidFill>
                  <a:schemeClr val="accent1"/>
                </a:solidFill>
                <a:latin typeface="Arimo Bold"/>
                <a:cs typeface="B Nazanin" pitchFamily="2" charset="-78"/>
              </a:rPr>
              <a:t>سبک اینفوگرافیک</a:t>
            </a:r>
            <a:endParaRPr lang="en-US" sz="8100" spc="898" dirty="0">
              <a:solidFill>
                <a:schemeClr val="accent1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157" name="TextBox 157"/>
          <p:cNvSpPr txBox="1"/>
          <p:nvPr/>
        </p:nvSpPr>
        <p:spPr>
          <a:xfrm>
            <a:off x="1237860" y="1572300"/>
            <a:ext cx="34540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7F7F7F"/>
                </a:solidFill>
                <a:latin typeface="Montserrat"/>
                <a:cs typeface="B Nazanin" pitchFamily="2" charset="-78"/>
              </a:rPr>
              <a:t>زیرنویس خود را وارد کنید</a:t>
            </a:r>
            <a:endParaRPr lang="en-US" sz="2100" spc="29" dirty="0">
              <a:solidFill>
                <a:srgbClr val="7F7F7F"/>
              </a:solidFill>
              <a:latin typeface="Montserrat"/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 rot="-2700000">
            <a:off x="2069280" y="1819800"/>
            <a:ext cx="671220" cy="671220"/>
            <a:chOff x="0" y="0"/>
            <a:chExt cx="894960" cy="8949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94969" cy="894969"/>
            </a:xfrm>
            <a:custGeom>
              <a:avLst/>
              <a:gdLst/>
              <a:ahLst/>
              <a:cxnLst/>
              <a:rect l="l" t="t" r="r" b="b"/>
              <a:pathLst>
                <a:path w="894969" h="894969">
                  <a:moveTo>
                    <a:pt x="0" y="0"/>
                  </a:moveTo>
                  <a:lnTo>
                    <a:pt x="894969" y="0"/>
                  </a:lnTo>
                  <a:lnTo>
                    <a:pt x="894969" y="894969"/>
                  </a:lnTo>
                  <a:lnTo>
                    <a:pt x="0" y="894969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129400" y="1993500"/>
            <a:ext cx="550980" cy="26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en-US" sz="1800" spc="25">
                <a:solidFill>
                  <a:srgbClr val="FFFFFF"/>
                </a:solidFill>
                <a:latin typeface="Montserrat Bold"/>
                <a:cs typeface="B Nazanin" pitchFamily="2" charset="-78"/>
              </a:rPr>
              <a:t>01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78720" y="1553940"/>
            <a:ext cx="27579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اضافه کردن متن</a:t>
            </a:r>
            <a:endParaRPr lang="en-US" sz="2100" spc="29" dirty="0">
              <a:solidFill>
                <a:srgbClr val="FFFFFF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78720" y="1879560"/>
            <a:ext cx="275796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ارائه یک پاور پوینت جدید که به زیبایی طراحی شده است دریافت کنید.</a:t>
            </a:r>
            <a:endParaRPr lang="en-US" sz="1800" spc="25" dirty="0">
              <a:solidFill>
                <a:srgbClr val="FFFFFF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8" name="Group 8"/>
          <p:cNvGrpSpPr/>
          <p:nvPr/>
        </p:nvGrpSpPr>
        <p:grpSpPr>
          <a:xfrm rot="-2700000">
            <a:off x="5959440" y="2746440"/>
            <a:ext cx="671220" cy="671220"/>
            <a:chOff x="0" y="0"/>
            <a:chExt cx="894960" cy="8949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94969" cy="894969"/>
            </a:xfrm>
            <a:custGeom>
              <a:avLst/>
              <a:gdLst/>
              <a:ahLst/>
              <a:cxnLst/>
              <a:rect l="l" t="t" r="r" b="b"/>
              <a:pathLst>
                <a:path w="894969" h="894969">
                  <a:moveTo>
                    <a:pt x="0" y="0"/>
                  </a:moveTo>
                  <a:lnTo>
                    <a:pt x="894969" y="0"/>
                  </a:lnTo>
                  <a:lnTo>
                    <a:pt x="894969" y="894969"/>
                  </a:lnTo>
                  <a:lnTo>
                    <a:pt x="0" y="894969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6020100" y="2920140"/>
            <a:ext cx="550980" cy="26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en-US" sz="1800" spc="25">
                <a:solidFill>
                  <a:srgbClr val="FFFFFF"/>
                </a:solidFill>
                <a:latin typeface="Montserrat Bold"/>
                <a:cs typeface="B Nazanin" pitchFamily="2" charset="-78"/>
              </a:rPr>
              <a:t>02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69420" y="2480040"/>
            <a:ext cx="27579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اضافه کردن متن</a:t>
            </a:r>
            <a:endParaRPr lang="en-US" sz="2100" spc="29" dirty="0">
              <a:solidFill>
                <a:srgbClr val="FFFFFF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969420" y="2805660"/>
            <a:ext cx="275796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ارائه یک پاور پوینت جدید که به زیبایی طراحی شده است دریافت کنید.</a:t>
            </a:r>
            <a:endParaRPr lang="en-US" sz="1800" spc="25" dirty="0">
              <a:solidFill>
                <a:srgbClr val="FFFFFF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13" name="Group 13"/>
          <p:cNvGrpSpPr/>
          <p:nvPr/>
        </p:nvGrpSpPr>
        <p:grpSpPr>
          <a:xfrm rot="-2700000">
            <a:off x="13686840" y="2281500"/>
            <a:ext cx="671220" cy="671220"/>
            <a:chOff x="0" y="0"/>
            <a:chExt cx="894960" cy="8949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94969" cy="894969"/>
            </a:xfrm>
            <a:custGeom>
              <a:avLst/>
              <a:gdLst/>
              <a:ahLst/>
              <a:cxnLst/>
              <a:rect l="l" t="t" r="r" b="b"/>
              <a:pathLst>
                <a:path w="894969" h="894969">
                  <a:moveTo>
                    <a:pt x="0" y="0"/>
                  </a:moveTo>
                  <a:lnTo>
                    <a:pt x="894969" y="0"/>
                  </a:lnTo>
                  <a:lnTo>
                    <a:pt x="894969" y="894969"/>
                  </a:lnTo>
                  <a:lnTo>
                    <a:pt x="0" y="894969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747500" y="2455200"/>
            <a:ext cx="550980" cy="26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en-US" sz="1800" spc="25">
                <a:solidFill>
                  <a:srgbClr val="FFFFFF"/>
                </a:solidFill>
                <a:latin typeface="Montserrat Bold"/>
                <a:cs typeface="B Nazanin" pitchFamily="2" charset="-78"/>
              </a:rPr>
              <a:t>04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696820" y="2015640"/>
            <a:ext cx="27579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اضافه کردن متن</a:t>
            </a:r>
            <a:endParaRPr lang="en-US" sz="2100" spc="29" dirty="0">
              <a:solidFill>
                <a:srgbClr val="FFFFFF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696820" y="2341260"/>
            <a:ext cx="275796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ارائه یک پاور پوینت جدید که به زیبایی طراحی شده است دریافت کنید.</a:t>
            </a:r>
            <a:endParaRPr lang="en-US" sz="1800" spc="25" dirty="0">
              <a:solidFill>
                <a:srgbClr val="FFFFFF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18" name="Group 18"/>
          <p:cNvGrpSpPr/>
          <p:nvPr/>
        </p:nvGrpSpPr>
        <p:grpSpPr>
          <a:xfrm rot="-2700000">
            <a:off x="9850140" y="3672540"/>
            <a:ext cx="671220" cy="671220"/>
            <a:chOff x="0" y="0"/>
            <a:chExt cx="894960" cy="89496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4969" cy="894969"/>
            </a:xfrm>
            <a:custGeom>
              <a:avLst/>
              <a:gdLst/>
              <a:ahLst/>
              <a:cxnLst/>
              <a:rect l="l" t="t" r="r" b="b"/>
              <a:pathLst>
                <a:path w="894969" h="894969">
                  <a:moveTo>
                    <a:pt x="0" y="0"/>
                  </a:moveTo>
                  <a:lnTo>
                    <a:pt x="894969" y="0"/>
                  </a:lnTo>
                  <a:lnTo>
                    <a:pt x="894969" y="894969"/>
                  </a:lnTo>
                  <a:lnTo>
                    <a:pt x="0" y="894969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9910260" y="3846240"/>
            <a:ext cx="550980" cy="26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en-US" sz="1800" spc="25">
                <a:solidFill>
                  <a:srgbClr val="FFFFFF"/>
                </a:solidFill>
                <a:latin typeface="Montserrat Bold"/>
                <a:cs typeface="B Nazanin" pitchFamily="2" charset="-78"/>
              </a:rPr>
              <a:t>03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860120" y="3406680"/>
            <a:ext cx="275796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FFFFFF"/>
                </a:solidFill>
                <a:latin typeface="Montserrat Bold"/>
                <a:cs typeface="B Nazanin" pitchFamily="2" charset="-78"/>
              </a:rPr>
              <a:t>اضافه کردن متن</a:t>
            </a:r>
            <a:endParaRPr lang="en-US" sz="2100" spc="29" dirty="0">
              <a:solidFill>
                <a:srgbClr val="FFFFFF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860120" y="3732300"/>
            <a:ext cx="275796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ارائه یک پاور پوینت جدید که به زیبایی طراحی شده است دریافت کنید.</a:t>
            </a:r>
            <a:endParaRPr lang="en-US" sz="1800" spc="25" dirty="0">
              <a:solidFill>
                <a:srgbClr val="FFFFFF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802400" y="8765145"/>
            <a:ext cx="39996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00"/>
              </a:lnSpc>
            </a:pPr>
            <a:r>
              <a:rPr lang="fa-IR" sz="60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ارائه</a:t>
            </a:r>
            <a:endParaRPr lang="en-US" sz="6000" spc="-1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301580" y="6861135"/>
            <a:ext cx="7986060" cy="2218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7280"/>
              </a:lnSpc>
            </a:pPr>
            <a:r>
              <a:rPr lang="fa-IR" sz="14400" spc="898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خطوط لوله</a:t>
            </a:r>
            <a:endParaRPr lang="en-US" sz="14400" spc="898" dirty="0">
              <a:solidFill>
                <a:srgbClr val="FFFFFF"/>
              </a:solidFill>
              <a:latin typeface="Arimo Bold"/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30920" y="2316060"/>
            <a:ext cx="1225800" cy="1225800"/>
            <a:chOff x="0" y="0"/>
            <a:chExt cx="1634400" cy="1634400"/>
          </a:xfrm>
        </p:grpSpPr>
        <p:sp>
          <p:nvSpPr>
            <p:cNvPr id="3" name="Freeform 3"/>
            <p:cNvSpPr/>
            <p:nvPr/>
          </p:nvSpPr>
          <p:spPr>
            <a:xfrm>
              <a:off x="0" y="-1651"/>
              <a:ext cx="1637665" cy="1640967"/>
            </a:xfrm>
            <a:custGeom>
              <a:avLst/>
              <a:gdLst/>
              <a:ahLst/>
              <a:cxnLst/>
              <a:rect l="l" t="t" r="r" b="b"/>
              <a:pathLst>
                <a:path w="1637665" h="1640967">
                  <a:moveTo>
                    <a:pt x="0" y="818896"/>
                  </a:moveTo>
                  <a:cubicBezTo>
                    <a:pt x="0" y="368681"/>
                    <a:pt x="364109" y="3302"/>
                    <a:pt x="814197" y="1651"/>
                  </a:cubicBezTo>
                  <a:cubicBezTo>
                    <a:pt x="1264285" y="0"/>
                    <a:pt x="1631061" y="362712"/>
                    <a:pt x="1634363" y="812927"/>
                  </a:cubicBezTo>
                  <a:cubicBezTo>
                    <a:pt x="1637665" y="1263142"/>
                    <a:pt x="1276223" y="1631061"/>
                    <a:pt x="826135" y="1636014"/>
                  </a:cubicBezTo>
                  <a:cubicBezTo>
                    <a:pt x="376047" y="1640967"/>
                    <a:pt x="6604" y="1280795"/>
                    <a:pt x="127" y="8307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634400" cy="1634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B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215120" y="7343640"/>
            <a:ext cx="385848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fa-IR" sz="3000" spc="42" dirty="0">
                <a:solidFill>
                  <a:srgbClr val="363A3D"/>
                </a:solidFill>
                <a:latin typeface="Montserrat"/>
                <a:cs typeface="B Nazanin" pitchFamily="2" charset="-78"/>
              </a:rPr>
              <a:t>تولید - محصول</a:t>
            </a:r>
            <a:endParaRPr lang="en-US" sz="3000" spc="42" dirty="0">
              <a:solidFill>
                <a:srgbClr val="363A3D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215120" y="7894980"/>
            <a:ext cx="385848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7543800" y="5988600"/>
            <a:ext cx="3048000" cy="1295100"/>
            <a:chOff x="-378000" y="0"/>
            <a:chExt cx="4064000" cy="1726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86000" cy="1634491"/>
            </a:xfrm>
            <a:custGeom>
              <a:avLst/>
              <a:gdLst/>
              <a:ahLst/>
              <a:cxnLst/>
              <a:rect l="l" t="t" r="r" b="b"/>
              <a:pathLst>
                <a:path w="2693289" h="1634490">
                  <a:moveTo>
                    <a:pt x="817372" y="0"/>
                  </a:moveTo>
                  <a:cubicBezTo>
                    <a:pt x="366014" y="0"/>
                    <a:pt x="0" y="365887"/>
                    <a:pt x="0" y="817245"/>
                  </a:cubicBezTo>
                  <a:cubicBezTo>
                    <a:pt x="0" y="1268603"/>
                    <a:pt x="366014" y="1634490"/>
                    <a:pt x="817372" y="1634490"/>
                  </a:cubicBezTo>
                  <a:lnTo>
                    <a:pt x="2693289" y="1634490"/>
                  </a:lnTo>
                  <a:cubicBezTo>
                    <a:pt x="2241804" y="1634490"/>
                    <a:pt x="1875917" y="1268603"/>
                    <a:pt x="1875917" y="817245"/>
                  </a:cubicBezTo>
                  <a:lnTo>
                    <a:pt x="1634744" y="817245"/>
                  </a:lnTo>
                  <a:cubicBezTo>
                    <a:pt x="1634744" y="365887"/>
                    <a:pt x="2000758" y="0"/>
                    <a:pt x="245224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-378000" y="92400"/>
              <a:ext cx="3510720" cy="1634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 dirty="0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50%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222580" y="3843720"/>
            <a:ext cx="1843560" cy="1843560"/>
            <a:chOff x="0" y="0"/>
            <a:chExt cx="2458080" cy="2458080"/>
          </a:xfrm>
        </p:grpSpPr>
        <p:sp>
          <p:nvSpPr>
            <p:cNvPr id="11" name="Freeform 11"/>
            <p:cNvSpPr/>
            <p:nvPr/>
          </p:nvSpPr>
          <p:spPr>
            <a:xfrm>
              <a:off x="0" y="-2413"/>
              <a:ext cx="2462784" cy="2467737"/>
            </a:xfrm>
            <a:custGeom>
              <a:avLst/>
              <a:gdLst/>
              <a:ahLst/>
              <a:cxnLst/>
              <a:rect l="l" t="t" r="r" b="b"/>
              <a:pathLst>
                <a:path w="2462784" h="2467737">
                  <a:moveTo>
                    <a:pt x="0" y="1231392"/>
                  </a:moveTo>
                  <a:cubicBezTo>
                    <a:pt x="0" y="554355"/>
                    <a:pt x="547497" y="4826"/>
                    <a:pt x="1224534" y="2413"/>
                  </a:cubicBezTo>
                  <a:cubicBezTo>
                    <a:pt x="1901571" y="0"/>
                    <a:pt x="2453132" y="545465"/>
                    <a:pt x="2457958" y="1222502"/>
                  </a:cubicBezTo>
                  <a:cubicBezTo>
                    <a:pt x="2462784" y="1899539"/>
                    <a:pt x="1919351" y="2453005"/>
                    <a:pt x="1242314" y="2460371"/>
                  </a:cubicBezTo>
                  <a:cubicBezTo>
                    <a:pt x="565277" y="2467737"/>
                    <a:pt x="10033" y="1926336"/>
                    <a:pt x="127" y="1249299"/>
                  </a:cubicBezTo>
                  <a:close/>
                  <a:moveTo>
                    <a:pt x="614680" y="1249299"/>
                  </a:moveTo>
                  <a:cubicBezTo>
                    <a:pt x="614680" y="1587754"/>
                    <a:pt x="888492" y="1862582"/>
                    <a:pt x="1226947" y="1863852"/>
                  </a:cubicBezTo>
                  <a:cubicBezTo>
                    <a:pt x="1565402" y="1865122"/>
                    <a:pt x="1841246" y="1592326"/>
                    <a:pt x="1843659" y="1253744"/>
                  </a:cubicBezTo>
                  <a:cubicBezTo>
                    <a:pt x="1846072" y="915162"/>
                    <a:pt x="1574419" y="638429"/>
                    <a:pt x="1235837" y="634746"/>
                  </a:cubicBezTo>
                  <a:cubicBezTo>
                    <a:pt x="897255" y="631063"/>
                    <a:pt x="619506" y="884047"/>
                    <a:pt x="614553" y="1222502"/>
                  </a:cubicBezTo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8222040" y="3843720"/>
            <a:ext cx="1843560" cy="1843560"/>
            <a:chOff x="0" y="0"/>
            <a:chExt cx="2458080" cy="2458080"/>
          </a:xfrm>
        </p:grpSpPr>
        <p:sp>
          <p:nvSpPr>
            <p:cNvPr id="13" name="Freeform 13"/>
            <p:cNvSpPr/>
            <p:nvPr/>
          </p:nvSpPr>
          <p:spPr>
            <a:xfrm>
              <a:off x="0" y="-1524"/>
              <a:ext cx="2458085" cy="1230503"/>
            </a:xfrm>
            <a:custGeom>
              <a:avLst/>
              <a:gdLst/>
              <a:ahLst/>
              <a:cxnLst/>
              <a:rect l="l" t="t" r="r" b="b"/>
              <a:pathLst>
                <a:path w="2458085" h="1230503">
                  <a:moveTo>
                    <a:pt x="2458085" y="1225169"/>
                  </a:moveTo>
                  <a:cubicBezTo>
                    <a:pt x="2455164" y="547497"/>
                    <a:pt x="1904111" y="0"/>
                    <a:pt x="1226439" y="1524"/>
                  </a:cubicBezTo>
                  <a:cubicBezTo>
                    <a:pt x="548767" y="3048"/>
                    <a:pt x="0" y="552831"/>
                    <a:pt x="0" y="1230503"/>
                  </a:cubicBezTo>
                  <a:lnTo>
                    <a:pt x="614553" y="1230503"/>
                  </a:lnTo>
                  <a:cubicBezTo>
                    <a:pt x="614553" y="891667"/>
                    <a:pt x="888873" y="616712"/>
                    <a:pt x="1227709" y="615950"/>
                  </a:cubicBezTo>
                  <a:cubicBezTo>
                    <a:pt x="1566545" y="615188"/>
                    <a:pt x="1842135" y="888873"/>
                    <a:pt x="1843532" y="1227836"/>
                  </a:cubicBezTo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968840" y="8203680"/>
            <a:ext cx="1225800" cy="1225800"/>
            <a:chOff x="0" y="0"/>
            <a:chExt cx="1634400" cy="1634400"/>
          </a:xfrm>
        </p:grpSpPr>
        <p:sp>
          <p:nvSpPr>
            <p:cNvPr id="15" name="Freeform 15"/>
            <p:cNvSpPr/>
            <p:nvPr/>
          </p:nvSpPr>
          <p:spPr>
            <a:xfrm>
              <a:off x="-3302" y="-1651"/>
              <a:ext cx="1637665" cy="1640967"/>
            </a:xfrm>
            <a:custGeom>
              <a:avLst/>
              <a:gdLst/>
              <a:ahLst/>
              <a:cxnLst/>
              <a:rect l="l" t="t" r="r" b="b"/>
              <a:pathLst>
                <a:path w="1637665" h="1640967">
                  <a:moveTo>
                    <a:pt x="1637665" y="818896"/>
                  </a:moveTo>
                  <a:cubicBezTo>
                    <a:pt x="1637665" y="368681"/>
                    <a:pt x="1273683" y="3302"/>
                    <a:pt x="823468" y="1651"/>
                  </a:cubicBezTo>
                  <a:cubicBezTo>
                    <a:pt x="373253" y="0"/>
                    <a:pt x="6604" y="362712"/>
                    <a:pt x="3302" y="812927"/>
                  </a:cubicBezTo>
                  <a:cubicBezTo>
                    <a:pt x="0" y="1263142"/>
                    <a:pt x="361442" y="1631061"/>
                    <a:pt x="811530" y="1636014"/>
                  </a:cubicBezTo>
                  <a:cubicBezTo>
                    <a:pt x="1261618" y="1640967"/>
                    <a:pt x="1631061" y="1280922"/>
                    <a:pt x="1637538" y="8307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1634400" cy="1634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A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52500" y="2547900"/>
            <a:ext cx="385848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fa-IR" sz="3000" spc="42" dirty="0">
                <a:solidFill>
                  <a:srgbClr val="4079BB"/>
                </a:solidFill>
                <a:latin typeface="Montserrat"/>
                <a:cs typeface="B Nazanin" pitchFamily="2" charset="-78"/>
              </a:rPr>
              <a:t>ایده ها</a:t>
            </a:r>
            <a:endParaRPr lang="en-US" sz="3000" spc="42" dirty="0">
              <a:solidFill>
                <a:srgbClr val="4079BB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52500" y="3099240"/>
            <a:ext cx="385848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914400" y="4533300"/>
            <a:ext cx="3276600" cy="1226400"/>
            <a:chOff x="-467760" y="0"/>
            <a:chExt cx="4368800" cy="163519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901040" cy="1634490"/>
            </a:xfrm>
            <a:custGeom>
              <a:avLst/>
              <a:gdLst/>
              <a:ahLst/>
              <a:cxnLst/>
              <a:rect l="l" t="t" r="r" b="b"/>
              <a:pathLst>
                <a:path w="2693289" h="1634490">
                  <a:moveTo>
                    <a:pt x="817372" y="0"/>
                  </a:moveTo>
                  <a:cubicBezTo>
                    <a:pt x="366014" y="0"/>
                    <a:pt x="0" y="365887"/>
                    <a:pt x="0" y="817245"/>
                  </a:cubicBezTo>
                  <a:cubicBezTo>
                    <a:pt x="0" y="1268603"/>
                    <a:pt x="366014" y="1634490"/>
                    <a:pt x="817372" y="1634490"/>
                  </a:cubicBezTo>
                  <a:lnTo>
                    <a:pt x="2693289" y="1634490"/>
                  </a:lnTo>
                  <a:cubicBezTo>
                    <a:pt x="2241804" y="1634490"/>
                    <a:pt x="1875917" y="1268603"/>
                    <a:pt x="1875917" y="817245"/>
                  </a:cubicBezTo>
                  <a:lnTo>
                    <a:pt x="1634744" y="817245"/>
                  </a:lnTo>
                  <a:cubicBezTo>
                    <a:pt x="1634744" y="365887"/>
                    <a:pt x="2000758" y="0"/>
                    <a:pt x="245224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-467760" y="800"/>
              <a:ext cx="4205840" cy="1634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 dirty="0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25%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59960" y="6060960"/>
            <a:ext cx="1843560" cy="1843560"/>
            <a:chOff x="0" y="0"/>
            <a:chExt cx="2458080" cy="2458080"/>
          </a:xfrm>
        </p:grpSpPr>
        <p:sp>
          <p:nvSpPr>
            <p:cNvPr id="23" name="Freeform 23"/>
            <p:cNvSpPr/>
            <p:nvPr/>
          </p:nvSpPr>
          <p:spPr>
            <a:xfrm>
              <a:off x="0" y="-2413"/>
              <a:ext cx="2462784" cy="2467737"/>
            </a:xfrm>
            <a:custGeom>
              <a:avLst/>
              <a:gdLst/>
              <a:ahLst/>
              <a:cxnLst/>
              <a:rect l="l" t="t" r="r" b="b"/>
              <a:pathLst>
                <a:path w="2462784" h="2467737">
                  <a:moveTo>
                    <a:pt x="0" y="1231392"/>
                  </a:moveTo>
                  <a:cubicBezTo>
                    <a:pt x="0" y="554355"/>
                    <a:pt x="547497" y="4826"/>
                    <a:pt x="1224534" y="2413"/>
                  </a:cubicBezTo>
                  <a:cubicBezTo>
                    <a:pt x="1901571" y="0"/>
                    <a:pt x="2453132" y="545465"/>
                    <a:pt x="2457958" y="1222502"/>
                  </a:cubicBezTo>
                  <a:cubicBezTo>
                    <a:pt x="2462784" y="1899539"/>
                    <a:pt x="1919351" y="2453005"/>
                    <a:pt x="1242314" y="2460371"/>
                  </a:cubicBezTo>
                  <a:cubicBezTo>
                    <a:pt x="565277" y="2467737"/>
                    <a:pt x="10033" y="1926336"/>
                    <a:pt x="127" y="1249299"/>
                  </a:cubicBezTo>
                  <a:close/>
                  <a:moveTo>
                    <a:pt x="614680" y="1249299"/>
                  </a:moveTo>
                  <a:cubicBezTo>
                    <a:pt x="614680" y="1587754"/>
                    <a:pt x="888492" y="1862582"/>
                    <a:pt x="1226947" y="1863852"/>
                  </a:cubicBezTo>
                  <a:cubicBezTo>
                    <a:pt x="1565402" y="1865122"/>
                    <a:pt x="1841246" y="1592326"/>
                    <a:pt x="1843659" y="1253744"/>
                  </a:cubicBezTo>
                  <a:cubicBezTo>
                    <a:pt x="1846072" y="915162"/>
                    <a:pt x="1574419" y="638429"/>
                    <a:pt x="1235837" y="634746"/>
                  </a:cubicBezTo>
                  <a:cubicBezTo>
                    <a:pt x="897255" y="631063"/>
                    <a:pt x="619506" y="884047"/>
                    <a:pt x="614553" y="1222502"/>
                  </a:cubicBezTo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24" name="Group 24"/>
          <p:cNvGrpSpPr/>
          <p:nvPr/>
        </p:nvGrpSpPr>
        <p:grpSpPr>
          <a:xfrm rot="5400000">
            <a:off x="1659420" y="6060420"/>
            <a:ext cx="1843560" cy="1843560"/>
            <a:chOff x="0" y="0"/>
            <a:chExt cx="2458080" cy="24580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226693" cy="1228979"/>
            </a:xfrm>
            <a:custGeom>
              <a:avLst/>
              <a:gdLst/>
              <a:ahLst/>
              <a:cxnLst/>
              <a:rect l="l" t="t" r="r" b="b"/>
              <a:pathLst>
                <a:path w="1226693" h="1228979">
                  <a:moveTo>
                    <a:pt x="1224280" y="0"/>
                  </a:moveTo>
                  <a:cubicBezTo>
                    <a:pt x="547370" y="2667"/>
                    <a:pt x="0" y="552069"/>
                    <a:pt x="0" y="1228979"/>
                  </a:cubicBezTo>
                  <a:lnTo>
                    <a:pt x="614553" y="1228979"/>
                  </a:lnTo>
                  <a:cubicBezTo>
                    <a:pt x="614553" y="890524"/>
                    <a:pt x="888238" y="615823"/>
                    <a:pt x="1226693" y="614426"/>
                  </a:cubicBezTo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" name="Group 26"/>
          <p:cNvGrpSpPr/>
          <p:nvPr/>
        </p:nvGrpSpPr>
        <p:grpSpPr>
          <a:xfrm rot="-5400000">
            <a:off x="2952720" y="5905980"/>
            <a:ext cx="4806000" cy="1600560"/>
            <a:chOff x="0" y="0"/>
            <a:chExt cx="6408000" cy="21340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408039" cy="2133981"/>
            </a:xfrm>
            <a:custGeom>
              <a:avLst/>
              <a:gdLst/>
              <a:ahLst/>
              <a:cxnLst/>
              <a:rect l="l" t="t" r="r" b="b"/>
              <a:pathLst>
                <a:path w="6408039" h="2133981">
                  <a:moveTo>
                    <a:pt x="0" y="0"/>
                  </a:moveTo>
                  <a:lnTo>
                    <a:pt x="0" y="1061720"/>
                  </a:lnTo>
                  <a:cubicBezTo>
                    <a:pt x="0" y="1654429"/>
                    <a:pt x="479679" y="2133981"/>
                    <a:pt x="1072261" y="2133981"/>
                  </a:cubicBezTo>
                  <a:lnTo>
                    <a:pt x="6408039" y="2133981"/>
                  </a:lnTo>
                  <a:lnTo>
                    <a:pt x="6408039" y="1353820"/>
                  </a:lnTo>
                  <a:lnTo>
                    <a:pt x="1072261" y="1353820"/>
                  </a:lnTo>
                  <a:cubicBezTo>
                    <a:pt x="912368" y="1351661"/>
                    <a:pt x="782320" y="1223772"/>
                    <a:pt x="782320" y="1061847"/>
                  </a:cubicBezTo>
                  <a:lnTo>
                    <a:pt x="782320" y="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8" name="Group 28"/>
          <p:cNvGrpSpPr/>
          <p:nvPr/>
        </p:nvGrpSpPr>
        <p:grpSpPr>
          <a:xfrm rot="5400000">
            <a:off x="3966840" y="4239540"/>
            <a:ext cx="4806000" cy="1600560"/>
            <a:chOff x="0" y="0"/>
            <a:chExt cx="6408000" cy="213408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408039" cy="2133981"/>
            </a:xfrm>
            <a:custGeom>
              <a:avLst/>
              <a:gdLst/>
              <a:ahLst/>
              <a:cxnLst/>
              <a:rect l="l" t="t" r="r" b="b"/>
              <a:pathLst>
                <a:path w="6408039" h="2133981">
                  <a:moveTo>
                    <a:pt x="0" y="0"/>
                  </a:moveTo>
                  <a:lnTo>
                    <a:pt x="0" y="1061720"/>
                  </a:lnTo>
                  <a:cubicBezTo>
                    <a:pt x="0" y="1654429"/>
                    <a:pt x="479679" y="2133981"/>
                    <a:pt x="1072261" y="2133981"/>
                  </a:cubicBezTo>
                  <a:lnTo>
                    <a:pt x="6408039" y="2133981"/>
                  </a:lnTo>
                  <a:lnTo>
                    <a:pt x="6408039" y="1353820"/>
                  </a:lnTo>
                  <a:lnTo>
                    <a:pt x="1072261" y="1353820"/>
                  </a:lnTo>
                  <a:cubicBezTo>
                    <a:pt x="912368" y="1351661"/>
                    <a:pt x="782320" y="1223772"/>
                    <a:pt x="782320" y="1061847"/>
                  </a:cubicBezTo>
                  <a:lnTo>
                    <a:pt x="782320" y="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6766200" y="2636280"/>
            <a:ext cx="259740" cy="585900"/>
            <a:chOff x="0" y="0"/>
            <a:chExt cx="346320" cy="7812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46329" cy="781177"/>
            </a:xfrm>
            <a:custGeom>
              <a:avLst/>
              <a:gdLst/>
              <a:ahLst/>
              <a:cxnLst/>
              <a:rect l="l" t="t" r="r" b="b"/>
              <a:pathLst>
                <a:path w="346329" h="781177">
                  <a:moveTo>
                    <a:pt x="0" y="0"/>
                  </a:moveTo>
                  <a:lnTo>
                    <a:pt x="346329" y="0"/>
                  </a:lnTo>
                  <a:lnTo>
                    <a:pt x="346329" y="781177"/>
                  </a:lnTo>
                  <a:lnTo>
                    <a:pt x="0" y="781177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4700160" y="8523900"/>
            <a:ext cx="259740" cy="585900"/>
            <a:chOff x="0" y="0"/>
            <a:chExt cx="346320" cy="7812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46329" cy="781177"/>
            </a:xfrm>
            <a:custGeom>
              <a:avLst/>
              <a:gdLst/>
              <a:ahLst/>
              <a:cxnLst/>
              <a:rect l="l" t="t" r="r" b="b"/>
              <a:pathLst>
                <a:path w="346329" h="781177">
                  <a:moveTo>
                    <a:pt x="0" y="0"/>
                  </a:moveTo>
                  <a:lnTo>
                    <a:pt x="346329" y="0"/>
                  </a:lnTo>
                  <a:lnTo>
                    <a:pt x="346329" y="781177"/>
                  </a:lnTo>
                  <a:lnTo>
                    <a:pt x="0" y="781177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34" name="Group 34"/>
          <p:cNvGrpSpPr/>
          <p:nvPr/>
        </p:nvGrpSpPr>
        <p:grpSpPr>
          <a:xfrm rot="-5400000">
            <a:off x="4151520" y="8656200"/>
            <a:ext cx="860220" cy="321300"/>
            <a:chOff x="0" y="0"/>
            <a:chExt cx="1146960" cy="4284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46937" cy="428371"/>
            </a:xfrm>
            <a:custGeom>
              <a:avLst/>
              <a:gdLst/>
              <a:ahLst/>
              <a:cxnLst/>
              <a:rect l="l" t="t" r="r" b="b"/>
              <a:pathLst>
                <a:path w="1146937" h="428371">
                  <a:moveTo>
                    <a:pt x="215392" y="0"/>
                  </a:moveTo>
                  <a:cubicBezTo>
                    <a:pt x="96012" y="0"/>
                    <a:pt x="0" y="95885"/>
                    <a:pt x="0" y="213106"/>
                  </a:cubicBezTo>
                  <a:cubicBezTo>
                    <a:pt x="0" y="332486"/>
                    <a:pt x="96012" y="428371"/>
                    <a:pt x="215392" y="428371"/>
                  </a:cubicBezTo>
                  <a:lnTo>
                    <a:pt x="933704" y="428371"/>
                  </a:lnTo>
                  <a:cubicBezTo>
                    <a:pt x="1050925" y="428371"/>
                    <a:pt x="1146937" y="332486"/>
                    <a:pt x="1146937" y="213106"/>
                  </a:cubicBezTo>
                  <a:cubicBezTo>
                    <a:pt x="1146937" y="95885"/>
                    <a:pt x="1051052" y="0"/>
                    <a:pt x="93370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6" name="Group 36"/>
          <p:cNvGrpSpPr/>
          <p:nvPr/>
        </p:nvGrpSpPr>
        <p:grpSpPr>
          <a:xfrm rot="5400000">
            <a:off x="6713820" y="2768580"/>
            <a:ext cx="860220" cy="321300"/>
            <a:chOff x="0" y="0"/>
            <a:chExt cx="1146960" cy="428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146937" cy="428371"/>
            </a:xfrm>
            <a:custGeom>
              <a:avLst/>
              <a:gdLst/>
              <a:ahLst/>
              <a:cxnLst/>
              <a:rect l="l" t="t" r="r" b="b"/>
              <a:pathLst>
                <a:path w="1146937" h="428371">
                  <a:moveTo>
                    <a:pt x="215392" y="0"/>
                  </a:moveTo>
                  <a:cubicBezTo>
                    <a:pt x="96012" y="0"/>
                    <a:pt x="0" y="95885"/>
                    <a:pt x="0" y="213106"/>
                  </a:cubicBezTo>
                  <a:cubicBezTo>
                    <a:pt x="0" y="332486"/>
                    <a:pt x="96012" y="428371"/>
                    <a:pt x="215392" y="428371"/>
                  </a:cubicBezTo>
                  <a:lnTo>
                    <a:pt x="933704" y="428371"/>
                  </a:lnTo>
                  <a:cubicBezTo>
                    <a:pt x="1050925" y="428371"/>
                    <a:pt x="1146937" y="332486"/>
                    <a:pt x="1146937" y="213106"/>
                  </a:cubicBezTo>
                  <a:cubicBezTo>
                    <a:pt x="1146937" y="95885"/>
                    <a:pt x="1051052" y="0"/>
                    <a:pt x="93370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8" name="Group 38"/>
          <p:cNvGrpSpPr/>
          <p:nvPr/>
        </p:nvGrpSpPr>
        <p:grpSpPr>
          <a:xfrm rot="-5400000">
            <a:off x="5152680" y="5580360"/>
            <a:ext cx="1420200" cy="585360"/>
            <a:chOff x="0" y="0"/>
            <a:chExt cx="1893600" cy="78048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893570" cy="780542"/>
            </a:xfrm>
            <a:custGeom>
              <a:avLst/>
              <a:gdLst/>
              <a:ahLst/>
              <a:cxnLst/>
              <a:rect l="l" t="t" r="r" b="b"/>
              <a:pathLst>
                <a:path w="1893570" h="780542">
                  <a:moveTo>
                    <a:pt x="0" y="0"/>
                  </a:moveTo>
                  <a:lnTo>
                    <a:pt x="1893570" y="0"/>
                  </a:lnTo>
                  <a:lnTo>
                    <a:pt x="1893570" y="780542"/>
                  </a:lnTo>
                  <a:lnTo>
                    <a:pt x="0" y="780542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40" name="Group 40"/>
          <p:cNvGrpSpPr/>
          <p:nvPr/>
        </p:nvGrpSpPr>
        <p:grpSpPr>
          <a:xfrm rot="-5400000">
            <a:off x="5467500" y="5472900"/>
            <a:ext cx="791100" cy="800820"/>
            <a:chOff x="0" y="0"/>
            <a:chExt cx="1054800" cy="1067760"/>
          </a:xfrm>
        </p:grpSpPr>
        <p:sp>
          <p:nvSpPr>
            <p:cNvPr id="41" name="Freeform 41"/>
            <p:cNvSpPr/>
            <p:nvPr/>
          </p:nvSpPr>
          <p:spPr>
            <a:xfrm>
              <a:off x="127" y="127"/>
              <a:ext cx="1054608" cy="1067562"/>
            </a:xfrm>
            <a:custGeom>
              <a:avLst/>
              <a:gdLst/>
              <a:ahLst/>
              <a:cxnLst/>
              <a:rect l="l" t="t" r="r" b="b"/>
              <a:pathLst>
                <a:path w="1054608" h="1067562">
                  <a:moveTo>
                    <a:pt x="113411" y="0"/>
                  </a:moveTo>
                  <a:lnTo>
                    <a:pt x="0" y="110744"/>
                  </a:lnTo>
                  <a:lnTo>
                    <a:pt x="941197" y="1067562"/>
                  </a:lnTo>
                  <a:lnTo>
                    <a:pt x="1054608" y="956691"/>
                  </a:lnTo>
                  <a:lnTo>
                    <a:pt x="113411" y="0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2" name="Group 42"/>
          <p:cNvGrpSpPr/>
          <p:nvPr/>
        </p:nvGrpSpPr>
        <p:grpSpPr>
          <a:xfrm rot="-5400000">
            <a:off x="5462640" y="5477760"/>
            <a:ext cx="800820" cy="791100"/>
            <a:chOff x="0" y="0"/>
            <a:chExt cx="1067760" cy="1054800"/>
          </a:xfrm>
        </p:grpSpPr>
        <p:sp>
          <p:nvSpPr>
            <p:cNvPr id="43" name="Freeform 43"/>
            <p:cNvSpPr/>
            <p:nvPr/>
          </p:nvSpPr>
          <p:spPr>
            <a:xfrm>
              <a:off x="127" y="127"/>
              <a:ext cx="1067562" cy="1054735"/>
            </a:xfrm>
            <a:custGeom>
              <a:avLst/>
              <a:gdLst/>
              <a:ahLst/>
              <a:cxnLst/>
              <a:rect l="l" t="t" r="r" b="b"/>
              <a:pathLst>
                <a:path w="1067562" h="1054735">
                  <a:moveTo>
                    <a:pt x="956691" y="0"/>
                  </a:moveTo>
                  <a:lnTo>
                    <a:pt x="0" y="943864"/>
                  </a:lnTo>
                  <a:lnTo>
                    <a:pt x="110871" y="1054735"/>
                  </a:lnTo>
                  <a:lnTo>
                    <a:pt x="1067562" y="113411"/>
                  </a:lnTo>
                  <a:lnTo>
                    <a:pt x="956691" y="0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4" name="Group 44"/>
          <p:cNvGrpSpPr/>
          <p:nvPr/>
        </p:nvGrpSpPr>
        <p:grpSpPr>
          <a:xfrm rot="-5400000">
            <a:off x="5799600" y="5368680"/>
            <a:ext cx="125820" cy="1007640"/>
            <a:chOff x="0" y="0"/>
            <a:chExt cx="167760" cy="134352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67767" cy="1343533"/>
            </a:xfrm>
            <a:custGeom>
              <a:avLst/>
              <a:gdLst/>
              <a:ahLst/>
              <a:cxnLst/>
              <a:rect l="l" t="t" r="r" b="b"/>
              <a:pathLst>
                <a:path w="167767" h="1343533">
                  <a:moveTo>
                    <a:pt x="10287" y="0"/>
                  </a:moveTo>
                  <a:lnTo>
                    <a:pt x="0" y="1340993"/>
                  </a:lnTo>
                  <a:lnTo>
                    <a:pt x="157480" y="1343533"/>
                  </a:lnTo>
                  <a:lnTo>
                    <a:pt x="167767" y="0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6" name="Group 46"/>
          <p:cNvGrpSpPr/>
          <p:nvPr/>
        </p:nvGrpSpPr>
        <p:grpSpPr>
          <a:xfrm rot="-5400000">
            <a:off x="5358960" y="5809860"/>
            <a:ext cx="1008180" cy="125820"/>
            <a:chOff x="0" y="0"/>
            <a:chExt cx="1344240" cy="16776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344168" cy="167767"/>
            </a:xfrm>
            <a:custGeom>
              <a:avLst/>
              <a:gdLst/>
              <a:ahLst/>
              <a:cxnLst/>
              <a:rect l="l" t="t" r="r" b="b"/>
              <a:pathLst>
                <a:path w="1344168" h="167767">
                  <a:moveTo>
                    <a:pt x="2540" y="0"/>
                  </a:moveTo>
                  <a:lnTo>
                    <a:pt x="0" y="157480"/>
                  </a:lnTo>
                  <a:lnTo>
                    <a:pt x="1341628" y="167767"/>
                  </a:lnTo>
                  <a:lnTo>
                    <a:pt x="1344168" y="10287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8" name="Group 48"/>
          <p:cNvGrpSpPr/>
          <p:nvPr/>
        </p:nvGrpSpPr>
        <p:grpSpPr>
          <a:xfrm rot="-5400000">
            <a:off x="5600880" y="5610600"/>
            <a:ext cx="524340" cy="524340"/>
            <a:chOff x="0" y="0"/>
            <a:chExt cx="699120" cy="69912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699135" cy="699135"/>
            </a:xfrm>
            <a:custGeom>
              <a:avLst/>
              <a:gdLst/>
              <a:ahLst/>
              <a:cxnLst/>
              <a:rect l="l" t="t" r="r" b="b"/>
              <a:pathLst>
                <a:path w="699135" h="699135">
                  <a:moveTo>
                    <a:pt x="348234" y="0"/>
                  </a:moveTo>
                  <a:cubicBezTo>
                    <a:pt x="154813" y="0"/>
                    <a:pt x="0" y="154813"/>
                    <a:pt x="0" y="348234"/>
                  </a:cubicBezTo>
                  <a:cubicBezTo>
                    <a:pt x="0" y="541655"/>
                    <a:pt x="154813" y="699135"/>
                    <a:pt x="348234" y="699135"/>
                  </a:cubicBezTo>
                  <a:cubicBezTo>
                    <a:pt x="541655" y="699135"/>
                    <a:pt x="699135" y="541782"/>
                    <a:pt x="699135" y="348234"/>
                  </a:cubicBezTo>
                  <a:cubicBezTo>
                    <a:pt x="699135" y="154686"/>
                    <a:pt x="541782" y="0"/>
                    <a:pt x="3482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0" name="Group 50"/>
          <p:cNvGrpSpPr/>
          <p:nvPr/>
        </p:nvGrpSpPr>
        <p:grpSpPr>
          <a:xfrm rot="-5400000">
            <a:off x="5709960" y="5720220"/>
            <a:ext cx="305640" cy="305640"/>
            <a:chOff x="0" y="0"/>
            <a:chExt cx="407520" cy="407520"/>
          </a:xfrm>
        </p:grpSpPr>
        <p:sp>
          <p:nvSpPr>
            <p:cNvPr id="51" name="Freeform 51"/>
            <p:cNvSpPr/>
            <p:nvPr/>
          </p:nvSpPr>
          <p:spPr>
            <a:xfrm>
              <a:off x="127" y="127"/>
              <a:ext cx="407416" cy="407289"/>
            </a:xfrm>
            <a:custGeom>
              <a:avLst/>
              <a:gdLst/>
              <a:ahLst/>
              <a:cxnLst/>
              <a:rect l="l" t="t" r="r" b="b"/>
              <a:pathLst>
                <a:path w="407416" h="407289">
                  <a:moveTo>
                    <a:pt x="203581" y="0"/>
                  </a:moveTo>
                  <a:cubicBezTo>
                    <a:pt x="90170" y="0"/>
                    <a:pt x="0" y="90170"/>
                    <a:pt x="0" y="203581"/>
                  </a:cubicBezTo>
                  <a:cubicBezTo>
                    <a:pt x="0" y="316992"/>
                    <a:pt x="90170" y="407289"/>
                    <a:pt x="203708" y="407289"/>
                  </a:cubicBezTo>
                  <a:cubicBezTo>
                    <a:pt x="317246" y="407289"/>
                    <a:pt x="407416" y="317119"/>
                    <a:pt x="407416" y="203581"/>
                  </a:cubicBezTo>
                  <a:cubicBezTo>
                    <a:pt x="407416" y="90043"/>
                    <a:pt x="317119" y="0"/>
                    <a:pt x="203581" y="0"/>
                  </a:cubicBez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52" name="Group 52"/>
          <p:cNvGrpSpPr/>
          <p:nvPr/>
        </p:nvGrpSpPr>
        <p:grpSpPr>
          <a:xfrm rot="-5400000">
            <a:off x="5296860" y="5307120"/>
            <a:ext cx="1131300" cy="1130760"/>
            <a:chOff x="0" y="0"/>
            <a:chExt cx="1508400" cy="1507680"/>
          </a:xfrm>
        </p:grpSpPr>
        <p:sp>
          <p:nvSpPr>
            <p:cNvPr id="53" name="Freeform 53"/>
            <p:cNvSpPr/>
            <p:nvPr/>
          </p:nvSpPr>
          <p:spPr>
            <a:xfrm>
              <a:off x="0" y="-1524"/>
              <a:ext cx="1510665" cy="1513840"/>
            </a:xfrm>
            <a:custGeom>
              <a:avLst/>
              <a:gdLst/>
              <a:ahLst/>
              <a:cxnLst/>
              <a:rect l="l" t="t" r="r" b="b"/>
              <a:pathLst>
                <a:path w="1510665" h="1513840">
                  <a:moveTo>
                    <a:pt x="0" y="755396"/>
                  </a:moveTo>
                  <a:cubicBezTo>
                    <a:pt x="0" y="340106"/>
                    <a:pt x="335788" y="3048"/>
                    <a:pt x="751078" y="1524"/>
                  </a:cubicBezTo>
                  <a:cubicBezTo>
                    <a:pt x="1166368" y="0"/>
                    <a:pt x="1504569" y="334645"/>
                    <a:pt x="1507617" y="749935"/>
                  </a:cubicBezTo>
                  <a:cubicBezTo>
                    <a:pt x="1510665" y="1165225"/>
                    <a:pt x="1177290" y="1504696"/>
                    <a:pt x="762000" y="1509268"/>
                  </a:cubicBezTo>
                  <a:cubicBezTo>
                    <a:pt x="346710" y="1513840"/>
                    <a:pt x="6096" y="1181608"/>
                    <a:pt x="127" y="766318"/>
                  </a:cubicBezTo>
                  <a:close/>
                  <a:moveTo>
                    <a:pt x="141097" y="766318"/>
                  </a:moveTo>
                  <a:cubicBezTo>
                    <a:pt x="141097" y="1103884"/>
                    <a:pt x="414147" y="1377950"/>
                    <a:pt x="751713" y="1379220"/>
                  </a:cubicBezTo>
                  <a:cubicBezTo>
                    <a:pt x="1089279" y="1380490"/>
                    <a:pt x="1364361" y="1108456"/>
                    <a:pt x="1366774" y="770890"/>
                  </a:cubicBezTo>
                  <a:cubicBezTo>
                    <a:pt x="1369187" y="433324"/>
                    <a:pt x="1098169" y="146177"/>
                    <a:pt x="760476" y="142494"/>
                  </a:cubicBezTo>
                  <a:cubicBezTo>
                    <a:pt x="422783" y="138811"/>
                    <a:pt x="145923" y="408940"/>
                    <a:pt x="141097" y="746506"/>
                  </a:cubicBezTo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4" name="Group 54"/>
          <p:cNvGrpSpPr/>
          <p:nvPr/>
        </p:nvGrpSpPr>
        <p:grpSpPr>
          <a:xfrm rot="5400000">
            <a:off x="10530000" y="5907060"/>
            <a:ext cx="4806000" cy="1600560"/>
            <a:chOff x="0" y="0"/>
            <a:chExt cx="6408000" cy="213408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408039" cy="2133981"/>
            </a:xfrm>
            <a:custGeom>
              <a:avLst/>
              <a:gdLst/>
              <a:ahLst/>
              <a:cxnLst/>
              <a:rect l="l" t="t" r="r" b="b"/>
              <a:pathLst>
                <a:path w="6408039" h="2133981">
                  <a:moveTo>
                    <a:pt x="6408039" y="0"/>
                  </a:moveTo>
                  <a:lnTo>
                    <a:pt x="6408039" y="1061720"/>
                  </a:lnTo>
                  <a:cubicBezTo>
                    <a:pt x="6408039" y="1654429"/>
                    <a:pt x="5928360" y="2133981"/>
                    <a:pt x="5335778" y="2133981"/>
                  </a:cubicBezTo>
                  <a:lnTo>
                    <a:pt x="0" y="2133981"/>
                  </a:lnTo>
                  <a:lnTo>
                    <a:pt x="0" y="1353820"/>
                  </a:lnTo>
                  <a:lnTo>
                    <a:pt x="5335778" y="1353820"/>
                  </a:lnTo>
                  <a:cubicBezTo>
                    <a:pt x="5495671" y="1351661"/>
                    <a:pt x="5625719" y="1223772"/>
                    <a:pt x="5625719" y="1061847"/>
                  </a:cubicBezTo>
                  <a:lnTo>
                    <a:pt x="5625719" y="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56" name="Group 56"/>
          <p:cNvGrpSpPr/>
          <p:nvPr/>
        </p:nvGrpSpPr>
        <p:grpSpPr>
          <a:xfrm rot="-5400000">
            <a:off x="9514260" y="4240080"/>
            <a:ext cx="4806000" cy="1600560"/>
            <a:chOff x="0" y="0"/>
            <a:chExt cx="6408000" cy="213408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6408039" cy="2133981"/>
            </a:xfrm>
            <a:custGeom>
              <a:avLst/>
              <a:gdLst/>
              <a:ahLst/>
              <a:cxnLst/>
              <a:rect l="l" t="t" r="r" b="b"/>
              <a:pathLst>
                <a:path w="6408039" h="2133981">
                  <a:moveTo>
                    <a:pt x="6408039" y="0"/>
                  </a:moveTo>
                  <a:lnTo>
                    <a:pt x="6408039" y="1061720"/>
                  </a:lnTo>
                  <a:cubicBezTo>
                    <a:pt x="6408039" y="1654429"/>
                    <a:pt x="5928360" y="2133981"/>
                    <a:pt x="5335778" y="2133981"/>
                  </a:cubicBezTo>
                  <a:lnTo>
                    <a:pt x="0" y="2133981"/>
                  </a:lnTo>
                  <a:lnTo>
                    <a:pt x="0" y="1353820"/>
                  </a:lnTo>
                  <a:lnTo>
                    <a:pt x="5335778" y="1353820"/>
                  </a:lnTo>
                  <a:cubicBezTo>
                    <a:pt x="5495671" y="1351661"/>
                    <a:pt x="5625719" y="1223772"/>
                    <a:pt x="5625719" y="1061847"/>
                  </a:cubicBezTo>
                  <a:lnTo>
                    <a:pt x="5625719" y="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11261160" y="2637360"/>
            <a:ext cx="259740" cy="585900"/>
            <a:chOff x="0" y="0"/>
            <a:chExt cx="346320" cy="78120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346329" cy="781177"/>
            </a:xfrm>
            <a:custGeom>
              <a:avLst/>
              <a:gdLst/>
              <a:ahLst/>
              <a:cxnLst/>
              <a:rect l="l" t="t" r="r" b="b"/>
              <a:pathLst>
                <a:path w="346329" h="781177">
                  <a:moveTo>
                    <a:pt x="346329" y="0"/>
                  </a:moveTo>
                  <a:lnTo>
                    <a:pt x="0" y="0"/>
                  </a:lnTo>
                  <a:lnTo>
                    <a:pt x="0" y="781177"/>
                  </a:lnTo>
                  <a:lnTo>
                    <a:pt x="346329" y="781177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13327200" y="8524980"/>
            <a:ext cx="259740" cy="585900"/>
            <a:chOff x="0" y="0"/>
            <a:chExt cx="346320" cy="7812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46329" cy="781177"/>
            </a:xfrm>
            <a:custGeom>
              <a:avLst/>
              <a:gdLst/>
              <a:ahLst/>
              <a:cxnLst/>
              <a:rect l="l" t="t" r="r" b="b"/>
              <a:pathLst>
                <a:path w="346329" h="781177">
                  <a:moveTo>
                    <a:pt x="346329" y="0"/>
                  </a:moveTo>
                  <a:lnTo>
                    <a:pt x="0" y="0"/>
                  </a:lnTo>
                  <a:lnTo>
                    <a:pt x="0" y="781177"/>
                  </a:lnTo>
                  <a:lnTo>
                    <a:pt x="346329" y="781177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62" name="Group 62"/>
          <p:cNvGrpSpPr/>
          <p:nvPr/>
        </p:nvGrpSpPr>
        <p:grpSpPr>
          <a:xfrm rot="5400000">
            <a:off x="13275360" y="8657280"/>
            <a:ext cx="860220" cy="321300"/>
            <a:chOff x="0" y="0"/>
            <a:chExt cx="1146960" cy="4284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147064" cy="428371"/>
            </a:xfrm>
            <a:custGeom>
              <a:avLst/>
              <a:gdLst/>
              <a:ahLst/>
              <a:cxnLst/>
              <a:rect l="l" t="t" r="r" b="b"/>
              <a:pathLst>
                <a:path w="1147064" h="428371">
                  <a:moveTo>
                    <a:pt x="931672" y="0"/>
                  </a:moveTo>
                  <a:cubicBezTo>
                    <a:pt x="1051052" y="0"/>
                    <a:pt x="1147064" y="95885"/>
                    <a:pt x="1147064" y="213106"/>
                  </a:cubicBezTo>
                  <a:cubicBezTo>
                    <a:pt x="1147064" y="332486"/>
                    <a:pt x="1051052" y="428371"/>
                    <a:pt x="931672" y="428371"/>
                  </a:cubicBezTo>
                  <a:lnTo>
                    <a:pt x="213233" y="428371"/>
                  </a:lnTo>
                  <a:cubicBezTo>
                    <a:pt x="96012" y="428371"/>
                    <a:pt x="0" y="332486"/>
                    <a:pt x="0" y="213106"/>
                  </a:cubicBezTo>
                  <a:cubicBezTo>
                    <a:pt x="0" y="95885"/>
                    <a:pt x="96012" y="0"/>
                    <a:pt x="21323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64" name="Group 64"/>
          <p:cNvGrpSpPr/>
          <p:nvPr/>
        </p:nvGrpSpPr>
        <p:grpSpPr>
          <a:xfrm rot="-5400000">
            <a:off x="10712520" y="2769660"/>
            <a:ext cx="860220" cy="321300"/>
            <a:chOff x="0" y="0"/>
            <a:chExt cx="1146960" cy="4284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147064" cy="428371"/>
            </a:xfrm>
            <a:custGeom>
              <a:avLst/>
              <a:gdLst/>
              <a:ahLst/>
              <a:cxnLst/>
              <a:rect l="l" t="t" r="r" b="b"/>
              <a:pathLst>
                <a:path w="1147064" h="428371">
                  <a:moveTo>
                    <a:pt x="931672" y="0"/>
                  </a:moveTo>
                  <a:cubicBezTo>
                    <a:pt x="1051052" y="0"/>
                    <a:pt x="1147064" y="95885"/>
                    <a:pt x="1147064" y="213106"/>
                  </a:cubicBezTo>
                  <a:cubicBezTo>
                    <a:pt x="1147064" y="332486"/>
                    <a:pt x="1051052" y="428371"/>
                    <a:pt x="931672" y="428371"/>
                  </a:cubicBezTo>
                  <a:lnTo>
                    <a:pt x="213233" y="428371"/>
                  </a:lnTo>
                  <a:cubicBezTo>
                    <a:pt x="96012" y="428371"/>
                    <a:pt x="0" y="332486"/>
                    <a:pt x="0" y="213106"/>
                  </a:cubicBezTo>
                  <a:cubicBezTo>
                    <a:pt x="0" y="95885"/>
                    <a:pt x="96012" y="0"/>
                    <a:pt x="21323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6" name="Group 66"/>
          <p:cNvGrpSpPr/>
          <p:nvPr/>
        </p:nvGrpSpPr>
        <p:grpSpPr>
          <a:xfrm rot="5400000">
            <a:off x="11714760" y="5581440"/>
            <a:ext cx="1420200" cy="585360"/>
            <a:chOff x="0" y="0"/>
            <a:chExt cx="1893600" cy="78048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893570" cy="780542"/>
            </a:xfrm>
            <a:custGeom>
              <a:avLst/>
              <a:gdLst/>
              <a:ahLst/>
              <a:cxnLst/>
              <a:rect l="l" t="t" r="r" b="b"/>
              <a:pathLst>
                <a:path w="1893570" h="780542">
                  <a:moveTo>
                    <a:pt x="1893570" y="0"/>
                  </a:moveTo>
                  <a:lnTo>
                    <a:pt x="0" y="0"/>
                  </a:lnTo>
                  <a:lnTo>
                    <a:pt x="0" y="780542"/>
                  </a:lnTo>
                  <a:lnTo>
                    <a:pt x="1893570" y="780542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68" name="Group 68"/>
          <p:cNvGrpSpPr/>
          <p:nvPr/>
        </p:nvGrpSpPr>
        <p:grpSpPr>
          <a:xfrm rot="5400000">
            <a:off x="12028500" y="5473440"/>
            <a:ext cx="791100" cy="800820"/>
            <a:chOff x="0" y="0"/>
            <a:chExt cx="1054800" cy="1067760"/>
          </a:xfrm>
        </p:grpSpPr>
        <p:sp>
          <p:nvSpPr>
            <p:cNvPr id="69" name="Freeform 69"/>
            <p:cNvSpPr/>
            <p:nvPr/>
          </p:nvSpPr>
          <p:spPr>
            <a:xfrm>
              <a:off x="0" y="127"/>
              <a:ext cx="1054735" cy="1067562"/>
            </a:xfrm>
            <a:custGeom>
              <a:avLst/>
              <a:gdLst/>
              <a:ahLst/>
              <a:cxnLst/>
              <a:rect l="l" t="t" r="r" b="b"/>
              <a:pathLst>
                <a:path w="1054735" h="1067562">
                  <a:moveTo>
                    <a:pt x="941324" y="0"/>
                  </a:moveTo>
                  <a:lnTo>
                    <a:pt x="1054735" y="110871"/>
                  </a:lnTo>
                  <a:lnTo>
                    <a:pt x="113411" y="1067562"/>
                  </a:lnTo>
                  <a:lnTo>
                    <a:pt x="0" y="956691"/>
                  </a:lnTo>
                  <a:lnTo>
                    <a:pt x="941324" y="0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0" name="Group 70"/>
          <p:cNvGrpSpPr/>
          <p:nvPr/>
        </p:nvGrpSpPr>
        <p:grpSpPr>
          <a:xfrm rot="5400000">
            <a:off x="12023640" y="5478300"/>
            <a:ext cx="800820" cy="791100"/>
            <a:chOff x="0" y="0"/>
            <a:chExt cx="1067760" cy="1054800"/>
          </a:xfrm>
        </p:grpSpPr>
        <p:sp>
          <p:nvSpPr>
            <p:cNvPr id="71" name="Freeform 71"/>
            <p:cNvSpPr/>
            <p:nvPr/>
          </p:nvSpPr>
          <p:spPr>
            <a:xfrm>
              <a:off x="127" y="127"/>
              <a:ext cx="1067562" cy="1054735"/>
            </a:xfrm>
            <a:custGeom>
              <a:avLst/>
              <a:gdLst/>
              <a:ahLst/>
              <a:cxnLst/>
              <a:rect l="l" t="t" r="r" b="b"/>
              <a:pathLst>
                <a:path w="1067562" h="1054735">
                  <a:moveTo>
                    <a:pt x="110744" y="0"/>
                  </a:moveTo>
                  <a:lnTo>
                    <a:pt x="1067562" y="943864"/>
                  </a:lnTo>
                  <a:lnTo>
                    <a:pt x="956691" y="1054735"/>
                  </a:lnTo>
                  <a:lnTo>
                    <a:pt x="0" y="113411"/>
                  </a:lnTo>
                  <a:lnTo>
                    <a:pt x="110744" y="0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2" name="Group 72"/>
          <p:cNvGrpSpPr/>
          <p:nvPr/>
        </p:nvGrpSpPr>
        <p:grpSpPr>
          <a:xfrm rot="5400000">
            <a:off x="12361680" y="5369760"/>
            <a:ext cx="125820" cy="1007640"/>
            <a:chOff x="0" y="0"/>
            <a:chExt cx="167760" cy="134352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167767" cy="1343533"/>
            </a:xfrm>
            <a:custGeom>
              <a:avLst/>
              <a:gdLst/>
              <a:ahLst/>
              <a:cxnLst/>
              <a:rect l="l" t="t" r="r" b="b"/>
              <a:pathLst>
                <a:path w="167767" h="1343533">
                  <a:moveTo>
                    <a:pt x="157480" y="0"/>
                  </a:moveTo>
                  <a:lnTo>
                    <a:pt x="167767" y="1340993"/>
                  </a:lnTo>
                  <a:lnTo>
                    <a:pt x="10287" y="1343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4" name="Group 74"/>
          <p:cNvGrpSpPr/>
          <p:nvPr/>
        </p:nvGrpSpPr>
        <p:grpSpPr>
          <a:xfrm rot="5400000">
            <a:off x="11919960" y="5810940"/>
            <a:ext cx="1008180" cy="125820"/>
            <a:chOff x="0" y="0"/>
            <a:chExt cx="1344240" cy="16776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1344168" cy="167767"/>
            </a:xfrm>
            <a:custGeom>
              <a:avLst/>
              <a:gdLst/>
              <a:ahLst/>
              <a:cxnLst/>
              <a:rect l="l" t="t" r="r" b="b"/>
              <a:pathLst>
                <a:path w="1344168" h="167767">
                  <a:moveTo>
                    <a:pt x="1341628" y="0"/>
                  </a:moveTo>
                  <a:lnTo>
                    <a:pt x="1344168" y="157480"/>
                  </a:lnTo>
                  <a:lnTo>
                    <a:pt x="2540" y="167767"/>
                  </a:lnTo>
                  <a:lnTo>
                    <a:pt x="0" y="10287"/>
                  </a:lnTo>
                  <a:lnTo>
                    <a:pt x="1341628" y="0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6" name="Group 76"/>
          <p:cNvGrpSpPr/>
          <p:nvPr/>
        </p:nvGrpSpPr>
        <p:grpSpPr>
          <a:xfrm rot="5400000">
            <a:off x="12161880" y="5611680"/>
            <a:ext cx="524340" cy="524340"/>
            <a:chOff x="0" y="0"/>
            <a:chExt cx="699120" cy="69912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699135" cy="699135"/>
            </a:xfrm>
            <a:custGeom>
              <a:avLst/>
              <a:gdLst/>
              <a:ahLst/>
              <a:cxnLst/>
              <a:rect l="l" t="t" r="r" b="b"/>
              <a:pathLst>
                <a:path w="699135" h="699135">
                  <a:moveTo>
                    <a:pt x="350901" y="0"/>
                  </a:moveTo>
                  <a:cubicBezTo>
                    <a:pt x="544322" y="0"/>
                    <a:pt x="699135" y="154813"/>
                    <a:pt x="699135" y="348234"/>
                  </a:cubicBezTo>
                  <a:cubicBezTo>
                    <a:pt x="699135" y="541655"/>
                    <a:pt x="544322" y="699135"/>
                    <a:pt x="350901" y="699135"/>
                  </a:cubicBezTo>
                  <a:cubicBezTo>
                    <a:pt x="157480" y="699135"/>
                    <a:pt x="0" y="541782"/>
                    <a:pt x="0" y="348234"/>
                  </a:cubicBezTo>
                  <a:cubicBezTo>
                    <a:pt x="0" y="154686"/>
                    <a:pt x="157353" y="0"/>
                    <a:pt x="35090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8" name="Group 78"/>
          <p:cNvGrpSpPr/>
          <p:nvPr/>
        </p:nvGrpSpPr>
        <p:grpSpPr>
          <a:xfrm rot="5400000">
            <a:off x="12272040" y="5721300"/>
            <a:ext cx="305640" cy="305640"/>
            <a:chOff x="0" y="0"/>
            <a:chExt cx="407520" cy="407520"/>
          </a:xfrm>
        </p:grpSpPr>
        <p:sp>
          <p:nvSpPr>
            <p:cNvPr id="79" name="Freeform 79"/>
            <p:cNvSpPr/>
            <p:nvPr/>
          </p:nvSpPr>
          <p:spPr>
            <a:xfrm>
              <a:off x="127" y="127"/>
              <a:ext cx="407289" cy="407416"/>
            </a:xfrm>
            <a:custGeom>
              <a:avLst/>
              <a:gdLst/>
              <a:ahLst/>
              <a:cxnLst/>
              <a:rect l="l" t="t" r="r" b="b"/>
              <a:pathLst>
                <a:path w="407289" h="407416">
                  <a:moveTo>
                    <a:pt x="203581" y="0"/>
                  </a:moveTo>
                  <a:cubicBezTo>
                    <a:pt x="317119" y="0"/>
                    <a:pt x="407289" y="90170"/>
                    <a:pt x="407289" y="203708"/>
                  </a:cubicBezTo>
                  <a:cubicBezTo>
                    <a:pt x="407289" y="317246"/>
                    <a:pt x="317119" y="407416"/>
                    <a:pt x="203581" y="407416"/>
                  </a:cubicBezTo>
                  <a:cubicBezTo>
                    <a:pt x="90043" y="407416"/>
                    <a:pt x="0" y="317119"/>
                    <a:pt x="0" y="203581"/>
                  </a:cubicBezTo>
                  <a:cubicBezTo>
                    <a:pt x="0" y="90043"/>
                    <a:pt x="90170" y="0"/>
                    <a:pt x="203581" y="0"/>
                  </a:cubicBez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80" name="Group 80"/>
          <p:cNvGrpSpPr/>
          <p:nvPr/>
        </p:nvGrpSpPr>
        <p:grpSpPr>
          <a:xfrm rot="5400000">
            <a:off x="11858940" y="5308200"/>
            <a:ext cx="1131300" cy="1130760"/>
            <a:chOff x="0" y="0"/>
            <a:chExt cx="1508400" cy="1507680"/>
          </a:xfrm>
        </p:grpSpPr>
        <p:sp>
          <p:nvSpPr>
            <p:cNvPr id="81" name="Freeform 81"/>
            <p:cNvSpPr/>
            <p:nvPr/>
          </p:nvSpPr>
          <p:spPr>
            <a:xfrm>
              <a:off x="-2159" y="-1524"/>
              <a:ext cx="1510538" cy="1513840"/>
            </a:xfrm>
            <a:custGeom>
              <a:avLst/>
              <a:gdLst/>
              <a:ahLst/>
              <a:cxnLst/>
              <a:rect l="l" t="t" r="r" b="b"/>
              <a:pathLst>
                <a:path w="1510538" h="1513840">
                  <a:moveTo>
                    <a:pt x="1510538" y="755396"/>
                  </a:moveTo>
                  <a:cubicBezTo>
                    <a:pt x="1510538" y="340106"/>
                    <a:pt x="1174750" y="3048"/>
                    <a:pt x="759460" y="1524"/>
                  </a:cubicBezTo>
                  <a:cubicBezTo>
                    <a:pt x="344170" y="0"/>
                    <a:pt x="5842" y="334645"/>
                    <a:pt x="2921" y="749935"/>
                  </a:cubicBezTo>
                  <a:cubicBezTo>
                    <a:pt x="0" y="1165225"/>
                    <a:pt x="333248" y="1504696"/>
                    <a:pt x="748538" y="1509268"/>
                  </a:cubicBezTo>
                  <a:cubicBezTo>
                    <a:pt x="1163828" y="1513840"/>
                    <a:pt x="1504442" y="1181608"/>
                    <a:pt x="1510538" y="766445"/>
                  </a:cubicBezTo>
                  <a:close/>
                  <a:moveTo>
                    <a:pt x="1369568" y="766445"/>
                  </a:moveTo>
                  <a:cubicBezTo>
                    <a:pt x="1369568" y="1104011"/>
                    <a:pt x="1096518" y="1378077"/>
                    <a:pt x="758952" y="1379347"/>
                  </a:cubicBezTo>
                  <a:cubicBezTo>
                    <a:pt x="421386" y="1380617"/>
                    <a:pt x="146304" y="1097407"/>
                    <a:pt x="143891" y="759841"/>
                  </a:cubicBezTo>
                  <a:cubicBezTo>
                    <a:pt x="141478" y="422275"/>
                    <a:pt x="412496" y="146177"/>
                    <a:pt x="750062" y="142494"/>
                  </a:cubicBezTo>
                  <a:cubicBezTo>
                    <a:pt x="1087628" y="138811"/>
                    <a:pt x="1364615" y="408813"/>
                    <a:pt x="1369568" y="746379"/>
                  </a:cubicBezTo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15093540" y="8203680"/>
            <a:ext cx="1225800" cy="1225800"/>
            <a:chOff x="0" y="0"/>
            <a:chExt cx="1634400" cy="1634400"/>
          </a:xfrm>
        </p:grpSpPr>
        <p:sp>
          <p:nvSpPr>
            <p:cNvPr id="83" name="Freeform 83"/>
            <p:cNvSpPr/>
            <p:nvPr/>
          </p:nvSpPr>
          <p:spPr>
            <a:xfrm>
              <a:off x="-3302" y="-1651"/>
              <a:ext cx="1637665" cy="1640967"/>
            </a:xfrm>
            <a:custGeom>
              <a:avLst/>
              <a:gdLst/>
              <a:ahLst/>
              <a:cxnLst/>
              <a:rect l="l" t="t" r="r" b="b"/>
              <a:pathLst>
                <a:path w="1637665" h="1640967">
                  <a:moveTo>
                    <a:pt x="1637665" y="818896"/>
                  </a:moveTo>
                  <a:cubicBezTo>
                    <a:pt x="1637665" y="368681"/>
                    <a:pt x="1273683" y="3302"/>
                    <a:pt x="823468" y="1651"/>
                  </a:cubicBezTo>
                  <a:cubicBezTo>
                    <a:pt x="373253" y="0"/>
                    <a:pt x="6604" y="362712"/>
                    <a:pt x="3302" y="812927"/>
                  </a:cubicBezTo>
                  <a:cubicBezTo>
                    <a:pt x="0" y="1263142"/>
                    <a:pt x="361442" y="1631061"/>
                    <a:pt x="811530" y="1636014"/>
                  </a:cubicBezTo>
                  <a:cubicBezTo>
                    <a:pt x="1261618" y="1640967"/>
                    <a:pt x="1631061" y="1280922"/>
                    <a:pt x="1637538" y="8307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0" y="0"/>
              <a:ext cx="1634400" cy="1634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C</a:t>
              </a:r>
            </a:p>
          </p:txBody>
        </p:sp>
      </p:grpSp>
      <p:sp>
        <p:nvSpPr>
          <p:cNvPr id="85" name="TextBox 85"/>
          <p:cNvSpPr txBox="1"/>
          <p:nvPr/>
        </p:nvSpPr>
        <p:spPr>
          <a:xfrm>
            <a:off x="13777200" y="2547900"/>
            <a:ext cx="385848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fa-IR" sz="3000" spc="42" dirty="0">
                <a:solidFill>
                  <a:srgbClr val="4079BB"/>
                </a:solidFill>
                <a:latin typeface="Montserrat"/>
                <a:cs typeface="B Nazanin" pitchFamily="2" charset="-78"/>
              </a:rPr>
              <a:t>ایده ها</a:t>
            </a:r>
            <a:endParaRPr lang="en-US" sz="3000" spc="42" dirty="0">
              <a:solidFill>
                <a:srgbClr val="4079BB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86" name="TextBox 86"/>
          <p:cNvSpPr txBox="1"/>
          <p:nvPr/>
        </p:nvSpPr>
        <p:spPr>
          <a:xfrm>
            <a:off x="13777200" y="3099240"/>
            <a:ext cx="385848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87" name="Group 87"/>
          <p:cNvGrpSpPr/>
          <p:nvPr/>
        </p:nvGrpSpPr>
        <p:grpSpPr>
          <a:xfrm>
            <a:off x="13792200" y="4533300"/>
            <a:ext cx="3810000" cy="1226400"/>
            <a:chOff x="-796960" y="0"/>
            <a:chExt cx="5080000" cy="1635199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283040" cy="1634490"/>
            </a:xfrm>
            <a:custGeom>
              <a:avLst/>
              <a:gdLst/>
              <a:ahLst/>
              <a:cxnLst/>
              <a:rect l="l" t="t" r="r" b="b"/>
              <a:pathLst>
                <a:path w="2693289" h="1634490">
                  <a:moveTo>
                    <a:pt x="817372" y="0"/>
                  </a:moveTo>
                  <a:cubicBezTo>
                    <a:pt x="366014" y="0"/>
                    <a:pt x="0" y="365887"/>
                    <a:pt x="0" y="817245"/>
                  </a:cubicBezTo>
                  <a:cubicBezTo>
                    <a:pt x="0" y="1268603"/>
                    <a:pt x="366014" y="1634490"/>
                    <a:pt x="817372" y="1634490"/>
                  </a:cubicBezTo>
                  <a:lnTo>
                    <a:pt x="2693289" y="1634490"/>
                  </a:lnTo>
                  <a:cubicBezTo>
                    <a:pt x="2241804" y="1634490"/>
                    <a:pt x="1875917" y="1268603"/>
                    <a:pt x="1875917" y="817245"/>
                  </a:cubicBezTo>
                  <a:lnTo>
                    <a:pt x="1634744" y="817245"/>
                  </a:lnTo>
                  <a:cubicBezTo>
                    <a:pt x="1634744" y="365887"/>
                    <a:pt x="2000758" y="0"/>
                    <a:pt x="245224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-796960" y="800"/>
              <a:ext cx="4587840" cy="1634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 dirty="0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75%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14784660" y="6060960"/>
            <a:ext cx="1843560" cy="1843560"/>
            <a:chOff x="0" y="0"/>
            <a:chExt cx="2458080" cy="2458080"/>
          </a:xfrm>
        </p:grpSpPr>
        <p:sp>
          <p:nvSpPr>
            <p:cNvPr id="91" name="Freeform 91"/>
            <p:cNvSpPr/>
            <p:nvPr/>
          </p:nvSpPr>
          <p:spPr>
            <a:xfrm>
              <a:off x="0" y="-2413"/>
              <a:ext cx="2462784" cy="2467737"/>
            </a:xfrm>
            <a:custGeom>
              <a:avLst/>
              <a:gdLst/>
              <a:ahLst/>
              <a:cxnLst/>
              <a:rect l="l" t="t" r="r" b="b"/>
              <a:pathLst>
                <a:path w="2462784" h="2467737">
                  <a:moveTo>
                    <a:pt x="0" y="1231392"/>
                  </a:moveTo>
                  <a:cubicBezTo>
                    <a:pt x="0" y="554355"/>
                    <a:pt x="547497" y="4826"/>
                    <a:pt x="1224534" y="2413"/>
                  </a:cubicBezTo>
                  <a:cubicBezTo>
                    <a:pt x="1901571" y="0"/>
                    <a:pt x="2453132" y="545465"/>
                    <a:pt x="2457958" y="1222502"/>
                  </a:cubicBezTo>
                  <a:cubicBezTo>
                    <a:pt x="2462784" y="1899539"/>
                    <a:pt x="1919351" y="2453005"/>
                    <a:pt x="1242314" y="2460371"/>
                  </a:cubicBezTo>
                  <a:cubicBezTo>
                    <a:pt x="565277" y="2467737"/>
                    <a:pt x="10033" y="1926336"/>
                    <a:pt x="127" y="1249299"/>
                  </a:cubicBezTo>
                  <a:close/>
                  <a:moveTo>
                    <a:pt x="614680" y="1249299"/>
                  </a:moveTo>
                  <a:cubicBezTo>
                    <a:pt x="614680" y="1587754"/>
                    <a:pt x="888492" y="1862582"/>
                    <a:pt x="1226947" y="1863852"/>
                  </a:cubicBezTo>
                  <a:cubicBezTo>
                    <a:pt x="1565402" y="1865122"/>
                    <a:pt x="1841246" y="1592326"/>
                    <a:pt x="1843659" y="1253744"/>
                  </a:cubicBezTo>
                  <a:cubicBezTo>
                    <a:pt x="1846072" y="915162"/>
                    <a:pt x="1574419" y="638429"/>
                    <a:pt x="1235837" y="634746"/>
                  </a:cubicBezTo>
                  <a:cubicBezTo>
                    <a:pt x="897255" y="631063"/>
                    <a:pt x="619506" y="884047"/>
                    <a:pt x="614553" y="1222502"/>
                  </a:cubicBezTo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92" name="Group 92"/>
          <p:cNvGrpSpPr/>
          <p:nvPr/>
        </p:nvGrpSpPr>
        <p:grpSpPr>
          <a:xfrm rot="5400000">
            <a:off x="14784660" y="6060420"/>
            <a:ext cx="1843560" cy="1843560"/>
            <a:chOff x="0" y="0"/>
            <a:chExt cx="2458080" cy="2458080"/>
          </a:xfrm>
        </p:grpSpPr>
        <p:sp>
          <p:nvSpPr>
            <p:cNvPr id="93" name="Freeform 93"/>
            <p:cNvSpPr/>
            <p:nvPr/>
          </p:nvSpPr>
          <p:spPr>
            <a:xfrm>
              <a:off x="0" y="-96774"/>
              <a:ext cx="2554605" cy="2555494"/>
            </a:xfrm>
            <a:custGeom>
              <a:avLst/>
              <a:gdLst/>
              <a:ahLst/>
              <a:cxnLst/>
              <a:rect l="l" t="t" r="r" b="b"/>
              <a:pathLst>
                <a:path w="2554605" h="2555494">
                  <a:moveTo>
                    <a:pt x="1227455" y="2554859"/>
                  </a:moveTo>
                  <a:cubicBezTo>
                    <a:pt x="1724660" y="2555494"/>
                    <a:pt x="2173351" y="2256409"/>
                    <a:pt x="2363978" y="1797177"/>
                  </a:cubicBezTo>
                  <a:cubicBezTo>
                    <a:pt x="2554605" y="1337945"/>
                    <a:pt x="2449957" y="809117"/>
                    <a:pt x="2098548" y="457200"/>
                  </a:cubicBezTo>
                  <a:cubicBezTo>
                    <a:pt x="1747139" y="105283"/>
                    <a:pt x="1218438" y="0"/>
                    <a:pt x="758952" y="190119"/>
                  </a:cubicBezTo>
                  <a:cubicBezTo>
                    <a:pt x="299466" y="380238"/>
                    <a:pt x="0" y="828548"/>
                    <a:pt x="0" y="1325753"/>
                  </a:cubicBezTo>
                  <a:lnTo>
                    <a:pt x="614553" y="1325753"/>
                  </a:lnTo>
                  <a:cubicBezTo>
                    <a:pt x="614553" y="1077087"/>
                    <a:pt x="764413" y="853059"/>
                    <a:pt x="994029" y="757936"/>
                  </a:cubicBezTo>
                  <a:cubicBezTo>
                    <a:pt x="1223645" y="662813"/>
                    <a:pt x="1488186" y="715645"/>
                    <a:pt x="1663827" y="891540"/>
                  </a:cubicBezTo>
                  <a:cubicBezTo>
                    <a:pt x="1839468" y="1067435"/>
                    <a:pt x="1891919" y="1331849"/>
                    <a:pt x="1796542" y="1561465"/>
                  </a:cubicBezTo>
                  <a:cubicBezTo>
                    <a:pt x="1701165" y="1791081"/>
                    <a:pt x="1476883" y="1940560"/>
                    <a:pt x="1228217" y="1940306"/>
                  </a:cubicBezTo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15478020" y="766800"/>
            <a:ext cx="663120" cy="857520"/>
            <a:chOff x="0" y="0"/>
            <a:chExt cx="884160" cy="114336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17129880" y="773280"/>
            <a:ext cx="672300" cy="844020"/>
            <a:chOff x="0" y="0"/>
            <a:chExt cx="896400" cy="112536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16200000" y="744120"/>
            <a:ext cx="893700" cy="419580"/>
            <a:chOff x="0" y="0"/>
            <a:chExt cx="1191600" cy="55944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16288020" y="121500"/>
            <a:ext cx="701460" cy="704160"/>
            <a:chOff x="0" y="0"/>
            <a:chExt cx="935280" cy="93888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16075800" y="635580"/>
            <a:ext cx="942840" cy="629640"/>
            <a:chOff x="0" y="0"/>
            <a:chExt cx="1257120" cy="839520"/>
          </a:xfrm>
        </p:grpSpPr>
        <p:sp>
          <p:nvSpPr>
            <p:cNvPr id="103" name="Freeform 103"/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17289720" y="1551960"/>
            <a:ext cx="616140" cy="241380"/>
            <a:chOff x="0" y="0"/>
            <a:chExt cx="821520" cy="32184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16924140" y="649080"/>
            <a:ext cx="286740" cy="609120"/>
            <a:chOff x="0" y="0"/>
            <a:chExt cx="382320" cy="812160"/>
          </a:xfrm>
        </p:grpSpPr>
        <p:sp>
          <p:nvSpPr>
            <p:cNvPr id="107" name="Freeform 107"/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8" name="Group 108"/>
          <p:cNvGrpSpPr/>
          <p:nvPr/>
        </p:nvGrpSpPr>
        <p:grpSpPr>
          <a:xfrm>
            <a:off x="15403500" y="1558440"/>
            <a:ext cx="584280" cy="176040"/>
            <a:chOff x="0" y="0"/>
            <a:chExt cx="779040" cy="23472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15462360" y="1682640"/>
            <a:ext cx="446580" cy="133380"/>
            <a:chOff x="0" y="0"/>
            <a:chExt cx="595440" cy="17784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112" name="Group 112"/>
          <p:cNvGrpSpPr/>
          <p:nvPr/>
        </p:nvGrpSpPr>
        <p:grpSpPr>
          <a:xfrm>
            <a:off x="17377740" y="1691820"/>
            <a:ext cx="430920" cy="117180"/>
            <a:chOff x="0" y="0"/>
            <a:chExt cx="574560" cy="156240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114" name="Group 114"/>
          <p:cNvGrpSpPr/>
          <p:nvPr/>
        </p:nvGrpSpPr>
        <p:grpSpPr>
          <a:xfrm>
            <a:off x="16712460" y="349380"/>
            <a:ext cx="182520" cy="264060"/>
            <a:chOff x="0" y="0"/>
            <a:chExt cx="243360" cy="35208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16500240" y="209520"/>
            <a:ext cx="286740" cy="214380"/>
            <a:chOff x="0" y="0"/>
            <a:chExt cx="382320" cy="285840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16500240" y="547560"/>
            <a:ext cx="270540" cy="182520"/>
            <a:chOff x="0" y="0"/>
            <a:chExt cx="360720" cy="243360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120" name="Group 120"/>
          <p:cNvGrpSpPr/>
          <p:nvPr/>
        </p:nvGrpSpPr>
        <p:grpSpPr>
          <a:xfrm>
            <a:off x="16383060" y="319680"/>
            <a:ext cx="205200" cy="293220"/>
            <a:chOff x="0" y="0"/>
            <a:chExt cx="273600" cy="39096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  <p:sp>
        <p:nvSpPr>
          <p:cNvPr id="122" name="TextBox 122"/>
          <p:cNvSpPr txBox="1"/>
          <p:nvPr/>
        </p:nvSpPr>
        <p:spPr>
          <a:xfrm>
            <a:off x="1066800" y="266700"/>
            <a:ext cx="966402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fa-IR" sz="8100" spc="898" dirty="0">
                <a:solidFill>
                  <a:srgbClr val="363A3D"/>
                </a:solidFill>
                <a:latin typeface="Arimo Bold"/>
                <a:cs typeface="B Nazanin" pitchFamily="2" charset="-78"/>
              </a:rPr>
              <a:t>خطوط لوله</a:t>
            </a:r>
            <a:r>
              <a:rPr lang="en-US" sz="8100" spc="898" dirty="0">
                <a:solidFill>
                  <a:srgbClr val="363A3D"/>
                </a:solidFill>
                <a:latin typeface="Arimo Bold"/>
                <a:cs typeface="B Nazanin" pitchFamily="2" charset="-78"/>
              </a:rPr>
              <a:t> </a:t>
            </a:r>
            <a:r>
              <a:rPr lang="fa-IR" sz="8100" spc="898" dirty="0">
                <a:solidFill>
                  <a:srgbClr val="4079BB"/>
                </a:solidFill>
                <a:latin typeface="Arimo Bold"/>
                <a:cs typeface="B Nazanin" pitchFamily="2" charset="-78"/>
              </a:rPr>
              <a:t>نمودار</a:t>
            </a:r>
            <a:endParaRPr lang="en-US" sz="8100" spc="898" dirty="0">
              <a:solidFill>
                <a:srgbClr val="4079BB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123" name="TextBox 123"/>
          <p:cNvSpPr txBox="1"/>
          <p:nvPr/>
        </p:nvSpPr>
        <p:spPr>
          <a:xfrm>
            <a:off x="1237860" y="1572300"/>
            <a:ext cx="34540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7F7F7F"/>
                </a:solidFill>
                <a:latin typeface="Montserrat"/>
                <a:cs typeface="B Nazanin" pitchFamily="2" charset="-78"/>
              </a:rPr>
              <a:t>زیرنویس خود را وارد کنید</a:t>
            </a:r>
            <a:endParaRPr lang="en-US" sz="2100" spc="29" dirty="0">
              <a:solidFill>
                <a:srgbClr val="7F7F7F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124" name="Group 124"/>
          <p:cNvGrpSpPr/>
          <p:nvPr/>
        </p:nvGrpSpPr>
        <p:grpSpPr>
          <a:xfrm>
            <a:off x="15092460" y="9998640"/>
            <a:ext cx="256500" cy="288360"/>
            <a:chOff x="0" y="0"/>
            <a:chExt cx="342000" cy="384480"/>
          </a:xfrm>
        </p:grpSpPr>
        <p:sp>
          <p:nvSpPr>
            <p:cNvPr id="125" name="Freeform 125"/>
            <p:cNvSpPr/>
            <p:nvPr/>
          </p:nvSpPr>
          <p:spPr>
            <a:xfrm>
              <a:off x="0" y="-254"/>
              <a:ext cx="342011" cy="384683"/>
            </a:xfrm>
            <a:custGeom>
              <a:avLst/>
              <a:gdLst/>
              <a:ahLst/>
              <a:cxnLst/>
              <a:rect l="l" t="t" r="r" b="b"/>
              <a:pathLst>
                <a:path w="342011" h="384683">
                  <a:moveTo>
                    <a:pt x="155575" y="384683"/>
                  </a:moveTo>
                  <a:cubicBezTo>
                    <a:pt x="155575" y="309372"/>
                    <a:pt x="155575" y="232791"/>
                    <a:pt x="155575" y="156083"/>
                  </a:cubicBezTo>
                  <a:cubicBezTo>
                    <a:pt x="209169" y="156083"/>
                    <a:pt x="264160" y="156083"/>
                    <a:pt x="320548" y="156083"/>
                  </a:cubicBezTo>
                  <a:cubicBezTo>
                    <a:pt x="320548" y="149352"/>
                    <a:pt x="321945" y="144018"/>
                    <a:pt x="321945" y="138557"/>
                  </a:cubicBezTo>
                  <a:cubicBezTo>
                    <a:pt x="319278" y="130429"/>
                    <a:pt x="321945" y="126492"/>
                    <a:pt x="329946" y="127762"/>
                  </a:cubicBezTo>
                  <a:cubicBezTo>
                    <a:pt x="339344" y="129159"/>
                    <a:pt x="342011" y="125095"/>
                    <a:pt x="342011" y="116967"/>
                  </a:cubicBezTo>
                  <a:cubicBezTo>
                    <a:pt x="340614" y="91440"/>
                    <a:pt x="340614" y="64516"/>
                    <a:pt x="342011" y="38989"/>
                  </a:cubicBezTo>
                  <a:cubicBezTo>
                    <a:pt x="342011" y="29591"/>
                    <a:pt x="337947" y="25527"/>
                    <a:pt x="328549" y="28194"/>
                  </a:cubicBezTo>
                  <a:cubicBezTo>
                    <a:pt x="321818" y="29591"/>
                    <a:pt x="320548" y="26797"/>
                    <a:pt x="321818" y="21463"/>
                  </a:cubicBezTo>
                  <a:cubicBezTo>
                    <a:pt x="321818" y="14732"/>
                    <a:pt x="321818" y="8001"/>
                    <a:pt x="321818" y="0"/>
                  </a:cubicBezTo>
                  <a:cubicBezTo>
                    <a:pt x="313817" y="0"/>
                    <a:pt x="305689" y="0"/>
                    <a:pt x="298958" y="0"/>
                  </a:cubicBezTo>
                  <a:cubicBezTo>
                    <a:pt x="254762" y="0"/>
                    <a:pt x="210439" y="0"/>
                    <a:pt x="166243" y="0"/>
                  </a:cubicBezTo>
                  <a:cubicBezTo>
                    <a:pt x="122047" y="1651"/>
                    <a:pt x="81788" y="13716"/>
                    <a:pt x="49657" y="44577"/>
                  </a:cubicBezTo>
                  <a:cubicBezTo>
                    <a:pt x="16129" y="76835"/>
                    <a:pt x="1397" y="117221"/>
                    <a:pt x="1397" y="164211"/>
                  </a:cubicBezTo>
                  <a:cubicBezTo>
                    <a:pt x="1397" y="232791"/>
                    <a:pt x="1397" y="302641"/>
                    <a:pt x="1397" y="371221"/>
                  </a:cubicBezTo>
                  <a:cubicBezTo>
                    <a:pt x="1397" y="376555"/>
                    <a:pt x="0" y="380619"/>
                    <a:pt x="0" y="384683"/>
                  </a:cubicBezTo>
                  <a:cubicBezTo>
                    <a:pt x="52324" y="384683"/>
                    <a:pt x="103251" y="384683"/>
                    <a:pt x="155575" y="3846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6" name="Group 126"/>
          <p:cNvGrpSpPr/>
          <p:nvPr/>
        </p:nvGrpSpPr>
        <p:grpSpPr>
          <a:xfrm>
            <a:off x="18087300" y="9866880"/>
            <a:ext cx="191160" cy="115020"/>
            <a:chOff x="0" y="0"/>
            <a:chExt cx="254880" cy="15336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255016" cy="153416"/>
            </a:xfrm>
            <a:custGeom>
              <a:avLst/>
              <a:gdLst/>
              <a:ahLst/>
              <a:cxnLst/>
              <a:rect l="l" t="t" r="r" b="b"/>
              <a:pathLst>
                <a:path w="255016" h="153416">
                  <a:moveTo>
                    <a:pt x="254889" y="0"/>
                  </a:moveTo>
                  <a:cubicBezTo>
                    <a:pt x="181102" y="1397"/>
                    <a:pt x="105918" y="1397"/>
                    <a:pt x="32258" y="1397"/>
                  </a:cubicBezTo>
                  <a:cubicBezTo>
                    <a:pt x="26924" y="1397"/>
                    <a:pt x="22860" y="1397"/>
                    <a:pt x="17526" y="1397"/>
                  </a:cubicBezTo>
                  <a:cubicBezTo>
                    <a:pt x="17526" y="12192"/>
                    <a:pt x="17526" y="21590"/>
                    <a:pt x="17526" y="32385"/>
                  </a:cubicBezTo>
                  <a:cubicBezTo>
                    <a:pt x="12192" y="33782"/>
                    <a:pt x="6731" y="33782"/>
                    <a:pt x="127" y="33782"/>
                  </a:cubicBezTo>
                  <a:cubicBezTo>
                    <a:pt x="0" y="61849"/>
                    <a:pt x="0" y="88773"/>
                    <a:pt x="1397" y="115697"/>
                  </a:cubicBezTo>
                  <a:cubicBezTo>
                    <a:pt x="1397" y="118364"/>
                    <a:pt x="10795" y="121031"/>
                    <a:pt x="17526" y="126492"/>
                  </a:cubicBezTo>
                  <a:cubicBezTo>
                    <a:pt x="17526" y="133223"/>
                    <a:pt x="17526" y="142621"/>
                    <a:pt x="17526" y="153416"/>
                  </a:cubicBezTo>
                  <a:cubicBezTo>
                    <a:pt x="96647" y="153416"/>
                    <a:pt x="175768" y="153416"/>
                    <a:pt x="255016" y="153416"/>
                  </a:cubicBezTo>
                  <a:cubicBezTo>
                    <a:pt x="255016" y="102235"/>
                    <a:pt x="255016" y="51181"/>
                    <a:pt x="2550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8" name="Group 128"/>
          <p:cNvGrpSpPr/>
          <p:nvPr/>
        </p:nvGrpSpPr>
        <p:grpSpPr>
          <a:xfrm>
            <a:off x="15926220" y="9493740"/>
            <a:ext cx="545400" cy="621000"/>
            <a:chOff x="0" y="0"/>
            <a:chExt cx="727200" cy="82800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727075" cy="828294"/>
            </a:xfrm>
            <a:custGeom>
              <a:avLst/>
              <a:gdLst/>
              <a:ahLst/>
              <a:cxnLst/>
              <a:rect l="l" t="t" r="r" b="b"/>
              <a:pathLst>
                <a:path w="727075" h="828294">
                  <a:moveTo>
                    <a:pt x="263017" y="673481"/>
                  </a:moveTo>
                  <a:cubicBezTo>
                    <a:pt x="210693" y="673481"/>
                    <a:pt x="158369" y="673481"/>
                    <a:pt x="104648" y="673481"/>
                  </a:cubicBezTo>
                  <a:cubicBezTo>
                    <a:pt x="104648" y="684276"/>
                    <a:pt x="104648" y="692277"/>
                    <a:pt x="104648" y="700405"/>
                  </a:cubicBezTo>
                  <a:cubicBezTo>
                    <a:pt x="85852" y="700405"/>
                    <a:pt x="85852" y="700405"/>
                    <a:pt x="85852" y="717931"/>
                  </a:cubicBezTo>
                  <a:cubicBezTo>
                    <a:pt x="85852" y="744855"/>
                    <a:pt x="85852" y="773049"/>
                    <a:pt x="85852" y="799973"/>
                  </a:cubicBezTo>
                  <a:cubicBezTo>
                    <a:pt x="92583" y="801370"/>
                    <a:pt x="97917" y="801370"/>
                    <a:pt x="103251" y="801370"/>
                  </a:cubicBezTo>
                  <a:cubicBezTo>
                    <a:pt x="103251" y="810768"/>
                    <a:pt x="103251" y="818896"/>
                    <a:pt x="103251" y="828294"/>
                  </a:cubicBezTo>
                  <a:cubicBezTo>
                    <a:pt x="108585" y="828294"/>
                    <a:pt x="112649" y="828294"/>
                    <a:pt x="116713" y="828294"/>
                  </a:cubicBezTo>
                  <a:cubicBezTo>
                    <a:pt x="163703" y="828294"/>
                    <a:pt x="210693" y="828294"/>
                    <a:pt x="257556" y="828294"/>
                  </a:cubicBezTo>
                  <a:cubicBezTo>
                    <a:pt x="334010" y="828294"/>
                    <a:pt x="394462" y="779907"/>
                    <a:pt x="411861" y="705993"/>
                  </a:cubicBezTo>
                  <a:cubicBezTo>
                    <a:pt x="415925" y="691261"/>
                    <a:pt x="417195" y="675132"/>
                    <a:pt x="417195" y="659003"/>
                  </a:cubicBezTo>
                  <a:cubicBezTo>
                    <a:pt x="417195" y="496316"/>
                    <a:pt x="417195" y="332359"/>
                    <a:pt x="417195" y="169672"/>
                  </a:cubicBezTo>
                  <a:cubicBezTo>
                    <a:pt x="417195" y="164338"/>
                    <a:pt x="417195" y="160274"/>
                    <a:pt x="417195" y="154940"/>
                  </a:cubicBezTo>
                  <a:cubicBezTo>
                    <a:pt x="520446" y="154940"/>
                    <a:pt x="623824" y="154940"/>
                    <a:pt x="727075" y="154940"/>
                  </a:cubicBezTo>
                  <a:cubicBezTo>
                    <a:pt x="727075" y="103886"/>
                    <a:pt x="727075" y="52832"/>
                    <a:pt x="727075" y="1651"/>
                  </a:cubicBezTo>
                  <a:cubicBezTo>
                    <a:pt x="724408" y="1651"/>
                    <a:pt x="723011" y="1651"/>
                    <a:pt x="721741" y="1651"/>
                  </a:cubicBezTo>
                  <a:cubicBezTo>
                    <a:pt x="618490" y="1397"/>
                    <a:pt x="516509" y="0"/>
                    <a:pt x="414528" y="1397"/>
                  </a:cubicBezTo>
                  <a:cubicBezTo>
                    <a:pt x="340741" y="2667"/>
                    <a:pt x="277749" y="56515"/>
                    <a:pt x="265684" y="130429"/>
                  </a:cubicBezTo>
                  <a:cubicBezTo>
                    <a:pt x="261620" y="155956"/>
                    <a:pt x="263017" y="182880"/>
                    <a:pt x="261620" y="209677"/>
                  </a:cubicBezTo>
                  <a:cubicBezTo>
                    <a:pt x="189230" y="209677"/>
                    <a:pt x="114046" y="209677"/>
                    <a:pt x="38862" y="209677"/>
                  </a:cubicBezTo>
                  <a:cubicBezTo>
                    <a:pt x="38862" y="198882"/>
                    <a:pt x="38862" y="188214"/>
                    <a:pt x="38862" y="177419"/>
                  </a:cubicBezTo>
                  <a:cubicBezTo>
                    <a:pt x="25400" y="177419"/>
                    <a:pt x="14732" y="177419"/>
                    <a:pt x="0" y="177419"/>
                  </a:cubicBezTo>
                  <a:cubicBezTo>
                    <a:pt x="1397" y="192151"/>
                    <a:pt x="1397" y="207010"/>
                    <a:pt x="4064" y="220472"/>
                  </a:cubicBezTo>
                  <a:cubicBezTo>
                    <a:pt x="6731" y="237998"/>
                    <a:pt x="25527" y="250063"/>
                    <a:pt x="46990" y="250063"/>
                  </a:cubicBezTo>
                  <a:cubicBezTo>
                    <a:pt x="114046" y="250063"/>
                    <a:pt x="179832" y="250063"/>
                    <a:pt x="246888" y="250063"/>
                  </a:cubicBezTo>
                  <a:cubicBezTo>
                    <a:pt x="252222" y="250063"/>
                    <a:pt x="257683" y="250063"/>
                    <a:pt x="263017" y="250063"/>
                  </a:cubicBezTo>
                  <a:cubicBezTo>
                    <a:pt x="263017" y="391160"/>
                    <a:pt x="263017" y="532384"/>
                    <a:pt x="263017" y="67348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0" name="Group 130"/>
          <p:cNvGrpSpPr/>
          <p:nvPr/>
        </p:nvGrpSpPr>
        <p:grpSpPr>
          <a:xfrm>
            <a:off x="16833960" y="9494820"/>
            <a:ext cx="655020" cy="486540"/>
            <a:chOff x="0" y="0"/>
            <a:chExt cx="873360" cy="648720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873379" cy="649986"/>
            </a:xfrm>
            <a:custGeom>
              <a:avLst/>
              <a:gdLst/>
              <a:ahLst/>
              <a:cxnLst/>
              <a:rect l="l" t="t" r="r" b="b"/>
              <a:pathLst>
                <a:path w="873379" h="649986">
                  <a:moveTo>
                    <a:pt x="356870" y="153416"/>
                  </a:moveTo>
                  <a:cubicBezTo>
                    <a:pt x="356870" y="265176"/>
                    <a:pt x="356870" y="376809"/>
                    <a:pt x="356870" y="487172"/>
                  </a:cubicBezTo>
                  <a:cubicBezTo>
                    <a:pt x="356870" y="563880"/>
                    <a:pt x="399796" y="623062"/>
                    <a:pt x="469519" y="643255"/>
                  </a:cubicBezTo>
                  <a:cubicBezTo>
                    <a:pt x="484251" y="648589"/>
                    <a:pt x="501777" y="649986"/>
                    <a:pt x="519176" y="649986"/>
                  </a:cubicBezTo>
                  <a:cubicBezTo>
                    <a:pt x="626491" y="649986"/>
                    <a:pt x="735203" y="649986"/>
                    <a:pt x="842518" y="649986"/>
                  </a:cubicBezTo>
                  <a:cubicBezTo>
                    <a:pt x="853313" y="649986"/>
                    <a:pt x="858647" y="647319"/>
                    <a:pt x="857250" y="636524"/>
                  </a:cubicBezTo>
                  <a:cubicBezTo>
                    <a:pt x="855853" y="632460"/>
                    <a:pt x="855853" y="628396"/>
                    <a:pt x="855853" y="624459"/>
                  </a:cubicBezTo>
                  <a:cubicBezTo>
                    <a:pt x="855853" y="619125"/>
                    <a:pt x="855853" y="616331"/>
                    <a:pt x="862584" y="617728"/>
                  </a:cubicBezTo>
                  <a:cubicBezTo>
                    <a:pt x="865251" y="617728"/>
                    <a:pt x="871982" y="613664"/>
                    <a:pt x="871982" y="612394"/>
                  </a:cubicBezTo>
                  <a:cubicBezTo>
                    <a:pt x="873379" y="585470"/>
                    <a:pt x="871982" y="558546"/>
                    <a:pt x="871982" y="531622"/>
                  </a:cubicBezTo>
                  <a:cubicBezTo>
                    <a:pt x="869315" y="530225"/>
                    <a:pt x="866648" y="530225"/>
                    <a:pt x="863981" y="530225"/>
                  </a:cubicBezTo>
                  <a:cubicBezTo>
                    <a:pt x="857250" y="530225"/>
                    <a:pt x="853186" y="527558"/>
                    <a:pt x="855980" y="520827"/>
                  </a:cubicBezTo>
                  <a:cubicBezTo>
                    <a:pt x="855980" y="520827"/>
                    <a:pt x="855980" y="519430"/>
                    <a:pt x="855980" y="519430"/>
                  </a:cubicBezTo>
                  <a:cubicBezTo>
                    <a:pt x="858647" y="497840"/>
                    <a:pt x="858647" y="497840"/>
                    <a:pt x="837184" y="497840"/>
                  </a:cubicBezTo>
                  <a:cubicBezTo>
                    <a:pt x="732536" y="497840"/>
                    <a:pt x="627888" y="497840"/>
                    <a:pt x="523240" y="497840"/>
                  </a:cubicBezTo>
                  <a:cubicBezTo>
                    <a:pt x="519176" y="497840"/>
                    <a:pt x="515239" y="497840"/>
                    <a:pt x="509778" y="497840"/>
                  </a:cubicBezTo>
                  <a:cubicBezTo>
                    <a:pt x="509778" y="492506"/>
                    <a:pt x="509778" y="488442"/>
                    <a:pt x="509778" y="484378"/>
                  </a:cubicBezTo>
                  <a:cubicBezTo>
                    <a:pt x="509778" y="374015"/>
                    <a:pt x="511175" y="263652"/>
                    <a:pt x="509778" y="153289"/>
                  </a:cubicBezTo>
                  <a:cubicBezTo>
                    <a:pt x="508508" y="82042"/>
                    <a:pt x="464185" y="22860"/>
                    <a:pt x="391795" y="5334"/>
                  </a:cubicBezTo>
                  <a:cubicBezTo>
                    <a:pt x="379603" y="1397"/>
                    <a:pt x="364871" y="0"/>
                    <a:pt x="351536" y="0"/>
                  </a:cubicBezTo>
                  <a:cubicBezTo>
                    <a:pt x="237490" y="0"/>
                    <a:pt x="124714" y="0"/>
                    <a:pt x="12065" y="0"/>
                  </a:cubicBezTo>
                  <a:cubicBezTo>
                    <a:pt x="8001" y="0"/>
                    <a:pt x="4064" y="0"/>
                    <a:pt x="0" y="0"/>
                  </a:cubicBezTo>
                  <a:cubicBezTo>
                    <a:pt x="0" y="51181"/>
                    <a:pt x="0" y="100965"/>
                    <a:pt x="0" y="153416"/>
                  </a:cubicBezTo>
                  <a:cubicBezTo>
                    <a:pt x="59055" y="153416"/>
                    <a:pt x="119380" y="153416"/>
                    <a:pt x="178435" y="153416"/>
                  </a:cubicBezTo>
                  <a:cubicBezTo>
                    <a:pt x="237490" y="153416"/>
                    <a:pt x="297815" y="153416"/>
                    <a:pt x="356870" y="15341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2" name="Group 132"/>
          <p:cNvGrpSpPr/>
          <p:nvPr/>
        </p:nvGrpSpPr>
        <p:grpSpPr>
          <a:xfrm>
            <a:off x="15445620" y="9860400"/>
            <a:ext cx="434700" cy="395280"/>
            <a:chOff x="0" y="0"/>
            <a:chExt cx="579600" cy="52704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579755" cy="527050"/>
            </a:xfrm>
            <a:custGeom>
              <a:avLst/>
              <a:gdLst/>
              <a:ahLst/>
              <a:cxnLst/>
              <a:rect l="l" t="t" r="r" b="b"/>
              <a:pathLst>
                <a:path w="579755" h="527050">
                  <a:moveTo>
                    <a:pt x="41529" y="227203"/>
                  </a:moveTo>
                  <a:cubicBezTo>
                    <a:pt x="46863" y="207010"/>
                    <a:pt x="50927" y="188214"/>
                    <a:pt x="54991" y="168021"/>
                  </a:cubicBezTo>
                  <a:cubicBezTo>
                    <a:pt x="37592" y="185547"/>
                    <a:pt x="28194" y="208407"/>
                    <a:pt x="20066" y="232537"/>
                  </a:cubicBezTo>
                  <a:cubicBezTo>
                    <a:pt x="18669" y="231140"/>
                    <a:pt x="18669" y="231140"/>
                    <a:pt x="17399" y="231140"/>
                  </a:cubicBezTo>
                  <a:cubicBezTo>
                    <a:pt x="18796" y="224409"/>
                    <a:pt x="20066" y="217678"/>
                    <a:pt x="24130" y="210947"/>
                  </a:cubicBezTo>
                  <a:cubicBezTo>
                    <a:pt x="32131" y="196215"/>
                    <a:pt x="40259" y="181356"/>
                    <a:pt x="49657" y="167894"/>
                  </a:cubicBezTo>
                  <a:cubicBezTo>
                    <a:pt x="61722" y="149098"/>
                    <a:pt x="75184" y="131572"/>
                    <a:pt x="89916" y="111379"/>
                  </a:cubicBezTo>
                  <a:cubicBezTo>
                    <a:pt x="59055" y="111379"/>
                    <a:pt x="30861" y="111379"/>
                    <a:pt x="1397" y="111379"/>
                  </a:cubicBezTo>
                  <a:cubicBezTo>
                    <a:pt x="1397" y="126111"/>
                    <a:pt x="1397" y="140970"/>
                    <a:pt x="1397" y="155702"/>
                  </a:cubicBezTo>
                  <a:cubicBezTo>
                    <a:pt x="18796" y="159766"/>
                    <a:pt x="18796" y="159766"/>
                    <a:pt x="18796" y="177165"/>
                  </a:cubicBezTo>
                  <a:cubicBezTo>
                    <a:pt x="18796" y="183896"/>
                    <a:pt x="18796" y="189230"/>
                    <a:pt x="18796" y="195961"/>
                  </a:cubicBezTo>
                  <a:cubicBezTo>
                    <a:pt x="20193" y="204089"/>
                    <a:pt x="20193" y="212090"/>
                    <a:pt x="6731" y="212090"/>
                  </a:cubicBezTo>
                  <a:cubicBezTo>
                    <a:pt x="5334" y="210693"/>
                    <a:pt x="0" y="214757"/>
                    <a:pt x="0" y="217424"/>
                  </a:cubicBezTo>
                  <a:cubicBezTo>
                    <a:pt x="0" y="248285"/>
                    <a:pt x="0" y="279273"/>
                    <a:pt x="0" y="310134"/>
                  </a:cubicBezTo>
                  <a:cubicBezTo>
                    <a:pt x="18796" y="312801"/>
                    <a:pt x="18796" y="312801"/>
                    <a:pt x="18796" y="331597"/>
                  </a:cubicBezTo>
                  <a:cubicBezTo>
                    <a:pt x="18796" y="336931"/>
                    <a:pt x="18796" y="342392"/>
                    <a:pt x="18796" y="349123"/>
                  </a:cubicBezTo>
                  <a:cubicBezTo>
                    <a:pt x="18796" y="365252"/>
                    <a:pt x="18796" y="365252"/>
                    <a:pt x="1397" y="366649"/>
                  </a:cubicBezTo>
                  <a:cubicBezTo>
                    <a:pt x="1397" y="381381"/>
                    <a:pt x="1397" y="396240"/>
                    <a:pt x="1397" y="412369"/>
                  </a:cubicBezTo>
                  <a:cubicBezTo>
                    <a:pt x="28194" y="412369"/>
                    <a:pt x="56388" y="412369"/>
                    <a:pt x="87249" y="412369"/>
                  </a:cubicBezTo>
                  <a:cubicBezTo>
                    <a:pt x="76454" y="396240"/>
                    <a:pt x="68453" y="378714"/>
                    <a:pt x="56388" y="365252"/>
                  </a:cubicBezTo>
                  <a:cubicBezTo>
                    <a:pt x="40259" y="345059"/>
                    <a:pt x="26924" y="323596"/>
                    <a:pt x="18796" y="298069"/>
                  </a:cubicBezTo>
                  <a:cubicBezTo>
                    <a:pt x="17399" y="296672"/>
                    <a:pt x="17399" y="295402"/>
                    <a:pt x="17399" y="292735"/>
                  </a:cubicBezTo>
                  <a:cubicBezTo>
                    <a:pt x="17399" y="292735"/>
                    <a:pt x="18796" y="292735"/>
                    <a:pt x="18796" y="291338"/>
                  </a:cubicBezTo>
                  <a:cubicBezTo>
                    <a:pt x="24130" y="303403"/>
                    <a:pt x="28194" y="316865"/>
                    <a:pt x="34925" y="327660"/>
                  </a:cubicBezTo>
                  <a:cubicBezTo>
                    <a:pt x="41656" y="339725"/>
                    <a:pt x="49657" y="349123"/>
                    <a:pt x="57785" y="359918"/>
                  </a:cubicBezTo>
                  <a:cubicBezTo>
                    <a:pt x="53721" y="346456"/>
                    <a:pt x="49784" y="334391"/>
                    <a:pt x="45720" y="322326"/>
                  </a:cubicBezTo>
                  <a:cubicBezTo>
                    <a:pt x="92583" y="451739"/>
                    <a:pt x="181102" y="527050"/>
                    <a:pt x="320675" y="514985"/>
                  </a:cubicBezTo>
                  <a:cubicBezTo>
                    <a:pt x="446786" y="504190"/>
                    <a:pt x="520573" y="424942"/>
                    <a:pt x="552831" y="303911"/>
                  </a:cubicBezTo>
                  <a:cubicBezTo>
                    <a:pt x="547497" y="321437"/>
                    <a:pt x="543433" y="340233"/>
                    <a:pt x="538099" y="359029"/>
                  </a:cubicBezTo>
                  <a:cubicBezTo>
                    <a:pt x="554228" y="340233"/>
                    <a:pt x="566293" y="320040"/>
                    <a:pt x="573024" y="295783"/>
                  </a:cubicBezTo>
                  <a:cubicBezTo>
                    <a:pt x="574421" y="289052"/>
                    <a:pt x="577088" y="283718"/>
                    <a:pt x="579755" y="276987"/>
                  </a:cubicBezTo>
                  <a:cubicBezTo>
                    <a:pt x="578358" y="266192"/>
                    <a:pt x="578358" y="254127"/>
                    <a:pt x="578358" y="243332"/>
                  </a:cubicBezTo>
                  <a:cubicBezTo>
                    <a:pt x="576961" y="240665"/>
                    <a:pt x="575691" y="239268"/>
                    <a:pt x="575691" y="237998"/>
                  </a:cubicBezTo>
                  <a:cubicBezTo>
                    <a:pt x="568960" y="211074"/>
                    <a:pt x="558292" y="188214"/>
                    <a:pt x="540766" y="168148"/>
                  </a:cubicBezTo>
                  <a:cubicBezTo>
                    <a:pt x="539369" y="166751"/>
                    <a:pt x="539369" y="165481"/>
                    <a:pt x="539369" y="164084"/>
                  </a:cubicBezTo>
                  <a:cubicBezTo>
                    <a:pt x="539369" y="165481"/>
                    <a:pt x="536702" y="166751"/>
                    <a:pt x="537972" y="166751"/>
                  </a:cubicBezTo>
                  <a:cubicBezTo>
                    <a:pt x="540639" y="177546"/>
                    <a:pt x="544703" y="188214"/>
                    <a:pt x="547370" y="199009"/>
                  </a:cubicBezTo>
                  <a:cubicBezTo>
                    <a:pt x="545973" y="200406"/>
                    <a:pt x="545973" y="200406"/>
                    <a:pt x="544703" y="200406"/>
                  </a:cubicBezTo>
                  <a:cubicBezTo>
                    <a:pt x="540639" y="189611"/>
                    <a:pt x="536702" y="177546"/>
                    <a:pt x="532638" y="166751"/>
                  </a:cubicBezTo>
                  <a:cubicBezTo>
                    <a:pt x="496443" y="84709"/>
                    <a:pt x="435991" y="33655"/>
                    <a:pt x="348869" y="13462"/>
                  </a:cubicBezTo>
                  <a:cubicBezTo>
                    <a:pt x="289814" y="0"/>
                    <a:pt x="233426" y="8128"/>
                    <a:pt x="179832" y="36322"/>
                  </a:cubicBezTo>
                  <a:cubicBezTo>
                    <a:pt x="108712" y="73914"/>
                    <a:pt x="64389" y="134493"/>
                    <a:pt x="46990" y="213741"/>
                  </a:cubicBezTo>
                  <a:cubicBezTo>
                    <a:pt x="46990" y="217805"/>
                    <a:pt x="44323" y="223139"/>
                    <a:pt x="41656" y="227203"/>
                  </a:cubicBezTo>
                  <a:cubicBezTo>
                    <a:pt x="41656" y="247396"/>
                    <a:pt x="41656" y="268859"/>
                    <a:pt x="41656" y="289052"/>
                  </a:cubicBezTo>
                  <a:cubicBezTo>
                    <a:pt x="41656" y="268859"/>
                    <a:pt x="41656" y="247396"/>
                    <a:pt x="41656" y="227203"/>
                  </a:cubicBezTo>
                  <a:close/>
                  <a:moveTo>
                    <a:pt x="370332" y="310515"/>
                  </a:moveTo>
                  <a:cubicBezTo>
                    <a:pt x="387731" y="282321"/>
                    <a:pt x="391795" y="252730"/>
                    <a:pt x="375666" y="223139"/>
                  </a:cubicBezTo>
                  <a:cubicBezTo>
                    <a:pt x="354203" y="185547"/>
                    <a:pt x="321945" y="169418"/>
                    <a:pt x="279019" y="174752"/>
                  </a:cubicBezTo>
                  <a:cubicBezTo>
                    <a:pt x="303149" y="165354"/>
                    <a:pt x="326009" y="174752"/>
                    <a:pt x="347472" y="182880"/>
                  </a:cubicBezTo>
                  <a:cubicBezTo>
                    <a:pt x="358267" y="186944"/>
                    <a:pt x="364871" y="200406"/>
                    <a:pt x="374269" y="211074"/>
                  </a:cubicBezTo>
                  <a:cubicBezTo>
                    <a:pt x="403733" y="181483"/>
                    <a:pt x="433324" y="151892"/>
                    <a:pt x="464185" y="121031"/>
                  </a:cubicBezTo>
                  <a:cubicBezTo>
                    <a:pt x="482981" y="137160"/>
                    <a:pt x="512445" y="197612"/>
                    <a:pt x="508508" y="217805"/>
                  </a:cubicBezTo>
                  <a:cubicBezTo>
                    <a:pt x="499110" y="182880"/>
                    <a:pt x="485648" y="151892"/>
                    <a:pt x="462915" y="125095"/>
                  </a:cubicBezTo>
                  <a:cubicBezTo>
                    <a:pt x="434721" y="153289"/>
                    <a:pt x="406527" y="181610"/>
                    <a:pt x="378333" y="209804"/>
                  </a:cubicBezTo>
                  <a:cubicBezTo>
                    <a:pt x="376936" y="212471"/>
                    <a:pt x="378333" y="217932"/>
                    <a:pt x="378333" y="220599"/>
                  </a:cubicBezTo>
                  <a:cubicBezTo>
                    <a:pt x="381000" y="234061"/>
                    <a:pt x="385064" y="246126"/>
                    <a:pt x="386334" y="258191"/>
                  </a:cubicBezTo>
                  <a:cubicBezTo>
                    <a:pt x="389001" y="276987"/>
                    <a:pt x="384937" y="295783"/>
                    <a:pt x="375539" y="309245"/>
                  </a:cubicBezTo>
                  <a:cubicBezTo>
                    <a:pt x="406400" y="340106"/>
                    <a:pt x="434594" y="369697"/>
                    <a:pt x="464058" y="399288"/>
                  </a:cubicBezTo>
                  <a:cubicBezTo>
                    <a:pt x="486918" y="372364"/>
                    <a:pt x="500253" y="341503"/>
                    <a:pt x="509651" y="307848"/>
                  </a:cubicBezTo>
                  <a:cubicBezTo>
                    <a:pt x="504317" y="344170"/>
                    <a:pt x="488188" y="376428"/>
                    <a:pt x="464058" y="404622"/>
                  </a:cubicBezTo>
                  <a:cubicBezTo>
                    <a:pt x="431800" y="372364"/>
                    <a:pt x="400939" y="341376"/>
                    <a:pt x="370078" y="310515"/>
                  </a:cubicBezTo>
                  <a:cubicBezTo>
                    <a:pt x="371475" y="325247"/>
                    <a:pt x="356616" y="329311"/>
                    <a:pt x="350012" y="338709"/>
                  </a:cubicBezTo>
                  <a:cubicBezTo>
                    <a:pt x="379476" y="368300"/>
                    <a:pt x="409067" y="399161"/>
                    <a:pt x="438531" y="428752"/>
                  </a:cubicBezTo>
                  <a:cubicBezTo>
                    <a:pt x="353949" y="504063"/>
                    <a:pt x="226568" y="494665"/>
                    <a:pt x="154051" y="427355"/>
                  </a:cubicBezTo>
                  <a:cubicBezTo>
                    <a:pt x="184912" y="397764"/>
                    <a:pt x="214376" y="368173"/>
                    <a:pt x="243967" y="337312"/>
                  </a:cubicBezTo>
                  <a:cubicBezTo>
                    <a:pt x="235966" y="329184"/>
                    <a:pt x="226568" y="321183"/>
                    <a:pt x="218440" y="314452"/>
                  </a:cubicBezTo>
                  <a:cubicBezTo>
                    <a:pt x="214376" y="305054"/>
                    <a:pt x="211709" y="294259"/>
                    <a:pt x="207645" y="283591"/>
                  </a:cubicBezTo>
                  <a:cubicBezTo>
                    <a:pt x="209042" y="283591"/>
                    <a:pt x="210312" y="282194"/>
                    <a:pt x="211709" y="282194"/>
                  </a:cubicBezTo>
                  <a:cubicBezTo>
                    <a:pt x="221107" y="317119"/>
                    <a:pt x="243967" y="339979"/>
                    <a:pt x="280162" y="349377"/>
                  </a:cubicBezTo>
                  <a:cubicBezTo>
                    <a:pt x="278765" y="349377"/>
                    <a:pt x="278765" y="350774"/>
                    <a:pt x="278765" y="352044"/>
                  </a:cubicBezTo>
                  <a:cubicBezTo>
                    <a:pt x="267970" y="347980"/>
                    <a:pt x="258699" y="345313"/>
                    <a:pt x="249301" y="341249"/>
                  </a:cubicBezTo>
                  <a:cubicBezTo>
                    <a:pt x="219837" y="370840"/>
                    <a:pt x="191643" y="399034"/>
                    <a:pt x="160782" y="428625"/>
                  </a:cubicBezTo>
                  <a:cubicBezTo>
                    <a:pt x="251968" y="460883"/>
                    <a:pt x="341884" y="460883"/>
                    <a:pt x="433197" y="428625"/>
                  </a:cubicBezTo>
                  <a:cubicBezTo>
                    <a:pt x="431800" y="425958"/>
                    <a:pt x="430530" y="424561"/>
                    <a:pt x="429133" y="423291"/>
                  </a:cubicBezTo>
                  <a:cubicBezTo>
                    <a:pt x="403606" y="396367"/>
                    <a:pt x="376809" y="370840"/>
                    <a:pt x="351282" y="345313"/>
                  </a:cubicBezTo>
                  <a:cubicBezTo>
                    <a:pt x="348615" y="342646"/>
                    <a:pt x="343281" y="342646"/>
                    <a:pt x="339217" y="343916"/>
                  </a:cubicBezTo>
                  <a:cubicBezTo>
                    <a:pt x="331216" y="345313"/>
                    <a:pt x="323088" y="349250"/>
                    <a:pt x="315087" y="352044"/>
                  </a:cubicBezTo>
                  <a:cubicBezTo>
                    <a:pt x="315087" y="350647"/>
                    <a:pt x="315087" y="349377"/>
                    <a:pt x="313690" y="347980"/>
                  </a:cubicBezTo>
                  <a:cubicBezTo>
                    <a:pt x="337820" y="342646"/>
                    <a:pt x="356616" y="330454"/>
                    <a:pt x="370078" y="310388"/>
                  </a:cubicBezTo>
                  <a:close/>
                  <a:moveTo>
                    <a:pt x="438785" y="96774"/>
                  </a:moveTo>
                  <a:cubicBezTo>
                    <a:pt x="437388" y="96774"/>
                    <a:pt x="436118" y="98171"/>
                    <a:pt x="434721" y="98171"/>
                  </a:cubicBezTo>
                  <a:cubicBezTo>
                    <a:pt x="394462" y="64516"/>
                    <a:pt x="206629" y="64516"/>
                    <a:pt x="163703" y="96774"/>
                  </a:cubicBezTo>
                  <a:cubicBezTo>
                    <a:pt x="191897" y="124968"/>
                    <a:pt x="221361" y="154559"/>
                    <a:pt x="249555" y="182880"/>
                  </a:cubicBezTo>
                  <a:cubicBezTo>
                    <a:pt x="257556" y="180213"/>
                    <a:pt x="265684" y="177546"/>
                    <a:pt x="273685" y="173482"/>
                  </a:cubicBezTo>
                  <a:cubicBezTo>
                    <a:pt x="273685" y="174879"/>
                    <a:pt x="275082" y="176149"/>
                    <a:pt x="275082" y="176149"/>
                  </a:cubicBezTo>
                  <a:cubicBezTo>
                    <a:pt x="226822" y="193675"/>
                    <a:pt x="205359" y="228600"/>
                    <a:pt x="208026" y="278384"/>
                  </a:cubicBezTo>
                  <a:cubicBezTo>
                    <a:pt x="205359" y="259588"/>
                    <a:pt x="205359" y="240792"/>
                    <a:pt x="214757" y="224663"/>
                  </a:cubicBezTo>
                  <a:cubicBezTo>
                    <a:pt x="220091" y="215265"/>
                    <a:pt x="216154" y="209931"/>
                    <a:pt x="210693" y="203200"/>
                  </a:cubicBezTo>
                  <a:cubicBezTo>
                    <a:pt x="195961" y="189738"/>
                    <a:pt x="181229" y="175006"/>
                    <a:pt x="167767" y="161544"/>
                  </a:cubicBezTo>
                  <a:cubicBezTo>
                    <a:pt x="155702" y="149479"/>
                    <a:pt x="143637" y="137287"/>
                    <a:pt x="130175" y="125222"/>
                  </a:cubicBezTo>
                  <a:cubicBezTo>
                    <a:pt x="107315" y="153416"/>
                    <a:pt x="93980" y="184404"/>
                    <a:pt x="84582" y="217932"/>
                  </a:cubicBezTo>
                  <a:cubicBezTo>
                    <a:pt x="83185" y="216535"/>
                    <a:pt x="83185" y="215265"/>
                    <a:pt x="83185" y="213868"/>
                  </a:cubicBezTo>
                  <a:cubicBezTo>
                    <a:pt x="89916" y="181610"/>
                    <a:pt x="104648" y="153416"/>
                    <a:pt x="124714" y="126492"/>
                  </a:cubicBezTo>
                  <a:cubicBezTo>
                    <a:pt x="128778" y="121158"/>
                    <a:pt x="131445" y="121158"/>
                    <a:pt x="136779" y="126492"/>
                  </a:cubicBezTo>
                  <a:cubicBezTo>
                    <a:pt x="143510" y="133223"/>
                    <a:pt x="150241" y="139954"/>
                    <a:pt x="156845" y="146685"/>
                  </a:cubicBezTo>
                  <a:cubicBezTo>
                    <a:pt x="178308" y="168148"/>
                    <a:pt x="199771" y="189738"/>
                    <a:pt x="219964" y="209931"/>
                  </a:cubicBezTo>
                  <a:cubicBezTo>
                    <a:pt x="227965" y="201803"/>
                    <a:pt x="236093" y="193802"/>
                    <a:pt x="245491" y="185674"/>
                  </a:cubicBezTo>
                  <a:cubicBezTo>
                    <a:pt x="218694" y="160147"/>
                    <a:pt x="193167" y="133223"/>
                    <a:pt x="166370" y="107696"/>
                  </a:cubicBezTo>
                  <a:cubicBezTo>
                    <a:pt x="154305" y="95631"/>
                    <a:pt x="154305" y="95631"/>
                    <a:pt x="167767" y="84836"/>
                  </a:cubicBezTo>
                  <a:cubicBezTo>
                    <a:pt x="169164" y="83439"/>
                    <a:pt x="170434" y="83439"/>
                    <a:pt x="171831" y="82169"/>
                  </a:cubicBezTo>
                  <a:cubicBezTo>
                    <a:pt x="216154" y="52578"/>
                    <a:pt x="264414" y="39116"/>
                    <a:pt x="318135" y="44577"/>
                  </a:cubicBezTo>
                  <a:cubicBezTo>
                    <a:pt x="361061" y="48641"/>
                    <a:pt x="398653" y="63373"/>
                    <a:pt x="432181" y="88900"/>
                  </a:cubicBezTo>
                  <a:cubicBezTo>
                    <a:pt x="434848" y="91567"/>
                    <a:pt x="436245" y="94234"/>
                    <a:pt x="438912" y="97028"/>
                  </a:cubicBezTo>
                  <a:close/>
                  <a:moveTo>
                    <a:pt x="272542" y="215392"/>
                  </a:moveTo>
                  <a:cubicBezTo>
                    <a:pt x="272542" y="216789"/>
                    <a:pt x="273939" y="216789"/>
                    <a:pt x="275209" y="218059"/>
                  </a:cubicBezTo>
                  <a:cubicBezTo>
                    <a:pt x="275209" y="218059"/>
                    <a:pt x="273812" y="219456"/>
                    <a:pt x="273812" y="220726"/>
                  </a:cubicBezTo>
                  <a:cubicBezTo>
                    <a:pt x="265811" y="232791"/>
                    <a:pt x="257683" y="246253"/>
                    <a:pt x="249682" y="259715"/>
                  </a:cubicBezTo>
                  <a:cubicBezTo>
                    <a:pt x="259080" y="274447"/>
                    <a:pt x="268478" y="290576"/>
                    <a:pt x="276479" y="305435"/>
                  </a:cubicBezTo>
                  <a:cubicBezTo>
                    <a:pt x="291211" y="305435"/>
                    <a:pt x="304673" y="305435"/>
                    <a:pt x="318008" y="305435"/>
                  </a:cubicBezTo>
                  <a:cubicBezTo>
                    <a:pt x="320675" y="305435"/>
                    <a:pt x="322072" y="302768"/>
                    <a:pt x="323342" y="301371"/>
                  </a:cubicBezTo>
                  <a:cubicBezTo>
                    <a:pt x="330073" y="289306"/>
                    <a:pt x="336804" y="278511"/>
                    <a:pt x="343408" y="266446"/>
                  </a:cubicBezTo>
                  <a:cubicBezTo>
                    <a:pt x="344805" y="265049"/>
                    <a:pt x="344805" y="261112"/>
                    <a:pt x="343408" y="259715"/>
                  </a:cubicBezTo>
                  <a:cubicBezTo>
                    <a:pt x="332613" y="234188"/>
                    <a:pt x="320548" y="208661"/>
                    <a:pt x="284353" y="218059"/>
                  </a:cubicBezTo>
                  <a:cubicBezTo>
                    <a:pt x="284353" y="218059"/>
                    <a:pt x="282956" y="218059"/>
                    <a:pt x="279019" y="216662"/>
                  </a:cubicBezTo>
                  <a:cubicBezTo>
                    <a:pt x="288417" y="216662"/>
                    <a:pt x="293751" y="218059"/>
                    <a:pt x="297815" y="216662"/>
                  </a:cubicBezTo>
                  <a:cubicBezTo>
                    <a:pt x="317881" y="212598"/>
                    <a:pt x="327279" y="221996"/>
                    <a:pt x="338074" y="238125"/>
                  </a:cubicBezTo>
                  <a:cubicBezTo>
                    <a:pt x="348869" y="256921"/>
                    <a:pt x="348869" y="268986"/>
                    <a:pt x="338074" y="286512"/>
                  </a:cubicBezTo>
                  <a:cubicBezTo>
                    <a:pt x="328676" y="302641"/>
                    <a:pt x="319278" y="312039"/>
                    <a:pt x="300482" y="307975"/>
                  </a:cubicBezTo>
                  <a:cubicBezTo>
                    <a:pt x="295148" y="306578"/>
                    <a:pt x="289687" y="306578"/>
                    <a:pt x="285750" y="307975"/>
                  </a:cubicBezTo>
                  <a:cubicBezTo>
                    <a:pt x="272288" y="310642"/>
                    <a:pt x="268351" y="302641"/>
                    <a:pt x="261620" y="294513"/>
                  </a:cubicBezTo>
                  <a:cubicBezTo>
                    <a:pt x="245491" y="273050"/>
                    <a:pt x="242824" y="252857"/>
                    <a:pt x="261620" y="231267"/>
                  </a:cubicBezTo>
                  <a:cubicBezTo>
                    <a:pt x="265684" y="225933"/>
                    <a:pt x="268351" y="220472"/>
                    <a:pt x="272415" y="215138"/>
                  </a:cubicBezTo>
                  <a:close/>
                  <a:moveTo>
                    <a:pt x="295275" y="441071"/>
                  </a:moveTo>
                  <a:cubicBezTo>
                    <a:pt x="291211" y="439674"/>
                    <a:pt x="284480" y="438404"/>
                    <a:pt x="280543" y="434340"/>
                  </a:cubicBezTo>
                  <a:cubicBezTo>
                    <a:pt x="276606" y="430276"/>
                    <a:pt x="271145" y="422275"/>
                    <a:pt x="271145" y="416814"/>
                  </a:cubicBezTo>
                  <a:cubicBezTo>
                    <a:pt x="271145" y="408686"/>
                    <a:pt x="276479" y="399288"/>
                    <a:pt x="281940" y="395351"/>
                  </a:cubicBezTo>
                  <a:cubicBezTo>
                    <a:pt x="288671" y="391287"/>
                    <a:pt x="298069" y="392684"/>
                    <a:pt x="306070" y="391287"/>
                  </a:cubicBezTo>
                  <a:cubicBezTo>
                    <a:pt x="311404" y="391287"/>
                    <a:pt x="326136" y="410083"/>
                    <a:pt x="323469" y="416814"/>
                  </a:cubicBezTo>
                  <a:cubicBezTo>
                    <a:pt x="322072" y="423545"/>
                    <a:pt x="318135" y="431546"/>
                    <a:pt x="312674" y="437007"/>
                  </a:cubicBezTo>
                  <a:cubicBezTo>
                    <a:pt x="310007" y="441071"/>
                    <a:pt x="303276" y="439674"/>
                    <a:pt x="295275" y="441071"/>
                  </a:cubicBezTo>
                  <a:close/>
                  <a:moveTo>
                    <a:pt x="297942" y="131826"/>
                  </a:moveTo>
                  <a:cubicBezTo>
                    <a:pt x="284480" y="131826"/>
                    <a:pt x="271145" y="119761"/>
                    <a:pt x="269748" y="108966"/>
                  </a:cubicBezTo>
                  <a:cubicBezTo>
                    <a:pt x="269748" y="98171"/>
                    <a:pt x="285877" y="84709"/>
                    <a:pt x="297942" y="84709"/>
                  </a:cubicBezTo>
                  <a:cubicBezTo>
                    <a:pt x="310007" y="84709"/>
                    <a:pt x="323469" y="96774"/>
                    <a:pt x="324739" y="108966"/>
                  </a:cubicBezTo>
                  <a:cubicBezTo>
                    <a:pt x="324739" y="118364"/>
                    <a:pt x="310007" y="131826"/>
                    <a:pt x="297942" y="131826"/>
                  </a:cubicBezTo>
                  <a:close/>
                  <a:moveTo>
                    <a:pt x="87249" y="318643"/>
                  </a:moveTo>
                  <a:cubicBezTo>
                    <a:pt x="99314" y="348234"/>
                    <a:pt x="108712" y="377825"/>
                    <a:pt x="134239" y="400685"/>
                  </a:cubicBezTo>
                  <a:cubicBezTo>
                    <a:pt x="134239" y="402082"/>
                    <a:pt x="134239" y="403352"/>
                    <a:pt x="132842" y="407416"/>
                  </a:cubicBezTo>
                  <a:cubicBezTo>
                    <a:pt x="109982" y="380492"/>
                    <a:pt x="92583" y="352298"/>
                    <a:pt x="87249" y="318643"/>
                  </a:cubicBezTo>
                  <a:close/>
                  <a:moveTo>
                    <a:pt x="299212" y="284988"/>
                  </a:moveTo>
                  <a:cubicBezTo>
                    <a:pt x="311277" y="280924"/>
                    <a:pt x="319278" y="274193"/>
                    <a:pt x="318008" y="260731"/>
                  </a:cubicBezTo>
                  <a:cubicBezTo>
                    <a:pt x="318008" y="251333"/>
                    <a:pt x="311277" y="244602"/>
                    <a:pt x="301879" y="241935"/>
                  </a:cubicBezTo>
                  <a:cubicBezTo>
                    <a:pt x="285750" y="237871"/>
                    <a:pt x="280416" y="250063"/>
                    <a:pt x="273685" y="262128"/>
                  </a:cubicBezTo>
                  <a:cubicBezTo>
                    <a:pt x="273685" y="247396"/>
                    <a:pt x="283083" y="237871"/>
                    <a:pt x="296545" y="237871"/>
                  </a:cubicBezTo>
                  <a:cubicBezTo>
                    <a:pt x="310007" y="237871"/>
                    <a:pt x="322072" y="247269"/>
                    <a:pt x="322072" y="260731"/>
                  </a:cubicBezTo>
                  <a:cubicBezTo>
                    <a:pt x="322072" y="275463"/>
                    <a:pt x="314071" y="284988"/>
                    <a:pt x="299212" y="284988"/>
                  </a:cubicBezTo>
                  <a:close/>
                  <a:moveTo>
                    <a:pt x="79121" y="237998"/>
                  </a:moveTo>
                  <a:cubicBezTo>
                    <a:pt x="80518" y="237998"/>
                    <a:pt x="80518" y="237998"/>
                    <a:pt x="81788" y="237998"/>
                  </a:cubicBezTo>
                  <a:cubicBezTo>
                    <a:pt x="81788" y="254127"/>
                    <a:pt x="81788" y="271653"/>
                    <a:pt x="81788" y="287782"/>
                  </a:cubicBezTo>
                  <a:cubicBezTo>
                    <a:pt x="80391" y="287782"/>
                    <a:pt x="80391" y="287782"/>
                    <a:pt x="79121" y="287782"/>
                  </a:cubicBezTo>
                  <a:cubicBezTo>
                    <a:pt x="79121" y="271653"/>
                    <a:pt x="79121" y="255524"/>
                    <a:pt x="79121" y="23799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4" name="Group 134"/>
          <p:cNvGrpSpPr/>
          <p:nvPr/>
        </p:nvGrpSpPr>
        <p:grpSpPr>
          <a:xfrm>
            <a:off x="17578620" y="9763740"/>
            <a:ext cx="416340" cy="328860"/>
            <a:chOff x="0" y="0"/>
            <a:chExt cx="555120" cy="438480"/>
          </a:xfrm>
        </p:grpSpPr>
        <p:sp>
          <p:nvSpPr>
            <p:cNvPr id="135" name="Freeform 135"/>
            <p:cNvSpPr/>
            <p:nvPr/>
          </p:nvSpPr>
          <p:spPr>
            <a:xfrm>
              <a:off x="-1651" y="-254"/>
              <a:ext cx="556641" cy="438277"/>
            </a:xfrm>
            <a:custGeom>
              <a:avLst/>
              <a:gdLst/>
              <a:ahLst/>
              <a:cxnLst/>
              <a:rect l="l" t="t" r="r" b="b"/>
              <a:pathLst>
                <a:path w="556641" h="438277">
                  <a:moveTo>
                    <a:pt x="427736" y="79629"/>
                  </a:moveTo>
                  <a:cubicBezTo>
                    <a:pt x="427736" y="58166"/>
                    <a:pt x="427736" y="39243"/>
                    <a:pt x="427736" y="19050"/>
                  </a:cubicBezTo>
                  <a:cubicBezTo>
                    <a:pt x="414274" y="19050"/>
                    <a:pt x="419608" y="8255"/>
                    <a:pt x="416941" y="1524"/>
                  </a:cubicBezTo>
                  <a:cubicBezTo>
                    <a:pt x="403479" y="1524"/>
                    <a:pt x="388747" y="127"/>
                    <a:pt x="375285" y="1524"/>
                  </a:cubicBezTo>
                  <a:cubicBezTo>
                    <a:pt x="371221" y="1524"/>
                    <a:pt x="368554" y="9652"/>
                    <a:pt x="364490" y="16256"/>
                  </a:cubicBezTo>
                  <a:cubicBezTo>
                    <a:pt x="353695" y="16256"/>
                    <a:pt x="340233" y="17653"/>
                    <a:pt x="326898" y="17653"/>
                  </a:cubicBezTo>
                  <a:cubicBezTo>
                    <a:pt x="325501" y="17653"/>
                    <a:pt x="324231" y="12319"/>
                    <a:pt x="321564" y="9525"/>
                  </a:cubicBezTo>
                  <a:cubicBezTo>
                    <a:pt x="320167" y="6858"/>
                    <a:pt x="317500" y="1397"/>
                    <a:pt x="316230" y="1397"/>
                  </a:cubicBezTo>
                  <a:cubicBezTo>
                    <a:pt x="290703" y="0"/>
                    <a:pt x="265176" y="1397"/>
                    <a:pt x="238252" y="1397"/>
                  </a:cubicBezTo>
                  <a:cubicBezTo>
                    <a:pt x="238252" y="6731"/>
                    <a:pt x="236855" y="10795"/>
                    <a:pt x="236855" y="16129"/>
                  </a:cubicBezTo>
                  <a:cubicBezTo>
                    <a:pt x="223393" y="16129"/>
                    <a:pt x="209931" y="17526"/>
                    <a:pt x="196469" y="17526"/>
                  </a:cubicBezTo>
                  <a:cubicBezTo>
                    <a:pt x="193802" y="17526"/>
                    <a:pt x="191135" y="13462"/>
                    <a:pt x="191135" y="9398"/>
                  </a:cubicBezTo>
                  <a:cubicBezTo>
                    <a:pt x="191135" y="4064"/>
                    <a:pt x="189738" y="0"/>
                    <a:pt x="181737" y="0"/>
                  </a:cubicBezTo>
                  <a:cubicBezTo>
                    <a:pt x="173609" y="1397"/>
                    <a:pt x="164211" y="1397"/>
                    <a:pt x="154813" y="0"/>
                  </a:cubicBezTo>
                  <a:cubicBezTo>
                    <a:pt x="146685" y="0"/>
                    <a:pt x="138684" y="0"/>
                    <a:pt x="141351" y="12065"/>
                  </a:cubicBezTo>
                  <a:cubicBezTo>
                    <a:pt x="141351" y="13462"/>
                    <a:pt x="139954" y="14732"/>
                    <a:pt x="139954" y="14732"/>
                  </a:cubicBezTo>
                  <a:cubicBezTo>
                    <a:pt x="126492" y="18796"/>
                    <a:pt x="131826" y="29464"/>
                    <a:pt x="131826" y="36195"/>
                  </a:cubicBezTo>
                  <a:cubicBezTo>
                    <a:pt x="131826" y="50927"/>
                    <a:pt x="131826" y="64389"/>
                    <a:pt x="131826" y="79248"/>
                  </a:cubicBezTo>
                  <a:cubicBezTo>
                    <a:pt x="126492" y="79248"/>
                    <a:pt x="122428" y="79248"/>
                    <a:pt x="118364" y="79248"/>
                  </a:cubicBezTo>
                  <a:cubicBezTo>
                    <a:pt x="83439" y="79248"/>
                    <a:pt x="48514" y="80645"/>
                    <a:pt x="13462" y="79248"/>
                  </a:cubicBezTo>
                  <a:cubicBezTo>
                    <a:pt x="4064" y="79248"/>
                    <a:pt x="1397" y="83312"/>
                    <a:pt x="1397" y="91313"/>
                  </a:cubicBezTo>
                  <a:cubicBezTo>
                    <a:pt x="1397" y="96647"/>
                    <a:pt x="1397" y="103378"/>
                    <a:pt x="1397" y="110109"/>
                  </a:cubicBezTo>
                  <a:cubicBezTo>
                    <a:pt x="0" y="118237"/>
                    <a:pt x="2794" y="123571"/>
                    <a:pt x="13462" y="122174"/>
                  </a:cubicBezTo>
                  <a:cubicBezTo>
                    <a:pt x="14859" y="122174"/>
                    <a:pt x="18796" y="126238"/>
                    <a:pt x="18796" y="128905"/>
                  </a:cubicBezTo>
                  <a:cubicBezTo>
                    <a:pt x="20193" y="137033"/>
                    <a:pt x="18796" y="146431"/>
                    <a:pt x="18796" y="154432"/>
                  </a:cubicBezTo>
                  <a:cubicBezTo>
                    <a:pt x="20193" y="163830"/>
                    <a:pt x="20193" y="171958"/>
                    <a:pt x="6731" y="170561"/>
                  </a:cubicBezTo>
                  <a:cubicBezTo>
                    <a:pt x="5334" y="170561"/>
                    <a:pt x="1397" y="174625"/>
                    <a:pt x="1397" y="177292"/>
                  </a:cubicBezTo>
                  <a:cubicBezTo>
                    <a:pt x="1397" y="201549"/>
                    <a:pt x="0" y="225679"/>
                    <a:pt x="1397" y="249936"/>
                  </a:cubicBezTo>
                  <a:cubicBezTo>
                    <a:pt x="1397" y="254000"/>
                    <a:pt x="10795" y="258064"/>
                    <a:pt x="16129" y="262001"/>
                  </a:cubicBezTo>
                  <a:cubicBezTo>
                    <a:pt x="17526" y="260604"/>
                    <a:pt x="17526" y="260604"/>
                    <a:pt x="18796" y="259334"/>
                  </a:cubicBezTo>
                  <a:cubicBezTo>
                    <a:pt x="18796" y="272796"/>
                    <a:pt x="20193" y="286258"/>
                    <a:pt x="18796" y="299720"/>
                  </a:cubicBezTo>
                  <a:cubicBezTo>
                    <a:pt x="18796" y="302387"/>
                    <a:pt x="13462" y="305054"/>
                    <a:pt x="12065" y="305054"/>
                  </a:cubicBezTo>
                  <a:cubicBezTo>
                    <a:pt x="5334" y="303657"/>
                    <a:pt x="1270" y="307721"/>
                    <a:pt x="1270" y="313182"/>
                  </a:cubicBezTo>
                  <a:cubicBezTo>
                    <a:pt x="1270" y="323977"/>
                    <a:pt x="1270" y="334645"/>
                    <a:pt x="1270" y="346837"/>
                  </a:cubicBezTo>
                  <a:cubicBezTo>
                    <a:pt x="44323" y="346837"/>
                    <a:pt x="87249" y="346837"/>
                    <a:pt x="128905" y="346837"/>
                  </a:cubicBezTo>
                  <a:cubicBezTo>
                    <a:pt x="128905" y="349504"/>
                    <a:pt x="130302" y="350901"/>
                    <a:pt x="130302" y="353568"/>
                  </a:cubicBezTo>
                  <a:cubicBezTo>
                    <a:pt x="128905" y="381762"/>
                    <a:pt x="145034" y="400685"/>
                    <a:pt x="169291" y="412750"/>
                  </a:cubicBezTo>
                  <a:cubicBezTo>
                    <a:pt x="206883" y="432943"/>
                    <a:pt x="248539" y="438277"/>
                    <a:pt x="290322" y="437007"/>
                  </a:cubicBezTo>
                  <a:cubicBezTo>
                    <a:pt x="326644" y="435610"/>
                    <a:pt x="360172" y="430276"/>
                    <a:pt x="391160" y="411480"/>
                  </a:cubicBezTo>
                  <a:cubicBezTo>
                    <a:pt x="414020" y="398018"/>
                    <a:pt x="430149" y="380492"/>
                    <a:pt x="427482" y="352298"/>
                  </a:cubicBezTo>
                  <a:cubicBezTo>
                    <a:pt x="427482" y="350901"/>
                    <a:pt x="428879" y="349631"/>
                    <a:pt x="428879" y="348234"/>
                  </a:cubicBezTo>
                  <a:cubicBezTo>
                    <a:pt x="428879" y="348234"/>
                    <a:pt x="428879" y="348234"/>
                    <a:pt x="430276" y="346837"/>
                  </a:cubicBezTo>
                  <a:cubicBezTo>
                    <a:pt x="470662" y="346837"/>
                    <a:pt x="512318" y="346837"/>
                    <a:pt x="556641" y="346837"/>
                  </a:cubicBezTo>
                  <a:cubicBezTo>
                    <a:pt x="556641" y="334772"/>
                    <a:pt x="556641" y="322580"/>
                    <a:pt x="555244" y="311912"/>
                  </a:cubicBezTo>
                  <a:cubicBezTo>
                    <a:pt x="555244" y="309245"/>
                    <a:pt x="549910" y="305181"/>
                    <a:pt x="547116" y="305181"/>
                  </a:cubicBezTo>
                  <a:cubicBezTo>
                    <a:pt x="538988" y="306578"/>
                    <a:pt x="538988" y="302514"/>
                    <a:pt x="538988" y="297053"/>
                  </a:cubicBezTo>
                  <a:cubicBezTo>
                    <a:pt x="538988" y="286258"/>
                    <a:pt x="538988" y="276860"/>
                    <a:pt x="538988" y="266065"/>
                  </a:cubicBezTo>
                  <a:cubicBezTo>
                    <a:pt x="538988" y="259334"/>
                    <a:pt x="540385" y="256667"/>
                    <a:pt x="547116" y="257937"/>
                  </a:cubicBezTo>
                  <a:cubicBezTo>
                    <a:pt x="549783" y="257937"/>
                    <a:pt x="555244" y="253873"/>
                    <a:pt x="555244" y="251206"/>
                  </a:cubicBezTo>
                  <a:cubicBezTo>
                    <a:pt x="556641" y="224282"/>
                    <a:pt x="556641" y="198755"/>
                    <a:pt x="556641" y="170561"/>
                  </a:cubicBezTo>
                  <a:cubicBezTo>
                    <a:pt x="553974" y="170561"/>
                    <a:pt x="551307" y="170561"/>
                    <a:pt x="548513" y="170561"/>
                  </a:cubicBezTo>
                  <a:cubicBezTo>
                    <a:pt x="540385" y="170561"/>
                    <a:pt x="537718" y="167894"/>
                    <a:pt x="539115" y="159766"/>
                  </a:cubicBezTo>
                  <a:cubicBezTo>
                    <a:pt x="540512" y="151638"/>
                    <a:pt x="540512" y="142240"/>
                    <a:pt x="539115" y="134239"/>
                  </a:cubicBezTo>
                  <a:cubicBezTo>
                    <a:pt x="537718" y="124841"/>
                    <a:pt x="540512" y="120777"/>
                    <a:pt x="551180" y="122174"/>
                  </a:cubicBezTo>
                  <a:cubicBezTo>
                    <a:pt x="552577" y="122174"/>
                    <a:pt x="553847" y="122174"/>
                    <a:pt x="555244" y="120777"/>
                  </a:cubicBezTo>
                  <a:cubicBezTo>
                    <a:pt x="555244" y="107315"/>
                    <a:pt x="555244" y="93853"/>
                    <a:pt x="555244" y="79121"/>
                  </a:cubicBezTo>
                  <a:cubicBezTo>
                    <a:pt x="513588" y="79121"/>
                    <a:pt x="470535" y="79121"/>
                    <a:pt x="427609" y="7912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16529400" y="9358740"/>
            <a:ext cx="248400" cy="270000"/>
            <a:chOff x="0" y="0"/>
            <a:chExt cx="331200" cy="360000"/>
          </a:xfrm>
        </p:grpSpPr>
        <p:sp>
          <p:nvSpPr>
            <p:cNvPr id="137" name="Freeform 137"/>
            <p:cNvSpPr/>
            <p:nvPr/>
          </p:nvSpPr>
          <p:spPr>
            <a:xfrm>
              <a:off x="-1270" y="0"/>
              <a:ext cx="332486" cy="359918"/>
            </a:xfrm>
            <a:custGeom>
              <a:avLst/>
              <a:gdLst/>
              <a:ahLst/>
              <a:cxnLst/>
              <a:rect l="l" t="t" r="r" b="b"/>
              <a:pathLst>
                <a:path w="332486" h="359918">
                  <a:moveTo>
                    <a:pt x="99568" y="0"/>
                  </a:moveTo>
                  <a:cubicBezTo>
                    <a:pt x="99568" y="51054"/>
                    <a:pt x="99568" y="102108"/>
                    <a:pt x="99568" y="154432"/>
                  </a:cubicBezTo>
                  <a:cubicBezTo>
                    <a:pt x="65913" y="154432"/>
                    <a:pt x="33655" y="154432"/>
                    <a:pt x="0" y="154432"/>
                  </a:cubicBezTo>
                  <a:cubicBezTo>
                    <a:pt x="0" y="222885"/>
                    <a:pt x="0" y="291465"/>
                    <a:pt x="0" y="359918"/>
                  </a:cubicBezTo>
                  <a:cubicBezTo>
                    <a:pt x="110363" y="359918"/>
                    <a:pt x="220853" y="359918"/>
                    <a:pt x="332486" y="359918"/>
                  </a:cubicBezTo>
                  <a:cubicBezTo>
                    <a:pt x="332486" y="291465"/>
                    <a:pt x="332486" y="224282"/>
                    <a:pt x="332486" y="154432"/>
                  </a:cubicBezTo>
                  <a:cubicBezTo>
                    <a:pt x="300228" y="154432"/>
                    <a:pt x="266573" y="154432"/>
                    <a:pt x="232918" y="154432"/>
                  </a:cubicBezTo>
                  <a:cubicBezTo>
                    <a:pt x="232918" y="101981"/>
                    <a:pt x="232918" y="52324"/>
                    <a:pt x="232918" y="0"/>
                  </a:cubicBezTo>
                  <a:cubicBezTo>
                    <a:pt x="188468" y="0"/>
                    <a:pt x="145415" y="0"/>
                    <a:pt x="9956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8" name="Group 138"/>
          <p:cNvGrpSpPr/>
          <p:nvPr/>
        </p:nvGrpSpPr>
        <p:grpSpPr>
          <a:xfrm>
            <a:off x="15942420" y="9865260"/>
            <a:ext cx="46440" cy="382320"/>
            <a:chOff x="0" y="0"/>
            <a:chExt cx="61920" cy="50976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61976" cy="509778"/>
            </a:xfrm>
            <a:custGeom>
              <a:avLst/>
              <a:gdLst/>
              <a:ahLst/>
              <a:cxnLst/>
              <a:rect l="l" t="t" r="r" b="b"/>
              <a:pathLst>
                <a:path w="61976" h="509778">
                  <a:moveTo>
                    <a:pt x="61976" y="0"/>
                  </a:moveTo>
                  <a:cubicBezTo>
                    <a:pt x="40386" y="0"/>
                    <a:pt x="21590" y="0"/>
                    <a:pt x="0" y="0"/>
                  </a:cubicBezTo>
                  <a:cubicBezTo>
                    <a:pt x="0" y="170815"/>
                    <a:pt x="0" y="338963"/>
                    <a:pt x="0" y="509778"/>
                  </a:cubicBezTo>
                  <a:cubicBezTo>
                    <a:pt x="20193" y="509778"/>
                    <a:pt x="40386" y="509778"/>
                    <a:pt x="61976" y="509778"/>
                  </a:cubicBezTo>
                  <a:cubicBezTo>
                    <a:pt x="61976" y="340360"/>
                    <a:pt x="61976" y="170815"/>
                    <a:pt x="6197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15399180" y="9865260"/>
            <a:ext cx="45360" cy="382320"/>
            <a:chOff x="0" y="0"/>
            <a:chExt cx="60480" cy="509760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60452" cy="509778"/>
            </a:xfrm>
            <a:custGeom>
              <a:avLst/>
              <a:gdLst/>
              <a:ahLst/>
              <a:cxnLst/>
              <a:rect l="l" t="t" r="r" b="b"/>
              <a:pathLst>
                <a:path w="60452" h="509778">
                  <a:moveTo>
                    <a:pt x="60452" y="0"/>
                  </a:moveTo>
                  <a:cubicBezTo>
                    <a:pt x="38989" y="0"/>
                    <a:pt x="20193" y="0"/>
                    <a:pt x="0" y="0"/>
                  </a:cubicBezTo>
                  <a:cubicBezTo>
                    <a:pt x="0" y="170815"/>
                    <a:pt x="0" y="338963"/>
                    <a:pt x="0" y="509778"/>
                  </a:cubicBezTo>
                  <a:cubicBezTo>
                    <a:pt x="18796" y="509778"/>
                    <a:pt x="38989" y="509778"/>
                    <a:pt x="60452" y="509778"/>
                  </a:cubicBezTo>
                  <a:cubicBezTo>
                    <a:pt x="60452" y="340360"/>
                    <a:pt x="60452" y="170815"/>
                    <a:pt x="6045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2" name="Group 142"/>
          <p:cNvGrpSpPr/>
          <p:nvPr/>
        </p:nvGrpSpPr>
        <p:grpSpPr>
          <a:xfrm>
            <a:off x="15351660" y="9866880"/>
            <a:ext cx="43200" cy="380700"/>
            <a:chOff x="0" y="0"/>
            <a:chExt cx="57600" cy="507600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57658" cy="507619"/>
            </a:xfrm>
            <a:custGeom>
              <a:avLst/>
              <a:gdLst/>
              <a:ahLst/>
              <a:cxnLst/>
              <a:rect l="l" t="t" r="r" b="b"/>
              <a:pathLst>
                <a:path w="57658" h="507619">
                  <a:moveTo>
                    <a:pt x="57658" y="0"/>
                  </a:moveTo>
                  <a:cubicBezTo>
                    <a:pt x="38862" y="0"/>
                    <a:pt x="20066" y="0"/>
                    <a:pt x="0" y="0"/>
                  </a:cubicBezTo>
                  <a:cubicBezTo>
                    <a:pt x="0" y="169164"/>
                    <a:pt x="0" y="337058"/>
                    <a:pt x="0" y="507619"/>
                  </a:cubicBezTo>
                  <a:cubicBezTo>
                    <a:pt x="18796" y="507619"/>
                    <a:pt x="37465" y="507619"/>
                    <a:pt x="57658" y="507619"/>
                  </a:cubicBezTo>
                  <a:cubicBezTo>
                    <a:pt x="57658" y="338455"/>
                    <a:pt x="57658" y="169164"/>
                    <a:pt x="5765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4" name="Group 144"/>
          <p:cNvGrpSpPr/>
          <p:nvPr/>
        </p:nvGrpSpPr>
        <p:grpSpPr>
          <a:xfrm>
            <a:off x="15895440" y="9866880"/>
            <a:ext cx="44280" cy="380700"/>
            <a:chOff x="0" y="0"/>
            <a:chExt cx="59040" cy="507600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59055" cy="507619"/>
            </a:xfrm>
            <a:custGeom>
              <a:avLst/>
              <a:gdLst/>
              <a:ahLst/>
              <a:cxnLst/>
              <a:rect l="l" t="t" r="r" b="b"/>
              <a:pathLst>
                <a:path w="59055" h="507619">
                  <a:moveTo>
                    <a:pt x="0" y="507619"/>
                  </a:moveTo>
                  <a:cubicBezTo>
                    <a:pt x="20066" y="507619"/>
                    <a:pt x="38862" y="507619"/>
                    <a:pt x="59055" y="507619"/>
                  </a:cubicBezTo>
                  <a:cubicBezTo>
                    <a:pt x="59055" y="338455"/>
                    <a:pt x="59055" y="169164"/>
                    <a:pt x="59055" y="0"/>
                  </a:cubicBezTo>
                  <a:cubicBezTo>
                    <a:pt x="38862" y="0"/>
                    <a:pt x="20066" y="0"/>
                    <a:pt x="0" y="0"/>
                  </a:cubicBezTo>
                  <a:cubicBezTo>
                    <a:pt x="0" y="169164"/>
                    <a:pt x="0" y="338455"/>
                    <a:pt x="0" y="5076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17582400" y="9261000"/>
            <a:ext cx="415800" cy="55620"/>
            <a:chOff x="0" y="0"/>
            <a:chExt cx="554400" cy="74160"/>
          </a:xfrm>
        </p:grpSpPr>
        <p:sp>
          <p:nvSpPr>
            <p:cNvPr id="147" name="Freeform 147"/>
            <p:cNvSpPr/>
            <p:nvPr/>
          </p:nvSpPr>
          <p:spPr>
            <a:xfrm>
              <a:off x="-1397" y="0"/>
              <a:ext cx="555625" cy="74168"/>
            </a:xfrm>
            <a:custGeom>
              <a:avLst/>
              <a:gdLst/>
              <a:ahLst/>
              <a:cxnLst/>
              <a:rect l="l" t="t" r="r" b="b"/>
              <a:pathLst>
                <a:path w="555625" h="74168">
                  <a:moveTo>
                    <a:pt x="230124" y="17526"/>
                  </a:moveTo>
                  <a:cubicBezTo>
                    <a:pt x="262382" y="17526"/>
                    <a:pt x="296037" y="17526"/>
                    <a:pt x="329692" y="17526"/>
                  </a:cubicBezTo>
                  <a:cubicBezTo>
                    <a:pt x="329692" y="10795"/>
                    <a:pt x="329692" y="5334"/>
                    <a:pt x="329692" y="0"/>
                  </a:cubicBezTo>
                  <a:cubicBezTo>
                    <a:pt x="293370" y="0"/>
                    <a:pt x="258318" y="0"/>
                    <a:pt x="223393" y="0"/>
                  </a:cubicBezTo>
                  <a:cubicBezTo>
                    <a:pt x="223393" y="0"/>
                    <a:pt x="221996" y="1397"/>
                    <a:pt x="221996" y="1397"/>
                  </a:cubicBezTo>
                  <a:cubicBezTo>
                    <a:pt x="220599" y="21590"/>
                    <a:pt x="220599" y="21590"/>
                    <a:pt x="200406" y="21590"/>
                  </a:cubicBezTo>
                  <a:cubicBezTo>
                    <a:pt x="143891" y="21590"/>
                    <a:pt x="88773" y="21590"/>
                    <a:pt x="32258" y="21590"/>
                  </a:cubicBezTo>
                  <a:cubicBezTo>
                    <a:pt x="10668" y="21590"/>
                    <a:pt x="0" y="29718"/>
                    <a:pt x="0" y="45847"/>
                  </a:cubicBezTo>
                  <a:cubicBezTo>
                    <a:pt x="0" y="63373"/>
                    <a:pt x="10795" y="72771"/>
                    <a:pt x="32258" y="72771"/>
                  </a:cubicBezTo>
                  <a:cubicBezTo>
                    <a:pt x="80645" y="72771"/>
                    <a:pt x="130429" y="72771"/>
                    <a:pt x="178943" y="72771"/>
                  </a:cubicBezTo>
                  <a:cubicBezTo>
                    <a:pt x="244856" y="72771"/>
                    <a:pt x="310769" y="72771"/>
                    <a:pt x="375412" y="72771"/>
                  </a:cubicBezTo>
                  <a:cubicBezTo>
                    <a:pt x="423799" y="72771"/>
                    <a:pt x="470916" y="74168"/>
                    <a:pt x="518033" y="72771"/>
                  </a:cubicBezTo>
                  <a:cubicBezTo>
                    <a:pt x="536829" y="72771"/>
                    <a:pt x="546354" y="66040"/>
                    <a:pt x="550291" y="53848"/>
                  </a:cubicBezTo>
                  <a:cubicBezTo>
                    <a:pt x="555625" y="36322"/>
                    <a:pt x="543560" y="21463"/>
                    <a:pt x="524764" y="21463"/>
                  </a:cubicBezTo>
                  <a:cubicBezTo>
                    <a:pt x="473583" y="21463"/>
                    <a:pt x="423799" y="21463"/>
                    <a:pt x="374015" y="21463"/>
                  </a:cubicBezTo>
                  <a:cubicBezTo>
                    <a:pt x="325628" y="21463"/>
                    <a:pt x="277114" y="18796"/>
                    <a:pt x="229997" y="1739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8" name="Group 148"/>
          <p:cNvGrpSpPr/>
          <p:nvPr/>
        </p:nvGrpSpPr>
        <p:grpSpPr>
          <a:xfrm>
            <a:off x="17997660" y="9756720"/>
            <a:ext cx="41580" cy="333180"/>
            <a:chOff x="0" y="0"/>
            <a:chExt cx="55440" cy="444240"/>
          </a:xfrm>
        </p:grpSpPr>
        <p:sp>
          <p:nvSpPr>
            <p:cNvPr id="149" name="Freeform 149"/>
            <p:cNvSpPr/>
            <p:nvPr/>
          </p:nvSpPr>
          <p:spPr>
            <a:xfrm>
              <a:off x="0" y="0"/>
              <a:ext cx="55499" cy="444246"/>
            </a:xfrm>
            <a:custGeom>
              <a:avLst/>
              <a:gdLst/>
              <a:ahLst/>
              <a:cxnLst/>
              <a:rect l="l" t="t" r="r" b="b"/>
              <a:pathLst>
                <a:path w="55499" h="444246">
                  <a:moveTo>
                    <a:pt x="0" y="444246"/>
                  </a:moveTo>
                  <a:cubicBezTo>
                    <a:pt x="18923" y="444246"/>
                    <a:pt x="36449" y="444246"/>
                    <a:pt x="55499" y="444246"/>
                  </a:cubicBezTo>
                  <a:cubicBezTo>
                    <a:pt x="55499" y="296672"/>
                    <a:pt x="55499" y="147701"/>
                    <a:pt x="55499" y="0"/>
                  </a:cubicBezTo>
                  <a:cubicBezTo>
                    <a:pt x="36449" y="0"/>
                    <a:pt x="18923" y="0"/>
                    <a:pt x="0" y="0"/>
                  </a:cubicBezTo>
                  <a:cubicBezTo>
                    <a:pt x="0" y="147574"/>
                    <a:pt x="0" y="295275"/>
                    <a:pt x="0" y="44424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0" name="Group 150"/>
          <p:cNvGrpSpPr/>
          <p:nvPr/>
        </p:nvGrpSpPr>
        <p:grpSpPr>
          <a:xfrm>
            <a:off x="17490600" y="9756720"/>
            <a:ext cx="42660" cy="333180"/>
            <a:chOff x="0" y="0"/>
            <a:chExt cx="56880" cy="44424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56896" cy="444246"/>
            </a:xfrm>
            <a:custGeom>
              <a:avLst/>
              <a:gdLst/>
              <a:ahLst/>
              <a:cxnLst/>
              <a:rect l="l" t="t" r="r" b="b"/>
              <a:pathLst>
                <a:path w="56896" h="444246">
                  <a:moveTo>
                    <a:pt x="0" y="444246"/>
                  </a:moveTo>
                  <a:cubicBezTo>
                    <a:pt x="18923" y="444246"/>
                    <a:pt x="37973" y="444246"/>
                    <a:pt x="56896" y="444246"/>
                  </a:cubicBezTo>
                  <a:cubicBezTo>
                    <a:pt x="56896" y="296672"/>
                    <a:pt x="56896" y="148971"/>
                    <a:pt x="56896" y="0"/>
                  </a:cubicBezTo>
                  <a:cubicBezTo>
                    <a:pt x="37973" y="0"/>
                    <a:pt x="20320" y="0"/>
                    <a:pt x="0" y="0"/>
                  </a:cubicBezTo>
                  <a:cubicBezTo>
                    <a:pt x="0" y="147574"/>
                    <a:pt x="0" y="296545"/>
                    <a:pt x="0" y="44424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2" name="Group 152"/>
          <p:cNvGrpSpPr/>
          <p:nvPr/>
        </p:nvGrpSpPr>
        <p:grpSpPr>
          <a:xfrm>
            <a:off x="17538120" y="9756720"/>
            <a:ext cx="38880" cy="333180"/>
            <a:chOff x="0" y="0"/>
            <a:chExt cx="51840" cy="444240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51816" cy="444246"/>
            </a:xfrm>
            <a:custGeom>
              <a:avLst/>
              <a:gdLst/>
              <a:ahLst/>
              <a:cxnLst/>
              <a:rect l="l" t="t" r="r" b="b"/>
              <a:pathLst>
                <a:path w="51816" h="444246">
                  <a:moveTo>
                    <a:pt x="51816" y="0"/>
                  </a:moveTo>
                  <a:cubicBezTo>
                    <a:pt x="34544" y="0"/>
                    <a:pt x="17272" y="0"/>
                    <a:pt x="0" y="0"/>
                  </a:cubicBezTo>
                  <a:cubicBezTo>
                    <a:pt x="0" y="147574"/>
                    <a:pt x="0" y="295275"/>
                    <a:pt x="0" y="444246"/>
                  </a:cubicBezTo>
                  <a:cubicBezTo>
                    <a:pt x="16002" y="444246"/>
                    <a:pt x="33274" y="444246"/>
                    <a:pt x="51816" y="444246"/>
                  </a:cubicBezTo>
                  <a:cubicBezTo>
                    <a:pt x="51816" y="296672"/>
                    <a:pt x="51816" y="148971"/>
                    <a:pt x="518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4" name="Group 154"/>
          <p:cNvGrpSpPr/>
          <p:nvPr/>
        </p:nvGrpSpPr>
        <p:grpSpPr>
          <a:xfrm>
            <a:off x="18043020" y="9756720"/>
            <a:ext cx="40500" cy="333180"/>
            <a:chOff x="0" y="0"/>
            <a:chExt cx="54000" cy="444240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53975" cy="444246"/>
            </a:xfrm>
            <a:custGeom>
              <a:avLst/>
              <a:gdLst/>
              <a:ahLst/>
              <a:cxnLst/>
              <a:rect l="l" t="t" r="r" b="b"/>
              <a:pathLst>
                <a:path w="53975" h="444246">
                  <a:moveTo>
                    <a:pt x="53975" y="0"/>
                  </a:moveTo>
                  <a:cubicBezTo>
                    <a:pt x="35052" y="0"/>
                    <a:pt x="17526" y="0"/>
                    <a:pt x="0" y="0"/>
                  </a:cubicBezTo>
                  <a:cubicBezTo>
                    <a:pt x="0" y="147574"/>
                    <a:pt x="0" y="296545"/>
                    <a:pt x="0" y="444246"/>
                  </a:cubicBezTo>
                  <a:cubicBezTo>
                    <a:pt x="17526" y="444246"/>
                    <a:pt x="35052" y="444246"/>
                    <a:pt x="53975" y="444246"/>
                  </a:cubicBezTo>
                  <a:cubicBezTo>
                    <a:pt x="53975" y="296672"/>
                    <a:pt x="53975" y="147701"/>
                    <a:pt x="5397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6" name="Group 156"/>
          <p:cNvGrpSpPr/>
          <p:nvPr/>
        </p:nvGrpSpPr>
        <p:grpSpPr>
          <a:xfrm>
            <a:off x="17627760" y="9725400"/>
            <a:ext cx="324000" cy="37260"/>
            <a:chOff x="0" y="0"/>
            <a:chExt cx="432000" cy="49680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432054" cy="49657"/>
            </a:xfrm>
            <a:custGeom>
              <a:avLst/>
              <a:gdLst/>
              <a:ahLst/>
              <a:cxnLst/>
              <a:rect l="l" t="t" r="r" b="b"/>
              <a:pathLst>
                <a:path w="432054" h="49657">
                  <a:moveTo>
                    <a:pt x="0" y="49657"/>
                  </a:moveTo>
                  <a:cubicBezTo>
                    <a:pt x="143510" y="49657"/>
                    <a:pt x="287147" y="49657"/>
                    <a:pt x="432054" y="49657"/>
                  </a:cubicBezTo>
                  <a:cubicBezTo>
                    <a:pt x="432054" y="34925"/>
                    <a:pt x="432054" y="21463"/>
                    <a:pt x="432054" y="6731"/>
                  </a:cubicBezTo>
                  <a:cubicBezTo>
                    <a:pt x="432054" y="5334"/>
                    <a:pt x="427990" y="1397"/>
                    <a:pt x="425323" y="1397"/>
                  </a:cubicBezTo>
                  <a:cubicBezTo>
                    <a:pt x="422656" y="0"/>
                    <a:pt x="418592" y="0"/>
                    <a:pt x="414528" y="0"/>
                  </a:cubicBezTo>
                  <a:cubicBezTo>
                    <a:pt x="281686" y="0"/>
                    <a:pt x="148971" y="0"/>
                    <a:pt x="16129" y="0"/>
                  </a:cubicBezTo>
                  <a:cubicBezTo>
                    <a:pt x="0" y="0"/>
                    <a:pt x="0" y="0"/>
                    <a:pt x="0" y="16129"/>
                  </a:cubicBezTo>
                  <a:cubicBezTo>
                    <a:pt x="0" y="21463"/>
                    <a:pt x="0" y="26924"/>
                    <a:pt x="0" y="32258"/>
                  </a:cubicBezTo>
                  <a:cubicBezTo>
                    <a:pt x="0" y="37592"/>
                    <a:pt x="0" y="43053"/>
                    <a:pt x="0" y="4965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8" name="Group 158"/>
          <p:cNvGrpSpPr/>
          <p:nvPr/>
        </p:nvGrpSpPr>
        <p:grpSpPr>
          <a:xfrm>
            <a:off x="17627760" y="9689220"/>
            <a:ext cx="324000" cy="34560"/>
            <a:chOff x="0" y="0"/>
            <a:chExt cx="432000" cy="46080"/>
          </a:xfrm>
        </p:grpSpPr>
        <p:sp>
          <p:nvSpPr>
            <p:cNvPr id="159" name="Freeform 159"/>
            <p:cNvSpPr/>
            <p:nvPr/>
          </p:nvSpPr>
          <p:spPr>
            <a:xfrm>
              <a:off x="0" y="0"/>
              <a:ext cx="432054" cy="46101"/>
            </a:xfrm>
            <a:custGeom>
              <a:avLst/>
              <a:gdLst/>
              <a:ahLst/>
              <a:cxnLst/>
              <a:rect l="l" t="t" r="r" b="b"/>
              <a:pathLst>
                <a:path w="432054" h="46101">
                  <a:moveTo>
                    <a:pt x="432054" y="46101"/>
                  </a:moveTo>
                  <a:cubicBezTo>
                    <a:pt x="432054" y="29845"/>
                    <a:pt x="432054" y="14986"/>
                    <a:pt x="432054" y="0"/>
                  </a:cubicBezTo>
                  <a:cubicBezTo>
                    <a:pt x="287147" y="0"/>
                    <a:pt x="143510" y="0"/>
                    <a:pt x="0" y="0"/>
                  </a:cubicBezTo>
                  <a:cubicBezTo>
                    <a:pt x="0" y="14859"/>
                    <a:pt x="0" y="29845"/>
                    <a:pt x="0" y="46101"/>
                  </a:cubicBezTo>
                  <a:cubicBezTo>
                    <a:pt x="143510" y="46101"/>
                    <a:pt x="287147" y="46101"/>
                    <a:pt x="432054" y="4610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0" name="Group 160"/>
          <p:cNvGrpSpPr/>
          <p:nvPr/>
        </p:nvGrpSpPr>
        <p:grpSpPr>
          <a:xfrm>
            <a:off x="16593660" y="9259920"/>
            <a:ext cx="117720" cy="96660"/>
            <a:chOff x="0" y="0"/>
            <a:chExt cx="156960" cy="128880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156972" cy="128905"/>
            </a:xfrm>
            <a:custGeom>
              <a:avLst/>
              <a:gdLst/>
              <a:ahLst/>
              <a:cxnLst/>
              <a:rect l="l" t="t" r="r" b="b"/>
              <a:pathLst>
                <a:path w="156972" h="128905">
                  <a:moveTo>
                    <a:pt x="156972" y="5334"/>
                  </a:moveTo>
                  <a:cubicBezTo>
                    <a:pt x="140843" y="4064"/>
                    <a:pt x="126111" y="1397"/>
                    <a:pt x="109982" y="1397"/>
                  </a:cubicBezTo>
                  <a:cubicBezTo>
                    <a:pt x="83185" y="0"/>
                    <a:pt x="56388" y="0"/>
                    <a:pt x="29464" y="0"/>
                  </a:cubicBezTo>
                  <a:cubicBezTo>
                    <a:pt x="25400" y="0"/>
                    <a:pt x="21463" y="1397"/>
                    <a:pt x="17399" y="1397"/>
                  </a:cubicBezTo>
                  <a:cubicBezTo>
                    <a:pt x="0" y="8001"/>
                    <a:pt x="0" y="8001"/>
                    <a:pt x="0" y="28194"/>
                  </a:cubicBezTo>
                  <a:cubicBezTo>
                    <a:pt x="0" y="52324"/>
                    <a:pt x="0" y="77851"/>
                    <a:pt x="0" y="103378"/>
                  </a:cubicBezTo>
                  <a:cubicBezTo>
                    <a:pt x="0" y="120777"/>
                    <a:pt x="4064" y="127508"/>
                    <a:pt x="22860" y="127508"/>
                  </a:cubicBezTo>
                  <a:cubicBezTo>
                    <a:pt x="60452" y="128905"/>
                    <a:pt x="99314" y="128905"/>
                    <a:pt x="136906" y="127508"/>
                  </a:cubicBezTo>
                  <a:cubicBezTo>
                    <a:pt x="153035" y="127508"/>
                    <a:pt x="156972" y="122174"/>
                    <a:pt x="156972" y="106045"/>
                  </a:cubicBezTo>
                  <a:cubicBezTo>
                    <a:pt x="156972" y="73787"/>
                    <a:pt x="156972" y="41656"/>
                    <a:pt x="156972" y="53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2" name="Group 162"/>
          <p:cNvGrpSpPr/>
          <p:nvPr/>
        </p:nvGrpSpPr>
        <p:grpSpPr>
          <a:xfrm>
            <a:off x="16472700" y="9455400"/>
            <a:ext cx="52380" cy="192780"/>
            <a:chOff x="0" y="0"/>
            <a:chExt cx="69840" cy="257040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69850" cy="257175"/>
            </a:xfrm>
            <a:custGeom>
              <a:avLst/>
              <a:gdLst/>
              <a:ahLst/>
              <a:cxnLst/>
              <a:rect l="l" t="t" r="r" b="b"/>
              <a:pathLst>
                <a:path w="69850" h="257175">
                  <a:moveTo>
                    <a:pt x="69850" y="129159"/>
                  </a:moveTo>
                  <a:cubicBezTo>
                    <a:pt x="69850" y="92837"/>
                    <a:pt x="69850" y="55118"/>
                    <a:pt x="69850" y="17399"/>
                  </a:cubicBezTo>
                  <a:cubicBezTo>
                    <a:pt x="69850" y="2667"/>
                    <a:pt x="67183" y="1397"/>
                    <a:pt x="52324" y="1397"/>
                  </a:cubicBezTo>
                  <a:cubicBezTo>
                    <a:pt x="40259" y="1397"/>
                    <a:pt x="26924" y="1397"/>
                    <a:pt x="14732" y="0"/>
                  </a:cubicBezTo>
                  <a:cubicBezTo>
                    <a:pt x="4064" y="0"/>
                    <a:pt x="1397" y="5334"/>
                    <a:pt x="0" y="14859"/>
                  </a:cubicBezTo>
                  <a:cubicBezTo>
                    <a:pt x="0" y="30988"/>
                    <a:pt x="1397" y="47117"/>
                    <a:pt x="1397" y="64643"/>
                  </a:cubicBezTo>
                  <a:cubicBezTo>
                    <a:pt x="1397" y="122555"/>
                    <a:pt x="1397" y="181737"/>
                    <a:pt x="0" y="239649"/>
                  </a:cubicBezTo>
                  <a:cubicBezTo>
                    <a:pt x="0" y="255778"/>
                    <a:pt x="1397" y="257175"/>
                    <a:pt x="17399" y="257175"/>
                  </a:cubicBezTo>
                  <a:cubicBezTo>
                    <a:pt x="29464" y="257175"/>
                    <a:pt x="41529" y="257175"/>
                    <a:pt x="54991" y="257175"/>
                  </a:cubicBezTo>
                  <a:cubicBezTo>
                    <a:pt x="68453" y="257175"/>
                    <a:pt x="69723" y="255778"/>
                    <a:pt x="69723" y="241046"/>
                  </a:cubicBezTo>
                  <a:cubicBezTo>
                    <a:pt x="69723" y="214122"/>
                    <a:pt x="69723" y="185928"/>
                    <a:pt x="69723" y="157607"/>
                  </a:cubicBezTo>
                  <a:cubicBezTo>
                    <a:pt x="69723" y="148209"/>
                    <a:pt x="69723" y="138811"/>
                    <a:pt x="69723" y="12928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4" name="Group 164"/>
          <p:cNvGrpSpPr/>
          <p:nvPr/>
        </p:nvGrpSpPr>
        <p:grpSpPr>
          <a:xfrm>
            <a:off x="16779420" y="9454860"/>
            <a:ext cx="52380" cy="193320"/>
            <a:chOff x="0" y="0"/>
            <a:chExt cx="69840" cy="257760"/>
          </a:xfrm>
        </p:grpSpPr>
        <p:sp>
          <p:nvSpPr>
            <p:cNvPr id="165" name="Freeform 165"/>
            <p:cNvSpPr/>
            <p:nvPr/>
          </p:nvSpPr>
          <p:spPr>
            <a:xfrm>
              <a:off x="0" y="0"/>
              <a:ext cx="69850" cy="257810"/>
            </a:xfrm>
            <a:custGeom>
              <a:avLst/>
              <a:gdLst/>
              <a:ahLst/>
              <a:cxnLst/>
              <a:rect l="l" t="t" r="r" b="b"/>
              <a:pathLst>
                <a:path w="69850" h="257810">
                  <a:moveTo>
                    <a:pt x="1397" y="2667"/>
                  </a:moveTo>
                  <a:cubicBezTo>
                    <a:pt x="1397" y="9398"/>
                    <a:pt x="0" y="16129"/>
                    <a:pt x="0" y="21463"/>
                  </a:cubicBezTo>
                  <a:cubicBezTo>
                    <a:pt x="0" y="95377"/>
                    <a:pt x="0" y="169164"/>
                    <a:pt x="0" y="241681"/>
                  </a:cubicBezTo>
                  <a:cubicBezTo>
                    <a:pt x="0" y="257810"/>
                    <a:pt x="0" y="257810"/>
                    <a:pt x="14732" y="257810"/>
                  </a:cubicBezTo>
                  <a:cubicBezTo>
                    <a:pt x="28194" y="257810"/>
                    <a:pt x="40259" y="257810"/>
                    <a:pt x="52324" y="257810"/>
                  </a:cubicBezTo>
                  <a:cubicBezTo>
                    <a:pt x="65786" y="257810"/>
                    <a:pt x="68453" y="255143"/>
                    <a:pt x="68453" y="241681"/>
                  </a:cubicBezTo>
                  <a:cubicBezTo>
                    <a:pt x="69850" y="233680"/>
                    <a:pt x="68453" y="225552"/>
                    <a:pt x="68453" y="216154"/>
                  </a:cubicBezTo>
                  <a:cubicBezTo>
                    <a:pt x="68453" y="151765"/>
                    <a:pt x="68453" y="87249"/>
                    <a:pt x="68453" y="21463"/>
                  </a:cubicBezTo>
                  <a:cubicBezTo>
                    <a:pt x="68453" y="5334"/>
                    <a:pt x="65786" y="0"/>
                    <a:pt x="49657" y="1397"/>
                  </a:cubicBezTo>
                  <a:cubicBezTo>
                    <a:pt x="34925" y="2667"/>
                    <a:pt x="18796" y="2667"/>
                    <a:pt x="1397" y="26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6" name="Group 166"/>
          <p:cNvGrpSpPr/>
          <p:nvPr/>
        </p:nvGrpSpPr>
        <p:grpSpPr>
          <a:xfrm>
            <a:off x="17716860" y="9318240"/>
            <a:ext cx="140940" cy="97740"/>
            <a:chOff x="0" y="0"/>
            <a:chExt cx="187920" cy="130320"/>
          </a:xfrm>
        </p:grpSpPr>
        <p:sp>
          <p:nvSpPr>
            <p:cNvPr id="167" name="Freeform 167"/>
            <p:cNvSpPr/>
            <p:nvPr/>
          </p:nvSpPr>
          <p:spPr>
            <a:xfrm>
              <a:off x="0" y="0"/>
              <a:ext cx="187960" cy="130429"/>
            </a:xfrm>
            <a:custGeom>
              <a:avLst/>
              <a:gdLst/>
              <a:ahLst/>
              <a:cxnLst/>
              <a:rect l="l" t="t" r="r" b="b"/>
              <a:pathLst>
                <a:path w="187960" h="130429">
                  <a:moveTo>
                    <a:pt x="0" y="130302"/>
                  </a:moveTo>
                  <a:cubicBezTo>
                    <a:pt x="9398" y="130302"/>
                    <a:pt x="17399" y="130302"/>
                    <a:pt x="28194" y="130302"/>
                  </a:cubicBezTo>
                  <a:cubicBezTo>
                    <a:pt x="28194" y="111506"/>
                    <a:pt x="28194" y="93980"/>
                    <a:pt x="28194" y="73914"/>
                  </a:cubicBezTo>
                  <a:cubicBezTo>
                    <a:pt x="40259" y="73914"/>
                    <a:pt x="51054" y="73914"/>
                    <a:pt x="63119" y="73914"/>
                  </a:cubicBezTo>
                  <a:cubicBezTo>
                    <a:pt x="77851" y="73914"/>
                    <a:pt x="77851" y="72517"/>
                    <a:pt x="77851" y="57785"/>
                  </a:cubicBezTo>
                  <a:cubicBezTo>
                    <a:pt x="77851" y="56388"/>
                    <a:pt x="77851" y="55118"/>
                    <a:pt x="77851" y="52451"/>
                  </a:cubicBezTo>
                  <a:cubicBezTo>
                    <a:pt x="89916" y="52451"/>
                    <a:pt x="100711" y="52451"/>
                    <a:pt x="111379" y="52451"/>
                  </a:cubicBezTo>
                  <a:cubicBezTo>
                    <a:pt x="111379" y="59182"/>
                    <a:pt x="111379" y="65913"/>
                    <a:pt x="111379" y="72644"/>
                  </a:cubicBezTo>
                  <a:cubicBezTo>
                    <a:pt x="127508" y="72644"/>
                    <a:pt x="142240" y="72644"/>
                    <a:pt x="158369" y="72644"/>
                  </a:cubicBezTo>
                  <a:cubicBezTo>
                    <a:pt x="158369" y="92837"/>
                    <a:pt x="158369" y="110236"/>
                    <a:pt x="158369" y="130429"/>
                  </a:cubicBezTo>
                  <a:cubicBezTo>
                    <a:pt x="169164" y="130429"/>
                    <a:pt x="177165" y="130429"/>
                    <a:pt x="187960" y="130429"/>
                  </a:cubicBezTo>
                  <a:cubicBezTo>
                    <a:pt x="187960" y="87376"/>
                    <a:pt x="187960" y="44450"/>
                    <a:pt x="187960" y="127"/>
                  </a:cubicBezTo>
                  <a:cubicBezTo>
                    <a:pt x="124841" y="0"/>
                    <a:pt x="63119" y="0"/>
                    <a:pt x="0" y="0"/>
                  </a:cubicBezTo>
                  <a:cubicBezTo>
                    <a:pt x="0" y="43053"/>
                    <a:pt x="0" y="85979"/>
                    <a:pt x="0" y="13030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8" name="Group 168"/>
          <p:cNvGrpSpPr/>
          <p:nvPr/>
        </p:nvGrpSpPr>
        <p:grpSpPr>
          <a:xfrm>
            <a:off x="17741160" y="9374940"/>
            <a:ext cx="35100" cy="251640"/>
            <a:chOff x="0" y="0"/>
            <a:chExt cx="46800" cy="335520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46863" cy="335534"/>
            </a:xfrm>
            <a:custGeom>
              <a:avLst/>
              <a:gdLst/>
              <a:ahLst/>
              <a:cxnLst/>
              <a:rect l="l" t="t" r="r" b="b"/>
              <a:pathLst>
                <a:path w="46863" h="335534">
                  <a:moveTo>
                    <a:pt x="0" y="335534"/>
                  </a:moveTo>
                  <a:cubicBezTo>
                    <a:pt x="13335" y="335534"/>
                    <a:pt x="25400" y="335534"/>
                    <a:pt x="38735" y="335534"/>
                  </a:cubicBezTo>
                  <a:cubicBezTo>
                    <a:pt x="41402" y="334137"/>
                    <a:pt x="44069" y="331470"/>
                    <a:pt x="45466" y="328803"/>
                  </a:cubicBezTo>
                  <a:cubicBezTo>
                    <a:pt x="46863" y="326136"/>
                    <a:pt x="45466" y="322072"/>
                    <a:pt x="45466" y="318008"/>
                  </a:cubicBezTo>
                  <a:cubicBezTo>
                    <a:pt x="45466" y="217297"/>
                    <a:pt x="45466" y="116713"/>
                    <a:pt x="45466" y="16002"/>
                  </a:cubicBezTo>
                  <a:cubicBezTo>
                    <a:pt x="45466" y="0"/>
                    <a:pt x="45466" y="0"/>
                    <a:pt x="28067" y="0"/>
                  </a:cubicBezTo>
                  <a:cubicBezTo>
                    <a:pt x="0" y="0"/>
                    <a:pt x="0" y="0"/>
                    <a:pt x="0" y="29464"/>
                  </a:cubicBezTo>
                  <a:cubicBezTo>
                    <a:pt x="0" y="126111"/>
                    <a:pt x="0" y="224155"/>
                    <a:pt x="0" y="320802"/>
                  </a:cubicBezTo>
                  <a:cubicBezTo>
                    <a:pt x="0" y="324866"/>
                    <a:pt x="0" y="330200"/>
                    <a:pt x="0" y="3355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0" name="Group 170"/>
          <p:cNvGrpSpPr/>
          <p:nvPr/>
        </p:nvGrpSpPr>
        <p:grpSpPr>
          <a:xfrm>
            <a:off x="17801640" y="9373860"/>
            <a:ext cx="34560" cy="253800"/>
            <a:chOff x="0" y="0"/>
            <a:chExt cx="46080" cy="338400"/>
          </a:xfrm>
        </p:grpSpPr>
        <p:sp>
          <p:nvSpPr>
            <p:cNvPr id="171" name="Freeform 171"/>
            <p:cNvSpPr/>
            <p:nvPr/>
          </p:nvSpPr>
          <p:spPr>
            <a:xfrm>
              <a:off x="0" y="0"/>
              <a:ext cx="46101" cy="339725"/>
            </a:xfrm>
            <a:custGeom>
              <a:avLst/>
              <a:gdLst/>
              <a:ahLst/>
              <a:cxnLst/>
              <a:rect l="l" t="t" r="r" b="b"/>
              <a:pathLst>
                <a:path w="46101" h="339725">
                  <a:moveTo>
                    <a:pt x="46101" y="338455"/>
                  </a:moveTo>
                  <a:cubicBezTo>
                    <a:pt x="46101" y="312801"/>
                    <a:pt x="46101" y="289941"/>
                    <a:pt x="46101" y="266954"/>
                  </a:cubicBezTo>
                  <a:cubicBezTo>
                    <a:pt x="46101" y="200914"/>
                    <a:pt x="46101" y="134874"/>
                    <a:pt x="46101" y="70104"/>
                  </a:cubicBezTo>
                  <a:cubicBezTo>
                    <a:pt x="46101" y="49911"/>
                    <a:pt x="44704" y="30988"/>
                    <a:pt x="44704" y="12192"/>
                  </a:cubicBezTo>
                  <a:cubicBezTo>
                    <a:pt x="44704" y="4064"/>
                    <a:pt x="42037" y="1397"/>
                    <a:pt x="35179" y="1397"/>
                  </a:cubicBezTo>
                  <a:cubicBezTo>
                    <a:pt x="28321" y="1397"/>
                    <a:pt x="20320" y="1397"/>
                    <a:pt x="13589" y="1397"/>
                  </a:cubicBezTo>
                  <a:cubicBezTo>
                    <a:pt x="4064" y="0"/>
                    <a:pt x="0" y="4064"/>
                    <a:pt x="0" y="14859"/>
                  </a:cubicBezTo>
                  <a:cubicBezTo>
                    <a:pt x="0" y="35052"/>
                    <a:pt x="0" y="55245"/>
                    <a:pt x="0" y="75438"/>
                  </a:cubicBezTo>
                  <a:cubicBezTo>
                    <a:pt x="0" y="159131"/>
                    <a:pt x="0" y="241300"/>
                    <a:pt x="0" y="324866"/>
                  </a:cubicBezTo>
                  <a:cubicBezTo>
                    <a:pt x="0" y="335661"/>
                    <a:pt x="2667" y="339725"/>
                    <a:pt x="13589" y="338328"/>
                  </a:cubicBezTo>
                  <a:cubicBezTo>
                    <a:pt x="23114" y="336931"/>
                    <a:pt x="33909" y="338328"/>
                    <a:pt x="46101" y="3383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2" name="Group 172"/>
          <p:cNvGrpSpPr/>
          <p:nvPr/>
        </p:nvGrpSpPr>
        <p:grpSpPr>
          <a:xfrm>
            <a:off x="15824700" y="9944640"/>
            <a:ext cx="67500" cy="225720"/>
            <a:chOff x="0" y="0"/>
            <a:chExt cx="90000" cy="300960"/>
          </a:xfrm>
        </p:grpSpPr>
        <p:sp>
          <p:nvSpPr>
            <p:cNvPr id="173" name="Freeform 173"/>
            <p:cNvSpPr/>
            <p:nvPr/>
          </p:nvSpPr>
          <p:spPr>
            <a:xfrm>
              <a:off x="0" y="0"/>
              <a:ext cx="90043" cy="300990"/>
            </a:xfrm>
            <a:custGeom>
              <a:avLst/>
              <a:gdLst/>
              <a:ahLst/>
              <a:cxnLst/>
              <a:rect l="l" t="t" r="r" b="b"/>
              <a:pathLst>
                <a:path w="90043" h="300990">
                  <a:moveTo>
                    <a:pt x="72517" y="131699"/>
                  </a:moveTo>
                  <a:cubicBezTo>
                    <a:pt x="72517" y="142494"/>
                    <a:pt x="72517" y="154559"/>
                    <a:pt x="73914" y="165227"/>
                  </a:cubicBezTo>
                  <a:cubicBezTo>
                    <a:pt x="71247" y="197485"/>
                    <a:pt x="56388" y="224282"/>
                    <a:pt x="36322" y="248539"/>
                  </a:cubicBezTo>
                  <a:cubicBezTo>
                    <a:pt x="24130" y="264668"/>
                    <a:pt x="13462" y="282194"/>
                    <a:pt x="0" y="300990"/>
                  </a:cubicBezTo>
                  <a:cubicBezTo>
                    <a:pt x="30861" y="300990"/>
                    <a:pt x="59055" y="300990"/>
                    <a:pt x="88646" y="300990"/>
                  </a:cubicBezTo>
                  <a:cubicBezTo>
                    <a:pt x="88646" y="286258"/>
                    <a:pt x="88646" y="271399"/>
                    <a:pt x="88646" y="256667"/>
                  </a:cubicBezTo>
                  <a:cubicBezTo>
                    <a:pt x="68453" y="252603"/>
                    <a:pt x="68453" y="252603"/>
                    <a:pt x="69850" y="232537"/>
                  </a:cubicBezTo>
                  <a:cubicBezTo>
                    <a:pt x="69850" y="223139"/>
                    <a:pt x="71247" y="212344"/>
                    <a:pt x="72517" y="202946"/>
                  </a:cubicBezTo>
                  <a:cubicBezTo>
                    <a:pt x="71120" y="202946"/>
                    <a:pt x="71120" y="202946"/>
                    <a:pt x="71120" y="202946"/>
                  </a:cubicBezTo>
                  <a:cubicBezTo>
                    <a:pt x="76454" y="201549"/>
                    <a:pt x="81915" y="200279"/>
                    <a:pt x="88646" y="197612"/>
                  </a:cubicBezTo>
                  <a:cubicBezTo>
                    <a:pt x="88646" y="177419"/>
                    <a:pt x="88646" y="157353"/>
                    <a:pt x="88646" y="135763"/>
                  </a:cubicBezTo>
                  <a:cubicBezTo>
                    <a:pt x="88646" y="127762"/>
                    <a:pt x="88646" y="118237"/>
                    <a:pt x="90043" y="110236"/>
                  </a:cubicBezTo>
                  <a:cubicBezTo>
                    <a:pt x="90043" y="100838"/>
                    <a:pt x="85979" y="98171"/>
                    <a:pt x="77978" y="100838"/>
                  </a:cubicBezTo>
                  <a:cubicBezTo>
                    <a:pt x="71247" y="102235"/>
                    <a:pt x="69977" y="99441"/>
                    <a:pt x="69977" y="92837"/>
                  </a:cubicBezTo>
                  <a:cubicBezTo>
                    <a:pt x="68580" y="82042"/>
                    <a:pt x="69977" y="69977"/>
                    <a:pt x="68580" y="59309"/>
                  </a:cubicBezTo>
                  <a:cubicBezTo>
                    <a:pt x="68580" y="49911"/>
                    <a:pt x="71247" y="45847"/>
                    <a:pt x="80645" y="45847"/>
                  </a:cubicBezTo>
                  <a:cubicBezTo>
                    <a:pt x="83312" y="45847"/>
                    <a:pt x="85979" y="45847"/>
                    <a:pt x="88646" y="44450"/>
                  </a:cubicBezTo>
                  <a:cubicBezTo>
                    <a:pt x="88646" y="29718"/>
                    <a:pt x="88646" y="14859"/>
                    <a:pt x="88646" y="127"/>
                  </a:cubicBezTo>
                  <a:cubicBezTo>
                    <a:pt x="60452" y="0"/>
                    <a:pt x="30861" y="0"/>
                    <a:pt x="1397" y="0"/>
                  </a:cubicBezTo>
                  <a:cubicBezTo>
                    <a:pt x="12065" y="17526"/>
                    <a:pt x="22860" y="34925"/>
                    <a:pt x="33528" y="52451"/>
                  </a:cubicBezTo>
                  <a:cubicBezTo>
                    <a:pt x="36195" y="53848"/>
                    <a:pt x="38862" y="55118"/>
                    <a:pt x="40259" y="57785"/>
                  </a:cubicBezTo>
                  <a:cubicBezTo>
                    <a:pt x="57785" y="79248"/>
                    <a:pt x="69850" y="103505"/>
                    <a:pt x="72517" y="13169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4" name="Group 174"/>
          <p:cNvGrpSpPr/>
          <p:nvPr/>
        </p:nvGrpSpPr>
        <p:grpSpPr>
          <a:xfrm>
            <a:off x="17776260" y="9358740"/>
            <a:ext cx="23220" cy="267840"/>
            <a:chOff x="0" y="0"/>
            <a:chExt cx="30960" cy="357120"/>
          </a:xfrm>
        </p:grpSpPr>
        <p:sp>
          <p:nvSpPr>
            <p:cNvPr id="175" name="Freeform 175"/>
            <p:cNvSpPr/>
            <p:nvPr/>
          </p:nvSpPr>
          <p:spPr>
            <a:xfrm>
              <a:off x="0" y="0"/>
              <a:ext cx="30988" cy="357124"/>
            </a:xfrm>
            <a:custGeom>
              <a:avLst/>
              <a:gdLst/>
              <a:ahLst/>
              <a:cxnLst/>
              <a:rect l="l" t="t" r="r" b="b"/>
              <a:pathLst>
                <a:path w="30988" h="357124">
                  <a:moveTo>
                    <a:pt x="0" y="1397"/>
                  </a:moveTo>
                  <a:cubicBezTo>
                    <a:pt x="0" y="13462"/>
                    <a:pt x="0" y="22860"/>
                    <a:pt x="0" y="33528"/>
                  </a:cubicBezTo>
                  <a:cubicBezTo>
                    <a:pt x="0" y="136906"/>
                    <a:pt x="0" y="238887"/>
                    <a:pt x="1397" y="342265"/>
                  </a:cubicBezTo>
                  <a:cubicBezTo>
                    <a:pt x="1397" y="347599"/>
                    <a:pt x="2794" y="355727"/>
                    <a:pt x="5461" y="355727"/>
                  </a:cubicBezTo>
                  <a:cubicBezTo>
                    <a:pt x="12192" y="357124"/>
                    <a:pt x="20320" y="357124"/>
                    <a:pt x="28321" y="354330"/>
                  </a:cubicBezTo>
                  <a:cubicBezTo>
                    <a:pt x="29718" y="354330"/>
                    <a:pt x="30988" y="346329"/>
                    <a:pt x="30988" y="342265"/>
                  </a:cubicBezTo>
                  <a:cubicBezTo>
                    <a:pt x="30988" y="255016"/>
                    <a:pt x="30988" y="169037"/>
                    <a:pt x="30988" y="83185"/>
                  </a:cubicBezTo>
                  <a:cubicBezTo>
                    <a:pt x="30988" y="59055"/>
                    <a:pt x="30988" y="36195"/>
                    <a:pt x="30988" y="12065"/>
                  </a:cubicBezTo>
                  <a:cubicBezTo>
                    <a:pt x="30988" y="4064"/>
                    <a:pt x="28321" y="0"/>
                    <a:pt x="20193" y="1270"/>
                  </a:cubicBezTo>
                  <a:cubicBezTo>
                    <a:pt x="14859" y="1270"/>
                    <a:pt x="8128" y="1270"/>
                    <a:pt x="0" y="127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6" name="Group 176"/>
          <p:cNvGrpSpPr/>
          <p:nvPr/>
        </p:nvGrpSpPr>
        <p:grpSpPr>
          <a:xfrm>
            <a:off x="16546140" y="9182160"/>
            <a:ext cx="212220" cy="27000"/>
            <a:chOff x="0" y="0"/>
            <a:chExt cx="282960" cy="36000"/>
          </a:xfrm>
        </p:grpSpPr>
        <p:sp>
          <p:nvSpPr>
            <p:cNvPr id="177" name="Freeform 177"/>
            <p:cNvSpPr/>
            <p:nvPr/>
          </p:nvSpPr>
          <p:spPr>
            <a:xfrm>
              <a:off x="0" y="0"/>
              <a:ext cx="282956" cy="35941"/>
            </a:xfrm>
            <a:custGeom>
              <a:avLst/>
              <a:gdLst/>
              <a:ahLst/>
              <a:cxnLst/>
              <a:rect l="l" t="t" r="r" b="b"/>
              <a:pathLst>
                <a:path w="282956" h="35941">
                  <a:moveTo>
                    <a:pt x="140843" y="35941"/>
                  </a:moveTo>
                  <a:cubicBezTo>
                    <a:pt x="181102" y="35941"/>
                    <a:pt x="221361" y="35941"/>
                    <a:pt x="261493" y="35941"/>
                  </a:cubicBezTo>
                  <a:cubicBezTo>
                    <a:pt x="276225" y="35941"/>
                    <a:pt x="282956" y="27940"/>
                    <a:pt x="281559" y="14605"/>
                  </a:cubicBezTo>
                  <a:cubicBezTo>
                    <a:pt x="278892" y="1270"/>
                    <a:pt x="268224" y="1270"/>
                    <a:pt x="260223" y="1270"/>
                  </a:cubicBezTo>
                  <a:cubicBezTo>
                    <a:pt x="249428" y="0"/>
                    <a:pt x="238760" y="0"/>
                    <a:pt x="226695" y="0"/>
                  </a:cubicBezTo>
                  <a:cubicBezTo>
                    <a:pt x="160909" y="0"/>
                    <a:pt x="95250" y="0"/>
                    <a:pt x="29464" y="1270"/>
                  </a:cubicBezTo>
                  <a:cubicBezTo>
                    <a:pt x="24130" y="1270"/>
                    <a:pt x="16129" y="0"/>
                    <a:pt x="12065" y="3937"/>
                  </a:cubicBezTo>
                  <a:cubicBezTo>
                    <a:pt x="6731" y="6604"/>
                    <a:pt x="0" y="11938"/>
                    <a:pt x="0" y="17272"/>
                  </a:cubicBezTo>
                  <a:cubicBezTo>
                    <a:pt x="0" y="22606"/>
                    <a:pt x="5334" y="29210"/>
                    <a:pt x="9398" y="33274"/>
                  </a:cubicBezTo>
                  <a:cubicBezTo>
                    <a:pt x="13462" y="35941"/>
                    <a:pt x="18796" y="34544"/>
                    <a:pt x="24130" y="35941"/>
                  </a:cubicBezTo>
                  <a:cubicBezTo>
                    <a:pt x="62992" y="35941"/>
                    <a:pt x="101854" y="35941"/>
                    <a:pt x="140843" y="3594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8" name="Group 178"/>
          <p:cNvGrpSpPr/>
          <p:nvPr/>
        </p:nvGrpSpPr>
        <p:grpSpPr>
          <a:xfrm>
            <a:off x="17638560" y="9578520"/>
            <a:ext cx="98820" cy="49140"/>
            <a:chOff x="0" y="0"/>
            <a:chExt cx="131760" cy="65520"/>
          </a:xfrm>
        </p:grpSpPr>
        <p:sp>
          <p:nvSpPr>
            <p:cNvPr id="179" name="Freeform 179"/>
            <p:cNvSpPr/>
            <p:nvPr/>
          </p:nvSpPr>
          <p:spPr>
            <a:xfrm>
              <a:off x="0" y="0"/>
              <a:ext cx="131699" cy="65532"/>
            </a:xfrm>
            <a:custGeom>
              <a:avLst/>
              <a:gdLst/>
              <a:ahLst/>
              <a:cxnLst/>
              <a:rect l="l" t="t" r="r" b="b"/>
              <a:pathLst>
                <a:path w="131699" h="65532">
                  <a:moveTo>
                    <a:pt x="131699" y="64135"/>
                  </a:moveTo>
                  <a:cubicBezTo>
                    <a:pt x="131699" y="42799"/>
                    <a:pt x="131699" y="22733"/>
                    <a:pt x="131699" y="0"/>
                  </a:cubicBezTo>
                  <a:cubicBezTo>
                    <a:pt x="107569" y="0"/>
                    <a:pt x="83312" y="0"/>
                    <a:pt x="59182" y="0"/>
                  </a:cubicBezTo>
                  <a:cubicBezTo>
                    <a:pt x="44323" y="0"/>
                    <a:pt x="30861" y="0"/>
                    <a:pt x="17526" y="4064"/>
                  </a:cubicBezTo>
                  <a:cubicBezTo>
                    <a:pt x="12065" y="4064"/>
                    <a:pt x="5334" y="12065"/>
                    <a:pt x="2667" y="17399"/>
                  </a:cubicBezTo>
                  <a:cubicBezTo>
                    <a:pt x="0" y="26797"/>
                    <a:pt x="1397" y="36068"/>
                    <a:pt x="2667" y="45466"/>
                  </a:cubicBezTo>
                  <a:cubicBezTo>
                    <a:pt x="2667" y="57531"/>
                    <a:pt x="10795" y="64135"/>
                    <a:pt x="21463" y="64135"/>
                  </a:cubicBezTo>
                  <a:cubicBezTo>
                    <a:pt x="59055" y="65532"/>
                    <a:pt x="95377" y="64135"/>
                    <a:pt x="131699" y="64135"/>
                  </a:cubicBezTo>
                  <a:close/>
                  <a:moveTo>
                    <a:pt x="40386" y="20066"/>
                  </a:moveTo>
                  <a:cubicBezTo>
                    <a:pt x="47117" y="21463"/>
                    <a:pt x="52451" y="25400"/>
                    <a:pt x="52451" y="33401"/>
                  </a:cubicBezTo>
                  <a:cubicBezTo>
                    <a:pt x="51054" y="41402"/>
                    <a:pt x="47117" y="45466"/>
                    <a:pt x="38989" y="45466"/>
                  </a:cubicBezTo>
                  <a:cubicBezTo>
                    <a:pt x="30861" y="45466"/>
                    <a:pt x="26924" y="40132"/>
                    <a:pt x="26924" y="32131"/>
                  </a:cubicBezTo>
                  <a:cubicBezTo>
                    <a:pt x="26924" y="24130"/>
                    <a:pt x="32258" y="20066"/>
                    <a:pt x="40386" y="200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0" name="Group 180"/>
          <p:cNvGrpSpPr/>
          <p:nvPr/>
        </p:nvGrpSpPr>
        <p:grpSpPr>
          <a:xfrm>
            <a:off x="17837280" y="9578520"/>
            <a:ext cx="99900" cy="49140"/>
            <a:chOff x="0" y="0"/>
            <a:chExt cx="133200" cy="65520"/>
          </a:xfrm>
        </p:grpSpPr>
        <p:sp>
          <p:nvSpPr>
            <p:cNvPr id="181" name="Freeform 181"/>
            <p:cNvSpPr/>
            <p:nvPr/>
          </p:nvSpPr>
          <p:spPr>
            <a:xfrm>
              <a:off x="0" y="0"/>
              <a:ext cx="133223" cy="65532"/>
            </a:xfrm>
            <a:custGeom>
              <a:avLst/>
              <a:gdLst/>
              <a:ahLst/>
              <a:cxnLst/>
              <a:rect l="l" t="t" r="r" b="b"/>
              <a:pathLst>
                <a:path w="133223" h="65532">
                  <a:moveTo>
                    <a:pt x="0" y="1397"/>
                  </a:moveTo>
                  <a:cubicBezTo>
                    <a:pt x="0" y="21336"/>
                    <a:pt x="0" y="41402"/>
                    <a:pt x="0" y="64135"/>
                  </a:cubicBezTo>
                  <a:cubicBezTo>
                    <a:pt x="12065" y="64135"/>
                    <a:pt x="22860" y="64135"/>
                    <a:pt x="33655" y="64135"/>
                  </a:cubicBezTo>
                  <a:cubicBezTo>
                    <a:pt x="55245" y="64135"/>
                    <a:pt x="78105" y="62738"/>
                    <a:pt x="100965" y="64135"/>
                  </a:cubicBezTo>
                  <a:cubicBezTo>
                    <a:pt x="129159" y="65532"/>
                    <a:pt x="133223" y="49403"/>
                    <a:pt x="131953" y="25400"/>
                  </a:cubicBezTo>
                  <a:cubicBezTo>
                    <a:pt x="130556" y="6731"/>
                    <a:pt x="122428" y="1397"/>
                    <a:pt x="102235" y="1397"/>
                  </a:cubicBezTo>
                  <a:cubicBezTo>
                    <a:pt x="68580" y="0"/>
                    <a:pt x="34925" y="1397"/>
                    <a:pt x="0" y="1397"/>
                  </a:cubicBezTo>
                  <a:close/>
                  <a:moveTo>
                    <a:pt x="88773" y="45466"/>
                  </a:moveTo>
                  <a:cubicBezTo>
                    <a:pt x="86106" y="42799"/>
                    <a:pt x="80645" y="37465"/>
                    <a:pt x="80645" y="32131"/>
                  </a:cubicBezTo>
                  <a:cubicBezTo>
                    <a:pt x="79248" y="25400"/>
                    <a:pt x="85979" y="20066"/>
                    <a:pt x="92710" y="20066"/>
                  </a:cubicBezTo>
                  <a:cubicBezTo>
                    <a:pt x="100838" y="20066"/>
                    <a:pt x="106172" y="25400"/>
                    <a:pt x="106172" y="33401"/>
                  </a:cubicBezTo>
                  <a:cubicBezTo>
                    <a:pt x="104775" y="41402"/>
                    <a:pt x="100838" y="45466"/>
                    <a:pt x="88646" y="454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2" name="Group 182"/>
          <p:cNvGrpSpPr/>
          <p:nvPr/>
        </p:nvGrpSpPr>
        <p:grpSpPr>
          <a:xfrm>
            <a:off x="17701200" y="9655200"/>
            <a:ext cx="172800" cy="32400"/>
            <a:chOff x="0" y="0"/>
            <a:chExt cx="230400" cy="43200"/>
          </a:xfrm>
        </p:grpSpPr>
        <p:sp>
          <p:nvSpPr>
            <p:cNvPr id="183" name="Freeform 183"/>
            <p:cNvSpPr/>
            <p:nvPr/>
          </p:nvSpPr>
          <p:spPr>
            <a:xfrm>
              <a:off x="0" y="0"/>
              <a:ext cx="230378" cy="43307"/>
            </a:xfrm>
            <a:custGeom>
              <a:avLst/>
              <a:gdLst/>
              <a:ahLst/>
              <a:cxnLst/>
              <a:rect l="l" t="t" r="r" b="b"/>
              <a:pathLst>
                <a:path w="230378" h="43307">
                  <a:moveTo>
                    <a:pt x="0" y="41910"/>
                  </a:moveTo>
                  <a:cubicBezTo>
                    <a:pt x="28067" y="43307"/>
                    <a:pt x="29464" y="43307"/>
                    <a:pt x="28067" y="27051"/>
                  </a:cubicBezTo>
                  <a:cubicBezTo>
                    <a:pt x="42799" y="27051"/>
                    <a:pt x="57531" y="27051"/>
                    <a:pt x="73660" y="27051"/>
                  </a:cubicBezTo>
                  <a:cubicBezTo>
                    <a:pt x="73660" y="31115"/>
                    <a:pt x="75057" y="36449"/>
                    <a:pt x="75057" y="41910"/>
                  </a:cubicBezTo>
                  <a:cubicBezTo>
                    <a:pt x="101854" y="41910"/>
                    <a:pt x="128651" y="41910"/>
                    <a:pt x="156718" y="41910"/>
                  </a:cubicBezTo>
                  <a:cubicBezTo>
                    <a:pt x="158115" y="36449"/>
                    <a:pt x="158115" y="32512"/>
                    <a:pt x="159385" y="27051"/>
                  </a:cubicBezTo>
                  <a:cubicBezTo>
                    <a:pt x="174117" y="27051"/>
                    <a:pt x="188849" y="27051"/>
                    <a:pt x="203581" y="27051"/>
                  </a:cubicBezTo>
                  <a:cubicBezTo>
                    <a:pt x="203581" y="31115"/>
                    <a:pt x="204978" y="36449"/>
                    <a:pt x="204978" y="41910"/>
                  </a:cubicBezTo>
                  <a:cubicBezTo>
                    <a:pt x="212979" y="41910"/>
                    <a:pt x="221107" y="41910"/>
                    <a:pt x="230378" y="41910"/>
                  </a:cubicBezTo>
                  <a:cubicBezTo>
                    <a:pt x="225044" y="28448"/>
                    <a:pt x="218313" y="16256"/>
                    <a:pt x="211582" y="2794"/>
                  </a:cubicBezTo>
                  <a:cubicBezTo>
                    <a:pt x="210185" y="1397"/>
                    <a:pt x="206248" y="127"/>
                    <a:pt x="203581" y="127"/>
                  </a:cubicBezTo>
                  <a:cubicBezTo>
                    <a:pt x="146050" y="0"/>
                    <a:pt x="88392" y="0"/>
                    <a:pt x="30861" y="0"/>
                  </a:cubicBezTo>
                  <a:cubicBezTo>
                    <a:pt x="26797" y="0"/>
                    <a:pt x="22860" y="1397"/>
                    <a:pt x="21463" y="4064"/>
                  </a:cubicBezTo>
                  <a:cubicBezTo>
                    <a:pt x="13335" y="14859"/>
                    <a:pt x="8001" y="28321"/>
                    <a:pt x="0" y="4191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4" name="Group 184"/>
          <p:cNvGrpSpPr/>
          <p:nvPr/>
        </p:nvGrpSpPr>
        <p:grpSpPr>
          <a:xfrm>
            <a:off x="17640720" y="9504000"/>
            <a:ext cx="96660" cy="38340"/>
            <a:chOff x="0" y="0"/>
            <a:chExt cx="128880" cy="51120"/>
          </a:xfrm>
        </p:grpSpPr>
        <p:sp>
          <p:nvSpPr>
            <p:cNvPr id="185" name="Freeform 185"/>
            <p:cNvSpPr/>
            <p:nvPr/>
          </p:nvSpPr>
          <p:spPr>
            <a:xfrm>
              <a:off x="0" y="0"/>
              <a:ext cx="128905" cy="51181"/>
            </a:xfrm>
            <a:custGeom>
              <a:avLst/>
              <a:gdLst/>
              <a:ahLst/>
              <a:cxnLst/>
              <a:rect l="l" t="t" r="r" b="b"/>
              <a:pathLst>
                <a:path w="128905" h="51181">
                  <a:moveTo>
                    <a:pt x="128905" y="0"/>
                  </a:moveTo>
                  <a:cubicBezTo>
                    <a:pt x="85979" y="0"/>
                    <a:pt x="42926" y="0"/>
                    <a:pt x="0" y="0"/>
                  </a:cubicBezTo>
                  <a:cubicBezTo>
                    <a:pt x="0" y="16129"/>
                    <a:pt x="0" y="33655"/>
                    <a:pt x="0" y="51181"/>
                  </a:cubicBezTo>
                  <a:cubicBezTo>
                    <a:pt x="42926" y="51181"/>
                    <a:pt x="85979" y="51181"/>
                    <a:pt x="128905" y="51181"/>
                  </a:cubicBezTo>
                  <a:cubicBezTo>
                    <a:pt x="128905" y="35052"/>
                    <a:pt x="128905" y="17526"/>
                    <a:pt x="12890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6" name="Group 186"/>
          <p:cNvGrpSpPr/>
          <p:nvPr/>
        </p:nvGrpSpPr>
        <p:grpSpPr>
          <a:xfrm>
            <a:off x="17837820" y="9504000"/>
            <a:ext cx="97740" cy="38340"/>
            <a:chOff x="0" y="0"/>
            <a:chExt cx="130320" cy="51120"/>
          </a:xfrm>
        </p:grpSpPr>
        <p:sp>
          <p:nvSpPr>
            <p:cNvPr id="187" name="Freeform 187"/>
            <p:cNvSpPr/>
            <p:nvPr/>
          </p:nvSpPr>
          <p:spPr>
            <a:xfrm>
              <a:off x="0" y="0"/>
              <a:ext cx="130302" cy="51181"/>
            </a:xfrm>
            <a:custGeom>
              <a:avLst/>
              <a:gdLst/>
              <a:ahLst/>
              <a:cxnLst/>
              <a:rect l="l" t="t" r="r" b="b"/>
              <a:pathLst>
                <a:path w="130302" h="51181">
                  <a:moveTo>
                    <a:pt x="130302" y="51181"/>
                  </a:moveTo>
                  <a:cubicBezTo>
                    <a:pt x="130302" y="35052"/>
                    <a:pt x="130302" y="17526"/>
                    <a:pt x="130302" y="0"/>
                  </a:cubicBezTo>
                  <a:cubicBezTo>
                    <a:pt x="87376" y="0"/>
                    <a:pt x="43053" y="0"/>
                    <a:pt x="0" y="0"/>
                  </a:cubicBezTo>
                  <a:cubicBezTo>
                    <a:pt x="0" y="16129"/>
                    <a:pt x="0" y="33655"/>
                    <a:pt x="0" y="51181"/>
                  </a:cubicBezTo>
                  <a:cubicBezTo>
                    <a:pt x="43053" y="51181"/>
                    <a:pt x="85979" y="51181"/>
                    <a:pt x="130302" y="5118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8" name="Group 188"/>
          <p:cNvGrpSpPr/>
          <p:nvPr/>
        </p:nvGrpSpPr>
        <p:grpSpPr>
          <a:xfrm>
            <a:off x="17716860" y="9630900"/>
            <a:ext cx="140940" cy="21060"/>
            <a:chOff x="0" y="0"/>
            <a:chExt cx="187920" cy="28080"/>
          </a:xfrm>
        </p:grpSpPr>
        <p:sp>
          <p:nvSpPr>
            <p:cNvPr id="189" name="Freeform 189"/>
            <p:cNvSpPr/>
            <p:nvPr/>
          </p:nvSpPr>
          <p:spPr>
            <a:xfrm>
              <a:off x="0" y="0"/>
              <a:ext cx="187960" cy="28067"/>
            </a:xfrm>
            <a:custGeom>
              <a:avLst/>
              <a:gdLst/>
              <a:ahLst/>
              <a:cxnLst/>
              <a:rect l="l" t="t" r="r" b="b"/>
              <a:pathLst>
                <a:path w="187960" h="28067">
                  <a:moveTo>
                    <a:pt x="187960" y="28067"/>
                  </a:moveTo>
                  <a:cubicBezTo>
                    <a:pt x="187960" y="18669"/>
                    <a:pt x="187960" y="9398"/>
                    <a:pt x="187960" y="0"/>
                  </a:cubicBezTo>
                  <a:cubicBezTo>
                    <a:pt x="124841" y="0"/>
                    <a:pt x="63119" y="0"/>
                    <a:pt x="0" y="0"/>
                  </a:cubicBezTo>
                  <a:cubicBezTo>
                    <a:pt x="0" y="9398"/>
                    <a:pt x="0" y="18669"/>
                    <a:pt x="0" y="28067"/>
                  </a:cubicBezTo>
                  <a:cubicBezTo>
                    <a:pt x="63119" y="28067"/>
                    <a:pt x="124841" y="28067"/>
                    <a:pt x="187960" y="28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0" name="Group 190"/>
          <p:cNvGrpSpPr/>
          <p:nvPr/>
        </p:nvGrpSpPr>
        <p:grpSpPr>
          <a:xfrm>
            <a:off x="16635780" y="9211860"/>
            <a:ext cx="30780" cy="46440"/>
            <a:chOff x="0" y="0"/>
            <a:chExt cx="41040" cy="61920"/>
          </a:xfrm>
        </p:grpSpPr>
        <p:sp>
          <p:nvSpPr>
            <p:cNvPr id="191" name="Freeform 191"/>
            <p:cNvSpPr/>
            <p:nvPr/>
          </p:nvSpPr>
          <p:spPr>
            <a:xfrm>
              <a:off x="0" y="0"/>
              <a:ext cx="41021" cy="61976"/>
            </a:xfrm>
            <a:custGeom>
              <a:avLst/>
              <a:gdLst/>
              <a:ahLst/>
              <a:cxnLst/>
              <a:rect l="l" t="t" r="r" b="b"/>
              <a:pathLst>
                <a:path w="41021" h="61976">
                  <a:moveTo>
                    <a:pt x="0" y="61976"/>
                  </a:moveTo>
                  <a:cubicBezTo>
                    <a:pt x="13208" y="61976"/>
                    <a:pt x="27813" y="61976"/>
                    <a:pt x="41021" y="61976"/>
                  </a:cubicBezTo>
                  <a:cubicBezTo>
                    <a:pt x="41021" y="41783"/>
                    <a:pt x="41021" y="21590"/>
                    <a:pt x="41021" y="0"/>
                  </a:cubicBezTo>
                  <a:cubicBezTo>
                    <a:pt x="27813" y="0"/>
                    <a:pt x="14605" y="0"/>
                    <a:pt x="0" y="0"/>
                  </a:cubicBezTo>
                  <a:cubicBezTo>
                    <a:pt x="0" y="20193"/>
                    <a:pt x="0" y="40386"/>
                    <a:pt x="0" y="6197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2" name="Group 192"/>
          <p:cNvGrpSpPr/>
          <p:nvPr/>
        </p:nvGrpSpPr>
        <p:grpSpPr>
          <a:xfrm>
            <a:off x="17878320" y="9480780"/>
            <a:ext cx="53460" cy="19980"/>
            <a:chOff x="0" y="0"/>
            <a:chExt cx="71280" cy="26640"/>
          </a:xfrm>
        </p:grpSpPr>
        <p:sp>
          <p:nvSpPr>
            <p:cNvPr id="193" name="Freeform 193"/>
            <p:cNvSpPr/>
            <p:nvPr/>
          </p:nvSpPr>
          <p:spPr>
            <a:xfrm>
              <a:off x="-1397" y="0"/>
              <a:ext cx="72644" cy="26670"/>
            </a:xfrm>
            <a:custGeom>
              <a:avLst/>
              <a:gdLst/>
              <a:ahLst/>
              <a:cxnLst/>
              <a:rect l="l" t="t" r="r" b="b"/>
              <a:pathLst>
                <a:path w="72644" h="26670">
                  <a:moveTo>
                    <a:pt x="1397" y="26670"/>
                  </a:moveTo>
                  <a:cubicBezTo>
                    <a:pt x="21971" y="26670"/>
                    <a:pt x="42545" y="26670"/>
                    <a:pt x="61722" y="26670"/>
                  </a:cubicBezTo>
                  <a:cubicBezTo>
                    <a:pt x="72644" y="26670"/>
                    <a:pt x="68580" y="17399"/>
                    <a:pt x="68580" y="12065"/>
                  </a:cubicBezTo>
                  <a:cubicBezTo>
                    <a:pt x="69977" y="6604"/>
                    <a:pt x="69977" y="0"/>
                    <a:pt x="61722" y="0"/>
                  </a:cubicBezTo>
                  <a:cubicBezTo>
                    <a:pt x="43942" y="1270"/>
                    <a:pt x="26035" y="0"/>
                    <a:pt x="8255" y="1270"/>
                  </a:cubicBezTo>
                  <a:cubicBezTo>
                    <a:pt x="5461" y="1270"/>
                    <a:pt x="1397" y="6604"/>
                    <a:pt x="1397" y="9271"/>
                  </a:cubicBezTo>
                  <a:cubicBezTo>
                    <a:pt x="0" y="14605"/>
                    <a:pt x="1397" y="19939"/>
                    <a:pt x="1397" y="2654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4" name="Group 194"/>
          <p:cNvGrpSpPr/>
          <p:nvPr/>
        </p:nvGrpSpPr>
        <p:grpSpPr>
          <a:xfrm>
            <a:off x="17646120" y="9480780"/>
            <a:ext cx="53460" cy="19980"/>
            <a:chOff x="0" y="0"/>
            <a:chExt cx="71280" cy="26640"/>
          </a:xfrm>
        </p:grpSpPr>
        <p:sp>
          <p:nvSpPr>
            <p:cNvPr id="195" name="Freeform 195"/>
            <p:cNvSpPr/>
            <p:nvPr/>
          </p:nvSpPr>
          <p:spPr>
            <a:xfrm>
              <a:off x="-1397" y="0"/>
              <a:ext cx="72644" cy="26670"/>
            </a:xfrm>
            <a:custGeom>
              <a:avLst/>
              <a:gdLst/>
              <a:ahLst/>
              <a:cxnLst/>
              <a:rect l="l" t="t" r="r" b="b"/>
              <a:pathLst>
                <a:path w="72644" h="26670">
                  <a:moveTo>
                    <a:pt x="1397" y="26670"/>
                  </a:moveTo>
                  <a:cubicBezTo>
                    <a:pt x="21971" y="26670"/>
                    <a:pt x="42545" y="26670"/>
                    <a:pt x="61722" y="26670"/>
                  </a:cubicBezTo>
                  <a:cubicBezTo>
                    <a:pt x="69977" y="26670"/>
                    <a:pt x="69977" y="20066"/>
                    <a:pt x="68580" y="16002"/>
                  </a:cubicBezTo>
                  <a:cubicBezTo>
                    <a:pt x="68580" y="10668"/>
                    <a:pt x="72644" y="1270"/>
                    <a:pt x="61722" y="1270"/>
                  </a:cubicBezTo>
                  <a:cubicBezTo>
                    <a:pt x="43942" y="0"/>
                    <a:pt x="26035" y="0"/>
                    <a:pt x="6858" y="1270"/>
                  </a:cubicBezTo>
                  <a:cubicBezTo>
                    <a:pt x="5461" y="1270"/>
                    <a:pt x="1397" y="5334"/>
                    <a:pt x="1397" y="8001"/>
                  </a:cubicBezTo>
                  <a:cubicBezTo>
                    <a:pt x="0" y="13335"/>
                    <a:pt x="1397" y="18669"/>
                    <a:pt x="1397" y="2667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6" name="Group 196"/>
          <p:cNvGrpSpPr/>
          <p:nvPr/>
        </p:nvGrpSpPr>
        <p:grpSpPr>
          <a:xfrm>
            <a:off x="17892360" y="9546120"/>
            <a:ext cx="23220" cy="31320"/>
            <a:chOff x="0" y="0"/>
            <a:chExt cx="30960" cy="41760"/>
          </a:xfrm>
        </p:grpSpPr>
        <p:sp>
          <p:nvSpPr>
            <p:cNvPr id="197" name="Freeform 197"/>
            <p:cNvSpPr/>
            <p:nvPr/>
          </p:nvSpPr>
          <p:spPr>
            <a:xfrm>
              <a:off x="0" y="-127"/>
              <a:ext cx="30988" cy="41910"/>
            </a:xfrm>
            <a:custGeom>
              <a:avLst/>
              <a:gdLst/>
              <a:ahLst/>
              <a:cxnLst/>
              <a:rect l="l" t="t" r="r" b="b"/>
              <a:pathLst>
                <a:path w="30988" h="41910">
                  <a:moveTo>
                    <a:pt x="30988" y="127"/>
                  </a:moveTo>
                  <a:cubicBezTo>
                    <a:pt x="20193" y="127"/>
                    <a:pt x="10795" y="127"/>
                    <a:pt x="0" y="127"/>
                  </a:cubicBezTo>
                  <a:cubicBezTo>
                    <a:pt x="0" y="10922"/>
                    <a:pt x="0" y="22987"/>
                    <a:pt x="0" y="35179"/>
                  </a:cubicBezTo>
                  <a:cubicBezTo>
                    <a:pt x="0" y="36576"/>
                    <a:pt x="4064" y="40513"/>
                    <a:pt x="5334" y="40513"/>
                  </a:cubicBezTo>
                  <a:cubicBezTo>
                    <a:pt x="12065" y="41910"/>
                    <a:pt x="17399" y="41910"/>
                    <a:pt x="24130" y="40513"/>
                  </a:cubicBezTo>
                  <a:cubicBezTo>
                    <a:pt x="26797" y="40513"/>
                    <a:pt x="30861" y="36449"/>
                    <a:pt x="30861" y="32385"/>
                  </a:cubicBezTo>
                  <a:cubicBezTo>
                    <a:pt x="30861" y="21590"/>
                    <a:pt x="30861" y="10795"/>
                    <a:pt x="3086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8" name="Group 198"/>
          <p:cNvGrpSpPr/>
          <p:nvPr/>
        </p:nvGrpSpPr>
        <p:grpSpPr>
          <a:xfrm>
            <a:off x="17660700" y="9546120"/>
            <a:ext cx="23220" cy="31320"/>
            <a:chOff x="0" y="0"/>
            <a:chExt cx="30960" cy="41760"/>
          </a:xfrm>
        </p:grpSpPr>
        <p:sp>
          <p:nvSpPr>
            <p:cNvPr id="199" name="Freeform 199"/>
            <p:cNvSpPr/>
            <p:nvPr/>
          </p:nvSpPr>
          <p:spPr>
            <a:xfrm>
              <a:off x="0" y="0"/>
              <a:ext cx="30988" cy="41783"/>
            </a:xfrm>
            <a:custGeom>
              <a:avLst/>
              <a:gdLst/>
              <a:ahLst/>
              <a:cxnLst/>
              <a:rect l="l" t="t" r="r" b="b"/>
              <a:pathLst>
                <a:path w="30988" h="41783">
                  <a:moveTo>
                    <a:pt x="28321" y="0"/>
                  </a:moveTo>
                  <a:cubicBezTo>
                    <a:pt x="18796" y="0"/>
                    <a:pt x="10795" y="0"/>
                    <a:pt x="0" y="0"/>
                  </a:cubicBezTo>
                  <a:cubicBezTo>
                    <a:pt x="0" y="12065"/>
                    <a:pt x="0" y="22860"/>
                    <a:pt x="0" y="35052"/>
                  </a:cubicBezTo>
                  <a:cubicBezTo>
                    <a:pt x="1397" y="36449"/>
                    <a:pt x="4064" y="39116"/>
                    <a:pt x="6731" y="41783"/>
                  </a:cubicBezTo>
                  <a:cubicBezTo>
                    <a:pt x="8128" y="41783"/>
                    <a:pt x="9398" y="41783"/>
                    <a:pt x="10795" y="41783"/>
                  </a:cubicBezTo>
                  <a:cubicBezTo>
                    <a:pt x="30988" y="41783"/>
                    <a:pt x="30988" y="41783"/>
                    <a:pt x="28321" y="21590"/>
                  </a:cubicBezTo>
                  <a:cubicBezTo>
                    <a:pt x="28321" y="13462"/>
                    <a:pt x="28321" y="6731"/>
                    <a:pt x="2832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0" name="Group 200"/>
          <p:cNvGrpSpPr/>
          <p:nvPr/>
        </p:nvGrpSpPr>
        <p:grpSpPr>
          <a:xfrm>
            <a:off x="15879240" y="10096380"/>
            <a:ext cx="14040" cy="37260"/>
            <a:chOff x="0" y="0"/>
            <a:chExt cx="18720" cy="49680"/>
          </a:xfrm>
        </p:grpSpPr>
        <p:sp>
          <p:nvSpPr>
            <p:cNvPr id="201" name="Freeform 201"/>
            <p:cNvSpPr/>
            <p:nvPr/>
          </p:nvSpPr>
          <p:spPr>
            <a:xfrm>
              <a:off x="0" y="0"/>
              <a:ext cx="18796" cy="49657"/>
            </a:xfrm>
            <a:custGeom>
              <a:avLst/>
              <a:gdLst/>
              <a:ahLst/>
              <a:cxnLst/>
              <a:rect l="l" t="t" r="r" b="b"/>
              <a:pathLst>
                <a:path w="18796" h="49657">
                  <a:moveTo>
                    <a:pt x="1397" y="0"/>
                  </a:moveTo>
                  <a:cubicBezTo>
                    <a:pt x="1397" y="13462"/>
                    <a:pt x="1397" y="26797"/>
                    <a:pt x="1397" y="40259"/>
                  </a:cubicBezTo>
                  <a:cubicBezTo>
                    <a:pt x="1397" y="46990"/>
                    <a:pt x="2794" y="49657"/>
                    <a:pt x="9398" y="49657"/>
                  </a:cubicBezTo>
                  <a:cubicBezTo>
                    <a:pt x="16002" y="49657"/>
                    <a:pt x="18796" y="46990"/>
                    <a:pt x="17399" y="40259"/>
                  </a:cubicBezTo>
                  <a:cubicBezTo>
                    <a:pt x="17399" y="26797"/>
                    <a:pt x="17399" y="14732"/>
                    <a:pt x="17399" y="1270"/>
                  </a:cubicBezTo>
                  <a:cubicBezTo>
                    <a:pt x="10668" y="1397"/>
                    <a:pt x="5334" y="0"/>
                    <a:pt x="0" y="0"/>
                  </a:cubicBezTo>
                  <a:cubicBezTo>
                    <a:pt x="0" y="0"/>
                    <a:pt x="1397" y="0"/>
                    <a:pt x="13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2" name="Group 202"/>
          <p:cNvGrpSpPr/>
          <p:nvPr/>
        </p:nvGrpSpPr>
        <p:grpSpPr>
          <a:xfrm>
            <a:off x="15879780" y="9980280"/>
            <a:ext cx="12960" cy="38340"/>
            <a:chOff x="0" y="0"/>
            <a:chExt cx="17280" cy="51120"/>
          </a:xfrm>
        </p:grpSpPr>
        <p:sp>
          <p:nvSpPr>
            <p:cNvPr id="203" name="Freeform 203"/>
            <p:cNvSpPr/>
            <p:nvPr/>
          </p:nvSpPr>
          <p:spPr>
            <a:xfrm>
              <a:off x="0" y="0"/>
              <a:ext cx="17272" cy="51181"/>
            </a:xfrm>
            <a:custGeom>
              <a:avLst/>
              <a:gdLst/>
              <a:ahLst/>
              <a:cxnLst/>
              <a:rect l="l" t="t" r="r" b="b"/>
              <a:pathLst>
                <a:path w="17272" h="51181">
                  <a:moveTo>
                    <a:pt x="16002" y="48387"/>
                  </a:moveTo>
                  <a:cubicBezTo>
                    <a:pt x="16002" y="33528"/>
                    <a:pt x="17272" y="20193"/>
                    <a:pt x="16002" y="6731"/>
                  </a:cubicBezTo>
                  <a:cubicBezTo>
                    <a:pt x="16002" y="4064"/>
                    <a:pt x="10668" y="1397"/>
                    <a:pt x="6604" y="0"/>
                  </a:cubicBezTo>
                  <a:cubicBezTo>
                    <a:pt x="5334" y="0"/>
                    <a:pt x="0" y="4064"/>
                    <a:pt x="0" y="6731"/>
                  </a:cubicBezTo>
                  <a:cubicBezTo>
                    <a:pt x="0" y="18796"/>
                    <a:pt x="0" y="30988"/>
                    <a:pt x="0" y="43053"/>
                  </a:cubicBezTo>
                  <a:cubicBezTo>
                    <a:pt x="0" y="49784"/>
                    <a:pt x="2667" y="51181"/>
                    <a:pt x="16002" y="483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4" name="Group 204"/>
          <p:cNvGrpSpPr/>
          <p:nvPr/>
        </p:nvGrpSpPr>
        <p:grpSpPr>
          <a:xfrm>
            <a:off x="15336540" y="10096380"/>
            <a:ext cx="11880" cy="38340"/>
            <a:chOff x="0" y="0"/>
            <a:chExt cx="15840" cy="51120"/>
          </a:xfrm>
        </p:grpSpPr>
        <p:sp>
          <p:nvSpPr>
            <p:cNvPr id="205" name="Freeform 205"/>
            <p:cNvSpPr/>
            <p:nvPr/>
          </p:nvSpPr>
          <p:spPr>
            <a:xfrm>
              <a:off x="0" y="0"/>
              <a:ext cx="15875" cy="51181"/>
            </a:xfrm>
            <a:custGeom>
              <a:avLst/>
              <a:gdLst/>
              <a:ahLst/>
              <a:cxnLst/>
              <a:rect l="l" t="t" r="r" b="b"/>
              <a:pathLst>
                <a:path w="15875" h="51181">
                  <a:moveTo>
                    <a:pt x="0" y="1397"/>
                  </a:moveTo>
                  <a:cubicBezTo>
                    <a:pt x="0" y="16256"/>
                    <a:pt x="0" y="32385"/>
                    <a:pt x="0" y="47117"/>
                  </a:cubicBezTo>
                  <a:cubicBezTo>
                    <a:pt x="14478" y="51181"/>
                    <a:pt x="15875" y="49784"/>
                    <a:pt x="15875" y="35052"/>
                  </a:cubicBezTo>
                  <a:cubicBezTo>
                    <a:pt x="15875" y="28321"/>
                    <a:pt x="15875" y="21590"/>
                    <a:pt x="15875" y="14859"/>
                  </a:cubicBezTo>
                  <a:cubicBezTo>
                    <a:pt x="15875" y="0"/>
                    <a:pt x="15875" y="0"/>
                    <a:pt x="0" y="13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6" name="Group 206"/>
          <p:cNvGrpSpPr/>
          <p:nvPr/>
        </p:nvGrpSpPr>
        <p:grpSpPr>
          <a:xfrm>
            <a:off x="15878700" y="10181700"/>
            <a:ext cx="12420" cy="34560"/>
            <a:chOff x="0" y="0"/>
            <a:chExt cx="16560" cy="46080"/>
          </a:xfrm>
        </p:grpSpPr>
        <p:sp>
          <p:nvSpPr>
            <p:cNvPr id="207" name="Freeform 207"/>
            <p:cNvSpPr/>
            <p:nvPr/>
          </p:nvSpPr>
          <p:spPr>
            <a:xfrm>
              <a:off x="0" y="0"/>
              <a:ext cx="16510" cy="46101"/>
            </a:xfrm>
            <a:custGeom>
              <a:avLst/>
              <a:gdLst/>
              <a:ahLst/>
              <a:cxnLst/>
              <a:rect l="l" t="t" r="r" b="b"/>
              <a:pathLst>
                <a:path w="16510" h="46101">
                  <a:moveTo>
                    <a:pt x="0" y="0"/>
                  </a:moveTo>
                  <a:cubicBezTo>
                    <a:pt x="0" y="16256"/>
                    <a:pt x="0" y="31115"/>
                    <a:pt x="0" y="46101"/>
                  </a:cubicBezTo>
                  <a:cubicBezTo>
                    <a:pt x="5461" y="46101"/>
                    <a:pt x="11049" y="46101"/>
                    <a:pt x="16510" y="46101"/>
                  </a:cubicBezTo>
                  <a:cubicBezTo>
                    <a:pt x="16510" y="32512"/>
                    <a:pt x="16510" y="16256"/>
                    <a:pt x="16510" y="0"/>
                  </a:cubicBezTo>
                  <a:cubicBezTo>
                    <a:pt x="11049" y="0"/>
                    <a:pt x="685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8" name="Group 208"/>
          <p:cNvGrpSpPr/>
          <p:nvPr/>
        </p:nvGrpSpPr>
        <p:grpSpPr>
          <a:xfrm>
            <a:off x="15336540" y="10181160"/>
            <a:ext cx="11880" cy="37260"/>
            <a:chOff x="0" y="0"/>
            <a:chExt cx="15840" cy="49680"/>
          </a:xfrm>
        </p:grpSpPr>
        <p:sp>
          <p:nvSpPr>
            <p:cNvPr id="209" name="Freeform 209"/>
            <p:cNvSpPr/>
            <p:nvPr/>
          </p:nvSpPr>
          <p:spPr>
            <a:xfrm>
              <a:off x="0" y="0"/>
              <a:ext cx="15875" cy="49657"/>
            </a:xfrm>
            <a:custGeom>
              <a:avLst/>
              <a:gdLst/>
              <a:ahLst/>
              <a:cxnLst/>
              <a:rect l="l" t="t" r="r" b="b"/>
              <a:pathLst>
                <a:path w="15875" h="49657">
                  <a:moveTo>
                    <a:pt x="0" y="2667"/>
                  </a:moveTo>
                  <a:cubicBezTo>
                    <a:pt x="0" y="17399"/>
                    <a:pt x="0" y="32258"/>
                    <a:pt x="0" y="46990"/>
                  </a:cubicBezTo>
                  <a:cubicBezTo>
                    <a:pt x="15875" y="49657"/>
                    <a:pt x="15875" y="49657"/>
                    <a:pt x="15875" y="34925"/>
                  </a:cubicBezTo>
                  <a:cubicBezTo>
                    <a:pt x="15875" y="28194"/>
                    <a:pt x="15875" y="21463"/>
                    <a:pt x="15875" y="14732"/>
                  </a:cubicBezTo>
                  <a:cubicBezTo>
                    <a:pt x="15875" y="0"/>
                    <a:pt x="15875" y="0"/>
                    <a:pt x="0" y="26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0" name="Group 210"/>
          <p:cNvGrpSpPr/>
          <p:nvPr/>
        </p:nvGrpSpPr>
        <p:grpSpPr>
          <a:xfrm>
            <a:off x="15879240" y="9897660"/>
            <a:ext cx="12960" cy="37260"/>
            <a:chOff x="0" y="0"/>
            <a:chExt cx="17280" cy="49680"/>
          </a:xfrm>
        </p:grpSpPr>
        <p:sp>
          <p:nvSpPr>
            <p:cNvPr id="211" name="Freeform 211"/>
            <p:cNvSpPr/>
            <p:nvPr/>
          </p:nvSpPr>
          <p:spPr>
            <a:xfrm>
              <a:off x="0" y="0"/>
              <a:ext cx="17272" cy="49657"/>
            </a:xfrm>
            <a:custGeom>
              <a:avLst/>
              <a:gdLst/>
              <a:ahLst/>
              <a:cxnLst/>
              <a:rect l="l" t="t" r="r" b="b"/>
              <a:pathLst>
                <a:path w="17272" h="49657">
                  <a:moveTo>
                    <a:pt x="17272" y="49657"/>
                  </a:moveTo>
                  <a:cubicBezTo>
                    <a:pt x="17272" y="30861"/>
                    <a:pt x="17272" y="16129"/>
                    <a:pt x="17272" y="0"/>
                  </a:cubicBezTo>
                  <a:cubicBezTo>
                    <a:pt x="11938" y="0"/>
                    <a:pt x="6604" y="0"/>
                    <a:pt x="1270" y="0"/>
                  </a:cubicBezTo>
                  <a:cubicBezTo>
                    <a:pt x="1270" y="14732"/>
                    <a:pt x="0" y="28194"/>
                    <a:pt x="1270" y="40259"/>
                  </a:cubicBezTo>
                  <a:cubicBezTo>
                    <a:pt x="2540" y="44323"/>
                    <a:pt x="10541" y="45593"/>
                    <a:pt x="17272" y="4965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2" name="Group 212"/>
          <p:cNvGrpSpPr/>
          <p:nvPr/>
        </p:nvGrpSpPr>
        <p:grpSpPr>
          <a:xfrm>
            <a:off x="15336540" y="9897120"/>
            <a:ext cx="11880" cy="36720"/>
            <a:chOff x="0" y="0"/>
            <a:chExt cx="15840" cy="48960"/>
          </a:xfrm>
        </p:grpSpPr>
        <p:sp>
          <p:nvSpPr>
            <p:cNvPr id="213" name="Freeform 213"/>
            <p:cNvSpPr/>
            <p:nvPr/>
          </p:nvSpPr>
          <p:spPr>
            <a:xfrm>
              <a:off x="0" y="0"/>
              <a:ext cx="15875" cy="49022"/>
            </a:xfrm>
            <a:custGeom>
              <a:avLst/>
              <a:gdLst/>
              <a:ahLst/>
              <a:cxnLst/>
              <a:rect l="l" t="t" r="r" b="b"/>
              <a:pathLst>
                <a:path w="15875" h="49022">
                  <a:moveTo>
                    <a:pt x="0" y="47625"/>
                  </a:moveTo>
                  <a:cubicBezTo>
                    <a:pt x="15875" y="49022"/>
                    <a:pt x="15875" y="49022"/>
                    <a:pt x="15875" y="32639"/>
                  </a:cubicBezTo>
                  <a:cubicBezTo>
                    <a:pt x="15875" y="27178"/>
                    <a:pt x="15875" y="20447"/>
                    <a:pt x="15875" y="13589"/>
                  </a:cubicBezTo>
                  <a:cubicBezTo>
                    <a:pt x="15875" y="0"/>
                    <a:pt x="15875" y="0"/>
                    <a:pt x="0" y="1397"/>
                  </a:cubicBezTo>
                  <a:cubicBezTo>
                    <a:pt x="0" y="16383"/>
                    <a:pt x="0" y="31242"/>
                    <a:pt x="0" y="4762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4" name="Group 214"/>
          <p:cNvGrpSpPr/>
          <p:nvPr/>
        </p:nvGrpSpPr>
        <p:grpSpPr>
          <a:xfrm>
            <a:off x="15334380" y="9980280"/>
            <a:ext cx="14580" cy="37260"/>
            <a:chOff x="0" y="0"/>
            <a:chExt cx="19440" cy="49680"/>
          </a:xfrm>
        </p:grpSpPr>
        <p:sp>
          <p:nvSpPr>
            <p:cNvPr id="215" name="Freeform 215"/>
            <p:cNvSpPr/>
            <p:nvPr/>
          </p:nvSpPr>
          <p:spPr>
            <a:xfrm>
              <a:off x="0" y="0"/>
              <a:ext cx="19431" cy="49784"/>
            </a:xfrm>
            <a:custGeom>
              <a:avLst/>
              <a:gdLst/>
              <a:ahLst/>
              <a:cxnLst/>
              <a:rect l="l" t="t" r="r" b="b"/>
              <a:pathLst>
                <a:path w="19431" h="49784">
                  <a:moveTo>
                    <a:pt x="4191" y="1397"/>
                  </a:moveTo>
                  <a:cubicBezTo>
                    <a:pt x="2794" y="14732"/>
                    <a:pt x="1397" y="26797"/>
                    <a:pt x="0" y="38989"/>
                  </a:cubicBezTo>
                  <a:cubicBezTo>
                    <a:pt x="0" y="44323"/>
                    <a:pt x="0" y="49784"/>
                    <a:pt x="8382" y="49784"/>
                  </a:cubicBezTo>
                  <a:cubicBezTo>
                    <a:pt x="16764" y="49784"/>
                    <a:pt x="19431" y="45720"/>
                    <a:pt x="18161" y="38989"/>
                  </a:cubicBezTo>
                  <a:cubicBezTo>
                    <a:pt x="18161" y="30988"/>
                    <a:pt x="18161" y="21590"/>
                    <a:pt x="18161" y="13462"/>
                  </a:cubicBezTo>
                  <a:cubicBezTo>
                    <a:pt x="18034" y="0"/>
                    <a:pt x="18034" y="0"/>
                    <a:pt x="4191" y="13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6" name="Group 216"/>
          <p:cNvGrpSpPr/>
          <p:nvPr/>
        </p:nvGrpSpPr>
        <p:grpSpPr>
          <a:xfrm>
            <a:off x="15992100" y="10097460"/>
            <a:ext cx="9720" cy="35100"/>
            <a:chOff x="0" y="0"/>
            <a:chExt cx="12960" cy="46800"/>
          </a:xfrm>
        </p:grpSpPr>
        <p:sp>
          <p:nvSpPr>
            <p:cNvPr id="217" name="Freeform 217"/>
            <p:cNvSpPr/>
            <p:nvPr/>
          </p:nvSpPr>
          <p:spPr>
            <a:xfrm>
              <a:off x="0" y="0"/>
              <a:ext cx="12954" cy="46863"/>
            </a:xfrm>
            <a:custGeom>
              <a:avLst/>
              <a:gdLst/>
              <a:ahLst/>
              <a:cxnLst/>
              <a:rect l="l" t="t" r="r" b="b"/>
              <a:pathLst>
                <a:path w="12954" h="46863">
                  <a:moveTo>
                    <a:pt x="0" y="46863"/>
                  </a:moveTo>
                  <a:cubicBezTo>
                    <a:pt x="3937" y="46863"/>
                    <a:pt x="7747" y="46863"/>
                    <a:pt x="12954" y="46863"/>
                  </a:cubicBezTo>
                  <a:cubicBezTo>
                    <a:pt x="12954" y="32131"/>
                    <a:pt x="12954" y="16129"/>
                    <a:pt x="12954" y="0"/>
                  </a:cubicBezTo>
                  <a:cubicBezTo>
                    <a:pt x="9017" y="0"/>
                    <a:pt x="5207" y="0"/>
                    <a:pt x="0" y="0"/>
                  </a:cubicBezTo>
                  <a:cubicBezTo>
                    <a:pt x="0" y="14732"/>
                    <a:pt x="0" y="30734"/>
                    <a:pt x="0" y="468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8" name="Group 218"/>
          <p:cNvGrpSpPr/>
          <p:nvPr/>
        </p:nvGrpSpPr>
        <p:grpSpPr>
          <a:xfrm>
            <a:off x="17893440" y="9461340"/>
            <a:ext cx="22140" cy="17280"/>
            <a:chOff x="0" y="0"/>
            <a:chExt cx="29520" cy="23040"/>
          </a:xfrm>
        </p:grpSpPr>
        <p:sp>
          <p:nvSpPr>
            <p:cNvPr id="219" name="Freeform 219"/>
            <p:cNvSpPr/>
            <p:nvPr/>
          </p:nvSpPr>
          <p:spPr>
            <a:xfrm>
              <a:off x="0" y="0"/>
              <a:ext cx="29464" cy="22987"/>
            </a:xfrm>
            <a:custGeom>
              <a:avLst/>
              <a:gdLst/>
              <a:ahLst/>
              <a:cxnLst/>
              <a:rect l="l" t="t" r="r" b="b"/>
              <a:pathLst>
                <a:path w="29464" h="22987">
                  <a:moveTo>
                    <a:pt x="0" y="0"/>
                  </a:moveTo>
                  <a:cubicBezTo>
                    <a:pt x="0" y="8128"/>
                    <a:pt x="0" y="14859"/>
                    <a:pt x="0" y="22987"/>
                  </a:cubicBezTo>
                  <a:cubicBezTo>
                    <a:pt x="9398" y="22987"/>
                    <a:pt x="18796" y="22987"/>
                    <a:pt x="29464" y="22987"/>
                  </a:cubicBezTo>
                  <a:cubicBezTo>
                    <a:pt x="29464" y="14859"/>
                    <a:pt x="29464" y="8128"/>
                    <a:pt x="29464" y="0"/>
                  </a:cubicBezTo>
                  <a:cubicBezTo>
                    <a:pt x="20066" y="0"/>
                    <a:pt x="10795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0" name="Group 220"/>
          <p:cNvGrpSpPr/>
          <p:nvPr/>
        </p:nvGrpSpPr>
        <p:grpSpPr>
          <a:xfrm>
            <a:off x="15446700" y="10097460"/>
            <a:ext cx="10800" cy="37260"/>
            <a:chOff x="0" y="0"/>
            <a:chExt cx="14400" cy="49680"/>
          </a:xfrm>
        </p:grpSpPr>
        <p:sp>
          <p:nvSpPr>
            <p:cNvPr id="221" name="Freeform 221"/>
            <p:cNvSpPr/>
            <p:nvPr/>
          </p:nvSpPr>
          <p:spPr>
            <a:xfrm>
              <a:off x="0" y="0"/>
              <a:ext cx="14351" cy="49657"/>
            </a:xfrm>
            <a:custGeom>
              <a:avLst/>
              <a:gdLst/>
              <a:ahLst/>
              <a:cxnLst/>
              <a:rect l="l" t="t" r="r" b="b"/>
              <a:pathLst>
                <a:path w="14351" h="49657">
                  <a:moveTo>
                    <a:pt x="14351" y="49657"/>
                  </a:moveTo>
                  <a:cubicBezTo>
                    <a:pt x="14351" y="30861"/>
                    <a:pt x="14351" y="16129"/>
                    <a:pt x="14351" y="0"/>
                  </a:cubicBezTo>
                  <a:cubicBezTo>
                    <a:pt x="10414" y="0"/>
                    <a:pt x="6604" y="0"/>
                    <a:pt x="0" y="0"/>
                  </a:cubicBezTo>
                  <a:cubicBezTo>
                    <a:pt x="0" y="14732"/>
                    <a:pt x="0" y="28194"/>
                    <a:pt x="1270" y="42926"/>
                  </a:cubicBezTo>
                  <a:cubicBezTo>
                    <a:pt x="1270" y="45593"/>
                    <a:pt x="9144" y="46990"/>
                    <a:pt x="14351" y="4965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2" name="Group 222"/>
          <p:cNvGrpSpPr/>
          <p:nvPr/>
        </p:nvGrpSpPr>
        <p:grpSpPr>
          <a:xfrm>
            <a:off x="15446700" y="9980280"/>
            <a:ext cx="11880" cy="38340"/>
            <a:chOff x="0" y="0"/>
            <a:chExt cx="15840" cy="51120"/>
          </a:xfrm>
        </p:grpSpPr>
        <p:sp>
          <p:nvSpPr>
            <p:cNvPr id="223" name="Freeform 223"/>
            <p:cNvSpPr/>
            <p:nvPr/>
          </p:nvSpPr>
          <p:spPr>
            <a:xfrm>
              <a:off x="0" y="0"/>
              <a:ext cx="15875" cy="51181"/>
            </a:xfrm>
            <a:custGeom>
              <a:avLst/>
              <a:gdLst/>
              <a:ahLst/>
              <a:cxnLst/>
              <a:rect l="l" t="t" r="r" b="b"/>
              <a:pathLst>
                <a:path w="15875" h="51181">
                  <a:moveTo>
                    <a:pt x="15875" y="48387"/>
                  </a:moveTo>
                  <a:cubicBezTo>
                    <a:pt x="15875" y="33528"/>
                    <a:pt x="15875" y="20193"/>
                    <a:pt x="15875" y="6731"/>
                  </a:cubicBezTo>
                  <a:cubicBezTo>
                    <a:pt x="14478" y="4064"/>
                    <a:pt x="10541" y="0"/>
                    <a:pt x="6604" y="0"/>
                  </a:cubicBezTo>
                  <a:cubicBezTo>
                    <a:pt x="5334" y="0"/>
                    <a:pt x="0" y="4064"/>
                    <a:pt x="0" y="6731"/>
                  </a:cubicBezTo>
                  <a:cubicBezTo>
                    <a:pt x="0" y="17526"/>
                    <a:pt x="0" y="26924"/>
                    <a:pt x="0" y="36322"/>
                  </a:cubicBezTo>
                  <a:cubicBezTo>
                    <a:pt x="0" y="51181"/>
                    <a:pt x="0" y="51181"/>
                    <a:pt x="15875" y="483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4" name="Group 224"/>
          <p:cNvGrpSpPr/>
          <p:nvPr/>
        </p:nvGrpSpPr>
        <p:grpSpPr>
          <a:xfrm>
            <a:off x="15989400" y="9980280"/>
            <a:ext cx="12420" cy="36720"/>
            <a:chOff x="0" y="0"/>
            <a:chExt cx="16560" cy="48960"/>
          </a:xfrm>
        </p:grpSpPr>
        <p:sp>
          <p:nvSpPr>
            <p:cNvPr id="225" name="Freeform 225"/>
            <p:cNvSpPr/>
            <p:nvPr/>
          </p:nvSpPr>
          <p:spPr>
            <a:xfrm>
              <a:off x="0" y="0"/>
              <a:ext cx="16637" cy="49022"/>
            </a:xfrm>
            <a:custGeom>
              <a:avLst/>
              <a:gdLst/>
              <a:ahLst/>
              <a:cxnLst/>
              <a:rect l="l" t="t" r="r" b="b"/>
              <a:pathLst>
                <a:path w="16637" h="49022">
                  <a:moveTo>
                    <a:pt x="0" y="49022"/>
                  </a:moveTo>
                  <a:cubicBezTo>
                    <a:pt x="5461" y="49022"/>
                    <a:pt x="9652" y="49022"/>
                    <a:pt x="15240" y="49022"/>
                  </a:cubicBezTo>
                  <a:cubicBezTo>
                    <a:pt x="15240" y="35433"/>
                    <a:pt x="16637" y="20447"/>
                    <a:pt x="15240" y="5461"/>
                  </a:cubicBezTo>
                  <a:cubicBezTo>
                    <a:pt x="15240" y="4064"/>
                    <a:pt x="9652" y="1397"/>
                    <a:pt x="6858" y="0"/>
                  </a:cubicBezTo>
                  <a:cubicBezTo>
                    <a:pt x="5461" y="0"/>
                    <a:pt x="1397" y="4064"/>
                    <a:pt x="1397" y="5461"/>
                  </a:cubicBezTo>
                  <a:cubicBezTo>
                    <a:pt x="0" y="20447"/>
                    <a:pt x="0" y="34036"/>
                    <a:pt x="0" y="4902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6" name="Group 226"/>
          <p:cNvGrpSpPr/>
          <p:nvPr/>
        </p:nvGrpSpPr>
        <p:grpSpPr>
          <a:xfrm>
            <a:off x="15992100" y="10183320"/>
            <a:ext cx="9720" cy="34560"/>
            <a:chOff x="0" y="0"/>
            <a:chExt cx="12960" cy="46080"/>
          </a:xfrm>
        </p:grpSpPr>
        <p:sp>
          <p:nvSpPr>
            <p:cNvPr id="227" name="Freeform 227"/>
            <p:cNvSpPr/>
            <p:nvPr/>
          </p:nvSpPr>
          <p:spPr>
            <a:xfrm>
              <a:off x="0" y="0"/>
              <a:ext cx="12954" cy="46101"/>
            </a:xfrm>
            <a:custGeom>
              <a:avLst/>
              <a:gdLst/>
              <a:ahLst/>
              <a:cxnLst/>
              <a:rect l="l" t="t" r="r" b="b"/>
              <a:pathLst>
                <a:path w="12954" h="46101">
                  <a:moveTo>
                    <a:pt x="12954" y="46101"/>
                  </a:moveTo>
                  <a:cubicBezTo>
                    <a:pt x="12954" y="29845"/>
                    <a:pt x="12954" y="16256"/>
                    <a:pt x="12954" y="0"/>
                  </a:cubicBezTo>
                  <a:cubicBezTo>
                    <a:pt x="9017" y="0"/>
                    <a:pt x="3937" y="0"/>
                    <a:pt x="0" y="0"/>
                  </a:cubicBezTo>
                  <a:cubicBezTo>
                    <a:pt x="0" y="14859"/>
                    <a:pt x="0" y="29845"/>
                    <a:pt x="0" y="46101"/>
                  </a:cubicBezTo>
                  <a:cubicBezTo>
                    <a:pt x="3937" y="46101"/>
                    <a:pt x="7747" y="46101"/>
                    <a:pt x="12954" y="4610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8" name="Group 228"/>
          <p:cNvGrpSpPr/>
          <p:nvPr/>
        </p:nvGrpSpPr>
        <p:grpSpPr>
          <a:xfrm>
            <a:off x="15446700" y="10181700"/>
            <a:ext cx="11880" cy="39420"/>
            <a:chOff x="0" y="0"/>
            <a:chExt cx="15840" cy="52560"/>
          </a:xfrm>
        </p:grpSpPr>
        <p:sp>
          <p:nvSpPr>
            <p:cNvPr id="229" name="Freeform 229"/>
            <p:cNvSpPr/>
            <p:nvPr/>
          </p:nvSpPr>
          <p:spPr>
            <a:xfrm>
              <a:off x="0" y="0"/>
              <a:ext cx="15875" cy="52578"/>
            </a:xfrm>
            <a:custGeom>
              <a:avLst/>
              <a:gdLst/>
              <a:ahLst/>
              <a:cxnLst/>
              <a:rect l="l" t="t" r="r" b="b"/>
              <a:pathLst>
                <a:path w="15875" h="52578">
                  <a:moveTo>
                    <a:pt x="15875" y="47117"/>
                  </a:moveTo>
                  <a:cubicBezTo>
                    <a:pt x="15875" y="32258"/>
                    <a:pt x="15875" y="20193"/>
                    <a:pt x="15875" y="6731"/>
                  </a:cubicBezTo>
                  <a:cubicBezTo>
                    <a:pt x="14478" y="4064"/>
                    <a:pt x="10541" y="0"/>
                    <a:pt x="7874" y="0"/>
                  </a:cubicBezTo>
                  <a:cubicBezTo>
                    <a:pt x="5207" y="0"/>
                    <a:pt x="0" y="4064"/>
                    <a:pt x="0" y="6731"/>
                  </a:cubicBezTo>
                  <a:cubicBezTo>
                    <a:pt x="0" y="17526"/>
                    <a:pt x="0" y="29591"/>
                    <a:pt x="0" y="40386"/>
                  </a:cubicBezTo>
                  <a:cubicBezTo>
                    <a:pt x="1270" y="52578"/>
                    <a:pt x="9271" y="45720"/>
                    <a:pt x="15875" y="4711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0" name="Group 230"/>
          <p:cNvGrpSpPr/>
          <p:nvPr/>
        </p:nvGrpSpPr>
        <p:grpSpPr>
          <a:xfrm>
            <a:off x="15447240" y="9897660"/>
            <a:ext cx="10800" cy="34560"/>
            <a:chOff x="0" y="0"/>
            <a:chExt cx="14400" cy="46080"/>
          </a:xfrm>
        </p:grpSpPr>
        <p:sp>
          <p:nvSpPr>
            <p:cNvPr id="231" name="Freeform 231"/>
            <p:cNvSpPr/>
            <p:nvPr/>
          </p:nvSpPr>
          <p:spPr>
            <a:xfrm>
              <a:off x="0" y="0"/>
              <a:ext cx="14351" cy="46101"/>
            </a:xfrm>
            <a:custGeom>
              <a:avLst/>
              <a:gdLst/>
              <a:ahLst/>
              <a:cxnLst/>
              <a:rect l="l" t="t" r="r" b="b"/>
              <a:pathLst>
                <a:path w="14351" h="46101">
                  <a:moveTo>
                    <a:pt x="0" y="46101"/>
                  </a:moveTo>
                  <a:cubicBezTo>
                    <a:pt x="5207" y="46101"/>
                    <a:pt x="9144" y="46101"/>
                    <a:pt x="14351" y="46101"/>
                  </a:cubicBezTo>
                  <a:cubicBezTo>
                    <a:pt x="14351" y="31242"/>
                    <a:pt x="14351" y="16256"/>
                    <a:pt x="14351" y="0"/>
                  </a:cubicBezTo>
                  <a:cubicBezTo>
                    <a:pt x="9144" y="0"/>
                    <a:pt x="5207" y="0"/>
                    <a:pt x="0" y="0"/>
                  </a:cubicBezTo>
                  <a:cubicBezTo>
                    <a:pt x="0" y="14859"/>
                    <a:pt x="0" y="31115"/>
                    <a:pt x="0" y="4610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2" name="Group 232"/>
          <p:cNvGrpSpPr/>
          <p:nvPr/>
        </p:nvGrpSpPr>
        <p:grpSpPr>
          <a:xfrm>
            <a:off x="15992100" y="9897660"/>
            <a:ext cx="9720" cy="34560"/>
            <a:chOff x="0" y="0"/>
            <a:chExt cx="12960" cy="46080"/>
          </a:xfrm>
        </p:grpSpPr>
        <p:sp>
          <p:nvSpPr>
            <p:cNvPr id="233" name="Freeform 233"/>
            <p:cNvSpPr/>
            <p:nvPr/>
          </p:nvSpPr>
          <p:spPr>
            <a:xfrm>
              <a:off x="0" y="0"/>
              <a:ext cx="12954" cy="46101"/>
            </a:xfrm>
            <a:custGeom>
              <a:avLst/>
              <a:gdLst/>
              <a:ahLst/>
              <a:cxnLst/>
              <a:rect l="l" t="t" r="r" b="b"/>
              <a:pathLst>
                <a:path w="12954" h="46101">
                  <a:moveTo>
                    <a:pt x="12954" y="0"/>
                  </a:moveTo>
                  <a:cubicBezTo>
                    <a:pt x="7747" y="0"/>
                    <a:pt x="3937" y="0"/>
                    <a:pt x="0" y="0"/>
                  </a:cubicBezTo>
                  <a:cubicBezTo>
                    <a:pt x="0" y="16256"/>
                    <a:pt x="0" y="31115"/>
                    <a:pt x="0" y="46101"/>
                  </a:cubicBezTo>
                  <a:cubicBezTo>
                    <a:pt x="3937" y="46101"/>
                    <a:pt x="7747" y="46101"/>
                    <a:pt x="12954" y="46101"/>
                  </a:cubicBezTo>
                  <a:cubicBezTo>
                    <a:pt x="12954" y="31242"/>
                    <a:pt x="12954" y="16256"/>
                    <a:pt x="1295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4" name="Group 234"/>
          <p:cNvGrpSpPr/>
          <p:nvPr/>
        </p:nvGrpSpPr>
        <p:grpSpPr>
          <a:xfrm>
            <a:off x="16632540" y="9171360"/>
            <a:ext cx="41040" cy="8100"/>
            <a:chOff x="0" y="0"/>
            <a:chExt cx="54720" cy="10800"/>
          </a:xfrm>
        </p:grpSpPr>
        <p:sp>
          <p:nvSpPr>
            <p:cNvPr id="235" name="Freeform 235"/>
            <p:cNvSpPr/>
            <p:nvPr/>
          </p:nvSpPr>
          <p:spPr>
            <a:xfrm>
              <a:off x="0" y="0"/>
              <a:ext cx="54737" cy="10795"/>
            </a:xfrm>
            <a:custGeom>
              <a:avLst/>
              <a:gdLst/>
              <a:ahLst/>
              <a:cxnLst/>
              <a:rect l="l" t="t" r="r" b="b"/>
              <a:pathLst>
                <a:path w="54737" h="10795">
                  <a:moveTo>
                    <a:pt x="1397" y="0"/>
                  </a:moveTo>
                  <a:cubicBezTo>
                    <a:pt x="1397" y="4064"/>
                    <a:pt x="0" y="6731"/>
                    <a:pt x="0" y="10795"/>
                  </a:cubicBezTo>
                  <a:cubicBezTo>
                    <a:pt x="18669" y="10795"/>
                    <a:pt x="36068" y="10795"/>
                    <a:pt x="54737" y="10795"/>
                  </a:cubicBezTo>
                  <a:cubicBezTo>
                    <a:pt x="54737" y="6731"/>
                    <a:pt x="54737" y="4064"/>
                    <a:pt x="54737" y="0"/>
                  </a:cubicBezTo>
                  <a:cubicBezTo>
                    <a:pt x="37338" y="0"/>
                    <a:pt x="20066" y="0"/>
                    <a:pt x="13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6" name="Group 236"/>
          <p:cNvGrpSpPr/>
          <p:nvPr/>
        </p:nvGrpSpPr>
        <p:grpSpPr>
          <a:xfrm>
            <a:off x="17661780" y="9461340"/>
            <a:ext cx="18900" cy="17280"/>
            <a:chOff x="0" y="0"/>
            <a:chExt cx="25200" cy="23040"/>
          </a:xfrm>
        </p:grpSpPr>
        <p:sp>
          <p:nvSpPr>
            <p:cNvPr id="237" name="Freeform 237"/>
            <p:cNvSpPr/>
            <p:nvPr/>
          </p:nvSpPr>
          <p:spPr>
            <a:xfrm>
              <a:off x="0" y="0"/>
              <a:ext cx="25146" cy="22987"/>
            </a:xfrm>
            <a:custGeom>
              <a:avLst/>
              <a:gdLst/>
              <a:ahLst/>
              <a:cxnLst/>
              <a:rect l="l" t="t" r="r" b="b"/>
              <a:pathLst>
                <a:path w="25146" h="22987">
                  <a:moveTo>
                    <a:pt x="25146" y="22987"/>
                  </a:moveTo>
                  <a:cubicBezTo>
                    <a:pt x="25146" y="14859"/>
                    <a:pt x="25146" y="8128"/>
                    <a:pt x="25146" y="0"/>
                  </a:cubicBezTo>
                  <a:cubicBezTo>
                    <a:pt x="17272" y="0"/>
                    <a:pt x="9271" y="0"/>
                    <a:pt x="0" y="0"/>
                  </a:cubicBezTo>
                  <a:cubicBezTo>
                    <a:pt x="0" y="6731"/>
                    <a:pt x="0" y="14859"/>
                    <a:pt x="0" y="22987"/>
                  </a:cubicBezTo>
                  <a:cubicBezTo>
                    <a:pt x="8001" y="22987"/>
                    <a:pt x="15875" y="22987"/>
                    <a:pt x="25146" y="229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8" name="Group 238"/>
          <p:cNvGrpSpPr/>
          <p:nvPr/>
        </p:nvGrpSpPr>
        <p:grpSpPr>
          <a:xfrm>
            <a:off x="17579160" y="9781020"/>
            <a:ext cx="10260" cy="35100"/>
            <a:chOff x="0" y="0"/>
            <a:chExt cx="13680" cy="46800"/>
          </a:xfrm>
        </p:grpSpPr>
        <p:sp>
          <p:nvSpPr>
            <p:cNvPr id="239" name="Freeform 239"/>
            <p:cNvSpPr/>
            <p:nvPr/>
          </p:nvSpPr>
          <p:spPr>
            <a:xfrm>
              <a:off x="0" y="0"/>
              <a:ext cx="13716" cy="46863"/>
            </a:xfrm>
            <a:custGeom>
              <a:avLst/>
              <a:gdLst/>
              <a:ahLst/>
              <a:cxnLst/>
              <a:rect l="l" t="t" r="r" b="b"/>
              <a:pathLst>
                <a:path w="13716" h="46863">
                  <a:moveTo>
                    <a:pt x="13716" y="4064"/>
                  </a:moveTo>
                  <a:cubicBezTo>
                    <a:pt x="4064" y="0"/>
                    <a:pt x="0" y="5334"/>
                    <a:pt x="0" y="14732"/>
                  </a:cubicBezTo>
                  <a:cubicBezTo>
                    <a:pt x="0" y="20066"/>
                    <a:pt x="0" y="26797"/>
                    <a:pt x="0" y="32131"/>
                  </a:cubicBezTo>
                  <a:cubicBezTo>
                    <a:pt x="0" y="41529"/>
                    <a:pt x="2794" y="46863"/>
                    <a:pt x="13716" y="44196"/>
                  </a:cubicBezTo>
                  <a:cubicBezTo>
                    <a:pt x="13716" y="30861"/>
                    <a:pt x="13716" y="17399"/>
                    <a:pt x="13716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0" name="Group 240"/>
          <p:cNvGrpSpPr/>
          <p:nvPr/>
        </p:nvGrpSpPr>
        <p:grpSpPr>
          <a:xfrm>
            <a:off x="17984160" y="9857700"/>
            <a:ext cx="11880" cy="33480"/>
            <a:chOff x="0" y="0"/>
            <a:chExt cx="15840" cy="44640"/>
          </a:xfrm>
        </p:grpSpPr>
        <p:sp>
          <p:nvSpPr>
            <p:cNvPr id="241" name="Freeform 241"/>
            <p:cNvSpPr/>
            <p:nvPr/>
          </p:nvSpPr>
          <p:spPr>
            <a:xfrm>
              <a:off x="0" y="0"/>
              <a:ext cx="15875" cy="44704"/>
            </a:xfrm>
            <a:custGeom>
              <a:avLst/>
              <a:gdLst/>
              <a:ahLst/>
              <a:cxnLst/>
              <a:rect l="l" t="t" r="r" b="b"/>
              <a:pathLst>
                <a:path w="15875" h="44704">
                  <a:moveTo>
                    <a:pt x="15875" y="44577"/>
                  </a:moveTo>
                  <a:cubicBezTo>
                    <a:pt x="15875" y="29718"/>
                    <a:pt x="15875" y="18923"/>
                    <a:pt x="14605" y="6731"/>
                  </a:cubicBezTo>
                  <a:cubicBezTo>
                    <a:pt x="14478" y="4064"/>
                    <a:pt x="11938" y="0"/>
                    <a:pt x="10541" y="0"/>
                  </a:cubicBezTo>
                  <a:cubicBezTo>
                    <a:pt x="6604" y="1397"/>
                    <a:pt x="1270" y="4064"/>
                    <a:pt x="1270" y="5461"/>
                  </a:cubicBezTo>
                  <a:cubicBezTo>
                    <a:pt x="0" y="16256"/>
                    <a:pt x="0" y="27051"/>
                    <a:pt x="1270" y="36576"/>
                  </a:cubicBezTo>
                  <a:cubicBezTo>
                    <a:pt x="1270" y="39243"/>
                    <a:pt x="9144" y="42037"/>
                    <a:pt x="15748" y="447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2" name="Group 242"/>
          <p:cNvGrpSpPr/>
          <p:nvPr/>
        </p:nvGrpSpPr>
        <p:grpSpPr>
          <a:xfrm>
            <a:off x="17580240" y="9857700"/>
            <a:ext cx="10800" cy="32400"/>
            <a:chOff x="0" y="0"/>
            <a:chExt cx="14400" cy="43200"/>
          </a:xfrm>
        </p:grpSpPr>
        <p:sp>
          <p:nvSpPr>
            <p:cNvPr id="243" name="Freeform 243"/>
            <p:cNvSpPr/>
            <p:nvPr/>
          </p:nvSpPr>
          <p:spPr>
            <a:xfrm>
              <a:off x="0" y="0"/>
              <a:ext cx="14351" cy="43307"/>
            </a:xfrm>
            <a:custGeom>
              <a:avLst/>
              <a:gdLst/>
              <a:ahLst/>
              <a:cxnLst/>
              <a:rect l="l" t="t" r="r" b="b"/>
              <a:pathLst>
                <a:path w="14351" h="43307">
                  <a:moveTo>
                    <a:pt x="14351" y="43180"/>
                  </a:moveTo>
                  <a:cubicBezTo>
                    <a:pt x="14351" y="29718"/>
                    <a:pt x="14351" y="18923"/>
                    <a:pt x="14351" y="8128"/>
                  </a:cubicBezTo>
                  <a:cubicBezTo>
                    <a:pt x="14351" y="5461"/>
                    <a:pt x="10414" y="0"/>
                    <a:pt x="9144" y="0"/>
                  </a:cubicBezTo>
                  <a:cubicBezTo>
                    <a:pt x="6604" y="0"/>
                    <a:pt x="1270" y="4064"/>
                    <a:pt x="1270" y="5461"/>
                  </a:cubicBezTo>
                  <a:cubicBezTo>
                    <a:pt x="0" y="16256"/>
                    <a:pt x="0" y="27051"/>
                    <a:pt x="1270" y="37846"/>
                  </a:cubicBezTo>
                  <a:cubicBezTo>
                    <a:pt x="1270" y="40513"/>
                    <a:pt x="7874" y="41910"/>
                    <a:pt x="14351" y="433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4" name="Group 244"/>
          <p:cNvGrpSpPr/>
          <p:nvPr/>
        </p:nvGrpSpPr>
        <p:grpSpPr>
          <a:xfrm>
            <a:off x="17579700" y="10033200"/>
            <a:ext cx="11880" cy="32940"/>
            <a:chOff x="0" y="0"/>
            <a:chExt cx="15840" cy="43920"/>
          </a:xfrm>
        </p:grpSpPr>
        <p:sp>
          <p:nvSpPr>
            <p:cNvPr id="245" name="Freeform 245"/>
            <p:cNvSpPr/>
            <p:nvPr/>
          </p:nvSpPr>
          <p:spPr>
            <a:xfrm>
              <a:off x="0" y="0"/>
              <a:ext cx="15875" cy="43942"/>
            </a:xfrm>
            <a:custGeom>
              <a:avLst/>
              <a:gdLst/>
              <a:ahLst/>
              <a:cxnLst/>
              <a:rect l="l" t="t" r="r" b="b"/>
              <a:pathLst>
                <a:path w="15875" h="43942">
                  <a:moveTo>
                    <a:pt x="15875" y="39878"/>
                  </a:moveTo>
                  <a:cubicBezTo>
                    <a:pt x="15875" y="27940"/>
                    <a:pt x="15875" y="14605"/>
                    <a:pt x="15875" y="2667"/>
                  </a:cubicBezTo>
                  <a:cubicBezTo>
                    <a:pt x="5334" y="0"/>
                    <a:pt x="0" y="2667"/>
                    <a:pt x="1270" y="13335"/>
                  </a:cubicBezTo>
                  <a:cubicBezTo>
                    <a:pt x="1270" y="18669"/>
                    <a:pt x="1270" y="24003"/>
                    <a:pt x="1270" y="29337"/>
                  </a:cubicBezTo>
                  <a:cubicBezTo>
                    <a:pt x="0" y="38608"/>
                    <a:pt x="3937" y="43942"/>
                    <a:pt x="15748" y="4000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6" name="Group 246"/>
          <p:cNvGrpSpPr/>
          <p:nvPr/>
        </p:nvGrpSpPr>
        <p:grpSpPr>
          <a:xfrm>
            <a:off x="17984160" y="9958140"/>
            <a:ext cx="10800" cy="32940"/>
            <a:chOff x="0" y="0"/>
            <a:chExt cx="14400" cy="43920"/>
          </a:xfrm>
        </p:grpSpPr>
        <p:sp>
          <p:nvSpPr>
            <p:cNvPr id="247" name="Freeform 247"/>
            <p:cNvSpPr/>
            <p:nvPr/>
          </p:nvSpPr>
          <p:spPr>
            <a:xfrm>
              <a:off x="0" y="0"/>
              <a:ext cx="14351" cy="43815"/>
            </a:xfrm>
            <a:custGeom>
              <a:avLst/>
              <a:gdLst/>
              <a:ahLst/>
              <a:cxnLst/>
              <a:rect l="l" t="t" r="r" b="b"/>
              <a:pathLst>
                <a:path w="14351" h="43815">
                  <a:moveTo>
                    <a:pt x="14351" y="2667"/>
                  </a:moveTo>
                  <a:cubicBezTo>
                    <a:pt x="5207" y="0"/>
                    <a:pt x="0" y="2667"/>
                    <a:pt x="0" y="11938"/>
                  </a:cubicBezTo>
                  <a:cubicBezTo>
                    <a:pt x="0" y="18542"/>
                    <a:pt x="0" y="25273"/>
                    <a:pt x="0" y="31877"/>
                  </a:cubicBezTo>
                  <a:cubicBezTo>
                    <a:pt x="0" y="41148"/>
                    <a:pt x="3937" y="43815"/>
                    <a:pt x="14351" y="41148"/>
                  </a:cubicBezTo>
                  <a:cubicBezTo>
                    <a:pt x="14351" y="29210"/>
                    <a:pt x="14351" y="15875"/>
                    <a:pt x="14351" y="25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8" name="Group 248"/>
          <p:cNvGrpSpPr/>
          <p:nvPr/>
        </p:nvGrpSpPr>
        <p:grpSpPr>
          <a:xfrm>
            <a:off x="17579700" y="9959220"/>
            <a:ext cx="11880" cy="31320"/>
            <a:chOff x="0" y="0"/>
            <a:chExt cx="15840" cy="41760"/>
          </a:xfrm>
        </p:grpSpPr>
        <p:sp>
          <p:nvSpPr>
            <p:cNvPr id="249" name="Freeform 249"/>
            <p:cNvSpPr/>
            <p:nvPr/>
          </p:nvSpPr>
          <p:spPr>
            <a:xfrm>
              <a:off x="0" y="0"/>
              <a:ext cx="15875" cy="41783"/>
            </a:xfrm>
            <a:custGeom>
              <a:avLst/>
              <a:gdLst/>
              <a:ahLst/>
              <a:cxnLst/>
              <a:rect l="l" t="t" r="r" b="b"/>
              <a:pathLst>
                <a:path w="15875" h="41783">
                  <a:moveTo>
                    <a:pt x="1270" y="21590"/>
                  </a:moveTo>
                  <a:cubicBezTo>
                    <a:pt x="1270" y="25654"/>
                    <a:pt x="0" y="30988"/>
                    <a:pt x="1270" y="35052"/>
                  </a:cubicBezTo>
                  <a:cubicBezTo>
                    <a:pt x="2540" y="37719"/>
                    <a:pt x="6604" y="39116"/>
                    <a:pt x="9144" y="41783"/>
                  </a:cubicBezTo>
                  <a:cubicBezTo>
                    <a:pt x="11811" y="39116"/>
                    <a:pt x="15748" y="36449"/>
                    <a:pt x="15748" y="33655"/>
                  </a:cubicBezTo>
                  <a:cubicBezTo>
                    <a:pt x="15748" y="25527"/>
                    <a:pt x="15748" y="16129"/>
                    <a:pt x="15748" y="8001"/>
                  </a:cubicBezTo>
                  <a:cubicBezTo>
                    <a:pt x="15875" y="5334"/>
                    <a:pt x="11938" y="2667"/>
                    <a:pt x="10541" y="0"/>
                  </a:cubicBezTo>
                  <a:cubicBezTo>
                    <a:pt x="7874" y="2667"/>
                    <a:pt x="2667" y="4064"/>
                    <a:pt x="1270" y="6731"/>
                  </a:cubicBezTo>
                  <a:cubicBezTo>
                    <a:pt x="0" y="10795"/>
                    <a:pt x="1270" y="16129"/>
                    <a:pt x="0" y="21590"/>
                  </a:cubicBezTo>
                  <a:cubicBezTo>
                    <a:pt x="1270" y="21590"/>
                    <a:pt x="1270" y="21590"/>
                    <a:pt x="1270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0" name="Group 250"/>
          <p:cNvGrpSpPr/>
          <p:nvPr/>
        </p:nvGrpSpPr>
        <p:grpSpPr>
          <a:xfrm>
            <a:off x="17768160" y="9251280"/>
            <a:ext cx="38340" cy="7020"/>
            <a:chOff x="0" y="0"/>
            <a:chExt cx="51120" cy="9360"/>
          </a:xfrm>
        </p:grpSpPr>
        <p:sp>
          <p:nvSpPr>
            <p:cNvPr id="251" name="Freeform 251"/>
            <p:cNvSpPr/>
            <p:nvPr/>
          </p:nvSpPr>
          <p:spPr>
            <a:xfrm>
              <a:off x="0" y="0"/>
              <a:ext cx="51181" cy="9398"/>
            </a:xfrm>
            <a:custGeom>
              <a:avLst/>
              <a:gdLst/>
              <a:ahLst/>
              <a:cxnLst/>
              <a:rect l="l" t="t" r="r" b="b"/>
              <a:pathLst>
                <a:path w="51181" h="9398">
                  <a:moveTo>
                    <a:pt x="0" y="0"/>
                  </a:moveTo>
                  <a:cubicBezTo>
                    <a:pt x="0" y="2667"/>
                    <a:pt x="0" y="5334"/>
                    <a:pt x="0" y="9398"/>
                  </a:cubicBezTo>
                  <a:cubicBezTo>
                    <a:pt x="17526" y="9398"/>
                    <a:pt x="34925" y="9398"/>
                    <a:pt x="51181" y="9398"/>
                  </a:cubicBezTo>
                  <a:cubicBezTo>
                    <a:pt x="51181" y="5334"/>
                    <a:pt x="51181" y="2667"/>
                    <a:pt x="51181" y="0"/>
                  </a:cubicBezTo>
                  <a:cubicBezTo>
                    <a:pt x="34925" y="0"/>
                    <a:pt x="17526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2" name="Group 252"/>
          <p:cNvGrpSpPr/>
          <p:nvPr/>
        </p:nvGrpSpPr>
        <p:grpSpPr>
          <a:xfrm>
            <a:off x="18088920" y="9782640"/>
            <a:ext cx="8640" cy="31320"/>
            <a:chOff x="0" y="0"/>
            <a:chExt cx="11520" cy="41760"/>
          </a:xfrm>
        </p:grpSpPr>
        <p:sp>
          <p:nvSpPr>
            <p:cNvPr id="253" name="Freeform 253"/>
            <p:cNvSpPr/>
            <p:nvPr/>
          </p:nvSpPr>
          <p:spPr>
            <a:xfrm>
              <a:off x="0" y="0"/>
              <a:ext cx="11557" cy="41783"/>
            </a:xfrm>
            <a:custGeom>
              <a:avLst/>
              <a:gdLst/>
              <a:ahLst/>
              <a:cxnLst/>
              <a:rect l="l" t="t" r="r" b="b"/>
              <a:pathLst>
                <a:path w="11557" h="41783">
                  <a:moveTo>
                    <a:pt x="0" y="0"/>
                  </a:moveTo>
                  <a:cubicBezTo>
                    <a:pt x="0" y="14859"/>
                    <a:pt x="0" y="28321"/>
                    <a:pt x="0" y="41783"/>
                  </a:cubicBezTo>
                  <a:cubicBezTo>
                    <a:pt x="3810" y="41783"/>
                    <a:pt x="7620" y="41783"/>
                    <a:pt x="11557" y="41783"/>
                  </a:cubicBezTo>
                  <a:cubicBezTo>
                    <a:pt x="11557" y="28321"/>
                    <a:pt x="11557" y="14859"/>
                    <a:pt x="11557" y="0"/>
                  </a:cubicBezTo>
                  <a:cubicBezTo>
                    <a:pt x="7620" y="0"/>
                    <a:pt x="5080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4" name="Group 254"/>
          <p:cNvGrpSpPr/>
          <p:nvPr/>
        </p:nvGrpSpPr>
        <p:grpSpPr>
          <a:xfrm>
            <a:off x="17984700" y="9782640"/>
            <a:ext cx="9180" cy="31320"/>
            <a:chOff x="0" y="0"/>
            <a:chExt cx="12240" cy="41760"/>
          </a:xfrm>
        </p:grpSpPr>
        <p:sp>
          <p:nvSpPr>
            <p:cNvPr id="255" name="Freeform 255"/>
            <p:cNvSpPr/>
            <p:nvPr/>
          </p:nvSpPr>
          <p:spPr>
            <a:xfrm>
              <a:off x="0" y="0"/>
              <a:ext cx="12192" cy="41783"/>
            </a:xfrm>
            <a:custGeom>
              <a:avLst/>
              <a:gdLst/>
              <a:ahLst/>
              <a:cxnLst/>
              <a:rect l="l" t="t" r="r" b="b"/>
              <a:pathLst>
                <a:path w="12192" h="41783">
                  <a:moveTo>
                    <a:pt x="0" y="41783"/>
                  </a:moveTo>
                  <a:cubicBezTo>
                    <a:pt x="5461" y="41783"/>
                    <a:pt x="8128" y="41783"/>
                    <a:pt x="12192" y="41783"/>
                  </a:cubicBezTo>
                  <a:cubicBezTo>
                    <a:pt x="12192" y="28321"/>
                    <a:pt x="12192" y="14859"/>
                    <a:pt x="12192" y="1397"/>
                  </a:cubicBezTo>
                  <a:cubicBezTo>
                    <a:pt x="8128" y="1397"/>
                    <a:pt x="5461" y="1397"/>
                    <a:pt x="0" y="0"/>
                  </a:cubicBezTo>
                  <a:cubicBezTo>
                    <a:pt x="0" y="14859"/>
                    <a:pt x="0" y="28321"/>
                    <a:pt x="0" y="417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6" name="Group 256"/>
          <p:cNvGrpSpPr/>
          <p:nvPr/>
        </p:nvGrpSpPr>
        <p:grpSpPr>
          <a:xfrm>
            <a:off x="17479800" y="9782640"/>
            <a:ext cx="8640" cy="31320"/>
            <a:chOff x="0" y="0"/>
            <a:chExt cx="11520" cy="41760"/>
          </a:xfrm>
        </p:grpSpPr>
        <p:sp>
          <p:nvSpPr>
            <p:cNvPr id="257" name="Freeform 257"/>
            <p:cNvSpPr/>
            <p:nvPr/>
          </p:nvSpPr>
          <p:spPr>
            <a:xfrm>
              <a:off x="0" y="0"/>
              <a:ext cx="11557" cy="41783"/>
            </a:xfrm>
            <a:custGeom>
              <a:avLst/>
              <a:gdLst/>
              <a:ahLst/>
              <a:cxnLst/>
              <a:rect l="l" t="t" r="r" b="b"/>
              <a:pathLst>
                <a:path w="11557" h="41783">
                  <a:moveTo>
                    <a:pt x="11557" y="1397"/>
                  </a:moveTo>
                  <a:cubicBezTo>
                    <a:pt x="7620" y="1397"/>
                    <a:pt x="3810" y="1397"/>
                    <a:pt x="0" y="0"/>
                  </a:cubicBezTo>
                  <a:cubicBezTo>
                    <a:pt x="0" y="14859"/>
                    <a:pt x="0" y="26924"/>
                    <a:pt x="0" y="41783"/>
                  </a:cubicBezTo>
                  <a:cubicBezTo>
                    <a:pt x="3810" y="41783"/>
                    <a:pt x="7620" y="41783"/>
                    <a:pt x="11557" y="41783"/>
                  </a:cubicBezTo>
                  <a:cubicBezTo>
                    <a:pt x="11557" y="28321"/>
                    <a:pt x="11557" y="14859"/>
                    <a:pt x="11557" y="13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8" name="Group 258"/>
          <p:cNvGrpSpPr/>
          <p:nvPr/>
        </p:nvGrpSpPr>
        <p:grpSpPr>
          <a:xfrm>
            <a:off x="18088920" y="10035360"/>
            <a:ext cx="8640" cy="28620"/>
            <a:chOff x="0" y="0"/>
            <a:chExt cx="11520" cy="38160"/>
          </a:xfrm>
        </p:grpSpPr>
        <p:sp>
          <p:nvSpPr>
            <p:cNvPr id="259" name="Freeform 259"/>
            <p:cNvSpPr/>
            <p:nvPr/>
          </p:nvSpPr>
          <p:spPr>
            <a:xfrm>
              <a:off x="0" y="0"/>
              <a:ext cx="11557" cy="39497"/>
            </a:xfrm>
            <a:custGeom>
              <a:avLst/>
              <a:gdLst/>
              <a:ahLst/>
              <a:cxnLst/>
              <a:rect l="l" t="t" r="r" b="b"/>
              <a:pathLst>
                <a:path w="11557" h="39497">
                  <a:moveTo>
                    <a:pt x="0" y="39497"/>
                  </a:moveTo>
                  <a:cubicBezTo>
                    <a:pt x="3810" y="39497"/>
                    <a:pt x="7620" y="39497"/>
                    <a:pt x="11557" y="39497"/>
                  </a:cubicBezTo>
                  <a:cubicBezTo>
                    <a:pt x="11557" y="25908"/>
                    <a:pt x="11557" y="13589"/>
                    <a:pt x="11557" y="0"/>
                  </a:cubicBezTo>
                  <a:cubicBezTo>
                    <a:pt x="7620" y="0"/>
                    <a:pt x="3810" y="0"/>
                    <a:pt x="0" y="0"/>
                  </a:cubicBezTo>
                  <a:cubicBezTo>
                    <a:pt x="0" y="12319"/>
                    <a:pt x="0" y="24511"/>
                    <a:pt x="0" y="394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0" name="Group 260"/>
          <p:cNvGrpSpPr/>
          <p:nvPr/>
        </p:nvGrpSpPr>
        <p:grpSpPr>
          <a:xfrm>
            <a:off x="18088920" y="9955980"/>
            <a:ext cx="9720" cy="33480"/>
            <a:chOff x="0" y="0"/>
            <a:chExt cx="12960" cy="44640"/>
          </a:xfrm>
        </p:grpSpPr>
        <p:sp>
          <p:nvSpPr>
            <p:cNvPr id="261" name="Freeform 261"/>
            <p:cNvSpPr/>
            <p:nvPr/>
          </p:nvSpPr>
          <p:spPr>
            <a:xfrm>
              <a:off x="0" y="0"/>
              <a:ext cx="12954" cy="44704"/>
            </a:xfrm>
            <a:custGeom>
              <a:avLst/>
              <a:gdLst/>
              <a:ahLst/>
              <a:cxnLst/>
              <a:rect l="l" t="t" r="r" b="b"/>
              <a:pathLst>
                <a:path w="12954" h="44704">
                  <a:moveTo>
                    <a:pt x="0" y="44577"/>
                  </a:moveTo>
                  <a:cubicBezTo>
                    <a:pt x="3937" y="44577"/>
                    <a:pt x="7747" y="44577"/>
                    <a:pt x="12954" y="44577"/>
                  </a:cubicBezTo>
                  <a:cubicBezTo>
                    <a:pt x="12954" y="32385"/>
                    <a:pt x="12954" y="21590"/>
                    <a:pt x="11684" y="9398"/>
                  </a:cubicBezTo>
                  <a:cubicBezTo>
                    <a:pt x="11684" y="0"/>
                    <a:pt x="3937" y="5461"/>
                    <a:pt x="0" y="4064"/>
                  </a:cubicBezTo>
                  <a:cubicBezTo>
                    <a:pt x="0" y="18923"/>
                    <a:pt x="0" y="31115"/>
                    <a:pt x="0" y="447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2" name="Group 262"/>
          <p:cNvGrpSpPr/>
          <p:nvPr/>
        </p:nvGrpSpPr>
        <p:grpSpPr>
          <a:xfrm>
            <a:off x="18088920" y="9859320"/>
            <a:ext cx="8640" cy="29160"/>
            <a:chOff x="0" y="0"/>
            <a:chExt cx="11520" cy="38880"/>
          </a:xfrm>
        </p:grpSpPr>
        <p:sp>
          <p:nvSpPr>
            <p:cNvPr id="263" name="Freeform 263"/>
            <p:cNvSpPr/>
            <p:nvPr/>
          </p:nvSpPr>
          <p:spPr>
            <a:xfrm>
              <a:off x="0" y="0"/>
              <a:ext cx="11557" cy="40259"/>
            </a:xfrm>
            <a:custGeom>
              <a:avLst/>
              <a:gdLst/>
              <a:ahLst/>
              <a:cxnLst/>
              <a:rect l="l" t="t" r="r" b="b"/>
              <a:pathLst>
                <a:path w="11557" h="40259">
                  <a:moveTo>
                    <a:pt x="11557" y="0"/>
                  </a:moveTo>
                  <a:cubicBezTo>
                    <a:pt x="7620" y="0"/>
                    <a:pt x="3810" y="0"/>
                    <a:pt x="0" y="0"/>
                  </a:cubicBezTo>
                  <a:cubicBezTo>
                    <a:pt x="0" y="12446"/>
                    <a:pt x="0" y="26416"/>
                    <a:pt x="0" y="40259"/>
                  </a:cubicBezTo>
                  <a:cubicBezTo>
                    <a:pt x="3810" y="40259"/>
                    <a:pt x="7620" y="40259"/>
                    <a:pt x="11557" y="40259"/>
                  </a:cubicBezTo>
                  <a:cubicBezTo>
                    <a:pt x="11557" y="26416"/>
                    <a:pt x="11557" y="13843"/>
                    <a:pt x="1155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4" name="Group 264"/>
          <p:cNvGrpSpPr/>
          <p:nvPr/>
        </p:nvGrpSpPr>
        <p:grpSpPr>
          <a:xfrm>
            <a:off x="17479800" y="9858780"/>
            <a:ext cx="8640" cy="29160"/>
            <a:chOff x="0" y="0"/>
            <a:chExt cx="11520" cy="38880"/>
          </a:xfrm>
        </p:grpSpPr>
        <p:sp>
          <p:nvSpPr>
            <p:cNvPr id="265" name="Freeform 265"/>
            <p:cNvSpPr/>
            <p:nvPr/>
          </p:nvSpPr>
          <p:spPr>
            <a:xfrm>
              <a:off x="0" y="0"/>
              <a:ext cx="11557" cy="40259"/>
            </a:xfrm>
            <a:custGeom>
              <a:avLst/>
              <a:gdLst/>
              <a:ahLst/>
              <a:cxnLst/>
              <a:rect l="l" t="t" r="r" b="b"/>
              <a:pathLst>
                <a:path w="11557" h="40259">
                  <a:moveTo>
                    <a:pt x="11557" y="0"/>
                  </a:moveTo>
                  <a:cubicBezTo>
                    <a:pt x="7620" y="0"/>
                    <a:pt x="3810" y="0"/>
                    <a:pt x="0" y="0"/>
                  </a:cubicBezTo>
                  <a:cubicBezTo>
                    <a:pt x="0" y="13843"/>
                    <a:pt x="0" y="26416"/>
                    <a:pt x="0" y="40259"/>
                  </a:cubicBezTo>
                  <a:cubicBezTo>
                    <a:pt x="3810" y="40259"/>
                    <a:pt x="7620" y="40259"/>
                    <a:pt x="11557" y="40259"/>
                  </a:cubicBezTo>
                  <a:cubicBezTo>
                    <a:pt x="11557" y="27813"/>
                    <a:pt x="11557" y="13843"/>
                    <a:pt x="1155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6" name="Group 266"/>
          <p:cNvGrpSpPr/>
          <p:nvPr/>
        </p:nvGrpSpPr>
        <p:grpSpPr>
          <a:xfrm>
            <a:off x="17476560" y="9959220"/>
            <a:ext cx="12420" cy="30780"/>
            <a:chOff x="0" y="0"/>
            <a:chExt cx="16560" cy="41040"/>
          </a:xfrm>
        </p:grpSpPr>
        <p:sp>
          <p:nvSpPr>
            <p:cNvPr id="267" name="Freeform 267"/>
            <p:cNvSpPr/>
            <p:nvPr/>
          </p:nvSpPr>
          <p:spPr>
            <a:xfrm>
              <a:off x="0" y="0"/>
              <a:ext cx="16637" cy="41021"/>
            </a:xfrm>
            <a:custGeom>
              <a:avLst/>
              <a:gdLst/>
              <a:ahLst/>
              <a:cxnLst/>
              <a:rect l="l" t="t" r="r" b="b"/>
              <a:pathLst>
                <a:path w="16637" h="41021">
                  <a:moveTo>
                    <a:pt x="1397" y="41021"/>
                  </a:moveTo>
                  <a:cubicBezTo>
                    <a:pt x="6858" y="41021"/>
                    <a:pt x="11049" y="41021"/>
                    <a:pt x="16637" y="41021"/>
                  </a:cubicBezTo>
                  <a:cubicBezTo>
                    <a:pt x="16637" y="30099"/>
                    <a:pt x="16637" y="19177"/>
                    <a:pt x="15240" y="6858"/>
                  </a:cubicBezTo>
                  <a:cubicBezTo>
                    <a:pt x="15240" y="5461"/>
                    <a:pt x="11049" y="2794"/>
                    <a:pt x="8255" y="0"/>
                  </a:cubicBezTo>
                  <a:cubicBezTo>
                    <a:pt x="5461" y="2794"/>
                    <a:pt x="1397" y="5461"/>
                    <a:pt x="1397" y="8255"/>
                  </a:cubicBezTo>
                  <a:cubicBezTo>
                    <a:pt x="0" y="17780"/>
                    <a:pt x="1397" y="28702"/>
                    <a:pt x="1397" y="4102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8" name="Group 268"/>
          <p:cNvGrpSpPr/>
          <p:nvPr/>
        </p:nvGrpSpPr>
        <p:grpSpPr>
          <a:xfrm>
            <a:off x="17895600" y="9677340"/>
            <a:ext cx="29160" cy="8100"/>
            <a:chOff x="0" y="0"/>
            <a:chExt cx="38880" cy="10800"/>
          </a:xfrm>
        </p:grpSpPr>
        <p:sp>
          <p:nvSpPr>
            <p:cNvPr id="269" name="Freeform 269"/>
            <p:cNvSpPr/>
            <p:nvPr/>
          </p:nvSpPr>
          <p:spPr>
            <a:xfrm>
              <a:off x="-1397" y="0"/>
              <a:ext cx="40259" cy="10795"/>
            </a:xfrm>
            <a:custGeom>
              <a:avLst/>
              <a:gdLst/>
              <a:ahLst/>
              <a:cxnLst/>
              <a:rect l="l" t="t" r="r" b="b"/>
              <a:pathLst>
                <a:path w="40259" h="10795">
                  <a:moveTo>
                    <a:pt x="40259" y="10795"/>
                  </a:moveTo>
                  <a:cubicBezTo>
                    <a:pt x="40259" y="8128"/>
                    <a:pt x="40259" y="4064"/>
                    <a:pt x="40259" y="0"/>
                  </a:cubicBezTo>
                  <a:cubicBezTo>
                    <a:pt x="26416" y="0"/>
                    <a:pt x="13843" y="0"/>
                    <a:pt x="0" y="0"/>
                  </a:cubicBezTo>
                  <a:cubicBezTo>
                    <a:pt x="0" y="4064"/>
                    <a:pt x="0" y="6731"/>
                    <a:pt x="0" y="10795"/>
                  </a:cubicBezTo>
                  <a:cubicBezTo>
                    <a:pt x="13843" y="10795"/>
                    <a:pt x="26416" y="10795"/>
                    <a:pt x="40259" y="107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0" name="Group 270"/>
          <p:cNvGrpSpPr/>
          <p:nvPr/>
        </p:nvGrpSpPr>
        <p:grpSpPr>
          <a:xfrm>
            <a:off x="17822700" y="9677340"/>
            <a:ext cx="29160" cy="8640"/>
            <a:chOff x="0" y="0"/>
            <a:chExt cx="38880" cy="11520"/>
          </a:xfrm>
        </p:grpSpPr>
        <p:sp>
          <p:nvSpPr>
            <p:cNvPr id="271" name="Freeform 271"/>
            <p:cNvSpPr/>
            <p:nvPr/>
          </p:nvSpPr>
          <p:spPr>
            <a:xfrm>
              <a:off x="-1397" y="0"/>
              <a:ext cx="40259" cy="11557"/>
            </a:xfrm>
            <a:custGeom>
              <a:avLst/>
              <a:gdLst/>
              <a:ahLst/>
              <a:cxnLst/>
              <a:rect l="l" t="t" r="r" b="b"/>
              <a:pathLst>
                <a:path w="40259" h="11557">
                  <a:moveTo>
                    <a:pt x="0" y="0"/>
                  </a:moveTo>
                  <a:cubicBezTo>
                    <a:pt x="0" y="3810"/>
                    <a:pt x="0" y="7620"/>
                    <a:pt x="0" y="11557"/>
                  </a:cubicBezTo>
                  <a:cubicBezTo>
                    <a:pt x="13843" y="11557"/>
                    <a:pt x="26416" y="11557"/>
                    <a:pt x="40259" y="11557"/>
                  </a:cubicBezTo>
                  <a:cubicBezTo>
                    <a:pt x="40259" y="7747"/>
                    <a:pt x="40259" y="3937"/>
                    <a:pt x="40259" y="0"/>
                  </a:cubicBezTo>
                  <a:cubicBezTo>
                    <a:pt x="27813" y="0"/>
                    <a:pt x="13843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2" name="Group 272"/>
          <p:cNvGrpSpPr/>
          <p:nvPr/>
        </p:nvGrpSpPr>
        <p:grpSpPr>
          <a:xfrm>
            <a:off x="17983620" y="10033740"/>
            <a:ext cx="10260" cy="33480"/>
            <a:chOff x="0" y="0"/>
            <a:chExt cx="13680" cy="44640"/>
          </a:xfrm>
        </p:grpSpPr>
        <p:sp>
          <p:nvSpPr>
            <p:cNvPr id="273" name="Freeform 273"/>
            <p:cNvSpPr/>
            <p:nvPr/>
          </p:nvSpPr>
          <p:spPr>
            <a:xfrm>
              <a:off x="0" y="0"/>
              <a:ext cx="13716" cy="44704"/>
            </a:xfrm>
            <a:custGeom>
              <a:avLst/>
              <a:gdLst/>
              <a:ahLst/>
              <a:cxnLst/>
              <a:rect l="l" t="t" r="r" b="b"/>
              <a:pathLst>
                <a:path w="13716" h="44704">
                  <a:moveTo>
                    <a:pt x="13716" y="0"/>
                  </a:moveTo>
                  <a:cubicBezTo>
                    <a:pt x="9525" y="0"/>
                    <a:pt x="5461" y="0"/>
                    <a:pt x="0" y="1397"/>
                  </a:cubicBezTo>
                  <a:cubicBezTo>
                    <a:pt x="0" y="12192"/>
                    <a:pt x="0" y="24384"/>
                    <a:pt x="1397" y="35179"/>
                  </a:cubicBezTo>
                  <a:cubicBezTo>
                    <a:pt x="1397" y="44704"/>
                    <a:pt x="8255" y="40640"/>
                    <a:pt x="13716" y="40640"/>
                  </a:cubicBezTo>
                  <a:cubicBezTo>
                    <a:pt x="13716" y="27051"/>
                    <a:pt x="13716" y="14986"/>
                    <a:pt x="137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4" name="Group 274"/>
          <p:cNvGrpSpPr/>
          <p:nvPr/>
        </p:nvGrpSpPr>
        <p:grpSpPr>
          <a:xfrm>
            <a:off x="17479800" y="10035360"/>
            <a:ext cx="8640" cy="28620"/>
            <a:chOff x="0" y="0"/>
            <a:chExt cx="11520" cy="38160"/>
          </a:xfrm>
        </p:grpSpPr>
        <p:sp>
          <p:nvSpPr>
            <p:cNvPr id="275" name="Freeform 275"/>
            <p:cNvSpPr/>
            <p:nvPr/>
          </p:nvSpPr>
          <p:spPr>
            <a:xfrm>
              <a:off x="0" y="0"/>
              <a:ext cx="11557" cy="39497"/>
            </a:xfrm>
            <a:custGeom>
              <a:avLst/>
              <a:gdLst/>
              <a:ahLst/>
              <a:cxnLst/>
              <a:rect l="l" t="t" r="r" b="b"/>
              <a:pathLst>
                <a:path w="11557" h="39497">
                  <a:moveTo>
                    <a:pt x="11557" y="0"/>
                  </a:moveTo>
                  <a:cubicBezTo>
                    <a:pt x="7620" y="0"/>
                    <a:pt x="3810" y="0"/>
                    <a:pt x="0" y="0"/>
                  </a:cubicBezTo>
                  <a:cubicBezTo>
                    <a:pt x="0" y="12319"/>
                    <a:pt x="0" y="25908"/>
                    <a:pt x="0" y="39497"/>
                  </a:cubicBezTo>
                  <a:cubicBezTo>
                    <a:pt x="3810" y="39497"/>
                    <a:pt x="7620" y="39497"/>
                    <a:pt x="11557" y="39497"/>
                  </a:cubicBezTo>
                  <a:cubicBezTo>
                    <a:pt x="11557" y="25908"/>
                    <a:pt x="11557" y="13589"/>
                    <a:pt x="1155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6" name="Group 276"/>
          <p:cNvGrpSpPr/>
          <p:nvPr/>
        </p:nvGrpSpPr>
        <p:grpSpPr>
          <a:xfrm>
            <a:off x="17653140" y="9677340"/>
            <a:ext cx="29160" cy="8640"/>
            <a:chOff x="0" y="0"/>
            <a:chExt cx="38880" cy="11520"/>
          </a:xfrm>
        </p:grpSpPr>
        <p:sp>
          <p:nvSpPr>
            <p:cNvPr id="277" name="Freeform 277"/>
            <p:cNvSpPr/>
            <p:nvPr/>
          </p:nvSpPr>
          <p:spPr>
            <a:xfrm>
              <a:off x="-1397" y="0"/>
              <a:ext cx="40259" cy="11557"/>
            </a:xfrm>
            <a:custGeom>
              <a:avLst/>
              <a:gdLst/>
              <a:ahLst/>
              <a:cxnLst/>
              <a:rect l="l" t="t" r="r" b="b"/>
              <a:pathLst>
                <a:path w="40259" h="11557">
                  <a:moveTo>
                    <a:pt x="0" y="11557"/>
                  </a:moveTo>
                  <a:cubicBezTo>
                    <a:pt x="13843" y="11557"/>
                    <a:pt x="26416" y="11557"/>
                    <a:pt x="40259" y="11557"/>
                  </a:cubicBezTo>
                  <a:cubicBezTo>
                    <a:pt x="40259" y="7747"/>
                    <a:pt x="40259" y="3937"/>
                    <a:pt x="40259" y="0"/>
                  </a:cubicBezTo>
                  <a:cubicBezTo>
                    <a:pt x="27813" y="0"/>
                    <a:pt x="13843" y="0"/>
                    <a:pt x="0" y="0"/>
                  </a:cubicBezTo>
                  <a:cubicBezTo>
                    <a:pt x="0" y="3810"/>
                    <a:pt x="0" y="7620"/>
                    <a:pt x="0" y="1155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8" name="Group 278"/>
          <p:cNvGrpSpPr/>
          <p:nvPr/>
        </p:nvGrpSpPr>
        <p:grpSpPr>
          <a:xfrm>
            <a:off x="17723340" y="9677340"/>
            <a:ext cx="32400" cy="10260"/>
            <a:chOff x="0" y="0"/>
            <a:chExt cx="43200" cy="13680"/>
          </a:xfrm>
        </p:grpSpPr>
        <p:sp>
          <p:nvSpPr>
            <p:cNvPr id="279" name="Freeform 279"/>
            <p:cNvSpPr/>
            <p:nvPr/>
          </p:nvSpPr>
          <p:spPr>
            <a:xfrm>
              <a:off x="0" y="0"/>
              <a:ext cx="43180" cy="13716"/>
            </a:xfrm>
            <a:custGeom>
              <a:avLst/>
              <a:gdLst/>
              <a:ahLst/>
              <a:cxnLst/>
              <a:rect l="l" t="t" r="r" b="b"/>
              <a:pathLst>
                <a:path w="43180" h="13716">
                  <a:moveTo>
                    <a:pt x="40513" y="0"/>
                  </a:moveTo>
                  <a:cubicBezTo>
                    <a:pt x="27051" y="0"/>
                    <a:pt x="14859" y="0"/>
                    <a:pt x="2667" y="0"/>
                  </a:cubicBezTo>
                  <a:cubicBezTo>
                    <a:pt x="0" y="8255"/>
                    <a:pt x="1397" y="13716"/>
                    <a:pt x="10795" y="12319"/>
                  </a:cubicBezTo>
                  <a:cubicBezTo>
                    <a:pt x="17526" y="12319"/>
                    <a:pt x="24257" y="12319"/>
                    <a:pt x="30988" y="12319"/>
                  </a:cubicBezTo>
                  <a:cubicBezTo>
                    <a:pt x="40386" y="13716"/>
                    <a:pt x="43180" y="9525"/>
                    <a:pt x="4038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0" name="Group 280"/>
          <p:cNvGrpSpPr/>
          <p:nvPr/>
        </p:nvGrpSpPr>
        <p:grpSpPr>
          <a:xfrm>
            <a:off x="17894520" y="9763740"/>
            <a:ext cx="30780" cy="10260"/>
            <a:chOff x="0" y="0"/>
            <a:chExt cx="41040" cy="13680"/>
          </a:xfrm>
        </p:grpSpPr>
        <p:sp>
          <p:nvSpPr>
            <p:cNvPr id="281" name="Freeform 281"/>
            <p:cNvSpPr/>
            <p:nvPr/>
          </p:nvSpPr>
          <p:spPr>
            <a:xfrm>
              <a:off x="0" y="0"/>
              <a:ext cx="41021" cy="13716"/>
            </a:xfrm>
            <a:custGeom>
              <a:avLst/>
              <a:gdLst/>
              <a:ahLst/>
              <a:cxnLst/>
              <a:rect l="l" t="t" r="r" b="b"/>
              <a:pathLst>
                <a:path w="41021" h="13716">
                  <a:moveTo>
                    <a:pt x="0" y="13716"/>
                  </a:moveTo>
                  <a:cubicBezTo>
                    <a:pt x="11938" y="13716"/>
                    <a:pt x="25146" y="13716"/>
                    <a:pt x="37084" y="13716"/>
                  </a:cubicBezTo>
                  <a:cubicBezTo>
                    <a:pt x="41021" y="4064"/>
                    <a:pt x="38354" y="0"/>
                    <a:pt x="27813" y="0"/>
                  </a:cubicBezTo>
                  <a:cubicBezTo>
                    <a:pt x="19812" y="1397"/>
                    <a:pt x="10541" y="0"/>
                    <a:pt x="0" y="0"/>
                  </a:cubicBezTo>
                  <a:cubicBezTo>
                    <a:pt x="0" y="5461"/>
                    <a:pt x="0" y="9525"/>
                    <a:pt x="0" y="1371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2" name="Group 282"/>
          <p:cNvGrpSpPr/>
          <p:nvPr/>
        </p:nvGrpSpPr>
        <p:grpSpPr>
          <a:xfrm>
            <a:off x="17653140" y="9763740"/>
            <a:ext cx="30240" cy="10260"/>
            <a:chOff x="0" y="0"/>
            <a:chExt cx="40320" cy="13680"/>
          </a:xfrm>
        </p:grpSpPr>
        <p:sp>
          <p:nvSpPr>
            <p:cNvPr id="283" name="Freeform 283"/>
            <p:cNvSpPr/>
            <p:nvPr/>
          </p:nvSpPr>
          <p:spPr>
            <a:xfrm>
              <a:off x="0" y="0"/>
              <a:ext cx="40259" cy="13716"/>
            </a:xfrm>
            <a:custGeom>
              <a:avLst/>
              <a:gdLst/>
              <a:ahLst/>
              <a:cxnLst/>
              <a:rect l="l" t="t" r="r" b="b"/>
              <a:pathLst>
                <a:path w="40259" h="13716">
                  <a:moveTo>
                    <a:pt x="38989" y="13716"/>
                  </a:moveTo>
                  <a:cubicBezTo>
                    <a:pt x="40259" y="5461"/>
                    <a:pt x="38989" y="0"/>
                    <a:pt x="29591" y="0"/>
                  </a:cubicBezTo>
                  <a:cubicBezTo>
                    <a:pt x="20193" y="1397"/>
                    <a:pt x="9398" y="0"/>
                    <a:pt x="0" y="0"/>
                  </a:cubicBezTo>
                  <a:cubicBezTo>
                    <a:pt x="0" y="5461"/>
                    <a:pt x="0" y="9525"/>
                    <a:pt x="0" y="13716"/>
                  </a:cubicBezTo>
                  <a:cubicBezTo>
                    <a:pt x="13462" y="13716"/>
                    <a:pt x="25527" y="13716"/>
                    <a:pt x="38989" y="1371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4" name="Group 284"/>
          <p:cNvGrpSpPr/>
          <p:nvPr/>
        </p:nvGrpSpPr>
        <p:grpSpPr>
          <a:xfrm>
            <a:off x="17724420" y="9763740"/>
            <a:ext cx="30240" cy="10800"/>
            <a:chOff x="0" y="0"/>
            <a:chExt cx="40320" cy="14400"/>
          </a:xfrm>
        </p:grpSpPr>
        <p:sp>
          <p:nvSpPr>
            <p:cNvPr id="285" name="Freeform 285"/>
            <p:cNvSpPr/>
            <p:nvPr/>
          </p:nvSpPr>
          <p:spPr>
            <a:xfrm>
              <a:off x="0" y="0"/>
              <a:ext cx="40386" cy="14351"/>
            </a:xfrm>
            <a:custGeom>
              <a:avLst/>
              <a:gdLst/>
              <a:ahLst/>
              <a:cxnLst/>
              <a:rect l="l" t="t" r="r" b="b"/>
              <a:pathLst>
                <a:path w="40386" h="14351">
                  <a:moveTo>
                    <a:pt x="40259" y="14351"/>
                  </a:moveTo>
                  <a:cubicBezTo>
                    <a:pt x="40259" y="9144"/>
                    <a:pt x="40259" y="6477"/>
                    <a:pt x="40259" y="1270"/>
                  </a:cubicBezTo>
                  <a:cubicBezTo>
                    <a:pt x="28194" y="1270"/>
                    <a:pt x="17526" y="0"/>
                    <a:pt x="6731" y="1270"/>
                  </a:cubicBezTo>
                  <a:cubicBezTo>
                    <a:pt x="4064" y="1270"/>
                    <a:pt x="1397" y="6604"/>
                    <a:pt x="0" y="9144"/>
                  </a:cubicBezTo>
                  <a:cubicBezTo>
                    <a:pt x="0" y="10414"/>
                    <a:pt x="5334" y="14351"/>
                    <a:pt x="6731" y="14351"/>
                  </a:cubicBezTo>
                  <a:cubicBezTo>
                    <a:pt x="17526" y="14351"/>
                    <a:pt x="28194" y="14351"/>
                    <a:pt x="40386" y="1435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6" name="Group 286"/>
          <p:cNvGrpSpPr/>
          <p:nvPr/>
        </p:nvGrpSpPr>
        <p:grpSpPr>
          <a:xfrm>
            <a:off x="17820540" y="9763740"/>
            <a:ext cx="33480" cy="10260"/>
            <a:chOff x="0" y="0"/>
            <a:chExt cx="44640" cy="13680"/>
          </a:xfrm>
        </p:grpSpPr>
        <p:sp>
          <p:nvSpPr>
            <p:cNvPr id="287" name="Freeform 287"/>
            <p:cNvSpPr/>
            <p:nvPr/>
          </p:nvSpPr>
          <p:spPr>
            <a:xfrm>
              <a:off x="0" y="0"/>
              <a:ext cx="44577" cy="13716"/>
            </a:xfrm>
            <a:custGeom>
              <a:avLst/>
              <a:gdLst/>
              <a:ahLst/>
              <a:cxnLst/>
              <a:rect l="l" t="t" r="r" b="b"/>
              <a:pathLst>
                <a:path w="44577" h="13716">
                  <a:moveTo>
                    <a:pt x="41910" y="13716"/>
                  </a:moveTo>
                  <a:cubicBezTo>
                    <a:pt x="44577" y="4064"/>
                    <a:pt x="41910" y="0"/>
                    <a:pt x="32512" y="0"/>
                  </a:cubicBezTo>
                  <a:cubicBezTo>
                    <a:pt x="25654" y="1397"/>
                    <a:pt x="18923" y="1397"/>
                    <a:pt x="13589" y="0"/>
                  </a:cubicBezTo>
                  <a:cubicBezTo>
                    <a:pt x="4064" y="0"/>
                    <a:pt x="0" y="4064"/>
                    <a:pt x="4064" y="13716"/>
                  </a:cubicBezTo>
                  <a:cubicBezTo>
                    <a:pt x="16256" y="13716"/>
                    <a:pt x="28448" y="13716"/>
                    <a:pt x="41910" y="1371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8" name="Group 288"/>
          <p:cNvGrpSpPr/>
          <p:nvPr/>
        </p:nvGrpSpPr>
        <p:grpSpPr>
          <a:xfrm>
            <a:off x="16643880" y="9163260"/>
            <a:ext cx="18360" cy="4860"/>
            <a:chOff x="0" y="0"/>
            <a:chExt cx="24480" cy="6480"/>
          </a:xfrm>
        </p:grpSpPr>
        <p:sp>
          <p:nvSpPr>
            <p:cNvPr id="289" name="Freeform 289"/>
            <p:cNvSpPr/>
            <p:nvPr/>
          </p:nvSpPr>
          <p:spPr>
            <a:xfrm>
              <a:off x="0" y="0"/>
              <a:ext cx="24511" cy="6477"/>
            </a:xfrm>
            <a:custGeom>
              <a:avLst/>
              <a:gdLst/>
              <a:ahLst/>
              <a:cxnLst/>
              <a:rect l="l" t="t" r="r" b="b"/>
              <a:pathLst>
                <a:path w="24511" h="6477">
                  <a:moveTo>
                    <a:pt x="24511" y="0"/>
                  </a:moveTo>
                  <a:cubicBezTo>
                    <a:pt x="16383" y="0"/>
                    <a:pt x="9525" y="0"/>
                    <a:pt x="1397" y="0"/>
                  </a:cubicBezTo>
                  <a:cubicBezTo>
                    <a:pt x="1397" y="1270"/>
                    <a:pt x="0" y="1270"/>
                    <a:pt x="0" y="2540"/>
                  </a:cubicBezTo>
                  <a:cubicBezTo>
                    <a:pt x="4064" y="3937"/>
                    <a:pt x="6858" y="6477"/>
                    <a:pt x="10922" y="6477"/>
                  </a:cubicBezTo>
                  <a:cubicBezTo>
                    <a:pt x="21844" y="6477"/>
                    <a:pt x="21844" y="6477"/>
                    <a:pt x="2451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0" name="Group 290"/>
          <p:cNvGrpSpPr/>
          <p:nvPr/>
        </p:nvGrpSpPr>
        <p:grpSpPr>
          <a:xfrm>
            <a:off x="15507720" y="9889560"/>
            <a:ext cx="266220" cy="179280"/>
            <a:chOff x="0" y="0"/>
            <a:chExt cx="354960" cy="239040"/>
          </a:xfrm>
        </p:grpSpPr>
        <p:sp>
          <p:nvSpPr>
            <p:cNvPr id="291" name="Freeform 291"/>
            <p:cNvSpPr/>
            <p:nvPr/>
          </p:nvSpPr>
          <p:spPr>
            <a:xfrm>
              <a:off x="0" y="0"/>
              <a:ext cx="354965" cy="239141"/>
            </a:xfrm>
            <a:custGeom>
              <a:avLst/>
              <a:gdLst/>
              <a:ahLst/>
              <a:cxnLst/>
              <a:rect l="l" t="t" r="r" b="b"/>
              <a:pathLst>
                <a:path w="354965" h="239141">
                  <a:moveTo>
                    <a:pt x="354965" y="57785"/>
                  </a:moveTo>
                  <a:cubicBezTo>
                    <a:pt x="352298" y="55118"/>
                    <a:pt x="350901" y="52451"/>
                    <a:pt x="348234" y="49784"/>
                  </a:cubicBezTo>
                  <a:cubicBezTo>
                    <a:pt x="314833" y="24130"/>
                    <a:pt x="277241" y="9398"/>
                    <a:pt x="234442" y="5334"/>
                  </a:cubicBezTo>
                  <a:cubicBezTo>
                    <a:pt x="180848" y="0"/>
                    <a:pt x="132588" y="13335"/>
                    <a:pt x="88392" y="42926"/>
                  </a:cubicBezTo>
                  <a:cubicBezTo>
                    <a:pt x="86995" y="44323"/>
                    <a:pt x="85725" y="44323"/>
                    <a:pt x="84328" y="45593"/>
                  </a:cubicBezTo>
                  <a:cubicBezTo>
                    <a:pt x="70993" y="56388"/>
                    <a:pt x="70993" y="56388"/>
                    <a:pt x="82931" y="68453"/>
                  </a:cubicBezTo>
                  <a:cubicBezTo>
                    <a:pt x="109728" y="93980"/>
                    <a:pt x="135128" y="120777"/>
                    <a:pt x="161925" y="146304"/>
                  </a:cubicBezTo>
                  <a:cubicBezTo>
                    <a:pt x="152527" y="154305"/>
                    <a:pt x="144526" y="162433"/>
                    <a:pt x="136525" y="170434"/>
                  </a:cubicBezTo>
                  <a:cubicBezTo>
                    <a:pt x="116459" y="150241"/>
                    <a:pt x="94996" y="128778"/>
                    <a:pt x="73533" y="107315"/>
                  </a:cubicBezTo>
                  <a:cubicBezTo>
                    <a:pt x="66802" y="100584"/>
                    <a:pt x="60198" y="93853"/>
                    <a:pt x="53467" y="87122"/>
                  </a:cubicBezTo>
                  <a:cubicBezTo>
                    <a:pt x="48133" y="81788"/>
                    <a:pt x="45466" y="81788"/>
                    <a:pt x="41402" y="87122"/>
                  </a:cubicBezTo>
                  <a:cubicBezTo>
                    <a:pt x="21463" y="114173"/>
                    <a:pt x="6731" y="142367"/>
                    <a:pt x="0" y="174625"/>
                  </a:cubicBezTo>
                  <a:cubicBezTo>
                    <a:pt x="0" y="176022"/>
                    <a:pt x="0" y="177292"/>
                    <a:pt x="1397" y="178689"/>
                  </a:cubicBezTo>
                  <a:cubicBezTo>
                    <a:pt x="10795" y="145161"/>
                    <a:pt x="24130" y="114173"/>
                    <a:pt x="46990" y="85979"/>
                  </a:cubicBezTo>
                  <a:cubicBezTo>
                    <a:pt x="60325" y="98044"/>
                    <a:pt x="72390" y="110109"/>
                    <a:pt x="84455" y="122301"/>
                  </a:cubicBezTo>
                  <a:cubicBezTo>
                    <a:pt x="97790" y="135763"/>
                    <a:pt x="112522" y="150495"/>
                    <a:pt x="127381" y="163957"/>
                  </a:cubicBezTo>
                  <a:cubicBezTo>
                    <a:pt x="132715" y="170688"/>
                    <a:pt x="136779" y="176022"/>
                    <a:pt x="131445" y="185420"/>
                  </a:cubicBezTo>
                  <a:cubicBezTo>
                    <a:pt x="122047" y="201549"/>
                    <a:pt x="122047" y="220345"/>
                    <a:pt x="124714" y="239141"/>
                  </a:cubicBezTo>
                  <a:cubicBezTo>
                    <a:pt x="122047" y="189484"/>
                    <a:pt x="143510" y="154559"/>
                    <a:pt x="191643" y="137033"/>
                  </a:cubicBezTo>
                  <a:cubicBezTo>
                    <a:pt x="191643" y="137033"/>
                    <a:pt x="190246" y="135636"/>
                    <a:pt x="190246" y="134366"/>
                  </a:cubicBezTo>
                  <a:cubicBezTo>
                    <a:pt x="182245" y="138430"/>
                    <a:pt x="174117" y="141097"/>
                    <a:pt x="166116" y="143764"/>
                  </a:cubicBezTo>
                  <a:cubicBezTo>
                    <a:pt x="138049" y="115570"/>
                    <a:pt x="108458" y="85979"/>
                    <a:pt x="80391" y="57785"/>
                  </a:cubicBezTo>
                  <a:cubicBezTo>
                    <a:pt x="123317" y="25527"/>
                    <a:pt x="310769" y="25527"/>
                    <a:pt x="350901" y="59182"/>
                  </a:cubicBezTo>
                  <a:cubicBezTo>
                    <a:pt x="352298" y="59182"/>
                    <a:pt x="353568" y="57785"/>
                    <a:pt x="354965" y="5778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2" name="Group 292"/>
          <p:cNvGrpSpPr/>
          <p:nvPr/>
        </p:nvGrpSpPr>
        <p:grpSpPr>
          <a:xfrm>
            <a:off x="15560640" y="10072080"/>
            <a:ext cx="213300" cy="166860"/>
            <a:chOff x="0" y="0"/>
            <a:chExt cx="284400" cy="222480"/>
          </a:xfrm>
        </p:grpSpPr>
        <p:sp>
          <p:nvSpPr>
            <p:cNvPr id="293" name="Freeform 293"/>
            <p:cNvSpPr/>
            <p:nvPr/>
          </p:nvSpPr>
          <p:spPr>
            <a:xfrm>
              <a:off x="-1397" y="0"/>
              <a:ext cx="285750" cy="222504"/>
            </a:xfrm>
            <a:custGeom>
              <a:avLst/>
              <a:gdLst/>
              <a:ahLst/>
              <a:cxnLst/>
              <a:rect l="l" t="t" r="r" b="b"/>
              <a:pathLst>
                <a:path w="285750" h="222504">
                  <a:moveTo>
                    <a:pt x="217043" y="28321"/>
                  </a:moveTo>
                  <a:cubicBezTo>
                    <a:pt x="203581" y="48514"/>
                    <a:pt x="184658" y="60706"/>
                    <a:pt x="160401" y="66040"/>
                  </a:cubicBezTo>
                  <a:cubicBezTo>
                    <a:pt x="161798" y="67437"/>
                    <a:pt x="161798" y="68707"/>
                    <a:pt x="161798" y="70104"/>
                  </a:cubicBezTo>
                  <a:cubicBezTo>
                    <a:pt x="169926" y="67437"/>
                    <a:pt x="177927" y="63373"/>
                    <a:pt x="186055" y="61976"/>
                  </a:cubicBezTo>
                  <a:cubicBezTo>
                    <a:pt x="190119" y="60579"/>
                    <a:pt x="195453" y="60579"/>
                    <a:pt x="198247" y="63373"/>
                  </a:cubicBezTo>
                  <a:cubicBezTo>
                    <a:pt x="223901" y="89027"/>
                    <a:pt x="250825" y="114554"/>
                    <a:pt x="276479" y="141605"/>
                  </a:cubicBezTo>
                  <a:cubicBezTo>
                    <a:pt x="277876" y="143002"/>
                    <a:pt x="279146" y="144272"/>
                    <a:pt x="280543" y="146939"/>
                  </a:cubicBezTo>
                  <a:cubicBezTo>
                    <a:pt x="188849" y="179324"/>
                    <a:pt x="98552" y="179324"/>
                    <a:pt x="6985" y="146939"/>
                  </a:cubicBezTo>
                  <a:cubicBezTo>
                    <a:pt x="37973" y="117221"/>
                    <a:pt x="66294" y="88900"/>
                    <a:pt x="95885" y="59309"/>
                  </a:cubicBezTo>
                  <a:cubicBezTo>
                    <a:pt x="105283" y="63373"/>
                    <a:pt x="114808" y="66040"/>
                    <a:pt x="125476" y="70104"/>
                  </a:cubicBezTo>
                  <a:cubicBezTo>
                    <a:pt x="125476" y="68707"/>
                    <a:pt x="125476" y="67437"/>
                    <a:pt x="126873" y="67437"/>
                  </a:cubicBezTo>
                  <a:cubicBezTo>
                    <a:pt x="90297" y="58039"/>
                    <a:pt x="67437" y="35052"/>
                    <a:pt x="58039" y="0"/>
                  </a:cubicBezTo>
                  <a:cubicBezTo>
                    <a:pt x="56642" y="0"/>
                    <a:pt x="55372" y="1397"/>
                    <a:pt x="53975" y="1397"/>
                  </a:cubicBezTo>
                  <a:cubicBezTo>
                    <a:pt x="58039" y="12192"/>
                    <a:pt x="60706" y="22987"/>
                    <a:pt x="64770" y="32385"/>
                  </a:cubicBezTo>
                  <a:cubicBezTo>
                    <a:pt x="72898" y="39116"/>
                    <a:pt x="82296" y="47244"/>
                    <a:pt x="90424" y="55245"/>
                  </a:cubicBezTo>
                  <a:cubicBezTo>
                    <a:pt x="60706" y="86233"/>
                    <a:pt x="30988" y="115951"/>
                    <a:pt x="0" y="145669"/>
                  </a:cubicBezTo>
                  <a:cubicBezTo>
                    <a:pt x="72771" y="213106"/>
                    <a:pt x="200787" y="222504"/>
                    <a:pt x="285750" y="147066"/>
                  </a:cubicBezTo>
                  <a:cubicBezTo>
                    <a:pt x="256159" y="117348"/>
                    <a:pt x="226441" y="86360"/>
                    <a:pt x="196850" y="56769"/>
                  </a:cubicBezTo>
                  <a:cubicBezTo>
                    <a:pt x="203581" y="47371"/>
                    <a:pt x="218440" y="43307"/>
                    <a:pt x="217043" y="2844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4" name="Group 294"/>
          <p:cNvGrpSpPr/>
          <p:nvPr/>
        </p:nvGrpSpPr>
        <p:grpSpPr>
          <a:xfrm>
            <a:off x="15655680" y="9951120"/>
            <a:ext cx="174960" cy="212760"/>
            <a:chOff x="0" y="0"/>
            <a:chExt cx="233280" cy="283680"/>
          </a:xfrm>
        </p:grpSpPr>
        <p:sp>
          <p:nvSpPr>
            <p:cNvPr id="295" name="Freeform 295"/>
            <p:cNvSpPr/>
            <p:nvPr/>
          </p:nvSpPr>
          <p:spPr>
            <a:xfrm>
              <a:off x="0" y="127"/>
              <a:ext cx="233299" cy="283591"/>
            </a:xfrm>
            <a:custGeom>
              <a:avLst/>
              <a:gdLst/>
              <a:ahLst/>
              <a:cxnLst/>
              <a:rect l="l" t="t" r="r" b="b"/>
              <a:pathLst>
                <a:path w="233299" h="283591">
                  <a:moveTo>
                    <a:pt x="91186" y="189484"/>
                  </a:moveTo>
                  <a:cubicBezTo>
                    <a:pt x="122047" y="220345"/>
                    <a:pt x="152908" y="251333"/>
                    <a:pt x="185039" y="283591"/>
                  </a:cubicBezTo>
                  <a:cubicBezTo>
                    <a:pt x="209169" y="255397"/>
                    <a:pt x="225298" y="223139"/>
                    <a:pt x="230632" y="186817"/>
                  </a:cubicBezTo>
                  <a:cubicBezTo>
                    <a:pt x="221234" y="220472"/>
                    <a:pt x="207899" y="251333"/>
                    <a:pt x="185039" y="278257"/>
                  </a:cubicBezTo>
                  <a:cubicBezTo>
                    <a:pt x="155575" y="248666"/>
                    <a:pt x="127381" y="219075"/>
                    <a:pt x="96520" y="188214"/>
                  </a:cubicBezTo>
                  <a:cubicBezTo>
                    <a:pt x="105918" y="174752"/>
                    <a:pt x="109982" y="155956"/>
                    <a:pt x="107188" y="137160"/>
                  </a:cubicBezTo>
                  <a:cubicBezTo>
                    <a:pt x="105791" y="125095"/>
                    <a:pt x="101854" y="112903"/>
                    <a:pt x="99187" y="99568"/>
                  </a:cubicBezTo>
                  <a:cubicBezTo>
                    <a:pt x="99187" y="96901"/>
                    <a:pt x="97790" y="91440"/>
                    <a:pt x="99187" y="88773"/>
                  </a:cubicBezTo>
                  <a:cubicBezTo>
                    <a:pt x="127381" y="60579"/>
                    <a:pt x="155448" y="32258"/>
                    <a:pt x="183642" y="4064"/>
                  </a:cubicBezTo>
                  <a:cubicBezTo>
                    <a:pt x="206375" y="30988"/>
                    <a:pt x="219837" y="61849"/>
                    <a:pt x="229235" y="96774"/>
                  </a:cubicBezTo>
                  <a:cubicBezTo>
                    <a:pt x="233299" y="76581"/>
                    <a:pt x="203708" y="16129"/>
                    <a:pt x="185039" y="0"/>
                  </a:cubicBezTo>
                  <a:cubicBezTo>
                    <a:pt x="154178" y="30734"/>
                    <a:pt x="124714" y="60325"/>
                    <a:pt x="95250" y="89916"/>
                  </a:cubicBezTo>
                  <a:cubicBezTo>
                    <a:pt x="85852" y="79121"/>
                    <a:pt x="79121" y="65659"/>
                    <a:pt x="68453" y="61722"/>
                  </a:cubicBezTo>
                  <a:cubicBezTo>
                    <a:pt x="46863" y="53594"/>
                    <a:pt x="24130" y="44196"/>
                    <a:pt x="0" y="53594"/>
                  </a:cubicBezTo>
                  <a:cubicBezTo>
                    <a:pt x="42926" y="48260"/>
                    <a:pt x="75057" y="64389"/>
                    <a:pt x="96520" y="101981"/>
                  </a:cubicBezTo>
                  <a:cubicBezTo>
                    <a:pt x="112649" y="131572"/>
                    <a:pt x="108585" y="161163"/>
                    <a:pt x="91186" y="18935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6" name="Group 296"/>
          <p:cNvGrpSpPr/>
          <p:nvPr/>
        </p:nvGrpSpPr>
        <p:grpSpPr>
          <a:xfrm>
            <a:off x="15627600" y="10017000"/>
            <a:ext cx="79380" cy="77760"/>
            <a:chOff x="0" y="0"/>
            <a:chExt cx="105840" cy="103680"/>
          </a:xfrm>
        </p:grpSpPr>
        <p:sp>
          <p:nvSpPr>
            <p:cNvPr id="297" name="Freeform 297"/>
            <p:cNvSpPr/>
            <p:nvPr/>
          </p:nvSpPr>
          <p:spPr>
            <a:xfrm>
              <a:off x="0" y="0"/>
              <a:ext cx="105791" cy="103759"/>
            </a:xfrm>
            <a:custGeom>
              <a:avLst/>
              <a:gdLst/>
              <a:ahLst/>
              <a:cxnLst/>
              <a:rect l="l" t="t" r="r" b="b"/>
              <a:pathLst>
                <a:path w="105791" h="103759">
                  <a:moveTo>
                    <a:pt x="29464" y="6731"/>
                  </a:moveTo>
                  <a:cubicBezTo>
                    <a:pt x="25400" y="12065"/>
                    <a:pt x="22733" y="17526"/>
                    <a:pt x="18796" y="22860"/>
                  </a:cubicBezTo>
                  <a:cubicBezTo>
                    <a:pt x="0" y="44450"/>
                    <a:pt x="2667" y="64643"/>
                    <a:pt x="18796" y="86233"/>
                  </a:cubicBezTo>
                  <a:cubicBezTo>
                    <a:pt x="25527" y="94361"/>
                    <a:pt x="29464" y="102362"/>
                    <a:pt x="42926" y="99695"/>
                  </a:cubicBezTo>
                  <a:cubicBezTo>
                    <a:pt x="46990" y="98298"/>
                    <a:pt x="52324" y="98298"/>
                    <a:pt x="57658" y="99695"/>
                  </a:cubicBezTo>
                  <a:cubicBezTo>
                    <a:pt x="76454" y="103759"/>
                    <a:pt x="85852" y="94361"/>
                    <a:pt x="95123" y="78105"/>
                  </a:cubicBezTo>
                  <a:cubicBezTo>
                    <a:pt x="105791" y="60579"/>
                    <a:pt x="105791" y="48514"/>
                    <a:pt x="95123" y="29591"/>
                  </a:cubicBezTo>
                  <a:cubicBezTo>
                    <a:pt x="84455" y="13462"/>
                    <a:pt x="75057" y="4064"/>
                    <a:pt x="54991" y="8128"/>
                  </a:cubicBezTo>
                  <a:cubicBezTo>
                    <a:pt x="50927" y="9525"/>
                    <a:pt x="45593" y="8128"/>
                    <a:pt x="36195" y="8128"/>
                  </a:cubicBezTo>
                  <a:cubicBezTo>
                    <a:pt x="40259" y="9525"/>
                    <a:pt x="41529" y="9525"/>
                    <a:pt x="41529" y="9525"/>
                  </a:cubicBezTo>
                  <a:cubicBezTo>
                    <a:pt x="77724" y="0"/>
                    <a:pt x="89789" y="25527"/>
                    <a:pt x="100457" y="51181"/>
                  </a:cubicBezTo>
                  <a:cubicBezTo>
                    <a:pt x="101854" y="52578"/>
                    <a:pt x="101854" y="56515"/>
                    <a:pt x="100457" y="57912"/>
                  </a:cubicBezTo>
                  <a:cubicBezTo>
                    <a:pt x="93726" y="69977"/>
                    <a:pt x="87122" y="80772"/>
                    <a:pt x="80391" y="92964"/>
                  </a:cubicBezTo>
                  <a:cubicBezTo>
                    <a:pt x="78994" y="94361"/>
                    <a:pt x="77724" y="97028"/>
                    <a:pt x="75057" y="97028"/>
                  </a:cubicBezTo>
                  <a:cubicBezTo>
                    <a:pt x="61722" y="97028"/>
                    <a:pt x="48260" y="97028"/>
                    <a:pt x="33528" y="97028"/>
                  </a:cubicBezTo>
                  <a:cubicBezTo>
                    <a:pt x="25400" y="82169"/>
                    <a:pt x="16129" y="66040"/>
                    <a:pt x="6731" y="51181"/>
                  </a:cubicBezTo>
                  <a:cubicBezTo>
                    <a:pt x="14732" y="37719"/>
                    <a:pt x="22733" y="24257"/>
                    <a:pt x="30861" y="12065"/>
                  </a:cubicBezTo>
                  <a:cubicBezTo>
                    <a:pt x="30861" y="10668"/>
                    <a:pt x="32258" y="9398"/>
                    <a:pt x="32258" y="9398"/>
                  </a:cubicBezTo>
                  <a:cubicBezTo>
                    <a:pt x="30861" y="8128"/>
                    <a:pt x="29464" y="8128"/>
                    <a:pt x="29464" y="67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8" name="Group 298"/>
          <p:cNvGrpSpPr/>
          <p:nvPr/>
        </p:nvGrpSpPr>
        <p:grpSpPr>
          <a:xfrm>
            <a:off x="15649740" y="10153620"/>
            <a:ext cx="41040" cy="37260"/>
            <a:chOff x="0" y="0"/>
            <a:chExt cx="54720" cy="49680"/>
          </a:xfrm>
        </p:grpSpPr>
        <p:sp>
          <p:nvSpPr>
            <p:cNvPr id="299" name="Freeform 299"/>
            <p:cNvSpPr/>
            <p:nvPr/>
          </p:nvSpPr>
          <p:spPr>
            <a:xfrm>
              <a:off x="0" y="0"/>
              <a:ext cx="54737" cy="49657"/>
            </a:xfrm>
            <a:custGeom>
              <a:avLst/>
              <a:gdLst/>
              <a:ahLst/>
              <a:cxnLst/>
              <a:rect l="l" t="t" r="r" b="b"/>
              <a:pathLst>
                <a:path w="54737" h="49657">
                  <a:moveTo>
                    <a:pt x="24003" y="49657"/>
                  </a:moveTo>
                  <a:cubicBezTo>
                    <a:pt x="32004" y="48260"/>
                    <a:pt x="38735" y="49657"/>
                    <a:pt x="41402" y="45593"/>
                  </a:cubicBezTo>
                  <a:cubicBezTo>
                    <a:pt x="46736" y="40259"/>
                    <a:pt x="50800" y="32131"/>
                    <a:pt x="52070" y="25400"/>
                  </a:cubicBezTo>
                  <a:cubicBezTo>
                    <a:pt x="54737" y="18796"/>
                    <a:pt x="40005" y="0"/>
                    <a:pt x="34671" y="0"/>
                  </a:cubicBezTo>
                  <a:cubicBezTo>
                    <a:pt x="26670" y="1397"/>
                    <a:pt x="17399" y="0"/>
                    <a:pt x="10668" y="4064"/>
                  </a:cubicBezTo>
                  <a:cubicBezTo>
                    <a:pt x="5334" y="8001"/>
                    <a:pt x="0" y="17399"/>
                    <a:pt x="0" y="25527"/>
                  </a:cubicBezTo>
                  <a:cubicBezTo>
                    <a:pt x="0" y="30861"/>
                    <a:pt x="5334" y="38989"/>
                    <a:pt x="9398" y="42926"/>
                  </a:cubicBezTo>
                  <a:cubicBezTo>
                    <a:pt x="13462" y="46863"/>
                    <a:pt x="20066" y="48260"/>
                    <a:pt x="24130" y="49657"/>
                  </a:cubicBezTo>
                  <a:close/>
                  <a:moveTo>
                    <a:pt x="25400" y="4064"/>
                  </a:moveTo>
                  <a:cubicBezTo>
                    <a:pt x="36068" y="4064"/>
                    <a:pt x="48133" y="14859"/>
                    <a:pt x="48133" y="25527"/>
                  </a:cubicBezTo>
                  <a:cubicBezTo>
                    <a:pt x="48133" y="34925"/>
                    <a:pt x="36068" y="45720"/>
                    <a:pt x="25400" y="45720"/>
                  </a:cubicBezTo>
                  <a:cubicBezTo>
                    <a:pt x="16002" y="45593"/>
                    <a:pt x="4064" y="33528"/>
                    <a:pt x="4064" y="24130"/>
                  </a:cubicBezTo>
                  <a:cubicBezTo>
                    <a:pt x="4064" y="14732"/>
                    <a:pt x="16002" y="4064"/>
                    <a:pt x="2540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0" name="Group 300"/>
          <p:cNvGrpSpPr/>
          <p:nvPr/>
        </p:nvGrpSpPr>
        <p:grpSpPr>
          <a:xfrm>
            <a:off x="15647580" y="9924120"/>
            <a:ext cx="41580" cy="35100"/>
            <a:chOff x="0" y="0"/>
            <a:chExt cx="55440" cy="46800"/>
          </a:xfrm>
        </p:grpSpPr>
        <p:sp>
          <p:nvSpPr>
            <p:cNvPr id="301" name="Freeform 301"/>
            <p:cNvSpPr/>
            <p:nvPr/>
          </p:nvSpPr>
          <p:spPr>
            <a:xfrm>
              <a:off x="0" y="0"/>
              <a:ext cx="55499" cy="46863"/>
            </a:xfrm>
            <a:custGeom>
              <a:avLst/>
              <a:gdLst/>
              <a:ahLst/>
              <a:cxnLst/>
              <a:rect l="l" t="t" r="r" b="b"/>
              <a:pathLst>
                <a:path w="55499" h="46863">
                  <a:moveTo>
                    <a:pt x="28448" y="46863"/>
                  </a:moveTo>
                  <a:cubicBezTo>
                    <a:pt x="40640" y="46863"/>
                    <a:pt x="55499" y="33528"/>
                    <a:pt x="55499" y="24130"/>
                  </a:cubicBezTo>
                  <a:cubicBezTo>
                    <a:pt x="54102" y="12065"/>
                    <a:pt x="40513" y="0"/>
                    <a:pt x="28448" y="0"/>
                  </a:cubicBezTo>
                  <a:cubicBezTo>
                    <a:pt x="16383" y="0"/>
                    <a:pt x="0" y="13335"/>
                    <a:pt x="0" y="24130"/>
                  </a:cubicBezTo>
                  <a:cubicBezTo>
                    <a:pt x="1397" y="34798"/>
                    <a:pt x="14859" y="46863"/>
                    <a:pt x="28448" y="46863"/>
                  </a:cubicBezTo>
                  <a:close/>
                  <a:moveTo>
                    <a:pt x="28448" y="45466"/>
                  </a:moveTo>
                  <a:cubicBezTo>
                    <a:pt x="18923" y="45466"/>
                    <a:pt x="5461" y="33401"/>
                    <a:pt x="5461" y="24130"/>
                  </a:cubicBezTo>
                  <a:cubicBezTo>
                    <a:pt x="5461" y="16129"/>
                    <a:pt x="17653" y="2794"/>
                    <a:pt x="27051" y="2794"/>
                  </a:cubicBezTo>
                  <a:cubicBezTo>
                    <a:pt x="37846" y="2794"/>
                    <a:pt x="50038" y="14859"/>
                    <a:pt x="50038" y="24130"/>
                  </a:cubicBezTo>
                  <a:cubicBezTo>
                    <a:pt x="50038" y="32131"/>
                    <a:pt x="36576" y="45466"/>
                    <a:pt x="28448" y="454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2" name="Group 302"/>
          <p:cNvGrpSpPr/>
          <p:nvPr/>
        </p:nvGrpSpPr>
        <p:grpSpPr>
          <a:xfrm>
            <a:off x="15510960" y="10099620"/>
            <a:ext cx="35100" cy="66420"/>
            <a:chOff x="0" y="0"/>
            <a:chExt cx="46800" cy="88560"/>
          </a:xfrm>
        </p:grpSpPr>
        <p:sp>
          <p:nvSpPr>
            <p:cNvPr id="303" name="Freeform 303"/>
            <p:cNvSpPr/>
            <p:nvPr/>
          </p:nvSpPr>
          <p:spPr>
            <a:xfrm>
              <a:off x="0" y="0"/>
              <a:ext cx="46863" cy="88519"/>
            </a:xfrm>
            <a:custGeom>
              <a:avLst/>
              <a:gdLst/>
              <a:ahLst/>
              <a:cxnLst/>
              <a:rect l="l" t="t" r="r" b="b"/>
              <a:pathLst>
                <a:path w="46863" h="88519">
                  <a:moveTo>
                    <a:pt x="0" y="0"/>
                  </a:moveTo>
                  <a:cubicBezTo>
                    <a:pt x="5334" y="33528"/>
                    <a:pt x="22733" y="61722"/>
                    <a:pt x="45466" y="88519"/>
                  </a:cubicBezTo>
                  <a:cubicBezTo>
                    <a:pt x="46863" y="84455"/>
                    <a:pt x="46863" y="83185"/>
                    <a:pt x="46863" y="81788"/>
                  </a:cubicBezTo>
                  <a:cubicBezTo>
                    <a:pt x="21336" y="59055"/>
                    <a:pt x="12065" y="29464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4" name="Group 304"/>
          <p:cNvGrpSpPr/>
          <p:nvPr/>
        </p:nvGrpSpPr>
        <p:grpSpPr>
          <a:xfrm>
            <a:off x="15650820" y="10039140"/>
            <a:ext cx="36180" cy="35100"/>
            <a:chOff x="0" y="0"/>
            <a:chExt cx="48240" cy="46800"/>
          </a:xfrm>
        </p:grpSpPr>
        <p:sp>
          <p:nvSpPr>
            <p:cNvPr id="305" name="Freeform 305"/>
            <p:cNvSpPr/>
            <p:nvPr/>
          </p:nvSpPr>
          <p:spPr>
            <a:xfrm>
              <a:off x="0" y="0"/>
              <a:ext cx="48260" cy="46863"/>
            </a:xfrm>
            <a:custGeom>
              <a:avLst/>
              <a:gdLst/>
              <a:ahLst/>
              <a:cxnLst/>
              <a:rect l="l" t="t" r="r" b="b"/>
              <a:pathLst>
                <a:path w="48260" h="46863">
                  <a:moveTo>
                    <a:pt x="25400" y="46863"/>
                  </a:moveTo>
                  <a:cubicBezTo>
                    <a:pt x="40132" y="46863"/>
                    <a:pt x="48133" y="37465"/>
                    <a:pt x="48133" y="22733"/>
                  </a:cubicBezTo>
                  <a:cubicBezTo>
                    <a:pt x="48260" y="9398"/>
                    <a:pt x="36195" y="0"/>
                    <a:pt x="22733" y="0"/>
                  </a:cubicBezTo>
                  <a:cubicBezTo>
                    <a:pt x="9271" y="0"/>
                    <a:pt x="0" y="9398"/>
                    <a:pt x="0" y="24130"/>
                  </a:cubicBezTo>
                  <a:cubicBezTo>
                    <a:pt x="6731" y="12065"/>
                    <a:pt x="12065" y="0"/>
                    <a:pt x="28194" y="4064"/>
                  </a:cubicBezTo>
                  <a:cubicBezTo>
                    <a:pt x="37592" y="6731"/>
                    <a:pt x="44323" y="13462"/>
                    <a:pt x="44323" y="22733"/>
                  </a:cubicBezTo>
                  <a:cubicBezTo>
                    <a:pt x="45720" y="36068"/>
                    <a:pt x="37592" y="42799"/>
                    <a:pt x="25527" y="468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6" name="Group 306"/>
          <p:cNvGrpSpPr/>
          <p:nvPr/>
        </p:nvGrpSpPr>
        <p:grpSpPr>
          <a:xfrm>
            <a:off x="15850620" y="9983520"/>
            <a:ext cx="29160" cy="59940"/>
            <a:chOff x="0" y="0"/>
            <a:chExt cx="38880" cy="79920"/>
          </a:xfrm>
        </p:grpSpPr>
        <p:sp>
          <p:nvSpPr>
            <p:cNvPr id="307" name="Freeform 307"/>
            <p:cNvSpPr/>
            <p:nvPr/>
          </p:nvSpPr>
          <p:spPr>
            <a:xfrm>
              <a:off x="-1397" y="0"/>
              <a:ext cx="40259" cy="80010"/>
            </a:xfrm>
            <a:custGeom>
              <a:avLst/>
              <a:gdLst/>
              <a:ahLst/>
              <a:cxnLst/>
              <a:rect l="l" t="t" r="r" b="b"/>
              <a:pathLst>
                <a:path w="40259" h="80010">
                  <a:moveTo>
                    <a:pt x="40259" y="79883"/>
                  </a:moveTo>
                  <a:cubicBezTo>
                    <a:pt x="37465" y="51435"/>
                    <a:pt x="25019" y="27051"/>
                    <a:pt x="6985" y="5461"/>
                  </a:cubicBezTo>
                  <a:cubicBezTo>
                    <a:pt x="5588" y="2667"/>
                    <a:pt x="2794" y="1397"/>
                    <a:pt x="0" y="0"/>
                  </a:cubicBezTo>
                  <a:cubicBezTo>
                    <a:pt x="0" y="1397"/>
                    <a:pt x="0" y="2667"/>
                    <a:pt x="1397" y="4064"/>
                  </a:cubicBezTo>
                  <a:cubicBezTo>
                    <a:pt x="19431" y="24384"/>
                    <a:pt x="30607" y="47371"/>
                    <a:pt x="37465" y="74549"/>
                  </a:cubicBezTo>
                  <a:cubicBezTo>
                    <a:pt x="37465" y="75946"/>
                    <a:pt x="38862" y="77216"/>
                    <a:pt x="40259" y="8001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8" name="Group 308"/>
          <p:cNvGrpSpPr/>
          <p:nvPr/>
        </p:nvGrpSpPr>
        <p:grpSpPr>
          <a:xfrm>
            <a:off x="15505020" y="10039140"/>
            <a:ext cx="1620" cy="37260"/>
            <a:chOff x="0" y="0"/>
            <a:chExt cx="2160" cy="49680"/>
          </a:xfrm>
        </p:grpSpPr>
        <p:sp>
          <p:nvSpPr>
            <p:cNvPr id="309" name="Freeform 309"/>
            <p:cNvSpPr/>
            <p:nvPr/>
          </p:nvSpPr>
          <p:spPr>
            <a:xfrm>
              <a:off x="0" y="0"/>
              <a:ext cx="2159" cy="49657"/>
            </a:xfrm>
            <a:custGeom>
              <a:avLst/>
              <a:gdLst/>
              <a:ahLst/>
              <a:cxnLst/>
              <a:rect l="l" t="t" r="r" b="b"/>
              <a:pathLst>
                <a:path w="2159" h="49657">
                  <a:moveTo>
                    <a:pt x="0" y="0"/>
                  </a:moveTo>
                  <a:cubicBezTo>
                    <a:pt x="0" y="17399"/>
                    <a:pt x="0" y="33528"/>
                    <a:pt x="0" y="49657"/>
                  </a:cubicBezTo>
                  <a:cubicBezTo>
                    <a:pt x="1143" y="49657"/>
                    <a:pt x="1143" y="49657"/>
                    <a:pt x="2159" y="49657"/>
                  </a:cubicBezTo>
                  <a:cubicBezTo>
                    <a:pt x="2159" y="33528"/>
                    <a:pt x="2159" y="16129"/>
                    <a:pt x="2159" y="0"/>
                  </a:cubicBezTo>
                  <a:cubicBezTo>
                    <a:pt x="1143" y="0"/>
                    <a:pt x="1143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10" name="Group 310"/>
          <p:cNvGrpSpPr/>
          <p:nvPr/>
        </p:nvGrpSpPr>
        <p:grpSpPr>
          <a:xfrm>
            <a:off x="17659080" y="9593640"/>
            <a:ext cx="18900" cy="18900"/>
            <a:chOff x="0" y="0"/>
            <a:chExt cx="25200" cy="25200"/>
          </a:xfrm>
        </p:grpSpPr>
        <p:sp>
          <p:nvSpPr>
            <p:cNvPr id="311" name="Freeform 311"/>
            <p:cNvSpPr/>
            <p:nvPr/>
          </p:nvSpPr>
          <p:spPr>
            <a:xfrm>
              <a:off x="0" y="0"/>
              <a:ext cx="25146" cy="25146"/>
            </a:xfrm>
            <a:custGeom>
              <a:avLst/>
              <a:gdLst/>
              <a:ahLst/>
              <a:cxnLst/>
              <a:rect l="l" t="t" r="r" b="b"/>
              <a:pathLst>
                <a:path w="25146" h="25146">
                  <a:moveTo>
                    <a:pt x="13208" y="0"/>
                  </a:moveTo>
                  <a:cubicBezTo>
                    <a:pt x="5334" y="0"/>
                    <a:pt x="0" y="3937"/>
                    <a:pt x="0" y="11938"/>
                  </a:cubicBezTo>
                  <a:cubicBezTo>
                    <a:pt x="0" y="19939"/>
                    <a:pt x="3937" y="25146"/>
                    <a:pt x="11938" y="25146"/>
                  </a:cubicBezTo>
                  <a:cubicBezTo>
                    <a:pt x="19939" y="25146"/>
                    <a:pt x="23876" y="21209"/>
                    <a:pt x="25146" y="13208"/>
                  </a:cubicBezTo>
                  <a:cubicBezTo>
                    <a:pt x="25146" y="5334"/>
                    <a:pt x="19939" y="1270"/>
                    <a:pt x="13208" y="0"/>
                  </a:cubicBezTo>
                  <a:close/>
                  <a:moveTo>
                    <a:pt x="11938" y="25146"/>
                  </a:moveTo>
                  <a:cubicBezTo>
                    <a:pt x="8001" y="19939"/>
                    <a:pt x="2667" y="15875"/>
                    <a:pt x="3937" y="11938"/>
                  </a:cubicBezTo>
                  <a:cubicBezTo>
                    <a:pt x="3937" y="9271"/>
                    <a:pt x="9271" y="3937"/>
                    <a:pt x="13208" y="3937"/>
                  </a:cubicBezTo>
                  <a:cubicBezTo>
                    <a:pt x="15875" y="3937"/>
                    <a:pt x="21209" y="10541"/>
                    <a:pt x="21209" y="13208"/>
                  </a:cubicBezTo>
                  <a:cubicBezTo>
                    <a:pt x="21209" y="15875"/>
                    <a:pt x="15875" y="19812"/>
                    <a:pt x="11938" y="2514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12" name="Group 312"/>
          <p:cNvGrpSpPr/>
          <p:nvPr/>
        </p:nvGrpSpPr>
        <p:grpSpPr>
          <a:xfrm>
            <a:off x="17896680" y="9593640"/>
            <a:ext cx="19980" cy="18900"/>
            <a:chOff x="0" y="0"/>
            <a:chExt cx="26640" cy="25200"/>
          </a:xfrm>
        </p:grpSpPr>
        <p:sp>
          <p:nvSpPr>
            <p:cNvPr id="313" name="Freeform 313"/>
            <p:cNvSpPr/>
            <p:nvPr/>
          </p:nvSpPr>
          <p:spPr>
            <a:xfrm>
              <a:off x="0" y="0"/>
              <a:ext cx="26670" cy="25146"/>
            </a:xfrm>
            <a:custGeom>
              <a:avLst/>
              <a:gdLst/>
              <a:ahLst/>
              <a:cxnLst/>
              <a:rect l="l" t="t" r="r" b="b"/>
              <a:pathLst>
                <a:path w="26670" h="25146">
                  <a:moveTo>
                    <a:pt x="9271" y="25146"/>
                  </a:moveTo>
                  <a:cubicBezTo>
                    <a:pt x="21209" y="25146"/>
                    <a:pt x="25273" y="21209"/>
                    <a:pt x="26543" y="13208"/>
                  </a:cubicBezTo>
                  <a:cubicBezTo>
                    <a:pt x="26670" y="5334"/>
                    <a:pt x="21336" y="0"/>
                    <a:pt x="13335" y="0"/>
                  </a:cubicBezTo>
                  <a:cubicBezTo>
                    <a:pt x="6604" y="0"/>
                    <a:pt x="0" y="5334"/>
                    <a:pt x="1270" y="11938"/>
                  </a:cubicBezTo>
                  <a:cubicBezTo>
                    <a:pt x="1270" y="17272"/>
                    <a:pt x="6604" y="22606"/>
                    <a:pt x="9271" y="25146"/>
                  </a:cubicBezTo>
                  <a:close/>
                  <a:moveTo>
                    <a:pt x="13335" y="0"/>
                  </a:moveTo>
                  <a:cubicBezTo>
                    <a:pt x="17272" y="6604"/>
                    <a:pt x="22606" y="9271"/>
                    <a:pt x="22606" y="13208"/>
                  </a:cubicBezTo>
                  <a:cubicBezTo>
                    <a:pt x="21336" y="15875"/>
                    <a:pt x="17272" y="21209"/>
                    <a:pt x="13335" y="21209"/>
                  </a:cubicBezTo>
                  <a:cubicBezTo>
                    <a:pt x="10668" y="21209"/>
                    <a:pt x="5334" y="15875"/>
                    <a:pt x="5334" y="13208"/>
                  </a:cubicBezTo>
                  <a:cubicBezTo>
                    <a:pt x="5334" y="9271"/>
                    <a:pt x="9271" y="6604"/>
                    <a:pt x="1333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14" name="Group 314"/>
          <p:cNvGrpSpPr/>
          <p:nvPr/>
        </p:nvGrpSpPr>
        <p:grpSpPr>
          <a:xfrm>
            <a:off x="15651360" y="10156860"/>
            <a:ext cx="32940" cy="31320"/>
            <a:chOff x="0" y="0"/>
            <a:chExt cx="43920" cy="41760"/>
          </a:xfrm>
        </p:grpSpPr>
        <p:sp>
          <p:nvSpPr>
            <p:cNvPr id="315" name="Freeform 315"/>
            <p:cNvSpPr/>
            <p:nvPr/>
          </p:nvSpPr>
          <p:spPr>
            <a:xfrm>
              <a:off x="0" y="0"/>
              <a:ext cx="43942" cy="41783"/>
            </a:xfrm>
            <a:custGeom>
              <a:avLst/>
              <a:gdLst/>
              <a:ahLst/>
              <a:cxnLst/>
              <a:rect l="l" t="t" r="r" b="b"/>
              <a:pathLst>
                <a:path w="43942" h="41783">
                  <a:moveTo>
                    <a:pt x="21336" y="0"/>
                  </a:moveTo>
                  <a:cubicBezTo>
                    <a:pt x="11938" y="0"/>
                    <a:pt x="0" y="10795"/>
                    <a:pt x="0" y="20193"/>
                  </a:cubicBezTo>
                  <a:cubicBezTo>
                    <a:pt x="0" y="29591"/>
                    <a:pt x="11938" y="41783"/>
                    <a:pt x="21336" y="41783"/>
                  </a:cubicBezTo>
                  <a:cubicBezTo>
                    <a:pt x="32004" y="41783"/>
                    <a:pt x="43942" y="30988"/>
                    <a:pt x="43942" y="21590"/>
                  </a:cubicBezTo>
                  <a:cubicBezTo>
                    <a:pt x="43942" y="10795"/>
                    <a:pt x="32004" y="0"/>
                    <a:pt x="21336" y="0"/>
                  </a:cubicBezTo>
                  <a:close/>
                  <a:moveTo>
                    <a:pt x="9271" y="17526"/>
                  </a:moveTo>
                  <a:cubicBezTo>
                    <a:pt x="11938" y="14859"/>
                    <a:pt x="15875" y="9398"/>
                    <a:pt x="21209" y="8128"/>
                  </a:cubicBezTo>
                  <a:cubicBezTo>
                    <a:pt x="29337" y="6731"/>
                    <a:pt x="34544" y="12065"/>
                    <a:pt x="34544" y="21590"/>
                  </a:cubicBezTo>
                  <a:cubicBezTo>
                    <a:pt x="34544" y="29718"/>
                    <a:pt x="30607" y="33655"/>
                    <a:pt x="22606" y="33655"/>
                  </a:cubicBezTo>
                  <a:cubicBezTo>
                    <a:pt x="13335" y="33655"/>
                    <a:pt x="9271" y="29591"/>
                    <a:pt x="9271" y="1752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16" name="Group 316"/>
          <p:cNvGrpSpPr/>
          <p:nvPr/>
        </p:nvGrpSpPr>
        <p:grpSpPr>
          <a:xfrm>
            <a:off x="15651360" y="9926280"/>
            <a:ext cx="32940" cy="32400"/>
            <a:chOff x="0" y="0"/>
            <a:chExt cx="43920" cy="43200"/>
          </a:xfrm>
        </p:grpSpPr>
        <p:sp>
          <p:nvSpPr>
            <p:cNvPr id="317" name="Freeform 317"/>
            <p:cNvSpPr/>
            <p:nvPr/>
          </p:nvSpPr>
          <p:spPr>
            <a:xfrm>
              <a:off x="0" y="0"/>
              <a:ext cx="43942" cy="43180"/>
            </a:xfrm>
            <a:custGeom>
              <a:avLst/>
              <a:gdLst/>
              <a:ahLst/>
              <a:cxnLst/>
              <a:rect l="l" t="t" r="r" b="b"/>
              <a:pathLst>
                <a:path w="43942" h="43180">
                  <a:moveTo>
                    <a:pt x="22606" y="43180"/>
                  </a:moveTo>
                  <a:cubicBezTo>
                    <a:pt x="30607" y="43180"/>
                    <a:pt x="43942" y="29718"/>
                    <a:pt x="43942" y="21590"/>
                  </a:cubicBezTo>
                  <a:cubicBezTo>
                    <a:pt x="43942" y="12192"/>
                    <a:pt x="32004" y="0"/>
                    <a:pt x="21336" y="0"/>
                  </a:cubicBezTo>
                  <a:cubicBezTo>
                    <a:pt x="11938" y="0"/>
                    <a:pt x="0" y="13462"/>
                    <a:pt x="0" y="21590"/>
                  </a:cubicBezTo>
                  <a:cubicBezTo>
                    <a:pt x="0" y="30988"/>
                    <a:pt x="13335" y="43180"/>
                    <a:pt x="22606" y="43180"/>
                  </a:cubicBezTo>
                  <a:close/>
                  <a:moveTo>
                    <a:pt x="18669" y="8128"/>
                  </a:moveTo>
                  <a:cubicBezTo>
                    <a:pt x="30607" y="8128"/>
                    <a:pt x="34671" y="13589"/>
                    <a:pt x="34671" y="21590"/>
                  </a:cubicBezTo>
                  <a:cubicBezTo>
                    <a:pt x="34671" y="29591"/>
                    <a:pt x="29337" y="33782"/>
                    <a:pt x="22733" y="33782"/>
                  </a:cubicBezTo>
                  <a:cubicBezTo>
                    <a:pt x="13335" y="33782"/>
                    <a:pt x="8001" y="29718"/>
                    <a:pt x="9271" y="20193"/>
                  </a:cubicBezTo>
                  <a:cubicBezTo>
                    <a:pt x="10541" y="14732"/>
                    <a:pt x="15875" y="10795"/>
                    <a:pt x="18542" y="800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18" name="Group 318"/>
          <p:cNvGrpSpPr/>
          <p:nvPr/>
        </p:nvGrpSpPr>
        <p:grpSpPr>
          <a:xfrm>
            <a:off x="17660700" y="9596880"/>
            <a:ext cx="14580" cy="16200"/>
            <a:chOff x="0" y="0"/>
            <a:chExt cx="19440" cy="21600"/>
          </a:xfrm>
        </p:grpSpPr>
        <p:sp>
          <p:nvSpPr>
            <p:cNvPr id="319" name="Freeform 319"/>
            <p:cNvSpPr/>
            <p:nvPr/>
          </p:nvSpPr>
          <p:spPr>
            <a:xfrm>
              <a:off x="0" y="0"/>
              <a:ext cx="19558" cy="21590"/>
            </a:xfrm>
            <a:custGeom>
              <a:avLst/>
              <a:gdLst/>
              <a:ahLst/>
              <a:cxnLst/>
              <a:rect l="l" t="t" r="r" b="b"/>
              <a:pathLst>
                <a:path w="19558" h="21590">
                  <a:moveTo>
                    <a:pt x="9779" y="21590"/>
                  </a:moveTo>
                  <a:cubicBezTo>
                    <a:pt x="13970" y="16129"/>
                    <a:pt x="19558" y="12192"/>
                    <a:pt x="19558" y="9398"/>
                  </a:cubicBezTo>
                  <a:cubicBezTo>
                    <a:pt x="19558" y="6604"/>
                    <a:pt x="13843" y="0"/>
                    <a:pt x="11049" y="0"/>
                  </a:cubicBezTo>
                  <a:cubicBezTo>
                    <a:pt x="6985" y="0"/>
                    <a:pt x="1397" y="5461"/>
                    <a:pt x="1397" y="8128"/>
                  </a:cubicBezTo>
                  <a:cubicBezTo>
                    <a:pt x="0" y="12192"/>
                    <a:pt x="5588" y="16256"/>
                    <a:pt x="9779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0" name="Group 320"/>
          <p:cNvGrpSpPr/>
          <p:nvPr/>
        </p:nvGrpSpPr>
        <p:grpSpPr>
          <a:xfrm>
            <a:off x="17901540" y="9593640"/>
            <a:ext cx="12960" cy="16200"/>
            <a:chOff x="0" y="0"/>
            <a:chExt cx="17280" cy="21600"/>
          </a:xfrm>
        </p:grpSpPr>
        <p:sp>
          <p:nvSpPr>
            <p:cNvPr id="321" name="Freeform 321"/>
            <p:cNvSpPr/>
            <p:nvPr/>
          </p:nvSpPr>
          <p:spPr>
            <a:xfrm>
              <a:off x="0" y="0"/>
              <a:ext cx="17272" cy="21590"/>
            </a:xfrm>
            <a:custGeom>
              <a:avLst/>
              <a:gdLst/>
              <a:ahLst/>
              <a:cxnLst/>
              <a:rect l="l" t="t" r="r" b="b"/>
              <a:pathLst>
                <a:path w="17272" h="21590">
                  <a:moveTo>
                    <a:pt x="8001" y="0"/>
                  </a:moveTo>
                  <a:cubicBezTo>
                    <a:pt x="3937" y="6731"/>
                    <a:pt x="0" y="9398"/>
                    <a:pt x="0" y="13462"/>
                  </a:cubicBezTo>
                  <a:cubicBezTo>
                    <a:pt x="0" y="16129"/>
                    <a:pt x="5334" y="21590"/>
                    <a:pt x="8001" y="21590"/>
                  </a:cubicBezTo>
                  <a:cubicBezTo>
                    <a:pt x="11938" y="21590"/>
                    <a:pt x="16002" y="16129"/>
                    <a:pt x="17272" y="13462"/>
                  </a:cubicBezTo>
                  <a:cubicBezTo>
                    <a:pt x="17272" y="9398"/>
                    <a:pt x="11938" y="6731"/>
                    <a:pt x="800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2" name="Group 322"/>
          <p:cNvGrpSpPr/>
          <p:nvPr/>
        </p:nvGrpSpPr>
        <p:grpSpPr>
          <a:xfrm>
            <a:off x="15658920" y="10161720"/>
            <a:ext cx="18900" cy="19980"/>
            <a:chOff x="0" y="0"/>
            <a:chExt cx="25200" cy="26640"/>
          </a:xfrm>
        </p:grpSpPr>
        <p:sp>
          <p:nvSpPr>
            <p:cNvPr id="323" name="Freeform 323"/>
            <p:cNvSpPr/>
            <p:nvPr/>
          </p:nvSpPr>
          <p:spPr>
            <a:xfrm>
              <a:off x="0" y="0"/>
              <a:ext cx="25146" cy="26670"/>
            </a:xfrm>
            <a:custGeom>
              <a:avLst/>
              <a:gdLst/>
              <a:ahLst/>
              <a:cxnLst/>
              <a:rect l="l" t="t" r="r" b="b"/>
              <a:pathLst>
                <a:path w="25146" h="26670">
                  <a:moveTo>
                    <a:pt x="0" y="10668"/>
                  </a:moveTo>
                  <a:cubicBezTo>
                    <a:pt x="0" y="22606"/>
                    <a:pt x="3937" y="26670"/>
                    <a:pt x="13208" y="26670"/>
                  </a:cubicBezTo>
                  <a:cubicBezTo>
                    <a:pt x="21209" y="26670"/>
                    <a:pt x="25146" y="22733"/>
                    <a:pt x="25146" y="14732"/>
                  </a:cubicBezTo>
                  <a:cubicBezTo>
                    <a:pt x="25146" y="5334"/>
                    <a:pt x="19939" y="0"/>
                    <a:pt x="11938" y="1270"/>
                  </a:cubicBezTo>
                  <a:cubicBezTo>
                    <a:pt x="6604" y="2667"/>
                    <a:pt x="2667" y="8001"/>
                    <a:pt x="0" y="10668"/>
                  </a:cubicBezTo>
                  <a:close/>
                  <a:moveTo>
                    <a:pt x="13208" y="1270"/>
                  </a:moveTo>
                  <a:cubicBezTo>
                    <a:pt x="17145" y="6604"/>
                    <a:pt x="22479" y="10541"/>
                    <a:pt x="22479" y="13208"/>
                  </a:cubicBezTo>
                  <a:cubicBezTo>
                    <a:pt x="21209" y="17145"/>
                    <a:pt x="15875" y="21209"/>
                    <a:pt x="13208" y="23876"/>
                  </a:cubicBezTo>
                  <a:cubicBezTo>
                    <a:pt x="9271" y="21209"/>
                    <a:pt x="5207" y="17272"/>
                    <a:pt x="3937" y="13208"/>
                  </a:cubicBezTo>
                  <a:cubicBezTo>
                    <a:pt x="3937" y="10668"/>
                    <a:pt x="8001" y="6604"/>
                    <a:pt x="13208" y="127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4" name="Group 324"/>
          <p:cNvGrpSpPr/>
          <p:nvPr/>
        </p:nvGrpSpPr>
        <p:grpSpPr>
          <a:xfrm>
            <a:off x="15658380" y="9932220"/>
            <a:ext cx="20520" cy="18900"/>
            <a:chOff x="0" y="0"/>
            <a:chExt cx="27360" cy="25200"/>
          </a:xfrm>
        </p:grpSpPr>
        <p:sp>
          <p:nvSpPr>
            <p:cNvPr id="325" name="Freeform 325"/>
            <p:cNvSpPr/>
            <p:nvPr/>
          </p:nvSpPr>
          <p:spPr>
            <a:xfrm>
              <a:off x="0" y="0"/>
              <a:ext cx="27305" cy="25146"/>
            </a:xfrm>
            <a:custGeom>
              <a:avLst/>
              <a:gdLst/>
              <a:ahLst/>
              <a:cxnLst/>
              <a:rect l="l" t="t" r="r" b="b"/>
              <a:pathLst>
                <a:path w="27305" h="25146">
                  <a:moveTo>
                    <a:pt x="10922" y="0"/>
                  </a:moveTo>
                  <a:cubicBezTo>
                    <a:pt x="8255" y="2667"/>
                    <a:pt x="2794" y="6604"/>
                    <a:pt x="1397" y="11938"/>
                  </a:cubicBezTo>
                  <a:cubicBezTo>
                    <a:pt x="0" y="21209"/>
                    <a:pt x="5461" y="25146"/>
                    <a:pt x="14986" y="25146"/>
                  </a:cubicBezTo>
                  <a:cubicBezTo>
                    <a:pt x="21844" y="25146"/>
                    <a:pt x="27305" y="21209"/>
                    <a:pt x="27305" y="13208"/>
                  </a:cubicBezTo>
                  <a:cubicBezTo>
                    <a:pt x="27305" y="5207"/>
                    <a:pt x="23241" y="0"/>
                    <a:pt x="10922" y="0"/>
                  </a:cubicBezTo>
                  <a:close/>
                  <a:moveTo>
                    <a:pt x="13716" y="25146"/>
                  </a:moveTo>
                  <a:cubicBezTo>
                    <a:pt x="9525" y="19939"/>
                    <a:pt x="5461" y="15875"/>
                    <a:pt x="5461" y="13208"/>
                  </a:cubicBezTo>
                  <a:cubicBezTo>
                    <a:pt x="5461" y="9271"/>
                    <a:pt x="10922" y="3937"/>
                    <a:pt x="14986" y="3937"/>
                  </a:cubicBezTo>
                  <a:cubicBezTo>
                    <a:pt x="17780" y="3937"/>
                    <a:pt x="24511" y="9271"/>
                    <a:pt x="24511" y="11938"/>
                  </a:cubicBezTo>
                  <a:cubicBezTo>
                    <a:pt x="23114" y="15875"/>
                    <a:pt x="19050" y="19939"/>
                    <a:pt x="13589" y="2514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6" name="Group 326"/>
          <p:cNvGrpSpPr/>
          <p:nvPr/>
        </p:nvGrpSpPr>
        <p:grpSpPr>
          <a:xfrm>
            <a:off x="15662700" y="10162800"/>
            <a:ext cx="14040" cy="17280"/>
            <a:chOff x="0" y="0"/>
            <a:chExt cx="18720" cy="23040"/>
          </a:xfrm>
        </p:grpSpPr>
        <p:sp>
          <p:nvSpPr>
            <p:cNvPr id="327" name="Freeform 327"/>
            <p:cNvSpPr/>
            <p:nvPr/>
          </p:nvSpPr>
          <p:spPr>
            <a:xfrm>
              <a:off x="0" y="0"/>
              <a:ext cx="18796" cy="22987"/>
            </a:xfrm>
            <a:custGeom>
              <a:avLst/>
              <a:gdLst/>
              <a:ahLst/>
              <a:cxnLst/>
              <a:rect l="l" t="t" r="r" b="b"/>
              <a:pathLst>
                <a:path w="18796" h="22987">
                  <a:moveTo>
                    <a:pt x="9398" y="0"/>
                  </a:moveTo>
                  <a:cubicBezTo>
                    <a:pt x="4064" y="5461"/>
                    <a:pt x="0" y="9525"/>
                    <a:pt x="0" y="12192"/>
                  </a:cubicBezTo>
                  <a:cubicBezTo>
                    <a:pt x="1397" y="16256"/>
                    <a:pt x="5334" y="20320"/>
                    <a:pt x="9398" y="22987"/>
                  </a:cubicBezTo>
                  <a:cubicBezTo>
                    <a:pt x="12065" y="20320"/>
                    <a:pt x="17399" y="16256"/>
                    <a:pt x="18796" y="12192"/>
                  </a:cubicBezTo>
                  <a:cubicBezTo>
                    <a:pt x="18669" y="9525"/>
                    <a:pt x="13335" y="5461"/>
                    <a:pt x="939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8" name="Group 328"/>
          <p:cNvGrpSpPr/>
          <p:nvPr/>
        </p:nvGrpSpPr>
        <p:grpSpPr>
          <a:xfrm>
            <a:off x="15662700" y="9934920"/>
            <a:ext cx="14040" cy="16200"/>
            <a:chOff x="0" y="0"/>
            <a:chExt cx="18720" cy="21600"/>
          </a:xfrm>
        </p:grpSpPr>
        <p:sp>
          <p:nvSpPr>
            <p:cNvPr id="329" name="Freeform 329"/>
            <p:cNvSpPr/>
            <p:nvPr/>
          </p:nvSpPr>
          <p:spPr>
            <a:xfrm>
              <a:off x="0" y="0"/>
              <a:ext cx="18669" cy="21590"/>
            </a:xfrm>
            <a:custGeom>
              <a:avLst/>
              <a:gdLst/>
              <a:ahLst/>
              <a:cxnLst/>
              <a:rect l="l" t="t" r="r" b="b"/>
              <a:pathLst>
                <a:path w="18669" h="21590">
                  <a:moveTo>
                    <a:pt x="8001" y="21590"/>
                  </a:moveTo>
                  <a:cubicBezTo>
                    <a:pt x="13335" y="16129"/>
                    <a:pt x="17399" y="12192"/>
                    <a:pt x="18669" y="8128"/>
                  </a:cubicBezTo>
                  <a:cubicBezTo>
                    <a:pt x="18669" y="5461"/>
                    <a:pt x="12065" y="0"/>
                    <a:pt x="9398" y="0"/>
                  </a:cubicBezTo>
                  <a:cubicBezTo>
                    <a:pt x="5334" y="0"/>
                    <a:pt x="0" y="5461"/>
                    <a:pt x="0" y="9398"/>
                  </a:cubicBezTo>
                  <a:cubicBezTo>
                    <a:pt x="0" y="12065"/>
                    <a:pt x="4064" y="16129"/>
                    <a:pt x="8001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43440" y="6872580"/>
            <a:ext cx="6588540" cy="6588540"/>
            <a:chOff x="0" y="0"/>
            <a:chExt cx="8784720" cy="8784720"/>
          </a:xfrm>
        </p:grpSpPr>
        <p:sp>
          <p:nvSpPr>
            <p:cNvPr id="3" name="Freeform 3"/>
            <p:cNvSpPr/>
            <p:nvPr/>
          </p:nvSpPr>
          <p:spPr>
            <a:xfrm>
              <a:off x="-3810" y="-15240"/>
              <a:ext cx="8788273" cy="4414520"/>
            </a:xfrm>
            <a:custGeom>
              <a:avLst/>
              <a:gdLst/>
              <a:ahLst/>
              <a:cxnLst/>
              <a:rect l="l" t="t" r="r" b="b"/>
              <a:pathLst>
                <a:path w="8788273" h="4414520">
                  <a:moveTo>
                    <a:pt x="3810" y="4414520"/>
                  </a:moveTo>
                  <a:cubicBezTo>
                    <a:pt x="0" y="1996948"/>
                    <a:pt x="1950593" y="30734"/>
                    <a:pt x="4368165" y="15367"/>
                  </a:cubicBezTo>
                  <a:cubicBezTo>
                    <a:pt x="6785737" y="0"/>
                    <a:pt x="8761222" y="1941068"/>
                    <a:pt x="8788273" y="4358513"/>
                  </a:cubicBezTo>
                  <a:lnTo>
                    <a:pt x="7391146" y="4374261"/>
                  </a:lnTo>
                  <a:cubicBezTo>
                    <a:pt x="7372731" y="2725674"/>
                    <a:pt x="6025515" y="1401953"/>
                    <a:pt x="4376928" y="1412494"/>
                  </a:cubicBezTo>
                  <a:cubicBezTo>
                    <a:pt x="2728341" y="1423035"/>
                    <a:pt x="1398016" y="2763774"/>
                    <a:pt x="1400556" y="4412488"/>
                  </a:cubicBezTo>
                  <a:lnTo>
                    <a:pt x="1400810" y="4412488"/>
                  </a:lnTo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478840" y="6608520"/>
            <a:ext cx="7117200" cy="7117200"/>
            <a:chOff x="0" y="0"/>
            <a:chExt cx="9489600" cy="9489600"/>
          </a:xfrm>
        </p:grpSpPr>
        <p:sp>
          <p:nvSpPr>
            <p:cNvPr id="5" name="Freeform 5"/>
            <p:cNvSpPr/>
            <p:nvPr/>
          </p:nvSpPr>
          <p:spPr>
            <a:xfrm>
              <a:off x="1387475" y="-371348"/>
              <a:ext cx="8102092" cy="5098542"/>
            </a:xfrm>
            <a:custGeom>
              <a:avLst/>
              <a:gdLst/>
              <a:ahLst/>
              <a:cxnLst/>
              <a:rect l="l" t="t" r="r" b="b"/>
              <a:pathLst>
                <a:path w="8102092" h="5098542">
                  <a:moveTo>
                    <a:pt x="0" y="1763649"/>
                  </a:moveTo>
                  <a:cubicBezTo>
                    <a:pt x="1352423" y="409194"/>
                    <a:pt x="3386328" y="0"/>
                    <a:pt x="5157343" y="726186"/>
                  </a:cubicBezTo>
                  <a:cubicBezTo>
                    <a:pt x="6928358" y="1452372"/>
                    <a:pt x="8089646" y="3171444"/>
                    <a:pt x="8102092" y="5085461"/>
                  </a:cubicBezTo>
                  <a:lnTo>
                    <a:pt x="6035040" y="5098542"/>
                  </a:lnTo>
                  <a:cubicBezTo>
                    <a:pt x="6028055" y="4018280"/>
                    <a:pt x="5372608" y="3048127"/>
                    <a:pt x="4373118" y="2638298"/>
                  </a:cubicBezTo>
                  <a:cubicBezTo>
                    <a:pt x="3373628" y="2228469"/>
                    <a:pt x="2225803" y="2459355"/>
                    <a:pt x="1462532" y="3223768"/>
                  </a:cubicBezTo>
                  <a:lnTo>
                    <a:pt x="1462406" y="3223895"/>
                  </a:lnTo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180760" y="6309900"/>
            <a:ext cx="7713900" cy="7713900"/>
            <a:chOff x="0" y="0"/>
            <a:chExt cx="10285200" cy="10285200"/>
          </a:xfrm>
        </p:grpSpPr>
        <p:sp>
          <p:nvSpPr>
            <p:cNvPr id="7" name="Freeform 7"/>
            <p:cNvSpPr/>
            <p:nvPr/>
          </p:nvSpPr>
          <p:spPr>
            <a:xfrm>
              <a:off x="5118354" y="-13208"/>
              <a:ext cx="5164709" cy="5088128"/>
            </a:xfrm>
            <a:custGeom>
              <a:avLst/>
              <a:gdLst/>
              <a:ahLst/>
              <a:cxnLst/>
              <a:rect l="l" t="t" r="r" b="b"/>
              <a:pathLst>
                <a:path w="5164709" h="5088128">
                  <a:moveTo>
                    <a:pt x="0" y="13208"/>
                  </a:moveTo>
                  <a:cubicBezTo>
                    <a:pt x="2791206" y="0"/>
                    <a:pt x="5083429" y="2216023"/>
                    <a:pt x="5164709" y="5006086"/>
                  </a:cubicBezTo>
                  <a:lnTo>
                    <a:pt x="2349373" y="5088128"/>
                  </a:lnTo>
                  <a:cubicBezTo>
                    <a:pt x="2312670" y="3826129"/>
                    <a:pt x="1275842" y="2823845"/>
                    <a:pt x="13335" y="2829814"/>
                  </a:cubicBezTo>
                  <a:lnTo>
                    <a:pt x="13335" y="2829687"/>
                  </a:lnTo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4871340" y="6000480"/>
            <a:ext cx="8332740" cy="8332740"/>
            <a:chOff x="0" y="0"/>
            <a:chExt cx="11110320" cy="11110320"/>
          </a:xfrm>
        </p:grpSpPr>
        <p:sp>
          <p:nvSpPr>
            <p:cNvPr id="9" name="Freeform 9"/>
            <p:cNvSpPr/>
            <p:nvPr/>
          </p:nvSpPr>
          <p:spPr>
            <a:xfrm>
              <a:off x="6902831" y="1618234"/>
              <a:ext cx="4207383" cy="3935857"/>
            </a:xfrm>
            <a:custGeom>
              <a:avLst/>
              <a:gdLst/>
              <a:ahLst/>
              <a:cxnLst/>
              <a:rect l="l" t="t" r="r" b="b"/>
              <a:pathLst>
                <a:path w="4207383" h="3935857">
                  <a:moveTo>
                    <a:pt x="2571242" y="0"/>
                  </a:moveTo>
                  <a:cubicBezTo>
                    <a:pt x="3617849" y="1041781"/>
                    <a:pt x="4206621" y="2457450"/>
                    <a:pt x="4207383" y="3934206"/>
                  </a:cubicBezTo>
                  <a:lnTo>
                    <a:pt x="562610" y="3935857"/>
                  </a:lnTo>
                  <a:cubicBezTo>
                    <a:pt x="562356" y="3427984"/>
                    <a:pt x="359918" y="2941193"/>
                    <a:pt x="0" y="2582926"/>
                  </a:cubicBezTo>
                  <a:lnTo>
                    <a:pt x="0" y="2582545"/>
                  </a:lnTo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8893260" y="6107940"/>
            <a:ext cx="288900" cy="2484540"/>
            <a:chOff x="0" y="0"/>
            <a:chExt cx="385200" cy="33127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22143" cy="3119755"/>
            </a:xfrm>
            <a:custGeom>
              <a:avLst/>
              <a:gdLst/>
              <a:ahLst/>
              <a:cxnLst/>
              <a:rect l="l" t="t" r="r" b="b"/>
              <a:pathLst>
                <a:path w="2922143" h="3119755">
                  <a:moveTo>
                    <a:pt x="192659" y="0"/>
                  </a:moveTo>
                  <a:cubicBezTo>
                    <a:pt x="86233" y="0"/>
                    <a:pt x="0" y="86360"/>
                    <a:pt x="0" y="192913"/>
                  </a:cubicBezTo>
                  <a:lnTo>
                    <a:pt x="0" y="3119755"/>
                  </a:lnTo>
                  <a:cubicBezTo>
                    <a:pt x="0" y="1609852"/>
                    <a:pt x="1221994" y="385826"/>
                    <a:pt x="2729484" y="385826"/>
                  </a:cubicBezTo>
                  <a:lnTo>
                    <a:pt x="192659" y="385826"/>
                  </a:lnTo>
                  <a:cubicBezTo>
                    <a:pt x="1700149" y="385826"/>
                    <a:pt x="2922143" y="1609852"/>
                    <a:pt x="2922143" y="3119755"/>
                  </a:cubicBezTo>
                  <a:lnTo>
                    <a:pt x="385191" y="192913"/>
                  </a:lnTo>
                  <a:cubicBezTo>
                    <a:pt x="385191" y="86360"/>
                    <a:pt x="298958" y="0"/>
                    <a:pt x="192659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12" name="Group 12"/>
          <p:cNvGrpSpPr/>
          <p:nvPr/>
        </p:nvGrpSpPr>
        <p:grpSpPr>
          <a:xfrm rot="2700000">
            <a:off x="10877220" y="6590160"/>
            <a:ext cx="288900" cy="3130380"/>
            <a:chOff x="0" y="0"/>
            <a:chExt cx="385200" cy="41738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781679" cy="3980942"/>
            </a:xfrm>
            <a:custGeom>
              <a:avLst/>
              <a:gdLst/>
              <a:ahLst/>
              <a:cxnLst/>
              <a:rect l="l" t="t" r="r" b="b"/>
              <a:pathLst>
                <a:path w="3781679" h="3980942">
                  <a:moveTo>
                    <a:pt x="192659" y="0"/>
                  </a:moveTo>
                  <a:cubicBezTo>
                    <a:pt x="86233" y="0"/>
                    <a:pt x="0" y="86360"/>
                    <a:pt x="0" y="192913"/>
                  </a:cubicBezTo>
                  <a:lnTo>
                    <a:pt x="0" y="3980942"/>
                  </a:lnTo>
                  <a:cubicBezTo>
                    <a:pt x="0" y="1995424"/>
                    <a:pt x="1606804" y="385826"/>
                    <a:pt x="3589020" y="385826"/>
                  </a:cubicBezTo>
                  <a:lnTo>
                    <a:pt x="192659" y="385826"/>
                  </a:lnTo>
                  <a:cubicBezTo>
                    <a:pt x="2174748" y="385826"/>
                    <a:pt x="3781679" y="1995424"/>
                    <a:pt x="3781679" y="3980942"/>
                  </a:cubicBezTo>
                  <a:lnTo>
                    <a:pt x="385191" y="192913"/>
                  </a:lnTo>
                  <a:cubicBezTo>
                    <a:pt x="385191" y="86360"/>
                    <a:pt x="298958" y="0"/>
                    <a:pt x="192659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2700000">
            <a:off x="6946020" y="7229520"/>
            <a:ext cx="288900" cy="1925100"/>
            <a:chOff x="0" y="0"/>
            <a:chExt cx="385200" cy="2566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77542" cy="2373884"/>
            </a:xfrm>
            <a:custGeom>
              <a:avLst/>
              <a:gdLst/>
              <a:ahLst/>
              <a:cxnLst/>
              <a:rect l="l" t="t" r="r" b="b"/>
              <a:pathLst>
                <a:path w="2177542" h="2373884">
                  <a:moveTo>
                    <a:pt x="192659" y="0"/>
                  </a:moveTo>
                  <a:cubicBezTo>
                    <a:pt x="86233" y="0"/>
                    <a:pt x="0" y="86360"/>
                    <a:pt x="0" y="192913"/>
                  </a:cubicBezTo>
                  <a:lnTo>
                    <a:pt x="0" y="2373884"/>
                  </a:lnTo>
                  <a:cubicBezTo>
                    <a:pt x="0" y="1275969"/>
                    <a:pt x="888619" y="385826"/>
                    <a:pt x="1984883" y="385826"/>
                  </a:cubicBezTo>
                  <a:lnTo>
                    <a:pt x="192659" y="385826"/>
                  </a:lnTo>
                  <a:cubicBezTo>
                    <a:pt x="1288923" y="385826"/>
                    <a:pt x="2177542" y="1275969"/>
                    <a:pt x="2177542" y="2373884"/>
                  </a:cubicBezTo>
                  <a:lnTo>
                    <a:pt x="385191" y="192913"/>
                  </a:lnTo>
                  <a:cubicBezTo>
                    <a:pt x="385191" y="86360"/>
                    <a:pt x="298958" y="0"/>
                    <a:pt x="192659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16" name="Group 16"/>
          <p:cNvGrpSpPr/>
          <p:nvPr/>
        </p:nvGrpSpPr>
        <p:grpSpPr>
          <a:xfrm rot="5400000">
            <a:off x="11687760" y="8601660"/>
            <a:ext cx="288900" cy="3130380"/>
            <a:chOff x="0" y="0"/>
            <a:chExt cx="385200" cy="41738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781679" cy="3980942"/>
            </a:xfrm>
            <a:custGeom>
              <a:avLst/>
              <a:gdLst/>
              <a:ahLst/>
              <a:cxnLst/>
              <a:rect l="l" t="t" r="r" b="b"/>
              <a:pathLst>
                <a:path w="3781679" h="3980942">
                  <a:moveTo>
                    <a:pt x="192659" y="0"/>
                  </a:moveTo>
                  <a:cubicBezTo>
                    <a:pt x="86233" y="0"/>
                    <a:pt x="0" y="86360"/>
                    <a:pt x="0" y="192913"/>
                  </a:cubicBezTo>
                  <a:lnTo>
                    <a:pt x="0" y="3980942"/>
                  </a:lnTo>
                  <a:cubicBezTo>
                    <a:pt x="0" y="1995424"/>
                    <a:pt x="1606804" y="385826"/>
                    <a:pt x="3589020" y="385826"/>
                  </a:cubicBezTo>
                  <a:lnTo>
                    <a:pt x="192659" y="385826"/>
                  </a:lnTo>
                  <a:cubicBezTo>
                    <a:pt x="2174748" y="385826"/>
                    <a:pt x="3781679" y="1995424"/>
                    <a:pt x="3781679" y="3980942"/>
                  </a:cubicBezTo>
                  <a:lnTo>
                    <a:pt x="385191" y="192913"/>
                  </a:lnTo>
                  <a:cubicBezTo>
                    <a:pt x="385191" y="86360"/>
                    <a:pt x="298958" y="0"/>
                    <a:pt x="192659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5400000">
            <a:off x="6134940" y="9404100"/>
            <a:ext cx="288900" cy="1524960"/>
            <a:chOff x="0" y="0"/>
            <a:chExt cx="385200" cy="203328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45031" cy="1840484"/>
            </a:xfrm>
            <a:custGeom>
              <a:avLst/>
              <a:gdLst/>
              <a:ahLst/>
              <a:cxnLst/>
              <a:rect l="l" t="t" r="r" b="b"/>
              <a:pathLst>
                <a:path w="1645031" h="1840484">
                  <a:moveTo>
                    <a:pt x="192659" y="0"/>
                  </a:moveTo>
                  <a:cubicBezTo>
                    <a:pt x="86233" y="0"/>
                    <a:pt x="0" y="86360"/>
                    <a:pt x="0" y="192913"/>
                  </a:cubicBezTo>
                  <a:lnTo>
                    <a:pt x="0" y="1840357"/>
                  </a:lnTo>
                  <a:cubicBezTo>
                    <a:pt x="0" y="1037082"/>
                    <a:pt x="650240" y="385826"/>
                    <a:pt x="1452372" y="385826"/>
                  </a:cubicBezTo>
                  <a:lnTo>
                    <a:pt x="192659" y="385826"/>
                  </a:lnTo>
                  <a:cubicBezTo>
                    <a:pt x="994791" y="385826"/>
                    <a:pt x="1645031" y="1037082"/>
                    <a:pt x="1645031" y="1840484"/>
                  </a:cubicBezTo>
                  <a:lnTo>
                    <a:pt x="385191" y="192913"/>
                  </a:lnTo>
                  <a:cubicBezTo>
                    <a:pt x="385191" y="86360"/>
                    <a:pt x="298958" y="0"/>
                    <a:pt x="192659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069380" y="5700420"/>
            <a:ext cx="333414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38" dirty="0">
                <a:solidFill>
                  <a:srgbClr val="4079BB"/>
                </a:solidFill>
                <a:latin typeface="Montserrat Bold"/>
                <a:cs typeface="B Nazanin" pitchFamily="2" charset="-78"/>
              </a:rPr>
              <a:t>نام کسب و کار</a:t>
            </a:r>
            <a:endParaRPr lang="en-US" sz="2700" spc="38" dirty="0">
              <a:solidFill>
                <a:srgbClr val="4079BB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69380" y="6375420"/>
            <a:ext cx="3334140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/>
            <a:r>
              <a:rPr lang="ar-SA" dirty="0"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</a:t>
            </a:r>
            <a:r>
              <a:rPr lang="en-US" dirty="0">
                <a:cs typeface="B Nazanin" pitchFamily="2" charset="-78"/>
              </a:rPr>
              <a:t>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524000" y="4229100"/>
            <a:ext cx="2731500" cy="1192469"/>
            <a:chOff x="53440" y="-36240"/>
            <a:chExt cx="3642000" cy="1589959"/>
          </a:xfrm>
        </p:grpSpPr>
        <p:sp>
          <p:nvSpPr>
            <p:cNvPr id="23" name="Freeform 23"/>
            <p:cNvSpPr/>
            <p:nvPr/>
          </p:nvSpPr>
          <p:spPr>
            <a:xfrm>
              <a:off x="53440" y="0"/>
              <a:ext cx="3283740" cy="1553719"/>
            </a:xfrm>
            <a:custGeom>
              <a:avLst/>
              <a:gdLst/>
              <a:ahLst/>
              <a:cxnLst/>
              <a:rect l="l" t="t" r="r" b="b"/>
              <a:pathLst>
                <a:path w="2560066" h="1553718">
                  <a:moveTo>
                    <a:pt x="1782953" y="0"/>
                  </a:moveTo>
                  <a:cubicBezTo>
                    <a:pt x="2212086" y="0"/>
                    <a:pt x="2560066" y="347853"/>
                    <a:pt x="2560066" y="776859"/>
                  </a:cubicBezTo>
                  <a:cubicBezTo>
                    <a:pt x="2560066" y="1205865"/>
                    <a:pt x="2212213" y="1553718"/>
                    <a:pt x="1782953" y="1553718"/>
                  </a:cubicBezTo>
                  <a:lnTo>
                    <a:pt x="0" y="1553718"/>
                  </a:lnTo>
                  <a:cubicBezTo>
                    <a:pt x="429133" y="1553718"/>
                    <a:pt x="777113" y="1205865"/>
                    <a:pt x="777113" y="776859"/>
                  </a:cubicBezTo>
                  <a:lnTo>
                    <a:pt x="1005967" y="776859"/>
                  </a:lnTo>
                  <a:cubicBezTo>
                    <a:pt x="1005967" y="347853"/>
                    <a:pt x="657987" y="0"/>
                    <a:pt x="22885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358240" y="-36240"/>
              <a:ext cx="3337200" cy="1553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 dirty="0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25%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512080" y="7515180"/>
            <a:ext cx="448200" cy="448200"/>
            <a:chOff x="0" y="0"/>
            <a:chExt cx="597600" cy="597600"/>
          </a:xfrm>
        </p:grpSpPr>
        <p:sp>
          <p:nvSpPr>
            <p:cNvPr id="26" name="Freeform 26"/>
            <p:cNvSpPr/>
            <p:nvPr/>
          </p:nvSpPr>
          <p:spPr>
            <a:xfrm>
              <a:off x="-1143" y="-635"/>
              <a:ext cx="598805" cy="600075"/>
            </a:xfrm>
            <a:custGeom>
              <a:avLst/>
              <a:gdLst/>
              <a:ahLst/>
              <a:cxnLst/>
              <a:rect l="l" t="t" r="r" b="b"/>
              <a:pathLst>
                <a:path w="598805" h="600075">
                  <a:moveTo>
                    <a:pt x="598805" y="299466"/>
                  </a:moveTo>
                  <a:cubicBezTo>
                    <a:pt x="598805" y="134874"/>
                    <a:pt x="465582" y="1270"/>
                    <a:pt x="300990" y="635"/>
                  </a:cubicBezTo>
                  <a:cubicBezTo>
                    <a:pt x="136398" y="0"/>
                    <a:pt x="2286" y="132715"/>
                    <a:pt x="1143" y="297307"/>
                  </a:cubicBezTo>
                  <a:cubicBezTo>
                    <a:pt x="0" y="461899"/>
                    <a:pt x="132080" y="596519"/>
                    <a:pt x="296672" y="598297"/>
                  </a:cubicBezTo>
                  <a:cubicBezTo>
                    <a:pt x="461264" y="600075"/>
                    <a:pt x="596265" y="468376"/>
                    <a:pt x="598678" y="30378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5341320" y="3826620"/>
            <a:ext cx="333414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38" dirty="0">
                <a:solidFill>
                  <a:srgbClr val="363A3D"/>
                </a:solidFill>
                <a:latin typeface="Montserrat Bold"/>
                <a:cs typeface="B Nazanin" pitchFamily="2" charset="-78"/>
              </a:rPr>
              <a:t>ثبت نام</a:t>
            </a:r>
            <a:endParaRPr lang="en-US" sz="2700" spc="38" dirty="0">
              <a:solidFill>
                <a:srgbClr val="363A3D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341320" y="4501620"/>
            <a:ext cx="3334140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/>
            <a:r>
              <a:rPr lang="ar-SA" dirty="0"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</a:t>
            </a:r>
            <a:r>
              <a:rPr lang="en-US" dirty="0">
                <a:cs typeface="B Nazanin" pitchFamily="2" charset="-78"/>
              </a:rPr>
              <a:t>.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5486400" y="2324100"/>
            <a:ext cx="3036300" cy="1223669"/>
            <a:chOff x="-359280" y="-77840"/>
            <a:chExt cx="4048400" cy="1631559"/>
          </a:xfrm>
        </p:grpSpPr>
        <p:sp>
          <p:nvSpPr>
            <p:cNvPr id="30" name="Freeform 30"/>
            <p:cNvSpPr/>
            <p:nvPr/>
          </p:nvSpPr>
          <p:spPr>
            <a:xfrm>
              <a:off x="-359280" y="0"/>
              <a:ext cx="3696460" cy="1553719"/>
            </a:xfrm>
            <a:custGeom>
              <a:avLst/>
              <a:gdLst/>
              <a:ahLst/>
              <a:cxnLst/>
              <a:rect l="l" t="t" r="r" b="b"/>
              <a:pathLst>
                <a:path w="2560066" h="1553718">
                  <a:moveTo>
                    <a:pt x="1782953" y="0"/>
                  </a:moveTo>
                  <a:cubicBezTo>
                    <a:pt x="2212086" y="0"/>
                    <a:pt x="2560066" y="347853"/>
                    <a:pt x="2560066" y="776859"/>
                  </a:cubicBezTo>
                  <a:cubicBezTo>
                    <a:pt x="2560066" y="1205865"/>
                    <a:pt x="2212213" y="1553718"/>
                    <a:pt x="1782953" y="1553718"/>
                  </a:cubicBezTo>
                  <a:lnTo>
                    <a:pt x="0" y="1553718"/>
                  </a:lnTo>
                  <a:cubicBezTo>
                    <a:pt x="429133" y="1553718"/>
                    <a:pt x="777113" y="1205865"/>
                    <a:pt x="777113" y="776859"/>
                  </a:cubicBezTo>
                  <a:lnTo>
                    <a:pt x="1005967" y="776859"/>
                  </a:lnTo>
                  <a:cubicBezTo>
                    <a:pt x="1005967" y="347853"/>
                    <a:pt x="657987" y="0"/>
                    <a:pt x="22885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351920" y="-77840"/>
              <a:ext cx="3337200" cy="1553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 dirty="0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50%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784020" y="5641380"/>
            <a:ext cx="448200" cy="448200"/>
            <a:chOff x="0" y="0"/>
            <a:chExt cx="597600" cy="597600"/>
          </a:xfrm>
        </p:grpSpPr>
        <p:sp>
          <p:nvSpPr>
            <p:cNvPr id="33" name="Freeform 33"/>
            <p:cNvSpPr/>
            <p:nvPr/>
          </p:nvSpPr>
          <p:spPr>
            <a:xfrm>
              <a:off x="-1143" y="-635"/>
              <a:ext cx="598805" cy="600075"/>
            </a:xfrm>
            <a:custGeom>
              <a:avLst/>
              <a:gdLst/>
              <a:ahLst/>
              <a:cxnLst/>
              <a:rect l="l" t="t" r="r" b="b"/>
              <a:pathLst>
                <a:path w="598805" h="600075">
                  <a:moveTo>
                    <a:pt x="598805" y="299466"/>
                  </a:moveTo>
                  <a:cubicBezTo>
                    <a:pt x="598805" y="134874"/>
                    <a:pt x="465582" y="1270"/>
                    <a:pt x="300990" y="635"/>
                  </a:cubicBezTo>
                  <a:cubicBezTo>
                    <a:pt x="136398" y="0"/>
                    <a:pt x="2286" y="132715"/>
                    <a:pt x="1143" y="297307"/>
                  </a:cubicBezTo>
                  <a:cubicBezTo>
                    <a:pt x="0" y="461899"/>
                    <a:pt x="132080" y="596519"/>
                    <a:pt x="296672" y="598297"/>
                  </a:cubicBezTo>
                  <a:cubicBezTo>
                    <a:pt x="461264" y="600075"/>
                    <a:pt x="596265" y="468376"/>
                    <a:pt x="598678" y="303784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9612720" y="3826620"/>
            <a:ext cx="333414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38" dirty="0">
                <a:solidFill>
                  <a:srgbClr val="4079BB"/>
                </a:solidFill>
                <a:latin typeface="Montserrat Bold"/>
                <a:cs typeface="B Nazanin" pitchFamily="2" charset="-78"/>
              </a:rPr>
              <a:t>حساب بانکی</a:t>
            </a:r>
            <a:endParaRPr lang="en-US" sz="2700" spc="38" dirty="0">
              <a:solidFill>
                <a:srgbClr val="4079BB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9612720" y="4501620"/>
            <a:ext cx="3334140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/>
            <a:r>
              <a:rPr lang="ar-SA" dirty="0"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</a:t>
            </a:r>
            <a:r>
              <a:rPr lang="en-US" dirty="0">
                <a:cs typeface="B Nazanin" pitchFamily="2" charset="-78"/>
              </a:rPr>
              <a:t>.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9753600" y="2382480"/>
            <a:ext cx="3112500" cy="1183140"/>
            <a:chOff x="-364880" y="0"/>
            <a:chExt cx="4150000" cy="1577520"/>
          </a:xfrm>
        </p:grpSpPr>
        <p:sp>
          <p:nvSpPr>
            <p:cNvPr id="37" name="Freeform 37"/>
            <p:cNvSpPr/>
            <p:nvPr/>
          </p:nvSpPr>
          <p:spPr>
            <a:xfrm>
              <a:off x="-364880" y="0"/>
              <a:ext cx="3702060" cy="1553719"/>
            </a:xfrm>
            <a:custGeom>
              <a:avLst/>
              <a:gdLst/>
              <a:ahLst/>
              <a:cxnLst/>
              <a:rect l="l" t="t" r="r" b="b"/>
              <a:pathLst>
                <a:path w="2560066" h="1553718">
                  <a:moveTo>
                    <a:pt x="1782953" y="0"/>
                  </a:moveTo>
                  <a:cubicBezTo>
                    <a:pt x="2212086" y="0"/>
                    <a:pt x="2560066" y="347853"/>
                    <a:pt x="2560066" y="776859"/>
                  </a:cubicBezTo>
                  <a:cubicBezTo>
                    <a:pt x="2560066" y="1205865"/>
                    <a:pt x="2212213" y="1553718"/>
                    <a:pt x="1782953" y="1553718"/>
                  </a:cubicBezTo>
                  <a:lnTo>
                    <a:pt x="0" y="1553718"/>
                  </a:lnTo>
                  <a:cubicBezTo>
                    <a:pt x="429133" y="1553718"/>
                    <a:pt x="777113" y="1205865"/>
                    <a:pt x="777113" y="776859"/>
                  </a:cubicBezTo>
                  <a:lnTo>
                    <a:pt x="1005967" y="776859"/>
                  </a:lnTo>
                  <a:cubicBezTo>
                    <a:pt x="1005967" y="347853"/>
                    <a:pt x="657987" y="0"/>
                    <a:pt x="22885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447920" y="23760"/>
              <a:ext cx="3337200" cy="1553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 dirty="0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75%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1055420" y="5641380"/>
            <a:ext cx="448200" cy="448200"/>
            <a:chOff x="0" y="0"/>
            <a:chExt cx="597600" cy="597600"/>
          </a:xfrm>
        </p:grpSpPr>
        <p:sp>
          <p:nvSpPr>
            <p:cNvPr id="40" name="Freeform 40"/>
            <p:cNvSpPr/>
            <p:nvPr/>
          </p:nvSpPr>
          <p:spPr>
            <a:xfrm>
              <a:off x="-1143" y="-635"/>
              <a:ext cx="598805" cy="600075"/>
            </a:xfrm>
            <a:custGeom>
              <a:avLst/>
              <a:gdLst/>
              <a:ahLst/>
              <a:cxnLst/>
              <a:rect l="l" t="t" r="r" b="b"/>
              <a:pathLst>
                <a:path w="598805" h="600075">
                  <a:moveTo>
                    <a:pt x="598805" y="299466"/>
                  </a:moveTo>
                  <a:cubicBezTo>
                    <a:pt x="598805" y="134874"/>
                    <a:pt x="465582" y="1270"/>
                    <a:pt x="300990" y="635"/>
                  </a:cubicBezTo>
                  <a:cubicBezTo>
                    <a:pt x="136398" y="0"/>
                    <a:pt x="2286" y="132715"/>
                    <a:pt x="1143" y="297307"/>
                  </a:cubicBezTo>
                  <a:cubicBezTo>
                    <a:pt x="0" y="461899"/>
                    <a:pt x="132080" y="596519"/>
                    <a:pt x="296672" y="598297"/>
                  </a:cubicBezTo>
                  <a:cubicBezTo>
                    <a:pt x="461264" y="600075"/>
                    <a:pt x="596265" y="468376"/>
                    <a:pt x="598678" y="30378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sp>
        <p:nvSpPr>
          <p:cNvPr id="41" name="TextBox 41"/>
          <p:cNvSpPr txBox="1"/>
          <p:nvPr/>
        </p:nvSpPr>
        <p:spPr>
          <a:xfrm>
            <a:off x="13884660" y="5700420"/>
            <a:ext cx="333414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38" dirty="0">
                <a:solidFill>
                  <a:srgbClr val="4079BB"/>
                </a:solidFill>
                <a:latin typeface="Montserrat Bold"/>
                <a:cs typeface="B Nazanin" pitchFamily="2" charset="-78"/>
              </a:rPr>
              <a:t>نام کسب و کار</a:t>
            </a:r>
            <a:endParaRPr lang="en-US" sz="2700" spc="38" dirty="0">
              <a:solidFill>
                <a:srgbClr val="4079BB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3884660" y="6375420"/>
            <a:ext cx="3334140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/>
            <a:r>
              <a:rPr lang="ar-SA" dirty="0"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</a:t>
            </a:r>
            <a:r>
              <a:rPr lang="en-US" dirty="0">
                <a:cs typeface="B Nazanin" pitchFamily="2" charset="-78"/>
              </a:rPr>
              <a:t>.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14173200" y="4229100"/>
            <a:ext cx="2883900" cy="1192469"/>
            <a:chOff x="-168000" y="-36240"/>
            <a:chExt cx="3845200" cy="1589959"/>
          </a:xfrm>
        </p:grpSpPr>
        <p:sp>
          <p:nvSpPr>
            <p:cNvPr id="44" name="Freeform 44"/>
            <p:cNvSpPr/>
            <p:nvPr/>
          </p:nvSpPr>
          <p:spPr>
            <a:xfrm>
              <a:off x="-168000" y="0"/>
              <a:ext cx="3505180" cy="1553719"/>
            </a:xfrm>
            <a:custGeom>
              <a:avLst/>
              <a:gdLst/>
              <a:ahLst/>
              <a:cxnLst/>
              <a:rect l="l" t="t" r="r" b="b"/>
              <a:pathLst>
                <a:path w="2560066" h="1553718">
                  <a:moveTo>
                    <a:pt x="1782953" y="0"/>
                  </a:moveTo>
                  <a:cubicBezTo>
                    <a:pt x="2212086" y="0"/>
                    <a:pt x="2560066" y="347853"/>
                    <a:pt x="2560066" y="776859"/>
                  </a:cubicBezTo>
                  <a:cubicBezTo>
                    <a:pt x="2560066" y="1205865"/>
                    <a:pt x="2212213" y="1553718"/>
                    <a:pt x="1782953" y="1553718"/>
                  </a:cubicBezTo>
                  <a:lnTo>
                    <a:pt x="0" y="1553718"/>
                  </a:lnTo>
                  <a:cubicBezTo>
                    <a:pt x="429133" y="1553718"/>
                    <a:pt x="777113" y="1205865"/>
                    <a:pt x="777113" y="776859"/>
                  </a:cubicBezTo>
                  <a:lnTo>
                    <a:pt x="1005967" y="776859"/>
                  </a:lnTo>
                  <a:cubicBezTo>
                    <a:pt x="1005967" y="347853"/>
                    <a:pt x="657987" y="0"/>
                    <a:pt x="22885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340000" y="-36240"/>
              <a:ext cx="3337200" cy="1553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 dirty="0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100%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5327360" y="7515180"/>
            <a:ext cx="448200" cy="448200"/>
            <a:chOff x="0" y="0"/>
            <a:chExt cx="597600" cy="597600"/>
          </a:xfrm>
        </p:grpSpPr>
        <p:sp>
          <p:nvSpPr>
            <p:cNvPr id="47" name="Freeform 47"/>
            <p:cNvSpPr/>
            <p:nvPr/>
          </p:nvSpPr>
          <p:spPr>
            <a:xfrm>
              <a:off x="-1143" y="-635"/>
              <a:ext cx="598805" cy="600075"/>
            </a:xfrm>
            <a:custGeom>
              <a:avLst/>
              <a:gdLst/>
              <a:ahLst/>
              <a:cxnLst/>
              <a:rect l="l" t="t" r="r" b="b"/>
              <a:pathLst>
                <a:path w="598805" h="600075">
                  <a:moveTo>
                    <a:pt x="598805" y="299466"/>
                  </a:moveTo>
                  <a:cubicBezTo>
                    <a:pt x="598805" y="134874"/>
                    <a:pt x="465582" y="1270"/>
                    <a:pt x="300990" y="635"/>
                  </a:cubicBezTo>
                  <a:cubicBezTo>
                    <a:pt x="136398" y="0"/>
                    <a:pt x="2286" y="132715"/>
                    <a:pt x="1143" y="297307"/>
                  </a:cubicBezTo>
                  <a:cubicBezTo>
                    <a:pt x="0" y="461899"/>
                    <a:pt x="132080" y="596519"/>
                    <a:pt x="296672" y="598297"/>
                  </a:cubicBezTo>
                  <a:cubicBezTo>
                    <a:pt x="461264" y="600075"/>
                    <a:pt x="596265" y="468376"/>
                    <a:pt x="598678" y="303784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5478020" y="766800"/>
            <a:ext cx="663120" cy="857520"/>
            <a:chOff x="0" y="0"/>
            <a:chExt cx="884160" cy="114336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7129880" y="773280"/>
            <a:ext cx="672300" cy="844020"/>
            <a:chOff x="0" y="0"/>
            <a:chExt cx="896400" cy="112536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16200000" y="744120"/>
            <a:ext cx="893700" cy="419580"/>
            <a:chOff x="0" y="0"/>
            <a:chExt cx="1191600" cy="55944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16288020" y="121500"/>
            <a:ext cx="701460" cy="704160"/>
            <a:chOff x="0" y="0"/>
            <a:chExt cx="935280" cy="93888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16075800" y="635580"/>
            <a:ext cx="942840" cy="629640"/>
            <a:chOff x="0" y="0"/>
            <a:chExt cx="1257120" cy="839520"/>
          </a:xfrm>
        </p:grpSpPr>
        <p:sp>
          <p:nvSpPr>
            <p:cNvPr id="57" name="Freeform 57"/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17289720" y="1551960"/>
            <a:ext cx="616140" cy="241380"/>
            <a:chOff x="0" y="0"/>
            <a:chExt cx="821520" cy="32184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16924140" y="649080"/>
            <a:ext cx="286740" cy="609120"/>
            <a:chOff x="0" y="0"/>
            <a:chExt cx="382320" cy="812160"/>
          </a:xfrm>
        </p:grpSpPr>
        <p:sp>
          <p:nvSpPr>
            <p:cNvPr id="61" name="Freeform 61"/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5403500" y="1558440"/>
            <a:ext cx="584280" cy="176040"/>
            <a:chOff x="0" y="0"/>
            <a:chExt cx="779040" cy="23472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15462360" y="1682640"/>
            <a:ext cx="446580" cy="133380"/>
            <a:chOff x="0" y="0"/>
            <a:chExt cx="595440" cy="17784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17377740" y="1691820"/>
            <a:ext cx="430920" cy="117180"/>
            <a:chOff x="0" y="0"/>
            <a:chExt cx="574560" cy="15624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16712460" y="349380"/>
            <a:ext cx="182520" cy="264060"/>
            <a:chOff x="0" y="0"/>
            <a:chExt cx="243360" cy="35208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16500240" y="209520"/>
            <a:ext cx="286740" cy="214380"/>
            <a:chOff x="0" y="0"/>
            <a:chExt cx="382320" cy="28584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16500240" y="547560"/>
            <a:ext cx="270540" cy="182520"/>
            <a:chOff x="0" y="0"/>
            <a:chExt cx="360720" cy="24336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16383060" y="319680"/>
            <a:ext cx="205200" cy="293220"/>
            <a:chOff x="0" y="0"/>
            <a:chExt cx="273600" cy="39096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  <p:sp>
        <p:nvSpPr>
          <p:cNvPr id="76" name="TextBox 76"/>
          <p:cNvSpPr txBox="1"/>
          <p:nvPr/>
        </p:nvSpPr>
        <p:spPr>
          <a:xfrm>
            <a:off x="990600" y="0"/>
            <a:ext cx="966402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fa-IR" sz="8100" spc="898" dirty="0">
                <a:solidFill>
                  <a:srgbClr val="363A3D"/>
                </a:solidFill>
                <a:latin typeface="Arimo Bold"/>
                <a:cs typeface="B Nazanin" pitchFamily="2" charset="-78"/>
              </a:rPr>
              <a:t>خطوط لوله</a:t>
            </a:r>
            <a:r>
              <a:rPr lang="en-US" sz="8100" spc="898" dirty="0">
                <a:solidFill>
                  <a:srgbClr val="363A3D"/>
                </a:solidFill>
                <a:latin typeface="Arimo Bold"/>
                <a:cs typeface="B Nazanin" pitchFamily="2" charset="-78"/>
              </a:rPr>
              <a:t> </a:t>
            </a:r>
            <a:r>
              <a:rPr lang="fa-IR" sz="8100" spc="898" dirty="0">
                <a:solidFill>
                  <a:srgbClr val="4079BB"/>
                </a:solidFill>
                <a:latin typeface="Arimo Bold"/>
                <a:cs typeface="B Nazanin" pitchFamily="2" charset="-78"/>
              </a:rPr>
              <a:t>نمودار</a:t>
            </a:r>
            <a:endParaRPr lang="en-US" sz="8100" spc="898" dirty="0">
              <a:solidFill>
                <a:srgbClr val="4079BB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1237860" y="1572300"/>
            <a:ext cx="3454020" cy="33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400" spc="898" dirty="0">
                <a:solidFill>
                  <a:srgbClr val="4079BB"/>
                </a:solidFill>
                <a:latin typeface="Arimo Bold"/>
                <a:cs typeface="B Nazanin" pitchFamily="2" charset="-78"/>
              </a:rPr>
              <a:t>نمودار</a:t>
            </a:r>
            <a:r>
              <a:rPr lang="fa-IR" sz="2100" spc="29" dirty="0">
                <a:solidFill>
                  <a:srgbClr val="7F7F7F"/>
                </a:solidFill>
                <a:latin typeface="Montserrat"/>
                <a:cs typeface="B Nazanin" pitchFamily="2" charset="-78"/>
              </a:rPr>
              <a:t>زیرنویس خود را وارد کنید</a:t>
            </a:r>
            <a:endParaRPr lang="en-US" sz="2100" spc="29" dirty="0">
              <a:solidFill>
                <a:srgbClr val="7F7F7F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78" name="Group 78"/>
          <p:cNvGrpSpPr/>
          <p:nvPr/>
        </p:nvGrpSpPr>
        <p:grpSpPr>
          <a:xfrm>
            <a:off x="15092460" y="9998640"/>
            <a:ext cx="256500" cy="288360"/>
            <a:chOff x="0" y="0"/>
            <a:chExt cx="342000" cy="384480"/>
          </a:xfrm>
        </p:grpSpPr>
        <p:sp>
          <p:nvSpPr>
            <p:cNvPr id="79" name="Freeform 79"/>
            <p:cNvSpPr/>
            <p:nvPr/>
          </p:nvSpPr>
          <p:spPr>
            <a:xfrm>
              <a:off x="0" y="-254"/>
              <a:ext cx="342011" cy="384683"/>
            </a:xfrm>
            <a:custGeom>
              <a:avLst/>
              <a:gdLst/>
              <a:ahLst/>
              <a:cxnLst/>
              <a:rect l="l" t="t" r="r" b="b"/>
              <a:pathLst>
                <a:path w="342011" h="384683">
                  <a:moveTo>
                    <a:pt x="155575" y="384683"/>
                  </a:moveTo>
                  <a:cubicBezTo>
                    <a:pt x="155575" y="309372"/>
                    <a:pt x="155575" y="232791"/>
                    <a:pt x="155575" y="156083"/>
                  </a:cubicBezTo>
                  <a:cubicBezTo>
                    <a:pt x="209169" y="156083"/>
                    <a:pt x="264160" y="156083"/>
                    <a:pt x="320548" y="156083"/>
                  </a:cubicBezTo>
                  <a:cubicBezTo>
                    <a:pt x="320548" y="149352"/>
                    <a:pt x="321945" y="144018"/>
                    <a:pt x="321945" y="138557"/>
                  </a:cubicBezTo>
                  <a:cubicBezTo>
                    <a:pt x="319278" y="130429"/>
                    <a:pt x="321945" y="126492"/>
                    <a:pt x="329946" y="127762"/>
                  </a:cubicBezTo>
                  <a:cubicBezTo>
                    <a:pt x="339344" y="129159"/>
                    <a:pt x="342011" y="125095"/>
                    <a:pt x="342011" y="116967"/>
                  </a:cubicBezTo>
                  <a:cubicBezTo>
                    <a:pt x="340614" y="91440"/>
                    <a:pt x="340614" y="64516"/>
                    <a:pt x="342011" y="38989"/>
                  </a:cubicBezTo>
                  <a:cubicBezTo>
                    <a:pt x="342011" y="29591"/>
                    <a:pt x="337947" y="25527"/>
                    <a:pt x="328549" y="28194"/>
                  </a:cubicBezTo>
                  <a:cubicBezTo>
                    <a:pt x="321818" y="29591"/>
                    <a:pt x="320548" y="26797"/>
                    <a:pt x="321818" y="21463"/>
                  </a:cubicBezTo>
                  <a:cubicBezTo>
                    <a:pt x="321818" y="14732"/>
                    <a:pt x="321818" y="8001"/>
                    <a:pt x="321818" y="0"/>
                  </a:cubicBezTo>
                  <a:cubicBezTo>
                    <a:pt x="313817" y="0"/>
                    <a:pt x="305689" y="0"/>
                    <a:pt x="298958" y="0"/>
                  </a:cubicBezTo>
                  <a:cubicBezTo>
                    <a:pt x="254762" y="0"/>
                    <a:pt x="210439" y="0"/>
                    <a:pt x="166243" y="0"/>
                  </a:cubicBezTo>
                  <a:cubicBezTo>
                    <a:pt x="122047" y="1651"/>
                    <a:pt x="81788" y="13716"/>
                    <a:pt x="49657" y="44577"/>
                  </a:cubicBezTo>
                  <a:cubicBezTo>
                    <a:pt x="16129" y="76835"/>
                    <a:pt x="1397" y="117221"/>
                    <a:pt x="1397" y="164211"/>
                  </a:cubicBezTo>
                  <a:cubicBezTo>
                    <a:pt x="1397" y="232791"/>
                    <a:pt x="1397" y="302641"/>
                    <a:pt x="1397" y="371221"/>
                  </a:cubicBezTo>
                  <a:cubicBezTo>
                    <a:pt x="1397" y="376555"/>
                    <a:pt x="0" y="380619"/>
                    <a:pt x="0" y="384683"/>
                  </a:cubicBezTo>
                  <a:cubicBezTo>
                    <a:pt x="52324" y="384683"/>
                    <a:pt x="103251" y="384683"/>
                    <a:pt x="155575" y="3846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18087300" y="9866880"/>
            <a:ext cx="191160" cy="115020"/>
            <a:chOff x="0" y="0"/>
            <a:chExt cx="254880" cy="15336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255016" cy="153416"/>
            </a:xfrm>
            <a:custGeom>
              <a:avLst/>
              <a:gdLst/>
              <a:ahLst/>
              <a:cxnLst/>
              <a:rect l="l" t="t" r="r" b="b"/>
              <a:pathLst>
                <a:path w="255016" h="153416">
                  <a:moveTo>
                    <a:pt x="254889" y="0"/>
                  </a:moveTo>
                  <a:cubicBezTo>
                    <a:pt x="181102" y="1397"/>
                    <a:pt x="105918" y="1397"/>
                    <a:pt x="32258" y="1397"/>
                  </a:cubicBezTo>
                  <a:cubicBezTo>
                    <a:pt x="26924" y="1397"/>
                    <a:pt x="22860" y="1397"/>
                    <a:pt x="17526" y="1397"/>
                  </a:cubicBezTo>
                  <a:cubicBezTo>
                    <a:pt x="17526" y="12192"/>
                    <a:pt x="17526" y="21590"/>
                    <a:pt x="17526" y="32385"/>
                  </a:cubicBezTo>
                  <a:cubicBezTo>
                    <a:pt x="12192" y="33782"/>
                    <a:pt x="6731" y="33782"/>
                    <a:pt x="127" y="33782"/>
                  </a:cubicBezTo>
                  <a:cubicBezTo>
                    <a:pt x="0" y="61849"/>
                    <a:pt x="0" y="88773"/>
                    <a:pt x="1397" y="115697"/>
                  </a:cubicBezTo>
                  <a:cubicBezTo>
                    <a:pt x="1397" y="118364"/>
                    <a:pt x="10795" y="121031"/>
                    <a:pt x="17526" y="126492"/>
                  </a:cubicBezTo>
                  <a:cubicBezTo>
                    <a:pt x="17526" y="133223"/>
                    <a:pt x="17526" y="142621"/>
                    <a:pt x="17526" y="153416"/>
                  </a:cubicBezTo>
                  <a:cubicBezTo>
                    <a:pt x="96647" y="153416"/>
                    <a:pt x="175768" y="153416"/>
                    <a:pt x="255016" y="153416"/>
                  </a:cubicBezTo>
                  <a:cubicBezTo>
                    <a:pt x="255016" y="102235"/>
                    <a:pt x="255016" y="51181"/>
                    <a:pt x="2550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15926220" y="9493740"/>
            <a:ext cx="545400" cy="621000"/>
            <a:chOff x="0" y="0"/>
            <a:chExt cx="727200" cy="8280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727075" cy="828294"/>
            </a:xfrm>
            <a:custGeom>
              <a:avLst/>
              <a:gdLst/>
              <a:ahLst/>
              <a:cxnLst/>
              <a:rect l="l" t="t" r="r" b="b"/>
              <a:pathLst>
                <a:path w="727075" h="828294">
                  <a:moveTo>
                    <a:pt x="263017" y="673481"/>
                  </a:moveTo>
                  <a:cubicBezTo>
                    <a:pt x="210693" y="673481"/>
                    <a:pt x="158369" y="673481"/>
                    <a:pt x="104648" y="673481"/>
                  </a:cubicBezTo>
                  <a:cubicBezTo>
                    <a:pt x="104648" y="684276"/>
                    <a:pt x="104648" y="692277"/>
                    <a:pt x="104648" y="700405"/>
                  </a:cubicBezTo>
                  <a:cubicBezTo>
                    <a:pt x="85852" y="700405"/>
                    <a:pt x="85852" y="700405"/>
                    <a:pt x="85852" y="717931"/>
                  </a:cubicBezTo>
                  <a:cubicBezTo>
                    <a:pt x="85852" y="744855"/>
                    <a:pt x="85852" y="773049"/>
                    <a:pt x="85852" y="799973"/>
                  </a:cubicBezTo>
                  <a:cubicBezTo>
                    <a:pt x="92583" y="801370"/>
                    <a:pt x="97917" y="801370"/>
                    <a:pt x="103251" y="801370"/>
                  </a:cubicBezTo>
                  <a:cubicBezTo>
                    <a:pt x="103251" y="810768"/>
                    <a:pt x="103251" y="818896"/>
                    <a:pt x="103251" y="828294"/>
                  </a:cubicBezTo>
                  <a:cubicBezTo>
                    <a:pt x="108585" y="828294"/>
                    <a:pt x="112649" y="828294"/>
                    <a:pt x="116713" y="828294"/>
                  </a:cubicBezTo>
                  <a:cubicBezTo>
                    <a:pt x="163703" y="828294"/>
                    <a:pt x="210693" y="828294"/>
                    <a:pt x="257556" y="828294"/>
                  </a:cubicBezTo>
                  <a:cubicBezTo>
                    <a:pt x="334010" y="828294"/>
                    <a:pt x="394462" y="779907"/>
                    <a:pt x="411861" y="705993"/>
                  </a:cubicBezTo>
                  <a:cubicBezTo>
                    <a:pt x="415925" y="691261"/>
                    <a:pt x="417195" y="675132"/>
                    <a:pt x="417195" y="659003"/>
                  </a:cubicBezTo>
                  <a:cubicBezTo>
                    <a:pt x="417195" y="496316"/>
                    <a:pt x="417195" y="332359"/>
                    <a:pt x="417195" y="169672"/>
                  </a:cubicBezTo>
                  <a:cubicBezTo>
                    <a:pt x="417195" y="164338"/>
                    <a:pt x="417195" y="160274"/>
                    <a:pt x="417195" y="154940"/>
                  </a:cubicBezTo>
                  <a:cubicBezTo>
                    <a:pt x="520446" y="154940"/>
                    <a:pt x="623824" y="154940"/>
                    <a:pt x="727075" y="154940"/>
                  </a:cubicBezTo>
                  <a:cubicBezTo>
                    <a:pt x="727075" y="103886"/>
                    <a:pt x="727075" y="52832"/>
                    <a:pt x="727075" y="1651"/>
                  </a:cubicBezTo>
                  <a:cubicBezTo>
                    <a:pt x="724408" y="1651"/>
                    <a:pt x="723011" y="1651"/>
                    <a:pt x="721741" y="1651"/>
                  </a:cubicBezTo>
                  <a:cubicBezTo>
                    <a:pt x="618490" y="1397"/>
                    <a:pt x="516509" y="0"/>
                    <a:pt x="414528" y="1397"/>
                  </a:cubicBezTo>
                  <a:cubicBezTo>
                    <a:pt x="340741" y="2667"/>
                    <a:pt x="277749" y="56515"/>
                    <a:pt x="265684" y="130429"/>
                  </a:cubicBezTo>
                  <a:cubicBezTo>
                    <a:pt x="261620" y="155956"/>
                    <a:pt x="263017" y="182880"/>
                    <a:pt x="261620" y="209677"/>
                  </a:cubicBezTo>
                  <a:cubicBezTo>
                    <a:pt x="189230" y="209677"/>
                    <a:pt x="114046" y="209677"/>
                    <a:pt x="38862" y="209677"/>
                  </a:cubicBezTo>
                  <a:cubicBezTo>
                    <a:pt x="38862" y="198882"/>
                    <a:pt x="38862" y="188214"/>
                    <a:pt x="38862" y="177419"/>
                  </a:cubicBezTo>
                  <a:cubicBezTo>
                    <a:pt x="25400" y="177419"/>
                    <a:pt x="14732" y="177419"/>
                    <a:pt x="0" y="177419"/>
                  </a:cubicBezTo>
                  <a:cubicBezTo>
                    <a:pt x="1397" y="192151"/>
                    <a:pt x="1397" y="207010"/>
                    <a:pt x="4064" y="220472"/>
                  </a:cubicBezTo>
                  <a:cubicBezTo>
                    <a:pt x="6731" y="237998"/>
                    <a:pt x="25527" y="250063"/>
                    <a:pt x="46990" y="250063"/>
                  </a:cubicBezTo>
                  <a:cubicBezTo>
                    <a:pt x="114046" y="250063"/>
                    <a:pt x="179832" y="250063"/>
                    <a:pt x="246888" y="250063"/>
                  </a:cubicBezTo>
                  <a:cubicBezTo>
                    <a:pt x="252222" y="250063"/>
                    <a:pt x="257683" y="250063"/>
                    <a:pt x="263017" y="250063"/>
                  </a:cubicBezTo>
                  <a:cubicBezTo>
                    <a:pt x="263017" y="391160"/>
                    <a:pt x="263017" y="532384"/>
                    <a:pt x="263017" y="67348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16833960" y="9494820"/>
            <a:ext cx="655020" cy="486540"/>
            <a:chOff x="0" y="0"/>
            <a:chExt cx="873360" cy="64872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73379" cy="649986"/>
            </a:xfrm>
            <a:custGeom>
              <a:avLst/>
              <a:gdLst/>
              <a:ahLst/>
              <a:cxnLst/>
              <a:rect l="l" t="t" r="r" b="b"/>
              <a:pathLst>
                <a:path w="873379" h="649986">
                  <a:moveTo>
                    <a:pt x="356870" y="153416"/>
                  </a:moveTo>
                  <a:cubicBezTo>
                    <a:pt x="356870" y="265176"/>
                    <a:pt x="356870" y="376809"/>
                    <a:pt x="356870" y="487172"/>
                  </a:cubicBezTo>
                  <a:cubicBezTo>
                    <a:pt x="356870" y="563880"/>
                    <a:pt x="399796" y="623062"/>
                    <a:pt x="469519" y="643255"/>
                  </a:cubicBezTo>
                  <a:cubicBezTo>
                    <a:pt x="484251" y="648589"/>
                    <a:pt x="501777" y="649986"/>
                    <a:pt x="519176" y="649986"/>
                  </a:cubicBezTo>
                  <a:cubicBezTo>
                    <a:pt x="626491" y="649986"/>
                    <a:pt x="735203" y="649986"/>
                    <a:pt x="842518" y="649986"/>
                  </a:cubicBezTo>
                  <a:cubicBezTo>
                    <a:pt x="853313" y="649986"/>
                    <a:pt x="858647" y="647319"/>
                    <a:pt x="857250" y="636524"/>
                  </a:cubicBezTo>
                  <a:cubicBezTo>
                    <a:pt x="855853" y="632460"/>
                    <a:pt x="855853" y="628396"/>
                    <a:pt x="855853" y="624459"/>
                  </a:cubicBezTo>
                  <a:cubicBezTo>
                    <a:pt x="855853" y="619125"/>
                    <a:pt x="855853" y="616331"/>
                    <a:pt x="862584" y="617728"/>
                  </a:cubicBezTo>
                  <a:cubicBezTo>
                    <a:pt x="865251" y="617728"/>
                    <a:pt x="871982" y="613664"/>
                    <a:pt x="871982" y="612394"/>
                  </a:cubicBezTo>
                  <a:cubicBezTo>
                    <a:pt x="873379" y="585470"/>
                    <a:pt x="871982" y="558546"/>
                    <a:pt x="871982" y="531622"/>
                  </a:cubicBezTo>
                  <a:cubicBezTo>
                    <a:pt x="869315" y="530225"/>
                    <a:pt x="866648" y="530225"/>
                    <a:pt x="863981" y="530225"/>
                  </a:cubicBezTo>
                  <a:cubicBezTo>
                    <a:pt x="857250" y="530225"/>
                    <a:pt x="853186" y="527558"/>
                    <a:pt x="855980" y="520827"/>
                  </a:cubicBezTo>
                  <a:cubicBezTo>
                    <a:pt x="855980" y="520827"/>
                    <a:pt x="855980" y="519430"/>
                    <a:pt x="855980" y="519430"/>
                  </a:cubicBezTo>
                  <a:cubicBezTo>
                    <a:pt x="858647" y="497840"/>
                    <a:pt x="858647" y="497840"/>
                    <a:pt x="837184" y="497840"/>
                  </a:cubicBezTo>
                  <a:cubicBezTo>
                    <a:pt x="732536" y="497840"/>
                    <a:pt x="627888" y="497840"/>
                    <a:pt x="523240" y="497840"/>
                  </a:cubicBezTo>
                  <a:cubicBezTo>
                    <a:pt x="519176" y="497840"/>
                    <a:pt x="515239" y="497840"/>
                    <a:pt x="509778" y="497840"/>
                  </a:cubicBezTo>
                  <a:cubicBezTo>
                    <a:pt x="509778" y="492506"/>
                    <a:pt x="509778" y="488442"/>
                    <a:pt x="509778" y="484378"/>
                  </a:cubicBezTo>
                  <a:cubicBezTo>
                    <a:pt x="509778" y="374015"/>
                    <a:pt x="511175" y="263652"/>
                    <a:pt x="509778" y="153289"/>
                  </a:cubicBezTo>
                  <a:cubicBezTo>
                    <a:pt x="508508" y="82042"/>
                    <a:pt x="464185" y="22860"/>
                    <a:pt x="391795" y="5334"/>
                  </a:cubicBezTo>
                  <a:cubicBezTo>
                    <a:pt x="379603" y="1397"/>
                    <a:pt x="364871" y="0"/>
                    <a:pt x="351536" y="0"/>
                  </a:cubicBezTo>
                  <a:cubicBezTo>
                    <a:pt x="237490" y="0"/>
                    <a:pt x="124714" y="0"/>
                    <a:pt x="12065" y="0"/>
                  </a:cubicBezTo>
                  <a:cubicBezTo>
                    <a:pt x="8001" y="0"/>
                    <a:pt x="4064" y="0"/>
                    <a:pt x="0" y="0"/>
                  </a:cubicBezTo>
                  <a:cubicBezTo>
                    <a:pt x="0" y="51181"/>
                    <a:pt x="0" y="100965"/>
                    <a:pt x="0" y="153416"/>
                  </a:cubicBezTo>
                  <a:cubicBezTo>
                    <a:pt x="59055" y="153416"/>
                    <a:pt x="119380" y="153416"/>
                    <a:pt x="178435" y="153416"/>
                  </a:cubicBezTo>
                  <a:cubicBezTo>
                    <a:pt x="237490" y="153416"/>
                    <a:pt x="297815" y="153416"/>
                    <a:pt x="356870" y="15341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15445620" y="9860400"/>
            <a:ext cx="434700" cy="395280"/>
            <a:chOff x="0" y="0"/>
            <a:chExt cx="579600" cy="52704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579755" cy="527050"/>
            </a:xfrm>
            <a:custGeom>
              <a:avLst/>
              <a:gdLst/>
              <a:ahLst/>
              <a:cxnLst/>
              <a:rect l="l" t="t" r="r" b="b"/>
              <a:pathLst>
                <a:path w="579755" h="527050">
                  <a:moveTo>
                    <a:pt x="41529" y="227203"/>
                  </a:moveTo>
                  <a:cubicBezTo>
                    <a:pt x="46863" y="207010"/>
                    <a:pt x="50927" y="188214"/>
                    <a:pt x="54991" y="168021"/>
                  </a:cubicBezTo>
                  <a:cubicBezTo>
                    <a:pt x="37592" y="185547"/>
                    <a:pt x="28194" y="208407"/>
                    <a:pt x="20066" y="232537"/>
                  </a:cubicBezTo>
                  <a:cubicBezTo>
                    <a:pt x="18669" y="231140"/>
                    <a:pt x="18669" y="231140"/>
                    <a:pt x="17399" y="231140"/>
                  </a:cubicBezTo>
                  <a:cubicBezTo>
                    <a:pt x="18796" y="224409"/>
                    <a:pt x="20066" y="217678"/>
                    <a:pt x="24130" y="210947"/>
                  </a:cubicBezTo>
                  <a:cubicBezTo>
                    <a:pt x="32131" y="196215"/>
                    <a:pt x="40259" y="181356"/>
                    <a:pt x="49657" y="167894"/>
                  </a:cubicBezTo>
                  <a:cubicBezTo>
                    <a:pt x="61722" y="149098"/>
                    <a:pt x="75184" y="131572"/>
                    <a:pt x="89916" y="111379"/>
                  </a:cubicBezTo>
                  <a:cubicBezTo>
                    <a:pt x="59055" y="111379"/>
                    <a:pt x="30861" y="111379"/>
                    <a:pt x="1397" y="111379"/>
                  </a:cubicBezTo>
                  <a:cubicBezTo>
                    <a:pt x="1397" y="126111"/>
                    <a:pt x="1397" y="140970"/>
                    <a:pt x="1397" y="155702"/>
                  </a:cubicBezTo>
                  <a:cubicBezTo>
                    <a:pt x="18796" y="159766"/>
                    <a:pt x="18796" y="159766"/>
                    <a:pt x="18796" y="177165"/>
                  </a:cubicBezTo>
                  <a:cubicBezTo>
                    <a:pt x="18796" y="183896"/>
                    <a:pt x="18796" y="189230"/>
                    <a:pt x="18796" y="195961"/>
                  </a:cubicBezTo>
                  <a:cubicBezTo>
                    <a:pt x="20193" y="204089"/>
                    <a:pt x="20193" y="212090"/>
                    <a:pt x="6731" y="212090"/>
                  </a:cubicBezTo>
                  <a:cubicBezTo>
                    <a:pt x="5334" y="210693"/>
                    <a:pt x="0" y="214757"/>
                    <a:pt x="0" y="217424"/>
                  </a:cubicBezTo>
                  <a:cubicBezTo>
                    <a:pt x="0" y="248285"/>
                    <a:pt x="0" y="279273"/>
                    <a:pt x="0" y="310134"/>
                  </a:cubicBezTo>
                  <a:cubicBezTo>
                    <a:pt x="18796" y="312801"/>
                    <a:pt x="18796" y="312801"/>
                    <a:pt x="18796" y="331597"/>
                  </a:cubicBezTo>
                  <a:cubicBezTo>
                    <a:pt x="18796" y="336931"/>
                    <a:pt x="18796" y="342392"/>
                    <a:pt x="18796" y="349123"/>
                  </a:cubicBezTo>
                  <a:cubicBezTo>
                    <a:pt x="18796" y="365252"/>
                    <a:pt x="18796" y="365252"/>
                    <a:pt x="1397" y="366649"/>
                  </a:cubicBezTo>
                  <a:cubicBezTo>
                    <a:pt x="1397" y="381381"/>
                    <a:pt x="1397" y="396240"/>
                    <a:pt x="1397" y="412369"/>
                  </a:cubicBezTo>
                  <a:cubicBezTo>
                    <a:pt x="28194" y="412369"/>
                    <a:pt x="56388" y="412369"/>
                    <a:pt x="87249" y="412369"/>
                  </a:cubicBezTo>
                  <a:cubicBezTo>
                    <a:pt x="76454" y="396240"/>
                    <a:pt x="68453" y="378714"/>
                    <a:pt x="56388" y="365252"/>
                  </a:cubicBezTo>
                  <a:cubicBezTo>
                    <a:pt x="40259" y="345059"/>
                    <a:pt x="26924" y="323596"/>
                    <a:pt x="18796" y="298069"/>
                  </a:cubicBezTo>
                  <a:cubicBezTo>
                    <a:pt x="17399" y="296672"/>
                    <a:pt x="17399" y="295402"/>
                    <a:pt x="17399" y="292735"/>
                  </a:cubicBezTo>
                  <a:cubicBezTo>
                    <a:pt x="17399" y="292735"/>
                    <a:pt x="18796" y="292735"/>
                    <a:pt x="18796" y="291338"/>
                  </a:cubicBezTo>
                  <a:cubicBezTo>
                    <a:pt x="24130" y="303403"/>
                    <a:pt x="28194" y="316865"/>
                    <a:pt x="34925" y="327660"/>
                  </a:cubicBezTo>
                  <a:cubicBezTo>
                    <a:pt x="41656" y="339725"/>
                    <a:pt x="49657" y="349123"/>
                    <a:pt x="57785" y="359918"/>
                  </a:cubicBezTo>
                  <a:cubicBezTo>
                    <a:pt x="53721" y="346456"/>
                    <a:pt x="49784" y="334391"/>
                    <a:pt x="45720" y="322326"/>
                  </a:cubicBezTo>
                  <a:cubicBezTo>
                    <a:pt x="92583" y="451739"/>
                    <a:pt x="181102" y="527050"/>
                    <a:pt x="320675" y="514985"/>
                  </a:cubicBezTo>
                  <a:cubicBezTo>
                    <a:pt x="446786" y="504190"/>
                    <a:pt x="520573" y="424942"/>
                    <a:pt x="552831" y="303911"/>
                  </a:cubicBezTo>
                  <a:cubicBezTo>
                    <a:pt x="547497" y="321437"/>
                    <a:pt x="543433" y="340233"/>
                    <a:pt x="538099" y="359029"/>
                  </a:cubicBezTo>
                  <a:cubicBezTo>
                    <a:pt x="554228" y="340233"/>
                    <a:pt x="566293" y="320040"/>
                    <a:pt x="573024" y="295783"/>
                  </a:cubicBezTo>
                  <a:cubicBezTo>
                    <a:pt x="574421" y="289052"/>
                    <a:pt x="577088" y="283718"/>
                    <a:pt x="579755" y="276987"/>
                  </a:cubicBezTo>
                  <a:cubicBezTo>
                    <a:pt x="578358" y="266192"/>
                    <a:pt x="578358" y="254127"/>
                    <a:pt x="578358" y="243332"/>
                  </a:cubicBezTo>
                  <a:cubicBezTo>
                    <a:pt x="576961" y="240665"/>
                    <a:pt x="575691" y="239268"/>
                    <a:pt x="575691" y="237998"/>
                  </a:cubicBezTo>
                  <a:cubicBezTo>
                    <a:pt x="568960" y="211074"/>
                    <a:pt x="558292" y="188214"/>
                    <a:pt x="540766" y="168148"/>
                  </a:cubicBezTo>
                  <a:cubicBezTo>
                    <a:pt x="539369" y="166751"/>
                    <a:pt x="539369" y="165481"/>
                    <a:pt x="539369" y="164084"/>
                  </a:cubicBezTo>
                  <a:cubicBezTo>
                    <a:pt x="539369" y="165481"/>
                    <a:pt x="536702" y="166751"/>
                    <a:pt x="537972" y="166751"/>
                  </a:cubicBezTo>
                  <a:cubicBezTo>
                    <a:pt x="540639" y="177546"/>
                    <a:pt x="544703" y="188214"/>
                    <a:pt x="547370" y="199009"/>
                  </a:cubicBezTo>
                  <a:cubicBezTo>
                    <a:pt x="545973" y="200406"/>
                    <a:pt x="545973" y="200406"/>
                    <a:pt x="544703" y="200406"/>
                  </a:cubicBezTo>
                  <a:cubicBezTo>
                    <a:pt x="540639" y="189611"/>
                    <a:pt x="536702" y="177546"/>
                    <a:pt x="532638" y="166751"/>
                  </a:cubicBezTo>
                  <a:cubicBezTo>
                    <a:pt x="496443" y="84709"/>
                    <a:pt x="435991" y="33655"/>
                    <a:pt x="348869" y="13462"/>
                  </a:cubicBezTo>
                  <a:cubicBezTo>
                    <a:pt x="289814" y="0"/>
                    <a:pt x="233426" y="8128"/>
                    <a:pt x="179832" y="36322"/>
                  </a:cubicBezTo>
                  <a:cubicBezTo>
                    <a:pt x="108712" y="73914"/>
                    <a:pt x="64389" y="134493"/>
                    <a:pt x="46990" y="213741"/>
                  </a:cubicBezTo>
                  <a:cubicBezTo>
                    <a:pt x="46990" y="217805"/>
                    <a:pt x="44323" y="223139"/>
                    <a:pt x="41656" y="227203"/>
                  </a:cubicBezTo>
                  <a:cubicBezTo>
                    <a:pt x="41656" y="247396"/>
                    <a:pt x="41656" y="268859"/>
                    <a:pt x="41656" y="289052"/>
                  </a:cubicBezTo>
                  <a:cubicBezTo>
                    <a:pt x="41656" y="268859"/>
                    <a:pt x="41656" y="247396"/>
                    <a:pt x="41656" y="227203"/>
                  </a:cubicBezTo>
                  <a:close/>
                  <a:moveTo>
                    <a:pt x="370332" y="310515"/>
                  </a:moveTo>
                  <a:cubicBezTo>
                    <a:pt x="387731" y="282321"/>
                    <a:pt x="391795" y="252730"/>
                    <a:pt x="375666" y="223139"/>
                  </a:cubicBezTo>
                  <a:cubicBezTo>
                    <a:pt x="354203" y="185547"/>
                    <a:pt x="321945" y="169418"/>
                    <a:pt x="279019" y="174752"/>
                  </a:cubicBezTo>
                  <a:cubicBezTo>
                    <a:pt x="303149" y="165354"/>
                    <a:pt x="326009" y="174752"/>
                    <a:pt x="347472" y="182880"/>
                  </a:cubicBezTo>
                  <a:cubicBezTo>
                    <a:pt x="358267" y="186944"/>
                    <a:pt x="364871" y="200406"/>
                    <a:pt x="374269" y="211074"/>
                  </a:cubicBezTo>
                  <a:cubicBezTo>
                    <a:pt x="403733" y="181483"/>
                    <a:pt x="433324" y="151892"/>
                    <a:pt x="464185" y="121031"/>
                  </a:cubicBezTo>
                  <a:cubicBezTo>
                    <a:pt x="482981" y="137160"/>
                    <a:pt x="512445" y="197612"/>
                    <a:pt x="508508" y="217805"/>
                  </a:cubicBezTo>
                  <a:cubicBezTo>
                    <a:pt x="499110" y="182880"/>
                    <a:pt x="485648" y="151892"/>
                    <a:pt x="462915" y="125095"/>
                  </a:cubicBezTo>
                  <a:cubicBezTo>
                    <a:pt x="434721" y="153289"/>
                    <a:pt x="406527" y="181610"/>
                    <a:pt x="378333" y="209804"/>
                  </a:cubicBezTo>
                  <a:cubicBezTo>
                    <a:pt x="376936" y="212471"/>
                    <a:pt x="378333" y="217932"/>
                    <a:pt x="378333" y="220599"/>
                  </a:cubicBezTo>
                  <a:cubicBezTo>
                    <a:pt x="381000" y="234061"/>
                    <a:pt x="385064" y="246126"/>
                    <a:pt x="386334" y="258191"/>
                  </a:cubicBezTo>
                  <a:cubicBezTo>
                    <a:pt x="389001" y="276987"/>
                    <a:pt x="384937" y="295783"/>
                    <a:pt x="375539" y="309245"/>
                  </a:cubicBezTo>
                  <a:cubicBezTo>
                    <a:pt x="406400" y="340106"/>
                    <a:pt x="434594" y="369697"/>
                    <a:pt x="464058" y="399288"/>
                  </a:cubicBezTo>
                  <a:cubicBezTo>
                    <a:pt x="486918" y="372364"/>
                    <a:pt x="500253" y="341503"/>
                    <a:pt x="509651" y="307848"/>
                  </a:cubicBezTo>
                  <a:cubicBezTo>
                    <a:pt x="504317" y="344170"/>
                    <a:pt x="488188" y="376428"/>
                    <a:pt x="464058" y="404622"/>
                  </a:cubicBezTo>
                  <a:cubicBezTo>
                    <a:pt x="431800" y="372364"/>
                    <a:pt x="400939" y="341376"/>
                    <a:pt x="370078" y="310515"/>
                  </a:cubicBezTo>
                  <a:cubicBezTo>
                    <a:pt x="371475" y="325247"/>
                    <a:pt x="356616" y="329311"/>
                    <a:pt x="350012" y="338709"/>
                  </a:cubicBezTo>
                  <a:cubicBezTo>
                    <a:pt x="379476" y="368300"/>
                    <a:pt x="409067" y="399161"/>
                    <a:pt x="438531" y="428752"/>
                  </a:cubicBezTo>
                  <a:cubicBezTo>
                    <a:pt x="353949" y="504063"/>
                    <a:pt x="226568" y="494665"/>
                    <a:pt x="154051" y="427355"/>
                  </a:cubicBezTo>
                  <a:cubicBezTo>
                    <a:pt x="184912" y="397764"/>
                    <a:pt x="214376" y="368173"/>
                    <a:pt x="243967" y="337312"/>
                  </a:cubicBezTo>
                  <a:cubicBezTo>
                    <a:pt x="235966" y="329184"/>
                    <a:pt x="226568" y="321183"/>
                    <a:pt x="218440" y="314452"/>
                  </a:cubicBezTo>
                  <a:cubicBezTo>
                    <a:pt x="214376" y="305054"/>
                    <a:pt x="211709" y="294259"/>
                    <a:pt x="207645" y="283591"/>
                  </a:cubicBezTo>
                  <a:cubicBezTo>
                    <a:pt x="209042" y="283591"/>
                    <a:pt x="210312" y="282194"/>
                    <a:pt x="211709" y="282194"/>
                  </a:cubicBezTo>
                  <a:cubicBezTo>
                    <a:pt x="221107" y="317119"/>
                    <a:pt x="243967" y="339979"/>
                    <a:pt x="280162" y="349377"/>
                  </a:cubicBezTo>
                  <a:cubicBezTo>
                    <a:pt x="278765" y="349377"/>
                    <a:pt x="278765" y="350774"/>
                    <a:pt x="278765" y="352044"/>
                  </a:cubicBezTo>
                  <a:cubicBezTo>
                    <a:pt x="267970" y="347980"/>
                    <a:pt x="258699" y="345313"/>
                    <a:pt x="249301" y="341249"/>
                  </a:cubicBezTo>
                  <a:cubicBezTo>
                    <a:pt x="219837" y="370840"/>
                    <a:pt x="191643" y="399034"/>
                    <a:pt x="160782" y="428625"/>
                  </a:cubicBezTo>
                  <a:cubicBezTo>
                    <a:pt x="251968" y="460883"/>
                    <a:pt x="341884" y="460883"/>
                    <a:pt x="433197" y="428625"/>
                  </a:cubicBezTo>
                  <a:cubicBezTo>
                    <a:pt x="431800" y="425958"/>
                    <a:pt x="430530" y="424561"/>
                    <a:pt x="429133" y="423291"/>
                  </a:cubicBezTo>
                  <a:cubicBezTo>
                    <a:pt x="403606" y="396367"/>
                    <a:pt x="376809" y="370840"/>
                    <a:pt x="351282" y="345313"/>
                  </a:cubicBezTo>
                  <a:cubicBezTo>
                    <a:pt x="348615" y="342646"/>
                    <a:pt x="343281" y="342646"/>
                    <a:pt x="339217" y="343916"/>
                  </a:cubicBezTo>
                  <a:cubicBezTo>
                    <a:pt x="331216" y="345313"/>
                    <a:pt x="323088" y="349250"/>
                    <a:pt x="315087" y="352044"/>
                  </a:cubicBezTo>
                  <a:cubicBezTo>
                    <a:pt x="315087" y="350647"/>
                    <a:pt x="315087" y="349377"/>
                    <a:pt x="313690" y="347980"/>
                  </a:cubicBezTo>
                  <a:cubicBezTo>
                    <a:pt x="337820" y="342646"/>
                    <a:pt x="356616" y="330454"/>
                    <a:pt x="370078" y="310388"/>
                  </a:cubicBezTo>
                  <a:close/>
                  <a:moveTo>
                    <a:pt x="438785" y="96774"/>
                  </a:moveTo>
                  <a:cubicBezTo>
                    <a:pt x="437388" y="96774"/>
                    <a:pt x="436118" y="98171"/>
                    <a:pt x="434721" y="98171"/>
                  </a:cubicBezTo>
                  <a:cubicBezTo>
                    <a:pt x="394462" y="64516"/>
                    <a:pt x="206629" y="64516"/>
                    <a:pt x="163703" y="96774"/>
                  </a:cubicBezTo>
                  <a:cubicBezTo>
                    <a:pt x="191897" y="124968"/>
                    <a:pt x="221361" y="154559"/>
                    <a:pt x="249555" y="182880"/>
                  </a:cubicBezTo>
                  <a:cubicBezTo>
                    <a:pt x="257556" y="180213"/>
                    <a:pt x="265684" y="177546"/>
                    <a:pt x="273685" y="173482"/>
                  </a:cubicBezTo>
                  <a:cubicBezTo>
                    <a:pt x="273685" y="174879"/>
                    <a:pt x="275082" y="176149"/>
                    <a:pt x="275082" y="176149"/>
                  </a:cubicBezTo>
                  <a:cubicBezTo>
                    <a:pt x="226822" y="193675"/>
                    <a:pt x="205359" y="228600"/>
                    <a:pt x="208026" y="278384"/>
                  </a:cubicBezTo>
                  <a:cubicBezTo>
                    <a:pt x="205359" y="259588"/>
                    <a:pt x="205359" y="240792"/>
                    <a:pt x="214757" y="224663"/>
                  </a:cubicBezTo>
                  <a:cubicBezTo>
                    <a:pt x="220091" y="215265"/>
                    <a:pt x="216154" y="209931"/>
                    <a:pt x="210693" y="203200"/>
                  </a:cubicBezTo>
                  <a:cubicBezTo>
                    <a:pt x="195961" y="189738"/>
                    <a:pt x="181229" y="175006"/>
                    <a:pt x="167767" y="161544"/>
                  </a:cubicBezTo>
                  <a:cubicBezTo>
                    <a:pt x="155702" y="149479"/>
                    <a:pt x="143637" y="137287"/>
                    <a:pt x="130175" y="125222"/>
                  </a:cubicBezTo>
                  <a:cubicBezTo>
                    <a:pt x="107315" y="153416"/>
                    <a:pt x="93980" y="184404"/>
                    <a:pt x="84582" y="217932"/>
                  </a:cubicBezTo>
                  <a:cubicBezTo>
                    <a:pt x="83185" y="216535"/>
                    <a:pt x="83185" y="215265"/>
                    <a:pt x="83185" y="213868"/>
                  </a:cubicBezTo>
                  <a:cubicBezTo>
                    <a:pt x="89916" y="181610"/>
                    <a:pt x="104648" y="153416"/>
                    <a:pt x="124714" y="126492"/>
                  </a:cubicBezTo>
                  <a:cubicBezTo>
                    <a:pt x="128778" y="121158"/>
                    <a:pt x="131445" y="121158"/>
                    <a:pt x="136779" y="126492"/>
                  </a:cubicBezTo>
                  <a:cubicBezTo>
                    <a:pt x="143510" y="133223"/>
                    <a:pt x="150241" y="139954"/>
                    <a:pt x="156845" y="146685"/>
                  </a:cubicBezTo>
                  <a:cubicBezTo>
                    <a:pt x="178308" y="168148"/>
                    <a:pt x="199771" y="189738"/>
                    <a:pt x="219964" y="209931"/>
                  </a:cubicBezTo>
                  <a:cubicBezTo>
                    <a:pt x="227965" y="201803"/>
                    <a:pt x="236093" y="193802"/>
                    <a:pt x="245491" y="185674"/>
                  </a:cubicBezTo>
                  <a:cubicBezTo>
                    <a:pt x="218694" y="160147"/>
                    <a:pt x="193167" y="133223"/>
                    <a:pt x="166370" y="107696"/>
                  </a:cubicBezTo>
                  <a:cubicBezTo>
                    <a:pt x="154305" y="95631"/>
                    <a:pt x="154305" y="95631"/>
                    <a:pt x="167767" y="84836"/>
                  </a:cubicBezTo>
                  <a:cubicBezTo>
                    <a:pt x="169164" y="83439"/>
                    <a:pt x="170434" y="83439"/>
                    <a:pt x="171831" y="82169"/>
                  </a:cubicBezTo>
                  <a:cubicBezTo>
                    <a:pt x="216154" y="52578"/>
                    <a:pt x="264414" y="39116"/>
                    <a:pt x="318135" y="44577"/>
                  </a:cubicBezTo>
                  <a:cubicBezTo>
                    <a:pt x="361061" y="48641"/>
                    <a:pt x="398653" y="63373"/>
                    <a:pt x="432181" y="88900"/>
                  </a:cubicBezTo>
                  <a:cubicBezTo>
                    <a:pt x="434848" y="91567"/>
                    <a:pt x="436245" y="94234"/>
                    <a:pt x="438912" y="97028"/>
                  </a:cubicBezTo>
                  <a:close/>
                  <a:moveTo>
                    <a:pt x="272542" y="215392"/>
                  </a:moveTo>
                  <a:cubicBezTo>
                    <a:pt x="272542" y="216789"/>
                    <a:pt x="273939" y="216789"/>
                    <a:pt x="275209" y="218059"/>
                  </a:cubicBezTo>
                  <a:cubicBezTo>
                    <a:pt x="275209" y="218059"/>
                    <a:pt x="273812" y="219456"/>
                    <a:pt x="273812" y="220726"/>
                  </a:cubicBezTo>
                  <a:cubicBezTo>
                    <a:pt x="265811" y="232791"/>
                    <a:pt x="257683" y="246253"/>
                    <a:pt x="249682" y="259715"/>
                  </a:cubicBezTo>
                  <a:cubicBezTo>
                    <a:pt x="259080" y="274447"/>
                    <a:pt x="268478" y="290576"/>
                    <a:pt x="276479" y="305435"/>
                  </a:cubicBezTo>
                  <a:cubicBezTo>
                    <a:pt x="291211" y="305435"/>
                    <a:pt x="304673" y="305435"/>
                    <a:pt x="318008" y="305435"/>
                  </a:cubicBezTo>
                  <a:cubicBezTo>
                    <a:pt x="320675" y="305435"/>
                    <a:pt x="322072" y="302768"/>
                    <a:pt x="323342" y="301371"/>
                  </a:cubicBezTo>
                  <a:cubicBezTo>
                    <a:pt x="330073" y="289306"/>
                    <a:pt x="336804" y="278511"/>
                    <a:pt x="343408" y="266446"/>
                  </a:cubicBezTo>
                  <a:cubicBezTo>
                    <a:pt x="344805" y="265049"/>
                    <a:pt x="344805" y="261112"/>
                    <a:pt x="343408" y="259715"/>
                  </a:cubicBezTo>
                  <a:cubicBezTo>
                    <a:pt x="332613" y="234188"/>
                    <a:pt x="320548" y="208661"/>
                    <a:pt x="284353" y="218059"/>
                  </a:cubicBezTo>
                  <a:cubicBezTo>
                    <a:pt x="284353" y="218059"/>
                    <a:pt x="282956" y="218059"/>
                    <a:pt x="279019" y="216662"/>
                  </a:cubicBezTo>
                  <a:cubicBezTo>
                    <a:pt x="288417" y="216662"/>
                    <a:pt x="293751" y="218059"/>
                    <a:pt x="297815" y="216662"/>
                  </a:cubicBezTo>
                  <a:cubicBezTo>
                    <a:pt x="317881" y="212598"/>
                    <a:pt x="327279" y="221996"/>
                    <a:pt x="338074" y="238125"/>
                  </a:cubicBezTo>
                  <a:cubicBezTo>
                    <a:pt x="348869" y="256921"/>
                    <a:pt x="348869" y="268986"/>
                    <a:pt x="338074" y="286512"/>
                  </a:cubicBezTo>
                  <a:cubicBezTo>
                    <a:pt x="328676" y="302641"/>
                    <a:pt x="319278" y="312039"/>
                    <a:pt x="300482" y="307975"/>
                  </a:cubicBezTo>
                  <a:cubicBezTo>
                    <a:pt x="295148" y="306578"/>
                    <a:pt x="289687" y="306578"/>
                    <a:pt x="285750" y="307975"/>
                  </a:cubicBezTo>
                  <a:cubicBezTo>
                    <a:pt x="272288" y="310642"/>
                    <a:pt x="268351" y="302641"/>
                    <a:pt x="261620" y="294513"/>
                  </a:cubicBezTo>
                  <a:cubicBezTo>
                    <a:pt x="245491" y="273050"/>
                    <a:pt x="242824" y="252857"/>
                    <a:pt x="261620" y="231267"/>
                  </a:cubicBezTo>
                  <a:cubicBezTo>
                    <a:pt x="265684" y="225933"/>
                    <a:pt x="268351" y="220472"/>
                    <a:pt x="272415" y="215138"/>
                  </a:cubicBezTo>
                  <a:close/>
                  <a:moveTo>
                    <a:pt x="295275" y="441071"/>
                  </a:moveTo>
                  <a:cubicBezTo>
                    <a:pt x="291211" y="439674"/>
                    <a:pt x="284480" y="438404"/>
                    <a:pt x="280543" y="434340"/>
                  </a:cubicBezTo>
                  <a:cubicBezTo>
                    <a:pt x="276606" y="430276"/>
                    <a:pt x="271145" y="422275"/>
                    <a:pt x="271145" y="416814"/>
                  </a:cubicBezTo>
                  <a:cubicBezTo>
                    <a:pt x="271145" y="408686"/>
                    <a:pt x="276479" y="399288"/>
                    <a:pt x="281940" y="395351"/>
                  </a:cubicBezTo>
                  <a:cubicBezTo>
                    <a:pt x="288671" y="391287"/>
                    <a:pt x="298069" y="392684"/>
                    <a:pt x="306070" y="391287"/>
                  </a:cubicBezTo>
                  <a:cubicBezTo>
                    <a:pt x="311404" y="391287"/>
                    <a:pt x="326136" y="410083"/>
                    <a:pt x="323469" y="416814"/>
                  </a:cubicBezTo>
                  <a:cubicBezTo>
                    <a:pt x="322072" y="423545"/>
                    <a:pt x="318135" y="431546"/>
                    <a:pt x="312674" y="437007"/>
                  </a:cubicBezTo>
                  <a:cubicBezTo>
                    <a:pt x="310007" y="441071"/>
                    <a:pt x="303276" y="439674"/>
                    <a:pt x="295275" y="441071"/>
                  </a:cubicBezTo>
                  <a:close/>
                  <a:moveTo>
                    <a:pt x="297942" y="131826"/>
                  </a:moveTo>
                  <a:cubicBezTo>
                    <a:pt x="284480" y="131826"/>
                    <a:pt x="271145" y="119761"/>
                    <a:pt x="269748" y="108966"/>
                  </a:cubicBezTo>
                  <a:cubicBezTo>
                    <a:pt x="269748" y="98171"/>
                    <a:pt x="285877" y="84709"/>
                    <a:pt x="297942" y="84709"/>
                  </a:cubicBezTo>
                  <a:cubicBezTo>
                    <a:pt x="310007" y="84709"/>
                    <a:pt x="323469" y="96774"/>
                    <a:pt x="324739" y="108966"/>
                  </a:cubicBezTo>
                  <a:cubicBezTo>
                    <a:pt x="324739" y="118364"/>
                    <a:pt x="310007" y="131826"/>
                    <a:pt x="297942" y="131826"/>
                  </a:cubicBezTo>
                  <a:close/>
                  <a:moveTo>
                    <a:pt x="87249" y="318643"/>
                  </a:moveTo>
                  <a:cubicBezTo>
                    <a:pt x="99314" y="348234"/>
                    <a:pt x="108712" y="377825"/>
                    <a:pt x="134239" y="400685"/>
                  </a:cubicBezTo>
                  <a:cubicBezTo>
                    <a:pt x="134239" y="402082"/>
                    <a:pt x="134239" y="403352"/>
                    <a:pt x="132842" y="407416"/>
                  </a:cubicBezTo>
                  <a:cubicBezTo>
                    <a:pt x="109982" y="380492"/>
                    <a:pt x="92583" y="352298"/>
                    <a:pt x="87249" y="318643"/>
                  </a:cubicBezTo>
                  <a:close/>
                  <a:moveTo>
                    <a:pt x="299212" y="284988"/>
                  </a:moveTo>
                  <a:cubicBezTo>
                    <a:pt x="311277" y="280924"/>
                    <a:pt x="319278" y="274193"/>
                    <a:pt x="318008" y="260731"/>
                  </a:cubicBezTo>
                  <a:cubicBezTo>
                    <a:pt x="318008" y="251333"/>
                    <a:pt x="311277" y="244602"/>
                    <a:pt x="301879" y="241935"/>
                  </a:cubicBezTo>
                  <a:cubicBezTo>
                    <a:pt x="285750" y="237871"/>
                    <a:pt x="280416" y="250063"/>
                    <a:pt x="273685" y="262128"/>
                  </a:cubicBezTo>
                  <a:cubicBezTo>
                    <a:pt x="273685" y="247396"/>
                    <a:pt x="283083" y="237871"/>
                    <a:pt x="296545" y="237871"/>
                  </a:cubicBezTo>
                  <a:cubicBezTo>
                    <a:pt x="310007" y="237871"/>
                    <a:pt x="322072" y="247269"/>
                    <a:pt x="322072" y="260731"/>
                  </a:cubicBezTo>
                  <a:cubicBezTo>
                    <a:pt x="322072" y="275463"/>
                    <a:pt x="314071" y="284988"/>
                    <a:pt x="299212" y="284988"/>
                  </a:cubicBezTo>
                  <a:close/>
                  <a:moveTo>
                    <a:pt x="79121" y="237998"/>
                  </a:moveTo>
                  <a:cubicBezTo>
                    <a:pt x="80518" y="237998"/>
                    <a:pt x="80518" y="237998"/>
                    <a:pt x="81788" y="237998"/>
                  </a:cubicBezTo>
                  <a:cubicBezTo>
                    <a:pt x="81788" y="254127"/>
                    <a:pt x="81788" y="271653"/>
                    <a:pt x="81788" y="287782"/>
                  </a:cubicBezTo>
                  <a:cubicBezTo>
                    <a:pt x="80391" y="287782"/>
                    <a:pt x="80391" y="287782"/>
                    <a:pt x="79121" y="287782"/>
                  </a:cubicBezTo>
                  <a:cubicBezTo>
                    <a:pt x="79121" y="271653"/>
                    <a:pt x="79121" y="255524"/>
                    <a:pt x="79121" y="23799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17578620" y="9763740"/>
            <a:ext cx="416340" cy="328860"/>
            <a:chOff x="0" y="0"/>
            <a:chExt cx="555120" cy="438480"/>
          </a:xfrm>
        </p:grpSpPr>
        <p:sp>
          <p:nvSpPr>
            <p:cNvPr id="89" name="Freeform 89"/>
            <p:cNvSpPr/>
            <p:nvPr/>
          </p:nvSpPr>
          <p:spPr>
            <a:xfrm>
              <a:off x="-1651" y="-254"/>
              <a:ext cx="556641" cy="438277"/>
            </a:xfrm>
            <a:custGeom>
              <a:avLst/>
              <a:gdLst/>
              <a:ahLst/>
              <a:cxnLst/>
              <a:rect l="l" t="t" r="r" b="b"/>
              <a:pathLst>
                <a:path w="556641" h="438277">
                  <a:moveTo>
                    <a:pt x="427736" y="79629"/>
                  </a:moveTo>
                  <a:cubicBezTo>
                    <a:pt x="427736" y="58166"/>
                    <a:pt x="427736" y="39243"/>
                    <a:pt x="427736" y="19050"/>
                  </a:cubicBezTo>
                  <a:cubicBezTo>
                    <a:pt x="414274" y="19050"/>
                    <a:pt x="419608" y="8255"/>
                    <a:pt x="416941" y="1524"/>
                  </a:cubicBezTo>
                  <a:cubicBezTo>
                    <a:pt x="403479" y="1524"/>
                    <a:pt x="388747" y="127"/>
                    <a:pt x="375285" y="1524"/>
                  </a:cubicBezTo>
                  <a:cubicBezTo>
                    <a:pt x="371221" y="1524"/>
                    <a:pt x="368554" y="9652"/>
                    <a:pt x="364490" y="16256"/>
                  </a:cubicBezTo>
                  <a:cubicBezTo>
                    <a:pt x="353695" y="16256"/>
                    <a:pt x="340233" y="17653"/>
                    <a:pt x="326898" y="17653"/>
                  </a:cubicBezTo>
                  <a:cubicBezTo>
                    <a:pt x="325501" y="17653"/>
                    <a:pt x="324231" y="12319"/>
                    <a:pt x="321564" y="9525"/>
                  </a:cubicBezTo>
                  <a:cubicBezTo>
                    <a:pt x="320167" y="6858"/>
                    <a:pt x="317500" y="1397"/>
                    <a:pt x="316230" y="1397"/>
                  </a:cubicBezTo>
                  <a:cubicBezTo>
                    <a:pt x="290703" y="0"/>
                    <a:pt x="265176" y="1397"/>
                    <a:pt x="238252" y="1397"/>
                  </a:cubicBezTo>
                  <a:cubicBezTo>
                    <a:pt x="238252" y="6731"/>
                    <a:pt x="236855" y="10795"/>
                    <a:pt x="236855" y="16129"/>
                  </a:cubicBezTo>
                  <a:cubicBezTo>
                    <a:pt x="223393" y="16129"/>
                    <a:pt x="209931" y="17526"/>
                    <a:pt x="196469" y="17526"/>
                  </a:cubicBezTo>
                  <a:cubicBezTo>
                    <a:pt x="193802" y="17526"/>
                    <a:pt x="191135" y="13462"/>
                    <a:pt x="191135" y="9398"/>
                  </a:cubicBezTo>
                  <a:cubicBezTo>
                    <a:pt x="191135" y="4064"/>
                    <a:pt x="189738" y="0"/>
                    <a:pt x="181737" y="0"/>
                  </a:cubicBezTo>
                  <a:cubicBezTo>
                    <a:pt x="173609" y="1397"/>
                    <a:pt x="164211" y="1397"/>
                    <a:pt x="154813" y="0"/>
                  </a:cubicBezTo>
                  <a:cubicBezTo>
                    <a:pt x="146685" y="0"/>
                    <a:pt x="138684" y="0"/>
                    <a:pt x="141351" y="12065"/>
                  </a:cubicBezTo>
                  <a:cubicBezTo>
                    <a:pt x="141351" y="13462"/>
                    <a:pt x="139954" y="14732"/>
                    <a:pt x="139954" y="14732"/>
                  </a:cubicBezTo>
                  <a:cubicBezTo>
                    <a:pt x="126492" y="18796"/>
                    <a:pt x="131826" y="29464"/>
                    <a:pt x="131826" y="36195"/>
                  </a:cubicBezTo>
                  <a:cubicBezTo>
                    <a:pt x="131826" y="50927"/>
                    <a:pt x="131826" y="64389"/>
                    <a:pt x="131826" y="79248"/>
                  </a:cubicBezTo>
                  <a:cubicBezTo>
                    <a:pt x="126492" y="79248"/>
                    <a:pt x="122428" y="79248"/>
                    <a:pt x="118364" y="79248"/>
                  </a:cubicBezTo>
                  <a:cubicBezTo>
                    <a:pt x="83439" y="79248"/>
                    <a:pt x="48514" y="80645"/>
                    <a:pt x="13462" y="79248"/>
                  </a:cubicBezTo>
                  <a:cubicBezTo>
                    <a:pt x="4064" y="79248"/>
                    <a:pt x="1397" y="83312"/>
                    <a:pt x="1397" y="91313"/>
                  </a:cubicBezTo>
                  <a:cubicBezTo>
                    <a:pt x="1397" y="96647"/>
                    <a:pt x="1397" y="103378"/>
                    <a:pt x="1397" y="110109"/>
                  </a:cubicBezTo>
                  <a:cubicBezTo>
                    <a:pt x="0" y="118237"/>
                    <a:pt x="2794" y="123571"/>
                    <a:pt x="13462" y="122174"/>
                  </a:cubicBezTo>
                  <a:cubicBezTo>
                    <a:pt x="14859" y="122174"/>
                    <a:pt x="18796" y="126238"/>
                    <a:pt x="18796" y="128905"/>
                  </a:cubicBezTo>
                  <a:cubicBezTo>
                    <a:pt x="20193" y="137033"/>
                    <a:pt x="18796" y="146431"/>
                    <a:pt x="18796" y="154432"/>
                  </a:cubicBezTo>
                  <a:cubicBezTo>
                    <a:pt x="20193" y="163830"/>
                    <a:pt x="20193" y="171958"/>
                    <a:pt x="6731" y="170561"/>
                  </a:cubicBezTo>
                  <a:cubicBezTo>
                    <a:pt x="5334" y="170561"/>
                    <a:pt x="1397" y="174625"/>
                    <a:pt x="1397" y="177292"/>
                  </a:cubicBezTo>
                  <a:cubicBezTo>
                    <a:pt x="1397" y="201549"/>
                    <a:pt x="0" y="225679"/>
                    <a:pt x="1397" y="249936"/>
                  </a:cubicBezTo>
                  <a:cubicBezTo>
                    <a:pt x="1397" y="254000"/>
                    <a:pt x="10795" y="258064"/>
                    <a:pt x="16129" y="262001"/>
                  </a:cubicBezTo>
                  <a:cubicBezTo>
                    <a:pt x="17526" y="260604"/>
                    <a:pt x="17526" y="260604"/>
                    <a:pt x="18796" y="259334"/>
                  </a:cubicBezTo>
                  <a:cubicBezTo>
                    <a:pt x="18796" y="272796"/>
                    <a:pt x="20193" y="286258"/>
                    <a:pt x="18796" y="299720"/>
                  </a:cubicBezTo>
                  <a:cubicBezTo>
                    <a:pt x="18796" y="302387"/>
                    <a:pt x="13462" y="305054"/>
                    <a:pt x="12065" y="305054"/>
                  </a:cubicBezTo>
                  <a:cubicBezTo>
                    <a:pt x="5334" y="303657"/>
                    <a:pt x="1270" y="307721"/>
                    <a:pt x="1270" y="313182"/>
                  </a:cubicBezTo>
                  <a:cubicBezTo>
                    <a:pt x="1270" y="323977"/>
                    <a:pt x="1270" y="334645"/>
                    <a:pt x="1270" y="346837"/>
                  </a:cubicBezTo>
                  <a:cubicBezTo>
                    <a:pt x="44323" y="346837"/>
                    <a:pt x="87249" y="346837"/>
                    <a:pt x="128905" y="346837"/>
                  </a:cubicBezTo>
                  <a:cubicBezTo>
                    <a:pt x="128905" y="349504"/>
                    <a:pt x="130302" y="350901"/>
                    <a:pt x="130302" y="353568"/>
                  </a:cubicBezTo>
                  <a:cubicBezTo>
                    <a:pt x="128905" y="381762"/>
                    <a:pt x="145034" y="400685"/>
                    <a:pt x="169291" y="412750"/>
                  </a:cubicBezTo>
                  <a:cubicBezTo>
                    <a:pt x="206883" y="432943"/>
                    <a:pt x="248539" y="438277"/>
                    <a:pt x="290322" y="437007"/>
                  </a:cubicBezTo>
                  <a:cubicBezTo>
                    <a:pt x="326644" y="435610"/>
                    <a:pt x="360172" y="430276"/>
                    <a:pt x="391160" y="411480"/>
                  </a:cubicBezTo>
                  <a:cubicBezTo>
                    <a:pt x="414020" y="398018"/>
                    <a:pt x="430149" y="380492"/>
                    <a:pt x="427482" y="352298"/>
                  </a:cubicBezTo>
                  <a:cubicBezTo>
                    <a:pt x="427482" y="350901"/>
                    <a:pt x="428879" y="349631"/>
                    <a:pt x="428879" y="348234"/>
                  </a:cubicBezTo>
                  <a:cubicBezTo>
                    <a:pt x="428879" y="348234"/>
                    <a:pt x="428879" y="348234"/>
                    <a:pt x="430276" y="346837"/>
                  </a:cubicBezTo>
                  <a:cubicBezTo>
                    <a:pt x="470662" y="346837"/>
                    <a:pt x="512318" y="346837"/>
                    <a:pt x="556641" y="346837"/>
                  </a:cubicBezTo>
                  <a:cubicBezTo>
                    <a:pt x="556641" y="334772"/>
                    <a:pt x="556641" y="322580"/>
                    <a:pt x="555244" y="311912"/>
                  </a:cubicBezTo>
                  <a:cubicBezTo>
                    <a:pt x="555244" y="309245"/>
                    <a:pt x="549910" y="305181"/>
                    <a:pt x="547116" y="305181"/>
                  </a:cubicBezTo>
                  <a:cubicBezTo>
                    <a:pt x="538988" y="306578"/>
                    <a:pt x="538988" y="302514"/>
                    <a:pt x="538988" y="297053"/>
                  </a:cubicBezTo>
                  <a:cubicBezTo>
                    <a:pt x="538988" y="286258"/>
                    <a:pt x="538988" y="276860"/>
                    <a:pt x="538988" y="266065"/>
                  </a:cubicBezTo>
                  <a:cubicBezTo>
                    <a:pt x="538988" y="259334"/>
                    <a:pt x="540385" y="256667"/>
                    <a:pt x="547116" y="257937"/>
                  </a:cubicBezTo>
                  <a:cubicBezTo>
                    <a:pt x="549783" y="257937"/>
                    <a:pt x="555244" y="253873"/>
                    <a:pt x="555244" y="251206"/>
                  </a:cubicBezTo>
                  <a:cubicBezTo>
                    <a:pt x="556641" y="224282"/>
                    <a:pt x="556641" y="198755"/>
                    <a:pt x="556641" y="170561"/>
                  </a:cubicBezTo>
                  <a:cubicBezTo>
                    <a:pt x="553974" y="170561"/>
                    <a:pt x="551307" y="170561"/>
                    <a:pt x="548513" y="170561"/>
                  </a:cubicBezTo>
                  <a:cubicBezTo>
                    <a:pt x="540385" y="170561"/>
                    <a:pt x="537718" y="167894"/>
                    <a:pt x="539115" y="159766"/>
                  </a:cubicBezTo>
                  <a:cubicBezTo>
                    <a:pt x="540512" y="151638"/>
                    <a:pt x="540512" y="142240"/>
                    <a:pt x="539115" y="134239"/>
                  </a:cubicBezTo>
                  <a:cubicBezTo>
                    <a:pt x="537718" y="124841"/>
                    <a:pt x="540512" y="120777"/>
                    <a:pt x="551180" y="122174"/>
                  </a:cubicBezTo>
                  <a:cubicBezTo>
                    <a:pt x="552577" y="122174"/>
                    <a:pt x="553847" y="122174"/>
                    <a:pt x="555244" y="120777"/>
                  </a:cubicBezTo>
                  <a:cubicBezTo>
                    <a:pt x="555244" y="107315"/>
                    <a:pt x="555244" y="93853"/>
                    <a:pt x="555244" y="79121"/>
                  </a:cubicBezTo>
                  <a:cubicBezTo>
                    <a:pt x="513588" y="79121"/>
                    <a:pt x="470535" y="79121"/>
                    <a:pt x="427609" y="7912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0" name="Group 90"/>
          <p:cNvGrpSpPr/>
          <p:nvPr/>
        </p:nvGrpSpPr>
        <p:grpSpPr>
          <a:xfrm>
            <a:off x="16529400" y="9358740"/>
            <a:ext cx="248400" cy="270000"/>
            <a:chOff x="0" y="0"/>
            <a:chExt cx="331200" cy="360000"/>
          </a:xfrm>
        </p:grpSpPr>
        <p:sp>
          <p:nvSpPr>
            <p:cNvPr id="91" name="Freeform 91"/>
            <p:cNvSpPr/>
            <p:nvPr/>
          </p:nvSpPr>
          <p:spPr>
            <a:xfrm>
              <a:off x="-1270" y="0"/>
              <a:ext cx="332486" cy="359918"/>
            </a:xfrm>
            <a:custGeom>
              <a:avLst/>
              <a:gdLst/>
              <a:ahLst/>
              <a:cxnLst/>
              <a:rect l="l" t="t" r="r" b="b"/>
              <a:pathLst>
                <a:path w="332486" h="359918">
                  <a:moveTo>
                    <a:pt x="99568" y="0"/>
                  </a:moveTo>
                  <a:cubicBezTo>
                    <a:pt x="99568" y="51054"/>
                    <a:pt x="99568" y="102108"/>
                    <a:pt x="99568" y="154432"/>
                  </a:cubicBezTo>
                  <a:cubicBezTo>
                    <a:pt x="65913" y="154432"/>
                    <a:pt x="33655" y="154432"/>
                    <a:pt x="0" y="154432"/>
                  </a:cubicBezTo>
                  <a:cubicBezTo>
                    <a:pt x="0" y="222885"/>
                    <a:pt x="0" y="291465"/>
                    <a:pt x="0" y="359918"/>
                  </a:cubicBezTo>
                  <a:cubicBezTo>
                    <a:pt x="110363" y="359918"/>
                    <a:pt x="220853" y="359918"/>
                    <a:pt x="332486" y="359918"/>
                  </a:cubicBezTo>
                  <a:cubicBezTo>
                    <a:pt x="332486" y="291465"/>
                    <a:pt x="332486" y="224282"/>
                    <a:pt x="332486" y="154432"/>
                  </a:cubicBezTo>
                  <a:cubicBezTo>
                    <a:pt x="300228" y="154432"/>
                    <a:pt x="266573" y="154432"/>
                    <a:pt x="232918" y="154432"/>
                  </a:cubicBezTo>
                  <a:cubicBezTo>
                    <a:pt x="232918" y="101981"/>
                    <a:pt x="232918" y="52324"/>
                    <a:pt x="232918" y="0"/>
                  </a:cubicBezTo>
                  <a:cubicBezTo>
                    <a:pt x="188468" y="0"/>
                    <a:pt x="145415" y="0"/>
                    <a:pt x="9956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15942420" y="9865260"/>
            <a:ext cx="46440" cy="382320"/>
            <a:chOff x="0" y="0"/>
            <a:chExt cx="61920" cy="509760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61976" cy="509778"/>
            </a:xfrm>
            <a:custGeom>
              <a:avLst/>
              <a:gdLst/>
              <a:ahLst/>
              <a:cxnLst/>
              <a:rect l="l" t="t" r="r" b="b"/>
              <a:pathLst>
                <a:path w="61976" h="509778">
                  <a:moveTo>
                    <a:pt x="61976" y="0"/>
                  </a:moveTo>
                  <a:cubicBezTo>
                    <a:pt x="40386" y="0"/>
                    <a:pt x="21590" y="0"/>
                    <a:pt x="0" y="0"/>
                  </a:cubicBezTo>
                  <a:cubicBezTo>
                    <a:pt x="0" y="170815"/>
                    <a:pt x="0" y="338963"/>
                    <a:pt x="0" y="509778"/>
                  </a:cubicBezTo>
                  <a:cubicBezTo>
                    <a:pt x="20193" y="509778"/>
                    <a:pt x="40386" y="509778"/>
                    <a:pt x="61976" y="509778"/>
                  </a:cubicBezTo>
                  <a:cubicBezTo>
                    <a:pt x="61976" y="340360"/>
                    <a:pt x="61976" y="170815"/>
                    <a:pt x="6197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15399180" y="9865260"/>
            <a:ext cx="45360" cy="382320"/>
            <a:chOff x="0" y="0"/>
            <a:chExt cx="60480" cy="50976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60452" cy="509778"/>
            </a:xfrm>
            <a:custGeom>
              <a:avLst/>
              <a:gdLst/>
              <a:ahLst/>
              <a:cxnLst/>
              <a:rect l="l" t="t" r="r" b="b"/>
              <a:pathLst>
                <a:path w="60452" h="509778">
                  <a:moveTo>
                    <a:pt x="60452" y="0"/>
                  </a:moveTo>
                  <a:cubicBezTo>
                    <a:pt x="38989" y="0"/>
                    <a:pt x="20193" y="0"/>
                    <a:pt x="0" y="0"/>
                  </a:cubicBezTo>
                  <a:cubicBezTo>
                    <a:pt x="0" y="170815"/>
                    <a:pt x="0" y="338963"/>
                    <a:pt x="0" y="509778"/>
                  </a:cubicBezTo>
                  <a:cubicBezTo>
                    <a:pt x="18796" y="509778"/>
                    <a:pt x="38989" y="509778"/>
                    <a:pt x="60452" y="509778"/>
                  </a:cubicBezTo>
                  <a:cubicBezTo>
                    <a:pt x="60452" y="340360"/>
                    <a:pt x="60452" y="170815"/>
                    <a:pt x="6045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15351660" y="9866880"/>
            <a:ext cx="43200" cy="380700"/>
            <a:chOff x="0" y="0"/>
            <a:chExt cx="57600" cy="50760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57658" cy="507619"/>
            </a:xfrm>
            <a:custGeom>
              <a:avLst/>
              <a:gdLst/>
              <a:ahLst/>
              <a:cxnLst/>
              <a:rect l="l" t="t" r="r" b="b"/>
              <a:pathLst>
                <a:path w="57658" h="507619">
                  <a:moveTo>
                    <a:pt x="57658" y="0"/>
                  </a:moveTo>
                  <a:cubicBezTo>
                    <a:pt x="38862" y="0"/>
                    <a:pt x="20066" y="0"/>
                    <a:pt x="0" y="0"/>
                  </a:cubicBezTo>
                  <a:cubicBezTo>
                    <a:pt x="0" y="169164"/>
                    <a:pt x="0" y="337058"/>
                    <a:pt x="0" y="507619"/>
                  </a:cubicBezTo>
                  <a:cubicBezTo>
                    <a:pt x="18796" y="507619"/>
                    <a:pt x="37465" y="507619"/>
                    <a:pt x="57658" y="507619"/>
                  </a:cubicBezTo>
                  <a:cubicBezTo>
                    <a:pt x="57658" y="338455"/>
                    <a:pt x="57658" y="169164"/>
                    <a:pt x="5765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15895440" y="9866880"/>
            <a:ext cx="44280" cy="380700"/>
            <a:chOff x="0" y="0"/>
            <a:chExt cx="59040" cy="50760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59055" cy="507619"/>
            </a:xfrm>
            <a:custGeom>
              <a:avLst/>
              <a:gdLst/>
              <a:ahLst/>
              <a:cxnLst/>
              <a:rect l="l" t="t" r="r" b="b"/>
              <a:pathLst>
                <a:path w="59055" h="507619">
                  <a:moveTo>
                    <a:pt x="0" y="507619"/>
                  </a:moveTo>
                  <a:cubicBezTo>
                    <a:pt x="20066" y="507619"/>
                    <a:pt x="38862" y="507619"/>
                    <a:pt x="59055" y="507619"/>
                  </a:cubicBezTo>
                  <a:cubicBezTo>
                    <a:pt x="59055" y="338455"/>
                    <a:pt x="59055" y="169164"/>
                    <a:pt x="59055" y="0"/>
                  </a:cubicBezTo>
                  <a:cubicBezTo>
                    <a:pt x="38862" y="0"/>
                    <a:pt x="20066" y="0"/>
                    <a:pt x="0" y="0"/>
                  </a:cubicBezTo>
                  <a:cubicBezTo>
                    <a:pt x="0" y="169164"/>
                    <a:pt x="0" y="338455"/>
                    <a:pt x="0" y="5076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17582400" y="9261000"/>
            <a:ext cx="415800" cy="55620"/>
            <a:chOff x="0" y="0"/>
            <a:chExt cx="554400" cy="74160"/>
          </a:xfrm>
        </p:grpSpPr>
        <p:sp>
          <p:nvSpPr>
            <p:cNvPr id="101" name="Freeform 101"/>
            <p:cNvSpPr/>
            <p:nvPr/>
          </p:nvSpPr>
          <p:spPr>
            <a:xfrm>
              <a:off x="-1397" y="0"/>
              <a:ext cx="555625" cy="74168"/>
            </a:xfrm>
            <a:custGeom>
              <a:avLst/>
              <a:gdLst/>
              <a:ahLst/>
              <a:cxnLst/>
              <a:rect l="l" t="t" r="r" b="b"/>
              <a:pathLst>
                <a:path w="555625" h="74168">
                  <a:moveTo>
                    <a:pt x="230124" y="17526"/>
                  </a:moveTo>
                  <a:cubicBezTo>
                    <a:pt x="262382" y="17526"/>
                    <a:pt x="296037" y="17526"/>
                    <a:pt x="329692" y="17526"/>
                  </a:cubicBezTo>
                  <a:cubicBezTo>
                    <a:pt x="329692" y="10795"/>
                    <a:pt x="329692" y="5334"/>
                    <a:pt x="329692" y="0"/>
                  </a:cubicBezTo>
                  <a:cubicBezTo>
                    <a:pt x="293370" y="0"/>
                    <a:pt x="258318" y="0"/>
                    <a:pt x="223393" y="0"/>
                  </a:cubicBezTo>
                  <a:cubicBezTo>
                    <a:pt x="223393" y="0"/>
                    <a:pt x="221996" y="1397"/>
                    <a:pt x="221996" y="1397"/>
                  </a:cubicBezTo>
                  <a:cubicBezTo>
                    <a:pt x="220599" y="21590"/>
                    <a:pt x="220599" y="21590"/>
                    <a:pt x="200406" y="21590"/>
                  </a:cubicBezTo>
                  <a:cubicBezTo>
                    <a:pt x="143891" y="21590"/>
                    <a:pt x="88773" y="21590"/>
                    <a:pt x="32258" y="21590"/>
                  </a:cubicBezTo>
                  <a:cubicBezTo>
                    <a:pt x="10668" y="21590"/>
                    <a:pt x="0" y="29718"/>
                    <a:pt x="0" y="45847"/>
                  </a:cubicBezTo>
                  <a:cubicBezTo>
                    <a:pt x="0" y="63373"/>
                    <a:pt x="10795" y="72771"/>
                    <a:pt x="32258" y="72771"/>
                  </a:cubicBezTo>
                  <a:cubicBezTo>
                    <a:pt x="80645" y="72771"/>
                    <a:pt x="130429" y="72771"/>
                    <a:pt x="178943" y="72771"/>
                  </a:cubicBezTo>
                  <a:cubicBezTo>
                    <a:pt x="244856" y="72771"/>
                    <a:pt x="310769" y="72771"/>
                    <a:pt x="375412" y="72771"/>
                  </a:cubicBezTo>
                  <a:cubicBezTo>
                    <a:pt x="423799" y="72771"/>
                    <a:pt x="470916" y="74168"/>
                    <a:pt x="518033" y="72771"/>
                  </a:cubicBezTo>
                  <a:cubicBezTo>
                    <a:pt x="536829" y="72771"/>
                    <a:pt x="546354" y="66040"/>
                    <a:pt x="550291" y="53848"/>
                  </a:cubicBezTo>
                  <a:cubicBezTo>
                    <a:pt x="555625" y="36322"/>
                    <a:pt x="543560" y="21463"/>
                    <a:pt x="524764" y="21463"/>
                  </a:cubicBezTo>
                  <a:cubicBezTo>
                    <a:pt x="473583" y="21463"/>
                    <a:pt x="423799" y="21463"/>
                    <a:pt x="374015" y="21463"/>
                  </a:cubicBezTo>
                  <a:cubicBezTo>
                    <a:pt x="325628" y="21463"/>
                    <a:pt x="277114" y="18796"/>
                    <a:pt x="229997" y="1739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17997660" y="9756720"/>
            <a:ext cx="41580" cy="333180"/>
            <a:chOff x="0" y="0"/>
            <a:chExt cx="55440" cy="44424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55499" cy="444246"/>
            </a:xfrm>
            <a:custGeom>
              <a:avLst/>
              <a:gdLst/>
              <a:ahLst/>
              <a:cxnLst/>
              <a:rect l="l" t="t" r="r" b="b"/>
              <a:pathLst>
                <a:path w="55499" h="444246">
                  <a:moveTo>
                    <a:pt x="0" y="444246"/>
                  </a:moveTo>
                  <a:cubicBezTo>
                    <a:pt x="18923" y="444246"/>
                    <a:pt x="36449" y="444246"/>
                    <a:pt x="55499" y="444246"/>
                  </a:cubicBezTo>
                  <a:cubicBezTo>
                    <a:pt x="55499" y="296672"/>
                    <a:pt x="55499" y="147701"/>
                    <a:pt x="55499" y="0"/>
                  </a:cubicBezTo>
                  <a:cubicBezTo>
                    <a:pt x="36449" y="0"/>
                    <a:pt x="18923" y="0"/>
                    <a:pt x="0" y="0"/>
                  </a:cubicBezTo>
                  <a:cubicBezTo>
                    <a:pt x="0" y="147574"/>
                    <a:pt x="0" y="295275"/>
                    <a:pt x="0" y="44424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17490600" y="9756720"/>
            <a:ext cx="42660" cy="333180"/>
            <a:chOff x="0" y="0"/>
            <a:chExt cx="56880" cy="44424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56896" cy="444246"/>
            </a:xfrm>
            <a:custGeom>
              <a:avLst/>
              <a:gdLst/>
              <a:ahLst/>
              <a:cxnLst/>
              <a:rect l="l" t="t" r="r" b="b"/>
              <a:pathLst>
                <a:path w="56896" h="444246">
                  <a:moveTo>
                    <a:pt x="0" y="444246"/>
                  </a:moveTo>
                  <a:cubicBezTo>
                    <a:pt x="18923" y="444246"/>
                    <a:pt x="37973" y="444246"/>
                    <a:pt x="56896" y="444246"/>
                  </a:cubicBezTo>
                  <a:cubicBezTo>
                    <a:pt x="56896" y="296672"/>
                    <a:pt x="56896" y="148971"/>
                    <a:pt x="56896" y="0"/>
                  </a:cubicBezTo>
                  <a:cubicBezTo>
                    <a:pt x="37973" y="0"/>
                    <a:pt x="20320" y="0"/>
                    <a:pt x="0" y="0"/>
                  </a:cubicBezTo>
                  <a:cubicBezTo>
                    <a:pt x="0" y="147574"/>
                    <a:pt x="0" y="296545"/>
                    <a:pt x="0" y="44424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17538120" y="9756720"/>
            <a:ext cx="38880" cy="333180"/>
            <a:chOff x="0" y="0"/>
            <a:chExt cx="51840" cy="444240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51816" cy="444246"/>
            </a:xfrm>
            <a:custGeom>
              <a:avLst/>
              <a:gdLst/>
              <a:ahLst/>
              <a:cxnLst/>
              <a:rect l="l" t="t" r="r" b="b"/>
              <a:pathLst>
                <a:path w="51816" h="444246">
                  <a:moveTo>
                    <a:pt x="51816" y="0"/>
                  </a:moveTo>
                  <a:cubicBezTo>
                    <a:pt x="34544" y="0"/>
                    <a:pt x="17272" y="0"/>
                    <a:pt x="0" y="0"/>
                  </a:cubicBezTo>
                  <a:cubicBezTo>
                    <a:pt x="0" y="147574"/>
                    <a:pt x="0" y="295275"/>
                    <a:pt x="0" y="444246"/>
                  </a:cubicBezTo>
                  <a:cubicBezTo>
                    <a:pt x="16002" y="444246"/>
                    <a:pt x="33274" y="444246"/>
                    <a:pt x="51816" y="444246"/>
                  </a:cubicBezTo>
                  <a:cubicBezTo>
                    <a:pt x="51816" y="296672"/>
                    <a:pt x="51816" y="148971"/>
                    <a:pt x="518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8" name="Group 108"/>
          <p:cNvGrpSpPr/>
          <p:nvPr/>
        </p:nvGrpSpPr>
        <p:grpSpPr>
          <a:xfrm>
            <a:off x="18043020" y="9756720"/>
            <a:ext cx="40500" cy="333180"/>
            <a:chOff x="0" y="0"/>
            <a:chExt cx="54000" cy="44424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53975" cy="444246"/>
            </a:xfrm>
            <a:custGeom>
              <a:avLst/>
              <a:gdLst/>
              <a:ahLst/>
              <a:cxnLst/>
              <a:rect l="l" t="t" r="r" b="b"/>
              <a:pathLst>
                <a:path w="53975" h="444246">
                  <a:moveTo>
                    <a:pt x="53975" y="0"/>
                  </a:moveTo>
                  <a:cubicBezTo>
                    <a:pt x="35052" y="0"/>
                    <a:pt x="17526" y="0"/>
                    <a:pt x="0" y="0"/>
                  </a:cubicBezTo>
                  <a:cubicBezTo>
                    <a:pt x="0" y="147574"/>
                    <a:pt x="0" y="296545"/>
                    <a:pt x="0" y="444246"/>
                  </a:cubicBezTo>
                  <a:cubicBezTo>
                    <a:pt x="17526" y="444246"/>
                    <a:pt x="35052" y="444246"/>
                    <a:pt x="53975" y="444246"/>
                  </a:cubicBezTo>
                  <a:cubicBezTo>
                    <a:pt x="53975" y="296672"/>
                    <a:pt x="53975" y="147701"/>
                    <a:pt x="5397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17627760" y="9725400"/>
            <a:ext cx="324000" cy="37260"/>
            <a:chOff x="0" y="0"/>
            <a:chExt cx="432000" cy="4968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432054" cy="49657"/>
            </a:xfrm>
            <a:custGeom>
              <a:avLst/>
              <a:gdLst/>
              <a:ahLst/>
              <a:cxnLst/>
              <a:rect l="l" t="t" r="r" b="b"/>
              <a:pathLst>
                <a:path w="432054" h="49657">
                  <a:moveTo>
                    <a:pt x="0" y="49657"/>
                  </a:moveTo>
                  <a:cubicBezTo>
                    <a:pt x="143510" y="49657"/>
                    <a:pt x="287147" y="49657"/>
                    <a:pt x="432054" y="49657"/>
                  </a:cubicBezTo>
                  <a:cubicBezTo>
                    <a:pt x="432054" y="34925"/>
                    <a:pt x="432054" y="21463"/>
                    <a:pt x="432054" y="6731"/>
                  </a:cubicBezTo>
                  <a:cubicBezTo>
                    <a:pt x="432054" y="5334"/>
                    <a:pt x="427990" y="1397"/>
                    <a:pt x="425323" y="1397"/>
                  </a:cubicBezTo>
                  <a:cubicBezTo>
                    <a:pt x="422656" y="0"/>
                    <a:pt x="418592" y="0"/>
                    <a:pt x="414528" y="0"/>
                  </a:cubicBezTo>
                  <a:cubicBezTo>
                    <a:pt x="281686" y="0"/>
                    <a:pt x="148971" y="0"/>
                    <a:pt x="16129" y="0"/>
                  </a:cubicBezTo>
                  <a:cubicBezTo>
                    <a:pt x="0" y="0"/>
                    <a:pt x="0" y="0"/>
                    <a:pt x="0" y="16129"/>
                  </a:cubicBezTo>
                  <a:cubicBezTo>
                    <a:pt x="0" y="21463"/>
                    <a:pt x="0" y="26924"/>
                    <a:pt x="0" y="32258"/>
                  </a:cubicBezTo>
                  <a:cubicBezTo>
                    <a:pt x="0" y="37592"/>
                    <a:pt x="0" y="43053"/>
                    <a:pt x="0" y="4965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2" name="Group 112"/>
          <p:cNvGrpSpPr/>
          <p:nvPr/>
        </p:nvGrpSpPr>
        <p:grpSpPr>
          <a:xfrm>
            <a:off x="17627760" y="9689220"/>
            <a:ext cx="324000" cy="34560"/>
            <a:chOff x="0" y="0"/>
            <a:chExt cx="432000" cy="46080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432054" cy="46101"/>
            </a:xfrm>
            <a:custGeom>
              <a:avLst/>
              <a:gdLst/>
              <a:ahLst/>
              <a:cxnLst/>
              <a:rect l="l" t="t" r="r" b="b"/>
              <a:pathLst>
                <a:path w="432054" h="46101">
                  <a:moveTo>
                    <a:pt x="432054" y="46101"/>
                  </a:moveTo>
                  <a:cubicBezTo>
                    <a:pt x="432054" y="29845"/>
                    <a:pt x="432054" y="14986"/>
                    <a:pt x="432054" y="0"/>
                  </a:cubicBezTo>
                  <a:cubicBezTo>
                    <a:pt x="287147" y="0"/>
                    <a:pt x="143510" y="0"/>
                    <a:pt x="0" y="0"/>
                  </a:cubicBezTo>
                  <a:cubicBezTo>
                    <a:pt x="0" y="14859"/>
                    <a:pt x="0" y="29845"/>
                    <a:pt x="0" y="46101"/>
                  </a:cubicBezTo>
                  <a:cubicBezTo>
                    <a:pt x="143510" y="46101"/>
                    <a:pt x="287147" y="46101"/>
                    <a:pt x="432054" y="4610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4" name="Group 114"/>
          <p:cNvGrpSpPr/>
          <p:nvPr/>
        </p:nvGrpSpPr>
        <p:grpSpPr>
          <a:xfrm>
            <a:off x="16593660" y="9259920"/>
            <a:ext cx="117720" cy="96660"/>
            <a:chOff x="0" y="0"/>
            <a:chExt cx="156960" cy="12888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156972" cy="128905"/>
            </a:xfrm>
            <a:custGeom>
              <a:avLst/>
              <a:gdLst/>
              <a:ahLst/>
              <a:cxnLst/>
              <a:rect l="l" t="t" r="r" b="b"/>
              <a:pathLst>
                <a:path w="156972" h="128905">
                  <a:moveTo>
                    <a:pt x="156972" y="5334"/>
                  </a:moveTo>
                  <a:cubicBezTo>
                    <a:pt x="140843" y="4064"/>
                    <a:pt x="126111" y="1397"/>
                    <a:pt x="109982" y="1397"/>
                  </a:cubicBezTo>
                  <a:cubicBezTo>
                    <a:pt x="83185" y="0"/>
                    <a:pt x="56388" y="0"/>
                    <a:pt x="29464" y="0"/>
                  </a:cubicBezTo>
                  <a:cubicBezTo>
                    <a:pt x="25400" y="0"/>
                    <a:pt x="21463" y="1397"/>
                    <a:pt x="17399" y="1397"/>
                  </a:cubicBezTo>
                  <a:cubicBezTo>
                    <a:pt x="0" y="8001"/>
                    <a:pt x="0" y="8001"/>
                    <a:pt x="0" y="28194"/>
                  </a:cubicBezTo>
                  <a:cubicBezTo>
                    <a:pt x="0" y="52324"/>
                    <a:pt x="0" y="77851"/>
                    <a:pt x="0" y="103378"/>
                  </a:cubicBezTo>
                  <a:cubicBezTo>
                    <a:pt x="0" y="120777"/>
                    <a:pt x="4064" y="127508"/>
                    <a:pt x="22860" y="127508"/>
                  </a:cubicBezTo>
                  <a:cubicBezTo>
                    <a:pt x="60452" y="128905"/>
                    <a:pt x="99314" y="128905"/>
                    <a:pt x="136906" y="127508"/>
                  </a:cubicBezTo>
                  <a:cubicBezTo>
                    <a:pt x="153035" y="127508"/>
                    <a:pt x="156972" y="122174"/>
                    <a:pt x="156972" y="106045"/>
                  </a:cubicBezTo>
                  <a:cubicBezTo>
                    <a:pt x="156972" y="73787"/>
                    <a:pt x="156972" y="41656"/>
                    <a:pt x="156972" y="53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16472700" y="9455400"/>
            <a:ext cx="52380" cy="192780"/>
            <a:chOff x="0" y="0"/>
            <a:chExt cx="69840" cy="257040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69850" cy="257175"/>
            </a:xfrm>
            <a:custGeom>
              <a:avLst/>
              <a:gdLst/>
              <a:ahLst/>
              <a:cxnLst/>
              <a:rect l="l" t="t" r="r" b="b"/>
              <a:pathLst>
                <a:path w="69850" h="257175">
                  <a:moveTo>
                    <a:pt x="69850" y="129159"/>
                  </a:moveTo>
                  <a:cubicBezTo>
                    <a:pt x="69850" y="92837"/>
                    <a:pt x="69850" y="55118"/>
                    <a:pt x="69850" y="17399"/>
                  </a:cubicBezTo>
                  <a:cubicBezTo>
                    <a:pt x="69850" y="2667"/>
                    <a:pt x="67183" y="1397"/>
                    <a:pt x="52324" y="1397"/>
                  </a:cubicBezTo>
                  <a:cubicBezTo>
                    <a:pt x="40259" y="1397"/>
                    <a:pt x="26924" y="1397"/>
                    <a:pt x="14732" y="0"/>
                  </a:cubicBezTo>
                  <a:cubicBezTo>
                    <a:pt x="4064" y="0"/>
                    <a:pt x="1397" y="5334"/>
                    <a:pt x="0" y="14859"/>
                  </a:cubicBezTo>
                  <a:cubicBezTo>
                    <a:pt x="0" y="30988"/>
                    <a:pt x="1397" y="47117"/>
                    <a:pt x="1397" y="64643"/>
                  </a:cubicBezTo>
                  <a:cubicBezTo>
                    <a:pt x="1397" y="122555"/>
                    <a:pt x="1397" y="181737"/>
                    <a:pt x="0" y="239649"/>
                  </a:cubicBezTo>
                  <a:cubicBezTo>
                    <a:pt x="0" y="255778"/>
                    <a:pt x="1397" y="257175"/>
                    <a:pt x="17399" y="257175"/>
                  </a:cubicBezTo>
                  <a:cubicBezTo>
                    <a:pt x="29464" y="257175"/>
                    <a:pt x="41529" y="257175"/>
                    <a:pt x="54991" y="257175"/>
                  </a:cubicBezTo>
                  <a:cubicBezTo>
                    <a:pt x="68453" y="257175"/>
                    <a:pt x="69723" y="255778"/>
                    <a:pt x="69723" y="241046"/>
                  </a:cubicBezTo>
                  <a:cubicBezTo>
                    <a:pt x="69723" y="214122"/>
                    <a:pt x="69723" y="185928"/>
                    <a:pt x="69723" y="157607"/>
                  </a:cubicBezTo>
                  <a:cubicBezTo>
                    <a:pt x="69723" y="148209"/>
                    <a:pt x="69723" y="138811"/>
                    <a:pt x="69723" y="12928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16779420" y="9454860"/>
            <a:ext cx="52380" cy="193320"/>
            <a:chOff x="0" y="0"/>
            <a:chExt cx="69840" cy="257760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69850" cy="257810"/>
            </a:xfrm>
            <a:custGeom>
              <a:avLst/>
              <a:gdLst/>
              <a:ahLst/>
              <a:cxnLst/>
              <a:rect l="l" t="t" r="r" b="b"/>
              <a:pathLst>
                <a:path w="69850" h="257810">
                  <a:moveTo>
                    <a:pt x="1397" y="2667"/>
                  </a:moveTo>
                  <a:cubicBezTo>
                    <a:pt x="1397" y="9398"/>
                    <a:pt x="0" y="16129"/>
                    <a:pt x="0" y="21463"/>
                  </a:cubicBezTo>
                  <a:cubicBezTo>
                    <a:pt x="0" y="95377"/>
                    <a:pt x="0" y="169164"/>
                    <a:pt x="0" y="241681"/>
                  </a:cubicBezTo>
                  <a:cubicBezTo>
                    <a:pt x="0" y="257810"/>
                    <a:pt x="0" y="257810"/>
                    <a:pt x="14732" y="257810"/>
                  </a:cubicBezTo>
                  <a:cubicBezTo>
                    <a:pt x="28194" y="257810"/>
                    <a:pt x="40259" y="257810"/>
                    <a:pt x="52324" y="257810"/>
                  </a:cubicBezTo>
                  <a:cubicBezTo>
                    <a:pt x="65786" y="257810"/>
                    <a:pt x="68453" y="255143"/>
                    <a:pt x="68453" y="241681"/>
                  </a:cubicBezTo>
                  <a:cubicBezTo>
                    <a:pt x="69850" y="233680"/>
                    <a:pt x="68453" y="225552"/>
                    <a:pt x="68453" y="216154"/>
                  </a:cubicBezTo>
                  <a:cubicBezTo>
                    <a:pt x="68453" y="151765"/>
                    <a:pt x="68453" y="87249"/>
                    <a:pt x="68453" y="21463"/>
                  </a:cubicBezTo>
                  <a:cubicBezTo>
                    <a:pt x="68453" y="5334"/>
                    <a:pt x="65786" y="0"/>
                    <a:pt x="49657" y="1397"/>
                  </a:cubicBezTo>
                  <a:cubicBezTo>
                    <a:pt x="34925" y="2667"/>
                    <a:pt x="18796" y="2667"/>
                    <a:pt x="1397" y="26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0" name="Group 120"/>
          <p:cNvGrpSpPr/>
          <p:nvPr/>
        </p:nvGrpSpPr>
        <p:grpSpPr>
          <a:xfrm>
            <a:off x="17716860" y="9318240"/>
            <a:ext cx="140940" cy="97740"/>
            <a:chOff x="0" y="0"/>
            <a:chExt cx="187920" cy="13032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187960" cy="130429"/>
            </a:xfrm>
            <a:custGeom>
              <a:avLst/>
              <a:gdLst/>
              <a:ahLst/>
              <a:cxnLst/>
              <a:rect l="l" t="t" r="r" b="b"/>
              <a:pathLst>
                <a:path w="187960" h="130429">
                  <a:moveTo>
                    <a:pt x="0" y="130302"/>
                  </a:moveTo>
                  <a:cubicBezTo>
                    <a:pt x="9398" y="130302"/>
                    <a:pt x="17399" y="130302"/>
                    <a:pt x="28194" y="130302"/>
                  </a:cubicBezTo>
                  <a:cubicBezTo>
                    <a:pt x="28194" y="111506"/>
                    <a:pt x="28194" y="93980"/>
                    <a:pt x="28194" y="73914"/>
                  </a:cubicBezTo>
                  <a:cubicBezTo>
                    <a:pt x="40259" y="73914"/>
                    <a:pt x="51054" y="73914"/>
                    <a:pt x="63119" y="73914"/>
                  </a:cubicBezTo>
                  <a:cubicBezTo>
                    <a:pt x="77851" y="73914"/>
                    <a:pt x="77851" y="72517"/>
                    <a:pt x="77851" y="57785"/>
                  </a:cubicBezTo>
                  <a:cubicBezTo>
                    <a:pt x="77851" y="56388"/>
                    <a:pt x="77851" y="55118"/>
                    <a:pt x="77851" y="52451"/>
                  </a:cubicBezTo>
                  <a:cubicBezTo>
                    <a:pt x="89916" y="52451"/>
                    <a:pt x="100711" y="52451"/>
                    <a:pt x="111379" y="52451"/>
                  </a:cubicBezTo>
                  <a:cubicBezTo>
                    <a:pt x="111379" y="59182"/>
                    <a:pt x="111379" y="65913"/>
                    <a:pt x="111379" y="72644"/>
                  </a:cubicBezTo>
                  <a:cubicBezTo>
                    <a:pt x="127508" y="72644"/>
                    <a:pt x="142240" y="72644"/>
                    <a:pt x="158369" y="72644"/>
                  </a:cubicBezTo>
                  <a:cubicBezTo>
                    <a:pt x="158369" y="92837"/>
                    <a:pt x="158369" y="110236"/>
                    <a:pt x="158369" y="130429"/>
                  </a:cubicBezTo>
                  <a:cubicBezTo>
                    <a:pt x="169164" y="130429"/>
                    <a:pt x="177165" y="130429"/>
                    <a:pt x="187960" y="130429"/>
                  </a:cubicBezTo>
                  <a:cubicBezTo>
                    <a:pt x="187960" y="87376"/>
                    <a:pt x="187960" y="44450"/>
                    <a:pt x="187960" y="127"/>
                  </a:cubicBezTo>
                  <a:cubicBezTo>
                    <a:pt x="124841" y="0"/>
                    <a:pt x="63119" y="0"/>
                    <a:pt x="0" y="0"/>
                  </a:cubicBezTo>
                  <a:cubicBezTo>
                    <a:pt x="0" y="43053"/>
                    <a:pt x="0" y="85979"/>
                    <a:pt x="0" y="13030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2" name="Group 122"/>
          <p:cNvGrpSpPr/>
          <p:nvPr/>
        </p:nvGrpSpPr>
        <p:grpSpPr>
          <a:xfrm>
            <a:off x="17741160" y="9374940"/>
            <a:ext cx="35100" cy="251640"/>
            <a:chOff x="0" y="0"/>
            <a:chExt cx="46800" cy="335520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46863" cy="335534"/>
            </a:xfrm>
            <a:custGeom>
              <a:avLst/>
              <a:gdLst/>
              <a:ahLst/>
              <a:cxnLst/>
              <a:rect l="l" t="t" r="r" b="b"/>
              <a:pathLst>
                <a:path w="46863" h="335534">
                  <a:moveTo>
                    <a:pt x="0" y="335534"/>
                  </a:moveTo>
                  <a:cubicBezTo>
                    <a:pt x="13335" y="335534"/>
                    <a:pt x="25400" y="335534"/>
                    <a:pt x="38735" y="335534"/>
                  </a:cubicBezTo>
                  <a:cubicBezTo>
                    <a:pt x="41402" y="334137"/>
                    <a:pt x="44069" y="331470"/>
                    <a:pt x="45466" y="328803"/>
                  </a:cubicBezTo>
                  <a:cubicBezTo>
                    <a:pt x="46863" y="326136"/>
                    <a:pt x="45466" y="322072"/>
                    <a:pt x="45466" y="318008"/>
                  </a:cubicBezTo>
                  <a:cubicBezTo>
                    <a:pt x="45466" y="217297"/>
                    <a:pt x="45466" y="116713"/>
                    <a:pt x="45466" y="16002"/>
                  </a:cubicBezTo>
                  <a:cubicBezTo>
                    <a:pt x="45466" y="0"/>
                    <a:pt x="45466" y="0"/>
                    <a:pt x="28067" y="0"/>
                  </a:cubicBezTo>
                  <a:cubicBezTo>
                    <a:pt x="0" y="0"/>
                    <a:pt x="0" y="0"/>
                    <a:pt x="0" y="29464"/>
                  </a:cubicBezTo>
                  <a:cubicBezTo>
                    <a:pt x="0" y="126111"/>
                    <a:pt x="0" y="224155"/>
                    <a:pt x="0" y="320802"/>
                  </a:cubicBezTo>
                  <a:cubicBezTo>
                    <a:pt x="0" y="324866"/>
                    <a:pt x="0" y="330200"/>
                    <a:pt x="0" y="3355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4" name="Group 124"/>
          <p:cNvGrpSpPr/>
          <p:nvPr/>
        </p:nvGrpSpPr>
        <p:grpSpPr>
          <a:xfrm>
            <a:off x="17801640" y="9373860"/>
            <a:ext cx="34560" cy="253800"/>
            <a:chOff x="0" y="0"/>
            <a:chExt cx="46080" cy="338400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46101" cy="339725"/>
            </a:xfrm>
            <a:custGeom>
              <a:avLst/>
              <a:gdLst/>
              <a:ahLst/>
              <a:cxnLst/>
              <a:rect l="l" t="t" r="r" b="b"/>
              <a:pathLst>
                <a:path w="46101" h="339725">
                  <a:moveTo>
                    <a:pt x="46101" y="338455"/>
                  </a:moveTo>
                  <a:cubicBezTo>
                    <a:pt x="46101" y="312801"/>
                    <a:pt x="46101" y="289941"/>
                    <a:pt x="46101" y="266954"/>
                  </a:cubicBezTo>
                  <a:cubicBezTo>
                    <a:pt x="46101" y="200914"/>
                    <a:pt x="46101" y="134874"/>
                    <a:pt x="46101" y="70104"/>
                  </a:cubicBezTo>
                  <a:cubicBezTo>
                    <a:pt x="46101" y="49911"/>
                    <a:pt x="44704" y="30988"/>
                    <a:pt x="44704" y="12192"/>
                  </a:cubicBezTo>
                  <a:cubicBezTo>
                    <a:pt x="44704" y="4064"/>
                    <a:pt x="42037" y="1397"/>
                    <a:pt x="35179" y="1397"/>
                  </a:cubicBezTo>
                  <a:cubicBezTo>
                    <a:pt x="28321" y="1397"/>
                    <a:pt x="20320" y="1397"/>
                    <a:pt x="13589" y="1397"/>
                  </a:cubicBezTo>
                  <a:cubicBezTo>
                    <a:pt x="4064" y="0"/>
                    <a:pt x="0" y="4064"/>
                    <a:pt x="0" y="14859"/>
                  </a:cubicBezTo>
                  <a:cubicBezTo>
                    <a:pt x="0" y="35052"/>
                    <a:pt x="0" y="55245"/>
                    <a:pt x="0" y="75438"/>
                  </a:cubicBezTo>
                  <a:cubicBezTo>
                    <a:pt x="0" y="159131"/>
                    <a:pt x="0" y="241300"/>
                    <a:pt x="0" y="324866"/>
                  </a:cubicBezTo>
                  <a:cubicBezTo>
                    <a:pt x="0" y="335661"/>
                    <a:pt x="2667" y="339725"/>
                    <a:pt x="13589" y="338328"/>
                  </a:cubicBezTo>
                  <a:cubicBezTo>
                    <a:pt x="23114" y="336931"/>
                    <a:pt x="33909" y="338328"/>
                    <a:pt x="46101" y="3383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6" name="Group 126"/>
          <p:cNvGrpSpPr/>
          <p:nvPr/>
        </p:nvGrpSpPr>
        <p:grpSpPr>
          <a:xfrm>
            <a:off x="15824700" y="9944640"/>
            <a:ext cx="67500" cy="225720"/>
            <a:chOff x="0" y="0"/>
            <a:chExt cx="90000" cy="30096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90043" cy="300990"/>
            </a:xfrm>
            <a:custGeom>
              <a:avLst/>
              <a:gdLst/>
              <a:ahLst/>
              <a:cxnLst/>
              <a:rect l="l" t="t" r="r" b="b"/>
              <a:pathLst>
                <a:path w="90043" h="300990">
                  <a:moveTo>
                    <a:pt x="72517" y="131699"/>
                  </a:moveTo>
                  <a:cubicBezTo>
                    <a:pt x="72517" y="142494"/>
                    <a:pt x="72517" y="154559"/>
                    <a:pt x="73914" y="165227"/>
                  </a:cubicBezTo>
                  <a:cubicBezTo>
                    <a:pt x="71247" y="197485"/>
                    <a:pt x="56388" y="224282"/>
                    <a:pt x="36322" y="248539"/>
                  </a:cubicBezTo>
                  <a:cubicBezTo>
                    <a:pt x="24130" y="264668"/>
                    <a:pt x="13462" y="282194"/>
                    <a:pt x="0" y="300990"/>
                  </a:cubicBezTo>
                  <a:cubicBezTo>
                    <a:pt x="30861" y="300990"/>
                    <a:pt x="59055" y="300990"/>
                    <a:pt x="88646" y="300990"/>
                  </a:cubicBezTo>
                  <a:cubicBezTo>
                    <a:pt x="88646" y="286258"/>
                    <a:pt x="88646" y="271399"/>
                    <a:pt x="88646" y="256667"/>
                  </a:cubicBezTo>
                  <a:cubicBezTo>
                    <a:pt x="68453" y="252603"/>
                    <a:pt x="68453" y="252603"/>
                    <a:pt x="69850" y="232537"/>
                  </a:cubicBezTo>
                  <a:cubicBezTo>
                    <a:pt x="69850" y="223139"/>
                    <a:pt x="71247" y="212344"/>
                    <a:pt x="72517" y="202946"/>
                  </a:cubicBezTo>
                  <a:cubicBezTo>
                    <a:pt x="71120" y="202946"/>
                    <a:pt x="71120" y="202946"/>
                    <a:pt x="71120" y="202946"/>
                  </a:cubicBezTo>
                  <a:cubicBezTo>
                    <a:pt x="76454" y="201549"/>
                    <a:pt x="81915" y="200279"/>
                    <a:pt x="88646" y="197612"/>
                  </a:cubicBezTo>
                  <a:cubicBezTo>
                    <a:pt x="88646" y="177419"/>
                    <a:pt x="88646" y="157353"/>
                    <a:pt x="88646" y="135763"/>
                  </a:cubicBezTo>
                  <a:cubicBezTo>
                    <a:pt x="88646" y="127762"/>
                    <a:pt x="88646" y="118237"/>
                    <a:pt x="90043" y="110236"/>
                  </a:cubicBezTo>
                  <a:cubicBezTo>
                    <a:pt x="90043" y="100838"/>
                    <a:pt x="85979" y="98171"/>
                    <a:pt x="77978" y="100838"/>
                  </a:cubicBezTo>
                  <a:cubicBezTo>
                    <a:pt x="71247" y="102235"/>
                    <a:pt x="69977" y="99441"/>
                    <a:pt x="69977" y="92837"/>
                  </a:cubicBezTo>
                  <a:cubicBezTo>
                    <a:pt x="68580" y="82042"/>
                    <a:pt x="69977" y="69977"/>
                    <a:pt x="68580" y="59309"/>
                  </a:cubicBezTo>
                  <a:cubicBezTo>
                    <a:pt x="68580" y="49911"/>
                    <a:pt x="71247" y="45847"/>
                    <a:pt x="80645" y="45847"/>
                  </a:cubicBezTo>
                  <a:cubicBezTo>
                    <a:pt x="83312" y="45847"/>
                    <a:pt x="85979" y="45847"/>
                    <a:pt x="88646" y="44450"/>
                  </a:cubicBezTo>
                  <a:cubicBezTo>
                    <a:pt x="88646" y="29718"/>
                    <a:pt x="88646" y="14859"/>
                    <a:pt x="88646" y="127"/>
                  </a:cubicBezTo>
                  <a:cubicBezTo>
                    <a:pt x="60452" y="0"/>
                    <a:pt x="30861" y="0"/>
                    <a:pt x="1397" y="0"/>
                  </a:cubicBezTo>
                  <a:cubicBezTo>
                    <a:pt x="12065" y="17526"/>
                    <a:pt x="22860" y="34925"/>
                    <a:pt x="33528" y="52451"/>
                  </a:cubicBezTo>
                  <a:cubicBezTo>
                    <a:pt x="36195" y="53848"/>
                    <a:pt x="38862" y="55118"/>
                    <a:pt x="40259" y="57785"/>
                  </a:cubicBezTo>
                  <a:cubicBezTo>
                    <a:pt x="57785" y="79248"/>
                    <a:pt x="69850" y="103505"/>
                    <a:pt x="72517" y="13169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8" name="Group 128"/>
          <p:cNvGrpSpPr/>
          <p:nvPr/>
        </p:nvGrpSpPr>
        <p:grpSpPr>
          <a:xfrm>
            <a:off x="17776260" y="9358740"/>
            <a:ext cx="23220" cy="267840"/>
            <a:chOff x="0" y="0"/>
            <a:chExt cx="30960" cy="35712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30988" cy="357124"/>
            </a:xfrm>
            <a:custGeom>
              <a:avLst/>
              <a:gdLst/>
              <a:ahLst/>
              <a:cxnLst/>
              <a:rect l="l" t="t" r="r" b="b"/>
              <a:pathLst>
                <a:path w="30988" h="357124">
                  <a:moveTo>
                    <a:pt x="0" y="1397"/>
                  </a:moveTo>
                  <a:cubicBezTo>
                    <a:pt x="0" y="13462"/>
                    <a:pt x="0" y="22860"/>
                    <a:pt x="0" y="33528"/>
                  </a:cubicBezTo>
                  <a:cubicBezTo>
                    <a:pt x="0" y="136906"/>
                    <a:pt x="0" y="238887"/>
                    <a:pt x="1397" y="342265"/>
                  </a:cubicBezTo>
                  <a:cubicBezTo>
                    <a:pt x="1397" y="347599"/>
                    <a:pt x="2794" y="355727"/>
                    <a:pt x="5461" y="355727"/>
                  </a:cubicBezTo>
                  <a:cubicBezTo>
                    <a:pt x="12192" y="357124"/>
                    <a:pt x="20320" y="357124"/>
                    <a:pt x="28321" y="354330"/>
                  </a:cubicBezTo>
                  <a:cubicBezTo>
                    <a:pt x="29718" y="354330"/>
                    <a:pt x="30988" y="346329"/>
                    <a:pt x="30988" y="342265"/>
                  </a:cubicBezTo>
                  <a:cubicBezTo>
                    <a:pt x="30988" y="255016"/>
                    <a:pt x="30988" y="169037"/>
                    <a:pt x="30988" y="83185"/>
                  </a:cubicBezTo>
                  <a:cubicBezTo>
                    <a:pt x="30988" y="59055"/>
                    <a:pt x="30988" y="36195"/>
                    <a:pt x="30988" y="12065"/>
                  </a:cubicBezTo>
                  <a:cubicBezTo>
                    <a:pt x="30988" y="4064"/>
                    <a:pt x="28321" y="0"/>
                    <a:pt x="20193" y="1270"/>
                  </a:cubicBezTo>
                  <a:cubicBezTo>
                    <a:pt x="14859" y="1270"/>
                    <a:pt x="8128" y="1270"/>
                    <a:pt x="0" y="127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0" name="Group 130"/>
          <p:cNvGrpSpPr/>
          <p:nvPr/>
        </p:nvGrpSpPr>
        <p:grpSpPr>
          <a:xfrm>
            <a:off x="16546140" y="9182160"/>
            <a:ext cx="212220" cy="27000"/>
            <a:chOff x="0" y="0"/>
            <a:chExt cx="282960" cy="36000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282956" cy="35941"/>
            </a:xfrm>
            <a:custGeom>
              <a:avLst/>
              <a:gdLst/>
              <a:ahLst/>
              <a:cxnLst/>
              <a:rect l="l" t="t" r="r" b="b"/>
              <a:pathLst>
                <a:path w="282956" h="35941">
                  <a:moveTo>
                    <a:pt x="140843" y="35941"/>
                  </a:moveTo>
                  <a:cubicBezTo>
                    <a:pt x="181102" y="35941"/>
                    <a:pt x="221361" y="35941"/>
                    <a:pt x="261493" y="35941"/>
                  </a:cubicBezTo>
                  <a:cubicBezTo>
                    <a:pt x="276225" y="35941"/>
                    <a:pt x="282956" y="27940"/>
                    <a:pt x="281559" y="14605"/>
                  </a:cubicBezTo>
                  <a:cubicBezTo>
                    <a:pt x="278892" y="1270"/>
                    <a:pt x="268224" y="1270"/>
                    <a:pt x="260223" y="1270"/>
                  </a:cubicBezTo>
                  <a:cubicBezTo>
                    <a:pt x="249428" y="0"/>
                    <a:pt x="238760" y="0"/>
                    <a:pt x="226695" y="0"/>
                  </a:cubicBezTo>
                  <a:cubicBezTo>
                    <a:pt x="160909" y="0"/>
                    <a:pt x="95250" y="0"/>
                    <a:pt x="29464" y="1270"/>
                  </a:cubicBezTo>
                  <a:cubicBezTo>
                    <a:pt x="24130" y="1270"/>
                    <a:pt x="16129" y="0"/>
                    <a:pt x="12065" y="3937"/>
                  </a:cubicBezTo>
                  <a:cubicBezTo>
                    <a:pt x="6731" y="6604"/>
                    <a:pt x="0" y="11938"/>
                    <a:pt x="0" y="17272"/>
                  </a:cubicBezTo>
                  <a:cubicBezTo>
                    <a:pt x="0" y="22606"/>
                    <a:pt x="5334" y="29210"/>
                    <a:pt x="9398" y="33274"/>
                  </a:cubicBezTo>
                  <a:cubicBezTo>
                    <a:pt x="13462" y="35941"/>
                    <a:pt x="18796" y="34544"/>
                    <a:pt x="24130" y="35941"/>
                  </a:cubicBezTo>
                  <a:cubicBezTo>
                    <a:pt x="62992" y="35941"/>
                    <a:pt x="101854" y="35941"/>
                    <a:pt x="140843" y="3594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2" name="Group 132"/>
          <p:cNvGrpSpPr/>
          <p:nvPr/>
        </p:nvGrpSpPr>
        <p:grpSpPr>
          <a:xfrm>
            <a:off x="17638560" y="9578520"/>
            <a:ext cx="98820" cy="49140"/>
            <a:chOff x="0" y="0"/>
            <a:chExt cx="131760" cy="6552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131699" cy="65532"/>
            </a:xfrm>
            <a:custGeom>
              <a:avLst/>
              <a:gdLst/>
              <a:ahLst/>
              <a:cxnLst/>
              <a:rect l="l" t="t" r="r" b="b"/>
              <a:pathLst>
                <a:path w="131699" h="65532">
                  <a:moveTo>
                    <a:pt x="131699" y="64135"/>
                  </a:moveTo>
                  <a:cubicBezTo>
                    <a:pt x="131699" y="42799"/>
                    <a:pt x="131699" y="22733"/>
                    <a:pt x="131699" y="0"/>
                  </a:cubicBezTo>
                  <a:cubicBezTo>
                    <a:pt x="107569" y="0"/>
                    <a:pt x="83312" y="0"/>
                    <a:pt x="59182" y="0"/>
                  </a:cubicBezTo>
                  <a:cubicBezTo>
                    <a:pt x="44323" y="0"/>
                    <a:pt x="30861" y="0"/>
                    <a:pt x="17526" y="4064"/>
                  </a:cubicBezTo>
                  <a:cubicBezTo>
                    <a:pt x="12065" y="4064"/>
                    <a:pt x="5334" y="12065"/>
                    <a:pt x="2667" y="17399"/>
                  </a:cubicBezTo>
                  <a:cubicBezTo>
                    <a:pt x="0" y="26797"/>
                    <a:pt x="1397" y="36068"/>
                    <a:pt x="2667" y="45466"/>
                  </a:cubicBezTo>
                  <a:cubicBezTo>
                    <a:pt x="2667" y="57531"/>
                    <a:pt x="10795" y="64135"/>
                    <a:pt x="21463" y="64135"/>
                  </a:cubicBezTo>
                  <a:cubicBezTo>
                    <a:pt x="59055" y="65532"/>
                    <a:pt x="95377" y="64135"/>
                    <a:pt x="131699" y="64135"/>
                  </a:cubicBezTo>
                  <a:close/>
                  <a:moveTo>
                    <a:pt x="40386" y="20066"/>
                  </a:moveTo>
                  <a:cubicBezTo>
                    <a:pt x="47117" y="21463"/>
                    <a:pt x="52451" y="25400"/>
                    <a:pt x="52451" y="33401"/>
                  </a:cubicBezTo>
                  <a:cubicBezTo>
                    <a:pt x="51054" y="41402"/>
                    <a:pt x="47117" y="45466"/>
                    <a:pt x="38989" y="45466"/>
                  </a:cubicBezTo>
                  <a:cubicBezTo>
                    <a:pt x="30861" y="45466"/>
                    <a:pt x="26924" y="40132"/>
                    <a:pt x="26924" y="32131"/>
                  </a:cubicBezTo>
                  <a:cubicBezTo>
                    <a:pt x="26924" y="24130"/>
                    <a:pt x="32258" y="20066"/>
                    <a:pt x="40386" y="200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4" name="Group 134"/>
          <p:cNvGrpSpPr/>
          <p:nvPr/>
        </p:nvGrpSpPr>
        <p:grpSpPr>
          <a:xfrm>
            <a:off x="17837280" y="9578520"/>
            <a:ext cx="99900" cy="49140"/>
            <a:chOff x="0" y="0"/>
            <a:chExt cx="133200" cy="65520"/>
          </a:xfrm>
        </p:grpSpPr>
        <p:sp>
          <p:nvSpPr>
            <p:cNvPr id="135" name="Freeform 135"/>
            <p:cNvSpPr/>
            <p:nvPr/>
          </p:nvSpPr>
          <p:spPr>
            <a:xfrm>
              <a:off x="0" y="0"/>
              <a:ext cx="133223" cy="65532"/>
            </a:xfrm>
            <a:custGeom>
              <a:avLst/>
              <a:gdLst/>
              <a:ahLst/>
              <a:cxnLst/>
              <a:rect l="l" t="t" r="r" b="b"/>
              <a:pathLst>
                <a:path w="133223" h="65532">
                  <a:moveTo>
                    <a:pt x="0" y="1397"/>
                  </a:moveTo>
                  <a:cubicBezTo>
                    <a:pt x="0" y="21336"/>
                    <a:pt x="0" y="41402"/>
                    <a:pt x="0" y="64135"/>
                  </a:cubicBezTo>
                  <a:cubicBezTo>
                    <a:pt x="12065" y="64135"/>
                    <a:pt x="22860" y="64135"/>
                    <a:pt x="33655" y="64135"/>
                  </a:cubicBezTo>
                  <a:cubicBezTo>
                    <a:pt x="55245" y="64135"/>
                    <a:pt x="78105" y="62738"/>
                    <a:pt x="100965" y="64135"/>
                  </a:cubicBezTo>
                  <a:cubicBezTo>
                    <a:pt x="129159" y="65532"/>
                    <a:pt x="133223" y="49403"/>
                    <a:pt x="131953" y="25400"/>
                  </a:cubicBezTo>
                  <a:cubicBezTo>
                    <a:pt x="130556" y="6731"/>
                    <a:pt x="122428" y="1397"/>
                    <a:pt x="102235" y="1397"/>
                  </a:cubicBezTo>
                  <a:cubicBezTo>
                    <a:pt x="68580" y="0"/>
                    <a:pt x="34925" y="1397"/>
                    <a:pt x="0" y="1397"/>
                  </a:cubicBezTo>
                  <a:close/>
                  <a:moveTo>
                    <a:pt x="88773" y="45466"/>
                  </a:moveTo>
                  <a:cubicBezTo>
                    <a:pt x="86106" y="42799"/>
                    <a:pt x="80645" y="37465"/>
                    <a:pt x="80645" y="32131"/>
                  </a:cubicBezTo>
                  <a:cubicBezTo>
                    <a:pt x="79248" y="25400"/>
                    <a:pt x="85979" y="20066"/>
                    <a:pt x="92710" y="20066"/>
                  </a:cubicBezTo>
                  <a:cubicBezTo>
                    <a:pt x="100838" y="20066"/>
                    <a:pt x="106172" y="25400"/>
                    <a:pt x="106172" y="33401"/>
                  </a:cubicBezTo>
                  <a:cubicBezTo>
                    <a:pt x="104775" y="41402"/>
                    <a:pt x="100838" y="45466"/>
                    <a:pt x="88646" y="454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17701200" y="9655200"/>
            <a:ext cx="172800" cy="32400"/>
            <a:chOff x="0" y="0"/>
            <a:chExt cx="230400" cy="43200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230378" cy="43307"/>
            </a:xfrm>
            <a:custGeom>
              <a:avLst/>
              <a:gdLst/>
              <a:ahLst/>
              <a:cxnLst/>
              <a:rect l="l" t="t" r="r" b="b"/>
              <a:pathLst>
                <a:path w="230378" h="43307">
                  <a:moveTo>
                    <a:pt x="0" y="41910"/>
                  </a:moveTo>
                  <a:cubicBezTo>
                    <a:pt x="28067" y="43307"/>
                    <a:pt x="29464" y="43307"/>
                    <a:pt x="28067" y="27051"/>
                  </a:cubicBezTo>
                  <a:cubicBezTo>
                    <a:pt x="42799" y="27051"/>
                    <a:pt x="57531" y="27051"/>
                    <a:pt x="73660" y="27051"/>
                  </a:cubicBezTo>
                  <a:cubicBezTo>
                    <a:pt x="73660" y="31115"/>
                    <a:pt x="75057" y="36449"/>
                    <a:pt x="75057" y="41910"/>
                  </a:cubicBezTo>
                  <a:cubicBezTo>
                    <a:pt x="101854" y="41910"/>
                    <a:pt x="128651" y="41910"/>
                    <a:pt x="156718" y="41910"/>
                  </a:cubicBezTo>
                  <a:cubicBezTo>
                    <a:pt x="158115" y="36449"/>
                    <a:pt x="158115" y="32512"/>
                    <a:pt x="159385" y="27051"/>
                  </a:cubicBezTo>
                  <a:cubicBezTo>
                    <a:pt x="174117" y="27051"/>
                    <a:pt x="188849" y="27051"/>
                    <a:pt x="203581" y="27051"/>
                  </a:cubicBezTo>
                  <a:cubicBezTo>
                    <a:pt x="203581" y="31115"/>
                    <a:pt x="204978" y="36449"/>
                    <a:pt x="204978" y="41910"/>
                  </a:cubicBezTo>
                  <a:cubicBezTo>
                    <a:pt x="212979" y="41910"/>
                    <a:pt x="221107" y="41910"/>
                    <a:pt x="230378" y="41910"/>
                  </a:cubicBezTo>
                  <a:cubicBezTo>
                    <a:pt x="225044" y="28448"/>
                    <a:pt x="218313" y="16256"/>
                    <a:pt x="211582" y="2794"/>
                  </a:cubicBezTo>
                  <a:cubicBezTo>
                    <a:pt x="210185" y="1397"/>
                    <a:pt x="206248" y="127"/>
                    <a:pt x="203581" y="127"/>
                  </a:cubicBezTo>
                  <a:cubicBezTo>
                    <a:pt x="146050" y="0"/>
                    <a:pt x="88392" y="0"/>
                    <a:pt x="30861" y="0"/>
                  </a:cubicBezTo>
                  <a:cubicBezTo>
                    <a:pt x="26797" y="0"/>
                    <a:pt x="22860" y="1397"/>
                    <a:pt x="21463" y="4064"/>
                  </a:cubicBezTo>
                  <a:cubicBezTo>
                    <a:pt x="13335" y="14859"/>
                    <a:pt x="8001" y="28321"/>
                    <a:pt x="0" y="4191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8" name="Group 138"/>
          <p:cNvGrpSpPr/>
          <p:nvPr/>
        </p:nvGrpSpPr>
        <p:grpSpPr>
          <a:xfrm>
            <a:off x="17640720" y="9504000"/>
            <a:ext cx="96660" cy="38340"/>
            <a:chOff x="0" y="0"/>
            <a:chExt cx="128880" cy="5112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128905" cy="51181"/>
            </a:xfrm>
            <a:custGeom>
              <a:avLst/>
              <a:gdLst/>
              <a:ahLst/>
              <a:cxnLst/>
              <a:rect l="l" t="t" r="r" b="b"/>
              <a:pathLst>
                <a:path w="128905" h="51181">
                  <a:moveTo>
                    <a:pt x="128905" y="0"/>
                  </a:moveTo>
                  <a:cubicBezTo>
                    <a:pt x="85979" y="0"/>
                    <a:pt x="42926" y="0"/>
                    <a:pt x="0" y="0"/>
                  </a:cubicBezTo>
                  <a:cubicBezTo>
                    <a:pt x="0" y="16129"/>
                    <a:pt x="0" y="33655"/>
                    <a:pt x="0" y="51181"/>
                  </a:cubicBezTo>
                  <a:cubicBezTo>
                    <a:pt x="42926" y="51181"/>
                    <a:pt x="85979" y="51181"/>
                    <a:pt x="128905" y="51181"/>
                  </a:cubicBezTo>
                  <a:cubicBezTo>
                    <a:pt x="128905" y="35052"/>
                    <a:pt x="128905" y="17526"/>
                    <a:pt x="12890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17837820" y="9504000"/>
            <a:ext cx="97740" cy="38340"/>
            <a:chOff x="0" y="0"/>
            <a:chExt cx="130320" cy="51120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130302" cy="51181"/>
            </a:xfrm>
            <a:custGeom>
              <a:avLst/>
              <a:gdLst/>
              <a:ahLst/>
              <a:cxnLst/>
              <a:rect l="l" t="t" r="r" b="b"/>
              <a:pathLst>
                <a:path w="130302" h="51181">
                  <a:moveTo>
                    <a:pt x="130302" y="51181"/>
                  </a:moveTo>
                  <a:cubicBezTo>
                    <a:pt x="130302" y="35052"/>
                    <a:pt x="130302" y="17526"/>
                    <a:pt x="130302" y="0"/>
                  </a:cubicBezTo>
                  <a:cubicBezTo>
                    <a:pt x="87376" y="0"/>
                    <a:pt x="43053" y="0"/>
                    <a:pt x="0" y="0"/>
                  </a:cubicBezTo>
                  <a:cubicBezTo>
                    <a:pt x="0" y="16129"/>
                    <a:pt x="0" y="33655"/>
                    <a:pt x="0" y="51181"/>
                  </a:cubicBezTo>
                  <a:cubicBezTo>
                    <a:pt x="43053" y="51181"/>
                    <a:pt x="85979" y="51181"/>
                    <a:pt x="130302" y="5118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2" name="Group 142"/>
          <p:cNvGrpSpPr/>
          <p:nvPr/>
        </p:nvGrpSpPr>
        <p:grpSpPr>
          <a:xfrm>
            <a:off x="17716860" y="9630900"/>
            <a:ext cx="140940" cy="21060"/>
            <a:chOff x="0" y="0"/>
            <a:chExt cx="187920" cy="28080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187960" cy="28067"/>
            </a:xfrm>
            <a:custGeom>
              <a:avLst/>
              <a:gdLst/>
              <a:ahLst/>
              <a:cxnLst/>
              <a:rect l="l" t="t" r="r" b="b"/>
              <a:pathLst>
                <a:path w="187960" h="28067">
                  <a:moveTo>
                    <a:pt x="187960" y="28067"/>
                  </a:moveTo>
                  <a:cubicBezTo>
                    <a:pt x="187960" y="18669"/>
                    <a:pt x="187960" y="9398"/>
                    <a:pt x="187960" y="0"/>
                  </a:cubicBezTo>
                  <a:cubicBezTo>
                    <a:pt x="124841" y="0"/>
                    <a:pt x="63119" y="0"/>
                    <a:pt x="0" y="0"/>
                  </a:cubicBezTo>
                  <a:cubicBezTo>
                    <a:pt x="0" y="9398"/>
                    <a:pt x="0" y="18669"/>
                    <a:pt x="0" y="28067"/>
                  </a:cubicBezTo>
                  <a:cubicBezTo>
                    <a:pt x="63119" y="28067"/>
                    <a:pt x="124841" y="28067"/>
                    <a:pt x="187960" y="28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4" name="Group 144"/>
          <p:cNvGrpSpPr/>
          <p:nvPr/>
        </p:nvGrpSpPr>
        <p:grpSpPr>
          <a:xfrm>
            <a:off x="16635780" y="9211860"/>
            <a:ext cx="30780" cy="46440"/>
            <a:chOff x="0" y="0"/>
            <a:chExt cx="41040" cy="61920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41021" cy="61976"/>
            </a:xfrm>
            <a:custGeom>
              <a:avLst/>
              <a:gdLst/>
              <a:ahLst/>
              <a:cxnLst/>
              <a:rect l="l" t="t" r="r" b="b"/>
              <a:pathLst>
                <a:path w="41021" h="61976">
                  <a:moveTo>
                    <a:pt x="0" y="61976"/>
                  </a:moveTo>
                  <a:cubicBezTo>
                    <a:pt x="13208" y="61976"/>
                    <a:pt x="27813" y="61976"/>
                    <a:pt x="41021" y="61976"/>
                  </a:cubicBezTo>
                  <a:cubicBezTo>
                    <a:pt x="41021" y="41783"/>
                    <a:pt x="41021" y="21590"/>
                    <a:pt x="41021" y="0"/>
                  </a:cubicBezTo>
                  <a:cubicBezTo>
                    <a:pt x="27813" y="0"/>
                    <a:pt x="14605" y="0"/>
                    <a:pt x="0" y="0"/>
                  </a:cubicBezTo>
                  <a:cubicBezTo>
                    <a:pt x="0" y="20193"/>
                    <a:pt x="0" y="40386"/>
                    <a:pt x="0" y="6197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17878320" y="9480780"/>
            <a:ext cx="53460" cy="19980"/>
            <a:chOff x="0" y="0"/>
            <a:chExt cx="71280" cy="26640"/>
          </a:xfrm>
        </p:grpSpPr>
        <p:sp>
          <p:nvSpPr>
            <p:cNvPr id="147" name="Freeform 147"/>
            <p:cNvSpPr/>
            <p:nvPr/>
          </p:nvSpPr>
          <p:spPr>
            <a:xfrm>
              <a:off x="-1397" y="0"/>
              <a:ext cx="72644" cy="26670"/>
            </a:xfrm>
            <a:custGeom>
              <a:avLst/>
              <a:gdLst/>
              <a:ahLst/>
              <a:cxnLst/>
              <a:rect l="l" t="t" r="r" b="b"/>
              <a:pathLst>
                <a:path w="72644" h="26670">
                  <a:moveTo>
                    <a:pt x="1397" y="26670"/>
                  </a:moveTo>
                  <a:cubicBezTo>
                    <a:pt x="21971" y="26670"/>
                    <a:pt x="42545" y="26670"/>
                    <a:pt x="61722" y="26670"/>
                  </a:cubicBezTo>
                  <a:cubicBezTo>
                    <a:pt x="72644" y="26670"/>
                    <a:pt x="68580" y="17399"/>
                    <a:pt x="68580" y="12065"/>
                  </a:cubicBezTo>
                  <a:cubicBezTo>
                    <a:pt x="69977" y="6604"/>
                    <a:pt x="69977" y="0"/>
                    <a:pt x="61722" y="0"/>
                  </a:cubicBezTo>
                  <a:cubicBezTo>
                    <a:pt x="43942" y="1270"/>
                    <a:pt x="26035" y="0"/>
                    <a:pt x="8255" y="1270"/>
                  </a:cubicBezTo>
                  <a:cubicBezTo>
                    <a:pt x="5461" y="1270"/>
                    <a:pt x="1397" y="6604"/>
                    <a:pt x="1397" y="9271"/>
                  </a:cubicBezTo>
                  <a:cubicBezTo>
                    <a:pt x="0" y="14605"/>
                    <a:pt x="1397" y="19939"/>
                    <a:pt x="1397" y="2654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8" name="Group 148"/>
          <p:cNvGrpSpPr/>
          <p:nvPr/>
        </p:nvGrpSpPr>
        <p:grpSpPr>
          <a:xfrm>
            <a:off x="17646120" y="9480780"/>
            <a:ext cx="53460" cy="19980"/>
            <a:chOff x="0" y="0"/>
            <a:chExt cx="71280" cy="26640"/>
          </a:xfrm>
        </p:grpSpPr>
        <p:sp>
          <p:nvSpPr>
            <p:cNvPr id="149" name="Freeform 149"/>
            <p:cNvSpPr/>
            <p:nvPr/>
          </p:nvSpPr>
          <p:spPr>
            <a:xfrm>
              <a:off x="-1397" y="0"/>
              <a:ext cx="72644" cy="26670"/>
            </a:xfrm>
            <a:custGeom>
              <a:avLst/>
              <a:gdLst/>
              <a:ahLst/>
              <a:cxnLst/>
              <a:rect l="l" t="t" r="r" b="b"/>
              <a:pathLst>
                <a:path w="72644" h="26670">
                  <a:moveTo>
                    <a:pt x="1397" y="26670"/>
                  </a:moveTo>
                  <a:cubicBezTo>
                    <a:pt x="21971" y="26670"/>
                    <a:pt x="42545" y="26670"/>
                    <a:pt x="61722" y="26670"/>
                  </a:cubicBezTo>
                  <a:cubicBezTo>
                    <a:pt x="69977" y="26670"/>
                    <a:pt x="69977" y="20066"/>
                    <a:pt x="68580" y="16002"/>
                  </a:cubicBezTo>
                  <a:cubicBezTo>
                    <a:pt x="68580" y="10668"/>
                    <a:pt x="72644" y="1270"/>
                    <a:pt x="61722" y="1270"/>
                  </a:cubicBezTo>
                  <a:cubicBezTo>
                    <a:pt x="43942" y="0"/>
                    <a:pt x="26035" y="0"/>
                    <a:pt x="6858" y="1270"/>
                  </a:cubicBezTo>
                  <a:cubicBezTo>
                    <a:pt x="5461" y="1270"/>
                    <a:pt x="1397" y="5334"/>
                    <a:pt x="1397" y="8001"/>
                  </a:cubicBezTo>
                  <a:cubicBezTo>
                    <a:pt x="0" y="13335"/>
                    <a:pt x="1397" y="18669"/>
                    <a:pt x="1397" y="2667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0" name="Group 150"/>
          <p:cNvGrpSpPr/>
          <p:nvPr/>
        </p:nvGrpSpPr>
        <p:grpSpPr>
          <a:xfrm>
            <a:off x="17892360" y="9546120"/>
            <a:ext cx="23220" cy="31320"/>
            <a:chOff x="0" y="0"/>
            <a:chExt cx="30960" cy="41760"/>
          </a:xfrm>
        </p:grpSpPr>
        <p:sp>
          <p:nvSpPr>
            <p:cNvPr id="151" name="Freeform 151"/>
            <p:cNvSpPr/>
            <p:nvPr/>
          </p:nvSpPr>
          <p:spPr>
            <a:xfrm>
              <a:off x="0" y="-127"/>
              <a:ext cx="30988" cy="41910"/>
            </a:xfrm>
            <a:custGeom>
              <a:avLst/>
              <a:gdLst/>
              <a:ahLst/>
              <a:cxnLst/>
              <a:rect l="l" t="t" r="r" b="b"/>
              <a:pathLst>
                <a:path w="30988" h="41910">
                  <a:moveTo>
                    <a:pt x="30988" y="127"/>
                  </a:moveTo>
                  <a:cubicBezTo>
                    <a:pt x="20193" y="127"/>
                    <a:pt x="10795" y="127"/>
                    <a:pt x="0" y="127"/>
                  </a:cubicBezTo>
                  <a:cubicBezTo>
                    <a:pt x="0" y="10922"/>
                    <a:pt x="0" y="22987"/>
                    <a:pt x="0" y="35179"/>
                  </a:cubicBezTo>
                  <a:cubicBezTo>
                    <a:pt x="0" y="36576"/>
                    <a:pt x="4064" y="40513"/>
                    <a:pt x="5334" y="40513"/>
                  </a:cubicBezTo>
                  <a:cubicBezTo>
                    <a:pt x="12065" y="41910"/>
                    <a:pt x="17399" y="41910"/>
                    <a:pt x="24130" y="40513"/>
                  </a:cubicBezTo>
                  <a:cubicBezTo>
                    <a:pt x="26797" y="40513"/>
                    <a:pt x="30861" y="36449"/>
                    <a:pt x="30861" y="32385"/>
                  </a:cubicBezTo>
                  <a:cubicBezTo>
                    <a:pt x="30861" y="21590"/>
                    <a:pt x="30861" y="10795"/>
                    <a:pt x="3086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2" name="Group 152"/>
          <p:cNvGrpSpPr/>
          <p:nvPr/>
        </p:nvGrpSpPr>
        <p:grpSpPr>
          <a:xfrm>
            <a:off x="17660700" y="9546120"/>
            <a:ext cx="23220" cy="31320"/>
            <a:chOff x="0" y="0"/>
            <a:chExt cx="30960" cy="41760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30988" cy="41783"/>
            </a:xfrm>
            <a:custGeom>
              <a:avLst/>
              <a:gdLst/>
              <a:ahLst/>
              <a:cxnLst/>
              <a:rect l="l" t="t" r="r" b="b"/>
              <a:pathLst>
                <a:path w="30988" h="41783">
                  <a:moveTo>
                    <a:pt x="28321" y="0"/>
                  </a:moveTo>
                  <a:cubicBezTo>
                    <a:pt x="18796" y="0"/>
                    <a:pt x="10795" y="0"/>
                    <a:pt x="0" y="0"/>
                  </a:cubicBezTo>
                  <a:cubicBezTo>
                    <a:pt x="0" y="12065"/>
                    <a:pt x="0" y="22860"/>
                    <a:pt x="0" y="35052"/>
                  </a:cubicBezTo>
                  <a:cubicBezTo>
                    <a:pt x="1397" y="36449"/>
                    <a:pt x="4064" y="39116"/>
                    <a:pt x="6731" y="41783"/>
                  </a:cubicBezTo>
                  <a:cubicBezTo>
                    <a:pt x="8128" y="41783"/>
                    <a:pt x="9398" y="41783"/>
                    <a:pt x="10795" y="41783"/>
                  </a:cubicBezTo>
                  <a:cubicBezTo>
                    <a:pt x="30988" y="41783"/>
                    <a:pt x="30988" y="41783"/>
                    <a:pt x="28321" y="21590"/>
                  </a:cubicBezTo>
                  <a:cubicBezTo>
                    <a:pt x="28321" y="13462"/>
                    <a:pt x="28321" y="6731"/>
                    <a:pt x="2832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4" name="Group 154"/>
          <p:cNvGrpSpPr/>
          <p:nvPr/>
        </p:nvGrpSpPr>
        <p:grpSpPr>
          <a:xfrm>
            <a:off x="15879240" y="10096380"/>
            <a:ext cx="14040" cy="37260"/>
            <a:chOff x="0" y="0"/>
            <a:chExt cx="18720" cy="49680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18796" cy="49657"/>
            </a:xfrm>
            <a:custGeom>
              <a:avLst/>
              <a:gdLst/>
              <a:ahLst/>
              <a:cxnLst/>
              <a:rect l="l" t="t" r="r" b="b"/>
              <a:pathLst>
                <a:path w="18796" h="49657">
                  <a:moveTo>
                    <a:pt x="1397" y="0"/>
                  </a:moveTo>
                  <a:cubicBezTo>
                    <a:pt x="1397" y="13462"/>
                    <a:pt x="1397" y="26797"/>
                    <a:pt x="1397" y="40259"/>
                  </a:cubicBezTo>
                  <a:cubicBezTo>
                    <a:pt x="1397" y="46990"/>
                    <a:pt x="2794" y="49657"/>
                    <a:pt x="9398" y="49657"/>
                  </a:cubicBezTo>
                  <a:cubicBezTo>
                    <a:pt x="16002" y="49657"/>
                    <a:pt x="18796" y="46990"/>
                    <a:pt x="17399" y="40259"/>
                  </a:cubicBezTo>
                  <a:cubicBezTo>
                    <a:pt x="17399" y="26797"/>
                    <a:pt x="17399" y="14732"/>
                    <a:pt x="17399" y="1270"/>
                  </a:cubicBezTo>
                  <a:cubicBezTo>
                    <a:pt x="10668" y="1397"/>
                    <a:pt x="5334" y="0"/>
                    <a:pt x="0" y="0"/>
                  </a:cubicBezTo>
                  <a:cubicBezTo>
                    <a:pt x="0" y="0"/>
                    <a:pt x="1397" y="0"/>
                    <a:pt x="13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6" name="Group 156"/>
          <p:cNvGrpSpPr/>
          <p:nvPr/>
        </p:nvGrpSpPr>
        <p:grpSpPr>
          <a:xfrm>
            <a:off x="15879780" y="9980280"/>
            <a:ext cx="12960" cy="38340"/>
            <a:chOff x="0" y="0"/>
            <a:chExt cx="17280" cy="51120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17272" cy="51181"/>
            </a:xfrm>
            <a:custGeom>
              <a:avLst/>
              <a:gdLst/>
              <a:ahLst/>
              <a:cxnLst/>
              <a:rect l="l" t="t" r="r" b="b"/>
              <a:pathLst>
                <a:path w="17272" h="51181">
                  <a:moveTo>
                    <a:pt x="16002" y="48387"/>
                  </a:moveTo>
                  <a:cubicBezTo>
                    <a:pt x="16002" y="33528"/>
                    <a:pt x="17272" y="20193"/>
                    <a:pt x="16002" y="6731"/>
                  </a:cubicBezTo>
                  <a:cubicBezTo>
                    <a:pt x="16002" y="4064"/>
                    <a:pt x="10668" y="1397"/>
                    <a:pt x="6604" y="0"/>
                  </a:cubicBezTo>
                  <a:cubicBezTo>
                    <a:pt x="5334" y="0"/>
                    <a:pt x="0" y="4064"/>
                    <a:pt x="0" y="6731"/>
                  </a:cubicBezTo>
                  <a:cubicBezTo>
                    <a:pt x="0" y="18796"/>
                    <a:pt x="0" y="30988"/>
                    <a:pt x="0" y="43053"/>
                  </a:cubicBezTo>
                  <a:cubicBezTo>
                    <a:pt x="0" y="49784"/>
                    <a:pt x="2667" y="51181"/>
                    <a:pt x="16002" y="483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8" name="Group 158"/>
          <p:cNvGrpSpPr/>
          <p:nvPr/>
        </p:nvGrpSpPr>
        <p:grpSpPr>
          <a:xfrm>
            <a:off x="15336540" y="10096380"/>
            <a:ext cx="11880" cy="38340"/>
            <a:chOff x="0" y="0"/>
            <a:chExt cx="15840" cy="51120"/>
          </a:xfrm>
        </p:grpSpPr>
        <p:sp>
          <p:nvSpPr>
            <p:cNvPr id="159" name="Freeform 159"/>
            <p:cNvSpPr/>
            <p:nvPr/>
          </p:nvSpPr>
          <p:spPr>
            <a:xfrm>
              <a:off x="0" y="0"/>
              <a:ext cx="15875" cy="51181"/>
            </a:xfrm>
            <a:custGeom>
              <a:avLst/>
              <a:gdLst/>
              <a:ahLst/>
              <a:cxnLst/>
              <a:rect l="l" t="t" r="r" b="b"/>
              <a:pathLst>
                <a:path w="15875" h="51181">
                  <a:moveTo>
                    <a:pt x="0" y="1397"/>
                  </a:moveTo>
                  <a:cubicBezTo>
                    <a:pt x="0" y="16256"/>
                    <a:pt x="0" y="32385"/>
                    <a:pt x="0" y="47117"/>
                  </a:cubicBezTo>
                  <a:cubicBezTo>
                    <a:pt x="14478" y="51181"/>
                    <a:pt x="15875" y="49784"/>
                    <a:pt x="15875" y="35052"/>
                  </a:cubicBezTo>
                  <a:cubicBezTo>
                    <a:pt x="15875" y="28321"/>
                    <a:pt x="15875" y="21590"/>
                    <a:pt x="15875" y="14859"/>
                  </a:cubicBezTo>
                  <a:cubicBezTo>
                    <a:pt x="15875" y="0"/>
                    <a:pt x="15875" y="0"/>
                    <a:pt x="0" y="13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0" name="Group 160"/>
          <p:cNvGrpSpPr/>
          <p:nvPr/>
        </p:nvGrpSpPr>
        <p:grpSpPr>
          <a:xfrm>
            <a:off x="15878700" y="10181700"/>
            <a:ext cx="12420" cy="34560"/>
            <a:chOff x="0" y="0"/>
            <a:chExt cx="16560" cy="46080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16510" cy="46101"/>
            </a:xfrm>
            <a:custGeom>
              <a:avLst/>
              <a:gdLst/>
              <a:ahLst/>
              <a:cxnLst/>
              <a:rect l="l" t="t" r="r" b="b"/>
              <a:pathLst>
                <a:path w="16510" h="46101">
                  <a:moveTo>
                    <a:pt x="0" y="0"/>
                  </a:moveTo>
                  <a:cubicBezTo>
                    <a:pt x="0" y="16256"/>
                    <a:pt x="0" y="31115"/>
                    <a:pt x="0" y="46101"/>
                  </a:cubicBezTo>
                  <a:cubicBezTo>
                    <a:pt x="5461" y="46101"/>
                    <a:pt x="11049" y="46101"/>
                    <a:pt x="16510" y="46101"/>
                  </a:cubicBezTo>
                  <a:cubicBezTo>
                    <a:pt x="16510" y="32512"/>
                    <a:pt x="16510" y="16256"/>
                    <a:pt x="16510" y="0"/>
                  </a:cubicBezTo>
                  <a:cubicBezTo>
                    <a:pt x="11049" y="0"/>
                    <a:pt x="685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2" name="Group 162"/>
          <p:cNvGrpSpPr/>
          <p:nvPr/>
        </p:nvGrpSpPr>
        <p:grpSpPr>
          <a:xfrm>
            <a:off x="15336540" y="10181160"/>
            <a:ext cx="11880" cy="37260"/>
            <a:chOff x="0" y="0"/>
            <a:chExt cx="15840" cy="49680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15875" cy="49657"/>
            </a:xfrm>
            <a:custGeom>
              <a:avLst/>
              <a:gdLst/>
              <a:ahLst/>
              <a:cxnLst/>
              <a:rect l="l" t="t" r="r" b="b"/>
              <a:pathLst>
                <a:path w="15875" h="49657">
                  <a:moveTo>
                    <a:pt x="0" y="2667"/>
                  </a:moveTo>
                  <a:cubicBezTo>
                    <a:pt x="0" y="17399"/>
                    <a:pt x="0" y="32258"/>
                    <a:pt x="0" y="46990"/>
                  </a:cubicBezTo>
                  <a:cubicBezTo>
                    <a:pt x="15875" y="49657"/>
                    <a:pt x="15875" y="49657"/>
                    <a:pt x="15875" y="34925"/>
                  </a:cubicBezTo>
                  <a:cubicBezTo>
                    <a:pt x="15875" y="28194"/>
                    <a:pt x="15875" y="21463"/>
                    <a:pt x="15875" y="14732"/>
                  </a:cubicBezTo>
                  <a:cubicBezTo>
                    <a:pt x="15875" y="0"/>
                    <a:pt x="15875" y="0"/>
                    <a:pt x="0" y="26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4" name="Group 164"/>
          <p:cNvGrpSpPr/>
          <p:nvPr/>
        </p:nvGrpSpPr>
        <p:grpSpPr>
          <a:xfrm>
            <a:off x="15879240" y="9897660"/>
            <a:ext cx="12960" cy="37260"/>
            <a:chOff x="0" y="0"/>
            <a:chExt cx="17280" cy="49680"/>
          </a:xfrm>
        </p:grpSpPr>
        <p:sp>
          <p:nvSpPr>
            <p:cNvPr id="165" name="Freeform 165"/>
            <p:cNvSpPr/>
            <p:nvPr/>
          </p:nvSpPr>
          <p:spPr>
            <a:xfrm>
              <a:off x="0" y="0"/>
              <a:ext cx="17272" cy="49657"/>
            </a:xfrm>
            <a:custGeom>
              <a:avLst/>
              <a:gdLst/>
              <a:ahLst/>
              <a:cxnLst/>
              <a:rect l="l" t="t" r="r" b="b"/>
              <a:pathLst>
                <a:path w="17272" h="49657">
                  <a:moveTo>
                    <a:pt x="17272" y="49657"/>
                  </a:moveTo>
                  <a:cubicBezTo>
                    <a:pt x="17272" y="30861"/>
                    <a:pt x="17272" y="16129"/>
                    <a:pt x="17272" y="0"/>
                  </a:cubicBezTo>
                  <a:cubicBezTo>
                    <a:pt x="11938" y="0"/>
                    <a:pt x="6604" y="0"/>
                    <a:pt x="1270" y="0"/>
                  </a:cubicBezTo>
                  <a:cubicBezTo>
                    <a:pt x="1270" y="14732"/>
                    <a:pt x="0" y="28194"/>
                    <a:pt x="1270" y="40259"/>
                  </a:cubicBezTo>
                  <a:cubicBezTo>
                    <a:pt x="2540" y="44323"/>
                    <a:pt x="10541" y="45593"/>
                    <a:pt x="17272" y="4965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6" name="Group 166"/>
          <p:cNvGrpSpPr/>
          <p:nvPr/>
        </p:nvGrpSpPr>
        <p:grpSpPr>
          <a:xfrm>
            <a:off x="15336540" y="9897120"/>
            <a:ext cx="11880" cy="36720"/>
            <a:chOff x="0" y="0"/>
            <a:chExt cx="15840" cy="48960"/>
          </a:xfrm>
        </p:grpSpPr>
        <p:sp>
          <p:nvSpPr>
            <p:cNvPr id="167" name="Freeform 167"/>
            <p:cNvSpPr/>
            <p:nvPr/>
          </p:nvSpPr>
          <p:spPr>
            <a:xfrm>
              <a:off x="0" y="0"/>
              <a:ext cx="15875" cy="49022"/>
            </a:xfrm>
            <a:custGeom>
              <a:avLst/>
              <a:gdLst/>
              <a:ahLst/>
              <a:cxnLst/>
              <a:rect l="l" t="t" r="r" b="b"/>
              <a:pathLst>
                <a:path w="15875" h="49022">
                  <a:moveTo>
                    <a:pt x="0" y="47625"/>
                  </a:moveTo>
                  <a:cubicBezTo>
                    <a:pt x="15875" y="49022"/>
                    <a:pt x="15875" y="49022"/>
                    <a:pt x="15875" y="32639"/>
                  </a:cubicBezTo>
                  <a:cubicBezTo>
                    <a:pt x="15875" y="27178"/>
                    <a:pt x="15875" y="20447"/>
                    <a:pt x="15875" y="13589"/>
                  </a:cubicBezTo>
                  <a:cubicBezTo>
                    <a:pt x="15875" y="0"/>
                    <a:pt x="15875" y="0"/>
                    <a:pt x="0" y="1397"/>
                  </a:cubicBezTo>
                  <a:cubicBezTo>
                    <a:pt x="0" y="16383"/>
                    <a:pt x="0" y="31242"/>
                    <a:pt x="0" y="4762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8" name="Group 168"/>
          <p:cNvGrpSpPr/>
          <p:nvPr/>
        </p:nvGrpSpPr>
        <p:grpSpPr>
          <a:xfrm>
            <a:off x="15334380" y="9980280"/>
            <a:ext cx="14580" cy="37260"/>
            <a:chOff x="0" y="0"/>
            <a:chExt cx="19440" cy="49680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19431" cy="49784"/>
            </a:xfrm>
            <a:custGeom>
              <a:avLst/>
              <a:gdLst/>
              <a:ahLst/>
              <a:cxnLst/>
              <a:rect l="l" t="t" r="r" b="b"/>
              <a:pathLst>
                <a:path w="19431" h="49784">
                  <a:moveTo>
                    <a:pt x="4191" y="1397"/>
                  </a:moveTo>
                  <a:cubicBezTo>
                    <a:pt x="2794" y="14732"/>
                    <a:pt x="1397" y="26797"/>
                    <a:pt x="0" y="38989"/>
                  </a:cubicBezTo>
                  <a:cubicBezTo>
                    <a:pt x="0" y="44323"/>
                    <a:pt x="0" y="49784"/>
                    <a:pt x="8382" y="49784"/>
                  </a:cubicBezTo>
                  <a:cubicBezTo>
                    <a:pt x="16764" y="49784"/>
                    <a:pt x="19431" y="45720"/>
                    <a:pt x="18161" y="38989"/>
                  </a:cubicBezTo>
                  <a:cubicBezTo>
                    <a:pt x="18161" y="30988"/>
                    <a:pt x="18161" y="21590"/>
                    <a:pt x="18161" y="13462"/>
                  </a:cubicBezTo>
                  <a:cubicBezTo>
                    <a:pt x="18034" y="0"/>
                    <a:pt x="18034" y="0"/>
                    <a:pt x="4191" y="13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0" name="Group 170"/>
          <p:cNvGrpSpPr/>
          <p:nvPr/>
        </p:nvGrpSpPr>
        <p:grpSpPr>
          <a:xfrm>
            <a:off x="15992100" y="10097460"/>
            <a:ext cx="9720" cy="35100"/>
            <a:chOff x="0" y="0"/>
            <a:chExt cx="12960" cy="46800"/>
          </a:xfrm>
        </p:grpSpPr>
        <p:sp>
          <p:nvSpPr>
            <p:cNvPr id="171" name="Freeform 171"/>
            <p:cNvSpPr/>
            <p:nvPr/>
          </p:nvSpPr>
          <p:spPr>
            <a:xfrm>
              <a:off x="0" y="0"/>
              <a:ext cx="12954" cy="46863"/>
            </a:xfrm>
            <a:custGeom>
              <a:avLst/>
              <a:gdLst/>
              <a:ahLst/>
              <a:cxnLst/>
              <a:rect l="l" t="t" r="r" b="b"/>
              <a:pathLst>
                <a:path w="12954" h="46863">
                  <a:moveTo>
                    <a:pt x="0" y="46863"/>
                  </a:moveTo>
                  <a:cubicBezTo>
                    <a:pt x="3937" y="46863"/>
                    <a:pt x="7747" y="46863"/>
                    <a:pt x="12954" y="46863"/>
                  </a:cubicBezTo>
                  <a:cubicBezTo>
                    <a:pt x="12954" y="32131"/>
                    <a:pt x="12954" y="16129"/>
                    <a:pt x="12954" y="0"/>
                  </a:cubicBezTo>
                  <a:cubicBezTo>
                    <a:pt x="9017" y="0"/>
                    <a:pt x="5207" y="0"/>
                    <a:pt x="0" y="0"/>
                  </a:cubicBezTo>
                  <a:cubicBezTo>
                    <a:pt x="0" y="14732"/>
                    <a:pt x="0" y="30734"/>
                    <a:pt x="0" y="468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2" name="Group 172"/>
          <p:cNvGrpSpPr/>
          <p:nvPr/>
        </p:nvGrpSpPr>
        <p:grpSpPr>
          <a:xfrm>
            <a:off x="17893440" y="9461340"/>
            <a:ext cx="22140" cy="17280"/>
            <a:chOff x="0" y="0"/>
            <a:chExt cx="29520" cy="23040"/>
          </a:xfrm>
        </p:grpSpPr>
        <p:sp>
          <p:nvSpPr>
            <p:cNvPr id="173" name="Freeform 173"/>
            <p:cNvSpPr/>
            <p:nvPr/>
          </p:nvSpPr>
          <p:spPr>
            <a:xfrm>
              <a:off x="0" y="0"/>
              <a:ext cx="29464" cy="22987"/>
            </a:xfrm>
            <a:custGeom>
              <a:avLst/>
              <a:gdLst/>
              <a:ahLst/>
              <a:cxnLst/>
              <a:rect l="l" t="t" r="r" b="b"/>
              <a:pathLst>
                <a:path w="29464" h="22987">
                  <a:moveTo>
                    <a:pt x="0" y="0"/>
                  </a:moveTo>
                  <a:cubicBezTo>
                    <a:pt x="0" y="8128"/>
                    <a:pt x="0" y="14859"/>
                    <a:pt x="0" y="22987"/>
                  </a:cubicBezTo>
                  <a:cubicBezTo>
                    <a:pt x="9398" y="22987"/>
                    <a:pt x="18796" y="22987"/>
                    <a:pt x="29464" y="22987"/>
                  </a:cubicBezTo>
                  <a:cubicBezTo>
                    <a:pt x="29464" y="14859"/>
                    <a:pt x="29464" y="8128"/>
                    <a:pt x="29464" y="0"/>
                  </a:cubicBezTo>
                  <a:cubicBezTo>
                    <a:pt x="20066" y="0"/>
                    <a:pt x="10795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4" name="Group 174"/>
          <p:cNvGrpSpPr/>
          <p:nvPr/>
        </p:nvGrpSpPr>
        <p:grpSpPr>
          <a:xfrm>
            <a:off x="15446700" y="10097460"/>
            <a:ext cx="10800" cy="37260"/>
            <a:chOff x="0" y="0"/>
            <a:chExt cx="14400" cy="49680"/>
          </a:xfrm>
        </p:grpSpPr>
        <p:sp>
          <p:nvSpPr>
            <p:cNvPr id="175" name="Freeform 175"/>
            <p:cNvSpPr/>
            <p:nvPr/>
          </p:nvSpPr>
          <p:spPr>
            <a:xfrm>
              <a:off x="0" y="0"/>
              <a:ext cx="14351" cy="49657"/>
            </a:xfrm>
            <a:custGeom>
              <a:avLst/>
              <a:gdLst/>
              <a:ahLst/>
              <a:cxnLst/>
              <a:rect l="l" t="t" r="r" b="b"/>
              <a:pathLst>
                <a:path w="14351" h="49657">
                  <a:moveTo>
                    <a:pt x="14351" y="49657"/>
                  </a:moveTo>
                  <a:cubicBezTo>
                    <a:pt x="14351" y="30861"/>
                    <a:pt x="14351" y="16129"/>
                    <a:pt x="14351" y="0"/>
                  </a:cubicBezTo>
                  <a:cubicBezTo>
                    <a:pt x="10414" y="0"/>
                    <a:pt x="6604" y="0"/>
                    <a:pt x="0" y="0"/>
                  </a:cubicBezTo>
                  <a:cubicBezTo>
                    <a:pt x="0" y="14732"/>
                    <a:pt x="0" y="28194"/>
                    <a:pt x="1270" y="42926"/>
                  </a:cubicBezTo>
                  <a:cubicBezTo>
                    <a:pt x="1270" y="45593"/>
                    <a:pt x="9144" y="46990"/>
                    <a:pt x="14351" y="4965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6" name="Group 176"/>
          <p:cNvGrpSpPr/>
          <p:nvPr/>
        </p:nvGrpSpPr>
        <p:grpSpPr>
          <a:xfrm>
            <a:off x="15446700" y="9980280"/>
            <a:ext cx="11880" cy="38340"/>
            <a:chOff x="0" y="0"/>
            <a:chExt cx="15840" cy="51120"/>
          </a:xfrm>
        </p:grpSpPr>
        <p:sp>
          <p:nvSpPr>
            <p:cNvPr id="177" name="Freeform 177"/>
            <p:cNvSpPr/>
            <p:nvPr/>
          </p:nvSpPr>
          <p:spPr>
            <a:xfrm>
              <a:off x="0" y="0"/>
              <a:ext cx="15875" cy="51181"/>
            </a:xfrm>
            <a:custGeom>
              <a:avLst/>
              <a:gdLst/>
              <a:ahLst/>
              <a:cxnLst/>
              <a:rect l="l" t="t" r="r" b="b"/>
              <a:pathLst>
                <a:path w="15875" h="51181">
                  <a:moveTo>
                    <a:pt x="15875" y="48387"/>
                  </a:moveTo>
                  <a:cubicBezTo>
                    <a:pt x="15875" y="33528"/>
                    <a:pt x="15875" y="20193"/>
                    <a:pt x="15875" y="6731"/>
                  </a:cubicBezTo>
                  <a:cubicBezTo>
                    <a:pt x="14478" y="4064"/>
                    <a:pt x="10541" y="0"/>
                    <a:pt x="6604" y="0"/>
                  </a:cubicBezTo>
                  <a:cubicBezTo>
                    <a:pt x="5334" y="0"/>
                    <a:pt x="0" y="4064"/>
                    <a:pt x="0" y="6731"/>
                  </a:cubicBezTo>
                  <a:cubicBezTo>
                    <a:pt x="0" y="17526"/>
                    <a:pt x="0" y="26924"/>
                    <a:pt x="0" y="36322"/>
                  </a:cubicBezTo>
                  <a:cubicBezTo>
                    <a:pt x="0" y="51181"/>
                    <a:pt x="0" y="51181"/>
                    <a:pt x="15875" y="483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8" name="Group 178"/>
          <p:cNvGrpSpPr/>
          <p:nvPr/>
        </p:nvGrpSpPr>
        <p:grpSpPr>
          <a:xfrm>
            <a:off x="15989400" y="9980280"/>
            <a:ext cx="12420" cy="36720"/>
            <a:chOff x="0" y="0"/>
            <a:chExt cx="16560" cy="48960"/>
          </a:xfrm>
        </p:grpSpPr>
        <p:sp>
          <p:nvSpPr>
            <p:cNvPr id="179" name="Freeform 179"/>
            <p:cNvSpPr/>
            <p:nvPr/>
          </p:nvSpPr>
          <p:spPr>
            <a:xfrm>
              <a:off x="0" y="0"/>
              <a:ext cx="16637" cy="49022"/>
            </a:xfrm>
            <a:custGeom>
              <a:avLst/>
              <a:gdLst/>
              <a:ahLst/>
              <a:cxnLst/>
              <a:rect l="l" t="t" r="r" b="b"/>
              <a:pathLst>
                <a:path w="16637" h="49022">
                  <a:moveTo>
                    <a:pt x="0" y="49022"/>
                  </a:moveTo>
                  <a:cubicBezTo>
                    <a:pt x="5461" y="49022"/>
                    <a:pt x="9652" y="49022"/>
                    <a:pt x="15240" y="49022"/>
                  </a:cubicBezTo>
                  <a:cubicBezTo>
                    <a:pt x="15240" y="35433"/>
                    <a:pt x="16637" y="20447"/>
                    <a:pt x="15240" y="5461"/>
                  </a:cubicBezTo>
                  <a:cubicBezTo>
                    <a:pt x="15240" y="4064"/>
                    <a:pt x="9652" y="1397"/>
                    <a:pt x="6858" y="0"/>
                  </a:cubicBezTo>
                  <a:cubicBezTo>
                    <a:pt x="5461" y="0"/>
                    <a:pt x="1397" y="4064"/>
                    <a:pt x="1397" y="5461"/>
                  </a:cubicBezTo>
                  <a:cubicBezTo>
                    <a:pt x="0" y="20447"/>
                    <a:pt x="0" y="34036"/>
                    <a:pt x="0" y="4902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0" name="Group 180"/>
          <p:cNvGrpSpPr/>
          <p:nvPr/>
        </p:nvGrpSpPr>
        <p:grpSpPr>
          <a:xfrm>
            <a:off x="15992100" y="10183320"/>
            <a:ext cx="9720" cy="34560"/>
            <a:chOff x="0" y="0"/>
            <a:chExt cx="12960" cy="46080"/>
          </a:xfrm>
        </p:grpSpPr>
        <p:sp>
          <p:nvSpPr>
            <p:cNvPr id="181" name="Freeform 181"/>
            <p:cNvSpPr/>
            <p:nvPr/>
          </p:nvSpPr>
          <p:spPr>
            <a:xfrm>
              <a:off x="0" y="0"/>
              <a:ext cx="12954" cy="46101"/>
            </a:xfrm>
            <a:custGeom>
              <a:avLst/>
              <a:gdLst/>
              <a:ahLst/>
              <a:cxnLst/>
              <a:rect l="l" t="t" r="r" b="b"/>
              <a:pathLst>
                <a:path w="12954" h="46101">
                  <a:moveTo>
                    <a:pt x="12954" y="46101"/>
                  </a:moveTo>
                  <a:cubicBezTo>
                    <a:pt x="12954" y="29845"/>
                    <a:pt x="12954" y="16256"/>
                    <a:pt x="12954" y="0"/>
                  </a:cubicBezTo>
                  <a:cubicBezTo>
                    <a:pt x="9017" y="0"/>
                    <a:pt x="3937" y="0"/>
                    <a:pt x="0" y="0"/>
                  </a:cubicBezTo>
                  <a:cubicBezTo>
                    <a:pt x="0" y="14859"/>
                    <a:pt x="0" y="29845"/>
                    <a:pt x="0" y="46101"/>
                  </a:cubicBezTo>
                  <a:cubicBezTo>
                    <a:pt x="3937" y="46101"/>
                    <a:pt x="7747" y="46101"/>
                    <a:pt x="12954" y="4610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2" name="Group 182"/>
          <p:cNvGrpSpPr/>
          <p:nvPr/>
        </p:nvGrpSpPr>
        <p:grpSpPr>
          <a:xfrm>
            <a:off x="15446700" y="10181700"/>
            <a:ext cx="11880" cy="39420"/>
            <a:chOff x="0" y="0"/>
            <a:chExt cx="15840" cy="52560"/>
          </a:xfrm>
        </p:grpSpPr>
        <p:sp>
          <p:nvSpPr>
            <p:cNvPr id="183" name="Freeform 183"/>
            <p:cNvSpPr/>
            <p:nvPr/>
          </p:nvSpPr>
          <p:spPr>
            <a:xfrm>
              <a:off x="0" y="0"/>
              <a:ext cx="15875" cy="52578"/>
            </a:xfrm>
            <a:custGeom>
              <a:avLst/>
              <a:gdLst/>
              <a:ahLst/>
              <a:cxnLst/>
              <a:rect l="l" t="t" r="r" b="b"/>
              <a:pathLst>
                <a:path w="15875" h="52578">
                  <a:moveTo>
                    <a:pt x="15875" y="47117"/>
                  </a:moveTo>
                  <a:cubicBezTo>
                    <a:pt x="15875" y="32258"/>
                    <a:pt x="15875" y="20193"/>
                    <a:pt x="15875" y="6731"/>
                  </a:cubicBezTo>
                  <a:cubicBezTo>
                    <a:pt x="14478" y="4064"/>
                    <a:pt x="10541" y="0"/>
                    <a:pt x="7874" y="0"/>
                  </a:cubicBezTo>
                  <a:cubicBezTo>
                    <a:pt x="5207" y="0"/>
                    <a:pt x="0" y="4064"/>
                    <a:pt x="0" y="6731"/>
                  </a:cubicBezTo>
                  <a:cubicBezTo>
                    <a:pt x="0" y="17526"/>
                    <a:pt x="0" y="29591"/>
                    <a:pt x="0" y="40386"/>
                  </a:cubicBezTo>
                  <a:cubicBezTo>
                    <a:pt x="1270" y="52578"/>
                    <a:pt x="9271" y="45720"/>
                    <a:pt x="15875" y="4711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4" name="Group 184"/>
          <p:cNvGrpSpPr/>
          <p:nvPr/>
        </p:nvGrpSpPr>
        <p:grpSpPr>
          <a:xfrm>
            <a:off x="15447240" y="9897660"/>
            <a:ext cx="10800" cy="34560"/>
            <a:chOff x="0" y="0"/>
            <a:chExt cx="14400" cy="46080"/>
          </a:xfrm>
        </p:grpSpPr>
        <p:sp>
          <p:nvSpPr>
            <p:cNvPr id="185" name="Freeform 185"/>
            <p:cNvSpPr/>
            <p:nvPr/>
          </p:nvSpPr>
          <p:spPr>
            <a:xfrm>
              <a:off x="0" y="0"/>
              <a:ext cx="14351" cy="46101"/>
            </a:xfrm>
            <a:custGeom>
              <a:avLst/>
              <a:gdLst/>
              <a:ahLst/>
              <a:cxnLst/>
              <a:rect l="l" t="t" r="r" b="b"/>
              <a:pathLst>
                <a:path w="14351" h="46101">
                  <a:moveTo>
                    <a:pt x="0" y="46101"/>
                  </a:moveTo>
                  <a:cubicBezTo>
                    <a:pt x="5207" y="46101"/>
                    <a:pt x="9144" y="46101"/>
                    <a:pt x="14351" y="46101"/>
                  </a:cubicBezTo>
                  <a:cubicBezTo>
                    <a:pt x="14351" y="31242"/>
                    <a:pt x="14351" y="16256"/>
                    <a:pt x="14351" y="0"/>
                  </a:cubicBezTo>
                  <a:cubicBezTo>
                    <a:pt x="9144" y="0"/>
                    <a:pt x="5207" y="0"/>
                    <a:pt x="0" y="0"/>
                  </a:cubicBezTo>
                  <a:cubicBezTo>
                    <a:pt x="0" y="14859"/>
                    <a:pt x="0" y="31115"/>
                    <a:pt x="0" y="4610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6" name="Group 186"/>
          <p:cNvGrpSpPr/>
          <p:nvPr/>
        </p:nvGrpSpPr>
        <p:grpSpPr>
          <a:xfrm>
            <a:off x="15992100" y="9897660"/>
            <a:ext cx="9720" cy="34560"/>
            <a:chOff x="0" y="0"/>
            <a:chExt cx="12960" cy="46080"/>
          </a:xfrm>
        </p:grpSpPr>
        <p:sp>
          <p:nvSpPr>
            <p:cNvPr id="187" name="Freeform 187"/>
            <p:cNvSpPr/>
            <p:nvPr/>
          </p:nvSpPr>
          <p:spPr>
            <a:xfrm>
              <a:off x="0" y="0"/>
              <a:ext cx="12954" cy="46101"/>
            </a:xfrm>
            <a:custGeom>
              <a:avLst/>
              <a:gdLst/>
              <a:ahLst/>
              <a:cxnLst/>
              <a:rect l="l" t="t" r="r" b="b"/>
              <a:pathLst>
                <a:path w="12954" h="46101">
                  <a:moveTo>
                    <a:pt x="12954" y="0"/>
                  </a:moveTo>
                  <a:cubicBezTo>
                    <a:pt x="7747" y="0"/>
                    <a:pt x="3937" y="0"/>
                    <a:pt x="0" y="0"/>
                  </a:cubicBezTo>
                  <a:cubicBezTo>
                    <a:pt x="0" y="16256"/>
                    <a:pt x="0" y="31115"/>
                    <a:pt x="0" y="46101"/>
                  </a:cubicBezTo>
                  <a:cubicBezTo>
                    <a:pt x="3937" y="46101"/>
                    <a:pt x="7747" y="46101"/>
                    <a:pt x="12954" y="46101"/>
                  </a:cubicBezTo>
                  <a:cubicBezTo>
                    <a:pt x="12954" y="31242"/>
                    <a:pt x="12954" y="16256"/>
                    <a:pt x="1295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8" name="Group 188"/>
          <p:cNvGrpSpPr/>
          <p:nvPr/>
        </p:nvGrpSpPr>
        <p:grpSpPr>
          <a:xfrm>
            <a:off x="16632540" y="9171360"/>
            <a:ext cx="41040" cy="8100"/>
            <a:chOff x="0" y="0"/>
            <a:chExt cx="54720" cy="10800"/>
          </a:xfrm>
        </p:grpSpPr>
        <p:sp>
          <p:nvSpPr>
            <p:cNvPr id="189" name="Freeform 189"/>
            <p:cNvSpPr/>
            <p:nvPr/>
          </p:nvSpPr>
          <p:spPr>
            <a:xfrm>
              <a:off x="0" y="0"/>
              <a:ext cx="54737" cy="10795"/>
            </a:xfrm>
            <a:custGeom>
              <a:avLst/>
              <a:gdLst/>
              <a:ahLst/>
              <a:cxnLst/>
              <a:rect l="l" t="t" r="r" b="b"/>
              <a:pathLst>
                <a:path w="54737" h="10795">
                  <a:moveTo>
                    <a:pt x="1397" y="0"/>
                  </a:moveTo>
                  <a:cubicBezTo>
                    <a:pt x="1397" y="4064"/>
                    <a:pt x="0" y="6731"/>
                    <a:pt x="0" y="10795"/>
                  </a:cubicBezTo>
                  <a:cubicBezTo>
                    <a:pt x="18669" y="10795"/>
                    <a:pt x="36068" y="10795"/>
                    <a:pt x="54737" y="10795"/>
                  </a:cubicBezTo>
                  <a:cubicBezTo>
                    <a:pt x="54737" y="6731"/>
                    <a:pt x="54737" y="4064"/>
                    <a:pt x="54737" y="0"/>
                  </a:cubicBezTo>
                  <a:cubicBezTo>
                    <a:pt x="37338" y="0"/>
                    <a:pt x="20066" y="0"/>
                    <a:pt x="13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0" name="Group 190"/>
          <p:cNvGrpSpPr/>
          <p:nvPr/>
        </p:nvGrpSpPr>
        <p:grpSpPr>
          <a:xfrm>
            <a:off x="17661780" y="9461340"/>
            <a:ext cx="18900" cy="17280"/>
            <a:chOff x="0" y="0"/>
            <a:chExt cx="25200" cy="23040"/>
          </a:xfrm>
        </p:grpSpPr>
        <p:sp>
          <p:nvSpPr>
            <p:cNvPr id="191" name="Freeform 191"/>
            <p:cNvSpPr/>
            <p:nvPr/>
          </p:nvSpPr>
          <p:spPr>
            <a:xfrm>
              <a:off x="0" y="0"/>
              <a:ext cx="25146" cy="22987"/>
            </a:xfrm>
            <a:custGeom>
              <a:avLst/>
              <a:gdLst/>
              <a:ahLst/>
              <a:cxnLst/>
              <a:rect l="l" t="t" r="r" b="b"/>
              <a:pathLst>
                <a:path w="25146" h="22987">
                  <a:moveTo>
                    <a:pt x="25146" y="22987"/>
                  </a:moveTo>
                  <a:cubicBezTo>
                    <a:pt x="25146" y="14859"/>
                    <a:pt x="25146" y="8128"/>
                    <a:pt x="25146" y="0"/>
                  </a:cubicBezTo>
                  <a:cubicBezTo>
                    <a:pt x="17272" y="0"/>
                    <a:pt x="9271" y="0"/>
                    <a:pt x="0" y="0"/>
                  </a:cubicBezTo>
                  <a:cubicBezTo>
                    <a:pt x="0" y="6731"/>
                    <a:pt x="0" y="14859"/>
                    <a:pt x="0" y="22987"/>
                  </a:cubicBezTo>
                  <a:cubicBezTo>
                    <a:pt x="8001" y="22987"/>
                    <a:pt x="15875" y="22987"/>
                    <a:pt x="25146" y="229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2" name="Group 192"/>
          <p:cNvGrpSpPr/>
          <p:nvPr/>
        </p:nvGrpSpPr>
        <p:grpSpPr>
          <a:xfrm>
            <a:off x="17579160" y="9781020"/>
            <a:ext cx="10260" cy="35100"/>
            <a:chOff x="0" y="0"/>
            <a:chExt cx="13680" cy="46800"/>
          </a:xfrm>
        </p:grpSpPr>
        <p:sp>
          <p:nvSpPr>
            <p:cNvPr id="193" name="Freeform 193"/>
            <p:cNvSpPr/>
            <p:nvPr/>
          </p:nvSpPr>
          <p:spPr>
            <a:xfrm>
              <a:off x="0" y="0"/>
              <a:ext cx="13716" cy="46863"/>
            </a:xfrm>
            <a:custGeom>
              <a:avLst/>
              <a:gdLst/>
              <a:ahLst/>
              <a:cxnLst/>
              <a:rect l="l" t="t" r="r" b="b"/>
              <a:pathLst>
                <a:path w="13716" h="46863">
                  <a:moveTo>
                    <a:pt x="13716" y="4064"/>
                  </a:moveTo>
                  <a:cubicBezTo>
                    <a:pt x="4064" y="0"/>
                    <a:pt x="0" y="5334"/>
                    <a:pt x="0" y="14732"/>
                  </a:cubicBezTo>
                  <a:cubicBezTo>
                    <a:pt x="0" y="20066"/>
                    <a:pt x="0" y="26797"/>
                    <a:pt x="0" y="32131"/>
                  </a:cubicBezTo>
                  <a:cubicBezTo>
                    <a:pt x="0" y="41529"/>
                    <a:pt x="2794" y="46863"/>
                    <a:pt x="13716" y="44196"/>
                  </a:cubicBezTo>
                  <a:cubicBezTo>
                    <a:pt x="13716" y="30861"/>
                    <a:pt x="13716" y="17399"/>
                    <a:pt x="13716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4" name="Group 194"/>
          <p:cNvGrpSpPr/>
          <p:nvPr/>
        </p:nvGrpSpPr>
        <p:grpSpPr>
          <a:xfrm>
            <a:off x="17984160" y="9857700"/>
            <a:ext cx="11880" cy="33480"/>
            <a:chOff x="0" y="0"/>
            <a:chExt cx="15840" cy="44640"/>
          </a:xfrm>
        </p:grpSpPr>
        <p:sp>
          <p:nvSpPr>
            <p:cNvPr id="195" name="Freeform 195"/>
            <p:cNvSpPr/>
            <p:nvPr/>
          </p:nvSpPr>
          <p:spPr>
            <a:xfrm>
              <a:off x="0" y="0"/>
              <a:ext cx="15875" cy="44704"/>
            </a:xfrm>
            <a:custGeom>
              <a:avLst/>
              <a:gdLst/>
              <a:ahLst/>
              <a:cxnLst/>
              <a:rect l="l" t="t" r="r" b="b"/>
              <a:pathLst>
                <a:path w="15875" h="44704">
                  <a:moveTo>
                    <a:pt x="15875" y="44577"/>
                  </a:moveTo>
                  <a:cubicBezTo>
                    <a:pt x="15875" y="29718"/>
                    <a:pt x="15875" y="18923"/>
                    <a:pt x="14605" y="6731"/>
                  </a:cubicBezTo>
                  <a:cubicBezTo>
                    <a:pt x="14478" y="4064"/>
                    <a:pt x="11938" y="0"/>
                    <a:pt x="10541" y="0"/>
                  </a:cubicBezTo>
                  <a:cubicBezTo>
                    <a:pt x="6604" y="1397"/>
                    <a:pt x="1270" y="4064"/>
                    <a:pt x="1270" y="5461"/>
                  </a:cubicBezTo>
                  <a:cubicBezTo>
                    <a:pt x="0" y="16256"/>
                    <a:pt x="0" y="27051"/>
                    <a:pt x="1270" y="36576"/>
                  </a:cubicBezTo>
                  <a:cubicBezTo>
                    <a:pt x="1270" y="39243"/>
                    <a:pt x="9144" y="42037"/>
                    <a:pt x="15748" y="447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6" name="Group 196"/>
          <p:cNvGrpSpPr/>
          <p:nvPr/>
        </p:nvGrpSpPr>
        <p:grpSpPr>
          <a:xfrm>
            <a:off x="17580240" y="9857700"/>
            <a:ext cx="10800" cy="32400"/>
            <a:chOff x="0" y="0"/>
            <a:chExt cx="14400" cy="43200"/>
          </a:xfrm>
        </p:grpSpPr>
        <p:sp>
          <p:nvSpPr>
            <p:cNvPr id="197" name="Freeform 197"/>
            <p:cNvSpPr/>
            <p:nvPr/>
          </p:nvSpPr>
          <p:spPr>
            <a:xfrm>
              <a:off x="0" y="0"/>
              <a:ext cx="14351" cy="43307"/>
            </a:xfrm>
            <a:custGeom>
              <a:avLst/>
              <a:gdLst/>
              <a:ahLst/>
              <a:cxnLst/>
              <a:rect l="l" t="t" r="r" b="b"/>
              <a:pathLst>
                <a:path w="14351" h="43307">
                  <a:moveTo>
                    <a:pt x="14351" y="43180"/>
                  </a:moveTo>
                  <a:cubicBezTo>
                    <a:pt x="14351" y="29718"/>
                    <a:pt x="14351" y="18923"/>
                    <a:pt x="14351" y="8128"/>
                  </a:cubicBezTo>
                  <a:cubicBezTo>
                    <a:pt x="14351" y="5461"/>
                    <a:pt x="10414" y="0"/>
                    <a:pt x="9144" y="0"/>
                  </a:cubicBezTo>
                  <a:cubicBezTo>
                    <a:pt x="6604" y="0"/>
                    <a:pt x="1270" y="4064"/>
                    <a:pt x="1270" y="5461"/>
                  </a:cubicBezTo>
                  <a:cubicBezTo>
                    <a:pt x="0" y="16256"/>
                    <a:pt x="0" y="27051"/>
                    <a:pt x="1270" y="37846"/>
                  </a:cubicBezTo>
                  <a:cubicBezTo>
                    <a:pt x="1270" y="40513"/>
                    <a:pt x="7874" y="41910"/>
                    <a:pt x="14351" y="433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8" name="Group 198"/>
          <p:cNvGrpSpPr/>
          <p:nvPr/>
        </p:nvGrpSpPr>
        <p:grpSpPr>
          <a:xfrm>
            <a:off x="17579700" y="10033200"/>
            <a:ext cx="11880" cy="32940"/>
            <a:chOff x="0" y="0"/>
            <a:chExt cx="15840" cy="43920"/>
          </a:xfrm>
        </p:grpSpPr>
        <p:sp>
          <p:nvSpPr>
            <p:cNvPr id="199" name="Freeform 199"/>
            <p:cNvSpPr/>
            <p:nvPr/>
          </p:nvSpPr>
          <p:spPr>
            <a:xfrm>
              <a:off x="0" y="0"/>
              <a:ext cx="15875" cy="43942"/>
            </a:xfrm>
            <a:custGeom>
              <a:avLst/>
              <a:gdLst/>
              <a:ahLst/>
              <a:cxnLst/>
              <a:rect l="l" t="t" r="r" b="b"/>
              <a:pathLst>
                <a:path w="15875" h="43942">
                  <a:moveTo>
                    <a:pt x="15875" y="39878"/>
                  </a:moveTo>
                  <a:cubicBezTo>
                    <a:pt x="15875" y="27940"/>
                    <a:pt x="15875" y="14605"/>
                    <a:pt x="15875" y="2667"/>
                  </a:cubicBezTo>
                  <a:cubicBezTo>
                    <a:pt x="5334" y="0"/>
                    <a:pt x="0" y="2667"/>
                    <a:pt x="1270" y="13335"/>
                  </a:cubicBezTo>
                  <a:cubicBezTo>
                    <a:pt x="1270" y="18669"/>
                    <a:pt x="1270" y="24003"/>
                    <a:pt x="1270" y="29337"/>
                  </a:cubicBezTo>
                  <a:cubicBezTo>
                    <a:pt x="0" y="38608"/>
                    <a:pt x="3937" y="43942"/>
                    <a:pt x="15748" y="4000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0" name="Group 200"/>
          <p:cNvGrpSpPr/>
          <p:nvPr/>
        </p:nvGrpSpPr>
        <p:grpSpPr>
          <a:xfrm>
            <a:off x="17984160" y="9958140"/>
            <a:ext cx="10800" cy="32940"/>
            <a:chOff x="0" y="0"/>
            <a:chExt cx="14400" cy="43920"/>
          </a:xfrm>
        </p:grpSpPr>
        <p:sp>
          <p:nvSpPr>
            <p:cNvPr id="201" name="Freeform 201"/>
            <p:cNvSpPr/>
            <p:nvPr/>
          </p:nvSpPr>
          <p:spPr>
            <a:xfrm>
              <a:off x="0" y="0"/>
              <a:ext cx="14351" cy="43815"/>
            </a:xfrm>
            <a:custGeom>
              <a:avLst/>
              <a:gdLst/>
              <a:ahLst/>
              <a:cxnLst/>
              <a:rect l="l" t="t" r="r" b="b"/>
              <a:pathLst>
                <a:path w="14351" h="43815">
                  <a:moveTo>
                    <a:pt x="14351" y="2667"/>
                  </a:moveTo>
                  <a:cubicBezTo>
                    <a:pt x="5207" y="0"/>
                    <a:pt x="0" y="2667"/>
                    <a:pt x="0" y="11938"/>
                  </a:cubicBezTo>
                  <a:cubicBezTo>
                    <a:pt x="0" y="18542"/>
                    <a:pt x="0" y="25273"/>
                    <a:pt x="0" y="31877"/>
                  </a:cubicBezTo>
                  <a:cubicBezTo>
                    <a:pt x="0" y="41148"/>
                    <a:pt x="3937" y="43815"/>
                    <a:pt x="14351" y="41148"/>
                  </a:cubicBezTo>
                  <a:cubicBezTo>
                    <a:pt x="14351" y="29210"/>
                    <a:pt x="14351" y="15875"/>
                    <a:pt x="14351" y="25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2" name="Group 202"/>
          <p:cNvGrpSpPr/>
          <p:nvPr/>
        </p:nvGrpSpPr>
        <p:grpSpPr>
          <a:xfrm>
            <a:off x="17579700" y="9959220"/>
            <a:ext cx="11880" cy="31320"/>
            <a:chOff x="0" y="0"/>
            <a:chExt cx="15840" cy="41760"/>
          </a:xfrm>
        </p:grpSpPr>
        <p:sp>
          <p:nvSpPr>
            <p:cNvPr id="203" name="Freeform 203"/>
            <p:cNvSpPr/>
            <p:nvPr/>
          </p:nvSpPr>
          <p:spPr>
            <a:xfrm>
              <a:off x="0" y="0"/>
              <a:ext cx="15875" cy="41783"/>
            </a:xfrm>
            <a:custGeom>
              <a:avLst/>
              <a:gdLst/>
              <a:ahLst/>
              <a:cxnLst/>
              <a:rect l="l" t="t" r="r" b="b"/>
              <a:pathLst>
                <a:path w="15875" h="41783">
                  <a:moveTo>
                    <a:pt x="1270" y="21590"/>
                  </a:moveTo>
                  <a:cubicBezTo>
                    <a:pt x="1270" y="25654"/>
                    <a:pt x="0" y="30988"/>
                    <a:pt x="1270" y="35052"/>
                  </a:cubicBezTo>
                  <a:cubicBezTo>
                    <a:pt x="2540" y="37719"/>
                    <a:pt x="6604" y="39116"/>
                    <a:pt x="9144" y="41783"/>
                  </a:cubicBezTo>
                  <a:cubicBezTo>
                    <a:pt x="11811" y="39116"/>
                    <a:pt x="15748" y="36449"/>
                    <a:pt x="15748" y="33655"/>
                  </a:cubicBezTo>
                  <a:cubicBezTo>
                    <a:pt x="15748" y="25527"/>
                    <a:pt x="15748" y="16129"/>
                    <a:pt x="15748" y="8001"/>
                  </a:cubicBezTo>
                  <a:cubicBezTo>
                    <a:pt x="15875" y="5334"/>
                    <a:pt x="11938" y="2667"/>
                    <a:pt x="10541" y="0"/>
                  </a:cubicBezTo>
                  <a:cubicBezTo>
                    <a:pt x="7874" y="2667"/>
                    <a:pt x="2667" y="4064"/>
                    <a:pt x="1270" y="6731"/>
                  </a:cubicBezTo>
                  <a:cubicBezTo>
                    <a:pt x="0" y="10795"/>
                    <a:pt x="1270" y="16129"/>
                    <a:pt x="0" y="21590"/>
                  </a:cubicBezTo>
                  <a:cubicBezTo>
                    <a:pt x="1270" y="21590"/>
                    <a:pt x="1270" y="21590"/>
                    <a:pt x="1270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4" name="Group 204"/>
          <p:cNvGrpSpPr/>
          <p:nvPr/>
        </p:nvGrpSpPr>
        <p:grpSpPr>
          <a:xfrm>
            <a:off x="17768160" y="9251280"/>
            <a:ext cx="38340" cy="7020"/>
            <a:chOff x="0" y="0"/>
            <a:chExt cx="51120" cy="9360"/>
          </a:xfrm>
        </p:grpSpPr>
        <p:sp>
          <p:nvSpPr>
            <p:cNvPr id="205" name="Freeform 205"/>
            <p:cNvSpPr/>
            <p:nvPr/>
          </p:nvSpPr>
          <p:spPr>
            <a:xfrm>
              <a:off x="0" y="0"/>
              <a:ext cx="51181" cy="9398"/>
            </a:xfrm>
            <a:custGeom>
              <a:avLst/>
              <a:gdLst/>
              <a:ahLst/>
              <a:cxnLst/>
              <a:rect l="l" t="t" r="r" b="b"/>
              <a:pathLst>
                <a:path w="51181" h="9398">
                  <a:moveTo>
                    <a:pt x="0" y="0"/>
                  </a:moveTo>
                  <a:cubicBezTo>
                    <a:pt x="0" y="2667"/>
                    <a:pt x="0" y="5334"/>
                    <a:pt x="0" y="9398"/>
                  </a:cubicBezTo>
                  <a:cubicBezTo>
                    <a:pt x="17526" y="9398"/>
                    <a:pt x="34925" y="9398"/>
                    <a:pt x="51181" y="9398"/>
                  </a:cubicBezTo>
                  <a:cubicBezTo>
                    <a:pt x="51181" y="5334"/>
                    <a:pt x="51181" y="2667"/>
                    <a:pt x="51181" y="0"/>
                  </a:cubicBezTo>
                  <a:cubicBezTo>
                    <a:pt x="34925" y="0"/>
                    <a:pt x="17526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6" name="Group 206"/>
          <p:cNvGrpSpPr/>
          <p:nvPr/>
        </p:nvGrpSpPr>
        <p:grpSpPr>
          <a:xfrm>
            <a:off x="18088920" y="9782640"/>
            <a:ext cx="8640" cy="31320"/>
            <a:chOff x="0" y="0"/>
            <a:chExt cx="11520" cy="41760"/>
          </a:xfrm>
        </p:grpSpPr>
        <p:sp>
          <p:nvSpPr>
            <p:cNvPr id="207" name="Freeform 207"/>
            <p:cNvSpPr/>
            <p:nvPr/>
          </p:nvSpPr>
          <p:spPr>
            <a:xfrm>
              <a:off x="0" y="0"/>
              <a:ext cx="11557" cy="41783"/>
            </a:xfrm>
            <a:custGeom>
              <a:avLst/>
              <a:gdLst/>
              <a:ahLst/>
              <a:cxnLst/>
              <a:rect l="l" t="t" r="r" b="b"/>
              <a:pathLst>
                <a:path w="11557" h="41783">
                  <a:moveTo>
                    <a:pt x="0" y="0"/>
                  </a:moveTo>
                  <a:cubicBezTo>
                    <a:pt x="0" y="14859"/>
                    <a:pt x="0" y="28321"/>
                    <a:pt x="0" y="41783"/>
                  </a:cubicBezTo>
                  <a:cubicBezTo>
                    <a:pt x="3810" y="41783"/>
                    <a:pt x="7620" y="41783"/>
                    <a:pt x="11557" y="41783"/>
                  </a:cubicBezTo>
                  <a:cubicBezTo>
                    <a:pt x="11557" y="28321"/>
                    <a:pt x="11557" y="14859"/>
                    <a:pt x="11557" y="0"/>
                  </a:cubicBezTo>
                  <a:cubicBezTo>
                    <a:pt x="7620" y="0"/>
                    <a:pt x="5080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8" name="Group 208"/>
          <p:cNvGrpSpPr/>
          <p:nvPr/>
        </p:nvGrpSpPr>
        <p:grpSpPr>
          <a:xfrm>
            <a:off x="17984700" y="9782640"/>
            <a:ext cx="9180" cy="31320"/>
            <a:chOff x="0" y="0"/>
            <a:chExt cx="12240" cy="41760"/>
          </a:xfrm>
        </p:grpSpPr>
        <p:sp>
          <p:nvSpPr>
            <p:cNvPr id="209" name="Freeform 209"/>
            <p:cNvSpPr/>
            <p:nvPr/>
          </p:nvSpPr>
          <p:spPr>
            <a:xfrm>
              <a:off x="0" y="0"/>
              <a:ext cx="12192" cy="41783"/>
            </a:xfrm>
            <a:custGeom>
              <a:avLst/>
              <a:gdLst/>
              <a:ahLst/>
              <a:cxnLst/>
              <a:rect l="l" t="t" r="r" b="b"/>
              <a:pathLst>
                <a:path w="12192" h="41783">
                  <a:moveTo>
                    <a:pt x="0" y="41783"/>
                  </a:moveTo>
                  <a:cubicBezTo>
                    <a:pt x="5461" y="41783"/>
                    <a:pt x="8128" y="41783"/>
                    <a:pt x="12192" y="41783"/>
                  </a:cubicBezTo>
                  <a:cubicBezTo>
                    <a:pt x="12192" y="28321"/>
                    <a:pt x="12192" y="14859"/>
                    <a:pt x="12192" y="1397"/>
                  </a:cubicBezTo>
                  <a:cubicBezTo>
                    <a:pt x="8128" y="1397"/>
                    <a:pt x="5461" y="1397"/>
                    <a:pt x="0" y="0"/>
                  </a:cubicBezTo>
                  <a:cubicBezTo>
                    <a:pt x="0" y="14859"/>
                    <a:pt x="0" y="28321"/>
                    <a:pt x="0" y="417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0" name="Group 210"/>
          <p:cNvGrpSpPr/>
          <p:nvPr/>
        </p:nvGrpSpPr>
        <p:grpSpPr>
          <a:xfrm>
            <a:off x="17479800" y="9782640"/>
            <a:ext cx="8640" cy="31320"/>
            <a:chOff x="0" y="0"/>
            <a:chExt cx="11520" cy="41760"/>
          </a:xfrm>
        </p:grpSpPr>
        <p:sp>
          <p:nvSpPr>
            <p:cNvPr id="211" name="Freeform 211"/>
            <p:cNvSpPr/>
            <p:nvPr/>
          </p:nvSpPr>
          <p:spPr>
            <a:xfrm>
              <a:off x="0" y="0"/>
              <a:ext cx="11557" cy="41783"/>
            </a:xfrm>
            <a:custGeom>
              <a:avLst/>
              <a:gdLst/>
              <a:ahLst/>
              <a:cxnLst/>
              <a:rect l="l" t="t" r="r" b="b"/>
              <a:pathLst>
                <a:path w="11557" h="41783">
                  <a:moveTo>
                    <a:pt x="11557" y="1397"/>
                  </a:moveTo>
                  <a:cubicBezTo>
                    <a:pt x="7620" y="1397"/>
                    <a:pt x="3810" y="1397"/>
                    <a:pt x="0" y="0"/>
                  </a:cubicBezTo>
                  <a:cubicBezTo>
                    <a:pt x="0" y="14859"/>
                    <a:pt x="0" y="26924"/>
                    <a:pt x="0" y="41783"/>
                  </a:cubicBezTo>
                  <a:cubicBezTo>
                    <a:pt x="3810" y="41783"/>
                    <a:pt x="7620" y="41783"/>
                    <a:pt x="11557" y="41783"/>
                  </a:cubicBezTo>
                  <a:cubicBezTo>
                    <a:pt x="11557" y="28321"/>
                    <a:pt x="11557" y="14859"/>
                    <a:pt x="11557" y="13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2" name="Group 212"/>
          <p:cNvGrpSpPr/>
          <p:nvPr/>
        </p:nvGrpSpPr>
        <p:grpSpPr>
          <a:xfrm>
            <a:off x="18088920" y="10035360"/>
            <a:ext cx="8640" cy="28620"/>
            <a:chOff x="0" y="0"/>
            <a:chExt cx="11520" cy="38160"/>
          </a:xfrm>
        </p:grpSpPr>
        <p:sp>
          <p:nvSpPr>
            <p:cNvPr id="213" name="Freeform 213"/>
            <p:cNvSpPr/>
            <p:nvPr/>
          </p:nvSpPr>
          <p:spPr>
            <a:xfrm>
              <a:off x="0" y="0"/>
              <a:ext cx="11557" cy="39497"/>
            </a:xfrm>
            <a:custGeom>
              <a:avLst/>
              <a:gdLst/>
              <a:ahLst/>
              <a:cxnLst/>
              <a:rect l="l" t="t" r="r" b="b"/>
              <a:pathLst>
                <a:path w="11557" h="39497">
                  <a:moveTo>
                    <a:pt x="0" y="39497"/>
                  </a:moveTo>
                  <a:cubicBezTo>
                    <a:pt x="3810" y="39497"/>
                    <a:pt x="7620" y="39497"/>
                    <a:pt x="11557" y="39497"/>
                  </a:cubicBezTo>
                  <a:cubicBezTo>
                    <a:pt x="11557" y="25908"/>
                    <a:pt x="11557" y="13589"/>
                    <a:pt x="11557" y="0"/>
                  </a:cubicBezTo>
                  <a:cubicBezTo>
                    <a:pt x="7620" y="0"/>
                    <a:pt x="3810" y="0"/>
                    <a:pt x="0" y="0"/>
                  </a:cubicBezTo>
                  <a:cubicBezTo>
                    <a:pt x="0" y="12319"/>
                    <a:pt x="0" y="24511"/>
                    <a:pt x="0" y="394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4" name="Group 214"/>
          <p:cNvGrpSpPr/>
          <p:nvPr/>
        </p:nvGrpSpPr>
        <p:grpSpPr>
          <a:xfrm>
            <a:off x="18088920" y="9955980"/>
            <a:ext cx="9720" cy="33480"/>
            <a:chOff x="0" y="0"/>
            <a:chExt cx="12960" cy="44640"/>
          </a:xfrm>
        </p:grpSpPr>
        <p:sp>
          <p:nvSpPr>
            <p:cNvPr id="215" name="Freeform 215"/>
            <p:cNvSpPr/>
            <p:nvPr/>
          </p:nvSpPr>
          <p:spPr>
            <a:xfrm>
              <a:off x="0" y="0"/>
              <a:ext cx="12954" cy="44704"/>
            </a:xfrm>
            <a:custGeom>
              <a:avLst/>
              <a:gdLst/>
              <a:ahLst/>
              <a:cxnLst/>
              <a:rect l="l" t="t" r="r" b="b"/>
              <a:pathLst>
                <a:path w="12954" h="44704">
                  <a:moveTo>
                    <a:pt x="0" y="44577"/>
                  </a:moveTo>
                  <a:cubicBezTo>
                    <a:pt x="3937" y="44577"/>
                    <a:pt x="7747" y="44577"/>
                    <a:pt x="12954" y="44577"/>
                  </a:cubicBezTo>
                  <a:cubicBezTo>
                    <a:pt x="12954" y="32385"/>
                    <a:pt x="12954" y="21590"/>
                    <a:pt x="11684" y="9398"/>
                  </a:cubicBezTo>
                  <a:cubicBezTo>
                    <a:pt x="11684" y="0"/>
                    <a:pt x="3937" y="5461"/>
                    <a:pt x="0" y="4064"/>
                  </a:cubicBezTo>
                  <a:cubicBezTo>
                    <a:pt x="0" y="18923"/>
                    <a:pt x="0" y="31115"/>
                    <a:pt x="0" y="447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6" name="Group 216"/>
          <p:cNvGrpSpPr/>
          <p:nvPr/>
        </p:nvGrpSpPr>
        <p:grpSpPr>
          <a:xfrm>
            <a:off x="18088920" y="9859320"/>
            <a:ext cx="8640" cy="29160"/>
            <a:chOff x="0" y="0"/>
            <a:chExt cx="11520" cy="38880"/>
          </a:xfrm>
        </p:grpSpPr>
        <p:sp>
          <p:nvSpPr>
            <p:cNvPr id="217" name="Freeform 217"/>
            <p:cNvSpPr/>
            <p:nvPr/>
          </p:nvSpPr>
          <p:spPr>
            <a:xfrm>
              <a:off x="0" y="0"/>
              <a:ext cx="11557" cy="40259"/>
            </a:xfrm>
            <a:custGeom>
              <a:avLst/>
              <a:gdLst/>
              <a:ahLst/>
              <a:cxnLst/>
              <a:rect l="l" t="t" r="r" b="b"/>
              <a:pathLst>
                <a:path w="11557" h="40259">
                  <a:moveTo>
                    <a:pt x="11557" y="0"/>
                  </a:moveTo>
                  <a:cubicBezTo>
                    <a:pt x="7620" y="0"/>
                    <a:pt x="3810" y="0"/>
                    <a:pt x="0" y="0"/>
                  </a:cubicBezTo>
                  <a:cubicBezTo>
                    <a:pt x="0" y="12446"/>
                    <a:pt x="0" y="26416"/>
                    <a:pt x="0" y="40259"/>
                  </a:cubicBezTo>
                  <a:cubicBezTo>
                    <a:pt x="3810" y="40259"/>
                    <a:pt x="7620" y="40259"/>
                    <a:pt x="11557" y="40259"/>
                  </a:cubicBezTo>
                  <a:cubicBezTo>
                    <a:pt x="11557" y="26416"/>
                    <a:pt x="11557" y="13843"/>
                    <a:pt x="1155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8" name="Group 218"/>
          <p:cNvGrpSpPr/>
          <p:nvPr/>
        </p:nvGrpSpPr>
        <p:grpSpPr>
          <a:xfrm>
            <a:off x="17479800" y="9858780"/>
            <a:ext cx="8640" cy="29160"/>
            <a:chOff x="0" y="0"/>
            <a:chExt cx="11520" cy="38880"/>
          </a:xfrm>
        </p:grpSpPr>
        <p:sp>
          <p:nvSpPr>
            <p:cNvPr id="219" name="Freeform 219"/>
            <p:cNvSpPr/>
            <p:nvPr/>
          </p:nvSpPr>
          <p:spPr>
            <a:xfrm>
              <a:off x="0" y="0"/>
              <a:ext cx="11557" cy="40259"/>
            </a:xfrm>
            <a:custGeom>
              <a:avLst/>
              <a:gdLst/>
              <a:ahLst/>
              <a:cxnLst/>
              <a:rect l="l" t="t" r="r" b="b"/>
              <a:pathLst>
                <a:path w="11557" h="40259">
                  <a:moveTo>
                    <a:pt x="11557" y="0"/>
                  </a:moveTo>
                  <a:cubicBezTo>
                    <a:pt x="7620" y="0"/>
                    <a:pt x="3810" y="0"/>
                    <a:pt x="0" y="0"/>
                  </a:cubicBezTo>
                  <a:cubicBezTo>
                    <a:pt x="0" y="13843"/>
                    <a:pt x="0" y="26416"/>
                    <a:pt x="0" y="40259"/>
                  </a:cubicBezTo>
                  <a:cubicBezTo>
                    <a:pt x="3810" y="40259"/>
                    <a:pt x="7620" y="40259"/>
                    <a:pt x="11557" y="40259"/>
                  </a:cubicBezTo>
                  <a:cubicBezTo>
                    <a:pt x="11557" y="27813"/>
                    <a:pt x="11557" y="13843"/>
                    <a:pt x="1155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0" name="Group 220"/>
          <p:cNvGrpSpPr/>
          <p:nvPr/>
        </p:nvGrpSpPr>
        <p:grpSpPr>
          <a:xfrm>
            <a:off x="17476560" y="9959220"/>
            <a:ext cx="12420" cy="30780"/>
            <a:chOff x="0" y="0"/>
            <a:chExt cx="16560" cy="41040"/>
          </a:xfrm>
        </p:grpSpPr>
        <p:sp>
          <p:nvSpPr>
            <p:cNvPr id="221" name="Freeform 221"/>
            <p:cNvSpPr/>
            <p:nvPr/>
          </p:nvSpPr>
          <p:spPr>
            <a:xfrm>
              <a:off x="0" y="0"/>
              <a:ext cx="16637" cy="41021"/>
            </a:xfrm>
            <a:custGeom>
              <a:avLst/>
              <a:gdLst/>
              <a:ahLst/>
              <a:cxnLst/>
              <a:rect l="l" t="t" r="r" b="b"/>
              <a:pathLst>
                <a:path w="16637" h="41021">
                  <a:moveTo>
                    <a:pt x="1397" y="41021"/>
                  </a:moveTo>
                  <a:cubicBezTo>
                    <a:pt x="6858" y="41021"/>
                    <a:pt x="11049" y="41021"/>
                    <a:pt x="16637" y="41021"/>
                  </a:cubicBezTo>
                  <a:cubicBezTo>
                    <a:pt x="16637" y="30099"/>
                    <a:pt x="16637" y="19177"/>
                    <a:pt x="15240" y="6858"/>
                  </a:cubicBezTo>
                  <a:cubicBezTo>
                    <a:pt x="15240" y="5461"/>
                    <a:pt x="11049" y="2794"/>
                    <a:pt x="8255" y="0"/>
                  </a:cubicBezTo>
                  <a:cubicBezTo>
                    <a:pt x="5461" y="2794"/>
                    <a:pt x="1397" y="5461"/>
                    <a:pt x="1397" y="8255"/>
                  </a:cubicBezTo>
                  <a:cubicBezTo>
                    <a:pt x="0" y="17780"/>
                    <a:pt x="1397" y="28702"/>
                    <a:pt x="1397" y="4102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2" name="Group 222"/>
          <p:cNvGrpSpPr/>
          <p:nvPr/>
        </p:nvGrpSpPr>
        <p:grpSpPr>
          <a:xfrm>
            <a:off x="17895600" y="9677340"/>
            <a:ext cx="29160" cy="8100"/>
            <a:chOff x="0" y="0"/>
            <a:chExt cx="38880" cy="10800"/>
          </a:xfrm>
        </p:grpSpPr>
        <p:sp>
          <p:nvSpPr>
            <p:cNvPr id="223" name="Freeform 223"/>
            <p:cNvSpPr/>
            <p:nvPr/>
          </p:nvSpPr>
          <p:spPr>
            <a:xfrm>
              <a:off x="-1397" y="0"/>
              <a:ext cx="40259" cy="10795"/>
            </a:xfrm>
            <a:custGeom>
              <a:avLst/>
              <a:gdLst/>
              <a:ahLst/>
              <a:cxnLst/>
              <a:rect l="l" t="t" r="r" b="b"/>
              <a:pathLst>
                <a:path w="40259" h="10795">
                  <a:moveTo>
                    <a:pt x="40259" y="10795"/>
                  </a:moveTo>
                  <a:cubicBezTo>
                    <a:pt x="40259" y="8128"/>
                    <a:pt x="40259" y="4064"/>
                    <a:pt x="40259" y="0"/>
                  </a:cubicBezTo>
                  <a:cubicBezTo>
                    <a:pt x="26416" y="0"/>
                    <a:pt x="13843" y="0"/>
                    <a:pt x="0" y="0"/>
                  </a:cubicBezTo>
                  <a:cubicBezTo>
                    <a:pt x="0" y="4064"/>
                    <a:pt x="0" y="6731"/>
                    <a:pt x="0" y="10795"/>
                  </a:cubicBezTo>
                  <a:cubicBezTo>
                    <a:pt x="13843" y="10795"/>
                    <a:pt x="26416" y="10795"/>
                    <a:pt x="40259" y="107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4" name="Group 224"/>
          <p:cNvGrpSpPr/>
          <p:nvPr/>
        </p:nvGrpSpPr>
        <p:grpSpPr>
          <a:xfrm>
            <a:off x="17822700" y="9677340"/>
            <a:ext cx="29160" cy="8640"/>
            <a:chOff x="0" y="0"/>
            <a:chExt cx="38880" cy="11520"/>
          </a:xfrm>
        </p:grpSpPr>
        <p:sp>
          <p:nvSpPr>
            <p:cNvPr id="225" name="Freeform 225"/>
            <p:cNvSpPr/>
            <p:nvPr/>
          </p:nvSpPr>
          <p:spPr>
            <a:xfrm>
              <a:off x="-1397" y="0"/>
              <a:ext cx="40259" cy="11557"/>
            </a:xfrm>
            <a:custGeom>
              <a:avLst/>
              <a:gdLst/>
              <a:ahLst/>
              <a:cxnLst/>
              <a:rect l="l" t="t" r="r" b="b"/>
              <a:pathLst>
                <a:path w="40259" h="11557">
                  <a:moveTo>
                    <a:pt x="0" y="0"/>
                  </a:moveTo>
                  <a:cubicBezTo>
                    <a:pt x="0" y="3810"/>
                    <a:pt x="0" y="7620"/>
                    <a:pt x="0" y="11557"/>
                  </a:cubicBezTo>
                  <a:cubicBezTo>
                    <a:pt x="13843" y="11557"/>
                    <a:pt x="26416" y="11557"/>
                    <a:pt x="40259" y="11557"/>
                  </a:cubicBezTo>
                  <a:cubicBezTo>
                    <a:pt x="40259" y="7747"/>
                    <a:pt x="40259" y="3937"/>
                    <a:pt x="40259" y="0"/>
                  </a:cubicBezTo>
                  <a:cubicBezTo>
                    <a:pt x="27813" y="0"/>
                    <a:pt x="13843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6" name="Group 226"/>
          <p:cNvGrpSpPr/>
          <p:nvPr/>
        </p:nvGrpSpPr>
        <p:grpSpPr>
          <a:xfrm>
            <a:off x="17983620" y="10033740"/>
            <a:ext cx="10260" cy="33480"/>
            <a:chOff x="0" y="0"/>
            <a:chExt cx="13680" cy="44640"/>
          </a:xfrm>
        </p:grpSpPr>
        <p:sp>
          <p:nvSpPr>
            <p:cNvPr id="227" name="Freeform 227"/>
            <p:cNvSpPr/>
            <p:nvPr/>
          </p:nvSpPr>
          <p:spPr>
            <a:xfrm>
              <a:off x="0" y="0"/>
              <a:ext cx="13716" cy="44704"/>
            </a:xfrm>
            <a:custGeom>
              <a:avLst/>
              <a:gdLst/>
              <a:ahLst/>
              <a:cxnLst/>
              <a:rect l="l" t="t" r="r" b="b"/>
              <a:pathLst>
                <a:path w="13716" h="44704">
                  <a:moveTo>
                    <a:pt x="13716" y="0"/>
                  </a:moveTo>
                  <a:cubicBezTo>
                    <a:pt x="9525" y="0"/>
                    <a:pt x="5461" y="0"/>
                    <a:pt x="0" y="1397"/>
                  </a:cubicBezTo>
                  <a:cubicBezTo>
                    <a:pt x="0" y="12192"/>
                    <a:pt x="0" y="24384"/>
                    <a:pt x="1397" y="35179"/>
                  </a:cubicBezTo>
                  <a:cubicBezTo>
                    <a:pt x="1397" y="44704"/>
                    <a:pt x="8255" y="40640"/>
                    <a:pt x="13716" y="40640"/>
                  </a:cubicBezTo>
                  <a:cubicBezTo>
                    <a:pt x="13716" y="27051"/>
                    <a:pt x="13716" y="14986"/>
                    <a:pt x="137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8" name="Group 228"/>
          <p:cNvGrpSpPr/>
          <p:nvPr/>
        </p:nvGrpSpPr>
        <p:grpSpPr>
          <a:xfrm>
            <a:off x="17479800" y="10035360"/>
            <a:ext cx="8640" cy="28620"/>
            <a:chOff x="0" y="0"/>
            <a:chExt cx="11520" cy="38160"/>
          </a:xfrm>
        </p:grpSpPr>
        <p:sp>
          <p:nvSpPr>
            <p:cNvPr id="229" name="Freeform 229"/>
            <p:cNvSpPr/>
            <p:nvPr/>
          </p:nvSpPr>
          <p:spPr>
            <a:xfrm>
              <a:off x="0" y="0"/>
              <a:ext cx="11557" cy="39497"/>
            </a:xfrm>
            <a:custGeom>
              <a:avLst/>
              <a:gdLst/>
              <a:ahLst/>
              <a:cxnLst/>
              <a:rect l="l" t="t" r="r" b="b"/>
              <a:pathLst>
                <a:path w="11557" h="39497">
                  <a:moveTo>
                    <a:pt x="11557" y="0"/>
                  </a:moveTo>
                  <a:cubicBezTo>
                    <a:pt x="7620" y="0"/>
                    <a:pt x="3810" y="0"/>
                    <a:pt x="0" y="0"/>
                  </a:cubicBezTo>
                  <a:cubicBezTo>
                    <a:pt x="0" y="12319"/>
                    <a:pt x="0" y="25908"/>
                    <a:pt x="0" y="39497"/>
                  </a:cubicBezTo>
                  <a:cubicBezTo>
                    <a:pt x="3810" y="39497"/>
                    <a:pt x="7620" y="39497"/>
                    <a:pt x="11557" y="39497"/>
                  </a:cubicBezTo>
                  <a:cubicBezTo>
                    <a:pt x="11557" y="25908"/>
                    <a:pt x="11557" y="13589"/>
                    <a:pt x="1155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0" name="Group 230"/>
          <p:cNvGrpSpPr/>
          <p:nvPr/>
        </p:nvGrpSpPr>
        <p:grpSpPr>
          <a:xfrm>
            <a:off x="17653140" y="9677340"/>
            <a:ext cx="29160" cy="8640"/>
            <a:chOff x="0" y="0"/>
            <a:chExt cx="38880" cy="11520"/>
          </a:xfrm>
        </p:grpSpPr>
        <p:sp>
          <p:nvSpPr>
            <p:cNvPr id="231" name="Freeform 231"/>
            <p:cNvSpPr/>
            <p:nvPr/>
          </p:nvSpPr>
          <p:spPr>
            <a:xfrm>
              <a:off x="-1397" y="0"/>
              <a:ext cx="40259" cy="11557"/>
            </a:xfrm>
            <a:custGeom>
              <a:avLst/>
              <a:gdLst/>
              <a:ahLst/>
              <a:cxnLst/>
              <a:rect l="l" t="t" r="r" b="b"/>
              <a:pathLst>
                <a:path w="40259" h="11557">
                  <a:moveTo>
                    <a:pt x="0" y="11557"/>
                  </a:moveTo>
                  <a:cubicBezTo>
                    <a:pt x="13843" y="11557"/>
                    <a:pt x="26416" y="11557"/>
                    <a:pt x="40259" y="11557"/>
                  </a:cubicBezTo>
                  <a:cubicBezTo>
                    <a:pt x="40259" y="7747"/>
                    <a:pt x="40259" y="3937"/>
                    <a:pt x="40259" y="0"/>
                  </a:cubicBezTo>
                  <a:cubicBezTo>
                    <a:pt x="27813" y="0"/>
                    <a:pt x="13843" y="0"/>
                    <a:pt x="0" y="0"/>
                  </a:cubicBezTo>
                  <a:cubicBezTo>
                    <a:pt x="0" y="3810"/>
                    <a:pt x="0" y="7620"/>
                    <a:pt x="0" y="1155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2" name="Group 232"/>
          <p:cNvGrpSpPr/>
          <p:nvPr/>
        </p:nvGrpSpPr>
        <p:grpSpPr>
          <a:xfrm>
            <a:off x="17723340" y="9677340"/>
            <a:ext cx="32400" cy="10260"/>
            <a:chOff x="0" y="0"/>
            <a:chExt cx="43200" cy="13680"/>
          </a:xfrm>
        </p:grpSpPr>
        <p:sp>
          <p:nvSpPr>
            <p:cNvPr id="233" name="Freeform 233"/>
            <p:cNvSpPr/>
            <p:nvPr/>
          </p:nvSpPr>
          <p:spPr>
            <a:xfrm>
              <a:off x="0" y="0"/>
              <a:ext cx="43180" cy="13716"/>
            </a:xfrm>
            <a:custGeom>
              <a:avLst/>
              <a:gdLst/>
              <a:ahLst/>
              <a:cxnLst/>
              <a:rect l="l" t="t" r="r" b="b"/>
              <a:pathLst>
                <a:path w="43180" h="13716">
                  <a:moveTo>
                    <a:pt x="40513" y="0"/>
                  </a:moveTo>
                  <a:cubicBezTo>
                    <a:pt x="27051" y="0"/>
                    <a:pt x="14859" y="0"/>
                    <a:pt x="2667" y="0"/>
                  </a:cubicBezTo>
                  <a:cubicBezTo>
                    <a:pt x="0" y="8255"/>
                    <a:pt x="1397" y="13716"/>
                    <a:pt x="10795" y="12319"/>
                  </a:cubicBezTo>
                  <a:cubicBezTo>
                    <a:pt x="17526" y="12319"/>
                    <a:pt x="24257" y="12319"/>
                    <a:pt x="30988" y="12319"/>
                  </a:cubicBezTo>
                  <a:cubicBezTo>
                    <a:pt x="40386" y="13716"/>
                    <a:pt x="43180" y="9525"/>
                    <a:pt x="4038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4" name="Group 234"/>
          <p:cNvGrpSpPr/>
          <p:nvPr/>
        </p:nvGrpSpPr>
        <p:grpSpPr>
          <a:xfrm>
            <a:off x="17894520" y="9763740"/>
            <a:ext cx="30780" cy="10260"/>
            <a:chOff x="0" y="0"/>
            <a:chExt cx="41040" cy="13680"/>
          </a:xfrm>
        </p:grpSpPr>
        <p:sp>
          <p:nvSpPr>
            <p:cNvPr id="235" name="Freeform 235"/>
            <p:cNvSpPr/>
            <p:nvPr/>
          </p:nvSpPr>
          <p:spPr>
            <a:xfrm>
              <a:off x="0" y="0"/>
              <a:ext cx="41021" cy="13716"/>
            </a:xfrm>
            <a:custGeom>
              <a:avLst/>
              <a:gdLst/>
              <a:ahLst/>
              <a:cxnLst/>
              <a:rect l="l" t="t" r="r" b="b"/>
              <a:pathLst>
                <a:path w="41021" h="13716">
                  <a:moveTo>
                    <a:pt x="0" y="13716"/>
                  </a:moveTo>
                  <a:cubicBezTo>
                    <a:pt x="11938" y="13716"/>
                    <a:pt x="25146" y="13716"/>
                    <a:pt x="37084" y="13716"/>
                  </a:cubicBezTo>
                  <a:cubicBezTo>
                    <a:pt x="41021" y="4064"/>
                    <a:pt x="38354" y="0"/>
                    <a:pt x="27813" y="0"/>
                  </a:cubicBezTo>
                  <a:cubicBezTo>
                    <a:pt x="19812" y="1397"/>
                    <a:pt x="10541" y="0"/>
                    <a:pt x="0" y="0"/>
                  </a:cubicBezTo>
                  <a:cubicBezTo>
                    <a:pt x="0" y="5461"/>
                    <a:pt x="0" y="9525"/>
                    <a:pt x="0" y="1371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6" name="Group 236"/>
          <p:cNvGrpSpPr/>
          <p:nvPr/>
        </p:nvGrpSpPr>
        <p:grpSpPr>
          <a:xfrm>
            <a:off x="17653140" y="9763740"/>
            <a:ext cx="30240" cy="10260"/>
            <a:chOff x="0" y="0"/>
            <a:chExt cx="40320" cy="13680"/>
          </a:xfrm>
        </p:grpSpPr>
        <p:sp>
          <p:nvSpPr>
            <p:cNvPr id="237" name="Freeform 237"/>
            <p:cNvSpPr/>
            <p:nvPr/>
          </p:nvSpPr>
          <p:spPr>
            <a:xfrm>
              <a:off x="0" y="0"/>
              <a:ext cx="40259" cy="13716"/>
            </a:xfrm>
            <a:custGeom>
              <a:avLst/>
              <a:gdLst/>
              <a:ahLst/>
              <a:cxnLst/>
              <a:rect l="l" t="t" r="r" b="b"/>
              <a:pathLst>
                <a:path w="40259" h="13716">
                  <a:moveTo>
                    <a:pt x="38989" y="13716"/>
                  </a:moveTo>
                  <a:cubicBezTo>
                    <a:pt x="40259" y="5461"/>
                    <a:pt x="38989" y="0"/>
                    <a:pt x="29591" y="0"/>
                  </a:cubicBezTo>
                  <a:cubicBezTo>
                    <a:pt x="20193" y="1397"/>
                    <a:pt x="9398" y="0"/>
                    <a:pt x="0" y="0"/>
                  </a:cubicBezTo>
                  <a:cubicBezTo>
                    <a:pt x="0" y="5461"/>
                    <a:pt x="0" y="9525"/>
                    <a:pt x="0" y="13716"/>
                  </a:cubicBezTo>
                  <a:cubicBezTo>
                    <a:pt x="13462" y="13716"/>
                    <a:pt x="25527" y="13716"/>
                    <a:pt x="38989" y="1371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8" name="Group 238"/>
          <p:cNvGrpSpPr/>
          <p:nvPr/>
        </p:nvGrpSpPr>
        <p:grpSpPr>
          <a:xfrm>
            <a:off x="17724420" y="9763740"/>
            <a:ext cx="30240" cy="10800"/>
            <a:chOff x="0" y="0"/>
            <a:chExt cx="40320" cy="14400"/>
          </a:xfrm>
        </p:grpSpPr>
        <p:sp>
          <p:nvSpPr>
            <p:cNvPr id="239" name="Freeform 239"/>
            <p:cNvSpPr/>
            <p:nvPr/>
          </p:nvSpPr>
          <p:spPr>
            <a:xfrm>
              <a:off x="0" y="0"/>
              <a:ext cx="40386" cy="14351"/>
            </a:xfrm>
            <a:custGeom>
              <a:avLst/>
              <a:gdLst/>
              <a:ahLst/>
              <a:cxnLst/>
              <a:rect l="l" t="t" r="r" b="b"/>
              <a:pathLst>
                <a:path w="40386" h="14351">
                  <a:moveTo>
                    <a:pt x="40259" y="14351"/>
                  </a:moveTo>
                  <a:cubicBezTo>
                    <a:pt x="40259" y="9144"/>
                    <a:pt x="40259" y="6477"/>
                    <a:pt x="40259" y="1270"/>
                  </a:cubicBezTo>
                  <a:cubicBezTo>
                    <a:pt x="28194" y="1270"/>
                    <a:pt x="17526" y="0"/>
                    <a:pt x="6731" y="1270"/>
                  </a:cubicBezTo>
                  <a:cubicBezTo>
                    <a:pt x="4064" y="1270"/>
                    <a:pt x="1397" y="6604"/>
                    <a:pt x="0" y="9144"/>
                  </a:cubicBezTo>
                  <a:cubicBezTo>
                    <a:pt x="0" y="10414"/>
                    <a:pt x="5334" y="14351"/>
                    <a:pt x="6731" y="14351"/>
                  </a:cubicBezTo>
                  <a:cubicBezTo>
                    <a:pt x="17526" y="14351"/>
                    <a:pt x="28194" y="14351"/>
                    <a:pt x="40386" y="1435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0" name="Group 240"/>
          <p:cNvGrpSpPr/>
          <p:nvPr/>
        </p:nvGrpSpPr>
        <p:grpSpPr>
          <a:xfrm>
            <a:off x="17820540" y="9763740"/>
            <a:ext cx="33480" cy="10260"/>
            <a:chOff x="0" y="0"/>
            <a:chExt cx="44640" cy="13680"/>
          </a:xfrm>
        </p:grpSpPr>
        <p:sp>
          <p:nvSpPr>
            <p:cNvPr id="241" name="Freeform 241"/>
            <p:cNvSpPr/>
            <p:nvPr/>
          </p:nvSpPr>
          <p:spPr>
            <a:xfrm>
              <a:off x="0" y="0"/>
              <a:ext cx="44577" cy="13716"/>
            </a:xfrm>
            <a:custGeom>
              <a:avLst/>
              <a:gdLst/>
              <a:ahLst/>
              <a:cxnLst/>
              <a:rect l="l" t="t" r="r" b="b"/>
              <a:pathLst>
                <a:path w="44577" h="13716">
                  <a:moveTo>
                    <a:pt x="41910" y="13716"/>
                  </a:moveTo>
                  <a:cubicBezTo>
                    <a:pt x="44577" y="4064"/>
                    <a:pt x="41910" y="0"/>
                    <a:pt x="32512" y="0"/>
                  </a:cubicBezTo>
                  <a:cubicBezTo>
                    <a:pt x="25654" y="1397"/>
                    <a:pt x="18923" y="1397"/>
                    <a:pt x="13589" y="0"/>
                  </a:cubicBezTo>
                  <a:cubicBezTo>
                    <a:pt x="4064" y="0"/>
                    <a:pt x="0" y="4064"/>
                    <a:pt x="4064" y="13716"/>
                  </a:cubicBezTo>
                  <a:cubicBezTo>
                    <a:pt x="16256" y="13716"/>
                    <a:pt x="28448" y="13716"/>
                    <a:pt x="41910" y="1371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2" name="Group 242"/>
          <p:cNvGrpSpPr/>
          <p:nvPr/>
        </p:nvGrpSpPr>
        <p:grpSpPr>
          <a:xfrm>
            <a:off x="16643880" y="9163260"/>
            <a:ext cx="18360" cy="4860"/>
            <a:chOff x="0" y="0"/>
            <a:chExt cx="24480" cy="6480"/>
          </a:xfrm>
        </p:grpSpPr>
        <p:sp>
          <p:nvSpPr>
            <p:cNvPr id="243" name="Freeform 243"/>
            <p:cNvSpPr/>
            <p:nvPr/>
          </p:nvSpPr>
          <p:spPr>
            <a:xfrm>
              <a:off x="0" y="0"/>
              <a:ext cx="24511" cy="6477"/>
            </a:xfrm>
            <a:custGeom>
              <a:avLst/>
              <a:gdLst/>
              <a:ahLst/>
              <a:cxnLst/>
              <a:rect l="l" t="t" r="r" b="b"/>
              <a:pathLst>
                <a:path w="24511" h="6477">
                  <a:moveTo>
                    <a:pt x="24511" y="0"/>
                  </a:moveTo>
                  <a:cubicBezTo>
                    <a:pt x="16383" y="0"/>
                    <a:pt x="9525" y="0"/>
                    <a:pt x="1397" y="0"/>
                  </a:cubicBezTo>
                  <a:cubicBezTo>
                    <a:pt x="1397" y="1270"/>
                    <a:pt x="0" y="1270"/>
                    <a:pt x="0" y="2540"/>
                  </a:cubicBezTo>
                  <a:cubicBezTo>
                    <a:pt x="4064" y="3937"/>
                    <a:pt x="6858" y="6477"/>
                    <a:pt x="10922" y="6477"/>
                  </a:cubicBezTo>
                  <a:cubicBezTo>
                    <a:pt x="21844" y="6477"/>
                    <a:pt x="21844" y="6477"/>
                    <a:pt x="2451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4" name="Group 244"/>
          <p:cNvGrpSpPr/>
          <p:nvPr/>
        </p:nvGrpSpPr>
        <p:grpSpPr>
          <a:xfrm>
            <a:off x="15507720" y="9889560"/>
            <a:ext cx="266220" cy="179280"/>
            <a:chOff x="0" y="0"/>
            <a:chExt cx="354960" cy="239040"/>
          </a:xfrm>
        </p:grpSpPr>
        <p:sp>
          <p:nvSpPr>
            <p:cNvPr id="245" name="Freeform 245"/>
            <p:cNvSpPr/>
            <p:nvPr/>
          </p:nvSpPr>
          <p:spPr>
            <a:xfrm>
              <a:off x="0" y="0"/>
              <a:ext cx="354965" cy="239141"/>
            </a:xfrm>
            <a:custGeom>
              <a:avLst/>
              <a:gdLst/>
              <a:ahLst/>
              <a:cxnLst/>
              <a:rect l="l" t="t" r="r" b="b"/>
              <a:pathLst>
                <a:path w="354965" h="239141">
                  <a:moveTo>
                    <a:pt x="354965" y="57785"/>
                  </a:moveTo>
                  <a:cubicBezTo>
                    <a:pt x="352298" y="55118"/>
                    <a:pt x="350901" y="52451"/>
                    <a:pt x="348234" y="49784"/>
                  </a:cubicBezTo>
                  <a:cubicBezTo>
                    <a:pt x="314833" y="24130"/>
                    <a:pt x="277241" y="9398"/>
                    <a:pt x="234442" y="5334"/>
                  </a:cubicBezTo>
                  <a:cubicBezTo>
                    <a:pt x="180848" y="0"/>
                    <a:pt x="132588" y="13335"/>
                    <a:pt x="88392" y="42926"/>
                  </a:cubicBezTo>
                  <a:cubicBezTo>
                    <a:pt x="86995" y="44323"/>
                    <a:pt x="85725" y="44323"/>
                    <a:pt x="84328" y="45593"/>
                  </a:cubicBezTo>
                  <a:cubicBezTo>
                    <a:pt x="70993" y="56388"/>
                    <a:pt x="70993" y="56388"/>
                    <a:pt x="82931" y="68453"/>
                  </a:cubicBezTo>
                  <a:cubicBezTo>
                    <a:pt x="109728" y="93980"/>
                    <a:pt x="135128" y="120777"/>
                    <a:pt x="161925" y="146304"/>
                  </a:cubicBezTo>
                  <a:cubicBezTo>
                    <a:pt x="152527" y="154305"/>
                    <a:pt x="144526" y="162433"/>
                    <a:pt x="136525" y="170434"/>
                  </a:cubicBezTo>
                  <a:cubicBezTo>
                    <a:pt x="116459" y="150241"/>
                    <a:pt x="94996" y="128778"/>
                    <a:pt x="73533" y="107315"/>
                  </a:cubicBezTo>
                  <a:cubicBezTo>
                    <a:pt x="66802" y="100584"/>
                    <a:pt x="60198" y="93853"/>
                    <a:pt x="53467" y="87122"/>
                  </a:cubicBezTo>
                  <a:cubicBezTo>
                    <a:pt x="48133" y="81788"/>
                    <a:pt x="45466" y="81788"/>
                    <a:pt x="41402" y="87122"/>
                  </a:cubicBezTo>
                  <a:cubicBezTo>
                    <a:pt x="21463" y="114173"/>
                    <a:pt x="6731" y="142367"/>
                    <a:pt x="0" y="174625"/>
                  </a:cubicBezTo>
                  <a:cubicBezTo>
                    <a:pt x="0" y="176022"/>
                    <a:pt x="0" y="177292"/>
                    <a:pt x="1397" y="178689"/>
                  </a:cubicBezTo>
                  <a:cubicBezTo>
                    <a:pt x="10795" y="145161"/>
                    <a:pt x="24130" y="114173"/>
                    <a:pt x="46990" y="85979"/>
                  </a:cubicBezTo>
                  <a:cubicBezTo>
                    <a:pt x="60325" y="98044"/>
                    <a:pt x="72390" y="110109"/>
                    <a:pt x="84455" y="122301"/>
                  </a:cubicBezTo>
                  <a:cubicBezTo>
                    <a:pt x="97790" y="135763"/>
                    <a:pt x="112522" y="150495"/>
                    <a:pt x="127381" y="163957"/>
                  </a:cubicBezTo>
                  <a:cubicBezTo>
                    <a:pt x="132715" y="170688"/>
                    <a:pt x="136779" y="176022"/>
                    <a:pt x="131445" y="185420"/>
                  </a:cubicBezTo>
                  <a:cubicBezTo>
                    <a:pt x="122047" y="201549"/>
                    <a:pt x="122047" y="220345"/>
                    <a:pt x="124714" y="239141"/>
                  </a:cubicBezTo>
                  <a:cubicBezTo>
                    <a:pt x="122047" y="189484"/>
                    <a:pt x="143510" y="154559"/>
                    <a:pt x="191643" y="137033"/>
                  </a:cubicBezTo>
                  <a:cubicBezTo>
                    <a:pt x="191643" y="137033"/>
                    <a:pt x="190246" y="135636"/>
                    <a:pt x="190246" y="134366"/>
                  </a:cubicBezTo>
                  <a:cubicBezTo>
                    <a:pt x="182245" y="138430"/>
                    <a:pt x="174117" y="141097"/>
                    <a:pt x="166116" y="143764"/>
                  </a:cubicBezTo>
                  <a:cubicBezTo>
                    <a:pt x="138049" y="115570"/>
                    <a:pt x="108458" y="85979"/>
                    <a:pt x="80391" y="57785"/>
                  </a:cubicBezTo>
                  <a:cubicBezTo>
                    <a:pt x="123317" y="25527"/>
                    <a:pt x="310769" y="25527"/>
                    <a:pt x="350901" y="59182"/>
                  </a:cubicBezTo>
                  <a:cubicBezTo>
                    <a:pt x="352298" y="59182"/>
                    <a:pt x="353568" y="57785"/>
                    <a:pt x="354965" y="5778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6" name="Group 246"/>
          <p:cNvGrpSpPr/>
          <p:nvPr/>
        </p:nvGrpSpPr>
        <p:grpSpPr>
          <a:xfrm>
            <a:off x="15560640" y="10072080"/>
            <a:ext cx="213300" cy="166860"/>
            <a:chOff x="0" y="0"/>
            <a:chExt cx="284400" cy="222480"/>
          </a:xfrm>
        </p:grpSpPr>
        <p:sp>
          <p:nvSpPr>
            <p:cNvPr id="247" name="Freeform 247"/>
            <p:cNvSpPr/>
            <p:nvPr/>
          </p:nvSpPr>
          <p:spPr>
            <a:xfrm>
              <a:off x="-1397" y="0"/>
              <a:ext cx="285750" cy="222504"/>
            </a:xfrm>
            <a:custGeom>
              <a:avLst/>
              <a:gdLst/>
              <a:ahLst/>
              <a:cxnLst/>
              <a:rect l="l" t="t" r="r" b="b"/>
              <a:pathLst>
                <a:path w="285750" h="222504">
                  <a:moveTo>
                    <a:pt x="217043" y="28321"/>
                  </a:moveTo>
                  <a:cubicBezTo>
                    <a:pt x="203581" y="48514"/>
                    <a:pt x="184658" y="60706"/>
                    <a:pt x="160401" y="66040"/>
                  </a:cubicBezTo>
                  <a:cubicBezTo>
                    <a:pt x="161798" y="67437"/>
                    <a:pt x="161798" y="68707"/>
                    <a:pt x="161798" y="70104"/>
                  </a:cubicBezTo>
                  <a:cubicBezTo>
                    <a:pt x="169926" y="67437"/>
                    <a:pt x="177927" y="63373"/>
                    <a:pt x="186055" y="61976"/>
                  </a:cubicBezTo>
                  <a:cubicBezTo>
                    <a:pt x="190119" y="60579"/>
                    <a:pt x="195453" y="60579"/>
                    <a:pt x="198247" y="63373"/>
                  </a:cubicBezTo>
                  <a:cubicBezTo>
                    <a:pt x="223901" y="89027"/>
                    <a:pt x="250825" y="114554"/>
                    <a:pt x="276479" y="141605"/>
                  </a:cubicBezTo>
                  <a:cubicBezTo>
                    <a:pt x="277876" y="143002"/>
                    <a:pt x="279146" y="144272"/>
                    <a:pt x="280543" y="146939"/>
                  </a:cubicBezTo>
                  <a:cubicBezTo>
                    <a:pt x="188849" y="179324"/>
                    <a:pt x="98552" y="179324"/>
                    <a:pt x="6985" y="146939"/>
                  </a:cubicBezTo>
                  <a:cubicBezTo>
                    <a:pt x="37973" y="117221"/>
                    <a:pt x="66294" y="88900"/>
                    <a:pt x="95885" y="59309"/>
                  </a:cubicBezTo>
                  <a:cubicBezTo>
                    <a:pt x="105283" y="63373"/>
                    <a:pt x="114808" y="66040"/>
                    <a:pt x="125476" y="70104"/>
                  </a:cubicBezTo>
                  <a:cubicBezTo>
                    <a:pt x="125476" y="68707"/>
                    <a:pt x="125476" y="67437"/>
                    <a:pt x="126873" y="67437"/>
                  </a:cubicBezTo>
                  <a:cubicBezTo>
                    <a:pt x="90297" y="58039"/>
                    <a:pt x="67437" y="35052"/>
                    <a:pt x="58039" y="0"/>
                  </a:cubicBezTo>
                  <a:cubicBezTo>
                    <a:pt x="56642" y="0"/>
                    <a:pt x="55372" y="1397"/>
                    <a:pt x="53975" y="1397"/>
                  </a:cubicBezTo>
                  <a:cubicBezTo>
                    <a:pt x="58039" y="12192"/>
                    <a:pt x="60706" y="22987"/>
                    <a:pt x="64770" y="32385"/>
                  </a:cubicBezTo>
                  <a:cubicBezTo>
                    <a:pt x="72898" y="39116"/>
                    <a:pt x="82296" y="47244"/>
                    <a:pt x="90424" y="55245"/>
                  </a:cubicBezTo>
                  <a:cubicBezTo>
                    <a:pt x="60706" y="86233"/>
                    <a:pt x="30988" y="115951"/>
                    <a:pt x="0" y="145669"/>
                  </a:cubicBezTo>
                  <a:cubicBezTo>
                    <a:pt x="72771" y="213106"/>
                    <a:pt x="200787" y="222504"/>
                    <a:pt x="285750" y="147066"/>
                  </a:cubicBezTo>
                  <a:cubicBezTo>
                    <a:pt x="256159" y="117348"/>
                    <a:pt x="226441" y="86360"/>
                    <a:pt x="196850" y="56769"/>
                  </a:cubicBezTo>
                  <a:cubicBezTo>
                    <a:pt x="203581" y="47371"/>
                    <a:pt x="218440" y="43307"/>
                    <a:pt x="217043" y="2844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8" name="Group 248"/>
          <p:cNvGrpSpPr/>
          <p:nvPr/>
        </p:nvGrpSpPr>
        <p:grpSpPr>
          <a:xfrm>
            <a:off x="15655680" y="9951120"/>
            <a:ext cx="174960" cy="212760"/>
            <a:chOff x="0" y="0"/>
            <a:chExt cx="233280" cy="283680"/>
          </a:xfrm>
        </p:grpSpPr>
        <p:sp>
          <p:nvSpPr>
            <p:cNvPr id="249" name="Freeform 249"/>
            <p:cNvSpPr/>
            <p:nvPr/>
          </p:nvSpPr>
          <p:spPr>
            <a:xfrm>
              <a:off x="0" y="127"/>
              <a:ext cx="233299" cy="283591"/>
            </a:xfrm>
            <a:custGeom>
              <a:avLst/>
              <a:gdLst/>
              <a:ahLst/>
              <a:cxnLst/>
              <a:rect l="l" t="t" r="r" b="b"/>
              <a:pathLst>
                <a:path w="233299" h="283591">
                  <a:moveTo>
                    <a:pt x="91186" y="189484"/>
                  </a:moveTo>
                  <a:cubicBezTo>
                    <a:pt x="122047" y="220345"/>
                    <a:pt x="152908" y="251333"/>
                    <a:pt x="185039" y="283591"/>
                  </a:cubicBezTo>
                  <a:cubicBezTo>
                    <a:pt x="209169" y="255397"/>
                    <a:pt x="225298" y="223139"/>
                    <a:pt x="230632" y="186817"/>
                  </a:cubicBezTo>
                  <a:cubicBezTo>
                    <a:pt x="221234" y="220472"/>
                    <a:pt x="207899" y="251333"/>
                    <a:pt x="185039" y="278257"/>
                  </a:cubicBezTo>
                  <a:cubicBezTo>
                    <a:pt x="155575" y="248666"/>
                    <a:pt x="127381" y="219075"/>
                    <a:pt x="96520" y="188214"/>
                  </a:cubicBezTo>
                  <a:cubicBezTo>
                    <a:pt x="105918" y="174752"/>
                    <a:pt x="109982" y="155956"/>
                    <a:pt x="107188" y="137160"/>
                  </a:cubicBezTo>
                  <a:cubicBezTo>
                    <a:pt x="105791" y="125095"/>
                    <a:pt x="101854" y="112903"/>
                    <a:pt x="99187" y="99568"/>
                  </a:cubicBezTo>
                  <a:cubicBezTo>
                    <a:pt x="99187" y="96901"/>
                    <a:pt x="97790" y="91440"/>
                    <a:pt x="99187" y="88773"/>
                  </a:cubicBezTo>
                  <a:cubicBezTo>
                    <a:pt x="127381" y="60579"/>
                    <a:pt x="155448" y="32258"/>
                    <a:pt x="183642" y="4064"/>
                  </a:cubicBezTo>
                  <a:cubicBezTo>
                    <a:pt x="206375" y="30988"/>
                    <a:pt x="219837" y="61849"/>
                    <a:pt x="229235" y="96774"/>
                  </a:cubicBezTo>
                  <a:cubicBezTo>
                    <a:pt x="233299" y="76581"/>
                    <a:pt x="203708" y="16129"/>
                    <a:pt x="185039" y="0"/>
                  </a:cubicBezTo>
                  <a:cubicBezTo>
                    <a:pt x="154178" y="30734"/>
                    <a:pt x="124714" y="60325"/>
                    <a:pt x="95250" y="89916"/>
                  </a:cubicBezTo>
                  <a:cubicBezTo>
                    <a:pt x="85852" y="79121"/>
                    <a:pt x="79121" y="65659"/>
                    <a:pt x="68453" y="61722"/>
                  </a:cubicBezTo>
                  <a:cubicBezTo>
                    <a:pt x="46863" y="53594"/>
                    <a:pt x="24130" y="44196"/>
                    <a:pt x="0" y="53594"/>
                  </a:cubicBezTo>
                  <a:cubicBezTo>
                    <a:pt x="42926" y="48260"/>
                    <a:pt x="75057" y="64389"/>
                    <a:pt x="96520" y="101981"/>
                  </a:cubicBezTo>
                  <a:cubicBezTo>
                    <a:pt x="112649" y="131572"/>
                    <a:pt x="108585" y="161163"/>
                    <a:pt x="91186" y="18935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0" name="Group 250"/>
          <p:cNvGrpSpPr/>
          <p:nvPr/>
        </p:nvGrpSpPr>
        <p:grpSpPr>
          <a:xfrm>
            <a:off x="15627600" y="10017000"/>
            <a:ext cx="79380" cy="77760"/>
            <a:chOff x="0" y="0"/>
            <a:chExt cx="105840" cy="103680"/>
          </a:xfrm>
        </p:grpSpPr>
        <p:sp>
          <p:nvSpPr>
            <p:cNvPr id="251" name="Freeform 251"/>
            <p:cNvSpPr/>
            <p:nvPr/>
          </p:nvSpPr>
          <p:spPr>
            <a:xfrm>
              <a:off x="0" y="0"/>
              <a:ext cx="105791" cy="103759"/>
            </a:xfrm>
            <a:custGeom>
              <a:avLst/>
              <a:gdLst/>
              <a:ahLst/>
              <a:cxnLst/>
              <a:rect l="l" t="t" r="r" b="b"/>
              <a:pathLst>
                <a:path w="105791" h="103759">
                  <a:moveTo>
                    <a:pt x="29464" y="6731"/>
                  </a:moveTo>
                  <a:cubicBezTo>
                    <a:pt x="25400" y="12065"/>
                    <a:pt x="22733" y="17526"/>
                    <a:pt x="18796" y="22860"/>
                  </a:cubicBezTo>
                  <a:cubicBezTo>
                    <a:pt x="0" y="44450"/>
                    <a:pt x="2667" y="64643"/>
                    <a:pt x="18796" y="86233"/>
                  </a:cubicBezTo>
                  <a:cubicBezTo>
                    <a:pt x="25527" y="94361"/>
                    <a:pt x="29464" y="102362"/>
                    <a:pt x="42926" y="99695"/>
                  </a:cubicBezTo>
                  <a:cubicBezTo>
                    <a:pt x="46990" y="98298"/>
                    <a:pt x="52324" y="98298"/>
                    <a:pt x="57658" y="99695"/>
                  </a:cubicBezTo>
                  <a:cubicBezTo>
                    <a:pt x="76454" y="103759"/>
                    <a:pt x="85852" y="94361"/>
                    <a:pt x="95123" y="78105"/>
                  </a:cubicBezTo>
                  <a:cubicBezTo>
                    <a:pt x="105791" y="60579"/>
                    <a:pt x="105791" y="48514"/>
                    <a:pt x="95123" y="29591"/>
                  </a:cubicBezTo>
                  <a:cubicBezTo>
                    <a:pt x="84455" y="13462"/>
                    <a:pt x="75057" y="4064"/>
                    <a:pt x="54991" y="8128"/>
                  </a:cubicBezTo>
                  <a:cubicBezTo>
                    <a:pt x="50927" y="9525"/>
                    <a:pt x="45593" y="8128"/>
                    <a:pt x="36195" y="8128"/>
                  </a:cubicBezTo>
                  <a:cubicBezTo>
                    <a:pt x="40259" y="9525"/>
                    <a:pt x="41529" y="9525"/>
                    <a:pt x="41529" y="9525"/>
                  </a:cubicBezTo>
                  <a:cubicBezTo>
                    <a:pt x="77724" y="0"/>
                    <a:pt x="89789" y="25527"/>
                    <a:pt x="100457" y="51181"/>
                  </a:cubicBezTo>
                  <a:cubicBezTo>
                    <a:pt x="101854" y="52578"/>
                    <a:pt x="101854" y="56515"/>
                    <a:pt x="100457" y="57912"/>
                  </a:cubicBezTo>
                  <a:cubicBezTo>
                    <a:pt x="93726" y="69977"/>
                    <a:pt x="87122" y="80772"/>
                    <a:pt x="80391" y="92964"/>
                  </a:cubicBezTo>
                  <a:cubicBezTo>
                    <a:pt x="78994" y="94361"/>
                    <a:pt x="77724" y="97028"/>
                    <a:pt x="75057" y="97028"/>
                  </a:cubicBezTo>
                  <a:cubicBezTo>
                    <a:pt x="61722" y="97028"/>
                    <a:pt x="48260" y="97028"/>
                    <a:pt x="33528" y="97028"/>
                  </a:cubicBezTo>
                  <a:cubicBezTo>
                    <a:pt x="25400" y="82169"/>
                    <a:pt x="16129" y="66040"/>
                    <a:pt x="6731" y="51181"/>
                  </a:cubicBezTo>
                  <a:cubicBezTo>
                    <a:pt x="14732" y="37719"/>
                    <a:pt x="22733" y="24257"/>
                    <a:pt x="30861" y="12065"/>
                  </a:cubicBezTo>
                  <a:cubicBezTo>
                    <a:pt x="30861" y="10668"/>
                    <a:pt x="32258" y="9398"/>
                    <a:pt x="32258" y="9398"/>
                  </a:cubicBezTo>
                  <a:cubicBezTo>
                    <a:pt x="30861" y="8128"/>
                    <a:pt x="29464" y="8128"/>
                    <a:pt x="29464" y="67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2" name="Group 252"/>
          <p:cNvGrpSpPr/>
          <p:nvPr/>
        </p:nvGrpSpPr>
        <p:grpSpPr>
          <a:xfrm>
            <a:off x="15649740" y="10153620"/>
            <a:ext cx="41040" cy="37260"/>
            <a:chOff x="0" y="0"/>
            <a:chExt cx="54720" cy="49680"/>
          </a:xfrm>
        </p:grpSpPr>
        <p:sp>
          <p:nvSpPr>
            <p:cNvPr id="253" name="Freeform 253"/>
            <p:cNvSpPr/>
            <p:nvPr/>
          </p:nvSpPr>
          <p:spPr>
            <a:xfrm>
              <a:off x="0" y="0"/>
              <a:ext cx="54737" cy="49657"/>
            </a:xfrm>
            <a:custGeom>
              <a:avLst/>
              <a:gdLst/>
              <a:ahLst/>
              <a:cxnLst/>
              <a:rect l="l" t="t" r="r" b="b"/>
              <a:pathLst>
                <a:path w="54737" h="49657">
                  <a:moveTo>
                    <a:pt x="24003" y="49657"/>
                  </a:moveTo>
                  <a:cubicBezTo>
                    <a:pt x="32004" y="48260"/>
                    <a:pt x="38735" y="49657"/>
                    <a:pt x="41402" y="45593"/>
                  </a:cubicBezTo>
                  <a:cubicBezTo>
                    <a:pt x="46736" y="40259"/>
                    <a:pt x="50800" y="32131"/>
                    <a:pt x="52070" y="25400"/>
                  </a:cubicBezTo>
                  <a:cubicBezTo>
                    <a:pt x="54737" y="18796"/>
                    <a:pt x="40005" y="0"/>
                    <a:pt x="34671" y="0"/>
                  </a:cubicBezTo>
                  <a:cubicBezTo>
                    <a:pt x="26670" y="1397"/>
                    <a:pt x="17399" y="0"/>
                    <a:pt x="10668" y="4064"/>
                  </a:cubicBezTo>
                  <a:cubicBezTo>
                    <a:pt x="5334" y="8001"/>
                    <a:pt x="0" y="17399"/>
                    <a:pt x="0" y="25527"/>
                  </a:cubicBezTo>
                  <a:cubicBezTo>
                    <a:pt x="0" y="30861"/>
                    <a:pt x="5334" y="38989"/>
                    <a:pt x="9398" y="42926"/>
                  </a:cubicBezTo>
                  <a:cubicBezTo>
                    <a:pt x="13462" y="46863"/>
                    <a:pt x="20066" y="48260"/>
                    <a:pt x="24130" y="49657"/>
                  </a:cubicBezTo>
                  <a:close/>
                  <a:moveTo>
                    <a:pt x="25400" y="4064"/>
                  </a:moveTo>
                  <a:cubicBezTo>
                    <a:pt x="36068" y="4064"/>
                    <a:pt x="48133" y="14859"/>
                    <a:pt x="48133" y="25527"/>
                  </a:cubicBezTo>
                  <a:cubicBezTo>
                    <a:pt x="48133" y="34925"/>
                    <a:pt x="36068" y="45720"/>
                    <a:pt x="25400" y="45720"/>
                  </a:cubicBezTo>
                  <a:cubicBezTo>
                    <a:pt x="16002" y="45593"/>
                    <a:pt x="4064" y="33528"/>
                    <a:pt x="4064" y="24130"/>
                  </a:cubicBezTo>
                  <a:cubicBezTo>
                    <a:pt x="4064" y="14732"/>
                    <a:pt x="16002" y="4064"/>
                    <a:pt x="2540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4" name="Group 254"/>
          <p:cNvGrpSpPr/>
          <p:nvPr/>
        </p:nvGrpSpPr>
        <p:grpSpPr>
          <a:xfrm>
            <a:off x="15647580" y="9924120"/>
            <a:ext cx="41580" cy="35100"/>
            <a:chOff x="0" y="0"/>
            <a:chExt cx="55440" cy="46800"/>
          </a:xfrm>
        </p:grpSpPr>
        <p:sp>
          <p:nvSpPr>
            <p:cNvPr id="255" name="Freeform 255"/>
            <p:cNvSpPr/>
            <p:nvPr/>
          </p:nvSpPr>
          <p:spPr>
            <a:xfrm>
              <a:off x="0" y="0"/>
              <a:ext cx="55499" cy="46863"/>
            </a:xfrm>
            <a:custGeom>
              <a:avLst/>
              <a:gdLst/>
              <a:ahLst/>
              <a:cxnLst/>
              <a:rect l="l" t="t" r="r" b="b"/>
              <a:pathLst>
                <a:path w="55499" h="46863">
                  <a:moveTo>
                    <a:pt x="28448" y="46863"/>
                  </a:moveTo>
                  <a:cubicBezTo>
                    <a:pt x="40640" y="46863"/>
                    <a:pt x="55499" y="33528"/>
                    <a:pt x="55499" y="24130"/>
                  </a:cubicBezTo>
                  <a:cubicBezTo>
                    <a:pt x="54102" y="12065"/>
                    <a:pt x="40513" y="0"/>
                    <a:pt x="28448" y="0"/>
                  </a:cubicBezTo>
                  <a:cubicBezTo>
                    <a:pt x="16383" y="0"/>
                    <a:pt x="0" y="13335"/>
                    <a:pt x="0" y="24130"/>
                  </a:cubicBezTo>
                  <a:cubicBezTo>
                    <a:pt x="1397" y="34798"/>
                    <a:pt x="14859" y="46863"/>
                    <a:pt x="28448" y="46863"/>
                  </a:cubicBezTo>
                  <a:close/>
                  <a:moveTo>
                    <a:pt x="28448" y="45466"/>
                  </a:moveTo>
                  <a:cubicBezTo>
                    <a:pt x="18923" y="45466"/>
                    <a:pt x="5461" y="33401"/>
                    <a:pt x="5461" y="24130"/>
                  </a:cubicBezTo>
                  <a:cubicBezTo>
                    <a:pt x="5461" y="16129"/>
                    <a:pt x="17653" y="2794"/>
                    <a:pt x="27051" y="2794"/>
                  </a:cubicBezTo>
                  <a:cubicBezTo>
                    <a:pt x="37846" y="2794"/>
                    <a:pt x="50038" y="14859"/>
                    <a:pt x="50038" y="24130"/>
                  </a:cubicBezTo>
                  <a:cubicBezTo>
                    <a:pt x="50038" y="32131"/>
                    <a:pt x="36576" y="45466"/>
                    <a:pt x="28448" y="454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6" name="Group 256"/>
          <p:cNvGrpSpPr/>
          <p:nvPr/>
        </p:nvGrpSpPr>
        <p:grpSpPr>
          <a:xfrm>
            <a:off x="15510960" y="10099620"/>
            <a:ext cx="35100" cy="66420"/>
            <a:chOff x="0" y="0"/>
            <a:chExt cx="46800" cy="88560"/>
          </a:xfrm>
        </p:grpSpPr>
        <p:sp>
          <p:nvSpPr>
            <p:cNvPr id="257" name="Freeform 257"/>
            <p:cNvSpPr/>
            <p:nvPr/>
          </p:nvSpPr>
          <p:spPr>
            <a:xfrm>
              <a:off x="0" y="0"/>
              <a:ext cx="46863" cy="88519"/>
            </a:xfrm>
            <a:custGeom>
              <a:avLst/>
              <a:gdLst/>
              <a:ahLst/>
              <a:cxnLst/>
              <a:rect l="l" t="t" r="r" b="b"/>
              <a:pathLst>
                <a:path w="46863" h="88519">
                  <a:moveTo>
                    <a:pt x="0" y="0"/>
                  </a:moveTo>
                  <a:cubicBezTo>
                    <a:pt x="5334" y="33528"/>
                    <a:pt x="22733" y="61722"/>
                    <a:pt x="45466" y="88519"/>
                  </a:cubicBezTo>
                  <a:cubicBezTo>
                    <a:pt x="46863" y="84455"/>
                    <a:pt x="46863" y="83185"/>
                    <a:pt x="46863" y="81788"/>
                  </a:cubicBezTo>
                  <a:cubicBezTo>
                    <a:pt x="21336" y="59055"/>
                    <a:pt x="12065" y="29464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8" name="Group 258"/>
          <p:cNvGrpSpPr/>
          <p:nvPr/>
        </p:nvGrpSpPr>
        <p:grpSpPr>
          <a:xfrm>
            <a:off x="15650820" y="10039140"/>
            <a:ext cx="36180" cy="35100"/>
            <a:chOff x="0" y="0"/>
            <a:chExt cx="48240" cy="46800"/>
          </a:xfrm>
        </p:grpSpPr>
        <p:sp>
          <p:nvSpPr>
            <p:cNvPr id="259" name="Freeform 259"/>
            <p:cNvSpPr/>
            <p:nvPr/>
          </p:nvSpPr>
          <p:spPr>
            <a:xfrm>
              <a:off x="0" y="0"/>
              <a:ext cx="48260" cy="46863"/>
            </a:xfrm>
            <a:custGeom>
              <a:avLst/>
              <a:gdLst/>
              <a:ahLst/>
              <a:cxnLst/>
              <a:rect l="l" t="t" r="r" b="b"/>
              <a:pathLst>
                <a:path w="48260" h="46863">
                  <a:moveTo>
                    <a:pt x="25400" y="46863"/>
                  </a:moveTo>
                  <a:cubicBezTo>
                    <a:pt x="40132" y="46863"/>
                    <a:pt x="48133" y="37465"/>
                    <a:pt x="48133" y="22733"/>
                  </a:cubicBezTo>
                  <a:cubicBezTo>
                    <a:pt x="48260" y="9398"/>
                    <a:pt x="36195" y="0"/>
                    <a:pt x="22733" y="0"/>
                  </a:cubicBezTo>
                  <a:cubicBezTo>
                    <a:pt x="9271" y="0"/>
                    <a:pt x="0" y="9398"/>
                    <a:pt x="0" y="24130"/>
                  </a:cubicBezTo>
                  <a:cubicBezTo>
                    <a:pt x="6731" y="12065"/>
                    <a:pt x="12065" y="0"/>
                    <a:pt x="28194" y="4064"/>
                  </a:cubicBezTo>
                  <a:cubicBezTo>
                    <a:pt x="37592" y="6731"/>
                    <a:pt x="44323" y="13462"/>
                    <a:pt x="44323" y="22733"/>
                  </a:cubicBezTo>
                  <a:cubicBezTo>
                    <a:pt x="45720" y="36068"/>
                    <a:pt x="37592" y="42799"/>
                    <a:pt x="25527" y="468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0" name="Group 260"/>
          <p:cNvGrpSpPr/>
          <p:nvPr/>
        </p:nvGrpSpPr>
        <p:grpSpPr>
          <a:xfrm>
            <a:off x="15850620" y="9983520"/>
            <a:ext cx="29160" cy="59940"/>
            <a:chOff x="0" y="0"/>
            <a:chExt cx="38880" cy="79920"/>
          </a:xfrm>
        </p:grpSpPr>
        <p:sp>
          <p:nvSpPr>
            <p:cNvPr id="261" name="Freeform 261"/>
            <p:cNvSpPr/>
            <p:nvPr/>
          </p:nvSpPr>
          <p:spPr>
            <a:xfrm>
              <a:off x="-1397" y="0"/>
              <a:ext cx="40259" cy="80010"/>
            </a:xfrm>
            <a:custGeom>
              <a:avLst/>
              <a:gdLst/>
              <a:ahLst/>
              <a:cxnLst/>
              <a:rect l="l" t="t" r="r" b="b"/>
              <a:pathLst>
                <a:path w="40259" h="80010">
                  <a:moveTo>
                    <a:pt x="40259" y="79883"/>
                  </a:moveTo>
                  <a:cubicBezTo>
                    <a:pt x="37465" y="51435"/>
                    <a:pt x="25019" y="27051"/>
                    <a:pt x="6985" y="5461"/>
                  </a:cubicBezTo>
                  <a:cubicBezTo>
                    <a:pt x="5588" y="2667"/>
                    <a:pt x="2794" y="1397"/>
                    <a:pt x="0" y="0"/>
                  </a:cubicBezTo>
                  <a:cubicBezTo>
                    <a:pt x="0" y="1397"/>
                    <a:pt x="0" y="2667"/>
                    <a:pt x="1397" y="4064"/>
                  </a:cubicBezTo>
                  <a:cubicBezTo>
                    <a:pt x="19431" y="24384"/>
                    <a:pt x="30607" y="47371"/>
                    <a:pt x="37465" y="74549"/>
                  </a:cubicBezTo>
                  <a:cubicBezTo>
                    <a:pt x="37465" y="75946"/>
                    <a:pt x="38862" y="77216"/>
                    <a:pt x="40259" y="8001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2" name="Group 262"/>
          <p:cNvGrpSpPr/>
          <p:nvPr/>
        </p:nvGrpSpPr>
        <p:grpSpPr>
          <a:xfrm>
            <a:off x="15505020" y="10039140"/>
            <a:ext cx="1620" cy="37260"/>
            <a:chOff x="0" y="0"/>
            <a:chExt cx="2160" cy="49680"/>
          </a:xfrm>
        </p:grpSpPr>
        <p:sp>
          <p:nvSpPr>
            <p:cNvPr id="263" name="Freeform 263"/>
            <p:cNvSpPr/>
            <p:nvPr/>
          </p:nvSpPr>
          <p:spPr>
            <a:xfrm>
              <a:off x="0" y="0"/>
              <a:ext cx="2159" cy="49657"/>
            </a:xfrm>
            <a:custGeom>
              <a:avLst/>
              <a:gdLst/>
              <a:ahLst/>
              <a:cxnLst/>
              <a:rect l="l" t="t" r="r" b="b"/>
              <a:pathLst>
                <a:path w="2159" h="49657">
                  <a:moveTo>
                    <a:pt x="0" y="0"/>
                  </a:moveTo>
                  <a:cubicBezTo>
                    <a:pt x="0" y="17399"/>
                    <a:pt x="0" y="33528"/>
                    <a:pt x="0" y="49657"/>
                  </a:cubicBezTo>
                  <a:cubicBezTo>
                    <a:pt x="1143" y="49657"/>
                    <a:pt x="1143" y="49657"/>
                    <a:pt x="2159" y="49657"/>
                  </a:cubicBezTo>
                  <a:cubicBezTo>
                    <a:pt x="2159" y="33528"/>
                    <a:pt x="2159" y="16129"/>
                    <a:pt x="2159" y="0"/>
                  </a:cubicBezTo>
                  <a:cubicBezTo>
                    <a:pt x="1143" y="0"/>
                    <a:pt x="1143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4" name="Group 264"/>
          <p:cNvGrpSpPr/>
          <p:nvPr/>
        </p:nvGrpSpPr>
        <p:grpSpPr>
          <a:xfrm>
            <a:off x="17659080" y="9593640"/>
            <a:ext cx="18900" cy="18900"/>
            <a:chOff x="0" y="0"/>
            <a:chExt cx="25200" cy="25200"/>
          </a:xfrm>
        </p:grpSpPr>
        <p:sp>
          <p:nvSpPr>
            <p:cNvPr id="265" name="Freeform 265"/>
            <p:cNvSpPr/>
            <p:nvPr/>
          </p:nvSpPr>
          <p:spPr>
            <a:xfrm>
              <a:off x="0" y="0"/>
              <a:ext cx="25146" cy="25146"/>
            </a:xfrm>
            <a:custGeom>
              <a:avLst/>
              <a:gdLst/>
              <a:ahLst/>
              <a:cxnLst/>
              <a:rect l="l" t="t" r="r" b="b"/>
              <a:pathLst>
                <a:path w="25146" h="25146">
                  <a:moveTo>
                    <a:pt x="13208" y="0"/>
                  </a:moveTo>
                  <a:cubicBezTo>
                    <a:pt x="5334" y="0"/>
                    <a:pt x="0" y="3937"/>
                    <a:pt x="0" y="11938"/>
                  </a:cubicBezTo>
                  <a:cubicBezTo>
                    <a:pt x="0" y="19939"/>
                    <a:pt x="3937" y="25146"/>
                    <a:pt x="11938" y="25146"/>
                  </a:cubicBezTo>
                  <a:cubicBezTo>
                    <a:pt x="19939" y="25146"/>
                    <a:pt x="23876" y="21209"/>
                    <a:pt x="25146" y="13208"/>
                  </a:cubicBezTo>
                  <a:cubicBezTo>
                    <a:pt x="25146" y="5334"/>
                    <a:pt x="19939" y="1270"/>
                    <a:pt x="13208" y="0"/>
                  </a:cubicBezTo>
                  <a:close/>
                  <a:moveTo>
                    <a:pt x="11938" y="25146"/>
                  </a:moveTo>
                  <a:cubicBezTo>
                    <a:pt x="8001" y="19939"/>
                    <a:pt x="2667" y="15875"/>
                    <a:pt x="3937" y="11938"/>
                  </a:cubicBezTo>
                  <a:cubicBezTo>
                    <a:pt x="3937" y="9271"/>
                    <a:pt x="9271" y="3937"/>
                    <a:pt x="13208" y="3937"/>
                  </a:cubicBezTo>
                  <a:cubicBezTo>
                    <a:pt x="15875" y="3937"/>
                    <a:pt x="21209" y="10541"/>
                    <a:pt x="21209" y="13208"/>
                  </a:cubicBezTo>
                  <a:cubicBezTo>
                    <a:pt x="21209" y="15875"/>
                    <a:pt x="15875" y="19812"/>
                    <a:pt x="11938" y="2514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6" name="Group 266"/>
          <p:cNvGrpSpPr/>
          <p:nvPr/>
        </p:nvGrpSpPr>
        <p:grpSpPr>
          <a:xfrm>
            <a:off x="17896680" y="9593640"/>
            <a:ext cx="19980" cy="18900"/>
            <a:chOff x="0" y="0"/>
            <a:chExt cx="26640" cy="25200"/>
          </a:xfrm>
        </p:grpSpPr>
        <p:sp>
          <p:nvSpPr>
            <p:cNvPr id="267" name="Freeform 267"/>
            <p:cNvSpPr/>
            <p:nvPr/>
          </p:nvSpPr>
          <p:spPr>
            <a:xfrm>
              <a:off x="0" y="0"/>
              <a:ext cx="26670" cy="25146"/>
            </a:xfrm>
            <a:custGeom>
              <a:avLst/>
              <a:gdLst/>
              <a:ahLst/>
              <a:cxnLst/>
              <a:rect l="l" t="t" r="r" b="b"/>
              <a:pathLst>
                <a:path w="26670" h="25146">
                  <a:moveTo>
                    <a:pt x="9271" y="25146"/>
                  </a:moveTo>
                  <a:cubicBezTo>
                    <a:pt x="21209" y="25146"/>
                    <a:pt x="25273" y="21209"/>
                    <a:pt x="26543" y="13208"/>
                  </a:cubicBezTo>
                  <a:cubicBezTo>
                    <a:pt x="26670" y="5334"/>
                    <a:pt x="21336" y="0"/>
                    <a:pt x="13335" y="0"/>
                  </a:cubicBezTo>
                  <a:cubicBezTo>
                    <a:pt x="6604" y="0"/>
                    <a:pt x="0" y="5334"/>
                    <a:pt x="1270" y="11938"/>
                  </a:cubicBezTo>
                  <a:cubicBezTo>
                    <a:pt x="1270" y="17272"/>
                    <a:pt x="6604" y="22606"/>
                    <a:pt x="9271" y="25146"/>
                  </a:cubicBezTo>
                  <a:close/>
                  <a:moveTo>
                    <a:pt x="13335" y="0"/>
                  </a:moveTo>
                  <a:cubicBezTo>
                    <a:pt x="17272" y="6604"/>
                    <a:pt x="22606" y="9271"/>
                    <a:pt x="22606" y="13208"/>
                  </a:cubicBezTo>
                  <a:cubicBezTo>
                    <a:pt x="21336" y="15875"/>
                    <a:pt x="17272" y="21209"/>
                    <a:pt x="13335" y="21209"/>
                  </a:cubicBezTo>
                  <a:cubicBezTo>
                    <a:pt x="10668" y="21209"/>
                    <a:pt x="5334" y="15875"/>
                    <a:pt x="5334" y="13208"/>
                  </a:cubicBezTo>
                  <a:cubicBezTo>
                    <a:pt x="5334" y="9271"/>
                    <a:pt x="9271" y="6604"/>
                    <a:pt x="1333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8" name="Group 268"/>
          <p:cNvGrpSpPr/>
          <p:nvPr/>
        </p:nvGrpSpPr>
        <p:grpSpPr>
          <a:xfrm>
            <a:off x="15651360" y="10156860"/>
            <a:ext cx="32940" cy="31320"/>
            <a:chOff x="0" y="0"/>
            <a:chExt cx="43920" cy="41760"/>
          </a:xfrm>
        </p:grpSpPr>
        <p:sp>
          <p:nvSpPr>
            <p:cNvPr id="269" name="Freeform 269"/>
            <p:cNvSpPr/>
            <p:nvPr/>
          </p:nvSpPr>
          <p:spPr>
            <a:xfrm>
              <a:off x="0" y="0"/>
              <a:ext cx="43942" cy="41783"/>
            </a:xfrm>
            <a:custGeom>
              <a:avLst/>
              <a:gdLst/>
              <a:ahLst/>
              <a:cxnLst/>
              <a:rect l="l" t="t" r="r" b="b"/>
              <a:pathLst>
                <a:path w="43942" h="41783">
                  <a:moveTo>
                    <a:pt x="21336" y="0"/>
                  </a:moveTo>
                  <a:cubicBezTo>
                    <a:pt x="11938" y="0"/>
                    <a:pt x="0" y="10795"/>
                    <a:pt x="0" y="20193"/>
                  </a:cubicBezTo>
                  <a:cubicBezTo>
                    <a:pt x="0" y="29591"/>
                    <a:pt x="11938" y="41783"/>
                    <a:pt x="21336" y="41783"/>
                  </a:cubicBezTo>
                  <a:cubicBezTo>
                    <a:pt x="32004" y="41783"/>
                    <a:pt x="43942" y="30988"/>
                    <a:pt x="43942" y="21590"/>
                  </a:cubicBezTo>
                  <a:cubicBezTo>
                    <a:pt x="43942" y="10795"/>
                    <a:pt x="32004" y="0"/>
                    <a:pt x="21336" y="0"/>
                  </a:cubicBezTo>
                  <a:close/>
                  <a:moveTo>
                    <a:pt x="9271" y="17526"/>
                  </a:moveTo>
                  <a:cubicBezTo>
                    <a:pt x="11938" y="14859"/>
                    <a:pt x="15875" y="9398"/>
                    <a:pt x="21209" y="8128"/>
                  </a:cubicBezTo>
                  <a:cubicBezTo>
                    <a:pt x="29337" y="6731"/>
                    <a:pt x="34544" y="12065"/>
                    <a:pt x="34544" y="21590"/>
                  </a:cubicBezTo>
                  <a:cubicBezTo>
                    <a:pt x="34544" y="29718"/>
                    <a:pt x="30607" y="33655"/>
                    <a:pt x="22606" y="33655"/>
                  </a:cubicBezTo>
                  <a:cubicBezTo>
                    <a:pt x="13335" y="33655"/>
                    <a:pt x="9271" y="29591"/>
                    <a:pt x="9271" y="1752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0" name="Group 270"/>
          <p:cNvGrpSpPr/>
          <p:nvPr/>
        </p:nvGrpSpPr>
        <p:grpSpPr>
          <a:xfrm>
            <a:off x="15651360" y="9926280"/>
            <a:ext cx="32940" cy="32400"/>
            <a:chOff x="0" y="0"/>
            <a:chExt cx="43920" cy="43200"/>
          </a:xfrm>
        </p:grpSpPr>
        <p:sp>
          <p:nvSpPr>
            <p:cNvPr id="271" name="Freeform 271"/>
            <p:cNvSpPr/>
            <p:nvPr/>
          </p:nvSpPr>
          <p:spPr>
            <a:xfrm>
              <a:off x="0" y="0"/>
              <a:ext cx="43942" cy="43180"/>
            </a:xfrm>
            <a:custGeom>
              <a:avLst/>
              <a:gdLst/>
              <a:ahLst/>
              <a:cxnLst/>
              <a:rect l="l" t="t" r="r" b="b"/>
              <a:pathLst>
                <a:path w="43942" h="43180">
                  <a:moveTo>
                    <a:pt x="22606" y="43180"/>
                  </a:moveTo>
                  <a:cubicBezTo>
                    <a:pt x="30607" y="43180"/>
                    <a:pt x="43942" y="29718"/>
                    <a:pt x="43942" y="21590"/>
                  </a:cubicBezTo>
                  <a:cubicBezTo>
                    <a:pt x="43942" y="12192"/>
                    <a:pt x="32004" y="0"/>
                    <a:pt x="21336" y="0"/>
                  </a:cubicBezTo>
                  <a:cubicBezTo>
                    <a:pt x="11938" y="0"/>
                    <a:pt x="0" y="13462"/>
                    <a:pt x="0" y="21590"/>
                  </a:cubicBezTo>
                  <a:cubicBezTo>
                    <a:pt x="0" y="30988"/>
                    <a:pt x="13335" y="43180"/>
                    <a:pt x="22606" y="43180"/>
                  </a:cubicBezTo>
                  <a:close/>
                  <a:moveTo>
                    <a:pt x="18669" y="8128"/>
                  </a:moveTo>
                  <a:cubicBezTo>
                    <a:pt x="30607" y="8128"/>
                    <a:pt x="34671" y="13589"/>
                    <a:pt x="34671" y="21590"/>
                  </a:cubicBezTo>
                  <a:cubicBezTo>
                    <a:pt x="34671" y="29591"/>
                    <a:pt x="29337" y="33782"/>
                    <a:pt x="22733" y="33782"/>
                  </a:cubicBezTo>
                  <a:cubicBezTo>
                    <a:pt x="13335" y="33782"/>
                    <a:pt x="8001" y="29718"/>
                    <a:pt x="9271" y="20193"/>
                  </a:cubicBezTo>
                  <a:cubicBezTo>
                    <a:pt x="10541" y="14732"/>
                    <a:pt x="15875" y="10795"/>
                    <a:pt x="18542" y="800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2" name="Group 272"/>
          <p:cNvGrpSpPr/>
          <p:nvPr/>
        </p:nvGrpSpPr>
        <p:grpSpPr>
          <a:xfrm>
            <a:off x="17660700" y="9596880"/>
            <a:ext cx="14580" cy="16200"/>
            <a:chOff x="0" y="0"/>
            <a:chExt cx="19440" cy="21600"/>
          </a:xfrm>
        </p:grpSpPr>
        <p:sp>
          <p:nvSpPr>
            <p:cNvPr id="273" name="Freeform 273"/>
            <p:cNvSpPr/>
            <p:nvPr/>
          </p:nvSpPr>
          <p:spPr>
            <a:xfrm>
              <a:off x="0" y="0"/>
              <a:ext cx="19558" cy="21590"/>
            </a:xfrm>
            <a:custGeom>
              <a:avLst/>
              <a:gdLst/>
              <a:ahLst/>
              <a:cxnLst/>
              <a:rect l="l" t="t" r="r" b="b"/>
              <a:pathLst>
                <a:path w="19558" h="21590">
                  <a:moveTo>
                    <a:pt x="9779" y="21590"/>
                  </a:moveTo>
                  <a:cubicBezTo>
                    <a:pt x="13970" y="16129"/>
                    <a:pt x="19558" y="12192"/>
                    <a:pt x="19558" y="9398"/>
                  </a:cubicBezTo>
                  <a:cubicBezTo>
                    <a:pt x="19558" y="6604"/>
                    <a:pt x="13843" y="0"/>
                    <a:pt x="11049" y="0"/>
                  </a:cubicBezTo>
                  <a:cubicBezTo>
                    <a:pt x="6985" y="0"/>
                    <a:pt x="1397" y="5461"/>
                    <a:pt x="1397" y="8128"/>
                  </a:cubicBezTo>
                  <a:cubicBezTo>
                    <a:pt x="0" y="12192"/>
                    <a:pt x="5588" y="16256"/>
                    <a:pt x="9779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4" name="Group 274"/>
          <p:cNvGrpSpPr/>
          <p:nvPr/>
        </p:nvGrpSpPr>
        <p:grpSpPr>
          <a:xfrm>
            <a:off x="17901540" y="9593640"/>
            <a:ext cx="12960" cy="16200"/>
            <a:chOff x="0" y="0"/>
            <a:chExt cx="17280" cy="21600"/>
          </a:xfrm>
        </p:grpSpPr>
        <p:sp>
          <p:nvSpPr>
            <p:cNvPr id="275" name="Freeform 275"/>
            <p:cNvSpPr/>
            <p:nvPr/>
          </p:nvSpPr>
          <p:spPr>
            <a:xfrm>
              <a:off x="0" y="0"/>
              <a:ext cx="17272" cy="21590"/>
            </a:xfrm>
            <a:custGeom>
              <a:avLst/>
              <a:gdLst/>
              <a:ahLst/>
              <a:cxnLst/>
              <a:rect l="l" t="t" r="r" b="b"/>
              <a:pathLst>
                <a:path w="17272" h="21590">
                  <a:moveTo>
                    <a:pt x="8001" y="0"/>
                  </a:moveTo>
                  <a:cubicBezTo>
                    <a:pt x="3937" y="6731"/>
                    <a:pt x="0" y="9398"/>
                    <a:pt x="0" y="13462"/>
                  </a:cubicBezTo>
                  <a:cubicBezTo>
                    <a:pt x="0" y="16129"/>
                    <a:pt x="5334" y="21590"/>
                    <a:pt x="8001" y="21590"/>
                  </a:cubicBezTo>
                  <a:cubicBezTo>
                    <a:pt x="11938" y="21590"/>
                    <a:pt x="16002" y="16129"/>
                    <a:pt x="17272" y="13462"/>
                  </a:cubicBezTo>
                  <a:cubicBezTo>
                    <a:pt x="17272" y="9398"/>
                    <a:pt x="11938" y="6731"/>
                    <a:pt x="800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6" name="Group 276"/>
          <p:cNvGrpSpPr/>
          <p:nvPr/>
        </p:nvGrpSpPr>
        <p:grpSpPr>
          <a:xfrm>
            <a:off x="15658920" y="10161720"/>
            <a:ext cx="18900" cy="19980"/>
            <a:chOff x="0" y="0"/>
            <a:chExt cx="25200" cy="26640"/>
          </a:xfrm>
        </p:grpSpPr>
        <p:sp>
          <p:nvSpPr>
            <p:cNvPr id="277" name="Freeform 277"/>
            <p:cNvSpPr/>
            <p:nvPr/>
          </p:nvSpPr>
          <p:spPr>
            <a:xfrm>
              <a:off x="0" y="0"/>
              <a:ext cx="25146" cy="26670"/>
            </a:xfrm>
            <a:custGeom>
              <a:avLst/>
              <a:gdLst/>
              <a:ahLst/>
              <a:cxnLst/>
              <a:rect l="l" t="t" r="r" b="b"/>
              <a:pathLst>
                <a:path w="25146" h="26670">
                  <a:moveTo>
                    <a:pt x="0" y="10668"/>
                  </a:moveTo>
                  <a:cubicBezTo>
                    <a:pt x="0" y="22606"/>
                    <a:pt x="3937" y="26670"/>
                    <a:pt x="13208" y="26670"/>
                  </a:cubicBezTo>
                  <a:cubicBezTo>
                    <a:pt x="21209" y="26670"/>
                    <a:pt x="25146" y="22733"/>
                    <a:pt x="25146" y="14732"/>
                  </a:cubicBezTo>
                  <a:cubicBezTo>
                    <a:pt x="25146" y="5334"/>
                    <a:pt x="19939" y="0"/>
                    <a:pt x="11938" y="1270"/>
                  </a:cubicBezTo>
                  <a:cubicBezTo>
                    <a:pt x="6604" y="2667"/>
                    <a:pt x="2667" y="8001"/>
                    <a:pt x="0" y="10668"/>
                  </a:cubicBezTo>
                  <a:close/>
                  <a:moveTo>
                    <a:pt x="13208" y="1270"/>
                  </a:moveTo>
                  <a:cubicBezTo>
                    <a:pt x="17145" y="6604"/>
                    <a:pt x="22479" y="10541"/>
                    <a:pt x="22479" y="13208"/>
                  </a:cubicBezTo>
                  <a:cubicBezTo>
                    <a:pt x="21209" y="17145"/>
                    <a:pt x="15875" y="21209"/>
                    <a:pt x="13208" y="23876"/>
                  </a:cubicBezTo>
                  <a:cubicBezTo>
                    <a:pt x="9271" y="21209"/>
                    <a:pt x="5207" y="17272"/>
                    <a:pt x="3937" y="13208"/>
                  </a:cubicBezTo>
                  <a:cubicBezTo>
                    <a:pt x="3937" y="10668"/>
                    <a:pt x="8001" y="6604"/>
                    <a:pt x="13208" y="127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8" name="Group 278"/>
          <p:cNvGrpSpPr/>
          <p:nvPr/>
        </p:nvGrpSpPr>
        <p:grpSpPr>
          <a:xfrm>
            <a:off x="15658380" y="9932220"/>
            <a:ext cx="20520" cy="18900"/>
            <a:chOff x="0" y="0"/>
            <a:chExt cx="27360" cy="25200"/>
          </a:xfrm>
        </p:grpSpPr>
        <p:sp>
          <p:nvSpPr>
            <p:cNvPr id="279" name="Freeform 279"/>
            <p:cNvSpPr/>
            <p:nvPr/>
          </p:nvSpPr>
          <p:spPr>
            <a:xfrm>
              <a:off x="0" y="0"/>
              <a:ext cx="27305" cy="25146"/>
            </a:xfrm>
            <a:custGeom>
              <a:avLst/>
              <a:gdLst/>
              <a:ahLst/>
              <a:cxnLst/>
              <a:rect l="l" t="t" r="r" b="b"/>
              <a:pathLst>
                <a:path w="27305" h="25146">
                  <a:moveTo>
                    <a:pt x="10922" y="0"/>
                  </a:moveTo>
                  <a:cubicBezTo>
                    <a:pt x="8255" y="2667"/>
                    <a:pt x="2794" y="6604"/>
                    <a:pt x="1397" y="11938"/>
                  </a:cubicBezTo>
                  <a:cubicBezTo>
                    <a:pt x="0" y="21209"/>
                    <a:pt x="5461" y="25146"/>
                    <a:pt x="14986" y="25146"/>
                  </a:cubicBezTo>
                  <a:cubicBezTo>
                    <a:pt x="21844" y="25146"/>
                    <a:pt x="27305" y="21209"/>
                    <a:pt x="27305" y="13208"/>
                  </a:cubicBezTo>
                  <a:cubicBezTo>
                    <a:pt x="27305" y="5207"/>
                    <a:pt x="23241" y="0"/>
                    <a:pt x="10922" y="0"/>
                  </a:cubicBezTo>
                  <a:close/>
                  <a:moveTo>
                    <a:pt x="13716" y="25146"/>
                  </a:moveTo>
                  <a:cubicBezTo>
                    <a:pt x="9525" y="19939"/>
                    <a:pt x="5461" y="15875"/>
                    <a:pt x="5461" y="13208"/>
                  </a:cubicBezTo>
                  <a:cubicBezTo>
                    <a:pt x="5461" y="9271"/>
                    <a:pt x="10922" y="3937"/>
                    <a:pt x="14986" y="3937"/>
                  </a:cubicBezTo>
                  <a:cubicBezTo>
                    <a:pt x="17780" y="3937"/>
                    <a:pt x="24511" y="9271"/>
                    <a:pt x="24511" y="11938"/>
                  </a:cubicBezTo>
                  <a:cubicBezTo>
                    <a:pt x="23114" y="15875"/>
                    <a:pt x="19050" y="19939"/>
                    <a:pt x="13589" y="2514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0" name="Group 280"/>
          <p:cNvGrpSpPr/>
          <p:nvPr/>
        </p:nvGrpSpPr>
        <p:grpSpPr>
          <a:xfrm>
            <a:off x="15662700" y="10162800"/>
            <a:ext cx="14040" cy="17280"/>
            <a:chOff x="0" y="0"/>
            <a:chExt cx="18720" cy="23040"/>
          </a:xfrm>
        </p:grpSpPr>
        <p:sp>
          <p:nvSpPr>
            <p:cNvPr id="281" name="Freeform 281"/>
            <p:cNvSpPr/>
            <p:nvPr/>
          </p:nvSpPr>
          <p:spPr>
            <a:xfrm>
              <a:off x="0" y="0"/>
              <a:ext cx="18796" cy="22987"/>
            </a:xfrm>
            <a:custGeom>
              <a:avLst/>
              <a:gdLst/>
              <a:ahLst/>
              <a:cxnLst/>
              <a:rect l="l" t="t" r="r" b="b"/>
              <a:pathLst>
                <a:path w="18796" h="22987">
                  <a:moveTo>
                    <a:pt x="9398" y="0"/>
                  </a:moveTo>
                  <a:cubicBezTo>
                    <a:pt x="4064" y="5461"/>
                    <a:pt x="0" y="9525"/>
                    <a:pt x="0" y="12192"/>
                  </a:cubicBezTo>
                  <a:cubicBezTo>
                    <a:pt x="1397" y="16256"/>
                    <a:pt x="5334" y="20320"/>
                    <a:pt x="9398" y="22987"/>
                  </a:cubicBezTo>
                  <a:cubicBezTo>
                    <a:pt x="12065" y="20320"/>
                    <a:pt x="17399" y="16256"/>
                    <a:pt x="18796" y="12192"/>
                  </a:cubicBezTo>
                  <a:cubicBezTo>
                    <a:pt x="18669" y="9525"/>
                    <a:pt x="13335" y="5461"/>
                    <a:pt x="939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2" name="Group 282"/>
          <p:cNvGrpSpPr/>
          <p:nvPr/>
        </p:nvGrpSpPr>
        <p:grpSpPr>
          <a:xfrm>
            <a:off x="15662700" y="9934920"/>
            <a:ext cx="14040" cy="16200"/>
            <a:chOff x="0" y="0"/>
            <a:chExt cx="18720" cy="21600"/>
          </a:xfrm>
        </p:grpSpPr>
        <p:sp>
          <p:nvSpPr>
            <p:cNvPr id="283" name="Freeform 283"/>
            <p:cNvSpPr/>
            <p:nvPr/>
          </p:nvSpPr>
          <p:spPr>
            <a:xfrm>
              <a:off x="0" y="0"/>
              <a:ext cx="18669" cy="21590"/>
            </a:xfrm>
            <a:custGeom>
              <a:avLst/>
              <a:gdLst/>
              <a:ahLst/>
              <a:cxnLst/>
              <a:rect l="l" t="t" r="r" b="b"/>
              <a:pathLst>
                <a:path w="18669" h="21590">
                  <a:moveTo>
                    <a:pt x="8001" y="21590"/>
                  </a:moveTo>
                  <a:cubicBezTo>
                    <a:pt x="13335" y="16129"/>
                    <a:pt x="17399" y="12192"/>
                    <a:pt x="18669" y="8128"/>
                  </a:cubicBezTo>
                  <a:cubicBezTo>
                    <a:pt x="18669" y="5461"/>
                    <a:pt x="12065" y="0"/>
                    <a:pt x="9398" y="0"/>
                  </a:cubicBezTo>
                  <a:cubicBezTo>
                    <a:pt x="5334" y="0"/>
                    <a:pt x="0" y="5461"/>
                    <a:pt x="0" y="9398"/>
                  </a:cubicBezTo>
                  <a:cubicBezTo>
                    <a:pt x="0" y="12065"/>
                    <a:pt x="4064" y="16129"/>
                    <a:pt x="8001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5982930" y="2731050"/>
            <a:ext cx="6320160" cy="6320160"/>
            <a:chOff x="0" y="0"/>
            <a:chExt cx="8426880" cy="8426880"/>
          </a:xfrm>
        </p:grpSpPr>
        <p:sp>
          <p:nvSpPr>
            <p:cNvPr id="3" name="Freeform 3"/>
            <p:cNvSpPr/>
            <p:nvPr/>
          </p:nvSpPr>
          <p:spPr>
            <a:xfrm>
              <a:off x="-16764" y="-8382"/>
              <a:ext cx="8443595" cy="8460359"/>
            </a:xfrm>
            <a:custGeom>
              <a:avLst/>
              <a:gdLst/>
              <a:ahLst/>
              <a:cxnLst/>
              <a:rect l="l" t="t" r="r" b="b"/>
              <a:pathLst>
                <a:path w="8443595" h="8460359">
                  <a:moveTo>
                    <a:pt x="8214995" y="3993261"/>
                  </a:moveTo>
                  <a:lnTo>
                    <a:pt x="8214995" y="4221861"/>
                  </a:lnTo>
                  <a:lnTo>
                    <a:pt x="8214995" y="3993261"/>
                  </a:lnTo>
                  <a:lnTo>
                    <a:pt x="8214995" y="4221861"/>
                  </a:lnTo>
                  <a:lnTo>
                    <a:pt x="7986395" y="4221861"/>
                  </a:lnTo>
                  <a:cubicBezTo>
                    <a:pt x="7986395" y="2152650"/>
                    <a:pt x="6313043" y="473075"/>
                    <a:pt x="4243832" y="465582"/>
                  </a:cubicBezTo>
                  <a:lnTo>
                    <a:pt x="4244721" y="236982"/>
                  </a:lnTo>
                  <a:lnTo>
                    <a:pt x="4243832" y="465582"/>
                  </a:lnTo>
                  <a:cubicBezTo>
                    <a:pt x="2174748" y="458089"/>
                    <a:pt x="489077" y="2125345"/>
                    <a:pt x="474091" y="4194556"/>
                  </a:cubicBezTo>
                  <a:lnTo>
                    <a:pt x="245491" y="4192905"/>
                  </a:lnTo>
                  <a:lnTo>
                    <a:pt x="474091" y="4194556"/>
                  </a:lnTo>
                  <a:cubicBezTo>
                    <a:pt x="459105" y="6263640"/>
                    <a:pt x="2120138" y="7955280"/>
                    <a:pt x="4189222" y="7977886"/>
                  </a:cubicBezTo>
                  <a:cubicBezTo>
                    <a:pt x="6258306" y="8000492"/>
                    <a:pt x="7955915" y="6345428"/>
                    <a:pt x="7986014" y="4276471"/>
                  </a:cubicBezTo>
                  <a:lnTo>
                    <a:pt x="8214614" y="4279773"/>
                  </a:lnTo>
                  <a:lnTo>
                    <a:pt x="7986014" y="4278122"/>
                  </a:lnTo>
                  <a:lnTo>
                    <a:pt x="7986395" y="4220210"/>
                  </a:lnTo>
                  <a:cubicBezTo>
                    <a:pt x="7987284" y="4094607"/>
                    <a:pt x="8089392" y="3993261"/>
                    <a:pt x="8214995" y="3993261"/>
                  </a:cubicBezTo>
                  <a:moveTo>
                    <a:pt x="8214995" y="4450461"/>
                  </a:moveTo>
                  <a:lnTo>
                    <a:pt x="8214995" y="4221861"/>
                  </a:lnTo>
                  <a:lnTo>
                    <a:pt x="8443595" y="4223512"/>
                  </a:lnTo>
                  <a:lnTo>
                    <a:pt x="8443214" y="4281424"/>
                  </a:lnTo>
                  <a:cubicBezTo>
                    <a:pt x="8443214" y="4281932"/>
                    <a:pt x="8443214" y="4282567"/>
                    <a:pt x="8443214" y="4283075"/>
                  </a:cubicBezTo>
                  <a:cubicBezTo>
                    <a:pt x="8409432" y="6603873"/>
                    <a:pt x="6505194" y="8460359"/>
                    <a:pt x="4184269" y="8434959"/>
                  </a:cubicBezTo>
                  <a:lnTo>
                    <a:pt x="4186809" y="8206359"/>
                  </a:lnTo>
                  <a:lnTo>
                    <a:pt x="4184269" y="8434959"/>
                  </a:lnTo>
                  <a:cubicBezTo>
                    <a:pt x="1863344" y="8409686"/>
                    <a:pt x="0" y="6512179"/>
                    <a:pt x="16891" y="4191127"/>
                  </a:cubicBezTo>
                  <a:cubicBezTo>
                    <a:pt x="33782" y="1870075"/>
                    <a:pt x="1924558" y="0"/>
                    <a:pt x="4245483" y="8382"/>
                  </a:cubicBezTo>
                  <a:cubicBezTo>
                    <a:pt x="6566408" y="16764"/>
                    <a:pt x="8443595" y="1900809"/>
                    <a:pt x="8443595" y="4221861"/>
                  </a:cubicBezTo>
                  <a:cubicBezTo>
                    <a:pt x="8443595" y="4348099"/>
                    <a:pt x="8341233" y="4450461"/>
                    <a:pt x="8214995" y="445046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6629850" y="3377430"/>
            <a:ext cx="5027940" cy="5027940"/>
            <a:chOff x="0" y="0"/>
            <a:chExt cx="6703920" cy="6703920"/>
          </a:xfrm>
        </p:grpSpPr>
        <p:sp>
          <p:nvSpPr>
            <p:cNvPr id="5" name="Freeform 5"/>
            <p:cNvSpPr/>
            <p:nvPr/>
          </p:nvSpPr>
          <p:spPr>
            <a:xfrm>
              <a:off x="0" y="-254"/>
              <a:ext cx="6704584" cy="6704203"/>
            </a:xfrm>
            <a:custGeom>
              <a:avLst/>
              <a:gdLst/>
              <a:ahLst/>
              <a:cxnLst/>
              <a:rect l="l" t="t" r="r" b="b"/>
              <a:pathLst>
                <a:path w="6704584" h="6704203">
                  <a:moveTo>
                    <a:pt x="3353435" y="6247003"/>
                  </a:moveTo>
                  <a:lnTo>
                    <a:pt x="3353435" y="6475603"/>
                  </a:lnTo>
                  <a:lnTo>
                    <a:pt x="3353435" y="6247003"/>
                  </a:lnTo>
                  <a:lnTo>
                    <a:pt x="3353435" y="6475603"/>
                  </a:lnTo>
                  <a:lnTo>
                    <a:pt x="3353308" y="6247003"/>
                  </a:lnTo>
                  <a:cubicBezTo>
                    <a:pt x="4951857" y="6246241"/>
                    <a:pt x="6247257" y="4949952"/>
                    <a:pt x="6246749" y="3351403"/>
                  </a:cubicBezTo>
                  <a:lnTo>
                    <a:pt x="6475349" y="3351276"/>
                  </a:lnTo>
                  <a:lnTo>
                    <a:pt x="6246749" y="3351403"/>
                  </a:lnTo>
                  <a:cubicBezTo>
                    <a:pt x="6246241" y="1752727"/>
                    <a:pt x="4950079" y="457200"/>
                    <a:pt x="3351530" y="457454"/>
                  </a:cubicBezTo>
                  <a:lnTo>
                    <a:pt x="3351530" y="228854"/>
                  </a:lnTo>
                  <a:lnTo>
                    <a:pt x="3351530" y="457454"/>
                  </a:lnTo>
                  <a:cubicBezTo>
                    <a:pt x="1752981" y="457708"/>
                    <a:pt x="457200" y="1753616"/>
                    <a:pt x="457200" y="3352165"/>
                  </a:cubicBezTo>
                  <a:lnTo>
                    <a:pt x="228600" y="3352165"/>
                  </a:lnTo>
                  <a:lnTo>
                    <a:pt x="228600" y="3123565"/>
                  </a:lnTo>
                  <a:lnTo>
                    <a:pt x="3351911" y="3123565"/>
                  </a:lnTo>
                  <a:cubicBezTo>
                    <a:pt x="3478149" y="3123565"/>
                    <a:pt x="3580511" y="3225800"/>
                    <a:pt x="3580511" y="3352038"/>
                  </a:cubicBezTo>
                  <a:lnTo>
                    <a:pt x="3581908" y="6475349"/>
                  </a:lnTo>
                  <a:lnTo>
                    <a:pt x="3353308" y="6475476"/>
                  </a:lnTo>
                  <a:lnTo>
                    <a:pt x="3353308" y="6246876"/>
                  </a:lnTo>
                  <a:moveTo>
                    <a:pt x="3353308" y="6704076"/>
                  </a:moveTo>
                  <a:cubicBezTo>
                    <a:pt x="3227070" y="6704076"/>
                    <a:pt x="3124708" y="6601841"/>
                    <a:pt x="3124708" y="6475603"/>
                  </a:cubicBezTo>
                  <a:lnTo>
                    <a:pt x="3123311" y="3352292"/>
                  </a:lnTo>
                  <a:lnTo>
                    <a:pt x="3351911" y="3352165"/>
                  </a:lnTo>
                  <a:lnTo>
                    <a:pt x="3351911" y="3580765"/>
                  </a:lnTo>
                  <a:lnTo>
                    <a:pt x="228600" y="3580765"/>
                  </a:lnTo>
                  <a:cubicBezTo>
                    <a:pt x="168021" y="3580765"/>
                    <a:pt x="109855" y="3556635"/>
                    <a:pt x="66929" y="3513836"/>
                  </a:cubicBezTo>
                  <a:cubicBezTo>
                    <a:pt x="24003" y="3471037"/>
                    <a:pt x="0" y="3412871"/>
                    <a:pt x="0" y="3352165"/>
                  </a:cubicBezTo>
                  <a:cubicBezTo>
                    <a:pt x="0" y="1501140"/>
                    <a:pt x="1500378" y="508"/>
                    <a:pt x="3351530" y="254"/>
                  </a:cubicBezTo>
                  <a:cubicBezTo>
                    <a:pt x="5202682" y="0"/>
                    <a:pt x="6703314" y="1500124"/>
                    <a:pt x="6703949" y="3351149"/>
                  </a:cubicBezTo>
                  <a:cubicBezTo>
                    <a:pt x="6704584" y="5202174"/>
                    <a:pt x="5204587" y="6703314"/>
                    <a:pt x="3353562" y="6704203"/>
                  </a:cubicBezTo>
                  <a:lnTo>
                    <a:pt x="3353435" y="6704203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7246530" y="3993570"/>
            <a:ext cx="3794580" cy="3794580"/>
            <a:chOff x="0" y="0"/>
            <a:chExt cx="5059440" cy="5059440"/>
          </a:xfrm>
        </p:grpSpPr>
        <p:sp>
          <p:nvSpPr>
            <p:cNvPr id="7" name="Freeform 7"/>
            <p:cNvSpPr/>
            <p:nvPr/>
          </p:nvSpPr>
          <p:spPr>
            <a:xfrm>
              <a:off x="0" y="-113284"/>
              <a:ext cx="5060569" cy="2874645"/>
            </a:xfrm>
            <a:custGeom>
              <a:avLst/>
              <a:gdLst/>
              <a:ahLst/>
              <a:cxnLst/>
              <a:rect l="l" t="t" r="r" b="b"/>
              <a:pathLst>
                <a:path w="5060569" h="2874645">
                  <a:moveTo>
                    <a:pt x="4830826" y="2417445"/>
                  </a:moveTo>
                  <a:lnTo>
                    <a:pt x="4830826" y="2646045"/>
                  </a:lnTo>
                  <a:lnTo>
                    <a:pt x="4830826" y="2417445"/>
                  </a:lnTo>
                  <a:lnTo>
                    <a:pt x="4830826" y="2646045"/>
                  </a:lnTo>
                  <a:lnTo>
                    <a:pt x="4602226" y="2645791"/>
                  </a:lnTo>
                  <a:cubicBezTo>
                    <a:pt x="4603115" y="1905000"/>
                    <a:pt x="4208653" y="1220089"/>
                    <a:pt x="3567430" y="849122"/>
                  </a:cubicBezTo>
                  <a:lnTo>
                    <a:pt x="3681857" y="651256"/>
                  </a:lnTo>
                  <a:lnTo>
                    <a:pt x="3567430" y="849122"/>
                  </a:lnTo>
                  <a:cubicBezTo>
                    <a:pt x="2926207" y="478155"/>
                    <a:pt x="2135759" y="477647"/>
                    <a:pt x="1494155" y="847852"/>
                  </a:cubicBezTo>
                  <a:lnTo>
                    <a:pt x="1379982" y="649859"/>
                  </a:lnTo>
                  <a:lnTo>
                    <a:pt x="1494155" y="847852"/>
                  </a:lnTo>
                  <a:cubicBezTo>
                    <a:pt x="852551" y="1217930"/>
                    <a:pt x="457200" y="1902333"/>
                    <a:pt x="457200" y="2643124"/>
                  </a:cubicBezTo>
                  <a:lnTo>
                    <a:pt x="228600" y="2643124"/>
                  </a:lnTo>
                  <a:lnTo>
                    <a:pt x="228600" y="2414524"/>
                  </a:lnTo>
                  <a:lnTo>
                    <a:pt x="2529713" y="2414524"/>
                  </a:lnTo>
                  <a:lnTo>
                    <a:pt x="2529967" y="2414524"/>
                  </a:lnTo>
                  <a:lnTo>
                    <a:pt x="4831080" y="2417445"/>
                  </a:lnTo>
                  <a:lnTo>
                    <a:pt x="4830826" y="2646045"/>
                  </a:lnTo>
                  <a:lnTo>
                    <a:pt x="4830826" y="2417445"/>
                  </a:lnTo>
                  <a:moveTo>
                    <a:pt x="4830826" y="2874645"/>
                  </a:moveTo>
                  <a:lnTo>
                    <a:pt x="4830572" y="2874645"/>
                  </a:lnTo>
                  <a:lnTo>
                    <a:pt x="2529459" y="2871724"/>
                  </a:lnTo>
                  <a:lnTo>
                    <a:pt x="2529713" y="2643124"/>
                  </a:lnTo>
                  <a:lnTo>
                    <a:pt x="2529713" y="2871724"/>
                  </a:lnTo>
                  <a:lnTo>
                    <a:pt x="228600" y="2871724"/>
                  </a:lnTo>
                  <a:cubicBezTo>
                    <a:pt x="168021" y="2871724"/>
                    <a:pt x="109855" y="2847594"/>
                    <a:pt x="66929" y="2804795"/>
                  </a:cubicBezTo>
                  <a:cubicBezTo>
                    <a:pt x="24003" y="2761996"/>
                    <a:pt x="0" y="2703703"/>
                    <a:pt x="0" y="2643124"/>
                  </a:cubicBezTo>
                  <a:cubicBezTo>
                    <a:pt x="0" y="1738884"/>
                    <a:pt x="482600" y="903478"/>
                    <a:pt x="1265809" y="451739"/>
                  </a:cubicBezTo>
                  <a:cubicBezTo>
                    <a:pt x="2049018" y="0"/>
                    <a:pt x="3013837" y="635"/>
                    <a:pt x="3796411" y="453390"/>
                  </a:cubicBezTo>
                  <a:cubicBezTo>
                    <a:pt x="4578985" y="906145"/>
                    <a:pt x="5060569" y="1742186"/>
                    <a:pt x="5059426" y="2646299"/>
                  </a:cubicBezTo>
                  <a:cubicBezTo>
                    <a:pt x="5059299" y="2772410"/>
                    <a:pt x="4956937" y="2874645"/>
                    <a:pt x="4830826" y="287464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7872390" y="4620510"/>
            <a:ext cx="2541240" cy="2541240"/>
            <a:chOff x="0" y="0"/>
            <a:chExt cx="3388320" cy="3388320"/>
          </a:xfrm>
        </p:grpSpPr>
        <p:sp>
          <p:nvSpPr>
            <p:cNvPr id="9" name="Freeform 9"/>
            <p:cNvSpPr/>
            <p:nvPr/>
          </p:nvSpPr>
          <p:spPr>
            <a:xfrm>
              <a:off x="0" y="-889"/>
              <a:ext cx="1925701" cy="1923669"/>
            </a:xfrm>
            <a:custGeom>
              <a:avLst/>
              <a:gdLst/>
              <a:ahLst/>
              <a:cxnLst/>
              <a:rect l="l" t="t" r="r" b="b"/>
              <a:pathLst>
                <a:path w="1925701" h="1923669">
                  <a:moveTo>
                    <a:pt x="1696974" y="889"/>
                  </a:moveTo>
                  <a:lnTo>
                    <a:pt x="1696974" y="229489"/>
                  </a:lnTo>
                  <a:lnTo>
                    <a:pt x="1696974" y="889"/>
                  </a:lnTo>
                  <a:lnTo>
                    <a:pt x="1696974" y="229489"/>
                  </a:lnTo>
                  <a:lnTo>
                    <a:pt x="1696466" y="458089"/>
                  </a:lnTo>
                  <a:cubicBezTo>
                    <a:pt x="1367917" y="457454"/>
                    <a:pt x="1052703" y="587502"/>
                    <a:pt x="820166" y="819531"/>
                  </a:cubicBezTo>
                  <a:cubicBezTo>
                    <a:pt x="587629" y="1051560"/>
                    <a:pt x="456946" y="1366520"/>
                    <a:pt x="456946" y="1695069"/>
                  </a:cubicBezTo>
                  <a:lnTo>
                    <a:pt x="228346" y="1695069"/>
                  </a:lnTo>
                  <a:lnTo>
                    <a:pt x="228346" y="1466469"/>
                  </a:lnTo>
                  <a:lnTo>
                    <a:pt x="1693926" y="1466469"/>
                  </a:lnTo>
                  <a:lnTo>
                    <a:pt x="1693926" y="1695069"/>
                  </a:lnTo>
                  <a:lnTo>
                    <a:pt x="1465326" y="1694688"/>
                  </a:lnTo>
                  <a:lnTo>
                    <a:pt x="1468120" y="229108"/>
                  </a:lnTo>
                  <a:cubicBezTo>
                    <a:pt x="1468628" y="102997"/>
                    <a:pt x="1570990" y="889"/>
                    <a:pt x="1696974" y="889"/>
                  </a:cubicBezTo>
                  <a:moveTo>
                    <a:pt x="1696974" y="458089"/>
                  </a:moveTo>
                  <a:lnTo>
                    <a:pt x="1696974" y="229489"/>
                  </a:lnTo>
                  <a:lnTo>
                    <a:pt x="1925574" y="229870"/>
                  </a:lnTo>
                  <a:lnTo>
                    <a:pt x="1922780" y="1695450"/>
                  </a:lnTo>
                  <a:cubicBezTo>
                    <a:pt x="1922526" y="1821561"/>
                    <a:pt x="1820291" y="1923669"/>
                    <a:pt x="1694180" y="1923669"/>
                  </a:cubicBezTo>
                  <a:lnTo>
                    <a:pt x="228600" y="1923669"/>
                  </a:lnTo>
                  <a:cubicBezTo>
                    <a:pt x="102362" y="1923669"/>
                    <a:pt x="0" y="1821307"/>
                    <a:pt x="0" y="1695069"/>
                  </a:cubicBezTo>
                  <a:cubicBezTo>
                    <a:pt x="0" y="1245108"/>
                    <a:pt x="178943" y="813689"/>
                    <a:pt x="497459" y="495935"/>
                  </a:cubicBezTo>
                  <a:lnTo>
                    <a:pt x="658876" y="657733"/>
                  </a:lnTo>
                  <a:lnTo>
                    <a:pt x="497332" y="495935"/>
                  </a:lnTo>
                  <a:cubicBezTo>
                    <a:pt x="815721" y="178054"/>
                    <a:pt x="1247521" y="0"/>
                    <a:pt x="1697482" y="889"/>
                  </a:cubicBezTo>
                  <a:cubicBezTo>
                    <a:pt x="1823593" y="1143"/>
                    <a:pt x="1925701" y="103505"/>
                    <a:pt x="1925574" y="229743"/>
                  </a:cubicBezTo>
                  <a:cubicBezTo>
                    <a:pt x="1925447" y="355981"/>
                    <a:pt x="1823212" y="458089"/>
                    <a:pt x="1696974" y="458089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019620" y="2507220"/>
            <a:ext cx="248940" cy="6768360"/>
            <a:chOff x="0" y="0"/>
            <a:chExt cx="331920" cy="90244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673719" cy="8858250"/>
            </a:xfrm>
            <a:custGeom>
              <a:avLst/>
              <a:gdLst/>
              <a:ahLst/>
              <a:cxnLst/>
              <a:rect l="l" t="t" r="r" b="b"/>
              <a:pathLst>
                <a:path w="8673719" h="8858250">
                  <a:moveTo>
                    <a:pt x="165989" y="0"/>
                  </a:moveTo>
                  <a:cubicBezTo>
                    <a:pt x="74295" y="0"/>
                    <a:pt x="0" y="74422"/>
                    <a:pt x="0" y="166370"/>
                  </a:cubicBezTo>
                  <a:lnTo>
                    <a:pt x="0" y="8858250"/>
                  </a:lnTo>
                  <a:cubicBezTo>
                    <a:pt x="0" y="4149598"/>
                    <a:pt x="3809111" y="332613"/>
                    <a:pt x="8507730" y="332613"/>
                  </a:cubicBezTo>
                  <a:lnTo>
                    <a:pt x="165989" y="332613"/>
                  </a:lnTo>
                  <a:cubicBezTo>
                    <a:pt x="4864735" y="332613"/>
                    <a:pt x="8673719" y="4149598"/>
                    <a:pt x="8673719" y="8858123"/>
                  </a:cubicBezTo>
                  <a:lnTo>
                    <a:pt x="331978" y="166370"/>
                  </a:lnTo>
                  <a:cubicBezTo>
                    <a:pt x="331978" y="74422"/>
                    <a:pt x="257556" y="0"/>
                    <a:pt x="165989" y="0"/>
                  </a:cubicBez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9019080" y="2507220"/>
            <a:ext cx="248940" cy="6768360"/>
            <a:chOff x="0" y="0"/>
            <a:chExt cx="331920" cy="90244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673719" cy="8858250"/>
            </a:xfrm>
            <a:custGeom>
              <a:avLst/>
              <a:gdLst/>
              <a:ahLst/>
              <a:cxnLst/>
              <a:rect l="l" t="t" r="r" b="b"/>
              <a:pathLst>
                <a:path w="8673719" h="8858250">
                  <a:moveTo>
                    <a:pt x="165989" y="0"/>
                  </a:moveTo>
                  <a:cubicBezTo>
                    <a:pt x="74295" y="0"/>
                    <a:pt x="0" y="74422"/>
                    <a:pt x="0" y="166370"/>
                  </a:cubicBezTo>
                  <a:lnTo>
                    <a:pt x="0" y="8858250"/>
                  </a:lnTo>
                  <a:cubicBezTo>
                    <a:pt x="0" y="4149598"/>
                    <a:pt x="3809111" y="332613"/>
                    <a:pt x="8507730" y="332613"/>
                  </a:cubicBezTo>
                  <a:lnTo>
                    <a:pt x="165989" y="332613"/>
                  </a:lnTo>
                  <a:cubicBezTo>
                    <a:pt x="4864735" y="332613"/>
                    <a:pt x="8673719" y="4149598"/>
                    <a:pt x="8673719" y="8858123"/>
                  </a:cubicBezTo>
                  <a:lnTo>
                    <a:pt x="331978" y="166370"/>
                  </a:lnTo>
                  <a:cubicBezTo>
                    <a:pt x="331978" y="74422"/>
                    <a:pt x="257556" y="0"/>
                    <a:pt x="165989" y="0"/>
                  </a:cubicBez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656200" y="5397300"/>
            <a:ext cx="975780" cy="987660"/>
            <a:chOff x="0" y="0"/>
            <a:chExt cx="1301040" cy="1316880"/>
          </a:xfrm>
        </p:grpSpPr>
        <p:sp>
          <p:nvSpPr>
            <p:cNvPr id="15" name="Freeform 15"/>
            <p:cNvSpPr/>
            <p:nvPr/>
          </p:nvSpPr>
          <p:spPr>
            <a:xfrm>
              <a:off x="127" y="127"/>
              <a:ext cx="1300988" cy="1316609"/>
            </a:xfrm>
            <a:custGeom>
              <a:avLst/>
              <a:gdLst/>
              <a:ahLst/>
              <a:cxnLst/>
              <a:rect l="l" t="t" r="r" b="b"/>
              <a:pathLst>
                <a:path w="1300988" h="1316609">
                  <a:moveTo>
                    <a:pt x="139827" y="0"/>
                  </a:moveTo>
                  <a:lnTo>
                    <a:pt x="0" y="136652"/>
                  </a:lnTo>
                  <a:lnTo>
                    <a:pt x="1161034" y="1316609"/>
                  </a:lnTo>
                  <a:lnTo>
                    <a:pt x="1300988" y="1179830"/>
                  </a:lnTo>
                  <a:lnTo>
                    <a:pt x="139827" y="0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8650260" y="5403240"/>
            <a:ext cx="987660" cy="975780"/>
            <a:chOff x="0" y="0"/>
            <a:chExt cx="1316880" cy="1301040"/>
          </a:xfrm>
        </p:grpSpPr>
        <p:sp>
          <p:nvSpPr>
            <p:cNvPr id="17" name="Freeform 17"/>
            <p:cNvSpPr/>
            <p:nvPr/>
          </p:nvSpPr>
          <p:spPr>
            <a:xfrm>
              <a:off x="127" y="127"/>
              <a:ext cx="1316736" cy="1300988"/>
            </a:xfrm>
            <a:custGeom>
              <a:avLst/>
              <a:gdLst/>
              <a:ahLst/>
              <a:cxnLst/>
              <a:rect l="l" t="t" r="r" b="b"/>
              <a:pathLst>
                <a:path w="1316736" h="1300988">
                  <a:moveTo>
                    <a:pt x="1179957" y="0"/>
                  </a:moveTo>
                  <a:lnTo>
                    <a:pt x="0" y="1164209"/>
                  </a:lnTo>
                  <a:lnTo>
                    <a:pt x="136779" y="1300988"/>
                  </a:lnTo>
                  <a:lnTo>
                    <a:pt x="1316736" y="139954"/>
                  </a:lnTo>
                  <a:lnTo>
                    <a:pt x="1179957" y="0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9066600" y="5269860"/>
            <a:ext cx="154980" cy="1243080"/>
            <a:chOff x="0" y="0"/>
            <a:chExt cx="206640" cy="16574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06629" cy="1657477"/>
            </a:xfrm>
            <a:custGeom>
              <a:avLst/>
              <a:gdLst/>
              <a:ahLst/>
              <a:cxnLst/>
              <a:rect l="l" t="t" r="r" b="b"/>
              <a:pathLst>
                <a:path w="206629" h="1657477">
                  <a:moveTo>
                    <a:pt x="12700" y="0"/>
                  </a:moveTo>
                  <a:lnTo>
                    <a:pt x="0" y="1654302"/>
                  </a:lnTo>
                  <a:lnTo>
                    <a:pt x="193929" y="1657477"/>
                  </a:lnTo>
                  <a:lnTo>
                    <a:pt x="206629" y="0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8522820" y="5813640"/>
            <a:ext cx="1243080" cy="154980"/>
            <a:chOff x="0" y="0"/>
            <a:chExt cx="1657440" cy="2066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57477" cy="206629"/>
            </a:xfrm>
            <a:custGeom>
              <a:avLst/>
              <a:gdLst/>
              <a:ahLst/>
              <a:cxnLst/>
              <a:rect l="l" t="t" r="r" b="b"/>
              <a:pathLst>
                <a:path w="1657477" h="206629">
                  <a:moveTo>
                    <a:pt x="3175" y="0"/>
                  </a:moveTo>
                  <a:lnTo>
                    <a:pt x="0" y="193929"/>
                  </a:lnTo>
                  <a:lnTo>
                    <a:pt x="1654302" y="206629"/>
                  </a:lnTo>
                  <a:lnTo>
                    <a:pt x="1657477" y="1270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8820900" y="5567940"/>
            <a:ext cx="646380" cy="646380"/>
            <a:chOff x="0" y="0"/>
            <a:chExt cx="861840" cy="861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61822" cy="861822"/>
            </a:xfrm>
            <a:custGeom>
              <a:avLst/>
              <a:gdLst/>
              <a:ahLst/>
              <a:cxnLst/>
              <a:rect l="l" t="t" r="r" b="b"/>
              <a:pathLst>
                <a:path w="861822" h="861822">
                  <a:moveTo>
                    <a:pt x="429387" y="0"/>
                  </a:moveTo>
                  <a:cubicBezTo>
                    <a:pt x="190754" y="0"/>
                    <a:pt x="0" y="190754"/>
                    <a:pt x="0" y="429387"/>
                  </a:cubicBezTo>
                  <a:cubicBezTo>
                    <a:pt x="0" y="668020"/>
                    <a:pt x="190754" y="861822"/>
                    <a:pt x="429387" y="861822"/>
                  </a:cubicBezTo>
                  <a:cubicBezTo>
                    <a:pt x="668020" y="861822"/>
                    <a:pt x="861822" y="667893"/>
                    <a:pt x="861822" y="429387"/>
                  </a:cubicBezTo>
                  <a:cubicBezTo>
                    <a:pt x="861822" y="190881"/>
                    <a:pt x="667893" y="0"/>
                    <a:pt x="42938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8955900" y="5702940"/>
            <a:ext cx="376920" cy="376920"/>
            <a:chOff x="0" y="0"/>
            <a:chExt cx="502560" cy="502560"/>
          </a:xfrm>
        </p:grpSpPr>
        <p:sp>
          <p:nvSpPr>
            <p:cNvPr id="25" name="Freeform 25"/>
            <p:cNvSpPr/>
            <p:nvPr/>
          </p:nvSpPr>
          <p:spPr>
            <a:xfrm>
              <a:off x="127" y="127"/>
              <a:ext cx="502412" cy="502412"/>
            </a:xfrm>
            <a:custGeom>
              <a:avLst/>
              <a:gdLst/>
              <a:ahLst/>
              <a:cxnLst/>
              <a:rect l="l" t="t" r="r" b="b"/>
              <a:pathLst>
                <a:path w="502412" h="502412">
                  <a:moveTo>
                    <a:pt x="251206" y="0"/>
                  </a:moveTo>
                  <a:cubicBezTo>
                    <a:pt x="111252" y="0"/>
                    <a:pt x="0" y="111252"/>
                    <a:pt x="0" y="251206"/>
                  </a:cubicBezTo>
                  <a:cubicBezTo>
                    <a:pt x="0" y="391160"/>
                    <a:pt x="111252" y="502412"/>
                    <a:pt x="251206" y="502412"/>
                  </a:cubicBezTo>
                  <a:cubicBezTo>
                    <a:pt x="391160" y="502412"/>
                    <a:pt x="502412" y="391160"/>
                    <a:pt x="502412" y="251206"/>
                  </a:cubicBezTo>
                  <a:cubicBezTo>
                    <a:pt x="502412" y="111252"/>
                    <a:pt x="391160" y="0"/>
                    <a:pt x="251206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8446680" y="5193720"/>
            <a:ext cx="1394820" cy="1394820"/>
            <a:chOff x="0" y="0"/>
            <a:chExt cx="1859760" cy="1859760"/>
          </a:xfrm>
        </p:grpSpPr>
        <p:sp>
          <p:nvSpPr>
            <p:cNvPr id="27" name="Freeform 27"/>
            <p:cNvSpPr/>
            <p:nvPr/>
          </p:nvSpPr>
          <p:spPr>
            <a:xfrm>
              <a:off x="0" y="-1905"/>
              <a:ext cx="1863344" cy="1867281"/>
            </a:xfrm>
            <a:custGeom>
              <a:avLst/>
              <a:gdLst/>
              <a:ahLst/>
              <a:cxnLst/>
              <a:rect l="l" t="t" r="r" b="b"/>
              <a:pathLst>
                <a:path w="1863344" h="1867281">
                  <a:moveTo>
                    <a:pt x="0" y="931799"/>
                  </a:moveTo>
                  <a:cubicBezTo>
                    <a:pt x="0" y="419608"/>
                    <a:pt x="414274" y="3810"/>
                    <a:pt x="926465" y="1905"/>
                  </a:cubicBezTo>
                  <a:cubicBezTo>
                    <a:pt x="1438656" y="0"/>
                    <a:pt x="1855978" y="412750"/>
                    <a:pt x="1859661" y="925068"/>
                  </a:cubicBezTo>
                  <a:cubicBezTo>
                    <a:pt x="1863344" y="1437386"/>
                    <a:pt x="1452118" y="1856105"/>
                    <a:pt x="939927" y="1861693"/>
                  </a:cubicBezTo>
                  <a:cubicBezTo>
                    <a:pt x="427736" y="1867281"/>
                    <a:pt x="7493" y="1457452"/>
                    <a:pt x="127" y="945261"/>
                  </a:cubicBezTo>
                  <a:close/>
                  <a:moveTo>
                    <a:pt x="173990" y="945261"/>
                  </a:moveTo>
                  <a:cubicBezTo>
                    <a:pt x="173990" y="1361694"/>
                    <a:pt x="510794" y="1699641"/>
                    <a:pt x="927227" y="1701165"/>
                  </a:cubicBezTo>
                  <a:cubicBezTo>
                    <a:pt x="1343660" y="1702689"/>
                    <a:pt x="1682877" y="1367155"/>
                    <a:pt x="1685925" y="950722"/>
                  </a:cubicBezTo>
                  <a:cubicBezTo>
                    <a:pt x="1688973" y="534289"/>
                    <a:pt x="1354582" y="193802"/>
                    <a:pt x="938276" y="189357"/>
                  </a:cubicBezTo>
                  <a:cubicBezTo>
                    <a:pt x="521970" y="184912"/>
                    <a:pt x="180086" y="504444"/>
                    <a:pt x="173990" y="920750"/>
                  </a:cubicBezTo>
                </a:path>
              </a:pathLst>
            </a:custGeom>
            <a:solidFill>
              <a:srgbClr val="4079BB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905220" y="4160880"/>
            <a:ext cx="373482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38" dirty="0">
                <a:solidFill>
                  <a:srgbClr val="4079BB"/>
                </a:solidFill>
                <a:latin typeface="Montserrat Bold"/>
                <a:cs typeface="B Nazanin" pitchFamily="2" charset="-78"/>
              </a:rPr>
              <a:t>پژوهش</a:t>
            </a:r>
            <a:endParaRPr lang="en-US" sz="2700" spc="38" dirty="0">
              <a:solidFill>
                <a:srgbClr val="4079BB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05220" y="4849380"/>
            <a:ext cx="3734820" cy="27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/>
            <a:r>
              <a:rPr lang="ar-SA" dirty="0">
                <a:cs typeface="B Nazanin" pitchFamily="2" charset="-78"/>
              </a:rPr>
              <a:t>قالب پاورپوینت مهندسی نفت قابل ویرایش می باشد</a:t>
            </a:r>
            <a:endParaRPr lang="en-US" dirty="0">
              <a:cs typeface="B Nazanin" pitchFamily="2" charset="-78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2178900" y="2690280"/>
            <a:ext cx="3155100" cy="1188540"/>
            <a:chOff x="0" y="0"/>
            <a:chExt cx="4206800" cy="158472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206800" cy="1584707"/>
            </a:xfrm>
            <a:custGeom>
              <a:avLst/>
              <a:gdLst/>
              <a:ahLst/>
              <a:cxnLst/>
              <a:rect l="l" t="t" r="r" b="b"/>
              <a:pathLst>
                <a:path w="2610866" h="1584706">
                  <a:moveTo>
                    <a:pt x="792607" y="0"/>
                  </a:moveTo>
                  <a:cubicBezTo>
                    <a:pt x="354838" y="0"/>
                    <a:pt x="0" y="354711"/>
                    <a:pt x="0" y="792353"/>
                  </a:cubicBezTo>
                  <a:cubicBezTo>
                    <a:pt x="0" y="1229995"/>
                    <a:pt x="354838" y="1584706"/>
                    <a:pt x="792607" y="1584706"/>
                  </a:cubicBezTo>
                  <a:lnTo>
                    <a:pt x="2610866" y="1584706"/>
                  </a:lnTo>
                  <a:cubicBezTo>
                    <a:pt x="2173097" y="1584706"/>
                    <a:pt x="1818259" y="1229995"/>
                    <a:pt x="1818259" y="792353"/>
                  </a:cubicBezTo>
                  <a:lnTo>
                    <a:pt x="1585087" y="792353"/>
                  </a:lnTo>
                  <a:cubicBezTo>
                    <a:pt x="1585087" y="354711"/>
                    <a:pt x="1939925" y="0"/>
                    <a:pt x="237769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3403440" cy="1584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 dirty="0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100%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13780" y="2690280"/>
            <a:ext cx="1188540" cy="1188540"/>
            <a:chOff x="0" y="0"/>
            <a:chExt cx="1584720" cy="1584720"/>
          </a:xfrm>
        </p:grpSpPr>
        <p:sp>
          <p:nvSpPr>
            <p:cNvPr id="34" name="Freeform 34"/>
            <p:cNvSpPr/>
            <p:nvPr/>
          </p:nvSpPr>
          <p:spPr>
            <a:xfrm>
              <a:off x="0" y="-1651"/>
              <a:ext cx="1587881" cy="1591056"/>
            </a:xfrm>
            <a:custGeom>
              <a:avLst/>
              <a:gdLst/>
              <a:ahLst/>
              <a:cxnLst/>
              <a:rect l="l" t="t" r="r" b="b"/>
              <a:pathLst>
                <a:path w="1587881" h="1591056">
                  <a:moveTo>
                    <a:pt x="0" y="794004"/>
                  </a:moveTo>
                  <a:cubicBezTo>
                    <a:pt x="0" y="357505"/>
                    <a:pt x="353060" y="3302"/>
                    <a:pt x="789432" y="1651"/>
                  </a:cubicBezTo>
                  <a:cubicBezTo>
                    <a:pt x="1225804" y="0"/>
                    <a:pt x="1581531" y="351790"/>
                    <a:pt x="1584706" y="788289"/>
                  </a:cubicBezTo>
                  <a:cubicBezTo>
                    <a:pt x="1587881" y="1224788"/>
                    <a:pt x="1237488" y="1581658"/>
                    <a:pt x="800989" y="1586357"/>
                  </a:cubicBezTo>
                  <a:cubicBezTo>
                    <a:pt x="364490" y="1591056"/>
                    <a:pt x="6477" y="1241933"/>
                    <a:pt x="127" y="80556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0"/>
              <a:ext cx="1584720" cy="1584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A</a:t>
              </a: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905220" y="7676280"/>
            <a:ext cx="373482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38" dirty="0">
                <a:solidFill>
                  <a:srgbClr val="363A3D"/>
                </a:solidFill>
                <a:latin typeface="Montserrat Bold"/>
                <a:cs typeface="B Nazanin" pitchFamily="2" charset="-78"/>
              </a:rPr>
              <a:t>طرح کسب و کار</a:t>
            </a:r>
            <a:endParaRPr lang="en-US" sz="2700" spc="38" dirty="0">
              <a:solidFill>
                <a:srgbClr val="363A3D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905220" y="8364780"/>
            <a:ext cx="3734820" cy="27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/>
            <a:r>
              <a:rPr lang="ar-SA" dirty="0">
                <a:cs typeface="B Nazanin" pitchFamily="2" charset="-78"/>
              </a:rPr>
              <a:t>قالب پاورپوینت مهندسی نفت قابل ویرایش می باشد</a:t>
            </a:r>
            <a:endParaRPr lang="en-US" dirty="0">
              <a:cs typeface="B Nazanin" pitchFamily="2" charset="-78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2178900" y="6205140"/>
            <a:ext cx="3231300" cy="1188540"/>
            <a:chOff x="0" y="0"/>
            <a:chExt cx="4308400" cy="158472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308400" cy="1584707"/>
            </a:xfrm>
            <a:custGeom>
              <a:avLst/>
              <a:gdLst/>
              <a:ahLst/>
              <a:cxnLst/>
              <a:rect l="l" t="t" r="r" b="b"/>
              <a:pathLst>
                <a:path w="2610866" h="1584706">
                  <a:moveTo>
                    <a:pt x="792607" y="0"/>
                  </a:moveTo>
                  <a:cubicBezTo>
                    <a:pt x="354838" y="0"/>
                    <a:pt x="0" y="354711"/>
                    <a:pt x="0" y="792353"/>
                  </a:cubicBezTo>
                  <a:cubicBezTo>
                    <a:pt x="0" y="1229995"/>
                    <a:pt x="354838" y="1584706"/>
                    <a:pt x="792607" y="1584706"/>
                  </a:cubicBezTo>
                  <a:lnTo>
                    <a:pt x="2610866" y="1584706"/>
                  </a:lnTo>
                  <a:cubicBezTo>
                    <a:pt x="2173097" y="1584706"/>
                    <a:pt x="1818259" y="1229995"/>
                    <a:pt x="1818259" y="792353"/>
                  </a:cubicBezTo>
                  <a:lnTo>
                    <a:pt x="1585087" y="792353"/>
                  </a:lnTo>
                  <a:cubicBezTo>
                    <a:pt x="1585087" y="354711"/>
                    <a:pt x="1939925" y="0"/>
                    <a:pt x="237769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0"/>
              <a:ext cx="3403440" cy="1584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75%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813780" y="6205140"/>
            <a:ext cx="1188540" cy="1188540"/>
            <a:chOff x="0" y="0"/>
            <a:chExt cx="1584720" cy="1584720"/>
          </a:xfrm>
        </p:grpSpPr>
        <p:sp>
          <p:nvSpPr>
            <p:cNvPr id="42" name="Freeform 42"/>
            <p:cNvSpPr/>
            <p:nvPr/>
          </p:nvSpPr>
          <p:spPr>
            <a:xfrm>
              <a:off x="0" y="-1651"/>
              <a:ext cx="1587881" cy="1591056"/>
            </a:xfrm>
            <a:custGeom>
              <a:avLst/>
              <a:gdLst/>
              <a:ahLst/>
              <a:cxnLst/>
              <a:rect l="l" t="t" r="r" b="b"/>
              <a:pathLst>
                <a:path w="1587881" h="1591056">
                  <a:moveTo>
                    <a:pt x="0" y="794004"/>
                  </a:moveTo>
                  <a:cubicBezTo>
                    <a:pt x="0" y="357505"/>
                    <a:pt x="353060" y="3302"/>
                    <a:pt x="789432" y="1651"/>
                  </a:cubicBezTo>
                  <a:cubicBezTo>
                    <a:pt x="1225804" y="0"/>
                    <a:pt x="1581531" y="351790"/>
                    <a:pt x="1584706" y="788289"/>
                  </a:cubicBezTo>
                  <a:cubicBezTo>
                    <a:pt x="1587881" y="1224788"/>
                    <a:pt x="1237488" y="1581658"/>
                    <a:pt x="800989" y="1586357"/>
                  </a:cubicBezTo>
                  <a:cubicBezTo>
                    <a:pt x="364490" y="1591056"/>
                    <a:pt x="6477" y="1241933"/>
                    <a:pt x="127" y="805561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0"/>
              <a:ext cx="1584720" cy="1584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B</a:t>
              </a: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13647600" y="4160880"/>
            <a:ext cx="373482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38" dirty="0">
                <a:solidFill>
                  <a:srgbClr val="363A3D"/>
                </a:solidFill>
                <a:latin typeface="Montserrat Bold"/>
                <a:cs typeface="B Nazanin" pitchFamily="2" charset="-78"/>
              </a:rPr>
              <a:t>اجاره ها</a:t>
            </a:r>
            <a:endParaRPr lang="en-US" sz="2700" spc="38" dirty="0">
              <a:solidFill>
                <a:srgbClr val="363A3D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3647600" y="4849380"/>
            <a:ext cx="3734820" cy="27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/>
            <a:r>
              <a:rPr lang="ar-SA" dirty="0">
                <a:cs typeface="B Nazanin" pitchFamily="2" charset="-78"/>
              </a:rPr>
              <a:t>قالب پاورپوینت مهندسی نفت قابل ویرایش می باشد</a:t>
            </a:r>
            <a:endParaRPr lang="en-US" dirty="0">
              <a:cs typeface="B Nazanin" pitchFamily="2" charset="-78"/>
            </a:endParaRPr>
          </a:p>
        </p:txBody>
      </p:sp>
      <p:grpSp>
        <p:nvGrpSpPr>
          <p:cNvPr id="46" name="Group 46"/>
          <p:cNvGrpSpPr/>
          <p:nvPr/>
        </p:nvGrpSpPr>
        <p:grpSpPr>
          <a:xfrm>
            <a:off x="13182600" y="2705100"/>
            <a:ext cx="3991860" cy="1264740"/>
            <a:chOff x="586969" y="19760"/>
            <a:chExt cx="3843667" cy="1686320"/>
          </a:xfrm>
        </p:grpSpPr>
        <p:sp>
          <p:nvSpPr>
            <p:cNvPr id="47" name="Freeform 47"/>
            <p:cNvSpPr/>
            <p:nvPr/>
          </p:nvSpPr>
          <p:spPr>
            <a:xfrm>
              <a:off x="586969" y="19760"/>
              <a:ext cx="3403473" cy="1584707"/>
            </a:xfrm>
            <a:custGeom>
              <a:avLst/>
              <a:gdLst/>
              <a:ahLst/>
              <a:cxnLst/>
              <a:rect l="l" t="t" r="r" b="b"/>
              <a:pathLst>
                <a:path w="2610866" h="1584706">
                  <a:moveTo>
                    <a:pt x="1818259" y="0"/>
                  </a:moveTo>
                  <a:cubicBezTo>
                    <a:pt x="2256028" y="0"/>
                    <a:pt x="2610866" y="354711"/>
                    <a:pt x="2610866" y="792353"/>
                  </a:cubicBezTo>
                  <a:cubicBezTo>
                    <a:pt x="2610866" y="1229995"/>
                    <a:pt x="2256028" y="1584706"/>
                    <a:pt x="1818259" y="1584706"/>
                  </a:cubicBezTo>
                  <a:lnTo>
                    <a:pt x="0" y="1584706"/>
                  </a:lnTo>
                  <a:cubicBezTo>
                    <a:pt x="437769" y="1584706"/>
                    <a:pt x="792607" y="1229995"/>
                    <a:pt x="792607" y="792353"/>
                  </a:cubicBezTo>
                  <a:lnTo>
                    <a:pt x="1025779" y="792353"/>
                  </a:lnTo>
                  <a:cubicBezTo>
                    <a:pt x="1025779" y="354711"/>
                    <a:pt x="670941" y="0"/>
                    <a:pt x="23317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1027196" y="121360"/>
              <a:ext cx="3403440" cy="1584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 dirty="0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50%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6840200" y="2781300"/>
            <a:ext cx="1188540" cy="1188540"/>
            <a:chOff x="0" y="0"/>
            <a:chExt cx="1584720" cy="1584720"/>
          </a:xfrm>
        </p:grpSpPr>
        <p:sp>
          <p:nvSpPr>
            <p:cNvPr id="50" name="Freeform 50"/>
            <p:cNvSpPr/>
            <p:nvPr/>
          </p:nvSpPr>
          <p:spPr>
            <a:xfrm>
              <a:off x="-3175" y="-1651"/>
              <a:ext cx="1587881" cy="1591056"/>
            </a:xfrm>
            <a:custGeom>
              <a:avLst/>
              <a:gdLst/>
              <a:ahLst/>
              <a:cxnLst/>
              <a:rect l="l" t="t" r="r" b="b"/>
              <a:pathLst>
                <a:path w="1587881" h="1591056">
                  <a:moveTo>
                    <a:pt x="1587881" y="794004"/>
                  </a:moveTo>
                  <a:cubicBezTo>
                    <a:pt x="1587881" y="357505"/>
                    <a:pt x="1234948" y="3302"/>
                    <a:pt x="798449" y="1651"/>
                  </a:cubicBezTo>
                  <a:cubicBezTo>
                    <a:pt x="361950" y="0"/>
                    <a:pt x="6350" y="351790"/>
                    <a:pt x="3175" y="788289"/>
                  </a:cubicBezTo>
                  <a:cubicBezTo>
                    <a:pt x="0" y="1224788"/>
                    <a:pt x="350393" y="1581658"/>
                    <a:pt x="786892" y="1586357"/>
                  </a:cubicBezTo>
                  <a:cubicBezTo>
                    <a:pt x="1223391" y="1591056"/>
                    <a:pt x="1581404" y="1242060"/>
                    <a:pt x="1587754" y="805561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0"/>
              <a:ext cx="1584720" cy="1584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C</a:t>
              </a:r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3647600" y="7676280"/>
            <a:ext cx="373482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38" dirty="0">
                <a:solidFill>
                  <a:srgbClr val="4079BB"/>
                </a:solidFill>
                <a:latin typeface="Montserrat Bold"/>
                <a:cs typeface="B Nazanin" pitchFamily="2" charset="-78"/>
              </a:rPr>
              <a:t>ساختار</a:t>
            </a:r>
            <a:endParaRPr lang="en-US" sz="2700" spc="38" dirty="0">
              <a:solidFill>
                <a:srgbClr val="4079BB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3647600" y="8364780"/>
            <a:ext cx="3734820" cy="27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/>
            <a:r>
              <a:rPr lang="ar-SA" dirty="0">
                <a:cs typeface="B Nazanin" pitchFamily="2" charset="-78"/>
              </a:rPr>
              <a:t>قالب پاورپوینت مهندسی نفت قابل ویرایش می باشد</a:t>
            </a:r>
            <a:endParaRPr lang="en-US" dirty="0">
              <a:cs typeface="B Nazanin" pitchFamily="2" charset="-78"/>
            </a:endParaRPr>
          </a:p>
        </p:txBody>
      </p:sp>
      <p:grpSp>
        <p:nvGrpSpPr>
          <p:cNvPr id="54" name="Group 54"/>
          <p:cNvGrpSpPr/>
          <p:nvPr/>
        </p:nvGrpSpPr>
        <p:grpSpPr>
          <a:xfrm>
            <a:off x="13411200" y="6134100"/>
            <a:ext cx="3742320" cy="1259570"/>
            <a:chOff x="-152602" y="-94720"/>
            <a:chExt cx="3969174" cy="1679427"/>
          </a:xfrm>
        </p:grpSpPr>
        <p:sp>
          <p:nvSpPr>
            <p:cNvPr id="55" name="Freeform 55"/>
            <p:cNvSpPr/>
            <p:nvPr/>
          </p:nvSpPr>
          <p:spPr>
            <a:xfrm>
              <a:off x="-152602" y="0"/>
              <a:ext cx="3556075" cy="1584707"/>
            </a:xfrm>
            <a:custGeom>
              <a:avLst/>
              <a:gdLst/>
              <a:ahLst/>
              <a:cxnLst/>
              <a:rect l="l" t="t" r="r" b="b"/>
              <a:pathLst>
                <a:path w="2610866" h="1584706">
                  <a:moveTo>
                    <a:pt x="1818259" y="0"/>
                  </a:moveTo>
                  <a:cubicBezTo>
                    <a:pt x="2256028" y="0"/>
                    <a:pt x="2610866" y="354711"/>
                    <a:pt x="2610866" y="792353"/>
                  </a:cubicBezTo>
                  <a:cubicBezTo>
                    <a:pt x="2610866" y="1229995"/>
                    <a:pt x="2256028" y="1584706"/>
                    <a:pt x="1818259" y="1584706"/>
                  </a:cubicBezTo>
                  <a:lnTo>
                    <a:pt x="0" y="1584706"/>
                  </a:lnTo>
                  <a:cubicBezTo>
                    <a:pt x="437769" y="1584706"/>
                    <a:pt x="792607" y="1229995"/>
                    <a:pt x="792607" y="792353"/>
                  </a:cubicBezTo>
                  <a:lnTo>
                    <a:pt x="1025779" y="792353"/>
                  </a:lnTo>
                  <a:cubicBezTo>
                    <a:pt x="1025779" y="354711"/>
                    <a:pt x="670941" y="0"/>
                    <a:pt x="23317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413132" y="-94720"/>
              <a:ext cx="3403440" cy="1584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 dirty="0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25%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6840200" y="6134100"/>
            <a:ext cx="1188540" cy="1188540"/>
            <a:chOff x="0" y="0"/>
            <a:chExt cx="1584720" cy="1584720"/>
          </a:xfrm>
        </p:grpSpPr>
        <p:sp>
          <p:nvSpPr>
            <p:cNvPr id="58" name="Freeform 58"/>
            <p:cNvSpPr/>
            <p:nvPr/>
          </p:nvSpPr>
          <p:spPr>
            <a:xfrm>
              <a:off x="-3175" y="-1651"/>
              <a:ext cx="1587881" cy="1591056"/>
            </a:xfrm>
            <a:custGeom>
              <a:avLst/>
              <a:gdLst/>
              <a:ahLst/>
              <a:cxnLst/>
              <a:rect l="l" t="t" r="r" b="b"/>
              <a:pathLst>
                <a:path w="1587881" h="1591056">
                  <a:moveTo>
                    <a:pt x="1587881" y="794004"/>
                  </a:moveTo>
                  <a:cubicBezTo>
                    <a:pt x="1587881" y="357505"/>
                    <a:pt x="1234948" y="3302"/>
                    <a:pt x="798449" y="1651"/>
                  </a:cubicBezTo>
                  <a:cubicBezTo>
                    <a:pt x="361950" y="0"/>
                    <a:pt x="6350" y="351790"/>
                    <a:pt x="3175" y="788289"/>
                  </a:cubicBezTo>
                  <a:cubicBezTo>
                    <a:pt x="0" y="1224788"/>
                    <a:pt x="350393" y="1581658"/>
                    <a:pt x="786892" y="1586357"/>
                  </a:cubicBezTo>
                  <a:cubicBezTo>
                    <a:pt x="1223391" y="1591056"/>
                    <a:pt x="1581404" y="1242060"/>
                    <a:pt x="1587754" y="80556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0"/>
              <a:ext cx="1584720" cy="1584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D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5478020" y="766800"/>
            <a:ext cx="663120" cy="857520"/>
            <a:chOff x="0" y="0"/>
            <a:chExt cx="884160" cy="114336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7129880" y="773280"/>
            <a:ext cx="672300" cy="844020"/>
            <a:chOff x="0" y="0"/>
            <a:chExt cx="896400" cy="112536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16200000" y="744120"/>
            <a:ext cx="893700" cy="419580"/>
            <a:chOff x="0" y="0"/>
            <a:chExt cx="1191600" cy="55944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16288020" y="121500"/>
            <a:ext cx="701460" cy="704160"/>
            <a:chOff x="0" y="0"/>
            <a:chExt cx="935280" cy="93888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16075800" y="635580"/>
            <a:ext cx="942840" cy="629640"/>
            <a:chOff x="0" y="0"/>
            <a:chExt cx="1257120" cy="839520"/>
          </a:xfrm>
        </p:grpSpPr>
        <p:sp>
          <p:nvSpPr>
            <p:cNvPr id="69" name="Freeform 69"/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17289720" y="1551960"/>
            <a:ext cx="616140" cy="241380"/>
            <a:chOff x="0" y="0"/>
            <a:chExt cx="821520" cy="32184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16924140" y="649080"/>
            <a:ext cx="286740" cy="609120"/>
            <a:chOff x="0" y="0"/>
            <a:chExt cx="382320" cy="812160"/>
          </a:xfrm>
        </p:grpSpPr>
        <p:sp>
          <p:nvSpPr>
            <p:cNvPr id="73" name="Freeform 73"/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15403500" y="1558440"/>
            <a:ext cx="584280" cy="176040"/>
            <a:chOff x="0" y="0"/>
            <a:chExt cx="779040" cy="23472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15462360" y="1682640"/>
            <a:ext cx="446580" cy="133380"/>
            <a:chOff x="0" y="0"/>
            <a:chExt cx="595440" cy="17784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17377740" y="1691820"/>
            <a:ext cx="430920" cy="117180"/>
            <a:chOff x="0" y="0"/>
            <a:chExt cx="574560" cy="15624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16712460" y="349380"/>
            <a:ext cx="182520" cy="264060"/>
            <a:chOff x="0" y="0"/>
            <a:chExt cx="243360" cy="35208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16500240" y="209520"/>
            <a:ext cx="286740" cy="214380"/>
            <a:chOff x="0" y="0"/>
            <a:chExt cx="382320" cy="28584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16500240" y="547560"/>
            <a:ext cx="270540" cy="182520"/>
            <a:chOff x="0" y="0"/>
            <a:chExt cx="360720" cy="24336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16383060" y="319680"/>
            <a:ext cx="205200" cy="293220"/>
            <a:chOff x="0" y="0"/>
            <a:chExt cx="273600" cy="39096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  <p:sp>
        <p:nvSpPr>
          <p:cNvPr id="88" name="TextBox 88"/>
          <p:cNvSpPr txBox="1"/>
          <p:nvPr/>
        </p:nvSpPr>
        <p:spPr>
          <a:xfrm>
            <a:off x="1219200" y="266700"/>
            <a:ext cx="966402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fa-IR" sz="8100" spc="898" dirty="0">
                <a:solidFill>
                  <a:srgbClr val="363A3D"/>
                </a:solidFill>
                <a:latin typeface="Arimo Bold"/>
                <a:cs typeface="B Nazanin" pitchFamily="2" charset="-78"/>
              </a:rPr>
              <a:t>خطوط لوله</a:t>
            </a:r>
            <a:r>
              <a:rPr lang="en-US" sz="8100" spc="898" dirty="0">
                <a:solidFill>
                  <a:srgbClr val="363A3D"/>
                </a:solidFill>
                <a:latin typeface="Arimo Bold"/>
                <a:cs typeface="B Nazanin" pitchFamily="2" charset="-78"/>
              </a:rPr>
              <a:t> </a:t>
            </a:r>
            <a:r>
              <a:rPr lang="fa-IR" sz="8100" spc="898" dirty="0">
                <a:solidFill>
                  <a:srgbClr val="4079BB"/>
                </a:solidFill>
                <a:latin typeface="Arimo Bold"/>
                <a:cs typeface="B Nazanin" pitchFamily="2" charset="-78"/>
              </a:rPr>
              <a:t>نمودار</a:t>
            </a:r>
            <a:endParaRPr lang="en-US" sz="8100" spc="898" dirty="0">
              <a:solidFill>
                <a:srgbClr val="4079BB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1237860" y="1572300"/>
            <a:ext cx="34540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7F7F7F"/>
                </a:solidFill>
                <a:latin typeface="Montserrat"/>
                <a:cs typeface="B Nazanin" pitchFamily="2" charset="-78"/>
              </a:rPr>
              <a:t>زیرنویس خود را وارد کنید</a:t>
            </a:r>
            <a:endParaRPr lang="en-US" sz="2100" spc="29" dirty="0">
              <a:solidFill>
                <a:srgbClr val="7F7F7F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90" name="Group 90"/>
          <p:cNvGrpSpPr/>
          <p:nvPr/>
        </p:nvGrpSpPr>
        <p:grpSpPr>
          <a:xfrm>
            <a:off x="15092460" y="9998640"/>
            <a:ext cx="256500" cy="288360"/>
            <a:chOff x="0" y="0"/>
            <a:chExt cx="342000" cy="384480"/>
          </a:xfrm>
        </p:grpSpPr>
        <p:sp>
          <p:nvSpPr>
            <p:cNvPr id="91" name="Freeform 91"/>
            <p:cNvSpPr/>
            <p:nvPr/>
          </p:nvSpPr>
          <p:spPr>
            <a:xfrm>
              <a:off x="0" y="-254"/>
              <a:ext cx="342011" cy="384683"/>
            </a:xfrm>
            <a:custGeom>
              <a:avLst/>
              <a:gdLst/>
              <a:ahLst/>
              <a:cxnLst/>
              <a:rect l="l" t="t" r="r" b="b"/>
              <a:pathLst>
                <a:path w="342011" h="384683">
                  <a:moveTo>
                    <a:pt x="155575" y="384683"/>
                  </a:moveTo>
                  <a:cubicBezTo>
                    <a:pt x="155575" y="309372"/>
                    <a:pt x="155575" y="232791"/>
                    <a:pt x="155575" y="156083"/>
                  </a:cubicBezTo>
                  <a:cubicBezTo>
                    <a:pt x="209169" y="156083"/>
                    <a:pt x="264160" y="156083"/>
                    <a:pt x="320548" y="156083"/>
                  </a:cubicBezTo>
                  <a:cubicBezTo>
                    <a:pt x="320548" y="149352"/>
                    <a:pt x="321945" y="144018"/>
                    <a:pt x="321945" y="138557"/>
                  </a:cubicBezTo>
                  <a:cubicBezTo>
                    <a:pt x="319278" y="130429"/>
                    <a:pt x="321945" y="126492"/>
                    <a:pt x="329946" y="127762"/>
                  </a:cubicBezTo>
                  <a:cubicBezTo>
                    <a:pt x="339344" y="129159"/>
                    <a:pt x="342011" y="125095"/>
                    <a:pt x="342011" y="116967"/>
                  </a:cubicBezTo>
                  <a:cubicBezTo>
                    <a:pt x="340614" y="91440"/>
                    <a:pt x="340614" y="64516"/>
                    <a:pt x="342011" y="38989"/>
                  </a:cubicBezTo>
                  <a:cubicBezTo>
                    <a:pt x="342011" y="29591"/>
                    <a:pt x="337947" y="25527"/>
                    <a:pt x="328549" y="28194"/>
                  </a:cubicBezTo>
                  <a:cubicBezTo>
                    <a:pt x="321818" y="29591"/>
                    <a:pt x="320548" y="26797"/>
                    <a:pt x="321818" y="21463"/>
                  </a:cubicBezTo>
                  <a:cubicBezTo>
                    <a:pt x="321818" y="14732"/>
                    <a:pt x="321818" y="8001"/>
                    <a:pt x="321818" y="0"/>
                  </a:cubicBezTo>
                  <a:cubicBezTo>
                    <a:pt x="313817" y="0"/>
                    <a:pt x="305689" y="0"/>
                    <a:pt x="298958" y="0"/>
                  </a:cubicBezTo>
                  <a:cubicBezTo>
                    <a:pt x="254762" y="0"/>
                    <a:pt x="210439" y="0"/>
                    <a:pt x="166243" y="0"/>
                  </a:cubicBezTo>
                  <a:cubicBezTo>
                    <a:pt x="122047" y="1651"/>
                    <a:pt x="81788" y="13716"/>
                    <a:pt x="49657" y="44577"/>
                  </a:cubicBezTo>
                  <a:cubicBezTo>
                    <a:pt x="16129" y="76835"/>
                    <a:pt x="1397" y="117221"/>
                    <a:pt x="1397" y="164211"/>
                  </a:cubicBezTo>
                  <a:cubicBezTo>
                    <a:pt x="1397" y="232791"/>
                    <a:pt x="1397" y="302641"/>
                    <a:pt x="1397" y="371221"/>
                  </a:cubicBezTo>
                  <a:cubicBezTo>
                    <a:pt x="1397" y="376555"/>
                    <a:pt x="0" y="380619"/>
                    <a:pt x="0" y="384683"/>
                  </a:cubicBezTo>
                  <a:cubicBezTo>
                    <a:pt x="52324" y="384683"/>
                    <a:pt x="103251" y="384683"/>
                    <a:pt x="155575" y="3846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18087300" y="9866880"/>
            <a:ext cx="191160" cy="115020"/>
            <a:chOff x="0" y="0"/>
            <a:chExt cx="254880" cy="153360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255016" cy="153416"/>
            </a:xfrm>
            <a:custGeom>
              <a:avLst/>
              <a:gdLst/>
              <a:ahLst/>
              <a:cxnLst/>
              <a:rect l="l" t="t" r="r" b="b"/>
              <a:pathLst>
                <a:path w="255016" h="153416">
                  <a:moveTo>
                    <a:pt x="254889" y="0"/>
                  </a:moveTo>
                  <a:cubicBezTo>
                    <a:pt x="181102" y="1397"/>
                    <a:pt x="105918" y="1397"/>
                    <a:pt x="32258" y="1397"/>
                  </a:cubicBezTo>
                  <a:cubicBezTo>
                    <a:pt x="26924" y="1397"/>
                    <a:pt x="22860" y="1397"/>
                    <a:pt x="17526" y="1397"/>
                  </a:cubicBezTo>
                  <a:cubicBezTo>
                    <a:pt x="17526" y="12192"/>
                    <a:pt x="17526" y="21590"/>
                    <a:pt x="17526" y="32385"/>
                  </a:cubicBezTo>
                  <a:cubicBezTo>
                    <a:pt x="12192" y="33782"/>
                    <a:pt x="6731" y="33782"/>
                    <a:pt x="127" y="33782"/>
                  </a:cubicBezTo>
                  <a:cubicBezTo>
                    <a:pt x="0" y="61849"/>
                    <a:pt x="0" y="88773"/>
                    <a:pt x="1397" y="115697"/>
                  </a:cubicBezTo>
                  <a:cubicBezTo>
                    <a:pt x="1397" y="118364"/>
                    <a:pt x="10795" y="121031"/>
                    <a:pt x="17526" y="126492"/>
                  </a:cubicBezTo>
                  <a:cubicBezTo>
                    <a:pt x="17526" y="133223"/>
                    <a:pt x="17526" y="142621"/>
                    <a:pt x="17526" y="153416"/>
                  </a:cubicBezTo>
                  <a:cubicBezTo>
                    <a:pt x="96647" y="153416"/>
                    <a:pt x="175768" y="153416"/>
                    <a:pt x="255016" y="153416"/>
                  </a:cubicBezTo>
                  <a:cubicBezTo>
                    <a:pt x="255016" y="102235"/>
                    <a:pt x="255016" y="51181"/>
                    <a:pt x="2550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15926220" y="9493740"/>
            <a:ext cx="545400" cy="621000"/>
            <a:chOff x="0" y="0"/>
            <a:chExt cx="727200" cy="82800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727075" cy="828294"/>
            </a:xfrm>
            <a:custGeom>
              <a:avLst/>
              <a:gdLst/>
              <a:ahLst/>
              <a:cxnLst/>
              <a:rect l="l" t="t" r="r" b="b"/>
              <a:pathLst>
                <a:path w="727075" h="828294">
                  <a:moveTo>
                    <a:pt x="263017" y="673481"/>
                  </a:moveTo>
                  <a:cubicBezTo>
                    <a:pt x="210693" y="673481"/>
                    <a:pt x="158369" y="673481"/>
                    <a:pt x="104648" y="673481"/>
                  </a:cubicBezTo>
                  <a:cubicBezTo>
                    <a:pt x="104648" y="684276"/>
                    <a:pt x="104648" y="692277"/>
                    <a:pt x="104648" y="700405"/>
                  </a:cubicBezTo>
                  <a:cubicBezTo>
                    <a:pt x="85852" y="700405"/>
                    <a:pt x="85852" y="700405"/>
                    <a:pt x="85852" y="717931"/>
                  </a:cubicBezTo>
                  <a:cubicBezTo>
                    <a:pt x="85852" y="744855"/>
                    <a:pt x="85852" y="773049"/>
                    <a:pt x="85852" y="799973"/>
                  </a:cubicBezTo>
                  <a:cubicBezTo>
                    <a:pt x="92583" y="801370"/>
                    <a:pt x="97917" y="801370"/>
                    <a:pt x="103251" y="801370"/>
                  </a:cubicBezTo>
                  <a:cubicBezTo>
                    <a:pt x="103251" y="810768"/>
                    <a:pt x="103251" y="818896"/>
                    <a:pt x="103251" y="828294"/>
                  </a:cubicBezTo>
                  <a:cubicBezTo>
                    <a:pt x="108585" y="828294"/>
                    <a:pt x="112649" y="828294"/>
                    <a:pt x="116713" y="828294"/>
                  </a:cubicBezTo>
                  <a:cubicBezTo>
                    <a:pt x="163703" y="828294"/>
                    <a:pt x="210693" y="828294"/>
                    <a:pt x="257556" y="828294"/>
                  </a:cubicBezTo>
                  <a:cubicBezTo>
                    <a:pt x="334010" y="828294"/>
                    <a:pt x="394462" y="779907"/>
                    <a:pt x="411861" y="705993"/>
                  </a:cubicBezTo>
                  <a:cubicBezTo>
                    <a:pt x="415925" y="691261"/>
                    <a:pt x="417195" y="675132"/>
                    <a:pt x="417195" y="659003"/>
                  </a:cubicBezTo>
                  <a:cubicBezTo>
                    <a:pt x="417195" y="496316"/>
                    <a:pt x="417195" y="332359"/>
                    <a:pt x="417195" y="169672"/>
                  </a:cubicBezTo>
                  <a:cubicBezTo>
                    <a:pt x="417195" y="164338"/>
                    <a:pt x="417195" y="160274"/>
                    <a:pt x="417195" y="154940"/>
                  </a:cubicBezTo>
                  <a:cubicBezTo>
                    <a:pt x="520446" y="154940"/>
                    <a:pt x="623824" y="154940"/>
                    <a:pt x="727075" y="154940"/>
                  </a:cubicBezTo>
                  <a:cubicBezTo>
                    <a:pt x="727075" y="103886"/>
                    <a:pt x="727075" y="52832"/>
                    <a:pt x="727075" y="1651"/>
                  </a:cubicBezTo>
                  <a:cubicBezTo>
                    <a:pt x="724408" y="1651"/>
                    <a:pt x="723011" y="1651"/>
                    <a:pt x="721741" y="1651"/>
                  </a:cubicBezTo>
                  <a:cubicBezTo>
                    <a:pt x="618490" y="1397"/>
                    <a:pt x="516509" y="0"/>
                    <a:pt x="414528" y="1397"/>
                  </a:cubicBezTo>
                  <a:cubicBezTo>
                    <a:pt x="340741" y="2667"/>
                    <a:pt x="277749" y="56515"/>
                    <a:pt x="265684" y="130429"/>
                  </a:cubicBezTo>
                  <a:cubicBezTo>
                    <a:pt x="261620" y="155956"/>
                    <a:pt x="263017" y="182880"/>
                    <a:pt x="261620" y="209677"/>
                  </a:cubicBezTo>
                  <a:cubicBezTo>
                    <a:pt x="189230" y="209677"/>
                    <a:pt x="114046" y="209677"/>
                    <a:pt x="38862" y="209677"/>
                  </a:cubicBezTo>
                  <a:cubicBezTo>
                    <a:pt x="38862" y="198882"/>
                    <a:pt x="38862" y="188214"/>
                    <a:pt x="38862" y="177419"/>
                  </a:cubicBezTo>
                  <a:cubicBezTo>
                    <a:pt x="25400" y="177419"/>
                    <a:pt x="14732" y="177419"/>
                    <a:pt x="0" y="177419"/>
                  </a:cubicBezTo>
                  <a:cubicBezTo>
                    <a:pt x="1397" y="192151"/>
                    <a:pt x="1397" y="207010"/>
                    <a:pt x="4064" y="220472"/>
                  </a:cubicBezTo>
                  <a:cubicBezTo>
                    <a:pt x="6731" y="237998"/>
                    <a:pt x="25527" y="250063"/>
                    <a:pt x="46990" y="250063"/>
                  </a:cubicBezTo>
                  <a:cubicBezTo>
                    <a:pt x="114046" y="250063"/>
                    <a:pt x="179832" y="250063"/>
                    <a:pt x="246888" y="250063"/>
                  </a:cubicBezTo>
                  <a:cubicBezTo>
                    <a:pt x="252222" y="250063"/>
                    <a:pt x="257683" y="250063"/>
                    <a:pt x="263017" y="250063"/>
                  </a:cubicBezTo>
                  <a:cubicBezTo>
                    <a:pt x="263017" y="391160"/>
                    <a:pt x="263017" y="532384"/>
                    <a:pt x="263017" y="67348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16833960" y="9494820"/>
            <a:ext cx="655020" cy="486540"/>
            <a:chOff x="0" y="0"/>
            <a:chExt cx="873360" cy="64872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73379" cy="649986"/>
            </a:xfrm>
            <a:custGeom>
              <a:avLst/>
              <a:gdLst/>
              <a:ahLst/>
              <a:cxnLst/>
              <a:rect l="l" t="t" r="r" b="b"/>
              <a:pathLst>
                <a:path w="873379" h="649986">
                  <a:moveTo>
                    <a:pt x="356870" y="153416"/>
                  </a:moveTo>
                  <a:cubicBezTo>
                    <a:pt x="356870" y="265176"/>
                    <a:pt x="356870" y="376809"/>
                    <a:pt x="356870" y="487172"/>
                  </a:cubicBezTo>
                  <a:cubicBezTo>
                    <a:pt x="356870" y="563880"/>
                    <a:pt x="399796" y="623062"/>
                    <a:pt x="469519" y="643255"/>
                  </a:cubicBezTo>
                  <a:cubicBezTo>
                    <a:pt x="484251" y="648589"/>
                    <a:pt x="501777" y="649986"/>
                    <a:pt x="519176" y="649986"/>
                  </a:cubicBezTo>
                  <a:cubicBezTo>
                    <a:pt x="626491" y="649986"/>
                    <a:pt x="735203" y="649986"/>
                    <a:pt x="842518" y="649986"/>
                  </a:cubicBezTo>
                  <a:cubicBezTo>
                    <a:pt x="853313" y="649986"/>
                    <a:pt x="858647" y="647319"/>
                    <a:pt x="857250" y="636524"/>
                  </a:cubicBezTo>
                  <a:cubicBezTo>
                    <a:pt x="855853" y="632460"/>
                    <a:pt x="855853" y="628396"/>
                    <a:pt x="855853" y="624459"/>
                  </a:cubicBezTo>
                  <a:cubicBezTo>
                    <a:pt x="855853" y="619125"/>
                    <a:pt x="855853" y="616331"/>
                    <a:pt x="862584" y="617728"/>
                  </a:cubicBezTo>
                  <a:cubicBezTo>
                    <a:pt x="865251" y="617728"/>
                    <a:pt x="871982" y="613664"/>
                    <a:pt x="871982" y="612394"/>
                  </a:cubicBezTo>
                  <a:cubicBezTo>
                    <a:pt x="873379" y="585470"/>
                    <a:pt x="871982" y="558546"/>
                    <a:pt x="871982" y="531622"/>
                  </a:cubicBezTo>
                  <a:cubicBezTo>
                    <a:pt x="869315" y="530225"/>
                    <a:pt x="866648" y="530225"/>
                    <a:pt x="863981" y="530225"/>
                  </a:cubicBezTo>
                  <a:cubicBezTo>
                    <a:pt x="857250" y="530225"/>
                    <a:pt x="853186" y="527558"/>
                    <a:pt x="855980" y="520827"/>
                  </a:cubicBezTo>
                  <a:cubicBezTo>
                    <a:pt x="855980" y="520827"/>
                    <a:pt x="855980" y="519430"/>
                    <a:pt x="855980" y="519430"/>
                  </a:cubicBezTo>
                  <a:cubicBezTo>
                    <a:pt x="858647" y="497840"/>
                    <a:pt x="858647" y="497840"/>
                    <a:pt x="837184" y="497840"/>
                  </a:cubicBezTo>
                  <a:cubicBezTo>
                    <a:pt x="732536" y="497840"/>
                    <a:pt x="627888" y="497840"/>
                    <a:pt x="523240" y="497840"/>
                  </a:cubicBezTo>
                  <a:cubicBezTo>
                    <a:pt x="519176" y="497840"/>
                    <a:pt x="515239" y="497840"/>
                    <a:pt x="509778" y="497840"/>
                  </a:cubicBezTo>
                  <a:cubicBezTo>
                    <a:pt x="509778" y="492506"/>
                    <a:pt x="509778" y="488442"/>
                    <a:pt x="509778" y="484378"/>
                  </a:cubicBezTo>
                  <a:cubicBezTo>
                    <a:pt x="509778" y="374015"/>
                    <a:pt x="511175" y="263652"/>
                    <a:pt x="509778" y="153289"/>
                  </a:cubicBezTo>
                  <a:cubicBezTo>
                    <a:pt x="508508" y="82042"/>
                    <a:pt x="464185" y="22860"/>
                    <a:pt x="391795" y="5334"/>
                  </a:cubicBezTo>
                  <a:cubicBezTo>
                    <a:pt x="379603" y="1397"/>
                    <a:pt x="364871" y="0"/>
                    <a:pt x="351536" y="0"/>
                  </a:cubicBezTo>
                  <a:cubicBezTo>
                    <a:pt x="237490" y="0"/>
                    <a:pt x="124714" y="0"/>
                    <a:pt x="12065" y="0"/>
                  </a:cubicBezTo>
                  <a:cubicBezTo>
                    <a:pt x="8001" y="0"/>
                    <a:pt x="4064" y="0"/>
                    <a:pt x="0" y="0"/>
                  </a:cubicBezTo>
                  <a:cubicBezTo>
                    <a:pt x="0" y="51181"/>
                    <a:pt x="0" y="100965"/>
                    <a:pt x="0" y="153416"/>
                  </a:cubicBezTo>
                  <a:cubicBezTo>
                    <a:pt x="59055" y="153416"/>
                    <a:pt x="119380" y="153416"/>
                    <a:pt x="178435" y="153416"/>
                  </a:cubicBezTo>
                  <a:cubicBezTo>
                    <a:pt x="237490" y="153416"/>
                    <a:pt x="297815" y="153416"/>
                    <a:pt x="356870" y="15341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15445620" y="9860400"/>
            <a:ext cx="434700" cy="395280"/>
            <a:chOff x="0" y="0"/>
            <a:chExt cx="579600" cy="52704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579755" cy="527050"/>
            </a:xfrm>
            <a:custGeom>
              <a:avLst/>
              <a:gdLst/>
              <a:ahLst/>
              <a:cxnLst/>
              <a:rect l="l" t="t" r="r" b="b"/>
              <a:pathLst>
                <a:path w="579755" h="527050">
                  <a:moveTo>
                    <a:pt x="41529" y="227203"/>
                  </a:moveTo>
                  <a:cubicBezTo>
                    <a:pt x="46863" y="207010"/>
                    <a:pt x="50927" y="188214"/>
                    <a:pt x="54991" y="168021"/>
                  </a:cubicBezTo>
                  <a:cubicBezTo>
                    <a:pt x="37592" y="185547"/>
                    <a:pt x="28194" y="208407"/>
                    <a:pt x="20066" y="232537"/>
                  </a:cubicBezTo>
                  <a:cubicBezTo>
                    <a:pt x="18669" y="231140"/>
                    <a:pt x="18669" y="231140"/>
                    <a:pt x="17399" y="231140"/>
                  </a:cubicBezTo>
                  <a:cubicBezTo>
                    <a:pt x="18796" y="224409"/>
                    <a:pt x="20066" y="217678"/>
                    <a:pt x="24130" y="210947"/>
                  </a:cubicBezTo>
                  <a:cubicBezTo>
                    <a:pt x="32131" y="196215"/>
                    <a:pt x="40259" y="181356"/>
                    <a:pt x="49657" y="167894"/>
                  </a:cubicBezTo>
                  <a:cubicBezTo>
                    <a:pt x="61722" y="149098"/>
                    <a:pt x="75184" y="131572"/>
                    <a:pt x="89916" y="111379"/>
                  </a:cubicBezTo>
                  <a:cubicBezTo>
                    <a:pt x="59055" y="111379"/>
                    <a:pt x="30861" y="111379"/>
                    <a:pt x="1397" y="111379"/>
                  </a:cubicBezTo>
                  <a:cubicBezTo>
                    <a:pt x="1397" y="126111"/>
                    <a:pt x="1397" y="140970"/>
                    <a:pt x="1397" y="155702"/>
                  </a:cubicBezTo>
                  <a:cubicBezTo>
                    <a:pt x="18796" y="159766"/>
                    <a:pt x="18796" y="159766"/>
                    <a:pt x="18796" y="177165"/>
                  </a:cubicBezTo>
                  <a:cubicBezTo>
                    <a:pt x="18796" y="183896"/>
                    <a:pt x="18796" y="189230"/>
                    <a:pt x="18796" y="195961"/>
                  </a:cubicBezTo>
                  <a:cubicBezTo>
                    <a:pt x="20193" y="204089"/>
                    <a:pt x="20193" y="212090"/>
                    <a:pt x="6731" y="212090"/>
                  </a:cubicBezTo>
                  <a:cubicBezTo>
                    <a:pt x="5334" y="210693"/>
                    <a:pt x="0" y="214757"/>
                    <a:pt x="0" y="217424"/>
                  </a:cubicBezTo>
                  <a:cubicBezTo>
                    <a:pt x="0" y="248285"/>
                    <a:pt x="0" y="279273"/>
                    <a:pt x="0" y="310134"/>
                  </a:cubicBezTo>
                  <a:cubicBezTo>
                    <a:pt x="18796" y="312801"/>
                    <a:pt x="18796" y="312801"/>
                    <a:pt x="18796" y="331597"/>
                  </a:cubicBezTo>
                  <a:cubicBezTo>
                    <a:pt x="18796" y="336931"/>
                    <a:pt x="18796" y="342392"/>
                    <a:pt x="18796" y="349123"/>
                  </a:cubicBezTo>
                  <a:cubicBezTo>
                    <a:pt x="18796" y="365252"/>
                    <a:pt x="18796" y="365252"/>
                    <a:pt x="1397" y="366649"/>
                  </a:cubicBezTo>
                  <a:cubicBezTo>
                    <a:pt x="1397" y="381381"/>
                    <a:pt x="1397" y="396240"/>
                    <a:pt x="1397" y="412369"/>
                  </a:cubicBezTo>
                  <a:cubicBezTo>
                    <a:pt x="28194" y="412369"/>
                    <a:pt x="56388" y="412369"/>
                    <a:pt x="87249" y="412369"/>
                  </a:cubicBezTo>
                  <a:cubicBezTo>
                    <a:pt x="76454" y="396240"/>
                    <a:pt x="68453" y="378714"/>
                    <a:pt x="56388" y="365252"/>
                  </a:cubicBezTo>
                  <a:cubicBezTo>
                    <a:pt x="40259" y="345059"/>
                    <a:pt x="26924" y="323596"/>
                    <a:pt x="18796" y="298069"/>
                  </a:cubicBezTo>
                  <a:cubicBezTo>
                    <a:pt x="17399" y="296672"/>
                    <a:pt x="17399" y="295402"/>
                    <a:pt x="17399" y="292735"/>
                  </a:cubicBezTo>
                  <a:cubicBezTo>
                    <a:pt x="17399" y="292735"/>
                    <a:pt x="18796" y="292735"/>
                    <a:pt x="18796" y="291338"/>
                  </a:cubicBezTo>
                  <a:cubicBezTo>
                    <a:pt x="24130" y="303403"/>
                    <a:pt x="28194" y="316865"/>
                    <a:pt x="34925" y="327660"/>
                  </a:cubicBezTo>
                  <a:cubicBezTo>
                    <a:pt x="41656" y="339725"/>
                    <a:pt x="49657" y="349123"/>
                    <a:pt x="57785" y="359918"/>
                  </a:cubicBezTo>
                  <a:cubicBezTo>
                    <a:pt x="53721" y="346456"/>
                    <a:pt x="49784" y="334391"/>
                    <a:pt x="45720" y="322326"/>
                  </a:cubicBezTo>
                  <a:cubicBezTo>
                    <a:pt x="92583" y="451739"/>
                    <a:pt x="181102" y="527050"/>
                    <a:pt x="320675" y="514985"/>
                  </a:cubicBezTo>
                  <a:cubicBezTo>
                    <a:pt x="446786" y="504190"/>
                    <a:pt x="520573" y="424942"/>
                    <a:pt x="552831" y="303911"/>
                  </a:cubicBezTo>
                  <a:cubicBezTo>
                    <a:pt x="547497" y="321437"/>
                    <a:pt x="543433" y="340233"/>
                    <a:pt x="538099" y="359029"/>
                  </a:cubicBezTo>
                  <a:cubicBezTo>
                    <a:pt x="554228" y="340233"/>
                    <a:pt x="566293" y="320040"/>
                    <a:pt x="573024" y="295783"/>
                  </a:cubicBezTo>
                  <a:cubicBezTo>
                    <a:pt x="574421" y="289052"/>
                    <a:pt x="577088" y="283718"/>
                    <a:pt x="579755" y="276987"/>
                  </a:cubicBezTo>
                  <a:cubicBezTo>
                    <a:pt x="578358" y="266192"/>
                    <a:pt x="578358" y="254127"/>
                    <a:pt x="578358" y="243332"/>
                  </a:cubicBezTo>
                  <a:cubicBezTo>
                    <a:pt x="576961" y="240665"/>
                    <a:pt x="575691" y="239268"/>
                    <a:pt x="575691" y="237998"/>
                  </a:cubicBezTo>
                  <a:cubicBezTo>
                    <a:pt x="568960" y="211074"/>
                    <a:pt x="558292" y="188214"/>
                    <a:pt x="540766" y="168148"/>
                  </a:cubicBezTo>
                  <a:cubicBezTo>
                    <a:pt x="539369" y="166751"/>
                    <a:pt x="539369" y="165481"/>
                    <a:pt x="539369" y="164084"/>
                  </a:cubicBezTo>
                  <a:cubicBezTo>
                    <a:pt x="539369" y="165481"/>
                    <a:pt x="536702" y="166751"/>
                    <a:pt x="537972" y="166751"/>
                  </a:cubicBezTo>
                  <a:cubicBezTo>
                    <a:pt x="540639" y="177546"/>
                    <a:pt x="544703" y="188214"/>
                    <a:pt x="547370" y="199009"/>
                  </a:cubicBezTo>
                  <a:cubicBezTo>
                    <a:pt x="545973" y="200406"/>
                    <a:pt x="545973" y="200406"/>
                    <a:pt x="544703" y="200406"/>
                  </a:cubicBezTo>
                  <a:cubicBezTo>
                    <a:pt x="540639" y="189611"/>
                    <a:pt x="536702" y="177546"/>
                    <a:pt x="532638" y="166751"/>
                  </a:cubicBezTo>
                  <a:cubicBezTo>
                    <a:pt x="496443" y="84709"/>
                    <a:pt x="435991" y="33655"/>
                    <a:pt x="348869" y="13462"/>
                  </a:cubicBezTo>
                  <a:cubicBezTo>
                    <a:pt x="289814" y="0"/>
                    <a:pt x="233426" y="8128"/>
                    <a:pt x="179832" y="36322"/>
                  </a:cubicBezTo>
                  <a:cubicBezTo>
                    <a:pt x="108712" y="73914"/>
                    <a:pt x="64389" y="134493"/>
                    <a:pt x="46990" y="213741"/>
                  </a:cubicBezTo>
                  <a:cubicBezTo>
                    <a:pt x="46990" y="217805"/>
                    <a:pt x="44323" y="223139"/>
                    <a:pt x="41656" y="227203"/>
                  </a:cubicBezTo>
                  <a:cubicBezTo>
                    <a:pt x="41656" y="247396"/>
                    <a:pt x="41656" y="268859"/>
                    <a:pt x="41656" y="289052"/>
                  </a:cubicBezTo>
                  <a:cubicBezTo>
                    <a:pt x="41656" y="268859"/>
                    <a:pt x="41656" y="247396"/>
                    <a:pt x="41656" y="227203"/>
                  </a:cubicBezTo>
                  <a:close/>
                  <a:moveTo>
                    <a:pt x="370332" y="310515"/>
                  </a:moveTo>
                  <a:cubicBezTo>
                    <a:pt x="387731" y="282321"/>
                    <a:pt x="391795" y="252730"/>
                    <a:pt x="375666" y="223139"/>
                  </a:cubicBezTo>
                  <a:cubicBezTo>
                    <a:pt x="354203" y="185547"/>
                    <a:pt x="321945" y="169418"/>
                    <a:pt x="279019" y="174752"/>
                  </a:cubicBezTo>
                  <a:cubicBezTo>
                    <a:pt x="303149" y="165354"/>
                    <a:pt x="326009" y="174752"/>
                    <a:pt x="347472" y="182880"/>
                  </a:cubicBezTo>
                  <a:cubicBezTo>
                    <a:pt x="358267" y="186944"/>
                    <a:pt x="364871" y="200406"/>
                    <a:pt x="374269" y="211074"/>
                  </a:cubicBezTo>
                  <a:cubicBezTo>
                    <a:pt x="403733" y="181483"/>
                    <a:pt x="433324" y="151892"/>
                    <a:pt x="464185" y="121031"/>
                  </a:cubicBezTo>
                  <a:cubicBezTo>
                    <a:pt x="482981" y="137160"/>
                    <a:pt x="512445" y="197612"/>
                    <a:pt x="508508" y="217805"/>
                  </a:cubicBezTo>
                  <a:cubicBezTo>
                    <a:pt x="499110" y="182880"/>
                    <a:pt x="485648" y="151892"/>
                    <a:pt x="462915" y="125095"/>
                  </a:cubicBezTo>
                  <a:cubicBezTo>
                    <a:pt x="434721" y="153289"/>
                    <a:pt x="406527" y="181610"/>
                    <a:pt x="378333" y="209804"/>
                  </a:cubicBezTo>
                  <a:cubicBezTo>
                    <a:pt x="376936" y="212471"/>
                    <a:pt x="378333" y="217932"/>
                    <a:pt x="378333" y="220599"/>
                  </a:cubicBezTo>
                  <a:cubicBezTo>
                    <a:pt x="381000" y="234061"/>
                    <a:pt x="385064" y="246126"/>
                    <a:pt x="386334" y="258191"/>
                  </a:cubicBezTo>
                  <a:cubicBezTo>
                    <a:pt x="389001" y="276987"/>
                    <a:pt x="384937" y="295783"/>
                    <a:pt x="375539" y="309245"/>
                  </a:cubicBezTo>
                  <a:cubicBezTo>
                    <a:pt x="406400" y="340106"/>
                    <a:pt x="434594" y="369697"/>
                    <a:pt x="464058" y="399288"/>
                  </a:cubicBezTo>
                  <a:cubicBezTo>
                    <a:pt x="486918" y="372364"/>
                    <a:pt x="500253" y="341503"/>
                    <a:pt x="509651" y="307848"/>
                  </a:cubicBezTo>
                  <a:cubicBezTo>
                    <a:pt x="504317" y="344170"/>
                    <a:pt x="488188" y="376428"/>
                    <a:pt x="464058" y="404622"/>
                  </a:cubicBezTo>
                  <a:cubicBezTo>
                    <a:pt x="431800" y="372364"/>
                    <a:pt x="400939" y="341376"/>
                    <a:pt x="370078" y="310515"/>
                  </a:cubicBezTo>
                  <a:cubicBezTo>
                    <a:pt x="371475" y="325247"/>
                    <a:pt x="356616" y="329311"/>
                    <a:pt x="350012" y="338709"/>
                  </a:cubicBezTo>
                  <a:cubicBezTo>
                    <a:pt x="379476" y="368300"/>
                    <a:pt x="409067" y="399161"/>
                    <a:pt x="438531" y="428752"/>
                  </a:cubicBezTo>
                  <a:cubicBezTo>
                    <a:pt x="353949" y="504063"/>
                    <a:pt x="226568" y="494665"/>
                    <a:pt x="154051" y="427355"/>
                  </a:cubicBezTo>
                  <a:cubicBezTo>
                    <a:pt x="184912" y="397764"/>
                    <a:pt x="214376" y="368173"/>
                    <a:pt x="243967" y="337312"/>
                  </a:cubicBezTo>
                  <a:cubicBezTo>
                    <a:pt x="235966" y="329184"/>
                    <a:pt x="226568" y="321183"/>
                    <a:pt x="218440" y="314452"/>
                  </a:cubicBezTo>
                  <a:cubicBezTo>
                    <a:pt x="214376" y="305054"/>
                    <a:pt x="211709" y="294259"/>
                    <a:pt x="207645" y="283591"/>
                  </a:cubicBezTo>
                  <a:cubicBezTo>
                    <a:pt x="209042" y="283591"/>
                    <a:pt x="210312" y="282194"/>
                    <a:pt x="211709" y="282194"/>
                  </a:cubicBezTo>
                  <a:cubicBezTo>
                    <a:pt x="221107" y="317119"/>
                    <a:pt x="243967" y="339979"/>
                    <a:pt x="280162" y="349377"/>
                  </a:cubicBezTo>
                  <a:cubicBezTo>
                    <a:pt x="278765" y="349377"/>
                    <a:pt x="278765" y="350774"/>
                    <a:pt x="278765" y="352044"/>
                  </a:cubicBezTo>
                  <a:cubicBezTo>
                    <a:pt x="267970" y="347980"/>
                    <a:pt x="258699" y="345313"/>
                    <a:pt x="249301" y="341249"/>
                  </a:cubicBezTo>
                  <a:cubicBezTo>
                    <a:pt x="219837" y="370840"/>
                    <a:pt x="191643" y="399034"/>
                    <a:pt x="160782" y="428625"/>
                  </a:cubicBezTo>
                  <a:cubicBezTo>
                    <a:pt x="251968" y="460883"/>
                    <a:pt x="341884" y="460883"/>
                    <a:pt x="433197" y="428625"/>
                  </a:cubicBezTo>
                  <a:cubicBezTo>
                    <a:pt x="431800" y="425958"/>
                    <a:pt x="430530" y="424561"/>
                    <a:pt x="429133" y="423291"/>
                  </a:cubicBezTo>
                  <a:cubicBezTo>
                    <a:pt x="403606" y="396367"/>
                    <a:pt x="376809" y="370840"/>
                    <a:pt x="351282" y="345313"/>
                  </a:cubicBezTo>
                  <a:cubicBezTo>
                    <a:pt x="348615" y="342646"/>
                    <a:pt x="343281" y="342646"/>
                    <a:pt x="339217" y="343916"/>
                  </a:cubicBezTo>
                  <a:cubicBezTo>
                    <a:pt x="331216" y="345313"/>
                    <a:pt x="323088" y="349250"/>
                    <a:pt x="315087" y="352044"/>
                  </a:cubicBezTo>
                  <a:cubicBezTo>
                    <a:pt x="315087" y="350647"/>
                    <a:pt x="315087" y="349377"/>
                    <a:pt x="313690" y="347980"/>
                  </a:cubicBezTo>
                  <a:cubicBezTo>
                    <a:pt x="337820" y="342646"/>
                    <a:pt x="356616" y="330454"/>
                    <a:pt x="370078" y="310388"/>
                  </a:cubicBezTo>
                  <a:close/>
                  <a:moveTo>
                    <a:pt x="438785" y="96774"/>
                  </a:moveTo>
                  <a:cubicBezTo>
                    <a:pt x="437388" y="96774"/>
                    <a:pt x="436118" y="98171"/>
                    <a:pt x="434721" y="98171"/>
                  </a:cubicBezTo>
                  <a:cubicBezTo>
                    <a:pt x="394462" y="64516"/>
                    <a:pt x="206629" y="64516"/>
                    <a:pt x="163703" y="96774"/>
                  </a:cubicBezTo>
                  <a:cubicBezTo>
                    <a:pt x="191897" y="124968"/>
                    <a:pt x="221361" y="154559"/>
                    <a:pt x="249555" y="182880"/>
                  </a:cubicBezTo>
                  <a:cubicBezTo>
                    <a:pt x="257556" y="180213"/>
                    <a:pt x="265684" y="177546"/>
                    <a:pt x="273685" y="173482"/>
                  </a:cubicBezTo>
                  <a:cubicBezTo>
                    <a:pt x="273685" y="174879"/>
                    <a:pt x="275082" y="176149"/>
                    <a:pt x="275082" y="176149"/>
                  </a:cubicBezTo>
                  <a:cubicBezTo>
                    <a:pt x="226822" y="193675"/>
                    <a:pt x="205359" y="228600"/>
                    <a:pt x="208026" y="278384"/>
                  </a:cubicBezTo>
                  <a:cubicBezTo>
                    <a:pt x="205359" y="259588"/>
                    <a:pt x="205359" y="240792"/>
                    <a:pt x="214757" y="224663"/>
                  </a:cubicBezTo>
                  <a:cubicBezTo>
                    <a:pt x="220091" y="215265"/>
                    <a:pt x="216154" y="209931"/>
                    <a:pt x="210693" y="203200"/>
                  </a:cubicBezTo>
                  <a:cubicBezTo>
                    <a:pt x="195961" y="189738"/>
                    <a:pt x="181229" y="175006"/>
                    <a:pt x="167767" y="161544"/>
                  </a:cubicBezTo>
                  <a:cubicBezTo>
                    <a:pt x="155702" y="149479"/>
                    <a:pt x="143637" y="137287"/>
                    <a:pt x="130175" y="125222"/>
                  </a:cubicBezTo>
                  <a:cubicBezTo>
                    <a:pt x="107315" y="153416"/>
                    <a:pt x="93980" y="184404"/>
                    <a:pt x="84582" y="217932"/>
                  </a:cubicBezTo>
                  <a:cubicBezTo>
                    <a:pt x="83185" y="216535"/>
                    <a:pt x="83185" y="215265"/>
                    <a:pt x="83185" y="213868"/>
                  </a:cubicBezTo>
                  <a:cubicBezTo>
                    <a:pt x="89916" y="181610"/>
                    <a:pt x="104648" y="153416"/>
                    <a:pt x="124714" y="126492"/>
                  </a:cubicBezTo>
                  <a:cubicBezTo>
                    <a:pt x="128778" y="121158"/>
                    <a:pt x="131445" y="121158"/>
                    <a:pt x="136779" y="126492"/>
                  </a:cubicBezTo>
                  <a:cubicBezTo>
                    <a:pt x="143510" y="133223"/>
                    <a:pt x="150241" y="139954"/>
                    <a:pt x="156845" y="146685"/>
                  </a:cubicBezTo>
                  <a:cubicBezTo>
                    <a:pt x="178308" y="168148"/>
                    <a:pt x="199771" y="189738"/>
                    <a:pt x="219964" y="209931"/>
                  </a:cubicBezTo>
                  <a:cubicBezTo>
                    <a:pt x="227965" y="201803"/>
                    <a:pt x="236093" y="193802"/>
                    <a:pt x="245491" y="185674"/>
                  </a:cubicBezTo>
                  <a:cubicBezTo>
                    <a:pt x="218694" y="160147"/>
                    <a:pt x="193167" y="133223"/>
                    <a:pt x="166370" y="107696"/>
                  </a:cubicBezTo>
                  <a:cubicBezTo>
                    <a:pt x="154305" y="95631"/>
                    <a:pt x="154305" y="95631"/>
                    <a:pt x="167767" y="84836"/>
                  </a:cubicBezTo>
                  <a:cubicBezTo>
                    <a:pt x="169164" y="83439"/>
                    <a:pt x="170434" y="83439"/>
                    <a:pt x="171831" y="82169"/>
                  </a:cubicBezTo>
                  <a:cubicBezTo>
                    <a:pt x="216154" y="52578"/>
                    <a:pt x="264414" y="39116"/>
                    <a:pt x="318135" y="44577"/>
                  </a:cubicBezTo>
                  <a:cubicBezTo>
                    <a:pt x="361061" y="48641"/>
                    <a:pt x="398653" y="63373"/>
                    <a:pt x="432181" y="88900"/>
                  </a:cubicBezTo>
                  <a:cubicBezTo>
                    <a:pt x="434848" y="91567"/>
                    <a:pt x="436245" y="94234"/>
                    <a:pt x="438912" y="97028"/>
                  </a:cubicBezTo>
                  <a:close/>
                  <a:moveTo>
                    <a:pt x="272542" y="215392"/>
                  </a:moveTo>
                  <a:cubicBezTo>
                    <a:pt x="272542" y="216789"/>
                    <a:pt x="273939" y="216789"/>
                    <a:pt x="275209" y="218059"/>
                  </a:cubicBezTo>
                  <a:cubicBezTo>
                    <a:pt x="275209" y="218059"/>
                    <a:pt x="273812" y="219456"/>
                    <a:pt x="273812" y="220726"/>
                  </a:cubicBezTo>
                  <a:cubicBezTo>
                    <a:pt x="265811" y="232791"/>
                    <a:pt x="257683" y="246253"/>
                    <a:pt x="249682" y="259715"/>
                  </a:cubicBezTo>
                  <a:cubicBezTo>
                    <a:pt x="259080" y="274447"/>
                    <a:pt x="268478" y="290576"/>
                    <a:pt x="276479" y="305435"/>
                  </a:cubicBezTo>
                  <a:cubicBezTo>
                    <a:pt x="291211" y="305435"/>
                    <a:pt x="304673" y="305435"/>
                    <a:pt x="318008" y="305435"/>
                  </a:cubicBezTo>
                  <a:cubicBezTo>
                    <a:pt x="320675" y="305435"/>
                    <a:pt x="322072" y="302768"/>
                    <a:pt x="323342" y="301371"/>
                  </a:cubicBezTo>
                  <a:cubicBezTo>
                    <a:pt x="330073" y="289306"/>
                    <a:pt x="336804" y="278511"/>
                    <a:pt x="343408" y="266446"/>
                  </a:cubicBezTo>
                  <a:cubicBezTo>
                    <a:pt x="344805" y="265049"/>
                    <a:pt x="344805" y="261112"/>
                    <a:pt x="343408" y="259715"/>
                  </a:cubicBezTo>
                  <a:cubicBezTo>
                    <a:pt x="332613" y="234188"/>
                    <a:pt x="320548" y="208661"/>
                    <a:pt x="284353" y="218059"/>
                  </a:cubicBezTo>
                  <a:cubicBezTo>
                    <a:pt x="284353" y="218059"/>
                    <a:pt x="282956" y="218059"/>
                    <a:pt x="279019" y="216662"/>
                  </a:cubicBezTo>
                  <a:cubicBezTo>
                    <a:pt x="288417" y="216662"/>
                    <a:pt x="293751" y="218059"/>
                    <a:pt x="297815" y="216662"/>
                  </a:cubicBezTo>
                  <a:cubicBezTo>
                    <a:pt x="317881" y="212598"/>
                    <a:pt x="327279" y="221996"/>
                    <a:pt x="338074" y="238125"/>
                  </a:cubicBezTo>
                  <a:cubicBezTo>
                    <a:pt x="348869" y="256921"/>
                    <a:pt x="348869" y="268986"/>
                    <a:pt x="338074" y="286512"/>
                  </a:cubicBezTo>
                  <a:cubicBezTo>
                    <a:pt x="328676" y="302641"/>
                    <a:pt x="319278" y="312039"/>
                    <a:pt x="300482" y="307975"/>
                  </a:cubicBezTo>
                  <a:cubicBezTo>
                    <a:pt x="295148" y="306578"/>
                    <a:pt x="289687" y="306578"/>
                    <a:pt x="285750" y="307975"/>
                  </a:cubicBezTo>
                  <a:cubicBezTo>
                    <a:pt x="272288" y="310642"/>
                    <a:pt x="268351" y="302641"/>
                    <a:pt x="261620" y="294513"/>
                  </a:cubicBezTo>
                  <a:cubicBezTo>
                    <a:pt x="245491" y="273050"/>
                    <a:pt x="242824" y="252857"/>
                    <a:pt x="261620" y="231267"/>
                  </a:cubicBezTo>
                  <a:cubicBezTo>
                    <a:pt x="265684" y="225933"/>
                    <a:pt x="268351" y="220472"/>
                    <a:pt x="272415" y="215138"/>
                  </a:cubicBezTo>
                  <a:close/>
                  <a:moveTo>
                    <a:pt x="295275" y="441071"/>
                  </a:moveTo>
                  <a:cubicBezTo>
                    <a:pt x="291211" y="439674"/>
                    <a:pt x="284480" y="438404"/>
                    <a:pt x="280543" y="434340"/>
                  </a:cubicBezTo>
                  <a:cubicBezTo>
                    <a:pt x="276606" y="430276"/>
                    <a:pt x="271145" y="422275"/>
                    <a:pt x="271145" y="416814"/>
                  </a:cubicBezTo>
                  <a:cubicBezTo>
                    <a:pt x="271145" y="408686"/>
                    <a:pt x="276479" y="399288"/>
                    <a:pt x="281940" y="395351"/>
                  </a:cubicBezTo>
                  <a:cubicBezTo>
                    <a:pt x="288671" y="391287"/>
                    <a:pt x="298069" y="392684"/>
                    <a:pt x="306070" y="391287"/>
                  </a:cubicBezTo>
                  <a:cubicBezTo>
                    <a:pt x="311404" y="391287"/>
                    <a:pt x="326136" y="410083"/>
                    <a:pt x="323469" y="416814"/>
                  </a:cubicBezTo>
                  <a:cubicBezTo>
                    <a:pt x="322072" y="423545"/>
                    <a:pt x="318135" y="431546"/>
                    <a:pt x="312674" y="437007"/>
                  </a:cubicBezTo>
                  <a:cubicBezTo>
                    <a:pt x="310007" y="441071"/>
                    <a:pt x="303276" y="439674"/>
                    <a:pt x="295275" y="441071"/>
                  </a:cubicBezTo>
                  <a:close/>
                  <a:moveTo>
                    <a:pt x="297942" y="131826"/>
                  </a:moveTo>
                  <a:cubicBezTo>
                    <a:pt x="284480" y="131826"/>
                    <a:pt x="271145" y="119761"/>
                    <a:pt x="269748" y="108966"/>
                  </a:cubicBezTo>
                  <a:cubicBezTo>
                    <a:pt x="269748" y="98171"/>
                    <a:pt x="285877" y="84709"/>
                    <a:pt x="297942" y="84709"/>
                  </a:cubicBezTo>
                  <a:cubicBezTo>
                    <a:pt x="310007" y="84709"/>
                    <a:pt x="323469" y="96774"/>
                    <a:pt x="324739" y="108966"/>
                  </a:cubicBezTo>
                  <a:cubicBezTo>
                    <a:pt x="324739" y="118364"/>
                    <a:pt x="310007" y="131826"/>
                    <a:pt x="297942" y="131826"/>
                  </a:cubicBezTo>
                  <a:close/>
                  <a:moveTo>
                    <a:pt x="87249" y="318643"/>
                  </a:moveTo>
                  <a:cubicBezTo>
                    <a:pt x="99314" y="348234"/>
                    <a:pt x="108712" y="377825"/>
                    <a:pt x="134239" y="400685"/>
                  </a:cubicBezTo>
                  <a:cubicBezTo>
                    <a:pt x="134239" y="402082"/>
                    <a:pt x="134239" y="403352"/>
                    <a:pt x="132842" y="407416"/>
                  </a:cubicBezTo>
                  <a:cubicBezTo>
                    <a:pt x="109982" y="380492"/>
                    <a:pt x="92583" y="352298"/>
                    <a:pt x="87249" y="318643"/>
                  </a:cubicBezTo>
                  <a:close/>
                  <a:moveTo>
                    <a:pt x="299212" y="284988"/>
                  </a:moveTo>
                  <a:cubicBezTo>
                    <a:pt x="311277" y="280924"/>
                    <a:pt x="319278" y="274193"/>
                    <a:pt x="318008" y="260731"/>
                  </a:cubicBezTo>
                  <a:cubicBezTo>
                    <a:pt x="318008" y="251333"/>
                    <a:pt x="311277" y="244602"/>
                    <a:pt x="301879" y="241935"/>
                  </a:cubicBezTo>
                  <a:cubicBezTo>
                    <a:pt x="285750" y="237871"/>
                    <a:pt x="280416" y="250063"/>
                    <a:pt x="273685" y="262128"/>
                  </a:cubicBezTo>
                  <a:cubicBezTo>
                    <a:pt x="273685" y="247396"/>
                    <a:pt x="283083" y="237871"/>
                    <a:pt x="296545" y="237871"/>
                  </a:cubicBezTo>
                  <a:cubicBezTo>
                    <a:pt x="310007" y="237871"/>
                    <a:pt x="322072" y="247269"/>
                    <a:pt x="322072" y="260731"/>
                  </a:cubicBezTo>
                  <a:cubicBezTo>
                    <a:pt x="322072" y="275463"/>
                    <a:pt x="314071" y="284988"/>
                    <a:pt x="299212" y="284988"/>
                  </a:cubicBezTo>
                  <a:close/>
                  <a:moveTo>
                    <a:pt x="79121" y="237998"/>
                  </a:moveTo>
                  <a:cubicBezTo>
                    <a:pt x="80518" y="237998"/>
                    <a:pt x="80518" y="237998"/>
                    <a:pt x="81788" y="237998"/>
                  </a:cubicBezTo>
                  <a:cubicBezTo>
                    <a:pt x="81788" y="254127"/>
                    <a:pt x="81788" y="271653"/>
                    <a:pt x="81788" y="287782"/>
                  </a:cubicBezTo>
                  <a:cubicBezTo>
                    <a:pt x="80391" y="287782"/>
                    <a:pt x="80391" y="287782"/>
                    <a:pt x="79121" y="287782"/>
                  </a:cubicBezTo>
                  <a:cubicBezTo>
                    <a:pt x="79121" y="271653"/>
                    <a:pt x="79121" y="255524"/>
                    <a:pt x="79121" y="23799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17578620" y="9763740"/>
            <a:ext cx="416340" cy="328860"/>
            <a:chOff x="0" y="0"/>
            <a:chExt cx="555120" cy="438480"/>
          </a:xfrm>
        </p:grpSpPr>
        <p:sp>
          <p:nvSpPr>
            <p:cNvPr id="101" name="Freeform 101"/>
            <p:cNvSpPr/>
            <p:nvPr/>
          </p:nvSpPr>
          <p:spPr>
            <a:xfrm>
              <a:off x="-1651" y="-254"/>
              <a:ext cx="556641" cy="438277"/>
            </a:xfrm>
            <a:custGeom>
              <a:avLst/>
              <a:gdLst/>
              <a:ahLst/>
              <a:cxnLst/>
              <a:rect l="l" t="t" r="r" b="b"/>
              <a:pathLst>
                <a:path w="556641" h="438277">
                  <a:moveTo>
                    <a:pt x="427736" y="79629"/>
                  </a:moveTo>
                  <a:cubicBezTo>
                    <a:pt x="427736" y="58166"/>
                    <a:pt x="427736" y="39243"/>
                    <a:pt x="427736" y="19050"/>
                  </a:cubicBezTo>
                  <a:cubicBezTo>
                    <a:pt x="414274" y="19050"/>
                    <a:pt x="419608" y="8255"/>
                    <a:pt x="416941" y="1524"/>
                  </a:cubicBezTo>
                  <a:cubicBezTo>
                    <a:pt x="403479" y="1524"/>
                    <a:pt x="388747" y="127"/>
                    <a:pt x="375285" y="1524"/>
                  </a:cubicBezTo>
                  <a:cubicBezTo>
                    <a:pt x="371221" y="1524"/>
                    <a:pt x="368554" y="9652"/>
                    <a:pt x="364490" y="16256"/>
                  </a:cubicBezTo>
                  <a:cubicBezTo>
                    <a:pt x="353695" y="16256"/>
                    <a:pt x="340233" y="17653"/>
                    <a:pt x="326898" y="17653"/>
                  </a:cubicBezTo>
                  <a:cubicBezTo>
                    <a:pt x="325501" y="17653"/>
                    <a:pt x="324231" y="12319"/>
                    <a:pt x="321564" y="9525"/>
                  </a:cubicBezTo>
                  <a:cubicBezTo>
                    <a:pt x="320167" y="6858"/>
                    <a:pt x="317500" y="1397"/>
                    <a:pt x="316230" y="1397"/>
                  </a:cubicBezTo>
                  <a:cubicBezTo>
                    <a:pt x="290703" y="0"/>
                    <a:pt x="265176" y="1397"/>
                    <a:pt x="238252" y="1397"/>
                  </a:cubicBezTo>
                  <a:cubicBezTo>
                    <a:pt x="238252" y="6731"/>
                    <a:pt x="236855" y="10795"/>
                    <a:pt x="236855" y="16129"/>
                  </a:cubicBezTo>
                  <a:cubicBezTo>
                    <a:pt x="223393" y="16129"/>
                    <a:pt x="209931" y="17526"/>
                    <a:pt x="196469" y="17526"/>
                  </a:cubicBezTo>
                  <a:cubicBezTo>
                    <a:pt x="193802" y="17526"/>
                    <a:pt x="191135" y="13462"/>
                    <a:pt x="191135" y="9398"/>
                  </a:cubicBezTo>
                  <a:cubicBezTo>
                    <a:pt x="191135" y="4064"/>
                    <a:pt x="189738" y="0"/>
                    <a:pt x="181737" y="0"/>
                  </a:cubicBezTo>
                  <a:cubicBezTo>
                    <a:pt x="173609" y="1397"/>
                    <a:pt x="164211" y="1397"/>
                    <a:pt x="154813" y="0"/>
                  </a:cubicBezTo>
                  <a:cubicBezTo>
                    <a:pt x="146685" y="0"/>
                    <a:pt x="138684" y="0"/>
                    <a:pt x="141351" y="12065"/>
                  </a:cubicBezTo>
                  <a:cubicBezTo>
                    <a:pt x="141351" y="13462"/>
                    <a:pt x="139954" y="14732"/>
                    <a:pt x="139954" y="14732"/>
                  </a:cubicBezTo>
                  <a:cubicBezTo>
                    <a:pt x="126492" y="18796"/>
                    <a:pt x="131826" y="29464"/>
                    <a:pt x="131826" y="36195"/>
                  </a:cubicBezTo>
                  <a:cubicBezTo>
                    <a:pt x="131826" y="50927"/>
                    <a:pt x="131826" y="64389"/>
                    <a:pt x="131826" y="79248"/>
                  </a:cubicBezTo>
                  <a:cubicBezTo>
                    <a:pt x="126492" y="79248"/>
                    <a:pt x="122428" y="79248"/>
                    <a:pt x="118364" y="79248"/>
                  </a:cubicBezTo>
                  <a:cubicBezTo>
                    <a:pt x="83439" y="79248"/>
                    <a:pt x="48514" y="80645"/>
                    <a:pt x="13462" y="79248"/>
                  </a:cubicBezTo>
                  <a:cubicBezTo>
                    <a:pt x="4064" y="79248"/>
                    <a:pt x="1397" y="83312"/>
                    <a:pt x="1397" y="91313"/>
                  </a:cubicBezTo>
                  <a:cubicBezTo>
                    <a:pt x="1397" y="96647"/>
                    <a:pt x="1397" y="103378"/>
                    <a:pt x="1397" y="110109"/>
                  </a:cubicBezTo>
                  <a:cubicBezTo>
                    <a:pt x="0" y="118237"/>
                    <a:pt x="2794" y="123571"/>
                    <a:pt x="13462" y="122174"/>
                  </a:cubicBezTo>
                  <a:cubicBezTo>
                    <a:pt x="14859" y="122174"/>
                    <a:pt x="18796" y="126238"/>
                    <a:pt x="18796" y="128905"/>
                  </a:cubicBezTo>
                  <a:cubicBezTo>
                    <a:pt x="20193" y="137033"/>
                    <a:pt x="18796" y="146431"/>
                    <a:pt x="18796" y="154432"/>
                  </a:cubicBezTo>
                  <a:cubicBezTo>
                    <a:pt x="20193" y="163830"/>
                    <a:pt x="20193" y="171958"/>
                    <a:pt x="6731" y="170561"/>
                  </a:cubicBezTo>
                  <a:cubicBezTo>
                    <a:pt x="5334" y="170561"/>
                    <a:pt x="1397" y="174625"/>
                    <a:pt x="1397" y="177292"/>
                  </a:cubicBezTo>
                  <a:cubicBezTo>
                    <a:pt x="1397" y="201549"/>
                    <a:pt x="0" y="225679"/>
                    <a:pt x="1397" y="249936"/>
                  </a:cubicBezTo>
                  <a:cubicBezTo>
                    <a:pt x="1397" y="254000"/>
                    <a:pt x="10795" y="258064"/>
                    <a:pt x="16129" y="262001"/>
                  </a:cubicBezTo>
                  <a:cubicBezTo>
                    <a:pt x="17526" y="260604"/>
                    <a:pt x="17526" y="260604"/>
                    <a:pt x="18796" y="259334"/>
                  </a:cubicBezTo>
                  <a:cubicBezTo>
                    <a:pt x="18796" y="272796"/>
                    <a:pt x="20193" y="286258"/>
                    <a:pt x="18796" y="299720"/>
                  </a:cubicBezTo>
                  <a:cubicBezTo>
                    <a:pt x="18796" y="302387"/>
                    <a:pt x="13462" y="305054"/>
                    <a:pt x="12065" y="305054"/>
                  </a:cubicBezTo>
                  <a:cubicBezTo>
                    <a:pt x="5334" y="303657"/>
                    <a:pt x="1270" y="307721"/>
                    <a:pt x="1270" y="313182"/>
                  </a:cubicBezTo>
                  <a:cubicBezTo>
                    <a:pt x="1270" y="323977"/>
                    <a:pt x="1270" y="334645"/>
                    <a:pt x="1270" y="346837"/>
                  </a:cubicBezTo>
                  <a:cubicBezTo>
                    <a:pt x="44323" y="346837"/>
                    <a:pt x="87249" y="346837"/>
                    <a:pt x="128905" y="346837"/>
                  </a:cubicBezTo>
                  <a:cubicBezTo>
                    <a:pt x="128905" y="349504"/>
                    <a:pt x="130302" y="350901"/>
                    <a:pt x="130302" y="353568"/>
                  </a:cubicBezTo>
                  <a:cubicBezTo>
                    <a:pt x="128905" y="381762"/>
                    <a:pt x="145034" y="400685"/>
                    <a:pt x="169291" y="412750"/>
                  </a:cubicBezTo>
                  <a:cubicBezTo>
                    <a:pt x="206883" y="432943"/>
                    <a:pt x="248539" y="438277"/>
                    <a:pt x="290322" y="437007"/>
                  </a:cubicBezTo>
                  <a:cubicBezTo>
                    <a:pt x="326644" y="435610"/>
                    <a:pt x="360172" y="430276"/>
                    <a:pt x="391160" y="411480"/>
                  </a:cubicBezTo>
                  <a:cubicBezTo>
                    <a:pt x="414020" y="398018"/>
                    <a:pt x="430149" y="380492"/>
                    <a:pt x="427482" y="352298"/>
                  </a:cubicBezTo>
                  <a:cubicBezTo>
                    <a:pt x="427482" y="350901"/>
                    <a:pt x="428879" y="349631"/>
                    <a:pt x="428879" y="348234"/>
                  </a:cubicBezTo>
                  <a:cubicBezTo>
                    <a:pt x="428879" y="348234"/>
                    <a:pt x="428879" y="348234"/>
                    <a:pt x="430276" y="346837"/>
                  </a:cubicBezTo>
                  <a:cubicBezTo>
                    <a:pt x="470662" y="346837"/>
                    <a:pt x="512318" y="346837"/>
                    <a:pt x="556641" y="346837"/>
                  </a:cubicBezTo>
                  <a:cubicBezTo>
                    <a:pt x="556641" y="334772"/>
                    <a:pt x="556641" y="322580"/>
                    <a:pt x="555244" y="311912"/>
                  </a:cubicBezTo>
                  <a:cubicBezTo>
                    <a:pt x="555244" y="309245"/>
                    <a:pt x="549910" y="305181"/>
                    <a:pt x="547116" y="305181"/>
                  </a:cubicBezTo>
                  <a:cubicBezTo>
                    <a:pt x="538988" y="306578"/>
                    <a:pt x="538988" y="302514"/>
                    <a:pt x="538988" y="297053"/>
                  </a:cubicBezTo>
                  <a:cubicBezTo>
                    <a:pt x="538988" y="286258"/>
                    <a:pt x="538988" y="276860"/>
                    <a:pt x="538988" y="266065"/>
                  </a:cubicBezTo>
                  <a:cubicBezTo>
                    <a:pt x="538988" y="259334"/>
                    <a:pt x="540385" y="256667"/>
                    <a:pt x="547116" y="257937"/>
                  </a:cubicBezTo>
                  <a:cubicBezTo>
                    <a:pt x="549783" y="257937"/>
                    <a:pt x="555244" y="253873"/>
                    <a:pt x="555244" y="251206"/>
                  </a:cubicBezTo>
                  <a:cubicBezTo>
                    <a:pt x="556641" y="224282"/>
                    <a:pt x="556641" y="198755"/>
                    <a:pt x="556641" y="170561"/>
                  </a:cubicBezTo>
                  <a:cubicBezTo>
                    <a:pt x="553974" y="170561"/>
                    <a:pt x="551307" y="170561"/>
                    <a:pt x="548513" y="170561"/>
                  </a:cubicBezTo>
                  <a:cubicBezTo>
                    <a:pt x="540385" y="170561"/>
                    <a:pt x="537718" y="167894"/>
                    <a:pt x="539115" y="159766"/>
                  </a:cubicBezTo>
                  <a:cubicBezTo>
                    <a:pt x="540512" y="151638"/>
                    <a:pt x="540512" y="142240"/>
                    <a:pt x="539115" y="134239"/>
                  </a:cubicBezTo>
                  <a:cubicBezTo>
                    <a:pt x="537718" y="124841"/>
                    <a:pt x="540512" y="120777"/>
                    <a:pt x="551180" y="122174"/>
                  </a:cubicBezTo>
                  <a:cubicBezTo>
                    <a:pt x="552577" y="122174"/>
                    <a:pt x="553847" y="122174"/>
                    <a:pt x="555244" y="120777"/>
                  </a:cubicBezTo>
                  <a:cubicBezTo>
                    <a:pt x="555244" y="107315"/>
                    <a:pt x="555244" y="93853"/>
                    <a:pt x="555244" y="79121"/>
                  </a:cubicBezTo>
                  <a:cubicBezTo>
                    <a:pt x="513588" y="79121"/>
                    <a:pt x="470535" y="79121"/>
                    <a:pt x="427609" y="7912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16529400" y="9358740"/>
            <a:ext cx="248400" cy="270000"/>
            <a:chOff x="0" y="0"/>
            <a:chExt cx="331200" cy="360000"/>
          </a:xfrm>
        </p:grpSpPr>
        <p:sp>
          <p:nvSpPr>
            <p:cNvPr id="103" name="Freeform 103"/>
            <p:cNvSpPr/>
            <p:nvPr/>
          </p:nvSpPr>
          <p:spPr>
            <a:xfrm>
              <a:off x="-1270" y="0"/>
              <a:ext cx="332486" cy="359918"/>
            </a:xfrm>
            <a:custGeom>
              <a:avLst/>
              <a:gdLst/>
              <a:ahLst/>
              <a:cxnLst/>
              <a:rect l="l" t="t" r="r" b="b"/>
              <a:pathLst>
                <a:path w="332486" h="359918">
                  <a:moveTo>
                    <a:pt x="99568" y="0"/>
                  </a:moveTo>
                  <a:cubicBezTo>
                    <a:pt x="99568" y="51054"/>
                    <a:pt x="99568" y="102108"/>
                    <a:pt x="99568" y="154432"/>
                  </a:cubicBezTo>
                  <a:cubicBezTo>
                    <a:pt x="65913" y="154432"/>
                    <a:pt x="33655" y="154432"/>
                    <a:pt x="0" y="154432"/>
                  </a:cubicBezTo>
                  <a:cubicBezTo>
                    <a:pt x="0" y="222885"/>
                    <a:pt x="0" y="291465"/>
                    <a:pt x="0" y="359918"/>
                  </a:cubicBezTo>
                  <a:cubicBezTo>
                    <a:pt x="110363" y="359918"/>
                    <a:pt x="220853" y="359918"/>
                    <a:pt x="332486" y="359918"/>
                  </a:cubicBezTo>
                  <a:cubicBezTo>
                    <a:pt x="332486" y="291465"/>
                    <a:pt x="332486" y="224282"/>
                    <a:pt x="332486" y="154432"/>
                  </a:cubicBezTo>
                  <a:cubicBezTo>
                    <a:pt x="300228" y="154432"/>
                    <a:pt x="266573" y="154432"/>
                    <a:pt x="232918" y="154432"/>
                  </a:cubicBezTo>
                  <a:cubicBezTo>
                    <a:pt x="232918" y="101981"/>
                    <a:pt x="232918" y="52324"/>
                    <a:pt x="232918" y="0"/>
                  </a:cubicBezTo>
                  <a:cubicBezTo>
                    <a:pt x="188468" y="0"/>
                    <a:pt x="145415" y="0"/>
                    <a:pt x="9956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15942420" y="9865260"/>
            <a:ext cx="46440" cy="382320"/>
            <a:chOff x="0" y="0"/>
            <a:chExt cx="61920" cy="50976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61976" cy="509778"/>
            </a:xfrm>
            <a:custGeom>
              <a:avLst/>
              <a:gdLst/>
              <a:ahLst/>
              <a:cxnLst/>
              <a:rect l="l" t="t" r="r" b="b"/>
              <a:pathLst>
                <a:path w="61976" h="509778">
                  <a:moveTo>
                    <a:pt x="61976" y="0"/>
                  </a:moveTo>
                  <a:cubicBezTo>
                    <a:pt x="40386" y="0"/>
                    <a:pt x="21590" y="0"/>
                    <a:pt x="0" y="0"/>
                  </a:cubicBezTo>
                  <a:cubicBezTo>
                    <a:pt x="0" y="170815"/>
                    <a:pt x="0" y="338963"/>
                    <a:pt x="0" y="509778"/>
                  </a:cubicBezTo>
                  <a:cubicBezTo>
                    <a:pt x="20193" y="509778"/>
                    <a:pt x="40386" y="509778"/>
                    <a:pt x="61976" y="509778"/>
                  </a:cubicBezTo>
                  <a:cubicBezTo>
                    <a:pt x="61976" y="340360"/>
                    <a:pt x="61976" y="170815"/>
                    <a:pt x="6197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15399180" y="9865260"/>
            <a:ext cx="45360" cy="382320"/>
            <a:chOff x="0" y="0"/>
            <a:chExt cx="60480" cy="509760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60452" cy="509778"/>
            </a:xfrm>
            <a:custGeom>
              <a:avLst/>
              <a:gdLst/>
              <a:ahLst/>
              <a:cxnLst/>
              <a:rect l="l" t="t" r="r" b="b"/>
              <a:pathLst>
                <a:path w="60452" h="509778">
                  <a:moveTo>
                    <a:pt x="60452" y="0"/>
                  </a:moveTo>
                  <a:cubicBezTo>
                    <a:pt x="38989" y="0"/>
                    <a:pt x="20193" y="0"/>
                    <a:pt x="0" y="0"/>
                  </a:cubicBezTo>
                  <a:cubicBezTo>
                    <a:pt x="0" y="170815"/>
                    <a:pt x="0" y="338963"/>
                    <a:pt x="0" y="509778"/>
                  </a:cubicBezTo>
                  <a:cubicBezTo>
                    <a:pt x="18796" y="509778"/>
                    <a:pt x="38989" y="509778"/>
                    <a:pt x="60452" y="509778"/>
                  </a:cubicBezTo>
                  <a:cubicBezTo>
                    <a:pt x="60452" y="340360"/>
                    <a:pt x="60452" y="170815"/>
                    <a:pt x="6045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8" name="Group 108"/>
          <p:cNvGrpSpPr/>
          <p:nvPr/>
        </p:nvGrpSpPr>
        <p:grpSpPr>
          <a:xfrm>
            <a:off x="15351660" y="9866880"/>
            <a:ext cx="43200" cy="380700"/>
            <a:chOff x="0" y="0"/>
            <a:chExt cx="57600" cy="50760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57658" cy="507619"/>
            </a:xfrm>
            <a:custGeom>
              <a:avLst/>
              <a:gdLst/>
              <a:ahLst/>
              <a:cxnLst/>
              <a:rect l="l" t="t" r="r" b="b"/>
              <a:pathLst>
                <a:path w="57658" h="507619">
                  <a:moveTo>
                    <a:pt x="57658" y="0"/>
                  </a:moveTo>
                  <a:cubicBezTo>
                    <a:pt x="38862" y="0"/>
                    <a:pt x="20066" y="0"/>
                    <a:pt x="0" y="0"/>
                  </a:cubicBezTo>
                  <a:cubicBezTo>
                    <a:pt x="0" y="169164"/>
                    <a:pt x="0" y="337058"/>
                    <a:pt x="0" y="507619"/>
                  </a:cubicBezTo>
                  <a:cubicBezTo>
                    <a:pt x="18796" y="507619"/>
                    <a:pt x="37465" y="507619"/>
                    <a:pt x="57658" y="507619"/>
                  </a:cubicBezTo>
                  <a:cubicBezTo>
                    <a:pt x="57658" y="338455"/>
                    <a:pt x="57658" y="169164"/>
                    <a:pt x="5765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15895440" y="9866880"/>
            <a:ext cx="44280" cy="380700"/>
            <a:chOff x="0" y="0"/>
            <a:chExt cx="59040" cy="50760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59055" cy="507619"/>
            </a:xfrm>
            <a:custGeom>
              <a:avLst/>
              <a:gdLst/>
              <a:ahLst/>
              <a:cxnLst/>
              <a:rect l="l" t="t" r="r" b="b"/>
              <a:pathLst>
                <a:path w="59055" h="507619">
                  <a:moveTo>
                    <a:pt x="0" y="507619"/>
                  </a:moveTo>
                  <a:cubicBezTo>
                    <a:pt x="20066" y="507619"/>
                    <a:pt x="38862" y="507619"/>
                    <a:pt x="59055" y="507619"/>
                  </a:cubicBezTo>
                  <a:cubicBezTo>
                    <a:pt x="59055" y="338455"/>
                    <a:pt x="59055" y="169164"/>
                    <a:pt x="59055" y="0"/>
                  </a:cubicBezTo>
                  <a:cubicBezTo>
                    <a:pt x="38862" y="0"/>
                    <a:pt x="20066" y="0"/>
                    <a:pt x="0" y="0"/>
                  </a:cubicBezTo>
                  <a:cubicBezTo>
                    <a:pt x="0" y="169164"/>
                    <a:pt x="0" y="338455"/>
                    <a:pt x="0" y="5076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2" name="Group 112"/>
          <p:cNvGrpSpPr/>
          <p:nvPr/>
        </p:nvGrpSpPr>
        <p:grpSpPr>
          <a:xfrm>
            <a:off x="17582400" y="9261000"/>
            <a:ext cx="415800" cy="55620"/>
            <a:chOff x="0" y="0"/>
            <a:chExt cx="554400" cy="74160"/>
          </a:xfrm>
        </p:grpSpPr>
        <p:sp>
          <p:nvSpPr>
            <p:cNvPr id="113" name="Freeform 113"/>
            <p:cNvSpPr/>
            <p:nvPr/>
          </p:nvSpPr>
          <p:spPr>
            <a:xfrm>
              <a:off x="-1397" y="0"/>
              <a:ext cx="555625" cy="74168"/>
            </a:xfrm>
            <a:custGeom>
              <a:avLst/>
              <a:gdLst/>
              <a:ahLst/>
              <a:cxnLst/>
              <a:rect l="l" t="t" r="r" b="b"/>
              <a:pathLst>
                <a:path w="555625" h="74168">
                  <a:moveTo>
                    <a:pt x="230124" y="17526"/>
                  </a:moveTo>
                  <a:cubicBezTo>
                    <a:pt x="262382" y="17526"/>
                    <a:pt x="296037" y="17526"/>
                    <a:pt x="329692" y="17526"/>
                  </a:cubicBezTo>
                  <a:cubicBezTo>
                    <a:pt x="329692" y="10795"/>
                    <a:pt x="329692" y="5334"/>
                    <a:pt x="329692" y="0"/>
                  </a:cubicBezTo>
                  <a:cubicBezTo>
                    <a:pt x="293370" y="0"/>
                    <a:pt x="258318" y="0"/>
                    <a:pt x="223393" y="0"/>
                  </a:cubicBezTo>
                  <a:cubicBezTo>
                    <a:pt x="223393" y="0"/>
                    <a:pt x="221996" y="1397"/>
                    <a:pt x="221996" y="1397"/>
                  </a:cubicBezTo>
                  <a:cubicBezTo>
                    <a:pt x="220599" y="21590"/>
                    <a:pt x="220599" y="21590"/>
                    <a:pt x="200406" y="21590"/>
                  </a:cubicBezTo>
                  <a:cubicBezTo>
                    <a:pt x="143891" y="21590"/>
                    <a:pt x="88773" y="21590"/>
                    <a:pt x="32258" y="21590"/>
                  </a:cubicBezTo>
                  <a:cubicBezTo>
                    <a:pt x="10668" y="21590"/>
                    <a:pt x="0" y="29718"/>
                    <a:pt x="0" y="45847"/>
                  </a:cubicBezTo>
                  <a:cubicBezTo>
                    <a:pt x="0" y="63373"/>
                    <a:pt x="10795" y="72771"/>
                    <a:pt x="32258" y="72771"/>
                  </a:cubicBezTo>
                  <a:cubicBezTo>
                    <a:pt x="80645" y="72771"/>
                    <a:pt x="130429" y="72771"/>
                    <a:pt x="178943" y="72771"/>
                  </a:cubicBezTo>
                  <a:cubicBezTo>
                    <a:pt x="244856" y="72771"/>
                    <a:pt x="310769" y="72771"/>
                    <a:pt x="375412" y="72771"/>
                  </a:cubicBezTo>
                  <a:cubicBezTo>
                    <a:pt x="423799" y="72771"/>
                    <a:pt x="470916" y="74168"/>
                    <a:pt x="518033" y="72771"/>
                  </a:cubicBezTo>
                  <a:cubicBezTo>
                    <a:pt x="536829" y="72771"/>
                    <a:pt x="546354" y="66040"/>
                    <a:pt x="550291" y="53848"/>
                  </a:cubicBezTo>
                  <a:cubicBezTo>
                    <a:pt x="555625" y="36322"/>
                    <a:pt x="543560" y="21463"/>
                    <a:pt x="524764" y="21463"/>
                  </a:cubicBezTo>
                  <a:cubicBezTo>
                    <a:pt x="473583" y="21463"/>
                    <a:pt x="423799" y="21463"/>
                    <a:pt x="374015" y="21463"/>
                  </a:cubicBezTo>
                  <a:cubicBezTo>
                    <a:pt x="325628" y="21463"/>
                    <a:pt x="277114" y="18796"/>
                    <a:pt x="229997" y="1739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4" name="Group 114"/>
          <p:cNvGrpSpPr/>
          <p:nvPr/>
        </p:nvGrpSpPr>
        <p:grpSpPr>
          <a:xfrm>
            <a:off x="17997660" y="9756720"/>
            <a:ext cx="41580" cy="333180"/>
            <a:chOff x="0" y="0"/>
            <a:chExt cx="55440" cy="44424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55499" cy="444246"/>
            </a:xfrm>
            <a:custGeom>
              <a:avLst/>
              <a:gdLst/>
              <a:ahLst/>
              <a:cxnLst/>
              <a:rect l="l" t="t" r="r" b="b"/>
              <a:pathLst>
                <a:path w="55499" h="444246">
                  <a:moveTo>
                    <a:pt x="0" y="444246"/>
                  </a:moveTo>
                  <a:cubicBezTo>
                    <a:pt x="18923" y="444246"/>
                    <a:pt x="36449" y="444246"/>
                    <a:pt x="55499" y="444246"/>
                  </a:cubicBezTo>
                  <a:cubicBezTo>
                    <a:pt x="55499" y="296672"/>
                    <a:pt x="55499" y="147701"/>
                    <a:pt x="55499" y="0"/>
                  </a:cubicBezTo>
                  <a:cubicBezTo>
                    <a:pt x="36449" y="0"/>
                    <a:pt x="18923" y="0"/>
                    <a:pt x="0" y="0"/>
                  </a:cubicBezTo>
                  <a:cubicBezTo>
                    <a:pt x="0" y="147574"/>
                    <a:pt x="0" y="295275"/>
                    <a:pt x="0" y="44424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17490600" y="9756720"/>
            <a:ext cx="42660" cy="333180"/>
            <a:chOff x="0" y="0"/>
            <a:chExt cx="56880" cy="444240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56896" cy="444246"/>
            </a:xfrm>
            <a:custGeom>
              <a:avLst/>
              <a:gdLst/>
              <a:ahLst/>
              <a:cxnLst/>
              <a:rect l="l" t="t" r="r" b="b"/>
              <a:pathLst>
                <a:path w="56896" h="444246">
                  <a:moveTo>
                    <a:pt x="0" y="444246"/>
                  </a:moveTo>
                  <a:cubicBezTo>
                    <a:pt x="18923" y="444246"/>
                    <a:pt x="37973" y="444246"/>
                    <a:pt x="56896" y="444246"/>
                  </a:cubicBezTo>
                  <a:cubicBezTo>
                    <a:pt x="56896" y="296672"/>
                    <a:pt x="56896" y="148971"/>
                    <a:pt x="56896" y="0"/>
                  </a:cubicBezTo>
                  <a:cubicBezTo>
                    <a:pt x="37973" y="0"/>
                    <a:pt x="20320" y="0"/>
                    <a:pt x="0" y="0"/>
                  </a:cubicBezTo>
                  <a:cubicBezTo>
                    <a:pt x="0" y="147574"/>
                    <a:pt x="0" y="296545"/>
                    <a:pt x="0" y="44424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17538120" y="9756720"/>
            <a:ext cx="38880" cy="333180"/>
            <a:chOff x="0" y="0"/>
            <a:chExt cx="51840" cy="444240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51816" cy="444246"/>
            </a:xfrm>
            <a:custGeom>
              <a:avLst/>
              <a:gdLst/>
              <a:ahLst/>
              <a:cxnLst/>
              <a:rect l="l" t="t" r="r" b="b"/>
              <a:pathLst>
                <a:path w="51816" h="444246">
                  <a:moveTo>
                    <a:pt x="51816" y="0"/>
                  </a:moveTo>
                  <a:cubicBezTo>
                    <a:pt x="34544" y="0"/>
                    <a:pt x="17272" y="0"/>
                    <a:pt x="0" y="0"/>
                  </a:cubicBezTo>
                  <a:cubicBezTo>
                    <a:pt x="0" y="147574"/>
                    <a:pt x="0" y="295275"/>
                    <a:pt x="0" y="444246"/>
                  </a:cubicBezTo>
                  <a:cubicBezTo>
                    <a:pt x="16002" y="444246"/>
                    <a:pt x="33274" y="444246"/>
                    <a:pt x="51816" y="444246"/>
                  </a:cubicBezTo>
                  <a:cubicBezTo>
                    <a:pt x="51816" y="296672"/>
                    <a:pt x="51816" y="148971"/>
                    <a:pt x="518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0" name="Group 120"/>
          <p:cNvGrpSpPr/>
          <p:nvPr/>
        </p:nvGrpSpPr>
        <p:grpSpPr>
          <a:xfrm>
            <a:off x="18043020" y="9756720"/>
            <a:ext cx="40500" cy="333180"/>
            <a:chOff x="0" y="0"/>
            <a:chExt cx="54000" cy="44424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53975" cy="444246"/>
            </a:xfrm>
            <a:custGeom>
              <a:avLst/>
              <a:gdLst/>
              <a:ahLst/>
              <a:cxnLst/>
              <a:rect l="l" t="t" r="r" b="b"/>
              <a:pathLst>
                <a:path w="53975" h="444246">
                  <a:moveTo>
                    <a:pt x="53975" y="0"/>
                  </a:moveTo>
                  <a:cubicBezTo>
                    <a:pt x="35052" y="0"/>
                    <a:pt x="17526" y="0"/>
                    <a:pt x="0" y="0"/>
                  </a:cubicBezTo>
                  <a:cubicBezTo>
                    <a:pt x="0" y="147574"/>
                    <a:pt x="0" y="296545"/>
                    <a:pt x="0" y="444246"/>
                  </a:cubicBezTo>
                  <a:cubicBezTo>
                    <a:pt x="17526" y="444246"/>
                    <a:pt x="35052" y="444246"/>
                    <a:pt x="53975" y="444246"/>
                  </a:cubicBezTo>
                  <a:cubicBezTo>
                    <a:pt x="53975" y="296672"/>
                    <a:pt x="53975" y="147701"/>
                    <a:pt x="5397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2" name="Group 122"/>
          <p:cNvGrpSpPr/>
          <p:nvPr/>
        </p:nvGrpSpPr>
        <p:grpSpPr>
          <a:xfrm>
            <a:off x="17627760" y="9725400"/>
            <a:ext cx="324000" cy="37260"/>
            <a:chOff x="0" y="0"/>
            <a:chExt cx="432000" cy="49680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432054" cy="49657"/>
            </a:xfrm>
            <a:custGeom>
              <a:avLst/>
              <a:gdLst/>
              <a:ahLst/>
              <a:cxnLst/>
              <a:rect l="l" t="t" r="r" b="b"/>
              <a:pathLst>
                <a:path w="432054" h="49657">
                  <a:moveTo>
                    <a:pt x="0" y="49657"/>
                  </a:moveTo>
                  <a:cubicBezTo>
                    <a:pt x="143510" y="49657"/>
                    <a:pt x="287147" y="49657"/>
                    <a:pt x="432054" y="49657"/>
                  </a:cubicBezTo>
                  <a:cubicBezTo>
                    <a:pt x="432054" y="34925"/>
                    <a:pt x="432054" y="21463"/>
                    <a:pt x="432054" y="6731"/>
                  </a:cubicBezTo>
                  <a:cubicBezTo>
                    <a:pt x="432054" y="5334"/>
                    <a:pt x="427990" y="1397"/>
                    <a:pt x="425323" y="1397"/>
                  </a:cubicBezTo>
                  <a:cubicBezTo>
                    <a:pt x="422656" y="0"/>
                    <a:pt x="418592" y="0"/>
                    <a:pt x="414528" y="0"/>
                  </a:cubicBezTo>
                  <a:cubicBezTo>
                    <a:pt x="281686" y="0"/>
                    <a:pt x="148971" y="0"/>
                    <a:pt x="16129" y="0"/>
                  </a:cubicBezTo>
                  <a:cubicBezTo>
                    <a:pt x="0" y="0"/>
                    <a:pt x="0" y="0"/>
                    <a:pt x="0" y="16129"/>
                  </a:cubicBezTo>
                  <a:cubicBezTo>
                    <a:pt x="0" y="21463"/>
                    <a:pt x="0" y="26924"/>
                    <a:pt x="0" y="32258"/>
                  </a:cubicBezTo>
                  <a:cubicBezTo>
                    <a:pt x="0" y="37592"/>
                    <a:pt x="0" y="43053"/>
                    <a:pt x="0" y="4965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4" name="Group 124"/>
          <p:cNvGrpSpPr/>
          <p:nvPr/>
        </p:nvGrpSpPr>
        <p:grpSpPr>
          <a:xfrm>
            <a:off x="17627760" y="9689220"/>
            <a:ext cx="324000" cy="34560"/>
            <a:chOff x="0" y="0"/>
            <a:chExt cx="432000" cy="46080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432054" cy="46101"/>
            </a:xfrm>
            <a:custGeom>
              <a:avLst/>
              <a:gdLst/>
              <a:ahLst/>
              <a:cxnLst/>
              <a:rect l="l" t="t" r="r" b="b"/>
              <a:pathLst>
                <a:path w="432054" h="46101">
                  <a:moveTo>
                    <a:pt x="432054" y="46101"/>
                  </a:moveTo>
                  <a:cubicBezTo>
                    <a:pt x="432054" y="29845"/>
                    <a:pt x="432054" y="14986"/>
                    <a:pt x="432054" y="0"/>
                  </a:cubicBezTo>
                  <a:cubicBezTo>
                    <a:pt x="287147" y="0"/>
                    <a:pt x="143510" y="0"/>
                    <a:pt x="0" y="0"/>
                  </a:cubicBezTo>
                  <a:cubicBezTo>
                    <a:pt x="0" y="14859"/>
                    <a:pt x="0" y="29845"/>
                    <a:pt x="0" y="46101"/>
                  </a:cubicBezTo>
                  <a:cubicBezTo>
                    <a:pt x="143510" y="46101"/>
                    <a:pt x="287147" y="46101"/>
                    <a:pt x="432054" y="4610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6" name="Group 126"/>
          <p:cNvGrpSpPr/>
          <p:nvPr/>
        </p:nvGrpSpPr>
        <p:grpSpPr>
          <a:xfrm>
            <a:off x="16593660" y="9259920"/>
            <a:ext cx="117720" cy="96660"/>
            <a:chOff x="0" y="0"/>
            <a:chExt cx="156960" cy="12888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156972" cy="128905"/>
            </a:xfrm>
            <a:custGeom>
              <a:avLst/>
              <a:gdLst/>
              <a:ahLst/>
              <a:cxnLst/>
              <a:rect l="l" t="t" r="r" b="b"/>
              <a:pathLst>
                <a:path w="156972" h="128905">
                  <a:moveTo>
                    <a:pt x="156972" y="5334"/>
                  </a:moveTo>
                  <a:cubicBezTo>
                    <a:pt x="140843" y="4064"/>
                    <a:pt x="126111" y="1397"/>
                    <a:pt x="109982" y="1397"/>
                  </a:cubicBezTo>
                  <a:cubicBezTo>
                    <a:pt x="83185" y="0"/>
                    <a:pt x="56388" y="0"/>
                    <a:pt x="29464" y="0"/>
                  </a:cubicBezTo>
                  <a:cubicBezTo>
                    <a:pt x="25400" y="0"/>
                    <a:pt x="21463" y="1397"/>
                    <a:pt x="17399" y="1397"/>
                  </a:cubicBezTo>
                  <a:cubicBezTo>
                    <a:pt x="0" y="8001"/>
                    <a:pt x="0" y="8001"/>
                    <a:pt x="0" y="28194"/>
                  </a:cubicBezTo>
                  <a:cubicBezTo>
                    <a:pt x="0" y="52324"/>
                    <a:pt x="0" y="77851"/>
                    <a:pt x="0" y="103378"/>
                  </a:cubicBezTo>
                  <a:cubicBezTo>
                    <a:pt x="0" y="120777"/>
                    <a:pt x="4064" y="127508"/>
                    <a:pt x="22860" y="127508"/>
                  </a:cubicBezTo>
                  <a:cubicBezTo>
                    <a:pt x="60452" y="128905"/>
                    <a:pt x="99314" y="128905"/>
                    <a:pt x="136906" y="127508"/>
                  </a:cubicBezTo>
                  <a:cubicBezTo>
                    <a:pt x="153035" y="127508"/>
                    <a:pt x="156972" y="122174"/>
                    <a:pt x="156972" y="106045"/>
                  </a:cubicBezTo>
                  <a:cubicBezTo>
                    <a:pt x="156972" y="73787"/>
                    <a:pt x="156972" y="41656"/>
                    <a:pt x="156972" y="53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8" name="Group 128"/>
          <p:cNvGrpSpPr/>
          <p:nvPr/>
        </p:nvGrpSpPr>
        <p:grpSpPr>
          <a:xfrm>
            <a:off x="16472700" y="9455400"/>
            <a:ext cx="52380" cy="192780"/>
            <a:chOff x="0" y="0"/>
            <a:chExt cx="69840" cy="25704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69850" cy="257175"/>
            </a:xfrm>
            <a:custGeom>
              <a:avLst/>
              <a:gdLst/>
              <a:ahLst/>
              <a:cxnLst/>
              <a:rect l="l" t="t" r="r" b="b"/>
              <a:pathLst>
                <a:path w="69850" h="257175">
                  <a:moveTo>
                    <a:pt x="69850" y="129159"/>
                  </a:moveTo>
                  <a:cubicBezTo>
                    <a:pt x="69850" y="92837"/>
                    <a:pt x="69850" y="55118"/>
                    <a:pt x="69850" y="17399"/>
                  </a:cubicBezTo>
                  <a:cubicBezTo>
                    <a:pt x="69850" y="2667"/>
                    <a:pt x="67183" y="1397"/>
                    <a:pt x="52324" y="1397"/>
                  </a:cubicBezTo>
                  <a:cubicBezTo>
                    <a:pt x="40259" y="1397"/>
                    <a:pt x="26924" y="1397"/>
                    <a:pt x="14732" y="0"/>
                  </a:cubicBezTo>
                  <a:cubicBezTo>
                    <a:pt x="4064" y="0"/>
                    <a:pt x="1397" y="5334"/>
                    <a:pt x="0" y="14859"/>
                  </a:cubicBezTo>
                  <a:cubicBezTo>
                    <a:pt x="0" y="30988"/>
                    <a:pt x="1397" y="47117"/>
                    <a:pt x="1397" y="64643"/>
                  </a:cubicBezTo>
                  <a:cubicBezTo>
                    <a:pt x="1397" y="122555"/>
                    <a:pt x="1397" y="181737"/>
                    <a:pt x="0" y="239649"/>
                  </a:cubicBezTo>
                  <a:cubicBezTo>
                    <a:pt x="0" y="255778"/>
                    <a:pt x="1397" y="257175"/>
                    <a:pt x="17399" y="257175"/>
                  </a:cubicBezTo>
                  <a:cubicBezTo>
                    <a:pt x="29464" y="257175"/>
                    <a:pt x="41529" y="257175"/>
                    <a:pt x="54991" y="257175"/>
                  </a:cubicBezTo>
                  <a:cubicBezTo>
                    <a:pt x="68453" y="257175"/>
                    <a:pt x="69723" y="255778"/>
                    <a:pt x="69723" y="241046"/>
                  </a:cubicBezTo>
                  <a:cubicBezTo>
                    <a:pt x="69723" y="214122"/>
                    <a:pt x="69723" y="185928"/>
                    <a:pt x="69723" y="157607"/>
                  </a:cubicBezTo>
                  <a:cubicBezTo>
                    <a:pt x="69723" y="148209"/>
                    <a:pt x="69723" y="138811"/>
                    <a:pt x="69723" y="12928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0" name="Group 130"/>
          <p:cNvGrpSpPr/>
          <p:nvPr/>
        </p:nvGrpSpPr>
        <p:grpSpPr>
          <a:xfrm>
            <a:off x="16779420" y="9454860"/>
            <a:ext cx="52380" cy="193320"/>
            <a:chOff x="0" y="0"/>
            <a:chExt cx="69840" cy="257760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69850" cy="257810"/>
            </a:xfrm>
            <a:custGeom>
              <a:avLst/>
              <a:gdLst/>
              <a:ahLst/>
              <a:cxnLst/>
              <a:rect l="l" t="t" r="r" b="b"/>
              <a:pathLst>
                <a:path w="69850" h="257810">
                  <a:moveTo>
                    <a:pt x="1397" y="2667"/>
                  </a:moveTo>
                  <a:cubicBezTo>
                    <a:pt x="1397" y="9398"/>
                    <a:pt x="0" y="16129"/>
                    <a:pt x="0" y="21463"/>
                  </a:cubicBezTo>
                  <a:cubicBezTo>
                    <a:pt x="0" y="95377"/>
                    <a:pt x="0" y="169164"/>
                    <a:pt x="0" y="241681"/>
                  </a:cubicBezTo>
                  <a:cubicBezTo>
                    <a:pt x="0" y="257810"/>
                    <a:pt x="0" y="257810"/>
                    <a:pt x="14732" y="257810"/>
                  </a:cubicBezTo>
                  <a:cubicBezTo>
                    <a:pt x="28194" y="257810"/>
                    <a:pt x="40259" y="257810"/>
                    <a:pt x="52324" y="257810"/>
                  </a:cubicBezTo>
                  <a:cubicBezTo>
                    <a:pt x="65786" y="257810"/>
                    <a:pt x="68453" y="255143"/>
                    <a:pt x="68453" y="241681"/>
                  </a:cubicBezTo>
                  <a:cubicBezTo>
                    <a:pt x="69850" y="233680"/>
                    <a:pt x="68453" y="225552"/>
                    <a:pt x="68453" y="216154"/>
                  </a:cubicBezTo>
                  <a:cubicBezTo>
                    <a:pt x="68453" y="151765"/>
                    <a:pt x="68453" y="87249"/>
                    <a:pt x="68453" y="21463"/>
                  </a:cubicBezTo>
                  <a:cubicBezTo>
                    <a:pt x="68453" y="5334"/>
                    <a:pt x="65786" y="0"/>
                    <a:pt x="49657" y="1397"/>
                  </a:cubicBezTo>
                  <a:cubicBezTo>
                    <a:pt x="34925" y="2667"/>
                    <a:pt x="18796" y="2667"/>
                    <a:pt x="1397" y="26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2" name="Group 132"/>
          <p:cNvGrpSpPr/>
          <p:nvPr/>
        </p:nvGrpSpPr>
        <p:grpSpPr>
          <a:xfrm>
            <a:off x="17716860" y="9318240"/>
            <a:ext cx="140940" cy="97740"/>
            <a:chOff x="0" y="0"/>
            <a:chExt cx="187920" cy="13032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187960" cy="130429"/>
            </a:xfrm>
            <a:custGeom>
              <a:avLst/>
              <a:gdLst/>
              <a:ahLst/>
              <a:cxnLst/>
              <a:rect l="l" t="t" r="r" b="b"/>
              <a:pathLst>
                <a:path w="187960" h="130429">
                  <a:moveTo>
                    <a:pt x="0" y="130302"/>
                  </a:moveTo>
                  <a:cubicBezTo>
                    <a:pt x="9398" y="130302"/>
                    <a:pt x="17399" y="130302"/>
                    <a:pt x="28194" y="130302"/>
                  </a:cubicBezTo>
                  <a:cubicBezTo>
                    <a:pt x="28194" y="111506"/>
                    <a:pt x="28194" y="93980"/>
                    <a:pt x="28194" y="73914"/>
                  </a:cubicBezTo>
                  <a:cubicBezTo>
                    <a:pt x="40259" y="73914"/>
                    <a:pt x="51054" y="73914"/>
                    <a:pt x="63119" y="73914"/>
                  </a:cubicBezTo>
                  <a:cubicBezTo>
                    <a:pt x="77851" y="73914"/>
                    <a:pt x="77851" y="72517"/>
                    <a:pt x="77851" y="57785"/>
                  </a:cubicBezTo>
                  <a:cubicBezTo>
                    <a:pt x="77851" y="56388"/>
                    <a:pt x="77851" y="55118"/>
                    <a:pt x="77851" y="52451"/>
                  </a:cubicBezTo>
                  <a:cubicBezTo>
                    <a:pt x="89916" y="52451"/>
                    <a:pt x="100711" y="52451"/>
                    <a:pt x="111379" y="52451"/>
                  </a:cubicBezTo>
                  <a:cubicBezTo>
                    <a:pt x="111379" y="59182"/>
                    <a:pt x="111379" y="65913"/>
                    <a:pt x="111379" y="72644"/>
                  </a:cubicBezTo>
                  <a:cubicBezTo>
                    <a:pt x="127508" y="72644"/>
                    <a:pt x="142240" y="72644"/>
                    <a:pt x="158369" y="72644"/>
                  </a:cubicBezTo>
                  <a:cubicBezTo>
                    <a:pt x="158369" y="92837"/>
                    <a:pt x="158369" y="110236"/>
                    <a:pt x="158369" y="130429"/>
                  </a:cubicBezTo>
                  <a:cubicBezTo>
                    <a:pt x="169164" y="130429"/>
                    <a:pt x="177165" y="130429"/>
                    <a:pt x="187960" y="130429"/>
                  </a:cubicBezTo>
                  <a:cubicBezTo>
                    <a:pt x="187960" y="87376"/>
                    <a:pt x="187960" y="44450"/>
                    <a:pt x="187960" y="127"/>
                  </a:cubicBezTo>
                  <a:cubicBezTo>
                    <a:pt x="124841" y="0"/>
                    <a:pt x="63119" y="0"/>
                    <a:pt x="0" y="0"/>
                  </a:cubicBezTo>
                  <a:cubicBezTo>
                    <a:pt x="0" y="43053"/>
                    <a:pt x="0" y="85979"/>
                    <a:pt x="0" y="13030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4" name="Group 134"/>
          <p:cNvGrpSpPr/>
          <p:nvPr/>
        </p:nvGrpSpPr>
        <p:grpSpPr>
          <a:xfrm>
            <a:off x="17741160" y="9374940"/>
            <a:ext cx="35100" cy="251640"/>
            <a:chOff x="0" y="0"/>
            <a:chExt cx="46800" cy="335520"/>
          </a:xfrm>
        </p:grpSpPr>
        <p:sp>
          <p:nvSpPr>
            <p:cNvPr id="135" name="Freeform 135"/>
            <p:cNvSpPr/>
            <p:nvPr/>
          </p:nvSpPr>
          <p:spPr>
            <a:xfrm>
              <a:off x="0" y="0"/>
              <a:ext cx="46863" cy="335534"/>
            </a:xfrm>
            <a:custGeom>
              <a:avLst/>
              <a:gdLst/>
              <a:ahLst/>
              <a:cxnLst/>
              <a:rect l="l" t="t" r="r" b="b"/>
              <a:pathLst>
                <a:path w="46863" h="335534">
                  <a:moveTo>
                    <a:pt x="0" y="335534"/>
                  </a:moveTo>
                  <a:cubicBezTo>
                    <a:pt x="13335" y="335534"/>
                    <a:pt x="25400" y="335534"/>
                    <a:pt x="38735" y="335534"/>
                  </a:cubicBezTo>
                  <a:cubicBezTo>
                    <a:pt x="41402" y="334137"/>
                    <a:pt x="44069" y="331470"/>
                    <a:pt x="45466" y="328803"/>
                  </a:cubicBezTo>
                  <a:cubicBezTo>
                    <a:pt x="46863" y="326136"/>
                    <a:pt x="45466" y="322072"/>
                    <a:pt x="45466" y="318008"/>
                  </a:cubicBezTo>
                  <a:cubicBezTo>
                    <a:pt x="45466" y="217297"/>
                    <a:pt x="45466" y="116713"/>
                    <a:pt x="45466" y="16002"/>
                  </a:cubicBezTo>
                  <a:cubicBezTo>
                    <a:pt x="45466" y="0"/>
                    <a:pt x="45466" y="0"/>
                    <a:pt x="28067" y="0"/>
                  </a:cubicBezTo>
                  <a:cubicBezTo>
                    <a:pt x="0" y="0"/>
                    <a:pt x="0" y="0"/>
                    <a:pt x="0" y="29464"/>
                  </a:cubicBezTo>
                  <a:cubicBezTo>
                    <a:pt x="0" y="126111"/>
                    <a:pt x="0" y="224155"/>
                    <a:pt x="0" y="320802"/>
                  </a:cubicBezTo>
                  <a:cubicBezTo>
                    <a:pt x="0" y="324866"/>
                    <a:pt x="0" y="330200"/>
                    <a:pt x="0" y="3355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17801640" y="9373860"/>
            <a:ext cx="34560" cy="253800"/>
            <a:chOff x="0" y="0"/>
            <a:chExt cx="46080" cy="338400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46101" cy="339725"/>
            </a:xfrm>
            <a:custGeom>
              <a:avLst/>
              <a:gdLst/>
              <a:ahLst/>
              <a:cxnLst/>
              <a:rect l="l" t="t" r="r" b="b"/>
              <a:pathLst>
                <a:path w="46101" h="339725">
                  <a:moveTo>
                    <a:pt x="46101" y="338455"/>
                  </a:moveTo>
                  <a:cubicBezTo>
                    <a:pt x="46101" y="312801"/>
                    <a:pt x="46101" y="289941"/>
                    <a:pt x="46101" y="266954"/>
                  </a:cubicBezTo>
                  <a:cubicBezTo>
                    <a:pt x="46101" y="200914"/>
                    <a:pt x="46101" y="134874"/>
                    <a:pt x="46101" y="70104"/>
                  </a:cubicBezTo>
                  <a:cubicBezTo>
                    <a:pt x="46101" y="49911"/>
                    <a:pt x="44704" y="30988"/>
                    <a:pt x="44704" y="12192"/>
                  </a:cubicBezTo>
                  <a:cubicBezTo>
                    <a:pt x="44704" y="4064"/>
                    <a:pt x="42037" y="1397"/>
                    <a:pt x="35179" y="1397"/>
                  </a:cubicBezTo>
                  <a:cubicBezTo>
                    <a:pt x="28321" y="1397"/>
                    <a:pt x="20320" y="1397"/>
                    <a:pt x="13589" y="1397"/>
                  </a:cubicBezTo>
                  <a:cubicBezTo>
                    <a:pt x="4064" y="0"/>
                    <a:pt x="0" y="4064"/>
                    <a:pt x="0" y="14859"/>
                  </a:cubicBezTo>
                  <a:cubicBezTo>
                    <a:pt x="0" y="35052"/>
                    <a:pt x="0" y="55245"/>
                    <a:pt x="0" y="75438"/>
                  </a:cubicBezTo>
                  <a:cubicBezTo>
                    <a:pt x="0" y="159131"/>
                    <a:pt x="0" y="241300"/>
                    <a:pt x="0" y="324866"/>
                  </a:cubicBezTo>
                  <a:cubicBezTo>
                    <a:pt x="0" y="335661"/>
                    <a:pt x="2667" y="339725"/>
                    <a:pt x="13589" y="338328"/>
                  </a:cubicBezTo>
                  <a:cubicBezTo>
                    <a:pt x="23114" y="336931"/>
                    <a:pt x="33909" y="338328"/>
                    <a:pt x="46101" y="3383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8" name="Group 138"/>
          <p:cNvGrpSpPr/>
          <p:nvPr/>
        </p:nvGrpSpPr>
        <p:grpSpPr>
          <a:xfrm>
            <a:off x="15824700" y="9944640"/>
            <a:ext cx="67500" cy="225720"/>
            <a:chOff x="0" y="0"/>
            <a:chExt cx="90000" cy="30096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90043" cy="300990"/>
            </a:xfrm>
            <a:custGeom>
              <a:avLst/>
              <a:gdLst/>
              <a:ahLst/>
              <a:cxnLst/>
              <a:rect l="l" t="t" r="r" b="b"/>
              <a:pathLst>
                <a:path w="90043" h="300990">
                  <a:moveTo>
                    <a:pt x="72517" y="131699"/>
                  </a:moveTo>
                  <a:cubicBezTo>
                    <a:pt x="72517" y="142494"/>
                    <a:pt x="72517" y="154559"/>
                    <a:pt x="73914" y="165227"/>
                  </a:cubicBezTo>
                  <a:cubicBezTo>
                    <a:pt x="71247" y="197485"/>
                    <a:pt x="56388" y="224282"/>
                    <a:pt x="36322" y="248539"/>
                  </a:cubicBezTo>
                  <a:cubicBezTo>
                    <a:pt x="24130" y="264668"/>
                    <a:pt x="13462" y="282194"/>
                    <a:pt x="0" y="300990"/>
                  </a:cubicBezTo>
                  <a:cubicBezTo>
                    <a:pt x="30861" y="300990"/>
                    <a:pt x="59055" y="300990"/>
                    <a:pt x="88646" y="300990"/>
                  </a:cubicBezTo>
                  <a:cubicBezTo>
                    <a:pt x="88646" y="286258"/>
                    <a:pt x="88646" y="271399"/>
                    <a:pt x="88646" y="256667"/>
                  </a:cubicBezTo>
                  <a:cubicBezTo>
                    <a:pt x="68453" y="252603"/>
                    <a:pt x="68453" y="252603"/>
                    <a:pt x="69850" y="232537"/>
                  </a:cubicBezTo>
                  <a:cubicBezTo>
                    <a:pt x="69850" y="223139"/>
                    <a:pt x="71247" y="212344"/>
                    <a:pt x="72517" y="202946"/>
                  </a:cubicBezTo>
                  <a:cubicBezTo>
                    <a:pt x="71120" y="202946"/>
                    <a:pt x="71120" y="202946"/>
                    <a:pt x="71120" y="202946"/>
                  </a:cubicBezTo>
                  <a:cubicBezTo>
                    <a:pt x="76454" y="201549"/>
                    <a:pt x="81915" y="200279"/>
                    <a:pt x="88646" y="197612"/>
                  </a:cubicBezTo>
                  <a:cubicBezTo>
                    <a:pt x="88646" y="177419"/>
                    <a:pt x="88646" y="157353"/>
                    <a:pt x="88646" y="135763"/>
                  </a:cubicBezTo>
                  <a:cubicBezTo>
                    <a:pt x="88646" y="127762"/>
                    <a:pt x="88646" y="118237"/>
                    <a:pt x="90043" y="110236"/>
                  </a:cubicBezTo>
                  <a:cubicBezTo>
                    <a:pt x="90043" y="100838"/>
                    <a:pt x="85979" y="98171"/>
                    <a:pt x="77978" y="100838"/>
                  </a:cubicBezTo>
                  <a:cubicBezTo>
                    <a:pt x="71247" y="102235"/>
                    <a:pt x="69977" y="99441"/>
                    <a:pt x="69977" y="92837"/>
                  </a:cubicBezTo>
                  <a:cubicBezTo>
                    <a:pt x="68580" y="82042"/>
                    <a:pt x="69977" y="69977"/>
                    <a:pt x="68580" y="59309"/>
                  </a:cubicBezTo>
                  <a:cubicBezTo>
                    <a:pt x="68580" y="49911"/>
                    <a:pt x="71247" y="45847"/>
                    <a:pt x="80645" y="45847"/>
                  </a:cubicBezTo>
                  <a:cubicBezTo>
                    <a:pt x="83312" y="45847"/>
                    <a:pt x="85979" y="45847"/>
                    <a:pt x="88646" y="44450"/>
                  </a:cubicBezTo>
                  <a:cubicBezTo>
                    <a:pt x="88646" y="29718"/>
                    <a:pt x="88646" y="14859"/>
                    <a:pt x="88646" y="127"/>
                  </a:cubicBezTo>
                  <a:cubicBezTo>
                    <a:pt x="60452" y="0"/>
                    <a:pt x="30861" y="0"/>
                    <a:pt x="1397" y="0"/>
                  </a:cubicBezTo>
                  <a:cubicBezTo>
                    <a:pt x="12065" y="17526"/>
                    <a:pt x="22860" y="34925"/>
                    <a:pt x="33528" y="52451"/>
                  </a:cubicBezTo>
                  <a:cubicBezTo>
                    <a:pt x="36195" y="53848"/>
                    <a:pt x="38862" y="55118"/>
                    <a:pt x="40259" y="57785"/>
                  </a:cubicBezTo>
                  <a:cubicBezTo>
                    <a:pt x="57785" y="79248"/>
                    <a:pt x="69850" y="103505"/>
                    <a:pt x="72517" y="13169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17776260" y="9358740"/>
            <a:ext cx="23220" cy="267840"/>
            <a:chOff x="0" y="0"/>
            <a:chExt cx="30960" cy="357120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30988" cy="357124"/>
            </a:xfrm>
            <a:custGeom>
              <a:avLst/>
              <a:gdLst/>
              <a:ahLst/>
              <a:cxnLst/>
              <a:rect l="l" t="t" r="r" b="b"/>
              <a:pathLst>
                <a:path w="30988" h="357124">
                  <a:moveTo>
                    <a:pt x="0" y="1397"/>
                  </a:moveTo>
                  <a:cubicBezTo>
                    <a:pt x="0" y="13462"/>
                    <a:pt x="0" y="22860"/>
                    <a:pt x="0" y="33528"/>
                  </a:cubicBezTo>
                  <a:cubicBezTo>
                    <a:pt x="0" y="136906"/>
                    <a:pt x="0" y="238887"/>
                    <a:pt x="1397" y="342265"/>
                  </a:cubicBezTo>
                  <a:cubicBezTo>
                    <a:pt x="1397" y="347599"/>
                    <a:pt x="2794" y="355727"/>
                    <a:pt x="5461" y="355727"/>
                  </a:cubicBezTo>
                  <a:cubicBezTo>
                    <a:pt x="12192" y="357124"/>
                    <a:pt x="20320" y="357124"/>
                    <a:pt x="28321" y="354330"/>
                  </a:cubicBezTo>
                  <a:cubicBezTo>
                    <a:pt x="29718" y="354330"/>
                    <a:pt x="30988" y="346329"/>
                    <a:pt x="30988" y="342265"/>
                  </a:cubicBezTo>
                  <a:cubicBezTo>
                    <a:pt x="30988" y="255016"/>
                    <a:pt x="30988" y="169037"/>
                    <a:pt x="30988" y="83185"/>
                  </a:cubicBezTo>
                  <a:cubicBezTo>
                    <a:pt x="30988" y="59055"/>
                    <a:pt x="30988" y="36195"/>
                    <a:pt x="30988" y="12065"/>
                  </a:cubicBezTo>
                  <a:cubicBezTo>
                    <a:pt x="30988" y="4064"/>
                    <a:pt x="28321" y="0"/>
                    <a:pt x="20193" y="1270"/>
                  </a:cubicBezTo>
                  <a:cubicBezTo>
                    <a:pt x="14859" y="1270"/>
                    <a:pt x="8128" y="1270"/>
                    <a:pt x="0" y="127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2" name="Group 142"/>
          <p:cNvGrpSpPr/>
          <p:nvPr/>
        </p:nvGrpSpPr>
        <p:grpSpPr>
          <a:xfrm>
            <a:off x="16546140" y="9182160"/>
            <a:ext cx="212220" cy="27000"/>
            <a:chOff x="0" y="0"/>
            <a:chExt cx="282960" cy="36000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282956" cy="35941"/>
            </a:xfrm>
            <a:custGeom>
              <a:avLst/>
              <a:gdLst/>
              <a:ahLst/>
              <a:cxnLst/>
              <a:rect l="l" t="t" r="r" b="b"/>
              <a:pathLst>
                <a:path w="282956" h="35941">
                  <a:moveTo>
                    <a:pt x="140843" y="35941"/>
                  </a:moveTo>
                  <a:cubicBezTo>
                    <a:pt x="181102" y="35941"/>
                    <a:pt x="221361" y="35941"/>
                    <a:pt x="261493" y="35941"/>
                  </a:cubicBezTo>
                  <a:cubicBezTo>
                    <a:pt x="276225" y="35941"/>
                    <a:pt x="282956" y="27940"/>
                    <a:pt x="281559" y="14605"/>
                  </a:cubicBezTo>
                  <a:cubicBezTo>
                    <a:pt x="278892" y="1270"/>
                    <a:pt x="268224" y="1270"/>
                    <a:pt x="260223" y="1270"/>
                  </a:cubicBezTo>
                  <a:cubicBezTo>
                    <a:pt x="249428" y="0"/>
                    <a:pt x="238760" y="0"/>
                    <a:pt x="226695" y="0"/>
                  </a:cubicBezTo>
                  <a:cubicBezTo>
                    <a:pt x="160909" y="0"/>
                    <a:pt x="95250" y="0"/>
                    <a:pt x="29464" y="1270"/>
                  </a:cubicBezTo>
                  <a:cubicBezTo>
                    <a:pt x="24130" y="1270"/>
                    <a:pt x="16129" y="0"/>
                    <a:pt x="12065" y="3937"/>
                  </a:cubicBezTo>
                  <a:cubicBezTo>
                    <a:pt x="6731" y="6604"/>
                    <a:pt x="0" y="11938"/>
                    <a:pt x="0" y="17272"/>
                  </a:cubicBezTo>
                  <a:cubicBezTo>
                    <a:pt x="0" y="22606"/>
                    <a:pt x="5334" y="29210"/>
                    <a:pt x="9398" y="33274"/>
                  </a:cubicBezTo>
                  <a:cubicBezTo>
                    <a:pt x="13462" y="35941"/>
                    <a:pt x="18796" y="34544"/>
                    <a:pt x="24130" y="35941"/>
                  </a:cubicBezTo>
                  <a:cubicBezTo>
                    <a:pt x="62992" y="35941"/>
                    <a:pt x="101854" y="35941"/>
                    <a:pt x="140843" y="3594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4" name="Group 144"/>
          <p:cNvGrpSpPr/>
          <p:nvPr/>
        </p:nvGrpSpPr>
        <p:grpSpPr>
          <a:xfrm>
            <a:off x="17638560" y="9578520"/>
            <a:ext cx="98820" cy="49140"/>
            <a:chOff x="0" y="0"/>
            <a:chExt cx="131760" cy="65520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131699" cy="65532"/>
            </a:xfrm>
            <a:custGeom>
              <a:avLst/>
              <a:gdLst/>
              <a:ahLst/>
              <a:cxnLst/>
              <a:rect l="l" t="t" r="r" b="b"/>
              <a:pathLst>
                <a:path w="131699" h="65532">
                  <a:moveTo>
                    <a:pt x="131699" y="64135"/>
                  </a:moveTo>
                  <a:cubicBezTo>
                    <a:pt x="131699" y="42799"/>
                    <a:pt x="131699" y="22733"/>
                    <a:pt x="131699" y="0"/>
                  </a:cubicBezTo>
                  <a:cubicBezTo>
                    <a:pt x="107569" y="0"/>
                    <a:pt x="83312" y="0"/>
                    <a:pt x="59182" y="0"/>
                  </a:cubicBezTo>
                  <a:cubicBezTo>
                    <a:pt x="44323" y="0"/>
                    <a:pt x="30861" y="0"/>
                    <a:pt x="17526" y="4064"/>
                  </a:cubicBezTo>
                  <a:cubicBezTo>
                    <a:pt x="12065" y="4064"/>
                    <a:pt x="5334" y="12065"/>
                    <a:pt x="2667" y="17399"/>
                  </a:cubicBezTo>
                  <a:cubicBezTo>
                    <a:pt x="0" y="26797"/>
                    <a:pt x="1397" y="36068"/>
                    <a:pt x="2667" y="45466"/>
                  </a:cubicBezTo>
                  <a:cubicBezTo>
                    <a:pt x="2667" y="57531"/>
                    <a:pt x="10795" y="64135"/>
                    <a:pt x="21463" y="64135"/>
                  </a:cubicBezTo>
                  <a:cubicBezTo>
                    <a:pt x="59055" y="65532"/>
                    <a:pt x="95377" y="64135"/>
                    <a:pt x="131699" y="64135"/>
                  </a:cubicBezTo>
                  <a:close/>
                  <a:moveTo>
                    <a:pt x="40386" y="20066"/>
                  </a:moveTo>
                  <a:cubicBezTo>
                    <a:pt x="47117" y="21463"/>
                    <a:pt x="52451" y="25400"/>
                    <a:pt x="52451" y="33401"/>
                  </a:cubicBezTo>
                  <a:cubicBezTo>
                    <a:pt x="51054" y="41402"/>
                    <a:pt x="47117" y="45466"/>
                    <a:pt x="38989" y="45466"/>
                  </a:cubicBezTo>
                  <a:cubicBezTo>
                    <a:pt x="30861" y="45466"/>
                    <a:pt x="26924" y="40132"/>
                    <a:pt x="26924" y="32131"/>
                  </a:cubicBezTo>
                  <a:cubicBezTo>
                    <a:pt x="26924" y="24130"/>
                    <a:pt x="32258" y="20066"/>
                    <a:pt x="40386" y="200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17837280" y="9578520"/>
            <a:ext cx="99900" cy="49140"/>
            <a:chOff x="0" y="0"/>
            <a:chExt cx="133200" cy="65520"/>
          </a:xfrm>
        </p:grpSpPr>
        <p:sp>
          <p:nvSpPr>
            <p:cNvPr id="147" name="Freeform 147"/>
            <p:cNvSpPr/>
            <p:nvPr/>
          </p:nvSpPr>
          <p:spPr>
            <a:xfrm>
              <a:off x="0" y="0"/>
              <a:ext cx="133223" cy="65532"/>
            </a:xfrm>
            <a:custGeom>
              <a:avLst/>
              <a:gdLst/>
              <a:ahLst/>
              <a:cxnLst/>
              <a:rect l="l" t="t" r="r" b="b"/>
              <a:pathLst>
                <a:path w="133223" h="65532">
                  <a:moveTo>
                    <a:pt x="0" y="1397"/>
                  </a:moveTo>
                  <a:cubicBezTo>
                    <a:pt x="0" y="21336"/>
                    <a:pt x="0" y="41402"/>
                    <a:pt x="0" y="64135"/>
                  </a:cubicBezTo>
                  <a:cubicBezTo>
                    <a:pt x="12065" y="64135"/>
                    <a:pt x="22860" y="64135"/>
                    <a:pt x="33655" y="64135"/>
                  </a:cubicBezTo>
                  <a:cubicBezTo>
                    <a:pt x="55245" y="64135"/>
                    <a:pt x="78105" y="62738"/>
                    <a:pt x="100965" y="64135"/>
                  </a:cubicBezTo>
                  <a:cubicBezTo>
                    <a:pt x="129159" y="65532"/>
                    <a:pt x="133223" y="49403"/>
                    <a:pt x="131953" y="25400"/>
                  </a:cubicBezTo>
                  <a:cubicBezTo>
                    <a:pt x="130556" y="6731"/>
                    <a:pt x="122428" y="1397"/>
                    <a:pt x="102235" y="1397"/>
                  </a:cubicBezTo>
                  <a:cubicBezTo>
                    <a:pt x="68580" y="0"/>
                    <a:pt x="34925" y="1397"/>
                    <a:pt x="0" y="1397"/>
                  </a:cubicBezTo>
                  <a:close/>
                  <a:moveTo>
                    <a:pt x="88773" y="45466"/>
                  </a:moveTo>
                  <a:cubicBezTo>
                    <a:pt x="86106" y="42799"/>
                    <a:pt x="80645" y="37465"/>
                    <a:pt x="80645" y="32131"/>
                  </a:cubicBezTo>
                  <a:cubicBezTo>
                    <a:pt x="79248" y="25400"/>
                    <a:pt x="85979" y="20066"/>
                    <a:pt x="92710" y="20066"/>
                  </a:cubicBezTo>
                  <a:cubicBezTo>
                    <a:pt x="100838" y="20066"/>
                    <a:pt x="106172" y="25400"/>
                    <a:pt x="106172" y="33401"/>
                  </a:cubicBezTo>
                  <a:cubicBezTo>
                    <a:pt x="104775" y="41402"/>
                    <a:pt x="100838" y="45466"/>
                    <a:pt x="88646" y="454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8" name="Group 148"/>
          <p:cNvGrpSpPr/>
          <p:nvPr/>
        </p:nvGrpSpPr>
        <p:grpSpPr>
          <a:xfrm>
            <a:off x="17701200" y="9655200"/>
            <a:ext cx="172800" cy="32400"/>
            <a:chOff x="0" y="0"/>
            <a:chExt cx="230400" cy="43200"/>
          </a:xfrm>
        </p:grpSpPr>
        <p:sp>
          <p:nvSpPr>
            <p:cNvPr id="149" name="Freeform 149"/>
            <p:cNvSpPr/>
            <p:nvPr/>
          </p:nvSpPr>
          <p:spPr>
            <a:xfrm>
              <a:off x="0" y="0"/>
              <a:ext cx="230378" cy="43307"/>
            </a:xfrm>
            <a:custGeom>
              <a:avLst/>
              <a:gdLst/>
              <a:ahLst/>
              <a:cxnLst/>
              <a:rect l="l" t="t" r="r" b="b"/>
              <a:pathLst>
                <a:path w="230378" h="43307">
                  <a:moveTo>
                    <a:pt x="0" y="41910"/>
                  </a:moveTo>
                  <a:cubicBezTo>
                    <a:pt x="28067" y="43307"/>
                    <a:pt x="29464" y="43307"/>
                    <a:pt x="28067" y="27051"/>
                  </a:cubicBezTo>
                  <a:cubicBezTo>
                    <a:pt x="42799" y="27051"/>
                    <a:pt x="57531" y="27051"/>
                    <a:pt x="73660" y="27051"/>
                  </a:cubicBezTo>
                  <a:cubicBezTo>
                    <a:pt x="73660" y="31115"/>
                    <a:pt x="75057" y="36449"/>
                    <a:pt x="75057" y="41910"/>
                  </a:cubicBezTo>
                  <a:cubicBezTo>
                    <a:pt x="101854" y="41910"/>
                    <a:pt x="128651" y="41910"/>
                    <a:pt x="156718" y="41910"/>
                  </a:cubicBezTo>
                  <a:cubicBezTo>
                    <a:pt x="158115" y="36449"/>
                    <a:pt x="158115" y="32512"/>
                    <a:pt x="159385" y="27051"/>
                  </a:cubicBezTo>
                  <a:cubicBezTo>
                    <a:pt x="174117" y="27051"/>
                    <a:pt x="188849" y="27051"/>
                    <a:pt x="203581" y="27051"/>
                  </a:cubicBezTo>
                  <a:cubicBezTo>
                    <a:pt x="203581" y="31115"/>
                    <a:pt x="204978" y="36449"/>
                    <a:pt x="204978" y="41910"/>
                  </a:cubicBezTo>
                  <a:cubicBezTo>
                    <a:pt x="212979" y="41910"/>
                    <a:pt x="221107" y="41910"/>
                    <a:pt x="230378" y="41910"/>
                  </a:cubicBezTo>
                  <a:cubicBezTo>
                    <a:pt x="225044" y="28448"/>
                    <a:pt x="218313" y="16256"/>
                    <a:pt x="211582" y="2794"/>
                  </a:cubicBezTo>
                  <a:cubicBezTo>
                    <a:pt x="210185" y="1397"/>
                    <a:pt x="206248" y="127"/>
                    <a:pt x="203581" y="127"/>
                  </a:cubicBezTo>
                  <a:cubicBezTo>
                    <a:pt x="146050" y="0"/>
                    <a:pt x="88392" y="0"/>
                    <a:pt x="30861" y="0"/>
                  </a:cubicBezTo>
                  <a:cubicBezTo>
                    <a:pt x="26797" y="0"/>
                    <a:pt x="22860" y="1397"/>
                    <a:pt x="21463" y="4064"/>
                  </a:cubicBezTo>
                  <a:cubicBezTo>
                    <a:pt x="13335" y="14859"/>
                    <a:pt x="8001" y="28321"/>
                    <a:pt x="0" y="4191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0" name="Group 150"/>
          <p:cNvGrpSpPr/>
          <p:nvPr/>
        </p:nvGrpSpPr>
        <p:grpSpPr>
          <a:xfrm>
            <a:off x="17640720" y="9504000"/>
            <a:ext cx="96660" cy="38340"/>
            <a:chOff x="0" y="0"/>
            <a:chExt cx="128880" cy="5112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128905" cy="51181"/>
            </a:xfrm>
            <a:custGeom>
              <a:avLst/>
              <a:gdLst/>
              <a:ahLst/>
              <a:cxnLst/>
              <a:rect l="l" t="t" r="r" b="b"/>
              <a:pathLst>
                <a:path w="128905" h="51181">
                  <a:moveTo>
                    <a:pt x="128905" y="0"/>
                  </a:moveTo>
                  <a:cubicBezTo>
                    <a:pt x="85979" y="0"/>
                    <a:pt x="42926" y="0"/>
                    <a:pt x="0" y="0"/>
                  </a:cubicBezTo>
                  <a:cubicBezTo>
                    <a:pt x="0" y="16129"/>
                    <a:pt x="0" y="33655"/>
                    <a:pt x="0" y="51181"/>
                  </a:cubicBezTo>
                  <a:cubicBezTo>
                    <a:pt x="42926" y="51181"/>
                    <a:pt x="85979" y="51181"/>
                    <a:pt x="128905" y="51181"/>
                  </a:cubicBezTo>
                  <a:cubicBezTo>
                    <a:pt x="128905" y="35052"/>
                    <a:pt x="128905" y="17526"/>
                    <a:pt x="12890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2" name="Group 152"/>
          <p:cNvGrpSpPr/>
          <p:nvPr/>
        </p:nvGrpSpPr>
        <p:grpSpPr>
          <a:xfrm>
            <a:off x="17837820" y="9504000"/>
            <a:ext cx="97740" cy="38340"/>
            <a:chOff x="0" y="0"/>
            <a:chExt cx="130320" cy="51120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130302" cy="51181"/>
            </a:xfrm>
            <a:custGeom>
              <a:avLst/>
              <a:gdLst/>
              <a:ahLst/>
              <a:cxnLst/>
              <a:rect l="l" t="t" r="r" b="b"/>
              <a:pathLst>
                <a:path w="130302" h="51181">
                  <a:moveTo>
                    <a:pt x="130302" y="51181"/>
                  </a:moveTo>
                  <a:cubicBezTo>
                    <a:pt x="130302" y="35052"/>
                    <a:pt x="130302" y="17526"/>
                    <a:pt x="130302" y="0"/>
                  </a:cubicBezTo>
                  <a:cubicBezTo>
                    <a:pt x="87376" y="0"/>
                    <a:pt x="43053" y="0"/>
                    <a:pt x="0" y="0"/>
                  </a:cubicBezTo>
                  <a:cubicBezTo>
                    <a:pt x="0" y="16129"/>
                    <a:pt x="0" y="33655"/>
                    <a:pt x="0" y="51181"/>
                  </a:cubicBezTo>
                  <a:cubicBezTo>
                    <a:pt x="43053" y="51181"/>
                    <a:pt x="85979" y="51181"/>
                    <a:pt x="130302" y="5118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4" name="Group 154"/>
          <p:cNvGrpSpPr/>
          <p:nvPr/>
        </p:nvGrpSpPr>
        <p:grpSpPr>
          <a:xfrm>
            <a:off x="17716860" y="9630900"/>
            <a:ext cx="140940" cy="21060"/>
            <a:chOff x="0" y="0"/>
            <a:chExt cx="187920" cy="28080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187960" cy="28067"/>
            </a:xfrm>
            <a:custGeom>
              <a:avLst/>
              <a:gdLst/>
              <a:ahLst/>
              <a:cxnLst/>
              <a:rect l="l" t="t" r="r" b="b"/>
              <a:pathLst>
                <a:path w="187960" h="28067">
                  <a:moveTo>
                    <a:pt x="187960" y="28067"/>
                  </a:moveTo>
                  <a:cubicBezTo>
                    <a:pt x="187960" y="18669"/>
                    <a:pt x="187960" y="9398"/>
                    <a:pt x="187960" y="0"/>
                  </a:cubicBezTo>
                  <a:cubicBezTo>
                    <a:pt x="124841" y="0"/>
                    <a:pt x="63119" y="0"/>
                    <a:pt x="0" y="0"/>
                  </a:cubicBezTo>
                  <a:cubicBezTo>
                    <a:pt x="0" y="9398"/>
                    <a:pt x="0" y="18669"/>
                    <a:pt x="0" y="28067"/>
                  </a:cubicBezTo>
                  <a:cubicBezTo>
                    <a:pt x="63119" y="28067"/>
                    <a:pt x="124841" y="28067"/>
                    <a:pt x="187960" y="28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6" name="Group 156"/>
          <p:cNvGrpSpPr/>
          <p:nvPr/>
        </p:nvGrpSpPr>
        <p:grpSpPr>
          <a:xfrm>
            <a:off x="16635780" y="9211860"/>
            <a:ext cx="30780" cy="46440"/>
            <a:chOff x="0" y="0"/>
            <a:chExt cx="41040" cy="61920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41021" cy="61976"/>
            </a:xfrm>
            <a:custGeom>
              <a:avLst/>
              <a:gdLst/>
              <a:ahLst/>
              <a:cxnLst/>
              <a:rect l="l" t="t" r="r" b="b"/>
              <a:pathLst>
                <a:path w="41021" h="61976">
                  <a:moveTo>
                    <a:pt x="0" y="61976"/>
                  </a:moveTo>
                  <a:cubicBezTo>
                    <a:pt x="13208" y="61976"/>
                    <a:pt x="27813" y="61976"/>
                    <a:pt x="41021" y="61976"/>
                  </a:cubicBezTo>
                  <a:cubicBezTo>
                    <a:pt x="41021" y="41783"/>
                    <a:pt x="41021" y="21590"/>
                    <a:pt x="41021" y="0"/>
                  </a:cubicBezTo>
                  <a:cubicBezTo>
                    <a:pt x="27813" y="0"/>
                    <a:pt x="14605" y="0"/>
                    <a:pt x="0" y="0"/>
                  </a:cubicBezTo>
                  <a:cubicBezTo>
                    <a:pt x="0" y="20193"/>
                    <a:pt x="0" y="40386"/>
                    <a:pt x="0" y="6197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8" name="Group 158"/>
          <p:cNvGrpSpPr/>
          <p:nvPr/>
        </p:nvGrpSpPr>
        <p:grpSpPr>
          <a:xfrm>
            <a:off x="17878320" y="9480780"/>
            <a:ext cx="53460" cy="19980"/>
            <a:chOff x="0" y="0"/>
            <a:chExt cx="71280" cy="26640"/>
          </a:xfrm>
        </p:grpSpPr>
        <p:sp>
          <p:nvSpPr>
            <p:cNvPr id="159" name="Freeform 159"/>
            <p:cNvSpPr/>
            <p:nvPr/>
          </p:nvSpPr>
          <p:spPr>
            <a:xfrm>
              <a:off x="-1397" y="0"/>
              <a:ext cx="72644" cy="26670"/>
            </a:xfrm>
            <a:custGeom>
              <a:avLst/>
              <a:gdLst/>
              <a:ahLst/>
              <a:cxnLst/>
              <a:rect l="l" t="t" r="r" b="b"/>
              <a:pathLst>
                <a:path w="72644" h="26670">
                  <a:moveTo>
                    <a:pt x="1397" y="26670"/>
                  </a:moveTo>
                  <a:cubicBezTo>
                    <a:pt x="21971" y="26670"/>
                    <a:pt x="42545" y="26670"/>
                    <a:pt x="61722" y="26670"/>
                  </a:cubicBezTo>
                  <a:cubicBezTo>
                    <a:pt x="72644" y="26670"/>
                    <a:pt x="68580" y="17399"/>
                    <a:pt x="68580" y="12065"/>
                  </a:cubicBezTo>
                  <a:cubicBezTo>
                    <a:pt x="69977" y="6604"/>
                    <a:pt x="69977" y="0"/>
                    <a:pt x="61722" y="0"/>
                  </a:cubicBezTo>
                  <a:cubicBezTo>
                    <a:pt x="43942" y="1270"/>
                    <a:pt x="26035" y="0"/>
                    <a:pt x="8255" y="1270"/>
                  </a:cubicBezTo>
                  <a:cubicBezTo>
                    <a:pt x="5461" y="1270"/>
                    <a:pt x="1397" y="6604"/>
                    <a:pt x="1397" y="9271"/>
                  </a:cubicBezTo>
                  <a:cubicBezTo>
                    <a:pt x="0" y="14605"/>
                    <a:pt x="1397" y="19939"/>
                    <a:pt x="1397" y="2654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0" name="Group 160"/>
          <p:cNvGrpSpPr/>
          <p:nvPr/>
        </p:nvGrpSpPr>
        <p:grpSpPr>
          <a:xfrm>
            <a:off x="17646120" y="9480780"/>
            <a:ext cx="53460" cy="19980"/>
            <a:chOff x="0" y="0"/>
            <a:chExt cx="71280" cy="26640"/>
          </a:xfrm>
        </p:grpSpPr>
        <p:sp>
          <p:nvSpPr>
            <p:cNvPr id="161" name="Freeform 161"/>
            <p:cNvSpPr/>
            <p:nvPr/>
          </p:nvSpPr>
          <p:spPr>
            <a:xfrm>
              <a:off x="-1397" y="0"/>
              <a:ext cx="72644" cy="26670"/>
            </a:xfrm>
            <a:custGeom>
              <a:avLst/>
              <a:gdLst/>
              <a:ahLst/>
              <a:cxnLst/>
              <a:rect l="l" t="t" r="r" b="b"/>
              <a:pathLst>
                <a:path w="72644" h="26670">
                  <a:moveTo>
                    <a:pt x="1397" y="26670"/>
                  </a:moveTo>
                  <a:cubicBezTo>
                    <a:pt x="21971" y="26670"/>
                    <a:pt x="42545" y="26670"/>
                    <a:pt x="61722" y="26670"/>
                  </a:cubicBezTo>
                  <a:cubicBezTo>
                    <a:pt x="69977" y="26670"/>
                    <a:pt x="69977" y="20066"/>
                    <a:pt x="68580" y="16002"/>
                  </a:cubicBezTo>
                  <a:cubicBezTo>
                    <a:pt x="68580" y="10668"/>
                    <a:pt x="72644" y="1270"/>
                    <a:pt x="61722" y="1270"/>
                  </a:cubicBezTo>
                  <a:cubicBezTo>
                    <a:pt x="43942" y="0"/>
                    <a:pt x="26035" y="0"/>
                    <a:pt x="6858" y="1270"/>
                  </a:cubicBezTo>
                  <a:cubicBezTo>
                    <a:pt x="5461" y="1270"/>
                    <a:pt x="1397" y="5334"/>
                    <a:pt x="1397" y="8001"/>
                  </a:cubicBezTo>
                  <a:cubicBezTo>
                    <a:pt x="0" y="13335"/>
                    <a:pt x="1397" y="18669"/>
                    <a:pt x="1397" y="2667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2" name="Group 162"/>
          <p:cNvGrpSpPr/>
          <p:nvPr/>
        </p:nvGrpSpPr>
        <p:grpSpPr>
          <a:xfrm>
            <a:off x="17892360" y="9546120"/>
            <a:ext cx="23220" cy="31320"/>
            <a:chOff x="0" y="0"/>
            <a:chExt cx="30960" cy="41760"/>
          </a:xfrm>
        </p:grpSpPr>
        <p:sp>
          <p:nvSpPr>
            <p:cNvPr id="163" name="Freeform 163"/>
            <p:cNvSpPr/>
            <p:nvPr/>
          </p:nvSpPr>
          <p:spPr>
            <a:xfrm>
              <a:off x="0" y="-127"/>
              <a:ext cx="30988" cy="41910"/>
            </a:xfrm>
            <a:custGeom>
              <a:avLst/>
              <a:gdLst/>
              <a:ahLst/>
              <a:cxnLst/>
              <a:rect l="l" t="t" r="r" b="b"/>
              <a:pathLst>
                <a:path w="30988" h="41910">
                  <a:moveTo>
                    <a:pt x="30988" y="127"/>
                  </a:moveTo>
                  <a:cubicBezTo>
                    <a:pt x="20193" y="127"/>
                    <a:pt x="10795" y="127"/>
                    <a:pt x="0" y="127"/>
                  </a:cubicBezTo>
                  <a:cubicBezTo>
                    <a:pt x="0" y="10922"/>
                    <a:pt x="0" y="22987"/>
                    <a:pt x="0" y="35179"/>
                  </a:cubicBezTo>
                  <a:cubicBezTo>
                    <a:pt x="0" y="36576"/>
                    <a:pt x="4064" y="40513"/>
                    <a:pt x="5334" y="40513"/>
                  </a:cubicBezTo>
                  <a:cubicBezTo>
                    <a:pt x="12065" y="41910"/>
                    <a:pt x="17399" y="41910"/>
                    <a:pt x="24130" y="40513"/>
                  </a:cubicBezTo>
                  <a:cubicBezTo>
                    <a:pt x="26797" y="40513"/>
                    <a:pt x="30861" y="36449"/>
                    <a:pt x="30861" y="32385"/>
                  </a:cubicBezTo>
                  <a:cubicBezTo>
                    <a:pt x="30861" y="21590"/>
                    <a:pt x="30861" y="10795"/>
                    <a:pt x="3086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4" name="Group 164"/>
          <p:cNvGrpSpPr/>
          <p:nvPr/>
        </p:nvGrpSpPr>
        <p:grpSpPr>
          <a:xfrm>
            <a:off x="17660700" y="9546120"/>
            <a:ext cx="23220" cy="31320"/>
            <a:chOff x="0" y="0"/>
            <a:chExt cx="30960" cy="41760"/>
          </a:xfrm>
        </p:grpSpPr>
        <p:sp>
          <p:nvSpPr>
            <p:cNvPr id="165" name="Freeform 165"/>
            <p:cNvSpPr/>
            <p:nvPr/>
          </p:nvSpPr>
          <p:spPr>
            <a:xfrm>
              <a:off x="0" y="0"/>
              <a:ext cx="30988" cy="41783"/>
            </a:xfrm>
            <a:custGeom>
              <a:avLst/>
              <a:gdLst/>
              <a:ahLst/>
              <a:cxnLst/>
              <a:rect l="l" t="t" r="r" b="b"/>
              <a:pathLst>
                <a:path w="30988" h="41783">
                  <a:moveTo>
                    <a:pt x="28321" y="0"/>
                  </a:moveTo>
                  <a:cubicBezTo>
                    <a:pt x="18796" y="0"/>
                    <a:pt x="10795" y="0"/>
                    <a:pt x="0" y="0"/>
                  </a:cubicBezTo>
                  <a:cubicBezTo>
                    <a:pt x="0" y="12065"/>
                    <a:pt x="0" y="22860"/>
                    <a:pt x="0" y="35052"/>
                  </a:cubicBezTo>
                  <a:cubicBezTo>
                    <a:pt x="1397" y="36449"/>
                    <a:pt x="4064" y="39116"/>
                    <a:pt x="6731" y="41783"/>
                  </a:cubicBezTo>
                  <a:cubicBezTo>
                    <a:pt x="8128" y="41783"/>
                    <a:pt x="9398" y="41783"/>
                    <a:pt x="10795" y="41783"/>
                  </a:cubicBezTo>
                  <a:cubicBezTo>
                    <a:pt x="30988" y="41783"/>
                    <a:pt x="30988" y="41783"/>
                    <a:pt x="28321" y="21590"/>
                  </a:cubicBezTo>
                  <a:cubicBezTo>
                    <a:pt x="28321" y="13462"/>
                    <a:pt x="28321" y="6731"/>
                    <a:pt x="2832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6" name="Group 166"/>
          <p:cNvGrpSpPr/>
          <p:nvPr/>
        </p:nvGrpSpPr>
        <p:grpSpPr>
          <a:xfrm>
            <a:off x="15879240" y="10096380"/>
            <a:ext cx="14040" cy="37260"/>
            <a:chOff x="0" y="0"/>
            <a:chExt cx="18720" cy="49680"/>
          </a:xfrm>
        </p:grpSpPr>
        <p:sp>
          <p:nvSpPr>
            <p:cNvPr id="167" name="Freeform 167"/>
            <p:cNvSpPr/>
            <p:nvPr/>
          </p:nvSpPr>
          <p:spPr>
            <a:xfrm>
              <a:off x="0" y="0"/>
              <a:ext cx="18796" cy="49657"/>
            </a:xfrm>
            <a:custGeom>
              <a:avLst/>
              <a:gdLst/>
              <a:ahLst/>
              <a:cxnLst/>
              <a:rect l="l" t="t" r="r" b="b"/>
              <a:pathLst>
                <a:path w="18796" h="49657">
                  <a:moveTo>
                    <a:pt x="1397" y="0"/>
                  </a:moveTo>
                  <a:cubicBezTo>
                    <a:pt x="1397" y="13462"/>
                    <a:pt x="1397" y="26797"/>
                    <a:pt x="1397" y="40259"/>
                  </a:cubicBezTo>
                  <a:cubicBezTo>
                    <a:pt x="1397" y="46990"/>
                    <a:pt x="2794" y="49657"/>
                    <a:pt x="9398" y="49657"/>
                  </a:cubicBezTo>
                  <a:cubicBezTo>
                    <a:pt x="16002" y="49657"/>
                    <a:pt x="18796" y="46990"/>
                    <a:pt x="17399" y="40259"/>
                  </a:cubicBezTo>
                  <a:cubicBezTo>
                    <a:pt x="17399" y="26797"/>
                    <a:pt x="17399" y="14732"/>
                    <a:pt x="17399" y="1270"/>
                  </a:cubicBezTo>
                  <a:cubicBezTo>
                    <a:pt x="10668" y="1397"/>
                    <a:pt x="5334" y="0"/>
                    <a:pt x="0" y="0"/>
                  </a:cubicBezTo>
                  <a:cubicBezTo>
                    <a:pt x="0" y="0"/>
                    <a:pt x="1397" y="0"/>
                    <a:pt x="13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8" name="Group 168"/>
          <p:cNvGrpSpPr/>
          <p:nvPr/>
        </p:nvGrpSpPr>
        <p:grpSpPr>
          <a:xfrm>
            <a:off x="15879780" y="9980280"/>
            <a:ext cx="12960" cy="38340"/>
            <a:chOff x="0" y="0"/>
            <a:chExt cx="17280" cy="51120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17272" cy="51181"/>
            </a:xfrm>
            <a:custGeom>
              <a:avLst/>
              <a:gdLst/>
              <a:ahLst/>
              <a:cxnLst/>
              <a:rect l="l" t="t" r="r" b="b"/>
              <a:pathLst>
                <a:path w="17272" h="51181">
                  <a:moveTo>
                    <a:pt x="16002" y="48387"/>
                  </a:moveTo>
                  <a:cubicBezTo>
                    <a:pt x="16002" y="33528"/>
                    <a:pt x="17272" y="20193"/>
                    <a:pt x="16002" y="6731"/>
                  </a:cubicBezTo>
                  <a:cubicBezTo>
                    <a:pt x="16002" y="4064"/>
                    <a:pt x="10668" y="1397"/>
                    <a:pt x="6604" y="0"/>
                  </a:cubicBezTo>
                  <a:cubicBezTo>
                    <a:pt x="5334" y="0"/>
                    <a:pt x="0" y="4064"/>
                    <a:pt x="0" y="6731"/>
                  </a:cubicBezTo>
                  <a:cubicBezTo>
                    <a:pt x="0" y="18796"/>
                    <a:pt x="0" y="30988"/>
                    <a:pt x="0" y="43053"/>
                  </a:cubicBezTo>
                  <a:cubicBezTo>
                    <a:pt x="0" y="49784"/>
                    <a:pt x="2667" y="51181"/>
                    <a:pt x="16002" y="483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0" name="Group 170"/>
          <p:cNvGrpSpPr/>
          <p:nvPr/>
        </p:nvGrpSpPr>
        <p:grpSpPr>
          <a:xfrm>
            <a:off x="15336540" y="10096380"/>
            <a:ext cx="11880" cy="38340"/>
            <a:chOff x="0" y="0"/>
            <a:chExt cx="15840" cy="51120"/>
          </a:xfrm>
        </p:grpSpPr>
        <p:sp>
          <p:nvSpPr>
            <p:cNvPr id="171" name="Freeform 171"/>
            <p:cNvSpPr/>
            <p:nvPr/>
          </p:nvSpPr>
          <p:spPr>
            <a:xfrm>
              <a:off x="0" y="0"/>
              <a:ext cx="15875" cy="51181"/>
            </a:xfrm>
            <a:custGeom>
              <a:avLst/>
              <a:gdLst/>
              <a:ahLst/>
              <a:cxnLst/>
              <a:rect l="l" t="t" r="r" b="b"/>
              <a:pathLst>
                <a:path w="15875" h="51181">
                  <a:moveTo>
                    <a:pt x="0" y="1397"/>
                  </a:moveTo>
                  <a:cubicBezTo>
                    <a:pt x="0" y="16256"/>
                    <a:pt x="0" y="32385"/>
                    <a:pt x="0" y="47117"/>
                  </a:cubicBezTo>
                  <a:cubicBezTo>
                    <a:pt x="14478" y="51181"/>
                    <a:pt x="15875" y="49784"/>
                    <a:pt x="15875" y="35052"/>
                  </a:cubicBezTo>
                  <a:cubicBezTo>
                    <a:pt x="15875" y="28321"/>
                    <a:pt x="15875" y="21590"/>
                    <a:pt x="15875" y="14859"/>
                  </a:cubicBezTo>
                  <a:cubicBezTo>
                    <a:pt x="15875" y="0"/>
                    <a:pt x="15875" y="0"/>
                    <a:pt x="0" y="13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2" name="Group 172"/>
          <p:cNvGrpSpPr/>
          <p:nvPr/>
        </p:nvGrpSpPr>
        <p:grpSpPr>
          <a:xfrm>
            <a:off x="15878700" y="10181700"/>
            <a:ext cx="12420" cy="34560"/>
            <a:chOff x="0" y="0"/>
            <a:chExt cx="16560" cy="46080"/>
          </a:xfrm>
        </p:grpSpPr>
        <p:sp>
          <p:nvSpPr>
            <p:cNvPr id="173" name="Freeform 173"/>
            <p:cNvSpPr/>
            <p:nvPr/>
          </p:nvSpPr>
          <p:spPr>
            <a:xfrm>
              <a:off x="0" y="0"/>
              <a:ext cx="16510" cy="46101"/>
            </a:xfrm>
            <a:custGeom>
              <a:avLst/>
              <a:gdLst/>
              <a:ahLst/>
              <a:cxnLst/>
              <a:rect l="l" t="t" r="r" b="b"/>
              <a:pathLst>
                <a:path w="16510" h="46101">
                  <a:moveTo>
                    <a:pt x="0" y="0"/>
                  </a:moveTo>
                  <a:cubicBezTo>
                    <a:pt x="0" y="16256"/>
                    <a:pt x="0" y="31115"/>
                    <a:pt x="0" y="46101"/>
                  </a:cubicBezTo>
                  <a:cubicBezTo>
                    <a:pt x="5461" y="46101"/>
                    <a:pt x="11049" y="46101"/>
                    <a:pt x="16510" y="46101"/>
                  </a:cubicBezTo>
                  <a:cubicBezTo>
                    <a:pt x="16510" y="32512"/>
                    <a:pt x="16510" y="16256"/>
                    <a:pt x="16510" y="0"/>
                  </a:cubicBezTo>
                  <a:cubicBezTo>
                    <a:pt x="11049" y="0"/>
                    <a:pt x="685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4" name="Group 174"/>
          <p:cNvGrpSpPr/>
          <p:nvPr/>
        </p:nvGrpSpPr>
        <p:grpSpPr>
          <a:xfrm>
            <a:off x="15336540" y="10181160"/>
            <a:ext cx="11880" cy="37260"/>
            <a:chOff x="0" y="0"/>
            <a:chExt cx="15840" cy="49680"/>
          </a:xfrm>
        </p:grpSpPr>
        <p:sp>
          <p:nvSpPr>
            <p:cNvPr id="175" name="Freeform 175"/>
            <p:cNvSpPr/>
            <p:nvPr/>
          </p:nvSpPr>
          <p:spPr>
            <a:xfrm>
              <a:off x="0" y="0"/>
              <a:ext cx="15875" cy="49657"/>
            </a:xfrm>
            <a:custGeom>
              <a:avLst/>
              <a:gdLst/>
              <a:ahLst/>
              <a:cxnLst/>
              <a:rect l="l" t="t" r="r" b="b"/>
              <a:pathLst>
                <a:path w="15875" h="49657">
                  <a:moveTo>
                    <a:pt x="0" y="2667"/>
                  </a:moveTo>
                  <a:cubicBezTo>
                    <a:pt x="0" y="17399"/>
                    <a:pt x="0" y="32258"/>
                    <a:pt x="0" y="46990"/>
                  </a:cubicBezTo>
                  <a:cubicBezTo>
                    <a:pt x="15875" y="49657"/>
                    <a:pt x="15875" y="49657"/>
                    <a:pt x="15875" y="34925"/>
                  </a:cubicBezTo>
                  <a:cubicBezTo>
                    <a:pt x="15875" y="28194"/>
                    <a:pt x="15875" y="21463"/>
                    <a:pt x="15875" y="14732"/>
                  </a:cubicBezTo>
                  <a:cubicBezTo>
                    <a:pt x="15875" y="0"/>
                    <a:pt x="15875" y="0"/>
                    <a:pt x="0" y="26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6" name="Group 176"/>
          <p:cNvGrpSpPr/>
          <p:nvPr/>
        </p:nvGrpSpPr>
        <p:grpSpPr>
          <a:xfrm>
            <a:off x="15879240" y="9897660"/>
            <a:ext cx="12960" cy="37260"/>
            <a:chOff x="0" y="0"/>
            <a:chExt cx="17280" cy="49680"/>
          </a:xfrm>
        </p:grpSpPr>
        <p:sp>
          <p:nvSpPr>
            <p:cNvPr id="177" name="Freeform 177"/>
            <p:cNvSpPr/>
            <p:nvPr/>
          </p:nvSpPr>
          <p:spPr>
            <a:xfrm>
              <a:off x="0" y="0"/>
              <a:ext cx="17272" cy="49657"/>
            </a:xfrm>
            <a:custGeom>
              <a:avLst/>
              <a:gdLst/>
              <a:ahLst/>
              <a:cxnLst/>
              <a:rect l="l" t="t" r="r" b="b"/>
              <a:pathLst>
                <a:path w="17272" h="49657">
                  <a:moveTo>
                    <a:pt x="17272" y="49657"/>
                  </a:moveTo>
                  <a:cubicBezTo>
                    <a:pt x="17272" y="30861"/>
                    <a:pt x="17272" y="16129"/>
                    <a:pt x="17272" y="0"/>
                  </a:cubicBezTo>
                  <a:cubicBezTo>
                    <a:pt x="11938" y="0"/>
                    <a:pt x="6604" y="0"/>
                    <a:pt x="1270" y="0"/>
                  </a:cubicBezTo>
                  <a:cubicBezTo>
                    <a:pt x="1270" y="14732"/>
                    <a:pt x="0" y="28194"/>
                    <a:pt x="1270" y="40259"/>
                  </a:cubicBezTo>
                  <a:cubicBezTo>
                    <a:pt x="2540" y="44323"/>
                    <a:pt x="10541" y="45593"/>
                    <a:pt x="17272" y="4965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8" name="Group 178"/>
          <p:cNvGrpSpPr/>
          <p:nvPr/>
        </p:nvGrpSpPr>
        <p:grpSpPr>
          <a:xfrm>
            <a:off x="15336540" y="9897120"/>
            <a:ext cx="11880" cy="36720"/>
            <a:chOff x="0" y="0"/>
            <a:chExt cx="15840" cy="48960"/>
          </a:xfrm>
        </p:grpSpPr>
        <p:sp>
          <p:nvSpPr>
            <p:cNvPr id="179" name="Freeform 179"/>
            <p:cNvSpPr/>
            <p:nvPr/>
          </p:nvSpPr>
          <p:spPr>
            <a:xfrm>
              <a:off x="0" y="0"/>
              <a:ext cx="15875" cy="49022"/>
            </a:xfrm>
            <a:custGeom>
              <a:avLst/>
              <a:gdLst/>
              <a:ahLst/>
              <a:cxnLst/>
              <a:rect l="l" t="t" r="r" b="b"/>
              <a:pathLst>
                <a:path w="15875" h="49022">
                  <a:moveTo>
                    <a:pt x="0" y="47625"/>
                  </a:moveTo>
                  <a:cubicBezTo>
                    <a:pt x="15875" y="49022"/>
                    <a:pt x="15875" y="49022"/>
                    <a:pt x="15875" y="32639"/>
                  </a:cubicBezTo>
                  <a:cubicBezTo>
                    <a:pt x="15875" y="27178"/>
                    <a:pt x="15875" y="20447"/>
                    <a:pt x="15875" y="13589"/>
                  </a:cubicBezTo>
                  <a:cubicBezTo>
                    <a:pt x="15875" y="0"/>
                    <a:pt x="15875" y="0"/>
                    <a:pt x="0" y="1397"/>
                  </a:cubicBezTo>
                  <a:cubicBezTo>
                    <a:pt x="0" y="16383"/>
                    <a:pt x="0" y="31242"/>
                    <a:pt x="0" y="4762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0" name="Group 180"/>
          <p:cNvGrpSpPr/>
          <p:nvPr/>
        </p:nvGrpSpPr>
        <p:grpSpPr>
          <a:xfrm>
            <a:off x="15334380" y="9980280"/>
            <a:ext cx="14580" cy="37260"/>
            <a:chOff x="0" y="0"/>
            <a:chExt cx="19440" cy="49680"/>
          </a:xfrm>
        </p:grpSpPr>
        <p:sp>
          <p:nvSpPr>
            <p:cNvPr id="181" name="Freeform 181"/>
            <p:cNvSpPr/>
            <p:nvPr/>
          </p:nvSpPr>
          <p:spPr>
            <a:xfrm>
              <a:off x="0" y="0"/>
              <a:ext cx="19431" cy="49784"/>
            </a:xfrm>
            <a:custGeom>
              <a:avLst/>
              <a:gdLst/>
              <a:ahLst/>
              <a:cxnLst/>
              <a:rect l="l" t="t" r="r" b="b"/>
              <a:pathLst>
                <a:path w="19431" h="49784">
                  <a:moveTo>
                    <a:pt x="4191" y="1397"/>
                  </a:moveTo>
                  <a:cubicBezTo>
                    <a:pt x="2794" y="14732"/>
                    <a:pt x="1397" y="26797"/>
                    <a:pt x="0" y="38989"/>
                  </a:cubicBezTo>
                  <a:cubicBezTo>
                    <a:pt x="0" y="44323"/>
                    <a:pt x="0" y="49784"/>
                    <a:pt x="8382" y="49784"/>
                  </a:cubicBezTo>
                  <a:cubicBezTo>
                    <a:pt x="16764" y="49784"/>
                    <a:pt x="19431" y="45720"/>
                    <a:pt x="18161" y="38989"/>
                  </a:cubicBezTo>
                  <a:cubicBezTo>
                    <a:pt x="18161" y="30988"/>
                    <a:pt x="18161" y="21590"/>
                    <a:pt x="18161" y="13462"/>
                  </a:cubicBezTo>
                  <a:cubicBezTo>
                    <a:pt x="18034" y="0"/>
                    <a:pt x="18034" y="0"/>
                    <a:pt x="4191" y="13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2" name="Group 182"/>
          <p:cNvGrpSpPr/>
          <p:nvPr/>
        </p:nvGrpSpPr>
        <p:grpSpPr>
          <a:xfrm>
            <a:off x="15992100" y="10097460"/>
            <a:ext cx="9720" cy="35100"/>
            <a:chOff x="0" y="0"/>
            <a:chExt cx="12960" cy="46800"/>
          </a:xfrm>
        </p:grpSpPr>
        <p:sp>
          <p:nvSpPr>
            <p:cNvPr id="183" name="Freeform 183"/>
            <p:cNvSpPr/>
            <p:nvPr/>
          </p:nvSpPr>
          <p:spPr>
            <a:xfrm>
              <a:off x="0" y="0"/>
              <a:ext cx="12954" cy="46863"/>
            </a:xfrm>
            <a:custGeom>
              <a:avLst/>
              <a:gdLst/>
              <a:ahLst/>
              <a:cxnLst/>
              <a:rect l="l" t="t" r="r" b="b"/>
              <a:pathLst>
                <a:path w="12954" h="46863">
                  <a:moveTo>
                    <a:pt x="0" y="46863"/>
                  </a:moveTo>
                  <a:cubicBezTo>
                    <a:pt x="3937" y="46863"/>
                    <a:pt x="7747" y="46863"/>
                    <a:pt x="12954" y="46863"/>
                  </a:cubicBezTo>
                  <a:cubicBezTo>
                    <a:pt x="12954" y="32131"/>
                    <a:pt x="12954" y="16129"/>
                    <a:pt x="12954" y="0"/>
                  </a:cubicBezTo>
                  <a:cubicBezTo>
                    <a:pt x="9017" y="0"/>
                    <a:pt x="5207" y="0"/>
                    <a:pt x="0" y="0"/>
                  </a:cubicBezTo>
                  <a:cubicBezTo>
                    <a:pt x="0" y="14732"/>
                    <a:pt x="0" y="30734"/>
                    <a:pt x="0" y="468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4" name="Group 184"/>
          <p:cNvGrpSpPr/>
          <p:nvPr/>
        </p:nvGrpSpPr>
        <p:grpSpPr>
          <a:xfrm>
            <a:off x="17893440" y="9461340"/>
            <a:ext cx="22140" cy="17280"/>
            <a:chOff x="0" y="0"/>
            <a:chExt cx="29520" cy="23040"/>
          </a:xfrm>
        </p:grpSpPr>
        <p:sp>
          <p:nvSpPr>
            <p:cNvPr id="185" name="Freeform 185"/>
            <p:cNvSpPr/>
            <p:nvPr/>
          </p:nvSpPr>
          <p:spPr>
            <a:xfrm>
              <a:off x="0" y="0"/>
              <a:ext cx="29464" cy="22987"/>
            </a:xfrm>
            <a:custGeom>
              <a:avLst/>
              <a:gdLst/>
              <a:ahLst/>
              <a:cxnLst/>
              <a:rect l="l" t="t" r="r" b="b"/>
              <a:pathLst>
                <a:path w="29464" h="22987">
                  <a:moveTo>
                    <a:pt x="0" y="0"/>
                  </a:moveTo>
                  <a:cubicBezTo>
                    <a:pt x="0" y="8128"/>
                    <a:pt x="0" y="14859"/>
                    <a:pt x="0" y="22987"/>
                  </a:cubicBezTo>
                  <a:cubicBezTo>
                    <a:pt x="9398" y="22987"/>
                    <a:pt x="18796" y="22987"/>
                    <a:pt x="29464" y="22987"/>
                  </a:cubicBezTo>
                  <a:cubicBezTo>
                    <a:pt x="29464" y="14859"/>
                    <a:pt x="29464" y="8128"/>
                    <a:pt x="29464" y="0"/>
                  </a:cubicBezTo>
                  <a:cubicBezTo>
                    <a:pt x="20066" y="0"/>
                    <a:pt x="10795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6" name="Group 186"/>
          <p:cNvGrpSpPr/>
          <p:nvPr/>
        </p:nvGrpSpPr>
        <p:grpSpPr>
          <a:xfrm>
            <a:off x="15446700" y="10097460"/>
            <a:ext cx="10800" cy="37260"/>
            <a:chOff x="0" y="0"/>
            <a:chExt cx="14400" cy="49680"/>
          </a:xfrm>
        </p:grpSpPr>
        <p:sp>
          <p:nvSpPr>
            <p:cNvPr id="187" name="Freeform 187"/>
            <p:cNvSpPr/>
            <p:nvPr/>
          </p:nvSpPr>
          <p:spPr>
            <a:xfrm>
              <a:off x="0" y="0"/>
              <a:ext cx="14351" cy="49657"/>
            </a:xfrm>
            <a:custGeom>
              <a:avLst/>
              <a:gdLst/>
              <a:ahLst/>
              <a:cxnLst/>
              <a:rect l="l" t="t" r="r" b="b"/>
              <a:pathLst>
                <a:path w="14351" h="49657">
                  <a:moveTo>
                    <a:pt x="14351" y="49657"/>
                  </a:moveTo>
                  <a:cubicBezTo>
                    <a:pt x="14351" y="30861"/>
                    <a:pt x="14351" y="16129"/>
                    <a:pt x="14351" y="0"/>
                  </a:cubicBezTo>
                  <a:cubicBezTo>
                    <a:pt x="10414" y="0"/>
                    <a:pt x="6604" y="0"/>
                    <a:pt x="0" y="0"/>
                  </a:cubicBezTo>
                  <a:cubicBezTo>
                    <a:pt x="0" y="14732"/>
                    <a:pt x="0" y="28194"/>
                    <a:pt x="1270" y="42926"/>
                  </a:cubicBezTo>
                  <a:cubicBezTo>
                    <a:pt x="1270" y="45593"/>
                    <a:pt x="9144" y="46990"/>
                    <a:pt x="14351" y="4965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8" name="Group 188"/>
          <p:cNvGrpSpPr/>
          <p:nvPr/>
        </p:nvGrpSpPr>
        <p:grpSpPr>
          <a:xfrm>
            <a:off x="15446700" y="9980280"/>
            <a:ext cx="11880" cy="38340"/>
            <a:chOff x="0" y="0"/>
            <a:chExt cx="15840" cy="51120"/>
          </a:xfrm>
        </p:grpSpPr>
        <p:sp>
          <p:nvSpPr>
            <p:cNvPr id="189" name="Freeform 189"/>
            <p:cNvSpPr/>
            <p:nvPr/>
          </p:nvSpPr>
          <p:spPr>
            <a:xfrm>
              <a:off x="0" y="0"/>
              <a:ext cx="15875" cy="51181"/>
            </a:xfrm>
            <a:custGeom>
              <a:avLst/>
              <a:gdLst/>
              <a:ahLst/>
              <a:cxnLst/>
              <a:rect l="l" t="t" r="r" b="b"/>
              <a:pathLst>
                <a:path w="15875" h="51181">
                  <a:moveTo>
                    <a:pt x="15875" y="48387"/>
                  </a:moveTo>
                  <a:cubicBezTo>
                    <a:pt x="15875" y="33528"/>
                    <a:pt x="15875" y="20193"/>
                    <a:pt x="15875" y="6731"/>
                  </a:cubicBezTo>
                  <a:cubicBezTo>
                    <a:pt x="14478" y="4064"/>
                    <a:pt x="10541" y="0"/>
                    <a:pt x="6604" y="0"/>
                  </a:cubicBezTo>
                  <a:cubicBezTo>
                    <a:pt x="5334" y="0"/>
                    <a:pt x="0" y="4064"/>
                    <a:pt x="0" y="6731"/>
                  </a:cubicBezTo>
                  <a:cubicBezTo>
                    <a:pt x="0" y="17526"/>
                    <a:pt x="0" y="26924"/>
                    <a:pt x="0" y="36322"/>
                  </a:cubicBezTo>
                  <a:cubicBezTo>
                    <a:pt x="0" y="51181"/>
                    <a:pt x="0" y="51181"/>
                    <a:pt x="15875" y="483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0" name="Group 190"/>
          <p:cNvGrpSpPr/>
          <p:nvPr/>
        </p:nvGrpSpPr>
        <p:grpSpPr>
          <a:xfrm>
            <a:off x="15989400" y="9980280"/>
            <a:ext cx="12420" cy="36720"/>
            <a:chOff x="0" y="0"/>
            <a:chExt cx="16560" cy="48960"/>
          </a:xfrm>
        </p:grpSpPr>
        <p:sp>
          <p:nvSpPr>
            <p:cNvPr id="191" name="Freeform 191"/>
            <p:cNvSpPr/>
            <p:nvPr/>
          </p:nvSpPr>
          <p:spPr>
            <a:xfrm>
              <a:off x="0" y="0"/>
              <a:ext cx="16637" cy="49022"/>
            </a:xfrm>
            <a:custGeom>
              <a:avLst/>
              <a:gdLst/>
              <a:ahLst/>
              <a:cxnLst/>
              <a:rect l="l" t="t" r="r" b="b"/>
              <a:pathLst>
                <a:path w="16637" h="49022">
                  <a:moveTo>
                    <a:pt x="0" y="49022"/>
                  </a:moveTo>
                  <a:cubicBezTo>
                    <a:pt x="5461" y="49022"/>
                    <a:pt x="9652" y="49022"/>
                    <a:pt x="15240" y="49022"/>
                  </a:cubicBezTo>
                  <a:cubicBezTo>
                    <a:pt x="15240" y="35433"/>
                    <a:pt x="16637" y="20447"/>
                    <a:pt x="15240" y="5461"/>
                  </a:cubicBezTo>
                  <a:cubicBezTo>
                    <a:pt x="15240" y="4064"/>
                    <a:pt x="9652" y="1397"/>
                    <a:pt x="6858" y="0"/>
                  </a:cubicBezTo>
                  <a:cubicBezTo>
                    <a:pt x="5461" y="0"/>
                    <a:pt x="1397" y="4064"/>
                    <a:pt x="1397" y="5461"/>
                  </a:cubicBezTo>
                  <a:cubicBezTo>
                    <a:pt x="0" y="20447"/>
                    <a:pt x="0" y="34036"/>
                    <a:pt x="0" y="4902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2" name="Group 192"/>
          <p:cNvGrpSpPr/>
          <p:nvPr/>
        </p:nvGrpSpPr>
        <p:grpSpPr>
          <a:xfrm>
            <a:off x="15992100" y="10183320"/>
            <a:ext cx="9720" cy="34560"/>
            <a:chOff x="0" y="0"/>
            <a:chExt cx="12960" cy="46080"/>
          </a:xfrm>
        </p:grpSpPr>
        <p:sp>
          <p:nvSpPr>
            <p:cNvPr id="193" name="Freeform 193"/>
            <p:cNvSpPr/>
            <p:nvPr/>
          </p:nvSpPr>
          <p:spPr>
            <a:xfrm>
              <a:off x="0" y="0"/>
              <a:ext cx="12954" cy="46101"/>
            </a:xfrm>
            <a:custGeom>
              <a:avLst/>
              <a:gdLst/>
              <a:ahLst/>
              <a:cxnLst/>
              <a:rect l="l" t="t" r="r" b="b"/>
              <a:pathLst>
                <a:path w="12954" h="46101">
                  <a:moveTo>
                    <a:pt x="12954" y="46101"/>
                  </a:moveTo>
                  <a:cubicBezTo>
                    <a:pt x="12954" y="29845"/>
                    <a:pt x="12954" y="16256"/>
                    <a:pt x="12954" y="0"/>
                  </a:cubicBezTo>
                  <a:cubicBezTo>
                    <a:pt x="9017" y="0"/>
                    <a:pt x="3937" y="0"/>
                    <a:pt x="0" y="0"/>
                  </a:cubicBezTo>
                  <a:cubicBezTo>
                    <a:pt x="0" y="14859"/>
                    <a:pt x="0" y="29845"/>
                    <a:pt x="0" y="46101"/>
                  </a:cubicBezTo>
                  <a:cubicBezTo>
                    <a:pt x="3937" y="46101"/>
                    <a:pt x="7747" y="46101"/>
                    <a:pt x="12954" y="4610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4" name="Group 194"/>
          <p:cNvGrpSpPr/>
          <p:nvPr/>
        </p:nvGrpSpPr>
        <p:grpSpPr>
          <a:xfrm>
            <a:off x="15446700" y="10181700"/>
            <a:ext cx="11880" cy="39420"/>
            <a:chOff x="0" y="0"/>
            <a:chExt cx="15840" cy="52560"/>
          </a:xfrm>
        </p:grpSpPr>
        <p:sp>
          <p:nvSpPr>
            <p:cNvPr id="195" name="Freeform 195"/>
            <p:cNvSpPr/>
            <p:nvPr/>
          </p:nvSpPr>
          <p:spPr>
            <a:xfrm>
              <a:off x="0" y="0"/>
              <a:ext cx="15875" cy="52578"/>
            </a:xfrm>
            <a:custGeom>
              <a:avLst/>
              <a:gdLst/>
              <a:ahLst/>
              <a:cxnLst/>
              <a:rect l="l" t="t" r="r" b="b"/>
              <a:pathLst>
                <a:path w="15875" h="52578">
                  <a:moveTo>
                    <a:pt x="15875" y="47117"/>
                  </a:moveTo>
                  <a:cubicBezTo>
                    <a:pt x="15875" y="32258"/>
                    <a:pt x="15875" y="20193"/>
                    <a:pt x="15875" y="6731"/>
                  </a:cubicBezTo>
                  <a:cubicBezTo>
                    <a:pt x="14478" y="4064"/>
                    <a:pt x="10541" y="0"/>
                    <a:pt x="7874" y="0"/>
                  </a:cubicBezTo>
                  <a:cubicBezTo>
                    <a:pt x="5207" y="0"/>
                    <a:pt x="0" y="4064"/>
                    <a:pt x="0" y="6731"/>
                  </a:cubicBezTo>
                  <a:cubicBezTo>
                    <a:pt x="0" y="17526"/>
                    <a:pt x="0" y="29591"/>
                    <a:pt x="0" y="40386"/>
                  </a:cubicBezTo>
                  <a:cubicBezTo>
                    <a:pt x="1270" y="52578"/>
                    <a:pt x="9271" y="45720"/>
                    <a:pt x="15875" y="4711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6" name="Group 196"/>
          <p:cNvGrpSpPr/>
          <p:nvPr/>
        </p:nvGrpSpPr>
        <p:grpSpPr>
          <a:xfrm>
            <a:off x="15447240" y="9897660"/>
            <a:ext cx="10800" cy="34560"/>
            <a:chOff x="0" y="0"/>
            <a:chExt cx="14400" cy="46080"/>
          </a:xfrm>
        </p:grpSpPr>
        <p:sp>
          <p:nvSpPr>
            <p:cNvPr id="197" name="Freeform 197"/>
            <p:cNvSpPr/>
            <p:nvPr/>
          </p:nvSpPr>
          <p:spPr>
            <a:xfrm>
              <a:off x="0" y="0"/>
              <a:ext cx="14351" cy="46101"/>
            </a:xfrm>
            <a:custGeom>
              <a:avLst/>
              <a:gdLst/>
              <a:ahLst/>
              <a:cxnLst/>
              <a:rect l="l" t="t" r="r" b="b"/>
              <a:pathLst>
                <a:path w="14351" h="46101">
                  <a:moveTo>
                    <a:pt x="0" y="46101"/>
                  </a:moveTo>
                  <a:cubicBezTo>
                    <a:pt x="5207" y="46101"/>
                    <a:pt x="9144" y="46101"/>
                    <a:pt x="14351" y="46101"/>
                  </a:cubicBezTo>
                  <a:cubicBezTo>
                    <a:pt x="14351" y="31242"/>
                    <a:pt x="14351" y="16256"/>
                    <a:pt x="14351" y="0"/>
                  </a:cubicBezTo>
                  <a:cubicBezTo>
                    <a:pt x="9144" y="0"/>
                    <a:pt x="5207" y="0"/>
                    <a:pt x="0" y="0"/>
                  </a:cubicBezTo>
                  <a:cubicBezTo>
                    <a:pt x="0" y="14859"/>
                    <a:pt x="0" y="31115"/>
                    <a:pt x="0" y="4610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8" name="Group 198"/>
          <p:cNvGrpSpPr/>
          <p:nvPr/>
        </p:nvGrpSpPr>
        <p:grpSpPr>
          <a:xfrm>
            <a:off x="15992100" y="9897660"/>
            <a:ext cx="9720" cy="34560"/>
            <a:chOff x="0" y="0"/>
            <a:chExt cx="12960" cy="46080"/>
          </a:xfrm>
        </p:grpSpPr>
        <p:sp>
          <p:nvSpPr>
            <p:cNvPr id="199" name="Freeform 199"/>
            <p:cNvSpPr/>
            <p:nvPr/>
          </p:nvSpPr>
          <p:spPr>
            <a:xfrm>
              <a:off x="0" y="0"/>
              <a:ext cx="12954" cy="46101"/>
            </a:xfrm>
            <a:custGeom>
              <a:avLst/>
              <a:gdLst/>
              <a:ahLst/>
              <a:cxnLst/>
              <a:rect l="l" t="t" r="r" b="b"/>
              <a:pathLst>
                <a:path w="12954" h="46101">
                  <a:moveTo>
                    <a:pt x="12954" y="0"/>
                  </a:moveTo>
                  <a:cubicBezTo>
                    <a:pt x="7747" y="0"/>
                    <a:pt x="3937" y="0"/>
                    <a:pt x="0" y="0"/>
                  </a:cubicBezTo>
                  <a:cubicBezTo>
                    <a:pt x="0" y="16256"/>
                    <a:pt x="0" y="31115"/>
                    <a:pt x="0" y="46101"/>
                  </a:cubicBezTo>
                  <a:cubicBezTo>
                    <a:pt x="3937" y="46101"/>
                    <a:pt x="7747" y="46101"/>
                    <a:pt x="12954" y="46101"/>
                  </a:cubicBezTo>
                  <a:cubicBezTo>
                    <a:pt x="12954" y="31242"/>
                    <a:pt x="12954" y="16256"/>
                    <a:pt x="1295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0" name="Group 200"/>
          <p:cNvGrpSpPr/>
          <p:nvPr/>
        </p:nvGrpSpPr>
        <p:grpSpPr>
          <a:xfrm>
            <a:off x="16632540" y="9171360"/>
            <a:ext cx="41040" cy="8100"/>
            <a:chOff x="0" y="0"/>
            <a:chExt cx="54720" cy="10800"/>
          </a:xfrm>
        </p:grpSpPr>
        <p:sp>
          <p:nvSpPr>
            <p:cNvPr id="201" name="Freeform 201"/>
            <p:cNvSpPr/>
            <p:nvPr/>
          </p:nvSpPr>
          <p:spPr>
            <a:xfrm>
              <a:off x="0" y="0"/>
              <a:ext cx="54737" cy="10795"/>
            </a:xfrm>
            <a:custGeom>
              <a:avLst/>
              <a:gdLst/>
              <a:ahLst/>
              <a:cxnLst/>
              <a:rect l="l" t="t" r="r" b="b"/>
              <a:pathLst>
                <a:path w="54737" h="10795">
                  <a:moveTo>
                    <a:pt x="1397" y="0"/>
                  </a:moveTo>
                  <a:cubicBezTo>
                    <a:pt x="1397" y="4064"/>
                    <a:pt x="0" y="6731"/>
                    <a:pt x="0" y="10795"/>
                  </a:cubicBezTo>
                  <a:cubicBezTo>
                    <a:pt x="18669" y="10795"/>
                    <a:pt x="36068" y="10795"/>
                    <a:pt x="54737" y="10795"/>
                  </a:cubicBezTo>
                  <a:cubicBezTo>
                    <a:pt x="54737" y="6731"/>
                    <a:pt x="54737" y="4064"/>
                    <a:pt x="54737" y="0"/>
                  </a:cubicBezTo>
                  <a:cubicBezTo>
                    <a:pt x="37338" y="0"/>
                    <a:pt x="20066" y="0"/>
                    <a:pt x="13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2" name="Group 202"/>
          <p:cNvGrpSpPr/>
          <p:nvPr/>
        </p:nvGrpSpPr>
        <p:grpSpPr>
          <a:xfrm>
            <a:off x="17661780" y="9461340"/>
            <a:ext cx="18900" cy="17280"/>
            <a:chOff x="0" y="0"/>
            <a:chExt cx="25200" cy="23040"/>
          </a:xfrm>
        </p:grpSpPr>
        <p:sp>
          <p:nvSpPr>
            <p:cNvPr id="203" name="Freeform 203"/>
            <p:cNvSpPr/>
            <p:nvPr/>
          </p:nvSpPr>
          <p:spPr>
            <a:xfrm>
              <a:off x="0" y="0"/>
              <a:ext cx="25146" cy="22987"/>
            </a:xfrm>
            <a:custGeom>
              <a:avLst/>
              <a:gdLst/>
              <a:ahLst/>
              <a:cxnLst/>
              <a:rect l="l" t="t" r="r" b="b"/>
              <a:pathLst>
                <a:path w="25146" h="22987">
                  <a:moveTo>
                    <a:pt x="25146" y="22987"/>
                  </a:moveTo>
                  <a:cubicBezTo>
                    <a:pt x="25146" y="14859"/>
                    <a:pt x="25146" y="8128"/>
                    <a:pt x="25146" y="0"/>
                  </a:cubicBezTo>
                  <a:cubicBezTo>
                    <a:pt x="17272" y="0"/>
                    <a:pt x="9271" y="0"/>
                    <a:pt x="0" y="0"/>
                  </a:cubicBezTo>
                  <a:cubicBezTo>
                    <a:pt x="0" y="6731"/>
                    <a:pt x="0" y="14859"/>
                    <a:pt x="0" y="22987"/>
                  </a:cubicBezTo>
                  <a:cubicBezTo>
                    <a:pt x="8001" y="22987"/>
                    <a:pt x="15875" y="22987"/>
                    <a:pt x="25146" y="229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4" name="Group 204"/>
          <p:cNvGrpSpPr/>
          <p:nvPr/>
        </p:nvGrpSpPr>
        <p:grpSpPr>
          <a:xfrm>
            <a:off x="17579160" y="9781020"/>
            <a:ext cx="10260" cy="35100"/>
            <a:chOff x="0" y="0"/>
            <a:chExt cx="13680" cy="46800"/>
          </a:xfrm>
        </p:grpSpPr>
        <p:sp>
          <p:nvSpPr>
            <p:cNvPr id="205" name="Freeform 205"/>
            <p:cNvSpPr/>
            <p:nvPr/>
          </p:nvSpPr>
          <p:spPr>
            <a:xfrm>
              <a:off x="0" y="0"/>
              <a:ext cx="13716" cy="46863"/>
            </a:xfrm>
            <a:custGeom>
              <a:avLst/>
              <a:gdLst/>
              <a:ahLst/>
              <a:cxnLst/>
              <a:rect l="l" t="t" r="r" b="b"/>
              <a:pathLst>
                <a:path w="13716" h="46863">
                  <a:moveTo>
                    <a:pt x="13716" y="4064"/>
                  </a:moveTo>
                  <a:cubicBezTo>
                    <a:pt x="4064" y="0"/>
                    <a:pt x="0" y="5334"/>
                    <a:pt x="0" y="14732"/>
                  </a:cubicBezTo>
                  <a:cubicBezTo>
                    <a:pt x="0" y="20066"/>
                    <a:pt x="0" y="26797"/>
                    <a:pt x="0" y="32131"/>
                  </a:cubicBezTo>
                  <a:cubicBezTo>
                    <a:pt x="0" y="41529"/>
                    <a:pt x="2794" y="46863"/>
                    <a:pt x="13716" y="44196"/>
                  </a:cubicBezTo>
                  <a:cubicBezTo>
                    <a:pt x="13716" y="30861"/>
                    <a:pt x="13716" y="17399"/>
                    <a:pt x="13716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6" name="Group 206"/>
          <p:cNvGrpSpPr/>
          <p:nvPr/>
        </p:nvGrpSpPr>
        <p:grpSpPr>
          <a:xfrm>
            <a:off x="17984160" y="9857700"/>
            <a:ext cx="11880" cy="33480"/>
            <a:chOff x="0" y="0"/>
            <a:chExt cx="15840" cy="44640"/>
          </a:xfrm>
        </p:grpSpPr>
        <p:sp>
          <p:nvSpPr>
            <p:cNvPr id="207" name="Freeform 207"/>
            <p:cNvSpPr/>
            <p:nvPr/>
          </p:nvSpPr>
          <p:spPr>
            <a:xfrm>
              <a:off x="0" y="0"/>
              <a:ext cx="15875" cy="44704"/>
            </a:xfrm>
            <a:custGeom>
              <a:avLst/>
              <a:gdLst/>
              <a:ahLst/>
              <a:cxnLst/>
              <a:rect l="l" t="t" r="r" b="b"/>
              <a:pathLst>
                <a:path w="15875" h="44704">
                  <a:moveTo>
                    <a:pt x="15875" y="44577"/>
                  </a:moveTo>
                  <a:cubicBezTo>
                    <a:pt x="15875" y="29718"/>
                    <a:pt x="15875" y="18923"/>
                    <a:pt x="14605" y="6731"/>
                  </a:cubicBezTo>
                  <a:cubicBezTo>
                    <a:pt x="14478" y="4064"/>
                    <a:pt x="11938" y="0"/>
                    <a:pt x="10541" y="0"/>
                  </a:cubicBezTo>
                  <a:cubicBezTo>
                    <a:pt x="6604" y="1397"/>
                    <a:pt x="1270" y="4064"/>
                    <a:pt x="1270" y="5461"/>
                  </a:cubicBezTo>
                  <a:cubicBezTo>
                    <a:pt x="0" y="16256"/>
                    <a:pt x="0" y="27051"/>
                    <a:pt x="1270" y="36576"/>
                  </a:cubicBezTo>
                  <a:cubicBezTo>
                    <a:pt x="1270" y="39243"/>
                    <a:pt x="9144" y="42037"/>
                    <a:pt x="15748" y="447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8" name="Group 208"/>
          <p:cNvGrpSpPr/>
          <p:nvPr/>
        </p:nvGrpSpPr>
        <p:grpSpPr>
          <a:xfrm>
            <a:off x="17580240" y="9857700"/>
            <a:ext cx="10800" cy="32400"/>
            <a:chOff x="0" y="0"/>
            <a:chExt cx="14400" cy="43200"/>
          </a:xfrm>
        </p:grpSpPr>
        <p:sp>
          <p:nvSpPr>
            <p:cNvPr id="209" name="Freeform 209"/>
            <p:cNvSpPr/>
            <p:nvPr/>
          </p:nvSpPr>
          <p:spPr>
            <a:xfrm>
              <a:off x="0" y="0"/>
              <a:ext cx="14351" cy="43307"/>
            </a:xfrm>
            <a:custGeom>
              <a:avLst/>
              <a:gdLst/>
              <a:ahLst/>
              <a:cxnLst/>
              <a:rect l="l" t="t" r="r" b="b"/>
              <a:pathLst>
                <a:path w="14351" h="43307">
                  <a:moveTo>
                    <a:pt x="14351" y="43180"/>
                  </a:moveTo>
                  <a:cubicBezTo>
                    <a:pt x="14351" y="29718"/>
                    <a:pt x="14351" y="18923"/>
                    <a:pt x="14351" y="8128"/>
                  </a:cubicBezTo>
                  <a:cubicBezTo>
                    <a:pt x="14351" y="5461"/>
                    <a:pt x="10414" y="0"/>
                    <a:pt x="9144" y="0"/>
                  </a:cubicBezTo>
                  <a:cubicBezTo>
                    <a:pt x="6604" y="0"/>
                    <a:pt x="1270" y="4064"/>
                    <a:pt x="1270" y="5461"/>
                  </a:cubicBezTo>
                  <a:cubicBezTo>
                    <a:pt x="0" y="16256"/>
                    <a:pt x="0" y="27051"/>
                    <a:pt x="1270" y="37846"/>
                  </a:cubicBezTo>
                  <a:cubicBezTo>
                    <a:pt x="1270" y="40513"/>
                    <a:pt x="7874" y="41910"/>
                    <a:pt x="14351" y="433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0" name="Group 210"/>
          <p:cNvGrpSpPr/>
          <p:nvPr/>
        </p:nvGrpSpPr>
        <p:grpSpPr>
          <a:xfrm>
            <a:off x="17579700" y="10033200"/>
            <a:ext cx="11880" cy="32940"/>
            <a:chOff x="0" y="0"/>
            <a:chExt cx="15840" cy="43920"/>
          </a:xfrm>
        </p:grpSpPr>
        <p:sp>
          <p:nvSpPr>
            <p:cNvPr id="211" name="Freeform 211"/>
            <p:cNvSpPr/>
            <p:nvPr/>
          </p:nvSpPr>
          <p:spPr>
            <a:xfrm>
              <a:off x="0" y="0"/>
              <a:ext cx="15875" cy="43942"/>
            </a:xfrm>
            <a:custGeom>
              <a:avLst/>
              <a:gdLst/>
              <a:ahLst/>
              <a:cxnLst/>
              <a:rect l="l" t="t" r="r" b="b"/>
              <a:pathLst>
                <a:path w="15875" h="43942">
                  <a:moveTo>
                    <a:pt x="15875" y="39878"/>
                  </a:moveTo>
                  <a:cubicBezTo>
                    <a:pt x="15875" y="27940"/>
                    <a:pt x="15875" y="14605"/>
                    <a:pt x="15875" y="2667"/>
                  </a:cubicBezTo>
                  <a:cubicBezTo>
                    <a:pt x="5334" y="0"/>
                    <a:pt x="0" y="2667"/>
                    <a:pt x="1270" y="13335"/>
                  </a:cubicBezTo>
                  <a:cubicBezTo>
                    <a:pt x="1270" y="18669"/>
                    <a:pt x="1270" y="24003"/>
                    <a:pt x="1270" y="29337"/>
                  </a:cubicBezTo>
                  <a:cubicBezTo>
                    <a:pt x="0" y="38608"/>
                    <a:pt x="3937" y="43942"/>
                    <a:pt x="15748" y="4000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2" name="Group 212"/>
          <p:cNvGrpSpPr/>
          <p:nvPr/>
        </p:nvGrpSpPr>
        <p:grpSpPr>
          <a:xfrm>
            <a:off x="17984160" y="9958140"/>
            <a:ext cx="10800" cy="32940"/>
            <a:chOff x="0" y="0"/>
            <a:chExt cx="14400" cy="43920"/>
          </a:xfrm>
        </p:grpSpPr>
        <p:sp>
          <p:nvSpPr>
            <p:cNvPr id="213" name="Freeform 213"/>
            <p:cNvSpPr/>
            <p:nvPr/>
          </p:nvSpPr>
          <p:spPr>
            <a:xfrm>
              <a:off x="0" y="0"/>
              <a:ext cx="14351" cy="43815"/>
            </a:xfrm>
            <a:custGeom>
              <a:avLst/>
              <a:gdLst/>
              <a:ahLst/>
              <a:cxnLst/>
              <a:rect l="l" t="t" r="r" b="b"/>
              <a:pathLst>
                <a:path w="14351" h="43815">
                  <a:moveTo>
                    <a:pt x="14351" y="2667"/>
                  </a:moveTo>
                  <a:cubicBezTo>
                    <a:pt x="5207" y="0"/>
                    <a:pt x="0" y="2667"/>
                    <a:pt x="0" y="11938"/>
                  </a:cubicBezTo>
                  <a:cubicBezTo>
                    <a:pt x="0" y="18542"/>
                    <a:pt x="0" y="25273"/>
                    <a:pt x="0" y="31877"/>
                  </a:cubicBezTo>
                  <a:cubicBezTo>
                    <a:pt x="0" y="41148"/>
                    <a:pt x="3937" y="43815"/>
                    <a:pt x="14351" y="41148"/>
                  </a:cubicBezTo>
                  <a:cubicBezTo>
                    <a:pt x="14351" y="29210"/>
                    <a:pt x="14351" y="15875"/>
                    <a:pt x="14351" y="25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4" name="Group 214"/>
          <p:cNvGrpSpPr/>
          <p:nvPr/>
        </p:nvGrpSpPr>
        <p:grpSpPr>
          <a:xfrm>
            <a:off x="17579700" y="9959220"/>
            <a:ext cx="11880" cy="31320"/>
            <a:chOff x="0" y="0"/>
            <a:chExt cx="15840" cy="41760"/>
          </a:xfrm>
        </p:grpSpPr>
        <p:sp>
          <p:nvSpPr>
            <p:cNvPr id="215" name="Freeform 215"/>
            <p:cNvSpPr/>
            <p:nvPr/>
          </p:nvSpPr>
          <p:spPr>
            <a:xfrm>
              <a:off x="0" y="0"/>
              <a:ext cx="15875" cy="41783"/>
            </a:xfrm>
            <a:custGeom>
              <a:avLst/>
              <a:gdLst/>
              <a:ahLst/>
              <a:cxnLst/>
              <a:rect l="l" t="t" r="r" b="b"/>
              <a:pathLst>
                <a:path w="15875" h="41783">
                  <a:moveTo>
                    <a:pt x="1270" y="21590"/>
                  </a:moveTo>
                  <a:cubicBezTo>
                    <a:pt x="1270" y="25654"/>
                    <a:pt x="0" y="30988"/>
                    <a:pt x="1270" y="35052"/>
                  </a:cubicBezTo>
                  <a:cubicBezTo>
                    <a:pt x="2540" y="37719"/>
                    <a:pt x="6604" y="39116"/>
                    <a:pt x="9144" y="41783"/>
                  </a:cubicBezTo>
                  <a:cubicBezTo>
                    <a:pt x="11811" y="39116"/>
                    <a:pt x="15748" y="36449"/>
                    <a:pt x="15748" y="33655"/>
                  </a:cubicBezTo>
                  <a:cubicBezTo>
                    <a:pt x="15748" y="25527"/>
                    <a:pt x="15748" y="16129"/>
                    <a:pt x="15748" y="8001"/>
                  </a:cubicBezTo>
                  <a:cubicBezTo>
                    <a:pt x="15875" y="5334"/>
                    <a:pt x="11938" y="2667"/>
                    <a:pt x="10541" y="0"/>
                  </a:cubicBezTo>
                  <a:cubicBezTo>
                    <a:pt x="7874" y="2667"/>
                    <a:pt x="2667" y="4064"/>
                    <a:pt x="1270" y="6731"/>
                  </a:cubicBezTo>
                  <a:cubicBezTo>
                    <a:pt x="0" y="10795"/>
                    <a:pt x="1270" y="16129"/>
                    <a:pt x="0" y="21590"/>
                  </a:cubicBezTo>
                  <a:cubicBezTo>
                    <a:pt x="1270" y="21590"/>
                    <a:pt x="1270" y="21590"/>
                    <a:pt x="1270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6" name="Group 216"/>
          <p:cNvGrpSpPr/>
          <p:nvPr/>
        </p:nvGrpSpPr>
        <p:grpSpPr>
          <a:xfrm>
            <a:off x="17768160" y="9251280"/>
            <a:ext cx="38340" cy="7020"/>
            <a:chOff x="0" y="0"/>
            <a:chExt cx="51120" cy="9360"/>
          </a:xfrm>
        </p:grpSpPr>
        <p:sp>
          <p:nvSpPr>
            <p:cNvPr id="217" name="Freeform 217"/>
            <p:cNvSpPr/>
            <p:nvPr/>
          </p:nvSpPr>
          <p:spPr>
            <a:xfrm>
              <a:off x="0" y="0"/>
              <a:ext cx="51181" cy="9398"/>
            </a:xfrm>
            <a:custGeom>
              <a:avLst/>
              <a:gdLst/>
              <a:ahLst/>
              <a:cxnLst/>
              <a:rect l="l" t="t" r="r" b="b"/>
              <a:pathLst>
                <a:path w="51181" h="9398">
                  <a:moveTo>
                    <a:pt x="0" y="0"/>
                  </a:moveTo>
                  <a:cubicBezTo>
                    <a:pt x="0" y="2667"/>
                    <a:pt x="0" y="5334"/>
                    <a:pt x="0" y="9398"/>
                  </a:cubicBezTo>
                  <a:cubicBezTo>
                    <a:pt x="17526" y="9398"/>
                    <a:pt x="34925" y="9398"/>
                    <a:pt x="51181" y="9398"/>
                  </a:cubicBezTo>
                  <a:cubicBezTo>
                    <a:pt x="51181" y="5334"/>
                    <a:pt x="51181" y="2667"/>
                    <a:pt x="51181" y="0"/>
                  </a:cubicBezTo>
                  <a:cubicBezTo>
                    <a:pt x="34925" y="0"/>
                    <a:pt x="17526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8" name="Group 218"/>
          <p:cNvGrpSpPr/>
          <p:nvPr/>
        </p:nvGrpSpPr>
        <p:grpSpPr>
          <a:xfrm>
            <a:off x="18088920" y="9782640"/>
            <a:ext cx="8640" cy="31320"/>
            <a:chOff x="0" y="0"/>
            <a:chExt cx="11520" cy="41760"/>
          </a:xfrm>
        </p:grpSpPr>
        <p:sp>
          <p:nvSpPr>
            <p:cNvPr id="219" name="Freeform 219"/>
            <p:cNvSpPr/>
            <p:nvPr/>
          </p:nvSpPr>
          <p:spPr>
            <a:xfrm>
              <a:off x="0" y="0"/>
              <a:ext cx="11557" cy="41783"/>
            </a:xfrm>
            <a:custGeom>
              <a:avLst/>
              <a:gdLst/>
              <a:ahLst/>
              <a:cxnLst/>
              <a:rect l="l" t="t" r="r" b="b"/>
              <a:pathLst>
                <a:path w="11557" h="41783">
                  <a:moveTo>
                    <a:pt x="0" y="0"/>
                  </a:moveTo>
                  <a:cubicBezTo>
                    <a:pt x="0" y="14859"/>
                    <a:pt x="0" y="28321"/>
                    <a:pt x="0" y="41783"/>
                  </a:cubicBezTo>
                  <a:cubicBezTo>
                    <a:pt x="3810" y="41783"/>
                    <a:pt x="7620" y="41783"/>
                    <a:pt x="11557" y="41783"/>
                  </a:cubicBezTo>
                  <a:cubicBezTo>
                    <a:pt x="11557" y="28321"/>
                    <a:pt x="11557" y="14859"/>
                    <a:pt x="11557" y="0"/>
                  </a:cubicBezTo>
                  <a:cubicBezTo>
                    <a:pt x="7620" y="0"/>
                    <a:pt x="5080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0" name="Group 220"/>
          <p:cNvGrpSpPr/>
          <p:nvPr/>
        </p:nvGrpSpPr>
        <p:grpSpPr>
          <a:xfrm>
            <a:off x="17984700" y="9782640"/>
            <a:ext cx="9180" cy="31320"/>
            <a:chOff x="0" y="0"/>
            <a:chExt cx="12240" cy="41760"/>
          </a:xfrm>
        </p:grpSpPr>
        <p:sp>
          <p:nvSpPr>
            <p:cNvPr id="221" name="Freeform 221"/>
            <p:cNvSpPr/>
            <p:nvPr/>
          </p:nvSpPr>
          <p:spPr>
            <a:xfrm>
              <a:off x="0" y="0"/>
              <a:ext cx="12192" cy="41783"/>
            </a:xfrm>
            <a:custGeom>
              <a:avLst/>
              <a:gdLst/>
              <a:ahLst/>
              <a:cxnLst/>
              <a:rect l="l" t="t" r="r" b="b"/>
              <a:pathLst>
                <a:path w="12192" h="41783">
                  <a:moveTo>
                    <a:pt x="0" y="41783"/>
                  </a:moveTo>
                  <a:cubicBezTo>
                    <a:pt x="5461" y="41783"/>
                    <a:pt x="8128" y="41783"/>
                    <a:pt x="12192" y="41783"/>
                  </a:cubicBezTo>
                  <a:cubicBezTo>
                    <a:pt x="12192" y="28321"/>
                    <a:pt x="12192" y="14859"/>
                    <a:pt x="12192" y="1397"/>
                  </a:cubicBezTo>
                  <a:cubicBezTo>
                    <a:pt x="8128" y="1397"/>
                    <a:pt x="5461" y="1397"/>
                    <a:pt x="0" y="0"/>
                  </a:cubicBezTo>
                  <a:cubicBezTo>
                    <a:pt x="0" y="14859"/>
                    <a:pt x="0" y="28321"/>
                    <a:pt x="0" y="417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2" name="Group 222"/>
          <p:cNvGrpSpPr/>
          <p:nvPr/>
        </p:nvGrpSpPr>
        <p:grpSpPr>
          <a:xfrm>
            <a:off x="17479800" y="9782640"/>
            <a:ext cx="8640" cy="31320"/>
            <a:chOff x="0" y="0"/>
            <a:chExt cx="11520" cy="41760"/>
          </a:xfrm>
        </p:grpSpPr>
        <p:sp>
          <p:nvSpPr>
            <p:cNvPr id="223" name="Freeform 223"/>
            <p:cNvSpPr/>
            <p:nvPr/>
          </p:nvSpPr>
          <p:spPr>
            <a:xfrm>
              <a:off x="0" y="0"/>
              <a:ext cx="11557" cy="41783"/>
            </a:xfrm>
            <a:custGeom>
              <a:avLst/>
              <a:gdLst/>
              <a:ahLst/>
              <a:cxnLst/>
              <a:rect l="l" t="t" r="r" b="b"/>
              <a:pathLst>
                <a:path w="11557" h="41783">
                  <a:moveTo>
                    <a:pt x="11557" y="1397"/>
                  </a:moveTo>
                  <a:cubicBezTo>
                    <a:pt x="7620" y="1397"/>
                    <a:pt x="3810" y="1397"/>
                    <a:pt x="0" y="0"/>
                  </a:cubicBezTo>
                  <a:cubicBezTo>
                    <a:pt x="0" y="14859"/>
                    <a:pt x="0" y="26924"/>
                    <a:pt x="0" y="41783"/>
                  </a:cubicBezTo>
                  <a:cubicBezTo>
                    <a:pt x="3810" y="41783"/>
                    <a:pt x="7620" y="41783"/>
                    <a:pt x="11557" y="41783"/>
                  </a:cubicBezTo>
                  <a:cubicBezTo>
                    <a:pt x="11557" y="28321"/>
                    <a:pt x="11557" y="14859"/>
                    <a:pt x="11557" y="13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4" name="Group 224"/>
          <p:cNvGrpSpPr/>
          <p:nvPr/>
        </p:nvGrpSpPr>
        <p:grpSpPr>
          <a:xfrm>
            <a:off x="18088920" y="10035360"/>
            <a:ext cx="8640" cy="28620"/>
            <a:chOff x="0" y="0"/>
            <a:chExt cx="11520" cy="38160"/>
          </a:xfrm>
        </p:grpSpPr>
        <p:sp>
          <p:nvSpPr>
            <p:cNvPr id="225" name="Freeform 225"/>
            <p:cNvSpPr/>
            <p:nvPr/>
          </p:nvSpPr>
          <p:spPr>
            <a:xfrm>
              <a:off x="0" y="0"/>
              <a:ext cx="11557" cy="39497"/>
            </a:xfrm>
            <a:custGeom>
              <a:avLst/>
              <a:gdLst/>
              <a:ahLst/>
              <a:cxnLst/>
              <a:rect l="l" t="t" r="r" b="b"/>
              <a:pathLst>
                <a:path w="11557" h="39497">
                  <a:moveTo>
                    <a:pt x="0" y="39497"/>
                  </a:moveTo>
                  <a:cubicBezTo>
                    <a:pt x="3810" y="39497"/>
                    <a:pt x="7620" y="39497"/>
                    <a:pt x="11557" y="39497"/>
                  </a:cubicBezTo>
                  <a:cubicBezTo>
                    <a:pt x="11557" y="25908"/>
                    <a:pt x="11557" y="13589"/>
                    <a:pt x="11557" y="0"/>
                  </a:cubicBezTo>
                  <a:cubicBezTo>
                    <a:pt x="7620" y="0"/>
                    <a:pt x="3810" y="0"/>
                    <a:pt x="0" y="0"/>
                  </a:cubicBezTo>
                  <a:cubicBezTo>
                    <a:pt x="0" y="12319"/>
                    <a:pt x="0" y="24511"/>
                    <a:pt x="0" y="394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6" name="Group 226"/>
          <p:cNvGrpSpPr/>
          <p:nvPr/>
        </p:nvGrpSpPr>
        <p:grpSpPr>
          <a:xfrm>
            <a:off x="18088920" y="9955980"/>
            <a:ext cx="9720" cy="33480"/>
            <a:chOff x="0" y="0"/>
            <a:chExt cx="12960" cy="44640"/>
          </a:xfrm>
        </p:grpSpPr>
        <p:sp>
          <p:nvSpPr>
            <p:cNvPr id="227" name="Freeform 227"/>
            <p:cNvSpPr/>
            <p:nvPr/>
          </p:nvSpPr>
          <p:spPr>
            <a:xfrm>
              <a:off x="0" y="0"/>
              <a:ext cx="12954" cy="44704"/>
            </a:xfrm>
            <a:custGeom>
              <a:avLst/>
              <a:gdLst/>
              <a:ahLst/>
              <a:cxnLst/>
              <a:rect l="l" t="t" r="r" b="b"/>
              <a:pathLst>
                <a:path w="12954" h="44704">
                  <a:moveTo>
                    <a:pt x="0" y="44577"/>
                  </a:moveTo>
                  <a:cubicBezTo>
                    <a:pt x="3937" y="44577"/>
                    <a:pt x="7747" y="44577"/>
                    <a:pt x="12954" y="44577"/>
                  </a:cubicBezTo>
                  <a:cubicBezTo>
                    <a:pt x="12954" y="32385"/>
                    <a:pt x="12954" y="21590"/>
                    <a:pt x="11684" y="9398"/>
                  </a:cubicBezTo>
                  <a:cubicBezTo>
                    <a:pt x="11684" y="0"/>
                    <a:pt x="3937" y="5461"/>
                    <a:pt x="0" y="4064"/>
                  </a:cubicBezTo>
                  <a:cubicBezTo>
                    <a:pt x="0" y="18923"/>
                    <a:pt x="0" y="31115"/>
                    <a:pt x="0" y="447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8" name="Group 228"/>
          <p:cNvGrpSpPr/>
          <p:nvPr/>
        </p:nvGrpSpPr>
        <p:grpSpPr>
          <a:xfrm>
            <a:off x="18088920" y="9859320"/>
            <a:ext cx="8640" cy="29160"/>
            <a:chOff x="0" y="0"/>
            <a:chExt cx="11520" cy="38880"/>
          </a:xfrm>
        </p:grpSpPr>
        <p:sp>
          <p:nvSpPr>
            <p:cNvPr id="229" name="Freeform 229"/>
            <p:cNvSpPr/>
            <p:nvPr/>
          </p:nvSpPr>
          <p:spPr>
            <a:xfrm>
              <a:off x="0" y="0"/>
              <a:ext cx="11557" cy="40259"/>
            </a:xfrm>
            <a:custGeom>
              <a:avLst/>
              <a:gdLst/>
              <a:ahLst/>
              <a:cxnLst/>
              <a:rect l="l" t="t" r="r" b="b"/>
              <a:pathLst>
                <a:path w="11557" h="40259">
                  <a:moveTo>
                    <a:pt x="11557" y="0"/>
                  </a:moveTo>
                  <a:cubicBezTo>
                    <a:pt x="7620" y="0"/>
                    <a:pt x="3810" y="0"/>
                    <a:pt x="0" y="0"/>
                  </a:cubicBezTo>
                  <a:cubicBezTo>
                    <a:pt x="0" y="12446"/>
                    <a:pt x="0" y="26416"/>
                    <a:pt x="0" y="40259"/>
                  </a:cubicBezTo>
                  <a:cubicBezTo>
                    <a:pt x="3810" y="40259"/>
                    <a:pt x="7620" y="40259"/>
                    <a:pt x="11557" y="40259"/>
                  </a:cubicBezTo>
                  <a:cubicBezTo>
                    <a:pt x="11557" y="26416"/>
                    <a:pt x="11557" y="13843"/>
                    <a:pt x="1155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0" name="Group 230"/>
          <p:cNvGrpSpPr/>
          <p:nvPr/>
        </p:nvGrpSpPr>
        <p:grpSpPr>
          <a:xfrm>
            <a:off x="17479800" y="9858780"/>
            <a:ext cx="8640" cy="29160"/>
            <a:chOff x="0" y="0"/>
            <a:chExt cx="11520" cy="38880"/>
          </a:xfrm>
        </p:grpSpPr>
        <p:sp>
          <p:nvSpPr>
            <p:cNvPr id="231" name="Freeform 231"/>
            <p:cNvSpPr/>
            <p:nvPr/>
          </p:nvSpPr>
          <p:spPr>
            <a:xfrm>
              <a:off x="0" y="0"/>
              <a:ext cx="11557" cy="40259"/>
            </a:xfrm>
            <a:custGeom>
              <a:avLst/>
              <a:gdLst/>
              <a:ahLst/>
              <a:cxnLst/>
              <a:rect l="l" t="t" r="r" b="b"/>
              <a:pathLst>
                <a:path w="11557" h="40259">
                  <a:moveTo>
                    <a:pt x="11557" y="0"/>
                  </a:moveTo>
                  <a:cubicBezTo>
                    <a:pt x="7620" y="0"/>
                    <a:pt x="3810" y="0"/>
                    <a:pt x="0" y="0"/>
                  </a:cubicBezTo>
                  <a:cubicBezTo>
                    <a:pt x="0" y="13843"/>
                    <a:pt x="0" y="26416"/>
                    <a:pt x="0" y="40259"/>
                  </a:cubicBezTo>
                  <a:cubicBezTo>
                    <a:pt x="3810" y="40259"/>
                    <a:pt x="7620" y="40259"/>
                    <a:pt x="11557" y="40259"/>
                  </a:cubicBezTo>
                  <a:cubicBezTo>
                    <a:pt x="11557" y="27813"/>
                    <a:pt x="11557" y="13843"/>
                    <a:pt x="1155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2" name="Group 232"/>
          <p:cNvGrpSpPr/>
          <p:nvPr/>
        </p:nvGrpSpPr>
        <p:grpSpPr>
          <a:xfrm>
            <a:off x="17476560" y="9959220"/>
            <a:ext cx="12420" cy="30780"/>
            <a:chOff x="0" y="0"/>
            <a:chExt cx="16560" cy="41040"/>
          </a:xfrm>
        </p:grpSpPr>
        <p:sp>
          <p:nvSpPr>
            <p:cNvPr id="233" name="Freeform 233"/>
            <p:cNvSpPr/>
            <p:nvPr/>
          </p:nvSpPr>
          <p:spPr>
            <a:xfrm>
              <a:off x="0" y="0"/>
              <a:ext cx="16637" cy="41021"/>
            </a:xfrm>
            <a:custGeom>
              <a:avLst/>
              <a:gdLst/>
              <a:ahLst/>
              <a:cxnLst/>
              <a:rect l="l" t="t" r="r" b="b"/>
              <a:pathLst>
                <a:path w="16637" h="41021">
                  <a:moveTo>
                    <a:pt x="1397" y="41021"/>
                  </a:moveTo>
                  <a:cubicBezTo>
                    <a:pt x="6858" y="41021"/>
                    <a:pt x="11049" y="41021"/>
                    <a:pt x="16637" y="41021"/>
                  </a:cubicBezTo>
                  <a:cubicBezTo>
                    <a:pt x="16637" y="30099"/>
                    <a:pt x="16637" y="19177"/>
                    <a:pt x="15240" y="6858"/>
                  </a:cubicBezTo>
                  <a:cubicBezTo>
                    <a:pt x="15240" y="5461"/>
                    <a:pt x="11049" y="2794"/>
                    <a:pt x="8255" y="0"/>
                  </a:cubicBezTo>
                  <a:cubicBezTo>
                    <a:pt x="5461" y="2794"/>
                    <a:pt x="1397" y="5461"/>
                    <a:pt x="1397" y="8255"/>
                  </a:cubicBezTo>
                  <a:cubicBezTo>
                    <a:pt x="0" y="17780"/>
                    <a:pt x="1397" y="28702"/>
                    <a:pt x="1397" y="4102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4" name="Group 234"/>
          <p:cNvGrpSpPr/>
          <p:nvPr/>
        </p:nvGrpSpPr>
        <p:grpSpPr>
          <a:xfrm>
            <a:off x="17895600" y="9677340"/>
            <a:ext cx="29160" cy="8100"/>
            <a:chOff x="0" y="0"/>
            <a:chExt cx="38880" cy="10800"/>
          </a:xfrm>
        </p:grpSpPr>
        <p:sp>
          <p:nvSpPr>
            <p:cNvPr id="235" name="Freeform 235"/>
            <p:cNvSpPr/>
            <p:nvPr/>
          </p:nvSpPr>
          <p:spPr>
            <a:xfrm>
              <a:off x="-1397" y="0"/>
              <a:ext cx="40259" cy="10795"/>
            </a:xfrm>
            <a:custGeom>
              <a:avLst/>
              <a:gdLst/>
              <a:ahLst/>
              <a:cxnLst/>
              <a:rect l="l" t="t" r="r" b="b"/>
              <a:pathLst>
                <a:path w="40259" h="10795">
                  <a:moveTo>
                    <a:pt x="40259" y="10795"/>
                  </a:moveTo>
                  <a:cubicBezTo>
                    <a:pt x="40259" y="8128"/>
                    <a:pt x="40259" y="4064"/>
                    <a:pt x="40259" y="0"/>
                  </a:cubicBezTo>
                  <a:cubicBezTo>
                    <a:pt x="26416" y="0"/>
                    <a:pt x="13843" y="0"/>
                    <a:pt x="0" y="0"/>
                  </a:cubicBezTo>
                  <a:cubicBezTo>
                    <a:pt x="0" y="4064"/>
                    <a:pt x="0" y="6731"/>
                    <a:pt x="0" y="10795"/>
                  </a:cubicBezTo>
                  <a:cubicBezTo>
                    <a:pt x="13843" y="10795"/>
                    <a:pt x="26416" y="10795"/>
                    <a:pt x="40259" y="107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6" name="Group 236"/>
          <p:cNvGrpSpPr/>
          <p:nvPr/>
        </p:nvGrpSpPr>
        <p:grpSpPr>
          <a:xfrm>
            <a:off x="17822700" y="9677340"/>
            <a:ext cx="29160" cy="8640"/>
            <a:chOff x="0" y="0"/>
            <a:chExt cx="38880" cy="11520"/>
          </a:xfrm>
        </p:grpSpPr>
        <p:sp>
          <p:nvSpPr>
            <p:cNvPr id="237" name="Freeform 237"/>
            <p:cNvSpPr/>
            <p:nvPr/>
          </p:nvSpPr>
          <p:spPr>
            <a:xfrm>
              <a:off x="-1397" y="0"/>
              <a:ext cx="40259" cy="11557"/>
            </a:xfrm>
            <a:custGeom>
              <a:avLst/>
              <a:gdLst/>
              <a:ahLst/>
              <a:cxnLst/>
              <a:rect l="l" t="t" r="r" b="b"/>
              <a:pathLst>
                <a:path w="40259" h="11557">
                  <a:moveTo>
                    <a:pt x="0" y="0"/>
                  </a:moveTo>
                  <a:cubicBezTo>
                    <a:pt x="0" y="3810"/>
                    <a:pt x="0" y="7620"/>
                    <a:pt x="0" y="11557"/>
                  </a:cubicBezTo>
                  <a:cubicBezTo>
                    <a:pt x="13843" y="11557"/>
                    <a:pt x="26416" y="11557"/>
                    <a:pt x="40259" y="11557"/>
                  </a:cubicBezTo>
                  <a:cubicBezTo>
                    <a:pt x="40259" y="7747"/>
                    <a:pt x="40259" y="3937"/>
                    <a:pt x="40259" y="0"/>
                  </a:cubicBezTo>
                  <a:cubicBezTo>
                    <a:pt x="27813" y="0"/>
                    <a:pt x="13843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8" name="Group 238"/>
          <p:cNvGrpSpPr/>
          <p:nvPr/>
        </p:nvGrpSpPr>
        <p:grpSpPr>
          <a:xfrm>
            <a:off x="17983620" y="10033740"/>
            <a:ext cx="10260" cy="33480"/>
            <a:chOff x="0" y="0"/>
            <a:chExt cx="13680" cy="44640"/>
          </a:xfrm>
        </p:grpSpPr>
        <p:sp>
          <p:nvSpPr>
            <p:cNvPr id="239" name="Freeform 239"/>
            <p:cNvSpPr/>
            <p:nvPr/>
          </p:nvSpPr>
          <p:spPr>
            <a:xfrm>
              <a:off x="0" y="0"/>
              <a:ext cx="13716" cy="44704"/>
            </a:xfrm>
            <a:custGeom>
              <a:avLst/>
              <a:gdLst/>
              <a:ahLst/>
              <a:cxnLst/>
              <a:rect l="l" t="t" r="r" b="b"/>
              <a:pathLst>
                <a:path w="13716" h="44704">
                  <a:moveTo>
                    <a:pt x="13716" y="0"/>
                  </a:moveTo>
                  <a:cubicBezTo>
                    <a:pt x="9525" y="0"/>
                    <a:pt x="5461" y="0"/>
                    <a:pt x="0" y="1397"/>
                  </a:cubicBezTo>
                  <a:cubicBezTo>
                    <a:pt x="0" y="12192"/>
                    <a:pt x="0" y="24384"/>
                    <a:pt x="1397" y="35179"/>
                  </a:cubicBezTo>
                  <a:cubicBezTo>
                    <a:pt x="1397" y="44704"/>
                    <a:pt x="8255" y="40640"/>
                    <a:pt x="13716" y="40640"/>
                  </a:cubicBezTo>
                  <a:cubicBezTo>
                    <a:pt x="13716" y="27051"/>
                    <a:pt x="13716" y="14986"/>
                    <a:pt x="137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0" name="Group 240"/>
          <p:cNvGrpSpPr/>
          <p:nvPr/>
        </p:nvGrpSpPr>
        <p:grpSpPr>
          <a:xfrm>
            <a:off x="17479800" y="10035360"/>
            <a:ext cx="8640" cy="28620"/>
            <a:chOff x="0" y="0"/>
            <a:chExt cx="11520" cy="38160"/>
          </a:xfrm>
        </p:grpSpPr>
        <p:sp>
          <p:nvSpPr>
            <p:cNvPr id="241" name="Freeform 241"/>
            <p:cNvSpPr/>
            <p:nvPr/>
          </p:nvSpPr>
          <p:spPr>
            <a:xfrm>
              <a:off x="0" y="0"/>
              <a:ext cx="11557" cy="39497"/>
            </a:xfrm>
            <a:custGeom>
              <a:avLst/>
              <a:gdLst/>
              <a:ahLst/>
              <a:cxnLst/>
              <a:rect l="l" t="t" r="r" b="b"/>
              <a:pathLst>
                <a:path w="11557" h="39497">
                  <a:moveTo>
                    <a:pt x="11557" y="0"/>
                  </a:moveTo>
                  <a:cubicBezTo>
                    <a:pt x="7620" y="0"/>
                    <a:pt x="3810" y="0"/>
                    <a:pt x="0" y="0"/>
                  </a:cubicBezTo>
                  <a:cubicBezTo>
                    <a:pt x="0" y="12319"/>
                    <a:pt x="0" y="25908"/>
                    <a:pt x="0" y="39497"/>
                  </a:cubicBezTo>
                  <a:cubicBezTo>
                    <a:pt x="3810" y="39497"/>
                    <a:pt x="7620" y="39497"/>
                    <a:pt x="11557" y="39497"/>
                  </a:cubicBezTo>
                  <a:cubicBezTo>
                    <a:pt x="11557" y="25908"/>
                    <a:pt x="11557" y="13589"/>
                    <a:pt x="1155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2" name="Group 242"/>
          <p:cNvGrpSpPr/>
          <p:nvPr/>
        </p:nvGrpSpPr>
        <p:grpSpPr>
          <a:xfrm>
            <a:off x="17653140" y="9677340"/>
            <a:ext cx="29160" cy="8640"/>
            <a:chOff x="0" y="0"/>
            <a:chExt cx="38880" cy="11520"/>
          </a:xfrm>
        </p:grpSpPr>
        <p:sp>
          <p:nvSpPr>
            <p:cNvPr id="243" name="Freeform 243"/>
            <p:cNvSpPr/>
            <p:nvPr/>
          </p:nvSpPr>
          <p:spPr>
            <a:xfrm>
              <a:off x="-1397" y="0"/>
              <a:ext cx="40259" cy="11557"/>
            </a:xfrm>
            <a:custGeom>
              <a:avLst/>
              <a:gdLst/>
              <a:ahLst/>
              <a:cxnLst/>
              <a:rect l="l" t="t" r="r" b="b"/>
              <a:pathLst>
                <a:path w="40259" h="11557">
                  <a:moveTo>
                    <a:pt x="0" y="11557"/>
                  </a:moveTo>
                  <a:cubicBezTo>
                    <a:pt x="13843" y="11557"/>
                    <a:pt x="26416" y="11557"/>
                    <a:pt x="40259" y="11557"/>
                  </a:cubicBezTo>
                  <a:cubicBezTo>
                    <a:pt x="40259" y="7747"/>
                    <a:pt x="40259" y="3937"/>
                    <a:pt x="40259" y="0"/>
                  </a:cubicBezTo>
                  <a:cubicBezTo>
                    <a:pt x="27813" y="0"/>
                    <a:pt x="13843" y="0"/>
                    <a:pt x="0" y="0"/>
                  </a:cubicBezTo>
                  <a:cubicBezTo>
                    <a:pt x="0" y="3810"/>
                    <a:pt x="0" y="7620"/>
                    <a:pt x="0" y="1155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4" name="Group 244"/>
          <p:cNvGrpSpPr/>
          <p:nvPr/>
        </p:nvGrpSpPr>
        <p:grpSpPr>
          <a:xfrm>
            <a:off x="17723340" y="9677340"/>
            <a:ext cx="32400" cy="10260"/>
            <a:chOff x="0" y="0"/>
            <a:chExt cx="43200" cy="13680"/>
          </a:xfrm>
        </p:grpSpPr>
        <p:sp>
          <p:nvSpPr>
            <p:cNvPr id="245" name="Freeform 245"/>
            <p:cNvSpPr/>
            <p:nvPr/>
          </p:nvSpPr>
          <p:spPr>
            <a:xfrm>
              <a:off x="0" y="0"/>
              <a:ext cx="43180" cy="13716"/>
            </a:xfrm>
            <a:custGeom>
              <a:avLst/>
              <a:gdLst/>
              <a:ahLst/>
              <a:cxnLst/>
              <a:rect l="l" t="t" r="r" b="b"/>
              <a:pathLst>
                <a:path w="43180" h="13716">
                  <a:moveTo>
                    <a:pt x="40513" y="0"/>
                  </a:moveTo>
                  <a:cubicBezTo>
                    <a:pt x="27051" y="0"/>
                    <a:pt x="14859" y="0"/>
                    <a:pt x="2667" y="0"/>
                  </a:cubicBezTo>
                  <a:cubicBezTo>
                    <a:pt x="0" y="8255"/>
                    <a:pt x="1397" y="13716"/>
                    <a:pt x="10795" y="12319"/>
                  </a:cubicBezTo>
                  <a:cubicBezTo>
                    <a:pt x="17526" y="12319"/>
                    <a:pt x="24257" y="12319"/>
                    <a:pt x="30988" y="12319"/>
                  </a:cubicBezTo>
                  <a:cubicBezTo>
                    <a:pt x="40386" y="13716"/>
                    <a:pt x="43180" y="9525"/>
                    <a:pt x="4038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6" name="Group 246"/>
          <p:cNvGrpSpPr/>
          <p:nvPr/>
        </p:nvGrpSpPr>
        <p:grpSpPr>
          <a:xfrm>
            <a:off x="17894520" y="9763740"/>
            <a:ext cx="30780" cy="10260"/>
            <a:chOff x="0" y="0"/>
            <a:chExt cx="41040" cy="13680"/>
          </a:xfrm>
        </p:grpSpPr>
        <p:sp>
          <p:nvSpPr>
            <p:cNvPr id="247" name="Freeform 247"/>
            <p:cNvSpPr/>
            <p:nvPr/>
          </p:nvSpPr>
          <p:spPr>
            <a:xfrm>
              <a:off x="0" y="0"/>
              <a:ext cx="41021" cy="13716"/>
            </a:xfrm>
            <a:custGeom>
              <a:avLst/>
              <a:gdLst/>
              <a:ahLst/>
              <a:cxnLst/>
              <a:rect l="l" t="t" r="r" b="b"/>
              <a:pathLst>
                <a:path w="41021" h="13716">
                  <a:moveTo>
                    <a:pt x="0" y="13716"/>
                  </a:moveTo>
                  <a:cubicBezTo>
                    <a:pt x="11938" y="13716"/>
                    <a:pt x="25146" y="13716"/>
                    <a:pt x="37084" y="13716"/>
                  </a:cubicBezTo>
                  <a:cubicBezTo>
                    <a:pt x="41021" y="4064"/>
                    <a:pt x="38354" y="0"/>
                    <a:pt x="27813" y="0"/>
                  </a:cubicBezTo>
                  <a:cubicBezTo>
                    <a:pt x="19812" y="1397"/>
                    <a:pt x="10541" y="0"/>
                    <a:pt x="0" y="0"/>
                  </a:cubicBezTo>
                  <a:cubicBezTo>
                    <a:pt x="0" y="5461"/>
                    <a:pt x="0" y="9525"/>
                    <a:pt x="0" y="1371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8" name="Group 248"/>
          <p:cNvGrpSpPr/>
          <p:nvPr/>
        </p:nvGrpSpPr>
        <p:grpSpPr>
          <a:xfrm>
            <a:off x="17653140" y="9763740"/>
            <a:ext cx="30240" cy="10260"/>
            <a:chOff x="0" y="0"/>
            <a:chExt cx="40320" cy="13680"/>
          </a:xfrm>
        </p:grpSpPr>
        <p:sp>
          <p:nvSpPr>
            <p:cNvPr id="249" name="Freeform 249"/>
            <p:cNvSpPr/>
            <p:nvPr/>
          </p:nvSpPr>
          <p:spPr>
            <a:xfrm>
              <a:off x="0" y="0"/>
              <a:ext cx="40259" cy="13716"/>
            </a:xfrm>
            <a:custGeom>
              <a:avLst/>
              <a:gdLst/>
              <a:ahLst/>
              <a:cxnLst/>
              <a:rect l="l" t="t" r="r" b="b"/>
              <a:pathLst>
                <a:path w="40259" h="13716">
                  <a:moveTo>
                    <a:pt x="38989" y="13716"/>
                  </a:moveTo>
                  <a:cubicBezTo>
                    <a:pt x="40259" y="5461"/>
                    <a:pt x="38989" y="0"/>
                    <a:pt x="29591" y="0"/>
                  </a:cubicBezTo>
                  <a:cubicBezTo>
                    <a:pt x="20193" y="1397"/>
                    <a:pt x="9398" y="0"/>
                    <a:pt x="0" y="0"/>
                  </a:cubicBezTo>
                  <a:cubicBezTo>
                    <a:pt x="0" y="5461"/>
                    <a:pt x="0" y="9525"/>
                    <a:pt x="0" y="13716"/>
                  </a:cubicBezTo>
                  <a:cubicBezTo>
                    <a:pt x="13462" y="13716"/>
                    <a:pt x="25527" y="13716"/>
                    <a:pt x="38989" y="1371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0" name="Group 250"/>
          <p:cNvGrpSpPr/>
          <p:nvPr/>
        </p:nvGrpSpPr>
        <p:grpSpPr>
          <a:xfrm>
            <a:off x="17724420" y="9763740"/>
            <a:ext cx="30240" cy="10800"/>
            <a:chOff x="0" y="0"/>
            <a:chExt cx="40320" cy="14400"/>
          </a:xfrm>
        </p:grpSpPr>
        <p:sp>
          <p:nvSpPr>
            <p:cNvPr id="251" name="Freeform 251"/>
            <p:cNvSpPr/>
            <p:nvPr/>
          </p:nvSpPr>
          <p:spPr>
            <a:xfrm>
              <a:off x="0" y="0"/>
              <a:ext cx="40386" cy="14351"/>
            </a:xfrm>
            <a:custGeom>
              <a:avLst/>
              <a:gdLst/>
              <a:ahLst/>
              <a:cxnLst/>
              <a:rect l="l" t="t" r="r" b="b"/>
              <a:pathLst>
                <a:path w="40386" h="14351">
                  <a:moveTo>
                    <a:pt x="40259" y="14351"/>
                  </a:moveTo>
                  <a:cubicBezTo>
                    <a:pt x="40259" y="9144"/>
                    <a:pt x="40259" y="6477"/>
                    <a:pt x="40259" y="1270"/>
                  </a:cubicBezTo>
                  <a:cubicBezTo>
                    <a:pt x="28194" y="1270"/>
                    <a:pt x="17526" y="0"/>
                    <a:pt x="6731" y="1270"/>
                  </a:cubicBezTo>
                  <a:cubicBezTo>
                    <a:pt x="4064" y="1270"/>
                    <a:pt x="1397" y="6604"/>
                    <a:pt x="0" y="9144"/>
                  </a:cubicBezTo>
                  <a:cubicBezTo>
                    <a:pt x="0" y="10414"/>
                    <a:pt x="5334" y="14351"/>
                    <a:pt x="6731" y="14351"/>
                  </a:cubicBezTo>
                  <a:cubicBezTo>
                    <a:pt x="17526" y="14351"/>
                    <a:pt x="28194" y="14351"/>
                    <a:pt x="40386" y="1435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2" name="Group 252"/>
          <p:cNvGrpSpPr/>
          <p:nvPr/>
        </p:nvGrpSpPr>
        <p:grpSpPr>
          <a:xfrm>
            <a:off x="17820540" y="9763740"/>
            <a:ext cx="33480" cy="10260"/>
            <a:chOff x="0" y="0"/>
            <a:chExt cx="44640" cy="13680"/>
          </a:xfrm>
        </p:grpSpPr>
        <p:sp>
          <p:nvSpPr>
            <p:cNvPr id="253" name="Freeform 253"/>
            <p:cNvSpPr/>
            <p:nvPr/>
          </p:nvSpPr>
          <p:spPr>
            <a:xfrm>
              <a:off x="0" y="0"/>
              <a:ext cx="44577" cy="13716"/>
            </a:xfrm>
            <a:custGeom>
              <a:avLst/>
              <a:gdLst/>
              <a:ahLst/>
              <a:cxnLst/>
              <a:rect l="l" t="t" r="r" b="b"/>
              <a:pathLst>
                <a:path w="44577" h="13716">
                  <a:moveTo>
                    <a:pt x="41910" y="13716"/>
                  </a:moveTo>
                  <a:cubicBezTo>
                    <a:pt x="44577" y="4064"/>
                    <a:pt x="41910" y="0"/>
                    <a:pt x="32512" y="0"/>
                  </a:cubicBezTo>
                  <a:cubicBezTo>
                    <a:pt x="25654" y="1397"/>
                    <a:pt x="18923" y="1397"/>
                    <a:pt x="13589" y="0"/>
                  </a:cubicBezTo>
                  <a:cubicBezTo>
                    <a:pt x="4064" y="0"/>
                    <a:pt x="0" y="4064"/>
                    <a:pt x="4064" y="13716"/>
                  </a:cubicBezTo>
                  <a:cubicBezTo>
                    <a:pt x="16256" y="13716"/>
                    <a:pt x="28448" y="13716"/>
                    <a:pt x="41910" y="1371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4" name="Group 254"/>
          <p:cNvGrpSpPr/>
          <p:nvPr/>
        </p:nvGrpSpPr>
        <p:grpSpPr>
          <a:xfrm>
            <a:off x="16643880" y="9163260"/>
            <a:ext cx="18360" cy="4860"/>
            <a:chOff x="0" y="0"/>
            <a:chExt cx="24480" cy="6480"/>
          </a:xfrm>
        </p:grpSpPr>
        <p:sp>
          <p:nvSpPr>
            <p:cNvPr id="255" name="Freeform 255"/>
            <p:cNvSpPr/>
            <p:nvPr/>
          </p:nvSpPr>
          <p:spPr>
            <a:xfrm>
              <a:off x="0" y="0"/>
              <a:ext cx="24511" cy="6477"/>
            </a:xfrm>
            <a:custGeom>
              <a:avLst/>
              <a:gdLst/>
              <a:ahLst/>
              <a:cxnLst/>
              <a:rect l="l" t="t" r="r" b="b"/>
              <a:pathLst>
                <a:path w="24511" h="6477">
                  <a:moveTo>
                    <a:pt x="24511" y="0"/>
                  </a:moveTo>
                  <a:cubicBezTo>
                    <a:pt x="16383" y="0"/>
                    <a:pt x="9525" y="0"/>
                    <a:pt x="1397" y="0"/>
                  </a:cubicBezTo>
                  <a:cubicBezTo>
                    <a:pt x="1397" y="1270"/>
                    <a:pt x="0" y="1270"/>
                    <a:pt x="0" y="2540"/>
                  </a:cubicBezTo>
                  <a:cubicBezTo>
                    <a:pt x="4064" y="3937"/>
                    <a:pt x="6858" y="6477"/>
                    <a:pt x="10922" y="6477"/>
                  </a:cubicBezTo>
                  <a:cubicBezTo>
                    <a:pt x="21844" y="6477"/>
                    <a:pt x="21844" y="6477"/>
                    <a:pt x="2451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6" name="Group 256"/>
          <p:cNvGrpSpPr/>
          <p:nvPr/>
        </p:nvGrpSpPr>
        <p:grpSpPr>
          <a:xfrm>
            <a:off x="15507720" y="9889560"/>
            <a:ext cx="266220" cy="179280"/>
            <a:chOff x="0" y="0"/>
            <a:chExt cx="354960" cy="239040"/>
          </a:xfrm>
        </p:grpSpPr>
        <p:sp>
          <p:nvSpPr>
            <p:cNvPr id="257" name="Freeform 257"/>
            <p:cNvSpPr/>
            <p:nvPr/>
          </p:nvSpPr>
          <p:spPr>
            <a:xfrm>
              <a:off x="0" y="0"/>
              <a:ext cx="354965" cy="239141"/>
            </a:xfrm>
            <a:custGeom>
              <a:avLst/>
              <a:gdLst/>
              <a:ahLst/>
              <a:cxnLst/>
              <a:rect l="l" t="t" r="r" b="b"/>
              <a:pathLst>
                <a:path w="354965" h="239141">
                  <a:moveTo>
                    <a:pt x="354965" y="57785"/>
                  </a:moveTo>
                  <a:cubicBezTo>
                    <a:pt x="352298" y="55118"/>
                    <a:pt x="350901" y="52451"/>
                    <a:pt x="348234" y="49784"/>
                  </a:cubicBezTo>
                  <a:cubicBezTo>
                    <a:pt x="314833" y="24130"/>
                    <a:pt x="277241" y="9398"/>
                    <a:pt x="234442" y="5334"/>
                  </a:cubicBezTo>
                  <a:cubicBezTo>
                    <a:pt x="180848" y="0"/>
                    <a:pt x="132588" y="13335"/>
                    <a:pt x="88392" y="42926"/>
                  </a:cubicBezTo>
                  <a:cubicBezTo>
                    <a:pt x="86995" y="44323"/>
                    <a:pt x="85725" y="44323"/>
                    <a:pt x="84328" y="45593"/>
                  </a:cubicBezTo>
                  <a:cubicBezTo>
                    <a:pt x="70993" y="56388"/>
                    <a:pt x="70993" y="56388"/>
                    <a:pt x="82931" y="68453"/>
                  </a:cubicBezTo>
                  <a:cubicBezTo>
                    <a:pt x="109728" y="93980"/>
                    <a:pt x="135128" y="120777"/>
                    <a:pt x="161925" y="146304"/>
                  </a:cubicBezTo>
                  <a:cubicBezTo>
                    <a:pt x="152527" y="154305"/>
                    <a:pt x="144526" y="162433"/>
                    <a:pt x="136525" y="170434"/>
                  </a:cubicBezTo>
                  <a:cubicBezTo>
                    <a:pt x="116459" y="150241"/>
                    <a:pt x="94996" y="128778"/>
                    <a:pt x="73533" y="107315"/>
                  </a:cubicBezTo>
                  <a:cubicBezTo>
                    <a:pt x="66802" y="100584"/>
                    <a:pt x="60198" y="93853"/>
                    <a:pt x="53467" y="87122"/>
                  </a:cubicBezTo>
                  <a:cubicBezTo>
                    <a:pt x="48133" y="81788"/>
                    <a:pt x="45466" y="81788"/>
                    <a:pt x="41402" y="87122"/>
                  </a:cubicBezTo>
                  <a:cubicBezTo>
                    <a:pt x="21463" y="114173"/>
                    <a:pt x="6731" y="142367"/>
                    <a:pt x="0" y="174625"/>
                  </a:cubicBezTo>
                  <a:cubicBezTo>
                    <a:pt x="0" y="176022"/>
                    <a:pt x="0" y="177292"/>
                    <a:pt x="1397" y="178689"/>
                  </a:cubicBezTo>
                  <a:cubicBezTo>
                    <a:pt x="10795" y="145161"/>
                    <a:pt x="24130" y="114173"/>
                    <a:pt x="46990" y="85979"/>
                  </a:cubicBezTo>
                  <a:cubicBezTo>
                    <a:pt x="60325" y="98044"/>
                    <a:pt x="72390" y="110109"/>
                    <a:pt x="84455" y="122301"/>
                  </a:cubicBezTo>
                  <a:cubicBezTo>
                    <a:pt x="97790" y="135763"/>
                    <a:pt x="112522" y="150495"/>
                    <a:pt x="127381" y="163957"/>
                  </a:cubicBezTo>
                  <a:cubicBezTo>
                    <a:pt x="132715" y="170688"/>
                    <a:pt x="136779" y="176022"/>
                    <a:pt x="131445" y="185420"/>
                  </a:cubicBezTo>
                  <a:cubicBezTo>
                    <a:pt x="122047" y="201549"/>
                    <a:pt x="122047" y="220345"/>
                    <a:pt x="124714" y="239141"/>
                  </a:cubicBezTo>
                  <a:cubicBezTo>
                    <a:pt x="122047" y="189484"/>
                    <a:pt x="143510" y="154559"/>
                    <a:pt x="191643" y="137033"/>
                  </a:cubicBezTo>
                  <a:cubicBezTo>
                    <a:pt x="191643" y="137033"/>
                    <a:pt x="190246" y="135636"/>
                    <a:pt x="190246" y="134366"/>
                  </a:cubicBezTo>
                  <a:cubicBezTo>
                    <a:pt x="182245" y="138430"/>
                    <a:pt x="174117" y="141097"/>
                    <a:pt x="166116" y="143764"/>
                  </a:cubicBezTo>
                  <a:cubicBezTo>
                    <a:pt x="138049" y="115570"/>
                    <a:pt x="108458" y="85979"/>
                    <a:pt x="80391" y="57785"/>
                  </a:cubicBezTo>
                  <a:cubicBezTo>
                    <a:pt x="123317" y="25527"/>
                    <a:pt x="310769" y="25527"/>
                    <a:pt x="350901" y="59182"/>
                  </a:cubicBezTo>
                  <a:cubicBezTo>
                    <a:pt x="352298" y="59182"/>
                    <a:pt x="353568" y="57785"/>
                    <a:pt x="354965" y="5778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8" name="Group 258"/>
          <p:cNvGrpSpPr/>
          <p:nvPr/>
        </p:nvGrpSpPr>
        <p:grpSpPr>
          <a:xfrm>
            <a:off x="15560640" y="10072080"/>
            <a:ext cx="213300" cy="166860"/>
            <a:chOff x="0" y="0"/>
            <a:chExt cx="284400" cy="222480"/>
          </a:xfrm>
        </p:grpSpPr>
        <p:sp>
          <p:nvSpPr>
            <p:cNvPr id="259" name="Freeform 259"/>
            <p:cNvSpPr/>
            <p:nvPr/>
          </p:nvSpPr>
          <p:spPr>
            <a:xfrm>
              <a:off x="-1397" y="0"/>
              <a:ext cx="285750" cy="222504"/>
            </a:xfrm>
            <a:custGeom>
              <a:avLst/>
              <a:gdLst/>
              <a:ahLst/>
              <a:cxnLst/>
              <a:rect l="l" t="t" r="r" b="b"/>
              <a:pathLst>
                <a:path w="285750" h="222504">
                  <a:moveTo>
                    <a:pt x="217043" y="28321"/>
                  </a:moveTo>
                  <a:cubicBezTo>
                    <a:pt x="203581" y="48514"/>
                    <a:pt x="184658" y="60706"/>
                    <a:pt x="160401" y="66040"/>
                  </a:cubicBezTo>
                  <a:cubicBezTo>
                    <a:pt x="161798" y="67437"/>
                    <a:pt x="161798" y="68707"/>
                    <a:pt x="161798" y="70104"/>
                  </a:cubicBezTo>
                  <a:cubicBezTo>
                    <a:pt x="169926" y="67437"/>
                    <a:pt x="177927" y="63373"/>
                    <a:pt x="186055" y="61976"/>
                  </a:cubicBezTo>
                  <a:cubicBezTo>
                    <a:pt x="190119" y="60579"/>
                    <a:pt x="195453" y="60579"/>
                    <a:pt x="198247" y="63373"/>
                  </a:cubicBezTo>
                  <a:cubicBezTo>
                    <a:pt x="223901" y="89027"/>
                    <a:pt x="250825" y="114554"/>
                    <a:pt x="276479" y="141605"/>
                  </a:cubicBezTo>
                  <a:cubicBezTo>
                    <a:pt x="277876" y="143002"/>
                    <a:pt x="279146" y="144272"/>
                    <a:pt x="280543" y="146939"/>
                  </a:cubicBezTo>
                  <a:cubicBezTo>
                    <a:pt x="188849" y="179324"/>
                    <a:pt x="98552" y="179324"/>
                    <a:pt x="6985" y="146939"/>
                  </a:cubicBezTo>
                  <a:cubicBezTo>
                    <a:pt x="37973" y="117221"/>
                    <a:pt x="66294" y="88900"/>
                    <a:pt x="95885" y="59309"/>
                  </a:cubicBezTo>
                  <a:cubicBezTo>
                    <a:pt x="105283" y="63373"/>
                    <a:pt x="114808" y="66040"/>
                    <a:pt x="125476" y="70104"/>
                  </a:cubicBezTo>
                  <a:cubicBezTo>
                    <a:pt x="125476" y="68707"/>
                    <a:pt x="125476" y="67437"/>
                    <a:pt x="126873" y="67437"/>
                  </a:cubicBezTo>
                  <a:cubicBezTo>
                    <a:pt x="90297" y="58039"/>
                    <a:pt x="67437" y="35052"/>
                    <a:pt x="58039" y="0"/>
                  </a:cubicBezTo>
                  <a:cubicBezTo>
                    <a:pt x="56642" y="0"/>
                    <a:pt x="55372" y="1397"/>
                    <a:pt x="53975" y="1397"/>
                  </a:cubicBezTo>
                  <a:cubicBezTo>
                    <a:pt x="58039" y="12192"/>
                    <a:pt x="60706" y="22987"/>
                    <a:pt x="64770" y="32385"/>
                  </a:cubicBezTo>
                  <a:cubicBezTo>
                    <a:pt x="72898" y="39116"/>
                    <a:pt x="82296" y="47244"/>
                    <a:pt x="90424" y="55245"/>
                  </a:cubicBezTo>
                  <a:cubicBezTo>
                    <a:pt x="60706" y="86233"/>
                    <a:pt x="30988" y="115951"/>
                    <a:pt x="0" y="145669"/>
                  </a:cubicBezTo>
                  <a:cubicBezTo>
                    <a:pt x="72771" y="213106"/>
                    <a:pt x="200787" y="222504"/>
                    <a:pt x="285750" y="147066"/>
                  </a:cubicBezTo>
                  <a:cubicBezTo>
                    <a:pt x="256159" y="117348"/>
                    <a:pt x="226441" y="86360"/>
                    <a:pt x="196850" y="56769"/>
                  </a:cubicBezTo>
                  <a:cubicBezTo>
                    <a:pt x="203581" y="47371"/>
                    <a:pt x="218440" y="43307"/>
                    <a:pt x="217043" y="2844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0" name="Group 260"/>
          <p:cNvGrpSpPr/>
          <p:nvPr/>
        </p:nvGrpSpPr>
        <p:grpSpPr>
          <a:xfrm>
            <a:off x="15655680" y="9951120"/>
            <a:ext cx="174960" cy="212760"/>
            <a:chOff x="0" y="0"/>
            <a:chExt cx="233280" cy="283680"/>
          </a:xfrm>
        </p:grpSpPr>
        <p:sp>
          <p:nvSpPr>
            <p:cNvPr id="261" name="Freeform 261"/>
            <p:cNvSpPr/>
            <p:nvPr/>
          </p:nvSpPr>
          <p:spPr>
            <a:xfrm>
              <a:off x="0" y="127"/>
              <a:ext cx="233299" cy="283591"/>
            </a:xfrm>
            <a:custGeom>
              <a:avLst/>
              <a:gdLst/>
              <a:ahLst/>
              <a:cxnLst/>
              <a:rect l="l" t="t" r="r" b="b"/>
              <a:pathLst>
                <a:path w="233299" h="283591">
                  <a:moveTo>
                    <a:pt x="91186" y="189484"/>
                  </a:moveTo>
                  <a:cubicBezTo>
                    <a:pt x="122047" y="220345"/>
                    <a:pt x="152908" y="251333"/>
                    <a:pt x="185039" y="283591"/>
                  </a:cubicBezTo>
                  <a:cubicBezTo>
                    <a:pt x="209169" y="255397"/>
                    <a:pt x="225298" y="223139"/>
                    <a:pt x="230632" y="186817"/>
                  </a:cubicBezTo>
                  <a:cubicBezTo>
                    <a:pt x="221234" y="220472"/>
                    <a:pt x="207899" y="251333"/>
                    <a:pt x="185039" y="278257"/>
                  </a:cubicBezTo>
                  <a:cubicBezTo>
                    <a:pt x="155575" y="248666"/>
                    <a:pt x="127381" y="219075"/>
                    <a:pt x="96520" y="188214"/>
                  </a:cubicBezTo>
                  <a:cubicBezTo>
                    <a:pt x="105918" y="174752"/>
                    <a:pt x="109982" y="155956"/>
                    <a:pt x="107188" y="137160"/>
                  </a:cubicBezTo>
                  <a:cubicBezTo>
                    <a:pt x="105791" y="125095"/>
                    <a:pt x="101854" y="112903"/>
                    <a:pt x="99187" y="99568"/>
                  </a:cubicBezTo>
                  <a:cubicBezTo>
                    <a:pt x="99187" y="96901"/>
                    <a:pt x="97790" y="91440"/>
                    <a:pt x="99187" y="88773"/>
                  </a:cubicBezTo>
                  <a:cubicBezTo>
                    <a:pt x="127381" y="60579"/>
                    <a:pt x="155448" y="32258"/>
                    <a:pt x="183642" y="4064"/>
                  </a:cubicBezTo>
                  <a:cubicBezTo>
                    <a:pt x="206375" y="30988"/>
                    <a:pt x="219837" y="61849"/>
                    <a:pt x="229235" y="96774"/>
                  </a:cubicBezTo>
                  <a:cubicBezTo>
                    <a:pt x="233299" y="76581"/>
                    <a:pt x="203708" y="16129"/>
                    <a:pt x="185039" y="0"/>
                  </a:cubicBezTo>
                  <a:cubicBezTo>
                    <a:pt x="154178" y="30734"/>
                    <a:pt x="124714" y="60325"/>
                    <a:pt x="95250" y="89916"/>
                  </a:cubicBezTo>
                  <a:cubicBezTo>
                    <a:pt x="85852" y="79121"/>
                    <a:pt x="79121" y="65659"/>
                    <a:pt x="68453" y="61722"/>
                  </a:cubicBezTo>
                  <a:cubicBezTo>
                    <a:pt x="46863" y="53594"/>
                    <a:pt x="24130" y="44196"/>
                    <a:pt x="0" y="53594"/>
                  </a:cubicBezTo>
                  <a:cubicBezTo>
                    <a:pt x="42926" y="48260"/>
                    <a:pt x="75057" y="64389"/>
                    <a:pt x="96520" y="101981"/>
                  </a:cubicBezTo>
                  <a:cubicBezTo>
                    <a:pt x="112649" y="131572"/>
                    <a:pt x="108585" y="161163"/>
                    <a:pt x="91186" y="18935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2" name="Group 262"/>
          <p:cNvGrpSpPr/>
          <p:nvPr/>
        </p:nvGrpSpPr>
        <p:grpSpPr>
          <a:xfrm>
            <a:off x="15627600" y="10017000"/>
            <a:ext cx="79380" cy="77760"/>
            <a:chOff x="0" y="0"/>
            <a:chExt cx="105840" cy="103680"/>
          </a:xfrm>
        </p:grpSpPr>
        <p:sp>
          <p:nvSpPr>
            <p:cNvPr id="263" name="Freeform 263"/>
            <p:cNvSpPr/>
            <p:nvPr/>
          </p:nvSpPr>
          <p:spPr>
            <a:xfrm>
              <a:off x="0" y="0"/>
              <a:ext cx="105791" cy="103759"/>
            </a:xfrm>
            <a:custGeom>
              <a:avLst/>
              <a:gdLst/>
              <a:ahLst/>
              <a:cxnLst/>
              <a:rect l="l" t="t" r="r" b="b"/>
              <a:pathLst>
                <a:path w="105791" h="103759">
                  <a:moveTo>
                    <a:pt x="29464" y="6731"/>
                  </a:moveTo>
                  <a:cubicBezTo>
                    <a:pt x="25400" y="12065"/>
                    <a:pt x="22733" y="17526"/>
                    <a:pt x="18796" y="22860"/>
                  </a:cubicBezTo>
                  <a:cubicBezTo>
                    <a:pt x="0" y="44450"/>
                    <a:pt x="2667" y="64643"/>
                    <a:pt x="18796" y="86233"/>
                  </a:cubicBezTo>
                  <a:cubicBezTo>
                    <a:pt x="25527" y="94361"/>
                    <a:pt x="29464" y="102362"/>
                    <a:pt x="42926" y="99695"/>
                  </a:cubicBezTo>
                  <a:cubicBezTo>
                    <a:pt x="46990" y="98298"/>
                    <a:pt x="52324" y="98298"/>
                    <a:pt x="57658" y="99695"/>
                  </a:cubicBezTo>
                  <a:cubicBezTo>
                    <a:pt x="76454" y="103759"/>
                    <a:pt x="85852" y="94361"/>
                    <a:pt x="95123" y="78105"/>
                  </a:cubicBezTo>
                  <a:cubicBezTo>
                    <a:pt x="105791" y="60579"/>
                    <a:pt x="105791" y="48514"/>
                    <a:pt x="95123" y="29591"/>
                  </a:cubicBezTo>
                  <a:cubicBezTo>
                    <a:pt x="84455" y="13462"/>
                    <a:pt x="75057" y="4064"/>
                    <a:pt x="54991" y="8128"/>
                  </a:cubicBezTo>
                  <a:cubicBezTo>
                    <a:pt x="50927" y="9525"/>
                    <a:pt x="45593" y="8128"/>
                    <a:pt x="36195" y="8128"/>
                  </a:cubicBezTo>
                  <a:cubicBezTo>
                    <a:pt x="40259" y="9525"/>
                    <a:pt x="41529" y="9525"/>
                    <a:pt x="41529" y="9525"/>
                  </a:cubicBezTo>
                  <a:cubicBezTo>
                    <a:pt x="77724" y="0"/>
                    <a:pt x="89789" y="25527"/>
                    <a:pt x="100457" y="51181"/>
                  </a:cubicBezTo>
                  <a:cubicBezTo>
                    <a:pt x="101854" y="52578"/>
                    <a:pt x="101854" y="56515"/>
                    <a:pt x="100457" y="57912"/>
                  </a:cubicBezTo>
                  <a:cubicBezTo>
                    <a:pt x="93726" y="69977"/>
                    <a:pt x="87122" y="80772"/>
                    <a:pt x="80391" y="92964"/>
                  </a:cubicBezTo>
                  <a:cubicBezTo>
                    <a:pt x="78994" y="94361"/>
                    <a:pt x="77724" y="97028"/>
                    <a:pt x="75057" y="97028"/>
                  </a:cubicBezTo>
                  <a:cubicBezTo>
                    <a:pt x="61722" y="97028"/>
                    <a:pt x="48260" y="97028"/>
                    <a:pt x="33528" y="97028"/>
                  </a:cubicBezTo>
                  <a:cubicBezTo>
                    <a:pt x="25400" y="82169"/>
                    <a:pt x="16129" y="66040"/>
                    <a:pt x="6731" y="51181"/>
                  </a:cubicBezTo>
                  <a:cubicBezTo>
                    <a:pt x="14732" y="37719"/>
                    <a:pt x="22733" y="24257"/>
                    <a:pt x="30861" y="12065"/>
                  </a:cubicBezTo>
                  <a:cubicBezTo>
                    <a:pt x="30861" y="10668"/>
                    <a:pt x="32258" y="9398"/>
                    <a:pt x="32258" y="9398"/>
                  </a:cubicBezTo>
                  <a:cubicBezTo>
                    <a:pt x="30861" y="8128"/>
                    <a:pt x="29464" y="8128"/>
                    <a:pt x="29464" y="67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4" name="Group 264"/>
          <p:cNvGrpSpPr/>
          <p:nvPr/>
        </p:nvGrpSpPr>
        <p:grpSpPr>
          <a:xfrm>
            <a:off x="15649740" y="10153620"/>
            <a:ext cx="41040" cy="37260"/>
            <a:chOff x="0" y="0"/>
            <a:chExt cx="54720" cy="49680"/>
          </a:xfrm>
        </p:grpSpPr>
        <p:sp>
          <p:nvSpPr>
            <p:cNvPr id="265" name="Freeform 265"/>
            <p:cNvSpPr/>
            <p:nvPr/>
          </p:nvSpPr>
          <p:spPr>
            <a:xfrm>
              <a:off x="0" y="0"/>
              <a:ext cx="54737" cy="49657"/>
            </a:xfrm>
            <a:custGeom>
              <a:avLst/>
              <a:gdLst/>
              <a:ahLst/>
              <a:cxnLst/>
              <a:rect l="l" t="t" r="r" b="b"/>
              <a:pathLst>
                <a:path w="54737" h="49657">
                  <a:moveTo>
                    <a:pt x="24003" y="49657"/>
                  </a:moveTo>
                  <a:cubicBezTo>
                    <a:pt x="32004" y="48260"/>
                    <a:pt x="38735" y="49657"/>
                    <a:pt x="41402" y="45593"/>
                  </a:cubicBezTo>
                  <a:cubicBezTo>
                    <a:pt x="46736" y="40259"/>
                    <a:pt x="50800" y="32131"/>
                    <a:pt x="52070" y="25400"/>
                  </a:cubicBezTo>
                  <a:cubicBezTo>
                    <a:pt x="54737" y="18796"/>
                    <a:pt x="40005" y="0"/>
                    <a:pt x="34671" y="0"/>
                  </a:cubicBezTo>
                  <a:cubicBezTo>
                    <a:pt x="26670" y="1397"/>
                    <a:pt x="17399" y="0"/>
                    <a:pt x="10668" y="4064"/>
                  </a:cubicBezTo>
                  <a:cubicBezTo>
                    <a:pt x="5334" y="8001"/>
                    <a:pt x="0" y="17399"/>
                    <a:pt x="0" y="25527"/>
                  </a:cubicBezTo>
                  <a:cubicBezTo>
                    <a:pt x="0" y="30861"/>
                    <a:pt x="5334" y="38989"/>
                    <a:pt x="9398" y="42926"/>
                  </a:cubicBezTo>
                  <a:cubicBezTo>
                    <a:pt x="13462" y="46863"/>
                    <a:pt x="20066" y="48260"/>
                    <a:pt x="24130" y="49657"/>
                  </a:cubicBezTo>
                  <a:close/>
                  <a:moveTo>
                    <a:pt x="25400" y="4064"/>
                  </a:moveTo>
                  <a:cubicBezTo>
                    <a:pt x="36068" y="4064"/>
                    <a:pt x="48133" y="14859"/>
                    <a:pt x="48133" y="25527"/>
                  </a:cubicBezTo>
                  <a:cubicBezTo>
                    <a:pt x="48133" y="34925"/>
                    <a:pt x="36068" y="45720"/>
                    <a:pt x="25400" y="45720"/>
                  </a:cubicBezTo>
                  <a:cubicBezTo>
                    <a:pt x="16002" y="45593"/>
                    <a:pt x="4064" y="33528"/>
                    <a:pt x="4064" y="24130"/>
                  </a:cubicBezTo>
                  <a:cubicBezTo>
                    <a:pt x="4064" y="14732"/>
                    <a:pt x="16002" y="4064"/>
                    <a:pt x="2540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6" name="Group 266"/>
          <p:cNvGrpSpPr/>
          <p:nvPr/>
        </p:nvGrpSpPr>
        <p:grpSpPr>
          <a:xfrm>
            <a:off x="15647580" y="9924120"/>
            <a:ext cx="41580" cy="35100"/>
            <a:chOff x="0" y="0"/>
            <a:chExt cx="55440" cy="46800"/>
          </a:xfrm>
        </p:grpSpPr>
        <p:sp>
          <p:nvSpPr>
            <p:cNvPr id="267" name="Freeform 267"/>
            <p:cNvSpPr/>
            <p:nvPr/>
          </p:nvSpPr>
          <p:spPr>
            <a:xfrm>
              <a:off x="0" y="0"/>
              <a:ext cx="55499" cy="46863"/>
            </a:xfrm>
            <a:custGeom>
              <a:avLst/>
              <a:gdLst/>
              <a:ahLst/>
              <a:cxnLst/>
              <a:rect l="l" t="t" r="r" b="b"/>
              <a:pathLst>
                <a:path w="55499" h="46863">
                  <a:moveTo>
                    <a:pt x="28448" y="46863"/>
                  </a:moveTo>
                  <a:cubicBezTo>
                    <a:pt x="40640" y="46863"/>
                    <a:pt x="55499" y="33528"/>
                    <a:pt x="55499" y="24130"/>
                  </a:cubicBezTo>
                  <a:cubicBezTo>
                    <a:pt x="54102" y="12065"/>
                    <a:pt x="40513" y="0"/>
                    <a:pt x="28448" y="0"/>
                  </a:cubicBezTo>
                  <a:cubicBezTo>
                    <a:pt x="16383" y="0"/>
                    <a:pt x="0" y="13335"/>
                    <a:pt x="0" y="24130"/>
                  </a:cubicBezTo>
                  <a:cubicBezTo>
                    <a:pt x="1397" y="34798"/>
                    <a:pt x="14859" y="46863"/>
                    <a:pt x="28448" y="46863"/>
                  </a:cubicBezTo>
                  <a:close/>
                  <a:moveTo>
                    <a:pt x="28448" y="45466"/>
                  </a:moveTo>
                  <a:cubicBezTo>
                    <a:pt x="18923" y="45466"/>
                    <a:pt x="5461" y="33401"/>
                    <a:pt x="5461" y="24130"/>
                  </a:cubicBezTo>
                  <a:cubicBezTo>
                    <a:pt x="5461" y="16129"/>
                    <a:pt x="17653" y="2794"/>
                    <a:pt x="27051" y="2794"/>
                  </a:cubicBezTo>
                  <a:cubicBezTo>
                    <a:pt x="37846" y="2794"/>
                    <a:pt x="50038" y="14859"/>
                    <a:pt x="50038" y="24130"/>
                  </a:cubicBezTo>
                  <a:cubicBezTo>
                    <a:pt x="50038" y="32131"/>
                    <a:pt x="36576" y="45466"/>
                    <a:pt x="28448" y="454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8" name="Group 268"/>
          <p:cNvGrpSpPr/>
          <p:nvPr/>
        </p:nvGrpSpPr>
        <p:grpSpPr>
          <a:xfrm>
            <a:off x="15510960" y="10099620"/>
            <a:ext cx="35100" cy="66420"/>
            <a:chOff x="0" y="0"/>
            <a:chExt cx="46800" cy="88560"/>
          </a:xfrm>
        </p:grpSpPr>
        <p:sp>
          <p:nvSpPr>
            <p:cNvPr id="269" name="Freeform 269"/>
            <p:cNvSpPr/>
            <p:nvPr/>
          </p:nvSpPr>
          <p:spPr>
            <a:xfrm>
              <a:off x="0" y="0"/>
              <a:ext cx="46863" cy="88519"/>
            </a:xfrm>
            <a:custGeom>
              <a:avLst/>
              <a:gdLst/>
              <a:ahLst/>
              <a:cxnLst/>
              <a:rect l="l" t="t" r="r" b="b"/>
              <a:pathLst>
                <a:path w="46863" h="88519">
                  <a:moveTo>
                    <a:pt x="0" y="0"/>
                  </a:moveTo>
                  <a:cubicBezTo>
                    <a:pt x="5334" y="33528"/>
                    <a:pt x="22733" y="61722"/>
                    <a:pt x="45466" y="88519"/>
                  </a:cubicBezTo>
                  <a:cubicBezTo>
                    <a:pt x="46863" y="84455"/>
                    <a:pt x="46863" y="83185"/>
                    <a:pt x="46863" y="81788"/>
                  </a:cubicBezTo>
                  <a:cubicBezTo>
                    <a:pt x="21336" y="59055"/>
                    <a:pt x="12065" y="29464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0" name="Group 270"/>
          <p:cNvGrpSpPr/>
          <p:nvPr/>
        </p:nvGrpSpPr>
        <p:grpSpPr>
          <a:xfrm>
            <a:off x="15650820" y="10039140"/>
            <a:ext cx="36180" cy="35100"/>
            <a:chOff x="0" y="0"/>
            <a:chExt cx="48240" cy="46800"/>
          </a:xfrm>
        </p:grpSpPr>
        <p:sp>
          <p:nvSpPr>
            <p:cNvPr id="271" name="Freeform 271"/>
            <p:cNvSpPr/>
            <p:nvPr/>
          </p:nvSpPr>
          <p:spPr>
            <a:xfrm>
              <a:off x="0" y="0"/>
              <a:ext cx="48260" cy="46863"/>
            </a:xfrm>
            <a:custGeom>
              <a:avLst/>
              <a:gdLst/>
              <a:ahLst/>
              <a:cxnLst/>
              <a:rect l="l" t="t" r="r" b="b"/>
              <a:pathLst>
                <a:path w="48260" h="46863">
                  <a:moveTo>
                    <a:pt x="25400" y="46863"/>
                  </a:moveTo>
                  <a:cubicBezTo>
                    <a:pt x="40132" y="46863"/>
                    <a:pt x="48133" y="37465"/>
                    <a:pt x="48133" y="22733"/>
                  </a:cubicBezTo>
                  <a:cubicBezTo>
                    <a:pt x="48260" y="9398"/>
                    <a:pt x="36195" y="0"/>
                    <a:pt x="22733" y="0"/>
                  </a:cubicBezTo>
                  <a:cubicBezTo>
                    <a:pt x="9271" y="0"/>
                    <a:pt x="0" y="9398"/>
                    <a:pt x="0" y="24130"/>
                  </a:cubicBezTo>
                  <a:cubicBezTo>
                    <a:pt x="6731" y="12065"/>
                    <a:pt x="12065" y="0"/>
                    <a:pt x="28194" y="4064"/>
                  </a:cubicBezTo>
                  <a:cubicBezTo>
                    <a:pt x="37592" y="6731"/>
                    <a:pt x="44323" y="13462"/>
                    <a:pt x="44323" y="22733"/>
                  </a:cubicBezTo>
                  <a:cubicBezTo>
                    <a:pt x="45720" y="36068"/>
                    <a:pt x="37592" y="42799"/>
                    <a:pt x="25527" y="468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2" name="Group 272"/>
          <p:cNvGrpSpPr/>
          <p:nvPr/>
        </p:nvGrpSpPr>
        <p:grpSpPr>
          <a:xfrm>
            <a:off x="15850620" y="9983520"/>
            <a:ext cx="29160" cy="59940"/>
            <a:chOff x="0" y="0"/>
            <a:chExt cx="38880" cy="79920"/>
          </a:xfrm>
        </p:grpSpPr>
        <p:sp>
          <p:nvSpPr>
            <p:cNvPr id="273" name="Freeform 273"/>
            <p:cNvSpPr/>
            <p:nvPr/>
          </p:nvSpPr>
          <p:spPr>
            <a:xfrm>
              <a:off x="-1397" y="0"/>
              <a:ext cx="40259" cy="80010"/>
            </a:xfrm>
            <a:custGeom>
              <a:avLst/>
              <a:gdLst/>
              <a:ahLst/>
              <a:cxnLst/>
              <a:rect l="l" t="t" r="r" b="b"/>
              <a:pathLst>
                <a:path w="40259" h="80010">
                  <a:moveTo>
                    <a:pt x="40259" y="79883"/>
                  </a:moveTo>
                  <a:cubicBezTo>
                    <a:pt x="37465" y="51435"/>
                    <a:pt x="25019" y="27051"/>
                    <a:pt x="6985" y="5461"/>
                  </a:cubicBezTo>
                  <a:cubicBezTo>
                    <a:pt x="5588" y="2667"/>
                    <a:pt x="2794" y="1397"/>
                    <a:pt x="0" y="0"/>
                  </a:cubicBezTo>
                  <a:cubicBezTo>
                    <a:pt x="0" y="1397"/>
                    <a:pt x="0" y="2667"/>
                    <a:pt x="1397" y="4064"/>
                  </a:cubicBezTo>
                  <a:cubicBezTo>
                    <a:pt x="19431" y="24384"/>
                    <a:pt x="30607" y="47371"/>
                    <a:pt x="37465" y="74549"/>
                  </a:cubicBezTo>
                  <a:cubicBezTo>
                    <a:pt x="37465" y="75946"/>
                    <a:pt x="38862" y="77216"/>
                    <a:pt x="40259" y="8001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4" name="Group 274"/>
          <p:cNvGrpSpPr/>
          <p:nvPr/>
        </p:nvGrpSpPr>
        <p:grpSpPr>
          <a:xfrm>
            <a:off x="15505020" y="10039140"/>
            <a:ext cx="1620" cy="37260"/>
            <a:chOff x="0" y="0"/>
            <a:chExt cx="2160" cy="49680"/>
          </a:xfrm>
        </p:grpSpPr>
        <p:sp>
          <p:nvSpPr>
            <p:cNvPr id="275" name="Freeform 275"/>
            <p:cNvSpPr/>
            <p:nvPr/>
          </p:nvSpPr>
          <p:spPr>
            <a:xfrm>
              <a:off x="0" y="0"/>
              <a:ext cx="2159" cy="49657"/>
            </a:xfrm>
            <a:custGeom>
              <a:avLst/>
              <a:gdLst/>
              <a:ahLst/>
              <a:cxnLst/>
              <a:rect l="l" t="t" r="r" b="b"/>
              <a:pathLst>
                <a:path w="2159" h="49657">
                  <a:moveTo>
                    <a:pt x="0" y="0"/>
                  </a:moveTo>
                  <a:cubicBezTo>
                    <a:pt x="0" y="17399"/>
                    <a:pt x="0" y="33528"/>
                    <a:pt x="0" y="49657"/>
                  </a:cubicBezTo>
                  <a:cubicBezTo>
                    <a:pt x="1143" y="49657"/>
                    <a:pt x="1143" y="49657"/>
                    <a:pt x="2159" y="49657"/>
                  </a:cubicBezTo>
                  <a:cubicBezTo>
                    <a:pt x="2159" y="33528"/>
                    <a:pt x="2159" y="16129"/>
                    <a:pt x="2159" y="0"/>
                  </a:cubicBezTo>
                  <a:cubicBezTo>
                    <a:pt x="1143" y="0"/>
                    <a:pt x="1143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6" name="Group 276"/>
          <p:cNvGrpSpPr/>
          <p:nvPr/>
        </p:nvGrpSpPr>
        <p:grpSpPr>
          <a:xfrm>
            <a:off x="17659080" y="9593640"/>
            <a:ext cx="18900" cy="18900"/>
            <a:chOff x="0" y="0"/>
            <a:chExt cx="25200" cy="25200"/>
          </a:xfrm>
        </p:grpSpPr>
        <p:sp>
          <p:nvSpPr>
            <p:cNvPr id="277" name="Freeform 277"/>
            <p:cNvSpPr/>
            <p:nvPr/>
          </p:nvSpPr>
          <p:spPr>
            <a:xfrm>
              <a:off x="0" y="0"/>
              <a:ext cx="25146" cy="25146"/>
            </a:xfrm>
            <a:custGeom>
              <a:avLst/>
              <a:gdLst/>
              <a:ahLst/>
              <a:cxnLst/>
              <a:rect l="l" t="t" r="r" b="b"/>
              <a:pathLst>
                <a:path w="25146" h="25146">
                  <a:moveTo>
                    <a:pt x="13208" y="0"/>
                  </a:moveTo>
                  <a:cubicBezTo>
                    <a:pt x="5334" y="0"/>
                    <a:pt x="0" y="3937"/>
                    <a:pt x="0" y="11938"/>
                  </a:cubicBezTo>
                  <a:cubicBezTo>
                    <a:pt x="0" y="19939"/>
                    <a:pt x="3937" y="25146"/>
                    <a:pt x="11938" y="25146"/>
                  </a:cubicBezTo>
                  <a:cubicBezTo>
                    <a:pt x="19939" y="25146"/>
                    <a:pt x="23876" y="21209"/>
                    <a:pt x="25146" y="13208"/>
                  </a:cubicBezTo>
                  <a:cubicBezTo>
                    <a:pt x="25146" y="5334"/>
                    <a:pt x="19939" y="1270"/>
                    <a:pt x="13208" y="0"/>
                  </a:cubicBezTo>
                  <a:close/>
                  <a:moveTo>
                    <a:pt x="11938" y="25146"/>
                  </a:moveTo>
                  <a:cubicBezTo>
                    <a:pt x="8001" y="19939"/>
                    <a:pt x="2667" y="15875"/>
                    <a:pt x="3937" y="11938"/>
                  </a:cubicBezTo>
                  <a:cubicBezTo>
                    <a:pt x="3937" y="9271"/>
                    <a:pt x="9271" y="3937"/>
                    <a:pt x="13208" y="3937"/>
                  </a:cubicBezTo>
                  <a:cubicBezTo>
                    <a:pt x="15875" y="3937"/>
                    <a:pt x="21209" y="10541"/>
                    <a:pt x="21209" y="13208"/>
                  </a:cubicBezTo>
                  <a:cubicBezTo>
                    <a:pt x="21209" y="15875"/>
                    <a:pt x="15875" y="19812"/>
                    <a:pt x="11938" y="2514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8" name="Group 278"/>
          <p:cNvGrpSpPr/>
          <p:nvPr/>
        </p:nvGrpSpPr>
        <p:grpSpPr>
          <a:xfrm>
            <a:off x="17896680" y="9593640"/>
            <a:ext cx="19980" cy="18900"/>
            <a:chOff x="0" y="0"/>
            <a:chExt cx="26640" cy="25200"/>
          </a:xfrm>
        </p:grpSpPr>
        <p:sp>
          <p:nvSpPr>
            <p:cNvPr id="279" name="Freeform 279"/>
            <p:cNvSpPr/>
            <p:nvPr/>
          </p:nvSpPr>
          <p:spPr>
            <a:xfrm>
              <a:off x="0" y="0"/>
              <a:ext cx="26670" cy="25146"/>
            </a:xfrm>
            <a:custGeom>
              <a:avLst/>
              <a:gdLst/>
              <a:ahLst/>
              <a:cxnLst/>
              <a:rect l="l" t="t" r="r" b="b"/>
              <a:pathLst>
                <a:path w="26670" h="25146">
                  <a:moveTo>
                    <a:pt x="9271" y="25146"/>
                  </a:moveTo>
                  <a:cubicBezTo>
                    <a:pt x="21209" y="25146"/>
                    <a:pt x="25273" y="21209"/>
                    <a:pt x="26543" y="13208"/>
                  </a:cubicBezTo>
                  <a:cubicBezTo>
                    <a:pt x="26670" y="5334"/>
                    <a:pt x="21336" y="0"/>
                    <a:pt x="13335" y="0"/>
                  </a:cubicBezTo>
                  <a:cubicBezTo>
                    <a:pt x="6604" y="0"/>
                    <a:pt x="0" y="5334"/>
                    <a:pt x="1270" y="11938"/>
                  </a:cubicBezTo>
                  <a:cubicBezTo>
                    <a:pt x="1270" y="17272"/>
                    <a:pt x="6604" y="22606"/>
                    <a:pt x="9271" y="25146"/>
                  </a:cubicBezTo>
                  <a:close/>
                  <a:moveTo>
                    <a:pt x="13335" y="0"/>
                  </a:moveTo>
                  <a:cubicBezTo>
                    <a:pt x="17272" y="6604"/>
                    <a:pt x="22606" y="9271"/>
                    <a:pt x="22606" y="13208"/>
                  </a:cubicBezTo>
                  <a:cubicBezTo>
                    <a:pt x="21336" y="15875"/>
                    <a:pt x="17272" y="21209"/>
                    <a:pt x="13335" y="21209"/>
                  </a:cubicBezTo>
                  <a:cubicBezTo>
                    <a:pt x="10668" y="21209"/>
                    <a:pt x="5334" y="15875"/>
                    <a:pt x="5334" y="13208"/>
                  </a:cubicBezTo>
                  <a:cubicBezTo>
                    <a:pt x="5334" y="9271"/>
                    <a:pt x="9271" y="6604"/>
                    <a:pt x="1333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0" name="Group 280"/>
          <p:cNvGrpSpPr/>
          <p:nvPr/>
        </p:nvGrpSpPr>
        <p:grpSpPr>
          <a:xfrm>
            <a:off x="15651360" y="10156860"/>
            <a:ext cx="32940" cy="31320"/>
            <a:chOff x="0" y="0"/>
            <a:chExt cx="43920" cy="41760"/>
          </a:xfrm>
        </p:grpSpPr>
        <p:sp>
          <p:nvSpPr>
            <p:cNvPr id="281" name="Freeform 281"/>
            <p:cNvSpPr/>
            <p:nvPr/>
          </p:nvSpPr>
          <p:spPr>
            <a:xfrm>
              <a:off x="0" y="0"/>
              <a:ext cx="43942" cy="41783"/>
            </a:xfrm>
            <a:custGeom>
              <a:avLst/>
              <a:gdLst/>
              <a:ahLst/>
              <a:cxnLst/>
              <a:rect l="l" t="t" r="r" b="b"/>
              <a:pathLst>
                <a:path w="43942" h="41783">
                  <a:moveTo>
                    <a:pt x="21336" y="0"/>
                  </a:moveTo>
                  <a:cubicBezTo>
                    <a:pt x="11938" y="0"/>
                    <a:pt x="0" y="10795"/>
                    <a:pt x="0" y="20193"/>
                  </a:cubicBezTo>
                  <a:cubicBezTo>
                    <a:pt x="0" y="29591"/>
                    <a:pt x="11938" y="41783"/>
                    <a:pt x="21336" y="41783"/>
                  </a:cubicBezTo>
                  <a:cubicBezTo>
                    <a:pt x="32004" y="41783"/>
                    <a:pt x="43942" y="30988"/>
                    <a:pt x="43942" y="21590"/>
                  </a:cubicBezTo>
                  <a:cubicBezTo>
                    <a:pt x="43942" y="10795"/>
                    <a:pt x="32004" y="0"/>
                    <a:pt x="21336" y="0"/>
                  </a:cubicBezTo>
                  <a:close/>
                  <a:moveTo>
                    <a:pt x="9271" y="17526"/>
                  </a:moveTo>
                  <a:cubicBezTo>
                    <a:pt x="11938" y="14859"/>
                    <a:pt x="15875" y="9398"/>
                    <a:pt x="21209" y="8128"/>
                  </a:cubicBezTo>
                  <a:cubicBezTo>
                    <a:pt x="29337" y="6731"/>
                    <a:pt x="34544" y="12065"/>
                    <a:pt x="34544" y="21590"/>
                  </a:cubicBezTo>
                  <a:cubicBezTo>
                    <a:pt x="34544" y="29718"/>
                    <a:pt x="30607" y="33655"/>
                    <a:pt x="22606" y="33655"/>
                  </a:cubicBezTo>
                  <a:cubicBezTo>
                    <a:pt x="13335" y="33655"/>
                    <a:pt x="9271" y="29591"/>
                    <a:pt x="9271" y="1752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2" name="Group 282"/>
          <p:cNvGrpSpPr/>
          <p:nvPr/>
        </p:nvGrpSpPr>
        <p:grpSpPr>
          <a:xfrm>
            <a:off x="15651360" y="9926280"/>
            <a:ext cx="32940" cy="32400"/>
            <a:chOff x="0" y="0"/>
            <a:chExt cx="43920" cy="43200"/>
          </a:xfrm>
        </p:grpSpPr>
        <p:sp>
          <p:nvSpPr>
            <p:cNvPr id="283" name="Freeform 283"/>
            <p:cNvSpPr/>
            <p:nvPr/>
          </p:nvSpPr>
          <p:spPr>
            <a:xfrm>
              <a:off x="0" y="0"/>
              <a:ext cx="43942" cy="43180"/>
            </a:xfrm>
            <a:custGeom>
              <a:avLst/>
              <a:gdLst/>
              <a:ahLst/>
              <a:cxnLst/>
              <a:rect l="l" t="t" r="r" b="b"/>
              <a:pathLst>
                <a:path w="43942" h="43180">
                  <a:moveTo>
                    <a:pt x="22606" y="43180"/>
                  </a:moveTo>
                  <a:cubicBezTo>
                    <a:pt x="30607" y="43180"/>
                    <a:pt x="43942" y="29718"/>
                    <a:pt x="43942" y="21590"/>
                  </a:cubicBezTo>
                  <a:cubicBezTo>
                    <a:pt x="43942" y="12192"/>
                    <a:pt x="32004" y="0"/>
                    <a:pt x="21336" y="0"/>
                  </a:cubicBezTo>
                  <a:cubicBezTo>
                    <a:pt x="11938" y="0"/>
                    <a:pt x="0" y="13462"/>
                    <a:pt x="0" y="21590"/>
                  </a:cubicBezTo>
                  <a:cubicBezTo>
                    <a:pt x="0" y="30988"/>
                    <a:pt x="13335" y="43180"/>
                    <a:pt x="22606" y="43180"/>
                  </a:cubicBezTo>
                  <a:close/>
                  <a:moveTo>
                    <a:pt x="18669" y="8128"/>
                  </a:moveTo>
                  <a:cubicBezTo>
                    <a:pt x="30607" y="8128"/>
                    <a:pt x="34671" y="13589"/>
                    <a:pt x="34671" y="21590"/>
                  </a:cubicBezTo>
                  <a:cubicBezTo>
                    <a:pt x="34671" y="29591"/>
                    <a:pt x="29337" y="33782"/>
                    <a:pt x="22733" y="33782"/>
                  </a:cubicBezTo>
                  <a:cubicBezTo>
                    <a:pt x="13335" y="33782"/>
                    <a:pt x="8001" y="29718"/>
                    <a:pt x="9271" y="20193"/>
                  </a:cubicBezTo>
                  <a:cubicBezTo>
                    <a:pt x="10541" y="14732"/>
                    <a:pt x="15875" y="10795"/>
                    <a:pt x="18542" y="800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4" name="Group 284"/>
          <p:cNvGrpSpPr/>
          <p:nvPr/>
        </p:nvGrpSpPr>
        <p:grpSpPr>
          <a:xfrm>
            <a:off x="17660700" y="9596880"/>
            <a:ext cx="14580" cy="16200"/>
            <a:chOff x="0" y="0"/>
            <a:chExt cx="19440" cy="21600"/>
          </a:xfrm>
        </p:grpSpPr>
        <p:sp>
          <p:nvSpPr>
            <p:cNvPr id="285" name="Freeform 285"/>
            <p:cNvSpPr/>
            <p:nvPr/>
          </p:nvSpPr>
          <p:spPr>
            <a:xfrm>
              <a:off x="0" y="0"/>
              <a:ext cx="19558" cy="21590"/>
            </a:xfrm>
            <a:custGeom>
              <a:avLst/>
              <a:gdLst/>
              <a:ahLst/>
              <a:cxnLst/>
              <a:rect l="l" t="t" r="r" b="b"/>
              <a:pathLst>
                <a:path w="19558" h="21590">
                  <a:moveTo>
                    <a:pt x="9779" y="21590"/>
                  </a:moveTo>
                  <a:cubicBezTo>
                    <a:pt x="13970" y="16129"/>
                    <a:pt x="19558" y="12192"/>
                    <a:pt x="19558" y="9398"/>
                  </a:cubicBezTo>
                  <a:cubicBezTo>
                    <a:pt x="19558" y="6604"/>
                    <a:pt x="13843" y="0"/>
                    <a:pt x="11049" y="0"/>
                  </a:cubicBezTo>
                  <a:cubicBezTo>
                    <a:pt x="6985" y="0"/>
                    <a:pt x="1397" y="5461"/>
                    <a:pt x="1397" y="8128"/>
                  </a:cubicBezTo>
                  <a:cubicBezTo>
                    <a:pt x="0" y="12192"/>
                    <a:pt x="5588" y="16256"/>
                    <a:pt x="9779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6" name="Group 286"/>
          <p:cNvGrpSpPr/>
          <p:nvPr/>
        </p:nvGrpSpPr>
        <p:grpSpPr>
          <a:xfrm>
            <a:off x="17901540" y="9593640"/>
            <a:ext cx="12960" cy="16200"/>
            <a:chOff x="0" y="0"/>
            <a:chExt cx="17280" cy="21600"/>
          </a:xfrm>
        </p:grpSpPr>
        <p:sp>
          <p:nvSpPr>
            <p:cNvPr id="287" name="Freeform 287"/>
            <p:cNvSpPr/>
            <p:nvPr/>
          </p:nvSpPr>
          <p:spPr>
            <a:xfrm>
              <a:off x="0" y="0"/>
              <a:ext cx="17272" cy="21590"/>
            </a:xfrm>
            <a:custGeom>
              <a:avLst/>
              <a:gdLst/>
              <a:ahLst/>
              <a:cxnLst/>
              <a:rect l="l" t="t" r="r" b="b"/>
              <a:pathLst>
                <a:path w="17272" h="21590">
                  <a:moveTo>
                    <a:pt x="8001" y="0"/>
                  </a:moveTo>
                  <a:cubicBezTo>
                    <a:pt x="3937" y="6731"/>
                    <a:pt x="0" y="9398"/>
                    <a:pt x="0" y="13462"/>
                  </a:cubicBezTo>
                  <a:cubicBezTo>
                    <a:pt x="0" y="16129"/>
                    <a:pt x="5334" y="21590"/>
                    <a:pt x="8001" y="21590"/>
                  </a:cubicBezTo>
                  <a:cubicBezTo>
                    <a:pt x="11938" y="21590"/>
                    <a:pt x="16002" y="16129"/>
                    <a:pt x="17272" y="13462"/>
                  </a:cubicBezTo>
                  <a:cubicBezTo>
                    <a:pt x="17272" y="9398"/>
                    <a:pt x="11938" y="6731"/>
                    <a:pt x="800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8" name="Group 288"/>
          <p:cNvGrpSpPr/>
          <p:nvPr/>
        </p:nvGrpSpPr>
        <p:grpSpPr>
          <a:xfrm>
            <a:off x="15658920" y="10161720"/>
            <a:ext cx="18900" cy="19980"/>
            <a:chOff x="0" y="0"/>
            <a:chExt cx="25200" cy="26640"/>
          </a:xfrm>
        </p:grpSpPr>
        <p:sp>
          <p:nvSpPr>
            <p:cNvPr id="289" name="Freeform 289"/>
            <p:cNvSpPr/>
            <p:nvPr/>
          </p:nvSpPr>
          <p:spPr>
            <a:xfrm>
              <a:off x="0" y="0"/>
              <a:ext cx="25146" cy="26670"/>
            </a:xfrm>
            <a:custGeom>
              <a:avLst/>
              <a:gdLst/>
              <a:ahLst/>
              <a:cxnLst/>
              <a:rect l="l" t="t" r="r" b="b"/>
              <a:pathLst>
                <a:path w="25146" h="26670">
                  <a:moveTo>
                    <a:pt x="0" y="10668"/>
                  </a:moveTo>
                  <a:cubicBezTo>
                    <a:pt x="0" y="22606"/>
                    <a:pt x="3937" y="26670"/>
                    <a:pt x="13208" y="26670"/>
                  </a:cubicBezTo>
                  <a:cubicBezTo>
                    <a:pt x="21209" y="26670"/>
                    <a:pt x="25146" y="22733"/>
                    <a:pt x="25146" y="14732"/>
                  </a:cubicBezTo>
                  <a:cubicBezTo>
                    <a:pt x="25146" y="5334"/>
                    <a:pt x="19939" y="0"/>
                    <a:pt x="11938" y="1270"/>
                  </a:cubicBezTo>
                  <a:cubicBezTo>
                    <a:pt x="6604" y="2667"/>
                    <a:pt x="2667" y="8001"/>
                    <a:pt x="0" y="10668"/>
                  </a:cubicBezTo>
                  <a:close/>
                  <a:moveTo>
                    <a:pt x="13208" y="1270"/>
                  </a:moveTo>
                  <a:cubicBezTo>
                    <a:pt x="17145" y="6604"/>
                    <a:pt x="22479" y="10541"/>
                    <a:pt x="22479" y="13208"/>
                  </a:cubicBezTo>
                  <a:cubicBezTo>
                    <a:pt x="21209" y="17145"/>
                    <a:pt x="15875" y="21209"/>
                    <a:pt x="13208" y="23876"/>
                  </a:cubicBezTo>
                  <a:cubicBezTo>
                    <a:pt x="9271" y="21209"/>
                    <a:pt x="5207" y="17272"/>
                    <a:pt x="3937" y="13208"/>
                  </a:cubicBezTo>
                  <a:cubicBezTo>
                    <a:pt x="3937" y="10668"/>
                    <a:pt x="8001" y="6604"/>
                    <a:pt x="13208" y="127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0" name="Group 290"/>
          <p:cNvGrpSpPr/>
          <p:nvPr/>
        </p:nvGrpSpPr>
        <p:grpSpPr>
          <a:xfrm>
            <a:off x="15658380" y="9932220"/>
            <a:ext cx="20520" cy="18900"/>
            <a:chOff x="0" y="0"/>
            <a:chExt cx="27360" cy="25200"/>
          </a:xfrm>
        </p:grpSpPr>
        <p:sp>
          <p:nvSpPr>
            <p:cNvPr id="291" name="Freeform 291"/>
            <p:cNvSpPr/>
            <p:nvPr/>
          </p:nvSpPr>
          <p:spPr>
            <a:xfrm>
              <a:off x="0" y="0"/>
              <a:ext cx="27305" cy="25146"/>
            </a:xfrm>
            <a:custGeom>
              <a:avLst/>
              <a:gdLst/>
              <a:ahLst/>
              <a:cxnLst/>
              <a:rect l="l" t="t" r="r" b="b"/>
              <a:pathLst>
                <a:path w="27305" h="25146">
                  <a:moveTo>
                    <a:pt x="10922" y="0"/>
                  </a:moveTo>
                  <a:cubicBezTo>
                    <a:pt x="8255" y="2667"/>
                    <a:pt x="2794" y="6604"/>
                    <a:pt x="1397" y="11938"/>
                  </a:cubicBezTo>
                  <a:cubicBezTo>
                    <a:pt x="0" y="21209"/>
                    <a:pt x="5461" y="25146"/>
                    <a:pt x="14986" y="25146"/>
                  </a:cubicBezTo>
                  <a:cubicBezTo>
                    <a:pt x="21844" y="25146"/>
                    <a:pt x="27305" y="21209"/>
                    <a:pt x="27305" y="13208"/>
                  </a:cubicBezTo>
                  <a:cubicBezTo>
                    <a:pt x="27305" y="5207"/>
                    <a:pt x="23241" y="0"/>
                    <a:pt x="10922" y="0"/>
                  </a:cubicBezTo>
                  <a:close/>
                  <a:moveTo>
                    <a:pt x="13716" y="25146"/>
                  </a:moveTo>
                  <a:cubicBezTo>
                    <a:pt x="9525" y="19939"/>
                    <a:pt x="5461" y="15875"/>
                    <a:pt x="5461" y="13208"/>
                  </a:cubicBezTo>
                  <a:cubicBezTo>
                    <a:pt x="5461" y="9271"/>
                    <a:pt x="10922" y="3937"/>
                    <a:pt x="14986" y="3937"/>
                  </a:cubicBezTo>
                  <a:cubicBezTo>
                    <a:pt x="17780" y="3937"/>
                    <a:pt x="24511" y="9271"/>
                    <a:pt x="24511" y="11938"/>
                  </a:cubicBezTo>
                  <a:cubicBezTo>
                    <a:pt x="23114" y="15875"/>
                    <a:pt x="19050" y="19939"/>
                    <a:pt x="13589" y="2514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2" name="Group 292"/>
          <p:cNvGrpSpPr/>
          <p:nvPr/>
        </p:nvGrpSpPr>
        <p:grpSpPr>
          <a:xfrm>
            <a:off x="15662700" y="10162800"/>
            <a:ext cx="14040" cy="17280"/>
            <a:chOff x="0" y="0"/>
            <a:chExt cx="18720" cy="23040"/>
          </a:xfrm>
        </p:grpSpPr>
        <p:sp>
          <p:nvSpPr>
            <p:cNvPr id="293" name="Freeform 293"/>
            <p:cNvSpPr/>
            <p:nvPr/>
          </p:nvSpPr>
          <p:spPr>
            <a:xfrm>
              <a:off x="0" y="0"/>
              <a:ext cx="18796" cy="22987"/>
            </a:xfrm>
            <a:custGeom>
              <a:avLst/>
              <a:gdLst/>
              <a:ahLst/>
              <a:cxnLst/>
              <a:rect l="l" t="t" r="r" b="b"/>
              <a:pathLst>
                <a:path w="18796" h="22987">
                  <a:moveTo>
                    <a:pt x="9398" y="0"/>
                  </a:moveTo>
                  <a:cubicBezTo>
                    <a:pt x="4064" y="5461"/>
                    <a:pt x="0" y="9525"/>
                    <a:pt x="0" y="12192"/>
                  </a:cubicBezTo>
                  <a:cubicBezTo>
                    <a:pt x="1397" y="16256"/>
                    <a:pt x="5334" y="20320"/>
                    <a:pt x="9398" y="22987"/>
                  </a:cubicBezTo>
                  <a:cubicBezTo>
                    <a:pt x="12065" y="20320"/>
                    <a:pt x="17399" y="16256"/>
                    <a:pt x="18796" y="12192"/>
                  </a:cubicBezTo>
                  <a:cubicBezTo>
                    <a:pt x="18669" y="9525"/>
                    <a:pt x="13335" y="5461"/>
                    <a:pt x="939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4" name="Group 294"/>
          <p:cNvGrpSpPr/>
          <p:nvPr/>
        </p:nvGrpSpPr>
        <p:grpSpPr>
          <a:xfrm>
            <a:off x="15662700" y="9934920"/>
            <a:ext cx="14040" cy="16200"/>
            <a:chOff x="0" y="0"/>
            <a:chExt cx="18720" cy="21600"/>
          </a:xfrm>
        </p:grpSpPr>
        <p:sp>
          <p:nvSpPr>
            <p:cNvPr id="295" name="Freeform 295"/>
            <p:cNvSpPr/>
            <p:nvPr/>
          </p:nvSpPr>
          <p:spPr>
            <a:xfrm>
              <a:off x="0" y="0"/>
              <a:ext cx="18669" cy="21590"/>
            </a:xfrm>
            <a:custGeom>
              <a:avLst/>
              <a:gdLst/>
              <a:ahLst/>
              <a:cxnLst/>
              <a:rect l="l" t="t" r="r" b="b"/>
              <a:pathLst>
                <a:path w="18669" h="21590">
                  <a:moveTo>
                    <a:pt x="8001" y="21590"/>
                  </a:moveTo>
                  <a:cubicBezTo>
                    <a:pt x="13335" y="16129"/>
                    <a:pt x="17399" y="12192"/>
                    <a:pt x="18669" y="8128"/>
                  </a:cubicBezTo>
                  <a:cubicBezTo>
                    <a:pt x="18669" y="5461"/>
                    <a:pt x="12065" y="0"/>
                    <a:pt x="9398" y="0"/>
                  </a:cubicBezTo>
                  <a:cubicBezTo>
                    <a:pt x="5334" y="0"/>
                    <a:pt x="0" y="5461"/>
                    <a:pt x="0" y="9398"/>
                  </a:cubicBezTo>
                  <a:cubicBezTo>
                    <a:pt x="0" y="12065"/>
                    <a:pt x="4064" y="16129"/>
                    <a:pt x="8001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3340" r="-4" b="-8334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50060" y="4286520"/>
            <a:ext cx="12138120" cy="2084940"/>
          </a:xfrm>
          <a:custGeom>
            <a:avLst/>
            <a:gdLst/>
            <a:ahLst/>
            <a:cxnLst/>
            <a:rect l="l" t="t" r="r" b="b"/>
            <a:pathLst>
              <a:path w="12138120" h="2084940">
                <a:moveTo>
                  <a:pt x="0" y="0"/>
                </a:moveTo>
                <a:lnTo>
                  <a:pt x="12138120" y="0"/>
                </a:lnTo>
                <a:lnTo>
                  <a:pt x="12138120" y="2084940"/>
                </a:lnTo>
                <a:lnTo>
                  <a:pt x="0" y="2084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439400" y="4152900"/>
            <a:ext cx="698292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0800"/>
              </a:lnSpc>
            </a:pPr>
            <a:r>
              <a:rPr lang="fa-IR" sz="9000" spc="-1" dirty="0">
                <a:solidFill>
                  <a:srgbClr val="FFFFFF"/>
                </a:solidFill>
                <a:latin typeface="Arimo Bold"/>
                <a:cs typeface="B Nazanin" pitchFamily="2" charset="-78"/>
              </a:rPr>
              <a:t>بخش شکست</a:t>
            </a:r>
            <a:endParaRPr lang="en-US" sz="9000" spc="-1" dirty="0">
              <a:solidFill>
                <a:srgbClr val="363A3D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458200" y="5524500"/>
            <a:ext cx="698292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365"/>
              </a:lnSpc>
            </a:pPr>
            <a:r>
              <a:rPr lang="fa-IR" sz="2804" spc="40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زیرنویس ارائه خود را وارد کنید</a:t>
            </a:r>
            <a:endParaRPr lang="en-US" sz="2804" spc="40" dirty="0">
              <a:solidFill>
                <a:srgbClr val="FFFFFF"/>
              </a:solidFill>
              <a:latin typeface="Montserrat"/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" y="5115195"/>
            <a:ext cx="59493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0" y="4508040"/>
            <a:ext cx="594936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34" dirty="0">
                <a:solidFill>
                  <a:srgbClr val="363A3D"/>
                </a:solidFill>
                <a:latin typeface="Montserrat Bold"/>
                <a:cs typeface="B Nazanin" pitchFamily="2" charset="-78"/>
              </a:rPr>
              <a:t>ورودی 2: افراد</a:t>
            </a:r>
            <a:endParaRPr lang="en-US" sz="2400" spc="34" dirty="0">
              <a:solidFill>
                <a:srgbClr val="363A3D"/>
              </a:solidFill>
              <a:latin typeface="Montserrat Bold"/>
              <a:cs typeface="B Nazanin" pitchFamily="2" charset="-78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246800" y="4503600"/>
            <a:ext cx="1176660" cy="1176660"/>
            <a:chOff x="0" y="0"/>
            <a:chExt cx="1568880" cy="1568880"/>
          </a:xfrm>
        </p:grpSpPr>
        <p:sp>
          <p:nvSpPr>
            <p:cNvPr id="5" name="Freeform 5"/>
            <p:cNvSpPr/>
            <p:nvPr/>
          </p:nvSpPr>
          <p:spPr>
            <a:xfrm>
              <a:off x="-3175" y="-1524"/>
              <a:ext cx="1572006" cy="1575054"/>
            </a:xfrm>
            <a:custGeom>
              <a:avLst/>
              <a:gdLst/>
              <a:ahLst/>
              <a:cxnLst/>
              <a:rect l="l" t="t" r="r" b="b"/>
              <a:pathLst>
                <a:path w="1572006" h="1575054">
                  <a:moveTo>
                    <a:pt x="1572006" y="786003"/>
                  </a:moveTo>
                  <a:cubicBezTo>
                    <a:pt x="1572006" y="353822"/>
                    <a:pt x="1222629" y="3048"/>
                    <a:pt x="790448" y="1524"/>
                  </a:cubicBezTo>
                  <a:cubicBezTo>
                    <a:pt x="358267" y="0"/>
                    <a:pt x="6350" y="348107"/>
                    <a:pt x="3175" y="780288"/>
                  </a:cubicBezTo>
                  <a:cubicBezTo>
                    <a:pt x="0" y="1212469"/>
                    <a:pt x="346964" y="1565656"/>
                    <a:pt x="779018" y="1570355"/>
                  </a:cubicBezTo>
                  <a:cubicBezTo>
                    <a:pt x="1211072" y="1575054"/>
                    <a:pt x="1565656" y="1229487"/>
                    <a:pt x="1571879" y="797433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14400" y="3159855"/>
            <a:ext cx="59493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2552700"/>
            <a:ext cx="594936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34" dirty="0">
                <a:solidFill>
                  <a:srgbClr val="4079BB"/>
                </a:solidFill>
                <a:latin typeface="Montserrat Bold"/>
                <a:cs typeface="B Nazanin" pitchFamily="2" charset="-78"/>
              </a:rPr>
              <a:t>ورودی 1: سیاست ها</a:t>
            </a:r>
            <a:endParaRPr lang="en-US" sz="2400" spc="34" dirty="0">
              <a:solidFill>
                <a:srgbClr val="4079BB"/>
              </a:solidFill>
              <a:latin typeface="Montserrat Bold"/>
              <a:cs typeface="B Nazanin" pitchFamily="2" charset="-78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7246800" y="2548260"/>
            <a:ext cx="1176660" cy="1176660"/>
            <a:chOff x="0" y="0"/>
            <a:chExt cx="1568880" cy="1568880"/>
          </a:xfrm>
        </p:grpSpPr>
        <p:sp>
          <p:nvSpPr>
            <p:cNvPr id="9" name="Freeform 9"/>
            <p:cNvSpPr/>
            <p:nvPr/>
          </p:nvSpPr>
          <p:spPr>
            <a:xfrm>
              <a:off x="-3175" y="-1524"/>
              <a:ext cx="1572006" cy="1575054"/>
            </a:xfrm>
            <a:custGeom>
              <a:avLst/>
              <a:gdLst/>
              <a:ahLst/>
              <a:cxnLst/>
              <a:rect l="l" t="t" r="r" b="b"/>
              <a:pathLst>
                <a:path w="1572006" h="1575054">
                  <a:moveTo>
                    <a:pt x="1572006" y="786003"/>
                  </a:moveTo>
                  <a:cubicBezTo>
                    <a:pt x="1572006" y="353822"/>
                    <a:pt x="1222629" y="3048"/>
                    <a:pt x="790448" y="1524"/>
                  </a:cubicBezTo>
                  <a:cubicBezTo>
                    <a:pt x="358267" y="0"/>
                    <a:pt x="6350" y="348107"/>
                    <a:pt x="3175" y="780288"/>
                  </a:cubicBezTo>
                  <a:cubicBezTo>
                    <a:pt x="0" y="1212469"/>
                    <a:pt x="346964" y="1565656"/>
                    <a:pt x="779018" y="1570355"/>
                  </a:cubicBezTo>
                  <a:cubicBezTo>
                    <a:pt x="1211072" y="1575054"/>
                    <a:pt x="1565656" y="1229487"/>
                    <a:pt x="1571879" y="79743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914400" y="7071075"/>
            <a:ext cx="59493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0" y="6463920"/>
            <a:ext cx="594936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34" dirty="0">
                <a:solidFill>
                  <a:srgbClr val="4079BB"/>
                </a:solidFill>
                <a:latin typeface="Montserrat Bold"/>
                <a:cs typeface="B Nazanin" pitchFamily="2" charset="-78"/>
              </a:rPr>
              <a:t>ورودی 3: توزیع</a:t>
            </a:r>
            <a:endParaRPr lang="en-US" sz="2400" spc="34" dirty="0">
              <a:solidFill>
                <a:srgbClr val="4079BB"/>
              </a:solidFill>
              <a:latin typeface="Montserrat Bold"/>
              <a:cs typeface="B Nazanin" pitchFamily="2" charset="-78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7246800" y="6458940"/>
            <a:ext cx="1176660" cy="1176660"/>
            <a:chOff x="0" y="0"/>
            <a:chExt cx="1568880" cy="1568880"/>
          </a:xfrm>
        </p:grpSpPr>
        <p:sp>
          <p:nvSpPr>
            <p:cNvPr id="13" name="Freeform 13"/>
            <p:cNvSpPr/>
            <p:nvPr/>
          </p:nvSpPr>
          <p:spPr>
            <a:xfrm>
              <a:off x="-3175" y="-1524"/>
              <a:ext cx="1572006" cy="1575054"/>
            </a:xfrm>
            <a:custGeom>
              <a:avLst/>
              <a:gdLst/>
              <a:ahLst/>
              <a:cxnLst/>
              <a:rect l="l" t="t" r="r" b="b"/>
              <a:pathLst>
                <a:path w="1572006" h="1575054">
                  <a:moveTo>
                    <a:pt x="1572006" y="786003"/>
                  </a:moveTo>
                  <a:cubicBezTo>
                    <a:pt x="1572006" y="353822"/>
                    <a:pt x="1222629" y="3048"/>
                    <a:pt x="790448" y="1524"/>
                  </a:cubicBezTo>
                  <a:cubicBezTo>
                    <a:pt x="358267" y="0"/>
                    <a:pt x="6350" y="348107"/>
                    <a:pt x="3175" y="780288"/>
                  </a:cubicBezTo>
                  <a:cubicBezTo>
                    <a:pt x="0" y="1212469"/>
                    <a:pt x="346964" y="1565656"/>
                    <a:pt x="779018" y="1570355"/>
                  </a:cubicBezTo>
                  <a:cubicBezTo>
                    <a:pt x="1211072" y="1575054"/>
                    <a:pt x="1565656" y="1229487"/>
                    <a:pt x="1571879" y="79743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914400" y="9026415"/>
            <a:ext cx="59493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14400" y="8419260"/>
            <a:ext cx="594936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34" dirty="0">
                <a:solidFill>
                  <a:srgbClr val="363A3D"/>
                </a:solidFill>
                <a:latin typeface="Montserrat Bold"/>
                <a:cs typeface="B Nazanin" pitchFamily="2" charset="-78"/>
              </a:rPr>
              <a:t>ورودی 4: ساختار</a:t>
            </a:r>
            <a:endParaRPr lang="en-US" sz="2400" spc="34" dirty="0">
              <a:solidFill>
                <a:srgbClr val="363A3D"/>
              </a:solidFill>
              <a:latin typeface="Montserrat Bold"/>
              <a:cs typeface="B Nazanin" pitchFamily="2" charset="-78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7246800" y="8414820"/>
            <a:ext cx="1176660" cy="1176660"/>
            <a:chOff x="0" y="0"/>
            <a:chExt cx="1568880" cy="1568880"/>
          </a:xfrm>
        </p:grpSpPr>
        <p:sp>
          <p:nvSpPr>
            <p:cNvPr id="17" name="Freeform 17"/>
            <p:cNvSpPr/>
            <p:nvPr/>
          </p:nvSpPr>
          <p:spPr>
            <a:xfrm>
              <a:off x="-3175" y="-1524"/>
              <a:ext cx="1572006" cy="1575054"/>
            </a:xfrm>
            <a:custGeom>
              <a:avLst/>
              <a:gdLst/>
              <a:ahLst/>
              <a:cxnLst/>
              <a:rect l="l" t="t" r="r" b="b"/>
              <a:pathLst>
                <a:path w="1572006" h="1575054">
                  <a:moveTo>
                    <a:pt x="1572006" y="786003"/>
                  </a:moveTo>
                  <a:cubicBezTo>
                    <a:pt x="1572006" y="353822"/>
                    <a:pt x="1222629" y="3048"/>
                    <a:pt x="790448" y="1524"/>
                  </a:cubicBezTo>
                  <a:cubicBezTo>
                    <a:pt x="358267" y="0"/>
                    <a:pt x="6350" y="348107"/>
                    <a:pt x="3175" y="780288"/>
                  </a:cubicBezTo>
                  <a:cubicBezTo>
                    <a:pt x="0" y="1212469"/>
                    <a:pt x="346964" y="1565656"/>
                    <a:pt x="779018" y="1570355"/>
                  </a:cubicBezTo>
                  <a:cubicBezTo>
                    <a:pt x="1211072" y="1575054"/>
                    <a:pt x="1565656" y="1229487"/>
                    <a:pt x="1571879" y="797433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7638300" y="9117900"/>
            <a:ext cx="45360" cy="42660"/>
            <a:chOff x="0" y="0"/>
            <a:chExt cx="60480" cy="56880"/>
          </a:xfrm>
        </p:grpSpPr>
        <p:sp>
          <p:nvSpPr>
            <p:cNvPr id="19" name="Freeform 19"/>
            <p:cNvSpPr/>
            <p:nvPr/>
          </p:nvSpPr>
          <p:spPr>
            <a:xfrm>
              <a:off x="0" y="127"/>
              <a:ext cx="60452" cy="56769"/>
            </a:xfrm>
            <a:custGeom>
              <a:avLst/>
              <a:gdLst/>
              <a:ahLst/>
              <a:cxnLst/>
              <a:rect l="l" t="t" r="r" b="b"/>
              <a:pathLst>
                <a:path w="60452" h="56769">
                  <a:moveTo>
                    <a:pt x="0" y="0"/>
                  </a:moveTo>
                  <a:lnTo>
                    <a:pt x="0" y="56769"/>
                  </a:lnTo>
                  <a:lnTo>
                    <a:pt x="60452" y="56769"/>
                  </a:lnTo>
                  <a:lnTo>
                    <a:pt x="60452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726860" y="9117900"/>
            <a:ext cx="43740" cy="42660"/>
            <a:chOff x="0" y="0"/>
            <a:chExt cx="58320" cy="56880"/>
          </a:xfrm>
        </p:grpSpPr>
        <p:sp>
          <p:nvSpPr>
            <p:cNvPr id="21" name="Freeform 21"/>
            <p:cNvSpPr/>
            <p:nvPr/>
          </p:nvSpPr>
          <p:spPr>
            <a:xfrm>
              <a:off x="0" y="127"/>
              <a:ext cx="58293" cy="56769"/>
            </a:xfrm>
            <a:custGeom>
              <a:avLst/>
              <a:gdLst/>
              <a:ahLst/>
              <a:cxnLst/>
              <a:rect l="l" t="t" r="r" b="b"/>
              <a:pathLst>
                <a:path w="58293" h="56769">
                  <a:moveTo>
                    <a:pt x="0" y="0"/>
                  </a:moveTo>
                  <a:lnTo>
                    <a:pt x="0" y="56769"/>
                  </a:lnTo>
                  <a:lnTo>
                    <a:pt x="58293" y="56769"/>
                  </a:lnTo>
                  <a:lnTo>
                    <a:pt x="58293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7814340" y="9117900"/>
            <a:ext cx="43740" cy="42660"/>
            <a:chOff x="0" y="0"/>
            <a:chExt cx="58320" cy="56880"/>
          </a:xfrm>
        </p:grpSpPr>
        <p:sp>
          <p:nvSpPr>
            <p:cNvPr id="23" name="Freeform 23"/>
            <p:cNvSpPr/>
            <p:nvPr/>
          </p:nvSpPr>
          <p:spPr>
            <a:xfrm>
              <a:off x="0" y="127"/>
              <a:ext cx="58293" cy="56769"/>
            </a:xfrm>
            <a:custGeom>
              <a:avLst/>
              <a:gdLst/>
              <a:ahLst/>
              <a:cxnLst/>
              <a:rect l="l" t="t" r="r" b="b"/>
              <a:pathLst>
                <a:path w="58293" h="56769">
                  <a:moveTo>
                    <a:pt x="0" y="0"/>
                  </a:moveTo>
                  <a:lnTo>
                    <a:pt x="0" y="56769"/>
                  </a:lnTo>
                  <a:lnTo>
                    <a:pt x="58293" y="56769"/>
                  </a:lnTo>
                  <a:lnTo>
                    <a:pt x="58293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7902900" y="9117900"/>
            <a:ext cx="43740" cy="42660"/>
            <a:chOff x="0" y="0"/>
            <a:chExt cx="58320" cy="56880"/>
          </a:xfrm>
        </p:grpSpPr>
        <p:sp>
          <p:nvSpPr>
            <p:cNvPr id="25" name="Freeform 25"/>
            <p:cNvSpPr/>
            <p:nvPr/>
          </p:nvSpPr>
          <p:spPr>
            <a:xfrm>
              <a:off x="0" y="127"/>
              <a:ext cx="58293" cy="56769"/>
            </a:xfrm>
            <a:custGeom>
              <a:avLst/>
              <a:gdLst/>
              <a:ahLst/>
              <a:cxnLst/>
              <a:rect l="l" t="t" r="r" b="b"/>
              <a:pathLst>
                <a:path w="58293" h="56769">
                  <a:moveTo>
                    <a:pt x="0" y="0"/>
                  </a:moveTo>
                  <a:lnTo>
                    <a:pt x="0" y="56769"/>
                  </a:lnTo>
                  <a:lnTo>
                    <a:pt x="58293" y="56769"/>
                  </a:lnTo>
                  <a:lnTo>
                    <a:pt x="58293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7497360" y="8902980"/>
            <a:ext cx="675540" cy="427140"/>
            <a:chOff x="0" y="0"/>
            <a:chExt cx="900720" cy="569520"/>
          </a:xfrm>
        </p:grpSpPr>
        <p:sp>
          <p:nvSpPr>
            <p:cNvPr id="27" name="Freeform 27"/>
            <p:cNvSpPr/>
            <p:nvPr/>
          </p:nvSpPr>
          <p:spPr>
            <a:xfrm>
              <a:off x="0" y="127"/>
              <a:ext cx="900684" cy="569214"/>
            </a:xfrm>
            <a:custGeom>
              <a:avLst/>
              <a:gdLst/>
              <a:ahLst/>
              <a:cxnLst/>
              <a:rect l="l" t="t" r="r" b="b"/>
              <a:pathLst>
                <a:path w="900684" h="569214">
                  <a:moveTo>
                    <a:pt x="746506" y="229997"/>
                  </a:moveTo>
                  <a:cubicBezTo>
                    <a:pt x="764413" y="229997"/>
                    <a:pt x="775462" y="243078"/>
                    <a:pt x="775462" y="260477"/>
                  </a:cubicBezTo>
                  <a:lnTo>
                    <a:pt x="775462" y="373507"/>
                  </a:lnTo>
                  <a:cubicBezTo>
                    <a:pt x="775462" y="390906"/>
                    <a:pt x="759841" y="403987"/>
                    <a:pt x="746506" y="403987"/>
                  </a:cubicBezTo>
                  <a:lnTo>
                    <a:pt x="160909" y="403987"/>
                  </a:lnTo>
                  <a:cubicBezTo>
                    <a:pt x="143002" y="403987"/>
                    <a:pt x="129667" y="390906"/>
                    <a:pt x="129667" y="373507"/>
                  </a:cubicBezTo>
                  <a:lnTo>
                    <a:pt x="129667" y="260477"/>
                  </a:lnTo>
                  <a:cubicBezTo>
                    <a:pt x="129667" y="243078"/>
                    <a:pt x="143129" y="229997"/>
                    <a:pt x="160909" y="229997"/>
                  </a:cubicBezTo>
                  <a:close/>
                  <a:moveTo>
                    <a:pt x="205232" y="0"/>
                  </a:moveTo>
                  <a:cubicBezTo>
                    <a:pt x="200152" y="0"/>
                    <a:pt x="194945" y="1143"/>
                    <a:pt x="189992" y="3810"/>
                  </a:cubicBezTo>
                  <a:lnTo>
                    <a:pt x="15621" y="119126"/>
                  </a:lnTo>
                  <a:cubicBezTo>
                    <a:pt x="6731" y="123444"/>
                    <a:pt x="0" y="132207"/>
                    <a:pt x="0" y="143002"/>
                  </a:cubicBezTo>
                  <a:lnTo>
                    <a:pt x="0" y="543179"/>
                  </a:lnTo>
                  <a:cubicBezTo>
                    <a:pt x="0" y="558419"/>
                    <a:pt x="15621" y="569214"/>
                    <a:pt x="29083" y="569214"/>
                  </a:cubicBezTo>
                  <a:lnTo>
                    <a:pt x="869315" y="569214"/>
                  </a:lnTo>
                  <a:cubicBezTo>
                    <a:pt x="887222" y="569214"/>
                    <a:pt x="898398" y="556133"/>
                    <a:pt x="898398" y="543179"/>
                  </a:cubicBezTo>
                  <a:lnTo>
                    <a:pt x="898398" y="143002"/>
                  </a:lnTo>
                  <a:cubicBezTo>
                    <a:pt x="900684" y="129921"/>
                    <a:pt x="887222" y="114808"/>
                    <a:pt x="871601" y="114808"/>
                  </a:cubicBezTo>
                  <a:lnTo>
                    <a:pt x="411226" y="114808"/>
                  </a:lnTo>
                  <a:lnTo>
                    <a:pt x="411226" y="27813"/>
                  </a:lnTo>
                  <a:cubicBezTo>
                    <a:pt x="411226" y="11303"/>
                    <a:pt x="397256" y="0"/>
                    <a:pt x="381762" y="0"/>
                  </a:cubicBezTo>
                  <a:cubicBezTo>
                    <a:pt x="376682" y="0"/>
                    <a:pt x="371475" y="1143"/>
                    <a:pt x="366522" y="3810"/>
                  </a:cubicBezTo>
                  <a:lnTo>
                    <a:pt x="234696" y="88646"/>
                  </a:lnTo>
                  <a:lnTo>
                    <a:pt x="234696" y="27813"/>
                  </a:lnTo>
                  <a:cubicBezTo>
                    <a:pt x="234696" y="11303"/>
                    <a:pt x="220726" y="0"/>
                    <a:pt x="20523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7990380" y="9117900"/>
            <a:ext cx="43740" cy="42660"/>
            <a:chOff x="0" y="0"/>
            <a:chExt cx="58320" cy="56880"/>
          </a:xfrm>
        </p:grpSpPr>
        <p:sp>
          <p:nvSpPr>
            <p:cNvPr id="29" name="Freeform 29"/>
            <p:cNvSpPr/>
            <p:nvPr/>
          </p:nvSpPr>
          <p:spPr>
            <a:xfrm>
              <a:off x="0" y="127"/>
              <a:ext cx="58293" cy="56769"/>
            </a:xfrm>
            <a:custGeom>
              <a:avLst/>
              <a:gdLst/>
              <a:ahLst/>
              <a:cxnLst/>
              <a:rect l="l" t="t" r="r" b="b"/>
              <a:pathLst>
                <a:path w="58293" h="56769">
                  <a:moveTo>
                    <a:pt x="0" y="0"/>
                  </a:moveTo>
                  <a:lnTo>
                    <a:pt x="0" y="56769"/>
                  </a:lnTo>
                  <a:lnTo>
                    <a:pt x="58293" y="56769"/>
                  </a:lnTo>
                  <a:lnTo>
                    <a:pt x="58293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7874820" y="8675640"/>
            <a:ext cx="226260" cy="85860"/>
            <a:chOff x="0" y="0"/>
            <a:chExt cx="301680" cy="114480"/>
          </a:xfrm>
        </p:grpSpPr>
        <p:sp>
          <p:nvSpPr>
            <p:cNvPr id="31" name="Freeform 31"/>
            <p:cNvSpPr/>
            <p:nvPr/>
          </p:nvSpPr>
          <p:spPr>
            <a:xfrm>
              <a:off x="0" y="127"/>
              <a:ext cx="301498" cy="114427"/>
            </a:xfrm>
            <a:custGeom>
              <a:avLst/>
              <a:gdLst/>
              <a:ahLst/>
              <a:cxnLst/>
              <a:rect l="l" t="t" r="r" b="b"/>
              <a:pathLst>
                <a:path w="301498" h="114427">
                  <a:moveTo>
                    <a:pt x="92583" y="0"/>
                  </a:moveTo>
                  <a:cubicBezTo>
                    <a:pt x="64135" y="0"/>
                    <a:pt x="35306" y="11938"/>
                    <a:pt x="11176" y="37592"/>
                  </a:cubicBezTo>
                  <a:cubicBezTo>
                    <a:pt x="0" y="48514"/>
                    <a:pt x="4572" y="68072"/>
                    <a:pt x="15621" y="78994"/>
                  </a:cubicBezTo>
                  <a:cubicBezTo>
                    <a:pt x="21971" y="84201"/>
                    <a:pt x="28956" y="86995"/>
                    <a:pt x="35560" y="86995"/>
                  </a:cubicBezTo>
                  <a:cubicBezTo>
                    <a:pt x="42926" y="86995"/>
                    <a:pt x="49911" y="83693"/>
                    <a:pt x="55753" y="76835"/>
                  </a:cubicBezTo>
                  <a:cubicBezTo>
                    <a:pt x="66929" y="64770"/>
                    <a:pt x="79756" y="58801"/>
                    <a:pt x="92583" y="58801"/>
                  </a:cubicBezTo>
                  <a:cubicBezTo>
                    <a:pt x="105410" y="58801"/>
                    <a:pt x="118237" y="64770"/>
                    <a:pt x="129413" y="76835"/>
                  </a:cubicBezTo>
                  <a:cubicBezTo>
                    <a:pt x="152273" y="101346"/>
                    <a:pt x="181483" y="114427"/>
                    <a:pt x="210947" y="114427"/>
                  </a:cubicBezTo>
                  <a:cubicBezTo>
                    <a:pt x="239141" y="114427"/>
                    <a:pt x="267335" y="102489"/>
                    <a:pt x="290322" y="76835"/>
                  </a:cubicBezTo>
                  <a:cubicBezTo>
                    <a:pt x="301498" y="65913"/>
                    <a:pt x="299212" y="46355"/>
                    <a:pt x="288163" y="35433"/>
                  </a:cubicBezTo>
                  <a:cubicBezTo>
                    <a:pt x="282829" y="30226"/>
                    <a:pt x="275463" y="27559"/>
                    <a:pt x="267970" y="27559"/>
                  </a:cubicBezTo>
                  <a:cubicBezTo>
                    <a:pt x="259715" y="27559"/>
                    <a:pt x="251460" y="30861"/>
                    <a:pt x="245618" y="37719"/>
                  </a:cubicBezTo>
                  <a:cubicBezTo>
                    <a:pt x="234442" y="50800"/>
                    <a:pt x="222123" y="57277"/>
                    <a:pt x="209931" y="57277"/>
                  </a:cubicBezTo>
                  <a:cubicBezTo>
                    <a:pt x="197739" y="57277"/>
                    <a:pt x="185547" y="50673"/>
                    <a:pt x="174371" y="37592"/>
                  </a:cubicBezTo>
                  <a:cubicBezTo>
                    <a:pt x="151511" y="13081"/>
                    <a:pt x="122301" y="0"/>
                    <a:pt x="925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8042220" y="8804700"/>
            <a:ext cx="132300" cy="142020"/>
            <a:chOff x="0" y="0"/>
            <a:chExt cx="176400" cy="189360"/>
          </a:xfrm>
        </p:grpSpPr>
        <p:sp>
          <p:nvSpPr>
            <p:cNvPr id="33" name="Freeform 33"/>
            <p:cNvSpPr/>
            <p:nvPr/>
          </p:nvSpPr>
          <p:spPr>
            <a:xfrm>
              <a:off x="0" y="127"/>
              <a:ext cx="176403" cy="189230"/>
            </a:xfrm>
            <a:custGeom>
              <a:avLst/>
              <a:gdLst/>
              <a:ahLst/>
              <a:cxnLst/>
              <a:rect l="l" t="t" r="r" b="b"/>
              <a:pathLst>
                <a:path w="176403" h="189230">
                  <a:moveTo>
                    <a:pt x="29083" y="0"/>
                  </a:moveTo>
                  <a:cubicBezTo>
                    <a:pt x="11176" y="0"/>
                    <a:pt x="0" y="12954"/>
                    <a:pt x="0" y="26035"/>
                  </a:cubicBezTo>
                  <a:lnTo>
                    <a:pt x="0" y="189230"/>
                  </a:lnTo>
                  <a:lnTo>
                    <a:pt x="176403" y="189230"/>
                  </a:lnTo>
                  <a:lnTo>
                    <a:pt x="176403" y="26035"/>
                  </a:lnTo>
                  <a:cubicBezTo>
                    <a:pt x="174244" y="12954"/>
                    <a:pt x="160782" y="0"/>
                    <a:pt x="14516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7864560" y="8848980"/>
            <a:ext cx="132300" cy="99900"/>
            <a:chOff x="0" y="0"/>
            <a:chExt cx="176400" cy="133200"/>
          </a:xfrm>
        </p:grpSpPr>
        <p:sp>
          <p:nvSpPr>
            <p:cNvPr id="35" name="Freeform 35"/>
            <p:cNvSpPr/>
            <p:nvPr/>
          </p:nvSpPr>
          <p:spPr>
            <a:xfrm>
              <a:off x="127" y="0"/>
              <a:ext cx="176149" cy="133096"/>
            </a:xfrm>
            <a:custGeom>
              <a:avLst/>
              <a:gdLst/>
              <a:ahLst/>
              <a:cxnLst/>
              <a:rect l="l" t="t" r="r" b="b"/>
              <a:pathLst>
                <a:path w="176149" h="133096">
                  <a:moveTo>
                    <a:pt x="27305" y="0"/>
                  </a:moveTo>
                  <a:cubicBezTo>
                    <a:pt x="11430" y="0"/>
                    <a:pt x="0" y="12192"/>
                    <a:pt x="0" y="26416"/>
                  </a:cubicBezTo>
                  <a:lnTo>
                    <a:pt x="0" y="133096"/>
                  </a:lnTo>
                  <a:lnTo>
                    <a:pt x="176149" y="133096"/>
                  </a:lnTo>
                  <a:lnTo>
                    <a:pt x="176149" y="26416"/>
                  </a:lnTo>
                  <a:cubicBezTo>
                    <a:pt x="176149" y="11176"/>
                    <a:pt x="162814" y="254"/>
                    <a:pt x="147193" y="254"/>
                  </a:cubicBezTo>
                  <a:lnTo>
                    <a:pt x="31242" y="254"/>
                  </a:lnTo>
                  <a:cubicBezTo>
                    <a:pt x="29845" y="127"/>
                    <a:pt x="28575" y="0"/>
                    <a:pt x="273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7460640" y="6690060"/>
            <a:ext cx="711180" cy="440100"/>
            <a:chOff x="0" y="0"/>
            <a:chExt cx="948240" cy="586800"/>
          </a:xfrm>
        </p:grpSpPr>
        <p:sp>
          <p:nvSpPr>
            <p:cNvPr id="37" name="Freeform 37"/>
            <p:cNvSpPr/>
            <p:nvPr/>
          </p:nvSpPr>
          <p:spPr>
            <a:xfrm>
              <a:off x="127" y="0"/>
              <a:ext cx="948182" cy="586740"/>
            </a:xfrm>
            <a:custGeom>
              <a:avLst/>
              <a:gdLst/>
              <a:ahLst/>
              <a:cxnLst/>
              <a:rect l="l" t="t" r="r" b="b"/>
              <a:pathLst>
                <a:path w="948182" h="586740">
                  <a:moveTo>
                    <a:pt x="498221" y="0"/>
                  </a:moveTo>
                  <a:cubicBezTo>
                    <a:pt x="375412" y="0"/>
                    <a:pt x="252603" y="46101"/>
                    <a:pt x="159639" y="138303"/>
                  </a:cubicBezTo>
                  <a:cubicBezTo>
                    <a:pt x="50038" y="246888"/>
                    <a:pt x="0" y="407416"/>
                    <a:pt x="28575" y="558419"/>
                  </a:cubicBezTo>
                  <a:cubicBezTo>
                    <a:pt x="33401" y="574929"/>
                    <a:pt x="42926" y="586740"/>
                    <a:pt x="59563" y="586740"/>
                  </a:cubicBezTo>
                  <a:lnTo>
                    <a:pt x="64389" y="586740"/>
                  </a:lnTo>
                  <a:cubicBezTo>
                    <a:pt x="83439" y="584454"/>
                    <a:pt x="90551" y="565531"/>
                    <a:pt x="88265" y="551434"/>
                  </a:cubicBezTo>
                  <a:cubicBezTo>
                    <a:pt x="64389" y="419227"/>
                    <a:pt x="107315" y="280035"/>
                    <a:pt x="204978" y="185674"/>
                  </a:cubicBezTo>
                  <a:cubicBezTo>
                    <a:pt x="281051" y="107696"/>
                    <a:pt x="388239" y="65151"/>
                    <a:pt x="500253" y="65151"/>
                  </a:cubicBezTo>
                  <a:cubicBezTo>
                    <a:pt x="600329" y="65151"/>
                    <a:pt x="695579" y="100457"/>
                    <a:pt x="769493" y="164211"/>
                  </a:cubicBezTo>
                  <a:lnTo>
                    <a:pt x="726567" y="209042"/>
                  </a:lnTo>
                  <a:cubicBezTo>
                    <a:pt x="717042" y="218440"/>
                    <a:pt x="714629" y="230251"/>
                    <a:pt x="717042" y="237363"/>
                  </a:cubicBezTo>
                  <a:cubicBezTo>
                    <a:pt x="719328" y="249174"/>
                    <a:pt x="728853" y="256286"/>
                    <a:pt x="740918" y="258572"/>
                  </a:cubicBezTo>
                  <a:lnTo>
                    <a:pt x="910082" y="294005"/>
                  </a:lnTo>
                  <a:lnTo>
                    <a:pt x="917194" y="294005"/>
                  </a:lnTo>
                  <a:cubicBezTo>
                    <a:pt x="924433" y="294005"/>
                    <a:pt x="931545" y="291592"/>
                    <a:pt x="936244" y="284607"/>
                  </a:cubicBezTo>
                  <a:cubicBezTo>
                    <a:pt x="945769" y="275209"/>
                    <a:pt x="948182" y="268097"/>
                    <a:pt x="945769" y="256286"/>
                  </a:cubicBezTo>
                  <a:lnTo>
                    <a:pt x="909955" y="86360"/>
                  </a:lnTo>
                  <a:cubicBezTo>
                    <a:pt x="907542" y="76962"/>
                    <a:pt x="898017" y="67437"/>
                    <a:pt x="888492" y="62738"/>
                  </a:cubicBezTo>
                  <a:cubicBezTo>
                    <a:pt x="885698" y="62230"/>
                    <a:pt x="882904" y="61976"/>
                    <a:pt x="880237" y="61976"/>
                  </a:cubicBezTo>
                  <a:cubicBezTo>
                    <a:pt x="871474" y="61976"/>
                    <a:pt x="863600" y="65024"/>
                    <a:pt x="859917" y="72263"/>
                  </a:cubicBezTo>
                  <a:lnTo>
                    <a:pt x="814705" y="117094"/>
                  </a:lnTo>
                  <a:cubicBezTo>
                    <a:pt x="724535" y="38989"/>
                    <a:pt x="611378" y="0"/>
                    <a:pt x="4982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7496820" y="6963300"/>
            <a:ext cx="714420" cy="441180"/>
            <a:chOff x="0" y="0"/>
            <a:chExt cx="952560" cy="58824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952500" cy="588391"/>
            </a:xfrm>
            <a:custGeom>
              <a:avLst/>
              <a:gdLst/>
              <a:ahLst/>
              <a:cxnLst/>
              <a:rect l="l" t="t" r="r" b="b"/>
              <a:pathLst>
                <a:path w="952500" h="588391">
                  <a:moveTo>
                    <a:pt x="890397" y="0"/>
                  </a:moveTo>
                  <a:cubicBezTo>
                    <a:pt x="888873" y="0"/>
                    <a:pt x="887349" y="127"/>
                    <a:pt x="885952" y="381"/>
                  </a:cubicBezTo>
                  <a:cubicBezTo>
                    <a:pt x="869188" y="2667"/>
                    <a:pt x="859663" y="21590"/>
                    <a:pt x="862203" y="35687"/>
                  </a:cubicBezTo>
                  <a:cubicBezTo>
                    <a:pt x="885952" y="167894"/>
                    <a:pt x="845439" y="307213"/>
                    <a:pt x="745490" y="401701"/>
                  </a:cubicBezTo>
                  <a:cubicBezTo>
                    <a:pt x="669290" y="479552"/>
                    <a:pt x="562102" y="522097"/>
                    <a:pt x="452628" y="522097"/>
                  </a:cubicBezTo>
                  <a:cubicBezTo>
                    <a:pt x="350266" y="522097"/>
                    <a:pt x="255016" y="486791"/>
                    <a:pt x="181102" y="422910"/>
                  </a:cubicBezTo>
                  <a:lnTo>
                    <a:pt x="226441" y="378079"/>
                  </a:lnTo>
                  <a:cubicBezTo>
                    <a:pt x="233680" y="368681"/>
                    <a:pt x="238379" y="356743"/>
                    <a:pt x="233680" y="349758"/>
                  </a:cubicBezTo>
                  <a:cubicBezTo>
                    <a:pt x="231267" y="337947"/>
                    <a:pt x="224155" y="330835"/>
                    <a:pt x="209804" y="328422"/>
                  </a:cubicBezTo>
                  <a:lnTo>
                    <a:pt x="40513" y="293116"/>
                  </a:lnTo>
                  <a:cubicBezTo>
                    <a:pt x="37592" y="292481"/>
                    <a:pt x="35179" y="292227"/>
                    <a:pt x="32766" y="292227"/>
                  </a:cubicBezTo>
                  <a:cubicBezTo>
                    <a:pt x="25146" y="292227"/>
                    <a:pt x="19177" y="295275"/>
                    <a:pt x="11938" y="302514"/>
                  </a:cubicBezTo>
                  <a:cubicBezTo>
                    <a:pt x="2413" y="309499"/>
                    <a:pt x="0" y="319024"/>
                    <a:pt x="2413" y="330835"/>
                  </a:cubicBezTo>
                  <a:lnTo>
                    <a:pt x="38100" y="498475"/>
                  </a:lnTo>
                  <a:cubicBezTo>
                    <a:pt x="40513" y="510286"/>
                    <a:pt x="50038" y="519811"/>
                    <a:pt x="59563" y="522097"/>
                  </a:cubicBezTo>
                  <a:lnTo>
                    <a:pt x="66675" y="522097"/>
                  </a:lnTo>
                  <a:cubicBezTo>
                    <a:pt x="76200" y="522097"/>
                    <a:pt x="83439" y="519811"/>
                    <a:pt x="88138" y="515112"/>
                  </a:cubicBezTo>
                  <a:lnTo>
                    <a:pt x="133350" y="470281"/>
                  </a:lnTo>
                  <a:cubicBezTo>
                    <a:pt x="221488" y="550672"/>
                    <a:pt x="335788" y="588391"/>
                    <a:pt x="447675" y="588391"/>
                  </a:cubicBezTo>
                  <a:cubicBezTo>
                    <a:pt x="571500" y="588391"/>
                    <a:pt x="692912" y="541147"/>
                    <a:pt x="788162" y="449072"/>
                  </a:cubicBezTo>
                  <a:cubicBezTo>
                    <a:pt x="900176" y="337947"/>
                    <a:pt x="952500" y="177419"/>
                    <a:pt x="921512" y="24003"/>
                  </a:cubicBezTo>
                  <a:cubicBezTo>
                    <a:pt x="919480" y="9144"/>
                    <a:pt x="903859" y="0"/>
                    <a:pt x="8903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7777080" y="6885540"/>
            <a:ext cx="35640" cy="60480"/>
            <a:chOff x="0" y="0"/>
            <a:chExt cx="47520" cy="80640"/>
          </a:xfrm>
        </p:grpSpPr>
        <p:sp>
          <p:nvSpPr>
            <p:cNvPr id="41" name="Freeform 41"/>
            <p:cNvSpPr/>
            <p:nvPr/>
          </p:nvSpPr>
          <p:spPr>
            <a:xfrm>
              <a:off x="0" y="127"/>
              <a:ext cx="47498" cy="80518"/>
            </a:xfrm>
            <a:custGeom>
              <a:avLst/>
              <a:gdLst/>
              <a:ahLst/>
              <a:cxnLst/>
              <a:rect l="l" t="t" r="r" b="b"/>
              <a:pathLst>
                <a:path w="47498" h="80518">
                  <a:moveTo>
                    <a:pt x="47498" y="0"/>
                  </a:moveTo>
                  <a:cubicBezTo>
                    <a:pt x="30861" y="16510"/>
                    <a:pt x="11938" y="44958"/>
                    <a:pt x="0" y="80518"/>
                  </a:cubicBezTo>
                  <a:lnTo>
                    <a:pt x="47498" y="80518"/>
                  </a:lnTo>
                  <a:lnTo>
                    <a:pt x="47498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7859160" y="7146360"/>
            <a:ext cx="35640" cy="58320"/>
            <a:chOff x="0" y="0"/>
            <a:chExt cx="47520" cy="77760"/>
          </a:xfrm>
        </p:grpSpPr>
        <p:sp>
          <p:nvSpPr>
            <p:cNvPr id="43" name="Freeform 43"/>
            <p:cNvSpPr/>
            <p:nvPr/>
          </p:nvSpPr>
          <p:spPr>
            <a:xfrm>
              <a:off x="127" y="127"/>
              <a:ext cx="47371" cy="77597"/>
            </a:xfrm>
            <a:custGeom>
              <a:avLst/>
              <a:gdLst/>
              <a:ahLst/>
              <a:cxnLst/>
              <a:rect l="l" t="t" r="r" b="b"/>
              <a:pathLst>
                <a:path w="47371" h="77597">
                  <a:moveTo>
                    <a:pt x="0" y="0"/>
                  </a:moveTo>
                  <a:lnTo>
                    <a:pt x="0" y="77597"/>
                  </a:lnTo>
                  <a:cubicBezTo>
                    <a:pt x="18923" y="63500"/>
                    <a:pt x="35433" y="35179"/>
                    <a:pt x="47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7777080" y="7146360"/>
            <a:ext cx="35640" cy="58320"/>
            <a:chOff x="0" y="0"/>
            <a:chExt cx="47520" cy="77760"/>
          </a:xfrm>
        </p:grpSpPr>
        <p:sp>
          <p:nvSpPr>
            <p:cNvPr id="45" name="Freeform 45"/>
            <p:cNvSpPr/>
            <p:nvPr/>
          </p:nvSpPr>
          <p:spPr>
            <a:xfrm>
              <a:off x="0" y="127"/>
              <a:ext cx="47498" cy="77597"/>
            </a:xfrm>
            <a:custGeom>
              <a:avLst/>
              <a:gdLst/>
              <a:ahLst/>
              <a:cxnLst/>
              <a:rect l="l" t="t" r="r" b="b"/>
              <a:pathLst>
                <a:path w="47498" h="77597">
                  <a:moveTo>
                    <a:pt x="0" y="0"/>
                  </a:moveTo>
                  <a:cubicBezTo>
                    <a:pt x="11938" y="35179"/>
                    <a:pt x="30861" y="63500"/>
                    <a:pt x="47498" y="77597"/>
                  </a:cubicBezTo>
                  <a:lnTo>
                    <a:pt x="47498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7616160" y="6990300"/>
            <a:ext cx="99900" cy="108000"/>
            <a:chOff x="0" y="0"/>
            <a:chExt cx="133200" cy="144000"/>
          </a:xfrm>
        </p:grpSpPr>
        <p:sp>
          <p:nvSpPr>
            <p:cNvPr id="47" name="Freeform 47"/>
            <p:cNvSpPr/>
            <p:nvPr/>
          </p:nvSpPr>
          <p:spPr>
            <a:xfrm>
              <a:off x="127" y="0"/>
              <a:ext cx="133096" cy="143891"/>
            </a:xfrm>
            <a:custGeom>
              <a:avLst/>
              <a:gdLst/>
              <a:ahLst/>
              <a:cxnLst/>
              <a:rect l="l" t="t" r="r" b="b"/>
              <a:pathLst>
                <a:path w="133096" h="143891">
                  <a:moveTo>
                    <a:pt x="9398" y="0"/>
                  </a:moveTo>
                  <a:cubicBezTo>
                    <a:pt x="2286" y="23622"/>
                    <a:pt x="0" y="47244"/>
                    <a:pt x="0" y="73152"/>
                  </a:cubicBezTo>
                  <a:cubicBezTo>
                    <a:pt x="0" y="99060"/>
                    <a:pt x="2286" y="125095"/>
                    <a:pt x="9525" y="143891"/>
                  </a:cubicBezTo>
                  <a:lnTo>
                    <a:pt x="133096" y="143891"/>
                  </a:lnTo>
                  <a:cubicBezTo>
                    <a:pt x="130810" y="120269"/>
                    <a:pt x="128397" y="96774"/>
                    <a:pt x="128397" y="73152"/>
                  </a:cubicBezTo>
                  <a:cubicBezTo>
                    <a:pt x="128397" y="49530"/>
                    <a:pt x="130810" y="23622"/>
                    <a:pt x="13309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7859160" y="6883920"/>
            <a:ext cx="35640" cy="60480"/>
            <a:chOff x="0" y="0"/>
            <a:chExt cx="47520" cy="80640"/>
          </a:xfrm>
        </p:grpSpPr>
        <p:sp>
          <p:nvSpPr>
            <p:cNvPr id="49" name="Freeform 49"/>
            <p:cNvSpPr/>
            <p:nvPr/>
          </p:nvSpPr>
          <p:spPr>
            <a:xfrm>
              <a:off x="127" y="0"/>
              <a:ext cx="47371" cy="80518"/>
            </a:xfrm>
            <a:custGeom>
              <a:avLst/>
              <a:gdLst/>
              <a:ahLst/>
              <a:cxnLst/>
              <a:rect l="l" t="t" r="r" b="b"/>
              <a:pathLst>
                <a:path w="47371" h="80518">
                  <a:moveTo>
                    <a:pt x="0" y="0"/>
                  </a:moveTo>
                  <a:lnTo>
                    <a:pt x="0" y="80518"/>
                  </a:lnTo>
                  <a:lnTo>
                    <a:pt x="47371" y="80518"/>
                  </a:lnTo>
                  <a:cubicBezTo>
                    <a:pt x="37846" y="45085"/>
                    <a:pt x="18923" y="1422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7760880" y="6990300"/>
            <a:ext cx="51840" cy="108000"/>
            <a:chOff x="0" y="0"/>
            <a:chExt cx="69120" cy="144000"/>
          </a:xfrm>
        </p:grpSpPr>
        <p:sp>
          <p:nvSpPr>
            <p:cNvPr id="51" name="Freeform 51"/>
            <p:cNvSpPr/>
            <p:nvPr/>
          </p:nvSpPr>
          <p:spPr>
            <a:xfrm>
              <a:off x="127" y="0"/>
              <a:ext cx="68961" cy="143891"/>
            </a:xfrm>
            <a:custGeom>
              <a:avLst/>
              <a:gdLst/>
              <a:ahLst/>
              <a:cxnLst/>
              <a:rect l="l" t="t" r="r" b="b"/>
              <a:pathLst>
                <a:path w="68961" h="143891">
                  <a:moveTo>
                    <a:pt x="7112" y="0"/>
                  </a:moveTo>
                  <a:cubicBezTo>
                    <a:pt x="4699" y="23622"/>
                    <a:pt x="0" y="47244"/>
                    <a:pt x="0" y="73152"/>
                  </a:cubicBezTo>
                  <a:cubicBezTo>
                    <a:pt x="0" y="99060"/>
                    <a:pt x="4699" y="125095"/>
                    <a:pt x="7112" y="143891"/>
                  </a:cubicBezTo>
                  <a:lnTo>
                    <a:pt x="68961" y="143891"/>
                  </a:lnTo>
                  <a:lnTo>
                    <a:pt x="6896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7859160" y="6829380"/>
            <a:ext cx="169560" cy="115020"/>
            <a:chOff x="0" y="0"/>
            <a:chExt cx="226080" cy="153360"/>
          </a:xfrm>
        </p:grpSpPr>
        <p:sp>
          <p:nvSpPr>
            <p:cNvPr id="53" name="Freeform 53"/>
            <p:cNvSpPr/>
            <p:nvPr/>
          </p:nvSpPr>
          <p:spPr>
            <a:xfrm>
              <a:off x="127" y="127"/>
              <a:ext cx="226060" cy="153162"/>
            </a:xfrm>
            <a:custGeom>
              <a:avLst/>
              <a:gdLst/>
              <a:ahLst/>
              <a:cxnLst/>
              <a:rect l="l" t="t" r="r" b="b"/>
              <a:pathLst>
                <a:path w="226060" h="153162">
                  <a:moveTo>
                    <a:pt x="0" y="0"/>
                  </a:moveTo>
                  <a:lnTo>
                    <a:pt x="0" y="2286"/>
                  </a:lnTo>
                  <a:cubicBezTo>
                    <a:pt x="47625" y="18796"/>
                    <a:pt x="90424" y="75438"/>
                    <a:pt x="111760" y="153162"/>
                  </a:cubicBezTo>
                  <a:lnTo>
                    <a:pt x="226060" y="153162"/>
                  </a:lnTo>
                  <a:cubicBezTo>
                    <a:pt x="183007" y="70739"/>
                    <a:pt x="99822" y="1168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7857540" y="7146360"/>
            <a:ext cx="171720" cy="115020"/>
            <a:chOff x="0" y="0"/>
            <a:chExt cx="228960" cy="153360"/>
          </a:xfrm>
        </p:grpSpPr>
        <p:sp>
          <p:nvSpPr>
            <p:cNvPr id="55" name="Freeform 55"/>
            <p:cNvSpPr/>
            <p:nvPr/>
          </p:nvSpPr>
          <p:spPr>
            <a:xfrm>
              <a:off x="0" y="127"/>
              <a:ext cx="228981" cy="153162"/>
            </a:xfrm>
            <a:custGeom>
              <a:avLst/>
              <a:gdLst/>
              <a:ahLst/>
              <a:cxnLst/>
              <a:rect l="l" t="t" r="r" b="b"/>
              <a:pathLst>
                <a:path w="228981" h="153162">
                  <a:moveTo>
                    <a:pt x="114427" y="0"/>
                  </a:moveTo>
                  <a:cubicBezTo>
                    <a:pt x="92964" y="75438"/>
                    <a:pt x="50165" y="131953"/>
                    <a:pt x="0" y="148463"/>
                  </a:cubicBezTo>
                  <a:lnTo>
                    <a:pt x="0" y="153162"/>
                  </a:lnTo>
                  <a:lnTo>
                    <a:pt x="2413" y="153162"/>
                  </a:lnTo>
                  <a:cubicBezTo>
                    <a:pt x="102616" y="141351"/>
                    <a:pt x="185928" y="82550"/>
                    <a:pt x="22898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7641540" y="7144200"/>
            <a:ext cx="171720" cy="117180"/>
            <a:chOff x="0" y="0"/>
            <a:chExt cx="228960" cy="156240"/>
          </a:xfrm>
        </p:grpSpPr>
        <p:sp>
          <p:nvSpPr>
            <p:cNvPr id="57" name="Freeform 57"/>
            <p:cNvSpPr/>
            <p:nvPr/>
          </p:nvSpPr>
          <p:spPr>
            <a:xfrm>
              <a:off x="127" y="0"/>
              <a:ext cx="228727" cy="156210"/>
            </a:xfrm>
            <a:custGeom>
              <a:avLst/>
              <a:gdLst/>
              <a:ahLst/>
              <a:cxnLst/>
              <a:rect l="l" t="t" r="r" b="b"/>
              <a:pathLst>
                <a:path w="228727" h="156210">
                  <a:moveTo>
                    <a:pt x="0" y="0"/>
                  </a:moveTo>
                  <a:cubicBezTo>
                    <a:pt x="45212" y="87630"/>
                    <a:pt x="128651" y="146812"/>
                    <a:pt x="228727" y="156210"/>
                  </a:cubicBezTo>
                  <a:lnTo>
                    <a:pt x="228727" y="151511"/>
                  </a:lnTo>
                  <a:cubicBezTo>
                    <a:pt x="178689" y="134874"/>
                    <a:pt x="140589" y="78105"/>
                    <a:pt x="1167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7954200" y="6990300"/>
            <a:ext cx="99900" cy="108000"/>
            <a:chOff x="0" y="0"/>
            <a:chExt cx="133200" cy="14400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33223" cy="143891"/>
            </a:xfrm>
            <a:custGeom>
              <a:avLst/>
              <a:gdLst/>
              <a:ahLst/>
              <a:cxnLst/>
              <a:rect l="l" t="t" r="r" b="b"/>
              <a:pathLst>
                <a:path w="133223" h="143891">
                  <a:moveTo>
                    <a:pt x="0" y="0"/>
                  </a:moveTo>
                  <a:cubicBezTo>
                    <a:pt x="2413" y="23622"/>
                    <a:pt x="4699" y="47244"/>
                    <a:pt x="4699" y="73152"/>
                  </a:cubicBezTo>
                  <a:cubicBezTo>
                    <a:pt x="4699" y="99060"/>
                    <a:pt x="2413" y="125095"/>
                    <a:pt x="0" y="143891"/>
                  </a:cubicBezTo>
                  <a:lnTo>
                    <a:pt x="123698" y="143891"/>
                  </a:lnTo>
                  <a:cubicBezTo>
                    <a:pt x="130810" y="124968"/>
                    <a:pt x="133223" y="96774"/>
                    <a:pt x="133223" y="73152"/>
                  </a:cubicBezTo>
                  <a:cubicBezTo>
                    <a:pt x="133223" y="49530"/>
                    <a:pt x="130810" y="23622"/>
                    <a:pt x="1236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7643160" y="6831000"/>
            <a:ext cx="171720" cy="115020"/>
            <a:chOff x="0" y="0"/>
            <a:chExt cx="228960" cy="15336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228981" cy="153416"/>
            </a:xfrm>
            <a:custGeom>
              <a:avLst/>
              <a:gdLst/>
              <a:ahLst/>
              <a:cxnLst/>
              <a:rect l="l" t="t" r="r" b="b"/>
              <a:pathLst>
                <a:path w="228981" h="153416">
                  <a:moveTo>
                    <a:pt x="226568" y="0"/>
                  </a:moveTo>
                  <a:cubicBezTo>
                    <a:pt x="128778" y="11811"/>
                    <a:pt x="45339" y="70739"/>
                    <a:pt x="0" y="153416"/>
                  </a:cubicBezTo>
                  <a:lnTo>
                    <a:pt x="116840" y="153416"/>
                  </a:lnTo>
                  <a:cubicBezTo>
                    <a:pt x="138303" y="75438"/>
                    <a:pt x="178816" y="21209"/>
                    <a:pt x="228981" y="2413"/>
                  </a:cubicBezTo>
                  <a:lnTo>
                    <a:pt x="22898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7859160" y="6990300"/>
            <a:ext cx="51840" cy="108000"/>
            <a:chOff x="0" y="0"/>
            <a:chExt cx="69120" cy="144000"/>
          </a:xfrm>
        </p:grpSpPr>
        <p:sp>
          <p:nvSpPr>
            <p:cNvPr id="63" name="Freeform 63"/>
            <p:cNvSpPr/>
            <p:nvPr/>
          </p:nvSpPr>
          <p:spPr>
            <a:xfrm>
              <a:off x="127" y="0"/>
              <a:ext cx="69088" cy="143891"/>
            </a:xfrm>
            <a:custGeom>
              <a:avLst/>
              <a:gdLst/>
              <a:ahLst/>
              <a:cxnLst/>
              <a:rect l="l" t="t" r="r" b="b"/>
              <a:pathLst>
                <a:path w="69088" h="143891">
                  <a:moveTo>
                    <a:pt x="0" y="0"/>
                  </a:moveTo>
                  <a:lnTo>
                    <a:pt x="0" y="143891"/>
                  </a:lnTo>
                  <a:lnTo>
                    <a:pt x="64262" y="143891"/>
                  </a:lnTo>
                  <a:cubicBezTo>
                    <a:pt x="66675" y="120269"/>
                    <a:pt x="69088" y="96774"/>
                    <a:pt x="69088" y="73152"/>
                  </a:cubicBezTo>
                  <a:cubicBezTo>
                    <a:pt x="69088" y="49530"/>
                    <a:pt x="66675" y="23622"/>
                    <a:pt x="6426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7636140" y="5220180"/>
            <a:ext cx="169020" cy="61560"/>
            <a:chOff x="0" y="0"/>
            <a:chExt cx="225360" cy="82080"/>
          </a:xfrm>
        </p:grpSpPr>
        <p:sp>
          <p:nvSpPr>
            <p:cNvPr id="65" name="Freeform 65"/>
            <p:cNvSpPr/>
            <p:nvPr/>
          </p:nvSpPr>
          <p:spPr>
            <a:xfrm>
              <a:off x="127" y="0"/>
              <a:ext cx="225171" cy="82042"/>
            </a:xfrm>
            <a:custGeom>
              <a:avLst/>
              <a:gdLst/>
              <a:ahLst/>
              <a:cxnLst/>
              <a:rect l="l" t="t" r="r" b="b"/>
              <a:pathLst>
                <a:path w="225171" h="82042">
                  <a:moveTo>
                    <a:pt x="113665" y="0"/>
                  </a:moveTo>
                  <a:cubicBezTo>
                    <a:pt x="57912" y="0"/>
                    <a:pt x="13335" y="34544"/>
                    <a:pt x="0" y="82042"/>
                  </a:cubicBezTo>
                  <a:lnTo>
                    <a:pt x="225171" y="82042"/>
                  </a:lnTo>
                  <a:cubicBezTo>
                    <a:pt x="213995" y="36703"/>
                    <a:pt x="167132" y="0"/>
                    <a:pt x="11366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7672860" y="5093820"/>
            <a:ext cx="91800" cy="84240"/>
            <a:chOff x="0" y="0"/>
            <a:chExt cx="122400" cy="112320"/>
          </a:xfrm>
        </p:grpSpPr>
        <p:sp>
          <p:nvSpPr>
            <p:cNvPr id="67" name="Freeform 67"/>
            <p:cNvSpPr/>
            <p:nvPr/>
          </p:nvSpPr>
          <p:spPr>
            <a:xfrm>
              <a:off x="127" y="0"/>
              <a:ext cx="122174" cy="112268"/>
            </a:xfrm>
            <a:custGeom>
              <a:avLst/>
              <a:gdLst/>
              <a:ahLst/>
              <a:cxnLst/>
              <a:rect l="l" t="t" r="r" b="b"/>
              <a:pathLst>
                <a:path w="122174" h="112268">
                  <a:moveTo>
                    <a:pt x="60452" y="0"/>
                  </a:moveTo>
                  <a:cubicBezTo>
                    <a:pt x="55245" y="0"/>
                    <a:pt x="49784" y="508"/>
                    <a:pt x="44450" y="1524"/>
                  </a:cubicBezTo>
                  <a:cubicBezTo>
                    <a:pt x="24384" y="8128"/>
                    <a:pt x="8890" y="21082"/>
                    <a:pt x="6604" y="40513"/>
                  </a:cubicBezTo>
                  <a:cubicBezTo>
                    <a:pt x="0" y="62230"/>
                    <a:pt x="6604" y="81661"/>
                    <a:pt x="19939" y="96774"/>
                  </a:cubicBezTo>
                  <a:cubicBezTo>
                    <a:pt x="31369" y="106299"/>
                    <a:pt x="46355" y="112268"/>
                    <a:pt x="61341" y="112268"/>
                  </a:cubicBezTo>
                  <a:cubicBezTo>
                    <a:pt x="66802" y="112268"/>
                    <a:pt x="72390" y="111506"/>
                    <a:pt x="77724" y="109728"/>
                  </a:cubicBezTo>
                  <a:cubicBezTo>
                    <a:pt x="97790" y="105410"/>
                    <a:pt x="113284" y="92456"/>
                    <a:pt x="117729" y="72898"/>
                  </a:cubicBezTo>
                  <a:cubicBezTo>
                    <a:pt x="122174" y="51308"/>
                    <a:pt x="117729" y="31750"/>
                    <a:pt x="102235" y="16637"/>
                  </a:cubicBezTo>
                  <a:cubicBezTo>
                    <a:pt x="92202" y="5334"/>
                    <a:pt x="76962" y="0"/>
                    <a:pt x="604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7497360" y="4773600"/>
            <a:ext cx="677160" cy="636120"/>
            <a:chOff x="0" y="0"/>
            <a:chExt cx="902880" cy="848160"/>
          </a:xfrm>
        </p:grpSpPr>
        <p:sp>
          <p:nvSpPr>
            <p:cNvPr id="69" name="Freeform 69"/>
            <p:cNvSpPr/>
            <p:nvPr/>
          </p:nvSpPr>
          <p:spPr>
            <a:xfrm>
              <a:off x="127" y="0"/>
              <a:ext cx="902843" cy="848106"/>
            </a:xfrm>
            <a:custGeom>
              <a:avLst/>
              <a:gdLst/>
              <a:ahLst/>
              <a:cxnLst/>
              <a:rect l="l" t="t" r="r" b="b"/>
              <a:pathLst>
                <a:path w="902843" h="848106">
                  <a:moveTo>
                    <a:pt x="454787" y="56261"/>
                  </a:moveTo>
                  <a:cubicBezTo>
                    <a:pt x="488188" y="56261"/>
                    <a:pt x="512699" y="80010"/>
                    <a:pt x="512699" y="112522"/>
                  </a:cubicBezTo>
                  <a:lnTo>
                    <a:pt x="512699" y="283464"/>
                  </a:lnTo>
                  <a:lnTo>
                    <a:pt x="396748" y="283464"/>
                  </a:lnTo>
                  <a:lnTo>
                    <a:pt x="396748" y="112522"/>
                  </a:lnTo>
                  <a:cubicBezTo>
                    <a:pt x="396748" y="80010"/>
                    <a:pt x="421259" y="56261"/>
                    <a:pt x="454660" y="56261"/>
                  </a:cubicBezTo>
                  <a:close/>
                  <a:moveTo>
                    <a:pt x="755650" y="454279"/>
                  </a:moveTo>
                  <a:cubicBezTo>
                    <a:pt x="771271" y="454279"/>
                    <a:pt x="782447" y="467233"/>
                    <a:pt x="782447" y="480187"/>
                  </a:cubicBezTo>
                  <a:cubicBezTo>
                    <a:pt x="786892" y="497586"/>
                    <a:pt x="771271" y="510540"/>
                    <a:pt x="755650" y="510540"/>
                  </a:cubicBezTo>
                  <a:lnTo>
                    <a:pt x="579628" y="510540"/>
                  </a:lnTo>
                  <a:cubicBezTo>
                    <a:pt x="564007" y="510540"/>
                    <a:pt x="548386" y="497586"/>
                    <a:pt x="548386" y="480187"/>
                  </a:cubicBezTo>
                  <a:cubicBezTo>
                    <a:pt x="548386" y="462788"/>
                    <a:pt x="564007" y="454279"/>
                    <a:pt x="579628" y="454279"/>
                  </a:cubicBezTo>
                  <a:close/>
                  <a:moveTo>
                    <a:pt x="579628" y="566801"/>
                  </a:moveTo>
                  <a:cubicBezTo>
                    <a:pt x="595249" y="566801"/>
                    <a:pt x="606425" y="579755"/>
                    <a:pt x="606425" y="597027"/>
                  </a:cubicBezTo>
                  <a:cubicBezTo>
                    <a:pt x="610870" y="609981"/>
                    <a:pt x="595249" y="622935"/>
                    <a:pt x="579628" y="622935"/>
                  </a:cubicBezTo>
                  <a:cubicBezTo>
                    <a:pt x="564007" y="622935"/>
                    <a:pt x="548386" y="609981"/>
                    <a:pt x="548386" y="597027"/>
                  </a:cubicBezTo>
                  <a:cubicBezTo>
                    <a:pt x="548386" y="579755"/>
                    <a:pt x="564007" y="566801"/>
                    <a:pt x="579628" y="566801"/>
                  </a:cubicBezTo>
                  <a:close/>
                  <a:moveTo>
                    <a:pt x="299466" y="368046"/>
                  </a:moveTo>
                  <a:cubicBezTo>
                    <a:pt x="330454" y="368046"/>
                    <a:pt x="359537" y="379730"/>
                    <a:pt x="381254" y="402336"/>
                  </a:cubicBezTo>
                  <a:cubicBezTo>
                    <a:pt x="412496" y="432562"/>
                    <a:pt x="423672" y="471551"/>
                    <a:pt x="412496" y="512699"/>
                  </a:cubicBezTo>
                  <a:cubicBezTo>
                    <a:pt x="408051" y="532257"/>
                    <a:pt x="399161" y="547370"/>
                    <a:pt x="385699" y="562483"/>
                  </a:cubicBezTo>
                  <a:cubicBezTo>
                    <a:pt x="437007" y="590550"/>
                    <a:pt x="474853" y="644652"/>
                    <a:pt x="474853" y="709549"/>
                  </a:cubicBezTo>
                  <a:cubicBezTo>
                    <a:pt x="474853" y="724662"/>
                    <a:pt x="459232" y="737743"/>
                    <a:pt x="443611" y="737743"/>
                  </a:cubicBezTo>
                  <a:lnTo>
                    <a:pt x="151511" y="737743"/>
                  </a:lnTo>
                  <a:cubicBezTo>
                    <a:pt x="133731" y="737743"/>
                    <a:pt x="122555" y="724789"/>
                    <a:pt x="122555" y="707517"/>
                  </a:cubicBezTo>
                  <a:cubicBezTo>
                    <a:pt x="122555" y="642493"/>
                    <a:pt x="158242" y="588518"/>
                    <a:pt x="213995" y="558165"/>
                  </a:cubicBezTo>
                  <a:cubicBezTo>
                    <a:pt x="187198" y="527939"/>
                    <a:pt x="176149" y="488950"/>
                    <a:pt x="187198" y="449961"/>
                  </a:cubicBezTo>
                  <a:cubicBezTo>
                    <a:pt x="198374" y="413258"/>
                    <a:pt x="229616" y="382905"/>
                    <a:pt x="267462" y="372110"/>
                  </a:cubicBezTo>
                  <a:cubicBezTo>
                    <a:pt x="278257" y="369316"/>
                    <a:pt x="288925" y="368046"/>
                    <a:pt x="299466" y="368046"/>
                  </a:cubicBezTo>
                  <a:close/>
                  <a:moveTo>
                    <a:pt x="755650" y="679323"/>
                  </a:moveTo>
                  <a:cubicBezTo>
                    <a:pt x="771271" y="679323"/>
                    <a:pt x="782447" y="694436"/>
                    <a:pt x="782447" y="707517"/>
                  </a:cubicBezTo>
                  <a:cubicBezTo>
                    <a:pt x="786892" y="724789"/>
                    <a:pt x="771271" y="737743"/>
                    <a:pt x="755650" y="737743"/>
                  </a:cubicBezTo>
                  <a:lnTo>
                    <a:pt x="579628" y="737743"/>
                  </a:lnTo>
                  <a:cubicBezTo>
                    <a:pt x="564007" y="737743"/>
                    <a:pt x="548386" y="724789"/>
                    <a:pt x="548386" y="707517"/>
                  </a:cubicBezTo>
                  <a:cubicBezTo>
                    <a:pt x="548386" y="690245"/>
                    <a:pt x="564007" y="679323"/>
                    <a:pt x="579628" y="679323"/>
                  </a:cubicBezTo>
                  <a:close/>
                  <a:moveTo>
                    <a:pt x="452501" y="0"/>
                  </a:moveTo>
                  <a:cubicBezTo>
                    <a:pt x="387858" y="0"/>
                    <a:pt x="334264" y="49784"/>
                    <a:pt x="334264" y="112522"/>
                  </a:cubicBezTo>
                  <a:lnTo>
                    <a:pt x="334264" y="168783"/>
                  </a:lnTo>
                  <a:lnTo>
                    <a:pt x="89154" y="168783"/>
                  </a:lnTo>
                  <a:cubicBezTo>
                    <a:pt x="42291" y="168783"/>
                    <a:pt x="0" y="207772"/>
                    <a:pt x="0" y="253111"/>
                  </a:cubicBezTo>
                  <a:lnTo>
                    <a:pt x="0" y="763778"/>
                  </a:lnTo>
                  <a:cubicBezTo>
                    <a:pt x="0" y="811403"/>
                    <a:pt x="40132" y="848106"/>
                    <a:pt x="89154" y="848106"/>
                  </a:cubicBezTo>
                  <a:lnTo>
                    <a:pt x="811403" y="848106"/>
                  </a:lnTo>
                  <a:cubicBezTo>
                    <a:pt x="858266" y="848106"/>
                    <a:pt x="898398" y="811403"/>
                    <a:pt x="898398" y="763778"/>
                  </a:cubicBezTo>
                  <a:lnTo>
                    <a:pt x="898398" y="253111"/>
                  </a:lnTo>
                  <a:cubicBezTo>
                    <a:pt x="902843" y="207772"/>
                    <a:pt x="860552" y="168783"/>
                    <a:pt x="813689" y="168783"/>
                  </a:cubicBezTo>
                  <a:lnTo>
                    <a:pt x="568452" y="168783"/>
                  </a:lnTo>
                  <a:lnTo>
                    <a:pt x="568452" y="112522"/>
                  </a:lnTo>
                  <a:cubicBezTo>
                    <a:pt x="568452" y="49784"/>
                    <a:pt x="514858" y="0"/>
                    <a:pt x="4525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7823520" y="4843260"/>
            <a:ext cx="30240" cy="29160"/>
            <a:chOff x="0" y="0"/>
            <a:chExt cx="40320" cy="3888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40259" cy="38862"/>
            </a:xfrm>
            <a:custGeom>
              <a:avLst/>
              <a:gdLst/>
              <a:ahLst/>
              <a:cxnLst/>
              <a:rect l="l" t="t" r="r" b="b"/>
              <a:pathLst>
                <a:path w="40259" h="38862">
                  <a:moveTo>
                    <a:pt x="20193" y="0"/>
                  </a:moveTo>
                  <a:cubicBezTo>
                    <a:pt x="9017" y="0"/>
                    <a:pt x="0" y="8636"/>
                    <a:pt x="0" y="19431"/>
                  </a:cubicBezTo>
                  <a:cubicBezTo>
                    <a:pt x="0" y="30226"/>
                    <a:pt x="9017" y="38862"/>
                    <a:pt x="20193" y="38862"/>
                  </a:cubicBezTo>
                  <a:cubicBezTo>
                    <a:pt x="31369" y="38862"/>
                    <a:pt x="40259" y="30226"/>
                    <a:pt x="40259" y="19431"/>
                  </a:cubicBezTo>
                  <a:cubicBezTo>
                    <a:pt x="40259" y="8636"/>
                    <a:pt x="31369" y="0"/>
                    <a:pt x="2019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7666920" y="2790180"/>
            <a:ext cx="525960" cy="502200"/>
            <a:chOff x="0" y="0"/>
            <a:chExt cx="701280" cy="669600"/>
          </a:xfrm>
        </p:grpSpPr>
        <p:sp>
          <p:nvSpPr>
            <p:cNvPr id="73" name="Freeform 73"/>
            <p:cNvSpPr/>
            <p:nvPr/>
          </p:nvSpPr>
          <p:spPr>
            <a:xfrm>
              <a:off x="0" y="127"/>
              <a:ext cx="701294" cy="669290"/>
            </a:xfrm>
            <a:custGeom>
              <a:avLst/>
              <a:gdLst/>
              <a:ahLst/>
              <a:cxnLst/>
              <a:rect l="l" t="t" r="r" b="b"/>
              <a:pathLst>
                <a:path w="701294" h="669290">
                  <a:moveTo>
                    <a:pt x="251333" y="60579"/>
                  </a:moveTo>
                  <a:cubicBezTo>
                    <a:pt x="259461" y="60579"/>
                    <a:pt x="267716" y="63373"/>
                    <a:pt x="273558" y="69215"/>
                  </a:cubicBezTo>
                  <a:cubicBezTo>
                    <a:pt x="285242" y="80645"/>
                    <a:pt x="285242" y="101219"/>
                    <a:pt x="273558" y="112776"/>
                  </a:cubicBezTo>
                  <a:lnTo>
                    <a:pt x="121539" y="261366"/>
                  </a:lnTo>
                  <a:cubicBezTo>
                    <a:pt x="115697" y="267081"/>
                    <a:pt x="107569" y="270002"/>
                    <a:pt x="99314" y="270002"/>
                  </a:cubicBezTo>
                  <a:cubicBezTo>
                    <a:pt x="91059" y="270002"/>
                    <a:pt x="82931" y="267208"/>
                    <a:pt x="77089" y="261366"/>
                  </a:cubicBezTo>
                  <a:cubicBezTo>
                    <a:pt x="65405" y="249936"/>
                    <a:pt x="65405" y="229362"/>
                    <a:pt x="77089" y="217932"/>
                  </a:cubicBezTo>
                  <a:lnTo>
                    <a:pt x="229108" y="69215"/>
                  </a:lnTo>
                  <a:cubicBezTo>
                    <a:pt x="234950" y="63500"/>
                    <a:pt x="243078" y="60579"/>
                    <a:pt x="251333" y="60579"/>
                  </a:cubicBezTo>
                  <a:close/>
                  <a:moveTo>
                    <a:pt x="599567" y="401574"/>
                  </a:moveTo>
                  <a:cubicBezTo>
                    <a:pt x="607695" y="401574"/>
                    <a:pt x="615950" y="404368"/>
                    <a:pt x="621792" y="410210"/>
                  </a:cubicBezTo>
                  <a:cubicBezTo>
                    <a:pt x="633476" y="421640"/>
                    <a:pt x="633476" y="442214"/>
                    <a:pt x="621792" y="453771"/>
                  </a:cubicBezTo>
                  <a:lnTo>
                    <a:pt x="469900" y="602488"/>
                  </a:lnTo>
                  <a:cubicBezTo>
                    <a:pt x="464058" y="607060"/>
                    <a:pt x="455803" y="609346"/>
                    <a:pt x="447675" y="609346"/>
                  </a:cubicBezTo>
                  <a:cubicBezTo>
                    <a:pt x="439547" y="609346"/>
                    <a:pt x="431292" y="607060"/>
                    <a:pt x="425450" y="602488"/>
                  </a:cubicBezTo>
                  <a:cubicBezTo>
                    <a:pt x="413766" y="591058"/>
                    <a:pt x="413766" y="570357"/>
                    <a:pt x="425450" y="558927"/>
                  </a:cubicBezTo>
                  <a:lnTo>
                    <a:pt x="577342" y="410210"/>
                  </a:lnTo>
                  <a:cubicBezTo>
                    <a:pt x="583184" y="404495"/>
                    <a:pt x="591312" y="401574"/>
                    <a:pt x="599567" y="401574"/>
                  </a:cubicBezTo>
                  <a:close/>
                  <a:moveTo>
                    <a:pt x="253238" y="0"/>
                  </a:moveTo>
                  <a:cubicBezTo>
                    <a:pt x="229616" y="0"/>
                    <a:pt x="205613" y="8636"/>
                    <a:pt x="186944" y="25781"/>
                  </a:cubicBezTo>
                  <a:lnTo>
                    <a:pt x="35052" y="174498"/>
                  </a:lnTo>
                  <a:cubicBezTo>
                    <a:pt x="0" y="208788"/>
                    <a:pt x="0" y="265938"/>
                    <a:pt x="35052" y="304927"/>
                  </a:cubicBezTo>
                  <a:cubicBezTo>
                    <a:pt x="51943" y="319913"/>
                    <a:pt x="74803" y="329946"/>
                    <a:pt x="99695" y="329946"/>
                  </a:cubicBezTo>
                  <a:cubicBezTo>
                    <a:pt x="112776" y="329946"/>
                    <a:pt x="126492" y="327152"/>
                    <a:pt x="140081" y="320802"/>
                  </a:cubicBezTo>
                  <a:lnTo>
                    <a:pt x="364490" y="540512"/>
                  </a:lnTo>
                  <a:cubicBezTo>
                    <a:pt x="345821" y="579501"/>
                    <a:pt x="355092" y="618363"/>
                    <a:pt x="380873" y="643509"/>
                  </a:cubicBezTo>
                  <a:cubicBezTo>
                    <a:pt x="398399" y="660654"/>
                    <a:pt x="421767" y="669290"/>
                    <a:pt x="445770" y="669290"/>
                  </a:cubicBezTo>
                  <a:cubicBezTo>
                    <a:pt x="469773" y="669290"/>
                    <a:pt x="494157" y="660654"/>
                    <a:pt x="514096" y="643509"/>
                  </a:cubicBezTo>
                  <a:lnTo>
                    <a:pt x="666242" y="494919"/>
                  </a:lnTo>
                  <a:cubicBezTo>
                    <a:pt x="701294" y="460502"/>
                    <a:pt x="701294" y="403352"/>
                    <a:pt x="666242" y="366776"/>
                  </a:cubicBezTo>
                  <a:cubicBezTo>
                    <a:pt x="649732" y="350647"/>
                    <a:pt x="626618" y="340995"/>
                    <a:pt x="602234" y="340995"/>
                  </a:cubicBezTo>
                  <a:cubicBezTo>
                    <a:pt x="588645" y="340995"/>
                    <a:pt x="574548" y="344043"/>
                    <a:pt x="560959" y="350647"/>
                  </a:cubicBezTo>
                  <a:lnTo>
                    <a:pt x="334264" y="128651"/>
                  </a:lnTo>
                  <a:cubicBezTo>
                    <a:pt x="352933" y="92075"/>
                    <a:pt x="343662" y="53086"/>
                    <a:pt x="317881" y="25654"/>
                  </a:cubicBezTo>
                  <a:cubicBezTo>
                    <a:pt x="300355" y="8509"/>
                    <a:pt x="276987" y="0"/>
                    <a:pt x="25323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7479000" y="3095820"/>
            <a:ext cx="394740" cy="386100"/>
            <a:chOff x="0" y="0"/>
            <a:chExt cx="526320" cy="514800"/>
          </a:xfrm>
        </p:grpSpPr>
        <p:sp>
          <p:nvSpPr>
            <p:cNvPr id="75" name="Freeform 75"/>
            <p:cNvSpPr/>
            <p:nvPr/>
          </p:nvSpPr>
          <p:spPr>
            <a:xfrm>
              <a:off x="127" y="127"/>
              <a:ext cx="526288" cy="514604"/>
            </a:xfrm>
            <a:custGeom>
              <a:avLst/>
              <a:gdLst/>
              <a:ahLst/>
              <a:cxnLst/>
              <a:rect l="l" t="t" r="r" b="b"/>
              <a:pathLst>
                <a:path w="526288" h="514604">
                  <a:moveTo>
                    <a:pt x="395224" y="0"/>
                  </a:moveTo>
                  <a:lnTo>
                    <a:pt x="308737" y="84582"/>
                  </a:lnTo>
                  <a:cubicBezTo>
                    <a:pt x="302895" y="78867"/>
                    <a:pt x="294767" y="76073"/>
                    <a:pt x="286512" y="76073"/>
                  </a:cubicBezTo>
                  <a:cubicBezTo>
                    <a:pt x="278257" y="76073"/>
                    <a:pt x="270129" y="78994"/>
                    <a:pt x="264287" y="84582"/>
                  </a:cubicBezTo>
                  <a:lnTo>
                    <a:pt x="35052" y="308737"/>
                  </a:lnTo>
                  <a:cubicBezTo>
                    <a:pt x="11684" y="331597"/>
                    <a:pt x="0" y="359029"/>
                    <a:pt x="0" y="393319"/>
                  </a:cubicBezTo>
                  <a:cubicBezTo>
                    <a:pt x="0" y="425450"/>
                    <a:pt x="11684" y="457454"/>
                    <a:pt x="35052" y="480314"/>
                  </a:cubicBezTo>
                  <a:cubicBezTo>
                    <a:pt x="58420" y="503174"/>
                    <a:pt x="90043" y="514604"/>
                    <a:pt x="121539" y="514604"/>
                  </a:cubicBezTo>
                  <a:cubicBezTo>
                    <a:pt x="153035" y="514604"/>
                    <a:pt x="184658" y="503174"/>
                    <a:pt x="208153" y="480314"/>
                  </a:cubicBezTo>
                  <a:lnTo>
                    <a:pt x="437261" y="256159"/>
                  </a:lnTo>
                  <a:cubicBezTo>
                    <a:pt x="451231" y="244729"/>
                    <a:pt x="451231" y="224155"/>
                    <a:pt x="439674" y="212725"/>
                  </a:cubicBezTo>
                  <a:lnTo>
                    <a:pt x="526288" y="128016"/>
                  </a:lnTo>
                  <a:lnTo>
                    <a:pt x="395224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7772220" y="3346920"/>
            <a:ext cx="414180" cy="135540"/>
            <a:chOff x="0" y="0"/>
            <a:chExt cx="552240" cy="18072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552196" cy="180594"/>
            </a:xfrm>
            <a:custGeom>
              <a:avLst/>
              <a:gdLst/>
              <a:ahLst/>
              <a:cxnLst/>
              <a:rect l="l" t="t" r="r" b="b"/>
              <a:pathLst>
                <a:path w="552196" h="180594">
                  <a:moveTo>
                    <a:pt x="152146" y="0"/>
                  </a:moveTo>
                  <a:cubicBezTo>
                    <a:pt x="100584" y="0"/>
                    <a:pt x="60833" y="38862"/>
                    <a:pt x="60833" y="89154"/>
                  </a:cubicBezTo>
                  <a:lnTo>
                    <a:pt x="60833" y="118999"/>
                  </a:lnTo>
                  <a:lnTo>
                    <a:pt x="30480" y="118999"/>
                  </a:lnTo>
                  <a:cubicBezTo>
                    <a:pt x="14097" y="118999"/>
                    <a:pt x="0" y="134874"/>
                    <a:pt x="0" y="148590"/>
                  </a:cubicBezTo>
                  <a:cubicBezTo>
                    <a:pt x="0" y="164592"/>
                    <a:pt x="14097" y="180594"/>
                    <a:pt x="30480" y="180594"/>
                  </a:cubicBezTo>
                  <a:lnTo>
                    <a:pt x="521843" y="180594"/>
                  </a:lnTo>
                  <a:cubicBezTo>
                    <a:pt x="540512" y="180594"/>
                    <a:pt x="552196" y="164592"/>
                    <a:pt x="552196" y="148590"/>
                  </a:cubicBezTo>
                  <a:cubicBezTo>
                    <a:pt x="552196" y="134874"/>
                    <a:pt x="538099" y="118872"/>
                    <a:pt x="519430" y="118872"/>
                  </a:cubicBezTo>
                  <a:lnTo>
                    <a:pt x="491363" y="118872"/>
                  </a:lnTo>
                  <a:lnTo>
                    <a:pt x="491363" y="89154"/>
                  </a:lnTo>
                  <a:cubicBezTo>
                    <a:pt x="491363" y="38862"/>
                    <a:pt x="449199" y="0"/>
                    <a:pt x="39776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8" name="Group 78"/>
          <p:cNvGrpSpPr/>
          <p:nvPr/>
        </p:nvGrpSpPr>
        <p:grpSpPr>
          <a:xfrm rot="-10800000">
            <a:off x="10384740" y="5998860"/>
            <a:ext cx="400140" cy="2272320"/>
            <a:chOff x="0" y="0"/>
            <a:chExt cx="533520" cy="302976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533527" cy="3029712"/>
            </a:xfrm>
            <a:custGeom>
              <a:avLst/>
              <a:gdLst/>
              <a:ahLst/>
              <a:cxnLst/>
              <a:rect l="l" t="t" r="r" b="b"/>
              <a:pathLst>
                <a:path w="533527" h="3029712">
                  <a:moveTo>
                    <a:pt x="533527" y="0"/>
                  </a:moveTo>
                  <a:lnTo>
                    <a:pt x="0" y="0"/>
                  </a:lnTo>
                  <a:lnTo>
                    <a:pt x="0" y="3029712"/>
                  </a:lnTo>
                  <a:lnTo>
                    <a:pt x="533527" y="302971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80" name="Group 80"/>
          <p:cNvGrpSpPr/>
          <p:nvPr/>
        </p:nvGrpSpPr>
        <p:grpSpPr>
          <a:xfrm rot="-10800000">
            <a:off x="9607140" y="8021160"/>
            <a:ext cx="1177740" cy="1177740"/>
            <a:chOff x="0" y="0"/>
            <a:chExt cx="1570320" cy="157032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1570355" cy="1570228"/>
            </a:xfrm>
            <a:custGeom>
              <a:avLst/>
              <a:gdLst/>
              <a:ahLst/>
              <a:cxnLst/>
              <a:rect l="l" t="t" r="r" b="b"/>
              <a:pathLst>
                <a:path w="1570355" h="1570228">
                  <a:moveTo>
                    <a:pt x="1570355" y="0"/>
                  </a:moveTo>
                  <a:lnTo>
                    <a:pt x="1570355" y="531495"/>
                  </a:lnTo>
                  <a:lnTo>
                    <a:pt x="746887" y="531495"/>
                  </a:lnTo>
                  <a:cubicBezTo>
                    <a:pt x="627761" y="531495"/>
                    <a:pt x="531495" y="627888"/>
                    <a:pt x="531495" y="746887"/>
                  </a:cubicBezTo>
                  <a:lnTo>
                    <a:pt x="531495" y="1570228"/>
                  </a:lnTo>
                  <a:lnTo>
                    <a:pt x="0" y="1570228"/>
                  </a:lnTo>
                  <a:lnTo>
                    <a:pt x="0" y="558419"/>
                  </a:lnTo>
                  <a:cubicBezTo>
                    <a:pt x="0" y="249428"/>
                    <a:pt x="249428" y="0"/>
                    <a:pt x="558419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82" name="Group 82"/>
          <p:cNvGrpSpPr/>
          <p:nvPr/>
        </p:nvGrpSpPr>
        <p:grpSpPr>
          <a:xfrm rot="-10800000">
            <a:off x="10289700" y="8698860"/>
            <a:ext cx="495180" cy="505980"/>
            <a:chOff x="0" y="0"/>
            <a:chExt cx="660240" cy="67464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660273" cy="674624"/>
            </a:xfrm>
            <a:custGeom>
              <a:avLst/>
              <a:gdLst/>
              <a:ahLst/>
              <a:cxnLst/>
              <a:rect l="l" t="t" r="r" b="b"/>
              <a:pathLst>
                <a:path w="660273" h="674624">
                  <a:moveTo>
                    <a:pt x="369316" y="0"/>
                  </a:moveTo>
                  <a:cubicBezTo>
                    <a:pt x="411607" y="0"/>
                    <a:pt x="451739" y="25654"/>
                    <a:pt x="467614" y="67437"/>
                  </a:cubicBezTo>
                  <a:cubicBezTo>
                    <a:pt x="521462" y="203581"/>
                    <a:pt x="658876" y="516890"/>
                    <a:pt x="658876" y="572135"/>
                  </a:cubicBezTo>
                  <a:cubicBezTo>
                    <a:pt x="660273" y="614680"/>
                    <a:pt x="633349" y="652907"/>
                    <a:pt x="593725" y="668528"/>
                  </a:cubicBezTo>
                  <a:cubicBezTo>
                    <a:pt x="584454" y="671957"/>
                    <a:pt x="575056" y="674624"/>
                    <a:pt x="565785" y="674624"/>
                  </a:cubicBezTo>
                  <a:cubicBezTo>
                    <a:pt x="563753" y="674624"/>
                    <a:pt x="561721" y="674497"/>
                    <a:pt x="559816" y="674243"/>
                  </a:cubicBezTo>
                  <a:lnTo>
                    <a:pt x="558419" y="674243"/>
                  </a:lnTo>
                  <a:cubicBezTo>
                    <a:pt x="541401" y="674243"/>
                    <a:pt x="524383" y="669925"/>
                    <a:pt x="508889" y="661416"/>
                  </a:cubicBezTo>
                  <a:lnTo>
                    <a:pt x="73660" y="472948"/>
                  </a:lnTo>
                  <a:cubicBezTo>
                    <a:pt x="25527" y="451739"/>
                    <a:pt x="0" y="399288"/>
                    <a:pt x="15621" y="349631"/>
                  </a:cubicBezTo>
                  <a:cubicBezTo>
                    <a:pt x="46736" y="243332"/>
                    <a:pt x="128905" y="73152"/>
                    <a:pt x="337185" y="5080"/>
                  </a:cubicBezTo>
                  <a:cubicBezTo>
                    <a:pt x="347853" y="1651"/>
                    <a:pt x="358648" y="0"/>
                    <a:pt x="369316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10386360" y="6799680"/>
            <a:ext cx="400140" cy="545400"/>
            <a:chOff x="0" y="0"/>
            <a:chExt cx="533520" cy="7272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533527" cy="727202"/>
            </a:xfrm>
            <a:custGeom>
              <a:avLst/>
              <a:gdLst/>
              <a:ahLst/>
              <a:cxnLst/>
              <a:rect l="l" t="t" r="r" b="b"/>
              <a:pathLst>
                <a:path w="533527" h="727202">
                  <a:moveTo>
                    <a:pt x="0" y="0"/>
                  </a:moveTo>
                  <a:lnTo>
                    <a:pt x="533527" y="0"/>
                  </a:lnTo>
                  <a:lnTo>
                    <a:pt x="533527" y="727202"/>
                  </a:lnTo>
                  <a:lnTo>
                    <a:pt x="0" y="727202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8923500" y="8801460"/>
            <a:ext cx="1050840" cy="398520"/>
            <a:chOff x="0" y="0"/>
            <a:chExt cx="1401120" cy="53136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1401064" cy="531368"/>
            </a:xfrm>
            <a:custGeom>
              <a:avLst/>
              <a:gdLst/>
              <a:ahLst/>
              <a:cxnLst/>
              <a:rect l="l" t="t" r="r" b="b"/>
              <a:pathLst>
                <a:path w="1401064" h="531368">
                  <a:moveTo>
                    <a:pt x="0" y="0"/>
                  </a:moveTo>
                  <a:lnTo>
                    <a:pt x="1401064" y="0"/>
                  </a:lnTo>
                  <a:lnTo>
                    <a:pt x="1401064" y="531368"/>
                  </a:lnTo>
                  <a:lnTo>
                    <a:pt x="0" y="53136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8920800" y="8801460"/>
            <a:ext cx="144720" cy="398520"/>
            <a:chOff x="0" y="0"/>
            <a:chExt cx="192960" cy="53136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192913" cy="531368"/>
            </a:xfrm>
            <a:custGeom>
              <a:avLst/>
              <a:gdLst/>
              <a:ahLst/>
              <a:cxnLst/>
              <a:rect l="l" t="t" r="r" b="b"/>
              <a:pathLst>
                <a:path w="192913" h="531368">
                  <a:moveTo>
                    <a:pt x="0" y="0"/>
                  </a:moveTo>
                  <a:lnTo>
                    <a:pt x="192913" y="0"/>
                  </a:lnTo>
                  <a:lnTo>
                    <a:pt x="192913" y="531368"/>
                  </a:lnTo>
                  <a:lnTo>
                    <a:pt x="0" y="531368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90" name="Group 90"/>
          <p:cNvGrpSpPr/>
          <p:nvPr/>
        </p:nvGrpSpPr>
        <p:grpSpPr>
          <a:xfrm>
            <a:off x="8856540" y="8750700"/>
            <a:ext cx="127980" cy="494100"/>
            <a:chOff x="0" y="0"/>
            <a:chExt cx="170640" cy="6588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486156" cy="573278"/>
            </a:xfrm>
            <a:custGeom>
              <a:avLst/>
              <a:gdLst/>
              <a:ahLst/>
              <a:cxnLst/>
              <a:rect l="l" t="t" r="r" b="b"/>
              <a:pathLst>
                <a:path w="486156" h="573278">
                  <a:moveTo>
                    <a:pt x="85344" y="0"/>
                  </a:moveTo>
                  <a:cubicBezTo>
                    <a:pt x="38227" y="0"/>
                    <a:pt x="0" y="38354"/>
                    <a:pt x="0" y="85598"/>
                  </a:cubicBezTo>
                  <a:lnTo>
                    <a:pt x="0" y="573278"/>
                  </a:lnTo>
                  <a:cubicBezTo>
                    <a:pt x="0" y="351155"/>
                    <a:pt x="179451" y="171196"/>
                    <a:pt x="400812" y="171196"/>
                  </a:cubicBezTo>
                  <a:lnTo>
                    <a:pt x="85344" y="171196"/>
                  </a:lnTo>
                  <a:cubicBezTo>
                    <a:pt x="306705" y="171196"/>
                    <a:pt x="486156" y="351155"/>
                    <a:pt x="486156" y="573278"/>
                  </a:cubicBezTo>
                  <a:lnTo>
                    <a:pt x="170688" y="85598"/>
                  </a:lnTo>
                  <a:cubicBezTo>
                    <a:pt x="170688" y="38354"/>
                    <a:pt x="132461" y="0"/>
                    <a:pt x="85344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92" name="Group 92"/>
          <p:cNvGrpSpPr/>
          <p:nvPr/>
        </p:nvGrpSpPr>
        <p:grpSpPr>
          <a:xfrm rot="-10800000">
            <a:off x="9607140" y="6065820"/>
            <a:ext cx="1177740" cy="1177740"/>
            <a:chOff x="0" y="0"/>
            <a:chExt cx="1570320" cy="1570320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1570355" cy="1570228"/>
            </a:xfrm>
            <a:custGeom>
              <a:avLst/>
              <a:gdLst/>
              <a:ahLst/>
              <a:cxnLst/>
              <a:rect l="l" t="t" r="r" b="b"/>
              <a:pathLst>
                <a:path w="1570355" h="1570228">
                  <a:moveTo>
                    <a:pt x="1570355" y="0"/>
                  </a:moveTo>
                  <a:lnTo>
                    <a:pt x="1570355" y="531495"/>
                  </a:lnTo>
                  <a:lnTo>
                    <a:pt x="746887" y="531495"/>
                  </a:lnTo>
                  <a:cubicBezTo>
                    <a:pt x="627761" y="531495"/>
                    <a:pt x="531495" y="627888"/>
                    <a:pt x="531495" y="746887"/>
                  </a:cubicBezTo>
                  <a:lnTo>
                    <a:pt x="531495" y="1570228"/>
                  </a:lnTo>
                  <a:lnTo>
                    <a:pt x="0" y="1570228"/>
                  </a:lnTo>
                  <a:lnTo>
                    <a:pt x="0" y="558419"/>
                  </a:lnTo>
                  <a:cubicBezTo>
                    <a:pt x="0" y="249428"/>
                    <a:pt x="249428" y="0"/>
                    <a:pt x="558419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94" name="Group 94"/>
          <p:cNvGrpSpPr/>
          <p:nvPr/>
        </p:nvGrpSpPr>
        <p:grpSpPr>
          <a:xfrm rot="-10800000">
            <a:off x="10289700" y="6743520"/>
            <a:ext cx="495180" cy="505980"/>
            <a:chOff x="0" y="0"/>
            <a:chExt cx="660240" cy="67464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660273" cy="674624"/>
            </a:xfrm>
            <a:custGeom>
              <a:avLst/>
              <a:gdLst/>
              <a:ahLst/>
              <a:cxnLst/>
              <a:rect l="l" t="t" r="r" b="b"/>
              <a:pathLst>
                <a:path w="660273" h="674624">
                  <a:moveTo>
                    <a:pt x="369316" y="0"/>
                  </a:moveTo>
                  <a:cubicBezTo>
                    <a:pt x="411607" y="0"/>
                    <a:pt x="451739" y="25654"/>
                    <a:pt x="467614" y="67437"/>
                  </a:cubicBezTo>
                  <a:cubicBezTo>
                    <a:pt x="521462" y="203581"/>
                    <a:pt x="658876" y="516890"/>
                    <a:pt x="658876" y="572135"/>
                  </a:cubicBezTo>
                  <a:cubicBezTo>
                    <a:pt x="660273" y="614680"/>
                    <a:pt x="633349" y="652907"/>
                    <a:pt x="593725" y="668528"/>
                  </a:cubicBezTo>
                  <a:cubicBezTo>
                    <a:pt x="584454" y="671957"/>
                    <a:pt x="575056" y="674624"/>
                    <a:pt x="565785" y="674624"/>
                  </a:cubicBezTo>
                  <a:cubicBezTo>
                    <a:pt x="563753" y="674624"/>
                    <a:pt x="561721" y="674497"/>
                    <a:pt x="559816" y="674243"/>
                  </a:cubicBezTo>
                  <a:lnTo>
                    <a:pt x="558419" y="674243"/>
                  </a:lnTo>
                  <a:cubicBezTo>
                    <a:pt x="541401" y="674243"/>
                    <a:pt x="524383" y="669925"/>
                    <a:pt x="508889" y="661416"/>
                  </a:cubicBezTo>
                  <a:lnTo>
                    <a:pt x="73660" y="472948"/>
                  </a:lnTo>
                  <a:cubicBezTo>
                    <a:pt x="25527" y="451739"/>
                    <a:pt x="0" y="399288"/>
                    <a:pt x="15621" y="349631"/>
                  </a:cubicBezTo>
                  <a:cubicBezTo>
                    <a:pt x="46736" y="243332"/>
                    <a:pt x="128905" y="73152"/>
                    <a:pt x="337185" y="5080"/>
                  </a:cubicBezTo>
                  <a:cubicBezTo>
                    <a:pt x="347853" y="1651"/>
                    <a:pt x="358648" y="0"/>
                    <a:pt x="3693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8923500" y="6846120"/>
            <a:ext cx="1050840" cy="398520"/>
            <a:chOff x="0" y="0"/>
            <a:chExt cx="1401120" cy="53136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1401064" cy="531368"/>
            </a:xfrm>
            <a:custGeom>
              <a:avLst/>
              <a:gdLst/>
              <a:ahLst/>
              <a:cxnLst/>
              <a:rect l="l" t="t" r="r" b="b"/>
              <a:pathLst>
                <a:path w="1401064" h="531368">
                  <a:moveTo>
                    <a:pt x="0" y="0"/>
                  </a:moveTo>
                  <a:lnTo>
                    <a:pt x="1401064" y="0"/>
                  </a:lnTo>
                  <a:lnTo>
                    <a:pt x="1401064" y="531368"/>
                  </a:lnTo>
                  <a:lnTo>
                    <a:pt x="0" y="53136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8920800" y="6846120"/>
            <a:ext cx="144720" cy="398520"/>
            <a:chOff x="0" y="0"/>
            <a:chExt cx="192960" cy="53136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192913" cy="531368"/>
            </a:xfrm>
            <a:custGeom>
              <a:avLst/>
              <a:gdLst/>
              <a:ahLst/>
              <a:cxnLst/>
              <a:rect l="l" t="t" r="r" b="b"/>
              <a:pathLst>
                <a:path w="192913" h="531368">
                  <a:moveTo>
                    <a:pt x="0" y="0"/>
                  </a:moveTo>
                  <a:lnTo>
                    <a:pt x="192913" y="0"/>
                  </a:lnTo>
                  <a:lnTo>
                    <a:pt x="192913" y="531368"/>
                  </a:lnTo>
                  <a:lnTo>
                    <a:pt x="0" y="531368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8856540" y="6795360"/>
            <a:ext cx="127980" cy="494100"/>
            <a:chOff x="0" y="0"/>
            <a:chExt cx="170640" cy="65880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486156" cy="573278"/>
            </a:xfrm>
            <a:custGeom>
              <a:avLst/>
              <a:gdLst/>
              <a:ahLst/>
              <a:cxnLst/>
              <a:rect l="l" t="t" r="r" b="b"/>
              <a:pathLst>
                <a:path w="486156" h="573278">
                  <a:moveTo>
                    <a:pt x="85344" y="0"/>
                  </a:moveTo>
                  <a:cubicBezTo>
                    <a:pt x="38227" y="0"/>
                    <a:pt x="0" y="38354"/>
                    <a:pt x="0" y="85598"/>
                  </a:cubicBezTo>
                  <a:lnTo>
                    <a:pt x="0" y="573278"/>
                  </a:lnTo>
                  <a:cubicBezTo>
                    <a:pt x="0" y="351155"/>
                    <a:pt x="179451" y="171196"/>
                    <a:pt x="400812" y="171196"/>
                  </a:cubicBezTo>
                  <a:lnTo>
                    <a:pt x="85344" y="171196"/>
                  </a:lnTo>
                  <a:cubicBezTo>
                    <a:pt x="306705" y="171196"/>
                    <a:pt x="486156" y="351155"/>
                    <a:pt x="486156" y="573278"/>
                  </a:cubicBezTo>
                  <a:lnTo>
                    <a:pt x="170688" y="85598"/>
                  </a:lnTo>
                  <a:cubicBezTo>
                    <a:pt x="170688" y="38354"/>
                    <a:pt x="132461" y="0"/>
                    <a:pt x="8534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10386360" y="3868020"/>
            <a:ext cx="400140" cy="2272320"/>
            <a:chOff x="0" y="0"/>
            <a:chExt cx="533520" cy="302976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533527" cy="3029712"/>
            </a:xfrm>
            <a:custGeom>
              <a:avLst/>
              <a:gdLst/>
              <a:ahLst/>
              <a:cxnLst/>
              <a:rect l="l" t="t" r="r" b="b"/>
              <a:pathLst>
                <a:path w="533527" h="3029712">
                  <a:moveTo>
                    <a:pt x="0" y="0"/>
                  </a:moveTo>
                  <a:lnTo>
                    <a:pt x="533527" y="0"/>
                  </a:lnTo>
                  <a:lnTo>
                    <a:pt x="533527" y="3029712"/>
                  </a:lnTo>
                  <a:lnTo>
                    <a:pt x="0" y="302971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9608220" y="2939760"/>
            <a:ext cx="1177740" cy="1177740"/>
            <a:chOff x="0" y="0"/>
            <a:chExt cx="1570320" cy="157032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1570355" cy="1570228"/>
            </a:xfrm>
            <a:custGeom>
              <a:avLst/>
              <a:gdLst/>
              <a:ahLst/>
              <a:cxnLst/>
              <a:rect l="l" t="t" r="r" b="b"/>
              <a:pathLst>
                <a:path w="1570355" h="1570228">
                  <a:moveTo>
                    <a:pt x="0" y="0"/>
                  </a:moveTo>
                  <a:lnTo>
                    <a:pt x="0" y="531495"/>
                  </a:lnTo>
                  <a:lnTo>
                    <a:pt x="823468" y="531495"/>
                  </a:lnTo>
                  <a:cubicBezTo>
                    <a:pt x="942594" y="531495"/>
                    <a:pt x="1038860" y="627888"/>
                    <a:pt x="1038860" y="746887"/>
                  </a:cubicBezTo>
                  <a:lnTo>
                    <a:pt x="1038860" y="1570228"/>
                  </a:lnTo>
                  <a:lnTo>
                    <a:pt x="1570355" y="1570228"/>
                  </a:lnTo>
                  <a:lnTo>
                    <a:pt x="1570355" y="558419"/>
                  </a:lnTo>
                  <a:cubicBezTo>
                    <a:pt x="1570355" y="249428"/>
                    <a:pt x="1320927" y="0"/>
                    <a:pt x="101193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10290780" y="2933820"/>
            <a:ext cx="495180" cy="505980"/>
            <a:chOff x="0" y="0"/>
            <a:chExt cx="660240" cy="674640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660146" cy="674624"/>
            </a:xfrm>
            <a:custGeom>
              <a:avLst/>
              <a:gdLst/>
              <a:ahLst/>
              <a:cxnLst/>
              <a:rect l="l" t="t" r="r" b="b"/>
              <a:pathLst>
                <a:path w="660146" h="674624">
                  <a:moveTo>
                    <a:pt x="290957" y="0"/>
                  </a:moveTo>
                  <a:cubicBezTo>
                    <a:pt x="248666" y="0"/>
                    <a:pt x="208534" y="25654"/>
                    <a:pt x="192659" y="67437"/>
                  </a:cubicBezTo>
                  <a:cubicBezTo>
                    <a:pt x="138811" y="203581"/>
                    <a:pt x="1397" y="516890"/>
                    <a:pt x="1397" y="572135"/>
                  </a:cubicBezTo>
                  <a:cubicBezTo>
                    <a:pt x="0" y="614680"/>
                    <a:pt x="26924" y="653034"/>
                    <a:pt x="66548" y="668528"/>
                  </a:cubicBezTo>
                  <a:cubicBezTo>
                    <a:pt x="75819" y="671957"/>
                    <a:pt x="85217" y="674624"/>
                    <a:pt x="94488" y="674624"/>
                  </a:cubicBezTo>
                  <a:cubicBezTo>
                    <a:pt x="96520" y="674624"/>
                    <a:pt x="98552" y="674497"/>
                    <a:pt x="100457" y="674243"/>
                  </a:cubicBezTo>
                  <a:lnTo>
                    <a:pt x="101854" y="674243"/>
                  </a:lnTo>
                  <a:cubicBezTo>
                    <a:pt x="118872" y="674243"/>
                    <a:pt x="135890" y="669925"/>
                    <a:pt x="151384" y="661416"/>
                  </a:cubicBezTo>
                  <a:lnTo>
                    <a:pt x="586486" y="472948"/>
                  </a:lnTo>
                  <a:cubicBezTo>
                    <a:pt x="634619" y="451739"/>
                    <a:pt x="660146" y="399288"/>
                    <a:pt x="644525" y="349631"/>
                  </a:cubicBezTo>
                  <a:cubicBezTo>
                    <a:pt x="613537" y="243332"/>
                    <a:pt x="531241" y="73152"/>
                    <a:pt x="323088" y="5080"/>
                  </a:cubicBezTo>
                  <a:cubicBezTo>
                    <a:pt x="312420" y="1651"/>
                    <a:pt x="301625" y="0"/>
                    <a:pt x="29095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8" name="Group 108"/>
          <p:cNvGrpSpPr/>
          <p:nvPr/>
        </p:nvGrpSpPr>
        <p:grpSpPr>
          <a:xfrm>
            <a:off x="10386360" y="4813560"/>
            <a:ext cx="400140" cy="545400"/>
            <a:chOff x="0" y="0"/>
            <a:chExt cx="533520" cy="72720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533527" cy="727202"/>
            </a:xfrm>
            <a:custGeom>
              <a:avLst/>
              <a:gdLst/>
              <a:ahLst/>
              <a:cxnLst/>
              <a:rect l="l" t="t" r="r" b="b"/>
              <a:pathLst>
                <a:path w="533527" h="727202">
                  <a:moveTo>
                    <a:pt x="0" y="0"/>
                  </a:moveTo>
                  <a:lnTo>
                    <a:pt x="533527" y="0"/>
                  </a:lnTo>
                  <a:lnTo>
                    <a:pt x="533527" y="727202"/>
                  </a:lnTo>
                  <a:lnTo>
                    <a:pt x="0" y="727202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8923500" y="2939760"/>
            <a:ext cx="1050840" cy="398520"/>
            <a:chOff x="0" y="0"/>
            <a:chExt cx="1401120" cy="53136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1401064" cy="531368"/>
            </a:xfrm>
            <a:custGeom>
              <a:avLst/>
              <a:gdLst/>
              <a:ahLst/>
              <a:cxnLst/>
              <a:rect l="l" t="t" r="r" b="b"/>
              <a:pathLst>
                <a:path w="1401064" h="531368">
                  <a:moveTo>
                    <a:pt x="0" y="0"/>
                  </a:moveTo>
                  <a:lnTo>
                    <a:pt x="1401064" y="0"/>
                  </a:lnTo>
                  <a:lnTo>
                    <a:pt x="1401064" y="531368"/>
                  </a:lnTo>
                  <a:lnTo>
                    <a:pt x="0" y="53136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12" name="Group 112"/>
          <p:cNvGrpSpPr/>
          <p:nvPr/>
        </p:nvGrpSpPr>
        <p:grpSpPr>
          <a:xfrm>
            <a:off x="8920800" y="2939760"/>
            <a:ext cx="144720" cy="398520"/>
            <a:chOff x="0" y="0"/>
            <a:chExt cx="192960" cy="531360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192913" cy="531368"/>
            </a:xfrm>
            <a:custGeom>
              <a:avLst/>
              <a:gdLst/>
              <a:ahLst/>
              <a:cxnLst/>
              <a:rect l="l" t="t" r="r" b="b"/>
              <a:pathLst>
                <a:path w="192913" h="531368">
                  <a:moveTo>
                    <a:pt x="0" y="0"/>
                  </a:moveTo>
                  <a:lnTo>
                    <a:pt x="192913" y="0"/>
                  </a:lnTo>
                  <a:lnTo>
                    <a:pt x="192913" y="531368"/>
                  </a:lnTo>
                  <a:lnTo>
                    <a:pt x="0" y="531368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114" name="Group 114"/>
          <p:cNvGrpSpPr/>
          <p:nvPr/>
        </p:nvGrpSpPr>
        <p:grpSpPr>
          <a:xfrm>
            <a:off x="8856540" y="2889000"/>
            <a:ext cx="127980" cy="494100"/>
            <a:chOff x="0" y="0"/>
            <a:chExt cx="170640" cy="65880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486156" cy="573278"/>
            </a:xfrm>
            <a:custGeom>
              <a:avLst/>
              <a:gdLst/>
              <a:ahLst/>
              <a:cxnLst/>
              <a:rect l="l" t="t" r="r" b="b"/>
              <a:pathLst>
                <a:path w="486156" h="573278">
                  <a:moveTo>
                    <a:pt x="85344" y="0"/>
                  </a:moveTo>
                  <a:cubicBezTo>
                    <a:pt x="38227" y="0"/>
                    <a:pt x="0" y="38354"/>
                    <a:pt x="0" y="85598"/>
                  </a:cubicBezTo>
                  <a:lnTo>
                    <a:pt x="0" y="573278"/>
                  </a:lnTo>
                  <a:cubicBezTo>
                    <a:pt x="0" y="351155"/>
                    <a:pt x="179451" y="171196"/>
                    <a:pt x="400812" y="171196"/>
                  </a:cubicBezTo>
                  <a:lnTo>
                    <a:pt x="85344" y="171196"/>
                  </a:lnTo>
                  <a:cubicBezTo>
                    <a:pt x="306705" y="171196"/>
                    <a:pt x="486156" y="351155"/>
                    <a:pt x="486156" y="573278"/>
                  </a:cubicBezTo>
                  <a:lnTo>
                    <a:pt x="170688" y="85598"/>
                  </a:lnTo>
                  <a:cubicBezTo>
                    <a:pt x="170688" y="38354"/>
                    <a:pt x="132461" y="0"/>
                    <a:pt x="8534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9608220" y="4895640"/>
            <a:ext cx="1177740" cy="1177740"/>
            <a:chOff x="0" y="0"/>
            <a:chExt cx="1570320" cy="1570320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1570355" cy="1570228"/>
            </a:xfrm>
            <a:custGeom>
              <a:avLst/>
              <a:gdLst/>
              <a:ahLst/>
              <a:cxnLst/>
              <a:rect l="l" t="t" r="r" b="b"/>
              <a:pathLst>
                <a:path w="1570355" h="1570228">
                  <a:moveTo>
                    <a:pt x="0" y="0"/>
                  </a:moveTo>
                  <a:lnTo>
                    <a:pt x="0" y="531495"/>
                  </a:lnTo>
                  <a:lnTo>
                    <a:pt x="823468" y="531495"/>
                  </a:lnTo>
                  <a:cubicBezTo>
                    <a:pt x="942594" y="531495"/>
                    <a:pt x="1038860" y="627888"/>
                    <a:pt x="1038860" y="746887"/>
                  </a:cubicBezTo>
                  <a:lnTo>
                    <a:pt x="1038860" y="1570228"/>
                  </a:lnTo>
                  <a:lnTo>
                    <a:pt x="1570355" y="1570228"/>
                  </a:lnTo>
                  <a:lnTo>
                    <a:pt x="1570355" y="558419"/>
                  </a:lnTo>
                  <a:cubicBezTo>
                    <a:pt x="1570355" y="249428"/>
                    <a:pt x="1320927" y="0"/>
                    <a:pt x="101193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10290780" y="4889700"/>
            <a:ext cx="495180" cy="505980"/>
            <a:chOff x="0" y="0"/>
            <a:chExt cx="660240" cy="674640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660146" cy="674624"/>
            </a:xfrm>
            <a:custGeom>
              <a:avLst/>
              <a:gdLst/>
              <a:ahLst/>
              <a:cxnLst/>
              <a:rect l="l" t="t" r="r" b="b"/>
              <a:pathLst>
                <a:path w="660146" h="674624">
                  <a:moveTo>
                    <a:pt x="290957" y="0"/>
                  </a:moveTo>
                  <a:cubicBezTo>
                    <a:pt x="248666" y="0"/>
                    <a:pt x="208534" y="25654"/>
                    <a:pt x="192659" y="67437"/>
                  </a:cubicBezTo>
                  <a:cubicBezTo>
                    <a:pt x="138811" y="203581"/>
                    <a:pt x="1397" y="516890"/>
                    <a:pt x="1397" y="572135"/>
                  </a:cubicBezTo>
                  <a:cubicBezTo>
                    <a:pt x="0" y="614680"/>
                    <a:pt x="26924" y="653034"/>
                    <a:pt x="66548" y="668528"/>
                  </a:cubicBezTo>
                  <a:cubicBezTo>
                    <a:pt x="75819" y="671957"/>
                    <a:pt x="85217" y="674624"/>
                    <a:pt x="94488" y="674624"/>
                  </a:cubicBezTo>
                  <a:cubicBezTo>
                    <a:pt x="96520" y="674624"/>
                    <a:pt x="98552" y="674497"/>
                    <a:pt x="100457" y="674243"/>
                  </a:cubicBezTo>
                  <a:lnTo>
                    <a:pt x="101854" y="674243"/>
                  </a:lnTo>
                  <a:cubicBezTo>
                    <a:pt x="118872" y="674243"/>
                    <a:pt x="135890" y="669925"/>
                    <a:pt x="151384" y="661416"/>
                  </a:cubicBezTo>
                  <a:lnTo>
                    <a:pt x="586486" y="472948"/>
                  </a:lnTo>
                  <a:cubicBezTo>
                    <a:pt x="634619" y="451739"/>
                    <a:pt x="660146" y="399288"/>
                    <a:pt x="644525" y="349631"/>
                  </a:cubicBezTo>
                  <a:cubicBezTo>
                    <a:pt x="613537" y="243332"/>
                    <a:pt x="531241" y="73152"/>
                    <a:pt x="323088" y="5080"/>
                  </a:cubicBezTo>
                  <a:cubicBezTo>
                    <a:pt x="312420" y="1651"/>
                    <a:pt x="301625" y="0"/>
                    <a:pt x="290957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120" name="Group 120"/>
          <p:cNvGrpSpPr/>
          <p:nvPr/>
        </p:nvGrpSpPr>
        <p:grpSpPr>
          <a:xfrm>
            <a:off x="8923500" y="4895640"/>
            <a:ext cx="1050840" cy="398520"/>
            <a:chOff x="0" y="0"/>
            <a:chExt cx="1401120" cy="53136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1401064" cy="531368"/>
            </a:xfrm>
            <a:custGeom>
              <a:avLst/>
              <a:gdLst/>
              <a:ahLst/>
              <a:cxnLst/>
              <a:rect l="l" t="t" r="r" b="b"/>
              <a:pathLst>
                <a:path w="1401064" h="531368">
                  <a:moveTo>
                    <a:pt x="0" y="0"/>
                  </a:moveTo>
                  <a:lnTo>
                    <a:pt x="1401064" y="0"/>
                  </a:lnTo>
                  <a:lnTo>
                    <a:pt x="1401064" y="531368"/>
                  </a:lnTo>
                  <a:lnTo>
                    <a:pt x="0" y="53136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22" name="Group 122"/>
          <p:cNvGrpSpPr/>
          <p:nvPr/>
        </p:nvGrpSpPr>
        <p:grpSpPr>
          <a:xfrm>
            <a:off x="8920800" y="4895640"/>
            <a:ext cx="144720" cy="398520"/>
            <a:chOff x="0" y="0"/>
            <a:chExt cx="192960" cy="531360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192913" cy="531368"/>
            </a:xfrm>
            <a:custGeom>
              <a:avLst/>
              <a:gdLst/>
              <a:ahLst/>
              <a:cxnLst/>
              <a:rect l="l" t="t" r="r" b="b"/>
              <a:pathLst>
                <a:path w="192913" h="531368">
                  <a:moveTo>
                    <a:pt x="0" y="0"/>
                  </a:moveTo>
                  <a:lnTo>
                    <a:pt x="192913" y="0"/>
                  </a:lnTo>
                  <a:lnTo>
                    <a:pt x="192913" y="531368"/>
                  </a:lnTo>
                  <a:lnTo>
                    <a:pt x="0" y="531368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124" name="Group 124"/>
          <p:cNvGrpSpPr/>
          <p:nvPr/>
        </p:nvGrpSpPr>
        <p:grpSpPr>
          <a:xfrm>
            <a:off x="8856540" y="4844880"/>
            <a:ext cx="127980" cy="494100"/>
            <a:chOff x="0" y="0"/>
            <a:chExt cx="170640" cy="658800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486156" cy="573278"/>
            </a:xfrm>
            <a:custGeom>
              <a:avLst/>
              <a:gdLst/>
              <a:ahLst/>
              <a:cxnLst/>
              <a:rect l="l" t="t" r="r" b="b"/>
              <a:pathLst>
                <a:path w="486156" h="573278">
                  <a:moveTo>
                    <a:pt x="85344" y="0"/>
                  </a:moveTo>
                  <a:cubicBezTo>
                    <a:pt x="38227" y="0"/>
                    <a:pt x="0" y="38354"/>
                    <a:pt x="0" y="85598"/>
                  </a:cubicBezTo>
                  <a:lnTo>
                    <a:pt x="0" y="573278"/>
                  </a:lnTo>
                  <a:cubicBezTo>
                    <a:pt x="0" y="351155"/>
                    <a:pt x="179451" y="171196"/>
                    <a:pt x="400812" y="171196"/>
                  </a:cubicBezTo>
                  <a:lnTo>
                    <a:pt x="85344" y="171196"/>
                  </a:lnTo>
                  <a:cubicBezTo>
                    <a:pt x="306705" y="171196"/>
                    <a:pt x="486156" y="351155"/>
                    <a:pt x="486156" y="573278"/>
                  </a:cubicBezTo>
                  <a:lnTo>
                    <a:pt x="170688" y="85598"/>
                  </a:lnTo>
                  <a:cubicBezTo>
                    <a:pt x="170688" y="38354"/>
                    <a:pt x="132461" y="0"/>
                    <a:pt x="85344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126" name="Group 126"/>
          <p:cNvGrpSpPr/>
          <p:nvPr/>
        </p:nvGrpSpPr>
        <p:grpSpPr>
          <a:xfrm>
            <a:off x="10387980" y="5614920"/>
            <a:ext cx="400140" cy="909360"/>
            <a:chOff x="0" y="0"/>
            <a:chExt cx="533520" cy="121248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533527" cy="1212469"/>
            </a:xfrm>
            <a:custGeom>
              <a:avLst/>
              <a:gdLst/>
              <a:ahLst/>
              <a:cxnLst/>
              <a:rect l="l" t="t" r="r" b="b"/>
              <a:pathLst>
                <a:path w="533527" h="1212469">
                  <a:moveTo>
                    <a:pt x="0" y="0"/>
                  </a:moveTo>
                  <a:lnTo>
                    <a:pt x="533527" y="0"/>
                  </a:lnTo>
                  <a:lnTo>
                    <a:pt x="533527" y="1212469"/>
                  </a:lnTo>
                  <a:lnTo>
                    <a:pt x="0" y="1212469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128" name="Group 128"/>
          <p:cNvGrpSpPr/>
          <p:nvPr/>
        </p:nvGrpSpPr>
        <p:grpSpPr>
          <a:xfrm>
            <a:off x="10538640" y="5792040"/>
            <a:ext cx="1677240" cy="100440"/>
            <a:chOff x="0" y="0"/>
            <a:chExt cx="2236320" cy="13392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2236343" cy="133858"/>
            </a:xfrm>
            <a:custGeom>
              <a:avLst/>
              <a:gdLst/>
              <a:ahLst/>
              <a:cxnLst/>
              <a:rect l="l" t="t" r="r" b="b"/>
              <a:pathLst>
                <a:path w="2236343" h="133858">
                  <a:moveTo>
                    <a:pt x="0" y="0"/>
                  </a:moveTo>
                  <a:lnTo>
                    <a:pt x="2236343" y="0"/>
                  </a:lnTo>
                  <a:lnTo>
                    <a:pt x="2236343" y="133858"/>
                  </a:lnTo>
                  <a:lnTo>
                    <a:pt x="0" y="133858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0" name="Group 130"/>
          <p:cNvGrpSpPr/>
          <p:nvPr/>
        </p:nvGrpSpPr>
        <p:grpSpPr>
          <a:xfrm>
            <a:off x="10538640" y="5943780"/>
            <a:ext cx="1677240" cy="100440"/>
            <a:chOff x="0" y="0"/>
            <a:chExt cx="2236320" cy="133920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2236343" cy="133858"/>
            </a:xfrm>
            <a:custGeom>
              <a:avLst/>
              <a:gdLst/>
              <a:ahLst/>
              <a:cxnLst/>
              <a:rect l="l" t="t" r="r" b="b"/>
              <a:pathLst>
                <a:path w="2236343" h="133858">
                  <a:moveTo>
                    <a:pt x="0" y="0"/>
                  </a:moveTo>
                  <a:lnTo>
                    <a:pt x="2236343" y="0"/>
                  </a:lnTo>
                  <a:lnTo>
                    <a:pt x="2236343" y="133858"/>
                  </a:lnTo>
                  <a:lnTo>
                    <a:pt x="0" y="133858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132" name="Group 132"/>
          <p:cNvGrpSpPr/>
          <p:nvPr/>
        </p:nvGrpSpPr>
        <p:grpSpPr>
          <a:xfrm>
            <a:off x="10538640" y="6094980"/>
            <a:ext cx="1677240" cy="100440"/>
            <a:chOff x="0" y="0"/>
            <a:chExt cx="2236320" cy="13392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2236343" cy="133858"/>
            </a:xfrm>
            <a:custGeom>
              <a:avLst/>
              <a:gdLst/>
              <a:ahLst/>
              <a:cxnLst/>
              <a:rect l="l" t="t" r="r" b="b"/>
              <a:pathLst>
                <a:path w="2236343" h="133858">
                  <a:moveTo>
                    <a:pt x="0" y="0"/>
                  </a:moveTo>
                  <a:lnTo>
                    <a:pt x="2236343" y="0"/>
                  </a:lnTo>
                  <a:lnTo>
                    <a:pt x="2236343" y="133858"/>
                  </a:lnTo>
                  <a:lnTo>
                    <a:pt x="0" y="133858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4" name="Group 134"/>
          <p:cNvGrpSpPr/>
          <p:nvPr/>
        </p:nvGrpSpPr>
        <p:grpSpPr>
          <a:xfrm>
            <a:off x="10538640" y="6246720"/>
            <a:ext cx="1677240" cy="100440"/>
            <a:chOff x="0" y="0"/>
            <a:chExt cx="2236320" cy="133920"/>
          </a:xfrm>
        </p:grpSpPr>
        <p:sp>
          <p:nvSpPr>
            <p:cNvPr id="135" name="Freeform 135"/>
            <p:cNvSpPr/>
            <p:nvPr/>
          </p:nvSpPr>
          <p:spPr>
            <a:xfrm>
              <a:off x="0" y="0"/>
              <a:ext cx="2236343" cy="133858"/>
            </a:xfrm>
            <a:custGeom>
              <a:avLst/>
              <a:gdLst/>
              <a:ahLst/>
              <a:cxnLst/>
              <a:rect l="l" t="t" r="r" b="b"/>
              <a:pathLst>
                <a:path w="2236343" h="133858">
                  <a:moveTo>
                    <a:pt x="0" y="0"/>
                  </a:moveTo>
                  <a:lnTo>
                    <a:pt x="2236343" y="0"/>
                  </a:lnTo>
                  <a:lnTo>
                    <a:pt x="2236343" y="133858"/>
                  </a:lnTo>
                  <a:lnTo>
                    <a:pt x="0" y="133858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10341000" y="5723460"/>
            <a:ext cx="494100" cy="692280"/>
            <a:chOff x="0" y="0"/>
            <a:chExt cx="658800" cy="923040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718947" cy="821182"/>
            </a:xfrm>
            <a:custGeom>
              <a:avLst/>
              <a:gdLst/>
              <a:ahLst/>
              <a:cxnLst/>
              <a:rect l="l" t="t" r="r" b="b"/>
              <a:pathLst>
                <a:path w="718947" h="821182">
                  <a:moveTo>
                    <a:pt x="101854" y="0"/>
                  </a:moveTo>
                  <a:cubicBezTo>
                    <a:pt x="45593" y="0"/>
                    <a:pt x="0" y="45593"/>
                    <a:pt x="0" y="101854"/>
                  </a:cubicBezTo>
                  <a:lnTo>
                    <a:pt x="0" y="821182"/>
                  </a:lnTo>
                  <a:cubicBezTo>
                    <a:pt x="0" y="731647"/>
                    <a:pt x="72517" y="659003"/>
                    <a:pt x="162052" y="659003"/>
                  </a:cubicBezTo>
                  <a:lnTo>
                    <a:pt x="556895" y="659003"/>
                  </a:lnTo>
                  <a:cubicBezTo>
                    <a:pt x="646430" y="659003"/>
                    <a:pt x="718947" y="731647"/>
                    <a:pt x="718947" y="821182"/>
                  </a:cubicBezTo>
                  <a:lnTo>
                    <a:pt x="658749" y="101854"/>
                  </a:lnTo>
                  <a:cubicBezTo>
                    <a:pt x="658749" y="45593"/>
                    <a:pt x="613156" y="0"/>
                    <a:pt x="556895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138" name="Group 138"/>
          <p:cNvGrpSpPr/>
          <p:nvPr/>
        </p:nvGrpSpPr>
        <p:grpSpPr>
          <a:xfrm>
            <a:off x="12104100" y="5792040"/>
            <a:ext cx="160920" cy="100980"/>
            <a:chOff x="0" y="0"/>
            <a:chExt cx="214560" cy="13464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214503" cy="134620"/>
            </a:xfrm>
            <a:custGeom>
              <a:avLst/>
              <a:gdLst/>
              <a:ahLst/>
              <a:cxnLst/>
              <a:rect l="l" t="t" r="r" b="b"/>
              <a:pathLst>
                <a:path w="214503" h="134620">
                  <a:moveTo>
                    <a:pt x="0" y="0"/>
                  </a:moveTo>
                  <a:lnTo>
                    <a:pt x="214503" y="0"/>
                  </a:lnTo>
                  <a:lnTo>
                    <a:pt x="214503" y="134620"/>
                  </a:lnTo>
                  <a:lnTo>
                    <a:pt x="0" y="13462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12104100" y="5943240"/>
            <a:ext cx="160920" cy="100980"/>
            <a:chOff x="0" y="0"/>
            <a:chExt cx="214560" cy="134640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214503" cy="134620"/>
            </a:xfrm>
            <a:custGeom>
              <a:avLst/>
              <a:gdLst/>
              <a:ahLst/>
              <a:cxnLst/>
              <a:rect l="l" t="t" r="r" b="b"/>
              <a:pathLst>
                <a:path w="214503" h="134620">
                  <a:moveTo>
                    <a:pt x="0" y="0"/>
                  </a:moveTo>
                  <a:lnTo>
                    <a:pt x="214503" y="0"/>
                  </a:lnTo>
                  <a:lnTo>
                    <a:pt x="214503" y="134620"/>
                  </a:lnTo>
                  <a:lnTo>
                    <a:pt x="0" y="13462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142" name="Group 142"/>
          <p:cNvGrpSpPr/>
          <p:nvPr/>
        </p:nvGrpSpPr>
        <p:grpSpPr>
          <a:xfrm>
            <a:off x="12104100" y="6094440"/>
            <a:ext cx="160920" cy="100980"/>
            <a:chOff x="0" y="0"/>
            <a:chExt cx="214560" cy="134640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214503" cy="134620"/>
            </a:xfrm>
            <a:custGeom>
              <a:avLst/>
              <a:gdLst/>
              <a:ahLst/>
              <a:cxnLst/>
              <a:rect l="l" t="t" r="r" b="b"/>
              <a:pathLst>
                <a:path w="214503" h="134620">
                  <a:moveTo>
                    <a:pt x="0" y="0"/>
                  </a:moveTo>
                  <a:lnTo>
                    <a:pt x="214503" y="0"/>
                  </a:lnTo>
                  <a:lnTo>
                    <a:pt x="214503" y="134620"/>
                  </a:lnTo>
                  <a:lnTo>
                    <a:pt x="0" y="13462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144" name="Group 144"/>
          <p:cNvGrpSpPr/>
          <p:nvPr/>
        </p:nvGrpSpPr>
        <p:grpSpPr>
          <a:xfrm>
            <a:off x="12104100" y="6245640"/>
            <a:ext cx="160920" cy="100980"/>
            <a:chOff x="0" y="0"/>
            <a:chExt cx="214560" cy="134640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214503" cy="134620"/>
            </a:xfrm>
            <a:custGeom>
              <a:avLst/>
              <a:gdLst/>
              <a:ahLst/>
              <a:cxnLst/>
              <a:rect l="l" t="t" r="r" b="b"/>
              <a:pathLst>
                <a:path w="214503" h="134620">
                  <a:moveTo>
                    <a:pt x="0" y="0"/>
                  </a:moveTo>
                  <a:lnTo>
                    <a:pt x="214503" y="0"/>
                  </a:lnTo>
                  <a:lnTo>
                    <a:pt x="214503" y="134620"/>
                  </a:lnTo>
                  <a:lnTo>
                    <a:pt x="0" y="13462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12189420" y="5709420"/>
            <a:ext cx="127980" cy="719820"/>
            <a:chOff x="0" y="0"/>
            <a:chExt cx="170640" cy="959760"/>
          </a:xfrm>
        </p:grpSpPr>
        <p:sp>
          <p:nvSpPr>
            <p:cNvPr id="147" name="Freeform 147"/>
            <p:cNvSpPr/>
            <p:nvPr/>
          </p:nvSpPr>
          <p:spPr>
            <a:xfrm>
              <a:off x="0" y="0"/>
              <a:ext cx="785876" cy="874141"/>
            </a:xfrm>
            <a:custGeom>
              <a:avLst/>
              <a:gdLst/>
              <a:ahLst/>
              <a:cxnLst/>
              <a:rect l="l" t="t" r="r" b="b"/>
              <a:pathLst>
                <a:path w="785876" h="874141">
                  <a:moveTo>
                    <a:pt x="85344" y="0"/>
                  </a:moveTo>
                  <a:cubicBezTo>
                    <a:pt x="38227" y="0"/>
                    <a:pt x="0" y="38354"/>
                    <a:pt x="0" y="85598"/>
                  </a:cubicBezTo>
                  <a:lnTo>
                    <a:pt x="0" y="874141"/>
                  </a:lnTo>
                  <a:cubicBezTo>
                    <a:pt x="0" y="485902"/>
                    <a:pt x="313563" y="171196"/>
                    <a:pt x="700532" y="171196"/>
                  </a:cubicBezTo>
                  <a:lnTo>
                    <a:pt x="85344" y="171196"/>
                  </a:lnTo>
                  <a:cubicBezTo>
                    <a:pt x="472186" y="171196"/>
                    <a:pt x="785876" y="485902"/>
                    <a:pt x="785876" y="874141"/>
                  </a:cubicBezTo>
                  <a:lnTo>
                    <a:pt x="170688" y="85598"/>
                  </a:lnTo>
                  <a:cubicBezTo>
                    <a:pt x="170688" y="38354"/>
                    <a:pt x="132461" y="0"/>
                    <a:pt x="85344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148" name="Group 148"/>
          <p:cNvGrpSpPr/>
          <p:nvPr/>
        </p:nvGrpSpPr>
        <p:grpSpPr>
          <a:xfrm>
            <a:off x="15478020" y="766800"/>
            <a:ext cx="663120" cy="857520"/>
            <a:chOff x="0" y="0"/>
            <a:chExt cx="884160" cy="1143360"/>
          </a:xfrm>
        </p:grpSpPr>
        <p:sp>
          <p:nvSpPr>
            <p:cNvPr id="149" name="Freeform 149"/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50" name="Group 150"/>
          <p:cNvGrpSpPr/>
          <p:nvPr/>
        </p:nvGrpSpPr>
        <p:grpSpPr>
          <a:xfrm>
            <a:off x="17129880" y="773280"/>
            <a:ext cx="672300" cy="844020"/>
            <a:chOff x="0" y="0"/>
            <a:chExt cx="896400" cy="112536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52" name="Group 152"/>
          <p:cNvGrpSpPr/>
          <p:nvPr/>
        </p:nvGrpSpPr>
        <p:grpSpPr>
          <a:xfrm>
            <a:off x="16200000" y="744120"/>
            <a:ext cx="893700" cy="419580"/>
            <a:chOff x="0" y="0"/>
            <a:chExt cx="1191600" cy="559440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54" name="Group 154"/>
          <p:cNvGrpSpPr/>
          <p:nvPr/>
        </p:nvGrpSpPr>
        <p:grpSpPr>
          <a:xfrm>
            <a:off x="16288020" y="121500"/>
            <a:ext cx="701460" cy="704160"/>
            <a:chOff x="0" y="0"/>
            <a:chExt cx="935280" cy="938880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6" name="Group 156"/>
          <p:cNvGrpSpPr/>
          <p:nvPr/>
        </p:nvGrpSpPr>
        <p:grpSpPr>
          <a:xfrm>
            <a:off x="16075800" y="635580"/>
            <a:ext cx="942840" cy="629640"/>
            <a:chOff x="0" y="0"/>
            <a:chExt cx="1257120" cy="839520"/>
          </a:xfrm>
        </p:grpSpPr>
        <p:sp>
          <p:nvSpPr>
            <p:cNvPr id="157" name="Freeform 157"/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8" name="Group 158"/>
          <p:cNvGrpSpPr/>
          <p:nvPr/>
        </p:nvGrpSpPr>
        <p:grpSpPr>
          <a:xfrm>
            <a:off x="17289720" y="1551960"/>
            <a:ext cx="616140" cy="241380"/>
            <a:chOff x="0" y="0"/>
            <a:chExt cx="821520" cy="321840"/>
          </a:xfrm>
        </p:grpSpPr>
        <p:sp>
          <p:nvSpPr>
            <p:cNvPr id="159" name="Freeform 159"/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0" name="Group 160"/>
          <p:cNvGrpSpPr/>
          <p:nvPr/>
        </p:nvGrpSpPr>
        <p:grpSpPr>
          <a:xfrm>
            <a:off x="16924140" y="649080"/>
            <a:ext cx="286740" cy="609120"/>
            <a:chOff x="0" y="0"/>
            <a:chExt cx="382320" cy="812160"/>
          </a:xfrm>
        </p:grpSpPr>
        <p:sp>
          <p:nvSpPr>
            <p:cNvPr id="161" name="Freeform 161"/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2" name="Group 162"/>
          <p:cNvGrpSpPr/>
          <p:nvPr/>
        </p:nvGrpSpPr>
        <p:grpSpPr>
          <a:xfrm>
            <a:off x="15403500" y="1558440"/>
            <a:ext cx="584280" cy="176040"/>
            <a:chOff x="0" y="0"/>
            <a:chExt cx="779040" cy="234720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4" name="Group 164"/>
          <p:cNvGrpSpPr/>
          <p:nvPr/>
        </p:nvGrpSpPr>
        <p:grpSpPr>
          <a:xfrm>
            <a:off x="15462360" y="1682640"/>
            <a:ext cx="446580" cy="133380"/>
            <a:chOff x="0" y="0"/>
            <a:chExt cx="595440" cy="177840"/>
          </a:xfrm>
        </p:grpSpPr>
        <p:sp>
          <p:nvSpPr>
            <p:cNvPr id="165" name="Freeform 165"/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166" name="Group 166"/>
          <p:cNvGrpSpPr/>
          <p:nvPr/>
        </p:nvGrpSpPr>
        <p:grpSpPr>
          <a:xfrm>
            <a:off x="17377740" y="1691820"/>
            <a:ext cx="430920" cy="117180"/>
            <a:chOff x="0" y="0"/>
            <a:chExt cx="574560" cy="156240"/>
          </a:xfrm>
        </p:grpSpPr>
        <p:sp>
          <p:nvSpPr>
            <p:cNvPr id="167" name="Freeform 167"/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168" name="Group 168"/>
          <p:cNvGrpSpPr/>
          <p:nvPr/>
        </p:nvGrpSpPr>
        <p:grpSpPr>
          <a:xfrm>
            <a:off x="16712460" y="349380"/>
            <a:ext cx="182520" cy="264060"/>
            <a:chOff x="0" y="0"/>
            <a:chExt cx="243360" cy="352080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170" name="Group 170"/>
          <p:cNvGrpSpPr/>
          <p:nvPr/>
        </p:nvGrpSpPr>
        <p:grpSpPr>
          <a:xfrm>
            <a:off x="16500240" y="209520"/>
            <a:ext cx="286740" cy="214380"/>
            <a:chOff x="0" y="0"/>
            <a:chExt cx="382320" cy="285840"/>
          </a:xfrm>
        </p:grpSpPr>
        <p:sp>
          <p:nvSpPr>
            <p:cNvPr id="171" name="Freeform 171"/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172" name="Group 172"/>
          <p:cNvGrpSpPr/>
          <p:nvPr/>
        </p:nvGrpSpPr>
        <p:grpSpPr>
          <a:xfrm>
            <a:off x="16500240" y="547560"/>
            <a:ext cx="270540" cy="182520"/>
            <a:chOff x="0" y="0"/>
            <a:chExt cx="360720" cy="243360"/>
          </a:xfrm>
        </p:grpSpPr>
        <p:sp>
          <p:nvSpPr>
            <p:cNvPr id="173" name="Freeform 173"/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174" name="Group 174"/>
          <p:cNvGrpSpPr/>
          <p:nvPr/>
        </p:nvGrpSpPr>
        <p:grpSpPr>
          <a:xfrm>
            <a:off x="16383060" y="319680"/>
            <a:ext cx="205200" cy="293220"/>
            <a:chOff x="0" y="0"/>
            <a:chExt cx="273600" cy="390960"/>
          </a:xfrm>
        </p:grpSpPr>
        <p:sp>
          <p:nvSpPr>
            <p:cNvPr id="175" name="Freeform 175"/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  <p:sp>
        <p:nvSpPr>
          <p:cNvPr id="176" name="TextBox 176"/>
          <p:cNvSpPr txBox="1"/>
          <p:nvPr/>
        </p:nvSpPr>
        <p:spPr>
          <a:xfrm>
            <a:off x="1219200" y="266700"/>
            <a:ext cx="966402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fa-IR" sz="8100" spc="898" dirty="0">
                <a:solidFill>
                  <a:schemeClr val="accent1"/>
                </a:solidFill>
                <a:latin typeface="Arimo Bold"/>
                <a:cs typeface="B Nazanin" pitchFamily="2" charset="-78"/>
              </a:rPr>
              <a:t>سبک اینفوگرافیک</a:t>
            </a:r>
            <a:endParaRPr lang="en-US" sz="8100" spc="898" dirty="0">
              <a:solidFill>
                <a:schemeClr val="accent1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177" name="TextBox 177"/>
          <p:cNvSpPr txBox="1"/>
          <p:nvPr/>
        </p:nvSpPr>
        <p:spPr>
          <a:xfrm>
            <a:off x="1237860" y="1572300"/>
            <a:ext cx="34540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7F7F7F"/>
                </a:solidFill>
                <a:latin typeface="Montserrat"/>
                <a:cs typeface="B Nazanin" pitchFamily="2" charset="-78"/>
              </a:rPr>
              <a:t>زیرنویس خود را وارد کنید</a:t>
            </a:r>
            <a:endParaRPr lang="en-US" sz="2100" spc="29" dirty="0">
              <a:solidFill>
                <a:srgbClr val="7F7F7F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178" name="Freeform 178"/>
          <p:cNvSpPr/>
          <p:nvPr/>
        </p:nvSpPr>
        <p:spPr>
          <a:xfrm>
            <a:off x="11708280" y="3366900"/>
            <a:ext cx="6465420" cy="5641380"/>
          </a:xfrm>
          <a:custGeom>
            <a:avLst/>
            <a:gdLst/>
            <a:ahLst/>
            <a:cxnLst/>
            <a:rect l="l" t="t" r="r" b="b"/>
            <a:pathLst>
              <a:path w="6465420" h="5641380">
                <a:moveTo>
                  <a:pt x="0" y="0"/>
                </a:moveTo>
                <a:lnTo>
                  <a:pt x="6465420" y="0"/>
                </a:lnTo>
                <a:lnTo>
                  <a:pt x="6465420" y="5641380"/>
                </a:lnTo>
                <a:lnTo>
                  <a:pt x="0" y="5641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6060" y="0"/>
            <a:ext cx="10231380" cy="10287000"/>
            <a:chOff x="0" y="0"/>
            <a:chExt cx="1364184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41960" cy="13716000"/>
            </a:xfrm>
            <a:custGeom>
              <a:avLst/>
              <a:gdLst/>
              <a:ahLst/>
              <a:cxnLst/>
              <a:rect l="l" t="t" r="r" b="b"/>
              <a:pathLst>
                <a:path w="13641960" h="13716000">
                  <a:moveTo>
                    <a:pt x="12336018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9292336" y="13716000"/>
                  </a:lnTo>
                  <a:lnTo>
                    <a:pt x="9529064" y="13551408"/>
                  </a:lnTo>
                  <a:cubicBezTo>
                    <a:pt x="12010517" y="11733276"/>
                    <a:pt x="13641960" y="8654161"/>
                    <a:pt x="13641960" y="5161915"/>
                  </a:cubicBezTo>
                  <a:cubicBezTo>
                    <a:pt x="13641960" y="3415792"/>
                    <a:pt x="13234036" y="1772920"/>
                    <a:pt x="12516104" y="33934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080" y="0"/>
            <a:ext cx="10231380" cy="10287000"/>
            <a:chOff x="0" y="0"/>
            <a:chExt cx="1364184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641960" cy="13716000"/>
            </a:xfrm>
            <a:custGeom>
              <a:avLst/>
              <a:gdLst/>
              <a:ahLst/>
              <a:cxnLst/>
              <a:rect l="l" t="t" r="r" b="b"/>
              <a:pathLst>
                <a:path w="13641960" h="13716000">
                  <a:moveTo>
                    <a:pt x="12336018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9292336" y="13716000"/>
                  </a:lnTo>
                  <a:lnTo>
                    <a:pt x="9529064" y="13551408"/>
                  </a:lnTo>
                  <a:cubicBezTo>
                    <a:pt x="12010517" y="11733276"/>
                    <a:pt x="13641960" y="8654161"/>
                    <a:pt x="13641960" y="5161915"/>
                  </a:cubicBezTo>
                  <a:cubicBezTo>
                    <a:pt x="13641960" y="3415792"/>
                    <a:pt x="13234036" y="1772920"/>
                    <a:pt x="12516104" y="339344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749960" y="1748625"/>
            <a:ext cx="7019100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00"/>
              </a:lnSpc>
            </a:pPr>
            <a:r>
              <a:rPr lang="fa-IR" sz="17250" spc="-1" dirty="0">
                <a:solidFill>
                  <a:srgbClr val="363A3D"/>
                </a:solidFill>
                <a:latin typeface="Arimo Bold"/>
                <a:cs typeface="B Nazanin" panose="00000700000000000000" pitchFamily="2" charset="-78"/>
              </a:rPr>
              <a:t>با تشکر!</a:t>
            </a:r>
            <a:endParaRPr lang="en-US" sz="17250" spc="-1" dirty="0">
              <a:solidFill>
                <a:srgbClr val="363A3D"/>
              </a:solidFill>
              <a:latin typeface="Arimo Bold"/>
              <a:cs typeface="B Nazanin" panose="000007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578140" y="7462455"/>
            <a:ext cx="5708880" cy="450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365"/>
              </a:lnSpc>
            </a:pPr>
            <a:r>
              <a:rPr lang="fa-IR" sz="3200" spc="40" dirty="0">
                <a:solidFill>
                  <a:schemeClr val="tx2"/>
                </a:solidFill>
                <a:latin typeface="Montserrat"/>
                <a:cs typeface="B Nazanin" pitchFamily="2" charset="-78"/>
              </a:rPr>
              <a:t>زیرنویس ارائه خود را وارد کنید</a:t>
            </a:r>
            <a:endParaRPr lang="en-US" sz="3200" spc="40" dirty="0">
              <a:solidFill>
                <a:schemeClr val="tx2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91540" y="1699920"/>
            <a:ext cx="595080" cy="8587080"/>
            <a:chOff x="0" y="0"/>
            <a:chExt cx="793440" cy="114494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3496" cy="11449431"/>
            </a:xfrm>
            <a:custGeom>
              <a:avLst/>
              <a:gdLst/>
              <a:ahLst/>
              <a:cxnLst/>
              <a:rect l="l" t="t" r="r" b="b"/>
              <a:pathLst>
                <a:path w="793496" h="11449431">
                  <a:moveTo>
                    <a:pt x="0" y="0"/>
                  </a:moveTo>
                  <a:lnTo>
                    <a:pt x="793496" y="0"/>
                  </a:lnTo>
                  <a:lnTo>
                    <a:pt x="793496" y="11449431"/>
                  </a:lnTo>
                  <a:lnTo>
                    <a:pt x="0" y="11449431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890460" y="887220"/>
            <a:ext cx="1919700" cy="1394280"/>
            <a:chOff x="0" y="0"/>
            <a:chExt cx="2559600" cy="1859040"/>
          </a:xfrm>
        </p:grpSpPr>
        <p:sp>
          <p:nvSpPr>
            <p:cNvPr id="11" name="Freeform 11"/>
            <p:cNvSpPr/>
            <p:nvPr/>
          </p:nvSpPr>
          <p:spPr>
            <a:xfrm>
              <a:off x="-127" y="127"/>
              <a:ext cx="2559685" cy="1858772"/>
            </a:xfrm>
            <a:custGeom>
              <a:avLst/>
              <a:gdLst/>
              <a:ahLst/>
              <a:cxnLst/>
              <a:rect l="l" t="t" r="r" b="b"/>
              <a:pathLst>
                <a:path w="2559685" h="1858772">
                  <a:moveTo>
                    <a:pt x="2559685" y="0"/>
                  </a:moveTo>
                  <a:lnTo>
                    <a:pt x="2559685" y="798322"/>
                  </a:lnTo>
                  <a:lnTo>
                    <a:pt x="923798" y="798322"/>
                  </a:lnTo>
                  <a:cubicBezTo>
                    <a:pt x="865124" y="810133"/>
                    <a:pt x="818134" y="853059"/>
                    <a:pt x="802513" y="911733"/>
                  </a:cubicBezTo>
                  <a:cubicBezTo>
                    <a:pt x="798576" y="919607"/>
                    <a:pt x="798576" y="927354"/>
                    <a:pt x="794639" y="939165"/>
                  </a:cubicBezTo>
                  <a:cubicBezTo>
                    <a:pt x="794639" y="939165"/>
                    <a:pt x="794639" y="943102"/>
                    <a:pt x="794639" y="947039"/>
                  </a:cubicBezTo>
                  <a:lnTo>
                    <a:pt x="794639" y="1858772"/>
                  </a:lnTo>
                  <a:lnTo>
                    <a:pt x="0" y="1858772"/>
                  </a:lnTo>
                  <a:lnTo>
                    <a:pt x="0" y="947039"/>
                  </a:lnTo>
                  <a:lnTo>
                    <a:pt x="0" y="923544"/>
                  </a:lnTo>
                  <a:lnTo>
                    <a:pt x="0" y="876554"/>
                  </a:lnTo>
                  <a:cubicBezTo>
                    <a:pt x="3937" y="817880"/>
                    <a:pt x="11811" y="755269"/>
                    <a:pt x="27432" y="696468"/>
                  </a:cubicBezTo>
                  <a:cubicBezTo>
                    <a:pt x="129286" y="336550"/>
                    <a:pt x="430530" y="66421"/>
                    <a:pt x="802386" y="7747"/>
                  </a:cubicBezTo>
                  <a:cubicBezTo>
                    <a:pt x="829818" y="3810"/>
                    <a:pt x="861187" y="0"/>
                    <a:pt x="892429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40220" y="887220"/>
            <a:ext cx="1919700" cy="1394280"/>
            <a:chOff x="0" y="0"/>
            <a:chExt cx="2559600" cy="1859040"/>
          </a:xfrm>
        </p:grpSpPr>
        <p:sp>
          <p:nvSpPr>
            <p:cNvPr id="13" name="Freeform 13"/>
            <p:cNvSpPr/>
            <p:nvPr/>
          </p:nvSpPr>
          <p:spPr>
            <a:xfrm>
              <a:off x="0" y="127"/>
              <a:ext cx="2559685" cy="1858772"/>
            </a:xfrm>
            <a:custGeom>
              <a:avLst/>
              <a:gdLst/>
              <a:ahLst/>
              <a:cxnLst/>
              <a:rect l="l" t="t" r="r" b="b"/>
              <a:pathLst>
                <a:path w="2559685" h="1858772">
                  <a:moveTo>
                    <a:pt x="0" y="0"/>
                  </a:moveTo>
                  <a:lnTo>
                    <a:pt x="0" y="798322"/>
                  </a:lnTo>
                  <a:lnTo>
                    <a:pt x="1636014" y="798322"/>
                  </a:lnTo>
                  <a:cubicBezTo>
                    <a:pt x="1694688" y="810133"/>
                    <a:pt x="1741678" y="853059"/>
                    <a:pt x="1757299" y="911733"/>
                  </a:cubicBezTo>
                  <a:cubicBezTo>
                    <a:pt x="1761236" y="919607"/>
                    <a:pt x="1761236" y="927354"/>
                    <a:pt x="1765173" y="939165"/>
                  </a:cubicBezTo>
                  <a:cubicBezTo>
                    <a:pt x="1765173" y="939165"/>
                    <a:pt x="1765173" y="943102"/>
                    <a:pt x="1765173" y="947039"/>
                  </a:cubicBezTo>
                  <a:lnTo>
                    <a:pt x="1765173" y="1858772"/>
                  </a:lnTo>
                  <a:lnTo>
                    <a:pt x="2559685" y="1858772"/>
                  </a:lnTo>
                  <a:lnTo>
                    <a:pt x="2559685" y="947039"/>
                  </a:lnTo>
                  <a:lnTo>
                    <a:pt x="2559685" y="923544"/>
                  </a:lnTo>
                  <a:lnTo>
                    <a:pt x="2559685" y="876554"/>
                  </a:lnTo>
                  <a:cubicBezTo>
                    <a:pt x="2555748" y="817880"/>
                    <a:pt x="2547874" y="755269"/>
                    <a:pt x="2532253" y="696468"/>
                  </a:cubicBezTo>
                  <a:cubicBezTo>
                    <a:pt x="2430526" y="336550"/>
                    <a:pt x="2129155" y="66421"/>
                    <a:pt x="1757299" y="7747"/>
                  </a:cubicBezTo>
                  <a:cubicBezTo>
                    <a:pt x="1729867" y="3810"/>
                    <a:pt x="1698625" y="0"/>
                    <a:pt x="1667256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3264840" y="1880280"/>
            <a:ext cx="595080" cy="8406720"/>
            <a:chOff x="0" y="0"/>
            <a:chExt cx="793440" cy="112089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3496" cy="11209020"/>
            </a:xfrm>
            <a:custGeom>
              <a:avLst/>
              <a:gdLst/>
              <a:ahLst/>
              <a:cxnLst/>
              <a:rect l="l" t="t" r="r" b="b"/>
              <a:pathLst>
                <a:path w="793496" h="11209020">
                  <a:moveTo>
                    <a:pt x="0" y="0"/>
                  </a:moveTo>
                  <a:lnTo>
                    <a:pt x="793496" y="0"/>
                  </a:lnTo>
                  <a:lnTo>
                    <a:pt x="793496" y="11209020"/>
                  </a:lnTo>
                  <a:lnTo>
                    <a:pt x="0" y="1120902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891540" y="4687740"/>
            <a:ext cx="595080" cy="715500"/>
            <a:chOff x="0" y="0"/>
            <a:chExt cx="793440" cy="954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93496" cy="954024"/>
            </a:xfrm>
            <a:custGeom>
              <a:avLst/>
              <a:gdLst/>
              <a:ahLst/>
              <a:cxnLst/>
              <a:rect l="l" t="t" r="r" b="b"/>
              <a:pathLst>
                <a:path w="793496" h="954024">
                  <a:moveTo>
                    <a:pt x="0" y="0"/>
                  </a:moveTo>
                  <a:lnTo>
                    <a:pt x="793496" y="0"/>
                  </a:lnTo>
                  <a:lnTo>
                    <a:pt x="793496" y="954024"/>
                  </a:lnTo>
                  <a:lnTo>
                    <a:pt x="0" y="954024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742500" y="4878360"/>
            <a:ext cx="893700" cy="333720"/>
            <a:chOff x="0" y="0"/>
            <a:chExt cx="1191600" cy="44496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91641" cy="445008"/>
            </a:xfrm>
            <a:custGeom>
              <a:avLst/>
              <a:gdLst/>
              <a:ahLst/>
              <a:cxnLst/>
              <a:rect l="l" t="t" r="r" b="b"/>
              <a:pathLst>
                <a:path w="1191641" h="445008">
                  <a:moveTo>
                    <a:pt x="221488" y="0"/>
                  </a:moveTo>
                  <a:cubicBezTo>
                    <a:pt x="99695" y="0"/>
                    <a:pt x="0" y="99695"/>
                    <a:pt x="0" y="223647"/>
                  </a:cubicBezTo>
                  <a:cubicBezTo>
                    <a:pt x="0" y="345440"/>
                    <a:pt x="99695" y="445008"/>
                    <a:pt x="221488" y="445008"/>
                  </a:cubicBezTo>
                  <a:lnTo>
                    <a:pt x="967867" y="445008"/>
                  </a:lnTo>
                  <a:cubicBezTo>
                    <a:pt x="1091946" y="445008"/>
                    <a:pt x="1191641" y="345313"/>
                    <a:pt x="1191641" y="223647"/>
                  </a:cubicBezTo>
                  <a:cubicBezTo>
                    <a:pt x="1191641" y="99695"/>
                    <a:pt x="1091946" y="0"/>
                    <a:pt x="967867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4685040" y="1099980"/>
            <a:ext cx="113400" cy="525420"/>
            <a:chOff x="0" y="0"/>
            <a:chExt cx="151200" cy="700560"/>
          </a:xfrm>
        </p:grpSpPr>
        <p:sp>
          <p:nvSpPr>
            <p:cNvPr id="21" name="Freeform 21"/>
            <p:cNvSpPr/>
            <p:nvPr/>
          </p:nvSpPr>
          <p:spPr>
            <a:xfrm>
              <a:off x="127" y="0"/>
              <a:ext cx="151130" cy="700405"/>
            </a:xfrm>
            <a:custGeom>
              <a:avLst/>
              <a:gdLst/>
              <a:ahLst/>
              <a:cxnLst/>
              <a:rect l="l" t="t" r="r" b="b"/>
              <a:pathLst>
                <a:path w="151130" h="700405">
                  <a:moveTo>
                    <a:pt x="74041" y="0"/>
                  </a:moveTo>
                  <a:cubicBezTo>
                    <a:pt x="32512" y="0"/>
                    <a:pt x="0" y="48260"/>
                    <a:pt x="0" y="100584"/>
                  </a:cubicBezTo>
                  <a:lnTo>
                    <a:pt x="0" y="700405"/>
                  </a:lnTo>
                  <a:lnTo>
                    <a:pt x="151130" y="700405"/>
                  </a:lnTo>
                  <a:lnTo>
                    <a:pt x="148082" y="100584"/>
                  </a:lnTo>
                  <a:cubicBezTo>
                    <a:pt x="148082" y="48260"/>
                    <a:pt x="115570" y="0"/>
                    <a:pt x="74041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4613760" y="1146420"/>
            <a:ext cx="255420" cy="251640"/>
            <a:chOff x="0" y="0"/>
            <a:chExt cx="340560" cy="3355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40487" cy="335407"/>
            </a:xfrm>
            <a:custGeom>
              <a:avLst/>
              <a:gdLst/>
              <a:ahLst/>
              <a:cxnLst/>
              <a:rect l="l" t="t" r="r" b="b"/>
              <a:pathLst>
                <a:path w="340487" h="335407">
                  <a:moveTo>
                    <a:pt x="65151" y="0"/>
                  </a:moveTo>
                  <a:cubicBezTo>
                    <a:pt x="29591" y="0"/>
                    <a:pt x="0" y="29210"/>
                    <a:pt x="0" y="64135"/>
                  </a:cubicBezTo>
                  <a:lnTo>
                    <a:pt x="0" y="271272"/>
                  </a:lnTo>
                  <a:cubicBezTo>
                    <a:pt x="0" y="306324"/>
                    <a:pt x="29591" y="335407"/>
                    <a:pt x="65151" y="335407"/>
                  </a:cubicBezTo>
                  <a:lnTo>
                    <a:pt x="275463" y="335407"/>
                  </a:lnTo>
                  <a:cubicBezTo>
                    <a:pt x="311023" y="335407"/>
                    <a:pt x="340487" y="306324"/>
                    <a:pt x="340487" y="271272"/>
                  </a:cubicBezTo>
                  <a:lnTo>
                    <a:pt x="340487" y="64135"/>
                  </a:lnTo>
                  <a:cubicBezTo>
                    <a:pt x="340487" y="29210"/>
                    <a:pt x="310896" y="0"/>
                    <a:pt x="27546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4243320" y="1161000"/>
            <a:ext cx="408240" cy="214920"/>
            <a:chOff x="0" y="0"/>
            <a:chExt cx="544320" cy="286560"/>
          </a:xfrm>
        </p:grpSpPr>
        <p:sp>
          <p:nvSpPr>
            <p:cNvPr id="25" name="Freeform 25"/>
            <p:cNvSpPr/>
            <p:nvPr/>
          </p:nvSpPr>
          <p:spPr>
            <a:xfrm>
              <a:off x="127" y="0"/>
              <a:ext cx="544195" cy="286512"/>
            </a:xfrm>
            <a:custGeom>
              <a:avLst/>
              <a:gdLst/>
              <a:ahLst/>
              <a:cxnLst/>
              <a:rect l="l" t="t" r="r" b="b"/>
              <a:pathLst>
                <a:path w="544195" h="286512">
                  <a:moveTo>
                    <a:pt x="144145" y="0"/>
                  </a:moveTo>
                  <a:cubicBezTo>
                    <a:pt x="66675" y="0"/>
                    <a:pt x="0" y="60706"/>
                    <a:pt x="0" y="144272"/>
                  </a:cubicBezTo>
                  <a:cubicBezTo>
                    <a:pt x="0" y="224536"/>
                    <a:pt x="65659" y="286512"/>
                    <a:pt x="142113" y="286512"/>
                  </a:cubicBezTo>
                  <a:cubicBezTo>
                    <a:pt x="157480" y="286512"/>
                    <a:pt x="173482" y="283972"/>
                    <a:pt x="189230" y="278638"/>
                  </a:cubicBezTo>
                  <a:lnTo>
                    <a:pt x="514604" y="173482"/>
                  </a:lnTo>
                  <a:cubicBezTo>
                    <a:pt x="544195" y="164719"/>
                    <a:pt x="544195" y="123825"/>
                    <a:pt x="514604" y="115062"/>
                  </a:cubicBezTo>
                  <a:lnTo>
                    <a:pt x="189230" y="6858"/>
                  </a:lnTo>
                  <a:cubicBezTo>
                    <a:pt x="174117" y="2159"/>
                    <a:pt x="159004" y="0"/>
                    <a:pt x="14414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4829220" y="1161000"/>
            <a:ext cx="408240" cy="214920"/>
            <a:chOff x="0" y="0"/>
            <a:chExt cx="544320" cy="286560"/>
          </a:xfrm>
        </p:grpSpPr>
        <p:sp>
          <p:nvSpPr>
            <p:cNvPr id="27" name="Freeform 27"/>
            <p:cNvSpPr/>
            <p:nvPr/>
          </p:nvSpPr>
          <p:spPr>
            <a:xfrm>
              <a:off x="127" y="0"/>
              <a:ext cx="544322" cy="286512"/>
            </a:xfrm>
            <a:custGeom>
              <a:avLst/>
              <a:gdLst/>
              <a:ahLst/>
              <a:cxnLst/>
              <a:rect l="l" t="t" r="r" b="b"/>
              <a:pathLst>
                <a:path w="544322" h="286512">
                  <a:moveTo>
                    <a:pt x="399923" y="0"/>
                  </a:moveTo>
                  <a:cubicBezTo>
                    <a:pt x="385191" y="0"/>
                    <a:pt x="370078" y="2159"/>
                    <a:pt x="354965" y="6858"/>
                  </a:cubicBezTo>
                  <a:lnTo>
                    <a:pt x="29591" y="115062"/>
                  </a:lnTo>
                  <a:cubicBezTo>
                    <a:pt x="0" y="123825"/>
                    <a:pt x="0" y="164719"/>
                    <a:pt x="29591" y="173482"/>
                  </a:cubicBezTo>
                  <a:lnTo>
                    <a:pt x="354965" y="278638"/>
                  </a:lnTo>
                  <a:cubicBezTo>
                    <a:pt x="370840" y="284099"/>
                    <a:pt x="386588" y="286512"/>
                    <a:pt x="402082" y="286512"/>
                  </a:cubicBezTo>
                  <a:cubicBezTo>
                    <a:pt x="478663" y="286512"/>
                    <a:pt x="544322" y="224536"/>
                    <a:pt x="544322" y="144272"/>
                  </a:cubicBezTo>
                  <a:cubicBezTo>
                    <a:pt x="544322" y="60706"/>
                    <a:pt x="477393" y="0"/>
                    <a:pt x="39992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4741200" y="1625940"/>
            <a:ext cx="5504220" cy="604800"/>
            <a:chOff x="0" y="0"/>
            <a:chExt cx="7338960" cy="8064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7338949" cy="806450"/>
            </a:xfrm>
            <a:custGeom>
              <a:avLst/>
              <a:gdLst/>
              <a:ahLst/>
              <a:cxnLst/>
              <a:rect l="l" t="t" r="r" b="b"/>
              <a:pathLst>
                <a:path w="7338949" h="806450">
                  <a:moveTo>
                    <a:pt x="0" y="0"/>
                  </a:moveTo>
                  <a:lnTo>
                    <a:pt x="7338949" y="0"/>
                  </a:lnTo>
                  <a:lnTo>
                    <a:pt x="7338949" y="806450"/>
                  </a:lnTo>
                  <a:lnTo>
                    <a:pt x="0" y="806450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3574800" y="1625940"/>
            <a:ext cx="1166400" cy="604800"/>
            <a:chOff x="0" y="0"/>
            <a:chExt cx="1555200" cy="806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555242" cy="806450"/>
            </a:xfrm>
            <a:custGeom>
              <a:avLst/>
              <a:gdLst/>
              <a:ahLst/>
              <a:cxnLst/>
              <a:rect l="l" t="t" r="r" b="b"/>
              <a:pathLst>
                <a:path w="1555242" h="806450">
                  <a:moveTo>
                    <a:pt x="0" y="0"/>
                  </a:moveTo>
                  <a:lnTo>
                    <a:pt x="1555242" y="0"/>
                  </a:lnTo>
                  <a:lnTo>
                    <a:pt x="1555242" y="806450"/>
                  </a:lnTo>
                  <a:lnTo>
                    <a:pt x="0" y="80645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32" name="Group 32"/>
          <p:cNvGrpSpPr/>
          <p:nvPr/>
        </p:nvGrpSpPr>
        <p:grpSpPr>
          <a:xfrm rot="5400000">
            <a:off x="4443120" y="1570320"/>
            <a:ext cx="595080" cy="715500"/>
            <a:chOff x="0" y="0"/>
            <a:chExt cx="793440" cy="954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93496" cy="954024"/>
            </a:xfrm>
            <a:custGeom>
              <a:avLst/>
              <a:gdLst/>
              <a:ahLst/>
              <a:cxnLst/>
              <a:rect l="l" t="t" r="r" b="b"/>
              <a:pathLst>
                <a:path w="793496" h="954024">
                  <a:moveTo>
                    <a:pt x="0" y="0"/>
                  </a:moveTo>
                  <a:lnTo>
                    <a:pt x="793496" y="0"/>
                  </a:lnTo>
                  <a:lnTo>
                    <a:pt x="793496" y="954024"/>
                  </a:lnTo>
                  <a:lnTo>
                    <a:pt x="0" y="954024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34" name="Group 34"/>
          <p:cNvGrpSpPr/>
          <p:nvPr/>
        </p:nvGrpSpPr>
        <p:grpSpPr>
          <a:xfrm rot="5400000">
            <a:off x="4294080" y="1760940"/>
            <a:ext cx="893700" cy="333720"/>
            <a:chOff x="0" y="0"/>
            <a:chExt cx="1191600" cy="44496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91641" cy="445008"/>
            </a:xfrm>
            <a:custGeom>
              <a:avLst/>
              <a:gdLst/>
              <a:ahLst/>
              <a:cxnLst/>
              <a:rect l="l" t="t" r="r" b="b"/>
              <a:pathLst>
                <a:path w="1191641" h="445008">
                  <a:moveTo>
                    <a:pt x="221488" y="0"/>
                  </a:moveTo>
                  <a:cubicBezTo>
                    <a:pt x="99695" y="0"/>
                    <a:pt x="0" y="99695"/>
                    <a:pt x="0" y="223647"/>
                  </a:cubicBezTo>
                  <a:cubicBezTo>
                    <a:pt x="0" y="345440"/>
                    <a:pt x="99695" y="445008"/>
                    <a:pt x="221488" y="445008"/>
                  </a:cubicBezTo>
                  <a:lnTo>
                    <a:pt x="967867" y="445008"/>
                  </a:lnTo>
                  <a:cubicBezTo>
                    <a:pt x="1091946" y="445008"/>
                    <a:pt x="1191641" y="345313"/>
                    <a:pt x="1191641" y="223647"/>
                  </a:cubicBezTo>
                  <a:cubicBezTo>
                    <a:pt x="1191641" y="99695"/>
                    <a:pt x="1091946" y="0"/>
                    <a:pt x="967867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4685040" y="2658960"/>
            <a:ext cx="113400" cy="525420"/>
            <a:chOff x="0" y="0"/>
            <a:chExt cx="151200" cy="700560"/>
          </a:xfrm>
        </p:grpSpPr>
        <p:sp>
          <p:nvSpPr>
            <p:cNvPr id="37" name="Freeform 37"/>
            <p:cNvSpPr/>
            <p:nvPr/>
          </p:nvSpPr>
          <p:spPr>
            <a:xfrm>
              <a:off x="127" y="0"/>
              <a:ext cx="151130" cy="700405"/>
            </a:xfrm>
            <a:custGeom>
              <a:avLst/>
              <a:gdLst/>
              <a:ahLst/>
              <a:cxnLst/>
              <a:rect l="l" t="t" r="r" b="b"/>
              <a:pathLst>
                <a:path w="151130" h="700405">
                  <a:moveTo>
                    <a:pt x="74041" y="0"/>
                  </a:moveTo>
                  <a:cubicBezTo>
                    <a:pt x="32512" y="0"/>
                    <a:pt x="0" y="48260"/>
                    <a:pt x="0" y="100584"/>
                  </a:cubicBezTo>
                  <a:lnTo>
                    <a:pt x="0" y="700405"/>
                  </a:lnTo>
                  <a:lnTo>
                    <a:pt x="151130" y="700405"/>
                  </a:lnTo>
                  <a:lnTo>
                    <a:pt x="148082" y="100584"/>
                  </a:lnTo>
                  <a:cubicBezTo>
                    <a:pt x="148082" y="48260"/>
                    <a:pt x="115570" y="0"/>
                    <a:pt x="74041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4613760" y="2704860"/>
            <a:ext cx="255420" cy="251640"/>
            <a:chOff x="0" y="0"/>
            <a:chExt cx="340560" cy="33552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40487" cy="335407"/>
            </a:xfrm>
            <a:custGeom>
              <a:avLst/>
              <a:gdLst/>
              <a:ahLst/>
              <a:cxnLst/>
              <a:rect l="l" t="t" r="r" b="b"/>
              <a:pathLst>
                <a:path w="340487" h="335407">
                  <a:moveTo>
                    <a:pt x="65151" y="0"/>
                  </a:moveTo>
                  <a:cubicBezTo>
                    <a:pt x="29591" y="0"/>
                    <a:pt x="0" y="29210"/>
                    <a:pt x="0" y="64135"/>
                  </a:cubicBezTo>
                  <a:lnTo>
                    <a:pt x="0" y="271272"/>
                  </a:lnTo>
                  <a:cubicBezTo>
                    <a:pt x="0" y="306324"/>
                    <a:pt x="29591" y="335407"/>
                    <a:pt x="65151" y="335407"/>
                  </a:cubicBezTo>
                  <a:lnTo>
                    <a:pt x="275463" y="335407"/>
                  </a:lnTo>
                  <a:cubicBezTo>
                    <a:pt x="311023" y="335407"/>
                    <a:pt x="340487" y="306324"/>
                    <a:pt x="340487" y="271272"/>
                  </a:cubicBezTo>
                  <a:lnTo>
                    <a:pt x="340487" y="64135"/>
                  </a:lnTo>
                  <a:cubicBezTo>
                    <a:pt x="340487" y="29210"/>
                    <a:pt x="310896" y="0"/>
                    <a:pt x="27546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4243320" y="2719440"/>
            <a:ext cx="408240" cy="214920"/>
            <a:chOff x="0" y="0"/>
            <a:chExt cx="544320" cy="286560"/>
          </a:xfrm>
        </p:grpSpPr>
        <p:sp>
          <p:nvSpPr>
            <p:cNvPr id="41" name="Freeform 41"/>
            <p:cNvSpPr/>
            <p:nvPr/>
          </p:nvSpPr>
          <p:spPr>
            <a:xfrm>
              <a:off x="127" y="0"/>
              <a:ext cx="544195" cy="286512"/>
            </a:xfrm>
            <a:custGeom>
              <a:avLst/>
              <a:gdLst/>
              <a:ahLst/>
              <a:cxnLst/>
              <a:rect l="l" t="t" r="r" b="b"/>
              <a:pathLst>
                <a:path w="544195" h="286512">
                  <a:moveTo>
                    <a:pt x="144145" y="0"/>
                  </a:moveTo>
                  <a:cubicBezTo>
                    <a:pt x="66675" y="0"/>
                    <a:pt x="0" y="60706"/>
                    <a:pt x="0" y="144272"/>
                  </a:cubicBezTo>
                  <a:cubicBezTo>
                    <a:pt x="0" y="224536"/>
                    <a:pt x="65659" y="286512"/>
                    <a:pt x="142113" y="286512"/>
                  </a:cubicBezTo>
                  <a:cubicBezTo>
                    <a:pt x="157480" y="286512"/>
                    <a:pt x="173482" y="283972"/>
                    <a:pt x="189230" y="278638"/>
                  </a:cubicBezTo>
                  <a:lnTo>
                    <a:pt x="514604" y="173482"/>
                  </a:lnTo>
                  <a:cubicBezTo>
                    <a:pt x="544195" y="164719"/>
                    <a:pt x="544195" y="123825"/>
                    <a:pt x="514604" y="115062"/>
                  </a:cubicBezTo>
                  <a:lnTo>
                    <a:pt x="189230" y="6858"/>
                  </a:lnTo>
                  <a:cubicBezTo>
                    <a:pt x="174117" y="2159"/>
                    <a:pt x="159004" y="0"/>
                    <a:pt x="14414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4829220" y="2719440"/>
            <a:ext cx="408240" cy="214920"/>
            <a:chOff x="0" y="0"/>
            <a:chExt cx="544320" cy="286560"/>
          </a:xfrm>
        </p:grpSpPr>
        <p:sp>
          <p:nvSpPr>
            <p:cNvPr id="43" name="Freeform 43"/>
            <p:cNvSpPr/>
            <p:nvPr/>
          </p:nvSpPr>
          <p:spPr>
            <a:xfrm>
              <a:off x="127" y="0"/>
              <a:ext cx="544322" cy="286512"/>
            </a:xfrm>
            <a:custGeom>
              <a:avLst/>
              <a:gdLst/>
              <a:ahLst/>
              <a:cxnLst/>
              <a:rect l="l" t="t" r="r" b="b"/>
              <a:pathLst>
                <a:path w="544322" h="286512">
                  <a:moveTo>
                    <a:pt x="399923" y="0"/>
                  </a:moveTo>
                  <a:cubicBezTo>
                    <a:pt x="385191" y="0"/>
                    <a:pt x="370078" y="2159"/>
                    <a:pt x="354965" y="6858"/>
                  </a:cubicBezTo>
                  <a:lnTo>
                    <a:pt x="29591" y="115062"/>
                  </a:lnTo>
                  <a:cubicBezTo>
                    <a:pt x="0" y="123825"/>
                    <a:pt x="0" y="164719"/>
                    <a:pt x="29591" y="173482"/>
                  </a:cubicBezTo>
                  <a:lnTo>
                    <a:pt x="354965" y="278638"/>
                  </a:lnTo>
                  <a:cubicBezTo>
                    <a:pt x="370840" y="284099"/>
                    <a:pt x="386588" y="286512"/>
                    <a:pt x="402082" y="286512"/>
                  </a:cubicBezTo>
                  <a:cubicBezTo>
                    <a:pt x="478663" y="286512"/>
                    <a:pt x="544322" y="224536"/>
                    <a:pt x="544322" y="144272"/>
                  </a:cubicBezTo>
                  <a:cubicBezTo>
                    <a:pt x="544322" y="60706"/>
                    <a:pt x="477393" y="0"/>
                    <a:pt x="39992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4741200" y="3184380"/>
            <a:ext cx="5561460" cy="604800"/>
            <a:chOff x="0" y="0"/>
            <a:chExt cx="7415280" cy="8064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7415276" cy="806450"/>
            </a:xfrm>
            <a:custGeom>
              <a:avLst/>
              <a:gdLst/>
              <a:ahLst/>
              <a:cxnLst/>
              <a:rect l="l" t="t" r="r" b="b"/>
              <a:pathLst>
                <a:path w="7415276" h="806450">
                  <a:moveTo>
                    <a:pt x="0" y="0"/>
                  </a:moveTo>
                  <a:lnTo>
                    <a:pt x="7415276" y="0"/>
                  </a:lnTo>
                  <a:lnTo>
                    <a:pt x="7415276" y="806450"/>
                  </a:lnTo>
                  <a:lnTo>
                    <a:pt x="0" y="806450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3574800" y="3184380"/>
            <a:ext cx="1166400" cy="604800"/>
            <a:chOff x="0" y="0"/>
            <a:chExt cx="1555200" cy="8064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555242" cy="806450"/>
            </a:xfrm>
            <a:custGeom>
              <a:avLst/>
              <a:gdLst/>
              <a:ahLst/>
              <a:cxnLst/>
              <a:rect l="l" t="t" r="r" b="b"/>
              <a:pathLst>
                <a:path w="1555242" h="806450">
                  <a:moveTo>
                    <a:pt x="0" y="0"/>
                  </a:moveTo>
                  <a:lnTo>
                    <a:pt x="1555242" y="0"/>
                  </a:lnTo>
                  <a:lnTo>
                    <a:pt x="1555242" y="806450"/>
                  </a:lnTo>
                  <a:lnTo>
                    <a:pt x="0" y="80645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48" name="Group 48"/>
          <p:cNvGrpSpPr/>
          <p:nvPr/>
        </p:nvGrpSpPr>
        <p:grpSpPr>
          <a:xfrm rot="5400000">
            <a:off x="4443120" y="3128760"/>
            <a:ext cx="595080" cy="715500"/>
            <a:chOff x="0" y="0"/>
            <a:chExt cx="793440" cy="9540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793496" cy="954024"/>
            </a:xfrm>
            <a:custGeom>
              <a:avLst/>
              <a:gdLst/>
              <a:ahLst/>
              <a:cxnLst/>
              <a:rect l="l" t="t" r="r" b="b"/>
              <a:pathLst>
                <a:path w="793496" h="954024">
                  <a:moveTo>
                    <a:pt x="0" y="0"/>
                  </a:moveTo>
                  <a:lnTo>
                    <a:pt x="793496" y="0"/>
                  </a:lnTo>
                  <a:lnTo>
                    <a:pt x="793496" y="954024"/>
                  </a:lnTo>
                  <a:lnTo>
                    <a:pt x="0" y="954024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50" name="Group 50"/>
          <p:cNvGrpSpPr/>
          <p:nvPr/>
        </p:nvGrpSpPr>
        <p:grpSpPr>
          <a:xfrm rot="5400000">
            <a:off x="4294080" y="3319380"/>
            <a:ext cx="893700" cy="333720"/>
            <a:chOff x="0" y="0"/>
            <a:chExt cx="1191600" cy="44496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191641" cy="445008"/>
            </a:xfrm>
            <a:custGeom>
              <a:avLst/>
              <a:gdLst/>
              <a:ahLst/>
              <a:cxnLst/>
              <a:rect l="l" t="t" r="r" b="b"/>
              <a:pathLst>
                <a:path w="1191641" h="445008">
                  <a:moveTo>
                    <a:pt x="221488" y="0"/>
                  </a:moveTo>
                  <a:cubicBezTo>
                    <a:pt x="99695" y="0"/>
                    <a:pt x="0" y="99695"/>
                    <a:pt x="0" y="223647"/>
                  </a:cubicBezTo>
                  <a:cubicBezTo>
                    <a:pt x="0" y="345440"/>
                    <a:pt x="99695" y="445008"/>
                    <a:pt x="221488" y="445008"/>
                  </a:cubicBezTo>
                  <a:lnTo>
                    <a:pt x="967867" y="445008"/>
                  </a:lnTo>
                  <a:cubicBezTo>
                    <a:pt x="1091946" y="445008"/>
                    <a:pt x="1191641" y="345313"/>
                    <a:pt x="1191641" y="223647"/>
                  </a:cubicBezTo>
                  <a:cubicBezTo>
                    <a:pt x="1191641" y="99695"/>
                    <a:pt x="1091946" y="0"/>
                    <a:pt x="967867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4685040" y="4217400"/>
            <a:ext cx="113400" cy="525420"/>
            <a:chOff x="0" y="0"/>
            <a:chExt cx="151200" cy="700560"/>
          </a:xfrm>
        </p:grpSpPr>
        <p:sp>
          <p:nvSpPr>
            <p:cNvPr id="53" name="Freeform 53"/>
            <p:cNvSpPr/>
            <p:nvPr/>
          </p:nvSpPr>
          <p:spPr>
            <a:xfrm>
              <a:off x="127" y="0"/>
              <a:ext cx="151130" cy="700405"/>
            </a:xfrm>
            <a:custGeom>
              <a:avLst/>
              <a:gdLst/>
              <a:ahLst/>
              <a:cxnLst/>
              <a:rect l="l" t="t" r="r" b="b"/>
              <a:pathLst>
                <a:path w="151130" h="700405">
                  <a:moveTo>
                    <a:pt x="74041" y="0"/>
                  </a:moveTo>
                  <a:cubicBezTo>
                    <a:pt x="32512" y="0"/>
                    <a:pt x="0" y="48260"/>
                    <a:pt x="0" y="100584"/>
                  </a:cubicBezTo>
                  <a:lnTo>
                    <a:pt x="0" y="700405"/>
                  </a:lnTo>
                  <a:lnTo>
                    <a:pt x="151130" y="700405"/>
                  </a:lnTo>
                  <a:lnTo>
                    <a:pt x="148082" y="100584"/>
                  </a:lnTo>
                  <a:cubicBezTo>
                    <a:pt x="148082" y="48260"/>
                    <a:pt x="115570" y="0"/>
                    <a:pt x="74041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4613760" y="4263300"/>
            <a:ext cx="255420" cy="251640"/>
            <a:chOff x="0" y="0"/>
            <a:chExt cx="340560" cy="33552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40487" cy="335407"/>
            </a:xfrm>
            <a:custGeom>
              <a:avLst/>
              <a:gdLst/>
              <a:ahLst/>
              <a:cxnLst/>
              <a:rect l="l" t="t" r="r" b="b"/>
              <a:pathLst>
                <a:path w="340487" h="335407">
                  <a:moveTo>
                    <a:pt x="65151" y="0"/>
                  </a:moveTo>
                  <a:cubicBezTo>
                    <a:pt x="29591" y="0"/>
                    <a:pt x="0" y="29210"/>
                    <a:pt x="0" y="64135"/>
                  </a:cubicBezTo>
                  <a:lnTo>
                    <a:pt x="0" y="271272"/>
                  </a:lnTo>
                  <a:cubicBezTo>
                    <a:pt x="0" y="306324"/>
                    <a:pt x="29591" y="335407"/>
                    <a:pt x="65151" y="335407"/>
                  </a:cubicBezTo>
                  <a:lnTo>
                    <a:pt x="275463" y="335407"/>
                  </a:lnTo>
                  <a:cubicBezTo>
                    <a:pt x="311023" y="335407"/>
                    <a:pt x="340487" y="306324"/>
                    <a:pt x="340487" y="271272"/>
                  </a:cubicBezTo>
                  <a:lnTo>
                    <a:pt x="340487" y="64135"/>
                  </a:lnTo>
                  <a:cubicBezTo>
                    <a:pt x="340487" y="29210"/>
                    <a:pt x="310896" y="0"/>
                    <a:pt x="27546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4243320" y="4277880"/>
            <a:ext cx="408240" cy="214920"/>
            <a:chOff x="0" y="0"/>
            <a:chExt cx="544320" cy="286560"/>
          </a:xfrm>
        </p:grpSpPr>
        <p:sp>
          <p:nvSpPr>
            <p:cNvPr id="57" name="Freeform 57"/>
            <p:cNvSpPr/>
            <p:nvPr/>
          </p:nvSpPr>
          <p:spPr>
            <a:xfrm>
              <a:off x="127" y="0"/>
              <a:ext cx="544195" cy="286512"/>
            </a:xfrm>
            <a:custGeom>
              <a:avLst/>
              <a:gdLst/>
              <a:ahLst/>
              <a:cxnLst/>
              <a:rect l="l" t="t" r="r" b="b"/>
              <a:pathLst>
                <a:path w="544195" h="286512">
                  <a:moveTo>
                    <a:pt x="144145" y="0"/>
                  </a:moveTo>
                  <a:cubicBezTo>
                    <a:pt x="66675" y="0"/>
                    <a:pt x="0" y="60706"/>
                    <a:pt x="0" y="144272"/>
                  </a:cubicBezTo>
                  <a:cubicBezTo>
                    <a:pt x="0" y="224536"/>
                    <a:pt x="65659" y="286512"/>
                    <a:pt x="142113" y="286512"/>
                  </a:cubicBezTo>
                  <a:cubicBezTo>
                    <a:pt x="157480" y="286512"/>
                    <a:pt x="173482" y="283972"/>
                    <a:pt x="189230" y="278638"/>
                  </a:cubicBezTo>
                  <a:lnTo>
                    <a:pt x="514604" y="173482"/>
                  </a:lnTo>
                  <a:cubicBezTo>
                    <a:pt x="544195" y="164719"/>
                    <a:pt x="544195" y="123825"/>
                    <a:pt x="514604" y="115062"/>
                  </a:cubicBezTo>
                  <a:lnTo>
                    <a:pt x="189230" y="6858"/>
                  </a:lnTo>
                  <a:cubicBezTo>
                    <a:pt x="174117" y="2159"/>
                    <a:pt x="159004" y="0"/>
                    <a:pt x="14414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4829220" y="4277880"/>
            <a:ext cx="408240" cy="214920"/>
            <a:chOff x="0" y="0"/>
            <a:chExt cx="544320" cy="286560"/>
          </a:xfrm>
        </p:grpSpPr>
        <p:sp>
          <p:nvSpPr>
            <p:cNvPr id="59" name="Freeform 59"/>
            <p:cNvSpPr/>
            <p:nvPr/>
          </p:nvSpPr>
          <p:spPr>
            <a:xfrm>
              <a:off x="127" y="0"/>
              <a:ext cx="544322" cy="286512"/>
            </a:xfrm>
            <a:custGeom>
              <a:avLst/>
              <a:gdLst/>
              <a:ahLst/>
              <a:cxnLst/>
              <a:rect l="l" t="t" r="r" b="b"/>
              <a:pathLst>
                <a:path w="544322" h="286512">
                  <a:moveTo>
                    <a:pt x="399923" y="0"/>
                  </a:moveTo>
                  <a:cubicBezTo>
                    <a:pt x="385191" y="0"/>
                    <a:pt x="370078" y="2159"/>
                    <a:pt x="354965" y="6858"/>
                  </a:cubicBezTo>
                  <a:lnTo>
                    <a:pt x="29591" y="115062"/>
                  </a:lnTo>
                  <a:cubicBezTo>
                    <a:pt x="0" y="123825"/>
                    <a:pt x="0" y="164719"/>
                    <a:pt x="29591" y="173482"/>
                  </a:cubicBezTo>
                  <a:lnTo>
                    <a:pt x="354965" y="278638"/>
                  </a:lnTo>
                  <a:cubicBezTo>
                    <a:pt x="370840" y="284099"/>
                    <a:pt x="386588" y="286512"/>
                    <a:pt x="402082" y="286512"/>
                  </a:cubicBezTo>
                  <a:cubicBezTo>
                    <a:pt x="478663" y="286512"/>
                    <a:pt x="544322" y="224536"/>
                    <a:pt x="544322" y="144272"/>
                  </a:cubicBezTo>
                  <a:cubicBezTo>
                    <a:pt x="544322" y="60706"/>
                    <a:pt x="477393" y="0"/>
                    <a:pt x="39992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4741200" y="4742820"/>
            <a:ext cx="5489100" cy="604800"/>
            <a:chOff x="0" y="0"/>
            <a:chExt cx="7318800" cy="806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7318756" cy="806450"/>
            </a:xfrm>
            <a:custGeom>
              <a:avLst/>
              <a:gdLst/>
              <a:ahLst/>
              <a:cxnLst/>
              <a:rect l="l" t="t" r="r" b="b"/>
              <a:pathLst>
                <a:path w="7318756" h="806450">
                  <a:moveTo>
                    <a:pt x="0" y="0"/>
                  </a:moveTo>
                  <a:lnTo>
                    <a:pt x="7318756" y="0"/>
                  </a:lnTo>
                  <a:lnTo>
                    <a:pt x="7318756" y="806450"/>
                  </a:lnTo>
                  <a:lnTo>
                    <a:pt x="0" y="806450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3574800" y="4742820"/>
            <a:ext cx="1166400" cy="604800"/>
            <a:chOff x="0" y="0"/>
            <a:chExt cx="1555200" cy="8064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555242" cy="806450"/>
            </a:xfrm>
            <a:custGeom>
              <a:avLst/>
              <a:gdLst/>
              <a:ahLst/>
              <a:cxnLst/>
              <a:rect l="l" t="t" r="r" b="b"/>
              <a:pathLst>
                <a:path w="1555242" h="806450">
                  <a:moveTo>
                    <a:pt x="0" y="0"/>
                  </a:moveTo>
                  <a:lnTo>
                    <a:pt x="1555242" y="0"/>
                  </a:lnTo>
                  <a:lnTo>
                    <a:pt x="1555242" y="806450"/>
                  </a:lnTo>
                  <a:lnTo>
                    <a:pt x="0" y="80645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64" name="Group 64"/>
          <p:cNvGrpSpPr/>
          <p:nvPr/>
        </p:nvGrpSpPr>
        <p:grpSpPr>
          <a:xfrm rot="5400000">
            <a:off x="4443120" y="4687740"/>
            <a:ext cx="595080" cy="715500"/>
            <a:chOff x="0" y="0"/>
            <a:chExt cx="793440" cy="9540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793496" cy="954024"/>
            </a:xfrm>
            <a:custGeom>
              <a:avLst/>
              <a:gdLst/>
              <a:ahLst/>
              <a:cxnLst/>
              <a:rect l="l" t="t" r="r" b="b"/>
              <a:pathLst>
                <a:path w="793496" h="954024">
                  <a:moveTo>
                    <a:pt x="0" y="0"/>
                  </a:moveTo>
                  <a:lnTo>
                    <a:pt x="793496" y="0"/>
                  </a:lnTo>
                  <a:lnTo>
                    <a:pt x="793496" y="954024"/>
                  </a:lnTo>
                  <a:lnTo>
                    <a:pt x="0" y="954024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66" name="Group 66"/>
          <p:cNvGrpSpPr/>
          <p:nvPr/>
        </p:nvGrpSpPr>
        <p:grpSpPr>
          <a:xfrm rot="5400000">
            <a:off x="4294080" y="4878360"/>
            <a:ext cx="893700" cy="333720"/>
            <a:chOff x="0" y="0"/>
            <a:chExt cx="1191600" cy="44496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191641" cy="445008"/>
            </a:xfrm>
            <a:custGeom>
              <a:avLst/>
              <a:gdLst/>
              <a:ahLst/>
              <a:cxnLst/>
              <a:rect l="l" t="t" r="r" b="b"/>
              <a:pathLst>
                <a:path w="1191641" h="445008">
                  <a:moveTo>
                    <a:pt x="221488" y="0"/>
                  </a:moveTo>
                  <a:cubicBezTo>
                    <a:pt x="99695" y="0"/>
                    <a:pt x="0" y="99695"/>
                    <a:pt x="0" y="223647"/>
                  </a:cubicBezTo>
                  <a:cubicBezTo>
                    <a:pt x="0" y="345440"/>
                    <a:pt x="99695" y="445008"/>
                    <a:pt x="221488" y="445008"/>
                  </a:cubicBezTo>
                  <a:lnTo>
                    <a:pt x="967867" y="445008"/>
                  </a:lnTo>
                  <a:cubicBezTo>
                    <a:pt x="1091946" y="445008"/>
                    <a:pt x="1191641" y="345313"/>
                    <a:pt x="1191641" y="223647"/>
                  </a:cubicBezTo>
                  <a:cubicBezTo>
                    <a:pt x="1191641" y="99695"/>
                    <a:pt x="1091946" y="0"/>
                    <a:pt x="967867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4685040" y="5775840"/>
            <a:ext cx="113400" cy="525420"/>
            <a:chOff x="0" y="0"/>
            <a:chExt cx="151200" cy="700560"/>
          </a:xfrm>
        </p:grpSpPr>
        <p:sp>
          <p:nvSpPr>
            <p:cNvPr id="69" name="Freeform 69"/>
            <p:cNvSpPr/>
            <p:nvPr/>
          </p:nvSpPr>
          <p:spPr>
            <a:xfrm>
              <a:off x="127" y="0"/>
              <a:ext cx="151130" cy="700405"/>
            </a:xfrm>
            <a:custGeom>
              <a:avLst/>
              <a:gdLst/>
              <a:ahLst/>
              <a:cxnLst/>
              <a:rect l="l" t="t" r="r" b="b"/>
              <a:pathLst>
                <a:path w="151130" h="700405">
                  <a:moveTo>
                    <a:pt x="74041" y="0"/>
                  </a:moveTo>
                  <a:cubicBezTo>
                    <a:pt x="32512" y="0"/>
                    <a:pt x="0" y="48260"/>
                    <a:pt x="0" y="100584"/>
                  </a:cubicBezTo>
                  <a:lnTo>
                    <a:pt x="0" y="700405"/>
                  </a:lnTo>
                  <a:lnTo>
                    <a:pt x="151130" y="700405"/>
                  </a:lnTo>
                  <a:lnTo>
                    <a:pt x="148082" y="100584"/>
                  </a:lnTo>
                  <a:cubicBezTo>
                    <a:pt x="148082" y="48260"/>
                    <a:pt x="115570" y="0"/>
                    <a:pt x="74041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4613760" y="5821740"/>
            <a:ext cx="255420" cy="251640"/>
            <a:chOff x="0" y="0"/>
            <a:chExt cx="340560" cy="33552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340487" cy="335407"/>
            </a:xfrm>
            <a:custGeom>
              <a:avLst/>
              <a:gdLst/>
              <a:ahLst/>
              <a:cxnLst/>
              <a:rect l="l" t="t" r="r" b="b"/>
              <a:pathLst>
                <a:path w="340487" h="335407">
                  <a:moveTo>
                    <a:pt x="65151" y="0"/>
                  </a:moveTo>
                  <a:cubicBezTo>
                    <a:pt x="29591" y="0"/>
                    <a:pt x="0" y="29210"/>
                    <a:pt x="0" y="64135"/>
                  </a:cubicBezTo>
                  <a:lnTo>
                    <a:pt x="0" y="271272"/>
                  </a:lnTo>
                  <a:cubicBezTo>
                    <a:pt x="0" y="306324"/>
                    <a:pt x="29591" y="335407"/>
                    <a:pt x="65151" y="335407"/>
                  </a:cubicBezTo>
                  <a:lnTo>
                    <a:pt x="275463" y="335407"/>
                  </a:lnTo>
                  <a:cubicBezTo>
                    <a:pt x="311023" y="335407"/>
                    <a:pt x="340487" y="306324"/>
                    <a:pt x="340487" y="271272"/>
                  </a:cubicBezTo>
                  <a:lnTo>
                    <a:pt x="340487" y="64135"/>
                  </a:lnTo>
                  <a:cubicBezTo>
                    <a:pt x="340487" y="29210"/>
                    <a:pt x="310896" y="0"/>
                    <a:pt x="27546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4243320" y="5836320"/>
            <a:ext cx="408240" cy="214920"/>
            <a:chOff x="0" y="0"/>
            <a:chExt cx="544320" cy="286560"/>
          </a:xfrm>
        </p:grpSpPr>
        <p:sp>
          <p:nvSpPr>
            <p:cNvPr id="73" name="Freeform 73"/>
            <p:cNvSpPr/>
            <p:nvPr/>
          </p:nvSpPr>
          <p:spPr>
            <a:xfrm>
              <a:off x="127" y="0"/>
              <a:ext cx="544195" cy="286512"/>
            </a:xfrm>
            <a:custGeom>
              <a:avLst/>
              <a:gdLst/>
              <a:ahLst/>
              <a:cxnLst/>
              <a:rect l="l" t="t" r="r" b="b"/>
              <a:pathLst>
                <a:path w="544195" h="286512">
                  <a:moveTo>
                    <a:pt x="144145" y="0"/>
                  </a:moveTo>
                  <a:cubicBezTo>
                    <a:pt x="66675" y="0"/>
                    <a:pt x="0" y="60706"/>
                    <a:pt x="0" y="144272"/>
                  </a:cubicBezTo>
                  <a:cubicBezTo>
                    <a:pt x="0" y="224536"/>
                    <a:pt x="65659" y="286512"/>
                    <a:pt x="142113" y="286512"/>
                  </a:cubicBezTo>
                  <a:cubicBezTo>
                    <a:pt x="157480" y="286512"/>
                    <a:pt x="173482" y="283972"/>
                    <a:pt x="189230" y="278638"/>
                  </a:cubicBezTo>
                  <a:lnTo>
                    <a:pt x="514604" y="173482"/>
                  </a:lnTo>
                  <a:cubicBezTo>
                    <a:pt x="544195" y="164719"/>
                    <a:pt x="544195" y="123825"/>
                    <a:pt x="514604" y="115062"/>
                  </a:cubicBezTo>
                  <a:lnTo>
                    <a:pt x="189230" y="6858"/>
                  </a:lnTo>
                  <a:cubicBezTo>
                    <a:pt x="174117" y="2159"/>
                    <a:pt x="159004" y="0"/>
                    <a:pt x="14414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4829220" y="5836320"/>
            <a:ext cx="408240" cy="214920"/>
            <a:chOff x="0" y="0"/>
            <a:chExt cx="544320" cy="286560"/>
          </a:xfrm>
        </p:grpSpPr>
        <p:sp>
          <p:nvSpPr>
            <p:cNvPr id="75" name="Freeform 75"/>
            <p:cNvSpPr/>
            <p:nvPr/>
          </p:nvSpPr>
          <p:spPr>
            <a:xfrm>
              <a:off x="127" y="0"/>
              <a:ext cx="544322" cy="286512"/>
            </a:xfrm>
            <a:custGeom>
              <a:avLst/>
              <a:gdLst/>
              <a:ahLst/>
              <a:cxnLst/>
              <a:rect l="l" t="t" r="r" b="b"/>
              <a:pathLst>
                <a:path w="544322" h="286512">
                  <a:moveTo>
                    <a:pt x="399923" y="0"/>
                  </a:moveTo>
                  <a:cubicBezTo>
                    <a:pt x="385191" y="0"/>
                    <a:pt x="370078" y="2159"/>
                    <a:pt x="354965" y="6858"/>
                  </a:cubicBezTo>
                  <a:lnTo>
                    <a:pt x="29591" y="115062"/>
                  </a:lnTo>
                  <a:cubicBezTo>
                    <a:pt x="0" y="123825"/>
                    <a:pt x="0" y="164719"/>
                    <a:pt x="29591" y="173482"/>
                  </a:cubicBezTo>
                  <a:lnTo>
                    <a:pt x="354965" y="278638"/>
                  </a:lnTo>
                  <a:cubicBezTo>
                    <a:pt x="370840" y="284099"/>
                    <a:pt x="386588" y="286512"/>
                    <a:pt x="402082" y="286512"/>
                  </a:cubicBezTo>
                  <a:cubicBezTo>
                    <a:pt x="478663" y="286512"/>
                    <a:pt x="544322" y="224536"/>
                    <a:pt x="544322" y="144272"/>
                  </a:cubicBezTo>
                  <a:cubicBezTo>
                    <a:pt x="544322" y="60706"/>
                    <a:pt x="477393" y="0"/>
                    <a:pt x="39992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4741200" y="6301260"/>
            <a:ext cx="5145660" cy="604800"/>
            <a:chOff x="0" y="0"/>
            <a:chExt cx="6860880" cy="8064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6860921" cy="806450"/>
            </a:xfrm>
            <a:custGeom>
              <a:avLst/>
              <a:gdLst/>
              <a:ahLst/>
              <a:cxnLst/>
              <a:rect l="l" t="t" r="r" b="b"/>
              <a:pathLst>
                <a:path w="6860921" h="806450">
                  <a:moveTo>
                    <a:pt x="0" y="0"/>
                  </a:moveTo>
                  <a:lnTo>
                    <a:pt x="6860921" y="0"/>
                  </a:lnTo>
                  <a:lnTo>
                    <a:pt x="6860921" y="806450"/>
                  </a:lnTo>
                  <a:lnTo>
                    <a:pt x="0" y="806450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3574800" y="6301260"/>
            <a:ext cx="1166400" cy="604800"/>
            <a:chOff x="0" y="0"/>
            <a:chExt cx="1555200" cy="8064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555242" cy="806450"/>
            </a:xfrm>
            <a:custGeom>
              <a:avLst/>
              <a:gdLst/>
              <a:ahLst/>
              <a:cxnLst/>
              <a:rect l="l" t="t" r="r" b="b"/>
              <a:pathLst>
                <a:path w="1555242" h="806450">
                  <a:moveTo>
                    <a:pt x="0" y="0"/>
                  </a:moveTo>
                  <a:lnTo>
                    <a:pt x="1555242" y="0"/>
                  </a:lnTo>
                  <a:lnTo>
                    <a:pt x="1555242" y="806450"/>
                  </a:lnTo>
                  <a:lnTo>
                    <a:pt x="0" y="80645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80" name="Group 80"/>
          <p:cNvGrpSpPr/>
          <p:nvPr/>
        </p:nvGrpSpPr>
        <p:grpSpPr>
          <a:xfrm rot="5400000">
            <a:off x="4443120" y="6246180"/>
            <a:ext cx="595080" cy="715500"/>
            <a:chOff x="0" y="0"/>
            <a:chExt cx="793440" cy="9540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793496" cy="954024"/>
            </a:xfrm>
            <a:custGeom>
              <a:avLst/>
              <a:gdLst/>
              <a:ahLst/>
              <a:cxnLst/>
              <a:rect l="l" t="t" r="r" b="b"/>
              <a:pathLst>
                <a:path w="793496" h="954024">
                  <a:moveTo>
                    <a:pt x="0" y="0"/>
                  </a:moveTo>
                  <a:lnTo>
                    <a:pt x="793496" y="0"/>
                  </a:lnTo>
                  <a:lnTo>
                    <a:pt x="793496" y="954024"/>
                  </a:lnTo>
                  <a:lnTo>
                    <a:pt x="0" y="954024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82" name="Group 82"/>
          <p:cNvGrpSpPr/>
          <p:nvPr/>
        </p:nvGrpSpPr>
        <p:grpSpPr>
          <a:xfrm rot="5400000">
            <a:off x="4294080" y="6436800"/>
            <a:ext cx="893700" cy="333720"/>
            <a:chOff x="0" y="0"/>
            <a:chExt cx="1191600" cy="44496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191641" cy="445008"/>
            </a:xfrm>
            <a:custGeom>
              <a:avLst/>
              <a:gdLst/>
              <a:ahLst/>
              <a:cxnLst/>
              <a:rect l="l" t="t" r="r" b="b"/>
              <a:pathLst>
                <a:path w="1191641" h="445008">
                  <a:moveTo>
                    <a:pt x="221488" y="0"/>
                  </a:moveTo>
                  <a:cubicBezTo>
                    <a:pt x="99695" y="0"/>
                    <a:pt x="0" y="99695"/>
                    <a:pt x="0" y="223647"/>
                  </a:cubicBezTo>
                  <a:cubicBezTo>
                    <a:pt x="0" y="345440"/>
                    <a:pt x="99695" y="445008"/>
                    <a:pt x="221488" y="445008"/>
                  </a:cubicBezTo>
                  <a:lnTo>
                    <a:pt x="967867" y="445008"/>
                  </a:lnTo>
                  <a:cubicBezTo>
                    <a:pt x="1091946" y="445008"/>
                    <a:pt x="1191641" y="345313"/>
                    <a:pt x="1191641" y="223647"/>
                  </a:cubicBezTo>
                  <a:cubicBezTo>
                    <a:pt x="1191641" y="99695"/>
                    <a:pt x="1091946" y="0"/>
                    <a:pt x="967867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4685040" y="7334820"/>
            <a:ext cx="113400" cy="525420"/>
            <a:chOff x="0" y="0"/>
            <a:chExt cx="151200" cy="700560"/>
          </a:xfrm>
        </p:grpSpPr>
        <p:sp>
          <p:nvSpPr>
            <p:cNvPr id="85" name="Freeform 85"/>
            <p:cNvSpPr/>
            <p:nvPr/>
          </p:nvSpPr>
          <p:spPr>
            <a:xfrm>
              <a:off x="127" y="0"/>
              <a:ext cx="151130" cy="700405"/>
            </a:xfrm>
            <a:custGeom>
              <a:avLst/>
              <a:gdLst/>
              <a:ahLst/>
              <a:cxnLst/>
              <a:rect l="l" t="t" r="r" b="b"/>
              <a:pathLst>
                <a:path w="151130" h="700405">
                  <a:moveTo>
                    <a:pt x="74041" y="0"/>
                  </a:moveTo>
                  <a:cubicBezTo>
                    <a:pt x="32512" y="0"/>
                    <a:pt x="0" y="48260"/>
                    <a:pt x="0" y="100584"/>
                  </a:cubicBezTo>
                  <a:lnTo>
                    <a:pt x="0" y="700405"/>
                  </a:lnTo>
                  <a:lnTo>
                    <a:pt x="151130" y="700405"/>
                  </a:lnTo>
                  <a:lnTo>
                    <a:pt x="148082" y="100584"/>
                  </a:lnTo>
                  <a:cubicBezTo>
                    <a:pt x="148082" y="48260"/>
                    <a:pt x="115570" y="0"/>
                    <a:pt x="74041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4613760" y="7380720"/>
            <a:ext cx="255420" cy="251640"/>
            <a:chOff x="0" y="0"/>
            <a:chExt cx="340560" cy="33552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340487" cy="335407"/>
            </a:xfrm>
            <a:custGeom>
              <a:avLst/>
              <a:gdLst/>
              <a:ahLst/>
              <a:cxnLst/>
              <a:rect l="l" t="t" r="r" b="b"/>
              <a:pathLst>
                <a:path w="340487" h="335407">
                  <a:moveTo>
                    <a:pt x="65151" y="0"/>
                  </a:moveTo>
                  <a:cubicBezTo>
                    <a:pt x="29591" y="0"/>
                    <a:pt x="0" y="29210"/>
                    <a:pt x="0" y="64135"/>
                  </a:cubicBezTo>
                  <a:lnTo>
                    <a:pt x="0" y="271272"/>
                  </a:lnTo>
                  <a:cubicBezTo>
                    <a:pt x="0" y="306324"/>
                    <a:pt x="29591" y="335407"/>
                    <a:pt x="65151" y="335407"/>
                  </a:cubicBezTo>
                  <a:lnTo>
                    <a:pt x="275463" y="335407"/>
                  </a:lnTo>
                  <a:cubicBezTo>
                    <a:pt x="311023" y="335407"/>
                    <a:pt x="340487" y="306324"/>
                    <a:pt x="340487" y="271272"/>
                  </a:cubicBezTo>
                  <a:lnTo>
                    <a:pt x="340487" y="64135"/>
                  </a:lnTo>
                  <a:cubicBezTo>
                    <a:pt x="340487" y="29210"/>
                    <a:pt x="310896" y="0"/>
                    <a:pt x="27546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4243320" y="7395300"/>
            <a:ext cx="408240" cy="214920"/>
            <a:chOff x="0" y="0"/>
            <a:chExt cx="544320" cy="286560"/>
          </a:xfrm>
        </p:grpSpPr>
        <p:sp>
          <p:nvSpPr>
            <p:cNvPr id="89" name="Freeform 89"/>
            <p:cNvSpPr/>
            <p:nvPr/>
          </p:nvSpPr>
          <p:spPr>
            <a:xfrm>
              <a:off x="127" y="0"/>
              <a:ext cx="544195" cy="286512"/>
            </a:xfrm>
            <a:custGeom>
              <a:avLst/>
              <a:gdLst/>
              <a:ahLst/>
              <a:cxnLst/>
              <a:rect l="l" t="t" r="r" b="b"/>
              <a:pathLst>
                <a:path w="544195" h="286512">
                  <a:moveTo>
                    <a:pt x="144145" y="0"/>
                  </a:moveTo>
                  <a:cubicBezTo>
                    <a:pt x="66675" y="0"/>
                    <a:pt x="0" y="60706"/>
                    <a:pt x="0" y="144272"/>
                  </a:cubicBezTo>
                  <a:cubicBezTo>
                    <a:pt x="0" y="224536"/>
                    <a:pt x="65659" y="286512"/>
                    <a:pt x="142113" y="286512"/>
                  </a:cubicBezTo>
                  <a:cubicBezTo>
                    <a:pt x="157480" y="286512"/>
                    <a:pt x="173482" y="283972"/>
                    <a:pt x="189230" y="278638"/>
                  </a:cubicBezTo>
                  <a:lnTo>
                    <a:pt x="514604" y="173482"/>
                  </a:lnTo>
                  <a:cubicBezTo>
                    <a:pt x="544195" y="164719"/>
                    <a:pt x="544195" y="123825"/>
                    <a:pt x="514604" y="115062"/>
                  </a:cubicBezTo>
                  <a:lnTo>
                    <a:pt x="189230" y="6858"/>
                  </a:lnTo>
                  <a:cubicBezTo>
                    <a:pt x="174117" y="2159"/>
                    <a:pt x="159004" y="0"/>
                    <a:pt x="14414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0" name="Group 90"/>
          <p:cNvGrpSpPr/>
          <p:nvPr/>
        </p:nvGrpSpPr>
        <p:grpSpPr>
          <a:xfrm>
            <a:off x="4829220" y="7395300"/>
            <a:ext cx="408240" cy="214920"/>
            <a:chOff x="0" y="0"/>
            <a:chExt cx="544320" cy="286560"/>
          </a:xfrm>
        </p:grpSpPr>
        <p:sp>
          <p:nvSpPr>
            <p:cNvPr id="91" name="Freeform 91"/>
            <p:cNvSpPr/>
            <p:nvPr/>
          </p:nvSpPr>
          <p:spPr>
            <a:xfrm>
              <a:off x="127" y="0"/>
              <a:ext cx="544322" cy="286512"/>
            </a:xfrm>
            <a:custGeom>
              <a:avLst/>
              <a:gdLst/>
              <a:ahLst/>
              <a:cxnLst/>
              <a:rect l="l" t="t" r="r" b="b"/>
              <a:pathLst>
                <a:path w="544322" h="286512">
                  <a:moveTo>
                    <a:pt x="399923" y="0"/>
                  </a:moveTo>
                  <a:cubicBezTo>
                    <a:pt x="385191" y="0"/>
                    <a:pt x="370078" y="2159"/>
                    <a:pt x="354965" y="6858"/>
                  </a:cubicBezTo>
                  <a:lnTo>
                    <a:pt x="29591" y="115062"/>
                  </a:lnTo>
                  <a:cubicBezTo>
                    <a:pt x="0" y="123825"/>
                    <a:pt x="0" y="164719"/>
                    <a:pt x="29591" y="173482"/>
                  </a:cubicBezTo>
                  <a:lnTo>
                    <a:pt x="354965" y="278638"/>
                  </a:lnTo>
                  <a:cubicBezTo>
                    <a:pt x="370840" y="284099"/>
                    <a:pt x="386588" y="286512"/>
                    <a:pt x="402082" y="286512"/>
                  </a:cubicBezTo>
                  <a:cubicBezTo>
                    <a:pt x="478663" y="286512"/>
                    <a:pt x="544322" y="224536"/>
                    <a:pt x="544322" y="144272"/>
                  </a:cubicBezTo>
                  <a:cubicBezTo>
                    <a:pt x="544322" y="60706"/>
                    <a:pt x="477393" y="0"/>
                    <a:pt x="39992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4741200" y="7860240"/>
            <a:ext cx="4536000" cy="604800"/>
            <a:chOff x="0" y="0"/>
            <a:chExt cx="6048000" cy="806400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6047994" cy="806450"/>
            </a:xfrm>
            <a:custGeom>
              <a:avLst/>
              <a:gdLst/>
              <a:ahLst/>
              <a:cxnLst/>
              <a:rect l="l" t="t" r="r" b="b"/>
              <a:pathLst>
                <a:path w="6047994" h="806450">
                  <a:moveTo>
                    <a:pt x="0" y="0"/>
                  </a:moveTo>
                  <a:lnTo>
                    <a:pt x="6047994" y="0"/>
                  </a:lnTo>
                  <a:lnTo>
                    <a:pt x="6047994" y="806450"/>
                  </a:lnTo>
                  <a:lnTo>
                    <a:pt x="0" y="806450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3574800" y="7860240"/>
            <a:ext cx="1166400" cy="604800"/>
            <a:chOff x="0" y="0"/>
            <a:chExt cx="1555200" cy="80640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555242" cy="806450"/>
            </a:xfrm>
            <a:custGeom>
              <a:avLst/>
              <a:gdLst/>
              <a:ahLst/>
              <a:cxnLst/>
              <a:rect l="l" t="t" r="r" b="b"/>
              <a:pathLst>
                <a:path w="1555242" h="806450">
                  <a:moveTo>
                    <a:pt x="0" y="0"/>
                  </a:moveTo>
                  <a:lnTo>
                    <a:pt x="1555242" y="0"/>
                  </a:lnTo>
                  <a:lnTo>
                    <a:pt x="1555242" y="806450"/>
                  </a:lnTo>
                  <a:lnTo>
                    <a:pt x="0" y="80645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96" name="Group 96"/>
          <p:cNvGrpSpPr/>
          <p:nvPr/>
        </p:nvGrpSpPr>
        <p:grpSpPr>
          <a:xfrm rot="5400000">
            <a:off x="4443120" y="7804620"/>
            <a:ext cx="595080" cy="715500"/>
            <a:chOff x="0" y="0"/>
            <a:chExt cx="793440" cy="95400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793496" cy="954024"/>
            </a:xfrm>
            <a:custGeom>
              <a:avLst/>
              <a:gdLst/>
              <a:ahLst/>
              <a:cxnLst/>
              <a:rect l="l" t="t" r="r" b="b"/>
              <a:pathLst>
                <a:path w="793496" h="954024">
                  <a:moveTo>
                    <a:pt x="0" y="0"/>
                  </a:moveTo>
                  <a:lnTo>
                    <a:pt x="793496" y="0"/>
                  </a:lnTo>
                  <a:lnTo>
                    <a:pt x="793496" y="954024"/>
                  </a:lnTo>
                  <a:lnTo>
                    <a:pt x="0" y="954024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98" name="Group 98"/>
          <p:cNvGrpSpPr/>
          <p:nvPr/>
        </p:nvGrpSpPr>
        <p:grpSpPr>
          <a:xfrm rot="5400000">
            <a:off x="4294080" y="7995240"/>
            <a:ext cx="893700" cy="333720"/>
            <a:chOff x="0" y="0"/>
            <a:chExt cx="1191600" cy="44496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1191641" cy="445008"/>
            </a:xfrm>
            <a:custGeom>
              <a:avLst/>
              <a:gdLst/>
              <a:ahLst/>
              <a:cxnLst/>
              <a:rect l="l" t="t" r="r" b="b"/>
              <a:pathLst>
                <a:path w="1191641" h="445008">
                  <a:moveTo>
                    <a:pt x="221488" y="0"/>
                  </a:moveTo>
                  <a:cubicBezTo>
                    <a:pt x="99695" y="0"/>
                    <a:pt x="0" y="99695"/>
                    <a:pt x="0" y="223647"/>
                  </a:cubicBezTo>
                  <a:cubicBezTo>
                    <a:pt x="0" y="345440"/>
                    <a:pt x="99695" y="445008"/>
                    <a:pt x="221488" y="445008"/>
                  </a:cubicBezTo>
                  <a:lnTo>
                    <a:pt x="967867" y="445008"/>
                  </a:lnTo>
                  <a:cubicBezTo>
                    <a:pt x="1091946" y="445008"/>
                    <a:pt x="1191641" y="345313"/>
                    <a:pt x="1191641" y="223647"/>
                  </a:cubicBezTo>
                  <a:cubicBezTo>
                    <a:pt x="1191641" y="99695"/>
                    <a:pt x="1091946" y="0"/>
                    <a:pt x="967867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sp>
        <p:nvSpPr>
          <p:cNvPr id="100" name="AutoShape 100"/>
          <p:cNvSpPr/>
          <p:nvPr/>
        </p:nvSpPr>
        <p:spPr>
          <a:xfrm rot="58422">
            <a:off x="15043406" y="4964145"/>
            <a:ext cx="2542147" cy="0"/>
          </a:xfrm>
          <a:prstGeom prst="line">
            <a:avLst/>
          </a:prstGeom>
          <a:ln w="19050" cap="rnd">
            <a:solidFill>
              <a:srgbClr val="363A3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1" name="AutoShape 101"/>
          <p:cNvSpPr/>
          <p:nvPr/>
        </p:nvSpPr>
        <p:spPr>
          <a:xfrm rot="53501">
            <a:off x="10875702" y="4973865"/>
            <a:ext cx="2775936" cy="0"/>
          </a:xfrm>
          <a:prstGeom prst="line">
            <a:avLst/>
          </a:prstGeom>
          <a:ln w="19050" cap="rnd">
            <a:solidFill>
              <a:srgbClr val="363A3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7" name="TextBox 107"/>
          <p:cNvSpPr txBox="1"/>
          <p:nvPr/>
        </p:nvSpPr>
        <p:spPr>
          <a:xfrm>
            <a:off x="12460680" y="5675760"/>
            <a:ext cx="3979980" cy="26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925" dirty="0">
                <a:solidFill>
                  <a:srgbClr val="404040"/>
                </a:solidFill>
                <a:latin typeface="Montserrat"/>
                <a:cs typeface="B Nazanin" panose="00000700000000000000" pitchFamily="2" charset="-78"/>
              </a:rPr>
              <a:t> </a:t>
            </a:r>
          </a:p>
        </p:txBody>
      </p:sp>
      <p:grpSp>
        <p:nvGrpSpPr>
          <p:cNvPr id="108" name="Group 108"/>
          <p:cNvGrpSpPr/>
          <p:nvPr/>
        </p:nvGrpSpPr>
        <p:grpSpPr>
          <a:xfrm>
            <a:off x="13319640" y="6280740"/>
            <a:ext cx="490320" cy="522720"/>
            <a:chOff x="0" y="0"/>
            <a:chExt cx="653760" cy="69696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653796" cy="696976"/>
            </a:xfrm>
            <a:custGeom>
              <a:avLst/>
              <a:gdLst/>
              <a:ahLst/>
              <a:cxnLst/>
              <a:rect l="l" t="t" r="r" b="b"/>
              <a:pathLst>
                <a:path w="653796" h="696976">
                  <a:moveTo>
                    <a:pt x="326771" y="83185"/>
                  </a:moveTo>
                  <a:cubicBezTo>
                    <a:pt x="202819" y="85598"/>
                    <a:pt x="140335" y="189865"/>
                    <a:pt x="134366" y="252476"/>
                  </a:cubicBezTo>
                  <a:cubicBezTo>
                    <a:pt x="130048" y="313690"/>
                    <a:pt x="146939" y="353060"/>
                    <a:pt x="184785" y="391287"/>
                  </a:cubicBezTo>
                  <a:cubicBezTo>
                    <a:pt x="194691" y="373761"/>
                    <a:pt x="208153" y="336042"/>
                    <a:pt x="219329" y="319151"/>
                  </a:cubicBezTo>
                  <a:cubicBezTo>
                    <a:pt x="201803" y="290068"/>
                    <a:pt x="207391" y="309245"/>
                    <a:pt x="203962" y="252095"/>
                  </a:cubicBezTo>
                  <a:cubicBezTo>
                    <a:pt x="219964" y="162433"/>
                    <a:pt x="283845" y="143129"/>
                    <a:pt x="366141" y="156972"/>
                  </a:cubicBezTo>
                  <a:cubicBezTo>
                    <a:pt x="444754" y="179070"/>
                    <a:pt x="460248" y="236728"/>
                    <a:pt x="459613" y="282956"/>
                  </a:cubicBezTo>
                  <a:cubicBezTo>
                    <a:pt x="457581" y="306959"/>
                    <a:pt x="442468" y="363474"/>
                    <a:pt x="405511" y="391922"/>
                  </a:cubicBezTo>
                  <a:cubicBezTo>
                    <a:pt x="361950" y="422529"/>
                    <a:pt x="331089" y="389001"/>
                    <a:pt x="334645" y="355473"/>
                  </a:cubicBezTo>
                  <a:cubicBezTo>
                    <a:pt x="342138" y="318770"/>
                    <a:pt x="344424" y="308991"/>
                    <a:pt x="352552" y="273812"/>
                  </a:cubicBezTo>
                  <a:cubicBezTo>
                    <a:pt x="362331" y="243459"/>
                    <a:pt x="344043" y="221869"/>
                    <a:pt x="316230" y="214884"/>
                  </a:cubicBezTo>
                  <a:cubicBezTo>
                    <a:pt x="288925" y="209042"/>
                    <a:pt x="268478" y="234442"/>
                    <a:pt x="262255" y="252730"/>
                  </a:cubicBezTo>
                  <a:cubicBezTo>
                    <a:pt x="247396" y="305181"/>
                    <a:pt x="266446" y="321183"/>
                    <a:pt x="259842" y="341630"/>
                  </a:cubicBezTo>
                  <a:cubicBezTo>
                    <a:pt x="219964" y="470408"/>
                    <a:pt x="201422" y="610616"/>
                    <a:pt x="221107" y="614045"/>
                  </a:cubicBezTo>
                  <a:cubicBezTo>
                    <a:pt x="236855" y="615696"/>
                    <a:pt x="285623" y="550926"/>
                    <a:pt x="311531" y="426593"/>
                  </a:cubicBezTo>
                  <a:cubicBezTo>
                    <a:pt x="327660" y="445770"/>
                    <a:pt x="345440" y="483870"/>
                    <a:pt x="385572" y="479044"/>
                  </a:cubicBezTo>
                  <a:cubicBezTo>
                    <a:pt x="444627" y="469519"/>
                    <a:pt x="510413" y="422910"/>
                    <a:pt x="524256" y="286639"/>
                  </a:cubicBezTo>
                  <a:cubicBezTo>
                    <a:pt x="537083" y="176149"/>
                    <a:pt x="464820" y="76073"/>
                    <a:pt x="326644" y="83439"/>
                  </a:cubicBezTo>
                  <a:close/>
                  <a:moveTo>
                    <a:pt x="72136" y="0"/>
                  </a:moveTo>
                  <a:lnTo>
                    <a:pt x="581660" y="0"/>
                  </a:lnTo>
                  <a:cubicBezTo>
                    <a:pt x="621538" y="0"/>
                    <a:pt x="653796" y="34417"/>
                    <a:pt x="653796" y="76835"/>
                  </a:cubicBezTo>
                  <a:lnTo>
                    <a:pt x="653796" y="620014"/>
                  </a:lnTo>
                  <a:cubicBezTo>
                    <a:pt x="653796" y="662432"/>
                    <a:pt x="621538" y="696849"/>
                    <a:pt x="581660" y="696849"/>
                  </a:cubicBezTo>
                  <a:lnTo>
                    <a:pt x="72136" y="696849"/>
                  </a:lnTo>
                  <a:cubicBezTo>
                    <a:pt x="32258" y="696976"/>
                    <a:pt x="0" y="662559"/>
                    <a:pt x="0" y="620014"/>
                  </a:cubicBezTo>
                  <a:lnTo>
                    <a:pt x="0" y="76835"/>
                  </a:lnTo>
                  <a:cubicBezTo>
                    <a:pt x="0" y="34417"/>
                    <a:pt x="32258" y="0"/>
                    <a:pt x="7213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12520440" y="6280740"/>
            <a:ext cx="490320" cy="522720"/>
            <a:chOff x="0" y="0"/>
            <a:chExt cx="653760" cy="69696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653796" cy="696976"/>
            </a:xfrm>
            <a:custGeom>
              <a:avLst/>
              <a:gdLst/>
              <a:ahLst/>
              <a:cxnLst/>
              <a:rect l="l" t="t" r="r" b="b"/>
              <a:pathLst>
                <a:path w="653796" h="696976">
                  <a:moveTo>
                    <a:pt x="93218" y="266065"/>
                  </a:moveTo>
                  <a:lnTo>
                    <a:pt x="93218" y="582930"/>
                  </a:lnTo>
                  <a:lnTo>
                    <a:pt x="202057" y="582930"/>
                  </a:lnTo>
                  <a:lnTo>
                    <a:pt x="202057" y="266065"/>
                  </a:lnTo>
                  <a:lnTo>
                    <a:pt x="93218" y="266065"/>
                  </a:lnTo>
                  <a:close/>
                  <a:moveTo>
                    <a:pt x="477520" y="260350"/>
                  </a:moveTo>
                  <a:cubicBezTo>
                    <a:pt x="385572" y="261239"/>
                    <a:pt x="378968" y="313182"/>
                    <a:pt x="359283" y="314071"/>
                  </a:cubicBezTo>
                  <a:lnTo>
                    <a:pt x="359283" y="265811"/>
                  </a:lnTo>
                  <a:lnTo>
                    <a:pt x="250444" y="265811"/>
                  </a:lnTo>
                  <a:lnTo>
                    <a:pt x="250444" y="582549"/>
                  </a:lnTo>
                  <a:lnTo>
                    <a:pt x="359283" y="582549"/>
                  </a:lnTo>
                  <a:cubicBezTo>
                    <a:pt x="359918" y="514858"/>
                    <a:pt x="358648" y="450596"/>
                    <a:pt x="361061" y="379349"/>
                  </a:cubicBezTo>
                  <a:cubicBezTo>
                    <a:pt x="367792" y="324231"/>
                    <a:pt x="448818" y="341249"/>
                    <a:pt x="449580" y="376428"/>
                  </a:cubicBezTo>
                  <a:lnTo>
                    <a:pt x="450596" y="582930"/>
                  </a:lnTo>
                  <a:lnTo>
                    <a:pt x="559435" y="582930"/>
                  </a:lnTo>
                  <a:cubicBezTo>
                    <a:pt x="559816" y="513461"/>
                    <a:pt x="560197" y="443992"/>
                    <a:pt x="560578" y="374650"/>
                  </a:cubicBezTo>
                  <a:cubicBezTo>
                    <a:pt x="561467" y="342011"/>
                    <a:pt x="535559" y="259842"/>
                    <a:pt x="477647" y="260477"/>
                  </a:cubicBezTo>
                  <a:close/>
                  <a:moveTo>
                    <a:pt x="147574" y="114046"/>
                  </a:moveTo>
                  <a:cubicBezTo>
                    <a:pt x="117475" y="114046"/>
                    <a:pt x="93218" y="139573"/>
                    <a:pt x="93218" y="170942"/>
                  </a:cubicBezTo>
                  <a:cubicBezTo>
                    <a:pt x="93218" y="202311"/>
                    <a:pt x="117602" y="227838"/>
                    <a:pt x="147574" y="227838"/>
                  </a:cubicBezTo>
                  <a:cubicBezTo>
                    <a:pt x="177546" y="227838"/>
                    <a:pt x="201930" y="202311"/>
                    <a:pt x="201930" y="170942"/>
                  </a:cubicBezTo>
                  <a:cubicBezTo>
                    <a:pt x="201930" y="139573"/>
                    <a:pt x="177546" y="114046"/>
                    <a:pt x="147574" y="114046"/>
                  </a:cubicBezTo>
                  <a:close/>
                  <a:moveTo>
                    <a:pt x="56134" y="0"/>
                  </a:moveTo>
                  <a:lnTo>
                    <a:pt x="597662" y="0"/>
                  </a:lnTo>
                  <a:cubicBezTo>
                    <a:pt x="628650" y="0"/>
                    <a:pt x="653796" y="26289"/>
                    <a:pt x="653796" y="58674"/>
                  </a:cubicBezTo>
                  <a:lnTo>
                    <a:pt x="653796" y="638302"/>
                  </a:lnTo>
                  <a:cubicBezTo>
                    <a:pt x="653796" y="670687"/>
                    <a:pt x="628650" y="696976"/>
                    <a:pt x="597662" y="696976"/>
                  </a:cubicBezTo>
                  <a:lnTo>
                    <a:pt x="56134" y="696976"/>
                  </a:lnTo>
                  <a:cubicBezTo>
                    <a:pt x="25146" y="696976"/>
                    <a:pt x="0" y="670687"/>
                    <a:pt x="0" y="638302"/>
                  </a:cubicBezTo>
                  <a:lnTo>
                    <a:pt x="0" y="58674"/>
                  </a:lnTo>
                  <a:cubicBezTo>
                    <a:pt x="0" y="26289"/>
                    <a:pt x="25146" y="0"/>
                    <a:pt x="561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2" name="Group 112"/>
          <p:cNvGrpSpPr/>
          <p:nvPr/>
        </p:nvGrpSpPr>
        <p:grpSpPr>
          <a:xfrm>
            <a:off x="14913180" y="6280740"/>
            <a:ext cx="490320" cy="522720"/>
            <a:chOff x="0" y="0"/>
            <a:chExt cx="653760" cy="696960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653669" cy="696976"/>
            </a:xfrm>
            <a:custGeom>
              <a:avLst/>
              <a:gdLst/>
              <a:ahLst/>
              <a:cxnLst/>
              <a:rect l="l" t="t" r="r" b="b"/>
              <a:pathLst>
                <a:path w="653669" h="696976">
                  <a:moveTo>
                    <a:pt x="521843" y="241935"/>
                  </a:moveTo>
                  <a:lnTo>
                    <a:pt x="520827" y="249809"/>
                  </a:lnTo>
                  <a:lnTo>
                    <a:pt x="521843" y="241935"/>
                  </a:lnTo>
                  <a:close/>
                  <a:moveTo>
                    <a:pt x="412115" y="135763"/>
                  </a:moveTo>
                  <a:cubicBezTo>
                    <a:pt x="348869" y="135763"/>
                    <a:pt x="318516" y="194945"/>
                    <a:pt x="317246" y="227584"/>
                  </a:cubicBezTo>
                  <a:cubicBezTo>
                    <a:pt x="316103" y="256032"/>
                    <a:pt x="318262" y="267970"/>
                    <a:pt x="320675" y="276479"/>
                  </a:cubicBezTo>
                  <a:cubicBezTo>
                    <a:pt x="255397" y="265938"/>
                    <a:pt x="204216" y="234315"/>
                    <a:pt x="134620" y="147193"/>
                  </a:cubicBezTo>
                  <a:cubicBezTo>
                    <a:pt x="102235" y="216408"/>
                    <a:pt x="121031" y="274447"/>
                    <a:pt x="159385" y="305435"/>
                  </a:cubicBezTo>
                  <a:cubicBezTo>
                    <a:pt x="142748" y="302133"/>
                    <a:pt x="109347" y="298450"/>
                    <a:pt x="94107" y="286766"/>
                  </a:cubicBezTo>
                  <a:cubicBezTo>
                    <a:pt x="98679" y="354965"/>
                    <a:pt x="163576" y="383286"/>
                    <a:pt x="197358" y="397256"/>
                  </a:cubicBezTo>
                  <a:cubicBezTo>
                    <a:pt x="183769" y="400558"/>
                    <a:pt x="155702" y="408559"/>
                    <a:pt x="134239" y="404241"/>
                  </a:cubicBezTo>
                  <a:cubicBezTo>
                    <a:pt x="152781" y="463677"/>
                    <a:pt x="218821" y="459613"/>
                    <a:pt x="245237" y="458851"/>
                  </a:cubicBezTo>
                  <a:cubicBezTo>
                    <a:pt x="213995" y="483870"/>
                    <a:pt x="164973" y="491998"/>
                    <a:pt x="80645" y="497840"/>
                  </a:cubicBezTo>
                  <a:cubicBezTo>
                    <a:pt x="150876" y="552450"/>
                    <a:pt x="286258" y="570611"/>
                    <a:pt x="340360" y="553720"/>
                  </a:cubicBezTo>
                  <a:cubicBezTo>
                    <a:pt x="456057" y="511048"/>
                    <a:pt x="481076" y="461391"/>
                    <a:pt x="507365" y="370586"/>
                  </a:cubicBezTo>
                  <a:cubicBezTo>
                    <a:pt x="523748" y="305054"/>
                    <a:pt x="519049" y="290195"/>
                    <a:pt x="529463" y="262763"/>
                  </a:cubicBezTo>
                  <a:cubicBezTo>
                    <a:pt x="539877" y="235331"/>
                    <a:pt x="563499" y="224663"/>
                    <a:pt x="569341" y="205994"/>
                  </a:cubicBezTo>
                  <a:cubicBezTo>
                    <a:pt x="552831" y="209931"/>
                    <a:pt x="536829" y="218186"/>
                    <a:pt x="518287" y="216027"/>
                  </a:cubicBezTo>
                  <a:cubicBezTo>
                    <a:pt x="531495" y="208280"/>
                    <a:pt x="540385" y="175387"/>
                    <a:pt x="548640" y="149860"/>
                  </a:cubicBezTo>
                  <a:cubicBezTo>
                    <a:pt x="530606" y="162179"/>
                    <a:pt x="520192" y="175768"/>
                    <a:pt x="494411" y="177546"/>
                  </a:cubicBezTo>
                  <a:cubicBezTo>
                    <a:pt x="475996" y="155194"/>
                    <a:pt x="442087" y="135636"/>
                    <a:pt x="411988" y="135636"/>
                  </a:cubicBezTo>
                  <a:close/>
                  <a:moveTo>
                    <a:pt x="50800" y="0"/>
                  </a:moveTo>
                  <a:lnTo>
                    <a:pt x="602869" y="0"/>
                  </a:lnTo>
                  <a:cubicBezTo>
                    <a:pt x="630936" y="0"/>
                    <a:pt x="653669" y="24257"/>
                    <a:pt x="653669" y="54229"/>
                  </a:cubicBezTo>
                  <a:lnTo>
                    <a:pt x="653669" y="642747"/>
                  </a:lnTo>
                  <a:cubicBezTo>
                    <a:pt x="653669" y="672719"/>
                    <a:pt x="630936" y="696976"/>
                    <a:pt x="602869" y="696976"/>
                  </a:cubicBezTo>
                  <a:lnTo>
                    <a:pt x="50800" y="696976"/>
                  </a:lnTo>
                  <a:cubicBezTo>
                    <a:pt x="22733" y="696976"/>
                    <a:pt x="0" y="672719"/>
                    <a:pt x="0" y="642747"/>
                  </a:cubicBezTo>
                  <a:lnTo>
                    <a:pt x="0" y="54229"/>
                  </a:lnTo>
                  <a:cubicBezTo>
                    <a:pt x="0" y="24257"/>
                    <a:pt x="22733" y="0"/>
                    <a:pt x="5080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4" name="Group 114"/>
          <p:cNvGrpSpPr/>
          <p:nvPr/>
        </p:nvGrpSpPr>
        <p:grpSpPr>
          <a:xfrm>
            <a:off x="14110740" y="6280740"/>
            <a:ext cx="490320" cy="522720"/>
            <a:chOff x="0" y="0"/>
            <a:chExt cx="653760" cy="69696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653669" cy="696976"/>
            </a:xfrm>
            <a:custGeom>
              <a:avLst/>
              <a:gdLst/>
              <a:ahLst/>
              <a:cxnLst/>
              <a:rect l="l" t="t" r="r" b="b"/>
              <a:pathLst>
                <a:path w="653669" h="696976">
                  <a:moveTo>
                    <a:pt x="469138" y="31877"/>
                  </a:moveTo>
                  <a:cubicBezTo>
                    <a:pt x="410337" y="33528"/>
                    <a:pt x="347726" y="59690"/>
                    <a:pt x="347599" y="151257"/>
                  </a:cubicBezTo>
                  <a:lnTo>
                    <a:pt x="347726" y="151892"/>
                  </a:lnTo>
                  <a:lnTo>
                    <a:pt x="347726" y="219710"/>
                  </a:lnTo>
                  <a:lnTo>
                    <a:pt x="279273" y="219710"/>
                  </a:lnTo>
                  <a:lnTo>
                    <a:pt x="279273" y="321056"/>
                  </a:lnTo>
                  <a:lnTo>
                    <a:pt x="347726" y="321056"/>
                  </a:lnTo>
                  <a:lnTo>
                    <a:pt x="347726" y="665226"/>
                  </a:lnTo>
                  <a:lnTo>
                    <a:pt x="454660" y="665226"/>
                  </a:lnTo>
                  <a:lnTo>
                    <a:pt x="454660" y="321056"/>
                  </a:lnTo>
                  <a:lnTo>
                    <a:pt x="545592" y="319151"/>
                  </a:lnTo>
                  <a:lnTo>
                    <a:pt x="552577" y="219583"/>
                  </a:lnTo>
                  <a:lnTo>
                    <a:pt x="454787" y="219583"/>
                  </a:lnTo>
                  <a:lnTo>
                    <a:pt x="454787" y="159639"/>
                  </a:lnTo>
                  <a:cubicBezTo>
                    <a:pt x="453390" y="120142"/>
                    <a:pt x="516255" y="120650"/>
                    <a:pt x="556260" y="123952"/>
                  </a:cubicBezTo>
                  <a:cubicBezTo>
                    <a:pt x="560070" y="97917"/>
                    <a:pt x="562991" y="67183"/>
                    <a:pt x="563118" y="34290"/>
                  </a:cubicBezTo>
                  <a:cubicBezTo>
                    <a:pt x="535051" y="28829"/>
                    <a:pt x="514985" y="30607"/>
                    <a:pt x="469265" y="31750"/>
                  </a:cubicBezTo>
                  <a:close/>
                  <a:moveTo>
                    <a:pt x="50800" y="0"/>
                  </a:moveTo>
                  <a:lnTo>
                    <a:pt x="602869" y="0"/>
                  </a:lnTo>
                  <a:cubicBezTo>
                    <a:pt x="630936" y="0"/>
                    <a:pt x="653669" y="24257"/>
                    <a:pt x="653669" y="54229"/>
                  </a:cubicBezTo>
                  <a:lnTo>
                    <a:pt x="653669" y="642747"/>
                  </a:lnTo>
                  <a:cubicBezTo>
                    <a:pt x="653669" y="672719"/>
                    <a:pt x="630936" y="696976"/>
                    <a:pt x="602869" y="696976"/>
                  </a:cubicBezTo>
                  <a:lnTo>
                    <a:pt x="50800" y="696976"/>
                  </a:lnTo>
                  <a:cubicBezTo>
                    <a:pt x="22733" y="696976"/>
                    <a:pt x="0" y="672719"/>
                    <a:pt x="0" y="642747"/>
                  </a:cubicBezTo>
                  <a:lnTo>
                    <a:pt x="0" y="54229"/>
                  </a:lnTo>
                  <a:cubicBezTo>
                    <a:pt x="0" y="24257"/>
                    <a:pt x="22733" y="0"/>
                    <a:pt x="5080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15730200" y="6269940"/>
            <a:ext cx="491940" cy="532980"/>
            <a:chOff x="0" y="0"/>
            <a:chExt cx="655920" cy="710640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655955" cy="710692"/>
            </a:xfrm>
            <a:custGeom>
              <a:avLst/>
              <a:gdLst/>
              <a:ahLst/>
              <a:cxnLst/>
              <a:rect l="l" t="t" r="r" b="b"/>
              <a:pathLst>
                <a:path w="655955" h="710692">
                  <a:moveTo>
                    <a:pt x="440690" y="303784"/>
                  </a:moveTo>
                  <a:lnTo>
                    <a:pt x="440690" y="335280"/>
                  </a:lnTo>
                  <a:lnTo>
                    <a:pt x="411099" y="335280"/>
                  </a:lnTo>
                  <a:lnTo>
                    <a:pt x="411099" y="382651"/>
                  </a:lnTo>
                  <a:lnTo>
                    <a:pt x="440690" y="382651"/>
                  </a:lnTo>
                  <a:lnTo>
                    <a:pt x="440690" y="414274"/>
                  </a:lnTo>
                  <a:lnTo>
                    <a:pt x="485140" y="414274"/>
                  </a:lnTo>
                  <a:lnTo>
                    <a:pt x="485140" y="382778"/>
                  </a:lnTo>
                  <a:lnTo>
                    <a:pt x="514731" y="382778"/>
                  </a:lnTo>
                  <a:lnTo>
                    <a:pt x="514731" y="335280"/>
                  </a:lnTo>
                  <a:lnTo>
                    <a:pt x="485140" y="335280"/>
                  </a:lnTo>
                  <a:lnTo>
                    <a:pt x="485140" y="303784"/>
                  </a:lnTo>
                  <a:close/>
                  <a:moveTo>
                    <a:pt x="264795" y="221107"/>
                  </a:moveTo>
                  <a:cubicBezTo>
                    <a:pt x="236347" y="220726"/>
                    <a:pt x="207772" y="230632"/>
                    <a:pt x="184150" y="250825"/>
                  </a:cubicBezTo>
                  <a:cubicBezTo>
                    <a:pt x="137160" y="291211"/>
                    <a:pt x="123571" y="361569"/>
                    <a:pt x="152019" y="418465"/>
                  </a:cubicBezTo>
                  <a:cubicBezTo>
                    <a:pt x="180467" y="475361"/>
                    <a:pt x="242697" y="502666"/>
                    <a:pt x="300355" y="483616"/>
                  </a:cubicBezTo>
                  <a:cubicBezTo>
                    <a:pt x="344932" y="468884"/>
                    <a:pt x="377063" y="429768"/>
                    <a:pt x="386080" y="383159"/>
                  </a:cubicBezTo>
                  <a:lnTo>
                    <a:pt x="386715" y="383159"/>
                  </a:lnTo>
                  <a:lnTo>
                    <a:pt x="386715" y="378968"/>
                  </a:lnTo>
                  <a:cubicBezTo>
                    <a:pt x="389255" y="366522"/>
                    <a:pt x="389763" y="353568"/>
                    <a:pt x="388366" y="340487"/>
                  </a:cubicBezTo>
                  <a:lnTo>
                    <a:pt x="386715" y="340741"/>
                  </a:lnTo>
                  <a:lnTo>
                    <a:pt x="386715" y="335788"/>
                  </a:lnTo>
                  <a:lnTo>
                    <a:pt x="253492" y="335788"/>
                  </a:lnTo>
                  <a:lnTo>
                    <a:pt x="253492" y="383159"/>
                  </a:lnTo>
                  <a:lnTo>
                    <a:pt x="322326" y="383159"/>
                  </a:lnTo>
                  <a:cubicBezTo>
                    <a:pt x="314960" y="400812"/>
                    <a:pt x="300736" y="415036"/>
                    <a:pt x="282448" y="421005"/>
                  </a:cubicBezTo>
                  <a:cubicBezTo>
                    <a:pt x="252857" y="430784"/>
                    <a:pt x="220980" y="416687"/>
                    <a:pt x="206375" y="387604"/>
                  </a:cubicBezTo>
                  <a:cubicBezTo>
                    <a:pt x="191770" y="358521"/>
                    <a:pt x="198755" y="322453"/>
                    <a:pt x="222885" y="301752"/>
                  </a:cubicBezTo>
                  <a:cubicBezTo>
                    <a:pt x="247015" y="281051"/>
                    <a:pt x="281559" y="281432"/>
                    <a:pt x="305181" y="302768"/>
                  </a:cubicBezTo>
                  <a:lnTo>
                    <a:pt x="344932" y="252857"/>
                  </a:lnTo>
                  <a:cubicBezTo>
                    <a:pt x="321818" y="232029"/>
                    <a:pt x="293497" y="221488"/>
                    <a:pt x="265049" y="221107"/>
                  </a:cubicBezTo>
                  <a:close/>
                  <a:moveTo>
                    <a:pt x="60325" y="0"/>
                  </a:moveTo>
                  <a:lnTo>
                    <a:pt x="595630" y="0"/>
                  </a:lnTo>
                  <a:cubicBezTo>
                    <a:pt x="628904" y="0"/>
                    <a:pt x="655955" y="28829"/>
                    <a:pt x="655955" y="64262"/>
                  </a:cubicBezTo>
                  <a:lnTo>
                    <a:pt x="655955" y="646430"/>
                  </a:lnTo>
                  <a:cubicBezTo>
                    <a:pt x="655955" y="681863"/>
                    <a:pt x="628904" y="710692"/>
                    <a:pt x="595630" y="710692"/>
                  </a:cubicBezTo>
                  <a:lnTo>
                    <a:pt x="60325" y="710692"/>
                  </a:lnTo>
                  <a:cubicBezTo>
                    <a:pt x="27051" y="710692"/>
                    <a:pt x="0" y="681863"/>
                    <a:pt x="0" y="646430"/>
                  </a:cubicBezTo>
                  <a:lnTo>
                    <a:pt x="0" y="64262"/>
                  </a:lnTo>
                  <a:cubicBezTo>
                    <a:pt x="0" y="28829"/>
                    <a:pt x="27051" y="0"/>
                    <a:pt x="6032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12126240" y="8485020"/>
            <a:ext cx="4534380" cy="782460"/>
            <a:chOff x="0" y="0"/>
            <a:chExt cx="6045840" cy="1043280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5871845" cy="1043305"/>
            </a:xfrm>
            <a:custGeom>
              <a:avLst/>
              <a:gdLst/>
              <a:ahLst/>
              <a:cxnLst/>
              <a:rect l="l" t="t" r="r" b="b"/>
              <a:pathLst>
                <a:path w="5871845" h="1043305">
                  <a:moveTo>
                    <a:pt x="173990" y="0"/>
                  </a:moveTo>
                  <a:cubicBezTo>
                    <a:pt x="77851" y="0"/>
                    <a:pt x="0" y="77851"/>
                    <a:pt x="0" y="173863"/>
                  </a:cubicBezTo>
                  <a:lnTo>
                    <a:pt x="0" y="869442"/>
                  </a:lnTo>
                  <a:cubicBezTo>
                    <a:pt x="0" y="965454"/>
                    <a:pt x="77851" y="1043305"/>
                    <a:pt x="173990" y="1043305"/>
                  </a:cubicBezTo>
                  <a:lnTo>
                    <a:pt x="5871845" y="1043305"/>
                  </a:lnTo>
                  <a:cubicBezTo>
                    <a:pt x="5775706" y="1043305"/>
                    <a:pt x="5697855" y="965454"/>
                    <a:pt x="5697855" y="869442"/>
                  </a:cubicBezTo>
                  <a:lnTo>
                    <a:pt x="1043940" y="173863"/>
                  </a:lnTo>
                  <a:cubicBezTo>
                    <a:pt x="1043940" y="77851"/>
                    <a:pt x="1121791" y="0"/>
                    <a:pt x="121780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  <p:sp>
          <p:nvSpPr>
            <p:cNvPr id="120" name="TextBox 120"/>
            <p:cNvSpPr txBox="1"/>
            <p:nvPr/>
          </p:nvSpPr>
          <p:spPr>
            <a:xfrm>
              <a:off x="0" y="0"/>
              <a:ext cx="6045840" cy="1043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100" spc="929" dirty="0">
                  <a:solidFill>
                    <a:srgbClr val="FFFFFF"/>
                  </a:solidFill>
                  <a:latin typeface="Montserrat"/>
                  <a:cs typeface="B Nazanin" panose="00000700000000000000" pitchFamily="2" charset="-78"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4523480" y="9710640"/>
            <a:ext cx="31651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en-US" sz="2100" spc="29" dirty="0">
                <a:solidFill>
                  <a:srgbClr val="262626"/>
                </a:solidFill>
                <a:latin typeface="Montserrat"/>
                <a:cs typeface="B Nazanin" pitchFamily="2" charset="-78"/>
              </a:rPr>
              <a:t>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6342560" y="8236080"/>
            <a:ext cx="1273860" cy="1273860"/>
            <a:chOff x="0" y="0"/>
            <a:chExt cx="1698480" cy="16984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98498" cy="1698498"/>
            </a:xfrm>
            <a:custGeom>
              <a:avLst/>
              <a:gdLst/>
              <a:ahLst/>
              <a:cxnLst/>
              <a:rect l="l" t="t" r="r" b="b"/>
              <a:pathLst>
                <a:path w="1698498" h="1698498">
                  <a:moveTo>
                    <a:pt x="1698498" y="849249"/>
                  </a:moveTo>
                  <a:cubicBezTo>
                    <a:pt x="1698498" y="1318260"/>
                    <a:pt x="1318260" y="1698498"/>
                    <a:pt x="849249" y="1698498"/>
                  </a:cubicBezTo>
                  <a:cubicBezTo>
                    <a:pt x="380238" y="1698498"/>
                    <a:pt x="0" y="1318260"/>
                    <a:pt x="0" y="849249"/>
                  </a:cubicBezTo>
                  <a:cubicBezTo>
                    <a:pt x="0" y="380238"/>
                    <a:pt x="380238" y="0"/>
                    <a:pt x="849249" y="0"/>
                  </a:cubicBezTo>
                  <a:cubicBezTo>
                    <a:pt x="1318260" y="0"/>
                    <a:pt x="1698498" y="380238"/>
                    <a:pt x="1698498" y="84924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5478020" y="766800"/>
            <a:ext cx="663120" cy="857520"/>
            <a:chOff x="0" y="0"/>
            <a:chExt cx="884160" cy="11433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7129880" y="773280"/>
            <a:ext cx="672300" cy="844020"/>
            <a:chOff x="0" y="0"/>
            <a:chExt cx="896400" cy="11253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6200000" y="744120"/>
            <a:ext cx="893700" cy="419580"/>
            <a:chOff x="0" y="0"/>
            <a:chExt cx="1191600" cy="5594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6288020" y="121500"/>
            <a:ext cx="701460" cy="704160"/>
            <a:chOff x="0" y="0"/>
            <a:chExt cx="935280" cy="93888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6075800" y="635580"/>
            <a:ext cx="942840" cy="629640"/>
            <a:chOff x="0" y="0"/>
            <a:chExt cx="1257120" cy="839520"/>
          </a:xfrm>
        </p:grpSpPr>
        <p:sp>
          <p:nvSpPr>
            <p:cNvPr id="21" name="Freeform 21"/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7289720" y="1551960"/>
            <a:ext cx="616140" cy="241380"/>
            <a:chOff x="0" y="0"/>
            <a:chExt cx="821520" cy="321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6924140" y="649080"/>
            <a:ext cx="286740" cy="609120"/>
            <a:chOff x="0" y="0"/>
            <a:chExt cx="382320" cy="812160"/>
          </a:xfrm>
        </p:grpSpPr>
        <p:sp>
          <p:nvSpPr>
            <p:cNvPr id="25" name="Freeform 25"/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5403500" y="1558440"/>
            <a:ext cx="584280" cy="176040"/>
            <a:chOff x="0" y="0"/>
            <a:chExt cx="779040" cy="2347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5462360" y="1682640"/>
            <a:ext cx="446580" cy="133380"/>
            <a:chOff x="0" y="0"/>
            <a:chExt cx="595440" cy="17784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7377740" y="1691820"/>
            <a:ext cx="430920" cy="117180"/>
            <a:chOff x="0" y="0"/>
            <a:chExt cx="574560" cy="15624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6712460" y="349380"/>
            <a:ext cx="182520" cy="264060"/>
            <a:chOff x="0" y="0"/>
            <a:chExt cx="243360" cy="35208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6500240" y="209520"/>
            <a:ext cx="286740" cy="214380"/>
            <a:chOff x="0" y="0"/>
            <a:chExt cx="382320" cy="28584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6500240" y="547560"/>
            <a:ext cx="270540" cy="182520"/>
            <a:chOff x="0" y="0"/>
            <a:chExt cx="360720" cy="24336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6383060" y="319680"/>
            <a:ext cx="205200" cy="293220"/>
            <a:chOff x="0" y="0"/>
            <a:chExt cx="273600" cy="39096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533400" y="876300"/>
            <a:ext cx="9664020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1880"/>
              </a:lnSpc>
            </a:pPr>
            <a:r>
              <a:rPr lang="fa-IR" sz="9900" spc="898" dirty="0">
                <a:solidFill>
                  <a:srgbClr val="4079BB"/>
                </a:solidFill>
                <a:latin typeface="Arimo Bold"/>
                <a:cs typeface="B Nazanin" pitchFamily="2" charset="-78"/>
              </a:rPr>
              <a:t>منابع</a:t>
            </a:r>
            <a:endParaRPr lang="en-US" sz="9900" spc="898" dirty="0">
              <a:solidFill>
                <a:srgbClr val="4079BB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866960" y="1572300"/>
            <a:ext cx="34540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en-US" sz="2100" spc="29" dirty="0">
                <a:solidFill>
                  <a:srgbClr val="7F7F7F"/>
                </a:solidFill>
                <a:latin typeface="Montserrat"/>
                <a:cs typeface="B Nazanin" pitchFamily="2" charset="-78"/>
              </a:rPr>
              <a:t> </a:t>
            </a:r>
          </a:p>
        </p:txBody>
      </p:sp>
      <p:sp>
        <p:nvSpPr>
          <p:cNvPr id="42" name="Freeform 42"/>
          <p:cNvSpPr/>
          <p:nvPr/>
        </p:nvSpPr>
        <p:spPr>
          <a:xfrm>
            <a:off x="6140340" y="2574720"/>
            <a:ext cx="10839420" cy="7164720"/>
          </a:xfrm>
          <a:custGeom>
            <a:avLst/>
            <a:gdLst/>
            <a:ahLst/>
            <a:cxnLst/>
            <a:rect l="l" t="t" r="r" b="b"/>
            <a:pathLst>
              <a:path w="10839420" h="7164720">
                <a:moveTo>
                  <a:pt x="0" y="0"/>
                </a:moveTo>
                <a:lnTo>
                  <a:pt x="10839420" y="0"/>
                </a:lnTo>
                <a:lnTo>
                  <a:pt x="10839420" y="7164720"/>
                </a:lnTo>
                <a:lnTo>
                  <a:pt x="0" y="7164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6">
            <a:extLst>
              <a:ext uri="{FF2B5EF4-FFF2-40B4-BE49-F238E27FC236}">
                <a16:creationId xmlns:a16="http://schemas.microsoft.com/office/drawing/2014/main" id="{12264438-7FF8-5B88-7940-72300DCD0C5F}"/>
              </a:ext>
            </a:extLst>
          </p:cNvPr>
          <p:cNvGrpSpPr/>
          <p:nvPr/>
        </p:nvGrpSpPr>
        <p:grpSpPr>
          <a:xfrm>
            <a:off x="13544820" y="9858240"/>
            <a:ext cx="381240" cy="428760"/>
            <a:chOff x="0" y="0"/>
            <a:chExt cx="508320" cy="571680"/>
          </a:xfrm>
        </p:grpSpPr>
        <p:sp>
          <p:nvSpPr>
            <p:cNvPr id="5" name="Freeform 147">
              <a:extLst>
                <a:ext uri="{FF2B5EF4-FFF2-40B4-BE49-F238E27FC236}">
                  <a16:creationId xmlns:a16="http://schemas.microsoft.com/office/drawing/2014/main" id="{79342A32-6585-4DF5-7AD4-D94C3896B520}"/>
                </a:ext>
              </a:extLst>
            </p:cNvPr>
            <p:cNvSpPr/>
            <p:nvPr/>
          </p:nvSpPr>
          <p:spPr>
            <a:xfrm>
              <a:off x="0" y="-254"/>
              <a:ext cx="508381" cy="571881"/>
            </a:xfrm>
            <a:custGeom>
              <a:avLst/>
              <a:gdLst/>
              <a:ahLst/>
              <a:cxnLst/>
              <a:rect l="l" t="t" r="r" b="b"/>
              <a:pathLst>
                <a:path w="508381" h="571881">
                  <a:moveTo>
                    <a:pt x="231267" y="571881"/>
                  </a:moveTo>
                  <a:cubicBezTo>
                    <a:pt x="231267" y="459994"/>
                    <a:pt x="231267" y="345948"/>
                    <a:pt x="231267" y="232029"/>
                  </a:cubicBezTo>
                  <a:cubicBezTo>
                    <a:pt x="311023" y="232029"/>
                    <a:pt x="392684" y="232029"/>
                    <a:pt x="476504" y="232029"/>
                  </a:cubicBezTo>
                  <a:cubicBezTo>
                    <a:pt x="476504" y="221996"/>
                    <a:pt x="478536" y="213995"/>
                    <a:pt x="478536" y="205994"/>
                  </a:cubicBezTo>
                  <a:cubicBezTo>
                    <a:pt x="474599" y="194056"/>
                    <a:pt x="478536" y="187960"/>
                    <a:pt x="490474" y="189992"/>
                  </a:cubicBezTo>
                  <a:cubicBezTo>
                    <a:pt x="504444" y="192024"/>
                    <a:pt x="508381" y="186055"/>
                    <a:pt x="508381" y="173990"/>
                  </a:cubicBezTo>
                  <a:cubicBezTo>
                    <a:pt x="506349" y="136017"/>
                    <a:pt x="506349" y="96012"/>
                    <a:pt x="508381" y="58039"/>
                  </a:cubicBezTo>
                  <a:cubicBezTo>
                    <a:pt x="508381" y="44069"/>
                    <a:pt x="502412" y="38100"/>
                    <a:pt x="488442" y="42037"/>
                  </a:cubicBezTo>
                  <a:cubicBezTo>
                    <a:pt x="478536" y="44069"/>
                    <a:pt x="476504" y="40005"/>
                    <a:pt x="478536" y="32004"/>
                  </a:cubicBezTo>
                  <a:cubicBezTo>
                    <a:pt x="478536" y="21971"/>
                    <a:pt x="478536" y="12065"/>
                    <a:pt x="478536" y="0"/>
                  </a:cubicBezTo>
                  <a:cubicBezTo>
                    <a:pt x="466598" y="0"/>
                    <a:pt x="454660" y="0"/>
                    <a:pt x="444627" y="0"/>
                  </a:cubicBezTo>
                  <a:cubicBezTo>
                    <a:pt x="378841" y="0"/>
                    <a:pt x="313055" y="0"/>
                    <a:pt x="247269" y="0"/>
                  </a:cubicBezTo>
                  <a:cubicBezTo>
                    <a:pt x="181356" y="2286"/>
                    <a:pt x="121539" y="20193"/>
                    <a:pt x="73787" y="66167"/>
                  </a:cubicBezTo>
                  <a:cubicBezTo>
                    <a:pt x="23876" y="114173"/>
                    <a:pt x="2032" y="174117"/>
                    <a:pt x="2032" y="244094"/>
                  </a:cubicBezTo>
                  <a:cubicBezTo>
                    <a:pt x="2032" y="346075"/>
                    <a:pt x="2032" y="449961"/>
                    <a:pt x="2032" y="551942"/>
                  </a:cubicBezTo>
                  <a:cubicBezTo>
                    <a:pt x="2032" y="559943"/>
                    <a:pt x="0" y="565912"/>
                    <a:pt x="0" y="571881"/>
                  </a:cubicBezTo>
                  <a:cubicBezTo>
                    <a:pt x="77724" y="571881"/>
                    <a:pt x="153543" y="571881"/>
                    <a:pt x="231267" y="57188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" name="Group 148">
            <a:extLst>
              <a:ext uri="{FF2B5EF4-FFF2-40B4-BE49-F238E27FC236}">
                <a16:creationId xmlns:a16="http://schemas.microsoft.com/office/drawing/2014/main" id="{51F6D430-8B24-0679-9D7C-CCB2210CC2D8}"/>
              </a:ext>
            </a:extLst>
          </p:cNvPr>
          <p:cNvGrpSpPr/>
          <p:nvPr/>
        </p:nvGrpSpPr>
        <p:grpSpPr>
          <a:xfrm>
            <a:off x="17994420" y="9662220"/>
            <a:ext cx="284040" cy="170640"/>
            <a:chOff x="0" y="0"/>
            <a:chExt cx="378720" cy="227520"/>
          </a:xfrm>
        </p:grpSpPr>
        <p:sp>
          <p:nvSpPr>
            <p:cNvPr id="7" name="Freeform 149">
              <a:extLst>
                <a:ext uri="{FF2B5EF4-FFF2-40B4-BE49-F238E27FC236}">
                  <a16:creationId xmlns:a16="http://schemas.microsoft.com/office/drawing/2014/main" id="{53706341-6806-AC90-6CE6-34BA6DEB4E46}"/>
                </a:ext>
              </a:extLst>
            </p:cNvPr>
            <p:cNvSpPr/>
            <p:nvPr/>
          </p:nvSpPr>
          <p:spPr>
            <a:xfrm>
              <a:off x="0" y="0"/>
              <a:ext cx="378714" cy="227584"/>
            </a:xfrm>
            <a:custGeom>
              <a:avLst/>
              <a:gdLst/>
              <a:ahLst/>
              <a:cxnLst/>
              <a:rect l="l" t="t" r="r" b="b"/>
              <a:pathLst>
                <a:path w="378714" h="227584">
                  <a:moveTo>
                    <a:pt x="378714" y="0"/>
                  </a:moveTo>
                  <a:cubicBezTo>
                    <a:pt x="269113" y="2032"/>
                    <a:pt x="157480" y="2032"/>
                    <a:pt x="47879" y="2032"/>
                  </a:cubicBezTo>
                  <a:cubicBezTo>
                    <a:pt x="39878" y="2032"/>
                    <a:pt x="33909" y="2032"/>
                    <a:pt x="25908" y="2032"/>
                  </a:cubicBezTo>
                  <a:cubicBezTo>
                    <a:pt x="25908" y="18034"/>
                    <a:pt x="25908" y="32004"/>
                    <a:pt x="25908" y="47879"/>
                  </a:cubicBezTo>
                  <a:cubicBezTo>
                    <a:pt x="17907" y="49911"/>
                    <a:pt x="9906" y="49911"/>
                    <a:pt x="0" y="49911"/>
                  </a:cubicBezTo>
                  <a:cubicBezTo>
                    <a:pt x="0" y="91821"/>
                    <a:pt x="0" y="131699"/>
                    <a:pt x="2032" y="171704"/>
                  </a:cubicBezTo>
                  <a:cubicBezTo>
                    <a:pt x="2032" y="175641"/>
                    <a:pt x="16002" y="179705"/>
                    <a:pt x="25908" y="187706"/>
                  </a:cubicBezTo>
                  <a:cubicBezTo>
                    <a:pt x="25908" y="197739"/>
                    <a:pt x="25908" y="211709"/>
                    <a:pt x="25908" y="227584"/>
                  </a:cubicBezTo>
                  <a:cubicBezTo>
                    <a:pt x="143510" y="227584"/>
                    <a:pt x="261112" y="227584"/>
                    <a:pt x="378714" y="227584"/>
                  </a:cubicBezTo>
                  <a:cubicBezTo>
                    <a:pt x="378714" y="151765"/>
                    <a:pt x="378714" y="75946"/>
                    <a:pt x="378714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" name="Group 150">
            <a:extLst>
              <a:ext uri="{FF2B5EF4-FFF2-40B4-BE49-F238E27FC236}">
                <a16:creationId xmlns:a16="http://schemas.microsoft.com/office/drawing/2014/main" id="{4B7EF2A7-43FF-3F94-F1B6-FA6D2792409A}"/>
              </a:ext>
            </a:extLst>
          </p:cNvPr>
          <p:cNvGrpSpPr/>
          <p:nvPr/>
        </p:nvGrpSpPr>
        <p:grpSpPr>
          <a:xfrm>
            <a:off x="14781420" y="9107640"/>
            <a:ext cx="810540" cy="922860"/>
            <a:chOff x="0" y="0"/>
            <a:chExt cx="1080720" cy="1230480"/>
          </a:xfrm>
        </p:grpSpPr>
        <p:sp>
          <p:nvSpPr>
            <p:cNvPr id="9" name="Freeform 151">
              <a:extLst>
                <a:ext uri="{FF2B5EF4-FFF2-40B4-BE49-F238E27FC236}">
                  <a16:creationId xmlns:a16="http://schemas.microsoft.com/office/drawing/2014/main" id="{18DB3B9C-8FE1-4D02-363D-E665803C8712}"/>
                </a:ext>
              </a:extLst>
            </p:cNvPr>
            <p:cNvSpPr/>
            <p:nvPr/>
          </p:nvSpPr>
          <p:spPr>
            <a:xfrm>
              <a:off x="127" y="0"/>
              <a:ext cx="1080643" cy="1230503"/>
            </a:xfrm>
            <a:custGeom>
              <a:avLst/>
              <a:gdLst/>
              <a:ahLst/>
              <a:cxnLst/>
              <a:rect l="l" t="t" r="r" b="b"/>
              <a:pathLst>
                <a:path w="1080643" h="1230503">
                  <a:moveTo>
                    <a:pt x="390652" y="1000760"/>
                  </a:moveTo>
                  <a:cubicBezTo>
                    <a:pt x="312928" y="1000760"/>
                    <a:pt x="235077" y="1000760"/>
                    <a:pt x="155321" y="1000760"/>
                  </a:cubicBezTo>
                  <a:cubicBezTo>
                    <a:pt x="155321" y="1016762"/>
                    <a:pt x="155321" y="1028700"/>
                    <a:pt x="155321" y="1040765"/>
                  </a:cubicBezTo>
                  <a:cubicBezTo>
                    <a:pt x="127381" y="1040765"/>
                    <a:pt x="127381" y="1040765"/>
                    <a:pt x="127381" y="1066673"/>
                  </a:cubicBezTo>
                  <a:cubicBezTo>
                    <a:pt x="127381" y="1106678"/>
                    <a:pt x="127381" y="1148588"/>
                    <a:pt x="127381" y="1188466"/>
                  </a:cubicBezTo>
                  <a:cubicBezTo>
                    <a:pt x="137414" y="1190498"/>
                    <a:pt x="145288" y="1190498"/>
                    <a:pt x="153289" y="1190498"/>
                  </a:cubicBezTo>
                  <a:cubicBezTo>
                    <a:pt x="153289" y="1204468"/>
                    <a:pt x="153289" y="1216406"/>
                    <a:pt x="153289" y="1230503"/>
                  </a:cubicBezTo>
                  <a:cubicBezTo>
                    <a:pt x="161290" y="1230503"/>
                    <a:pt x="167259" y="1230503"/>
                    <a:pt x="173228" y="1230503"/>
                  </a:cubicBezTo>
                  <a:cubicBezTo>
                    <a:pt x="243078" y="1230503"/>
                    <a:pt x="312801" y="1230503"/>
                    <a:pt x="382651" y="1230503"/>
                  </a:cubicBezTo>
                  <a:cubicBezTo>
                    <a:pt x="496316" y="1230503"/>
                    <a:pt x="585978" y="1158621"/>
                    <a:pt x="612013" y="1048766"/>
                  </a:cubicBezTo>
                  <a:cubicBezTo>
                    <a:pt x="617982" y="1026795"/>
                    <a:pt x="620014" y="1002792"/>
                    <a:pt x="620014" y="978789"/>
                  </a:cubicBezTo>
                  <a:cubicBezTo>
                    <a:pt x="620014" y="737108"/>
                    <a:pt x="620014" y="493395"/>
                    <a:pt x="620014" y="251714"/>
                  </a:cubicBezTo>
                  <a:cubicBezTo>
                    <a:pt x="620014" y="243713"/>
                    <a:pt x="620014" y="237744"/>
                    <a:pt x="620014" y="229743"/>
                  </a:cubicBezTo>
                  <a:cubicBezTo>
                    <a:pt x="773557" y="229743"/>
                    <a:pt x="927100" y="229743"/>
                    <a:pt x="1080643" y="229743"/>
                  </a:cubicBezTo>
                  <a:cubicBezTo>
                    <a:pt x="1080643" y="153797"/>
                    <a:pt x="1080643" y="77978"/>
                    <a:pt x="1080643" y="2032"/>
                  </a:cubicBezTo>
                  <a:cubicBezTo>
                    <a:pt x="1076706" y="2032"/>
                    <a:pt x="1074674" y="2032"/>
                    <a:pt x="1072642" y="2032"/>
                  </a:cubicBezTo>
                  <a:cubicBezTo>
                    <a:pt x="919099" y="2032"/>
                    <a:pt x="767588" y="0"/>
                    <a:pt x="615950" y="2032"/>
                  </a:cubicBezTo>
                  <a:cubicBezTo>
                    <a:pt x="506349" y="3937"/>
                    <a:pt x="412623" y="83947"/>
                    <a:pt x="394716" y="193802"/>
                  </a:cubicBezTo>
                  <a:cubicBezTo>
                    <a:pt x="388747" y="231775"/>
                    <a:pt x="390779" y="271653"/>
                    <a:pt x="388747" y="311658"/>
                  </a:cubicBezTo>
                  <a:cubicBezTo>
                    <a:pt x="281051" y="311658"/>
                    <a:pt x="169418" y="311658"/>
                    <a:pt x="57785" y="311658"/>
                  </a:cubicBezTo>
                  <a:cubicBezTo>
                    <a:pt x="57785" y="295656"/>
                    <a:pt x="57785" y="279654"/>
                    <a:pt x="57785" y="263779"/>
                  </a:cubicBezTo>
                  <a:cubicBezTo>
                    <a:pt x="37846" y="263779"/>
                    <a:pt x="21844" y="263779"/>
                    <a:pt x="0" y="263779"/>
                  </a:cubicBezTo>
                  <a:cubicBezTo>
                    <a:pt x="2032" y="285750"/>
                    <a:pt x="2032" y="307721"/>
                    <a:pt x="5969" y="327660"/>
                  </a:cubicBezTo>
                  <a:cubicBezTo>
                    <a:pt x="9906" y="353568"/>
                    <a:pt x="37846" y="371602"/>
                    <a:pt x="69723" y="371602"/>
                  </a:cubicBezTo>
                  <a:cubicBezTo>
                    <a:pt x="169418" y="371602"/>
                    <a:pt x="267081" y="371602"/>
                    <a:pt x="366776" y="371602"/>
                  </a:cubicBezTo>
                  <a:cubicBezTo>
                    <a:pt x="374777" y="371602"/>
                    <a:pt x="382778" y="371602"/>
                    <a:pt x="390652" y="371602"/>
                  </a:cubicBezTo>
                  <a:cubicBezTo>
                    <a:pt x="390652" y="581406"/>
                    <a:pt x="390652" y="791083"/>
                    <a:pt x="390652" y="10008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" name="Group 152">
            <a:extLst>
              <a:ext uri="{FF2B5EF4-FFF2-40B4-BE49-F238E27FC236}">
                <a16:creationId xmlns:a16="http://schemas.microsoft.com/office/drawing/2014/main" id="{C5DD7E72-DA0F-B9A9-A20D-151266678A4F}"/>
              </a:ext>
            </a:extLst>
          </p:cNvPr>
          <p:cNvGrpSpPr/>
          <p:nvPr/>
        </p:nvGrpSpPr>
        <p:grpSpPr>
          <a:xfrm>
            <a:off x="16131960" y="9109800"/>
            <a:ext cx="973620" cy="723600"/>
            <a:chOff x="0" y="0"/>
            <a:chExt cx="1298160" cy="964800"/>
          </a:xfrm>
        </p:grpSpPr>
        <p:sp>
          <p:nvSpPr>
            <p:cNvPr id="11" name="Freeform 153">
              <a:extLst>
                <a:ext uri="{FF2B5EF4-FFF2-40B4-BE49-F238E27FC236}">
                  <a16:creationId xmlns:a16="http://schemas.microsoft.com/office/drawing/2014/main" id="{0CEBA33D-F5C6-B995-833A-26415F8454D3}"/>
                </a:ext>
              </a:extLst>
            </p:cNvPr>
            <p:cNvSpPr/>
            <p:nvPr/>
          </p:nvSpPr>
          <p:spPr>
            <a:xfrm>
              <a:off x="0" y="0"/>
              <a:ext cx="1298321" cy="966851"/>
            </a:xfrm>
            <a:custGeom>
              <a:avLst/>
              <a:gdLst/>
              <a:ahLst/>
              <a:cxnLst/>
              <a:rect l="l" t="t" r="r" b="b"/>
              <a:pathLst>
                <a:path w="1298321" h="966851">
                  <a:moveTo>
                    <a:pt x="530479" y="228219"/>
                  </a:moveTo>
                  <a:cubicBezTo>
                    <a:pt x="530479" y="394335"/>
                    <a:pt x="530479" y="560451"/>
                    <a:pt x="530479" y="724662"/>
                  </a:cubicBezTo>
                  <a:cubicBezTo>
                    <a:pt x="530479" y="838708"/>
                    <a:pt x="594233" y="926846"/>
                    <a:pt x="697992" y="956818"/>
                  </a:cubicBezTo>
                  <a:cubicBezTo>
                    <a:pt x="719963" y="964819"/>
                    <a:pt x="745871" y="966851"/>
                    <a:pt x="771779" y="966851"/>
                  </a:cubicBezTo>
                  <a:cubicBezTo>
                    <a:pt x="931291" y="966851"/>
                    <a:pt x="1092835" y="966851"/>
                    <a:pt x="1252347" y="966851"/>
                  </a:cubicBezTo>
                  <a:cubicBezTo>
                    <a:pt x="1268349" y="966851"/>
                    <a:pt x="1276223" y="962787"/>
                    <a:pt x="1274318" y="946785"/>
                  </a:cubicBezTo>
                  <a:cubicBezTo>
                    <a:pt x="1272286" y="940816"/>
                    <a:pt x="1272286" y="934720"/>
                    <a:pt x="1272286" y="928751"/>
                  </a:cubicBezTo>
                  <a:cubicBezTo>
                    <a:pt x="1272286" y="920750"/>
                    <a:pt x="1272286" y="916686"/>
                    <a:pt x="1282319" y="918718"/>
                  </a:cubicBezTo>
                  <a:cubicBezTo>
                    <a:pt x="1286256" y="918718"/>
                    <a:pt x="1296289" y="912749"/>
                    <a:pt x="1296289" y="910717"/>
                  </a:cubicBezTo>
                  <a:cubicBezTo>
                    <a:pt x="1298321" y="870712"/>
                    <a:pt x="1296289" y="830707"/>
                    <a:pt x="1296289" y="790575"/>
                  </a:cubicBezTo>
                  <a:cubicBezTo>
                    <a:pt x="1292352" y="788543"/>
                    <a:pt x="1288288" y="788543"/>
                    <a:pt x="1284351" y="788543"/>
                  </a:cubicBezTo>
                  <a:cubicBezTo>
                    <a:pt x="1274318" y="788543"/>
                    <a:pt x="1268349" y="784479"/>
                    <a:pt x="1272413" y="774573"/>
                  </a:cubicBezTo>
                  <a:cubicBezTo>
                    <a:pt x="1272413" y="774573"/>
                    <a:pt x="1272413" y="772541"/>
                    <a:pt x="1272413" y="772541"/>
                  </a:cubicBezTo>
                  <a:cubicBezTo>
                    <a:pt x="1276350" y="740537"/>
                    <a:pt x="1276350" y="740537"/>
                    <a:pt x="1244473" y="740537"/>
                  </a:cubicBezTo>
                  <a:cubicBezTo>
                    <a:pt x="1088898" y="740537"/>
                    <a:pt x="933450" y="740537"/>
                    <a:pt x="777875" y="740537"/>
                  </a:cubicBezTo>
                  <a:cubicBezTo>
                    <a:pt x="771906" y="740537"/>
                    <a:pt x="765937" y="740537"/>
                    <a:pt x="757936" y="740537"/>
                  </a:cubicBezTo>
                  <a:cubicBezTo>
                    <a:pt x="757936" y="732536"/>
                    <a:pt x="757936" y="726567"/>
                    <a:pt x="757936" y="720471"/>
                  </a:cubicBezTo>
                  <a:cubicBezTo>
                    <a:pt x="757936" y="556387"/>
                    <a:pt x="759968" y="392176"/>
                    <a:pt x="757936" y="228092"/>
                  </a:cubicBezTo>
                  <a:cubicBezTo>
                    <a:pt x="755777" y="122047"/>
                    <a:pt x="689991" y="34036"/>
                    <a:pt x="582295" y="8001"/>
                  </a:cubicBezTo>
                  <a:cubicBezTo>
                    <a:pt x="564388" y="2032"/>
                    <a:pt x="542417" y="0"/>
                    <a:pt x="522478" y="0"/>
                  </a:cubicBezTo>
                  <a:cubicBezTo>
                    <a:pt x="352933" y="0"/>
                    <a:pt x="185420" y="0"/>
                    <a:pt x="17907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76073"/>
                    <a:pt x="0" y="150114"/>
                    <a:pt x="0" y="228219"/>
                  </a:cubicBezTo>
                  <a:cubicBezTo>
                    <a:pt x="87757" y="228219"/>
                    <a:pt x="177419" y="228219"/>
                    <a:pt x="265176" y="228219"/>
                  </a:cubicBezTo>
                  <a:cubicBezTo>
                    <a:pt x="352933" y="228219"/>
                    <a:pt x="442595" y="228219"/>
                    <a:pt x="530352" y="2282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" name="Group 154">
            <a:extLst>
              <a:ext uri="{FF2B5EF4-FFF2-40B4-BE49-F238E27FC236}">
                <a16:creationId xmlns:a16="http://schemas.microsoft.com/office/drawing/2014/main" id="{4A7BC315-DF11-0C10-4B55-5F23F56054C1}"/>
              </a:ext>
            </a:extLst>
          </p:cNvPr>
          <p:cNvGrpSpPr/>
          <p:nvPr/>
        </p:nvGrpSpPr>
        <p:grpSpPr>
          <a:xfrm>
            <a:off x="14069700" y="9653040"/>
            <a:ext cx="645840" cy="587520"/>
            <a:chOff x="0" y="0"/>
            <a:chExt cx="861120" cy="783360"/>
          </a:xfrm>
        </p:grpSpPr>
        <p:sp>
          <p:nvSpPr>
            <p:cNvPr id="13" name="Freeform 155">
              <a:extLst>
                <a:ext uri="{FF2B5EF4-FFF2-40B4-BE49-F238E27FC236}">
                  <a16:creationId xmlns:a16="http://schemas.microsoft.com/office/drawing/2014/main" id="{1A3C9046-2929-E5DB-5E92-35F49ACD7587}"/>
                </a:ext>
              </a:extLst>
            </p:cNvPr>
            <p:cNvSpPr/>
            <p:nvPr/>
          </p:nvSpPr>
          <p:spPr>
            <a:xfrm>
              <a:off x="127" y="0"/>
              <a:ext cx="860933" cy="783336"/>
            </a:xfrm>
            <a:custGeom>
              <a:avLst/>
              <a:gdLst/>
              <a:ahLst/>
              <a:cxnLst/>
              <a:rect l="l" t="t" r="r" b="b"/>
              <a:pathLst>
                <a:path w="860933" h="783336">
                  <a:moveTo>
                    <a:pt x="61722" y="337693"/>
                  </a:moveTo>
                  <a:cubicBezTo>
                    <a:pt x="69723" y="307721"/>
                    <a:pt x="75692" y="279781"/>
                    <a:pt x="81661" y="249809"/>
                  </a:cubicBezTo>
                  <a:cubicBezTo>
                    <a:pt x="55753" y="275844"/>
                    <a:pt x="41783" y="309753"/>
                    <a:pt x="29845" y="345694"/>
                  </a:cubicBezTo>
                  <a:cubicBezTo>
                    <a:pt x="27813" y="343662"/>
                    <a:pt x="27813" y="343662"/>
                    <a:pt x="25908" y="343662"/>
                  </a:cubicBezTo>
                  <a:cubicBezTo>
                    <a:pt x="27940" y="333629"/>
                    <a:pt x="29845" y="323723"/>
                    <a:pt x="35814" y="313690"/>
                  </a:cubicBezTo>
                  <a:cubicBezTo>
                    <a:pt x="47752" y="291719"/>
                    <a:pt x="59690" y="269748"/>
                    <a:pt x="73660" y="249682"/>
                  </a:cubicBezTo>
                  <a:cubicBezTo>
                    <a:pt x="91567" y="221742"/>
                    <a:pt x="111506" y="195707"/>
                    <a:pt x="133477" y="165735"/>
                  </a:cubicBezTo>
                  <a:cubicBezTo>
                    <a:pt x="87630" y="165735"/>
                    <a:pt x="45720" y="165735"/>
                    <a:pt x="1905" y="165735"/>
                  </a:cubicBezTo>
                  <a:cubicBezTo>
                    <a:pt x="1905" y="187706"/>
                    <a:pt x="1905" y="209677"/>
                    <a:pt x="1905" y="231648"/>
                  </a:cubicBezTo>
                  <a:cubicBezTo>
                    <a:pt x="27813" y="237617"/>
                    <a:pt x="27813" y="237617"/>
                    <a:pt x="27813" y="263652"/>
                  </a:cubicBezTo>
                  <a:cubicBezTo>
                    <a:pt x="27813" y="273685"/>
                    <a:pt x="27813" y="281686"/>
                    <a:pt x="27813" y="291592"/>
                  </a:cubicBezTo>
                  <a:cubicBezTo>
                    <a:pt x="29845" y="303530"/>
                    <a:pt x="29845" y="315595"/>
                    <a:pt x="9906" y="315595"/>
                  </a:cubicBezTo>
                  <a:cubicBezTo>
                    <a:pt x="7874" y="313563"/>
                    <a:pt x="0" y="319532"/>
                    <a:pt x="0" y="323596"/>
                  </a:cubicBezTo>
                  <a:cubicBezTo>
                    <a:pt x="0" y="369570"/>
                    <a:pt x="0" y="415544"/>
                    <a:pt x="0" y="461518"/>
                  </a:cubicBezTo>
                  <a:cubicBezTo>
                    <a:pt x="27940" y="465455"/>
                    <a:pt x="27940" y="465455"/>
                    <a:pt x="27940" y="493522"/>
                  </a:cubicBezTo>
                  <a:cubicBezTo>
                    <a:pt x="27940" y="501523"/>
                    <a:pt x="27940" y="509524"/>
                    <a:pt x="27940" y="519557"/>
                  </a:cubicBezTo>
                  <a:cubicBezTo>
                    <a:pt x="27940" y="543560"/>
                    <a:pt x="27940" y="543560"/>
                    <a:pt x="2032" y="545592"/>
                  </a:cubicBezTo>
                  <a:cubicBezTo>
                    <a:pt x="2032" y="567563"/>
                    <a:pt x="2032" y="589534"/>
                    <a:pt x="2032" y="613537"/>
                  </a:cubicBezTo>
                  <a:cubicBezTo>
                    <a:pt x="41910" y="613537"/>
                    <a:pt x="83820" y="613537"/>
                    <a:pt x="129667" y="613537"/>
                  </a:cubicBezTo>
                  <a:cubicBezTo>
                    <a:pt x="113538" y="589534"/>
                    <a:pt x="101473" y="563499"/>
                    <a:pt x="83566" y="543560"/>
                  </a:cubicBezTo>
                  <a:cubicBezTo>
                    <a:pt x="59690" y="513588"/>
                    <a:pt x="39751" y="481584"/>
                    <a:pt x="27813" y="443611"/>
                  </a:cubicBezTo>
                  <a:cubicBezTo>
                    <a:pt x="25781" y="441579"/>
                    <a:pt x="25781" y="439674"/>
                    <a:pt x="25781" y="435610"/>
                  </a:cubicBezTo>
                  <a:cubicBezTo>
                    <a:pt x="25781" y="435610"/>
                    <a:pt x="27813" y="435610"/>
                    <a:pt x="27813" y="433578"/>
                  </a:cubicBezTo>
                  <a:cubicBezTo>
                    <a:pt x="35814" y="451612"/>
                    <a:pt x="41783" y="471551"/>
                    <a:pt x="51689" y="487553"/>
                  </a:cubicBezTo>
                  <a:cubicBezTo>
                    <a:pt x="61595" y="505587"/>
                    <a:pt x="73660" y="519557"/>
                    <a:pt x="85598" y="535559"/>
                  </a:cubicBezTo>
                  <a:cubicBezTo>
                    <a:pt x="79629" y="515620"/>
                    <a:pt x="73660" y="497586"/>
                    <a:pt x="67691" y="479552"/>
                  </a:cubicBezTo>
                  <a:cubicBezTo>
                    <a:pt x="137414" y="671449"/>
                    <a:pt x="268986" y="783336"/>
                    <a:pt x="476377" y="765302"/>
                  </a:cubicBezTo>
                  <a:cubicBezTo>
                    <a:pt x="663702" y="749300"/>
                    <a:pt x="773430" y="631444"/>
                    <a:pt x="821182" y="451612"/>
                  </a:cubicBezTo>
                  <a:cubicBezTo>
                    <a:pt x="813181" y="477647"/>
                    <a:pt x="807212" y="505587"/>
                    <a:pt x="799211" y="533527"/>
                  </a:cubicBezTo>
                  <a:cubicBezTo>
                    <a:pt x="823087" y="505587"/>
                    <a:pt x="841121" y="475615"/>
                    <a:pt x="851027" y="439547"/>
                  </a:cubicBezTo>
                  <a:cubicBezTo>
                    <a:pt x="853059" y="429514"/>
                    <a:pt x="856996" y="421513"/>
                    <a:pt x="860933" y="411607"/>
                  </a:cubicBezTo>
                  <a:cubicBezTo>
                    <a:pt x="858901" y="395605"/>
                    <a:pt x="858901" y="377698"/>
                    <a:pt x="858901" y="361696"/>
                  </a:cubicBezTo>
                  <a:cubicBezTo>
                    <a:pt x="856869" y="357759"/>
                    <a:pt x="854964" y="355727"/>
                    <a:pt x="854964" y="353695"/>
                  </a:cubicBezTo>
                  <a:cubicBezTo>
                    <a:pt x="845058" y="313690"/>
                    <a:pt x="829056" y="279781"/>
                    <a:pt x="803148" y="249809"/>
                  </a:cubicBezTo>
                  <a:cubicBezTo>
                    <a:pt x="801116" y="247777"/>
                    <a:pt x="801116" y="245872"/>
                    <a:pt x="801116" y="243840"/>
                  </a:cubicBezTo>
                  <a:cubicBezTo>
                    <a:pt x="801116" y="245872"/>
                    <a:pt x="797179" y="247777"/>
                    <a:pt x="799084" y="247777"/>
                  </a:cubicBezTo>
                  <a:cubicBezTo>
                    <a:pt x="803021" y="263779"/>
                    <a:pt x="808990" y="279781"/>
                    <a:pt x="813054" y="295783"/>
                  </a:cubicBezTo>
                  <a:cubicBezTo>
                    <a:pt x="811022" y="297815"/>
                    <a:pt x="811022" y="297815"/>
                    <a:pt x="809117" y="297815"/>
                  </a:cubicBezTo>
                  <a:cubicBezTo>
                    <a:pt x="803148" y="281813"/>
                    <a:pt x="797179" y="263906"/>
                    <a:pt x="791210" y="247904"/>
                  </a:cubicBezTo>
                  <a:cubicBezTo>
                    <a:pt x="737362" y="125984"/>
                    <a:pt x="647700" y="50038"/>
                    <a:pt x="518160" y="20066"/>
                  </a:cubicBezTo>
                  <a:cubicBezTo>
                    <a:pt x="430403" y="0"/>
                    <a:pt x="346710" y="11938"/>
                    <a:pt x="266954" y="53975"/>
                  </a:cubicBezTo>
                  <a:cubicBezTo>
                    <a:pt x="161290" y="109855"/>
                    <a:pt x="95504" y="199898"/>
                    <a:pt x="69596" y="317754"/>
                  </a:cubicBezTo>
                  <a:cubicBezTo>
                    <a:pt x="69596" y="323723"/>
                    <a:pt x="65659" y="331724"/>
                    <a:pt x="61595" y="337693"/>
                  </a:cubicBezTo>
                  <a:cubicBezTo>
                    <a:pt x="61595" y="367665"/>
                    <a:pt x="61595" y="399669"/>
                    <a:pt x="61595" y="429641"/>
                  </a:cubicBezTo>
                  <a:cubicBezTo>
                    <a:pt x="61595" y="399669"/>
                    <a:pt x="61595" y="367665"/>
                    <a:pt x="61595" y="337693"/>
                  </a:cubicBezTo>
                  <a:close/>
                  <a:moveTo>
                    <a:pt x="549910" y="461645"/>
                  </a:moveTo>
                  <a:cubicBezTo>
                    <a:pt x="575818" y="419735"/>
                    <a:pt x="581787" y="375666"/>
                    <a:pt x="557911" y="331724"/>
                  </a:cubicBezTo>
                  <a:cubicBezTo>
                    <a:pt x="526034" y="275717"/>
                    <a:pt x="478155" y="251841"/>
                    <a:pt x="414401" y="259842"/>
                  </a:cubicBezTo>
                  <a:cubicBezTo>
                    <a:pt x="450342" y="245872"/>
                    <a:pt x="484124" y="259842"/>
                    <a:pt x="516001" y="271780"/>
                  </a:cubicBezTo>
                  <a:cubicBezTo>
                    <a:pt x="532003" y="277749"/>
                    <a:pt x="541909" y="297815"/>
                    <a:pt x="555879" y="313690"/>
                  </a:cubicBezTo>
                  <a:cubicBezTo>
                    <a:pt x="599694" y="269748"/>
                    <a:pt x="643636" y="225806"/>
                    <a:pt x="689483" y="179832"/>
                  </a:cubicBezTo>
                  <a:cubicBezTo>
                    <a:pt x="717423" y="203835"/>
                    <a:pt x="761238" y="293751"/>
                    <a:pt x="755269" y="323723"/>
                  </a:cubicBezTo>
                  <a:cubicBezTo>
                    <a:pt x="741299" y="271780"/>
                    <a:pt x="721360" y="225806"/>
                    <a:pt x="687451" y="185801"/>
                  </a:cubicBezTo>
                  <a:cubicBezTo>
                    <a:pt x="645541" y="227711"/>
                    <a:pt x="603758" y="269748"/>
                    <a:pt x="561848" y="311658"/>
                  </a:cubicBezTo>
                  <a:cubicBezTo>
                    <a:pt x="559816" y="315595"/>
                    <a:pt x="561848" y="323596"/>
                    <a:pt x="561848" y="327660"/>
                  </a:cubicBezTo>
                  <a:cubicBezTo>
                    <a:pt x="565785" y="347599"/>
                    <a:pt x="571754" y="365633"/>
                    <a:pt x="573786" y="383667"/>
                  </a:cubicBezTo>
                  <a:cubicBezTo>
                    <a:pt x="577723" y="411607"/>
                    <a:pt x="571754" y="439674"/>
                    <a:pt x="557784" y="459613"/>
                  </a:cubicBezTo>
                  <a:cubicBezTo>
                    <a:pt x="603631" y="505587"/>
                    <a:pt x="645541" y="549529"/>
                    <a:pt x="689356" y="593471"/>
                  </a:cubicBezTo>
                  <a:cubicBezTo>
                    <a:pt x="723265" y="553466"/>
                    <a:pt x="743204" y="507492"/>
                    <a:pt x="757174" y="457581"/>
                  </a:cubicBezTo>
                  <a:cubicBezTo>
                    <a:pt x="749173" y="511556"/>
                    <a:pt x="725297" y="559435"/>
                    <a:pt x="689356" y="601472"/>
                  </a:cubicBezTo>
                  <a:cubicBezTo>
                    <a:pt x="641477" y="553466"/>
                    <a:pt x="595630" y="507492"/>
                    <a:pt x="549783" y="461645"/>
                  </a:cubicBezTo>
                  <a:cubicBezTo>
                    <a:pt x="551815" y="483616"/>
                    <a:pt x="529844" y="489585"/>
                    <a:pt x="519938" y="503555"/>
                  </a:cubicBezTo>
                  <a:cubicBezTo>
                    <a:pt x="563753" y="547497"/>
                    <a:pt x="607695" y="593471"/>
                    <a:pt x="651510" y="637413"/>
                  </a:cubicBezTo>
                  <a:cubicBezTo>
                    <a:pt x="525907" y="749300"/>
                    <a:pt x="336550" y="735330"/>
                    <a:pt x="228981" y="635381"/>
                  </a:cubicBezTo>
                  <a:cubicBezTo>
                    <a:pt x="274828" y="591439"/>
                    <a:pt x="318643" y="547497"/>
                    <a:pt x="362585" y="501523"/>
                  </a:cubicBezTo>
                  <a:cubicBezTo>
                    <a:pt x="350647" y="489585"/>
                    <a:pt x="336677" y="477520"/>
                    <a:pt x="324739" y="467614"/>
                  </a:cubicBezTo>
                  <a:cubicBezTo>
                    <a:pt x="318770" y="453644"/>
                    <a:pt x="314833" y="437642"/>
                    <a:pt x="308737" y="421640"/>
                  </a:cubicBezTo>
                  <a:cubicBezTo>
                    <a:pt x="310769" y="421640"/>
                    <a:pt x="312674" y="419608"/>
                    <a:pt x="314706" y="419608"/>
                  </a:cubicBezTo>
                  <a:cubicBezTo>
                    <a:pt x="328676" y="471551"/>
                    <a:pt x="362585" y="505587"/>
                    <a:pt x="416306" y="519557"/>
                  </a:cubicBezTo>
                  <a:cubicBezTo>
                    <a:pt x="414274" y="519557"/>
                    <a:pt x="414274" y="521589"/>
                    <a:pt x="414274" y="523494"/>
                  </a:cubicBezTo>
                  <a:cubicBezTo>
                    <a:pt x="398272" y="517525"/>
                    <a:pt x="384429" y="513461"/>
                    <a:pt x="370459" y="507492"/>
                  </a:cubicBezTo>
                  <a:cubicBezTo>
                    <a:pt x="326644" y="551434"/>
                    <a:pt x="284734" y="593471"/>
                    <a:pt x="238887" y="637413"/>
                  </a:cubicBezTo>
                  <a:cubicBezTo>
                    <a:pt x="374396" y="685419"/>
                    <a:pt x="508000" y="685419"/>
                    <a:pt x="643509" y="637413"/>
                  </a:cubicBezTo>
                  <a:cubicBezTo>
                    <a:pt x="641477" y="633476"/>
                    <a:pt x="639572" y="631444"/>
                    <a:pt x="637540" y="629412"/>
                  </a:cubicBezTo>
                  <a:cubicBezTo>
                    <a:pt x="599694" y="589407"/>
                    <a:pt x="559816" y="551434"/>
                    <a:pt x="521970" y="513461"/>
                  </a:cubicBezTo>
                  <a:cubicBezTo>
                    <a:pt x="518033" y="509524"/>
                    <a:pt x="510032" y="509524"/>
                    <a:pt x="504063" y="511429"/>
                  </a:cubicBezTo>
                  <a:cubicBezTo>
                    <a:pt x="492125" y="513461"/>
                    <a:pt x="480187" y="519430"/>
                    <a:pt x="468122" y="523367"/>
                  </a:cubicBezTo>
                  <a:cubicBezTo>
                    <a:pt x="468122" y="521335"/>
                    <a:pt x="468122" y="519430"/>
                    <a:pt x="466090" y="517398"/>
                  </a:cubicBezTo>
                  <a:cubicBezTo>
                    <a:pt x="502031" y="509397"/>
                    <a:pt x="529844" y="491363"/>
                    <a:pt x="549783" y="461391"/>
                  </a:cubicBezTo>
                  <a:close/>
                  <a:moveTo>
                    <a:pt x="651383" y="143637"/>
                  </a:moveTo>
                  <a:cubicBezTo>
                    <a:pt x="649351" y="143637"/>
                    <a:pt x="647446" y="145669"/>
                    <a:pt x="645414" y="145669"/>
                  </a:cubicBezTo>
                  <a:cubicBezTo>
                    <a:pt x="585597" y="95758"/>
                    <a:pt x="306578" y="95758"/>
                    <a:pt x="242824" y="143637"/>
                  </a:cubicBezTo>
                  <a:cubicBezTo>
                    <a:pt x="284734" y="185547"/>
                    <a:pt x="328549" y="229616"/>
                    <a:pt x="370459" y="271526"/>
                  </a:cubicBezTo>
                  <a:cubicBezTo>
                    <a:pt x="382397" y="267589"/>
                    <a:pt x="394335" y="263525"/>
                    <a:pt x="406400" y="257556"/>
                  </a:cubicBezTo>
                  <a:cubicBezTo>
                    <a:pt x="406400" y="259588"/>
                    <a:pt x="408432" y="261493"/>
                    <a:pt x="408432" y="261493"/>
                  </a:cubicBezTo>
                  <a:cubicBezTo>
                    <a:pt x="336677" y="287528"/>
                    <a:pt x="304800" y="339471"/>
                    <a:pt x="308737" y="413385"/>
                  </a:cubicBezTo>
                  <a:cubicBezTo>
                    <a:pt x="304800" y="385445"/>
                    <a:pt x="304800" y="357378"/>
                    <a:pt x="318643" y="333502"/>
                  </a:cubicBezTo>
                  <a:cubicBezTo>
                    <a:pt x="326644" y="319532"/>
                    <a:pt x="320675" y="311531"/>
                    <a:pt x="312674" y="301498"/>
                  </a:cubicBezTo>
                  <a:cubicBezTo>
                    <a:pt x="290703" y="281559"/>
                    <a:pt x="268859" y="259588"/>
                    <a:pt x="248920" y="239522"/>
                  </a:cubicBezTo>
                  <a:cubicBezTo>
                    <a:pt x="231013" y="221488"/>
                    <a:pt x="212979" y="203581"/>
                    <a:pt x="193167" y="185547"/>
                  </a:cubicBezTo>
                  <a:cubicBezTo>
                    <a:pt x="159258" y="227457"/>
                    <a:pt x="139319" y="273431"/>
                    <a:pt x="125349" y="323469"/>
                  </a:cubicBezTo>
                  <a:cubicBezTo>
                    <a:pt x="123317" y="321437"/>
                    <a:pt x="123317" y="319532"/>
                    <a:pt x="123317" y="317500"/>
                  </a:cubicBezTo>
                  <a:cubicBezTo>
                    <a:pt x="133223" y="269494"/>
                    <a:pt x="155194" y="227584"/>
                    <a:pt x="185166" y="187579"/>
                  </a:cubicBezTo>
                  <a:cubicBezTo>
                    <a:pt x="191135" y="179578"/>
                    <a:pt x="195072" y="179578"/>
                    <a:pt x="203073" y="187579"/>
                  </a:cubicBezTo>
                  <a:cubicBezTo>
                    <a:pt x="212979" y="197612"/>
                    <a:pt x="223012" y="207518"/>
                    <a:pt x="232918" y="217551"/>
                  </a:cubicBezTo>
                  <a:cubicBezTo>
                    <a:pt x="264795" y="249555"/>
                    <a:pt x="296672" y="281559"/>
                    <a:pt x="326644" y="311531"/>
                  </a:cubicBezTo>
                  <a:cubicBezTo>
                    <a:pt x="338582" y="299593"/>
                    <a:pt x="350520" y="287528"/>
                    <a:pt x="364490" y="275590"/>
                  </a:cubicBezTo>
                  <a:cubicBezTo>
                    <a:pt x="324612" y="237617"/>
                    <a:pt x="286766" y="197612"/>
                    <a:pt x="246888" y="159639"/>
                  </a:cubicBezTo>
                  <a:cubicBezTo>
                    <a:pt x="228981" y="141605"/>
                    <a:pt x="228981" y="141605"/>
                    <a:pt x="248920" y="125730"/>
                  </a:cubicBezTo>
                  <a:cubicBezTo>
                    <a:pt x="250952" y="123698"/>
                    <a:pt x="252857" y="123698"/>
                    <a:pt x="254889" y="121793"/>
                  </a:cubicBezTo>
                  <a:cubicBezTo>
                    <a:pt x="320802" y="77978"/>
                    <a:pt x="392557" y="57912"/>
                    <a:pt x="472313" y="65913"/>
                  </a:cubicBezTo>
                  <a:cubicBezTo>
                    <a:pt x="536067" y="71882"/>
                    <a:pt x="591947" y="93853"/>
                    <a:pt x="641731" y="131826"/>
                  </a:cubicBezTo>
                  <a:cubicBezTo>
                    <a:pt x="645668" y="135763"/>
                    <a:pt x="647700" y="139827"/>
                    <a:pt x="651637" y="143764"/>
                  </a:cubicBezTo>
                  <a:close/>
                  <a:moveTo>
                    <a:pt x="404495" y="319786"/>
                  </a:moveTo>
                  <a:cubicBezTo>
                    <a:pt x="404495" y="321818"/>
                    <a:pt x="406527" y="321818"/>
                    <a:pt x="408432" y="323723"/>
                  </a:cubicBezTo>
                  <a:cubicBezTo>
                    <a:pt x="408432" y="323723"/>
                    <a:pt x="406400" y="325755"/>
                    <a:pt x="406400" y="327660"/>
                  </a:cubicBezTo>
                  <a:cubicBezTo>
                    <a:pt x="394462" y="345694"/>
                    <a:pt x="382524" y="365633"/>
                    <a:pt x="370459" y="385572"/>
                  </a:cubicBezTo>
                  <a:cubicBezTo>
                    <a:pt x="384429" y="407543"/>
                    <a:pt x="398399" y="431546"/>
                    <a:pt x="410337" y="453517"/>
                  </a:cubicBezTo>
                  <a:cubicBezTo>
                    <a:pt x="432308" y="453517"/>
                    <a:pt x="452247" y="453517"/>
                    <a:pt x="472186" y="453517"/>
                  </a:cubicBezTo>
                  <a:cubicBezTo>
                    <a:pt x="476123" y="453517"/>
                    <a:pt x="478155" y="449580"/>
                    <a:pt x="480187" y="447548"/>
                  </a:cubicBezTo>
                  <a:cubicBezTo>
                    <a:pt x="490093" y="429514"/>
                    <a:pt x="500126" y="413639"/>
                    <a:pt x="510032" y="395605"/>
                  </a:cubicBezTo>
                  <a:cubicBezTo>
                    <a:pt x="512064" y="393573"/>
                    <a:pt x="512064" y="387604"/>
                    <a:pt x="510032" y="385572"/>
                  </a:cubicBezTo>
                  <a:cubicBezTo>
                    <a:pt x="494030" y="347599"/>
                    <a:pt x="476123" y="309626"/>
                    <a:pt x="422275" y="323596"/>
                  </a:cubicBezTo>
                  <a:cubicBezTo>
                    <a:pt x="422275" y="323596"/>
                    <a:pt x="420243" y="323596"/>
                    <a:pt x="414274" y="321564"/>
                  </a:cubicBezTo>
                  <a:cubicBezTo>
                    <a:pt x="428244" y="321564"/>
                    <a:pt x="436245" y="323596"/>
                    <a:pt x="442214" y="321564"/>
                  </a:cubicBezTo>
                  <a:cubicBezTo>
                    <a:pt x="472059" y="315595"/>
                    <a:pt x="486029" y="329565"/>
                    <a:pt x="502031" y="353568"/>
                  </a:cubicBezTo>
                  <a:cubicBezTo>
                    <a:pt x="518033" y="381508"/>
                    <a:pt x="518033" y="399542"/>
                    <a:pt x="502031" y="425450"/>
                  </a:cubicBezTo>
                  <a:cubicBezTo>
                    <a:pt x="488061" y="449453"/>
                    <a:pt x="474091" y="463423"/>
                    <a:pt x="446278" y="457454"/>
                  </a:cubicBezTo>
                  <a:cubicBezTo>
                    <a:pt x="438277" y="455422"/>
                    <a:pt x="430276" y="455422"/>
                    <a:pt x="424307" y="457454"/>
                  </a:cubicBezTo>
                  <a:cubicBezTo>
                    <a:pt x="404368" y="461391"/>
                    <a:pt x="398399" y="449453"/>
                    <a:pt x="388366" y="437515"/>
                  </a:cubicBezTo>
                  <a:cubicBezTo>
                    <a:pt x="364490" y="405511"/>
                    <a:pt x="360426" y="375539"/>
                    <a:pt x="388366" y="343535"/>
                  </a:cubicBezTo>
                  <a:cubicBezTo>
                    <a:pt x="394335" y="335534"/>
                    <a:pt x="398272" y="327533"/>
                    <a:pt x="404368" y="319532"/>
                  </a:cubicBezTo>
                  <a:close/>
                  <a:moveTo>
                    <a:pt x="438277" y="655320"/>
                  </a:moveTo>
                  <a:cubicBezTo>
                    <a:pt x="432308" y="653288"/>
                    <a:pt x="422275" y="651383"/>
                    <a:pt x="416306" y="645287"/>
                  </a:cubicBezTo>
                  <a:cubicBezTo>
                    <a:pt x="410337" y="639191"/>
                    <a:pt x="402336" y="627253"/>
                    <a:pt x="402336" y="619252"/>
                  </a:cubicBezTo>
                  <a:cubicBezTo>
                    <a:pt x="402336" y="607314"/>
                    <a:pt x="410337" y="593217"/>
                    <a:pt x="418338" y="587248"/>
                  </a:cubicBezTo>
                  <a:cubicBezTo>
                    <a:pt x="428244" y="581279"/>
                    <a:pt x="442214" y="583311"/>
                    <a:pt x="454279" y="581279"/>
                  </a:cubicBezTo>
                  <a:cubicBezTo>
                    <a:pt x="462280" y="581279"/>
                    <a:pt x="484124" y="609219"/>
                    <a:pt x="480187" y="619252"/>
                  </a:cubicBezTo>
                  <a:cubicBezTo>
                    <a:pt x="478155" y="629285"/>
                    <a:pt x="472186" y="641223"/>
                    <a:pt x="464185" y="649224"/>
                  </a:cubicBezTo>
                  <a:cubicBezTo>
                    <a:pt x="460248" y="655193"/>
                    <a:pt x="450215" y="653161"/>
                    <a:pt x="438277" y="655193"/>
                  </a:cubicBezTo>
                  <a:close/>
                  <a:moveTo>
                    <a:pt x="442214" y="195580"/>
                  </a:moveTo>
                  <a:cubicBezTo>
                    <a:pt x="422275" y="195580"/>
                    <a:pt x="402336" y="177546"/>
                    <a:pt x="400304" y="161671"/>
                  </a:cubicBezTo>
                  <a:cubicBezTo>
                    <a:pt x="400304" y="145669"/>
                    <a:pt x="424180" y="125730"/>
                    <a:pt x="442214" y="125730"/>
                  </a:cubicBezTo>
                  <a:cubicBezTo>
                    <a:pt x="460248" y="125730"/>
                    <a:pt x="480060" y="143764"/>
                    <a:pt x="482092" y="161671"/>
                  </a:cubicBezTo>
                  <a:cubicBezTo>
                    <a:pt x="482092" y="175641"/>
                    <a:pt x="460121" y="195580"/>
                    <a:pt x="442214" y="195580"/>
                  </a:cubicBezTo>
                  <a:close/>
                  <a:moveTo>
                    <a:pt x="129413" y="473583"/>
                  </a:moveTo>
                  <a:cubicBezTo>
                    <a:pt x="147320" y="517525"/>
                    <a:pt x="161290" y="561467"/>
                    <a:pt x="199136" y="595503"/>
                  </a:cubicBezTo>
                  <a:cubicBezTo>
                    <a:pt x="199136" y="597535"/>
                    <a:pt x="199136" y="599440"/>
                    <a:pt x="197104" y="605536"/>
                  </a:cubicBezTo>
                  <a:cubicBezTo>
                    <a:pt x="163195" y="565531"/>
                    <a:pt x="137287" y="523621"/>
                    <a:pt x="129286" y="473583"/>
                  </a:cubicBezTo>
                  <a:close/>
                  <a:moveTo>
                    <a:pt x="444373" y="423672"/>
                  </a:moveTo>
                  <a:cubicBezTo>
                    <a:pt x="462280" y="417703"/>
                    <a:pt x="474218" y="407670"/>
                    <a:pt x="472313" y="387731"/>
                  </a:cubicBezTo>
                  <a:cubicBezTo>
                    <a:pt x="472313" y="373761"/>
                    <a:pt x="462407" y="363728"/>
                    <a:pt x="448437" y="359791"/>
                  </a:cubicBezTo>
                  <a:cubicBezTo>
                    <a:pt x="424561" y="353822"/>
                    <a:pt x="416560" y="371729"/>
                    <a:pt x="406527" y="389763"/>
                  </a:cubicBezTo>
                  <a:cubicBezTo>
                    <a:pt x="406527" y="367792"/>
                    <a:pt x="420497" y="353822"/>
                    <a:pt x="440436" y="353822"/>
                  </a:cubicBezTo>
                  <a:cubicBezTo>
                    <a:pt x="460375" y="353822"/>
                    <a:pt x="478282" y="367792"/>
                    <a:pt x="478282" y="387731"/>
                  </a:cubicBezTo>
                  <a:cubicBezTo>
                    <a:pt x="478282" y="409702"/>
                    <a:pt x="466344" y="423672"/>
                    <a:pt x="444373" y="423672"/>
                  </a:cubicBezTo>
                  <a:close/>
                  <a:moveTo>
                    <a:pt x="117475" y="353695"/>
                  </a:moveTo>
                  <a:cubicBezTo>
                    <a:pt x="119507" y="353695"/>
                    <a:pt x="119507" y="353695"/>
                    <a:pt x="121412" y="353695"/>
                  </a:cubicBezTo>
                  <a:cubicBezTo>
                    <a:pt x="121412" y="377698"/>
                    <a:pt x="121412" y="403606"/>
                    <a:pt x="121412" y="427609"/>
                  </a:cubicBezTo>
                  <a:cubicBezTo>
                    <a:pt x="119380" y="427609"/>
                    <a:pt x="119380" y="427609"/>
                    <a:pt x="117475" y="427609"/>
                  </a:cubicBezTo>
                  <a:cubicBezTo>
                    <a:pt x="117475" y="403606"/>
                    <a:pt x="117475" y="379603"/>
                    <a:pt x="117475" y="3536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" name="Group 156">
            <a:extLst>
              <a:ext uri="{FF2B5EF4-FFF2-40B4-BE49-F238E27FC236}">
                <a16:creationId xmlns:a16="http://schemas.microsoft.com/office/drawing/2014/main" id="{4D63790D-5847-B4AD-0EF3-EF372398B7F6}"/>
              </a:ext>
            </a:extLst>
          </p:cNvPr>
          <p:cNvGrpSpPr/>
          <p:nvPr/>
        </p:nvGrpSpPr>
        <p:grpSpPr>
          <a:xfrm>
            <a:off x="17239500" y="9509400"/>
            <a:ext cx="618840" cy="488160"/>
            <a:chOff x="0" y="0"/>
            <a:chExt cx="825120" cy="650880"/>
          </a:xfrm>
        </p:grpSpPr>
        <p:sp>
          <p:nvSpPr>
            <p:cNvPr id="15" name="Freeform 157">
              <a:extLst>
                <a:ext uri="{FF2B5EF4-FFF2-40B4-BE49-F238E27FC236}">
                  <a16:creationId xmlns:a16="http://schemas.microsoft.com/office/drawing/2014/main" id="{6446FA8D-2A58-F5D6-9711-479EA954BDBE}"/>
                </a:ext>
              </a:extLst>
            </p:cNvPr>
            <p:cNvSpPr/>
            <p:nvPr/>
          </p:nvSpPr>
          <p:spPr>
            <a:xfrm>
              <a:off x="-2032" y="127"/>
              <a:ext cx="827278" cy="650875"/>
            </a:xfrm>
            <a:custGeom>
              <a:avLst/>
              <a:gdLst/>
              <a:ahLst/>
              <a:cxnLst/>
              <a:rect l="l" t="t" r="r" b="b"/>
              <a:pathLst>
                <a:path w="827278" h="650875">
                  <a:moveTo>
                    <a:pt x="635381" y="117729"/>
                  </a:moveTo>
                  <a:cubicBezTo>
                    <a:pt x="635381" y="85725"/>
                    <a:pt x="635381" y="57785"/>
                    <a:pt x="635381" y="27940"/>
                  </a:cubicBezTo>
                  <a:cubicBezTo>
                    <a:pt x="615442" y="27940"/>
                    <a:pt x="623443" y="11938"/>
                    <a:pt x="619379" y="2032"/>
                  </a:cubicBezTo>
                  <a:cubicBezTo>
                    <a:pt x="599440" y="2032"/>
                    <a:pt x="577469" y="0"/>
                    <a:pt x="557403" y="2032"/>
                  </a:cubicBezTo>
                  <a:cubicBezTo>
                    <a:pt x="551434" y="2032"/>
                    <a:pt x="547370" y="13970"/>
                    <a:pt x="541401" y="24003"/>
                  </a:cubicBezTo>
                  <a:cubicBezTo>
                    <a:pt x="525399" y="24003"/>
                    <a:pt x="505460" y="26035"/>
                    <a:pt x="485521" y="26035"/>
                  </a:cubicBezTo>
                  <a:cubicBezTo>
                    <a:pt x="483489" y="26035"/>
                    <a:pt x="481584" y="18034"/>
                    <a:pt x="477520" y="14097"/>
                  </a:cubicBezTo>
                  <a:cubicBezTo>
                    <a:pt x="475488" y="10160"/>
                    <a:pt x="471551" y="2159"/>
                    <a:pt x="469519" y="2159"/>
                  </a:cubicBezTo>
                  <a:cubicBezTo>
                    <a:pt x="431546" y="127"/>
                    <a:pt x="393573" y="2159"/>
                    <a:pt x="353695" y="2159"/>
                  </a:cubicBezTo>
                  <a:cubicBezTo>
                    <a:pt x="353695" y="10160"/>
                    <a:pt x="351663" y="16129"/>
                    <a:pt x="351663" y="24130"/>
                  </a:cubicBezTo>
                  <a:cubicBezTo>
                    <a:pt x="331724" y="24130"/>
                    <a:pt x="311658" y="26162"/>
                    <a:pt x="291719" y="26162"/>
                  </a:cubicBezTo>
                  <a:cubicBezTo>
                    <a:pt x="287782" y="26162"/>
                    <a:pt x="283718" y="20193"/>
                    <a:pt x="283718" y="14224"/>
                  </a:cubicBezTo>
                  <a:cubicBezTo>
                    <a:pt x="283718" y="6223"/>
                    <a:pt x="281686" y="254"/>
                    <a:pt x="269748" y="254"/>
                  </a:cubicBezTo>
                  <a:cubicBezTo>
                    <a:pt x="257810" y="2286"/>
                    <a:pt x="243713" y="2286"/>
                    <a:pt x="229743" y="254"/>
                  </a:cubicBezTo>
                  <a:cubicBezTo>
                    <a:pt x="217805" y="254"/>
                    <a:pt x="205740" y="254"/>
                    <a:pt x="209804" y="18161"/>
                  </a:cubicBezTo>
                  <a:cubicBezTo>
                    <a:pt x="209804" y="20193"/>
                    <a:pt x="207772" y="22098"/>
                    <a:pt x="207772" y="22098"/>
                  </a:cubicBezTo>
                  <a:cubicBezTo>
                    <a:pt x="187833" y="28067"/>
                    <a:pt x="195834" y="44069"/>
                    <a:pt x="195834" y="54102"/>
                  </a:cubicBezTo>
                  <a:cubicBezTo>
                    <a:pt x="195834" y="76073"/>
                    <a:pt x="195834" y="96012"/>
                    <a:pt x="195834" y="117983"/>
                  </a:cubicBezTo>
                  <a:cubicBezTo>
                    <a:pt x="187833" y="117983"/>
                    <a:pt x="181864" y="117983"/>
                    <a:pt x="175895" y="117983"/>
                  </a:cubicBezTo>
                  <a:cubicBezTo>
                    <a:pt x="123952" y="117983"/>
                    <a:pt x="72009" y="120015"/>
                    <a:pt x="20066" y="117983"/>
                  </a:cubicBezTo>
                  <a:cubicBezTo>
                    <a:pt x="5969" y="117729"/>
                    <a:pt x="2032" y="123698"/>
                    <a:pt x="2032" y="135636"/>
                  </a:cubicBezTo>
                  <a:cubicBezTo>
                    <a:pt x="2032" y="143637"/>
                    <a:pt x="2032" y="153543"/>
                    <a:pt x="2032" y="163576"/>
                  </a:cubicBezTo>
                  <a:cubicBezTo>
                    <a:pt x="0" y="175514"/>
                    <a:pt x="4064" y="183515"/>
                    <a:pt x="20066" y="181483"/>
                  </a:cubicBezTo>
                  <a:cubicBezTo>
                    <a:pt x="22098" y="181483"/>
                    <a:pt x="28067" y="187452"/>
                    <a:pt x="28067" y="191516"/>
                  </a:cubicBezTo>
                  <a:cubicBezTo>
                    <a:pt x="30099" y="203454"/>
                    <a:pt x="28067" y="217424"/>
                    <a:pt x="28067" y="229489"/>
                  </a:cubicBezTo>
                  <a:cubicBezTo>
                    <a:pt x="30099" y="243459"/>
                    <a:pt x="30099" y="255397"/>
                    <a:pt x="10033" y="253492"/>
                  </a:cubicBezTo>
                  <a:cubicBezTo>
                    <a:pt x="8001" y="253492"/>
                    <a:pt x="2032" y="259461"/>
                    <a:pt x="2032" y="263525"/>
                  </a:cubicBezTo>
                  <a:cubicBezTo>
                    <a:pt x="2032" y="299466"/>
                    <a:pt x="0" y="335407"/>
                    <a:pt x="2032" y="371348"/>
                  </a:cubicBezTo>
                  <a:cubicBezTo>
                    <a:pt x="2032" y="377317"/>
                    <a:pt x="16002" y="383286"/>
                    <a:pt x="24003" y="389255"/>
                  </a:cubicBezTo>
                  <a:cubicBezTo>
                    <a:pt x="26035" y="387223"/>
                    <a:pt x="26035" y="387223"/>
                    <a:pt x="27940" y="385318"/>
                  </a:cubicBezTo>
                  <a:cubicBezTo>
                    <a:pt x="27940" y="405257"/>
                    <a:pt x="29972" y="425196"/>
                    <a:pt x="27940" y="445262"/>
                  </a:cubicBezTo>
                  <a:cubicBezTo>
                    <a:pt x="27940" y="449199"/>
                    <a:pt x="19939" y="453263"/>
                    <a:pt x="17907" y="453263"/>
                  </a:cubicBezTo>
                  <a:cubicBezTo>
                    <a:pt x="8001" y="451104"/>
                    <a:pt x="2032" y="457073"/>
                    <a:pt x="2032" y="465074"/>
                  </a:cubicBezTo>
                  <a:cubicBezTo>
                    <a:pt x="2032" y="481076"/>
                    <a:pt x="2032" y="497078"/>
                    <a:pt x="2032" y="514985"/>
                  </a:cubicBezTo>
                  <a:cubicBezTo>
                    <a:pt x="65913" y="514985"/>
                    <a:pt x="129921" y="514985"/>
                    <a:pt x="191770" y="514985"/>
                  </a:cubicBezTo>
                  <a:cubicBezTo>
                    <a:pt x="191770" y="518922"/>
                    <a:pt x="193802" y="520954"/>
                    <a:pt x="193802" y="525018"/>
                  </a:cubicBezTo>
                  <a:cubicBezTo>
                    <a:pt x="191770" y="566928"/>
                    <a:pt x="215773" y="594868"/>
                    <a:pt x="251714" y="612902"/>
                  </a:cubicBezTo>
                  <a:cubicBezTo>
                    <a:pt x="307594" y="642874"/>
                    <a:pt x="369570" y="650875"/>
                    <a:pt x="431546" y="648843"/>
                  </a:cubicBezTo>
                  <a:cubicBezTo>
                    <a:pt x="485521" y="646811"/>
                    <a:pt x="535432" y="638810"/>
                    <a:pt x="581406" y="610870"/>
                  </a:cubicBezTo>
                  <a:cubicBezTo>
                    <a:pt x="615315" y="590931"/>
                    <a:pt x="639318" y="564896"/>
                    <a:pt x="635381" y="522986"/>
                  </a:cubicBezTo>
                  <a:cubicBezTo>
                    <a:pt x="635381" y="520954"/>
                    <a:pt x="637413" y="519049"/>
                    <a:pt x="637413" y="517017"/>
                  </a:cubicBezTo>
                  <a:cubicBezTo>
                    <a:pt x="637413" y="517017"/>
                    <a:pt x="637413" y="517017"/>
                    <a:pt x="639445" y="514985"/>
                  </a:cubicBezTo>
                  <a:cubicBezTo>
                    <a:pt x="699389" y="514985"/>
                    <a:pt x="761365" y="514985"/>
                    <a:pt x="827278" y="514985"/>
                  </a:cubicBezTo>
                  <a:cubicBezTo>
                    <a:pt x="827278" y="497078"/>
                    <a:pt x="827278" y="479044"/>
                    <a:pt x="825246" y="463042"/>
                  </a:cubicBezTo>
                  <a:cubicBezTo>
                    <a:pt x="825246" y="459105"/>
                    <a:pt x="817245" y="453009"/>
                    <a:pt x="813308" y="453009"/>
                  </a:cubicBezTo>
                  <a:cubicBezTo>
                    <a:pt x="801370" y="455041"/>
                    <a:pt x="801370" y="449072"/>
                    <a:pt x="801370" y="441071"/>
                  </a:cubicBezTo>
                  <a:cubicBezTo>
                    <a:pt x="801370" y="425069"/>
                    <a:pt x="801370" y="411099"/>
                    <a:pt x="801370" y="395097"/>
                  </a:cubicBezTo>
                  <a:cubicBezTo>
                    <a:pt x="801370" y="385064"/>
                    <a:pt x="803402" y="381127"/>
                    <a:pt x="813308" y="383159"/>
                  </a:cubicBezTo>
                  <a:cubicBezTo>
                    <a:pt x="817245" y="383159"/>
                    <a:pt x="825246" y="377190"/>
                    <a:pt x="825246" y="373126"/>
                  </a:cubicBezTo>
                  <a:cubicBezTo>
                    <a:pt x="827278" y="333248"/>
                    <a:pt x="827278" y="295275"/>
                    <a:pt x="827278" y="253365"/>
                  </a:cubicBezTo>
                  <a:cubicBezTo>
                    <a:pt x="823341" y="253365"/>
                    <a:pt x="819277" y="253365"/>
                    <a:pt x="815340" y="253365"/>
                  </a:cubicBezTo>
                  <a:cubicBezTo>
                    <a:pt x="803402" y="253365"/>
                    <a:pt x="799338" y="249428"/>
                    <a:pt x="801370" y="237363"/>
                  </a:cubicBezTo>
                  <a:cubicBezTo>
                    <a:pt x="803402" y="225298"/>
                    <a:pt x="803402" y="211455"/>
                    <a:pt x="801370" y="199390"/>
                  </a:cubicBezTo>
                  <a:cubicBezTo>
                    <a:pt x="799338" y="185420"/>
                    <a:pt x="803402" y="179451"/>
                    <a:pt x="819404" y="181483"/>
                  </a:cubicBezTo>
                  <a:cubicBezTo>
                    <a:pt x="821436" y="181483"/>
                    <a:pt x="823341" y="181483"/>
                    <a:pt x="825373" y="179451"/>
                  </a:cubicBezTo>
                  <a:cubicBezTo>
                    <a:pt x="825373" y="159512"/>
                    <a:pt x="825373" y="139573"/>
                    <a:pt x="825373" y="117602"/>
                  </a:cubicBezTo>
                  <a:cubicBezTo>
                    <a:pt x="763397" y="117602"/>
                    <a:pt x="699516" y="117602"/>
                    <a:pt x="635635" y="11760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" name="Group 158">
            <a:extLst>
              <a:ext uri="{FF2B5EF4-FFF2-40B4-BE49-F238E27FC236}">
                <a16:creationId xmlns:a16="http://schemas.microsoft.com/office/drawing/2014/main" id="{40832138-8CE2-1100-8329-1170C518B2E6}"/>
              </a:ext>
            </a:extLst>
          </p:cNvPr>
          <p:cNvGrpSpPr/>
          <p:nvPr/>
        </p:nvGrpSpPr>
        <p:grpSpPr>
          <a:xfrm>
            <a:off x="15678360" y="8907300"/>
            <a:ext cx="369360" cy="401220"/>
            <a:chOff x="0" y="0"/>
            <a:chExt cx="492480" cy="534960"/>
          </a:xfrm>
        </p:grpSpPr>
        <p:sp>
          <p:nvSpPr>
            <p:cNvPr id="17" name="Freeform 159">
              <a:extLst>
                <a:ext uri="{FF2B5EF4-FFF2-40B4-BE49-F238E27FC236}">
                  <a16:creationId xmlns:a16="http://schemas.microsoft.com/office/drawing/2014/main" id="{5774BF5C-8075-52F8-F06F-DF4627E9688B}"/>
                </a:ext>
              </a:extLst>
            </p:cNvPr>
            <p:cNvSpPr/>
            <p:nvPr/>
          </p:nvSpPr>
          <p:spPr>
            <a:xfrm>
              <a:off x="-1905" y="0"/>
              <a:ext cx="494538" cy="535051"/>
            </a:xfrm>
            <a:custGeom>
              <a:avLst/>
              <a:gdLst/>
              <a:ahLst/>
              <a:cxnLst/>
              <a:rect l="l" t="t" r="r" b="b"/>
              <a:pathLst>
                <a:path w="494538" h="535051">
                  <a:moveTo>
                    <a:pt x="148082" y="0"/>
                  </a:moveTo>
                  <a:cubicBezTo>
                    <a:pt x="148082" y="75819"/>
                    <a:pt x="148082" y="151765"/>
                    <a:pt x="148082" y="229616"/>
                  </a:cubicBezTo>
                  <a:cubicBezTo>
                    <a:pt x="98044" y="229616"/>
                    <a:pt x="50038" y="229616"/>
                    <a:pt x="0" y="229616"/>
                  </a:cubicBezTo>
                  <a:cubicBezTo>
                    <a:pt x="0" y="331470"/>
                    <a:pt x="0" y="433197"/>
                    <a:pt x="0" y="535051"/>
                  </a:cubicBezTo>
                  <a:cubicBezTo>
                    <a:pt x="164211" y="535051"/>
                    <a:pt x="328295" y="535051"/>
                    <a:pt x="494538" y="535051"/>
                  </a:cubicBezTo>
                  <a:cubicBezTo>
                    <a:pt x="494538" y="433197"/>
                    <a:pt x="494538" y="333502"/>
                    <a:pt x="494538" y="229616"/>
                  </a:cubicBezTo>
                  <a:cubicBezTo>
                    <a:pt x="446532" y="229616"/>
                    <a:pt x="396494" y="229616"/>
                    <a:pt x="346456" y="229616"/>
                  </a:cubicBezTo>
                  <a:cubicBezTo>
                    <a:pt x="346456" y="151765"/>
                    <a:pt x="346456" y="77851"/>
                    <a:pt x="346456" y="0"/>
                  </a:cubicBezTo>
                  <a:cubicBezTo>
                    <a:pt x="280416" y="0"/>
                    <a:pt x="216281" y="0"/>
                    <a:pt x="14820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" name="Group 160">
            <a:extLst>
              <a:ext uri="{FF2B5EF4-FFF2-40B4-BE49-F238E27FC236}">
                <a16:creationId xmlns:a16="http://schemas.microsoft.com/office/drawing/2014/main" id="{AEC36782-1072-37D2-1EED-F39444B3B9E5}"/>
              </a:ext>
            </a:extLst>
          </p:cNvPr>
          <p:cNvGrpSpPr/>
          <p:nvPr/>
        </p:nvGrpSpPr>
        <p:grpSpPr>
          <a:xfrm>
            <a:off x="14805180" y="9660600"/>
            <a:ext cx="68580" cy="568080"/>
            <a:chOff x="0" y="0"/>
            <a:chExt cx="91440" cy="757440"/>
          </a:xfrm>
        </p:grpSpPr>
        <p:sp>
          <p:nvSpPr>
            <p:cNvPr id="19" name="Freeform 161">
              <a:extLst>
                <a:ext uri="{FF2B5EF4-FFF2-40B4-BE49-F238E27FC236}">
                  <a16:creationId xmlns:a16="http://schemas.microsoft.com/office/drawing/2014/main" id="{CA6F58BD-05BB-1EBE-DFBC-F064EA2CAD96}"/>
                </a:ext>
              </a:extLst>
            </p:cNvPr>
            <p:cNvSpPr/>
            <p:nvPr/>
          </p:nvSpPr>
          <p:spPr>
            <a:xfrm>
              <a:off x="0" y="0"/>
              <a:ext cx="91440" cy="757428"/>
            </a:xfrm>
            <a:custGeom>
              <a:avLst/>
              <a:gdLst/>
              <a:ahLst/>
              <a:cxnLst/>
              <a:rect l="l" t="t" r="r" b="b"/>
              <a:pathLst>
                <a:path w="91440" h="757428">
                  <a:moveTo>
                    <a:pt x="91440" y="0"/>
                  </a:moveTo>
                  <a:cubicBezTo>
                    <a:pt x="59690" y="0"/>
                    <a:pt x="31750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9845" y="757428"/>
                    <a:pt x="59690" y="757428"/>
                    <a:pt x="91440" y="757428"/>
                  </a:cubicBezTo>
                  <a:cubicBezTo>
                    <a:pt x="91440" y="505587"/>
                    <a:pt x="91440" y="253746"/>
                    <a:pt x="9144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" name="Group 162">
            <a:extLst>
              <a:ext uri="{FF2B5EF4-FFF2-40B4-BE49-F238E27FC236}">
                <a16:creationId xmlns:a16="http://schemas.microsoft.com/office/drawing/2014/main" id="{2B5BC040-96F3-3A5B-21A7-7BEDB7F595AA}"/>
              </a:ext>
            </a:extLst>
          </p:cNvPr>
          <p:cNvGrpSpPr/>
          <p:nvPr/>
        </p:nvGrpSpPr>
        <p:grpSpPr>
          <a:xfrm>
            <a:off x="13997880" y="9660600"/>
            <a:ext cx="67500" cy="568080"/>
            <a:chOff x="0" y="0"/>
            <a:chExt cx="90000" cy="757440"/>
          </a:xfrm>
        </p:grpSpPr>
        <p:sp>
          <p:nvSpPr>
            <p:cNvPr id="21" name="Freeform 163">
              <a:extLst>
                <a:ext uri="{FF2B5EF4-FFF2-40B4-BE49-F238E27FC236}">
                  <a16:creationId xmlns:a16="http://schemas.microsoft.com/office/drawing/2014/main" id="{E0FE00FF-5269-298D-9C1C-B56DCFABB2F9}"/>
                </a:ext>
              </a:extLst>
            </p:cNvPr>
            <p:cNvSpPr/>
            <p:nvPr/>
          </p:nvSpPr>
          <p:spPr>
            <a:xfrm>
              <a:off x="0" y="0"/>
              <a:ext cx="90043" cy="757428"/>
            </a:xfrm>
            <a:custGeom>
              <a:avLst/>
              <a:gdLst/>
              <a:ahLst/>
              <a:cxnLst/>
              <a:rect l="l" t="t" r="r" b="b"/>
              <a:pathLst>
                <a:path w="90043" h="757428">
                  <a:moveTo>
                    <a:pt x="90043" y="0"/>
                  </a:moveTo>
                  <a:cubicBezTo>
                    <a:pt x="58039" y="0"/>
                    <a:pt x="29972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7940" y="757428"/>
                    <a:pt x="58039" y="757428"/>
                    <a:pt x="90043" y="757428"/>
                  </a:cubicBezTo>
                  <a:cubicBezTo>
                    <a:pt x="90043" y="505587"/>
                    <a:pt x="90043" y="253746"/>
                    <a:pt x="9004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" name="Group 164">
            <a:extLst>
              <a:ext uri="{FF2B5EF4-FFF2-40B4-BE49-F238E27FC236}">
                <a16:creationId xmlns:a16="http://schemas.microsoft.com/office/drawing/2014/main" id="{A038EA14-039C-F4C4-B6CB-734E369D96CC}"/>
              </a:ext>
            </a:extLst>
          </p:cNvPr>
          <p:cNvGrpSpPr/>
          <p:nvPr/>
        </p:nvGrpSpPr>
        <p:grpSpPr>
          <a:xfrm>
            <a:off x="13927140" y="9662220"/>
            <a:ext cx="64260" cy="565920"/>
            <a:chOff x="0" y="0"/>
            <a:chExt cx="85680" cy="754560"/>
          </a:xfrm>
        </p:grpSpPr>
        <p:sp>
          <p:nvSpPr>
            <p:cNvPr id="23" name="Freeform 165">
              <a:extLst>
                <a:ext uri="{FF2B5EF4-FFF2-40B4-BE49-F238E27FC236}">
                  <a16:creationId xmlns:a16="http://schemas.microsoft.com/office/drawing/2014/main" id="{8EF2AA95-C0E4-65F3-F6C0-4180899A6E48}"/>
                </a:ext>
              </a:extLst>
            </p:cNvPr>
            <p:cNvSpPr/>
            <p:nvPr/>
          </p:nvSpPr>
          <p:spPr>
            <a:xfrm>
              <a:off x="0" y="0"/>
              <a:ext cx="85725" cy="754507"/>
            </a:xfrm>
            <a:custGeom>
              <a:avLst/>
              <a:gdLst/>
              <a:ahLst/>
              <a:cxnLst/>
              <a:rect l="l" t="t" r="r" b="b"/>
              <a:pathLst>
                <a:path w="85725" h="754507">
                  <a:moveTo>
                    <a:pt x="85725" y="0"/>
                  </a:moveTo>
                  <a:cubicBezTo>
                    <a:pt x="57785" y="0"/>
                    <a:pt x="29845" y="0"/>
                    <a:pt x="0" y="0"/>
                  </a:cubicBezTo>
                  <a:cubicBezTo>
                    <a:pt x="0" y="251460"/>
                    <a:pt x="0" y="501015"/>
                    <a:pt x="0" y="754507"/>
                  </a:cubicBezTo>
                  <a:cubicBezTo>
                    <a:pt x="27940" y="754507"/>
                    <a:pt x="55753" y="754507"/>
                    <a:pt x="85725" y="754507"/>
                  </a:cubicBezTo>
                  <a:cubicBezTo>
                    <a:pt x="85725" y="503047"/>
                    <a:pt x="85725" y="251460"/>
                    <a:pt x="8572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" name="Group 166">
            <a:extLst>
              <a:ext uri="{FF2B5EF4-FFF2-40B4-BE49-F238E27FC236}">
                <a16:creationId xmlns:a16="http://schemas.microsoft.com/office/drawing/2014/main" id="{7E09F1BF-CA5D-11DE-E0F5-B72D8E9FE9B5}"/>
              </a:ext>
            </a:extLst>
          </p:cNvPr>
          <p:cNvGrpSpPr/>
          <p:nvPr/>
        </p:nvGrpSpPr>
        <p:grpSpPr>
          <a:xfrm>
            <a:off x="14734980" y="9662220"/>
            <a:ext cx="65340" cy="565920"/>
            <a:chOff x="0" y="0"/>
            <a:chExt cx="87120" cy="754560"/>
          </a:xfrm>
        </p:grpSpPr>
        <p:sp>
          <p:nvSpPr>
            <p:cNvPr id="25" name="Freeform 167">
              <a:extLst>
                <a:ext uri="{FF2B5EF4-FFF2-40B4-BE49-F238E27FC236}">
                  <a16:creationId xmlns:a16="http://schemas.microsoft.com/office/drawing/2014/main" id="{7419C610-37D9-802E-B997-3CE1B1760631}"/>
                </a:ext>
              </a:extLst>
            </p:cNvPr>
            <p:cNvSpPr/>
            <p:nvPr/>
          </p:nvSpPr>
          <p:spPr>
            <a:xfrm>
              <a:off x="0" y="0"/>
              <a:ext cx="87122" cy="754507"/>
            </a:xfrm>
            <a:custGeom>
              <a:avLst/>
              <a:gdLst/>
              <a:ahLst/>
              <a:cxnLst/>
              <a:rect l="l" t="t" r="r" b="b"/>
              <a:pathLst>
                <a:path w="87122" h="754507">
                  <a:moveTo>
                    <a:pt x="0" y="754507"/>
                  </a:moveTo>
                  <a:cubicBezTo>
                    <a:pt x="29718" y="754507"/>
                    <a:pt x="57404" y="754507"/>
                    <a:pt x="87122" y="754507"/>
                  </a:cubicBezTo>
                  <a:cubicBezTo>
                    <a:pt x="87122" y="503047"/>
                    <a:pt x="87122" y="251460"/>
                    <a:pt x="87122" y="0"/>
                  </a:cubicBezTo>
                  <a:cubicBezTo>
                    <a:pt x="57404" y="0"/>
                    <a:pt x="29718" y="0"/>
                    <a:pt x="0" y="0"/>
                  </a:cubicBezTo>
                  <a:cubicBezTo>
                    <a:pt x="0" y="251460"/>
                    <a:pt x="0" y="503047"/>
                    <a:pt x="0" y="7545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" name="Group 168">
            <a:extLst>
              <a:ext uri="{FF2B5EF4-FFF2-40B4-BE49-F238E27FC236}">
                <a16:creationId xmlns:a16="http://schemas.microsoft.com/office/drawing/2014/main" id="{8CB2DBB4-4258-71ED-A6C6-9C8A0EB597B6}"/>
              </a:ext>
            </a:extLst>
          </p:cNvPr>
          <p:cNvGrpSpPr/>
          <p:nvPr/>
        </p:nvGrpSpPr>
        <p:grpSpPr>
          <a:xfrm>
            <a:off x="17243820" y="8762040"/>
            <a:ext cx="617760" cy="82620"/>
            <a:chOff x="0" y="0"/>
            <a:chExt cx="823680" cy="110160"/>
          </a:xfrm>
        </p:grpSpPr>
        <p:sp>
          <p:nvSpPr>
            <p:cNvPr id="27" name="Freeform 169">
              <a:extLst>
                <a:ext uri="{FF2B5EF4-FFF2-40B4-BE49-F238E27FC236}">
                  <a16:creationId xmlns:a16="http://schemas.microsoft.com/office/drawing/2014/main" id="{D9FB0BD4-F363-DA6A-5788-27880D05DA15}"/>
                </a:ext>
              </a:extLst>
            </p:cNvPr>
            <p:cNvSpPr/>
            <p:nvPr/>
          </p:nvSpPr>
          <p:spPr>
            <a:xfrm>
              <a:off x="-2159" y="0"/>
              <a:ext cx="825754" cy="110236"/>
            </a:xfrm>
            <a:custGeom>
              <a:avLst/>
              <a:gdLst/>
              <a:ahLst/>
              <a:cxnLst/>
              <a:rect l="l" t="t" r="r" b="b"/>
              <a:pathLst>
                <a:path w="825754" h="110236">
                  <a:moveTo>
                    <a:pt x="342011" y="26035"/>
                  </a:moveTo>
                  <a:cubicBezTo>
                    <a:pt x="390017" y="26035"/>
                    <a:pt x="439928" y="26035"/>
                    <a:pt x="489966" y="26035"/>
                  </a:cubicBezTo>
                  <a:cubicBezTo>
                    <a:pt x="489966" y="16002"/>
                    <a:pt x="489966" y="8001"/>
                    <a:pt x="489966" y="0"/>
                  </a:cubicBezTo>
                  <a:cubicBezTo>
                    <a:pt x="435991" y="0"/>
                    <a:pt x="384048" y="0"/>
                    <a:pt x="331978" y="0"/>
                  </a:cubicBezTo>
                  <a:cubicBezTo>
                    <a:pt x="331978" y="0"/>
                    <a:pt x="329946" y="2032"/>
                    <a:pt x="329946" y="2032"/>
                  </a:cubicBezTo>
                  <a:cubicBezTo>
                    <a:pt x="327914" y="32131"/>
                    <a:pt x="327914" y="32131"/>
                    <a:pt x="297942" y="32131"/>
                  </a:cubicBezTo>
                  <a:cubicBezTo>
                    <a:pt x="213995" y="32131"/>
                    <a:pt x="131953" y="32131"/>
                    <a:pt x="48006" y="32131"/>
                  </a:cubicBezTo>
                  <a:cubicBezTo>
                    <a:pt x="16002" y="32131"/>
                    <a:pt x="0" y="44196"/>
                    <a:pt x="0" y="68199"/>
                  </a:cubicBezTo>
                  <a:cubicBezTo>
                    <a:pt x="0" y="94234"/>
                    <a:pt x="16002" y="108204"/>
                    <a:pt x="48006" y="108204"/>
                  </a:cubicBezTo>
                  <a:cubicBezTo>
                    <a:pt x="120015" y="108204"/>
                    <a:pt x="193929" y="108204"/>
                    <a:pt x="265938" y="108204"/>
                  </a:cubicBezTo>
                  <a:cubicBezTo>
                    <a:pt x="363855" y="108204"/>
                    <a:pt x="461899" y="108204"/>
                    <a:pt x="557784" y="108204"/>
                  </a:cubicBezTo>
                  <a:cubicBezTo>
                    <a:pt x="629793" y="108204"/>
                    <a:pt x="699770" y="110236"/>
                    <a:pt x="769747" y="108204"/>
                  </a:cubicBezTo>
                  <a:cubicBezTo>
                    <a:pt x="797687" y="108204"/>
                    <a:pt x="811784" y="98171"/>
                    <a:pt x="817753" y="80137"/>
                  </a:cubicBezTo>
                  <a:cubicBezTo>
                    <a:pt x="825754" y="54102"/>
                    <a:pt x="807720" y="32004"/>
                    <a:pt x="779780" y="32004"/>
                  </a:cubicBezTo>
                  <a:cubicBezTo>
                    <a:pt x="703834" y="32004"/>
                    <a:pt x="629793" y="32004"/>
                    <a:pt x="555879" y="32004"/>
                  </a:cubicBezTo>
                  <a:cubicBezTo>
                    <a:pt x="483870" y="32004"/>
                    <a:pt x="411988" y="27940"/>
                    <a:pt x="342011" y="2603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" name="Group 170">
            <a:extLst>
              <a:ext uri="{FF2B5EF4-FFF2-40B4-BE49-F238E27FC236}">
                <a16:creationId xmlns:a16="http://schemas.microsoft.com/office/drawing/2014/main" id="{C157E82F-FAFD-574B-36FC-465E85ED47C1}"/>
              </a:ext>
            </a:extLst>
          </p:cNvPr>
          <p:cNvGrpSpPr/>
          <p:nvPr/>
        </p:nvGrpSpPr>
        <p:grpSpPr>
          <a:xfrm>
            <a:off x="17862660" y="9499140"/>
            <a:ext cx="61560" cy="495180"/>
            <a:chOff x="0" y="0"/>
            <a:chExt cx="82080" cy="660240"/>
          </a:xfrm>
        </p:grpSpPr>
        <p:sp>
          <p:nvSpPr>
            <p:cNvPr id="29" name="Freeform 171">
              <a:extLst>
                <a:ext uri="{FF2B5EF4-FFF2-40B4-BE49-F238E27FC236}">
                  <a16:creationId xmlns:a16="http://schemas.microsoft.com/office/drawing/2014/main" id="{22FB82D0-D297-2C49-1237-773F2EE6DE06}"/>
                </a:ext>
              </a:extLst>
            </p:cNvPr>
            <p:cNvSpPr/>
            <p:nvPr/>
          </p:nvSpPr>
          <p:spPr>
            <a:xfrm>
              <a:off x="0" y="0"/>
              <a:ext cx="82042" cy="660273"/>
            </a:xfrm>
            <a:custGeom>
              <a:avLst/>
              <a:gdLst/>
              <a:ahLst/>
              <a:cxnLst/>
              <a:rect l="l" t="t" r="r" b="b"/>
              <a:pathLst>
                <a:path w="82042" h="660273">
                  <a:moveTo>
                    <a:pt x="0" y="660273"/>
                  </a:moveTo>
                  <a:cubicBezTo>
                    <a:pt x="28067" y="660273"/>
                    <a:pt x="54102" y="660273"/>
                    <a:pt x="82042" y="660273"/>
                  </a:cubicBezTo>
                  <a:cubicBezTo>
                    <a:pt x="82042" y="440817"/>
                    <a:pt x="82042" y="219456"/>
                    <a:pt x="82042" y="0"/>
                  </a:cubicBezTo>
                  <a:cubicBezTo>
                    <a:pt x="54102" y="0"/>
                    <a:pt x="28067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" name="Group 172">
            <a:extLst>
              <a:ext uri="{FF2B5EF4-FFF2-40B4-BE49-F238E27FC236}">
                <a16:creationId xmlns:a16="http://schemas.microsoft.com/office/drawing/2014/main" id="{0361FD07-9E43-BB0D-3DD8-EFCD33DAF291}"/>
              </a:ext>
            </a:extLst>
          </p:cNvPr>
          <p:cNvGrpSpPr/>
          <p:nvPr/>
        </p:nvGrpSpPr>
        <p:grpSpPr>
          <a:xfrm>
            <a:off x="17107740" y="9499140"/>
            <a:ext cx="63180" cy="495180"/>
            <a:chOff x="0" y="0"/>
            <a:chExt cx="84240" cy="660240"/>
          </a:xfrm>
        </p:grpSpPr>
        <p:sp>
          <p:nvSpPr>
            <p:cNvPr id="31" name="Freeform 173">
              <a:extLst>
                <a:ext uri="{FF2B5EF4-FFF2-40B4-BE49-F238E27FC236}">
                  <a16:creationId xmlns:a16="http://schemas.microsoft.com/office/drawing/2014/main" id="{202219C4-9F88-F064-7103-63A8FF4279BA}"/>
                </a:ext>
              </a:extLst>
            </p:cNvPr>
            <p:cNvSpPr/>
            <p:nvPr/>
          </p:nvSpPr>
          <p:spPr>
            <a:xfrm>
              <a:off x="0" y="0"/>
              <a:ext cx="84201" cy="660273"/>
            </a:xfrm>
            <a:custGeom>
              <a:avLst/>
              <a:gdLst/>
              <a:ahLst/>
              <a:cxnLst/>
              <a:rect l="l" t="t" r="r" b="b"/>
              <a:pathLst>
                <a:path w="84201" h="660273">
                  <a:moveTo>
                    <a:pt x="0" y="660273"/>
                  </a:moveTo>
                  <a:cubicBezTo>
                    <a:pt x="28067" y="660273"/>
                    <a:pt x="56134" y="660273"/>
                    <a:pt x="84201" y="660273"/>
                  </a:cubicBezTo>
                  <a:cubicBezTo>
                    <a:pt x="84201" y="440817"/>
                    <a:pt x="84201" y="221488"/>
                    <a:pt x="84201" y="0"/>
                  </a:cubicBezTo>
                  <a:cubicBezTo>
                    <a:pt x="56134" y="0"/>
                    <a:pt x="30099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" name="Group 174">
            <a:extLst>
              <a:ext uri="{FF2B5EF4-FFF2-40B4-BE49-F238E27FC236}">
                <a16:creationId xmlns:a16="http://schemas.microsoft.com/office/drawing/2014/main" id="{D280EFEE-D163-64DA-4BDC-2855CEEEE718}"/>
              </a:ext>
            </a:extLst>
          </p:cNvPr>
          <p:cNvGrpSpPr/>
          <p:nvPr/>
        </p:nvGrpSpPr>
        <p:grpSpPr>
          <a:xfrm>
            <a:off x="17177400" y="9499140"/>
            <a:ext cx="57780" cy="495180"/>
            <a:chOff x="0" y="0"/>
            <a:chExt cx="77040" cy="660240"/>
          </a:xfrm>
        </p:grpSpPr>
        <p:sp>
          <p:nvSpPr>
            <p:cNvPr id="33" name="Freeform 175">
              <a:extLst>
                <a:ext uri="{FF2B5EF4-FFF2-40B4-BE49-F238E27FC236}">
                  <a16:creationId xmlns:a16="http://schemas.microsoft.com/office/drawing/2014/main" id="{AE32824A-6226-54A6-5610-B81DF84A7807}"/>
                </a:ext>
              </a:extLst>
            </p:cNvPr>
            <p:cNvSpPr/>
            <p:nvPr/>
          </p:nvSpPr>
          <p:spPr>
            <a:xfrm>
              <a:off x="0" y="0"/>
              <a:ext cx="77089" cy="660273"/>
            </a:xfrm>
            <a:custGeom>
              <a:avLst/>
              <a:gdLst/>
              <a:ahLst/>
              <a:cxnLst/>
              <a:rect l="l" t="t" r="r" b="b"/>
              <a:pathLst>
                <a:path w="77089" h="660273">
                  <a:moveTo>
                    <a:pt x="77089" y="0"/>
                  </a:moveTo>
                  <a:cubicBezTo>
                    <a:pt x="51308" y="0"/>
                    <a:pt x="25654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ubicBezTo>
                    <a:pt x="23749" y="660273"/>
                    <a:pt x="49403" y="660273"/>
                    <a:pt x="77089" y="660273"/>
                  </a:cubicBezTo>
                  <a:cubicBezTo>
                    <a:pt x="77089" y="440817"/>
                    <a:pt x="77089" y="221488"/>
                    <a:pt x="7708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4" name="Group 176">
            <a:extLst>
              <a:ext uri="{FF2B5EF4-FFF2-40B4-BE49-F238E27FC236}">
                <a16:creationId xmlns:a16="http://schemas.microsoft.com/office/drawing/2014/main" id="{865A1225-402B-B7E6-F18D-DF3661B15A38}"/>
              </a:ext>
            </a:extLst>
          </p:cNvPr>
          <p:cNvGrpSpPr/>
          <p:nvPr/>
        </p:nvGrpSpPr>
        <p:grpSpPr>
          <a:xfrm>
            <a:off x="17929080" y="9499140"/>
            <a:ext cx="59940" cy="495180"/>
            <a:chOff x="0" y="0"/>
            <a:chExt cx="79920" cy="660240"/>
          </a:xfrm>
        </p:grpSpPr>
        <p:sp>
          <p:nvSpPr>
            <p:cNvPr id="35" name="Freeform 177">
              <a:extLst>
                <a:ext uri="{FF2B5EF4-FFF2-40B4-BE49-F238E27FC236}">
                  <a16:creationId xmlns:a16="http://schemas.microsoft.com/office/drawing/2014/main" id="{C1DE4E0E-FCE6-8F1B-25B2-41D54BE96227}"/>
                </a:ext>
              </a:extLst>
            </p:cNvPr>
            <p:cNvSpPr/>
            <p:nvPr/>
          </p:nvSpPr>
          <p:spPr>
            <a:xfrm>
              <a:off x="0" y="0"/>
              <a:ext cx="79883" cy="660273"/>
            </a:xfrm>
            <a:custGeom>
              <a:avLst/>
              <a:gdLst/>
              <a:ahLst/>
              <a:cxnLst/>
              <a:rect l="l" t="t" r="r" b="b"/>
              <a:pathLst>
                <a:path w="79883" h="660273">
                  <a:moveTo>
                    <a:pt x="79883" y="0"/>
                  </a:moveTo>
                  <a:cubicBezTo>
                    <a:pt x="51943" y="0"/>
                    <a:pt x="26035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ubicBezTo>
                    <a:pt x="26035" y="660273"/>
                    <a:pt x="51943" y="660273"/>
                    <a:pt x="79883" y="660273"/>
                  </a:cubicBezTo>
                  <a:cubicBezTo>
                    <a:pt x="79883" y="440817"/>
                    <a:pt x="79883" y="219456"/>
                    <a:pt x="7988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6" name="Group 178">
            <a:extLst>
              <a:ext uri="{FF2B5EF4-FFF2-40B4-BE49-F238E27FC236}">
                <a16:creationId xmlns:a16="http://schemas.microsoft.com/office/drawing/2014/main" id="{40FB2ED5-76EF-B41E-E295-280747CC3363}"/>
              </a:ext>
            </a:extLst>
          </p:cNvPr>
          <p:cNvGrpSpPr/>
          <p:nvPr/>
        </p:nvGrpSpPr>
        <p:grpSpPr>
          <a:xfrm>
            <a:off x="17311320" y="9452700"/>
            <a:ext cx="481680" cy="55620"/>
            <a:chOff x="0" y="0"/>
            <a:chExt cx="642240" cy="74160"/>
          </a:xfrm>
        </p:grpSpPr>
        <p:sp>
          <p:nvSpPr>
            <p:cNvPr id="37" name="Freeform 179">
              <a:extLst>
                <a:ext uri="{FF2B5EF4-FFF2-40B4-BE49-F238E27FC236}">
                  <a16:creationId xmlns:a16="http://schemas.microsoft.com/office/drawing/2014/main" id="{D2C353A8-B9F1-5EAC-4F83-261490025F0F}"/>
                </a:ext>
              </a:extLst>
            </p:cNvPr>
            <p:cNvSpPr/>
            <p:nvPr/>
          </p:nvSpPr>
          <p:spPr>
            <a:xfrm>
              <a:off x="0" y="0"/>
              <a:ext cx="642239" cy="74168"/>
            </a:xfrm>
            <a:custGeom>
              <a:avLst/>
              <a:gdLst/>
              <a:ahLst/>
              <a:cxnLst/>
              <a:rect l="l" t="t" r="r" b="b"/>
              <a:pathLst>
                <a:path w="642239" h="74168">
                  <a:moveTo>
                    <a:pt x="0" y="74168"/>
                  </a:moveTo>
                  <a:cubicBezTo>
                    <a:pt x="213360" y="74168"/>
                    <a:pt x="426847" y="74168"/>
                    <a:pt x="642239" y="74168"/>
                  </a:cubicBezTo>
                  <a:cubicBezTo>
                    <a:pt x="642239" y="52070"/>
                    <a:pt x="642239" y="32131"/>
                    <a:pt x="642239" y="10033"/>
                  </a:cubicBezTo>
                  <a:cubicBezTo>
                    <a:pt x="642239" y="8001"/>
                    <a:pt x="636270" y="2032"/>
                    <a:pt x="632206" y="2032"/>
                  </a:cubicBezTo>
                  <a:cubicBezTo>
                    <a:pt x="628269" y="0"/>
                    <a:pt x="622300" y="0"/>
                    <a:pt x="616331" y="0"/>
                  </a:cubicBezTo>
                  <a:cubicBezTo>
                    <a:pt x="418846" y="0"/>
                    <a:pt x="221361" y="0"/>
                    <a:pt x="23876" y="0"/>
                  </a:cubicBezTo>
                  <a:cubicBezTo>
                    <a:pt x="0" y="0"/>
                    <a:pt x="0" y="0"/>
                    <a:pt x="0" y="24003"/>
                  </a:cubicBezTo>
                  <a:cubicBezTo>
                    <a:pt x="0" y="32004"/>
                    <a:pt x="0" y="40005"/>
                    <a:pt x="0" y="48006"/>
                  </a:cubicBezTo>
                  <a:cubicBezTo>
                    <a:pt x="0" y="56007"/>
                    <a:pt x="0" y="64135"/>
                    <a:pt x="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8" name="Group 180">
            <a:extLst>
              <a:ext uri="{FF2B5EF4-FFF2-40B4-BE49-F238E27FC236}">
                <a16:creationId xmlns:a16="http://schemas.microsoft.com/office/drawing/2014/main" id="{577387A0-0D0C-67B3-7F67-533EFCCC2739}"/>
              </a:ext>
            </a:extLst>
          </p:cNvPr>
          <p:cNvGrpSpPr/>
          <p:nvPr/>
        </p:nvGrpSpPr>
        <p:grpSpPr>
          <a:xfrm>
            <a:off x="17311320" y="9398160"/>
            <a:ext cx="481680" cy="51300"/>
            <a:chOff x="0" y="0"/>
            <a:chExt cx="642240" cy="68400"/>
          </a:xfrm>
        </p:grpSpPr>
        <p:sp>
          <p:nvSpPr>
            <p:cNvPr id="39" name="Freeform 181">
              <a:extLst>
                <a:ext uri="{FF2B5EF4-FFF2-40B4-BE49-F238E27FC236}">
                  <a16:creationId xmlns:a16="http://schemas.microsoft.com/office/drawing/2014/main" id="{7FE96190-74D4-248A-7978-9DAA95C16C95}"/>
                </a:ext>
              </a:extLst>
            </p:cNvPr>
            <p:cNvSpPr/>
            <p:nvPr/>
          </p:nvSpPr>
          <p:spPr>
            <a:xfrm>
              <a:off x="0" y="0"/>
              <a:ext cx="642239" cy="68453"/>
            </a:xfrm>
            <a:custGeom>
              <a:avLst/>
              <a:gdLst/>
              <a:ahLst/>
              <a:cxnLst/>
              <a:rect l="l" t="t" r="r" b="b"/>
              <a:pathLst>
                <a:path w="642239" h="68453">
                  <a:moveTo>
                    <a:pt x="642239" y="68453"/>
                  </a:moveTo>
                  <a:cubicBezTo>
                    <a:pt x="642239" y="44323"/>
                    <a:pt x="642239" y="22225"/>
                    <a:pt x="642239" y="0"/>
                  </a:cubicBezTo>
                  <a:cubicBezTo>
                    <a:pt x="426847" y="0"/>
                    <a:pt x="213360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213360" y="68453"/>
                    <a:pt x="426847" y="68453"/>
                    <a:pt x="642239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0" name="Group 182">
            <a:extLst>
              <a:ext uri="{FF2B5EF4-FFF2-40B4-BE49-F238E27FC236}">
                <a16:creationId xmlns:a16="http://schemas.microsoft.com/office/drawing/2014/main" id="{837D0ABE-62DE-A64C-31C6-48F0FE207478}"/>
              </a:ext>
            </a:extLst>
          </p:cNvPr>
          <p:cNvGrpSpPr/>
          <p:nvPr/>
        </p:nvGrpSpPr>
        <p:grpSpPr>
          <a:xfrm>
            <a:off x="15773400" y="8760420"/>
            <a:ext cx="174420" cy="143640"/>
            <a:chOff x="0" y="0"/>
            <a:chExt cx="232560" cy="191520"/>
          </a:xfrm>
        </p:grpSpPr>
        <p:sp>
          <p:nvSpPr>
            <p:cNvPr id="41" name="Freeform 183">
              <a:extLst>
                <a:ext uri="{FF2B5EF4-FFF2-40B4-BE49-F238E27FC236}">
                  <a16:creationId xmlns:a16="http://schemas.microsoft.com/office/drawing/2014/main" id="{1AFFD5E0-581D-E839-6433-F6BCC5CC1A35}"/>
                </a:ext>
              </a:extLst>
            </p:cNvPr>
            <p:cNvSpPr/>
            <p:nvPr/>
          </p:nvSpPr>
          <p:spPr>
            <a:xfrm>
              <a:off x="0" y="0"/>
              <a:ext cx="232537" cy="191643"/>
            </a:xfrm>
            <a:custGeom>
              <a:avLst/>
              <a:gdLst/>
              <a:ahLst/>
              <a:cxnLst/>
              <a:rect l="l" t="t" r="r" b="b"/>
              <a:pathLst>
                <a:path w="232537" h="191643">
                  <a:moveTo>
                    <a:pt x="232537" y="8001"/>
                  </a:moveTo>
                  <a:cubicBezTo>
                    <a:pt x="208661" y="5969"/>
                    <a:pt x="186817" y="2032"/>
                    <a:pt x="162941" y="2032"/>
                  </a:cubicBezTo>
                  <a:cubicBezTo>
                    <a:pt x="123190" y="0"/>
                    <a:pt x="83439" y="0"/>
                    <a:pt x="43688" y="0"/>
                  </a:cubicBezTo>
                  <a:cubicBezTo>
                    <a:pt x="37719" y="0"/>
                    <a:pt x="31750" y="2032"/>
                    <a:pt x="25781" y="2032"/>
                  </a:cubicBezTo>
                  <a:cubicBezTo>
                    <a:pt x="0" y="11938"/>
                    <a:pt x="0" y="11938"/>
                    <a:pt x="0" y="41910"/>
                  </a:cubicBezTo>
                  <a:cubicBezTo>
                    <a:pt x="0" y="77851"/>
                    <a:pt x="0" y="115697"/>
                    <a:pt x="0" y="153670"/>
                  </a:cubicBezTo>
                  <a:cubicBezTo>
                    <a:pt x="0" y="179578"/>
                    <a:pt x="5969" y="189611"/>
                    <a:pt x="33782" y="189611"/>
                  </a:cubicBezTo>
                  <a:cubicBezTo>
                    <a:pt x="89408" y="191643"/>
                    <a:pt x="147066" y="191643"/>
                    <a:pt x="202692" y="189611"/>
                  </a:cubicBezTo>
                  <a:cubicBezTo>
                    <a:pt x="226568" y="189611"/>
                    <a:pt x="232537" y="181610"/>
                    <a:pt x="232537" y="157734"/>
                  </a:cubicBezTo>
                  <a:cubicBezTo>
                    <a:pt x="232537" y="109855"/>
                    <a:pt x="232537" y="61976"/>
                    <a:pt x="232537" y="81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2" name="Group 184">
            <a:extLst>
              <a:ext uri="{FF2B5EF4-FFF2-40B4-BE49-F238E27FC236}">
                <a16:creationId xmlns:a16="http://schemas.microsoft.com/office/drawing/2014/main" id="{62C6B25F-16DA-C8DF-DFF3-8CE31126995F}"/>
              </a:ext>
            </a:extLst>
          </p:cNvPr>
          <p:cNvGrpSpPr/>
          <p:nvPr/>
        </p:nvGrpSpPr>
        <p:grpSpPr>
          <a:xfrm>
            <a:off x="15594660" y="9050940"/>
            <a:ext cx="78300" cy="286200"/>
            <a:chOff x="0" y="0"/>
            <a:chExt cx="104400" cy="381600"/>
          </a:xfrm>
        </p:grpSpPr>
        <p:sp>
          <p:nvSpPr>
            <p:cNvPr id="43" name="Freeform 185">
              <a:extLst>
                <a:ext uri="{FF2B5EF4-FFF2-40B4-BE49-F238E27FC236}">
                  <a16:creationId xmlns:a16="http://schemas.microsoft.com/office/drawing/2014/main" id="{6BBB3628-4C36-47EB-6C90-C085A670C56C}"/>
                </a:ext>
              </a:extLst>
            </p:cNvPr>
            <p:cNvSpPr/>
            <p:nvPr/>
          </p:nvSpPr>
          <p:spPr>
            <a:xfrm>
              <a:off x="0" y="0"/>
              <a:ext cx="104521" cy="381635"/>
            </a:xfrm>
            <a:custGeom>
              <a:avLst/>
              <a:gdLst/>
              <a:ahLst/>
              <a:cxnLst/>
              <a:rect l="l" t="t" r="r" b="b"/>
              <a:pathLst>
                <a:path w="104521" h="381635">
                  <a:moveTo>
                    <a:pt x="104394" y="191770"/>
                  </a:moveTo>
                  <a:cubicBezTo>
                    <a:pt x="104394" y="137795"/>
                    <a:pt x="104394" y="81915"/>
                    <a:pt x="104394" y="25908"/>
                  </a:cubicBezTo>
                  <a:cubicBezTo>
                    <a:pt x="104394" y="3937"/>
                    <a:pt x="100330" y="2032"/>
                    <a:pt x="78359" y="2032"/>
                  </a:cubicBezTo>
                  <a:cubicBezTo>
                    <a:pt x="60325" y="2032"/>
                    <a:pt x="40259" y="2032"/>
                    <a:pt x="22098" y="0"/>
                  </a:cubicBezTo>
                  <a:cubicBezTo>
                    <a:pt x="5969" y="0"/>
                    <a:pt x="2032" y="8001"/>
                    <a:pt x="0" y="21971"/>
                  </a:cubicBezTo>
                  <a:cubicBezTo>
                    <a:pt x="0" y="45974"/>
                    <a:pt x="2032" y="69977"/>
                    <a:pt x="2032" y="95885"/>
                  </a:cubicBezTo>
                  <a:cubicBezTo>
                    <a:pt x="2032" y="181864"/>
                    <a:pt x="2032" y="269748"/>
                    <a:pt x="0" y="355600"/>
                  </a:cubicBezTo>
                  <a:cubicBezTo>
                    <a:pt x="0" y="379603"/>
                    <a:pt x="2032" y="381635"/>
                    <a:pt x="26162" y="381635"/>
                  </a:cubicBezTo>
                  <a:cubicBezTo>
                    <a:pt x="44196" y="381635"/>
                    <a:pt x="62357" y="381635"/>
                    <a:pt x="82423" y="381635"/>
                  </a:cubicBezTo>
                  <a:cubicBezTo>
                    <a:pt x="102489" y="381635"/>
                    <a:pt x="104521" y="379603"/>
                    <a:pt x="104521" y="357632"/>
                  </a:cubicBezTo>
                  <a:cubicBezTo>
                    <a:pt x="104521" y="317627"/>
                    <a:pt x="104521" y="275717"/>
                    <a:pt x="104521" y="233807"/>
                  </a:cubicBezTo>
                  <a:cubicBezTo>
                    <a:pt x="104521" y="219837"/>
                    <a:pt x="104521" y="205867"/>
                    <a:pt x="104521" y="1918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4" name="Group 186">
            <a:extLst>
              <a:ext uri="{FF2B5EF4-FFF2-40B4-BE49-F238E27FC236}">
                <a16:creationId xmlns:a16="http://schemas.microsoft.com/office/drawing/2014/main" id="{DF794A1A-F256-0D97-B7DF-A5F325F8D692}"/>
              </a:ext>
            </a:extLst>
          </p:cNvPr>
          <p:cNvGrpSpPr/>
          <p:nvPr/>
        </p:nvGrpSpPr>
        <p:grpSpPr>
          <a:xfrm>
            <a:off x="16052040" y="9049860"/>
            <a:ext cx="77760" cy="287280"/>
            <a:chOff x="0" y="0"/>
            <a:chExt cx="103680" cy="383040"/>
          </a:xfrm>
        </p:grpSpPr>
        <p:sp>
          <p:nvSpPr>
            <p:cNvPr id="45" name="Freeform 187">
              <a:extLst>
                <a:ext uri="{FF2B5EF4-FFF2-40B4-BE49-F238E27FC236}">
                  <a16:creationId xmlns:a16="http://schemas.microsoft.com/office/drawing/2014/main" id="{588E0C62-3C3E-AD4C-D3BC-5D4DD1B59B86}"/>
                </a:ext>
              </a:extLst>
            </p:cNvPr>
            <p:cNvSpPr/>
            <p:nvPr/>
          </p:nvSpPr>
          <p:spPr>
            <a:xfrm>
              <a:off x="0" y="0"/>
              <a:ext cx="103759" cy="383032"/>
            </a:xfrm>
            <a:custGeom>
              <a:avLst/>
              <a:gdLst/>
              <a:ahLst/>
              <a:cxnLst/>
              <a:rect l="l" t="t" r="r" b="b"/>
              <a:pathLst>
                <a:path w="103759" h="383032">
                  <a:moveTo>
                    <a:pt x="2032" y="3937"/>
                  </a:moveTo>
                  <a:cubicBezTo>
                    <a:pt x="2032" y="13970"/>
                    <a:pt x="0" y="24003"/>
                    <a:pt x="0" y="31877"/>
                  </a:cubicBezTo>
                  <a:cubicBezTo>
                    <a:pt x="0" y="141605"/>
                    <a:pt x="0" y="251333"/>
                    <a:pt x="0" y="359029"/>
                  </a:cubicBezTo>
                  <a:cubicBezTo>
                    <a:pt x="0" y="383032"/>
                    <a:pt x="0" y="383032"/>
                    <a:pt x="21971" y="383032"/>
                  </a:cubicBezTo>
                  <a:cubicBezTo>
                    <a:pt x="41910" y="383032"/>
                    <a:pt x="59817" y="383032"/>
                    <a:pt x="77851" y="383032"/>
                  </a:cubicBezTo>
                  <a:cubicBezTo>
                    <a:pt x="97790" y="383032"/>
                    <a:pt x="101727" y="379095"/>
                    <a:pt x="101727" y="359029"/>
                  </a:cubicBezTo>
                  <a:cubicBezTo>
                    <a:pt x="103759" y="347091"/>
                    <a:pt x="101727" y="335026"/>
                    <a:pt x="101727" y="321183"/>
                  </a:cubicBezTo>
                  <a:cubicBezTo>
                    <a:pt x="101727" y="225425"/>
                    <a:pt x="101727" y="129667"/>
                    <a:pt x="101727" y="31877"/>
                  </a:cubicBezTo>
                  <a:cubicBezTo>
                    <a:pt x="101727" y="8001"/>
                    <a:pt x="97663" y="0"/>
                    <a:pt x="73787" y="2032"/>
                  </a:cubicBezTo>
                  <a:cubicBezTo>
                    <a:pt x="51816" y="3937"/>
                    <a:pt x="27940" y="3937"/>
                    <a:pt x="2032" y="39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6" name="Group 188">
            <a:extLst>
              <a:ext uri="{FF2B5EF4-FFF2-40B4-BE49-F238E27FC236}">
                <a16:creationId xmlns:a16="http://schemas.microsoft.com/office/drawing/2014/main" id="{0754BDAB-E900-A701-708C-E2DFC98910BC}"/>
              </a:ext>
            </a:extLst>
          </p:cNvPr>
          <p:cNvGrpSpPr/>
          <p:nvPr/>
        </p:nvGrpSpPr>
        <p:grpSpPr>
          <a:xfrm>
            <a:off x="17444700" y="8847360"/>
            <a:ext cx="210060" cy="144720"/>
            <a:chOff x="0" y="0"/>
            <a:chExt cx="280080" cy="192960"/>
          </a:xfrm>
        </p:grpSpPr>
        <p:sp>
          <p:nvSpPr>
            <p:cNvPr id="47" name="Freeform 189">
              <a:extLst>
                <a:ext uri="{FF2B5EF4-FFF2-40B4-BE49-F238E27FC236}">
                  <a16:creationId xmlns:a16="http://schemas.microsoft.com/office/drawing/2014/main" id="{64B44495-5765-7084-116D-165566374D54}"/>
                </a:ext>
              </a:extLst>
            </p:cNvPr>
            <p:cNvSpPr/>
            <p:nvPr/>
          </p:nvSpPr>
          <p:spPr>
            <a:xfrm>
              <a:off x="0" y="0"/>
              <a:ext cx="280162" cy="192913"/>
            </a:xfrm>
            <a:custGeom>
              <a:avLst/>
              <a:gdLst/>
              <a:ahLst/>
              <a:cxnLst/>
              <a:rect l="l" t="t" r="r" b="b"/>
              <a:pathLst>
                <a:path w="280162" h="192913">
                  <a:moveTo>
                    <a:pt x="0" y="192913"/>
                  </a:moveTo>
                  <a:cubicBezTo>
                    <a:pt x="13970" y="192913"/>
                    <a:pt x="26035" y="192913"/>
                    <a:pt x="42037" y="192913"/>
                  </a:cubicBezTo>
                  <a:cubicBezTo>
                    <a:pt x="42037" y="165100"/>
                    <a:pt x="42037" y="139192"/>
                    <a:pt x="42037" y="109347"/>
                  </a:cubicBezTo>
                  <a:cubicBezTo>
                    <a:pt x="60071" y="109347"/>
                    <a:pt x="76073" y="109347"/>
                    <a:pt x="94107" y="109347"/>
                  </a:cubicBezTo>
                  <a:cubicBezTo>
                    <a:pt x="116078" y="109347"/>
                    <a:pt x="116078" y="107315"/>
                    <a:pt x="116078" y="85471"/>
                  </a:cubicBezTo>
                  <a:cubicBezTo>
                    <a:pt x="116078" y="83439"/>
                    <a:pt x="116078" y="81534"/>
                    <a:pt x="116078" y="77470"/>
                  </a:cubicBezTo>
                  <a:cubicBezTo>
                    <a:pt x="134112" y="77470"/>
                    <a:pt x="150114" y="77470"/>
                    <a:pt x="166116" y="77470"/>
                  </a:cubicBezTo>
                  <a:cubicBezTo>
                    <a:pt x="166116" y="87376"/>
                    <a:pt x="166116" y="97409"/>
                    <a:pt x="166116" y="107315"/>
                  </a:cubicBezTo>
                  <a:cubicBezTo>
                    <a:pt x="190119" y="107315"/>
                    <a:pt x="212090" y="107315"/>
                    <a:pt x="236093" y="107315"/>
                  </a:cubicBezTo>
                  <a:cubicBezTo>
                    <a:pt x="236093" y="137160"/>
                    <a:pt x="236093" y="163068"/>
                    <a:pt x="236093" y="192913"/>
                  </a:cubicBezTo>
                  <a:cubicBezTo>
                    <a:pt x="252095" y="192913"/>
                    <a:pt x="264160" y="192913"/>
                    <a:pt x="280162" y="192913"/>
                  </a:cubicBezTo>
                  <a:cubicBezTo>
                    <a:pt x="280162" y="129286"/>
                    <a:pt x="280162" y="65659"/>
                    <a:pt x="280162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63627"/>
                    <a:pt x="0" y="127254"/>
                    <a:pt x="0" y="1929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8" name="Group 190">
            <a:extLst>
              <a:ext uri="{FF2B5EF4-FFF2-40B4-BE49-F238E27FC236}">
                <a16:creationId xmlns:a16="http://schemas.microsoft.com/office/drawing/2014/main" id="{BB16292C-4CE9-2B40-E2F8-B1894577455D}"/>
              </a:ext>
            </a:extLst>
          </p:cNvPr>
          <p:cNvGrpSpPr/>
          <p:nvPr/>
        </p:nvGrpSpPr>
        <p:grpSpPr>
          <a:xfrm>
            <a:off x="17480340" y="8931600"/>
            <a:ext cx="52380" cy="374220"/>
            <a:chOff x="0" y="0"/>
            <a:chExt cx="69840" cy="498960"/>
          </a:xfrm>
        </p:grpSpPr>
        <p:sp>
          <p:nvSpPr>
            <p:cNvPr id="49" name="Freeform 191">
              <a:extLst>
                <a:ext uri="{FF2B5EF4-FFF2-40B4-BE49-F238E27FC236}">
                  <a16:creationId xmlns:a16="http://schemas.microsoft.com/office/drawing/2014/main" id="{10B644BE-70C8-914A-F0B0-7EED30C6CCC1}"/>
                </a:ext>
              </a:extLst>
            </p:cNvPr>
            <p:cNvSpPr/>
            <p:nvPr/>
          </p:nvSpPr>
          <p:spPr>
            <a:xfrm>
              <a:off x="0" y="0"/>
              <a:ext cx="69977" cy="498983"/>
            </a:xfrm>
            <a:custGeom>
              <a:avLst/>
              <a:gdLst/>
              <a:ahLst/>
              <a:cxnLst/>
              <a:rect l="l" t="t" r="r" b="b"/>
              <a:pathLst>
                <a:path w="69977" h="498983">
                  <a:moveTo>
                    <a:pt x="0" y="498983"/>
                  </a:moveTo>
                  <a:cubicBezTo>
                    <a:pt x="19939" y="498983"/>
                    <a:pt x="37973" y="498983"/>
                    <a:pt x="57912" y="498983"/>
                  </a:cubicBezTo>
                  <a:cubicBezTo>
                    <a:pt x="61849" y="496951"/>
                    <a:pt x="65913" y="493014"/>
                    <a:pt x="67945" y="488950"/>
                  </a:cubicBezTo>
                  <a:cubicBezTo>
                    <a:pt x="69977" y="484886"/>
                    <a:pt x="67945" y="478917"/>
                    <a:pt x="67945" y="472948"/>
                  </a:cubicBezTo>
                  <a:cubicBezTo>
                    <a:pt x="67945" y="323215"/>
                    <a:pt x="67945" y="173609"/>
                    <a:pt x="67945" y="23876"/>
                  </a:cubicBezTo>
                  <a:cubicBezTo>
                    <a:pt x="67818" y="0"/>
                    <a:pt x="67818" y="0"/>
                    <a:pt x="41910" y="0"/>
                  </a:cubicBezTo>
                  <a:cubicBezTo>
                    <a:pt x="0" y="0"/>
                    <a:pt x="0" y="0"/>
                    <a:pt x="0" y="43942"/>
                  </a:cubicBezTo>
                  <a:cubicBezTo>
                    <a:pt x="0" y="187579"/>
                    <a:pt x="0" y="333375"/>
                    <a:pt x="0" y="477012"/>
                  </a:cubicBezTo>
                  <a:cubicBezTo>
                    <a:pt x="0" y="482981"/>
                    <a:pt x="0" y="490982"/>
                    <a:pt x="0" y="4989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0" name="Group 192">
            <a:extLst>
              <a:ext uri="{FF2B5EF4-FFF2-40B4-BE49-F238E27FC236}">
                <a16:creationId xmlns:a16="http://schemas.microsoft.com/office/drawing/2014/main" id="{87C6906B-DAF5-A119-A160-AB2E819E91B2}"/>
              </a:ext>
            </a:extLst>
          </p:cNvPr>
          <p:cNvGrpSpPr/>
          <p:nvPr/>
        </p:nvGrpSpPr>
        <p:grpSpPr>
          <a:xfrm>
            <a:off x="17568900" y="8929980"/>
            <a:ext cx="51300" cy="376920"/>
            <a:chOff x="0" y="0"/>
            <a:chExt cx="68400" cy="502560"/>
          </a:xfrm>
        </p:grpSpPr>
        <p:sp>
          <p:nvSpPr>
            <p:cNvPr id="51" name="Freeform 193">
              <a:extLst>
                <a:ext uri="{FF2B5EF4-FFF2-40B4-BE49-F238E27FC236}">
                  <a16:creationId xmlns:a16="http://schemas.microsoft.com/office/drawing/2014/main" id="{C7CB60CF-9B8D-0A46-E45C-5C3ED30DA435}"/>
                </a:ext>
              </a:extLst>
            </p:cNvPr>
            <p:cNvSpPr/>
            <p:nvPr/>
          </p:nvSpPr>
          <p:spPr>
            <a:xfrm>
              <a:off x="0" y="0"/>
              <a:ext cx="68453" cy="504571"/>
            </a:xfrm>
            <a:custGeom>
              <a:avLst/>
              <a:gdLst/>
              <a:ahLst/>
              <a:cxnLst/>
              <a:rect l="l" t="t" r="r" b="b"/>
              <a:pathLst>
                <a:path w="68453" h="504571">
                  <a:moveTo>
                    <a:pt x="68453" y="502539"/>
                  </a:moveTo>
                  <a:cubicBezTo>
                    <a:pt x="68453" y="464439"/>
                    <a:pt x="68453" y="430403"/>
                    <a:pt x="68453" y="396367"/>
                  </a:cubicBezTo>
                  <a:cubicBezTo>
                    <a:pt x="68453" y="298196"/>
                    <a:pt x="68453" y="200152"/>
                    <a:pt x="68453" y="104013"/>
                  </a:cubicBezTo>
                  <a:cubicBezTo>
                    <a:pt x="68453" y="74041"/>
                    <a:pt x="66421" y="45974"/>
                    <a:pt x="66421" y="17907"/>
                  </a:cubicBezTo>
                  <a:cubicBezTo>
                    <a:pt x="66421" y="5969"/>
                    <a:pt x="62357" y="2032"/>
                    <a:pt x="52324" y="2032"/>
                  </a:cubicBezTo>
                  <a:cubicBezTo>
                    <a:pt x="42291" y="2032"/>
                    <a:pt x="30226" y="2032"/>
                    <a:pt x="20193" y="2032"/>
                  </a:cubicBezTo>
                  <a:cubicBezTo>
                    <a:pt x="6096" y="0"/>
                    <a:pt x="0" y="5969"/>
                    <a:pt x="0" y="21971"/>
                  </a:cubicBezTo>
                  <a:cubicBezTo>
                    <a:pt x="0" y="52070"/>
                    <a:pt x="0" y="82042"/>
                    <a:pt x="0" y="112141"/>
                  </a:cubicBezTo>
                  <a:cubicBezTo>
                    <a:pt x="0" y="236220"/>
                    <a:pt x="0" y="358394"/>
                    <a:pt x="0" y="482600"/>
                  </a:cubicBezTo>
                  <a:cubicBezTo>
                    <a:pt x="0" y="498602"/>
                    <a:pt x="4064" y="504571"/>
                    <a:pt x="20066" y="502666"/>
                  </a:cubicBezTo>
                  <a:cubicBezTo>
                    <a:pt x="34163" y="500634"/>
                    <a:pt x="50292" y="502666"/>
                    <a:pt x="68326" y="5026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2" name="Group 194">
            <a:extLst>
              <a:ext uri="{FF2B5EF4-FFF2-40B4-BE49-F238E27FC236}">
                <a16:creationId xmlns:a16="http://schemas.microsoft.com/office/drawing/2014/main" id="{CE11C6F9-E819-9FB8-5FD2-55733A6242D9}"/>
              </a:ext>
            </a:extLst>
          </p:cNvPr>
          <p:cNvGrpSpPr/>
          <p:nvPr/>
        </p:nvGrpSpPr>
        <p:grpSpPr>
          <a:xfrm>
            <a:off x="14632920" y="9777780"/>
            <a:ext cx="100440" cy="335340"/>
            <a:chOff x="0" y="0"/>
            <a:chExt cx="133920" cy="447120"/>
          </a:xfrm>
        </p:grpSpPr>
        <p:sp>
          <p:nvSpPr>
            <p:cNvPr id="53" name="Freeform 195">
              <a:extLst>
                <a:ext uri="{FF2B5EF4-FFF2-40B4-BE49-F238E27FC236}">
                  <a16:creationId xmlns:a16="http://schemas.microsoft.com/office/drawing/2014/main" id="{F72B236B-D39F-1262-B3E1-57C38A0DB090}"/>
                </a:ext>
              </a:extLst>
            </p:cNvPr>
            <p:cNvSpPr/>
            <p:nvPr/>
          </p:nvSpPr>
          <p:spPr>
            <a:xfrm>
              <a:off x="0" y="-127"/>
              <a:ext cx="133985" cy="447294"/>
            </a:xfrm>
            <a:custGeom>
              <a:avLst/>
              <a:gdLst/>
              <a:ahLst/>
              <a:cxnLst/>
              <a:rect l="l" t="t" r="r" b="b"/>
              <a:pathLst>
                <a:path w="133985" h="447294">
                  <a:moveTo>
                    <a:pt x="107950" y="195707"/>
                  </a:moveTo>
                  <a:cubicBezTo>
                    <a:pt x="107950" y="211709"/>
                    <a:pt x="107950" y="229616"/>
                    <a:pt x="109982" y="245618"/>
                  </a:cubicBezTo>
                  <a:cubicBezTo>
                    <a:pt x="106045" y="293497"/>
                    <a:pt x="83947" y="333502"/>
                    <a:pt x="53975" y="369316"/>
                  </a:cubicBezTo>
                  <a:cubicBezTo>
                    <a:pt x="35941" y="393319"/>
                    <a:pt x="19939" y="419354"/>
                    <a:pt x="0" y="447294"/>
                  </a:cubicBezTo>
                  <a:cubicBezTo>
                    <a:pt x="45974" y="447294"/>
                    <a:pt x="87884" y="447294"/>
                    <a:pt x="131953" y="447294"/>
                  </a:cubicBezTo>
                  <a:cubicBezTo>
                    <a:pt x="131953" y="425323"/>
                    <a:pt x="131953" y="403352"/>
                    <a:pt x="131953" y="381381"/>
                  </a:cubicBezTo>
                  <a:cubicBezTo>
                    <a:pt x="101981" y="375412"/>
                    <a:pt x="101981" y="375412"/>
                    <a:pt x="104013" y="345440"/>
                  </a:cubicBezTo>
                  <a:cubicBezTo>
                    <a:pt x="104013" y="331470"/>
                    <a:pt x="106045" y="315468"/>
                    <a:pt x="107950" y="301498"/>
                  </a:cubicBezTo>
                  <a:cubicBezTo>
                    <a:pt x="105918" y="301498"/>
                    <a:pt x="105918" y="301498"/>
                    <a:pt x="105918" y="301498"/>
                  </a:cubicBezTo>
                  <a:cubicBezTo>
                    <a:pt x="113919" y="299466"/>
                    <a:pt x="121920" y="297561"/>
                    <a:pt x="131953" y="293497"/>
                  </a:cubicBezTo>
                  <a:cubicBezTo>
                    <a:pt x="131953" y="263525"/>
                    <a:pt x="131953" y="233553"/>
                    <a:pt x="131953" y="201676"/>
                  </a:cubicBezTo>
                  <a:cubicBezTo>
                    <a:pt x="131953" y="189738"/>
                    <a:pt x="131953" y="175768"/>
                    <a:pt x="133985" y="163703"/>
                  </a:cubicBezTo>
                  <a:cubicBezTo>
                    <a:pt x="133985" y="149733"/>
                    <a:pt x="128016" y="145796"/>
                    <a:pt x="115951" y="149733"/>
                  </a:cubicBezTo>
                  <a:cubicBezTo>
                    <a:pt x="105918" y="151765"/>
                    <a:pt x="104013" y="147701"/>
                    <a:pt x="104013" y="137795"/>
                  </a:cubicBezTo>
                  <a:cubicBezTo>
                    <a:pt x="101981" y="121793"/>
                    <a:pt x="104013" y="103886"/>
                    <a:pt x="101981" y="87884"/>
                  </a:cubicBezTo>
                  <a:cubicBezTo>
                    <a:pt x="101981" y="73914"/>
                    <a:pt x="105918" y="67945"/>
                    <a:pt x="120015" y="67945"/>
                  </a:cubicBezTo>
                  <a:cubicBezTo>
                    <a:pt x="123952" y="67945"/>
                    <a:pt x="128016" y="67945"/>
                    <a:pt x="131953" y="65913"/>
                  </a:cubicBezTo>
                  <a:cubicBezTo>
                    <a:pt x="131953" y="43942"/>
                    <a:pt x="131953" y="21971"/>
                    <a:pt x="131953" y="0"/>
                  </a:cubicBezTo>
                  <a:cubicBezTo>
                    <a:pt x="89916" y="127"/>
                    <a:pt x="45974" y="127"/>
                    <a:pt x="2032" y="127"/>
                  </a:cubicBezTo>
                  <a:cubicBezTo>
                    <a:pt x="18034" y="26035"/>
                    <a:pt x="34036" y="52070"/>
                    <a:pt x="49911" y="77978"/>
                  </a:cubicBezTo>
                  <a:cubicBezTo>
                    <a:pt x="53848" y="80010"/>
                    <a:pt x="57912" y="81915"/>
                    <a:pt x="59944" y="85979"/>
                  </a:cubicBezTo>
                  <a:cubicBezTo>
                    <a:pt x="85979" y="117856"/>
                    <a:pt x="103886" y="153797"/>
                    <a:pt x="107950" y="1957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4" name="Group 196">
            <a:extLst>
              <a:ext uri="{FF2B5EF4-FFF2-40B4-BE49-F238E27FC236}">
                <a16:creationId xmlns:a16="http://schemas.microsoft.com/office/drawing/2014/main" id="{B54C9AA8-041E-A13D-C858-6E028A30E5F4}"/>
              </a:ext>
            </a:extLst>
          </p:cNvPr>
          <p:cNvGrpSpPr/>
          <p:nvPr/>
        </p:nvGrpSpPr>
        <p:grpSpPr>
          <a:xfrm>
            <a:off x="17533800" y="8907300"/>
            <a:ext cx="34560" cy="398520"/>
            <a:chOff x="0" y="0"/>
            <a:chExt cx="46080" cy="531360"/>
          </a:xfrm>
        </p:grpSpPr>
        <p:sp>
          <p:nvSpPr>
            <p:cNvPr id="55" name="Freeform 197">
              <a:extLst>
                <a:ext uri="{FF2B5EF4-FFF2-40B4-BE49-F238E27FC236}">
                  <a16:creationId xmlns:a16="http://schemas.microsoft.com/office/drawing/2014/main" id="{AFCBFB46-D572-8D58-56FE-3663D87365A8}"/>
                </a:ext>
              </a:extLst>
            </p:cNvPr>
            <p:cNvSpPr/>
            <p:nvPr/>
          </p:nvSpPr>
          <p:spPr>
            <a:xfrm>
              <a:off x="0" y="0"/>
              <a:ext cx="46101" cy="531368"/>
            </a:xfrm>
            <a:custGeom>
              <a:avLst/>
              <a:gdLst/>
              <a:ahLst/>
              <a:cxnLst/>
              <a:rect l="l" t="t" r="r" b="b"/>
              <a:pathLst>
                <a:path w="46101" h="531368">
                  <a:moveTo>
                    <a:pt x="0" y="2032"/>
                  </a:moveTo>
                  <a:cubicBezTo>
                    <a:pt x="0" y="19939"/>
                    <a:pt x="0" y="33909"/>
                    <a:pt x="0" y="49911"/>
                  </a:cubicBezTo>
                  <a:cubicBezTo>
                    <a:pt x="0" y="203708"/>
                    <a:pt x="0" y="355600"/>
                    <a:pt x="2032" y="509397"/>
                  </a:cubicBezTo>
                  <a:cubicBezTo>
                    <a:pt x="2032" y="517398"/>
                    <a:pt x="4064" y="529336"/>
                    <a:pt x="8001" y="529336"/>
                  </a:cubicBezTo>
                  <a:cubicBezTo>
                    <a:pt x="18034" y="531368"/>
                    <a:pt x="30099" y="531368"/>
                    <a:pt x="42037" y="527304"/>
                  </a:cubicBezTo>
                  <a:cubicBezTo>
                    <a:pt x="44069" y="527304"/>
                    <a:pt x="46101" y="515366"/>
                    <a:pt x="46101" y="509270"/>
                  </a:cubicBezTo>
                  <a:cubicBezTo>
                    <a:pt x="46101" y="379476"/>
                    <a:pt x="46101" y="251587"/>
                    <a:pt x="46101" y="123698"/>
                  </a:cubicBezTo>
                  <a:cubicBezTo>
                    <a:pt x="46101" y="87757"/>
                    <a:pt x="46101" y="53721"/>
                    <a:pt x="46101" y="17780"/>
                  </a:cubicBezTo>
                  <a:cubicBezTo>
                    <a:pt x="46101" y="5969"/>
                    <a:pt x="42037" y="0"/>
                    <a:pt x="30099" y="2032"/>
                  </a:cubicBezTo>
                  <a:cubicBezTo>
                    <a:pt x="22098" y="2032"/>
                    <a:pt x="12065" y="2032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6" name="Group 198">
            <a:extLst>
              <a:ext uri="{FF2B5EF4-FFF2-40B4-BE49-F238E27FC236}">
                <a16:creationId xmlns:a16="http://schemas.microsoft.com/office/drawing/2014/main" id="{134572E7-C2A8-6F38-40FC-AA3F4814CBE0}"/>
              </a:ext>
            </a:extLst>
          </p:cNvPr>
          <p:cNvGrpSpPr/>
          <p:nvPr/>
        </p:nvGrpSpPr>
        <p:grpSpPr>
          <a:xfrm>
            <a:off x="15703740" y="8645400"/>
            <a:ext cx="315900" cy="40500"/>
            <a:chOff x="0" y="0"/>
            <a:chExt cx="421200" cy="54000"/>
          </a:xfrm>
        </p:grpSpPr>
        <p:sp>
          <p:nvSpPr>
            <p:cNvPr id="57" name="Freeform 199">
              <a:extLst>
                <a:ext uri="{FF2B5EF4-FFF2-40B4-BE49-F238E27FC236}">
                  <a16:creationId xmlns:a16="http://schemas.microsoft.com/office/drawing/2014/main" id="{46B94DEA-9AC9-E5FE-5239-933FF5E6145A}"/>
                </a:ext>
              </a:extLst>
            </p:cNvPr>
            <p:cNvSpPr/>
            <p:nvPr/>
          </p:nvSpPr>
          <p:spPr>
            <a:xfrm>
              <a:off x="0" y="0"/>
              <a:ext cx="421132" cy="53975"/>
            </a:xfrm>
            <a:custGeom>
              <a:avLst/>
              <a:gdLst/>
              <a:ahLst/>
              <a:cxnLst/>
              <a:rect l="l" t="t" r="r" b="b"/>
              <a:pathLst>
                <a:path w="421132" h="53975">
                  <a:moveTo>
                    <a:pt x="209550" y="53975"/>
                  </a:moveTo>
                  <a:cubicBezTo>
                    <a:pt x="269494" y="53975"/>
                    <a:pt x="329311" y="53975"/>
                    <a:pt x="389255" y="53975"/>
                  </a:cubicBezTo>
                  <a:cubicBezTo>
                    <a:pt x="411226" y="53975"/>
                    <a:pt x="421132" y="42037"/>
                    <a:pt x="419227" y="21971"/>
                  </a:cubicBezTo>
                  <a:cubicBezTo>
                    <a:pt x="415163" y="2032"/>
                    <a:pt x="399288" y="2032"/>
                    <a:pt x="387223" y="2032"/>
                  </a:cubicBezTo>
                  <a:cubicBezTo>
                    <a:pt x="371348" y="0"/>
                    <a:pt x="355346" y="0"/>
                    <a:pt x="337312" y="0"/>
                  </a:cubicBezTo>
                  <a:cubicBezTo>
                    <a:pt x="239522" y="0"/>
                    <a:pt x="141732" y="0"/>
                    <a:pt x="43815" y="2032"/>
                  </a:cubicBezTo>
                  <a:cubicBezTo>
                    <a:pt x="35941" y="2032"/>
                    <a:pt x="24003" y="0"/>
                    <a:pt x="17907" y="5969"/>
                  </a:cubicBezTo>
                  <a:cubicBezTo>
                    <a:pt x="10033" y="10033"/>
                    <a:pt x="0" y="18034"/>
                    <a:pt x="0" y="26035"/>
                  </a:cubicBezTo>
                  <a:cubicBezTo>
                    <a:pt x="0" y="34036"/>
                    <a:pt x="8001" y="43942"/>
                    <a:pt x="13970" y="50038"/>
                  </a:cubicBezTo>
                  <a:cubicBezTo>
                    <a:pt x="19939" y="53975"/>
                    <a:pt x="27940" y="52070"/>
                    <a:pt x="35941" y="53975"/>
                  </a:cubicBezTo>
                  <a:cubicBezTo>
                    <a:pt x="93853" y="53975"/>
                    <a:pt x="151765" y="53975"/>
                    <a:pt x="209550" y="539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8" name="Group 200">
            <a:extLst>
              <a:ext uri="{FF2B5EF4-FFF2-40B4-BE49-F238E27FC236}">
                <a16:creationId xmlns:a16="http://schemas.microsoft.com/office/drawing/2014/main" id="{9F43E77A-CB3B-844F-C74F-B2BAA97D6A86}"/>
              </a:ext>
            </a:extLst>
          </p:cNvPr>
          <p:cNvGrpSpPr/>
          <p:nvPr/>
        </p:nvGrpSpPr>
        <p:grpSpPr>
          <a:xfrm>
            <a:off x="17329140" y="9234000"/>
            <a:ext cx="146880" cy="72900"/>
            <a:chOff x="0" y="0"/>
            <a:chExt cx="195840" cy="97200"/>
          </a:xfrm>
        </p:grpSpPr>
        <p:sp>
          <p:nvSpPr>
            <p:cNvPr id="59" name="Freeform 201">
              <a:extLst>
                <a:ext uri="{FF2B5EF4-FFF2-40B4-BE49-F238E27FC236}">
                  <a16:creationId xmlns:a16="http://schemas.microsoft.com/office/drawing/2014/main" id="{DC759906-BDDA-69E9-7917-1032B4FB5E3C}"/>
                </a:ext>
              </a:extLst>
            </p:cNvPr>
            <p:cNvSpPr/>
            <p:nvPr/>
          </p:nvSpPr>
          <p:spPr>
            <a:xfrm>
              <a:off x="0" y="0"/>
              <a:ext cx="195834" cy="97282"/>
            </a:xfrm>
            <a:custGeom>
              <a:avLst/>
              <a:gdLst/>
              <a:ahLst/>
              <a:cxnLst/>
              <a:rect l="l" t="t" r="r" b="b"/>
              <a:pathLst>
                <a:path w="195834" h="97282">
                  <a:moveTo>
                    <a:pt x="195834" y="95250"/>
                  </a:moveTo>
                  <a:cubicBezTo>
                    <a:pt x="195834" y="63500"/>
                    <a:pt x="195834" y="33782"/>
                    <a:pt x="195834" y="0"/>
                  </a:cubicBezTo>
                  <a:cubicBezTo>
                    <a:pt x="159893" y="0"/>
                    <a:pt x="123952" y="0"/>
                    <a:pt x="87884" y="0"/>
                  </a:cubicBezTo>
                  <a:cubicBezTo>
                    <a:pt x="65913" y="0"/>
                    <a:pt x="45974" y="0"/>
                    <a:pt x="25908" y="5969"/>
                  </a:cubicBezTo>
                  <a:cubicBezTo>
                    <a:pt x="18034" y="5969"/>
                    <a:pt x="8001" y="17907"/>
                    <a:pt x="3937" y="25781"/>
                  </a:cubicBezTo>
                  <a:cubicBezTo>
                    <a:pt x="0" y="39624"/>
                    <a:pt x="2032" y="53594"/>
                    <a:pt x="3937" y="67437"/>
                  </a:cubicBezTo>
                  <a:cubicBezTo>
                    <a:pt x="3937" y="85344"/>
                    <a:pt x="15875" y="95250"/>
                    <a:pt x="31877" y="95250"/>
                  </a:cubicBezTo>
                  <a:cubicBezTo>
                    <a:pt x="87884" y="97282"/>
                    <a:pt x="141732" y="95250"/>
                    <a:pt x="195707" y="95250"/>
                  </a:cubicBezTo>
                  <a:close/>
                  <a:moveTo>
                    <a:pt x="59944" y="29718"/>
                  </a:moveTo>
                  <a:cubicBezTo>
                    <a:pt x="69977" y="31750"/>
                    <a:pt x="77978" y="37592"/>
                    <a:pt x="77978" y="49530"/>
                  </a:cubicBezTo>
                  <a:cubicBezTo>
                    <a:pt x="75946" y="61468"/>
                    <a:pt x="69977" y="67437"/>
                    <a:pt x="58039" y="67437"/>
                  </a:cubicBezTo>
                  <a:cubicBezTo>
                    <a:pt x="46101" y="67437"/>
                    <a:pt x="40005" y="59563"/>
                    <a:pt x="40005" y="47625"/>
                  </a:cubicBezTo>
                  <a:cubicBezTo>
                    <a:pt x="40005" y="35687"/>
                    <a:pt x="48006" y="29718"/>
                    <a:pt x="59944" y="2971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0" name="Group 202">
            <a:extLst>
              <a:ext uri="{FF2B5EF4-FFF2-40B4-BE49-F238E27FC236}">
                <a16:creationId xmlns:a16="http://schemas.microsoft.com/office/drawing/2014/main" id="{3C767184-ADC8-9603-DB14-06F9EB0E2FC2}"/>
              </a:ext>
            </a:extLst>
          </p:cNvPr>
          <p:cNvGrpSpPr/>
          <p:nvPr/>
        </p:nvGrpSpPr>
        <p:grpSpPr>
          <a:xfrm>
            <a:off x="17623980" y="9234000"/>
            <a:ext cx="147960" cy="72900"/>
            <a:chOff x="0" y="0"/>
            <a:chExt cx="197280" cy="97200"/>
          </a:xfrm>
        </p:grpSpPr>
        <p:sp>
          <p:nvSpPr>
            <p:cNvPr id="61" name="Freeform 203">
              <a:extLst>
                <a:ext uri="{FF2B5EF4-FFF2-40B4-BE49-F238E27FC236}">
                  <a16:creationId xmlns:a16="http://schemas.microsoft.com/office/drawing/2014/main" id="{677248CC-3313-479D-26BB-26E8769823F4}"/>
                </a:ext>
              </a:extLst>
            </p:cNvPr>
            <p:cNvSpPr/>
            <p:nvPr/>
          </p:nvSpPr>
          <p:spPr>
            <a:xfrm>
              <a:off x="0" y="0"/>
              <a:ext cx="197358" cy="97282"/>
            </a:xfrm>
            <a:custGeom>
              <a:avLst/>
              <a:gdLst/>
              <a:ahLst/>
              <a:cxnLst/>
              <a:rect l="l" t="t" r="r" b="b"/>
              <a:pathLst>
                <a:path w="197358" h="97282">
                  <a:moveTo>
                    <a:pt x="0" y="2032"/>
                  </a:moveTo>
                  <a:cubicBezTo>
                    <a:pt x="0" y="31750"/>
                    <a:pt x="0" y="61468"/>
                    <a:pt x="0" y="95250"/>
                  </a:cubicBezTo>
                  <a:cubicBezTo>
                    <a:pt x="17907" y="95250"/>
                    <a:pt x="33909" y="95250"/>
                    <a:pt x="49784" y="95250"/>
                  </a:cubicBezTo>
                  <a:cubicBezTo>
                    <a:pt x="81661" y="95250"/>
                    <a:pt x="115570" y="93218"/>
                    <a:pt x="149479" y="95250"/>
                  </a:cubicBezTo>
                  <a:cubicBezTo>
                    <a:pt x="191389" y="97282"/>
                    <a:pt x="197358" y="73406"/>
                    <a:pt x="195326" y="37719"/>
                  </a:cubicBezTo>
                  <a:cubicBezTo>
                    <a:pt x="193294" y="9906"/>
                    <a:pt x="181356" y="2032"/>
                    <a:pt x="151384" y="2032"/>
                  </a:cubicBezTo>
                  <a:cubicBezTo>
                    <a:pt x="101600" y="0"/>
                    <a:pt x="51816" y="2032"/>
                    <a:pt x="0" y="2032"/>
                  </a:cubicBezTo>
                  <a:close/>
                  <a:moveTo>
                    <a:pt x="131572" y="67437"/>
                  </a:moveTo>
                  <a:cubicBezTo>
                    <a:pt x="127635" y="63500"/>
                    <a:pt x="119634" y="55499"/>
                    <a:pt x="119634" y="47625"/>
                  </a:cubicBezTo>
                  <a:cubicBezTo>
                    <a:pt x="117602" y="37719"/>
                    <a:pt x="127635" y="29718"/>
                    <a:pt x="137541" y="29718"/>
                  </a:cubicBezTo>
                  <a:cubicBezTo>
                    <a:pt x="149479" y="29718"/>
                    <a:pt x="157480" y="37592"/>
                    <a:pt x="157480" y="49530"/>
                  </a:cubicBezTo>
                  <a:cubicBezTo>
                    <a:pt x="155448" y="61468"/>
                    <a:pt x="149479" y="67437"/>
                    <a:pt x="131572" y="674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2" name="Group 204">
            <a:extLst>
              <a:ext uri="{FF2B5EF4-FFF2-40B4-BE49-F238E27FC236}">
                <a16:creationId xmlns:a16="http://schemas.microsoft.com/office/drawing/2014/main" id="{D11C2084-E339-6EDA-E7C9-AF89E8039F48}"/>
              </a:ext>
            </a:extLst>
          </p:cNvPr>
          <p:cNvGrpSpPr/>
          <p:nvPr/>
        </p:nvGrpSpPr>
        <p:grpSpPr>
          <a:xfrm>
            <a:off x="17420400" y="9347940"/>
            <a:ext cx="257040" cy="48060"/>
            <a:chOff x="0" y="0"/>
            <a:chExt cx="342720" cy="64080"/>
          </a:xfrm>
        </p:grpSpPr>
        <p:sp>
          <p:nvSpPr>
            <p:cNvPr id="63" name="Freeform 205">
              <a:extLst>
                <a:ext uri="{FF2B5EF4-FFF2-40B4-BE49-F238E27FC236}">
                  <a16:creationId xmlns:a16="http://schemas.microsoft.com/office/drawing/2014/main" id="{A4BCD522-17A6-6724-D3A0-FA1362A3BDF9}"/>
                </a:ext>
              </a:extLst>
            </p:cNvPr>
            <p:cNvSpPr/>
            <p:nvPr/>
          </p:nvSpPr>
          <p:spPr>
            <a:xfrm>
              <a:off x="0" y="0"/>
              <a:ext cx="342646" cy="64135"/>
            </a:xfrm>
            <a:custGeom>
              <a:avLst/>
              <a:gdLst/>
              <a:ahLst/>
              <a:cxnLst/>
              <a:rect l="l" t="t" r="r" b="b"/>
              <a:pathLst>
                <a:path w="342646" h="64135">
                  <a:moveTo>
                    <a:pt x="0" y="62103"/>
                  </a:moveTo>
                  <a:cubicBezTo>
                    <a:pt x="41783" y="64135"/>
                    <a:pt x="43815" y="64135"/>
                    <a:pt x="41783" y="40132"/>
                  </a:cubicBezTo>
                  <a:cubicBezTo>
                    <a:pt x="63754" y="40132"/>
                    <a:pt x="85598" y="40132"/>
                    <a:pt x="109474" y="40132"/>
                  </a:cubicBezTo>
                  <a:cubicBezTo>
                    <a:pt x="109474" y="46101"/>
                    <a:pt x="111506" y="54102"/>
                    <a:pt x="111506" y="62103"/>
                  </a:cubicBezTo>
                  <a:cubicBezTo>
                    <a:pt x="151384" y="62103"/>
                    <a:pt x="191262" y="62103"/>
                    <a:pt x="233045" y="62103"/>
                  </a:cubicBezTo>
                  <a:cubicBezTo>
                    <a:pt x="235077" y="54102"/>
                    <a:pt x="235077" y="48133"/>
                    <a:pt x="236982" y="40132"/>
                  </a:cubicBezTo>
                  <a:cubicBezTo>
                    <a:pt x="258953" y="40132"/>
                    <a:pt x="280797" y="40132"/>
                    <a:pt x="302768" y="40132"/>
                  </a:cubicBezTo>
                  <a:cubicBezTo>
                    <a:pt x="302768" y="46101"/>
                    <a:pt x="304800" y="54102"/>
                    <a:pt x="304800" y="62103"/>
                  </a:cubicBezTo>
                  <a:cubicBezTo>
                    <a:pt x="316738" y="62103"/>
                    <a:pt x="328676" y="62103"/>
                    <a:pt x="342646" y="62103"/>
                  </a:cubicBezTo>
                  <a:cubicBezTo>
                    <a:pt x="334645" y="42037"/>
                    <a:pt x="324739" y="24003"/>
                    <a:pt x="314706" y="4064"/>
                  </a:cubicBezTo>
                  <a:cubicBezTo>
                    <a:pt x="312674" y="2032"/>
                    <a:pt x="306705" y="0"/>
                    <a:pt x="302768" y="0"/>
                  </a:cubicBezTo>
                  <a:cubicBezTo>
                    <a:pt x="217170" y="0"/>
                    <a:pt x="131572" y="0"/>
                    <a:pt x="45847" y="0"/>
                  </a:cubicBezTo>
                  <a:cubicBezTo>
                    <a:pt x="39878" y="0"/>
                    <a:pt x="33909" y="2032"/>
                    <a:pt x="31877" y="5969"/>
                  </a:cubicBezTo>
                  <a:cubicBezTo>
                    <a:pt x="19939" y="21971"/>
                    <a:pt x="11938" y="42037"/>
                    <a:pt x="0" y="6210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4" name="Group 206">
            <a:extLst>
              <a:ext uri="{FF2B5EF4-FFF2-40B4-BE49-F238E27FC236}">
                <a16:creationId xmlns:a16="http://schemas.microsoft.com/office/drawing/2014/main" id="{BA1FF154-D776-BA23-4F54-1576134798C4}"/>
              </a:ext>
            </a:extLst>
          </p:cNvPr>
          <p:cNvGrpSpPr/>
          <p:nvPr/>
        </p:nvGrpSpPr>
        <p:grpSpPr>
          <a:xfrm>
            <a:off x="17332380" y="9122760"/>
            <a:ext cx="143640" cy="56700"/>
            <a:chOff x="0" y="0"/>
            <a:chExt cx="191520" cy="75600"/>
          </a:xfrm>
        </p:grpSpPr>
        <p:sp>
          <p:nvSpPr>
            <p:cNvPr id="65" name="Freeform 207">
              <a:extLst>
                <a:ext uri="{FF2B5EF4-FFF2-40B4-BE49-F238E27FC236}">
                  <a16:creationId xmlns:a16="http://schemas.microsoft.com/office/drawing/2014/main" id="{EE6300A4-E90C-FD25-2896-FA9619464DE6}"/>
                </a:ext>
              </a:extLst>
            </p:cNvPr>
            <p:cNvSpPr/>
            <p:nvPr/>
          </p:nvSpPr>
          <p:spPr>
            <a:xfrm>
              <a:off x="0" y="0"/>
              <a:ext cx="191516" cy="75565"/>
            </a:xfrm>
            <a:custGeom>
              <a:avLst/>
              <a:gdLst/>
              <a:ahLst/>
              <a:cxnLst/>
              <a:rect l="l" t="t" r="r" b="b"/>
              <a:pathLst>
                <a:path w="191516" h="75565">
                  <a:moveTo>
                    <a:pt x="191516" y="0"/>
                  </a:moveTo>
                  <a:cubicBezTo>
                    <a:pt x="127635" y="0"/>
                    <a:pt x="63881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881" y="75565"/>
                    <a:pt x="127635" y="75565"/>
                    <a:pt x="191516" y="75565"/>
                  </a:cubicBezTo>
                  <a:cubicBezTo>
                    <a:pt x="191516" y="51689"/>
                    <a:pt x="191516" y="25781"/>
                    <a:pt x="1915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6" name="Group 208">
            <a:extLst>
              <a:ext uri="{FF2B5EF4-FFF2-40B4-BE49-F238E27FC236}">
                <a16:creationId xmlns:a16="http://schemas.microsoft.com/office/drawing/2014/main" id="{EC3F5751-4D8F-E85A-E163-1A94AE266F9C}"/>
              </a:ext>
            </a:extLst>
          </p:cNvPr>
          <p:cNvGrpSpPr/>
          <p:nvPr/>
        </p:nvGrpSpPr>
        <p:grpSpPr>
          <a:xfrm>
            <a:off x="17625060" y="9122760"/>
            <a:ext cx="144720" cy="56700"/>
            <a:chOff x="0" y="0"/>
            <a:chExt cx="192960" cy="75600"/>
          </a:xfrm>
        </p:grpSpPr>
        <p:sp>
          <p:nvSpPr>
            <p:cNvPr id="67" name="Freeform 209">
              <a:extLst>
                <a:ext uri="{FF2B5EF4-FFF2-40B4-BE49-F238E27FC236}">
                  <a16:creationId xmlns:a16="http://schemas.microsoft.com/office/drawing/2014/main" id="{9F71D3F5-B7C8-F1FD-8DAC-ACCC03836CE5}"/>
                </a:ext>
              </a:extLst>
            </p:cNvPr>
            <p:cNvSpPr/>
            <p:nvPr/>
          </p:nvSpPr>
          <p:spPr>
            <a:xfrm>
              <a:off x="0" y="0"/>
              <a:ext cx="192913" cy="75565"/>
            </a:xfrm>
            <a:custGeom>
              <a:avLst/>
              <a:gdLst/>
              <a:ahLst/>
              <a:cxnLst/>
              <a:rect l="l" t="t" r="r" b="b"/>
              <a:pathLst>
                <a:path w="192913" h="75565">
                  <a:moveTo>
                    <a:pt x="192913" y="75565"/>
                  </a:moveTo>
                  <a:cubicBezTo>
                    <a:pt x="192913" y="51689"/>
                    <a:pt x="192913" y="25781"/>
                    <a:pt x="192913" y="0"/>
                  </a:cubicBezTo>
                  <a:cubicBezTo>
                    <a:pt x="129286" y="0"/>
                    <a:pt x="63627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627" y="75565"/>
                    <a:pt x="127254" y="75565"/>
                    <a:pt x="192913" y="7556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8" name="Group 210">
            <a:extLst>
              <a:ext uri="{FF2B5EF4-FFF2-40B4-BE49-F238E27FC236}">
                <a16:creationId xmlns:a16="http://schemas.microsoft.com/office/drawing/2014/main" id="{D84EB376-2DDD-462E-117E-069F4980744C}"/>
              </a:ext>
            </a:extLst>
          </p:cNvPr>
          <p:cNvGrpSpPr/>
          <p:nvPr/>
        </p:nvGrpSpPr>
        <p:grpSpPr>
          <a:xfrm>
            <a:off x="17444700" y="9312300"/>
            <a:ext cx="210060" cy="31320"/>
            <a:chOff x="0" y="0"/>
            <a:chExt cx="280080" cy="41760"/>
          </a:xfrm>
        </p:grpSpPr>
        <p:sp>
          <p:nvSpPr>
            <p:cNvPr id="69" name="Freeform 211">
              <a:extLst>
                <a:ext uri="{FF2B5EF4-FFF2-40B4-BE49-F238E27FC236}">
                  <a16:creationId xmlns:a16="http://schemas.microsoft.com/office/drawing/2014/main" id="{385F5BC9-E9B0-2A03-A65F-50354330DE1D}"/>
                </a:ext>
              </a:extLst>
            </p:cNvPr>
            <p:cNvSpPr/>
            <p:nvPr/>
          </p:nvSpPr>
          <p:spPr>
            <a:xfrm>
              <a:off x="0" y="0"/>
              <a:ext cx="280035" cy="41783"/>
            </a:xfrm>
            <a:custGeom>
              <a:avLst/>
              <a:gdLst/>
              <a:ahLst/>
              <a:cxnLst/>
              <a:rect l="l" t="t" r="r" b="b"/>
              <a:pathLst>
                <a:path w="280035" h="41783">
                  <a:moveTo>
                    <a:pt x="280035" y="41783"/>
                  </a:moveTo>
                  <a:cubicBezTo>
                    <a:pt x="280035" y="27813"/>
                    <a:pt x="280035" y="13970"/>
                    <a:pt x="280035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13970"/>
                    <a:pt x="0" y="27813"/>
                    <a:pt x="0" y="41783"/>
                  </a:cubicBezTo>
                  <a:cubicBezTo>
                    <a:pt x="93980" y="41783"/>
                    <a:pt x="186055" y="41783"/>
                    <a:pt x="280035" y="417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0" name="Group 212">
            <a:extLst>
              <a:ext uri="{FF2B5EF4-FFF2-40B4-BE49-F238E27FC236}">
                <a16:creationId xmlns:a16="http://schemas.microsoft.com/office/drawing/2014/main" id="{3860896D-F7A6-0E84-1AFE-086129D4747F}"/>
              </a:ext>
            </a:extLst>
          </p:cNvPr>
          <p:cNvGrpSpPr/>
          <p:nvPr/>
        </p:nvGrpSpPr>
        <p:grpSpPr>
          <a:xfrm>
            <a:off x="15837660" y="8688600"/>
            <a:ext cx="45900" cy="68580"/>
            <a:chOff x="0" y="0"/>
            <a:chExt cx="61200" cy="91440"/>
          </a:xfrm>
        </p:grpSpPr>
        <p:sp>
          <p:nvSpPr>
            <p:cNvPr id="71" name="Freeform 213">
              <a:extLst>
                <a:ext uri="{FF2B5EF4-FFF2-40B4-BE49-F238E27FC236}">
                  <a16:creationId xmlns:a16="http://schemas.microsoft.com/office/drawing/2014/main" id="{D6964F06-E284-52B3-DDA9-662B9A1C44E3}"/>
                </a:ext>
              </a:extLst>
            </p:cNvPr>
            <p:cNvSpPr/>
            <p:nvPr/>
          </p:nvSpPr>
          <p:spPr>
            <a:xfrm>
              <a:off x="0" y="0"/>
              <a:ext cx="61214" cy="91440"/>
            </a:xfrm>
            <a:custGeom>
              <a:avLst/>
              <a:gdLst/>
              <a:ahLst/>
              <a:cxnLst/>
              <a:rect l="l" t="t" r="r" b="b"/>
              <a:pathLst>
                <a:path w="61214" h="91440">
                  <a:moveTo>
                    <a:pt x="0" y="91440"/>
                  </a:moveTo>
                  <a:cubicBezTo>
                    <a:pt x="19685" y="91440"/>
                    <a:pt x="41402" y="91440"/>
                    <a:pt x="61214" y="91440"/>
                  </a:cubicBezTo>
                  <a:cubicBezTo>
                    <a:pt x="61214" y="61595"/>
                    <a:pt x="61214" y="31750"/>
                    <a:pt x="61214" y="0"/>
                  </a:cubicBezTo>
                  <a:cubicBezTo>
                    <a:pt x="41402" y="0"/>
                    <a:pt x="21717" y="0"/>
                    <a:pt x="0" y="0"/>
                  </a:cubicBezTo>
                  <a:cubicBezTo>
                    <a:pt x="0" y="29845"/>
                    <a:pt x="0" y="59690"/>
                    <a:pt x="0" y="914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2" name="Group 214">
            <a:extLst>
              <a:ext uri="{FF2B5EF4-FFF2-40B4-BE49-F238E27FC236}">
                <a16:creationId xmlns:a16="http://schemas.microsoft.com/office/drawing/2014/main" id="{B09925D9-2739-78A5-6C80-36FFD4D72102}"/>
              </a:ext>
            </a:extLst>
          </p:cNvPr>
          <p:cNvGrpSpPr/>
          <p:nvPr/>
        </p:nvGrpSpPr>
        <p:grpSpPr>
          <a:xfrm>
            <a:off x="17683920" y="9088740"/>
            <a:ext cx="79380" cy="29700"/>
            <a:chOff x="0" y="0"/>
            <a:chExt cx="105840" cy="39600"/>
          </a:xfrm>
        </p:grpSpPr>
        <p:sp>
          <p:nvSpPr>
            <p:cNvPr id="73" name="Freeform 215">
              <a:extLst>
                <a:ext uri="{FF2B5EF4-FFF2-40B4-BE49-F238E27FC236}">
                  <a16:creationId xmlns:a16="http://schemas.microsoft.com/office/drawing/2014/main" id="{84D73E1D-8067-0037-44DA-4852DB16C3EF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7823" y="39624"/>
                    <a:pt x="101727" y="25781"/>
                    <a:pt x="101727" y="17907"/>
                  </a:cubicBezTo>
                  <a:cubicBezTo>
                    <a:pt x="103759" y="10033"/>
                    <a:pt x="103759" y="127"/>
                    <a:pt x="91567" y="127"/>
                  </a:cubicBezTo>
                  <a:cubicBezTo>
                    <a:pt x="65151" y="2032"/>
                    <a:pt x="38608" y="0"/>
                    <a:pt x="12192" y="2032"/>
                  </a:cubicBezTo>
                  <a:cubicBezTo>
                    <a:pt x="8128" y="2032"/>
                    <a:pt x="2032" y="9906"/>
                    <a:pt x="2032" y="13843"/>
                  </a:cubicBezTo>
                  <a:cubicBezTo>
                    <a:pt x="0" y="21717"/>
                    <a:pt x="2032" y="29718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4" name="Group 216">
            <a:extLst>
              <a:ext uri="{FF2B5EF4-FFF2-40B4-BE49-F238E27FC236}">
                <a16:creationId xmlns:a16="http://schemas.microsoft.com/office/drawing/2014/main" id="{1B38CD9B-3DC9-BB24-4900-DE19D9682651}"/>
              </a:ext>
            </a:extLst>
          </p:cNvPr>
          <p:cNvGrpSpPr/>
          <p:nvPr/>
        </p:nvGrpSpPr>
        <p:grpSpPr>
          <a:xfrm>
            <a:off x="17338860" y="9088740"/>
            <a:ext cx="79380" cy="29700"/>
            <a:chOff x="0" y="0"/>
            <a:chExt cx="105840" cy="39600"/>
          </a:xfrm>
        </p:grpSpPr>
        <p:sp>
          <p:nvSpPr>
            <p:cNvPr id="75" name="Freeform 217">
              <a:extLst>
                <a:ext uri="{FF2B5EF4-FFF2-40B4-BE49-F238E27FC236}">
                  <a16:creationId xmlns:a16="http://schemas.microsoft.com/office/drawing/2014/main" id="{96747B78-D54D-BF3D-AD18-F177489699AE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3759" y="39624"/>
                    <a:pt x="103759" y="29718"/>
                    <a:pt x="101727" y="23749"/>
                  </a:cubicBezTo>
                  <a:cubicBezTo>
                    <a:pt x="101727" y="15875"/>
                    <a:pt x="107823" y="2032"/>
                    <a:pt x="91567" y="2032"/>
                  </a:cubicBezTo>
                  <a:cubicBezTo>
                    <a:pt x="65151" y="0"/>
                    <a:pt x="38608" y="0"/>
                    <a:pt x="10160" y="2032"/>
                  </a:cubicBezTo>
                  <a:cubicBezTo>
                    <a:pt x="8128" y="2032"/>
                    <a:pt x="2032" y="7874"/>
                    <a:pt x="2032" y="11938"/>
                  </a:cubicBezTo>
                  <a:cubicBezTo>
                    <a:pt x="0" y="19812"/>
                    <a:pt x="2032" y="27813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6" name="Group 218">
            <a:extLst>
              <a:ext uri="{FF2B5EF4-FFF2-40B4-BE49-F238E27FC236}">
                <a16:creationId xmlns:a16="http://schemas.microsoft.com/office/drawing/2014/main" id="{FC19C91D-AFA7-AA35-B28A-32CE94D2A65A}"/>
              </a:ext>
            </a:extLst>
          </p:cNvPr>
          <p:cNvGrpSpPr/>
          <p:nvPr/>
        </p:nvGrpSpPr>
        <p:grpSpPr>
          <a:xfrm>
            <a:off x="17706060" y="9185940"/>
            <a:ext cx="34560" cy="46440"/>
            <a:chOff x="0" y="0"/>
            <a:chExt cx="46080" cy="61920"/>
          </a:xfrm>
        </p:grpSpPr>
        <p:sp>
          <p:nvSpPr>
            <p:cNvPr id="77" name="Freeform 219">
              <a:extLst>
                <a:ext uri="{FF2B5EF4-FFF2-40B4-BE49-F238E27FC236}">
                  <a16:creationId xmlns:a16="http://schemas.microsoft.com/office/drawing/2014/main" id="{627655C9-6CA0-8E0D-88DA-F197A495E5C5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6101" y="0"/>
                  </a:moveTo>
                  <a:cubicBezTo>
                    <a:pt x="30099" y="0"/>
                    <a:pt x="16002" y="0"/>
                    <a:pt x="0" y="0"/>
                  </a:cubicBezTo>
                  <a:cubicBezTo>
                    <a:pt x="0" y="16002"/>
                    <a:pt x="0" y="33909"/>
                    <a:pt x="0" y="51943"/>
                  </a:cubicBezTo>
                  <a:cubicBezTo>
                    <a:pt x="0" y="53975"/>
                    <a:pt x="5969" y="59944"/>
                    <a:pt x="8001" y="59944"/>
                  </a:cubicBezTo>
                  <a:cubicBezTo>
                    <a:pt x="18034" y="61976"/>
                    <a:pt x="26035" y="61976"/>
                    <a:pt x="36068" y="59944"/>
                  </a:cubicBezTo>
                  <a:cubicBezTo>
                    <a:pt x="40132" y="59944"/>
                    <a:pt x="46101" y="53975"/>
                    <a:pt x="46101" y="48006"/>
                  </a:cubicBezTo>
                  <a:cubicBezTo>
                    <a:pt x="46101" y="32004"/>
                    <a:pt x="46101" y="16002"/>
                    <a:pt x="46101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8" name="Group 220">
            <a:extLst>
              <a:ext uri="{FF2B5EF4-FFF2-40B4-BE49-F238E27FC236}">
                <a16:creationId xmlns:a16="http://schemas.microsoft.com/office/drawing/2014/main" id="{1BCE098A-E3F8-2245-565D-A2893EF23934}"/>
              </a:ext>
            </a:extLst>
          </p:cNvPr>
          <p:cNvGrpSpPr/>
          <p:nvPr/>
        </p:nvGrpSpPr>
        <p:grpSpPr>
          <a:xfrm>
            <a:off x="17361540" y="9185940"/>
            <a:ext cx="34560" cy="46440"/>
            <a:chOff x="0" y="0"/>
            <a:chExt cx="46080" cy="61920"/>
          </a:xfrm>
        </p:grpSpPr>
        <p:sp>
          <p:nvSpPr>
            <p:cNvPr id="79" name="Freeform 221">
              <a:extLst>
                <a:ext uri="{FF2B5EF4-FFF2-40B4-BE49-F238E27FC236}">
                  <a16:creationId xmlns:a16="http://schemas.microsoft.com/office/drawing/2014/main" id="{0ED9A145-7F68-7732-796B-8812D1734B46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2037" y="0"/>
                  </a:moveTo>
                  <a:cubicBezTo>
                    <a:pt x="28067" y="0"/>
                    <a:pt x="16002" y="0"/>
                    <a:pt x="0" y="0"/>
                  </a:cubicBezTo>
                  <a:cubicBezTo>
                    <a:pt x="0" y="18034"/>
                    <a:pt x="0" y="33909"/>
                    <a:pt x="0" y="51943"/>
                  </a:cubicBezTo>
                  <a:cubicBezTo>
                    <a:pt x="2032" y="53975"/>
                    <a:pt x="5969" y="57912"/>
                    <a:pt x="10033" y="61976"/>
                  </a:cubicBezTo>
                  <a:cubicBezTo>
                    <a:pt x="12065" y="61976"/>
                    <a:pt x="14097" y="61976"/>
                    <a:pt x="16002" y="61976"/>
                  </a:cubicBezTo>
                  <a:cubicBezTo>
                    <a:pt x="46101" y="61976"/>
                    <a:pt x="46101" y="61976"/>
                    <a:pt x="42037" y="32004"/>
                  </a:cubicBezTo>
                  <a:cubicBezTo>
                    <a:pt x="42037" y="20066"/>
                    <a:pt x="42037" y="10033"/>
                    <a:pt x="4203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0" name="Group 222">
            <a:extLst>
              <a:ext uri="{FF2B5EF4-FFF2-40B4-BE49-F238E27FC236}">
                <a16:creationId xmlns:a16="http://schemas.microsoft.com/office/drawing/2014/main" id="{089D0653-A6B2-6729-52AD-FC89FA641E70}"/>
              </a:ext>
            </a:extLst>
          </p:cNvPr>
          <p:cNvGrpSpPr/>
          <p:nvPr/>
        </p:nvGrpSpPr>
        <p:grpSpPr>
          <a:xfrm>
            <a:off x="14711220" y="10003500"/>
            <a:ext cx="21060" cy="55620"/>
            <a:chOff x="0" y="0"/>
            <a:chExt cx="28080" cy="74160"/>
          </a:xfrm>
        </p:grpSpPr>
        <p:sp>
          <p:nvSpPr>
            <p:cNvPr id="81" name="Freeform 223">
              <a:extLst>
                <a:ext uri="{FF2B5EF4-FFF2-40B4-BE49-F238E27FC236}">
                  <a16:creationId xmlns:a16="http://schemas.microsoft.com/office/drawing/2014/main" id="{E7982F71-489D-1AE8-DA0B-C341C59CB2F0}"/>
                </a:ext>
              </a:extLst>
            </p:cNvPr>
            <p:cNvSpPr/>
            <p:nvPr/>
          </p:nvSpPr>
          <p:spPr>
            <a:xfrm>
              <a:off x="0" y="0"/>
              <a:ext cx="28194" cy="74041"/>
            </a:xfrm>
            <a:custGeom>
              <a:avLst/>
              <a:gdLst/>
              <a:ahLst/>
              <a:cxnLst/>
              <a:rect l="l" t="t" r="r" b="b"/>
              <a:pathLst>
                <a:path w="28194" h="74041">
                  <a:moveTo>
                    <a:pt x="2032" y="0"/>
                  </a:moveTo>
                  <a:cubicBezTo>
                    <a:pt x="2032" y="20066"/>
                    <a:pt x="2032" y="40132"/>
                    <a:pt x="2032" y="60071"/>
                  </a:cubicBezTo>
                  <a:cubicBezTo>
                    <a:pt x="2032" y="70104"/>
                    <a:pt x="4064" y="74041"/>
                    <a:pt x="14097" y="74041"/>
                  </a:cubicBezTo>
                  <a:cubicBezTo>
                    <a:pt x="24130" y="74041"/>
                    <a:pt x="28194" y="69977"/>
                    <a:pt x="26162" y="60071"/>
                  </a:cubicBezTo>
                  <a:cubicBezTo>
                    <a:pt x="26162" y="40005"/>
                    <a:pt x="26162" y="21971"/>
                    <a:pt x="26162" y="1905"/>
                  </a:cubicBezTo>
                  <a:cubicBezTo>
                    <a:pt x="16002" y="2032"/>
                    <a:pt x="8001" y="0"/>
                    <a:pt x="0" y="0"/>
                  </a:cubicBezTo>
                  <a:cubicBezTo>
                    <a:pt x="0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2" name="Group 224">
            <a:extLst>
              <a:ext uri="{FF2B5EF4-FFF2-40B4-BE49-F238E27FC236}">
                <a16:creationId xmlns:a16="http://schemas.microsoft.com/office/drawing/2014/main" id="{808958D1-335D-5604-AF77-CD5253C71E90}"/>
              </a:ext>
            </a:extLst>
          </p:cNvPr>
          <p:cNvGrpSpPr/>
          <p:nvPr/>
        </p:nvGrpSpPr>
        <p:grpSpPr>
          <a:xfrm>
            <a:off x="14713380" y="9831240"/>
            <a:ext cx="19440" cy="57240"/>
            <a:chOff x="0" y="0"/>
            <a:chExt cx="25920" cy="76320"/>
          </a:xfrm>
        </p:grpSpPr>
        <p:sp>
          <p:nvSpPr>
            <p:cNvPr id="83" name="Freeform 225">
              <a:extLst>
                <a:ext uri="{FF2B5EF4-FFF2-40B4-BE49-F238E27FC236}">
                  <a16:creationId xmlns:a16="http://schemas.microsoft.com/office/drawing/2014/main" id="{709CF726-114D-836E-3367-DB574E9E6F22}"/>
                </a:ext>
              </a:extLst>
            </p:cNvPr>
            <p:cNvSpPr/>
            <p:nvPr/>
          </p:nvSpPr>
          <p:spPr>
            <a:xfrm>
              <a:off x="0" y="0"/>
              <a:ext cx="25908" cy="76327"/>
            </a:xfrm>
            <a:custGeom>
              <a:avLst/>
              <a:gdLst/>
              <a:ahLst/>
              <a:cxnLst/>
              <a:rect l="l" t="t" r="r" b="b"/>
              <a:pathLst>
                <a:path w="25908" h="76327">
                  <a:moveTo>
                    <a:pt x="23876" y="72263"/>
                  </a:moveTo>
                  <a:cubicBezTo>
                    <a:pt x="23876" y="50165"/>
                    <a:pt x="25908" y="30099"/>
                    <a:pt x="23876" y="10033"/>
                  </a:cubicBezTo>
                  <a:cubicBezTo>
                    <a:pt x="23876" y="5969"/>
                    <a:pt x="16002" y="2032"/>
                    <a:pt x="9906" y="0"/>
                  </a:cubicBezTo>
                  <a:cubicBezTo>
                    <a:pt x="8001" y="0"/>
                    <a:pt x="0" y="5969"/>
                    <a:pt x="0" y="10033"/>
                  </a:cubicBezTo>
                  <a:cubicBezTo>
                    <a:pt x="0" y="28067"/>
                    <a:pt x="0" y="46228"/>
                    <a:pt x="0" y="64262"/>
                  </a:cubicBezTo>
                  <a:cubicBezTo>
                    <a:pt x="0" y="74295"/>
                    <a:pt x="3937" y="76327"/>
                    <a:pt x="23876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4" name="Group 226">
            <a:extLst>
              <a:ext uri="{FF2B5EF4-FFF2-40B4-BE49-F238E27FC236}">
                <a16:creationId xmlns:a16="http://schemas.microsoft.com/office/drawing/2014/main" id="{1866BD57-4645-9534-5023-28D469EF9F23}"/>
              </a:ext>
            </a:extLst>
          </p:cNvPr>
          <p:cNvGrpSpPr/>
          <p:nvPr/>
        </p:nvGrpSpPr>
        <p:grpSpPr>
          <a:xfrm>
            <a:off x="13905000" y="10003500"/>
            <a:ext cx="17820" cy="57240"/>
            <a:chOff x="0" y="0"/>
            <a:chExt cx="23760" cy="76320"/>
          </a:xfrm>
        </p:grpSpPr>
        <p:sp>
          <p:nvSpPr>
            <p:cNvPr id="85" name="Freeform 227">
              <a:extLst>
                <a:ext uri="{FF2B5EF4-FFF2-40B4-BE49-F238E27FC236}">
                  <a16:creationId xmlns:a16="http://schemas.microsoft.com/office/drawing/2014/main" id="{EA692FF7-C35D-96F1-66F6-EB2F7AE556BE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0" y="2032"/>
                  </a:moveTo>
                  <a:cubicBezTo>
                    <a:pt x="0" y="24130"/>
                    <a:pt x="0" y="48260"/>
                    <a:pt x="0" y="70358"/>
                  </a:cubicBezTo>
                  <a:cubicBezTo>
                    <a:pt x="21717" y="76327"/>
                    <a:pt x="23749" y="74422"/>
                    <a:pt x="23749" y="52324"/>
                  </a:cubicBezTo>
                  <a:cubicBezTo>
                    <a:pt x="23749" y="42291"/>
                    <a:pt x="23749" y="32258"/>
                    <a:pt x="23749" y="22225"/>
                  </a:cubicBezTo>
                  <a:cubicBezTo>
                    <a:pt x="23749" y="0"/>
                    <a:pt x="23749" y="0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6" name="Group 228">
            <a:extLst>
              <a:ext uri="{FF2B5EF4-FFF2-40B4-BE49-F238E27FC236}">
                <a16:creationId xmlns:a16="http://schemas.microsoft.com/office/drawing/2014/main" id="{25873262-4AF5-85E3-655D-0DF55478DF85}"/>
              </a:ext>
            </a:extLst>
          </p:cNvPr>
          <p:cNvGrpSpPr/>
          <p:nvPr/>
        </p:nvGrpSpPr>
        <p:grpSpPr>
          <a:xfrm>
            <a:off x="14713380" y="10130940"/>
            <a:ext cx="18360" cy="51300"/>
            <a:chOff x="0" y="0"/>
            <a:chExt cx="24480" cy="68400"/>
          </a:xfrm>
        </p:grpSpPr>
        <p:sp>
          <p:nvSpPr>
            <p:cNvPr id="87" name="Freeform 229">
              <a:extLst>
                <a:ext uri="{FF2B5EF4-FFF2-40B4-BE49-F238E27FC236}">
                  <a16:creationId xmlns:a16="http://schemas.microsoft.com/office/drawing/2014/main" id="{A5E346FB-1E9A-754C-BB15-F3C663A6F6A3}"/>
                </a:ext>
              </a:extLst>
            </p:cNvPr>
            <p:cNvSpPr/>
            <p:nvPr/>
          </p:nvSpPr>
          <p:spPr>
            <a:xfrm>
              <a:off x="0" y="0"/>
              <a:ext cx="24511" cy="68453"/>
            </a:xfrm>
            <a:custGeom>
              <a:avLst/>
              <a:gdLst/>
              <a:ahLst/>
              <a:cxnLst/>
              <a:rect l="l" t="t" r="r" b="b"/>
              <a:pathLst>
                <a:path w="24511" h="68453">
                  <a:moveTo>
                    <a:pt x="0" y="0"/>
                  </a:moveTo>
                  <a:cubicBezTo>
                    <a:pt x="0" y="24130"/>
                    <a:pt x="0" y="46228"/>
                    <a:pt x="0" y="68453"/>
                  </a:cubicBezTo>
                  <a:cubicBezTo>
                    <a:pt x="8128" y="68453"/>
                    <a:pt x="16383" y="68453"/>
                    <a:pt x="24511" y="68453"/>
                  </a:cubicBezTo>
                  <a:cubicBezTo>
                    <a:pt x="24511" y="48387"/>
                    <a:pt x="24511" y="24257"/>
                    <a:pt x="24511" y="0"/>
                  </a:cubicBezTo>
                  <a:cubicBezTo>
                    <a:pt x="16383" y="0"/>
                    <a:pt x="10160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8" name="Group 230">
            <a:extLst>
              <a:ext uri="{FF2B5EF4-FFF2-40B4-BE49-F238E27FC236}">
                <a16:creationId xmlns:a16="http://schemas.microsoft.com/office/drawing/2014/main" id="{68190BC0-D3BB-9173-B316-9428FB8CD82B}"/>
              </a:ext>
            </a:extLst>
          </p:cNvPr>
          <p:cNvGrpSpPr/>
          <p:nvPr/>
        </p:nvGrpSpPr>
        <p:grpSpPr>
          <a:xfrm>
            <a:off x="13905000" y="10129320"/>
            <a:ext cx="17820" cy="55620"/>
            <a:chOff x="0" y="0"/>
            <a:chExt cx="23760" cy="74160"/>
          </a:xfrm>
        </p:grpSpPr>
        <p:sp>
          <p:nvSpPr>
            <p:cNvPr id="89" name="Freeform 231">
              <a:extLst>
                <a:ext uri="{FF2B5EF4-FFF2-40B4-BE49-F238E27FC236}">
                  <a16:creationId xmlns:a16="http://schemas.microsoft.com/office/drawing/2014/main" id="{4EAB9153-E418-7BDD-516E-1226E80680CF}"/>
                </a:ext>
              </a:extLst>
            </p:cNvPr>
            <p:cNvSpPr/>
            <p:nvPr/>
          </p:nvSpPr>
          <p:spPr>
            <a:xfrm>
              <a:off x="0" y="0"/>
              <a:ext cx="23749" cy="74168"/>
            </a:xfrm>
            <a:custGeom>
              <a:avLst/>
              <a:gdLst/>
              <a:ahLst/>
              <a:cxnLst/>
              <a:rect l="l" t="t" r="r" b="b"/>
              <a:pathLst>
                <a:path w="23749" h="74168">
                  <a:moveTo>
                    <a:pt x="0" y="4064"/>
                  </a:moveTo>
                  <a:cubicBezTo>
                    <a:pt x="0" y="26035"/>
                    <a:pt x="0" y="48133"/>
                    <a:pt x="0" y="70104"/>
                  </a:cubicBezTo>
                  <a:cubicBezTo>
                    <a:pt x="23749" y="74168"/>
                    <a:pt x="23749" y="74168"/>
                    <a:pt x="23749" y="52070"/>
                  </a:cubicBezTo>
                  <a:cubicBezTo>
                    <a:pt x="23749" y="42037"/>
                    <a:pt x="23749" y="32004"/>
                    <a:pt x="23749" y="21971"/>
                  </a:cubicBezTo>
                  <a:cubicBezTo>
                    <a:pt x="23749" y="0"/>
                    <a:pt x="23749" y="0"/>
                    <a:pt x="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0" name="Group 232">
            <a:extLst>
              <a:ext uri="{FF2B5EF4-FFF2-40B4-BE49-F238E27FC236}">
                <a16:creationId xmlns:a16="http://schemas.microsoft.com/office/drawing/2014/main" id="{DA9D4147-9A05-8DED-4FA7-667C4D236F97}"/>
              </a:ext>
            </a:extLst>
          </p:cNvPr>
          <p:cNvGrpSpPr/>
          <p:nvPr/>
        </p:nvGrpSpPr>
        <p:grpSpPr>
          <a:xfrm>
            <a:off x="14712300" y="9708660"/>
            <a:ext cx="19440" cy="55620"/>
            <a:chOff x="0" y="0"/>
            <a:chExt cx="25920" cy="74160"/>
          </a:xfrm>
        </p:grpSpPr>
        <p:sp>
          <p:nvSpPr>
            <p:cNvPr id="91" name="Freeform 233">
              <a:extLst>
                <a:ext uri="{FF2B5EF4-FFF2-40B4-BE49-F238E27FC236}">
                  <a16:creationId xmlns:a16="http://schemas.microsoft.com/office/drawing/2014/main" id="{6D78981D-9DB7-16B0-978E-653E90AC6D43}"/>
                </a:ext>
              </a:extLst>
            </p:cNvPr>
            <p:cNvSpPr/>
            <p:nvPr/>
          </p:nvSpPr>
          <p:spPr>
            <a:xfrm>
              <a:off x="0" y="0"/>
              <a:ext cx="25908" cy="74168"/>
            </a:xfrm>
            <a:custGeom>
              <a:avLst/>
              <a:gdLst/>
              <a:ahLst/>
              <a:cxnLst/>
              <a:rect l="l" t="t" r="r" b="b"/>
              <a:pathLst>
                <a:path w="25908" h="74168">
                  <a:moveTo>
                    <a:pt x="25908" y="74168"/>
                  </a:moveTo>
                  <a:cubicBezTo>
                    <a:pt x="25908" y="46101"/>
                    <a:pt x="25908" y="24003"/>
                    <a:pt x="25908" y="0"/>
                  </a:cubicBezTo>
                  <a:cubicBezTo>
                    <a:pt x="17907" y="0"/>
                    <a:pt x="9906" y="0"/>
                    <a:pt x="2032" y="0"/>
                  </a:cubicBezTo>
                  <a:cubicBezTo>
                    <a:pt x="2032" y="22098"/>
                    <a:pt x="0" y="42037"/>
                    <a:pt x="2032" y="60071"/>
                  </a:cubicBezTo>
                  <a:cubicBezTo>
                    <a:pt x="4064" y="66040"/>
                    <a:pt x="16002" y="68072"/>
                    <a:pt x="25908" y="7404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2" name="Group 234">
            <a:extLst>
              <a:ext uri="{FF2B5EF4-FFF2-40B4-BE49-F238E27FC236}">
                <a16:creationId xmlns:a16="http://schemas.microsoft.com/office/drawing/2014/main" id="{4C6E0C88-CC9D-2358-AC2A-C3C75DB8899F}"/>
              </a:ext>
            </a:extLst>
          </p:cNvPr>
          <p:cNvGrpSpPr/>
          <p:nvPr/>
        </p:nvGrpSpPr>
        <p:grpSpPr>
          <a:xfrm>
            <a:off x="13905000" y="9707040"/>
            <a:ext cx="17820" cy="54000"/>
            <a:chOff x="0" y="0"/>
            <a:chExt cx="23760" cy="72000"/>
          </a:xfrm>
        </p:grpSpPr>
        <p:sp>
          <p:nvSpPr>
            <p:cNvPr id="93" name="Freeform 235">
              <a:extLst>
                <a:ext uri="{FF2B5EF4-FFF2-40B4-BE49-F238E27FC236}">
                  <a16:creationId xmlns:a16="http://schemas.microsoft.com/office/drawing/2014/main" id="{4C558625-77E1-7E95-2E1A-0619FF7CD531}"/>
                </a:ext>
              </a:extLst>
            </p:cNvPr>
            <p:cNvSpPr/>
            <p:nvPr/>
          </p:nvSpPr>
          <p:spPr>
            <a:xfrm>
              <a:off x="0" y="0"/>
              <a:ext cx="23749" cy="72009"/>
            </a:xfrm>
            <a:custGeom>
              <a:avLst/>
              <a:gdLst/>
              <a:ahLst/>
              <a:cxnLst/>
              <a:rect l="l" t="t" r="r" b="b"/>
              <a:pathLst>
                <a:path w="23749" h="72009">
                  <a:moveTo>
                    <a:pt x="0" y="69977"/>
                  </a:moveTo>
                  <a:cubicBezTo>
                    <a:pt x="23749" y="72009"/>
                    <a:pt x="23749" y="72009"/>
                    <a:pt x="23749" y="48006"/>
                  </a:cubicBezTo>
                  <a:cubicBezTo>
                    <a:pt x="23749" y="40005"/>
                    <a:pt x="23749" y="29972"/>
                    <a:pt x="23749" y="20066"/>
                  </a:cubicBezTo>
                  <a:cubicBezTo>
                    <a:pt x="23749" y="0"/>
                    <a:pt x="23749" y="0"/>
                    <a:pt x="0" y="2032"/>
                  </a:cubicBezTo>
                  <a:cubicBezTo>
                    <a:pt x="0" y="24003"/>
                    <a:pt x="0" y="45974"/>
                    <a:pt x="0" y="6997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4" name="Group 236">
            <a:extLst>
              <a:ext uri="{FF2B5EF4-FFF2-40B4-BE49-F238E27FC236}">
                <a16:creationId xmlns:a16="http://schemas.microsoft.com/office/drawing/2014/main" id="{0893069E-8398-7846-8D3D-E7E807A32502}"/>
              </a:ext>
            </a:extLst>
          </p:cNvPr>
          <p:cNvGrpSpPr/>
          <p:nvPr/>
        </p:nvGrpSpPr>
        <p:grpSpPr>
          <a:xfrm>
            <a:off x="13904460" y="9831240"/>
            <a:ext cx="21600" cy="55620"/>
            <a:chOff x="0" y="0"/>
            <a:chExt cx="28800" cy="74160"/>
          </a:xfrm>
        </p:grpSpPr>
        <p:sp>
          <p:nvSpPr>
            <p:cNvPr id="95" name="Freeform 237">
              <a:extLst>
                <a:ext uri="{FF2B5EF4-FFF2-40B4-BE49-F238E27FC236}">
                  <a16:creationId xmlns:a16="http://schemas.microsoft.com/office/drawing/2014/main" id="{387B276B-206C-428B-8676-FC780B5D12DB}"/>
                </a:ext>
              </a:extLst>
            </p:cNvPr>
            <p:cNvSpPr/>
            <p:nvPr/>
          </p:nvSpPr>
          <p:spPr>
            <a:xfrm>
              <a:off x="0" y="0"/>
              <a:ext cx="28829" cy="74168"/>
            </a:xfrm>
            <a:custGeom>
              <a:avLst/>
              <a:gdLst/>
              <a:ahLst/>
              <a:cxnLst/>
              <a:rect l="l" t="t" r="r" b="b"/>
              <a:pathLst>
                <a:path w="28829" h="74168">
                  <a:moveTo>
                    <a:pt x="6223" y="2032"/>
                  </a:moveTo>
                  <a:cubicBezTo>
                    <a:pt x="4064" y="22098"/>
                    <a:pt x="2032" y="40132"/>
                    <a:pt x="0" y="58166"/>
                  </a:cubicBezTo>
                  <a:cubicBezTo>
                    <a:pt x="0" y="66167"/>
                    <a:pt x="0" y="74168"/>
                    <a:pt x="12319" y="74168"/>
                  </a:cubicBezTo>
                  <a:cubicBezTo>
                    <a:pt x="24638" y="74168"/>
                    <a:pt x="28829" y="68199"/>
                    <a:pt x="26670" y="58166"/>
                  </a:cubicBezTo>
                  <a:cubicBezTo>
                    <a:pt x="26670" y="46101"/>
                    <a:pt x="26670" y="32131"/>
                    <a:pt x="26670" y="20066"/>
                  </a:cubicBezTo>
                  <a:cubicBezTo>
                    <a:pt x="26797" y="0"/>
                    <a:pt x="26797" y="0"/>
                    <a:pt x="6223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6" name="Group 238">
            <a:extLst>
              <a:ext uri="{FF2B5EF4-FFF2-40B4-BE49-F238E27FC236}">
                <a16:creationId xmlns:a16="http://schemas.microsoft.com/office/drawing/2014/main" id="{7E19C049-8700-4AFD-3301-4A37A228D7A5}"/>
              </a:ext>
            </a:extLst>
          </p:cNvPr>
          <p:cNvGrpSpPr/>
          <p:nvPr/>
        </p:nvGrpSpPr>
        <p:grpSpPr>
          <a:xfrm>
            <a:off x="14879160" y="10005120"/>
            <a:ext cx="14580" cy="52380"/>
            <a:chOff x="0" y="0"/>
            <a:chExt cx="19440" cy="69840"/>
          </a:xfrm>
        </p:grpSpPr>
        <p:sp>
          <p:nvSpPr>
            <p:cNvPr id="97" name="Freeform 239">
              <a:extLst>
                <a:ext uri="{FF2B5EF4-FFF2-40B4-BE49-F238E27FC236}">
                  <a16:creationId xmlns:a16="http://schemas.microsoft.com/office/drawing/2014/main" id="{0531AF2C-D0C5-00EB-CC52-0E9F9F75B5C6}"/>
                </a:ext>
              </a:extLst>
            </p:cNvPr>
            <p:cNvSpPr/>
            <p:nvPr/>
          </p:nvSpPr>
          <p:spPr>
            <a:xfrm>
              <a:off x="0" y="0"/>
              <a:ext cx="19431" cy="69850"/>
            </a:xfrm>
            <a:custGeom>
              <a:avLst/>
              <a:gdLst/>
              <a:ahLst/>
              <a:cxnLst/>
              <a:rect l="l" t="t" r="r" b="b"/>
              <a:pathLst>
                <a:path w="19431" h="69850">
                  <a:moveTo>
                    <a:pt x="0" y="69850"/>
                  </a:moveTo>
                  <a:cubicBezTo>
                    <a:pt x="5842" y="69850"/>
                    <a:pt x="11684" y="69850"/>
                    <a:pt x="19431" y="69850"/>
                  </a:cubicBezTo>
                  <a:cubicBezTo>
                    <a:pt x="19431" y="47879"/>
                    <a:pt x="19431" y="24003"/>
                    <a:pt x="19431" y="0"/>
                  </a:cubicBezTo>
                  <a:cubicBezTo>
                    <a:pt x="13589" y="0"/>
                    <a:pt x="7747" y="0"/>
                    <a:pt x="0" y="0"/>
                  </a:cubicBezTo>
                  <a:cubicBezTo>
                    <a:pt x="0" y="21971"/>
                    <a:pt x="0" y="45847"/>
                    <a:pt x="0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8" name="Group 240">
            <a:extLst>
              <a:ext uri="{FF2B5EF4-FFF2-40B4-BE49-F238E27FC236}">
                <a16:creationId xmlns:a16="http://schemas.microsoft.com/office/drawing/2014/main" id="{51D4FC05-85F3-E36D-ADA0-239929FF6025}"/>
              </a:ext>
            </a:extLst>
          </p:cNvPr>
          <p:cNvGrpSpPr/>
          <p:nvPr/>
        </p:nvGrpSpPr>
        <p:grpSpPr>
          <a:xfrm>
            <a:off x="17706600" y="9060120"/>
            <a:ext cx="32940" cy="25920"/>
            <a:chOff x="0" y="0"/>
            <a:chExt cx="43920" cy="34560"/>
          </a:xfrm>
        </p:grpSpPr>
        <p:sp>
          <p:nvSpPr>
            <p:cNvPr id="99" name="Freeform 241">
              <a:extLst>
                <a:ext uri="{FF2B5EF4-FFF2-40B4-BE49-F238E27FC236}">
                  <a16:creationId xmlns:a16="http://schemas.microsoft.com/office/drawing/2014/main" id="{7BA86ED9-3D3E-2C93-4FA2-C49F1F004B53}"/>
                </a:ext>
              </a:extLst>
            </p:cNvPr>
            <p:cNvSpPr/>
            <p:nvPr/>
          </p:nvSpPr>
          <p:spPr>
            <a:xfrm>
              <a:off x="0" y="0"/>
              <a:ext cx="43942" cy="34544"/>
            </a:xfrm>
            <a:custGeom>
              <a:avLst/>
              <a:gdLst/>
              <a:ahLst/>
              <a:cxnLst/>
              <a:rect l="l" t="t" r="r" b="b"/>
              <a:pathLst>
                <a:path w="43942" h="34544">
                  <a:moveTo>
                    <a:pt x="0" y="0"/>
                  </a:moveTo>
                  <a:cubicBezTo>
                    <a:pt x="0" y="12192"/>
                    <a:pt x="0" y="22352"/>
                    <a:pt x="0" y="34544"/>
                  </a:cubicBezTo>
                  <a:cubicBezTo>
                    <a:pt x="13970" y="34544"/>
                    <a:pt x="27940" y="34544"/>
                    <a:pt x="43942" y="34544"/>
                  </a:cubicBezTo>
                  <a:cubicBezTo>
                    <a:pt x="43942" y="22352"/>
                    <a:pt x="43942" y="12192"/>
                    <a:pt x="43942" y="0"/>
                  </a:cubicBezTo>
                  <a:cubicBezTo>
                    <a:pt x="29972" y="0"/>
                    <a:pt x="16002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0" name="Group 242">
            <a:extLst>
              <a:ext uri="{FF2B5EF4-FFF2-40B4-BE49-F238E27FC236}">
                <a16:creationId xmlns:a16="http://schemas.microsoft.com/office/drawing/2014/main" id="{2D575B91-48C5-6687-1AB5-266C97B43B3B}"/>
              </a:ext>
            </a:extLst>
          </p:cNvPr>
          <p:cNvGrpSpPr/>
          <p:nvPr/>
        </p:nvGrpSpPr>
        <p:grpSpPr>
          <a:xfrm>
            <a:off x="14069700" y="10005120"/>
            <a:ext cx="16200" cy="55620"/>
            <a:chOff x="0" y="0"/>
            <a:chExt cx="21600" cy="74160"/>
          </a:xfrm>
        </p:grpSpPr>
        <p:sp>
          <p:nvSpPr>
            <p:cNvPr id="101" name="Freeform 243">
              <a:extLst>
                <a:ext uri="{FF2B5EF4-FFF2-40B4-BE49-F238E27FC236}">
                  <a16:creationId xmlns:a16="http://schemas.microsoft.com/office/drawing/2014/main" id="{F98C2A9B-7E98-BA78-F4F8-027B01F9B8A3}"/>
                </a:ext>
              </a:extLst>
            </p:cNvPr>
            <p:cNvSpPr/>
            <p:nvPr/>
          </p:nvSpPr>
          <p:spPr>
            <a:xfrm>
              <a:off x="0" y="0"/>
              <a:ext cx="21590" cy="74168"/>
            </a:xfrm>
            <a:custGeom>
              <a:avLst/>
              <a:gdLst/>
              <a:ahLst/>
              <a:cxnLst/>
              <a:rect l="l" t="t" r="r" b="b"/>
              <a:pathLst>
                <a:path w="21590" h="74168">
                  <a:moveTo>
                    <a:pt x="21590" y="74168"/>
                  </a:moveTo>
                  <a:cubicBezTo>
                    <a:pt x="21590" y="46101"/>
                    <a:pt x="21590" y="24003"/>
                    <a:pt x="21590" y="0"/>
                  </a:cubicBezTo>
                  <a:cubicBezTo>
                    <a:pt x="15748" y="0"/>
                    <a:pt x="9779" y="0"/>
                    <a:pt x="0" y="0"/>
                  </a:cubicBezTo>
                  <a:cubicBezTo>
                    <a:pt x="0" y="22098"/>
                    <a:pt x="0" y="42037"/>
                    <a:pt x="1905" y="64135"/>
                  </a:cubicBezTo>
                  <a:cubicBezTo>
                    <a:pt x="1905" y="68199"/>
                    <a:pt x="13716" y="70104"/>
                    <a:pt x="2159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2" name="Group 244">
            <a:extLst>
              <a:ext uri="{FF2B5EF4-FFF2-40B4-BE49-F238E27FC236}">
                <a16:creationId xmlns:a16="http://schemas.microsoft.com/office/drawing/2014/main" id="{DF4606F1-2120-771C-0776-C883D82AC3FA}"/>
              </a:ext>
            </a:extLst>
          </p:cNvPr>
          <p:cNvGrpSpPr/>
          <p:nvPr/>
        </p:nvGrpSpPr>
        <p:grpSpPr>
          <a:xfrm>
            <a:off x="14068620" y="9831240"/>
            <a:ext cx="17820" cy="57240"/>
            <a:chOff x="0" y="0"/>
            <a:chExt cx="23760" cy="76320"/>
          </a:xfrm>
        </p:grpSpPr>
        <p:sp>
          <p:nvSpPr>
            <p:cNvPr id="103" name="Freeform 245">
              <a:extLst>
                <a:ext uri="{FF2B5EF4-FFF2-40B4-BE49-F238E27FC236}">
                  <a16:creationId xmlns:a16="http://schemas.microsoft.com/office/drawing/2014/main" id="{DEBABB44-3164-D245-AD14-838197E8D675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23749" y="72263"/>
                  </a:moveTo>
                  <a:cubicBezTo>
                    <a:pt x="23749" y="50165"/>
                    <a:pt x="23749" y="30099"/>
                    <a:pt x="23749" y="10033"/>
                  </a:cubicBezTo>
                  <a:cubicBezTo>
                    <a:pt x="21717" y="5969"/>
                    <a:pt x="15875" y="0"/>
                    <a:pt x="9906" y="0"/>
                  </a:cubicBezTo>
                  <a:cubicBezTo>
                    <a:pt x="7874" y="0"/>
                    <a:pt x="0" y="5969"/>
                    <a:pt x="0" y="10033"/>
                  </a:cubicBezTo>
                  <a:cubicBezTo>
                    <a:pt x="0" y="26162"/>
                    <a:pt x="0" y="40132"/>
                    <a:pt x="0" y="54229"/>
                  </a:cubicBezTo>
                  <a:cubicBezTo>
                    <a:pt x="0" y="76327"/>
                    <a:pt x="0" y="76327"/>
                    <a:pt x="23749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4" name="Group 246">
            <a:extLst>
              <a:ext uri="{FF2B5EF4-FFF2-40B4-BE49-F238E27FC236}">
                <a16:creationId xmlns:a16="http://schemas.microsoft.com/office/drawing/2014/main" id="{A60661A4-43CD-96F4-7BB1-B1A31DB5F363}"/>
              </a:ext>
            </a:extLst>
          </p:cNvPr>
          <p:cNvGrpSpPr/>
          <p:nvPr/>
        </p:nvGrpSpPr>
        <p:grpSpPr>
          <a:xfrm>
            <a:off x="14878080" y="9831240"/>
            <a:ext cx="18360" cy="54000"/>
            <a:chOff x="0" y="0"/>
            <a:chExt cx="24480" cy="72000"/>
          </a:xfrm>
        </p:grpSpPr>
        <p:sp>
          <p:nvSpPr>
            <p:cNvPr id="105" name="Freeform 247">
              <a:extLst>
                <a:ext uri="{FF2B5EF4-FFF2-40B4-BE49-F238E27FC236}">
                  <a16:creationId xmlns:a16="http://schemas.microsoft.com/office/drawing/2014/main" id="{8A988EC8-3FE6-F1ED-BA84-F5314747306C}"/>
                </a:ext>
              </a:extLst>
            </p:cNvPr>
            <p:cNvSpPr/>
            <p:nvPr/>
          </p:nvSpPr>
          <p:spPr>
            <a:xfrm>
              <a:off x="0" y="0"/>
              <a:ext cx="24511" cy="72009"/>
            </a:xfrm>
            <a:custGeom>
              <a:avLst/>
              <a:gdLst/>
              <a:ahLst/>
              <a:cxnLst/>
              <a:rect l="l" t="t" r="r" b="b"/>
              <a:pathLst>
                <a:path w="24511" h="72009">
                  <a:moveTo>
                    <a:pt x="0" y="72009"/>
                  </a:moveTo>
                  <a:cubicBezTo>
                    <a:pt x="8128" y="72009"/>
                    <a:pt x="14224" y="72009"/>
                    <a:pt x="22479" y="72009"/>
                  </a:cubicBezTo>
                  <a:cubicBezTo>
                    <a:pt x="22479" y="52070"/>
                    <a:pt x="24511" y="29972"/>
                    <a:pt x="22479" y="8001"/>
                  </a:cubicBezTo>
                  <a:cubicBezTo>
                    <a:pt x="22479" y="5969"/>
                    <a:pt x="14224" y="2032"/>
                    <a:pt x="10160" y="0"/>
                  </a:cubicBezTo>
                  <a:cubicBezTo>
                    <a:pt x="8128" y="0"/>
                    <a:pt x="2032" y="5969"/>
                    <a:pt x="2032" y="8001"/>
                  </a:cubicBezTo>
                  <a:cubicBezTo>
                    <a:pt x="0" y="29972"/>
                    <a:pt x="0" y="50038"/>
                    <a:pt x="0" y="7200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6" name="Group 248">
            <a:extLst>
              <a:ext uri="{FF2B5EF4-FFF2-40B4-BE49-F238E27FC236}">
                <a16:creationId xmlns:a16="http://schemas.microsoft.com/office/drawing/2014/main" id="{D37EA0B0-BAC2-22E2-D898-6CDEEEBE533D}"/>
              </a:ext>
            </a:extLst>
          </p:cNvPr>
          <p:cNvGrpSpPr/>
          <p:nvPr/>
        </p:nvGrpSpPr>
        <p:grpSpPr>
          <a:xfrm>
            <a:off x="14879160" y="10132560"/>
            <a:ext cx="14580" cy="51300"/>
            <a:chOff x="0" y="0"/>
            <a:chExt cx="19440" cy="68400"/>
          </a:xfrm>
        </p:grpSpPr>
        <p:sp>
          <p:nvSpPr>
            <p:cNvPr id="107" name="Freeform 249">
              <a:extLst>
                <a:ext uri="{FF2B5EF4-FFF2-40B4-BE49-F238E27FC236}">
                  <a16:creationId xmlns:a16="http://schemas.microsoft.com/office/drawing/2014/main" id="{A6DB255B-F0BF-FB88-7A06-82039B13B944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68453"/>
                  </a:moveTo>
                  <a:cubicBezTo>
                    <a:pt x="19431" y="44323"/>
                    <a:pt x="19431" y="24257"/>
                    <a:pt x="19431" y="0"/>
                  </a:cubicBezTo>
                  <a:cubicBezTo>
                    <a:pt x="13589" y="0"/>
                    <a:pt x="5842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8" name="Group 250">
            <a:extLst>
              <a:ext uri="{FF2B5EF4-FFF2-40B4-BE49-F238E27FC236}">
                <a16:creationId xmlns:a16="http://schemas.microsoft.com/office/drawing/2014/main" id="{4DE9F0F1-AEE7-D344-6A6D-4A2EA63E1B68}"/>
              </a:ext>
            </a:extLst>
          </p:cNvPr>
          <p:cNvGrpSpPr/>
          <p:nvPr/>
        </p:nvGrpSpPr>
        <p:grpSpPr>
          <a:xfrm>
            <a:off x="14068620" y="10130940"/>
            <a:ext cx="17820" cy="58860"/>
            <a:chOff x="0" y="0"/>
            <a:chExt cx="23760" cy="78480"/>
          </a:xfrm>
        </p:grpSpPr>
        <p:sp>
          <p:nvSpPr>
            <p:cNvPr id="109" name="Freeform 251">
              <a:extLst>
                <a:ext uri="{FF2B5EF4-FFF2-40B4-BE49-F238E27FC236}">
                  <a16:creationId xmlns:a16="http://schemas.microsoft.com/office/drawing/2014/main" id="{C2A9171C-EFDD-0E79-3E02-1067D8CC68FC}"/>
                </a:ext>
              </a:extLst>
            </p:cNvPr>
            <p:cNvSpPr/>
            <p:nvPr/>
          </p:nvSpPr>
          <p:spPr>
            <a:xfrm>
              <a:off x="0" y="0"/>
              <a:ext cx="23749" cy="78486"/>
            </a:xfrm>
            <a:custGeom>
              <a:avLst/>
              <a:gdLst/>
              <a:ahLst/>
              <a:cxnLst/>
              <a:rect l="l" t="t" r="r" b="b"/>
              <a:pathLst>
                <a:path w="23749" h="78486">
                  <a:moveTo>
                    <a:pt x="23749" y="70485"/>
                  </a:moveTo>
                  <a:cubicBezTo>
                    <a:pt x="23749" y="48387"/>
                    <a:pt x="23749" y="30226"/>
                    <a:pt x="23749" y="10160"/>
                  </a:cubicBezTo>
                  <a:cubicBezTo>
                    <a:pt x="21717" y="6096"/>
                    <a:pt x="15875" y="0"/>
                    <a:pt x="11938" y="0"/>
                  </a:cubicBezTo>
                  <a:cubicBezTo>
                    <a:pt x="8001" y="0"/>
                    <a:pt x="0" y="6096"/>
                    <a:pt x="0" y="10033"/>
                  </a:cubicBezTo>
                  <a:cubicBezTo>
                    <a:pt x="0" y="26162"/>
                    <a:pt x="0" y="44323"/>
                    <a:pt x="0" y="60325"/>
                  </a:cubicBezTo>
                  <a:cubicBezTo>
                    <a:pt x="2032" y="78486"/>
                    <a:pt x="13843" y="68326"/>
                    <a:pt x="23749" y="703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0" name="Group 252">
            <a:extLst>
              <a:ext uri="{FF2B5EF4-FFF2-40B4-BE49-F238E27FC236}">
                <a16:creationId xmlns:a16="http://schemas.microsoft.com/office/drawing/2014/main" id="{83ACEF48-126E-EC76-42AB-78C6AFDE4D80}"/>
              </a:ext>
            </a:extLst>
          </p:cNvPr>
          <p:cNvGrpSpPr/>
          <p:nvPr/>
        </p:nvGrpSpPr>
        <p:grpSpPr>
          <a:xfrm>
            <a:off x="14070780" y="9708660"/>
            <a:ext cx="16200" cy="51300"/>
            <a:chOff x="0" y="0"/>
            <a:chExt cx="21600" cy="68400"/>
          </a:xfrm>
        </p:grpSpPr>
        <p:sp>
          <p:nvSpPr>
            <p:cNvPr id="111" name="Freeform 253">
              <a:extLst>
                <a:ext uri="{FF2B5EF4-FFF2-40B4-BE49-F238E27FC236}">
                  <a16:creationId xmlns:a16="http://schemas.microsoft.com/office/drawing/2014/main" id="{8AFEC1FD-C025-FCCF-1E68-9D7905797790}"/>
                </a:ext>
              </a:extLst>
            </p:cNvPr>
            <p:cNvSpPr/>
            <p:nvPr/>
          </p:nvSpPr>
          <p:spPr>
            <a:xfrm>
              <a:off x="0" y="0"/>
              <a:ext cx="21590" cy="68453"/>
            </a:xfrm>
            <a:custGeom>
              <a:avLst/>
              <a:gdLst/>
              <a:ahLst/>
              <a:cxnLst/>
              <a:rect l="l" t="t" r="r" b="b"/>
              <a:pathLst>
                <a:path w="21590" h="68453">
                  <a:moveTo>
                    <a:pt x="0" y="68453"/>
                  </a:moveTo>
                  <a:cubicBezTo>
                    <a:pt x="7874" y="68453"/>
                    <a:pt x="13716" y="68453"/>
                    <a:pt x="21590" y="68453"/>
                  </a:cubicBezTo>
                  <a:cubicBezTo>
                    <a:pt x="21590" y="46355"/>
                    <a:pt x="21590" y="24257"/>
                    <a:pt x="21590" y="0"/>
                  </a:cubicBezTo>
                  <a:cubicBezTo>
                    <a:pt x="13716" y="0"/>
                    <a:pt x="7874" y="0"/>
                    <a:pt x="0" y="0"/>
                  </a:cubicBezTo>
                  <a:cubicBezTo>
                    <a:pt x="0" y="22098"/>
                    <a:pt x="0" y="46228"/>
                    <a:pt x="0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2" name="Group 254">
            <a:extLst>
              <a:ext uri="{FF2B5EF4-FFF2-40B4-BE49-F238E27FC236}">
                <a16:creationId xmlns:a16="http://schemas.microsoft.com/office/drawing/2014/main" id="{0F216C4B-0120-A169-138D-344544649E1E}"/>
              </a:ext>
            </a:extLst>
          </p:cNvPr>
          <p:cNvGrpSpPr/>
          <p:nvPr/>
        </p:nvGrpSpPr>
        <p:grpSpPr>
          <a:xfrm>
            <a:off x="14879160" y="9708660"/>
            <a:ext cx="14580" cy="51300"/>
            <a:chOff x="0" y="0"/>
            <a:chExt cx="19440" cy="68400"/>
          </a:xfrm>
        </p:grpSpPr>
        <p:sp>
          <p:nvSpPr>
            <p:cNvPr id="113" name="Freeform 255">
              <a:extLst>
                <a:ext uri="{FF2B5EF4-FFF2-40B4-BE49-F238E27FC236}">
                  <a16:creationId xmlns:a16="http://schemas.microsoft.com/office/drawing/2014/main" id="{C990DEF6-C6F1-06B4-C3DE-F5B2665E5546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0"/>
                  </a:moveTo>
                  <a:cubicBezTo>
                    <a:pt x="11684" y="0"/>
                    <a:pt x="5842" y="0"/>
                    <a:pt x="0" y="0"/>
                  </a:cubicBezTo>
                  <a:cubicBezTo>
                    <a:pt x="0" y="24130"/>
                    <a:pt x="0" y="46228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ubicBezTo>
                    <a:pt x="19431" y="46355"/>
                    <a:pt x="19431" y="24257"/>
                    <a:pt x="1943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4" name="Group 256">
            <a:extLst>
              <a:ext uri="{FF2B5EF4-FFF2-40B4-BE49-F238E27FC236}">
                <a16:creationId xmlns:a16="http://schemas.microsoft.com/office/drawing/2014/main" id="{172A96B8-2985-1C55-6F15-39C38ABD37A0}"/>
              </a:ext>
            </a:extLst>
          </p:cNvPr>
          <p:cNvGrpSpPr/>
          <p:nvPr/>
        </p:nvGrpSpPr>
        <p:grpSpPr>
          <a:xfrm>
            <a:off x="15831180" y="8628660"/>
            <a:ext cx="61020" cy="11880"/>
            <a:chOff x="0" y="0"/>
            <a:chExt cx="81360" cy="15840"/>
          </a:xfrm>
        </p:grpSpPr>
        <p:sp>
          <p:nvSpPr>
            <p:cNvPr id="115" name="Freeform 257">
              <a:extLst>
                <a:ext uri="{FF2B5EF4-FFF2-40B4-BE49-F238E27FC236}">
                  <a16:creationId xmlns:a16="http://schemas.microsoft.com/office/drawing/2014/main" id="{4BCBF9B4-05E8-587C-7CE6-E0FF82548121}"/>
                </a:ext>
              </a:extLst>
            </p:cNvPr>
            <p:cNvSpPr/>
            <p:nvPr/>
          </p:nvSpPr>
          <p:spPr>
            <a:xfrm>
              <a:off x="0" y="0"/>
              <a:ext cx="81407" cy="15875"/>
            </a:xfrm>
            <a:custGeom>
              <a:avLst/>
              <a:gdLst/>
              <a:ahLst/>
              <a:cxnLst/>
              <a:rect l="l" t="t" r="r" b="b"/>
              <a:pathLst>
                <a:path w="81407" h="15875">
                  <a:moveTo>
                    <a:pt x="2032" y="0"/>
                  </a:moveTo>
                  <a:cubicBezTo>
                    <a:pt x="2032" y="5969"/>
                    <a:pt x="0" y="9906"/>
                    <a:pt x="0" y="15875"/>
                  </a:cubicBezTo>
                  <a:cubicBezTo>
                    <a:pt x="27813" y="15875"/>
                    <a:pt x="53594" y="15875"/>
                    <a:pt x="81407" y="15875"/>
                  </a:cubicBezTo>
                  <a:cubicBezTo>
                    <a:pt x="81407" y="9906"/>
                    <a:pt x="81407" y="5969"/>
                    <a:pt x="81407" y="0"/>
                  </a:cubicBezTo>
                  <a:cubicBezTo>
                    <a:pt x="55626" y="0"/>
                    <a:pt x="29718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6" name="Group 258">
            <a:extLst>
              <a:ext uri="{FF2B5EF4-FFF2-40B4-BE49-F238E27FC236}">
                <a16:creationId xmlns:a16="http://schemas.microsoft.com/office/drawing/2014/main" id="{ACDC5FC8-ED05-338B-231C-3AB21D661B44}"/>
              </a:ext>
            </a:extLst>
          </p:cNvPr>
          <p:cNvGrpSpPr/>
          <p:nvPr/>
        </p:nvGrpSpPr>
        <p:grpSpPr>
          <a:xfrm>
            <a:off x="17362620" y="9060120"/>
            <a:ext cx="28620" cy="25920"/>
            <a:chOff x="0" y="0"/>
            <a:chExt cx="38160" cy="34560"/>
          </a:xfrm>
        </p:grpSpPr>
        <p:sp>
          <p:nvSpPr>
            <p:cNvPr id="117" name="Freeform 259">
              <a:extLst>
                <a:ext uri="{FF2B5EF4-FFF2-40B4-BE49-F238E27FC236}">
                  <a16:creationId xmlns:a16="http://schemas.microsoft.com/office/drawing/2014/main" id="{80142C32-12C9-E6C6-F0A3-53E9B05F206A}"/>
                </a:ext>
              </a:extLst>
            </p:cNvPr>
            <p:cNvSpPr/>
            <p:nvPr/>
          </p:nvSpPr>
          <p:spPr>
            <a:xfrm>
              <a:off x="0" y="0"/>
              <a:ext cx="38100" cy="34544"/>
            </a:xfrm>
            <a:custGeom>
              <a:avLst/>
              <a:gdLst/>
              <a:ahLst/>
              <a:cxnLst/>
              <a:rect l="l" t="t" r="r" b="b"/>
              <a:pathLst>
                <a:path w="38100" h="34544">
                  <a:moveTo>
                    <a:pt x="38100" y="34544"/>
                  </a:moveTo>
                  <a:cubicBezTo>
                    <a:pt x="38100" y="22352"/>
                    <a:pt x="38100" y="12192"/>
                    <a:pt x="38100" y="0"/>
                  </a:cubicBezTo>
                  <a:cubicBezTo>
                    <a:pt x="26035" y="0"/>
                    <a:pt x="13970" y="0"/>
                    <a:pt x="0" y="0"/>
                  </a:cubicBezTo>
                  <a:cubicBezTo>
                    <a:pt x="0" y="10160"/>
                    <a:pt x="0" y="22352"/>
                    <a:pt x="0" y="34544"/>
                  </a:cubicBezTo>
                  <a:cubicBezTo>
                    <a:pt x="12065" y="34544"/>
                    <a:pt x="24130" y="34544"/>
                    <a:pt x="38100" y="3454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8" name="Group 260">
            <a:extLst>
              <a:ext uri="{FF2B5EF4-FFF2-40B4-BE49-F238E27FC236}">
                <a16:creationId xmlns:a16="http://schemas.microsoft.com/office/drawing/2014/main" id="{43E646D1-5AA0-4968-5EE2-8B844C9C9117}"/>
              </a:ext>
            </a:extLst>
          </p:cNvPr>
          <p:cNvGrpSpPr/>
          <p:nvPr/>
        </p:nvGrpSpPr>
        <p:grpSpPr>
          <a:xfrm>
            <a:off x="17240580" y="9535320"/>
            <a:ext cx="15120" cy="52380"/>
            <a:chOff x="0" y="0"/>
            <a:chExt cx="20160" cy="69840"/>
          </a:xfrm>
        </p:grpSpPr>
        <p:sp>
          <p:nvSpPr>
            <p:cNvPr id="119" name="Freeform 261">
              <a:extLst>
                <a:ext uri="{FF2B5EF4-FFF2-40B4-BE49-F238E27FC236}">
                  <a16:creationId xmlns:a16="http://schemas.microsoft.com/office/drawing/2014/main" id="{6667A406-94C6-5951-14A6-53098D9918D3}"/>
                </a:ext>
              </a:extLst>
            </p:cNvPr>
            <p:cNvSpPr/>
            <p:nvPr/>
          </p:nvSpPr>
          <p:spPr>
            <a:xfrm>
              <a:off x="0" y="0"/>
              <a:ext cx="20193" cy="69850"/>
            </a:xfrm>
            <a:custGeom>
              <a:avLst/>
              <a:gdLst/>
              <a:ahLst/>
              <a:cxnLst/>
              <a:rect l="l" t="t" r="r" b="b"/>
              <a:pathLst>
                <a:path w="20193" h="69850">
                  <a:moveTo>
                    <a:pt x="20193" y="5969"/>
                  </a:moveTo>
                  <a:cubicBezTo>
                    <a:pt x="6096" y="0"/>
                    <a:pt x="0" y="8001"/>
                    <a:pt x="0" y="21971"/>
                  </a:cubicBezTo>
                  <a:cubicBezTo>
                    <a:pt x="0" y="29972"/>
                    <a:pt x="0" y="39878"/>
                    <a:pt x="0" y="47879"/>
                  </a:cubicBezTo>
                  <a:cubicBezTo>
                    <a:pt x="0" y="61849"/>
                    <a:pt x="4064" y="69850"/>
                    <a:pt x="20193" y="65786"/>
                  </a:cubicBezTo>
                  <a:cubicBezTo>
                    <a:pt x="20193" y="45847"/>
                    <a:pt x="20193" y="25908"/>
                    <a:pt x="20193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0" name="Group 262">
            <a:extLst>
              <a:ext uri="{FF2B5EF4-FFF2-40B4-BE49-F238E27FC236}">
                <a16:creationId xmlns:a16="http://schemas.microsoft.com/office/drawing/2014/main" id="{A97BF770-8CD9-D5FA-ACAE-5777FD399A9B}"/>
              </a:ext>
            </a:extLst>
          </p:cNvPr>
          <p:cNvGrpSpPr/>
          <p:nvPr/>
        </p:nvGrpSpPr>
        <p:grpSpPr>
          <a:xfrm>
            <a:off x="17839440" y="9648720"/>
            <a:ext cx="17820" cy="49680"/>
            <a:chOff x="0" y="0"/>
            <a:chExt cx="23760" cy="66240"/>
          </a:xfrm>
        </p:grpSpPr>
        <p:sp>
          <p:nvSpPr>
            <p:cNvPr id="121" name="Freeform 263">
              <a:extLst>
                <a:ext uri="{FF2B5EF4-FFF2-40B4-BE49-F238E27FC236}">
                  <a16:creationId xmlns:a16="http://schemas.microsoft.com/office/drawing/2014/main" id="{B410FEE5-6675-14F2-C9CC-59AC45456560}"/>
                </a:ext>
              </a:extLst>
            </p:cNvPr>
            <p:cNvSpPr/>
            <p:nvPr/>
          </p:nvSpPr>
          <p:spPr>
            <a:xfrm>
              <a:off x="0" y="0"/>
              <a:ext cx="23749" cy="66294"/>
            </a:xfrm>
            <a:custGeom>
              <a:avLst/>
              <a:gdLst/>
              <a:ahLst/>
              <a:cxnLst/>
              <a:rect l="l" t="t" r="r" b="b"/>
              <a:pathLst>
                <a:path w="23749" h="66294">
                  <a:moveTo>
                    <a:pt x="23749" y="66294"/>
                  </a:moveTo>
                  <a:cubicBezTo>
                    <a:pt x="23749" y="44196"/>
                    <a:pt x="23749" y="28194"/>
                    <a:pt x="21717" y="10033"/>
                  </a:cubicBezTo>
                  <a:cubicBezTo>
                    <a:pt x="21717" y="5969"/>
                    <a:pt x="17780" y="0"/>
                    <a:pt x="15875" y="0"/>
                  </a:cubicBezTo>
                  <a:cubicBezTo>
                    <a:pt x="9906" y="2032"/>
                    <a:pt x="2032" y="5969"/>
                    <a:pt x="2032" y="8001"/>
                  </a:cubicBezTo>
                  <a:cubicBezTo>
                    <a:pt x="0" y="24130"/>
                    <a:pt x="0" y="40132"/>
                    <a:pt x="2032" y="54229"/>
                  </a:cubicBezTo>
                  <a:cubicBezTo>
                    <a:pt x="2032" y="58293"/>
                    <a:pt x="13970" y="62230"/>
                    <a:pt x="23749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2" name="Group 264">
            <a:extLst>
              <a:ext uri="{FF2B5EF4-FFF2-40B4-BE49-F238E27FC236}">
                <a16:creationId xmlns:a16="http://schemas.microsoft.com/office/drawing/2014/main" id="{664DB3F3-DC7B-7D6C-F813-57EA1B717631}"/>
              </a:ext>
            </a:extLst>
          </p:cNvPr>
          <p:cNvGrpSpPr/>
          <p:nvPr/>
        </p:nvGrpSpPr>
        <p:grpSpPr>
          <a:xfrm>
            <a:off x="17240580" y="9648720"/>
            <a:ext cx="16200" cy="48060"/>
            <a:chOff x="0" y="0"/>
            <a:chExt cx="21600" cy="64080"/>
          </a:xfrm>
        </p:grpSpPr>
        <p:sp>
          <p:nvSpPr>
            <p:cNvPr id="123" name="Freeform 265">
              <a:extLst>
                <a:ext uri="{FF2B5EF4-FFF2-40B4-BE49-F238E27FC236}">
                  <a16:creationId xmlns:a16="http://schemas.microsoft.com/office/drawing/2014/main" id="{25858575-8910-334B-8D6D-46613EC5A597}"/>
                </a:ext>
              </a:extLst>
            </p:cNvPr>
            <p:cNvSpPr/>
            <p:nvPr/>
          </p:nvSpPr>
          <p:spPr>
            <a:xfrm>
              <a:off x="0" y="0"/>
              <a:ext cx="21590" cy="64135"/>
            </a:xfrm>
            <a:custGeom>
              <a:avLst/>
              <a:gdLst/>
              <a:ahLst/>
              <a:cxnLst/>
              <a:rect l="l" t="t" r="r" b="b"/>
              <a:pathLst>
                <a:path w="21590" h="64135">
                  <a:moveTo>
                    <a:pt x="21590" y="64135"/>
                  </a:moveTo>
                  <a:cubicBezTo>
                    <a:pt x="21590" y="44069"/>
                    <a:pt x="21590" y="28067"/>
                    <a:pt x="21590" y="12065"/>
                  </a:cubicBezTo>
                  <a:cubicBezTo>
                    <a:pt x="21590" y="8001"/>
                    <a:pt x="15748" y="0"/>
                    <a:pt x="13716" y="0"/>
                  </a:cubicBezTo>
                  <a:cubicBezTo>
                    <a:pt x="9779" y="0"/>
                    <a:pt x="1905" y="5969"/>
                    <a:pt x="1905" y="8001"/>
                  </a:cubicBezTo>
                  <a:cubicBezTo>
                    <a:pt x="0" y="24003"/>
                    <a:pt x="0" y="40005"/>
                    <a:pt x="1905" y="56007"/>
                  </a:cubicBezTo>
                  <a:cubicBezTo>
                    <a:pt x="1905" y="60071"/>
                    <a:pt x="11684" y="61976"/>
                    <a:pt x="21590" y="640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4" name="Group 266">
            <a:extLst>
              <a:ext uri="{FF2B5EF4-FFF2-40B4-BE49-F238E27FC236}">
                <a16:creationId xmlns:a16="http://schemas.microsoft.com/office/drawing/2014/main" id="{B8EBC592-90C3-9344-A9BD-32F18DD32A79}"/>
              </a:ext>
            </a:extLst>
          </p:cNvPr>
          <p:cNvGrpSpPr/>
          <p:nvPr/>
        </p:nvGrpSpPr>
        <p:grpSpPr>
          <a:xfrm>
            <a:off x="17238420" y="9909540"/>
            <a:ext cx="17820" cy="49140"/>
            <a:chOff x="0" y="0"/>
            <a:chExt cx="23760" cy="65520"/>
          </a:xfrm>
        </p:grpSpPr>
        <p:sp>
          <p:nvSpPr>
            <p:cNvPr id="125" name="Freeform 267">
              <a:extLst>
                <a:ext uri="{FF2B5EF4-FFF2-40B4-BE49-F238E27FC236}">
                  <a16:creationId xmlns:a16="http://schemas.microsoft.com/office/drawing/2014/main" id="{9EB71C22-9E73-9BF7-3B50-E839DB463E9E}"/>
                </a:ext>
              </a:extLst>
            </p:cNvPr>
            <p:cNvSpPr/>
            <p:nvPr/>
          </p:nvSpPr>
          <p:spPr>
            <a:xfrm>
              <a:off x="0" y="0"/>
              <a:ext cx="23749" cy="65532"/>
            </a:xfrm>
            <a:custGeom>
              <a:avLst/>
              <a:gdLst/>
              <a:ahLst/>
              <a:cxnLst/>
              <a:rect l="l" t="t" r="r" b="b"/>
              <a:pathLst>
                <a:path w="23749" h="65532">
                  <a:moveTo>
                    <a:pt x="23749" y="59563"/>
                  </a:moveTo>
                  <a:cubicBezTo>
                    <a:pt x="23749" y="41656"/>
                    <a:pt x="23749" y="21844"/>
                    <a:pt x="23749" y="3937"/>
                  </a:cubicBezTo>
                  <a:cubicBezTo>
                    <a:pt x="7874" y="0"/>
                    <a:pt x="0" y="3937"/>
                    <a:pt x="2032" y="19812"/>
                  </a:cubicBezTo>
                  <a:cubicBezTo>
                    <a:pt x="2032" y="27813"/>
                    <a:pt x="2032" y="35687"/>
                    <a:pt x="2032" y="43688"/>
                  </a:cubicBezTo>
                  <a:cubicBezTo>
                    <a:pt x="0" y="57531"/>
                    <a:pt x="5969" y="65532"/>
                    <a:pt x="23749" y="595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6" name="Group 268">
            <a:extLst>
              <a:ext uri="{FF2B5EF4-FFF2-40B4-BE49-F238E27FC236}">
                <a16:creationId xmlns:a16="http://schemas.microsoft.com/office/drawing/2014/main" id="{8A5B7877-194E-107C-FBFA-633B92D99ED4}"/>
              </a:ext>
            </a:extLst>
          </p:cNvPr>
          <p:cNvGrpSpPr/>
          <p:nvPr/>
        </p:nvGrpSpPr>
        <p:grpSpPr>
          <a:xfrm>
            <a:off x="17840520" y="9798840"/>
            <a:ext cx="16200" cy="49140"/>
            <a:chOff x="0" y="0"/>
            <a:chExt cx="21600" cy="65520"/>
          </a:xfrm>
        </p:grpSpPr>
        <p:sp>
          <p:nvSpPr>
            <p:cNvPr id="127" name="Freeform 269">
              <a:extLst>
                <a:ext uri="{FF2B5EF4-FFF2-40B4-BE49-F238E27FC236}">
                  <a16:creationId xmlns:a16="http://schemas.microsoft.com/office/drawing/2014/main" id="{161E2400-EEA3-875E-2FBB-67D1742B7B55}"/>
                </a:ext>
              </a:extLst>
            </p:cNvPr>
            <p:cNvSpPr/>
            <p:nvPr/>
          </p:nvSpPr>
          <p:spPr>
            <a:xfrm>
              <a:off x="0" y="0"/>
              <a:ext cx="21590" cy="65532"/>
            </a:xfrm>
            <a:custGeom>
              <a:avLst/>
              <a:gdLst/>
              <a:ahLst/>
              <a:cxnLst/>
              <a:rect l="l" t="t" r="r" b="b"/>
              <a:pathLst>
                <a:path w="21590" h="65532">
                  <a:moveTo>
                    <a:pt x="21590" y="3937"/>
                  </a:moveTo>
                  <a:cubicBezTo>
                    <a:pt x="7874" y="0"/>
                    <a:pt x="0" y="3937"/>
                    <a:pt x="0" y="17907"/>
                  </a:cubicBezTo>
                  <a:cubicBezTo>
                    <a:pt x="0" y="27813"/>
                    <a:pt x="0" y="37719"/>
                    <a:pt x="0" y="47752"/>
                  </a:cubicBezTo>
                  <a:cubicBezTo>
                    <a:pt x="0" y="61595"/>
                    <a:pt x="5842" y="65532"/>
                    <a:pt x="21590" y="61595"/>
                  </a:cubicBezTo>
                  <a:cubicBezTo>
                    <a:pt x="21590" y="43688"/>
                    <a:pt x="21590" y="23876"/>
                    <a:pt x="2159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8" name="Group 270">
            <a:extLst>
              <a:ext uri="{FF2B5EF4-FFF2-40B4-BE49-F238E27FC236}">
                <a16:creationId xmlns:a16="http://schemas.microsoft.com/office/drawing/2014/main" id="{033DEDB0-3519-AD2E-4D2A-B2C368A1AF87}"/>
              </a:ext>
            </a:extLst>
          </p:cNvPr>
          <p:cNvGrpSpPr/>
          <p:nvPr/>
        </p:nvGrpSpPr>
        <p:grpSpPr>
          <a:xfrm>
            <a:off x="17238420" y="9799920"/>
            <a:ext cx="17820" cy="46440"/>
            <a:chOff x="0" y="0"/>
            <a:chExt cx="23760" cy="61920"/>
          </a:xfrm>
        </p:grpSpPr>
        <p:sp>
          <p:nvSpPr>
            <p:cNvPr id="129" name="Freeform 271">
              <a:extLst>
                <a:ext uri="{FF2B5EF4-FFF2-40B4-BE49-F238E27FC236}">
                  <a16:creationId xmlns:a16="http://schemas.microsoft.com/office/drawing/2014/main" id="{0CB83CAB-0445-6696-8BA4-3863E5A69A37}"/>
                </a:ext>
              </a:extLst>
            </p:cNvPr>
            <p:cNvSpPr/>
            <p:nvPr/>
          </p:nvSpPr>
          <p:spPr>
            <a:xfrm>
              <a:off x="0" y="0"/>
              <a:ext cx="23876" cy="61976"/>
            </a:xfrm>
            <a:custGeom>
              <a:avLst/>
              <a:gdLst/>
              <a:ahLst/>
              <a:cxnLst/>
              <a:rect l="l" t="t" r="r" b="b"/>
              <a:pathLst>
                <a:path w="23876" h="61976">
                  <a:moveTo>
                    <a:pt x="2032" y="32004"/>
                  </a:moveTo>
                  <a:cubicBezTo>
                    <a:pt x="2032" y="37973"/>
                    <a:pt x="0" y="45974"/>
                    <a:pt x="2032" y="51943"/>
                  </a:cubicBezTo>
                  <a:cubicBezTo>
                    <a:pt x="4064" y="55880"/>
                    <a:pt x="9906" y="57912"/>
                    <a:pt x="13970" y="61976"/>
                  </a:cubicBezTo>
                  <a:cubicBezTo>
                    <a:pt x="17907" y="58039"/>
                    <a:pt x="23876" y="53975"/>
                    <a:pt x="23876" y="50038"/>
                  </a:cubicBezTo>
                  <a:cubicBezTo>
                    <a:pt x="23876" y="38100"/>
                    <a:pt x="23876" y="24130"/>
                    <a:pt x="23876" y="12065"/>
                  </a:cubicBezTo>
                  <a:cubicBezTo>
                    <a:pt x="23749" y="8001"/>
                    <a:pt x="17780" y="3937"/>
                    <a:pt x="15875" y="0"/>
                  </a:cubicBezTo>
                  <a:cubicBezTo>
                    <a:pt x="11938" y="3937"/>
                    <a:pt x="3937" y="5969"/>
                    <a:pt x="2032" y="10033"/>
                  </a:cubicBezTo>
                  <a:cubicBezTo>
                    <a:pt x="0" y="16002"/>
                    <a:pt x="2032" y="24003"/>
                    <a:pt x="0" y="32004"/>
                  </a:cubicBezTo>
                  <a:cubicBezTo>
                    <a:pt x="2032" y="32004"/>
                    <a:pt x="2032" y="32004"/>
                    <a:pt x="2032" y="320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0" name="Group 272">
            <a:extLst>
              <a:ext uri="{FF2B5EF4-FFF2-40B4-BE49-F238E27FC236}">
                <a16:creationId xmlns:a16="http://schemas.microsoft.com/office/drawing/2014/main" id="{88FB9E48-6517-3597-C010-91D277B8CBDB}"/>
              </a:ext>
            </a:extLst>
          </p:cNvPr>
          <p:cNvGrpSpPr/>
          <p:nvPr/>
        </p:nvGrpSpPr>
        <p:grpSpPr>
          <a:xfrm>
            <a:off x="17520840" y="8747460"/>
            <a:ext cx="56700" cy="10260"/>
            <a:chOff x="0" y="0"/>
            <a:chExt cx="75600" cy="13680"/>
          </a:xfrm>
        </p:grpSpPr>
        <p:sp>
          <p:nvSpPr>
            <p:cNvPr id="131" name="Freeform 273">
              <a:extLst>
                <a:ext uri="{FF2B5EF4-FFF2-40B4-BE49-F238E27FC236}">
                  <a16:creationId xmlns:a16="http://schemas.microsoft.com/office/drawing/2014/main" id="{13863183-803F-B2F5-2BF8-B7B067C79B21}"/>
                </a:ext>
              </a:extLst>
            </p:cNvPr>
            <p:cNvSpPr/>
            <p:nvPr/>
          </p:nvSpPr>
          <p:spPr>
            <a:xfrm>
              <a:off x="0" y="0"/>
              <a:ext cx="75565" cy="13716"/>
            </a:xfrm>
            <a:custGeom>
              <a:avLst/>
              <a:gdLst/>
              <a:ahLst/>
              <a:cxnLst/>
              <a:rect l="l" t="t" r="r" b="b"/>
              <a:pathLst>
                <a:path w="75565" h="13716">
                  <a:moveTo>
                    <a:pt x="0" y="0"/>
                  </a:moveTo>
                  <a:cubicBezTo>
                    <a:pt x="0" y="3937"/>
                    <a:pt x="0" y="7874"/>
                    <a:pt x="0" y="13716"/>
                  </a:cubicBezTo>
                  <a:cubicBezTo>
                    <a:pt x="25908" y="13716"/>
                    <a:pt x="51689" y="13716"/>
                    <a:pt x="75565" y="13716"/>
                  </a:cubicBezTo>
                  <a:cubicBezTo>
                    <a:pt x="75565" y="7874"/>
                    <a:pt x="75565" y="3937"/>
                    <a:pt x="75565" y="0"/>
                  </a:cubicBezTo>
                  <a:cubicBezTo>
                    <a:pt x="51689" y="0"/>
                    <a:pt x="2590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2" name="Group 274">
            <a:extLst>
              <a:ext uri="{FF2B5EF4-FFF2-40B4-BE49-F238E27FC236}">
                <a16:creationId xmlns:a16="http://schemas.microsoft.com/office/drawing/2014/main" id="{94B41699-549D-A5D8-583C-7DAA41F35B7E}"/>
              </a:ext>
            </a:extLst>
          </p:cNvPr>
          <p:cNvGrpSpPr/>
          <p:nvPr/>
        </p:nvGrpSpPr>
        <p:grpSpPr>
          <a:xfrm>
            <a:off x="17995500" y="9537480"/>
            <a:ext cx="13500" cy="46440"/>
            <a:chOff x="0" y="0"/>
            <a:chExt cx="18000" cy="61920"/>
          </a:xfrm>
        </p:grpSpPr>
        <p:sp>
          <p:nvSpPr>
            <p:cNvPr id="133" name="Freeform 275">
              <a:extLst>
                <a:ext uri="{FF2B5EF4-FFF2-40B4-BE49-F238E27FC236}">
                  <a16:creationId xmlns:a16="http://schemas.microsoft.com/office/drawing/2014/main" id="{8E3FDD4D-9292-8C18-B3B5-F7F122BA45DB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0" y="0"/>
                  </a:moveTo>
                  <a:cubicBezTo>
                    <a:pt x="0" y="21971"/>
                    <a:pt x="0" y="41910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0"/>
                  </a:cubicBezTo>
                  <a:cubicBezTo>
                    <a:pt x="11938" y="0"/>
                    <a:pt x="8001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4" name="Group 276">
            <a:extLst>
              <a:ext uri="{FF2B5EF4-FFF2-40B4-BE49-F238E27FC236}">
                <a16:creationId xmlns:a16="http://schemas.microsoft.com/office/drawing/2014/main" id="{DFF36ECB-8B16-A17A-69A8-5C844262D773}"/>
              </a:ext>
            </a:extLst>
          </p:cNvPr>
          <p:cNvGrpSpPr/>
          <p:nvPr/>
        </p:nvGrpSpPr>
        <p:grpSpPr>
          <a:xfrm>
            <a:off x="17843220" y="9537480"/>
            <a:ext cx="14040" cy="46440"/>
            <a:chOff x="0" y="0"/>
            <a:chExt cx="18720" cy="61920"/>
          </a:xfrm>
        </p:grpSpPr>
        <p:sp>
          <p:nvSpPr>
            <p:cNvPr id="135" name="Freeform 277">
              <a:extLst>
                <a:ext uri="{FF2B5EF4-FFF2-40B4-BE49-F238E27FC236}">
                  <a16:creationId xmlns:a16="http://schemas.microsoft.com/office/drawing/2014/main" id="{FED93F40-A6BD-3696-745D-A372159A8306}"/>
                </a:ext>
              </a:extLst>
            </p:cNvPr>
            <p:cNvSpPr/>
            <p:nvPr/>
          </p:nvSpPr>
          <p:spPr>
            <a:xfrm>
              <a:off x="0" y="0"/>
              <a:ext cx="18669" cy="61976"/>
            </a:xfrm>
            <a:custGeom>
              <a:avLst/>
              <a:gdLst/>
              <a:ahLst/>
              <a:cxnLst/>
              <a:rect l="l" t="t" r="r" b="b"/>
              <a:pathLst>
                <a:path w="18669" h="61976">
                  <a:moveTo>
                    <a:pt x="0" y="61976"/>
                  </a:moveTo>
                  <a:cubicBezTo>
                    <a:pt x="8382" y="61976"/>
                    <a:pt x="12446" y="61976"/>
                    <a:pt x="18669" y="61976"/>
                  </a:cubicBezTo>
                  <a:cubicBezTo>
                    <a:pt x="18669" y="42037"/>
                    <a:pt x="18669" y="21971"/>
                    <a:pt x="18669" y="2032"/>
                  </a:cubicBezTo>
                  <a:cubicBezTo>
                    <a:pt x="12446" y="2032"/>
                    <a:pt x="8382" y="2032"/>
                    <a:pt x="0" y="0"/>
                  </a:cubicBezTo>
                  <a:cubicBezTo>
                    <a:pt x="0" y="21971"/>
                    <a:pt x="0" y="41910"/>
                    <a:pt x="0" y="6197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6" name="Group 278">
            <a:extLst>
              <a:ext uri="{FF2B5EF4-FFF2-40B4-BE49-F238E27FC236}">
                <a16:creationId xmlns:a16="http://schemas.microsoft.com/office/drawing/2014/main" id="{DF8BB664-E344-8787-8E9E-A122D60DD96A}"/>
              </a:ext>
            </a:extLst>
          </p:cNvPr>
          <p:cNvGrpSpPr/>
          <p:nvPr/>
        </p:nvGrpSpPr>
        <p:grpSpPr>
          <a:xfrm>
            <a:off x="17090460" y="9537480"/>
            <a:ext cx="13500" cy="46440"/>
            <a:chOff x="0" y="0"/>
            <a:chExt cx="18000" cy="61920"/>
          </a:xfrm>
        </p:grpSpPr>
        <p:sp>
          <p:nvSpPr>
            <p:cNvPr id="137" name="Freeform 279">
              <a:extLst>
                <a:ext uri="{FF2B5EF4-FFF2-40B4-BE49-F238E27FC236}">
                  <a16:creationId xmlns:a16="http://schemas.microsoft.com/office/drawing/2014/main" id="{3A70F7B1-40E4-0F61-C18F-E42F7B50CA5E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18034" y="2032"/>
                  </a:moveTo>
                  <a:cubicBezTo>
                    <a:pt x="11938" y="2032"/>
                    <a:pt x="5969" y="2032"/>
                    <a:pt x="0" y="0"/>
                  </a:cubicBezTo>
                  <a:cubicBezTo>
                    <a:pt x="0" y="21971"/>
                    <a:pt x="0" y="40005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8" name="Group 280">
            <a:extLst>
              <a:ext uri="{FF2B5EF4-FFF2-40B4-BE49-F238E27FC236}">
                <a16:creationId xmlns:a16="http://schemas.microsoft.com/office/drawing/2014/main" id="{CF0132AF-37BA-974E-7AD6-C160524F1D40}"/>
              </a:ext>
            </a:extLst>
          </p:cNvPr>
          <p:cNvGrpSpPr/>
          <p:nvPr/>
        </p:nvGrpSpPr>
        <p:grpSpPr>
          <a:xfrm>
            <a:off x="17995500" y="9912780"/>
            <a:ext cx="13500" cy="42660"/>
            <a:chOff x="0" y="0"/>
            <a:chExt cx="18000" cy="56880"/>
          </a:xfrm>
        </p:grpSpPr>
        <p:sp>
          <p:nvSpPr>
            <p:cNvPr id="139" name="Freeform 281">
              <a:extLst>
                <a:ext uri="{FF2B5EF4-FFF2-40B4-BE49-F238E27FC236}">
                  <a16:creationId xmlns:a16="http://schemas.microsoft.com/office/drawing/2014/main" id="{1330AB8A-3423-C5AC-DAA1-4EAEDA00B3DA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0" y="58928"/>
                  </a:move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6576"/>
                    <a:pt x="0" y="589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0" name="Group 282">
            <a:extLst>
              <a:ext uri="{FF2B5EF4-FFF2-40B4-BE49-F238E27FC236}">
                <a16:creationId xmlns:a16="http://schemas.microsoft.com/office/drawing/2014/main" id="{660B7FBD-4AC3-1EB7-D9FC-FA5EC60D0549}"/>
              </a:ext>
            </a:extLst>
          </p:cNvPr>
          <p:cNvGrpSpPr/>
          <p:nvPr/>
        </p:nvGrpSpPr>
        <p:grpSpPr>
          <a:xfrm>
            <a:off x="17995500" y="9795600"/>
            <a:ext cx="14580" cy="49680"/>
            <a:chOff x="0" y="0"/>
            <a:chExt cx="19440" cy="66240"/>
          </a:xfrm>
        </p:grpSpPr>
        <p:sp>
          <p:nvSpPr>
            <p:cNvPr id="141" name="Freeform 283">
              <a:extLst>
                <a:ext uri="{FF2B5EF4-FFF2-40B4-BE49-F238E27FC236}">
                  <a16:creationId xmlns:a16="http://schemas.microsoft.com/office/drawing/2014/main" id="{571A9503-065D-DD5C-CDD6-2B408DB8EC00}"/>
                </a:ext>
              </a:extLst>
            </p:cNvPr>
            <p:cNvSpPr/>
            <p:nvPr/>
          </p:nvSpPr>
          <p:spPr>
            <a:xfrm>
              <a:off x="0" y="0"/>
              <a:ext cx="19431" cy="66294"/>
            </a:xfrm>
            <a:custGeom>
              <a:avLst/>
              <a:gdLst/>
              <a:ahLst/>
              <a:cxnLst/>
              <a:rect l="l" t="t" r="r" b="b"/>
              <a:pathLst>
                <a:path w="19431" h="66294">
                  <a:moveTo>
                    <a:pt x="0" y="66294"/>
                  </a:moveTo>
                  <a:cubicBezTo>
                    <a:pt x="5842" y="66294"/>
                    <a:pt x="11684" y="66294"/>
                    <a:pt x="19431" y="66294"/>
                  </a:cubicBezTo>
                  <a:cubicBezTo>
                    <a:pt x="19431" y="48260"/>
                    <a:pt x="19431" y="32131"/>
                    <a:pt x="17526" y="14097"/>
                  </a:cubicBezTo>
                  <a:cubicBezTo>
                    <a:pt x="17526" y="0"/>
                    <a:pt x="5842" y="8001"/>
                    <a:pt x="0" y="5969"/>
                  </a:cubicBezTo>
                  <a:cubicBezTo>
                    <a:pt x="0" y="28067"/>
                    <a:pt x="0" y="46228"/>
                    <a:pt x="0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2" name="Group 284">
            <a:extLst>
              <a:ext uri="{FF2B5EF4-FFF2-40B4-BE49-F238E27FC236}">
                <a16:creationId xmlns:a16="http://schemas.microsoft.com/office/drawing/2014/main" id="{D83FE52F-D1CE-3624-BB16-AF7DF114767A}"/>
              </a:ext>
            </a:extLst>
          </p:cNvPr>
          <p:cNvGrpSpPr/>
          <p:nvPr/>
        </p:nvGrpSpPr>
        <p:grpSpPr>
          <a:xfrm>
            <a:off x="17995500" y="9651960"/>
            <a:ext cx="13500" cy="43740"/>
            <a:chOff x="0" y="0"/>
            <a:chExt cx="18000" cy="58320"/>
          </a:xfrm>
        </p:grpSpPr>
        <p:sp>
          <p:nvSpPr>
            <p:cNvPr id="143" name="Freeform 285">
              <a:extLst>
                <a:ext uri="{FF2B5EF4-FFF2-40B4-BE49-F238E27FC236}">
                  <a16:creationId xmlns:a16="http://schemas.microsoft.com/office/drawing/2014/main" id="{43800E93-B252-5F5B-31CC-2D699158399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796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39624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4" name="Group 286">
            <a:extLst>
              <a:ext uri="{FF2B5EF4-FFF2-40B4-BE49-F238E27FC236}">
                <a16:creationId xmlns:a16="http://schemas.microsoft.com/office/drawing/2014/main" id="{4B456FAB-B587-EFFC-CB82-E774274261D3}"/>
              </a:ext>
            </a:extLst>
          </p:cNvPr>
          <p:cNvGrpSpPr/>
          <p:nvPr/>
        </p:nvGrpSpPr>
        <p:grpSpPr>
          <a:xfrm>
            <a:off x="17090460" y="9650340"/>
            <a:ext cx="13500" cy="43740"/>
            <a:chOff x="0" y="0"/>
            <a:chExt cx="18000" cy="58320"/>
          </a:xfrm>
        </p:grpSpPr>
        <p:sp>
          <p:nvSpPr>
            <p:cNvPr id="145" name="Freeform 287">
              <a:extLst>
                <a:ext uri="{FF2B5EF4-FFF2-40B4-BE49-F238E27FC236}">
                  <a16:creationId xmlns:a16="http://schemas.microsoft.com/office/drawing/2014/main" id="{20A30693-7BF1-10F3-1F29-214BA40DCB5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20828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41656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6" name="Group 288">
            <a:extLst>
              <a:ext uri="{FF2B5EF4-FFF2-40B4-BE49-F238E27FC236}">
                <a16:creationId xmlns:a16="http://schemas.microsoft.com/office/drawing/2014/main" id="{37F91465-D345-F345-CCDD-4AB743F03431}"/>
              </a:ext>
            </a:extLst>
          </p:cNvPr>
          <p:cNvGrpSpPr/>
          <p:nvPr/>
        </p:nvGrpSpPr>
        <p:grpSpPr>
          <a:xfrm>
            <a:off x="17088300" y="9799920"/>
            <a:ext cx="18360" cy="45360"/>
            <a:chOff x="0" y="0"/>
            <a:chExt cx="24480" cy="60480"/>
          </a:xfrm>
        </p:grpSpPr>
        <p:sp>
          <p:nvSpPr>
            <p:cNvPr id="147" name="Freeform 289">
              <a:extLst>
                <a:ext uri="{FF2B5EF4-FFF2-40B4-BE49-F238E27FC236}">
                  <a16:creationId xmlns:a16="http://schemas.microsoft.com/office/drawing/2014/main" id="{46F9D4E1-CCB5-3E56-4415-B35DF226DE2A}"/>
                </a:ext>
              </a:extLst>
            </p:cNvPr>
            <p:cNvSpPr/>
            <p:nvPr/>
          </p:nvSpPr>
          <p:spPr>
            <a:xfrm>
              <a:off x="0" y="0"/>
              <a:ext cx="24511" cy="60452"/>
            </a:xfrm>
            <a:custGeom>
              <a:avLst/>
              <a:gdLst/>
              <a:ahLst/>
              <a:cxnLst/>
              <a:rect l="l" t="t" r="r" b="b"/>
              <a:pathLst>
                <a:path w="24511" h="60452">
                  <a:moveTo>
                    <a:pt x="2032" y="60452"/>
                  </a:moveTo>
                  <a:cubicBezTo>
                    <a:pt x="10160" y="60452"/>
                    <a:pt x="16256" y="60452"/>
                    <a:pt x="24511" y="60452"/>
                  </a:cubicBezTo>
                  <a:cubicBezTo>
                    <a:pt x="24511" y="44323"/>
                    <a:pt x="24511" y="28194"/>
                    <a:pt x="22479" y="10033"/>
                  </a:cubicBezTo>
                  <a:cubicBezTo>
                    <a:pt x="22479" y="8001"/>
                    <a:pt x="16383" y="4064"/>
                    <a:pt x="12192" y="0"/>
                  </a:cubicBezTo>
                  <a:cubicBezTo>
                    <a:pt x="8128" y="4064"/>
                    <a:pt x="2032" y="8001"/>
                    <a:pt x="2032" y="12065"/>
                  </a:cubicBezTo>
                  <a:cubicBezTo>
                    <a:pt x="0" y="26162"/>
                    <a:pt x="2032" y="42291"/>
                    <a:pt x="2032" y="604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8" name="Group 290">
            <a:extLst>
              <a:ext uri="{FF2B5EF4-FFF2-40B4-BE49-F238E27FC236}">
                <a16:creationId xmlns:a16="http://schemas.microsoft.com/office/drawing/2014/main" id="{284EC6CA-9ADE-E93B-2CED-0F1345F93847}"/>
              </a:ext>
            </a:extLst>
          </p:cNvPr>
          <p:cNvGrpSpPr/>
          <p:nvPr/>
        </p:nvGrpSpPr>
        <p:grpSpPr>
          <a:xfrm>
            <a:off x="17708220" y="9380880"/>
            <a:ext cx="43740" cy="11880"/>
            <a:chOff x="0" y="0"/>
            <a:chExt cx="58320" cy="15840"/>
          </a:xfrm>
        </p:grpSpPr>
        <p:sp>
          <p:nvSpPr>
            <p:cNvPr id="149" name="Freeform 291">
              <a:extLst>
                <a:ext uri="{FF2B5EF4-FFF2-40B4-BE49-F238E27FC236}">
                  <a16:creationId xmlns:a16="http://schemas.microsoft.com/office/drawing/2014/main" id="{F203E502-7904-FA20-293E-71B16EAA4F37}"/>
                </a:ext>
              </a:extLst>
            </p:cNvPr>
            <p:cNvSpPr/>
            <p:nvPr/>
          </p:nvSpPr>
          <p:spPr>
            <a:xfrm>
              <a:off x="-2032" y="0"/>
              <a:ext cx="60452" cy="15875"/>
            </a:xfrm>
            <a:custGeom>
              <a:avLst/>
              <a:gdLst/>
              <a:ahLst/>
              <a:cxnLst/>
              <a:rect l="l" t="t" r="r" b="b"/>
              <a:pathLst>
                <a:path w="60452" h="15875">
                  <a:moveTo>
                    <a:pt x="60325" y="15875"/>
                  </a:moveTo>
                  <a:cubicBezTo>
                    <a:pt x="60325" y="11938"/>
                    <a:pt x="60325" y="5969"/>
                    <a:pt x="60325" y="0"/>
                  </a:cubicBezTo>
                  <a:cubicBezTo>
                    <a:pt x="39497" y="0"/>
                    <a:pt x="20828" y="0"/>
                    <a:pt x="0" y="0"/>
                  </a:cubicBezTo>
                  <a:cubicBezTo>
                    <a:pt x="0" y="5969"/>
                    <a:pt x="0" y="9906"/>
                    <a:pt x="0" y="15875"/>
                  </a:cubicBezTo>
                  <a:cubicBezTo>
                    <a:pt x="20828" y="15875"/>
                    <a:pt x="39624" y="15875"/>
                    <a:pt x="60452" y="158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0" name="Group 292">
            <a:extLst>
              <a:ext uri="{FF2B5EF4-FFF2-40B4-BE49-F238E27FC236}">
                <a16:creationId xmlns:a16="http://schemas.microsoft.com/office/drawing/2014/main" id="{BBAFCB42-649B-5FE3-9FF1-B2B9F7A02EF7}"/>
              </a:ext>
            </a:extLst>
          </p:cNvPr>
          <p:cNvGrpSpPr/>
          <p:nvPr/>
        </p:nvGrpSpPr>
        <p:grpSpPr>
          <a:xfrm>
            <a:off x="17600220" y="9380880"/>
            <a:ext cx="43740" cy="13500"/>
            <a:chOff x="0" y="0"/>
            <a:chExt cx="58320" cy="18000"/>
          </a:xfrm>
        </p:grpSpPr>
        <p:sp>
          <p:nvSpPr>
            <p:cNvPr id="151" name="Freeform 293">
              <a:extLst>
                <a:ext uri="{FF2B5EF4-FFF2-40B4-BE49-F238E27FC236}">
                  <a16:creationId xmlns:a16="http://schemas.microsoft.com/office/drawing/2014/main" id="{E9EBF8E4-641F-705D-AD2A-5FE658A104F0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0"/>
                  </a:moveTo>
                  <a:cubicBezTo>
                    <a:pt x="0" y="5969"/>
                    <a:pt x="0" y="11938"/>
                    <a:pt x="0" y="18034"/>
                  </a:cubicBez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2" name="Group 294">
            <a:extLst>
              <a:ext uri="{FF2B5EF4-FFF2-40B4-BE49-F238E27FC236}">
                <a16:creationId xmlns:a16="http://schemas.microsoft.com/office/drawing/2014/main" id="{58DD6457-C480-B4B9-EA48-FFAED0821F4A}"/>
              </a:ext>
            </a:extLst>
          </p:cNvPr>
          <p:cNvGrpSpPr/>
          <p:nvPr/>
        </p:nvGrpSpPr>
        <p:grpSpPr>
          <a:xfrm>
            <a:off x="17842140" y="9910620"/>
            <a:ext cx="15120" cy="49680"/>
            <a:chOff x="0" y="0"/>
            <a:chExt cx="20160" cy="66240"/>
          </a:xfrm>
        </p:grpSpPr>
        <p:sp>
          <p:nvSpPr>
            <p:cNvPr id="153" name="Freeform 295">
              <a:extLst>
                <a:ext uri="{FF2B5EF4-FFF2-40B4-BE49-F238E27FC236}">
                  <a16:creationId xmlns:a16="http://schemas.microsoft.com/office/drawing/2014/main" id="{90DA445F-62C7-CB0E-7878-968A0DD08E38}"/>
                </a:ext>
              </a:extLst>
            </p:cNvPr>
            <p:cNvSpPr/>
            <p:nvPr/>
          </p:nvSpPr>
          <p:spPr>
            <a:xfrm>
              <a:off x="0" y="0"/>
              <a:ext cx="20193" cy="66294"/>
            </a:xfrm>
            <a:custGeom>
              <a:avLst/>
              <a:gdLst/>
              <a:ahLst/>
              <a:cxnLst/>
              <a:rect l="l" t="t" r="r" b="b"/>
              <a:pathLst>
                <a:path w="20193" h="66294">
                  <a:moveTo>
                    <a:pt x="20193" y="0"/>
                  </a:moveTo>
                  <a:cubicBezTo>
                    <a:pt x="14097" y="0"/>
                    <a:pt x="8001" y="0"/>
                    <a:pt x="0" y="2032"/>
                  </a:cubicBezTo>
                  <a:cubicBezTo>
                    <a:pt x="0" y="18034"/>
                    <a:pt x="0" y="36068"/>
                    <a:pt x="2032" y="52197"/>
                  </a:cubicBezTo>
                  <a:cubicBezTo>
                    <a:pt x="2032" y="66294"/>
                    <a:pt x="12065" y="60198"/>
                    <a:pt x="20193" y="60198"/>
                  </a:cubicBezTo>
                  <a:cubicBezTo>
                    <a:pt x="20193" y="40132"/>
                    <a:pt x="20193" y="22098"/>
                    <a:pt x="2019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4" name="Group 296">
            <a:extLst>
              <a:ext uri="{FF2B5EF4-FFF2-40B4-BE49-F238E27FC236}">
                <a16:creationId xmlns:a16="http://schemas.microsoft.com/office/drawing/2014/main" id="{95CBC7C6-AEBF-62FA-06E0-646F0590BF7C}"/>
              </a:ext>
            </a:extLst>
          </p:cNvPr>
          <p:cNvGrpSpPr/>
          <p:nvPr/>
        </p:nvGrpSpPr>
        <p:grpSpPr>
          <a:xfrm>
            <a:off x="17090460" y="9912780"/>
            <a:ext cx="13500" cy="42660"/>
            <a:chOff x="0" y="0"/>
            <a:chExt cx="18000" cy="56880"/>
          </a:xfrm>
        </p:grpSpPr>
        <p:sp>
          <p:nvSpPr>
            <p:cNvPr id="155" name="Freeform 297">
              <a:extLst>
                <a:ext uri="{FF2B5EF4-FFF2-40B4-BE49-F238E27FC236}">
                  <a16:creationId xmlns:a16="http://schemas.microsoft.com/office/drawing/2014/main" id="{8A80DA5B-91B5-3547-FFD3-3156580EFF45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8608"/>
                    <a:pt x="0" y="58928"/>
                  </a:cubicBez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6" name="Group 298">
            <a:extLst>
              <a:ext uri="{FF2B5EF4-FFF2-40B4-BE49-F238E27FC236}">
                <a16:creationId xmlns:a16="http://schemas.microsoft.com/office/drawing/2014/main" id="{3F6F567E-8689-4621-B076-EC8EBF6E1D45}"/>
              </a:ext>
            </a:extLst>
          </p:cNvPr>
          <p:cNvGrpSpPr/>
          <p:nvPr/>
        </p:nvGrpSpPr>
        <p:grpSpPr>
          <a:xfrm>
            <a:off x="17347500" y="9380880"/>
            <a:ext cx="43740" cy="13500"/>
            <a:chOff x="0" y="0"/>
            <a:chExt cx="58320" cy="18000"/>
          </a:xfrm>
        </p:grpSpPr>
        <p:sp>
          <p:nvSpPr>
            <p:cNvPr id="157" name="Freeform 299">
              <a:extLst>
                <a:ext uri="{FF2B5EF4-FFF2-40B4-BE49-F238E27FC236}">
                  <a16:creationId xmlns:a16="http://schemas.microsoft.com/office/drawing/2014/main" id="{5B6E603B-EA26-2809-3576-F0944393C6E9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18034"/>
                  </a:move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ubicBezTo>
                    <a:pt x="0" y="5969"/>
                    <a:pt x="0" y="11938"/>
                    <a:pt x="0" y="180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8" name="Group 300">
            <a:extLst>
              <a:ext uri="{FF2B5EF4-FFF2-40B4-BE49-F238E27FC236}">
                <a16:creationId xmlns:a16="http://schemas.microsoft.com/office/drawing/2014/main" id="{E769A756-F96E-CF69-F89C-150EEE13122F}"/>
              </a:ext>
            </a:extLst>
          </p:cNvPr>
          <p:cNvGrpSpPr/>
          <p:nvPr/>
        </p:nvGrpSpPr>
        <p:grpSpPr>
          <a:xfrm>
            <a:off x="17452260" y="9380880"/>
            <a:ext cx="48060" cy="15120"/>
            <a:chOff x="0" y="0"/>
            <a:chExt cx="64080" cy="20160"/>
          </a:xfrm>
        </p:grpSpPr>
        <p:sp>
          <p:nvSpPr>
            <p:cNvPr id="159" name="Freeform 301">
              <a:extLst>
                <a:ext uri="{FF2B5EF4-FFF2-40B4-BE49-F238E27FC236}">
                  <a16:creationId xmlns:a16="http://schemas.microsoft.com/office/drawing/2014/main" id="{B1D87038-1513-C909-1AB8-C209EF7F6D2A}"/>
                </a:ext>
              </a:extLst>
            </p:cNvPr>
            <p:cNvSpPr/>
            <p:nvPr/>
          </p:nvSpPr>
          <p:spPr>
            <a:xfrm>
              <a:off x="0" y="0"/>
              <a:ext cx="64135" cy="20193"/>
            </a:xfrm>
            <a:custGeom>
              <a:avLst/>
              <a:gdLst/>
              <a:ahLst/>
              <a:cxnLst/>
              <a:rect l="l" t="t" r="r" b="b"/>
              <a:pathLst>
                <a:path w="64135" h="20193">
                  <a:moveTo>
                    <a:pt x="60071" y="0"/>
                  </a:moveTo>
                  <a:cubicBezTo>
                    <a:pt x="40005" y="0"/>
                    <a:pt x="21971" y="0"/>
                    <a:pt x="4064" y="0"/>
                  </a:cubicBezTo>
                  <a:cubicBezTo>
                    <a:pt x="0" y="12065"/>
                    <a:pt x="2032" y="20193"/>
                    <a:pt x="16002" y="18161"/>
                  </a:cubicBezTo>
                  <a:cubicBezTo>
                    <a:pt x="26035" y="18161"/>
                    <a:pt x="36068" y="18161"/>
                    <a:pt x="46101" y="18161"/>
                  </a:cubicBezTo>
                  <a:cubicBezTo>
                    <a:pt x="60071" y="20193"/>
                    <a:pt x="64135" y="14097"/>
                    <a:pt x="6007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0" name="Group 302">
            <a:extLst>
              <a:ext uri="{FF2B5EF4-FFF2-40B4-BE49-F238E27FC236}">
                <a16:creationId xmlns:a16="http://schemas.microsoft.com/office/drawing/2014/main" id="{5B92A623-B74F-FBFD-7D2C-BA545684A0AF}"/>
              </a:ext>
            </a:extLst>
          </p:cNvPr>
          <p:cNvGrpSpPr/>
          <p:nvPr/>
        </p:nvGrpSpPr>
        <p:grpSpPr>
          <a:xfrm>
            <a:off x="17708220" y="9509400"/>
            <a:ext cx="45900" cy="15120"/>
            <a:chOff x="0" y="0"/>
            <a:chExt cx="61200" cy="20160"/>
          </a:xfrm>
        </p:grpSpPr>
        <p:sp>
          <p:nvSpPr>
            <p:cNvPr id="161" name="Freeform 303">
              <a:extLst>
                <a:ext uri="{FF2B5EF4-FFF2-40B4-BE49-F238E27FC236}">
                  <a16:creationId xmlns:a16="http://schemas.microsoft.com/office/drawing/2014/main" id="{BD5F3662-E425-C03C-9E20-A7C6A73BFE8C}"/>
                </a:ext>
              </a:extLst>
            </p:cNvPr>
            <p:cNvSpPr/>
            <p:nvPr/>
          </p:nvSpPr>
          <p:spPr>
            <a:xfrm>
              <a:off x="0" y="0"/>
              <a:ext cx="61214" cy="20193"/>
            </a:xfrm>
            <a:custGeom>
              <a:avLst/>
              <a:gdLst/>
              <a:ahLst/>
              <a:cxnLst/>
              <a:rect l="l" t="t" r="r" b="b"/>
              <a:pathLst>
                <a:path w="61214" h="20193">
                  <a:moveTo>
                    <a:pt x="0" y="20193"/>
                  </a:moveTo>
                  <a:cubicBezTo>
                    <a:pt x="17780" y="20193"/>
                    <a:pt x="37465" y="20193"/>
                    <a:pt x="55245" y="20193"/>
                  </a:cubicBezTo>
                  <a:cubicBezTo>
                    <a:pt x="61214" y="6096"/>
                    <a:pt x="57277" y="0"/>
                    <a:pt x="41402" y="0"/>
                  </a:cubicBezTo>
                  <a:cubicBezTo>
                    <a:pt x="29591" y="2032"/>
                    <a:pt x="15748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2" name="Group 304">
            <a:extLst>
              <a:ext uri="{FF2B5EF4-FFF2-40B4-BE49-F238E27FC236}">
                <a16:creationId xmlns:a16="http://schemas.microsoft.com/office/drawing/2014/main" id="{7A8A7692-1300-3292-CA94-9F9E5AFA9040}"/>
              </a:ext>
            </a:extLst>
          </p:cNvPr>
          <p:cNvGrpSpPr/>
          <p:nvPr/>
        </p:nvGrpSpPr>
        <p:grpSpPr>
          <a:xfrm>
            <a:off x="17347500" y="9509400"/>
            <a:ext cx="44820" cy="15120"/>
            <a:chOff x="0" y="0"/>
            <a:chExt cx="59760" cy="20160"/>
          </a:xfrm>
        </p:grpSpPr>
        <p:sp>
          <p:nvSpPr>
            <p:cNvPr id="163" name="Freeform 305">
              <a:extLst>
                <a:ext uri="{FF2B5EF4-FFF2-40B4-BE49-F238E27FC236}">
                  <a16:creationId xmlns:a16="http://schemas.microsoft.com/office/drawing/2014/main" id="{7377B09B-EBEF-5424-CAFB-881594A93B07}"/>
                </a:ext>
              </a:extLst>
            </p:cNvPr>
            <p:cNvSpPr/>
            <p:nvPr/>
          </p:nvSpPr>
          <p:spPr>
            <a:xfrm>
              <a:off x="0" y="0"/>
              <a:ext cx="59817" cy="20193"/>
            </a:xfrm>
            <a:custGeom>
              <a:avLst/>
              <a:gdLst/>
              <a:ahLst/>
              <a:cxnLst/>
              <a:rect l="l" t="t" r="r" b="b"/>
              <a:pathLst>
                <a:path w="59817" h="20193">
                  <a:moveTo>
                    <a:pt x="57785" y="20193"/>
                  </a:moveTo>
                  <a:cubicBezTo>
                    <a:pt x="59817" y="8001"/>
                    <a:pt x="57785" y="0"/>
                    <a:pt x="43815" y="0"/>
                  </a:cubicBezTo>
                  <a:cubicBezTo>
                    <a:pt x="29845" y="2032"/>
                    <a:pt x="13970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ubicBezTo>
                    <a:pt x="19939" y="20193"/>
                    <a:pt x="37846" y="20193"/>
                    <a:pt x="57785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4" name="Group 306">
            <a:extLst>
              <a:ext uri="{FF2B5EF4-FFF2-40B4-BE49-F238E27FC236}">
                <a16:creationId xmlns:a16="http://schemas.microsoft.com/office/drawing/2014/main" id="{9D45759C-B9B2-2861-C7E4-91998E4C537F}"/>
              </a:ext>
            </a:extLst>
          </p:cNvPr>
          <p:cNvGrpSpPr/>
          <p:nvPr/>
        </p:nvGrpSpPr>
        <p:grpSpPr>
          <a:xfrm>
            <a:off x="17453880" y="9509400"/>
            <a:ext cx="44820" cy="16200"/>
            <a:chOff x="0" y="0"/>
            <a:chExt cx="59760" cy="21600"/>
          </a:xfrm>
        </p:grpSpPr>
        <p:sp>
          <p:nvSpPr>
            <p:cNvPr id="165" name="Freeform 307">
              <a:extLst>
                <a:ext uri="{FF2B5EF4-FFF2-40B4-BE49-F238E27FC236}">
                  <a16:creationId xmlns:a16="http://schemas.microsoft.com/office/drawing/2014/main" id="{3DE315A0-9503-9C59-C5F7-57E5852D1B9C}"/>
                </a:ext>
              </a:extLst>
            </p:cNvPr>
            <p:cNvSpPr/>
            <p:nvPr/>
          </p:nvSpPr>
          <p:spPr>
            <a:xfrm>
              <a:off x="0" y="0"/>
              <a:ext cx="59817" cy="21590"/>
            </a:xfrm>
            <a:custGeom>
              <a:avLst/>
              <a:gdLst/>
              <a:ahLst/>
              <a:cxnLst/>
              <a:rect l="l" t="t" r="r" b="b"/>
              <a:pathLst>
                <a:path w="59817" h="21590">
                  <a:moveTo>
                    <a:pt x="59817" y="21590"/>
                  </a:moveTo>
                  <a:cubicBezTo>
                    <a:pt x="59817" y="13716"/>
                    <a:pt x="59817" y="9779"/>
                    <a:pt x="59817" y="1905"/>
                  </a:cubicBezTo>
                  <a:cubicBezTo>
                    <a:pt x="41783" y="1905"/>
                    <a:pt x="25908" y="0"/>
                    <a:pt x="9906" y="1905"/>
                  </a:cubicBezTo>
                  <a:cubicBezTo>
                    <a:pt x="5969" y="1905"/>
                    <a:pt x="2032" y="9779"/>
                    <a:pt x="0" y="13716"/>
                  </a:cubicBezTo>
                  <a:cubicBezTo>
                    <a:pt x="0" y="15621"/>
                    <a:pt x="8001" y="21590"/>
                    <a:pt x="9906" y="21590"/>
                  </a:cubicBezTo>
                  <a:cubicBezTo>
                    <a:pt x="25781" y="21590"/>
                    <a:pt x="41783" y="21590"/>
                    <a:pt x="59690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6" name="Group 308">
            <a:extLst>
              <a:ext uri="{FF2B5EF4-FFF2-40B4-BE49-F238E27FC236}">
                <a16:creationId xmlns:a16="http://schemas.microsoft.com/office/drawing/2014/main" id="{4B107512-0ED4-21FA-3417-8F89B9FF17FA}"/>
              </a:ext>
            </a:extLst>
          </p:cNvPr>
          <p:cNvGrpSpPr/>
          <p:nvPr/>
        </p:nvGrpSpPr>
        <p:grpSpPr>
          <a:xfrm>
            <a:off x="17598060" y="9509400"/>
            <a:ext cx="49680" cy="15120"/>
            <a:chOff x="0" y="0"/>
            <a:chExt cx="66240" cy="20160"/>
          </a:xfrm>
        </p:grpSpPr>
        <p:sp>
          <p:nvSpPr>
            <p:cNvPr id="167" name="Freeform 309">
              <a:extLst>
                <a:ext uri="{FF2B5EF4-FFF2-40B4-BE49-F238E27FC236}">
                  <a16:creationId xmlns:a16="http://schemas.microsoft.com/office/drawing/2014/main" id="{1E8199C8-1836-9874-36C6-43E7B18A67D1}"/>
                </a:ext>
              </a:extLst>
            </p:cNvPr>
            <p:cNvSpPr/>
            <p:nvPr/>
          </p:nvSpPr>
          <p:spPr>
            <a:xfrm>
              <a:off x="0" y="0"/>
              <a:ext cx="66294" cy="20193"/>
            </a:xfrm>
            <a:custGeom>
              <a:avLst/>
              <a:gdLst/>
              <a:ahLst/>
              <a:cxnLst/>
              <a:rect l="l" t="t" r="r" b="b"/>
              <a:pathLst>
                <a:path w="66294" h="20193">
                  <a:moveTo>
                    <a:pt x="62230" y="20193"/>
                  </a:moveTo>
                  <a:cubicBezTo>
                    <a:pt x="66294" y="6096"/>
                    <a:pt x="62230" y="0"/>
                    <a:pt x="48133" y="0"/>
                  </a:cubicBezTo>
                  <a:cubicBezTo>
                    <a:pt x="38100" y="2032"/>
                    <a:pt x="28067" y="2032"/>
                    <a:pt x="20066" y="0"/>
                  </a:cubicBezTo>
                  <a:cubicBezTo>
                    <a:pt x="5969" y="0"/>
                    <a:pt x="0" y="6096"/>
                    <a:pt x="5969" y="20193"/>
                  </a:cubicBezTo>
                  <a:cubicBezTo>
                    <a:pt x="24003" y="20193"/>
                    <a:pt x="42037" y="20193"/>
                    <a:pt x="6223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8" name="Group 310">
            <a:extLst>
              <a:ext uri="{FF2B5EF4-FFF2-40B4-BE49-F238E27FC236}">
                <a16:creationId xmlns:a16="http://schemas.microsoft.com/office/drawing/2014/main" id="{19A5FCB7-95BA-CA0F-1BD2-C7640347A302}"/>
              </a:ext>
            </a:extLst>
          </p:cNvPr>
          <p:cNvGrpSpPr/>
          <p:nvPr/>
        </p:nvGrpSpPr>
        <p:grpSpPr>
          <a:xfrm>
            <a:off x="15848460" y="8616780"/>
            <a:ext cx="27000" cy="7560"/>
            <a:chOff x="0" y="0"/>
            <a:chExt cx="36000" cy="10080"/>
          </a:xfrm>
        </p:grpSpPr>
        <p:sp>
          <p:nvSpPr>
            <p:cNvPr id="169" name="Freeform 311">
              <a:extLst>
                <a:ext uri="{FF2B5EF4-FFF2-40B4-BE49-F238E27FC236}">
                  <a16:creationId xmlns:a16="http://schemas.microsoft.com/office/drawing/2014/main" id="{3C9C9CC5-968A-8A1E-59E5-8D3CBCE02EB7}"/>
                </a:ext>
              </a:extLst>
            </p:cNvPr>
            <p:cNvSpPr/>
            <p:nvPr/>
          </p:nvSpPr>
          <p:spPr>
            <a:xfrm>
              <a:off x="0" y="0"/>
              <a:ext cx="35941" cy="10033"/>
            </a:xfrm>
            <a:custGeom>
              <a:avLst/>
              <a:gdLst/>
              <a:ahLst/>
              <a:cxnLst/>
              <a:rect l="l" t="t" r="r" b="b"/>
              <a:pathLst>
                <a:path w="35941" h="10033">
                  <a:moveTo>
                    <a:pt x="35941" y="0"/>
                  </a:moveTo>
                  <a:cubicBezTo>
                    <a:pt x="24003" y="0"/>
                    <a:pt x="13970" y="0"/>
                    <a:pt x="2032" y="0"/>
                  </a:cubicBezTo>
                  <a:cubicBezTo>
                    <a:pt x="2032" y="2032"/>
                    <a:pt x="0" y="2032"/>
                    <a:pt x="0" y="4064"/>
                  </a:cubicBezTo>
                  <a:cubicBezTo>
                    <a:pt x="5969" y="6096"/>
                    <a:pt x="10033" y="10033"/>
                    <a:pt x="16002" y="10033"/>
                  </a:cubicBezTo>
                  <a:cubicBezTo>
                    <a:pt x="32004" y="10033"/>
                    <a:pt x="32004" y="10033"/>
                    <a:pt x="3594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0" name="Group 312">
            <a:extLst>
              <a:ext uri="{FF2B5EF4-FFF2-40B4-BE49-F238E27FC236}">
                <a16:creationId xmlns:a16="http://schemas.microsoft.com/office/drawing/2014/main" id="{2D62A34C-56DD-0ACE-490E-15F80A5F6F8F}"/>
              </a:ext>
            </a:extLst>
          </p:cNvPr>
          <p:cNvGrpSpPr/>
          <p:nvPr/>
        </p:nvGrpSpPr>
        <p:grpSpPr>
          <a:xfrm>
            <a:off x="14160960" y="9696240"/>
            <a:ext cx="395820" cy="266760"/>
            <a:chOff x="0" y="0"/>
            <a:chExt cx="527760" cy="355680"/>
          </a:xfrm>
        </p:grpSpPr>
        <p:sp>
          <p:nvSpPr>
            <p:cNvPr id="171" name="Freeform 313">
              <a:extLst>
                <a:ext uri="{FF2B5EF4-FFF2-40B4-BE49-F238E27FC236}">
                  <a16:creationId xmlns:a16="http://schemas.microsoft.com/office/drawing/2014/main" id="{746F1DDA-DCBB-4BA9-C788-AFA9122154D7}"/>
                </a:ext>
              </a:extLst>
            </p:cNvPr>
            <p:cNvSpPr/>
            <p:nvPr/>
          </p:nvSpPr>
          <p:spPr>
            <a:xfrm>
              <a:off x="0" y="0"/>
              <a:ext cx="527812" cy="355600"/>
            </a:xfrm>
            <a:custGeom>
              <a:avLst/>
              <a:gdLst/>
              <a:ahLst/>
              <a:cxnLst/>
              <a:rect l="l" t="t" r="r" b="b"/>
              <a:pathLst>
                <a:path w="527812" h="355600">
                  <a:moveTo>
                    <a:pt x="527812" y="85979"/>
                  </a:moveTo>
                  <a:cubicBezTo>
                    <a:pt x="523875" y="82042"/>
                    <a:pt x="521843" y="77978"/>
                    <a:pt x="517906" y="74041"/>
                  </a:cubicBezTo>
                  <a:cubicBezTo>
                    <a:pt x="467995" y="35941"/>
                    <a:pt x="412242" y="13970"/>
                    <a:pt x="348488" y="8001"/>
                  </a:cubicBezTo>
                  <a:cubicBezTo>
                    <a:pt x="268859" y="0"/>
                    <a:pt x="197104" y="19939"/>
                    <a:pt x="131445" y="63881"/>
                  </a:cubicBezTo>
                  <a:cubicBezTo>
                    <a:pt x="129413" y="65913"/>
                    <a:pt x="127508" y="65913"/>
                    <a:pt x="125476" y="67818"/>
                  </a:cubicBezTo>
                  <a:cubicBezTo>
                    <a:pt x="105537" y="83820"/>
                    <a:pt x="105537" y="83820"/>
                    <a:pt x="123444" y="101727"/>
                  </a:cubicBezTo>
                  <a:cubicBezTo>
                    <a:pt x="163322" y="139700"/>
                    <a:pt x="201168" y="179705"/>
                    <a:pt x="240919" y="217678"/>
                  </a:cubicBezTo>
                  <a:cubicBezTo>
                    <a:pt x="226949" y="229616"/>
                    <a:pt x="215011" y="241681"/>
                    <a:pt x="203073" y="253619"/>
                  </a:cubicBezTo>
                  <a:cubicBezTo>
                    <a:pt x="173228" y="223647"/>
                    <a:pt x="141351" y="191643"/>
                    <a:pt x="109474" y="159766"/>
                  </a:cubicBezTo>
                  <a:cubicBezTo>
                    <a:pt x="99568" y="149733"/>
                    <a:pt x="89535" y="139827"/>
                    <a:pt x="79629" y="129794"/>
                  </a:cubicBezTo>
                  <a:cubicBezTo>
                    <a:pt x="71628" y="121793"/>
                    <a:pt x="67691" y="121793"/>
                    <a:pt x="61722" y="129794"/>
                  </a:cubicBezTo>
                  <a:cubicBezTo>
                    <a:pt x="31877" y="169799"/>
                    <a:pt x="9906" y="211836"/>
                    <a:pt x="0" y="259715"/>
                  </a:cubicBezTo>
                  <a:cubicBezTo>
                    <a:pt x="0" y="261747"/>
                    <a:pt x="0" y="263652"/>
                    <a:pt x="2032" y="265684"/>
                  </a:cubicBezTo>
                  <a:cubicBezTo>
                    <a:pt x="16002" y="215773"/>
                    <a:pt x="35941" y="169799"/>
                    <a:pt x="69723" y="127762"/>
                  </a:cubicBezTo>
                  <a:cubicBezTo>
                    <a:pt x="89662" y="145796"/>
                    <a:pt x="107569" y="163703"/>
                    <a:pt x="125476" y="181737"/>
                  </a:cubicBezTo>
                  <a:cubicBezTo>
                    <a:pt x="145415" y="201676"/>
                    <a:pt x="167259" y="223647"/>
                    <a:pt x="189230" y="243713"/>
                  </a:cubicBezTo>
                  <a:cubicBezTo>
                    <a:pt x="197231" y="253746"/>
                    <a:pt x="203200" y="261747"/>
                    <a:pt x="195199" y="275717"/>
                  </a:cubicBezTo>
                  <a:cubicBezTo>
                    <a:pt x="181229" y="299720"/>
                    <a:pt x="181229" y="327660"/>
                    <a:pt x="185293" y="355600"/>
                  </a:cubicBezTo>
                  <a:cubicBezTo>
                    <a:pt x="181356" y="281686"/>
                    <a:pt x="213233" y="229743"/>
                    <a:pt x="284861" y="203708"/>
                  </a:cubicBezTo>
                  <a:cubicBezTo>
                    <a:pt x="284861" y="203708"/>
                    <a:pt x="282829" y="201676"/>
                    <a:pt x="282829" y="199771"/>
                  </a:cubicBezTo>
                  <a:cubicBezTo>
                    <a:pt x="270891" y="205740"/>
                    <a:pt x="258953" y="209804"/>
                    <a:pt x="247015" y="213741"/>
                  </a:cubicBezTo>
                  <a:cubicBezTo>
                    <a:pt x="205232" y="171831"/>
                    <a:pt x="161417" y="127762"/>
                    <a:pt x="119507" y="85852"/>
                  </a:cubicBezTo>
                  <a:cubicBezTo>
                    <a:pt x="183261" y="37846"/>
                    <a:pt x="462026" y="37846"/>
                    <a:pt x="521843" y="87884"/>
                  </a:cubicBezTo>
                  <a:cubicBezTo>
                    <a:pt x="523875" y="87884"/>
                    <a:pt x="525780" y="85852"/>
                    <a:pt x="527812" y="858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2" name="Group 314">
            <a:extLst>
              <a:ext uri="{FF2B5EF4-FFF2-40B4-BE49-F238E27FC236}">
                <a16:creationId xmlns:a16="http://schemas.microsoft.com/office/drawing/2014/main" id="{27A19DBC-95D1-CEE2-9668-7D46CAF14B29}"/>
              </a:ext>
            </a:extLst>
          </p:cNvPr>
          <p:cNvGrpSpPr/>
          <p:nvPr/>
        </p:nvGrpSpPr>
        <p:grpSpPr>
          <a:xfrm>
            <a:off x="14239800" y="9967320"/>
            <a:ext cx="316980" cy="247860"/>
            <a:chOff x="0" y="0"/>
            <a:chExt cx="422640" cy="330480"/>
          </a:xfrm>
        </p:grpSpPr>
        <p:sp>
          <p:nvSpPr>
            <p:cNvPr id="173" name="Freeform 315">
              <a:extLst>
                <a:ext uri="{FF2B5EF4-FFF2-40B4-BE49-F238E27FC236}">
                  <a16:creationId xmlns:a16="http://schemas.microsoft.com/office/drawing/2014/main" id="{152C63D4-CE01-2DA1-634D-AAEEE1E24222}"/>
                </a:ext>
              </a:extLst>
            </p:cNvPr>
            <p:cNvSpPr/>
            <p:nvPr/>
          </p:nvSpPr>
          <p:spPr>
            <a:xfrm>
              <a:off x="-2032" y="0"/>
              <a:ext cx="424688" cy="330581"/>
            </a:xfrm>
            <a:custGeom>
              <a:avLst/>
              <a:gdLst/>
              <a:ahLst/>
              <a:cxnLst/>
              <a:rect l="l" t="t" r="r" b="b"/>
              <a:pathLst>
                <a:path w="424688" h="330581">
                  <a:moveTo>
                    <a:pt x="322580" y="42037"/>
                  </a:moveTo>
                  <a:cubicBezTo>
                    <a:pt x="302514" y="72136"/>
                    <a:pt x="274447" y="90170"/>
                    <a:pt x="238506" y="98171"/>
                  </a:cubicBezTo>
                  <a:cubicBezTo>
                    <a:pt x="240538" y="100203"/>
                    <a:pt x="240538" y="102235"/>
                    <a:pt x="240538" y="104140"/>
                  </a:cubicBezTo>
                  <a:cubicBezTo>
                    <a:pt x="252603" y="100076"/>
                    <a:pt x="264541" y="94107"/>
                    <a:pt x="276606" y="92075"/>
                  </a:cubicBezTo>
                  <a:cubicBezTo>
                    <a:pt x="282575" y="90043"/>
                    <a:pt x="290576" y="90043"/>
                    <a:pt x="294640" y="94107"/>
                  </a:cubicBezTo>
                  <a:cubicBezTo>
                    <a:pt x="332740" y="132207"/>
                    <a:pt x="372745" y="170180"/>
                    <a:pt x="410845" y="210312"/>
                  </a:cubicBezTo>
                  <a:cubicBezTo>
                    <a:pt x="412877" y="212344"/>
                    <a:pt x="414909" y="214376"/>
                    <a:pt x="416814" y="218313"/>
                  </a:cubicBezTo>
                  <a:cubicBezTo>
                    <a:pt x="280670" y="266446"/>
                    <a:pt x="146431" y="266446"/>
                    <a:pt x="10160" y="218313"/>
                  </a:cubicBezTo>
                  <a:cubicBezTo>
                    <a:pt x="56261" y="174244"/>
                    <a:pt x="98298" y="132207"/>
                    <a:pt x="142367" y="88138"/>
                  </a:cubicBezTo>
                  <a:cubicBezTo>
                    <a:pt x="156337" y="94107"/>
                    <a:pt x="170434" y="98171"/>
                    <a:pt x="186436" y="104140"/>
                  </a:cubicBezTo>
                  <a:cubicBezTo>
                    <a:pt x="186436" y="102108"/>
                    <a:pt x="186436" y="100076"/>
                    <a:pt x="188468" y="100076"/>
                  </a:cubicBezTo>
                  <a:cubicBezTo>
                    <a:pt x="134239" y="86106"/>
                    <a:pt x="100203" y="52070"/>
                    <a:pt x="86106" y="0"/>
                  </a:cubicBezTo>
                  <a:cubicBezTo>
                    <a:pt x="84074" y="0"/>
                    <a:pt x="82042" y="2032"/>
                    <a:pt x="80137" y="2032"/>
                  </a:cubicBezTo>
                  <a:cubicBezTo>
                    <a:pt x="86106" y="18034"/>
                    <a:pt x="90170" y="34036"/>
                    <a:pt x="96139" y="48133"/>
                  </a:cubicBezTo>
                  <a:cubicBezTo>
                    <a:pt x="108204" y="58166"/>
                    <a:pt x="122174" y="70104"/>
                    <a:pt x="134239" y="82169"/>
                  </a:cubicBezTo>
                  <a:cubicBezTo>
                    <a:pt x="90170" y="128270"/>
                    <a:pt x="46101" y="172339"/>
                    <a:pt x="0" y="216408"/>
                  </a:cubicBezTo>
                  <a:cubicBezTo>
                    <a:pt x="108204" y="316611"/>
                    <a:pt x="298450" y="330581"/>
                    <a:pt x="424688" y="218440"/>
                  </a:cubicBezTo>
                  <a:cubicBezTo>
                    <a:pt x="380619" y="174371"/>
                    <a:pt x="336550" y="128270"/>
                    <a:pt x="292481" y="84201"/>
                  </a:cubicBezTo>
                  <a:cubicBezTo>
                    <a:pt x="302514" y="70231"/>
                    <a:pt x="324485" y="64135"/>
                    <a:pt x="322580" y="421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4" name="Group 316">
            <a:extLst>
              <a:ext uri="{FF2B5EF4-FFF2-40B4-BE49-F238E27FC236}">
                <a16:creationId xmlns:a16="http://schemas.microsoft.com/office/drawing/2014/main" id="{4B223CD9-E850-CC2D-1727-246080617F0C}"/>
              </a:ext>
            </a:extLst>
          </p:cNvPr>
          <p:cNvGrpSpPr/>
          <p:nvPr/>
        </p:nvGrpSpPr>
        <p:grpSpPr>
          <a:xfrm>
            <a:off x="14380200" y="9788040"/>
            <a:ext cx="260280" cy="316440"/>
            <a:chOff x="0" y="0"/>
            <a:chExt cx="347040" cy="421920"/>
          </a:xfrm>
        </p:grpSpPr>
        <p:sp>
          <p:nvSpPr>
            <p:cNvPr id="175" name="Freeform 317">
              <a:extLst>
                <a:ext uri="{FF2B5EF4-FFF2-40B4-BE49-F238E27FC236}">
                  <a16:creationId xmlns:a16="http://schemas.microsoft.com/office/drawing/2014/main" id="{35F7DD1F-A203-BF33-AF90-721BCD8451E9}"/>
                </a:ext>
              </a:extLst>
            </p:cNvPr>
            <p:cNvSpPr/>
            <p:nvPr/>
          </p:nvSpPr>
          <p:spPr>
            <a:xfrm>
              <a:off x="0" y="-127"/>
              <a:ext cx="346964" cy="422021"/>
            </a:xfrm>
            <a:custGeom>
              <a:avLst/>
              <a:gdLst/>
              <a:ahLst/>
              <a:cxnLst/>
              <a:rect l="l" t="t" r="r" b="b"/>
              <a:pathLst>
                <a:path w="346964" h="422021">
                  <a:moveTo>
                    <a:pt x="135636" y="282067"/>
                  </a:moveTo>
                  <a:cubicBezTo>
                    <a:pt x="181483" y="328041"/>
                    <a:pt x="227330" y="374015"/>
                    <a:pt x="275209" y="422021"/>
                  </a:cubicBezTo>
                  <a:cubicBezTo>
                    <a:pt x="311150" y="379984"/>
                    <a:pt x="335026" y="331978"/>
                    <a:pt x="343027" y="278003"/>
                  </a:cubicBezTo>
                  <a:cubicBezTo>
                    <a:pt x="329057" y="328041"/>
                    <a:pt x="309118" y="374015"/>
                    <a:pt x="275209" y="414020"/>
                  </a:cubicBezTo>
                  <a:cubicBezTo>
                    <a:pt x="231267" y="370078"/>
                    <a:pt x="189484" y="326009"/>
                    <a:pt x="143510" y="280035"/>
                  </a:cubicBezTo>
                  <a:cubicBezTo>
                    <a:pt x="157480" y="260096"/>
                    <a:pt x="163449" y="232029"/>
                    <a:pt x="159512" y="204089"/>
                  </a:cubicBezTo>
                  <a:cubicBezTo>
                    <a:pt x="157480" y="186055"/>
                    <a:pt x="151511" y="168148"/>
                    <a:pt x="147574" y="148082"/>
                  </a:cubicBezTo>
                  <a:cubicBezTo>
                    <a:pt x="147574" y="144145"/>
                    <a:pt x="145542" y="136144"/>
                    <a:pt x="147574" y="132080"/>
                  </a:cubicBezTo>
                  <a:cubicBezTo>
                    <a:pt x="189484" y="90043"/>
                    <a:pt x="231394" y="48133"/>
                    <a:pt x="273177" y="6096"/>
                  </a:cubicBezTo>
                  <a:cubicBezTo>
                    <a:pt x="307086" y="46101"/>
                    <a:pt x="327025" y="92075"/>
                    <a:pt x="340995" y="144018"/>
                  </a:cubicBezTo>
                  <a:cubicBezTo>
                    <a:pt x="346964" y="114046"/>
                    <a:pt x="303149" y="24003"/>
                    <a:pt x="275209" y="0"/>
                  </a:cubicBezTo>
                  <a:cubicBezTo>
                    <a:pt x="229362" y="45974"/>
                    <a:pt x="185420" y="90043"/>
                    <a:pt x="141605" y="133985"/>
                  </a:cubicBezTo>
                  <a:cubicBezTo>
                    <a:pt x="127635" y="117983"/>
                    <a:pt x="117729" y="98044"/>
                    <a:pt x="101727" y="91948"/>
                  </a:cubicBezTo>
                  <a:cubicBezTo>
                    <a:pt x="69850" y="80137"/>
                    <a:pt x="35941" y="66167"/>
                    <a:pt x="0" y="80137"/>
                  </a:cubicBezTo>
                  <a:cubicBezTo>
                    <a:pt x="63881" y="72136"/>
                    <a:pt x="111633" y="96139"/>
                    <a:pt x="143637" y="152146"/>
                  </a:cubicBezTo>
                  <a:cubicBezTo>
                    <a:pt x="167513" y="196088"/>
                    <a:pt x="161544" y="240157"/>
                    <a:pt x="135636" y="282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6" name="Group 318">
            <a:extLst>
              <a:ext uri="{FF2B5EF4-FFF2-40B4-BE49-F238E27FC236}">
                <a16:creationId xmlns:a16="http://schemas.microsoft.com/office/drawing/2014/main" id="{2422DC22-BA7A-399C-2CAB-581ABA9F13E1}"/>
              </a:ext>
            </a:extLst>
          </p:cNvPr>
          <p:cNvGrpSpPr/>
          <p:nvPr/>
        </p:nvGrpSpPr>
        <p:grpSpPr>
          <a:xfrm>
            <a:off x="14339700" y="9885780"/>
            <a:ext cx="117720" cy="115560"/>
            <a:chOff x="0" y="0"/>
            <a:chExt cx="156960" cy="154080"/>
          </a:xfrm>
        </p:grpSpPr>
        <p:sp>
          <p:nvSpPr>
            <p:cNvPr id="177" name="Freeform 319">
              <a:extLst>
                <a:ext uri="{FF2B5EF4-FFF2-40B4-BE49-F238E27FC236}">
                  <a16:creationId xmlns:a16="http://schemas.microsoft.com/office/drawing/2014/main" id="{C917463D-BA92-7822-8AF6-1283D7420700}"/>
                </a:ext>
              </a:extLst>
            </p:cNvPr>
            <p:cNvSpPr/>
            <p:nvPr/>
          </p:nvSpPr>
          <p:spPr>
            <a:xfrm>
              <a:off x="0" y="0"/>
              <a:ext cx="156972" cy="154051"/>
            </a:xfrm>
            <a:custGeom>
              <a:avLst/>
              <a:gdLst/>
              <a:ahLst/>
              <a:cxnLst/>
              <a:rect l="l" t="t" r="r" b="b"/>
              <a:pathLst>
                <a:path w="156972" h="154051">
                  <a:moveTo>
                    <a:pt x="43688" y="10033"/>
                  </a:moveTo>
                  <a:cubicBezTo>
                    <a:pt x="37719" y="18034"/>
                    <a:pt x="33782" y="26035"/>
                    <a:pt x="27813" y="34036"/>
                  </a:cubicBezTo>
                  <a:cubicBezTo>
                    <a:pt x="0" y="66040"/>
                    <a:pt x="3937" y="96012"/>
                    <a:pt x="27813" y="128016"/>
                  </a:cubicBezTo>
                  <a:cubicBezTo>
                    <a:pt x="37719" y="140081"/>
                    <a:pt x="43688" y="152019"/>
                    <a:pt x="63627" y="148082"/>
                  </a:cubicBezTo>
                  <a:cubicBezTo>
                    <a:pt x="69596" y="146050"/>
                    <a:pt x="77597" y="146050"/>
                    <a:pt x="85471" y="148082"/>
                  </a:cubicBezTo>
                  <a:cubicBezTo>
                    <a:pt x="113284" y="154051"/>
                    <a:pt x="127254" y="140081"/>
                    <a:pt x="141097" y="116078"/>
                  </a:cubicBezTo>
                  <a:cubicBezTo>
                    <a:pt x="156972" y="90043"/>
                    <a:pt x="156972" y="72009"/>
                    <a:pt x="141097" y="44069"/>
                  </a:cubicBezTo>
                  <a:cubicBezTo>
                    <a:pt x="125222" y="20066"/>
                    <a:pt x="111252" y="5969"/>
                    <a:pt x="81407" y="12065"/>
                  </a:cubicBezTo>
                  <a:cubicBezTo>
                    <a:pt x="75438" y="14097"/>
                    <a:pt x="67437" y="12065"/>
                    <a:pt x="53594" y="12065"/>
                  </a:cubicBezTo>
                  <a:cubicBezTo>
                    <a:pt x="59563" y="14097"/>
                    <a:pt x="61595" y="14097"/>
                    <a:pt x="61595" y="14097"/>
                  </a:cubicBezTo>
                  <a:cubicBezTo>
                    <a:pt x="115189" y="0"/>
                    <a:pt x="133096" y="37973"/>
                    <a:pt x="148971" y="76073"/>
                  </a:cubicBezTo>
                  <a:cubicBezTo>
                    <a:pt x="151003" y="78105"/>
                    <a:pt x="151003" y="84074"/>
                    <a:pt x="148971" y="86106"/>
                  </a:cubicBezTo>
                  <a:cubicBezTo>
                    <a:pt x="139065" y="104140"/>
                    <a:pt x="129159" y="120142"/>
                    <a:pt x="119126" y="138176"/>
                  </a:cubicBezTo>
                  <a:cubicBezTo>
                    <a:pt x="117094" y="140208"/>
                    <a:pt x="115189" y="144145"/>
                    <a:pt x="111125" y="144145"/>
                  </a:cubicBezTo>
                  <a:cubicBezTo>
                    <a:pt x="91313" y="144145"/>
                    <a:pt x="71374" y="144145"/>
                    <a:pt x="49530" y="144145"/>
                  </a:cubicBezTo>
                  <a:cubicBezTo>
                    <a:pt x="37719" y="122047"/>
                    <a:pt x="23876" y="98044"/>
                    <a:pt x="9906" y="76073"/>
                  </a:cubicBezTo>
                  <a:cubicBezTo>
                    <a:pt x="21844" y="56007"/>
                    <a:pt x="33782" y="36068"/>
                    <a:pt x="45720" y="18034"/>
                  </a:cubicBezTo>
                  <a:cubicBezTo>
                    <a:pt x="45720" y="16002"/>
                    <a:pt x="47752" y="13970"/>
                    <a:pt x="47752" y="13970"/>
                  </a:cubicBezTo>
                  <a:cubicBezTo>
                    <a:pt x="45720" y="12065"/>
                    <a:pt x="43688" y="12065"/>
                    <a:pt x="43688" y="1003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8" name="Group 320">
            <a:extLst>
              <a:ext uri="{FF2B5EF4-FFF2-40B4-BE49-F238E27FC236}">
                <a16:creationId xmlns:a16="http://schemas.microsoft.com/office/drawing/2014/main" id="{F8F6F772-719C-6E7D-4CE3-AA54EB8401F1}"/>
              </a:ext>
            </a:extLst>
          </p:cNvPr>
          <p:cNvGrpSpPr/>
          <p:nvPr/>
        </p:nvGrpSpPr>
        <p:grpSpPr>
          <a:xfrm>
            <a:off x="14370480" y="10089360"/>
            <a:ext cx="61020" cy="55620"/>
            <a:chOff x="0" y="0"/>
            <a:chExt cx="81360" cy="74160"/>
          </a:xfrm>
        </p:grpSpPr>
        <p:sp>
          <p:nvSpPr>
            <p:cNvPr id="179" name="Freeform 321">
              <a:extLst>
                <a:ext uri="{FF2B5EF4-FFF2-40B4-BE49-F238E27FC236}">
                  <a16:creationId xmlns:a16="http://schemas.microsoft.com/office/drawing/2014/main" id="{DEAB1A55-7A4F-38A1-ED12-BD3E9117BA40}"/>
                </a:ext>
              </a:extLst>
            </p:cNvPr>
            <p:cNvSpPr/>
            <p:nvPr/>
          </p:nvSpPr>
          <p:spPr>
            <a:xfrm>
              <a:off x="0" y="0"/>
              <a:ext cx="81280" cy="74168"/>
            </a:xfrm>
            <a:custGeom>
              <a:avLst/>
              <a:gdLst/>
              <a:ahLst/>
              <a:cxnLst/>
              <a:rect l="l" t="t" r="r" b="b"/>
              <a:pathLst>
                <a:path w="81280" h="74168">
                  <a:moveTo>
                    <a:pt x="35687" y="74168"/>
                  </a:moveTo>
                  <a:cubicBezTo>
                    <a:pt x="47625" y="72136"/>
                    <a:pt x="57531" y="74168"/>
                    <a:pt x="61468" y="68199"/>
                  </a:cubicBezTo>
                  <a:cubicBezTo>
                    <a:pt x="69469" y="60071"/>
                    <a:pt x="75438" y="48133"/>
                    <a:pt x="77343" y="38100"/>
                  </a:cubicBezTo>
                  <a:cubicBezTo>
                    <a:pt x="81280" y="28067"/>
                    <a:pt x="59436" y="0"/>
                    <a:pt x="51562" y="0"/>
                  </a:cubicBezTo>
                  <a:cubicBezTo>
                    <a:pt x="39624" y="2032"/>
                    <a:pt x="25781" y="0"/>
                    <a:pt x="15875" y="5969"/>
                  </a:cubicBezTo>
                  <a:cubicBezTo>
                    <a:pt x="8001" y="12065"/>
                    <a:pt x="0" y="26035"/>
                    <a:pt x="0" y="38100"/>
                  </a:cubicBezTo>
                  <a:cubicBezTo>
                    <a:pt x="0" y="46101"/>
                    <a:pt x="8001" y="58166"/>
                    <a:pt x="13843" y="64135"/>
                  </a:cubicBezTo>
                  <a:cubicBezTo>
                    <a:pt x="19685" y="70104"/>
                    <a:pt x="29718" y="72136"/>
                    <a:pt x="35687" y="74168"/>
                  </a:cubicBezTo>
                  <a:close/>
                  <a:moveTo>
                    <a:pt x="37719" y="5969"/>
                  </a:moveTo>
                  <a:cubicBezTo>
                    <a:pt x="53594" y="5969"/>
                    <a:pt x="71501" y="22098"/>
                    <a:pt x="71501" y="38100"/>
                  </a:cubicBezTo>
                  <a:cubicBezTo>
                    <a:pt x="71501" y="52070"/>
                    <a:pt x="53594" y="68199"/>
                    <a:pt x="37719" y="68199"/>
                  </a:cubicBezTo>
                  <a:cubicBezTo>
                    <a:pt x="23876" y="68199"/>
                    <a:pt x="5969" y="50165"/>
                    <a:pt x="5969" y="36068"/>
                  </a:cubicBezTo>
                  <a:cubicBezTo>
                    <a:pt x="5969" y="21971"/>
                    <a:pt x="23876" y="5969"/>
                    <a:pt x="37719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0" name="Group 322">
            <a:extLst>
              <a:ext uri="{FF2B5EF4-FFF2-40B4-BE49-F238E27FC236}">
                <a16:creationId xmlns:a16="http://schemas.microsoft.com/office/drawing/2014/main" id="{ED7B754F-9876-8265-9EEF-ECC9BBF85CE3}"/>
              </a:ext>
            </a:extLst>
          </p:cNvPr>
          <p:cNvGrpSpPr/>
          <p:nvPr/>
        </p:nvGrpSpPr>
        <p:grpSpPr>
          <a:xfrm>
            <a:off x="14369400" y="9747540"/>
            <a:ext cx="61560" cy="52380"/>
            <a:chOff x="0" y="0"/>
            <a:chExt cx="82080" cy="69840"/>
          </a:xfrm>
        </p:grpSpPr>
        <p:sp>
          <p:nvSpPr>
            <p:cNvPr id="181" name="Freeform 323">
              <a:extLst>
                <a:ext uri="{FF2B5EF4-FFF2-40B4-BE49-F238E27FC236}">
                  <a16:creationId xmlns:a16="http://schemas.microsoft.com/office/drawing/2014/main" id="{729B0844-C28D-0224-66C1-A1B81F55B1B4}"/>
                </a:ext>
              </a:extLst>
            </p:cNvPr>
            <p:cNvSpPr/>
            <p:nvPr/>
          </p:nvSpPr>
          <p:spPr>
            <a:xfrm>
              <a:off x="0" y="0"/>
              <a:ext cx="82042" cy="69850"/>
            </a:xfrm>
            <a:custGeom>
              <a:avLst/>
              <a:gdLst/>
              <a:ahLst/>
              <a:cxnLst/>
              <a:rect l="l" t="t" r="r" b="b"/>
              <a:pathLst>
                <a:path w="82042" h="69850">
                  <a:moveTo>
                    <a:pt x="42037" y="69850"/>
                  </a:moveTo>
                  <a:cubicBezTo>
                    <a:pt x="60071" y="69850"/>
                    <a:pt x="82042" y="49911"/>
                    <a:pt x="82042" y="35941"/>
                  </a:cubicBezTo>
                  <a:cubicBezTo>
                    <a:pt x="80137" y="17907"/>
                    <a:pt x="60071" y="0"/>
                    <a:pt x="42037" y="0"/>
                  </a:cubicBezTo>
                  <a:cubicBezTo>
                    <a:pt x="24003" y="0"/>
                    <a:pt x="0" y="19939"/>
                    <a:pt x="0" y="35941"/>
                  </a:cubicBezTo>
                  <a:cubicBezTo>
                    <a:pt x="2032" y="51943"/>
                    <a:pt x="21971" y="69850"/>
                    <a:pt x="42037" y="69850"/>
                  </a:cubicBezTo>
                  <a:close/>
                  <a:moveTo>
                    <a:pt x="42037" y="67818"/>
                  </a:moveTo>
                  <a:cubicBezTo>
                    <a:pt x="28067" y="67818"/>
                    <a:pt x="8001" y="49911"/>
                    <a:pt x="8001" y="35941"/>
                  </a:cubicBezTo>
                  <a:cubicBezTo>
                    <a:pt x="8001" y="24003"/>
                    <a:pt x="26035" y="3937"/>
                    <a:pt x="40005" y="3937"/>
                  </a:cubicBezTo>
                  <a:cubicBezTo>
                    <a:pt x="56007" y="3937"/>
                    <a:pt x="74041" y="21844"/>
                    <a:pt x="74041" y="35814"/>
                  </a:cubicBezTo>
                  <a:cubicBezTo>
                    <a:pt x="74041" y="47752"/>
                    <a:pt x="53975" y="67691"/>
                    <a:pt x="42037" y="6769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2" name="Group 324">
            <a:extLst>
              <a:ext uri="{FF2B5EF4-FFF2-40B4-BE49-F238E27FC236}">
                <a16:creationId xmlns:a16="http://schemas.microsoft.com/office/drawing/2014/main" id="{4DE314EC-5882-B420-30DD-7DC1414D09D4}"/>
              </a:ext>
            </a:extLst>
          </p:cNvPr>
          <p:cNvGrpSpPr/>
          <p:nvPr/>
        </p:nvGrpSpPr>
        <p:grpSpPr>
          <a:xfrm>
            <a:off x="14165280" y="10008360"/>
            <a:ext cx="52380" cy="98280"/>
            <a:chOff x="0" y="0"/>
            <a:chExt cx="69840" cy="131040"/>
          </a:xfrm>
        </p:grpSpPr>
        <p:sp>
          <p:nvSpPr>
            <p:cNvPr id="183" name="Freeform 325">
              <a:extLst>
                <a:ext uri="{FF2B5EF4-FFF2-40B4-BE49-F238E27FC236}">
                  <a16:creationId xmlns:a16="http://schemas.microsoft.com/office/drawing/2014/main" id="{11730695-9C1D-368D-6F2E-F54698960198}"/>
                </a:ext>
              </a:extLst>
            </p:cNvPr>
            <p:cNvSpPr/>
            <p:nvPr/>
          </p:nvSpPr>
          <p:spPr>
            <a:xfrm>
              <a:off x="0" y="0"/>
              <a:ext cx="69850" cy="131064"/>
            </a:xfrm>
            <a:custGeom>
              <a:avLst/>
              <a:gdLst/>
              <a:ahLst/>
              <a:cxnLst/>
              <a:rect l="l" t="t" r="r" b="b"/>
              <a:pathLst>
                <a:path w="69850" h="131064">
                  <a:moveTo>
                    <a:pt x="0" y="0"/>
                  </a:moveTo>
                  <a:cubicBezTo>
                    <a:pt x="8001" y="49657"/>
                    <a:pt x="33909" y="91313"/>
                    <a:pt x="67818" y="131064"/>
                  </a:cubicBezTo>
                  <a:cubicBezTo>
                    <a:pt x="69850" y="125095"/>
                    <a:pt x="69850" y="123063"/>
                    <a:pt x="69850" y="121158"/>
                  </a:cubicBezTo>
                  <a:cubicBezTo>
                    <a:pt x="31877" y="87376"/>
                    <a:pt x="17907" y="43688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4" name="Group 326">
            <a:extLst>
              <a:ext uri="{FF2B5EF4-FFF2-40B4-BE49-F238E27FC236}">
                <a16:creationId xmlns:a16="http://schemas.microsoft.com/office/drawing/2014/main" id="{828B1692-17AB-9739-CCA9-C45B85A4EDAE}"/>
              </a:ext>
            </a:extLst>
          </p:cNvPr>
          <p:cNvGrpSpPr/>
          <p:nvPr/>
        </p:nvGrpSpPr>
        <p:grpSpPr>
          <a:xfrm>
            <a:off x="14373720" y="9918180"/>
            <a:ext cx="53460" cy="52380"/>
            <a:chOff x="0" y="0"/>
            <a:chExt cx="71280" cy="69840"/>
          </a:xfrm>
        </p:grpSpPr>
        <p:sp>
          <p:nvSpPr>
            <p:cNvPr id="185" name="Freeform 327">
              <a:extLst>
                <a:ext uri="{FF2B5EF4-FFF2-40B4-BE49-F238E27FC236}">
                  <a16:creationId xmlns:a16="http://schemas.microsoft.com/office/drawing/2014/main" id="{322F7133-093C-9B51-8D9E-5EA6CAB15337}"/>
                </a:ext>
              </a:extLst>
            </p:cNvPr>
            <p:cNvSpPr/>
            <p:nvPr/>
          </p:nvSpPr>
          <p:spPr>
            <a:xfrm>
              <a:off x="0" y="0"/>
              <a:ext cx="71247" cy="69850"/>
            </a:xfrm>
            <a:custGeom>
              <a:avLst/>
              <a:gdLst/>
              <a:ahLst/>
              <a:cxnLst/>
              <a:rect l="l" t="t" r="r" b="b"/>
              <a:pathLst>
                <a:path w="71247" h="69850">
                  <a:moveTo>
                    <a:pt x="37592" y="69850"/>
                  </a:moveTo>
                  <a:cubicBezTo>
                    <a:pt x="59309" y="69850"/>
                    <a:pt x="71247" y="55880"/>
                    <a:pt x="71247" y="33909"/>
                  </a:cubicBezTo>
                  <a:cubicBezTo>
                    <a:pt x="71247" y="13970"/>
                    <a:pt x="53467" y="0"/>
                    <a:pt x="33655" y="0"/>
                  </a:cubicBezTo>
                  <a:cubicBezTo>
                    <a:pt x="13843" y="0"/>
                    <a:pt x="0" y="13970"/>
                    <a:pt x="0" y="35941"/>
                  </a:cubicBezTo>
                  <a:cubicBezTo>
                    <a:pt x="9906" y="17907"/>
                    <a:pt x="17780" y="0"/>
                    <a:pt x="41529" y="5969"/>
                  </a:cubicBezTo>
                  <a:cubicBezTo>
                    <a:pt x="55372" y="9906"/>
                    <a:pt x="65278" y="19939"/>
                    <a:pt x="65278" y="33909"/>
                  </a:cubicBezTo>
                  <a:cubicBezTo>
                    <a:pt x="67310" y="53848"/>
                    <a:pt x="55372" y="63881"/>
                    <a:pt x="37592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6" name="Group 328">
            <a:extLst>
              <a:ext uri="{FF2B5EF4-FFF2-40B4-BE49-F238E27FC236}">
                <a16:creationId xmlns:a16="http://schemas.microsoft.com/office/drawing/2014/main" id="{71632860-7172-AB2E-B648-C09DBEA30E3F}"/>
              </a:ext>
            </a:extLst>
          </p:cNvPr>
          <p:cNvGrpSpPr/>
          <p:nvPr/>
        </p:nvGrpSpPr>
        <p:grpSpPr>
          <a:xfrm>
            <a:off x="14669100" y="9835560"/>
            <a:ext cx="43740" cy="89100"/>
            <a:chOff x="0" y="0"/>
            <a:chExt cx="58320" cy="118800"/>
          </a:xfrm>
        </p:grpSpPr>
        <p:sp>
          <p:nvSpPr>
            <p:cNvPr id="187" name="Freeform 329">
              <a:extLst>
                <a:ext uri="{FF2B5EF4-FFF2-40B4-BE49-F238E27FC236}">
                  <a16:creationId xmlns:a16="http://schemas.microsoft.com/office/drawing/2014/main" id="{FEFAF731-F8A4-0299-F9FD-39E37E33C2CA}"/>
                </a:ext>
              </a:extLst>
            </p:cNvPr>
            <p:cNvSpPr/>
            <p:nvPr/>
          </p:nvSpPr>
          <p:spPr>
            <a:xfrm>
              <a:off x="-2032" y="0"/>
              <a:ext cx="60325" cy="118745"/>
            </a:xfrm>
            <a:custGeom>
              <a:avLst/>
              <a:gdLst/>
              <a:ahLst/>
              <a:cxnLst/>
              <a:rect l="l" t="t" r="r" b="b"/>
              <a:pathLst>
                <a:path w="60325" h="118745">
                  <a:moveTo>
                    <a:pt x="60325" y="118745"/>
                  </a:moveTo>
                  <a:cubicBezTo>
                    <a:pt x="56134" y="76454"/>
                    <a:pt x="37465" y="40259"/>
                    <a:pt x="10414" y="8001"/>
                  </a:cubicBezTo>
                  <a:cubicBezTo>
                    <a:pt x="8255" y="4064"/>
                    <a:pt x="4064" y="2032"/>
                    <a:pt x="0" y="0"/>
                  </a:cubicBezTo>
                  <a:cubicBezTo>
                    <a:pt x="0" y="2032"/>
                    <a:pt x="0" y="4064"/>
                    <a:pt x="2032" y="6096"/>
                  </a:cubicBezTo>
                  <a:cubicBezTo>
                    <a:pt x="29083" y="36195"/>
                    <a:pt x="45720" y="70485"/>
                    <a:pt x="56134" y="110744"/>
                  </a:cubicBezTo>
                  <a:cubicBezTo>
                    <a:pt x="56134" y="112776"/>
                    <a:pt x="58166" y="114808"/>
                    <a:pt x="60325" y="11874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8" name="Group 330">
            <a:extLst>
              <a:ext uri="{FF2B5EF4-FFF2-40B4-BE49-F238E27FC236}">
                <a16:creationId xmlns:a16="http://schemas.microsoft.com/office/drawing/2014/main" id="{2B376054-1B7D-637C-1E3E-DC859B4FB80B}"/>
              </a:ext>
            </a:extLst>
          </p:cNvPr>
          <p:cNvGrpSpPr/>
          <p:nvPr/>
        </p:nvGrpSpPr>
        <p:grpSpPr>
          <a:xfrm>
            <a:off x="14156640" y="9918180"/>
            <a:ext cx="2700" cy="55620"/>
            <a:chOff x="0" y="0"/>
            <a:chExt cx="3600" cy="74160"/>
          </a:xfrm>
        </p:grpSpPr>
        <p:sp>
          <p:nvSpPr>
            <p:cNvPr id="189" name="Freeform 331">
              <a:extLst>
                <a:ext uri="{FF2B5EF4-FFF2-40B4-BE49-F238E27FC236}">
                  <a16:creationId xmlns:a16="http://schemas.microsoft.com/office/drawing/2014/main" id="{3CF28BD2-10CD-7341-40D0-FA3B5BA6B072}"/>
                </a:ext>
              </a:extLst>
            </p:cNvPr>
            <p:cNvSpPr/>
            <p:nvPr/>
          </p:nvSpPr>
          <p:spPr>
            <a:xfrm>
              <a:off x="0" y="0"/>
              <a:ext cx="3556" cy="74168"/>
            </a:xfrm>
            <a:custGeom>
              <a:avLst/>
              <a:gdLst/>
              <a:ahLst/>
              <a:cxnLst/>
              <a:rect l="l" t="t" r="r" b="b"/>
              <a:pathLst>
                <a:path w="3556" h="74168">
                  <a:moveTo>
                    <a:pt x="0" y="0"/>
                  </a:moveTo>
                  <a:cubicBezTo>
                    <a:pt x="0" y="26035"/>
                    <a:pt x="0" y="50165"/>
                    <a:pt x="0" y="74168"/>
                  </a:cubicBezTo>
                  <a:cubicBezTo>
                    <a:pt x="1778" y="74168"/>
                    <a:pt x="1778" y="74168"/>
                    <a:pt x="3556" y="74168"/>
                  </a:cubicBezTo>
                  <a:cubicBezTo>
                    <a:pt x="3556" y="50165"/>
                    <a:pt x="3556" y="24003"/>
                    <a:pt x="3556" y="0"/>
                  </a:cubicBezTo>
                  <a:cubicBezTo>
                    <a:pt x="1778" y="0"/>
                    <a:pt x="177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0" name="Group 332">
            <a:extLst>
              <a:ext uri="{FF2B5EF4-FFF2-40B4-BE49-F238E27FC236}">
                <a16:creationId xmlns:a16="http://schemas.microsoft.com/office/drawing/2014/main" id="{269FBE4E-EC12-25A9-AD6E-D49A22C33496}"/>
              </a:ext>
            </a:extLst>
          </p:cNvPr>
          <p:cNvGrpSpPr/>
          <p:nvPr/>
        </p:nvGrpSpPr>
        <p:grpSpPr>
          <a:xfrm>
            <a:off x="17358300" y="9256680"/>
            <a:ext cx="28620" cy="28620"/>
            <a:chOff x="0" y="0"/>
            <a:chExt cx="38160" cy="38160"/>
          </a:xfrm>
        </p:grpSpPr>
        <p:sp>
          <p:nvSpPr>
            <p:cNvPr id="191" name="Freeform 333">
              <a:extLst>
                <a:ext uri="{FF2B5EF4-FFF2-40B4-BE49-F238E27FC236}">
                  <a16:creationId xmlns:a16="http://schemas.microsoft.com/office/drawing/2014/main" id="{E08AA135-01BA-0FF7-06C6-14ABE9C7DEDD}"/>
                </a:ext>
              </a:extLst>
            </p:cNvPr>
            <p:cNvSpPr/>
            <p:nvPr/>
          </p:nvSpPr>
          <p:spPr>
            <a:xfrm>
              <a:off x="0" y="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0066" y="0"/>
                  </a:moveTo>
                  <a:cubicBezTo>
                    <a:pt x="8001" y="0"/>
                    <a:pt x="0" y="5969"/>
                    <a:pt x="0" y="18034"/>
                  </a:cubicBezTo>
                  <a:cubicBezTo>
                    <a:pt x="0" y="30099"/>
                    <a:pt x="5969" y="38100"/>
                    <a:pt x="18034" y="38100"/>
                  </a:cubicBezTo>
                  <a:cubicBezTo>
                    <a:pt x="30099" y="38100"/>
                    <a:pt x="36195" y="32131"/>
                    <a:pt x="38100" y="20066"/>
                  </a:cubicBezTo>
                  <a:cubicBezTo>
                    <a:pt x="38100" y="8001"/>
                    <a:pt x="30099" y="2032"/>
                    <a:pt x="20066" y="0"/>
                  </a:cubicBezTo>
                  <a:close/>
                  <a:moveTo>
                    <a:pt x="18034" y="38100"/>
                  </a:moveTo>
                  <a:cubicBezTo>
                    <a:pt x="12065" y="30099"/>
                    <a:pt x="4064" y="24130"/>
                    <a:pt x="5969" y="18034"/>
                  </a:cubicBezTo>
                  <a:cubicBezTo>
                    <a:pt x="5969" y="13970"/>
                    <a:pt x="13970" y="5969"/>
                    <a:pt x="20066" y="5969"/>
                  </a:cubicBezTo>
                  <a:cubicBezTo>
                    <a:pt x="24130" y="5969"/>
                    <a:pt x="32131" y="16002"/>
                    <a:pt x="32131" y="20066"/>
                  </a:cubicBezTo>
                  <a:cubicBezTo>
                    <a:pt x="32131" y="24130"/>
                    <a:pt x="24130" y="30099"/>
                    <a:pt x="18034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2" name="Group 334">
            <a:extLst>
              <a:ext uri="{FF2B5EF4-FFF2-40B4-BE49-F238E27FC236}">
                <a16:creationId xmlns:a16="http://schemas.microsoft.com/office/drawing/2014/main" id="{7568455C-6271-9786-8230-E2BC99E6B751}"/>
              </a:ext>
            </a:extLst>
          </p:cNvPr>
          <p:cNvGrpSpPr/>
          <p:nvPr/>
        </p:nvGrpSpPr>
        <p:grpSpPr>
          <a:xfrm>
            <a:off x="17710920" y="9256680"/>
            <a:ext cx="29700" cy="28620"/>
            <a:chOff x="0" y="0"/>
            <a:chExt cx="39600" cy="38160"/>
          </a:xfrm>
        </p:grpSpPr>
        <p:sp>
          <p:nvSpPr>
            <p:cNvPr id="193" name="Freeform 335">
              <a:extLst>
                <a:ext uri="{FF2B5EF4-FFF2-40B4-BE49-F238E27FC236}">
                  <a16:creationId xmlns:a16="http://schemas.microsoft.com/office/drawing/2014/main" id="{431BA302-5D4A-796B-494F-C6722D5823E3}"/>
                </a:ext>
              </a:extLst>
            </p:cNvPr>
            <p:cNvSpPr/>
            <p:nvPr/>
          </p:nvSpPr>
          <p:spPr>
            <a:xfrm>
              <a:off x="0" y="0"/>
              <a:ext cx="39624" cy="38100"/>
            </a:xfrm>
            <a:custGeom>
              <a:avLst/>
              <a:gdLst/>
              <a:ahLst/>
              <a:cxnLst/>
              <a:rect l="l" t="t" r="r" b="b"/>
              <a:pathLst>
                <a:path w="39624" h="38100">
                  <a:moveTo>
                    <a:pt x="13843" y="38100"/>
                  </a:moveTo>
                  <a:cubicBezTo>
                    <a:pt x="31623" y="38100"/>
                    <a:pt x="37592" y="32131"/>
                    <a:pt x="39624" y="20066"/>
                  </a:cubicBezTo>
                  <a:cubicBezTo>
                    <a:pt x="39624" y="8001"/>
                    <a:pt x="31623" y="0"/>
                    <a:pt x="19812" y="0"/>
                  </a:cubicBezTo>
                  <a:cubicBezTo>
                    <a:pt x="9906" y="0"/>
                    <a:pt x="0" y="8001"/>
                    <a:pt x="2032" y="18034"/>
                  </a:cubicBezTo>
                  <a:cubicBezTo>
                    <a:pt x="2032" y="26035"/>
                    <a:pt x="9906" y="34163"/>
                    <a:pt x="13970" y="38100"/>
                  </a:cubicBezTo>
                  <a:close/>
                  <a:moveTo>
                    <a:pt x="19939" y="0"/>
                  </a:moveTo>
                  <a:cubicBezTo>
                    <a:pt x="25908" y="10033"/>
                    <a:pt x="33782" y="14097"/>
                    <a:pt x="33782" y="20066"/>
                  </a:cubicBezTo>
                  <a:cubicBezTo>
                    <a:pt x="31750" y="24130"/>
                    <a:pt x="25908" y="32131"/>
                    <a:pt x="19939" y="32131"/>
                  </a:cubicBezTo>
                  <a:cubicBezTo>
                    <a:pt x="16002" y="32131"/>
                    <a:pt x="8001" y="24130"/>
                    <a:pt x="8001" y="20066"/>
                  </a:cubicBezTo>
                  <a:cubicBezTo>
                    <a:pt x="8001" y="14097"/>
                    <a:pt x="13970" y="10033"/>
                    <a:pt x="1993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4" name="Group 336">
            <a:extLst>
              <a:ext uri="{FF2B5EF4-FFF2-40B4-BE49-F238E27FC236}">
                <a16:creationId xmlns:a16="http://schemas.microsoft.com/office/drawing/2014/main" id="{8429562E-C5FA-3C4F-C64E-325A94095E45}"/>
              </a:ext>
            </a:extLst>
          </p:cNvPr>
          <p:cNvGrpSpPr/>
          <p:nvPr/>
        </p:nvGrpSpPr>
        <p:grpSpPr>
          <a:xfrm>
            <a:off x="14374800" y="10093680"/>
            <a:ext cx="49140" cy="46440"/>
            <a:chOff x="0" y="0"/>
            <a:chExt cx="65520" cy="61920"/>
          </a:xfrm>
        </p:grpSpPr>
        <p:sp>
          <p:nvSpPr>
            <p:cNvPr id="195" name="Freeform 337">
              <a:extLst>
                <a:ext uri="{FF2B5EF4-FFF2-40B4-BE49-F238E27FC236}">
                  <a16:creationId xmlns:a16="http://schemas.microsoft.com/office/drawing/2014/main" id="{E0E0CD01-3135-25AC-BB52-837C93940D0F}"/>
                </a:ext>
              </a:extLst>
            </p:cNvPr>
            <p:cNvSpPr/>
            <p:nvPr/>
          </p:nvSpPr>
          <p:spPr>
            <a:xfrm>
              <a:off x="0" y="0"/>
              <a:ext cx="65532" cy="61976"/>
            </a:xfrm>
            <a:custGeom>
              <a:avLst/>
              <a:gdLst/>
              <a:ahLst/>
              <a:cxnLst/>
              <a:rect l="l" t="t" r="r" b="b"/>
              <a:pathLst>
                <a:path w="65532" h="61976">
                  <a:moveTo>
                    <a:pt x="31750" y="0"/>
                  </a:moveTo>
                  <a:cubicBezTo>
                    <a:pt x="17907" y="0"/>
                    <a:pt x="0" y="16002"/>
                    <a:pt x="0" y="29972"/>
                  </a:cubicBezTo>
                  <a:cubicBezTo>
                    <a:pt x="0" y="43942"/>
                    <a:pt x="17907" y="61976"/>
                    <a:pt x="31750" y="61976"/>
                  </a:cubicBezTo>
                  <a:cubicBezTo>
                    <a:pt x="47625" y="61976"/>
                    <a:pt x="65532" y="45974"/>
                    <a:pt x="65532" y="32004"/>
                  </a:cubicBezTo>
                  <a:cubicBezTo>
                    <a:pt x="65532" y="16002"/>
                    <a:pt x="47625" y="0"/>
                    <a:pt x="31750" y="0"/>
                  </a:cubicBezTo>
                  <a:close/>
                  <a:moveTo>
                    <a:pt x="13843" y="25908"/>
                  </a:moveTo>
                  <a:cubicBezTo>
                    <a:pt x="17780" y="21971"/>
                    <a:pt x="23749" y="13970"/>
                    <a:pt x="31750" y="11938"/>
                  </a:cubicBezTo>
                  <a:cubicBezTo>
                    <a:pt x="43688" y="9906"/>
                    <a:pt x="51562" y="17907"/>
                    <a:pt x="51562" y="31877"/>
                  </a:cubicBezTo>
                  <a:cubicBezTo>
                    <a:pt x="51562" y="43815"/>
                    <a:pt x="45593" y="49911"/>
                    <a:pt x="33655" y="49911"/>
                  </a:cubicBezTo>
                  <a:cubicBezTo>
                    <a:pt x="19812" y="49911"/>
                    <a:pt x="13843" y="43942"/>
                    <a:pt x="13843" y="259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6" name="Group 338">
            <a:extLst>
              <a:ext uri="{FF2B5EF4-FFF2-40B4-BE49-F238E27FC236}">
                <a16:creationId xmlns:a16="http://schemas.microsoft.com/office/drawing/2014/main" id="{1A5E2A41-C971-EBA6-DE15-9E76AD43D1AD}"/>
              </a:ext>
            </a:extLst>
          </p:cNvPr>
          <p:cNvGrpSpPr/>
          <p:nvPr/>
        </p:nvGrpSpPr>
        <p:grpSpPr>
          <a:xfrm>
            <a:off x="14374800" y="9750780"/>
            <a:ext cx="49140" cy="48060"/>
            <a:chOff x="0" y="0"/>
            <a:chExt cx="65520" cy="64080"/>
          </a:xfrm>
        </p:grpSpPr>
        <p:sp>
          <p:nvSpPr>
            <p:cNvPr id="197" name="Freeform 339">
              <a:extLst>
                <a:ext uri="{FF2B5EF4-FFF2-40B4-BE49-F238E27FC236}">
                  <a16:creationId xmlns:a16="http://schemas.microsoft.com/office/drawing/2014/main" id="{A855520F-A883-9967-266C-E54711144070}"/>
                </a:ext>
              </a:extLst>
            </p:cNvPr>
            <p:cNvSpPr/>
            <p:nvPr/>
          </p:nvSpPr>
          <p:spPr>
            <a:xfrm>
              <a:off x="0" y="0"/>
              <a:ext cx="65532" cy="64135"/>
            </a:xfrm>
            <a:custGeom>
              <a:avLst/>
              <a:gdLst/>
              <a:ahLst/>
              <a:cxnLst/>
              <a:rect l="l" t="t" r="r" b="b"/>
              <a:pathLst>
                <a:path w="65532" h="64135">
                  <a:moveTo>
                    <a:pt x="33782" y="64135"/>
                  </a:moveTo>
                  <a:cubicBezTo>
                    <a:pt x="45720" y="64135"/>
                    <a:pt x="65532" y="44069"/>
                    <a:pt x="65532" y="32131"/>
                  </a:cubicBezTo>
                  <a:cubicBezTo>
                    <a:pt x="65532" y="18034"/>
                    <a:pt x="47625" y="0"/>
                    <a:pt x="31750" y="0"/>
                  </a:cubicBezTo>
                  <a:cubicBezTo>
                    <a:pt x="17907" y="0"/>
                    <a:pt x="0" y="20066"/>
                    <a:pt x="0" y="32004"/>
                  </a:cubicBezTo>
                  <a:cubicBezTo>
                    <a:pt x="0" y="45974"/>
                    <a:pt x="19812" y="64008"/>
                    <a:pt x="33782" y="64008"/>
                  </a:cubicBezTo>
                  <a:close/>
                  <a:moveTo>
                    <a:pt x="27813" y="12065"/>
                  </a:moveTo>
                  <a:cubicBezTo>
                    <a:pt x="45720" y="12065"/>
                    <a:pt x="51689" y="20066"/>
                    <a:pt x="51689" y="32131"/>
                  </a:cubicBezTo>
                  <a:cubicBezTo>
                    <a:pt x="51689" y="44196"/>
                    <a:pt x="43688" y="50038"/>
                    <a:pt x="33782" y="50038"/>
                  </a:cubicBezTo>
                  <a:cubicBezTo>
                    <a:pt x="19939" y="50038"/>
                    <a:pt x="11938" y="44069"/>
                    <a:pt x="13970" y="29972"/>
                  </a:cubicBezTo>
                  <a:cubicBezTo>
                    <a:pt x="16002" y="21971"/>
                    <a:pt x="23876" y="16002"/>
                    <a:pt x="27813" y="119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8" name="Group 340">
            <a:extLst>
              <a:ext uri="{FF2B5EF4-FFF2-40B4-BE49-F238E27FC236}">
                <a16:creationId xmlns:a16="http://schemas.microsoft.com/office/drawing/2014/main" id="{DFB50254-A946-AF46-5CF4-1FC6EA3EA1DE}"/>
              </a:ext>
            </a:extLst>
          </p:cNvPr>
          <p:cNvGrpSpPr/>
          <p:nvPr/>
        </p:nvGrpSpPr>
        <p:grpSpPr>
          <a:xfrm>
            <a:off x="17361540" y="9261000"/>
            <a:ext cx="21600" cy="23760"/>
            <a:chOff x="0" y="0"/>
            <a:chExt cx="28800" cy="31680"/>
          </a:xfrm>
        </p:grpSpPr>
        <p:sp>
          <p:nvSpPr>
            <p:cNvPr id="199" name="Freeform 341">
              <a:extLst>
                <a:ext uri="{FF2B5EF4-FFF2-40B4-BE49-F238E27FC236}">
                  <a16:creationId xmlns:a16="http://schemas.microsoft.com/office/drawing/2014/main" id="{06C4AAA8-BC6C-68E1-43B6-EBD64CB88301}"/>
                </a:ext>
              </a:extLst>
            </p:cNvPr>
            <p:cNvSpPr/>
            <p:nvPr/>
          </p:nvSpPr>
          <p:spPr>
            <a:xfrm>
              <a:off x="0" y="0"/>
              <a:ext cx="28702" cy="31750"/>
            </a:xfrm>
            <a:custGeom>
              <a:avLst/>
              <a:gdLst/>
              <a:ahLst/>
              <a:cxnLst/>
              <a:rect l="l" t="t" r="r" b="b"/>
              <a:pathLst>
                <a:path w="28702" h="31750">
                  <a:moveTo>
                    <a:pt x="14351" y="31623"/>
                  </a:moveTo>
                  <a:cubicBezTo>
                    <a:pt x="20574" y="23749"/>
                    <a:pt x="28702" y="17780"/>
                    <a:pt x="28702" y="13843"/>
                  </a:cubicBezTo>
                  <a:cubicBezTo>
                    <a:pt x="28702" y="9906"/>
                    <a:pt x="20574" y="0"/>
                    <a:pt x="16510" y="0"/>
                  </a:cubicBezTo>
                  <a:cubicBezTo>
                    <a:pt x="10287" y="0"/>
                    <a:pt x="2032" y="7874"/>
                    <a:pt x="2032" y="11938"/>
                  </a:cubicBezTo>
                  <a:cubicBezTo>
                    <a:pt x="0" y="17907"/>
                    <a:pt x="8255" y="23876"/>
                    <a:pt x="14351" y="317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0" name="Group 342">
            <a:extLst>
              <a:ext uri="{FF2B5EF4-FFF2-40B4-BE49-F238E27FC236}">
                <a16:creationId xmlns:a16="http://schemas.microsoft.com/office/drawing/2014/main" id="{5EF55157-8FFA-3190-4478-7207630472B7}"/>
              </a:ext>
            </a:extLst>
          </p:cNvPr>
          <p:cNvGrpSpPr/>
          <p:nvPr/>
        </p:nvGrpSpPr>
        <p:grpSpPr>
          <a:xfrm>
            <a:off x="17717940" y="9256680"/>
            <a:ext cx="19440" cy="23760"/>
            <a:chOff x="0" y="0"/>
            <a:chExt cx="25920" cy="31680"/>
          </a:xfrm>
        </p:grpSpPr>
        <p:sp>
          <p:nvSpPr>
            <p:cNvPr id="201" name="Freeform 343">
              <a:extLst>
                <a:ext uri="{FF2B5EF4-FFF2-40B4-BE49-F238E27FC236}">
                  <a16:creationId xmlns:a16="http://schemas.microsoft.com/office/drawing/2014/main" id="{A8E6F98F-876F-0E7C-B231-F10DB85B4287}"/>
                </a:ext>
              </a:extLst>
            </p:cNvPr>
            <p:cNvSpPr/>
            <p:nvPr/>
          </p:nvSpPr>
          <p:spPr>
            <a:xfrm>
              <a:off x="0" y="0"/>
              <a:ext cx="25908" cy="31750"/>
            </a:xfrm>
            <a:custGeom>
              <a:avLst/>
              <a:gdLst/>
              <a:ahLst/>
              <a:cxnLst/>
              <a:rect l="l" t="t" r="r" b="b"/>
              <a:pathLst>
                <a:path w="25908" h="31750">
                  <a:moveTo>
                    <a:pt x="11938" y="0"/>
                  </a:moveTo>
                  <a:cubicBezTo>
                    <a:pt x="5969" y="9906"/>
                    <a:pt x="0" y="13843"/>
                    <a:pt x="0" y="19812"/>
                  </a:cubicBezTo>
                  <a:cubicBezTo>
                    <a:pt x="0" y="23749"/>
                    <a:pt x="8001" y="31750"/>
                    <a:pt x="11938" y="31750"/>
                  </a:cubicBezTo>
                  <a:cubicBezTo>
                    <a:pt x="17907" y="31750"/>
                    <a:pt x="23876" y="23876"/>
                    <a:pt x="25908" y="19812"/>
                  </a:cubicBezTo>
                  <a:cubicBezTo>
                    <a:pt x="25908" y="13843"/>
                    <a:pt x="17907" y="9906"/>
                    <a:pt x="1193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2" name="Group 344">
            <a:extLst>
              <a:ext uri="{FF2B5EF4-FFF2-40B4-BE49-F238E27FC236}">
                <a16:creationId xmlns:a16="http://schemas.microsoft.com/office/drawing/2014/main" id="{321494AA-9466-32F8-4F06-A69D035C97C3}"/>
              </a:ext>
            </a:extLst>
          </p:cNvPr>
          <p:cNvGrpSpPr/>
          <p:nvPr/>
        </p:nvGrpSpPr>
        <p:grpSpPr>
          <a:xfrm>
            <a:off x="14385600" y="10101240"/>
            <a:ext cx="28620" cy="29700"/>
            <a:chOff x="0" y="0"/>
            <a:chExt cx="38160" cy="39600"/>
          </a:xfrm>
        </p:grpSpPr>
        <p:sp>
          <p:nvSpPr>
            <p:cNvPr id="203" name="Freeform 345">
              <a:extLst>
                <a:ext uri="{FF2B5EF4-FFF2-40B4-BE49-F238E27FC236}">
                  <a16:creationId xmlns:a16="http://schemas.microsoft.com/office/drawing/2014/main" id="{CDEC0A96-993D-2A46-5B5C-2BFCB8661EA4}"/>
                </a:ext>
              </a:extLst>
            </p:cNvPr>
            <p:cNvSpPr/>
            <p:nvPr/>
          </p:nvSpPr>
          <p:spPr>
            <a:xfrm>
              <a:off x="0" y="0"/>
              <a:ext cx="38100" cy="39624"/>
            </a:xfrm>
            <a:custGeom>
              <a:avLst/>
              <a:gdLst/>
              <a:ahLst/>
              <a:cxnLst/>
              <a:rect l="l" t="t" r="r" b="b"/>
              <a:pathLst>
                <a:path w="38100" h="39624">
                  <a:moveTo>
                    <a:pt x="0" y="15875"/>
                  </a:moveTo>
                  <a:cubicBezTo>
                    <a:pt x="0" y="33655"/>
                    <a:pt x="5969" y="39624"/>
                    <a:pt x="20066" y="39624"/>
                  </a:cubicBezTo>
                  <a:cubicBezTo>
                    <a:pt x="32131" y="39624"/>
                    <a:pt x="38100" y="33655"/>
                    <a:pt x="38100" y="21844"/>
                  </a:cubicBezTo>
                  <a:cubicBezTo>
                    <a:pt x="38100" y="7874"/>
                    <a:pt x="30099" y="0"/>
                    <a:pt x="18034" y="2032"/>
                  </a:cubicBezTo>
                  <a:cubicBezTo>
                    <a:pt x="10033" y="3937"/>
                    <a:pt x="4064" y="11938"/>
                    <a:pt x="0" y="15875"/>
                  </a:cubicBezTo>
                  <a:close/>
                  <a:moveTo>
                    <a:pt x="20066" y="2032"/>
                  </a:moveTo>
                  <a:cubicBezTo>
                    <a:pt x="26035" y="9906"/>
                    <a:pt x="34163" y="15875"/>
                    <a:pt x="34163" y="19812"/>
                  </a:cubicBezTo>
                  <a:cubicBezTo>
                    <a:pt x="32131" y="25781"/>
                    <a:pt x="24130" y="31750"/>
                    <a:pt x="20066" y="35687"/>
                  </a:cubicBezTo>
                  <a:cubicBezTo>
                    <a:pt x="14097" y="31623"/>
                    <a:pt x="8001" y="25781"/>
                    <a:pt x="5969" y="19812"/>
                  </a:cubicBezTo>
                  <a:cubicBezTo>
                    <a:pt x="5969" y="15875"/>
                    <a:pt x="12065" y="9906"/>
                    <a:pt x="20066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4" name="Group 346">
            <a:extLst>
              <a:ext uri="{FF2B5EF4-FFF2-40B4-BE49-F238E27FC236}">
                <a16:creationId xmlns:a16="http://schemas.microsoft.com/office/drawing/2014/main" id="{59C310AB-214F-6F68-4469-5E7F05946B94}"/>
              </a:ext>
            </a:extLst>
          </p:cNvPr>
          <p:cNvGrpSpPr/>
          <p:nvPr/>
        </p:nvGrpSpPr>
        <p:grpSpPr>
          <a:xfrm>
            <a:off x="14384520" y="9759420"/>
            <a:ext cx="30240" cy="28620"/>
            <a:chOff x="0" y="0"/>
            <a:chExt cx="40320" cy="38160"/>
          </a:xfrm>
        </p:grpSpPr>
        <p:sp>
          <p:nvSpPr>
            <p:cNvPr id="205" name="Freeform 347">
              <a:extLst>
                <a:ext uri="{FF2B5EF4-FFF2-40B4-BE49-F238E27FC236}">
                  <a16:creationId xmlns:a16="http://schemas.microsoft.com/office/drawing/2014/main" id="{2767A4D4-43B8-28A5-3F4A-6170CBA755C5}"/>
                </a:ext>
              </a:extLst>
            </p:cNvPr>
            <p:cNvSpPr/>
            <p:nvPr/>
          </p:nvSpPr>
          <p:spPr>
            <a:xfrm>
              <a:off x="0" y="0"/>
              <a:ext cx="40386" cy="38100"/>
            </a:xfrm>
            <a:custGeom>
              <a:avLst/>
              <a:gdLst/>
              <a:ahLst/>
              <a:cxnLst/>
              <a:rect l="l" t="t" r="r" b="b"/>
              <a:pathLst>
                <a:path w="40386" h="38100">
                  <a:moveTo>
                    <a:pt x="16129" y="0"/>
                  </a:moveTo>
                  <a:cubicBezTo>
                    <a:pt x="12065" y="4064"/>
                    <a:pt x="4064" y="10033"/>
                    <a:pt x="2032" y="18034"/>
                  </a:cubicBezTo>
                  <a:cubicBezTo>
                    <a:pt x="0" y="32131"/>
                    <a:pt x="8001" y="38100"/>
                    <a:pt x="22225" y="38100"/>
                  </a:cubicBezTo>
                  <a:cubicBezTo>
                    <a:pt x="32258" y="38100"/>
                    <a:pt x="40386" y="32131"/>
                    <a:pt x="40386" y="20066"/>
                  </a:cubicBezTo>
                  <a:cubicBezTo>
                    <a:pt x="40386" y="8001"/>
                    <a:pt x="34290" y="0"/>
                    <a:pt x="16129" y="0"/>
                  </a:cubicBezTo>
                  <a:close/>
                  <a:moveTo>
                    <a:pt x="20193" y="38100"/>
                  </a:moveTo>
                  <a:cubicBezTo>
                    <a:pt x="14097" y="30099"/>
                    <a:pt x="8001" y="24130"/>
                    <a:pt x="8001" y="20066"/>
                  </a:cubicBezTo>
                  <a:cubicBezTo>
                    <a:pt x="8001" y="14097"/>
                    <a:pt x="16129" y="5969"/>
                    <a:pt x="22225" y="5969"/>
                  </a:cubicBezTo>
                  <a:cubicBezTo>
                    <a:pt x="26289" y="5969"/>
                    <a:pt x="36322" y="13970"/>
                    <a:pt x="36322" y="18034"/>
                  </a:cubicBezTo>
                  <a:cubicBezTo>
                    <a:pt x="34290" y="24003"/>
                    <a:pt x="28321" y="30099"/>
                    <a:pt x="20193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6" name="Group 348">
            <a:extLst>
              <a:ext uri="{FF2B5EF4-FFF2-40B4-BE49-F238E27FC236}">
                <a16:creationId xmlns:a16="http://schemas.microsoft.com/office/drawing/2014/main" id="{D484F422-A057-C77C-82D5-F1CAE51001A1}"/>
              </a:ext>
            </a:extLst>
          </p:cNvPr>
          <p:cNvGrpSpPr/>
          <p:nvPr/>
        </p:nvGrpSpPr>
        <p:grpSpPr>
          <a:xfrm>
            <a:off x="14389920" y="10102320"/>
            <a:ext cx="21060" cy="25920"/>
            <a:chOff x="0" y="0"/>
            <a:chExt cx="28080" cy="34560"/>
          </a:xfrm>
        </p:grpSpPr>
        <p:sp>
          <p:nvSpPr>
            <p:cNvPr id="207" name="Freeform 349">
              <a:extLst>
                <a:ext uri="{FF2B5EF4-FFF2-40B4-BE49-F238E27FC236}">
                  <a16:creationId xmlns:a16="http://schemas.microsoft.com/office/drawing/2014/main" id="{5F515E1A-A249-9DB6-3545-99EFC83BEF2C}"/>
                </a:ext>
              </a:extLst>
            </p:cNvPr>
            <p:cNvSpPr/>
            <p:nvPr/>
          </p:nvSpPr>
          <p:spPr>
            <a:xfrm>
              <a:off x="0" y="0"/>
              <a:ext cx="28194" cy="34544"/>
            </a:xfrm>
            <a:custGeom>
              <a:avLst/>
              <a:gdLst/>
              <a:ahLst/>
              <a:cxnLst/>
              <a:rect l="l" t="t" r="r" b="b"/>
              <a:pathLst>
                <a:path w="28194" h="34544">
                  <a:moveTo>
                    <a:pt x="14097" y="0"/>
                  </a:moveTo>
                  <a:cubicBezTo>
                    <a:pt x="5969" y="8128"/>
                    <a:pt x="0" y="14224"/>
                    <a:pt x="0" y="18288"/>
                  </a:cubicBezTo>
                  <a:cubicBezTo>
                    <a:pt x="2032" y="24384"/>
                    <a:pt x="8001" y="30480"/>
                    <a:pt x="14097" y="34544"/>
                  </a:cubicBezTo>
                  <a:cubicBezTo>
                    <a:pt x="18161" y="30480"/>
                    <a:pt x="26162" y="24384"/>
                    <a:pt x="28194" y="18288"/>
                  </a:cubicBezTo>
                  <a:cubicBezTo>
                    <a:pt x="28194" y="14224"/>
                    <a:pt x="20193" y="8128"/>
                    <a:pt x="140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8" name="Group 350">
            <a:extLst>
              <a:ext uri="{FF2B5EF4-FFF2-40B4-BE49-F238E27FC236}">
                <a16:creationId xmlns:a16="http://schemas.microsoft.com/office/drawing/2014/main" id="{DE3BB72F-D9B7-4A78-F50C-9287A0DB0002}"/>
              </a:ext>
            </a:extLst>
          </p:cNvPr>
          <p:cNvGrpSpPr/>
          <p:nvPr/>
        </p:nvGrpSpPr>
        <p:grpSpPr>
          <a:xfrm>
            <a:off x="14389920" y="9763740"/>
            <a:ext cx="21060" cy="23760"/>
            <a:chOff x="0" y="0"/>
            <a:chExt cx="28080" cy="31680"/>
          </a:xfrm>
        </p:grpSpPr>
        <p:sp>
          <p:nvSpPr>
            <p:cNvPr id="209" name="Freeform 351">
              <a:extLst>
                <a:ext uri="{FF2B5EF4-FFF2-40B4-BE49-F238E27FC236}">
                  <a16:creationId xmlns:a16="http://schemas.microsoft.com/office/drawing/2014/main" id="{F00426D5-EADE-AB03-F040-35D158026F4C}"/>
                </a:ext>
              </a:extLst>
            </p:cNvPr>
            <p:cNvSpPr/>
            <p:nvPr/>
          </p:nvSpPr>
          <p:spPr>
            <a:xfrm>
              <a:off x="0" y="0"/>
              <a:ext cx="28067" cy="31623"/>
            </a:xfrm>
            <a:custGeom>
              <a:avLst/>
              <a:gdLst/>
              <a:ahLst/>
              <a:cxnLst/>
              <a:rect l="l" t="t" r="r" b="b"/>
              <a:pathLst>
                <a:path w="28067" h="31623">
                  <a:moveTo>
                    <a:pt x="12065" y="31623"/>
                  </a:moveTo>
                  <a:cubicBezTo>
                    <a:pt x="20066" y="23749"/>
                    <a:pt x="26035" y="17780"/>
                    <a:pt x="28067" y="11938"/>
                  </a:cubicBezTo>
                  <a:cubicBezTo>
                    <a:pt x="28067" y="7874"/>
                    <a:pt x="18034" y="0"/>
                    <a:pt x="14097" y="0"/>
                  </a:cubicBezTo>
                  <a:cubicBezTo>
                    <a:pt x="8001" y="0"/>
                    <a:pt x="0" y="7874"/>
                    <a:pt x="0" y="13843"/>
                  </a:cubicBezTo>
                  <a:cubicBezTo>
                    <a:pt x="0" y="17780"/>
                    <a:pt x="5969" y="23749"/>
                    <a:pt x="12065" y="3162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0" name="Group 100">
            <a:extLst>
              <a:ext uri="{FF2B5EF4-FFF2-40B4-BE49-F238E27FC236}">
                <a16:creationId xmlns:a16="http://schemas.microsoft.com/office/drawing/2014/main" id="{3D8DDE2F-7597-CD78-39F4-219400D227CD}"/>
              </a:ext>
            </a:extLst>
          </p:cNvPr>
          <p:cNvGrpSpPr/>
          <p:nvPr/>
        </p:nvGrpSpPr>
        <p:grpSpPr>
          <a:xfrm>
            <a:off x="11620800" y="313194"/>
            <a:ext cx="6218640" cy="723060"/>
            <a:chOff x="0" y="0"/>
            <a:chExt cx="8291520" cy="964080"/>
          </a:xfrm>
        </p:grpSpPr>
        <p:sp>
          <p:nvSpPr>
            <p:cNvPr id="211" name="Freeform 101">
              <a:extLst>
                <a:ext uri="{FF2B5EF4-FFF2-40B4-BE49-F238E27FC236}">
                  <a16:creationId xmlns:a16="http://schemas.microsoft.com/office/drawing/2014/main" id="{66F09F68-5A55-4647-EEE3-4FDEBEC86846}"/>
                </a:ext>
              </a:extLst>
            </p:cNvPr>
            <p:cNvSpPr/>
            <p:nvPr/>
          </p:nvSpPr>
          <p:spPr>
            <a:xfrm>
              <a:off x="0" y="0"/>
              <a:ext cx="8291576" cy="964057"/>
            </a:xfrm>
            <a:custGeom>
              <a:avLst/>
              <a:gdLst/>
              <a:ahLst/>
              <a:cxnLst/>
              <a:rect l="l" t="t" r="r" b="b"/>
              <a:pathLst>
                <a:path w="8291576" h="964057">
                  <a:moveTo>
                    <a:pt x="8291576" y="0"/>
                  </a:moveTo>
                  <a:lnTo>
                    <a:pt x="0" y="0"/>
                  </a:lnTo>
                  <a:lnTo>
                    <a:pt x="0" y="964057"/>
                  </a:lnTo>
                  <a:lnTo>
                    <a:pt x="8291576" y="964057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212" name="Group 102">
            <a:extLst>
              <a:ext uri="{FF2B5EF4-FFF2-40B4-BE49-F238E27FC236}">
                <a16:creationId xmlns:a16="http://schemas.microsoft.com/office/drawing/2014/main" id="{499B7103-89EC-DB76-CA19-9460437113D5}"/>
              </a:ext>
            </a:extLst>
          </p:cNvPr>
          <p:cNvGrpSpPr/>
          <p:nvPr/>
        </p:nvGrpSpPr>
        <p:grpSpPr>
          <a:xfrm>
            <a:off x="17525160" y="313194"/>
            <a:ext cx="260820" cy="723060"/>
            <a:chOff x="0" y="0"/>
            <a:chExt cx="347760" cy="964080"/>
          </a:xfrm>
        </p:grpSpPr>
        <p:sp>
          <p:nvSpPr>
            <p:cNvPr id="213" name="Freeform 103">
              <a:extLst>
                <a:ext uri="{FF2B5EF4-FFF2-40B4-BE49-F238E27FC236}">
                  <a16:creationId xmlns:a16="http://schemas.microsoft.com/office/drawing/2014/main" id="{9460ABCD-E7BE-41B6-B831-C12AA46B31E8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4" name="Group 104">
            <a:extLst>
              <a:ext uri="{FF2B5EF4-FFF2-40B4-BE49-F238E27FC236}">
                <a16:creationId xmlns:a16="http://schemas.microsoft.com/office/drawing/2014/main" id="{91467BBB-AC3E-B3F6-00D9-35FF6E67D783}"/>
              </a:ext>
            </a:extLst>
          </p:cNvPr>
          <p:cNvGrpSpPr/>
          <p:nvPr/>
        </p:nvGrpSpPr>
        <p:grpSpPr>
          <a:xfrm rot="5400000">
            <a:off x="17432820" y="499494"/>
            <a:ext cx="935820" cy="349920"/>
            <a:chOff x="0" y="0"/>
            <a:chExt cx="1247760" cy="466560"/>
          </a:xfrm>
        </p:grpSpPr>
        <p:sp>
          <p:nvSpPr>
            <p:cNvPr id="215" name="Freeform 105">
              <a:extLst>
                <a:ext uri="{FF2B5EF4-FFF2-40B4-BE49-F238E27FC236}">
                  <a16:creationId xmlns:a16="http://schemas.microsoft.com/office/drawing/2014/main" id="{2CD86B72-9C20-1E82-F8B6-F8E0720F34CE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16" name="Group 106">
            <a:extLst>
              <a:ext uri="{FF2B5EF4-FFF2-40B4-BE49-F238E27FC236}">
                <a16:creationId xmlns:a16="http://schemas.microsoft.com/office/drawing/2014/main" id="{48022830-31BC-E2A1-59CC-AD7D9DFDA558}"/>
              </a:ext>
            </a:extLst>
          </p:cNvPr>
          <p:cNvGrpSpPr/>
          <p:nvPr/>
        </p:nvGrpSpPr>
        <p:grpSpPr>
          <a:xfrm rot="-10800000">
            <a:off x="11674800" y="313194"/>
            <a:ext cx="260820" cy="723060"/>
            <a:chOff x="0" y="0"/>
            <a:chExt cx="347760" cy="964080"/>
          </a:xfrm>
        </p:grpSpPr>
        <p:sp>
          <p:nvSpPr>
            <p:cNvPr id="217" name="Freeform 107">
              <a:extLst>
                <a:ext uri="{FF2B5EF4-FFF2-40B4-BE49-F238E27FC236}">
                  <a16:creationId xmlns:a16="http://schemas.microsoft.com/office/drawing/2014/main" id="{DBC6BE0E-19DE-6C40-A58F-5FD45CE07D9D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8" name="Group 108">
            <a:extLst>
              <a:ext uri="{FF2B5EF4-FFF2-40B4-BE49-F238E27FC236}">
                <a16:creationId xmlns:a16="http://schemas.microsoft.com/office/drawing/2014/main" id="{36F40507-C179-6CD3-5512-588ABA6FEF02}"/>
              </a:ext>
            </a:extLst>
          </p:cNvPr>
          <p:cNvGrpSpPr/>
          <p:nvPr/>
        </p:nvGrpSpPr>
        <p:grpSpPr>
          <a:xfrm rot="-5400000">
            <a:off x="11091060" y="500034"/>
            <a:ext cx="935820" cy="349920"/>
            <a:chOff x="0" y="0"/>
            <a:chExt cx="1247760" cy="466560"/>
          </a:xfrm>
        </p:grpSpPr>
        <p:sp>
          <p:nvSpPr>
            <p:cNvPr id="219" name="Freeform 109">
              <a:extLst>
                <a:ext uri="{FF2B5EF4-FFF2-40B4-BE49-F238E27FC236}">
                  <a16:creationId xmlns:a16="http://schemas.microsoft.com/office/drawing/2014/main" id="{5AC2E0DC-CAE7-50D4-E6B7-AB7D9D5A0D24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20" name="Group 110">
            <a:extLst>
              <a:ext uri="{FF2B5EF4-FFF2-40B4-BE49-F238E27FC236}">
                <a16:creationId xmlns:a16="http://schemas.microsoft.com/office/drawing/2014/main" id="{F5FD285B-5393-4A85-BDB1-563FDC8342CE}"/>
              </a:ext>
            </a:extLst>
          </p:cNvPr>
          <p:cNvGrpSpPr/>
          <p:nvPr/>
        </p:nvGrpSpPr>
        <p:grpSpPr>
          <a:xfrm>
            <a:off x="12547440" y="240834"/>
            <a:ext cx="857520" cy="867780"/>
            <a:chOff x="0" y="0"/>
            <a:chExt cx="1143360" cy="1157040"/>
          </a:xfrm>
        </p:grpSpPr>
        <p:sp>
          <p:nvSpPr>
            <p:cNvPr id="221" name="Freeform 111">
              <a:extLst>
                <a:ext uri="{FF2B5EF4-FFF2-40B4-BE49-F238E27FC236}">
                  <a16:creationId xmlns:a16="http://schemas.microsoft.com/office/drawing/2014/main" id="{21686C4E-C0EC-136C-6518-1C012C74AA79}"/>
                </a:ext>
              </a:extLst>
            </p:cNvPr>
            <p:cNvSpPr/>
            <p:nvPr/>
          </p:nvSpPr>
          <p:spPr>
            <a:xfrm>
              <a:off x="127" y="127"/>
              <a:ext cx="1143254" cy="1156843"/>
            </a:xfrm>
            <a:custGeom>
              <a:avLst/>
              <a:gdLst/>
              <a:ahLst/>
              <a:cxnLst/>
              <a:rect l="l" t="t" r="r" b="b"/>
              <a:pathLst>
                <a:path w="1143254" h="1156843">
                  <a:moveTo>
                    <a:pt x="122936" y="0"/>
                  </a:moveTo>
                  <a:lnTo>
                    <a:pt x="0" y="120015"/>
                  </a:lnTo>
                  <a:lnTo>
                    <a:pt x="1020318" y="1156843"/>
                  </a:lnTo>
                  <a:lnTo>
                    <a:pt x="1143254" y="1036701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2" name="Group 112">
            <a:extLst>
              <a:ext uri="{FF2B5EF4-FFF2-40B4-BE49-F238E27FC236}">
                <a16:creationId xmlns:a16="http://schemas.microsoft.com/office/drawing/2014/main" id="{E1F2F160-5C8C-ABAB-7674-9408ECC63FC6}"/>
              </a:ext>
            </a:extLst>
          </p:cNvPr>
          <p:cNvGrpSpPr/>
          <p:nvPr/>
        </p:nvGrpSpPr>
        <p:grpSpPr>
          <a:xfrm>
            <a:off x="12542040" y="246234"/>
            <a:ext cx="867780" cy="857520"/>
            <a:chOff x="0" y="0"/>
            <a:chExt cx="1157040" cy="1143360"/>
          </a:xfrm>
        </p:grpSpPr>
        <p:sp>
          <p:nvSpPr>
            <p:cNvPr id="223" name="Freeform 113">
              <a:extLst>
                <a:ext uri="{FF2B5EF4-FFF2-40B4-BE49-F238E27FC236}">
                  <a16:creationId xmlns:a16="http://schemas.microsoft.com/office/drawing/2014/main" id="{3E800F50-65E6-B762-15D0-F989270DDD97}"/>
                </a:ext>
              </a:extLst>
            </p:cNvPr>
            <p:cNvSpPr/>
            <p:nvPr/>
          </p:nvSpPr>
          <p:spPr>
            <a:xfrm>
              <a:off x="127" y="127"/>
              <a:ext cx="1156843" cy="1143254"/>
            </a:xfrm>
            <a:custGeom>
              <a:avLst/>
              <a:gdLst/>
              <a:ahLst/>
              <a:cxnLst/>
              <a:rect l="l" t="t" r="r" b="b"/>
              <a:pathLst>
                <a:path w="1156843" h="1143254">
                  <a:moveTo>
                    <a:pt x="1036701" y="0"/>
                  </a:moveTo>
                  <a:lnTo>
                    <a:pt x="0" y="1023112"/>
                  </a:lnTo>
                  <a:lnTo>
                    <a:pt x="120142" y="1143254"/>
                  </a:lnTo>
                  <a:lnTo>
                    <a:pt x="1156843" y="122936"/>
                  </a:lnTo>
                  <a:lnTo>
                    <a:pt x="1036701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4" name="Group 114">
            <a:extLst>
              <a:ext uri="{FF2B5EF4-FFF2-40B4-BE49-F238E27FC236}">
                <a16:creationId xmlns:a16="http://schemas.microsoft.com/office/drawing/2014/main" id="{4D9491D8-FD26-1A1D-BE93-4EEA1CDE7843}"/>
              </a:ext>
            </a:extLst>
          </p:cNvPr>
          <p:cNvGrpSpPr/>
          <p:nvPr/>
        </p:nvGrpSpPr>
        <p:grpSpPr>
          <a:xfrm>
            <a:off x="12908160" y="129054"/>
            <a:ext cx="136080" cy="1091880"/>
            <a:chOff x="0" y="0"/>
            <a:chExt cx="181440" cy="1455840"/>
          </a:xfrm>
        </p:grpSpPr>
        <p:sp>
          <p:nvSpPr>
            <p:cNvPr id="225" name="Freeform 115">
              <a:extLst>
                <a:ext uri="{FF2B5EF4-FFF2-40B4-BE49-F238E27FC236}">
                  <a16:creationId xmlns:a16="http://schemas.microsoft.com/office/drawing/2014/main" id="{FFE6BF46-837C-FAFA-8B6E-A64F9993DCFA}"/>
                </a:ext>
              </a:extLst>
            </p:cNvPr>
            <p:cNvSpPr/>
            <p:nvPr/>
          </p:nvSpPr>
          <p:spPr>
            <a:xfrm>
              <a:off x="0" y="0"/>
              <a:ext cx="181483" cy="1455801"/>
            </a:xfrm>
            <a:custGeom>
              <a:avLst/>
              <a:gdLst/>
              <a:ahLst/>
              <a:cxnLst/>
              <a:rect l="l" t="t" r="r" b="b"/>
              <a:pathLst>
                <a:path w="181483" h="1455801">
                  <a:moveTo>
                    <a:pt x="11176" y="0"/>
                  </a:moveTo>
                  <a:lnTo>
                    <a:pt x="0" y="1453007"/>
                  </a:lnTo>
                  <a:lnTo>
                    <a:pt x="170307" y="1455801"/>
                  </a:lnTo>
                  <a:lnTo>
                    <a:pt x="181483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6" name="Group 116">
            <a:extLst>
              <a:ext uri="{FF2B5EF4-FFF2-40B4-BE49-F238E27FC236}">
                <a16:creationId xmlns:a16="http://schemas.microsoft.com/office/drawing/2014/main" id="{7BA4326E-EBBB-AA8C-4CEF-70B010261FDE}"/>
              </a:ext>
            </a:extLst>
          </p:cNvPr>
          <p:cNvGrpSpPr/>
          <p:nvPr/>
        </p:nvGrpSpPr>
        <p:grpSpPr>
          <a:xfrm>
            <a:off x="12430260" y="606954"/>
            <a:ext cx="1091880" cy="136080"/>
            <a:chOff x="0" y="0"/>
            <a:chExt cx="1455840" cy="181440"/>
          </a:xfrm>
        </p:grpSpPr>
        <p:sp>
          <p:nvSpPr>
            <p:cNvPr id="227" name="Freeform 117">
              <a:extLst>
                <a:ext uri="{FF2B5EF4-FFF2-40B4-BE49-F238E27FC236}">
                  <a16:creationId xmlns:a16="http://schemas.microsoft.com/office/drawing/2014/main" id="{6BF1ED14-8A35-6515-7DFF-0823E7A387D3}"/>
                </a:ext>
              </a:extLst>
            </p:cNvPr>
            <p:cNvSpPr/>
            <p:nvPr/>
          </p:nvSpPr>
          <p:spPr>
            <a:xfrm>
              <a:off x="0" y="0"/>
              <a:ext cx="1455801" cy="181483"/>
            </a:xfrm>
            <a:custGeom>
              <a:avLst/>
              <a:gdLst/>
              <a:ahLst/>
              <a:cxnLst/>
              <a:rect l="l" t="t" r="r" b="b"/>
              <a:pathLst>
                <a:path w="1455801" h="181483">
                  <a:moveTo>
                    <a:pt x="2794" y="0"/>
                  </a:moveTo>
                  <a:lnTo>
                    <a:pt x="0" y="170307"/>
                  </a:lnTo>
                  <a:lnTo>
                    <a:pt x="1453007" y="181483"/>
                  </a:lnTo>
                  <a:lnTo>
                    <a:pt x="1455801" y="11176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8" name="Group 118">
            <a:extLst>
              <a:ext uri="{FF2B5EF4-FFF2-40B4-BE49-F238E27FC236}">
                <a16:creationId xmlns:a16="http://schemas.microsoft.com/office/drawing/2014/main" id="{FDB1750A-BC52-CB6A-1C7E-29EE60D2FF60}"/>
              </a:ext>
            </a:extLst>
          </p:cNvPr>
          <p:cNvGrpSpPr/>
          <p:nvPr/>
        </p:nvGrpSpPr>
        <p:grpSpPr>
          <a:xfrm>
            <a:off x="12692160" y="390954"/>
            <a:ext cx="568080" cy="568080"/>
            <a:chOff x="0" y="0"/>
            <a:chExt cx="757440" cy="757440"/>
          </a:xfrm>
        </p:grpSpPr>
        <p:sp>
          <p:nvSpPr>
            <p:cNvPr id="229" name="Freeform 119">
              <a:extLst>
                <a:ext uri="{FF2B5EF4-FFF2-40B4-BE49-F238E27FC236}">
                  <a16:creationId xmlns:a16="http://schemas.microsoft.com/office/drawing/2014/main" id="{07326B03-FB70-E5A4-790F-4D9EAA8F26DA}"/>
                </a:ext>
              </a:extLst>
            </p:cNvPr>
            <p:cNvSpPr/>
            <p:nvPr/>
          </p:nvSpPr>
          <p:spPr>
            <a:xfrm>
              <a:off x="0" y="0"/>
              <a:ext cx="757428" cy="757428"/>
            </a:xfrm>
            <a:custGeom>
              <a:avLst/>
              <a:gdLst/>
              <a:ahLst/>
              <a:cxnLst/>
              <a:rect l="l" t="t" r="r" b="b"/>
              <a:pathLst>
                <a:path w="757428" h="757428">
                  <a:moveTo>
                    <a:pt x="377317" y="0"/>
                  </a:moveTo>
                  <a:cubicBezTo>
                    <a:pt x="167640" y="0"/>
                    <a:pt x="0" y="167640"/>
                    <a:pt x="0" y="377317"/>
                  </a:cubicBezTo>
                  <a:cubicBezTo>
                    <a:pt x="0" y="586994"/>
                    <a:pt x="167640" y="757428"/>
                    <a:pt x="377317" y="757428"/>
                  </a:cubicBezTo>
                  <a:cubicBezTo>
                    <a:pt x="586994" y="757428"/>
                    <a:pt x="757428" y="586994"/>
                    <a:pt x="757428" y="377317"/>
                  </a:cubicBezTo>
                  <a:cubicBezTo>
                    <a:pt x="757428" y="167640"/>
                    <a:pt x="586994" y="0"/>
                    <a:pt x="37731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0" name="Group 120">
            <a:extLst>
              <a:ext uri="{FF2B5EF4-FFF2-40B4-BE49-F238E27FC236}">
                <a16:creationId xmlns:a16="http://schemas.microsoft.com/office/drawing/2014/main" id="{E53ACD3E-BC8D-0C8F-5FB4-B206E86E382B}"/>
              </a:ext>
            </a:extLst>
          </p:cNvPr>
          <p:cNvGrpSpPr/>
          <p:nvPr/>
        </p:nvGrpSpPr>
        <p:grpSpPr>
          <a:xfrm>
            <a:off x="12810420" y="509214"/>
            <a:ext cx="331020" cy="331020"/>
            <a:chOff x="0" y="0"/>
            <a:chExt cx="441360" cy="441360"/>
          </a:xfrm>
        </p:grpSpPr>
        <p:sp>
          <p:nvSpPr>
            <p:cNvPr id="231" name="Freeform 121">
              <a:extLst>
                <a:ext uri="{FF2B5EF4-FFF2-40B4-BE49-F238E27FC236}">
                  <a16:creationId xmlns:a16="http://schemas.microsoft.com/office/drawing/2014/main" id="{CB84E51D-2178-2DDA-5158-745C7866726B}"/>
                </a:ext>
              </a:extLst>
            </p:cNvPr>
            <p:cNvSpPr/>
            <p:nvPr/>
          </p:nvSpPr>
          <p:spPr>
            <a:xfrm>
              <a:off x="127" y="127"/>
              <a:ext cx="441198" cy="441198"/>
            </a:xfrm>
            <a:custGeom>
              <a:avLst/>
              <a:gdLst/>
              <a:ahLst/>
              <a:cxnLst/>
              <a:rect l="l" t="t" r="r" b="b"/>
              <a:pathLst>
                <a:path w="441198" h="441198">
                  <a:moveTo>
                    <a:pt x="220599" y="0"/>
                  </a:moveTo>
                  <a:cubicBezTo>
                    <a:pt x="97663" y="0"/>
                    <a:pt x="0" y="97663"/>
                    <a:pt x="0" y="220599"/>
                  </a:cubicBezTo>
                  <a:cubicBezTo>
                    <a:pt x="0" y="343535"/>
                    <a:pt x="97663" y="441198"/>
                    <a:pt x="220599" y="441198"/>
                  </a:cubicBezTo>
                  <a:cubicBezTo>
                    <a:pt x="343535" y="441198"/>
                    <a:pt x="441198" y="343535"/>
                    <a:pt x="441198" y="220599"/>
                  </a:cubicBezTo>
                  <a:cubicBezTo>
                    <a:pt x="441198" y="97663"/>
                    <a:pt x="343408" y="0"/>
                    <a:pt x="220599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32" name="Group 122">
            <a:extLst>
              <a:ext uri="{FF2B5EF4-FFF2-40B4-BE49-F238E27FC236}">
                <a16:creationId xmlns:a16="http://schemas.microsoft.com/office/drawing/2014/main" id="{E1E94E56-1784-A554-EE06-34E04AB611BB}"/>
              </a:ext>
            </a:extLst>
          </p:cNvPr>
          <p:cNvGrpSpPr/>
          <p:nvPr/>
        </p:nvGrpSpPr>
        <p:grpSpPr>
          <a:xfrm>
            <a:off x="12363300" y="62094"/>
            <a:ext cx="1225800" cy="1225800"/>
            <a:chOff x="0" y="0"/>
            <a:chExt cx="1634400" cy="1634400"/>
          </a:xfrm>
        </p:grpSpPr>
        <p:sp>
          <p:nvSpPr>
            <p:cNvPr id="233" name="Freeform 123">
              <a:extLst>
                <a:ext uri="{FF2B5EF4-FFF2-40B4-BE49-F238E27FC236}">
                  <a16:creationId xmlns:a16="http://schemas.microsoft.com/office/drawing/2014/main" id="{F45A24E0-3790-1F61-B363-2D6EBDF8ED57}"/>
                </a:ext>
              </a:extLst>
            </p:cNvPr>
            <p:cNvSpPr/>
            <p:nvPr/>
          </p:nvSpPr>
          <p:spPr>
            <a:xfrm>
              <a:off x="0" y="-1651"/>
              <a:ext cx="1637665" cy="1640967"/>
            </a:xfrm>
            <a:custGeom>
              <a:avLst/>
              <a:gdLst/>
              <a:ahLst/>
              <a:cxnLst/>
              <a:rect l="l" t="t" r="r" b="b"/>
              <a:pathLst>
                <a:path w="1637665" h="1640967">
                  <a:moveTo>
                    <a:pt x="0" y="818896"/>
                  </a:moveTo>
                  <a:cubicBezTo>
                    <a:pt x="0" y="368681"/>
                    <a:pt x="364109" y="3302"/>
                    <a:pt x="814197" y="1651"/>
                  </a:cubicBezTo>
                  <a:cubicBezTo>
                    <a:pt x="1264285" y="0"/>
                    <a:pt x="1631061" y="362712"/>
                    <a:pt x="1634363" y="812927"/>
                  </a:cubicBezTo>
                  <a:cubicBezTo>
                    <a:pt x="1637665" y="1263142"/>
                    <a:pt x="1276223" y="1631061"/>
                    <a:pt x="826135" y="1636014"/>
                  </a:cubicBezTo>
                  <a:cubicBezTo>
                    <a:pt x="376047" y="1640967"/>
                    <a:pt x="6604" y="1280795"/>
                    <a:pt x="127" y="830707"/>
                  </a:cubicBezTo>
                  <a:close/>
                  <a:moveTo>
                    <a:pt x="153035" y="830707"/>
                  </a:moveTo>
                  <a:cubicBezTo>
                    <a:pt x="153035" y="1196721"/>
                    <a:pt x="448945" y="1493774"/>
                    <a:pt x="814959" y="1495044"/>
                  </a:cubicBezTo>
                  <a:cubicBezTo>
                    <a:pt x="1180973" y="1496314"/>
                    <a:pt x="1479042" y="1201547"/>
                    <a:pt x="1481709" y="835533"/>
                  </a:cubicBezTo>
                  <a:cubicBezTo>
                    <a:pt x="1484376" y="469519"/>
                    <a:pt x="1190371" y="158496"/>
                    <a:pt x="824484" y="154559"/>
                  </a:cubicBezTo>
                  <a:cubicBezTo>
                    <a:pt x="458597" y="150622"/>
                    <a:pt x="158242" y="443230"/>
                    <a:pt x="152908" y="809244"/>
                  </a:cubicBezTo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4" name="Group 4">
            <a:extLst>
              <a:ext uri="{FF2B5EF4-FFF2-40B4-BE49-F238E27FC236}">
                <a16:creationId xmlns:a16="http://schemas.microsoft.com/office/drawing/2014/main" id="{6393A468-DEC1-9435-32C7-78E500E02EE9}"/>
              </a:ext>
            </a:extLst>
          </p:cNvPr>
          <p:cNvGrpSpPr/>
          <p:nvPr/>
        </p:nvGrpSpPr>
        <p:grpSpPr>
          <a:xfrm>
            <a:off x="23587" y="9239928"/>
            <a:ext cx="663120" cy="857520"/>
            <a:chOff x="0" y="0"/>
            <a:chExt cx="884160" cy="1143360"/>
          </a:xfrm>
        </p:grpSpPr>
        <p:sp>
          <p:nvSpPr>
            <p:cNvPr id="235" name="Freeform 5">
              <a:extLst>
                <a:ext uri="{FF2B5EF4-FFF2-40B4-BE49-F238E27FC236}">
                  <a16:creationId xmlns:a16="http://schemas.microsoft.com/office/drawing/2014/main" id="{4088AB33-1E1A-0A05-B814-C85AE9CBAA5D}"/>
                </a:ext>
              </a:extLst>
            </p:cNvPr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6" name="Group 6">
            <a:extLst>
              <a:ext uri="{FF2B5EF4-FFF2-40B4-BE49-F238E27FC236}">
                <a16:creationId xmlns:a16="http://schemas.microsoft.com/office/drawing/2014/main" id="{FB2BE410-CBE8-E593-2C38-39B99CC1DEF2}"/>
              </a:ext>
            </a:extLst>
          </p:cNvPr>
          <p:cNvGrpSpPr/>
          <p:nvPr/>
        </p:nvGrpSpPr>
        <p:grpSpPr>
          <a:xfrm>
            <a:off x="1675447" y="9246408"/>
            <a:ext cx="672300" cy="844020"/>
            <a:chOff x="0" y="0"/>
            <a:chExt cx="896400" cy="1125360"/>
          </a:xfrm>
        </p:grpSpPr>
        <p:sp>
          <p:nvSpPr>
            <p:cNvPr id="237" name="Freeform 7">
              <a:extLst>
                <a:ext uri="{FF2B5EF4-FFF2-40B4-BE49-F238E27FC236}">
                  <a16:creationId xmlns:a16="http://schemas.microsoft.com/office/drawing/2014/main" id="{DC49FF28-388A-053F-98E9-86F1F0DF05DC}"/>
                </a:ext>
              </a:extLst>
            </p:cNvPr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8" name="Group 8">
            <a:extLst>
              <a:ext uri="{FF2B5EF4-FFF2-40B4-BE49-F238E27FC236}">
                <a16:creationId xmlns:a16="http://schemas.microsoft.com/office/drawing/2014/main" id="{D41CEB0E-994B-4976-9B3B-CAB0B85EEEBE}"/>
              </a:ext>
            </a:extLst>
          </p:cNvPr>
          <p:cNvGrpSpPr/>
          <p:nvPr/>
        </p:nvGrpSpPr>
        <p:grpSpPr>
          <a:xfrm>
            <a:off x="745567" y="9217248"/>
            <a:ext cx="893700" cy="419580"/>
            <a:chOff x="0" y="0"/>
            <a:chExt cx="1191600" cy="559440"/>
          </a:xfrm>
        </p:grpSpPr>
        <p:sp>
          <p:nvSpPr>
            <p:cNvPr id="239" name="Freeform 9">
              <a:extLst>
                <a:ext uri="{FF2B5EF4-FFF2-40B4-BE49-F238E27FC236}">
                  <a16:creationId xmlns:a16="http://schemas.microsoft.com/office/drawing/2014/main" id="{B2E08F29-309E-5092-6C32-A8840002FAC0}"/>
                </a:ext>
              </a:extLst>
            </p:cNvPr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40" name="Group 10">
            <a:extLst>
              <a:ext uri="{FF2B5EF4-FFF2-40B4-BE49-F238E27FC236}">
                <a16:creationId xmlns:a16="http://schemas.microsoft.com/office/drawing/2014/main" id="{9EE37E06-E7FD-2170-736C-19AC943F8B06}"/>
              </a:ext>
            </a:extLst>
          </p:cNvPr>
          <p:cNvGrpSpPr/>
          <p:nvPr/>
        </p:nvGrpSpPr>
        <p:grpSpPr>
          <a:xfrm>
            <a:off x="833587" y="8594628"/>
            <a:ext cx="701460" cy="704160"/>
            <a:chOff x="0" y="0"/>
            <a:chExt cx="935280" cy="938880"/>
          </a:xfrm>
        </p:grpSpPr>
        <p:sp>
          <p:nvSpPr>
            <p:cNvPr id="241" name="Freeform 11">
              <a:extLst>
                <a:ext uri="{FF2B5EF4-FFF2-40B4-BE49-F238E27FC236}">
                  <a16:creationId xmlns:a16="http://schemas.microsoft.com/office/drawing/2014/main" id="{461F29C3-050A-198C-F1EF-26E2D9B8128E}"/>
                </a:ext>
              </a:extLst>
            </p:cNvPr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2" name="Group 12">
            <a:extLst>
              <a:ext uri="{FF2B5EF4-FFF2-40B4-BE49-F238E27FC236}">
                <a16:creationId xmlns:a16="http://schemas.microsoft.com/office/drawing/2014/main" id="{4B4963DB-8988-19C2-1454-81FB28CDB7EE}"/>
              </a:ext>
            </a:extLst>
          </p:cNvPr>
          <p:cNvGrpSpPr/>
          <p:nvPr/>
        </p:nvGrpSpPr>
        <p:grpSpPr>
          <a:xfrm>
            <a:off x="621367" y="9108708"/>
            <a:ext cx="942840" cy="629640"/>
            <a:chOff x="0" y="0"/>
            <a:chExt cx="1257120" cy="839520"/>
          </a:xfrm>
        </p:grpSpPr>
        <p:sp>
          <p:nvSpPr>
            <p:cNvPr id="243" name="Freeform 13">
              <a:extLst>
                <a:ext uri="{FF2B5EF4-FFF2-40B4-BE49-F238E27FC236}">
                  <a16:creationId xmlns:a16="http://schemas.microsoft.com/office/drawing/2014/main" id="{49640804-823B-D6C4-D6EE-8ACD4EDC7FB2}"/>
                </a:ext>
              </a:extLst>
            </p:cNvPr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4" name="Group 14">
            <a:extLst>
              <a:ext uri="{FF2B5EF4-FFF2-40B4-BE49-F238E27FC236}">
                <a16:creationId xmlns:a16="http://schemas.microsoft.com/office/drawing/2014/main" id="{5AB7A049-FDB7-0A40-D120-8B372B31B7F0}"/>
              </a:ext>
            </a:extLst>
          </p:cNvPr>
          <p:cNvGrpSpPr/>
          <p:nvPr/>
        </p:nvGrpSpPr>
        <p:grpSpPr>
          <a:xfrm>
            <a:off x="1835287" y="10025088"/>
            <a:ext cx="616140" cy="241380"/>
            <a:chOff x="0" y="0"/>
            <a:chExt cx="821520" cy="321840"/>
          </a:xfrm>
        </p:grpSpPr>
        <p:sp>
          <p:nvSpPr>
            <p:cNvPr id="245" name="Freeform 15">
              <a:extLst>
                <a:ext uri="{FF2B5EF4-FFF2-40B4-BE49-F238E27FC236}">
                  <a16:creationId xmlns:a16="http://schemas.microsoft.com/office/drawing/2014/main" id="{B4C82A2C-8744-FE8C-DB3F-3D82E77146E0}"/>
                </a:ext>
              </a:extLst>
            </p:cNvPr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6" name="Group 16">
            <a:extLst>
              <a:ext uri="{FF2B5EF4-FFF2-40B4-BE49-F238E27FC236}">
                <a16:creationId xmlns:a16="http://schemas.microsoft.com/office/drawing/2014/main" id="{BDD8E8E1-F77C-592A-6427-160B2222BEC6}"/>
              </a:ext>
            </a:extLst>
          </p:cNvPr>
          <p:cNvGrpSpPr/>
          <p:nvPr/>
        </p:nvGrpSpPr>
        <p:grpSpPr>
          <a:xfrm>
            <a:off x="1469707" y="9122208"/>
            <a:ext cx="286740" cy="609120"/>
            <a:chOff x="0" y="0"/>
            <a:chExt cx="382320" cy="812160"/>
          </a:xfrm>
        </p:grpSpPr>
        <p:sp>
          <p:nvSpPr>
            <p:cNvPr id="247" name="Freeform 17">
              <a:extLst>
                <a:ext uri="{FF2B5EF4-FFF2-40B4-BE49-F238E27FC236}">
                  <a16:creationId xmlns:a16="http://schemas.microsoft.com/office/drawing/2014/main" id="{1F59061E-A875-3E26-A2B2-B5DA2E6305BF}"/>
                </a:ext>
              </a:extLst>
            </p:cNvPr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8" name="Group 18">
            <a:extLst>
              <a:ext uri="{FF2B5EF4-FFF2-40B4-BE49-F238E27FC236}">
                <a16:creationId xmlns:a16="http://schemas.microsoft.com/office/drawing/2014/main" id="{174D7922-84BB-34C5-05D8-FC1C21F28344}"/>
              </a:ext>
            </a:extLst>
          </p:cNvPr>
          <p:cNvGrpSpPr/>
          <p:nvPr/>
        </p:nvGrpSpPr>
        <p:grpSpPr>
          <a:xfrm>
            <a:off x="-50933" y="10031568"/>
            <a:ext cx="584280" cy="176040"/>
            <a:chOff x="0" y="0"/>
            <a:chExt cx="779040" cy="234720"/>
          </a:xfrm>
        </p:grpSpPr>
        <p:sp>
          <p:nvSpPr>
            <p:cNvPr id="249" name="Freeform 19">
              <a:extLst>
                <a:ext uri="{FF2B5EF4-FFF2-40B4-BE49-F238E27FC236}">
                  <a16:creationId xmlns:a16="http://schemas.microsoft.com/office/drawing/2014/main" id="{1F1C9B37-02DC-2EF9-C80D-E780DC945707}"/>
                </a:ext>
              </a:extLst>
            </p:cNvPr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0" name="Group 20">
            <a:extLst>
              <a:ext uri="{FF2B5EF4-FFF2-40B4-BE49-F238E27FC236}">
                <a16:creationId xmlns:a16="http://schemas.microsoft.com/office/drawing/2014/main" id="{A71A6B0E-F2B5-05E1-A1CD-93DB3535E3D8}"/>
              </a:ext>
            </a:extLst>
          </p:cNvPr>
          <p:cNvGrpSpPr/>
          <p:nvPr/>
        </p:nvGrpSpPr>
        <p:grpSpPr>
          <a:xfrm>
            <a:off x="7927" y="10155768"/>
            <a:ext cx="446580" cy="133380"/>
            <a:chOff x="0" y="0"/>
            <a:chExt cx="595440" cy="177840"/>
          </a:xfrm>
        </p:grpSpPr>
        <p:sp>
          <p:nvSpPr>
            <p:cNvPr id="251" name="Freeform 21">
              <a:extLst>
                <a:ext uri="{FF2B5EF4-FFF2-40B4-BE49-F238E27FC236}">
                  <a16:creationId xmlns:a16="http://schemas.microsoft.com/office/drawing/2014/main" id="{9A08CCFF-0F9F-1B05-A89E-EEED7DD04893}"/>
                </a:ext>
              </a:extLst>
            </p:cNvPr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252" name="Group 22">
            <a:extLst>
              <a:ext uri="{FF2B5EF4-FFF2-40B4-BE49-F238E27FC236}">
                <a16:creationId xmlns:a16="http://schemas.microsoft.com/office/drawing/2014/main" id="{7E3B1AE1-C8BE-1014-A3AF-E90B1197DA0A}"/>
              </a:ext>
            </a:extLst>
          </p:cNvPr>
          <p:cNvGrpSpPr/>
          <p:nvPr/>
        </p:nvGrpSpPr>
        <p:grpSpPr>
          <a:xfrm>
            <a:off x="1923307" y="10164948"/>
            <a:ext cx="430920" cy="117180"/>
            <a:chOff x="0" y="0"/>
            <a:chExt cx="574560" cy="156240"/>
          </a:xfrm>
        </p:grpSpPr>
        <p:sp>
          <p:nvSpPr>
            <p:cNvPr id="253" name="Freeform 23">
              <a:extLst>
                <a:ext uri="{FF2B5EF4-FFF2-40B4-BE49-F238E27FC236}">
                  <a16:creationId xmlns:a16="http://schemas.microsoft.com/office/drawing/2014/main" id="{164D681D-8590-3D9F-4A06-03D244BC11EB}"/>
                </a:ext>
              </a:extLst>
            </p:cNvPr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254" name="Group 24">
            <a:extLst>
              <a:ext uri="{FF2B5EF4-FFF2-40B4-BE49-F238E27FC236}">
                <a16:creationId xmlns:a16="http://schemas.microsoft.com/office/drawing/2014/main" id="{4D390F34-EEFB-E628-0368-4B68A124E788}"/>
              </a:ext>
            </a:extLst>
          </p:cNvPr>
          <p:cNvGrpSpPr/>
          <p:nvPr/>
        </p:nvGrpSpPr>
        <p:grpSpPr>
          <a:xfrm>
            <a:off x="1258027" y="8822508"/>
            <a:ext cx="182520" cy="264060"/>
            <a:chOff x="0" y="0"/>
            <a:chExt cx="243360" cy="352080"/>
          </a:xfrm>
        </p:grpSpPr>
        <p:sp>
          <p:nvSpPr>
            <p:cNvPr id="255" name="Freeform 25">
              <a:extLst>
                <a:ext uri="{FF2B5EF4-FFF2-40B4-BE49-F238E27FC236}">
                  <a16:creationId xmlns:a16="http://schemas.microsoft.com/office/drawing/2014/main" id="{39674E58-4127-FDAF-7117-701E7BF39BFA}"/>
                </a:ext>
              </a:extLst>
            </p:cNvPr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256" name="Group 26">
            <a:extLst>
              <a:ext uri="{FF2B5EF4-FFF2-40B4-BE49-F238E27FC236}">
                <a16:creationId xmlns:a16="http://schemas.microsoft.com/office/drawing/2014/main" id="{B9AA8A39-818B-1998-8D88-D16CDE0DA3A2}"/>
              </a:ext>
            </a:extLst>
          </p:cNvPr>
          <p:cNvGrpSpPr/>
          <p:nvPr/>
        </p:nvGrpSpPr>
        <p:grpSpPr>
          <a:xfrm>
            <a:off x="1045807" y="8682648"/>
            <a:ext cx="286740" cy="214380"/>
            <a:chOff x="0" y="0"/>
            <a:chExt cx="382320" cy="285840"/>
          </a:xfrm>
        </p:grpSpPr>
        <p:sp>
          <p:nvSpPr>
            <p:cNvPr id="257" name="Freeform 27">
              <a:extLst>
                <a:ext uri="{FF2B5EF4-FFF2-40B4-BE49-F238E27FC236}">
                  <a16:creationId xmlns:a16="http://schemas.microsoft.com/office/drawing/2014/main" id="{542EAA27-218E-493B-5E56-B8ABDD2DD9D5}"/>
                </a:ext>
              </a:extLst>
            </p:cNvPr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258" name="Group 28">
            <a:extLst>
              <a:ext uri="{FF2B5EF4-FFF2-40B4-BE49-F238E27FC236}">
                <a16:creationId xmlns:a16="http://schemas.microsoft.com/office/drawing/2014/main" id="{57A10348-3CDF-3DC7-4CC6-ED2B49492C39}"/>
              </a:ext>
            </a:extLst>
          </p:cNvPr>
          <p:cNvGrpSpPr/>
          <p:nvPr/>
        </p:nvGrpSpPr>
        <p:grpSpPr>
          <a:xfrm>
            <a:off x="1045807" y="9020688"/>
            <a:ext cx="270540" cy="182520"/>
            <a:chOff x="0" y="0"/>
            <a:chExt cx="360720" cy="243360"/>
          </a:xfrm>
        </p:grpSpPr>
        <p:sp>
          <p:nvSpPr>
            <p:cNvPr id="259" name="Freeform 29">
              <a:extLst>
                <a:ext uri="{FF2B5EF4-FFF2-40B4-BE49-F238E27FC236}">
                  <a16:creationId xmlns:a16="http://schemas.microsoft.com/office/drawing/2014/main" id="{91C472C6-5B29-2364-6EAD-AA763027311F}"/>
                </a:ext>
              </a:extLst>
            </p:cNvPr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260" name="Group 30">
            <a:extLst>
              <a:ext uri="{FF2B5EF4-FFF2-40B4-BE49-F238E27FC236}">
                <a16:creationId xmlns:a16="http://schemas.microsoft.com/office/drawing/2014/main" id="{7BE44D11-8676-81A1-EA2A-5CC585D3CBB2}"/>
              </a:ext>
            </a:extLst>
          </p:cNvPr>
          <p:cNvGrpSpPr/>
          <p:nvPr/>
        </p:nvGrpSpPr>
        <p:grpSpPr>
          <a:xfrm>
            <a:off x="928627" y="8792808"/>
            <a:ext cx="205200" cy="293220"/>
            <a:chOff x="0" y="0"/>
            <a:chExt cx="273600" cy="390960"/>
          </a:xfrm>
        </p:grpSpPr>
        <p:sp>
          <p:nvSpPr>
            <p:cNvPr id="261" name="Freeform 31">
              <a:extLst>
                <a:ext uri="{FF2B5EF4-FFF2-40B4-BE49-F238E27FC236}">
                  <a16:creationId xmlns:a16="http://schemas.microsoft.com/office/drawing/2014/main" id="{796D53CA-D9F3-F39C-A885-CA478C119ECB}"/>
                </a:ext>
              </a:extLst>
            </p:cNvPr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  <p:grpSp>
        <p:nvGrpSpPr>
          <p:cNvPr id="288" name="Group 20">
            <a:extLst>
              <a:ext uri="{FF2B5EF4-FFF2-40B4-BE49-F238E27FC236}">
                <a16:creationId xmlns:a16="http://schemas.microsoft.com/office/drawing/2014/main" id="{8576CD6A-9AD5-AB1A-A5A0-A8944FD5D27E}"/>
              </a:ext>
            </a:extLst>
          </p:cNvPr>
          <p:cNvGrpSpPr/>
          <p:nvPr/>
        </p:nvGrpSpPr>
        <p:grpSpPr>
          <a:xfrm rot="-10800000">
            <a:off x="1921734" y="2493051"/>
            <a:ext cx="193860" cy="1358640"/>
            <a:chOff x="0" y="0"/>
            <a:chExt cx="258480" cy="1811520"/>
          </a:xfrm>
        </p:grpSpPr>
        <p:sp>
          <p:nvSpPr>
            <p:cNvPr id="289" name="Freeform 21">
              <a:extLst>
                <a:ext uri="{FF2B5EF4-FFF2-40B4-BE49-F238E27FC236}">
                  <a16:creationId xmlns:a16="http://schemas.microsoft.com/office/drawing/2014/main" id="{9135B9CF-5979-B0B3-4A68-DC8C72BE2E4D}"/>
                </a:ext>
              </a:extLst>
            </p:cNvPr>
            <p:cNvSpPr/>
            <p:nvPr/>
          </p:nvSpPr>
          <p:spPr>
            <a:xfrm>
              <a:off x="0" y="0"/>
              <a:ext cx="1548765" cy="1681988"/>
            </a:xfrm>
            <a:custGeom>
              <a:avLst/>
              <a:gdLst/>
              <a:ahLst/>
              <a:cxnLst/>
              <a:rect l="l" t="t" r="r" b="b"/>
              <a:pathLst>
                <a:path w="1548765" h="1681988">
                  <a:moveTo>
                    <a:pt x="129286" y="0"/>
                  </a:moveTo>
                  <a:cubicBezTo>
                    <a:pt x="57912" y="0"/>
                    <a:pt x="0" y="58039"/>
                    <a:pt x="0" y="129540"/>
                  </a:cubicBezTo>
                  <a:lnTo>
                    <a:pt x="0" y="1681988"/>
                  </a:lnTo>
                  <a:cubicBezTo>
                    <a:pt x="0" y="896112"/>
                    <a:pt x="635508" y="259080"/>
                    <a:pt x="1419479" y="259080"/>
                  </a:cubicBezTo>
                  <a:lnTo>
                    <a:pt x="129286" y="259080"/>
                  </a:lnTo>
                  <a:cubicBezTo>
                    <a:pt x="913257" y="259080"/>
                    <a:pt x="1548765" y="896112"/>
                    <a:pt x="1548765" y="1681988"/>
                  </a:cubicBezTo>
                  <a:lnTo>
                    <a:pt x="258445" y="129540"/>
                  </a:lnTo>
                  <a:cubicBezTo>
                    <a:pt x="258445" y="58039"/>
                    <a:pt x="200660" y="0"/>
                    <a:pt x="129286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</p:grpSp>
      <p:grpSp>
        <p:nvGrpSpPr>
          <p:cNvPr id="290" name="Group 29">
            <a:extLst>
              <a:ext uri="{FF2B5EF4-FFF2-40B4-BE49-F238E27FC236}">
                <a16:creationId xmlns:a16="http://schemas.microsoft.com/office/drawing/2014/main" id="{1BB2DD35-DD9F-0A51-B6DD-768130B87D4E}"/>
              </a:ext>
            </a:extLst>
          </p:cNvPr>
          <p:cNvGrpSpPr/>
          <p:nvPr/>
        </p:nvGrpSpPr>
        <p:grpSpPr>
          <a:xfrm>
            <a:off x="5641254" y="2779251"/>
            <a:ext cx="784620" cy="786780"/>
            <a:chOff x="0" y="0"/>
            <a:chExt cx="1046160" cy="1049040"/>
          </a:xfrm>
        </p:grpSpPr>
        <p:sp>
          <p:nvSpPr>
            <p:cNvPr id="291" name="Freeform 30">
              <a:extLst>
                <a:ext uri="{FF2B5EF4-FFF2-40B4-BE49-F238E27FC236}">
                  <a16:creationId xmlns:a16="http://schemas.microsoft.com/office/drawing/2014/main" id="{328A7CBF-AD55-EF72-C511-757B6C132097}"/>
                </a:ext>
              </a:extLst>
            </p:cNvPr>
            <p:cNvSpPr/>
            <p:nvPr/>
          </p:nvSpPr>
          <p:spPr>
            <a:xfrm>
              <a:off x="0" y="0"/>
              <a:ext cx="1046099" cy="1049020"/>
            </a:xfrm>
            <a:custGeom>
              <a:avLst/>
              <a:gdLst/>
              <a:ahLst/>
              <a:cxnLst/>
              <a:rect l="l" t="t" r="r" b="b"/>
              <a:pathLst>
                <a:path w="1046099" h="1049020">
                  <a:moveTo>
                    <a:pt x="411734" y="646430"/>
                  </a:moveTo>
                  <a:lnTo>
                    <a:pt x="524637" y="720852"/>
                  </a:lnTo>
                  <a:lnTo>
                    <a:pt x="635635" y="647700"/>
                  </a:lnTo>
                  <a:lnTo>
                    <a:pt x="1046099" y="1049020"/>
                  </a:lnTo>
                  <a:lnTo>
                    <a:pt x="0" y="1049020"/>
                  </a:lnTo>
                  <a:close/>
                  <a:moveTo>
                    <a:pt x="344551" y="475742"/>
                  </a:moveTo>
                  <a:lnTo>
                    <a:pt x="344551" y="510540"/>
                  </a:lnTo>
                  <a:lnTo>
                    <a:pt x="704850" y="510540"/>
                  </a:lnTo>
                  <a:lnTo>
                    <a:pt x="704850" y="475742"/>
                  </a:lnTo>
                  <a:close/>
                  <a:moveTo>
                    <a:pt x="704850" y="409067"/>
                  </a:moveTo>
                  <a:lnTo>
                    <a:pt x="704850" y="443992"/>
                  </a:lnTo>
                  <a:lnTo>
                    <a:pt x="704850" y="409067"/>
                  </a:lnTo>
                  <a:close/>
                  <a:moveTo>
                    <a:pt x="1046099" y="378460"/>
                  </a:moveTo>
                  <a:lnTo>
                    <a:pt x="1046099" y="1014476"/>
                  </a:lnTo>
                  <a:lnTo>
                    <a:pt x="654304" y="635508"/>
                  </a:lnTo>
                  <a:lnTo>
                    <a:pt x="984758" y="417830"/>
                  </a:lnTo>
                  <a:close/>
                  <a:moveTo>
                    <a:pt x="0" y="378460"/>
                  </a:moveTo>
                  <a:lnTo>
                    <a:pt x="194691" y="503555"/>
                  </a:lnTo>
                  <a:lnTo>
                    <a:pt x="393319" y="634365"/>
                  </a:lnTo>
                  <a:lnTo>
                    <a:pt x="0" y="1014476"/>
                  </a:lnTo>
                  <a:close/>
                  <a:moveTo>
                    <a:pt x="344551" y="978535"/>
                  </a:moveTo>
                  <a:lnTo>
                    <a:pt x="344551" y="1013460"/>
                  </a:lnTo>
                  <a:lnTo>
                    <a:pt x="704850" y="1013460"/>
                  </a:lnTo>
                  <a:lnTo>
                    <a:pt x="704850" y="342392"/>
                  </a:lnTo>
                  <a:close/>
                  <a:moveTo>
                    <a:pt x="640842" y="263398"/>
                  </a:moveTo>
                  <a:lnTo>
                    <a:pt x="768858" y="263398"/>
                  </a:lnTo>
                  <a:lnTo>
                    <a:pt x="768858" y="524129"/>
                  </a:lnTo>
                  <a:lnTo>
                    <a:pt x="538607" y="675767"/>
                  </a:lnTo>
                  <a:lnTo>
                    <a:pt x="524764" y="684911"/>
                  </a:lnTo>
                  <a:lnTo>
                    <a:pt x="280543" y="524129"/>
                  </a:lnTo>
                  <a:close/>
                  <a:moveTo>
                    <a:pt x="524764" y="0"/>
                  </a:moveTo>
                  <a:lnTo>
                    <a:pt x="1044575" y="342392"/>
                  </a:lnTo>
                  <a:lnTo>
                    <a:pt x="803783" y="501142"/>
                  </a:lnTo>
                  <a:lnTo>
                    <a:pt x="803783" y="228600"/>
                  </a:lnTo>
                  <a:lnTo>
                    <a:pt x="245745" y="228600"/>
                  </a:lnTo>
                  <a:lnTo>
                    <a:pt x="245745" y="501142"/>
                  </a:lnTo>
                  <a:lnTo>
                    <a:pt x="4826" y="342392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92" name="Group 31">
            <a:extLst>
              <a:ext uri="{FF2B5EF4-FFF2-40B4-BE49-F238E27FC236}">
                <a16:creationId xmlns:a16="http://schemas.microsoft.com/office/drawing/2014/main" id="{2BA7B746-9074-A103-2487-33B65FAFF439}"/>
              </a:ext>
            </a:extLst>
          </p:cNvPr>
          <p:cNvGrpSpPr/>
          <p:nvPr/>
        </p:nvGrpSpPr>
        <p:grpSpPr>
          <a:xfrm>
            <a:off x="4383054" y="2885091"/>
            <a:ext cx="784620" cy="575640"/>
            <a:chOff x="0" y="0"/>
            <a:chExt cx="1046160" cy="767520"/>
          </a:xfrm>
        </p:grpSpPr>
        <p:sp>
          <p:nvSpPr>
            <p:cNvPr id="293" name="Freeform 32">
              <a:extLst>
                <a:ext uri="{FF2B5EF4-FFF2-40B4-BE49-F238E27FC236}">
                  <a16:creationId xmlns:a16="http://schemas.microsoft.com/office/drawing/2014/main" id="{A36590DF-EDD4-30FB-901A-71E3BBA512E8}"/>
                </a:ext>
              </a:extLst>
            </p:cNvPr>
            <p:cNvSpPr/>
            <p:nvPr/>
          </p:nvSpPr>
          <p:spPr>
            <a:xfrm>
              <a:off x="0" y="0"/>
              <a:ext cx="1046099" cy="767461"/>
            </a:xfrm>
            <a:custGeom>
              <a:avLst/>
              <a:gdLst/>
              <a:ahLst/>
              <a:cxnLst/>
              <a:rect l="l" t="t" r="r" b="b"/>
              <a:pathLst>
                <a:path w="1046099" h="767461">
                  <a:moveTo>
                    <a:pt x="637540" y="445643"/>
                  </a:moveTo>
                  <a:lnTo>
                    <a:pt x="1046099" y="767461"/>
                  </a:lnTo>
                  <a:lnTo>
                    <a:pt x="0" y="767461"/>
                  </a:lnTo>
                  <a:lnTo>
                    <a:pt x="410083" y="451993"/>
                  </a:lnTo>
                  <a:lnTo>
                    <a:pt x="520065" y="563880"/>
                  </a:lnTo>
                  <a:close/>
                  <a:moveTo>
                    <a:pt x="1046099" y="41021"/>
                  </a:moveTo>
                  <a:lnTo>
                    <a:pt x="1046099" y="729742"/>
                  </a:lnTo>
                  <a:lnTo>
                    <a:pt x="656209" y="431038"/>
                  </a:lnTo>
                  <a:close/>
                  <a:moveTo>
                    <a:pt x="0" y="37973"/>
                  </a:moveTo>
                  <a:lnTo>
                    <a:pt x="389890" y="427990"/>
                  </a:lnTo>
                  <a:lnTo>
                    <a:pt x="0" y="726694"/>
                  </a:lnTo>
                  <a:close/>
                  <a:moveTo>
                    <a:pt x="0" y="0"/>
                  </a:moveTo>
                  <a:lnTo>
                    <a:pt x="1046099" y="0"/>
                  </a:lnTo>
                  <a:lnTo>
                    <a:pt x="520065" y="523494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94" name="Group 33">
            <a:extLst>
              <a:ext uri="{FF2B5EF4-FFF2-40B4-BE49-F238E27FC236}">
                <a16:creationId xmlns:a16="http://schemas.microsoft.com/office/drawing/2014/main" id="{46C918BE-5030-1B29-1D28-E99623344B55}"/>
              </a:ext>
            </a:extLst>
          </p:cNvPr>
          <p:cNvGrpSpPr/>
          <p:nvPr/>
        </p:nvGrpSpPr>
        <p:grpSpPr>
          <a:xfrm>
            <a:off x="5644494" y="7321191"/>
            <a:ext cx="469800" cy="1061640"/>
            <a:chOff x="0" y="0"/>
            <a:chExt cx="626400" cy="1415520"/>
          </a:xfrm>
        </p:grpSpPr>
        <p:sp>
          <p:nvSpPr>
            <p:cNvPr id="295" name="Freeform 34">
              <a:extLst>
                <a:ext uri="{FF2B5EF4-FFF2-40B4-BE49-F238E27FC236}">
                  <a16:creationId xmlns:a16="http://schemas.microsoft.com/office/drawing/2014/main" id="{E1507633-C3EC-6F42-5413-154685CF12ED}"/>
                </a:ext>
              </a:extLst>
            </p:cNvPr>
            <p:cNvSpPr/>
            <p:nvPr/>
          </p:nvSpPr>
          <p:spPr>
            <a:xfrm>
              <a:off x="0" y="0"/>
              <a:ext cx="626491" cy="1415542"/>
            </a:xfrm>
            <a:custGeom>
              <a:avLst/>
              <a:gdLst/>
              <a:ahLst/>
              <a:cxnLst/>
              <a:rect l="l" t="t" r="r" b="b"/>
              <a:pathLst>
                <a:path w="626491" h="1415542">
                  <a:moveTo>
                    <a:pt x="534289" y="1061466"/>
                  </a:moveTo>
                  <a:lnTo>
                    <a:pt x="92075" y="1061466"/>
                  </a:lnTo>
                  <a:lnTo>
                    <a:pt x="0" y="1415542"/>
                  </a:lnTo>
                  <a:lnTo>
                    <a:pt x="626364" y="1415542"/>
                  </a:lnTo>
                  <a:lnTo>
                    <a:pt x="534289" y="1061466"/>
                  </a:lnTo>
                  <a:close/>
                  <a:moveTo>
                    <a:pt x="351282" y="0"/>
                  </a:moveTo>
                  <a:cubicBezTo>
                    <a:pt x="351282" y="195834"/>
                    <a:pt x="341630" y="354711"/>
                    <a:pt x="341630" y="550545"/>
                  </a:cubicBezTo>
                  <a:cubicBezTo>
                    <a:pt x="373888" y="561467"/>
                    <a:pt x="396875" y="591185"/>
                    <a:pt x="396875" y="625856"/>
                  </a:cubicBezTo>
                  <a:cubicBezTo>
                    <a:pt x="396875" y="670306"/>
                    <a:pt x="359410" y="706374"/>
                    <a:pt x="313182" y="706374"/>
                  </a:cubicBezTo>
                  <a:cubicBezTo>
                    <a:pt x="266954" y="706374"/>
                    <a:pt x="229489" y="670306"/>
                    <a:pt x="229489" y="625856"/>
                  </a:cubicBezTo>
                  <a:cubicBezTo>
                    <a:pt x="229489" y="591058"/>
                    <a:pt x="252476" y="561467"/>
                    <a:pt x="284734" y="550545"/>
                  </a:cubicBezTo>
                  <a:lnTo>
                    <a:pt x="275082" y="4572"/>
                  </a:lnTo>
                  <a:lnTo>
                    <a:pt x="1397" y="666750"/>
                  </a:lnTo>
                  <a:lnTo>
                    <a:pt x="0" y="666750"/>
                  </a:lnTo>
                  <a:lnTo>
                    <a:pt x="889" y="667766"/>
                  </a:lnTo>
                  <a:lnTo>
                    <a:pt x="0" y="670052"/>
                  </a:lnTo>
                  <a:lnTo>
                    <a:pt x="2921" y="670052"/>
                  </a:lnTo>
                  <a:cubicBezTo>
                    <a:pt x="127508" y="803275"/>
                    <a:pt x="148971" y="907796"/>
                    <a:pt x="127127" y="1024890"/>
                  </a:cubicBezTo>
                  <a:lnTo>
                    <a:pt x="508000" y="1020826"/>
                  </a:lnTo>
                  <a:cubicBezTo>
                    <a:pt x="481838" y="886968"/>
                    <a:pt x="503301" y="819531"/>
                    <a:pt x="623824" y="670179"/>
                  </a:cubicBezTo>
                  <a:lnTo>
                    <a:pt x="626491" y="670179"/>
                  </a:lnTo>
                  <a:lnTo>
                    <a:pt x="625602" y="667893"/>
                  </a:lnTo>
                  <a:cubicBezTo>
                    <a:pt x="625856" y="667512"/>
                    <a:pt x="626237" y="667131"/>
                    <a:pt x="626491" y="666750"/>
                  </a:cubicBezTo>
                  <a:lnTo>
                    <a:pt x="625094" y="666750"/>
                  </a:lnTo>
                  <a:cubicBezTo>
                    <a:pt x="530606" y="432181"/>
                    <a:pt x="445770" y="234569"/>
                    <a:pt x="35128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96" name="Group 35">
            <a:extLst>
              <a:ext uri="{FF2B5EF4-FFF2-40B4-BE49-F238E27FC236}">
                <a16:creationId xmlns:a16="http://schemas.microsoft.com/office/drawing/2014/main" id="{887D7E79-3EBC-88C2-9B86-E67549CA7E84}"/>
              </a:ext>
            </a:extLst>
          </p:cNvPr>
          <p:cNvGrpSpPr/>
          <p:nvPr/>
        </p:nvGrpSpPr>
        <p:grpSpPr>
          <a:xfrm rot="-2700000">
            <a:off x="10851174" y="6022491"/>
            <a:ext cx="338580" cy="753840"/>
            <a:chOff x="0" y="0"/>
            <a:chExt cx="451440" cy="1005120"/>
          </a:xfrm>
        </p:grpSpPr>
        <p:sp>
          <p:nvSpPr>
            <p:cNvPr id="297" name="Freeform 36">
              <a:extLst>
                <a:ext uri="{FF2B5EF4-FFF2-40B4-BE49-F238E27FC236}">
                  <a16:creationId xmlns:a16="http://schemas.microsoft.com/office/drawing/2014/main" id="{B204F246-58E6-962F-CBD2-75A574435596}"/>
                </a:ext>
              </a:extLst>
            </p:cNvPr>
            <p:cNvSpPr/>
            <p:nvPr/>
          </p:nvSpPr>
          <p:spPr>
            <a:xfrm>
              <a:off x="-124714" y="-124587"/>
              <a:ext cx="700913" cy="1129792"/>
            </a:xfrm>
            <a:custGeom>
              <a:avLst/>
              <a:gdLst/>
              <a:ahLst/>
              <a:cxnLst/>
              <a:rect l="l" t="t" r="r" b="b"/>
              <a:pathLst>
                <a:path w="700913" h="1129792">
                  <a:moveTo>
                    <a:pt x="426212" y="1043178"/>
                  </a:moveTo>
                  <a:lnTo>
                    <a:pt x="426212" y="1086485"/>
                  </a:lnTo>
                  <a:cubicBezTo>
                    <a:pt x="426212" y="1110361"/>
                    <a:pt x="406781" y="1129792"/>
                    <a:pt x="382905" y="1129792"/>
                  </a:cubicBezTo>
                  <a:lnTo>
                    <a:pt x="318008" y="1129792"/>
                  </a:lnTo>
                  <a:cubicBezTo>
                    <a:pt x="294132" y="1129792"/>
                    <a:pt x="274701" y="1110488"/>
                    <a:pt x="274701" y="1086485"/>
                  </a:cubicBezTo>
                  <a:cubicBezTo>
                    <a:pt x="274701" y="1072007"/>
                    <a:pt x="274701" y="1057656"/>
                    <a:pt x="274701" y="1043178"/>
                  </a:cubicBezTo>
                  <a:close/>
                  <a:moveTo>
                    <a:pt x="486029" y="169799"/>
                  </a:moveTo>
                  <a:cubicBezTo>
                    <a:pt x="539750" y="210185"/>
                    <a:pt x="572770" y="272415"/>
                    <a:pt x="575945" y="339471"/>
                  </a:cubicBezTo>
                  <a:cubicBezTo>
                    <a:pt x="579120" y="406527"/>
                    <a:pt x="552196" y="471678"/>
                    <a:pt x="502412" y="516890"/>
                  </a:cubicBezTo>
                  <a:lnTo>
                    <a:pt x="474218" y="485902"/>
                  </a:lnTo>
                  <a:cubicBezTo>
                    <a:pt x="514731" y="449072"/>
                    <a:pt x="536702" y="396113"/>
                    <a:pt x="534035" y="341376"/>
                  </a:cubicBezTo>
                  <a:cubicBezTo>
                    <a:pt x="531368" y="286639"/>
                    <a:pt x="504571" y="236220"/>
                    <a:pt x="460883" y="203327"/>
                  </a:cubicBezTo>
                  <a:close/>
                  <a:moveTo>
                    <a:pt x="499999" y="209042"/>
                  </a:moveTo>
                  <a:cubicBezTo>
                    <a:pt x="403479" y="112649"/>
                    <a:pt x="247015" y="112649"/>
                    <a:pt x="150622" y="209042"/>
                  </a:cubicBezTo>
                  <a:cubicBezTo>
                    <a:pt x="54229" y="305435"/>
                    <a:pt x="54102" y="461772"/>
                    <a:pt x="150622" y="558292"/>
                  </a:cubicBezTo>
                  <a:cubicBezTo>
                    <a:pt x="247142" y="654812"/>
                    <a:pt x="403606" y="654685"/>
                    <a:pt x="499999" y="558292"/>
                  </a:cubicBezTo>
                  <a:cubicBezTo>
                    <a:pt x="596392" y="461899"/>
                    <a:pt x="596519" y="305562"/>
                    <a:pt x="499999" y="209042"/>
                  </a:cubicBezTo>
                  <a:close/>
                  <a:moveTo>
                    <a:pt x="576199" y="124587"/>
                  </a:moveTo>
                  <a:cubicBezTo>
                    <a:pt x="700913" y="249174"/>
                    <a:pt x="700913" y="451231"/>
                    <a:pt x="576199" y="575818"/>
                  </a:cubicBezTo>
                  <a:cubicBezTo>
                    <a:pt x="533654" y="618363"/>
                    <a:pt x="481965" y="646430"/>
                    <a:pt x="426212" y="654558"/>
                  </a:cubicBezTo>
                  <a:lnTo>
                    <a:pt x="426212" y="1027176"/>
                  </a:lnTo>
                  <a:lnTo>
                    <a:pt x="274701" y="1027176"/>
                  </a:lnTo>
                  <a:lnTo>
                    <a:pt x="274701" y="654431"/>
                  </a:lnTo>
                  <a:cubicBezTo>
                    <a:pt x="218948" y="646303"/>
                    <a:pt x="167259" y="618363"/>
                    <a:pt x="124714" y="575818"/>
                  </a:cubicBezTo>
                  <a:cubicBezTo>
                    <a:pt x="0" y="451231"/>
                    <a:pt x="0" y="249174"/>
                    <a:pt x="124714" y="124587"/>
                  </a:cubicBezTo>
                  <a:cubicBezTo>
                    <a:pt x="249428" y="0"/>
                    <a:pt x="451485" y="0"/>
                    <a:pt x="576199" y="124587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98" name="Group 37">
            <a:extLst>
              <a:ext uri="{FF2B5EF4-FFF2-40B4-BE49-F238E27FC236}">
                <a16:creationId xmlns:a16="http://schemas.microsoft.com/office/drawing/2014/main" id="{A5090DE3-194C-B33D-169E-1A5F72CA20F6}"/>
              </a:ext>
            </a:extLst>
          </p:cNvPr>
          <p:cNvGrpSpPr/>
          <p:nvPr/>
        </p:nvGrpSpPr>
        <p:grpSpPr>
          <a:xfrm>
            <a:off x="4373874" y="7503711"/>
            <a:ext cx="696600" cy="696600"/>
            <a:chOff x="0" y="0"/>
            <a:chExt cx="928800" cy="928800"/>
          </a:xfrm>
        </p:grpSpPr>
        <p:sp>
          <p:nvSpPr>
            <p:cNvPr id="299" name="Freeform 38">
              <a:extLst>
                <a:ext uri="{FF2B5EF4-FFF2-40B4-BE49-F238E27FC236}">
                  <a16:creationId xmlns:a16="http://schemas.microsoft.com/office/drawing/2014/main" id="{1AA86EB3-9ADC-6373-6639-26D31979069E}"/>
                </a:ext>
              </a:extLst>
            </p:cNvPr>
            <p:cNvSpPr/>
            <p:nvPr/>
          </p:nvSpPr>
          <p:spPr>
            <a:xfrm>
              <a:off x="-18034" y="0"/>
              <a:ext cx="964819" cy="928751"/>
            </a:xfrm>
            <a:custGeom>
              <a:avLst/>
              <a:gdLst/>
              <a:ahLst/>
              <a:cxnLst/>
              <a:rect l="l" t="t" r="r" b="b"/>
              <a:pathLst>
                <a:path w="964819" h="928751">
                  <a:moveTo>
                    <a:pt x="482473" y="300355"/>
                  </a:moveTo>
                  <a:cubicBezTo>
                    <a:pt x="500888" y="300355"/>
                    <a:pt x="515747" y="315341"/>
                    <a:pt x="515747" y="333756"/>
                  </a:cubicBezTo>
                  <a:lnTo>
                    <a:pt x="515747" y="467741"/>
                  </a:lnTo>
                  <a:lnTo>
                    <a:pt x="650748" y="467741"/>
                  </a:lnTo>
                  <a:cubicBezTo>
                    <a:pt x="669163" y="467741"/>
                    <a:pt x="684022" y="482727"/>
                    <a:pt x="684022" y="501142"/>
                  </a:cubicBezTo>
                  <a:cubicBezTo>
                    <a:pt x="684022" y="519557"/>
                    <a:pt x="669163" y="534543"/>
                    <a:pt x="650748" y="534543"/>
                  </a:cubicBezTo>
                  <a:lnTo>
                    <a:pt x="484378" y="534543"/>
                  </a:lnTo>
                  <a:lnTo>
                    <a:pt x="482854" y="534289"/>
                  </a:lnTo>
                  <a:cubicBezTo>
                    <a:pt x="482727" y="534416"/>
                    <a:pt x="482600" y="534416"/>
                    <a:pt x="482473" y="534416"/>
                  </a:cubicBezTo>
                  <a:cubicBezTo>
                    <a:pt x="464058" y="534416"/>
                    <a:pt x="449199" y="519430"/>
                    <a:pt x="449199" y="501015"/>
                  </a:cubicBezTo>
                  <a:lnTo>
                    <a:pt x="449199" y="333756"/>
                  </a:lnTo>
                  <a:cubicBezTo>
                    <a:pt x="449199" y="315341"/>
                    <a:pt x="464058" y="300355"/>
                    <a:pt x="482473" y="300355"/>
                  </a:cubicBezTo>
                  <a:close/>
                  <a:moveTo>
                    <a:pt x="482473" y="180975"/>
                  </a:moveTo>
                  <a:cubicBezTo>
                    <a:pt x="314833" y="180975"/>
                    <a:pt x="178816" y="317500"/>
                    <a:pt x="178816" y="486029"/>
                  </a:cubicBezTo>
                  <a:cubicBezTo>
                    <a:pt x="178816" y="654558"/>
                    <a:pt x="314706" y="791083"/>
                    <a:pt x="482473" y="791083"/>
                  </a:cubicBezTo>
                  <a:cubicBezTo>
                    <a:pt x="650240" y="791083"/>
                    <a:pt x="786130" y="654431"/>
                    <a:pt x="786130" y="486029"/>
                  </a:cubicBezTo>
                  <a:cubicBezTo>
                    <a:pt x="786130" y="317627"/>
                    <a:pt x="650113" y="180975"/>
                    <a:pt x="482473" y="180975"/>
                  </a:cubicBezTo>
                  <a:close/>
                  <a:moveTo>
                    <a:pt x="482473" y="122174"/>
                  </a:moveTo>
                  <a:cubicBezTo>
                    <a:pt x="682498" y="122174"/>
                    <a:pt x="844677" y="285115"/>
                    <a:pt x="844677" y="486029"/>
                  </a:cubicBezTo>
                  <a:cubicBezTo>
                    <a:pt x="844677" y="612521"/>
                    <a:pt x="780415" y="724027"/>
                    <a:pt x="682752" y="789051"/>
                  </a:cubicBezTo>
                  <a:lnTo>
                    <a:pt x="759841" y="928751"/>
                  </a:lnTo>
                  <a:lnTo>
                    <a:pt x="685673" y="928751"/>
                  </a:lnTo>
                  <a:lnTo>
                    <a:pt x="625729" y="820039"/>
                  </a:lnTo>
                  <a:cubicBezTo>
                    <a:pt x="581787" y="839216"/>
                    <a:pt x="533400" y="849757"/>
                    <a:pt x="482473" y="849757"/>
                  </a:cubicBezTo>
                  <a:cubicBezTo>
                    <a:pt x="431546" y="849757"/>
                    <a:pt x="383159" y="839216"/>
                    <a:pt x="339217" y="820039"/>
                  </a:cubicBezTo>
                  <a:lnTo>
                    <a:pt x="279273" y="928751"/>
                  </a:lnTo>
                  <a:lnTo>
                    <a:pt x="205105" y="928751"/>
                  </a:lnTo>
                  <a:lnTo>
                    <a:pt x="282194" y="789051"/>
                  </a:lnTo>
                  <a:cubicBezTo>
                    <a:pt x="184531" y="723900"/>
                    <a:pt x="120269" y="612521"/>
                    <a:pt x="120269" y="486029"/>
                  </a:cubicBezTo>
                  <a:cubicBezTo>
                    <a:pt x="120269" y="285115"/>
                    <a:pt x="282448" y="122174"/>
                    <a:pt x="482473" y="122174"/>
                  </a:cubicBezTo>
                  <a:close/>
                  <a:moveTo>
                    <a:pt x="202184" y="35433"/>
                  </a:moveTo>
                  <a:cubicBezTo>
                    <a:pt x="249555" y="34671"/>
                    <a:pt x="297053" y="51943"/>
                    <a:pt x="334010" y="87249"/>
                  </a:cubicBezTo>
                  <a:lnTo>
                    <a:pt x="71120" y="354584"/>
                  </a:lnTo>
                  <a:cubicBezTo>
                    <a:pt x="0" y="281305"/>
                    <a:pt x="381" y="164211"/>
                    <a:pt x="72009" y="91313"/>
                  </a:cubicBezTo>
                  <a:cubicBezTo>
                    <a:pt x="107823" y="54864"/>
                    <a:pt x="154813" y="36195"/>
                    <a:pt x="202184" y="35433"/>
                  </a:cubicBezTo>
                  <a:close/>
                  <a:moveTo>
                    <a:pt x="762635" y="35433"/>
                  </a:moveTo>
                  <a:cubicBezTo>
                    <a:pt x="810006" y="36195"/>
                    <a:pt x="856996" y="54864"/>
                    <a:pt x="892810" y="91313"/>
                  </a:cubicBezTo>
                  <a:cubicBezTo>
                    <a:pt x="964438" y="164211"/>
                    <a:pt x="964819" y="281178"/>
                    <a:pt x="893699" y="354584"/>
                  </a:cubicBezTo>
                  <a:lnTo>
                    <a:pt x="630809" y="87249"/>
                  </a:lnTo>
                  <a:cubicBezTo>
                    <a:pt x="667766" y="51943"/>
                    <a:pt x="715264" y="34798"/>
                    <a:pt x="762635" y="35433"/>
                  </a:cubicBezTo>
                  <a:close/>
                  <a:moveTo>
                    <a:pt x="453390" y="0"/>
                  </a:moveTo>
                  <a:lnTo>
                    <a:pt x="511429" y="0"/>
                  </a:lnTo>
                  <a:cubicBezTo>
                    <a:pt x="534289" y="0"/>
                    <a:pt x="552831" y="18669"/>
                    <a:pt x="552831" y="41656"/>
                  </a:cubicBezTo>
                  <a:lnTo>
                    <a:pt x="552831" y="83312"/>
                  </a:lnTo>
                  <a:lnTo>
                    <a:pt x="411988" y="83312"/>
                  </a:lnTo>
                  <a:lnTo>
                    <a:pt x="411988" y="41656"/>
                  </a:lnTo>
                  <a:cubicBezTo>
                    <a:pt x="411988" y="18669"/>
                    <a:pt x="430530" y="0"/>
                    <a:pt x="45339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00" name="Group 39">
            <a:extLst>
              <a:ext uri="{FF2B5EF4-FFF2-40B4-BE49-F238E27FC236}">
                <a16:creationId xmlns:a16="http://schemas.microsoft.com/office/drawing/2014/main" id="{79B7FE5B-4CB0-D3A8-D485-2095736D9796}"/>
              </a:ext>
            </a:extLst>
          </p:cNvPr>
          <p:cNvGrpSpPr/>
          <p:nvPr/>
        </p:nvGrpSpPr>
        <p:grpSpPr>
          <a:xfrm>
            <a:off x="8091234" y="6004671"/>
            <a:ext cx="691200" cy="679860"/>
            <a:chOff x="0" y="0"/>
            <a:chExt cx="921600" cy="906480"/>
          </a:xfrm>
        </p:grpSpPr>
        <p:sp>
          <p:nvSpPr>
            <p:cNvPr id="301" name="Freeform 40">
              <a:extLst>
                <a:ext uri="{FF2B5EF4-FFF2-40B4-BE49-F238E27FC236}">
                  <a16:creationId xmlns:a16="http://schemas.microsoft.com/office/drawing/2014/main" id="{9E463E81-0BCE-F1F8-102A-0A9B903E3655}"/>
                </a:ext>
              </a:extLst>
            </p:cNvPr>
            <p:cNvSpPr/>
            <p:nvPr/>
          </p:nvSpPr>
          <p:spPr>
            <a:xfrm>
              <a:off x="-39751" y="-127"/>
              <a:ext cx="1018286" cy="916686"/>
            </a:xfrm>
            <a:custGeom>
              <a:avLst/>
              <a:gdLst/>
              <a:ahLst/>
              <a:cxnLst/>
              <a:rect l="l" t="t" r="r" b="b"/>
              <a:pathLst>
                <a:path w="1018286" h="916686">
                  <a:moveTo>
                    <a:pt x="330708" y="661162"/>
                  </a:moveTo>
                  <a:cubicBezTo>
                    <a:pt x="284861" y="661162"/>
                    <a:pt x="247777" y="698246"/>
                    <a:pt x="247777" y="744093"/>
                  </a:cubicBezTo>
                  <a:cubicBezTo>
                    <a:pt x="247777" y="789940"/>
                    <a:pt x="284861" y="827024"/>
                    <a:pt x="330708" y="827024"/>
                  </a:cubicBezTo>
                  <a:cubicBezTo>
                    <a:pt x="376555" y="827024"/>
                    <a:pt x="413639" y="789940"/>
                    <a:pt x="413639" y="744093"/>
                  </a:cubicBezTo>
                  <a:cubicBezTo>
                    <a:pt x="413639" y="698246"/>
                    <a:pt x="376555" y="661162"/>
                    <a:pt x="330708" y="661162"/>
                  </a:cubicBezTo>
                  <a:close/>
                  <a:moveTo>
                    <a:pt x="177800" y="485013"/>
                  </a:moveTo>
                  <a:cubicBezTo>
                    <a:pt x="131953" y="485013"/>
                    <a:pt x="94869" y="522097"/>
                    <a:pt x="94869" y="567944"/>
                  </a:cubicBezTo>
                  <a:cubicBezTo>
                    <a:pt x="94869" y="613791"/>
                    <a:pt x="131953" y="650875"/>
                    <a:pt x="177800" y="650875"/>
                  </a:cubicBezTo>
                  <a:cubicBezTo>
                    <a:pt x="223647" y="650875"/>
                    <a:pt x="260731" y="613791"/>
                    <a:pt x="260731" y="567944"/>
                  </a:cubicBezTo>
                  <a:cubicBezTo>
                    <a:pt x="260731" y="522097"/>
                    <a:pt x="223647" y="485013"/>
                    <a:pt x="177800" y="485013"/>
                  </a:cubicBezTo>
                  <a:close/>
                  <a:moveTo>
                    <a:pt x="832485" y="319278"/>
                  </a:moveTo>
                  <a:cubicBezTo>
                    <a:pt x="786638" y="319278"/>
                    <a:pt x="749554" y="356362"/>
                    <a:pt x="749554" y="402209"/>
                  </a:cubicBezTo>
                  <a:cubicBezTo>
                    <a:pt x="749554" y="448056"/>
                    <a:pt x="786638" y="485140"/>
                    <a:pt x="832485" y="485140"/>
                  </a:cubicBezTo>
                  <a:cubicBezTo>
                    <a:pt x="878332" y="485140"/>
                    <a:pt x="915416" y="448056"/>
                    <a:pt x="915416" y="402209"/>
                  </a:cubicBezTo>
                  <a:cubicBezTo>
                    <a:pt x="915416" y="356362"/>
                    <a:pt x="878332" y="319278"/>
                    <a:pt x="832485" y="319278"/>
                  </a:cubicBezTo>
                  <a:close/>
                  <a:moveTo>
                    <a:pt x="192405" y="252984"/>
                  </a:moveTo>
                  <a:cubicBezTo>
                    <a:pt x="146558" y="252984"/>
                    <a:pt x="109474" y="290068"/>
                    <a:pt x="109474" y="335915"/>
                  </a:cubicBezTo>
                  <a:cubicBezTo>
                    <a:pt x="109474" y="381762"/>
                    <a:pt x="146558" y="418846"/>
                    <a:pt x="192405" y="418846"/>
                  </a:cubicBezTo>
                  <a:cubicBezTo>
                    <a:pt x="238252" y="418846"/>
                    <a:pt x="275336" y="381762"/>
                    <a:pt x="275336" y="335915"/>
                  </a:cubicBezTo>
                  <a:cubicBezTo>
                    <a:pt x="275336" y="290068"/>
                    <a:pt x="238252" y="252984"/>
                    <a:pt x="192405" y="252984"/>
                  </a:cubicBezTo>
                  <a:close/>
                  <a:moveTo>
                    <a:pt x="372999" y="92202"/>
                  </a:moveTo>
                  <a:cubicBezTo>
                    <a:pt x="327152" y="92202"/>
                    <a:pt x="290068" y="129286"/>
                    <a:pt x="290068" y="175133"/>
                  </a:cubicBezTo>
                  <a:cubicBezTo>
                    <a:pt x="290068" y="220980"/>
                    <a:pt x="327152" y="258064"/>
                    <a:pt x="372999" y="258064"/>
                  </a:cubicBezTo>
                  <a:cubicBezTo>
                    <a:pt x="418846" y="258064"/>
                    <a:pt x="455930" y="220980"/>
                    <a:pt x="455930" y="175133"/>
                  </a:cubicBezTo>
                  <a:cubicBezTo>
                    <a:pt x="455930" y="129286"/>
                    <a:pt x="418846" y="92202"/>
                    <a:pt x="372999" y="92202"/>
                  </a:cubicBezTo>
                  <a:close/>
                  <a:moveTo>
                    <a:pt x="602742" y="50927"/>
                  </a:moveTo>
                  <a:cubicBezTo>
                    <a:pt x="556895" y="50927"/>
                    <a:pt x="519811" y="88011"/>
                    <a:pt x="519811" y="133858"/>
                  </a:cubicBezTo>
                  <a:cubicBezTo>
                    <a:pt x="519811" y="179705"/>
                    <a:pt x="556895" y="216789"/>
                    <a:pt x="602742" y="216789"/>
                  </a:cubicBezTo>
                  <a:cubicBezTo>
                    <a:pt x="648589" y="216789"/>
                    <a:pt x="685673" y="179705"/>
                    <a:pt x="685673" y="133858"/>
                  </a:cubicBezTo>
                  <a:cubicBezTo>
                    <a:pt x="685673" y="88011"/>
                    <a:pt x="648589" y="50927"/>
                    <a:pt x="602742" y="50927"/>
                  </a:cubicBezTo>
                  <a:close/>
                  <a:moveTo>
                    <a:pt x="542290" y="254"/>
                  </a:moveTo>
                  <a:cubicBezTo>
                    <a:pt x="560959" y="0"/>
                    <a:pt x="580263" y="381"/>
                    <a:pt x="600202" y="1524"/>
                  </a:cubicBezTo>
                  <a:cubicBezTo>
                    <a:pt x="757682" y="15494"/>
                    <a:pt x="892937" y="118618"/>
                    <a:pt x="941578" y="271018"/>
                  </a:cubicBezTo>
                  <a:cubicBezTo>
                    <a:pt x="1018286" y="609727"/>
                    <a:pt x="853440" y="578358"/>
                    <a:pt x="758571" y="535559"/>
                  </a:cubicBezTo>
                  <a:cubicBezTo>
                    <a:pt x="493141" y="479933"/>
                    <a:pt x="821182" y="916686"/>
                    <a:pt x="330708" y="906399"/>
                  </a:cubicBezTo>
                  <a:cubicBezTo>
                    <a:pt x="35433" y="877570"/>
                    <a:pt x="0" y="537210"/>
                    <a:pt x="70993" y="315468"/>
                  </a:cubicBezTo>
                  <a:cubicBezTo>
                    <a:pt x="119634" y="163322"/>
                    <a:pt x="261747" y="4572"/>
                    <a:pt x="542290" y="254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02" name="Group 41">
            <a:extLst>
              <a:ext uri="{FF2B5EF4-FFF2-40B4-BE49-F238E27FC236}">
                <a16:creationId xmlns:a16="http://schemas.microsoft.com/office/drawing/2014/main" id="{B3100613-9A04-4D77-8B05-9D0A36264FFA}"/>
              </a:ext>
            </a:extLst>
          </p:cNvPr>
          <p:cNvGrpSpPr/>
          <p:nvPr/>
        </p:nvGrpSpPr>
        <p:grpSpPr>
          <a:xfrm>
            <a:off x="13068954" y="5942031"/>
            <a:ext cx="696600" cy="694440"/>
            <a:chOff x="0" y="0"/>
            <a:chExt cx="928800" cy="925920"/>
          </a:xfrm>
        </p:grpSpPr>
        <p:sp>
          <p:nvSpPr>
            <p:cNvPr id="303" name="Freeform 42">
              <a:extLst>
                <a:ext uri="{FF2B5EF4-FFF2-40B4-BE49-F238E27FC236}">
                  <a16:creationId xmlns:a16="http://schemas.microsoft.com/office/drawing/2014/main" id="{24553A43-F45E-9A28-4E37-F9036D4413F9}"/>
                </a:ext>
              </a:extLst>
            </p:cNvPr>
            <p:cNvSpPr/>
            <p:nvPr/>
          </p:nvSpPr>
          <p:spPr>
            <a:xfrm>
              <a:off x="0" y="0"/>
              <a:ext cx="928624" cy="925957"/>
            </a:xfrm>
            <a:custGeom>
              <a:avLst/>
              <a:gdLst/>
              <a:ahLst/>
              <a:cxnLst/>
              <a:rect l="l" t="t" r="r" b="b"/>
              <a:pathLst>
                <a:path w="928624" h="925957">
                  <a:moveTo>
                    <a:pt x="206375" y="773303"/>
                  </a:moveTo>
                  <a:cubicBezTo>
                    <a:pt x="194945" y="773303"/>
                    <a:pt x="185674" y="782574"/>
                    <a:pt x="185674" y="793877"/>
                  </a:cubicBezTo>
                  <a:cubicBezTo>
                    <a:pt x="185674" y="805180"/>
                    <a:pt x="194945" y="814451"/>
                    <a:pt x="206375" y="814451"/>
                  </a:cubicBezTo>
                  <a:lnTo>
                    <a:pt x="722376" y="814451"/>
                  </a:lnTo>
                  <a:cubicBezTo>
                    <a:pt x="733806" y="814451"/>
                    <a:pt x="743077" y="805180"/>
                    <a:pt x="743077" y="793877"/>
                  </a:cubicBezTo>
                  <a:cubicBezTo>
                    <a:pt x="743077" y="782574"/>
                    <a:pt x="733806" y="773303"/>
                    <a:pt x="722376" y="773303"/>
                  </a:cubicBezTo>
                  <a:close/>
                  <a:moveTo>
                    <a:pt x="722376" y="678307"/>
                  </a:moveTo>
                  <a:cubicBezTo>
                    <a:pt x="710946" y="678307"/>
                    <a:pt x="701675" y="687578"/>
                    <a:pt x="701675" y="698881"/>
                  </a:cubicBezTo>
                  <a:cubicBezTo>
                    <a:pt x="701675" y="710184"/>
                    <a:pt x="710946" y="719455"/>
                    <a:pt x="722376" y="719455"/>
                  </a:cubicBezTo>
                  <a:cubicBezTo>
                    <a:pt x="733806" y="719455"/>
                    <a:pt x="743077" y="710184"/>
                    <a:pt x="743077" y="698881"/>
                  </a:cubicBezTo>
                  <a:cubicBezTo>
                    <a:pt x="743077" y="687578"/>
                    <a:pt x="733806" y="678307"/>
                    <a:pt x="722376" y="678307"/>
                  </a:cubicBezTo>
                  <a:close/>
                  <a:moveTo>
                    <a:pt x="722376" y="583311"/>
                  </a:moveTo>
                  <a:cubicBezTo>
                    <a:pt x="710946" y="583311"/>
                    <a:pt x="701675" y="592582"/>
                    <a:pt x="701675" y="603885"/>
                  </a:cubicBezTo>
                  <a:cubicBezTo>
                    <a:pt x="701675" y="615188"/>
                    <a:pt x="710946" y="624459"/>
                    <a:pt x="722376" y="624459"/>
                  </a:cubicBezTo>
                  <a:cubicBezTo>
                    <a:pt x="733806" y="624459"/>
                    <a:pt x="743077" y="615188"/>
                    <a:pt x="743077" y="603885"/>
                  </a:cubicBezTo>
                  <a:cubicBezTo>
                    <a:pt x="743077" y="592582"/>
                    <a:pt x="733806" y="583311"/>
                    <a:pt x="722376" y="583311"/>
                  </a:cubicBezTo>
                  <a:close/>
                  <a:moveTo>
                    <a:pt x="722376" y="488315"/>
                  </a:moveTo>
                  <a:cubicBezTo>
                    <a:pt x="710946" y="488315"/>
                    <a:pt x="701675" y="497586"/>
                    <a:pt x="701675" y="508889"/>
                  </a:cubicBezTo>
                  <a:cubicBezTo>
                    <a:pt x="701675" y="520192"/>
                    <a:pt x="710946" y="529463"/>
                    <a:pt x="722376" y="529463"/>
                  </a:cubicBezTo>
                  <a:cubicBezTo>
                    <a:pt x="733806" y="529463"/>
                    <a:pt x="743077" y="520192"/>
                    <a:pt x="743077" y="508889"/>
                  </a:cubicBezTo>
                  <a:cubicBezTo>
                    <a:pt x="743077" y="497586"/>
                    <a:pt x="733806" y="488315"/>
                    <a:pt x="722376" y="488315"/>
                  </a:cubicBezTo>
                  <a:close/>
                  <a:moveTo>
                    <a:pt x="722376" y="393319"/>
                  </a:moveTo>
                  <a:cubicBezTo>
                    <a:pt x="710946" y="393319"/>
                    <a:pt x="701675" y="402590"/>
                    <a:pt x="701675" y="413893"/>
                  </a:cubicBezTo>
                  <a:cubicBezTo>
                    <a:pt x="701675" y="425196"/>
                    <a:pt x="710946" y="434467"/>
                    <a:pt x="722376" y="434467"/>
                  </a:cubicBezTo>
                  <a:cubicBezTo>
                    <a:pt x="733806" y="434467"/>
                    <a:pt x="743077" y="425196"/>
                    <a:pt x="743077" y="413893"/>
                  </a:cubicBezTo>
                  <a:cubicBezTo>
                    <a:pt x="743077" y="402590"/>
                    <a:pt x="733806" y="393319"/>
                    <a:pt x="722376" y="393319"/>
                  </a:cubicBezTo>
                  <a:close/>
                  <a:moveTo>
                    <a:pt x="722376" y="298323"/>
                  </a:moveTo>
                  <a:cubicBezTo>
                    <a:pt x="710946" y="298323"/>
                    <a:pt x="701675" y="307594"/>
                    <a:pt x="701675" y="318897"/>
                  </a:cubicBezTo>
                  <a:cubicBezTo>
                    <a:pt x="701675" y="330200"/>
                    <a:pt x="710946" y="339471"/>
                    <a:pt x="722376" y="339471"/>
                  </a:cubicBezTo>
                  <a:cubicBezTo>
                    <a:pt x="733806" y="339471"/>
                    <a:pt x="743077" y="330200"/>
                    <a:pt x="743077" y="318897"/>
                  </a:cubicBezTo>
                  <a:cubicBezTo>
                    <a:pt x="743077" y="307594"/>
                    <a:pt x="733806" y="298323"/>
                    <a:pt x="722376" y="298323"/>
                  </a:cubicBezTo>
                  <a:close/>
                  <a:moveTo>
                    <a:pt x="0" y="87757"/>
                  </a:moveTo>
                  <a:lnTo>
                    <a:pt x="52197" y="87757"/>
                  </a:lnTo>
                  <a:lnTo>
                    <a:pt x="52197" y="134747"/>
                  </a:lnTo>
                  <a:cubicBezTo>
                    <a:pt x="52197" y="171831"/>
                    <a:pt x="82169" y="201803"/>
                    <a:pt x="119253" y="201803"/>
                  </a:cubicBezTo>
                  <a:cubicBezTo>
                    <a:pt x="156337" y="201803"/>
                    <a:pt x="186309" y="171831"/>
                    <a:pt x="186309" y="134747"/>
                  </a:cubicBezTo>
                  <a:lnTo>
                    <a:pt x="186309" y="87757"/>
                  </a:lnTo>
                  <a:lnTo>
                    <a:pt x="229997" y="87757"/>
                  </a:lnTo>
                  <a:lnTo>
                    <a:pt x="229997" y="134747"/>
                  </a:lnTo>
                  <a:cubicBezTo>
                    <a:pt x="229997" y="171831"/>
                    <a:pt x="259969" y="201803"/>
                    <a:pt x="297053" y="201803"/>
                  </a:cubicBezTo>
                  <a:cubicBezTo>
                    <a:pt x="334137" y="201803"/>
                    <a:pt x="364109" y="171831"/>
                    <a:pt x="364109" y="134747"/>
                  </a:cubicBezTo>
                  <a:lnTo>
                    <a:pt x="364109" y="87757"/>
                  </a:lnTo>
                  <a:lnTo>
                    <a:pt x="407797" y="87757"/>
                  </a:lnTo>
                  <a:lnTo>
                    <a:pt x="407797" y="134747"/>
                  </a:lnTo>
                  <a:cubicBezTo>
                    <a:pt x="407797" y="171831"/>
                    <a:pt x="437769" y="201803"/>
                    <a:pt x="474853" y="201803"/>
                  </a:cubicBezTo>
                  <a:cubicBezTo>
                    <a:pt x="511937" y="201803"/>
                    <a:pt x="541909" y="171831"/>
                    <a:pt x="541909" y="134747"/>
                  </a:cubicBezTo>
                  <a:lnTo>
                    <a:pt x="541909" y="87757"/>
                  </a:lnTo>
                  <a:lnTo>
                    <a:pt x="585597" y="87757"/>
                  </a:lnTo>
                  <a:lnTo>
                    <a:pt x="585597" y="134747"/>
                  </a:lnTo>
                  <a:cubicBezTo>
                    <a:pt x="585597" y="171831"/>
                    <a:pt x="615569" y="201803"/>
                    <a:pt x="652653" y="201803"/>
                  </a:cubicBezTo>
                  <a:cubicBezTo>
                    <a:pt x="689737" y="201803"/>
                    <a:pt x="719709" y="171831"/>
                    <a:pt x="719709" y="134747"/>
                  </a:cubicBezTo>
                  <a:lnTo>
                    <a:pt x="719709" y="87757"/>
                  </a:lnTo>
                  <a:lnTo>
                    <a:pt x="763397" y="87757"/>
                  </a:lnTo>
                  <a:lnTo>
                    <a:pt x="763397" y="134747"/>
                  </a:lnTo>
                  <a:cubicBezTo>
                    <a:pt x="763397" y="171831"/>
                    <a:pt x="793369" y="201803"/>
                    <a:pt x="830453" y="201803"/>
                  </a:cubicBezTo>
                  <a:cubicBezTo>
                    <a:pt x="867537" y="201803"/>
                    <a:pt x="897509" y="171831"/>
                    <a:pt x="897509" y="134747"/>
                  </a:cubicBezTo>
                  <a:lnTo>
                    <a:pt x="897509" y="87757"/>
                  </a:lnTo>
                  <a:lnTo>
                    <a:pt x="928624" y="87757"/>
                  </a:lnTo>
                  <a:lnTo>
                    <a:pt x="928624" y="925957"/>
                  </a:lnTo>
                  <a:lnTo>
                    <a:pt x="0" y="925957"/>
                  </a:lnTo>
                  <a:close/>
                  <a:moveTo>
                    <a:pt x="119253" y="0"/>
                  </a:moveTo>
                  <a:cubicBezTo>
                    <a:pt x="139192" y="0"/>
                    <a:pt x="155321" y="16129"/>
                    <a:pt x="155321" y="36068"/>
                  </a:cubicBezTo>
                  <a:lnTo>
                    <a:pt x="155321" y="139192"/>
                  </a:lnTo>
                  <a:cubicBezTo>
                    <a:pt x="155321" y="159131"/>
                    <a:pt x="139192" y="175260"/>
                    <a:pt x="119253" y="175260"/>
                  </a:cubicBezTo>
                  <a:cubicBezTo>
                    <a:pt x="99314" y="175260"/>
                    <a:pt x="83185" y="159131"/>
                    <a:pt x="83185" y="139192"/>
                  </a:cubicBezTo>
                  <a:lnTo>
                    <a:pt x="83185" y="36068"/>
                  </a:lnTo>
                  <a:cubicBezTo>
                    <a:pt x="83058" y="16129"/>
                    <a:pt x="99314" y="0"/>
                    <a:pt x="119253" y="0"/>
                  </a:cubicBezTo>
                  <a:close/>
                  <a:moveTo>
                    <a:pt x="297053" y="0"/>
                  </a:moveTo>
                  <a:cubicBezTo>
                    <a:pt x="316992" y="0"/>
                    <a:pt x="333121" y="16129"/>
                    <a:pt x="333121" y="36068"/>
                  </a:cubicBezTo>
                  <a:lnTo>
                    <a:pt x="333121" y="139192"/>
                  </a:lnTo>
                  <a:cubicBezTo>
                    <a:pt x="333121" y="159131"/>
                    <a:pt x="316992" y="175260"/>
                    <a:pt x="297053" y="175260"/>
                  </a:cubicBezTo>
                  <a:cubicBezTo>
                    <a:pt x="277114" y="175260"/>
                    <a:pt x="260985" y="159131"/>
                    <a:pt x="260985" y="139192"/>
                  </a:cubicBezTo>
                  <a:lnTo>
                    <a:pt x="260985" y="36068"/>
                  </a:lnTo>
                  <a:cubicBezTo>
                    <a:pt x="260985" y="16129"/>
                    <a:pt x="277114" y="0"/>
                    <a:pt x="297053" y="0"/>
                  </a:cubicBezTo>
                  <a:close/>
                  <a:moveTo>
                    <a:pt x="474853" y="0"/>
                  </a:moveTo>
                  <a:cubicBezTo>
                    <a:pt x="494792" y="0"/>
                    <a:pt x="510921" y="16129"/>
                    <a:pt x="510921" y="36068"/>
                  </a:cubicBezTo>
                  <a:lnTo>
                    <a:pt x="510921" y="139192"/>
                  </a:lnTo>
                  <a:cubicBezTo>
                    <a:pt x="510921" y="159131"/>
                    <a:pt x="494792" y="175260"/>
                    <a:pt x="474853" y="175260"/>
                  </a:cubicBezTo>
                  <a:cubicBezTo>
                    <a:pt x="454914" y="175260"/>
                    <a:pt x="438785" y="159131"/>
                    <a:pt x="438785" y="139192"/>
                  </a:cubicBezTo>
                  <a:lnTo>
                    <a:pt x="438785" y="36068"/>
                  </a:lnTo>
                  <a:cubicBezTo>
                    <a:pt x="438785" y="16129"/>
                    <a:pt x="455041" y="0"/>
                    <a:pt x="474980" y="0"/>
                  </a:cubicBezTo>
                  <a:close/>
                  <a:moveTo>
                    <a:pt x="652780" y="0"/>
                  </a:moveTo>
                  <a:cubicBezTo>
                    <a:pt x="672719" y="0"/>
                    <a:pt x="688848" y="16129"/>
                    <a:pt x="688848" y="36068"/>
                  </a:cubicBezTo>
                  <a:lnTo>
                    <a:pt x="688848" y="139192"/>
                  </a:lnTo>
                  <a:cubicBezTo>
                    <a:pt x="688848" y="159131"/>
                    <a:pt x="672719" y="175260"/>
                    <a:pt x="652780" y="175260"/>
                  </a:cubicBezTo>
                  <a:cubicBezTo>
                    <a:pt x="632841" y="175260"/>
                    <a:pt x="616712" y="159131"/>
                    <a:pt x="616712" y="139192"/>
                  </a:cubicBezTo>
                  <a:lnTo>
                    <a:pt x="616712" y="36068"/>
                  </a:lnTo>
                  <a:cubicBezTo>
                    <a:pt x="616712" y="16129"/>
                    <a:pt x="632841" y="0"/>
                    <a:pt x="652780" y="0"/>
                  </a:cubicBezTo>
                  <a:close/>
                  <a:moveTo>
                    <a:pt x="830580" y="0"/>
                  </a:moveTo>
                  <a:cubicBezTo>
                    <a:pt x="850519" y="0"/>
                    <a:pt x="866648" y="16129"/>
                    <a:pt x="866648" y="36068"/>
                  </a:cubicBezTo>
                  <a:lnTo>
                    <a:pt x="866648" y="139192"/>
                  </a:lnTo>
                  <a:cubicBezTo>
                    <a:pt x="866648" y="159131"/>
                    <a:pt x="850519" y="175260"/>
                    <a:pt x="830580" y="175260"/>
                  </a:cubicBezTo>
                  <a:cubicBezTo>
                    <a:pt x="810641" y="175260"/>
                    <a:pt x="794512" y="159131"/>
                    <a:pt x="794512" y="139192"/>
                  </a:cubicBezTo>
                  <a:lnTo>
                    <a:pt x="794512" y="36068"/>
                  </a:lnTo>
                  <a:cubicBezTo>
                    <a:pt x="794512" y="16129"/>
                    <a:pt x="810641" y="0"/>
                    <a:pt x="83058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04" name="Group 43">
            <a:extLst>
              <a:ext uri="{FF2B5EF4-FFF2-40B4-BE49-F238E27FC236}">
                <a16:creationId xmlns:a16="http://schemas.microsoft.com/office/drawing/2014/main" id="{4360D27D-7CC6-1AD2-DCFB-D910506809EA}"/>
              </a:ext>
            </a:extLst>
          </p:cNvPr>
          <p:cNvGrpSpPr/>
          <p:nvPr/>
        </p:nvGrpSpPr>
        <p:grpSpPr>
          <a:xfrm>
            <a:off x="6899454" y="2819211"/>
            <a:ext cx="707400" cy="707400"/>
            <a:chOff x="0" y="0"/>
            <a:chExt cx="943200" cy="943200"/>
          </a:xfrm>
        </p:grpSpPr>
        <p:sp>
          <p:nvSpPr>
            <p:cNvPr id="305" name="Freeform 44">
              <a:extLst>
                <a:ext uri="{FF2B5EF4-FFF2-40B4-BE49-F238E27FC236}">
                  <a16:creationId xmlns:a16="http://schemas.microsoft.com/office/drawing/2014/main" id="{19DA7A44-DE21-3D7A-F52A-7F68A15EB19E}"/>
                </a:ext>
              </a:extLst>
            </p:cNvPr>
            <p:cNvSpPr/>
            <p:nvPr/>
          </p:nvSpPr>
          <p:spPr>
            <a:xfrm>
              <a:off x="0" y="0"/>
              <a:ext cx="943229" cy="943229"/>
            </a:xfrm>
            <a:custGeom>
              <a:avLst/>
              <a:gdLst/>
              <a:ahLst/>
              <a:cxnLst/>
              <a:rect l="l" t="t" r="r" b="b"/>
              <a:pathLst>
                <a:path w="943229" h="943229">
                  <a:moveTo>
                    <a:pt x="116967" y="598424"/>
                  </a:moveTo>
                  <a:lnTo>
                    <a:pt x="253238" y="598424"/>
                  </a:lnTo>
                  <a:lnTo>
                    <a:pt x="253238" y="849884"/>
                  </a:lnTo>
                  <a:lnTo>
                    <a:pt x="116967" y="849884"/>
                  </a:lnTo>
                  <a:close/>
                  <a:moveTo>
                    <a:pt x="326644" y="745109"/>
                  </a:moveTo>
                  <a:lnTo>
                    <a:pt x="462915" y="745109"/>
                  </a:lnTo>
                  <a:lnTo>
                    <a:pt x="462915" y="849884"/>
                  </a:lnTo>
                  <a:lnTo>
                    <a:pt x="326644" y="849884"/>
                  </a:lnTo>
                  <a:close/>
                  <a:moveTo>
                    <a:pt x="536321" y="745109"/>
                  </a:moveTo>
                  <a:lnTo>
                    <a:pt x="672465" y="745109"/>
                  </a:lnTo>
                  <a:lnTo>
                    <a:pt x="672465" y="849884"/>
                  </a:lnTo>
                  <a:lnTo>
                    <a:pt x="536194" y="849884"/>
                  </a:lnTo>
                  <a:close/>
                  <a:moveTo>
                    <a:pt x="745871" y="745109"/>
                  </a:moveTo>
                  <a:lnTo>
                    <a:pt x="882142" y="745109"/>
                  </a:lnTo>
                  <a:lnTo>
                    <a:pt x="882142" y="849884"/>
                  </a:lnTo>
                  <a:lnTo>
                    <a:pt x="745871" y="849884"/>
                  </a:lnTo>
                  <a:close/>
                  <a:moveTo>
                    <a:pt x="675894" y="65405"/>
                  </a:moveTo>
                  <a:lnTo>
                    <a:pt x="838581" y="72009"/>
                  </a:lnTo>
                  <a:lnTo>
                    <a:pt x="763016" y="216154"/>
                  </a:lnTo>
                  <a:lnTo>
                    <a:pt x="741299" y="178435"/>
                  </a:lnTo>
                  <a:lnTo>
                    <a:pt x="157607" y="515366"/>
                  </a:lnTo>
                  <a:lnTo>
                    <a:pt x="114173" y="440055"/>
                  </a:lnTo>
                  <a:lnTo>
                    <a:pt x="697738" y="103124"/>
                  </a:lnTo>
                  <a:close/>
                  <a:moveTo>
                    <a:pt x="0" y="0"/>
                  </a:moveTo>
                  <a:lnTo>
                    <a:pt x="52451" y="0"/>
                  </a:lnTo>
                  <a:lnTo>
                    <a:pt x="52451" y="890778"/>
                  </a:lnTo>
                  <a:lnTo>
                    <a:pt x="943229" y="890778"/>
                  </a:lnTo>
                  <a:lnTo>
                    <a:pt x="943229" y="943229"/>
                  </a:lnTo>
                  <a:lnTo>
                    <a:pt x="52451" y="943229"/>
                  </a:lnTo>
                  <a:lnTo>
                    <a:pt x="0" y="943229"/>
                  </a:lnTo>
                  <a:lnTo>
                    <a:pt x="0" y="890778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06" name="Group 45">
            <a:extLst>
              <a:ext uri="{FF2B5EF4-FFF2-40B4-BE49-F238E27FC236}">
                <a16:creationId xmlns:a16="http://schemas.microsoft.com/office/drawing/2014/main" id="{C6EDC888-1DAA-F742-B735-E90BA4900826}"/>
              </a:ext>
            </a:extLst>
          </p:cNvPr>
          <p:cNvGrpSpPr/>
          <p:nvPr/>
        </p:nvGrpSpPr>
        <p:grpSpPr>
          <a:xfrm rot="5400000">
            <a:off x="8079354" y="2819211"/>
            <a:ext cx="708480" cy="707400"/>
            <a:chOff x="0" y="0"/>
            <a:chExt cx="944640" cy="943200"/>
          </a:xfrm>
        </p:grpSpPr>
        <p:sp>
          <p:nvSpPr>
            <p:cNvPr id="307" name="Freeform 46">
              <a:extLst>
                <a:ext uri="{FF2B5EF4-FFF2-40B4-BE49-F238E27FC236}">
                  <a16:creationId xmlns:a16="http://schemas.microsoft.com/office/drawing/2014/main" id="{011D8E02-D2DA-7B31-6120-D2B3DC858D20}"/>
                </a:ext>
              </a:extLst>
            </p:cNvPr>
            <p:cNvSpPr/>
            <p:nvPr/>
          </p:nvSpPr>
          <p:spPr>
            <a:xfrm>
              <a:off x="0" y="0"/>
              <a:ext cx="944626" cy="943229"/>
            </a:xfrm>
            <a:custGeom>
              <a:avLst/>
              <a:gdLst/>
              <a:ahLst/>
              <a:cxnLst/>
              <a:rect l="l" t="t" r="r" b="b"/>
              <a:pathLst>
                <a:path w="944626" h="943229">
                  <a:moveTo>
                    <a:pt x="598551" y="197358"/>
                  </a:moveTo>
                  <a:lnTo>
                    <a:pt x="598551" y="61087"/>
                  </a:lnTo>
                  <a:lnTo>
                    <a:pt x="850011" y="61087"/>
                  </a:lnTo>
                  <a:lnTo>
                    <a:pt x="850011" y="197358"/>
                  </a:lnTo>
                  <a:close/>
                  <a:moveTo>
                    <a:pt x="493649" y="406908"/>
                  </a:moveTo>
                  <a:lnTo>
                    <a:pt x="493649" y="270764"/>
                  </a:lnTo>
                  <a:lnTo>
                    <a:pt x="850011" y="270764"/>
                  </a:lnTo>
                  <a:lnTo>
                    <a:pt x="850011" y="406908"/>
                  </a:lnTo>
                  <a:close/>
                  <a:moveTo>
                    <a:pt x="388874" y="616585"/>
                  </a:moveTo>
                  <a:lnTo>
                    <a:pt x="388874" y="480314"/>
                  </a:lnTo>
                  <a:lnTo>
                    <a:pt x="850011" y="480314"/>
                  </a:lnTo>
                  <a:lnTo>
                    <a:pt x="850011" y="616585"/>
                  </a:lnTo>
                  <a:close/>
                  <a:moveTo>
                    <a:pt x="283972" y="826262"/>
                  </a:moveTo>
                  <a:lnTo>
                    <a:pt x="283972" y="689991"/>
                  </a:lnTo>
                  <a:lnTo>
                    <a:pt x="850011" y="689991"/>
                  </a:lnTo>
                  <a:lnTo>
                    <a:pt x="850011" y="826262"/>
                  </a:lnTo>
                  <a:close/>
                  <a:moveTo>
                    <a:pt x="3175" y="771779"/>
                  </a:moveTo>
                  <a:lnTo>
                    <a:pt x="340106" y="188214"/>
                  </a:lnTo>
                  <a:lnTo>
                    <a:pt x="302387" y="166497"/>
                  </a:lnTo>
                  <a:lnTo>
                    <a:pt x="446659" y="90805"/>
                  </a:lnTo>
                  <a:lnTo>
                    <a:pt x="453263" y="253492"/>
                  </a:lnTo>
                  <a:lnTo>
                    <a:pt x="415544" y="231775"/>
                  </a:lnTo>
                  <a:lnTo>
                    <a:pt x="78486" y="815213"/>
                  </a:lnTo>
                  <a:close/>
                  <a:moveTo>
                    <a:pt x="0" y="943229"/>
                  </a:moveTo>
                  <a:lnTo>
                    <a:pt x="0" y="890778"/>
                  </a:lnTo>
                  <a:lnTo>
                    <a:pt x="892175" y="890778"/>
                  </a:lnTo>
                  <a:lnTo>
                    <a:pt x="892175" y="0"/>
                  </a:lnTo>
                  <a:lnTo>
                    <a:pt x="944626" y="0"/>
                  </a:lnTo>
                  <a:lnTo>
                    <a:pt x="944626" y="943229"/>
                  </a:lnTo>
                  <a:lnTo>
                    <a:pt x="943356" y="943229"/>
                  </a:lnTo>
                  <a:lnTo>
                    <a:pt x="892175" y="943229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08" name="Group 47">
            <a:extLst>
              <a:ext uri="{FF2B5EF4-FFF2-40B4-BE49-F238E27FC236}">
                <a16:creationId xmlns:a16="http://schemas.microsoft.com/office/drawing/2014/main" id="{25CAF048-2841-90DB-7391-1BDD0FB7E4D2}"/>
              </a:ext>
            </a:extLst>
          </p:cNvPr>
          <p:cNvGrpSpPr/>
          <p:nvPr/>
        </p:nvGrpSpPr>
        <p:grpSpPr>
          <a:xfrm>
            <a:off x="6687774" y="7469691"/>
            <a:ext cx="769500" cy="765720"/>
            <a:chOff x="0" y="0"/>
            <a:chExt cx="1026000" cy="1020960"/>
          </a:xfrm>
        </p:grpSpPr>
        <p:sp>
          <p:nvSpPr>
            <p:cNvPr id="309" name="Freeform 48">
              <a:extLst>
                <a:ext uri="{FF2B5EF4-FFF2-40B4-BE49-F238E27FC236}">
                  <a16:creationId xmlns:a16="http://schemas.microsoft.com/office/drawing/2014/main" id="{4E4296EE-03E6-3A93-E98C-21C86A97815E}"/>
                </a:ext>
              </a:extLst>
            </p:cNvPr>
            <p:cNvSpPr/>
            <p:nvPr/>
          </p:nvSpPr>
          <p:spPr>
            <a:xfrm>
              <a:off x="-37211" y="-127"/>
              <a:ext cx="1081786" cy="1066165"/>
            </a:xfrm>
            <a:custGeom>
              <a:avLst/>
              <a:gdLst/>
              <a:ahLst/>
              <a:cxnLst/>
              <a:rect l="l" t="t" r="r" b="b"/>
              <a:pathLst>
                <a:path w="1081786" h="1066165">
                  <a:moveTo>
                    <a:pt x="148971" y="221488"/>
                  </a:moveTo>
                  <a:lnTo>
                    <a:pt x="529082" y="533781"/>
                  </a:lnTo>
                  <a:lnTo>
                    <a:pt x="112268" y="795147"/>
                  </a:lnTo>
                  <a:cubicBezTo>
                    <a:pt x="0" y="615823"/>
                    <a:pt x="14859" y="384937"/>
                    <a:pt x="148971" y="221488"/>
                  </a:cubicBezTo>
                  <a:close/>
                  <a:moveTo>
                    <a:pt x="659257" y="83566"/>
                  </a:moveTo>
                  <a:cubicBezTo>
                    <a:pt x="874268" y="114427"/>
                    <a:pt x="1040384" y="288544"/>
                    <a:pt x="1061085" y="504952"/>
                  </a:cubicBezTo>
                  <a:cubicBezTo>
                    <a:pt x="1081786" y="721360"/>
                    <a:pt x="951865" y="923925"/>
                    <a:pt x="746506" y="995045"/>
                  </a:cubicBezTo>
                  <a:cubicBezTo>
                    <a:pt x="541147" y="1066165"/>
                    <a:pt x="313817" y="987552"/>
                    <a:pt x="196342" y="804672"/>
                  </a:cubicBezTo>
                  <a:lnTo>
                    <a:pt x="592328" y="549910"/>
                  </a:lnTo>
                  <a:close/>
                  <a:moveTo>
                    <a:pt x="547116" y="254"/>
                  </a:moveTo>
                  <a:cubicBezTo>
                    <a:pt x="566420" y="0"/>
                    <a:pt x="585851" y="762"/>
                    <a:pt x="605282" y="2794"/>
                  </a:cubicBezTo>
                  <a:lnTo>
                    <a:pt x="554990" y="492379"/>
                  </a:lnTo>
                  <a:lnTo>
                    <a:pt x="191008" y="161290"/>
                  </a:lnTo>
                  <a:cubicBezTo>
                    <a:pt x="282956" y="60071"/>
                    <a:pt x="412115" y="2413"/>
                    <a:pt x="547116" y="254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10" name="Group 49">
            <a:extLst>
              <a:ext uri="{FF2B5EF4-FFF2-40B4-BE49-F238E27FC236}">
                <a16:creationId xmlns:a16="http://schemas.microsoft.com/office/drawing/2014/main" id="{F6B6D7AF-E4BB-D7C3-699D-8C8705607665}"/>
              </a:ext>
            </a:extLst>
          </p:cNvPr>
          <p:cNvGrpSpPr/>
          <p:nvPr/>
        </p:nvGrpSpPr>
        <p:grpSpPr>
          <a:xfrm rot="-5400000">
            <a:off x="9260874" y="2746851"/>
            <a:ext cx="851040" cy="851580"/>
            <a:chOff x="0" y="0"/>
            <a:chExt cx="1134720" cy="1135440"/>
          </a:xfrm>
        </p:grpSpPr>
        <p:sp>
          <p:nvSpPr>
            <p:cNvPr id="311" name="Freeform 50">
              <a:extLst>
                <a:ext uri="{FF2B5EF4-FFF2-40B4-BE49-F238E27FC236}">
                  <a16:creationId xmlns:a16="http://schemas.microsoft.com/office/drawing/2014/main" id="{F8322800-4E3D-3F6C-F1E7-95E7D113E017}"/>
                </a:ext>
              </a:extLst>
            </p:cNvPr>
            <p:cNvSpPr/>
            <p:nvPr/>
          </p:nvSpPr>
          <p:spPr>
            <a:xfrm>
              <a:off x="0" y="0"/>
              <a:ext cx="1134745" cy="1135380"/>
            </a:xfrm>
            <a:custGeom>
              <a:avLst/>
              <a:gdLst/>
              <a:ahLst/>
              <a:cxnLst/>
              <a:rect l="l" t="t" r="r" b="b"/>
              <a:pathLst>
                <a:path w="1134745" h="1135380">
                  <a:moveTo>
                    <a:pt x="272161" y="834898"/>
                  </a:moveTo>
                  <a:cubicBezTo>
                    <a:pt x="201930" y="803783"/>
                    <a:pt x="137287" y="760476"/>
                    <a:pt x="81915" y="705866"/>
                  </a:cubicBezTo>
                  <a:cubicBezTo>
                    <a:pt x="105791" y="792099"/>
                    <a:pt x="152400" y="868934"/>
                    <a:pt x="215138" y="929259"/>
                  </a:cubicBezTo>
                  <a:cubicBezTo>
                    <a:pt x="237871" y="899541"/>
                    <a:pt x="256667" y="867918"/>
                    <a:pt x="272161" y="834898"/>
                  </a:cubicBezTo>
                  <a:close/>
                  <a:moveTo>
                    <a:pt x="279146" y="307340"/>
                  </a:moveTo>
                  <a:cubicBezTo>
                    <a:pt x="262763" y="271018"/>
                    <a:pt x="242697" y="235966"/>
                    <a:pt x="217932" y="203454"/>
                  </a:cubicBezTo>
                  <a:cubicBezTo>
                    <a:pt x="149352" y="268605"/>
                    <a:pt x="99568" y="353060"/>
                    <a:pt x="76835" y="448183"/>
                  </a:cubicBezTo>
                  <a:cubicBezTo>
                    <a:pt x="135001" y="388366"/>
                    <a:pt x="203835" y="340868"/>
                    <a:pt x="279146" y="307467"/>
                  </a:cubicBezTo>
                  <a:close/>
                  <a:moveTo>
                    <a:pt x="333375" y="596138"/>
                  </a:moveTo>
                  <a:lnTo>
                    <a:pt x="80899" y="596138"/>
                  </a:lnTo>
                  <a:cubicBezTo>
                    <a:pt x="140081" y="670814"/>
                    <a:pt x="215773" y="728980"/>
                    <a:pt x="300736" y="767080"/>
                  </a:cubicBezTo>
                  <a:cubicBezTo>
                    <a:pt x="319786" y="711581"/>
                    <a:pt x="330835" y="654050"/>
                    <a:pt x="333248" y="596138"/>
                  </a:cubicBezTo>
                  <a:close/>
                  <a:moveTo>
                    <a:pt x="333375" y="532003"/>
                  </a:moveTo>
                  <a:cubicBezTo>
                    <a:pt x="330835" y="479425"/>
                    <a:pt x="321437" y="427228"/>
                    <a:pt x="305181" y="376682"/>
                  </a:cubicBezTo>
                  <a:cubicBezTo>
                    <a:pt x="226822" y="412242"/>
                    <a:pt x="156591" y="464947"/>
                    <a:pt x="100203" y="532003"/>
                  </a:cubicBezTo>
                  <a:close/>
                  <a:moveTo>
                    <a:pt x="523621" y="895858"/>
                  </a:moveTo>
                  <a:cubicBezTo>
                    <a:pt x="457073" y="893318"/>
                    <a:pt x="392049" y="880618"/>
                    <a:pt x="330454" y="858901"/>
                  </a:cubicBezTo>
                  <a:cubicBezTo>
                    <a:pt x="312420" y="897890"/>
                    <a:pt x="290068" y="935482"/>
                    <a:pt x="263017" y="970407"/>
                  </a:cubicBezTo>
                  <a:cubicBezTo>
                    <a:pt x="336550" y="1026414"/>
                    <a:pt x="426085" y="1062355"/>
                    <a:pt x="523621" y="1070483"/>
                  </a:cubicBezTo>
                  <a:close/>
                  <a:moveTo>
                    <a:pt x="523621" y="770509"/>
                  </a:moveTo>
                  <a:lnTo>
                    <a:pt x="396240" y="770509"/>
                  </a:lnTo>
                  <a:cubicBezTo>
                    <a:pt x="393827" y="836422"/>
                    <a:pt x="381254" y="901954"/>
                    <a:pt x="359156" y="964946"/>
                  </a:cubicBezTo>
                  <a:cubicBezTo>
                    <a:pt x="411734" y="983234"/>
                    <a:pt x="466979" y="994029"/>
                    <a:pt x="523621" y="996569"/>
                  </a:cubicBezTo>
                  <a:close/>
                  <a:moveTo>
                    <a:pt x="523621" y="720852"/>
                  </a:moveTo>
                  <a:cubicBezTo>
                    <a:pt x="468503" y="724027"/>
                    <a:pt x="414782" y="735076"/>
                    <a:pt x="363728" y="753237"/>
                  </a:cubicBezTo>
                  <a:cubicBezTo>
                    <a:pt x="382778" y="811530"/>
                    <a:pt x="393827" y="871855"/>
                    <a:pt x="396240" y="932434"/>
                  </a:cubicBezTo>
                  <a:lnTo>
                    <a:pt x="523621" y="932434"/>
                  </a:lnTo>
                  <a:close/>
                  <a:moveTo>
                    <a:pt x="523621" y="677037"/>
                  </a:moveTo>
                  <a:cubicBezTo>
                    <a:pt x="427482" y="685038"/>
                    <a:pt x="338963" y="720090"/>
                    <a:pt x="266065" y="774827"/>
                  </a:cubicBezTo>
                  <a:cubicBezTo>
                    <a:pt x="295148" y="812546"/>
                    <a:pt x="318643" y="853440"/>
                    <a:pt x="337566" y="895731"/>
                  </a:cubicBezTo>
                  <a:cubicBezTo>
                    <a:pt x="396875" y="874395"/>
                    <a:pt x="459486" y="861568"/>
                    <a:pt x="523621" y="858520"/>
                  </a:cubicBezTo>
                  <a:close/>
                  <a:moveTo>
                    <a:pt x="765937" y="353441"/>
                  </a:moveTo>
                  <a:cubicBezTo>
                    <a:pt x="709168" y="333248"/>
                    <a:pt x="649224" y="321564"/>
                    <a:pt x="587756" y="319659"/>
                  </a:cubicBezTo>
                  <a:lnTo>
                    <a:pt x="587756" y="531876"/>
                  </a:lnTo>
                  <a:lnTo>
                    <a:pt x="735076" y="531876"/>
                  </a:lnTo>
                  <a:cubicBezTo>
                    <a:pt x="736981" y="471551"/>
                    <a:pt x="747395" y="411480"/>
                    <a:pt x="765810" y="353441"/>
                  </a:cubicBezTo>
                  <a:close/>
                  <a:moveTo>
                    <a:pt x="772541" y="783336"/>
                  </a:moveTo>
                  <a:cubicBezTo>
                    <a:pt x="751078" y="722630"/>
                    <a:pt x="738632" y="659511"/>
                    <a:pt x="735711" y="596011"/>
                  </a:cubicBezTo>
                  <a:lnTo>
                    <a:pt x="587629" y="596011"/>
                  </a:lnTo>
                  <a:lnTo>
                    <a:pt x="587629" y="821944"/>
                  </a:lnTo>
                  <a:cubicBezTo>
                    <a:pt x="651637" y="819150"/>
                    <a:pt x="713867" y="805815"/>
                    <a:pt x="772541" y="783463"/>
                  </a:cubicBezTo>
                  <a:close/>
                  <a:moveTo>
                    <a:pt x="862838" y="159258"/>
                  </a:moveTo>
                  <a:cubicBezTo>
                    <a:pt x="785241" y="102362"/>
                    <a:pt x="690372" y="67691"/>
                    <a:pt x="587629" y="63754"/>
                  </a:cubicBezTo>
                  <a:lnTo>
                    <a:pt x="587629" y="245745"/>
                  </a:lnTo>
                  <a:cubicBezTo>
                    <a:pt x="657860" y="247650"/>
                    <a:pt x="726567" y="260985"/>
                    <a:pt x="791337" y="284099"/>
                  </a:cubicBezTo>
                  <a:cubicBezTo>
                    <a:pt x="810387" y="240665"/>
                    <a:pt x="834136" y="198755"/>
                    <a:pt x="862838" y="159258"/>
                  </a:cubicBezTo>
                  <a:close/>
                  <a:moveTo>
                    <a:pt x="871728" y="969772"/>
                  </a:moveTo>
                  <a:cubicBezTo>
                    <a:pt x="842772" y="932942"/>
                    <a:pt x="819150" y="893318"/>
                    <a:pt x="800100" y="851916"/>
                  </a:cubicBezTo>
                  <a:cubicBezTo>
                    <a:pt x="732917" y="877824"/>
                    <a:pt x="661162" y="893064"/>
                    <a:pt x="587629" y="895858"/>
                  </a:cubicBezTo>
                  <a:lnTo>
                    <a:pt x="587629" y="1071753"/>
                  </a:lnTo>
                  <a:cubicBezTo>
                    <a:pt x="694309" y="1067689"/>
                    <a:pt x="792480" y="1030478"/>
                    <a:pt x="871728" y="969645"/>
                  </a:cubicBezTo>
                  <a:close/>
                  <a:moveTo>
                    <a:pt x="1025525" y="531876"/>
                  </a:moveTo>
                  <a:cubicBezTo>
                    <a:pt x="970026" y="465709"/>
                    <a:pt x="901065" y="413639"/>
                    <a:pt x="824230" y="377825"/>
                  </a:cubicBezTo>
                  <a:cubicBezTo>
                    <a:pt x="808736" y="428117"/>
                    <a:pt x="799973" y="479933"/>
                    <a:pt x="797941" y="531876"/>
                  </a:cubicBezTo>
                  <a:close/>
                  <a:moveTo>
                    <a:pt x="802132" y="596011"/>
                  </a:moveTo>
                  <a:lnTo>
                    <a:pt x="798576" y="596011"/>
                  </a:lnTo>
                  <a:cubicBezTo>
                    <a:pt x="801370" y="650875"/>
                    <a:pt x="812038" y="705358"/>
                    <a:pt x="829945" y="757809"/>
                  </a:cubicBezTo>
                  <a:cubicBezTo>
                    <a:pt x="906780" y="719455"/>
                    <a:pt x="975360" y="664845"/>
                    <a:pt x="1029716" y="596011"/>
                  </a:cubicBezTo>
                  <a:close/>
                  <a:moveTo>
                    <a:pt x="1059053" y="457581"/>
                  </a:moveTo>
                  <a:cubicBezTo>
                    <a:pt x="1037336" y="356997"/>
                    <a:pt x="985012" y="267716"/>
                    <a:pt x="912368" y="199898"/>
                  </a:cubicBezTo>
                  <a:cubicBezTo>
                    <a:pt x="886714" y="233807"/>
                    <a:pt x="866013" y="270510"/>
                    <a:pt x="849376" y="308356"/>
                  </a:cubicBezTo>
                  <a:cubicBezTo>
                    <a:pt x="927735" y="343789"/>
                    <a:pt x="998982" y="394208"/>
                    <a:pt x="1059053" y="457454"/>
                  </a:cubicBezTo>
                  <a:close/>
                  <a:moveTo>
                    <a:pt x="1059434" y="675767"/>
                  </a:moveTo>
                  <a:cubicBezTo>
                    <a:pt x="1001776" y="738632"/>
                    <a:pt x="933196" y="789559"/>
                    <a:pt x="857504" y="826262"/>
                  </a:cubicBezTo>
                  <a:cubicBezTo>
                    <a:pt x="874141" y="862203"/>
                    <a:pt x="894715" y="896747"/>
                    <a:pt x="919734" y="928751"/>
                  </a:cubicBezTo>
                  <a:cubicBezTo>
                    <a:pt x="988949" y="861314"/>
                    <a:pt x="1038733" y="773938"/>
                    <a:pt x="1059434" y="675767"/>
                  </a:cubicBezTo>
                  <a:close/>
                  <a:moveTo>
                    <a:pt x="1134618" y="567690"/>
                  </a:moveTo>
                  <a:cubicBezTo>
                    <a:pt x="1134618" y="881253"/>
                    <a:pt x="880491" y="1135380"/>
                    <a:pt x="566928" y="1135380"/>
                  </a:cubicBezTo>
                  <a:cubicBezTo>
                    <a:pt x="262890" y="1135380"/>
                    <a:pt x="14732" y="896366"/>
                    <a:pt x="635" y="596011"/>
                  </a:cubicBezTo>
                  <a:lnTo>
                    <a:pt x="0" y="596011"/>
                  </a:lnTo>
                  <a:lnTo>
                    <a:pt x="0" y="531876"/>
                  </a:lnTo>
                  <a:lnTo>
                    <a:pt x="1016" y="531876"/>
                  </a:lnTo>
                  <a:cubicBezTo>
                    <a:pt x="18034" y="249428"/>
                    <a:pt x="242062" y="22987"/>
                    <a:pt x="523621" y="2159"/>
                  </a:cubicBezTo>
                  <a:lnTo>
                    <a:pt x="523621" y="0"/>
                  </a:lnTo>
                  <a:lnTo>
                    <a:pt x="567055" y="0"/>
                  </a:lnTo>
                  <a:lnTo>
                    <a:pt x="587756" y="0"/>
                  </a:lnTo>
                  <a:lnTo>
                    <a:pt x="587756" y="1016"/>
                  </a:lnTo>
                  <a:cubicBezTo>
                    <a:pt x="891667" y="11303"/>
                    <a:pt x="1134745" y="261112"/>
                    <a:pt x="1134745" y="56769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12" name="Group 51">
            <a:extLst>
              <a:ext uri="{FF2B5EF4-FFF2-40B4-BE49-F238E27FC236}">
                <a16:creationId xmlns:a16="http://schemas.microsoft.com/office/drawing/2014/main" id="{80BE5ABC-1FA0-EC27-4EC2-AC7D5A5F47D9}"/>
              </a:ext>
            </a:extLst>
          </p:cNvPr>
          <p:cNvGrpSpPr/>
          <p:nvPr/>
        </p:nvGrpSpPr>
        <p:grpSpPr>
          <a:xfrm>
            <a:off x="10586034" y="2677191"/>
            <a:ext cx="710100" cy="990360"/>
            <a:chOff x="0" y="0"/>
            <a:chExt cx="946800" cy="1320480"/>
          </a:xfrm>
        </p:grpSpPr>
        <p:sp>
          <p:nvSpPr>
            <p:cNvPr id="313" name="Freeform 52">
              <a:extLst>
                <a:ext uri="{FF2B5EF4-FFF2-40B4-BE49-F238E27FC236}">
                  <a16:creationId xmlns:a16="http://schemas.microsoft.com/office/drawing/2014/main" id="{DD0598D0-0363-968F-ED05-20022DF4302B}"/>
                </a:ext>
              </a:extLst>
            </p:cNvPr>
            <p:cNvSpPr/>
            <p:nvPr/>
          </p:nvSpPr>
          <p:spPr>
            <a:xfrm>
              <a:off x="-49149" y="0"/>
              <a:ext cx="1067308" cy="1320546"/>
            </a:xfrm>
            <a:custGeom>
              <a:avLst/>
              <a:gdLst/>
              <a:ahLst/>
              <a:cxnLst/>
              <a:rect l="l" t="t" r="r" b="b"/>
              <a:pathLst>
                <a:path w="1067308" h="1320546">
                  <a:moveTo>
                    <a:pt x="530225" y="793496"/>
                  </a:moveTo>
                  <a:cubicBezTo>
                    <a:pt x="484378" y="826897"/>
                    <a:pt x="432816" y="852170"/>
                    <a:pt x="377444" y="867410"/>
                  </a:cubicBezTo>
                  <a:cubicBezTo>
                    <a:pt x="441452" y="884047"/>
                    <a:pt x="507746" y="882523"/>
                    <a:pt x="569468" y="864743"/>
                  </a:cubicBezTo>
                  <a:cubicBezTo>
                    <a:pt x="558927" y="839343"/>
                    <a:pt x="545592" y="815594"/>
                    <a:pt x="530225" y="793496"/>
                  </a:cubicBezTo>
                  <a:close/>
                  <a:moveTo>
                    <a:pt x="400050" y="666242"/>
                  </a:moveTo>
                  <a:lnTo>
                    <a:pt x="345059" y="761492"/>
                  </a:lnTo>
                  <a:lnTo>
                    <a:pt x="307086" y="827532"/>
                  </a:lnTo>
                  <a:cubicBezTo>
                    <a:pt x="376555" y="817245"/>
                    <a:pt x="441579" y="790321"/>
                    <a:pt x="497332" y="750189"/>
                  </a:cubicBezTo>
                  <a:cubicBezTo>
                    <a:pt x="468884" y="717550"/>
                    <a:pt x="436118" y="689229"/>
                    <a:pt x="400050" y="666242"/>
                  </a:cubicBezTo>
                  <a:close/>
                  <a:moveTo>
                    <a:pt x="662051" y="655320"/>
                  </a:moveTo>
                  <a:cubicBezTo>
                    <a:pt x="635889" y="696976"/>
                    <a:pt x="603758" y="733806"/>
                    <a:pt x="567055" y="765048"/>
                  </a:cubicBezTo>
                  <a:cubicBezTo>
                    <a:pt x="585343" y="790956"/>
                    <a:pt x="601091" y="819150"/>
                    <a:pt x="613410" y="849376"/>
                  </a:cubicBezTo>
                  <a:cubicBezTo>
                    <a:pt x="676402" y="823087"/>
                    <a:pt x="732409" y="779018"/>
                    <a:pt x="773557" y="719709"/>
                  </a:cubicBezTo>
                  <a:close/>
                  <a:moveTo>
                    <a:pt x="360807" y="667639"/>
                  </a:moveTo>
                  <a:cubicBezTo>
                    <a:pt x="354711" y="730885"/>
                    <a:pt x="362331" y="795147"/>
                    <a:pt x="384556" y="855980"/>
                  </a:cubicBezTo>
                  <a:lnTo>
                    <a:pt x="359029" y="642493"/>
                  </a:lnTo>
                  <a:cubicBezTo>
                    <a:pt x="324485" y="624713"/>
                    <a:pt x="287655" y="611505"/>
                    <a:pt x="249301" y="603123"/>
                  </a:cubicBezTo>
                  <a:close/>
                  <a:moveTo>
                    <a:pt x="151257" y="592201"/>
                  </a:moveTo>
                  <a:cubicBezTo>
                    <a:pt x="136398" y="592328"/>
                    <a:pt x="121412" y="593217"/>
                    <a:pt x="106426" y="595122"/>
                  </a:cubicBezTo>
                  <a:cubicBezTo>
                    <a:pt x="122809" y="662940"/>
                    <a:pt x="158369" y="726059"/>
                    <a:pt x="210820" y="775589"/>
                  </a:cubicBezTo>
                  <a:cubicBezTo>
                    <a:pt x="194056" y="716407"/>
                    <a:pt x="189103" y="654939"/>
                    <a:pt x="195453" y="594360"/>
                  </a:cubicBezTo>
                  <a:cubicBezTo>
                    <a:pt x="180848" y="592836"/>
                    <a:pt x="165989" y="592074"/>
                    <a:pt x="151130" y="592201"/>
                  </a:cubicBezTo>
                  <a:close/>
                  <a:moveTo>
                    <a:pt x="470154" y="544576"/>
                  </a:moveTo>
                  <a:lnTo>
                    <a:pt x="423164" y="625983"/>
                  </a:lnTo>
                  <a:cubicBezTo>
                    <a:pt x="464439" y="651891"/>
                    <a:pt x="501650" y="684149"/>
                    <a:pt x="533781" y="721487"/>
                  </a:cubicBezTo>
                  <a:cubicBezTo>
                    <a:pt x="564896" y="694690"/>
                    <a:pt x="592201" y="663321"/>
                    <a:pt x="614680" y="628015"/>
                  </a:cubicBezTo>
                  <a:close/>
                  <a:moveTo>
                    <a:pt x="982091" y="543306"/>
                  </a:moveTo>
                  <a:cubicBezTo>
                    <a:pt x="947928" y="548132"/>
                    <a:pt x="913765" y="548767"/>
                    <a:pt x="880364" y="545592"/>
                  </a:cubicBezTo>
                  <a:cubicBezTo>
                    <a:pt x="872109" y="598170"/>
                    <a:pt x="855472" y="649478"/>
                    <a:pt x="830072" y="697611"/>
                  </a:cubicBezTo>
                  <a:lnTo>
                    <a:pt x="942594" y="762508"/>
                  </a:lnTo>
                  <a:cubicBezTo>
                    <a:pt x="979424" y="692912"/>
                    <a:pt x="991743" y="616458"/>
                    <a:pt x="982218" y="543306"/>
                  </a:cubicBezTo>
                  <a:close/>
                  <a:moveTo>
                    <a:pt x="294005" y="442849"/>
                  </a:moveTo>
                  <a:cubicBezTo>
                    <a:pt x="275717" y="479171"/>
                    <a:pt x="262890" y="517652"/>
                    <a:pt x="255778" y="557022"/>
                  </a:cubicBezTo>
                  <a:cubicBezTo>
                    <a:pt x="300101" y="566293"/>
                    <a:pt x="342646" y="581533"/>
                    <a:pt x="382397" y="602361"/>
                  </a:cubicBezTo>
                  <a:lnTo>
                    <a:pt x="429387" y="520954"/>
                  </a:lnTo>
                  <a:close/>
                  <a:moveTo>
                    <a:pt x="684022" y="487172"/>
                  </a:moveTo>
                  <a:lnTo>
                    <a:pt x="629412" y="581787"/>
                  </a:lnTo>
                  <a:lnTo>
                    <a:pt x="638429" y="586994"/>
                  </a:lnTo>
                  <a:cubicBezTo>
                    <a:pt x="660273" y="545084"/>
                    <a:pt x="674751" y="500380"/>
                    <a:pt x="681990" y="454660"/>
                  </a:cubicBezTo>
                  <a:cubicBezTo>
                    <a:pt x="635254" y="446024"/>
                    <a:pt x="590296" y="430657"/>
                    <a:pt x="548640" y="409067"/>
                  </a:cubicBezTo>
                  <a:close/>
                  <a:moveTo>
                    <a:pt x="130683" y="348615"/>
                  </a:moveTo>
                  <a:cubicBezTo>
                    <a:pt x="100330" y="413131"/>
                    <a:pt x="90043" y="482600"/>
                    <a:pt x="98171" y="549402"/>
                  </a:cubicBezTo>
                  <a:cubicBezTo>
                    <a:pt x="133096" y="544703"/>
                    <a:pt x="167767" y="544830"/>
                    <a:pt x="201803" y="548259"/>
                  </a:cubicBezTo>
                  <a:cubicBezTo>
                    <a:pt x="210058" y="502539"/>
                    <a:pt x="225044" y="457708"/>
                    <a:pt x="246634" y="415544"/>
                  </a:cubicBezTo>
                  <a:close/>
                  <a:moveTo>
                    <a:pt x="520573" y="367157"/>
                  </a:moveTo>
                  <a:cubicBezTo>
                    <a:pt x="486664" y="395986"/>
                    <a:pt x="457073" y="430022"/>
                    <a:pt x="433197" y="468630"/>
                  </a:cubicBezTo>
                  <a:lnTo>
                    <a:pt x="453009" y="480060"/>
                  </a:lnTo>
                  <a:lnTo>
                    <a:pt x="507492" y="385826"/>
                  </a:lnTo>
                  <a:cubicBezTo>
                    <a:pt x="469646" y="362331"/>
                    <a:pt x="435102" y="333502"/>
                    <a:pt x="404749" y="300355"/>
                  </a:cubicBezTo>
                  <a:close/>
                  <a:moveTo>
                    <a:pt x="719328" y="231648"/>
                  </a:moveTo>
                  <a:cubicBezTo>
                    <a:pt x="738251" y="291719"/>
                    <a:pt x="745490" y="354330"/>
                    <a:pt x="741045" y="416179"/>
                  </a:cubicBezTo>
                  <a:cubicBezTo>
                    <a:pt x="770128" y="418846"/>
                    <a:pt x="799846" y="418465"/>
                    <a:pt x="829564" y="414274"/>
                  </a:cubicBezTo>
                  <a:cubicBezTo>
                    <a:pt x="811911" y="345186"/>
                    <a:pt x="774446" y="281051"/>
                    <a:pt x="719455" y="231648"/>
                  </a:cubicBezTo>
                  <a:close/>
                  <a:moveTo>
                    <a:pt x="657352" y="221234"/>
                  </a:moveTo>
                  <a:lnTo>
                    <a:pt x="571754" y="368935"/>
                  </a:lnTo>
                  <a:cubicBezTo>
                    <a:pt x="607822" y="387350"/>
                    <a:pt x="646557" y="400685"/>
                    <a:pt x="686816" y="408559"/>
                  </a:cubicBezTo>
                  <a:cubicBezTo>
                    <a:pt x="690626" y="345313"/>
                    <a:pt x="680974" y="281305"/>
                    <a:pt x="657098" y="221234"/>
                  </a:cubicBezTo>
                  <a:close/>
                  <a:moveTo>
                    <a:pt x="614553" y="200279"/>
                  </a:moveTo>
                  <a:cubicBezTo>
                    <a:pt x="551688" y="211328"/>
                    <a:pt x="493014" y="236220"/>
                    <a:pt x="441706" y="272034"/>
                  </a:cubicBezTo>
                  <a:cubicBezTo>
                    <a:pt x="468122" y="300482"/>
                    <a:pt x="497967" y="325247"/>
                    <a:pt x="530479" y="345694"/>
                  </a:cubicBezTo>
                  <a:close/>
                  <a:moveTo>
                    <a:pt x="316230" y="166624"/>
                  </a:moveTo>
                  <a:cubicBezTo>
                    <a:pt x="251206" y="195326"/>
                    <a:pt x="194056" y="243078"/>
                    <a:pt x="153670" y="307340"/>
                  </a:cubicBezTo>
                  <a:lnTo>
                    <a:pt x="270002" y="374523"/>
                  </a:lnTo>
                  <a:cubicBezTo>
                    <a:pt x="297180" y="330327"/>
                    <a:pt x="330962" y="291338"/>
                    <a:pt x="369697" y="258445"/>
                  </a:cubicBezTo>
                  <a:cubicBezTo>
                    <a:pt x="348869" y="230251"/>
                    <a:pt x="330835" y="199644"/>
                    <a:pt x="316230" y="166751"/>
                  </a:cubicBezTo>
                  <a:close/>
                  <a:moveTo>
                    <a:pt x="469138" y="133985"/>
                  </a:moveTo>
                  <a:cubicBezTo>
                    <a:pt x="432181" y="133858"/>
                    <a:pt x="395605" y="139319"/>
                    <a:pt x="360553" y="150114"/>
                  </a:cubicBezTo>
                  <a:cubicBezTo>
                    <a:pt x="372745" y="179070"/>
                    <a:pt x="388620" y="205740"/>
                    <a:pt x="406654" y="230378"/>
                  </a:cubicBezTo>
                  <a:cubicBezTo>
                    <a:pt x="458216" y="193294"/>
                    <a:pt x="516763" y="166370"/>
                    <a:pt x="579374" y="151384"/>
                  </a:cubicBezTo>
                  <a:cubicBezTo>
                    <a:pt x="543179" y="139700"/>
                    <a:pt x="505968" y="134112"/>
                    <a:pt x="469138" y="133985"/>
                  </a:cubicBezTo>
                  <a:close/>
                  <a:moveTo>
                    <a:pt x="718566" y="111125"/>
                  </a:moveTo>
                  <a:lnTo>
                    <a:pt x="693928" y="154051"/>
                  </a:lnTo>
                  <a:cubicBezTo>
                    <a:pt x="881888" y="273558"/>
                    <a:pt x="943737" y="521081"/>
                    <a:pt x="831215" y="715899"/>
                  </a:cubicBezTo>
                  <a:cubicBezTo>
                    <a:pt x="719074" y="910082"/>
                    <a:pt x="474726" y="980567"/>
                    <a:pt x="277495" y="878840"/>
                  </a:cubicBezTo>
                  <a:lnTo>
                    <a:pt x="250571" y="925576"/>
                  </a:lnTo>
                  <a:cubicBezTo>
                    <a:pt x="469519" y="1038098"/>
                    <a:pt x="740410" y="962152"/>
                    <a:pt x="868299" y="748538"/>
                  </a:cubicBezTo>
                  <a:cubicBezTo>
                    <a:pt x="999109" y="530098"/>
                    <a:pt x="932180" y="247777"/>
                    <a:pt x="718566" y="111125"/>
                  </a:cubicBezTo>
                  <a:close/>
                  <a:moveTo>
                    <a:pt x="739521" y="0"/>
                  </a:moveTo>
                  <a:cubicBezTo>
                    <a:pt x="758317" y="0"/>
                    <a:pt x="773430" y="15240"/>
                    <a:pt x="773430" y="33909"/>
                  </a:cubicBezTo>
                  <a:cubicBezTo>
                    <a:pt x="773430" y="46609"/>
                    <a:pt x="766445" y="57785"/>
                    <a:pt x="755777" y="63119"/>
                  </a:cubicBezTo>
                  <a:cubicBezTo>
                    <a:pt x="993521" y="218313"/>
                    <a:pt x="1067308" y="534543"/>
                    <a:pt x="920369" y="779780"/>
                  </a:cubicBezTo>
                  <a:cubicBezTo>
                    <a:pt x="828421" y="933323"/>
                    <a:pt x="670941" y="1023874"/>
                    <a:pt x="504952" y="1036193"/>
                  </a:cubicBezTo>
                  <a:lnTo>
                    <a:pt x="504952" y="1202182"/>
                  </a:lnTo>
                  <a:cubicBezTo>
                    <a:pt x="512318" y="1201928"/>
                    <a:pt x="519557" y="1202436"/>
                    <a:pt x="526923" y="1203071"/>
                  </a:cubicBezTo>
                  <a:cubicBezTo>
                    <a:pt x="675132" y="1214755"/>
                    <a:pt x="775462" y="1265047"/>
                    <a:pt x="759460" y="1319911"/>
                  </a:cubicBezTo>
                  <a:lnTo>
                    <a:pt x="169291" y="1320546"/>
                  </a:lnTo>
                  <a:cubicBezTo>
                    <a:pt x="152273" y="1265555"/>
                    <a:pt x="252603" y="1214755"/>
                    <a:pt x="401320" y="1203071"/>
                  </a:cubicBezTo>
                  <a:lnTo>
                    <a:pt x="423545" y="1202182"/>
                  </a:lnTo>
                  <a:lnTo>
                    <a:pt x="423545" y="1036320"/>
                  </a:lnTo>
                  <a:cubicBezTo>
                    <a:pt x="355473" y="1031367"/>
                    <a:pt x="287655" y="1012825"/>
                    <a:pt x="223647" y="980059"/>
                  </a:cubicBezTo>
                  <a:cubicBezTo>
                    <a:pt x="223901" y="980440"/>
                    <a:pt x="223901" y="980821"/>
                    <a:pt x="223901" y="981202"/>
                  </a:cubicBezTo>
                  <a:cubicBezTo>
                    <a:pt x="223901" y="999871"/>
                    <a:pt x="208661" y="1015111"/>
                    <a:pt x="189992" y="1015111"/>
                  </a:cubicBezTo>
                  <a:cubicBezTo>
                    <a:pt x="171323" y="1015111"/>
                    <a:pt x="156083" y="999871"/>
                    <a:pt x="156083" y="981202"/>
                  </a:cubicBezTo>
                  <a:cubicBezTo>
                    <a:pt x="156083" y="962533"/>
                    <a:pt x="171323" y="947293"/>
                    <a:pt x="189992" y="947293"/>
                  </a:cubicBezTo>
                  <a:lnTo>
                    <a:pt x="191262" y="947547"/>
                  </a:lnTo>
                  <a:lnTo>
                    <a:pt x="242062" y="859155"/>
                  </a:lnTo>
                  <a:lnTo>
                    <a:pt x="236093" y="855726"/>
                  </a:lnTo>
                  <a:lnTo>
                    <a:pt x="236474" y="855091"/>
                  </a:lnTo>
                  <a:cubicBezTo>
                    <a:pt x="62103" y="739902"/>
                    <a:pt x="0" y="513080"/>
                    <a:pt x="90551" y="325501"/>
                  </a:cubicBezTo>
                  <a:lnTo>
                    <a:pt x="89154" y="324739"/>
                  </a:lnTo>
                  <a:lnTo>
                    <a:pt x="105156" y="296926"/>
                  </a:lnTo>
                  <a:lnTo>
                    <a:pt x="112776" y="283718"/>
                  </a:lnTo>
                  <a:lnTo>
                    <a:pt x="113411" y="284099"/>
                  </a:lnTo>
                  <a:cubicBezTo>
                    <a:pt x="228473" y="99695"/>
                    <a:pt x="465963" y="34671"/>
                    <a:pt x="658622" y="133858"/>
                  </a:cubicBezTo>
                  <a:lnTo>
                    <a:pt x="707898" y="48006"/>
                  </a:lnTo>
                  <a:lnTo>
                    <a:pt x="709422" y="48895"/>
                  </a:lnTo>
                  <a:cubicBezTo>
                    <a:pt x="706882" y="44450"/>
                    <a:pt x="705612" y="39370"/>
                    <a:pt x="705612" y="33909"/>
                  </a:cubicBezTo>
                  <a:cubicBezTo>
                    <a:pt x="705612" y="15240"/>
                    <a:pt x="720725" y="0"/>
                    <a:pt x="73952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14" name="Group 53">
            <a:extLst>
              <a:ext uri="{FF2B5EF4-FFF2-40B4-BE49-F238E27FC236}">
                <a16:creationId xmlns:a16="http://schemas.microsoft.com/office/drawing/2014/main" id="{0374281C-DB3F-3D81-5169-C3DE940C8A5F}"/>
              </a:ext>
            </a:extLst>
          </p:cNvPr>
          <p:cNvGrpSpPr/>
          <p:nvPr/>
        </p:nvGrpSpPr>
        <p:grpSpPr>
          <a:xfrm>
            <a:off x="8031834" y="7442151"/>
            <a:ext cx="578880" cy="819720"/>
            <a:chOff x="0" y="0"/>
            <a:chExt cx="771840" cy="1092960"/>
          </a:xfrm>
        </p:grpSpPr>
        <p:sp>
          <p:nvSpPr>
            <p:cNvPr id="315" name="Freeform 54">
              <a:extLst>
                <a:ext uri="{FF2B5EF4-FFF2-40B4-BE49-F238E27FC236}">
                  <a16:creationId xmlns:a16="http://schemas.microsoft.com/office/drawing/2014/main" id="{61542DA6-86EB-2411-368D-E293F41A9A31}"/>
                </a:ext>
              </a:extLst>
            </p:cNvPr>
            <p:cNvSpPr/>
            <p:nvPr/>
          </p:nvSpPr>
          <p:spPr>
            <a:xfrm>
              <a:off x="0" y="0"/>
              <a:ext cx="771779" cy="1092962"/>
            </a:xfrm>
            <a:custGeom>
              <a:avLst/>
              <a:gdLst/>
              <a:ahLst/>
              <a:cxnLst/>
              <a:rect l="l" t="t" r="r" b="b"/>
              <a:pathLst>
                <a:path w="771779" h="1092962">
                  <a:moveTo>
                    <a:pt x="531749" y="5715"/>
                  </a:moveTo>
                  <a:lnTo>
                    <a:pt x="768096" y="5715"/>
                  </a:lnTo>
                  <a:lnTo>
                    <a:pt x="531749" y="5715"/>
                  </a:lnTo>
                  <a:close/>
                  <a:moveTo>
                    <a:pt x="0" y="5715"/>
                  </a:moveTo>
                  <a:lnTo>
                    <a:pt x="446024" y="5715"/>
                  </a:lnTo>
                  <a:lnTo>
                    <a:pt x="446024" y="336042"/>
                  </a:lnTo>
                  <a:lnTo>
                    <a:pt x="768096" y="336042"/>
                  </a:lnTo>
                  <a:lnTo>
                    <a:pt x="768096" y="1092962"/>
                  </a:lnTo>
                  <a:lnTo>
                    <a:pt x="0" y="1092962"/>
                  </a:lnTo>
                  <a:close/>
                  <a:moveTo>
                    <a:pt x="484505" y="0"/>
                  </a:moveTo>
                  <a:lnTo>
                    <a:pt x="771779" y="299847"/>
                  </a:lnTo>
                  <a:lnTo>
                    <a:pt x="484505" y="299847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16" name="Group 55">
            <a:extLst>
              <a:ext uri="{FF2B5EF4-FFF2-40B4-BE49-F238E27FC236}">
                <a16:creationId xmlns:a16="http://schemas.microsoft.com/office/drawing/2014/main" id="{F164B82A-4DA7-B166-F2AC-4A488530F33D}"/>
              </a:ext>
            </a:extLst>
          </p:cNvPr>
          <p:cNvGrpSpPr/>
          <p:nvPr/>
        </p:nvGrpSpPr>
        <p:grpSpPr>
          <a:xfrm rot="-900000">
            <a:off x="5679594" y="5991711"/>
            <a:ext cx="822960" cy="705240"/>
            <a:chOff x="0" y="0"/>
            <a:chExt cx="1097280" cy="940320"/>
          </a:xfrm>
        </p:grpSpPr>
        <p:sp>
          <p:nvSpPr>
            <p:cNvPr id="317" name="Freeform 56">
              <a:extLst>
                <a:ext uri="{FF2B5EF4-FFF2-40B4-BE49-F238E27FC236}">
                  <a16:creationId xmlns:a16="http://schemas.microsoft.com/office/drawing/2014/main" id="{0817DE06-E841-6C4D-5EDB-CB1A755EED14}"/>
                </a:ext>
              </a:extLst>
            </p:cNvPr>
            <p:cNvSpPr/>
            <p:nvPr/>
          </p:nvSpPr>
          <p:spPr>
            <a:xfrm>
              <a:off x="0" y="0"/>
              <a:ext cx="1097280" cy="940435"/>
            </a:xfrm>
            <a:custGeom>
              <a:avLst/>
              <a:gdLst/>
              <a:ahLst/>
              <a:cxnLst/>
              <a:rect l="l" t="t" r="r" b="b"/>
              <a:pathLst>
                <a:path w="1097280" h="940435">
                  <a:moveTo>
                    <a:pt x="1097280" y="3302"/>
                  </a:moveTo>
                  <a:lnTo>
                    <a:pt x="1091311" y="26289"/>
                  </a:lnTo>
                  <a:lnTo>
                    <a:pt x="1093216" y="26797"/>
                  </a:lnTo>
                  <a:lnTo>
                    <a:pt x="881761" y="816356"/>
                  </a:lnTo>
                  <a:lnTo>
                    <a:pt x="878332" y="815467"/>
                  </a:lnTo>
                  <a:cubicBezTo>
                    <a:pt x="874395" y="885063"/>
                    <a:pt x="804672" y="940435"/>
                    <a:pt x="719582" y="940435"/>
                  </a:cubicBezTo>
                  <a:cubicBezTo>
                    <a:pt x="631444" y="940435"/>
                    <a:pt x="559943" y="881253"/>
                    <a:pt x="559943" y="808228"/>
                  </a:cubicBezTo>
                  <a:cubicBezTo>
                    <a:pt x="559943" y="735203"/>
                    <a:pt x="631444" y="676021"/>
                    <a:pt x="719582" y="676021"/>
                  </a:cubicBezTo>
                  <a:cubicBezTo>
                    <a:pt x="766318" y="676021"/>
                    <a:pt x="808355" y="692658"/>
                    <a:pt x="837311" y="719582"/>
                  </a:cubicBezTo>
                  <a:lnTo>
                    <a:pt x="978281" y="192405"/>
                  </a:lnTo>
                  <a:lnTo>
                    <a:pt x="485394" y="192405"/>
                  </a:lnTo>
                  <a:lnTo>
                    <a:pt x="320675" y="807085"/>
                  </a:lnTo>
                  <a:lnTo>
                    <a:pt x="318389" y="806450"/>
                  </a:lnTo>
                  <a:cubicBezTo>
                    <a:pt x="313817" y="875538"/>
                    <a:pt x="244475" y="930275"/>
                    <a:pt x="159766" y="930275"/>
                  </a:cubicBezTo>
                  <a:cubicBezTo>
                    <a:pt x="71501" y="930148"/>
                    <a:pt x="0" y="870966"/>
                    <a:pt x="0" y="797941"/>
                  </a:cubicBezTo>
                  <a:cubicBezTo>
                    <a:pt x="0" y="724916"/>
                    <a:pt x="71501" y="665734"/>
                    <a:pt x="159639" y="665734"/>
                  </a:cubicBezTo>
                  <a:cubicBezTo>
                    <a:pt x="205994" y="665734"/>
                    <a:pt x="247650" y="682117"/>
                    <a:pt x="276606" y="708533"/>
                  </a:cubicBezTo>
                  <a:lnTo>
                    <a:pt x="466344" y="0"/>
                  </a:lnTo>
                  <a:lnTo>
                    <a:pt x="478790" y="3302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18" name="Group 57">
            <a:extLst>
              <a:ext uri="{FF2B5EF4-FFF2-40B4-BE49-F238E27FC236}">
                <a16:creationId xmlns:a16="http://schemas.microsoft.com/office/drawing/2014/main" id="{18B27178-D933-26C7-8082-983388A49083}"/>
              </a:ext>
            </a:extLst>
          </p:cNvPr>
          <p:cNvGrpSpPr/>
          <p:nvPr/>
        </p:nvGrpSpPr>
        <p:grpSpPr>
          <a:xfrm>
            <a:off x="3074634" y="5858871"/>
            <a:ext cx="791100" cy="740340"/>
            <a:chOff x="0" y="0"/>
            <a:chExt cx="1054800" cy="987120"/>
          </a:xfrm>
        </p:grpSpPr>
        <p:sp>
          <p:nvSpPr>
            <p:cNvPr id="319" name="Freeform 58">
              <a:extLst>
                <a:ext uri="{FF2B5EF4-FFF2-40B4-BE49-F238E27FC236}">
                  <a16:creationId xmlns:a16="http://schemas.microsoft.com/office/drawing/2014/main" id="{FFB629D5-3AE2-08DB-5311-4725D103B5E1}"/>
                </a:ext>
              </a:extLst>
            </p:cNvPr>
            <p:cNvSpPr/>
            <p:nvPr/>
          </p:nvSpPr>
          <p:spPr>
            <a:xfrm>
              <a:off x="0" y="-254"/>
              <a:ext cx="1054862" cy="987298"/>
            </a:xfrm>
            <a:custGeom>
              <a:avLst/>
              <a:gdLst/>
              <a:ahLst/>
              <a:cxnLst/>
              <a:rect l="l" t="t" r="r" b="b"/>
              <a:pathLst>
                <a:path w="1054862" h="987298">
                  <a:moveTo>
                    <a:pt x="513334" y="904494"/>
                  </a:moveTo>
                  <a:cubicBezTo>
                    <a:pt x="513334" y="904748"/>
                    <a:pt x="541528" y="909193"/>
                    <a:pt x="541528" y="904494"/>
                  </a:cubicBezTo>
                  <a:lnTo>
                    <a:pt x="541528" y="903859"/>
                  </a:lnTo>
                  <a:cubicBezTo>
                    <a:pt x="711327" y="848233"/>
                    <a:pt x="795782" y="814070"/>
                    <a:pt x="973836" y="882142"/>
                  </a:cubicBezTo>
                  <a:lnTo>
                    <a:pt x="976884" y="171704"/>
                  </a:lnTo>
                  <a:lnTo>
                    <a:pt x="929513" y="171704"/>
                  </a:lnTo>
                  <a:cubicBezTo>
                    <a:pt x="930148" y="382778"/>
                    <a:pt x="930910" y="593725"/>
                    <a:pt x="931545" y="804799"/>
                  </a:cubicBezTo>
                  <a:cubicBezTo>
                    <a:pt x="808609" y="754634"/>
                    <a:pt x="668147" y="794258"/>
                    <a:pt x="541528" y="900176"/>
                  </a:cubicBezTo>
                  <a:lnTo>
                    <a:pt x="541528" y="171831"/>
                  </a:lnTo>
                  <a:lnTo>
                    <a:pt x="541528" y="140335"/>
                  </a:lnTo>
                  <a:lnTo>
                    <a:pt x="541528" y="131064"/>
                  </a:lnTo>
                  <a:cubicBezTo>
                    <a:pt x="617347" y="48895"/>
                    <a:pt x="688848" y="889"/>
                    <a:pt x="783336" y="254"/>
                  </a:cubicBezTo>
                  <a:cubicBezTo>
                    <a:pt x="826262" y="0"/>
                    <a:pt x="874014" y="9398"/>
                    <a:pt x="929005" y="29845"/>
                  </a:cubicBezTo>
                  <a:cubicBezTo>
                    <a:pt x="929132" y="66675"/>
                    <a:pt x="929259" y="103505"/>
                    <a:pt x="929386" y="140335"/>
                  </a:cubicBezTo>
                  <a:lnTo>
                    <a:pt x="1016000" y="139700"/>
                  </a:lnTo>
                  <a:lnTo>
                    <a:pt x="1016000" y="240538"/>
                  </a:lnTo>
                  <a:lnTo>
                    <a:pt x="1054862" y="240538"/>
                  </a:lnTo>
                  <a:lnTo>
                    <a:pt x="1054862" y="987298"/>
                  </a:lnTo>
                  <a:lnTo>
                    <a:pt x="0" y="987298"/>
                  </a:lnTo>
                  <a:lnTo>
                    <a:pt x="0" y="240538"/>
                  </a:lnTo>
                  <a:lnTo>
                    <a:pt x="33401" y="240538"/>
                  </a:lnTo>
                  <a:lnTo>
                    <a:pt x="33401" y="139700"/>
                  </a:lnTo>
                  <a:lnTo>
                    <a:pt x="125476" y="140335"/>
                  </a:lnTo>
                  <a:cubicBezTo>
                    <a:pt x="125603" y="103505"/>
                    <a:pt x="125730" y="66675"/>
                    <a:pt x="125857" y="29845"/>
                  </a:cubicBezTo>
                  <a:cubicBezTo>
                    <a:pt x="180848" y="9398"/>
                    <a:pt x="228600" y="0"/>
                    <a:pt x="271526" y="254"/>
                  </a:cubicBezTo>
                  <a:cubicBezTo>
                    <a:pt x="366014" y="889"/>
                    <a:pt x="437388" y="48895"/>
                    <a:pt x="513334" y="131064"/>
                  </a:cubicBezTo>
                  <a:lnTo>
                    <a:pt x="513334" y="140335"/>
                  </a:lnTo>
                  <a:lnTo>
                    <a:pt x="513334" y="171704"/>
                  </a:lnTo>
                  <a:lnTo>
                    <a:pt x="513334" y="900303"/>
                  </a:lnTo>
                  <a:cubicBezTo>
                    <a:pt x="386715" y="794258"/>
                    <a:pt x="246253" y="754761"/>
                    <a:pt x="123317" y="804926"/>
                  </a:cubicBezTo>
                  <a:lnTo>
                    <a:pt x="125349" y="171831"/>
                  </a:lnTo>
                  <a:lnTo>
                    <a:pt x="77851" y="171831"/>
                  </a:lnTo>
                  <a:lnTo>
                    <a:pt x="74803" y="876046"/>
                  </a:lnTo>
                  <a:cubicBezTo>
                    <a:pt x="251841" y="803021"/>
                    <a:pt x="352171" y="854964"/>
                    <a:pt x="513334" y="903986"/>
                  </a:cubicBezTo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20" name="Group 59">
            <a:extLst>
              <a:ext uri="{FF2B5EF4-FFF2-40B4-BE49-F238E27FC236}">
                <a16:creationId xmlns:a16="http://schemas.microsoft.com/office/drawing/2014/main" id="{813E75A8-EA9F-3AA7-94E8-7BD5C6FA93AC}"/>
              </a:ext>
            </a:extLst>
          </p:cNvPr>
          <p:cNvGrpSpPr/>
          <p:nvPr/>
        </p:nvGrpSpPr>
        <p:grpSpPr>
          <a:xfrm>
            <a:off x="3037374" y="7461051"/>
            <a:ext cx="762480" cy="762480"/>
            <a:chOff x="0" y="0"/>
            <a:chExt cx="1016640" cy="1016640"/>
          </a:xfrm>
        </p:grpSpPr>
        <p:sp>
          <p:nvSpPr>
            <p:cNvPr id="321" name="Freeform 60">
              <a:extLst>
                <a:ext uri="{FF2B5EF4-FFF2-40B4-BE49-F238E27FC236}">
                  <a16:creationId xmlns:a16="http://schemas.microsoft.com/office/drawing/2014/main" id="{DA8D3DA3-E520-3702-73F9-8E915D1448D5}"/>
                </a:ext>
              </a:extLst>
            </p:cNvPr>
            <p:cNvSpPr/>
            <p:nvPr/>
          </p:nvSpPr>
          <p:spPr>
            <a:xfrm>
              <a:off x="0" y="0"/>
              <a:ext cx="1016635" cy="1016635"/>
            </a:xfrm>
            <a:custGeom>
              <a:avLst/>
              <a:gdLst/>
              <a:ahLst/>
              <a:cxnLst/>
              <a:rect l="l" t="t" r="r" b="b"/>
              <a:pathLst>
                <a:path w="1016635" h="1016635">
                  <a:moveTo>
                    <a:pt x="130302" y="119380"/>
                  </a:moveTo>
                  <a:lnTo>
                    <a:pt x="130302" y="120904"/>
                  </a:lnTo>
                  <a:lnTo>
                    <a:pt x="120904" y="120904"/>
                  </a:lnTo>
                  <a:lnTo>
                    <a:pt x="120904" y="895731"/>
                  </a:lnTo>
                  <a:lnTo>
                    <a:pt x="479806" y="895731"/>
                  </a:lnTo>
                  <a:cubicBezTo>
                    <a:pt x="397637" y="762762"/>
                    <a:pt x="313055" y="540258"/>
                    <a:pt x="136779" y="524764"/>
                  </a:cubicBezTo>
                  <a:lnTo>
                    <a:pt x="188341" y="371856"/>
                  </a:lnTo>
                  <a:cubicBezTo>
                    <a:pt x="355473" y="426593"/>
                    <a:pt x="401320" y="486664"/>
                    <a:pt x="484759" y="603631"/>
                  </a:cubicBezTo>
                  <a:cubicBezTo>
                    <a:pt x="561594" y="432816"/>
                    <a:pt x="604774" y="341503"/>
                    <a:pt x="700786" y="187198"/>
                  </a:cubicBezTo>
                  <a:lnTo>
                    <a:pt x="869315" y="187198"/>
                  </a:lnTo>
                  <a:cubicBezTo>
                    <a:pt x="731520" y="382905"/>
                    <a:pt x="598551" y="663321"/>
                    <a:pt x="495300" y="895731"/>
                  </a:cubicBezTo>
                  <a:lnTo>
                    <a:pt x="895731" y="895731"/>
                  </a:lnTo>
                  <a:lnTo>
                    <a:pt x="895731" y="187198"/>
                  </a:lnTo>
                  <a:lnTo>
                    <a:pt x="896874" y="187198"/>
                  </a:lnTo>
                  <a:lnTo>
                    <a:pt x="896874" y="119380"/>
                  </a:lnTo>
                  <a:close/>
                  <a:moveTo>
                    <a:pt x="0" y="0"/>
                  </a:moveTo>
                  <a:lnTo>
                    <a:pt x="1016635" y="0"/>
                  </a:lnTo>
                  <a:lnTo>
                    <a:pt x="1016635" y="1016635"/>
                  </a:lnTo>
                  <a:lnTo>
                    <a:pt x="0" y="1016635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22" name="Group 61">
            <a:extLst>
              <a:ext uri="{FF2B5EF4-FFF2-40B4-BE49-F238E27FC236}">
                <a16:creationId xmlns:a16="http://schemas.microsoft.com/office/drawing/2014/main" id="{63772FF7-3903-F7DA-2EEA-2CA931B0B991}"/>
              </a:ext>
            </a:extLst>
          </p:cNvPr>
          <p:cNvGrpSpPr/>
          <p:nvPr/>
        </p:nvGrpSpPr>
        <p:grpSpPr>
          <a:xfrm rot="-2794199">
            <a:off x="11662794" y="2849991"/>
            <a:ext cx="827820" cy="819180"/>
            <a:chOff x="0" y="0"/>
            <a:chExt cx="1103760" cy="1092240"/>
          </a:xfrm>
        </p:grpSpPr>
        <p:sp>
          <p:nvSpPr>
            <p:cNvPr id="323" name="Freeform 62">
              <a:extLst>
                <a:ext uri="{FF2B5EF4-FFF2-40B4-BE49-F238E27FC236}">
                  <a16:creationId xmlns:a16="http://schemas.microsoft.com/office/drawing/2014/main" id="{B5AB6453-5CB5-F97A-31E0-F1C7BC8E1E23}"/>
                </a:ext>
              </a:extLst>
            </p:cNvPr>
            <p:cNvSpPr/>
            <p:nvPr/>
          </p:nvSpPr>
          <p:spPr>
            <a:xfrm>
              <a:off x="-5715" y="-5588"/>
              <a:ext cx="1115187" cy="1103503"/>
            </a:xfrm>
            <a:custGeom>
              <a:avLst/>
              <a:gdLst/>
              <a:ahLst/>
              <a:cxnLst/>
              <a:rect l="l" t="t" r="r" b="b"/>
              <a:pathLst>
                <a:path w="1115187" h="1103503">
                  <a:moveTo>
                    <a:pt x="441071" y="688086"/>
                  </a:moveTo>
                  <a:cubicBezTo>
                    <a:pt x="476631" y="727329"/>
                    <a:pt x="501015" y="772541"/>
                    <a:pt x="523494" y="828802"/>
                  </a:cubicBezTo>
                  <a:cubicBezTo>
                    <a:pt x="503047" y="872109"/>
                    <a:pt x="466090" y="905764"/>
                    <a:pt x="420370" y="920623"/>
                  </a:cubicBezTo>
                  <a:lnTo>
                    <a:pt x="193929" y="681482"/>
                  </a:lnTo>
                  <a:cubicBezTo>
                    <a:pt x="211201" y="636651"/>
                    <a:pt x="246888" y="601472"/>
                    <a:pt x="291211" y="583565"/>
                  </a:cubicBezTo>
                  <a:cubicBezTo>
                    <a:pt x="358648" y="615823"/>
                    <a:pt x="405384" y="648970"/>
                    <a:pt x="441071" y="688213"/>
                  </a:cubicBezTo>
                  <a:close/>
                  <a:moveTo>
                    <a:pt x="639953" y="249174"/>
                  </a:moveTo>
                  <a:lnTo>
                    <a:pt x="864108" y="486029"/>
                  </a:lnTo>
                  <a:cubicBezTo>
                    <a:pt x="845185" y="493649"/>
                    <a:pt x="824357" y="496824"/>
                    <a:pt x="802767" y="496316"/>
                  </a:cubicBezTo>
                  <a:lnTo>
                    <a:pt x="621411" y="491363"/>
                  </a:lnTo>
                  <a:lnTo>
                    <a:pt x="626364" y="310007"/>
                  </a:lnTo>
                  <a:cubicBezTo>
                    <a:pt x="626999" y="288417"/>
                    <a:pt x="631317" y="267843"/>
                    <a:pt x="639953" y="249301"/>
                  </a:cubicBezTo>
                  <a:close/>
                  <a:moveTo>
                    <a:pt x="676275" y="139319"/>
                  </a:moveTo>
                  <a:cubicBezTo>
                    <a:pt x="611886" y="176276"/>
                    <a:pt x="568706" y="245618"/>
                    <a:pt x="568198" y="325247"/>
                  </a:cubicBezTo>
                  <a:lnTo>
                    <a:pt x="567055" y="511810"/>
                  </a:lnTo>
                  <a:lnTo>
                    <a:pt x="513207" y="565023"/>
                  </a:lnTo>
                  <a:lnTo>
                    <a:pt x="326644" y="563880"/>
                  </a:lnTo>
                  <a:cubicBezTo>
                    <a:pt x="252476" y="563372"/>
                    <a:pt x="186690" y="600202"/>
                    <a:pt x="148844" y="657860"/>
                  </a:cubicBezTo>
                  <a:lnTo>
                    <a:pt x="439547" y="964819"/>
                  </a:lnTo>
                  <a:cubicBezTo>
                    <a:pt x="501650" y="928116"/>
                    <a:pt x="542417" y="860298"/>
                    <a:pt x="542925" y="782828"/>
                  </a:cubicBezTo>
                  <a:lnTo>
                    <a:pt x="544068" y="596265"/>
                  </a:lnTo>
                  <a:lnTo>
                    <a:pt x="597916" y="543052"/>
                  </a:lnTo>
                  <a:lnTo>
                    <a:pt x="784479" y="544195"/>
                  </a:lnTo>
                  <a:cubicBezTo>
                    <a:pt x="860806" y="544703"/>
                    <a:pt x="928243" y="505714"/>
                    <a:pt x="966597" y="446024"/>
                  </a:cubicBezTo>
                  <a:close/>
                  <a:moveTo>
                    <a:pt x="1006348" y="329438"/>
                  </a:moveTo>
                  <a:lnTo>
                    <a:pt x="1094486" y="422529"/>
                  </a:lnTo>
                  <a:cubicBezTo>
                    <a:pt x="1115187" y="444373"/>
                    <a:pt x="1114298" y="478917"/>
                    <a:pt x="1092327" y="499618"/>
                  </a:cubicBezTo>
                  <a:cubicBezTo>
                    <a:pt x="1070356" y="520319"/>
                    <a:pt x="1035939" y="519430"/>
                    <a:pt x="1015238" y="497459"/>
                  </a:cubicBezTo>
                  <a:lnTo>
                    <a:pt x="1009650" y="491617"/>
                  </a:lnTo>
                  <a:cubicBezTo>
                    <a:pt x="959485" y="561594"/>
                    <a:pt x="876935" y="606425"/>
                    <a:pt x="784098" y="605790"/>
                  </a:cubicBezTo>
                  <a:lnTo>
                    <a:pt x="604393" y="604647"/>
                  </a:lnTo>
                  <a:lnTo>
                    <a:pt x="604393" y="781431"/>
                  </a:lnTo>
                  <a:cubicBezTo>
                    <a:pt x="604393" y="877316"/>
                    <a:pt x="556006" y="962025"/>
                    <a:pt x="481838" y="1011428"/>
                  </a:cubicBezTo>
                  <a:cubicBezTo>
                    <a:pt x="498729" y="1032764"/>
                    <a:pt x="496443" y="1063625"/>
                    <a:pt x="476123" y="1082802"/>
                  </a:cubicBezTo>
                  <a:cubicBezTo>
                    <a:pt x="454279" y="1103503"/>
                    <a:pt x="419735" y="1102614"/>
                    <a:pt x="399034" y="1080643"/>
                  </a:cubicBezTo>
                  <a:lnTo>
                    <a:pt x="20701" y="680974"/>
                  </a:lnTo>
                  <a:cubicBezTo>
                    <a:pt x="0" y="659130"/>
                    <a:pt x="889" y="624586"/>
                    <a:pt x="22860" y="603885"/>
                  </a:cubicBezTo>
                  <a:cubicBezTo>
                    <a:pt x="44831" y="583184"/>
                    <a:pt x="79248" y="584073"/>
                    <a:pt x="99949" y="606044"/>
                  </a:cubicBezTo>
                  <a:lnTo>
                    <a:pt x="105537" y="611886"/>
                  </a:lnTo>
                  <a:cubicBezTo>
                    <a:pt x="155321" y="544830"/>
                    <a:pt x="235331" y="502285"/>
                    <a:pt x="325374" y="502285"/>
                  </a:cubicBezTo>
                  <a:lnTo>
                    <a:pt x="505714" y="502285"/>
                  </a:lnTo>
                  <a:lnTo>
                    <a:pt x="506857" y="324866"/>
                  </a:lnTo>
                  <a:cubicBezTo>
                    <a:pt x="507492" y="227457"/>
                    <a:pt x="557911" y="141986"/>
                    <a:pt x="634238" y="93472"/>
                  </a:cubicBezTo>
                  <a:cubicBezTo>
                    <a:pt x="616331" y="72009"/>
                    <a:pt x="618363" y="40259"/>
                    <a:pt x="639064" y="20701"/>
                  </a:cubicBezTo>
                  <a:cubicBezTo>
                    <a:pt x="660908" y="0"/>
                    <a:pt x="695452" y="889"/>
                    <a:pt x="716153" y="2286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24" name="Group 63">
            <a:extLst>
              <a:ext uri="{FF2B5EF4-FFF2-40B4-BE49-F238E27FC236}">
                <a16:creationId xmlns:a16="http://schemas.microsoft.com/office/drawing/2014/main" id="{C3259AD2-25BE-B234-0BE1-5E115F128A29}"/>
              </a:ext>
            </a:extLst>
          </p:cNvPr>
          <p:cNvGrpSpPr/>
          <p:nvPr/>
        </p:nvGrpSpPr>
        <p:grpSpPr>
          <a:xfrm>
            <a:off x="12872394" y="2849991"/>
            <a:ext cx="817020" cy="820800"/>
            <a:chOff x="0" y="0"/>
            <a:chExt cx="1089360" cy="1094400"/>
          </a:xfrm>
        </p:grpSpPr>
        <p:sp>
          <p:nvSpPr>
            <p:cNvPr id="325" name="Freeform 64">
              <a:extLst>
                <a:ext uri="{FF2B5EF4-FFF2-40B4-BE49-F238E27FC236}">
                  <a16:creationId xmlns:a16="http://schemas.microsoft.com/office/drawing/2014/main" id="{8F5252EE-BD44-9344-827E-26DB4052E4A8}"/>
                </a:ext>
              </a:extLst>
            </p:cNvPr>
            <p:cNvSpPr/>
            <p:nvPr/>
          </p:nvSpPr>
          <p:spPr>
            <a:xfrm>
              <a:off x="0" y="0"/>
              <a:ext cx="1094994" cy="1094359"/>
            </a:xfrm>
            <a:custGeom>
              <a:avLst/>
              <a:gdLst/>
              <a:ahLst/>
              <a:cxnLst/>
              <a:rect l="l" t="t" r="r" b="b"/>
              <a:pathLst>
                <a:path w="1094994" h="1094359">
                  <a:moveTo>
                    <a:pt x="870204" y="378206"/>
                  </a:moveTo>
                  <a:lnTo>
                    <a:pt x="832739" y="643763"/>
                  </a:lnTo>
                  <a:lnTo>
                    <a:pt x="894842" y="643763"/>
                  </a:lnTo>
                  <a:lnTo>
                    <a:pt x="975360" y="378206"/>
                  </a:lnTo>
                  <a:close/>
                  <a:moveTo>
                    <a:pt x="773811" y="378206"/>
                  </a:moveTo>
                  <a:lnTo>
                    <a:pt x="773811" y="643763"/>
                  </a:lnTo>
                  <a:lnTo>
                    <a:pt x="839851" y="643763"/>
                  </a:lnTo>
                  <a:lnTo>
                    <a:pt x="772160" y="378206"/>
                  </a:lnTo>
                  <a:close/>
                  <a:moveTo>
                    <a:pt x="563499" y="378206"/>
                  </a:moveTo>
                  <a:lnTo>
                    <a:pt x="618617" y="643763"/>
                  </a:lnTo>
                  <a:lnTo>
                    <a:pt x="675132" y="643763"/>
                  </a:lnTo>
                  <a:lnTo>
                    <a:pt x="675132" y="378206"/>
                  </a:lnTo>
                  <a:close/>
                  <a:moveTo>
                    <a:pt x="487807" y="378206"/>
                  </a:moveTo>
                  <a:lnTo>
                    <a:pt x="558927" y="643763"/>
                  </a:lnTo>
                  <a:lnTo>
                    <a:pt x="631063" y="643763"/>
                  </a:lnTo>
                  <a:lnTo>
                    <a:pt x="360807" y="378206"/>
                  </a:lnTo>
                  <a:close/>
                  <a:moveTo>
                    <a:pt x="171323" y="0"/>
                  </a:moveTo>
                  <a:lnTo>
                    <a:pt x="246634" y="281178"/>
                  </a:lnTo>
                  <a:lnTo>
                    <a:pt x="1037971" y="281178"/>
                  </a:lnTo>
                  <a:lnTo>
                    <a:pt x="1037971" y="285496"/>
                  </a:lnTo>
                  <a:cubicBezTo>
                    <a:pt x="1043051" y="281686"/>
                    <a:pt x="1048512" y="282321"/>
                    <a:pt x="1053846" y="283972"/>
                  </a:cubicBezTo>
                  <a:lnTo>
                    <a:pt x="1055624" y="284480"/>
                  </a:lnTo>
                  <a:cubicBezTo>
                    <a:pt x="1080770" y="292100"/>
                    <a:pt x="1094994" y="318643"/>
                    <a:pt x="1087374" y="343789"/>
                  </a:cubicBezTo>
                  <a:lnTo>
                    <a:pt x="976376" y="709168"/>
                  </a:lnTo>
                  <a:cubicBezTo>
                    <a:pt x="971296" y="726059"/>
                    <a:pt x="957580" y="737997"/>
                    <a:pt x="940816" y="738505"/>
                  </a:cubicBezTo>
                  <a:lnTo>
                    <a:pt x="940816" y="740664"/>
                  </a:lnTo>
                  <a:lnTo>
                    <a:pt x="918464" y="740664"/>
                  </a:lnTo>
                  <a:cubicBezTo>
                    <a:pt x="917829" y="741045"/>
                    <a:pt x="917448" y="740918"/>
                    <a:pt x="917067" y="740791"/>
                  </a:cubicBezTo>
                  <a:lnTo>
                    <a:pt x="916559" y="740664"/>
                  </a:lnTo>
                  <a:lnTo>
                    <a:pt x="369824" y="740664"/>
                  </a:lnTo>
                  <a:lnTo>
                    <a:pt x="392430" y="825119"/>
                  </a:lnTo>
                  <a:lnTo>
                    <a:pt x="940435" y="825119"/>
                  </a:lnTo>
                  <a:lnTo>
                    <a:pt x="940435" y="922147"/>
                  </a:lnTo>
                  <a:lnTo>
                    <a:pt x="932815" y="922147"/>
                  </a:lnTo>
                  <a:cubicBezTo>
                    <a:pt x="965454" y="932307"/>
                    <a:pt x="985393" y="963549"/>
                    <a:pt x="985393" y="999490"/>
                  </a:cubicBezTo>
                  <a:cubicBezTo>
                    <a:pt x="985393" y="1051814"/>
                    <a:pt x="942975" y="1094359"/>
                    <a:pt x="890524" y="1094359"/>
                  </a:cubicBezTo>
                  <a:cubicBezTo>
                    <a:pt x="838073" y="1094359"/>
                    <a:pt x="795655" y="1051941"/>
                    <a:pt x="795655" y="999490"/>
                  </a:cubicBezTo>
                  <a:cubicBezTo>
                    <a:pt x="795655" y="963676"/>
                    <a:pt x="815594" y="932434"/>
                    <a:pt x="848233" y="922147"/>
                  </a:cubicBezTo>
                  <a:lnTo>
                    <a:pt x="418465" y="922147"/>
                  </a:lnTo>
                  <a:lnTo>
                    <a:pt x="420116" y="928116"/>
                  </a:lnTo>
                  <a:cubicBezTo>
                    <a:pt x="444246" y="942594"/>
                    <a:pt x="458216" y="969391"/>
                    <a:pt x="458216" y="999490"/>
                  </a:cubicBezTo>
                  <a:cubicBezTo>
                    <a:pt x="458216" y="1051814"/>
                    <a:pt x="415798" y="1094359"/>
                    <a:pt x="363347" y="1094359"/>
                  </a:cubicBezTo>
                  <a:cubicBezTo>
                    <a:pt x="310896" y="1094359"/>
                    <a:pt x="268478" y="1051941"/>
                    <a:pt x="268478" y="999490"/>
                  </a:cubicBezTo>
                  <a:cubicBezTo>
                    <a:pt x="268478" y="964692"/>
                    <a:pt x="287147" y="934339"/>
                    <a:pt x="318262" y="923290"/>
                  </a:cubicBezTo>
                  <a:lnTo>
                    <a:pt x="98298" y="102235"/>
                  </a:lnTo>
                  <a:lnTo>
                    <a:pt x="0" y="102235"/>
                  </a:lnTo>
                  <a:lnTo>
                    <a:pt x="0" y="5207"/>
                  </a:lnTo>
                  <a:lnTo>
                    <a:pt x="152019" y="5207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26" name="Group 65">
            <a:extLst>
              <a:ext uri="{FF2B5EF4-FFF2-40B4-BE49-F238E27FC236}">
                <a16:creationId xmlns:a16="http://schemas.microsoft.com/office/drawing/2014/main" id="{4F0A0D32-6CCE-A450-6C2F-0A059035EFD4}"/>
              </a:ext>
            </a:extLst>
          </p:cNvPr>
          <p:cNvGrpSpPr/>
          <p:nvPr/>
        </p:nvGrpSpPr>
        <p:grpSpPr>
          <a:xfrm>
            <a:off x="10518534" y="7408131"/>
            <a:ext cx="717120" cy="853740"/>
            <a:chOff x="0" y="0"/>
            <a:chExt cx="956160" cy="1138320"/>
          </a:xfrm>
        </p:grpSpPr>
        <p:sp>
          <p:nvSpPr>
            <p:cNvPr id="327" name="Freeform 66">
              <a:extLst>
                <a:ext uri="{FF2B5EF4-FFF2-40B4-BE49-F238E27FC236}">
                  <a16:creationId xmlns:a16="http://schemas.microsoft.com/office/drawing/2014/main" id="{1EBD2C3D-16CA-77DF-C976-26E53AEBDA24}"/>
                </a:ext>
              </a:extLst>
            </p:cNvPr>
            <p:cNvSpPr/>
            <p:nvPr/>
          </p:nvSpPr>
          <p:spPr>
            <a:xfrm>
              <a:off x="0" y="0"/>
              <a:ext cx="1142111" cy="1138428"/>
            </a:xfrm>
            <a:custGeom>
              <a:avLst/>
              <a:gdLst/>
              <a:ahLst/>
              <a:cxnLst/>
              <a:rect l="l" t="t" r="r" b="b"/>
              <a:pathLst>
                <a:path w="1142111" h="1138428">
                  <a:moveTo>
                    <a:pt x="702564" y="914654"/>
                  </a:moveTo>
                  <a:lnTo>
                    <a:pt x="702564" y="974217"/>
                  </a:lnTo>
                  <a:lnTo>
                    <a:pt x="888492" y="974217"/>
                  </a:lnTo>
                  <a:lnTo>
                    <a:pt x="888492" y="914654"/>
                  </a:lnTo>
                  <a:close/>
                  <a:moveTo>
                    <a:pt x="981456" y="783717"/>
                  </a:moveTo>
                  <a:cubicBezTo>
                    <a:pt x="1070229" y="783717"/>
                    <a:pt x="1142111" y="855599"/>
                    <a:pt x="1142111" y="944372"/>
                  </a:cubicBezTo>
                  <a:cubicBezTo>
                    <a:pt x="1142111" y="1033145"/>
                    <a:pt x="884174" y="1105027"/>
                    <a:pt x="795528" y="1105027"/>
                  </a:cubicBezTo>
                  <a:cubicBezTo>
                    <a:pt x="706882" y="1105027"/>
                    <a:pt x="634873" y="1033145"/>
                    <a:pt x="634873" y="944372"/>
                  </a:cubicBezTo>
                  <a:cubicBezTo>
                    <a:pt x="634873" y="855599"/>
                    <a:pt x="706755" y="783717"/>
                    <a:pt x="795528" y="783717"/>
                  </a:cubicBezTo>
                  <a:close/>
                  <a:moveTo>
                    <a:pt x="553847" y="5969"/>
                  </a:moveTo>
                  <a:lnTo>
                    <a:pt x="799973" y="5969"/>
                  </a:lnTo>
                  <a:lnTo>
                    <a:pt x="553847" y="5969"/>
                  </a:lnTo>
                  <a:close/>
                  <a:moveTo>
                    <a:pt x="0" y="5969"/>
                  </a:moveTo>
                  <a:lnTo>
                    <a:pt x="464439" y="5969"/>
                  </a:lnTo>
                  <a:lnTo>
                    <a:pt x="464439" y="350012"/>
                  </a:lnTo>
                  <a:lnTo>
                    <a:pt x="799973" y="350012"/>
                  </a:lnTo>
                  <a:lnTo>
                    <a:pt x="799973" y="758952"/>
                  </a:lnTo>
                  <a:cubicBezTo>
                    <a:pt x="695452" y="759206"/>
                    <a:pt x="610870" y="844042"/>
                    <a:pt x="610870" y="948563"/>
                  </a:cubicBezTo>
                  <a:cubicBezTo>
                    <a:pt x="610870" y="1053084"/>
                    <a:pt x="695452" y="1137920"/>
                    <a:pt x="799973" y="1138301"/>
                  </a:cubicBezTo>
                  <a:lnTo>
                    <a:pt x="799973" y="1138428"/>
                  </a:lnTo>
                  <a:lnTo>
                    <a:pt x="0" y="1138428"/>
                  </a:lnTo>
                  <a:close/>
                  <a:moveTo>
                    <a:pt x="504571" y="0"/>
                  </a:moveTo>
                  <a:lnTo>
                    <a:pt x="803910" y="312293"/>
                  </a:lnTo>
                  <a:lnTo>
                    <a:pt x="504571" y="312293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28" name="Group 67">
            <a:extLst>
              <a:ext uri="{FF2B5EF4-FFF2-40B4-BE49-F238E27FC236}">
                <a16:creationId xmlns:a16="http://schemas.microsoft.com/office/drawing/2014/main" id="{2D2B972B-A7E8-625C-5F3C-26EB73AAD4CD}"/>
              </a:ext>
            </a:extLst>
          </p:cNvPr>
          <p:cNvGrpSpPr/>
          <p:nvPr/>
        </p:nvGrpSpPr>
        <p:grpSpPr>
          <a:xfrm>
            <a:off x="9205794" y="7408131"/>
            <a:ext cx="717120" cy="853740"/>
            <a:chOff x="0" y="0"/>
            <a:chExt cx="956160" cy="1138320"/>
          </a:xfrm>
        </p:grpSpPr>
        <p:sp>
          <p:nvSpPr>
            <p:cNvPr id="329" name="Freeform 68">
              <a:extLst>
                <a:ext uri="{FF2B5EF4-FFF2-40B4-BE49-F238E27FC236}">
                  <a16:creationId xmlns:a16="http://schemas.microsoft.com/office/drawing/2014/main" id="{EC191B1B-28CC-873C-BE14-E179141F62D3}"/>
                </a:ext>
              </a:extLst>
            </p:cNvPr>
            <p:cNvSpPr/>
            <p:nvPr/>
          </p:nvSpPr>
          <p:spPr>
            <a:xfrm>
              <a:off x="0" y="0"/>
              <a:ext cx="1015619" cy="1138428"/>
            </a:xfrm>
            <a:custGeom>
              <a:avLst/>
              <a:gdLst/>
              <a:ahLst/>
              <a:cxnLst/>
              <a:rect l="l" t="t" r="r" b="b"/>
              <a:pathLst>
                <a:path w="1015619" h="1138428">
                  <a:moveTo>
                    <a:pt x="765810" y="854329"/>
                  </a:moveTo>
                  <a:lnTo>
                    <a:pt x="765810" y="917575"/>
                  </a:lnTo>
                  <a:lnTo>
                    <a:pt x="702564" y="917575"/>
                  </a:lnTo>
                  <a:lnTo>
                    <a:pt x="702564" y="977138"/>
                  </a:lnTo>
                  <a:lnTo>
                    <a:pt x="765810" y="977138"/>
                  </a:lnTo>
                  <a:lnTo>
                    <a:pt x="765810" y="1040384"/>
                  </a:lnTo>
                  <a:lnTo>
                    <a:pt x="825373" y="1040384"/>
                  </a:lnTo>
                  <a:lnTo>
                    <a:pt x="825373" y="977011"/>
                  </a:lnTo>
                  <a:lnTo>
                    <a:pt x="888619" y="977011"/>
                  </a:lnTo>
                  <a:lnTo>
                    <a:pt x="888619" y="917448"/>
                  </a:lnTo>
                  <a:lnTo>
                    <a:pt x="825246" y="917448"/>
                  </a:lnTo>
                  <a:lnTo>
                    <a:pt x="825246" y="854329"/>
                  </a:lnTo>
                  <a:close/>
                  <a:moveTo>
                    <a:pt x="854964" y="786638"/>
                  </a:moveTo>
                  <a:cubicBezTo>
                    <a:pt x="943737" y="786638"/>
                    <a:pt x="1015619" y="858520"/>
                    <a:pt x="1015619" y="947293"/>
                  </a:cubicBezTo>
                  <a:cubicBezTo>
                    <a:pt x="1015619" y="1036066"/>
                    <a:pt x="884174" y="1107821"/>
                    <a:pt x="795528" y="1107821"/>
                  </a:cubicBezTo>
                  <a:cubicBezTo>
                    <a:pt x="706882" y="1107821"/>
                    <a:pt x="634873" y="1035939"/>
                    <a:pt x="634873" y="947293"/>
                  </a:cubicBezTo>
                  <a:cubicBezTo>
                    <a:pt x="634873" y="858647"/>
                    <a:pt x="706755" y="786638"/>
                    <a:pt x="795528" y="786638"/>
                  </a:cubicBezTo>
                  <a:close/>
                  <a:moveTo>
                    <a:pt x="553847" y="5969"/>
                  </a:moveTo>
                  <a:lnTo>
                    <a:pt x="799973" y="5969"/>
                  </a:lnTo>
                  <a:lnTo>
                    <a:pt x="553847" y="5969"/>
                  </a:lnTo>
                  <a:close/>
                  <a:moveTo>
                    <a:pt x="0" y="5969"/>
                  </a:moveTo>
                  <a:lnTo>
                    <a:pt x="464439" y="5969"/>
                  </a:lnTo>
                  <a:lnTo>
                    <a:pt x="464439" y="350012"/>
                  </a:lnTo>
                  <a:lnTo>
                    <a:pt x="799973" y="350012"/>
                  </a:lnTo>
                  <a:lnTo>
                    <a:pt x="799973" y="758952"/>
                  </a:lnTo>
                  <a:cubicBezTo>
                    <a:pt x="695452" y="759206"/>
                    <a:pt x="610870" y="844042"/>
                    <a:pt x="610870" y="948563"/>
                  </a:cubicBezTo>
                  <a:cubicBezTo>
                    <a:pt x="610870" y="1053084"/>
                    <a:pt x="695452" y="1137920"/>
                    <a:pt x="799973" y="1138301"/>
                  </a:cubicBezTo>
                  <a:lnTo>
                    <a:pt x="799973" y="1138428"/>
                  </a:lnTo>
                  <a:lnTo>
                    <a:pt x="0" y="1138428"/>
                  </a:lnTo>
                  <a:close/>
                  <a:moveTo>
                    <a:pt x="504571" y="0"/>
                  </a:moveTo>
                  <a:lnTo>
                    <a:pt x="803910" y="312293"/>
                  </a:lnTo>
                  <a:lnTo>
                    <a:pt x="504571" y="312293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30" name="Group 69">
            <a:extLst>
              <a:ext uri="{FF2B5EF4-FFF2-40B4-BE49-F238E27FC236}">
                <a16:creationId xmlns:a16="http://schemas.microsoft.com/office/drawing/2014/main" id="{FDB065B0-1E81-0464-7B9F-DAEBC51071D3}"/>
              </a:ext>
            </a:extLst>
          </p:cNvPr>
          <p:cNvGrpSpPr/>
          <p:nvPr/>
        </p:nvGrpSpPr>
        <p:grpSpPr>
          <a:xfrm>
            <a:off x="11830734" y="7408131"/>
            <a:ext cx="717120" cy="853740"/>
            <a:chOff x="0" y="0"/>
            <a:chExt cx="956160" cy="1138320"/>
          </a:xfrm>
        </p:grpSpPr>
        <p:sp>
          <p:nvSpPr>
            <p:cNvPr id="331" name="Freeform 70">
              <a:extLst>
                <a:ext uri="{FF2B5EF4-FFF2-40B4-BE49-F238E27FC236}">
                  <a16:creationId xmlns:a16="http://schemas.microsoft.com/office/drawing/2014/main" id="{AC396C63-4C23-7379-BB85-CDC3C8AE39BF}"/>
                </a:ext>
              </a:extLst>
            </p:cNvPr>
            <p:cNvSpPr/>
            <p:nvPr/>
          </p:nvSpPr>
          <p:spPr>
            <a:xfrm>
              <a:off x="0" y="0"/>
              <a:ext cx="1000760" cy="1138428"/>
            </a:xfrm>
            <a:custGeom>
              <a:avLst/>
              <a:gdLst/>
              <a:ahLst/>
              <a:cxnLst/>
              <a:rect l="l" t="t" r="r" b="b"/>
              <a:pathLst>
                <a:path w="1000760" h="1138428">
                  <a:moveTo>
                    <a:pt x="750824" y="860425"/>
                  </a:moveTo>
                  <a:lnTo>
                    <a:pt x="708660" y="902589"/>
                  </a:lnTo>
                  <a:lnTo>
                    <a:pt x="753364" y="947293"/>
                  </a:lnTo>
                  <a:lnTo>
                    <a:pt x="708660" y="991997"/>
                  </a:lnTo>
                  <a:lnTo>
                    <a:pt x="750697" y="1034034"/>
                  </a:lnTo>
                  <a:lnTo>
                    <a:pt x="795401" y="989330"/>
                  </a:lnTo>
                  <a:lnTo>
                    <a:pt x="840105" y="1034034"/>
                  </a:lnTo>
                  <a:lnTo>
                    <a:pt x="882142" y="991997"/>
                  </a:lnTo>
                  <a:lnTo>
                    <a:pt x="837438" y="947293"/>
                  </a:lnTo>
                  <a:lnTo>
                    <a:pt x="882142" y="902589"/>
                  </a:lnTo>
                  <a:lnTo>
                    <a:pt x="840105" y="860552"/>
                  </a:lnTo>
                  <a:lnTo>
                    <a:pt x="795401" y="905256"/>
                  </a:lnTo>
                  <a:close/>
                  <a:moveTo>
                    <a:pt x="840105" y="831342"/>
                  </a:moveTo>
                  <a:cubicBezTo>
                    <a:pt x="928878" y="831342"/>
                    <a:pt x="1000760" y="903224"/>
                    <a:pt x="1000760" y="991997"/>
                  </a:cubicBezTo>
                  <a:cubicBezTo>
                    <a:pt x="1000760" y="1080770"/>
                    <a:pt x="884174" y="1107821"/>
                    <a:pt x="795528" y="1107821"/>
                  </a:cubicBezTo>
                  <a:cubicBezTo>
                    <a:pt x="706882" y="1107821"/>
                    <a:pt x="634873" y="1035939"/>
                    <a:pt x="634873" y="947293"/>
                  </a:cubicBezTo>
                  <a:cubicBezTo>
                    <a:pt x="634873" y="858647"/>
                    <a:pt x="706755" y="786638"/>
                    <a:pt x="795528" y="786638"/>
                  </a:cubicBezTo>
                  <a:close/>
                  <a:moveTo>
                    <a:pt x="553847" y="5969"/>
                  </a:moveTo>
                  <a:lnTo>
                    <a:pt x="799973" y="5969"/>
                  </a:lnTo>
                  <a:lnTo>
                    <a:pt x="553847" y="5969"/>
                  </a:lnTo>
                  <a:close/>
                  <a:moveTo>
                    <a:pt x="0" y="5969"/>
                  </a:moveTo>
                  <a:lnTo>
                    <a:pt x="464439" y="5969"/>
                  </a:lnTo>
                  <a:lnTo>
                    <a:pt x="464439" y="350012"/>
                  </a:lnTo>
                  <a:lnTo>
                    <a:pt x="799973" y="350012"/>
                  </a:lnTo>
                  <a:lnTo>
                    <a:pt x="799973" y="758952"/>
                  </a:lnTo>
                  <a:cubicBezTo>
                    <a:pt x="695452" y="759206"/>
                    <a:pt x="610870" y="844042"/>
                    <a:pt x="610870" y="948563"/>
                  </a:cubicBezTo>
                  <a:cubicBezTo>
                    <a:pt x="610870" y="1053084"/>
                    <a:pt x="695452" y="1137920"/>
                    <a:pt x="799973" y="1138301"/>
                  </a:cubicBezTo>
                  <a:lnTo>
                    <a:pt x="799973" y="1138428"/>
                  </a:lnTo>
                  <a:lnTo>
                    <a:pt x="0" y="1138428"/>
                  </a:lnTo>
                  <a:close/>
                  <a:moveTo>
                    <a:pt x="504571" y="0"/>
                  </a:moveTo>
                  <a:lnTo>
                    <a:pt x="803910" y="312293"/>
                  </a:lnTo>
                  <a:lnTo>
                    <a:pt x="504571" y="312293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32" name="Group 71">
            <a:extLst>
              <a:ext uri="{FF2B5EF4-FFF2-40B4-BE49-F238E27FC236}">
                <a16:creationId xmlns:a16="http://schemas.microsoft.com/office/drawing/2014/main" id="{9AF33557-3A8F-2C10-9A3A-F741409CEDCA}"/>
              </a:ext>
            </a:extLst>
          </p:cNvPr>
          <p:cNvGrpSpPr/>
          <p:nvPr/>
        </p:nvGrpSpPr>
        <p:grpSpPr>
          <a:xfrm>
            <a:off x="13143474" y="7408131"/>
            <a:ext cx="717120" cy="853740"/>
            <a:chOff x="0" y="0"/>
            <a:chExt cx="956160" cy="1138320"/>
          </a:xfrm>
        </p:grpSpPr>
        <p:sp>
          <p:nvSpPr>
            <p:cNvPr id="333" name="Freeform 72">
              <a:extLst>
                <a:ext uri="{FF2B5EF4-FFF2-40B4-BE49-F238E27FC236}">
                  <a16:creationId xmlns:a16="http://schemas.microsoft.com/office/drawing/2014/main" id="{0B24B499-833F-D1E2-35EC-3CCC4857E2BF}"/>
                </a:ext>
              </a:extLst>
            </p:cNvPr>
            <p:cNvSpPr/>
            <p:nvPr/>
          </p:nvSpPr>
          <p:spPr>
            <a:xfrm>
              <a:off x="0" y="0"/>
              <a:ext cx="991743" cy="1138428"/>
            </a:xfrm>
            <a:custGeom>
              <a:avLst/>
              <a:gdLst/>
              <a:ahLst/>
              <a:cxnLst/>
              <a:rect l="l" t="t" r="r" b="b"/>
              <a:pathLst>
                <a:path w="991743" h="1138428">
                  <a:moveTo>
                    <a:pt x="885444" y="867664"/>
                  </a:moveTo>
                  <a:lnTo>
                    <a:pt x="773684" y="979424"/>
                  </a:lnTo>
                  <a:lnTo>
                    <a:pt x="703834" y="909574"/>
                  </a:lnTo>
                  <a:lnTo>
                    <a:pt x="668274" y="945134"/>
                  </a:lnTo>
                  <a:lnTo>
                    <a:pt x="774446" y="1051306"/>
                  </a:lnTo>
                  <a:lnTo>
                    <a:pt x="810006" y="1015746"/>
                  </a:lnTo>
                  <a:lnTo>
                    <a:pt x="809244" y="1014984"/>
                  </a:lnTo>
                  <a:lnTo>
                    <a:pt x="921004" y="903224"/>
                  </a:lnTo>
                  <a:close/>
                  <a:moveTo>
                    <a:pt x="831088" y="822198"/>
                  </a:moveTo>
                  <a:cubicBezTo>
                    <a:pt x="919861" y="822198"/>
                    <a:pt x="991743" y="894080"/>
                    <a:pt x="991743" y="982853"/>
                  </a:cubicBezTo>
                  <a:cubicBezTo>
                    <a:pt x="991743" y="1071626"/>
                    <a:pt x="884174" y="1107821"/>
                    <a:pt x="795528" y="1107821"/>
                  </a:cubicBezTo>
                  <a:cubicBezTo>
                    <a:pt x="706882" y="1107821"/>
                    <a:pt x="634873" y="1035939"/>
                    <a:pt x="634873" y="947293"/>
                  </a:cubicBezTo>
                  <a:cubicBezTo>
                    <a:pt x="634873" y="858647"/>
                    <a:pt x="706755" y="786638"/>
                    <a:pt x="795528" y="786638"/>
                  </a:cubicBezTo>
                  <a:close/>
                  <a:moveTo>
                    <a:pt x="553847" y="5969"/>
                  </a:moveTo>
                  <a:lnTo>
                    <a:pt x="799973" y="5969"/>
                  </a:lnTo>
                  <a:lnTo>
                    <a:pt x="553847" y="5969"/>
                  </a:lnTo>
                  <a:close/>
                  <a:moveTo>
                    <a:pt x="0" y="5969"/>
                  </a:moveTo>
                  <a:lnTo>
                    <a:pt x="464439" y="5969"/>
                  </a:lnTo>
                  <a:lnTo>
                    <a:pt x="464439" y="350012"/>
                  </a:lnTo>
                  <a:lnTo>
                    <a:pt x="799973" y="350012"/>
                  </a:lnTo>
                  <a:lnTo>
                    <a:pt x="799973" y="758952"/>
                  </a:lnTo>
                  <a:cubicBezTo>
                    <a:pt x="695452" y="759206"/>
                    <a:pt x="610870" y="844042"/>
                    <a:pt x="610870" y="948563"/>
                  </a:cubicBezTo>
                  <a:cubicBezTo>
                    <a:pt x="610870" y="1053084"/>
                    <a:pt x="695452" y="1137920"/>
                    <a:pt x="799973" y="1138301"/>
                  </a:cubicBezTo>
                  <a:lnTo>
                    <a:pt x="799973" y="1138428"/>
                  </a:lnTo>
                  <a:lnTo>
                    <a:pt x="0" y="1138428"/>
                  </a:lnTo>
                  <a:close/>
                  <a:moveTo>
                    <a:pt x="504571" y="0"/>
                  </a:moveTo>
                  <a:lnTo>
                    <a:pt x="803910" y="312293"/>
                  </a:lnTo>
                  <a:lnTo>
                    <a:pt x="504571" y="312293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34" name="Group 73">
            <a:extLst>
              <a:ext uri="{FF2B5EF4-FFF2-40B4-BE49-F238E27FC236}">
                <a16:creationId xmlns:a16="http://schemas.microsoft.com/office/drawing/2014/main" id="{C6F45FC3-5945-7CAC-1CBB-97AB733B3561}"/>
              </a:ext>
            </a:extLst>
          </p:cNvPr>
          <p:cNvGrpSpPr/>
          <p:nvPr/>
        </p:nvGrpSpPr>
        <p:grpSpPr>
          <a:xfrm>
            <a:off x="3000114" y="2759271"/>
            <a:ext cx="906120" cy="924480"/>
            <a:chOff x="0" y="0"/>
            <a:chExt cx="1208160" cy="1232640"/>
          </a:xfrm>
        </p:grpSpPr>
        <p:sp>
          <p:nvSpPr>
            <p:cNvPr id="335" name="Freeform 74">
              <a:extLst>
                <a:ext uri="{FF2B5EF4-FFF2-40B4-BE49-F238E27FC236}">
                  <a16:creationId xmlns:a16="http://schemas.microsoft.com/office/drawing/2014/main" id="{748E124D-0D5E-E61F-4057-EDB7032DA1E0}"/>
                </a:ext>
              </a:extLst>
            </p:cNvPr>
            <p:cNvSpPr/>
            <p:nvPr/>
          </p:nvSpPr>
          <p:spPr>
            <a:xfrm>
              <a:off x="127" y="127"/>
              <a:ext cx="1207897" cy="1232408"/>
            </a:xfrm>
            <a:custGeom>
              <a:avLst/>
              <a:gdLst/>
              <a:ahLst/>
              <a:cxnLst/>
              <a:rect l="l" t="t" r="r" b="b"/>
              <a:pathLst>
                <a:path w="1207897" h="1232408">
                  <a:moveTo>
                    <a:pt x="605536" y="0"/>
                  </a:moveTo>
                  <a:cubicBezTo>
                    <a:pt x="495427" y="0"/>
                    <a:pt x="406781" y="88773"/>
                    <a:pt x="403606" y="204978"/>
                  </a:cubicBezTo>
                  <a:cubicBezTo>
                    <a:pt x="403606" y="299720"/>
                    <a:pt x="470916" y="382270"/>
                    <a:pt x="562737" y="397637"/>
                  </a:cubicBezTo>
                  <a:lnTo>
                    <a:pt x="562737" y="513842"/>
                  </a:lnTo>
                  <a:cubicBezTo>
                    <a:pt x="470916" y="532130"/>
                    <a:pt x="403606" y="614680"/>
                    <a:pt x="403606" y="709549"/>
                  </a:cubicBezTo>
                  <a:cubicBezTo>
                    <a:pt x="403606" y="743204"/>
                    <a:pt x="409702" y="773811"/>
                    <a:pt x="425069" y="801243"/>
                  </a:cubicBezTo>
                  <a:lnTo>
                    <a:pt x="330200" y="877697"/>
                  </a:lnTo>
                  <a:cubicBezTo>
                    <a:pt x="296672" y="847090"/>
                    <a:pt x="250698" y="831723"/>
                    <a:pt x="204851" y="831723"/>
                  </a:cubicBezTo>
                  <a:cubicBezTo>
                    <a:pt x="91694" y="834898"/>
                    <a:pt x="0" y="923544"/>
                    <a:pt x="0" y="1033653"/>
                  </a:cubicBezTo>
                  <a:cubicBezTo>
                    <a:pt x="0" y="1143762"/>
                    <a:pt x="91694" y="1232408"/>
                    <a:pt x="204851" y="1232408"/>
                  </a:cubicBezTo>
                  <a:cubicBezTo>
                    <a:pt x="314960" y="1232408"/>
                    <a:pt x="400558" y="1140714"/>
                    <a:pt x="406654" y="1033653"/>
                  </a:cubicBezTo>
                  <a:cubicBezTo>
                    <a:pt x="406654" y="999998"/>
                    <a:pt x="397383" y="969391"/>
                    <a:pt x="382143" y="941832"/>
                  </a:cubicBezTo>
                  <a:lnTo>
                    <a:pt x="479933" y="865378"/>
                  </a:lnTo>
                  <a:cubicBezTo>
                    <a:pt x="513588" y="895985"/>
                    <a:pt x="559435" y="911225"/>
                    <a:pt x="605409" y="911225"/>
                  </a:cubicBezTo>
                  <a:cubicBezTo>
                    <a:pt x="654304" y="911225"/>
                    <a:pt x="697103" y="892937"/>
                    <a:pt x="730758" y="865378"/>
                  </a:cubicBezTo>
                  <a:lnTo>
                    <a:pt x="825627" y="941832"/>
                  </a:lnTo>
                  <a:cubicBezTo>
                    <a:pt x="810387" y="969391"/>
                    <a:pt x="804291" y="999998"/>
                    <a:pt x="804291" y="1033653"/>
                  </a:cubicBezTo>
                  <a:cubicBezTo>
                    <a:pt x="804291" y="1143762"/>
                    <a:pt x="895985" y="1232408"/>
                    <a:pt x="1006094" y="1232408"/>
                  </a:cubicBezTo>
                  <a:cubicBezTo>
                    <a:pt x="1116203" y="1232408"/>
                    <a:pt x="1204976" y="1140714"/>
                    <a:pt x="1207897" y="1033653"/>
                  </a:cubicBezTo>
                  <a:cubicBezTo>
                    <a:pt x="1207897" y="923417"/>
                    <a:pt x="1122299" y="834898"/>
                    <a:pt x="1006094" y="831723"/>
                  </a:cubicBezTo>
                  <a:cubicBezTo>
                    <a:pt x="957199" y="831723"/>
                    <a:pt x="914400" y="850011"/>
                    <a:pt x="880618" y="877697"/>
                  </a:cubicBezTo>
                  <a:lnTo>
                    <a:pt x="785876" y="801243"/>
                  </a:lnTo>
                  <a:cubicBezTo>
                    <a:pt x="801243" y="773811"/>
                    <a:pt x="807339" y="743204"/>
                    <a:pt x="807339" y="709549"/>
                  </a:cubicBezTo>
                  <a:cubicBezTo>
                    <a:pt x="807339" y="614680"/>
                    <a:pt x="740029" y="529082"/>
                    <a:pt x="648335" y="513842"/>
                  </a:cubicBezTo>
                  <a:lnTo>
                    <a:pt x="648335" y="397637"/>
                  </a:lnTo>
                  <a:cubicBezTo>
                    <a:pt x="740029" y="379349"/>
                    <a:pt x="807339" y="299720"/>
                    <a:pt x="807339" y="204978"/>
                  </a:cubicBezTo>
                  <a:cubicBezTo>
                    <a:pt x="807339" y="91694"/>
                    <a:pt x="718566" y="6096"/>
                    <a:pt x="60553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36" name="Group 75">
            <a:extLst>
              <a:ext uri="{FF2B5EF4-FFF2-40B4-BE49-F238E27FC236}">
                <a16:creationId xmlns:a16="http://schemas.microsoft.com/office/drawing/2014/main" id="{600A1CAC-E9BF-FB07-8519-61A832FE0332}"/>
              </a:ext>
            </a:extLst>
          </p:cNvPr>
          <p:cNvGrpSpPr/>
          <p:nvPr/>
        </p:nvGrpSpPr>
        <p:grpSpPr>
          <a:xfrm>
            <a:off x="10854954" y="8672811"/>
            <a:ext cx="275940" cy="328320"/>
            <a:chOff x="0" y="0"/>
            <a:chExt cx="367920" cy="437760"/>
          </a:xfrm>
        </p:grpSpPr>
        <p:sp>
          <p:nvSpPr>
            <p:cNvPr id="337" name="Freeform 76">
              <a:extLst>
                <a:ext uri="{FF2B5EF4-FFF2-40B4-BE49-F238E27FC236}">
                  <a16:creationId xmlns:a16="http://schemas.microsoft.com/office/drawing/2014/main" id="{86087857-0CA5-E0A8-3B04-F3375224B8F3}"/>
                </a:ext>
              </a:extLst>
            </p:cNvPr>
            <p:cNvSpPr/>
            <p:nvPr/>
          </p:nvSpPr>
          <p:spPr>
            <a:xfrm>
              <a:off x="0" y="0"/>
              <a:ext cx="367919" cy="437769"/>
            </a:xfrm>
            <a:custGeom>
              <a:avLst/>
              <a:gdLst/>
              <a:ahLst/>
              <a:cxnLst/>
              <a:rect l="l" t="t" r="r" b="b"/>
              <a:pathLst>
                <a:path w="367919" h="437769">
                  <a:moveTo>
                    <a:pt x="0" y="0"/>
                  </a:moveTo>
                  <a:lnTo>
                    <a:pt x="0" y="225806"/>
                  </a:lnTo>
                  <a:cubicBezTo>
                    <a:pt x="41783" y="239776"/>
                    <a:pt x="75311" y="281559"/>
                    <a:pt x="75311" y="331851"/>
                  </a:cubicBezTo>
                  <a:lnTo>
                    <a:pt x="75311" y="437769"/>
                  </a:lnTo>
                  <a:lnTo>
                    <a:pt x="367919" y="437769"/>
                  </a:lnTo>
                  <a:lnTo>
                    <a:pt x="367919" y="326263"/>
                  </a:lnTo>
                  <a:cubicBezTo>
                    <a:pt x="367919" y="145034"/>
                    <a:pt x="220218" y="0"/>
                    <a:pt x="3898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38" name="Group 77">
            <a:extLst>
              <a:ext uri="{FF2B5EF4-FFF2-40B4-BE49-F238E27FC236}">
                <a16:creationId xmlns:a16="http://schemas.microsoft.com/office/drawing/2014/main" id="{15BAE20D-7C1E-CE0F-5CAC-A08CD69961E3}"/>
              </a:ext>
            </a:extLst>
          </p:cNvPr>
          <p:cNvGrpSpPr/>
          <p:nvPr/>
        </p:nvGrpSpPr>
        <p:grpSpPr>
          <a:xfrm>
            <a:off x="10800954" y="8886111"/>
            <a:ext cx="58320" cy="167400"/>
            <a:chOff x="0" y="0"/>
            <a:chExt cx="77760" cy="223200"/>
          </a:xfrm>
        </p:grpSpPr>
        <p:sp>
          <p:nvSpPr>
            <p:cNvPr id="339" name="Freeform 78">
              <a:extLst>
                <a:ext uri="{FF2B5EF4-FFF2-40B4-BE49-F238E27FC236}">
                  <a16:creationId xmlns:a16="http://schemas.microsoft.com/office/drawing/2014/main" id="{E5088A8C-37F5-EBC7-5B88-FE17EFB657D9}"/>
                </a:ext>
              </a:extLst>
            </p:cNvPr>
            <p:cNvSpPr/>
            <p:nvPr/>
          </p:nvSpPr>
          <p:spPr>
            <a:xfrm>
              <a:off x="127" y="127"/>
              <a:ext cx="77724" cy="223012"/>
            </a:xfrm>
            <a:custGeom>
              <a:avLst/>
              <a:gdLst/>
              <a:ahLst/>
              <a:cxnLst/>
              <a:rect l="l" t="t" r="r" b="b"/>
              <a:pathLst>
                <a:path w="77724" h="223012">
                  <a:moveTo>
                    <a:pt x="41656" y="0"/>
                  </a:moveTo>
                  <a:cubicBezTo>
                    <a:pt x="22098" y="0"/>
                    <a:pt x="8255" y="19558"/>
                    <a:pt x="8255" y="38989"/>
                  </a:cubicBezTo>
                  <a:lnTo>
                    <a:pt x="8255" y="186817"/>
                  </a:lnTo>
                  <a:cubicBezTo>
                    <a:pt x="0" y="206248"/>
                    <a:pt x="16637" y="223012"/>
                    <a:pt x="38862" y="223012"/>
                  </a:cubicBezTo>
                  <a:cubicBezTo>
                    <a:pt x="58293" y="223012"/>
                    <a:pt x="72136" y="206248"/>
                    <a:pt x="77724" y="186817"/>
                  </a:cubicBezTo>
                  <a:lnTo>
                    <a:pt x="77724" y="38989"/>
                  </a:lnTo>
                  <a:cubicBezTo>
                    <a:pt x="77597" y="19558"/>
                    <a:pt x="58293" y="5588"/>
                    <a:pt x="4165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40" name="Group 79">
            <a:extLst>
              <a:ext uri="{FF2B5EF4-FFF2-40B4-BE49-F238E27FC236}">
                <a16:creationId xmlns:a16="http://schemas.microsoft.com/office/drawing/2014/main" id="{A05C8B81-1D63-3D1E-50D7-8E2E4019F99A}"/>
              </a:ext>
            </a:extLst>
          </p:cNvPr>
          <p:cNvGrpSpPr/>
          <p:nvPr/>
        </p:nvGrpSpPr>
        <p:grpSpPr>
          <a:xfrm>
            <a:off x="10527174" y="8670651"/>
            <a:ext cx="273780" cy="326160"/>
            <a:chOff x="0" y="0"/>
            <a:chExt cx="365040" cy="434880"/>
          </a:xfrm>
        </p:grpSpPr>
        <p:sp>
          <p:nvSpPr>
            <p:cNvPr id="341" name="Freeform 80">
              <a:extLst>
                <a:ext uri="{FF2B5EF4-FFF2-40B4-BE49-F238E27FC236}">
                  <a16:creationId xmlns:a16="http://schemas.microsoft.com/office/drawing/2014/main" id="{9A63C44D-35A7-273D-0B3A-6F0F08773472}"/>
                </a:ext>
              </a:extLst>
            </p:cNvPr>
            <p:cNvSpPr/>
            <p:nvPr/>
          </p:nvSpPr>
          <p:spPr>
            <a:xfrm>
              <a:off x="127" y="127"/>
              <a:ext cx="364871" cy="434721"/>
            </a:xfrm>
            <a:custGeom>
              <a:avLst/>
              <a:gdLst/>
              <a:ahLst/>
              <a:cxnLst/>
              <a:rect l="l" t="t" r="r" b="b"/>
              <a:pathLst>
                <a:path w="364871" h="434721">
                  <a:moveTo>
                    <a:pt x="325882" y="0"/>
                  </a:moveTo>
                  <a:cubicBezTo>
                    <a:pt x="147701" y="0"/>
                    <a:pt x="0" y="144907"/>
                    <a:pt x="0" y="326009"/>
                  </a:cubicBezTo>
                  <a:lnTo>
                    <a:pt x="0" y="434721"/>
                  </a:lnTo>
                  <a:lnTo>
                    <a:pt x="292481" y="434721"/>
                  </a:lnTo>
                  <a:lnTo>
                    <a:pt x="292481" y="326009"/>
                  </a:lnTo>
                  <a:cubicBezTo>
                    <a:pt x="292481" y="278638"/>
                    <a:pt x="323088" y="239522"/>
                    <a:pt x="364871" y="222885"/>
                  </a:cubicBezTo>
                  <a:lnTo>
                    <a:pt x="364871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42" name="Group 81">
            <a:extLst>
              <a:ext uri="{FF2B5EF4-FFF2-40B4-BE49-F238E27FC236}">
                <a16:creationId xmlns:a16="http://schemas.microsoft.com/office/drawing/2014/main" id="{BB565AF6-2C83-6E0C-F564-A7D8839CC3BC}"/>
              </a:ext>
            </a:extLst>
          </p:cNvPr>
          <p:cNvGrpSpPr/>
          <p:nvPr/>
        </p:nvGrpSpPr>
        <p:grpSpPr>
          <a:xfrm>
            <a:off x="10525014" y="9057291"/>
            <a:ext cx="606420" cy="453600"/>
            <a:chOff x="0" y="0"/>
            <a:chExt cx="808560" cy="604800"/>
          </a:xfrm>
        </p:grpSpPr>
        <p:sp>
          <p:nvSpPr>
            <p:cNvPr id="343" name="Freeform 82">
              <a:extLst>
                <a:ext uri="{FF2B5EF4-FFF2-40B4-BE49-F238E27FC236}">
                  <a16:creationId xmlns:a16="http://schemas.microsoft.com/office/drawing/2014/main" id="{20EDD822-936B-F511-76BA-9CBE4A73BEB8}"/>
                </a:ext>
              </a:extLst>
            </p:cNvPr>
            <p:cNvSpPr/>
            <p:nvPr/>
          </p:nvSpPr>
          <p:spPr>
            <a:xfrm>
              <a:off x="0" y="0"/>
              <a:ext cx="808609" cy="604774"/>
            </a:xfrm>
            <a:custGeom>
              <a:avLst/>
              <a:gdLst/>
              <a:ahLst/>
              <a:cxnLst/>
              <a:rect l="l" t="t" r="r" b="b"/>
              <a:pathLst>
                <a:path w="808609" h="604774">
                  <a:moveTo>
                    <a:pt x="0" y="0"/>
                  </a:moveTo>
                  <a:lnTo>
                    <a:pt x="0" y="278765"/>
                  </a:lnTo>
                  <a:cubicBezTo>
                    <a:pt x="0" y="459867"/>
                    <a:pt x="145034" y="604774"/>
                    <a:pt x="326136" y="604774"/>
                  </a:cubicBezTo>
                  <a:lnTo>
                    <a:pt x="473964" y="604774"/>
                  </a:lnTo>
                  <a:cubicBezTo>
                    <a:pt x="660781" y="604774"/>
                    <a:pt x="808609" y="459867"/>
                    <a:pt x="808609" y="278765"/>
                  </a:cubicBezTo>
                  <a:lnTo>
                    <a:pt x="808609" y="0"/>
                  </a:lnTo>
                  <a:lnTo>
                    <a:pt x="507365" y="0"/>
                  </a:lnTo>
                  <a:cubicBezTo>
                    <a:pt x="493522" y="41783"/>
                    <a:pt x="451612" y="72390"/>
                    <a:pt x="404241" y="72390"/>
                  </a:cubicBezTo>
                  <a:cubicBezTo>
                    <a:pt x="354076" y="72390"/>
                    <a:pt x="315087" y="41783"/>
                    <a:pt x="29832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44" name="Group 83">
            <a:extLst>
              <a:ext uri="{FF2B5EF4-FFF2-40B4-BE49-F238E27FC236}">
                <a16:creationId xmlns:a16="http://schemas.microsoft.com/office/drawing/2014/main" id="{49075DA3-A76A-9797-F93B-26E9384356FC}"/>
              </a:ext>
            </a:extLst>
          </p:cNvPr>
          <p:cNvGrpSpPr/>
          <p:nvPr/>
        </p:nvGrpSpPr>
        <p:grpSpPr>
          <a:xfrm>
            <a:off x="2943954" y="4142211"/>
            <a:ext cx="772740" cy="770040"/>
            <a:chOff x="0" y="0"/>
            <a:chExt cx="1030320" cy="1026720"/>
          </a:xfrm>
        </p:grpSpPr>
        <p:sp>
          <p:nvSpPr>
            <p:cNvPr id="345" name="Freeform 84">
              <a:extLst>
                <a:ext uri="{FF2B5EF4-FFF2-40B4-BE49-F238E27FC236}">
                  <a16:creationId xmlns:a16="http://schemas.microsoft.com/office/drawing/2014/main" id="{23CA14CE-085F-A6F5-966B-9697C4A49E86}"/>
                </a:ext>
              </a:extLst>
            </p:cNvPr>
            <p:cNvSpPr/>
            <p:nvPr/>
          </p:nvSpPr>
          <p:spPr>
            <a:xfrm>
              <a:off x="0" y="0"/>
              <a:ext cx="1030224" cy="1026668"/>
            </a:xfrm>
            <a:custGeom>
              <a:avLst/>
              <a:gdLst/>
              <a:ahLst/>
              <a:cxnLst/>
              <a:rect l="l" t="t" r="r" b="b"/>
              <a:pathLst>
                <a:path w="1030224" h="1026668">
                  <a:moveTo>
                    <a:pt x="516763" y="385953"/>
                  </a:moveTo>
                  <a:cubicBezTo>
                    <a:pt x="586867" y="385953"/>
                    <a:pt x="644271" y="440055"/>
                    <a:pt x="644271" y="513461"/>
                  </a:cubicBezTo>
                  <a:cubicBezTo>
                    <a:pt x="644271" y="583565"/>
                    <a:pt x="586867" y="640969"/>
                    <a:pt x="516763" y="640969"/>
                  </a:cubicBezTo>
                  <a:cubicBezTo>
                    <a:pt x="443357" y="640969"/>
                    <a:pt x="389255" y="583565"/>
                    <a:pt x="389255" y="513461"/>
                  </a:cubicBezTo>
                  <a:cubicBezTo>
                    <a:pt x="389255" y="446405"/>
                    <a:pt x="446659" y="385953"/>
                    <a:pt x="516763" y="385953"/>
                  </a:cubicBezTo>
                  <a:close/>
                  <a:moveTo>
                    <a:pt x="516763" y="0"/>
                  </a:moveTo>
                  <a:cubicBezTo>
                    <a:pt x="232791" y="0"/>
                    <a:pt x="0" y="229616"/>
                    <a:pt x="0" y="513461"/>
                  </a:cubicBezTo>
                  <a:cubicBezTo>
                    <a:pt x="6350" y="800354"/>
                    <a:pt x="232791" y="1026668"/>
                    <a:pt x="516763" y="1026668"/>
                  </a:cubicBezTo>
                  <a:cubicBezTo>
                    <a:pt x="797560" y="1026668"/>
                    <a:pt x="1030224" y="797179"/>
                    <a:pt x="1030224" y="513334"/>
                  </a:cubicBezTo>
                  <a:cubicBezTo>
                    <a:pt x="1030224" y="229489"/>
                    <a:pt x="797433" y="0"/>
                    <a:pt x="51676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46" name="Group 85">
            <a:extLst>
              <a:ext uri="{FF2B5EF4-FFF2-40B4-BE49-F238E27FC236}">
                <a16:creationId xmlns:a16="http://schemas.microsoft.com/office/drawing/2014/main" id="{61E2ADC0-2748-80F3-28A4-98439849132F}"/>
              </a:ext>
            </a:extLst>
          </p:cNvPr>
          <p:cNvGrpSpPr/>
          <p:nvPr/>
        </p:nvGrpSpPr>
        <p:grpSpPr>
          <a:xfrm>
            <a:off x="3073014" y="4529391"/>
            <a:ext cx="837000" cy="574560"/>
            <a:chOff x="0" y="0"/>
            <a:chExt cx="1116000" cy="766080"/>
          </a:xfrm>
        </p:grpSpPr>
        <p:sp>
          <p:nvSpPr>
            <p:cNvPr id="347" name="Freeform 86">
              <a:extLst>
                <a:ext uri="{FF2B5EF4-FFF2-40B4-BE49-F238E27FC236}">
                  <a16:creationId xmlns:a16="http://schemas.microsoft.com/office/drawing/2014/main" id="{9AAE1835-2AE7-917C-8E36-8F01826C11BC}"/>
                </a:ext>
              </a:extLst>
            </p:cNvPr>
            <p:cNvSpPr/>
            <p:nvPr/>
          </p:nvSpPr>
          <p:spPr>
            <a:xfrm>
              <a:off x="127" y="0"/>
              <a:ext cx="1115822" cy="766191"/>
            </a:xfrm>
            <a:custGeom>
              <a:avLst/>
              <a:gdLst/>
              <a:ahLst/>
              <a:cxnLst/>
              <a:rect l="l" t="t" r="r" b="b"/>
              <a:pathLst>
                <a:path w="1115822" h="766191">
                  <a:moveTo>
                    <a:pt x="988949" y="0"/>
                  </a:moveTo>
                  <a:cubicBezTo>
                    <a:pt x="914654" y="0"/>
                    <a:pt x="854329" y="55499"/>
                    <a:pt x="854329" y="128143"/>
                  </a:cubicBezTo>
                  <a:cubicBezTo>
                    <a:pt x="854329" y="182372"/>
                    <a:pt x="889381" y="233426"/>
                    <a:pt x="940435" y="249428"/>
                  </a:cubicBezTo>
                  <a:lnTo>
                    <a:pt x="940435" y="300482"/>
                  </a:lnTo>
                  <a:cubicBezTo>
                    <a:pt x="940435" y="447167"/>
                    <a:pt x="828802" y="571627"/>
                    <a:pt x="685292" y="590804"/>
                  </a:cubicBezTo>
                  <a:lnTo>
                    <a:pt x="685292" y="488569"/>
                  </a:lnTo>
                  <a:cubicBezTo>
                    <a:pt x="589661" y="555625"/>
                    <a:pt x="471678" y="593852"/>
                    <a:pt x="344170" y="593852"/>
                  </a:cubicBezTo>
                  <a:cubicBezTo>
                    <a:pt x="216662" y="593852"/>
                    <a:pt x="98679" y="555625"/>
                    <a:pt x="0" y="488569"/>
                  </a:cubicBezTo>
                  <a:lnTo>
                    <a:pt x="0" y="638556"/>
                  </a:lnTo>
                  <a:cubicBezTo>
                    <a:pt x="0" y="711962"/>
                    <a:pt x="57404" y="766191"/>
                    <a:pt x="127508" y="766191"/>
                  </a:cubicBezTo>
                  <a:lnTo>
                    <a:pt x="545084" y="766191"/>
                  </a:lnTo>
                  <a:cubicBezTo>
                    <a:pt x="602488" y="766191"/>
                    <a:pt x="653415" y="731139"/>
                    <a:pt x="669417" y="680085"/>
                  </a:cubicBezTo>
                  <a:cubicBezTo>
                    <a:pt x="870204" y="657733"/>
                    <a:pt x="1020064" y="498221"/>
                    <a:pt x="1023366" y="294132"/>
                  </a:cubicBezTo>
                  <a:lnTo>
                    <a:pt x="1023366" y="242951"/>
                  </a:lnTo>
                  <a:cubicBezTo>
                    <a:pt x="1077468" y="223774"/>
                    <a:pt x="1115822" y="172720"/>
                    <a:pt x="1112647" y="112141"/>
                  </a:cubicBezTo>
                  <a:cubicBezTo>
                    <a:pt x="1109345" y="57912"/>
                    <a:pt x="1061593" y="10160"/>
                    <a:pt x="1001014" y="508"/>
                  </a:cubicBezTo>
                  <a:cubicBezTo>
                    <a:pt x="996950" y="254"/>
                    <a:pt x="992886" y="0"/>
                    <a:pt x="98894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48" name="Group 87">
            <a:extLst>
              <a:ext uri="{FF2B5EF4-FFF2-40B4-BE49-F238E27FC236}">
                <a16:creationId xmlns:a16="http://schemas.microsoft.com/office/drawing/2014/main" id="{637C42F3-8F0A-4205-3C0A-0A45E338FA96}"/>
              </a:ext>
            </a:extLst>
          </p:cNvPr>
          <p:cNvGrpSpPr/>
          <p:nvPr/>
        </p:nvGrpSpPr>
        <p:grpSpPr>
          <a:xfrm>
            <a:off x="3260934" y="8969271"/>
            <a:ext cx="555120" cy="549180"/>
            <a:chOff x="0" y="0"/>
            <a:chExt cx="740160" cy="732240"/>
          </a:xfrm>
        </p:grpSpPr>
        <p:sp>
          <p:nvSpPr>
            <p:cNvPr id="349" name="Freeform 88">
              <a:extLst>
                <a:ext uri="{FF2B5EF4-FFF2-40B4-BE49-F238E27FC236}">
                  <a16:creationId xmlns:a16="http://schemas.microsoft.com/office/drawing/2014/main" id="{BC46B076-5AA1-6E21-678D-367EA965E83B}"/>
                </a:ext>
              </a:extLst>
            </p:cNvPr>
            <p:cNvSpPr/>
            <p:nvPr/>
          </p:nvSpPr>
          <p:spPr>
            <a:xfrm>
              <a:off x="0" y="127"/>
              <a:ext cx="740029" cy="732155"/>
            </a:xfrm>
            <a:custGeom>
              <a:avLst/>
              <a:gdLst/>
              <a:ahLst/>
              <a:cxnLst/>
              <a:rect l="l" t="t" r="r" b="b"/>
              <a:pathLst>
                <a:path w="740029" h="732155">
                  <a:moveTo>
                    <a:pt x="456311" y="0"/>
                  </a:moveTo>
                  <a:cubicBezTo>
                    <a:pt x="433197" y="0"/>
                    <a:pt x="410591" y="9652"/>
                    <a:pt x="393065" y="28321"/>
                  </a:cubicBezTo>
                  <a:lnTo>
                    <a:pt x="0" y="421132"/>
                  </a:lnTo>
                  <a:lnTo>
                    <a:pt x="311023" y="732155"/>
                  </a:lnTo>
                  <a:lnTo>
                    <a:pt x="703961" y="339217"/>
                  </a:lnTo>
                  <a:cubicBezTo>
                    <a:pt x="740029" y="303022"/>
                    <a:pt x="740029" y="245237"/>
                    <a:pt x="703961" y="209042"/>
                  </a:cubicBezTo>
                  <a:lnTo>
                    <a:pt x="525526" y="33020"/>
                  </a:lnTo>
                  <a:cubicBezTo>
                    <a:pt x="505714" y="10795"/>
                    <a:pt x="480822" y="0"/>
                    <a:pt x="45631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50" name="Group 89">
            <a:extLst>
              <a:ext uri="{FF2B5EF4-FFF2-40B4-BE49-F238E27FC236}">
                <a16:creationId xmlns:a16="http://schemas.microsoft.com/office/drawing/2014/main" id="{B84EE027-604F-E218-F506-4FF3CC5275A9}"/>
              </a:ext>
            </a:extLst>
          </p:cNvPr>
          <p:cNvGrpSpPr/>
          <p:nvPr/>
        </p:nvGrpSpPr>
        <p:grpSpPr>
          <a:xfrm>
            <a:off x="3186954" y="9314331"/>
            <a:ext cx="273240" cy="273240"/>
            <a:chOff x="0" y="0"/>
            <a:chExt cx="364320" cy="364320"/>
          </a:xfrm>
        </p:grpSpPr>
        <p:sp>
          <p:nvSpPr>
            <p:cNvPr id="351" name="Freeform 90">
              <a:extLst>
                <a:ext uri="{FF2B5EF4-FFF2-40B4-BE49-F238E27FC236}">
                  <a16:creationId xmlns:a16="http://schemas.microsoft.com/office/drawing/2014/main" id="{F4ACC600-47D7-3C23-15D9-21E79E028714}"/>
                </a:ext>
              </a:extLst>
            </p:cNvPr>
            <p:cNvSpPr/>
            <p:nvPr/>
          </p:nvSpPr>
          <p:spPr>
            <a:xfrm>
              <a:off x="127" y="127"/>
              <a:ext cx="364236" cy="364236"/>
            </a:xfrm>
            <a:custGeom>
              <a:avLst/>
              <a:gdLst/>
              <a:ahLst/>
              <a:cxnLst/>
              <a:rect l="l" t="t" r="r" b="b"/>
              <a:pathLst>
                <a:path w="364236" h="364236">
                  <a:moveTo>
                    <a:pt x="55372" y="0"/>
                  </a:moveTo>
                  <a:lnTo>
                    <a:pt x="36068" y="21590"/>
                  </a:lnTo>
                  <a:cubicBezTo>
                    <a:pt x="19304" y="38481"/>
                    <a:pt x="7112" y="62611"/>
                    <a:pt x="7112" y="91567"/>
                  </a:cubicBezTo>
                  <a:cubicBezTo>
                    <a:pt x="7112" y="110871"/>
                    <a:pt x="14351" y="135001"/>
                    <a:pt x="33655" y="151892"/>
                  </a:cubicBezTo>
                  <a:cubicBezTo>
                    <a:pt x="48133" y="161544"/>
                    <a:pt x="45720" y="188087"/>
                    <a:pt x="33655" y="200152"/>
                  </a:cubicBezTo>
                  <a:lnTo>
                    <a:pt x="0" y="231521"/>
                  </a:lnTo>
                  <a:lnTo>
                    <a:pt x="132588" y="364236"/>
                  </a:lnTo>
                  <a:lnTo>
                    <a:pt x="166370" y="332867"/>
                  </a:lnTo>
                  <a:cubicBezTo>
                    <a:pt x="172466" y="326898"/>
                    <a:pt x="180848" y="323850"/>
                    <a:pt x="189611" y="323850"/>
                  </a:cubicBezTo>
                  <a:cubicBezTo>
                    <a:pt x="198374" y="323850"/>
                    <a:pt x="207391" y="326898"/>
                    <a:pt x="214630" y="332867"/>
                  </a:cubicBezTo>
                  <a:cubicBezTo>
                    <a:pt x="231521" y="349758"/>
                    <a:pt x="255651" y="359410"/>
                    <a:pt x="279781" y="359410"/>
                  </a:cubicBezTo>
                  <a:cubicBezTo>
                    <a:pt x="303911" y="359410"/>
                    <a:pt x="325628" y="349758"/>
                    <a:pt x="344932" y="332867"/>
                  </a:cubicBezTo>
                  <a:lnTo>
                    <a:pt x="364236" y="311150"/>
                  </a:lnTo>
                  <a:lnTo>
                    <a:pt x="55372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52" name="Group 91">
            <a:extLst>
              <a:ext uri="{FF2B5EF4-FFF2-40B4-BE49-F238E27FC236}">
                <a16:creationId xmlns:a16="http://schemas.microsoft.com/office/drawing/2014/main" id="{1C5B3193-2003-6E0B-BC87-E912D0FEBCEE}"/>
              </a:ext>
            </a:extLst>
          </p:cNvPr>
          <p:cNvGrpSpPr/>
          <p:nvPr/>
        </p:nvGrpSpPr>
        <p:grpSpPr>
          <a:xfrm>
            <a:off x="3073014" y="9527631"/>
            <a:ext cx="179280" cy="104760"/>
            <a:chOff x="0" y="0"/>
            <a:chExt cx="239040" cy="139680"/>
          </a:xfrm>
        </p:grpSpPr>
        <p:sp>
          <p:nvSpPr>
            <p:cNvPr id="353" name="Freeform 92">
              <a:extLst>
                <a:ext uri="{FF2B5EF4-FFF2-40B4-BE49-F238E27FC236}">
                  <a16:creationId xmlns:a16="http://schemas.microsoft.com/office/drawing/2014/main" id="{831FB2D9-82F2-F44F-DA6F-D8A8EBDF4F85}"/>
                </a:ext>
              </a:extLst>
            </p:cNvPr>
            <p:cNvSpPr/>
            <p:nvPr/>
          </p:nvSpPr>
          <p:spPr>
            <a:xfrm>
              <a:off x="127" y="0"/>
              <a:ext cx="238887" cy="139700"/>
            </a:xfrm>
            <a:custGeom>
              <a:avLst/>
              <a:gdLst/>
              <a:ahLst/>
              <a:cxnLst/>
              <a:rect l="l" t="t" r="r" b="b"/>
              <a:pathLst>
                <a:path w="238887" h="139700">
                  <a:moveTo>
                    <a:pt x="110998" y="0"/>
                  </a:moveTo>
                  <a:lnTo>
                    <a:pt x="19304" y="89154"/>
                  </a:lnTo>
                  <a:cubicBezTo>
                    <a:pt x="0" y="103505"/>
                    <a:pt x="14478" y="139700"/>
                    <a:pt x="40894" y="139700"/>
                  </a:cubicBezTo>
                  <a:lnTo>
                    <a:pt x="212344" y="139700"/>
                  </a:lnTo>
                  <a:cubicBezTo>
                    <a:pt x="224409" y="139700"/>
                    <a:pt x="231648" y="134874"/>
                    <a:pt x="238887" y="127635"/>
                  </a:cubicBezTo>
                  <a:lnTo>
                    <a:pt x="110998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54" name="Group 93">
            <a:extLst>
              <a:ext uri="{FF2B5EF4-FFF2-40B4-BE49-F238E27FC236}">
                <a16:creationId xmlns:a16="http://schemas.microsoft.com/office/drawing/2014/main" id="{F5360340-7375-4973-438A-DE9B4FA683B4}"/>
              </a:ext>
            </a:extLst>
          </p:cNvPr>
          <p:cNvGrpSpPr/>
          <p:nvPr/>
        </p:nvGrpSpPr>
        <p:grpSpPr>
          <a:xfrm>
            <a:off x="9353754" y="8793771"/>
            <a:ext cx="244080" cy="241920"/>
            <a:chOff x="0" y="0"/>
            <a:chExt cx="325440" cy="322560"/>
          </a:xfrm>
        </p:grpSpPr>
        <p:sp>
          <p:nvSpPr>
            <p:cNvPr id="355" name="Freeform 94">
              <a:extLst>
                <a:ext uri="{FF2B5EF4-FFF2-40B4-BE49-F238E27FC236}">
                  <a16:creationId xmlns:a16="http://schemas.microsoft.com/office/drawing/2014/main" id="{299F8C6B-46BC-518F-1C9D-C0CACA3E50FD}"/>
                </a:ext>
              </a:extLst>
            </p:cNvPr>
            <p:cNvSpPr/>
            <p:nvPr/>
          </p:nvSpPr>
          <p:spPr>
            <a:xfrm>
              <a:off x="127" y="127"/>
              <a:ext cx="325247" cy="322326"/>
            </a:xfrm>
            <a:custGeom>
              <a:avLst/>
              <a:gdLst/>
              <a:ahLst/>
              <a:cxnLst/>
              <a:rect l="l" t="t" r="r" b="b"/>
              <a:pathLst>
                <a:path w="325247" h="322326">
                  <a:moveTo>
                    <a:pt x="157734" y="0"/>
                  </a:moveTo>
                  <a:cubicBezTo>
                    <a:pt x="149352" y="0"/>
                    <a:pt x="140843" y="3048"/>
                    <a:pt x="134874" y="9017"/>
                  </a:cubicBezTo>
                  <a:lnTo>
                    <a:pt x="0" y="144018"/>
                  </a:lnTo>
                  <a:lnTo>
                    <a:pt x="178308" y="322326"/>
                  </a:lnTo>
                  <a:lnTo>
                    <a:pt x="313182" y="187325"/>
                  </a:lnTo>
                  <a:cubicBezTo>
                    <a:pt x="325247" y="175260"/>
                    <a:pt x="325247" y="153543"/>
                    <a:pt x="313182" y="141605"/>
                  </a:cubicBezTo>
                  <a:lnTo>
                    <a:pt x="180721" y="9017"/>
                  </a:lnTo>
                  <a:cubicBezTo>
                    <a:pt x="174625" y="2921"/>
                    <a:pt x="166243" y="0"/>
                    <a:pt x="15773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56" name="Group 95">
            <a:extLst>
              <a:ext uri="{FF2B5EF4-FFF2-40B4-BE49-F238E27FC236}">
                <a16:creationId xmlns:a16="http://schemas.microsoft.com/office/drawing/2014/main" id="{42E40819-85B3-05E3-2CA1-1973616F282F}"/>
              </a:ext>
            </a:extLst>
          </p:cNvPr>
          <p:cNvGrpSpPr/>
          <p:nvPr/>
        </p:nvGrpSpPr>
        <p:grpSpPr>
          <a:xfrm>
            <a:off x="9621054" y="9059451"/>
            <a:ext cx="245700" cy="241920"/>
            <a:chOff x="0" y="0"/>
            <a:chExt cx="327600" cy="322560"/>
          </a:xfrm>
        </p:grpSpPr>
        <p:sp>
          <p:nvSpPr>
            <p:cNvPr id="357" name="Freeform 96">
              <a:extLst>
                <a:ext uri="{FF2B5EF4-FFF2-40B4-BE49-F238E27FC236}">
                  <a16:creationId xmlns:a16="http://schemas.microsoft.com/office/drawing/2014/main" id="{C965EF21-1D57-DF7E-2CCF-AD276D77079A}"/>
                </a:ext>
              </a:extLst>
            </p:cNvPr>
            <p:cNvSpPr/>
            <p:nvPr/>
          </p:nvSpPr>
          <p:spPr>
            <a:xfrm>
              <a:off x="0" y="127"/>
              <a:ext cx="327660" cy="322453"/>
            </a:xfrm>
            <a:custGeom>
              <a:avLst/>
              <a:gdLst/>
              <a:ahLst/>
              <a:cxnLst/>
              <a:rect l="l" t="t" r="r" b="b"/>
              <a:pathLst>
                <a:path w="327660" h="322453">
                  <a:moveTo>
                    <a:pt x="157861" y="0"/>
                  </a:moveTo>
                  <a:cubicBezTo>
                    <a:pt x="149479" y="0"/>
                    <a:pt x="140970" y="3048"/>
                    <a:pt x="135001" y="9017"/>
                  </a:cubicBezTo>
                  <a:lnTo>
                    <a:pt x="0" y="146431"/>
                  </a:lnTo>
                  <a:lnTo>
                    <a:pt x="175895" y="322453"/>
                  </a:lnTo>
                  <a:lnTo>
                    <a:pt x="315595" y="189865"/>
                  </a:lnTo>
                  <a:cubicBezTo>
                    <a:pt x="327660" y="177800"/>
                    <a:pt x="327660" y="158496"/>
                    <a:pt x="315595" y="146431"/>
                  </a:cubicBezTo>
                  <a:lnTo>
                    <a:pt x="180721" y="9017"/>
                  </a:lnTo>
                  <a:cubicBezTo>
                    <a:pt x="174752" y="2921"/>
                    <a:pt x="166243" y="0"/>
                    <a:pt x="15786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58" name="Group 97">
            <a:extLst>
              <a:ext uri="{FF2B5EF4-FFF2-40B4-BE49-F238E27FC236}">
                <a16:creationId xmlns:a16="http://schemas.microsoft.com/office/drawing/2014/main" id="{8125601B-EB9F-9973-5477-312C83B60EF0}"/>
              </a:ext>
            </a:extLst>
          </p:cNvPr>
          <p:cNvGrpSpPr/>
          <p:nvPr/>
        </p:nvGrpSpPr>
        <p:grpSpPr>
          <a:xfrm>
            <a:off x="9122094" y="8937951"/>
            <a:ext cx="602100" cy="584280"/>
            <a:chOff x="0" y="0"/>
            <a:chExt cx="802800" cy="779040"/>
          </a:xfrm>
        </p:grpSpPr>
        <p:sp>
          <p:nvSpPr>
            <p:cNvPr id="359" name="Freeform 98">
              <a:extLst>
                <a:ext uri="{FF2B5EF4-FFF2-40B4-BE49-F238E27FC236}">
                  <a16:creationId xmlns:a16="http://schemas.microsoft.com/office/drawing/2014/main" id="{012F82E7-3A30-E2FA-3C69-0815FF347492}"/>
                </a:ext>
              </a:extLst>
            </p:cNvPr>
            <p:cNvSpPr/>
            <p:nvPr/>
          </p:nvSpPr>
          <p:spPr>
            <a:xfrm>
              <a:off x="0" y="0"/>
              <a:ext cx="802767" cy="779018"/>
            </a:xfrm>
            <a:custGeom>
              <a:avLst/>
              <a:gdLst/>
              <a:ahLst/>
              <a:cxnLst/>
              <a:rect l="l" t="t" r="r" b="b"/>
              <a:pathLst>
                <a:path w="802767" h="779018">
                  <a:moveTo>
                    <a:pt x="267589" y="0"/>
                  </a:moveTo>
                  <a:lnTo>
                    <a:pt x="135001" y="132588"/>
                  </a:lnTo>
                  <a:cubicBezTo>
                    <a:pt x="89281" y="178435"/>
                    <a:pt x="55499" y="236220"/>
                    <a:pt x="38608" y="291592"/>
                  </a:cubicBezTo>
                  <a:cubicBezTo>
                    <a:pt x="0" y="421640"/>
                    <a:pt x="31369" y="566166"/>
                    <a:pt x="135001" y="669798"/>
                  </a:cubicBezTo>
                  <a:cubicBezTo>
                    <a:pt x="204089" y="738759"/>
                    <a:pt x="299847" y="779018"/>
                    <a:pt x="403479" y="779018"/>
                  </a:cubicBezTo>
                  <a:cubicBezTo>
                    <a:pt x="411988" y="779018"/>
                    <a:pt x="420497" y="778764"/>
                    <a:pt x="429133" y="778129"/>
                  </a:cubicBezTo>
                  <a:cubicBezTo>
                    <a:pt x="511048" y="770890"/>
                    <a:pt x="602615" y="734822"/>
                    <a:pt x="670179" y="669798"/>
                  </a:cubicBezTo>
                  <a:lnTo>
                    <a:pt x="802767" y="537337"/>
                  </a:lnTo>
                  <a:lnTo>
                    <a:pt x="626745" y="359029"/>
                  </a:lnTo>
                  <a:lnTo>
                    <a:pt x="489331" y="489077"/>
                  </a:lnTo>
                  <a:cubicBezTo>
                    <a:pt x="464947" y="513461"/>
                    <a:pt x="431927" y="526034"/>
                    <a:pt x="398907" y="526034"/>
                  </a:cubicBezTo>
                  <a:cubicBezTo>
                    <a:pt x="366776" y="526034"/>
                    <a:pt x="334772" y="513969"/>
                    <a:pt x="310896" y="489077"/>
                  </a:cubicBezTo>
                  <a:cubicBezTo>
                    <a:pt x="262636" y="440944"/>
                    <a:pt x="262636" y="358902"/>
                    <a:pt x="310896" y="310769"/>
                  </a:cubicBezTo>
                  <a:lnTo>
                    <a:pt x="443611" y="178308"/>
                  </a:lnTo>
                  <a:lnTo>
                    <a:pt x="267589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60" name="Group 99">
            <a:extLst>
              <a:ext uri="{FF2B5EF4-FFF2-40B4-BE49-F238E27FC236}">
                <a16:creationId xmlns:a16="http://schemas.microsoft.com/office/drawing/2014/main" id="{9B37D40C-E8F4-7095-6006-00A19557D1BC}"/>
              </a:ext>
            </a:extLst>
          </p:cNvPr>
          <p:cNvGrpSpPr/>
          <p:nvPr/>
        </p:nvGrpSpPr>
        <p:grpSpPr>
          <a:xfrm>
            <a:off x="4401414" y="8854791"/>
            <a:ext cx="704700" cy="713340"/>
            <a:chOff x="0" y="0"/>
            <a:chExt cx="939600" cy="951120"/>
          </a:xfrm>
        </p:grpSpPr>
        <p:sp>
          <p:nvSpPr>
            <p:cNvPr id="361" name="Freeform 100">
              <a:extLst>
                <a:ext uri="{FF2B5EF4-FFF2-40B4-BE49-F238E27FC236}">
                  <a16:creationId xmlns:a16="http://schemas.microsoft.com/office/drawing/2014/main" id="{D13DBF6B-F47D-CFAF-E72A-58C72C4EFB25}"/>
                </a:ext>
              </a:extLst>
            </p:cNvPr>
            <p:cNvSpPr/>
            <p:nvPr/>
          </p:nvSpPr>
          <p:spPr>
            <a:xfrm>
              <a:off x="254" y="127"/>
              <a:ext cx="939673" cy="950849"/>
            </a:xfrm>
            <a:custGeom>
              <a:avLst/>
              <a:gdLst/>
              <a:ahLst/>
              <a:cxnLst/>
              <a:rect l="l" t="t" r="r" b="b"/>
              <a:pathLst>
                <a:path w="939673" h="950849">
                  <a:moveTo>
                    <a:pt x="451612" y="65659"/>
                  </a:moveTo>
                  <a:cubicBezTo>
                    <a:pt x="491109" y="65659"/>
                    <a:pt x="529717" y="107823"/>
                    <a:pt x="561467" y="188595"/>
                  </a:cubicBezTo>
                  <a:cubicBezTo>
                    <a:pt x="522859" y="198247"/>
                    <a:pt x="486791" y="212725"/>
                    <a:pt x="450596" y="229616"/>
                  </a:cubicBezTo>
                  <a:cubicBezTo>
                    <a:pt x="414401" y="212725"/>
                    <a:pt x="378333" y="198247"/>
                    <a:pt x="339725" y="188595"/>
                  </a:cubicBezTo>
                  <a:cubicBezTo>
                    <a:pt x="374142" y="105537"/>
                    <a:pt x="413258" y="65659"/>
                    <a:pt x="451612" y="65659"/>
                  </a:cubicBezTo>
                  <a:close/>
                  <a:moveTo>
                    <a:pt x="320421" y="248793"/>
                  </a:moveTo>
                  <a:cubicBezTo>
                    <a:pt x="339725" y="256032"/>
                    <a:pt x="354203" y="258445"/>
                    <a:pt x="373507" y="265557"/>
                  </a:cubicBezTo>
                  <a:cubicBezTo>
                    <a:pt x="361442" y="270383"/>
                    <a:pt x="351790" y="275209"/>
                    <a:pt x="339725" y="282448"/>
                  </a:cubicBezTo>
                  <a:cubicBezTo>
                    <a:pt x="327660" y="289687"/>
                    <a:pt x="318008" y="294513"/>
                    <a:pt x="305943" y="301752"/>
                  </a:cubicBezTo>
                  <a:cubicBezTo>
                    <a:pt x="313182" y="284861"/>
                    <a:pt x="318008" y="267970"/>
                    <a:pt x="320421" y="248793"/>
                  </a:cubicBezTo>
                  <a:close/>
                  <a:moveTo>
                    <a:pt x="583184" y="253619"/>
                  </a:moveTo>
                  <a:cubicBezTo>
                    <a:pt x="588010" y="268097"/>
                    <a:pt x="592836" y="284861"/>
                    <a:pt x="595249" y="304165"/>
                  </a:cubicBezTo>
                  <a:cubicBezTo>
                    <a:pt x="573532" y="289687"/>
                    <a:pt x="554355" y="277749"/>
                    <a:pt x="532511" y="268097"/>
                  </a:cubicBezTo>
                  <a:cubicBezTo>
                    <a:pt x="549402" y="260858"/>
                    <a:pt x="566293" y="256032"/>
                    <a:pt x="583184" y="253619"/>
                  </a:cubicBezTo>
                  <a:close/>
                  <a:moveTo>
                    <a:pt x="199517" y="231902"/>
                  </a:moveTo>
                  <a:cubicBezTo>
                    <a:pt x="217551" y="231902"/>
                    <a:pt x="237744" y="233426"/>
                    <a:pt x="260096" y="236728"/>
                  </a:cubicBezTo>
                  <a:cubicBezTo>
                    <a:pt x="252857" y="272923"/>
                    <a:pt x="243205" y="308991"/>
                    <a:pt x="240792" y="352425"/>
                  </a:cubicBezTo>
                  <a:cubicBezTo>
                    <a:pt x="209550" y="376555"/>
                    <a:pt x="180467" y="400685"/>
                    <a:pt x="149225" y="427101"/>
                  </a:cubicBezTo>
                  <a:cubicBezTo>
                    <a:pt x="54229" y="311023"/>
                    <a:pt x="72009" y="231902"/>
                    <a:pt x="199517" y="231902"/>
                  </a:cubicBezTo>
                  <a:close/>
                  <a:moveTo>
                    <a:pt x="711454" y="235077"/>
                  </a:moveTo>
                  <a:cubicBezTo>
                    <a:pt x="832231" y="235077"/>
                    <a:pt x="847471" y="313690"/>
                    <a:pt x="754380" y="429641"/>
                  </a:cubicBezTo>
                  <a:cubicBezTo>
                    <a:pt x="727837" y="403098"/>
                    <a:pt x="698881" y="376555"/>
                    <a:pt x="665099" y="354965"/>
                  </a:cubicBezTo>
                  <a:cubicBezTo>
                    <a:pt x="657860" y="316357"/>
                    <a:pt x="653034" y="275463"/>
                    <a:pt x="643382" y="241681"/>
                  </a:cubicBezTo>
                  <a:cubicBezTo>
                    <a:pt x="668909" y="237236"/>
                    <a:pt x="691642" y="235204"/>
                    <a:pt x="711454" y="235204"/>
                  </a:cubicBezTo>
                  <a:close/>
                  <a:moveTo>
                    <a:pt x="674878" y="439166"/>
                  </a:moveTo>
                  <a:cubicBezTo>
                    <a:pt x="689356" y="451231"/>
                    <a:pt x="701421" y="463296"/>
                    <a:pt x="713486" y="475234"/>
                  </a:cubicBezTo>
                  <a:cubicBezTo>
                    <a:pt x="701421" y="487299"/>
                    <a:pt x="687070" y="499364"/>
                    <a:pt x="674878" y="511429"/>
                  </a:cubicBezTo>
                  <a:lnTo>
                    <a:pt x="674878" y="439166"/>
                  </a:lnTo>
                  <a:close/>
                  <a:moveTo>
                    <a:pt x="231267" y="441579"/>
                  </a:moveTo>
                  <a:lnTo>
                    <a:pt x="231267" y="513842"/>
                  </a:lnTo>
                  <a:cubicBezTo>
                    <a:pt x="216789" y="501777"/>
                    <a:pt x="204851" y="489712"/>
                    <a:pt x="192659" y="477774"/>
                  </a:cubicBezTo>
                  <a:cubicBezTo>
                    <a:pt x="204724" y="465709"/>
                    <a:pt x="219202" y="453644"/>
                    <a:pt x="231267" y="441579"/>
                  </a:cubicBezTo>
                  <a:close/>
                  <a:moveTo>
                    <a:pt x="450596" y="297053"/>
                  </a:moveTo>
                  <a:cubicBezTo>
                    <a:pt x="506095" y="321183"/>
                    <a:pt x="556641" y="352425"/>
                    <a:pt x="604901" y="388620"/>
                  </a:cubicBezTo>
                  <a:cubicBezTo>
                    <a:pt x="612140" y="446405"/>
                    <a:pt x="612140" y="506730"/>
                    <a:pt x="604901" y="566928"/>
                  </a:cubicBezTo>
                  <a:cubicBezTo>
                    <a:pt x="556641" y="598297"/>
                    <a:pt x="503682" y="629539"/>
                    <a:pt x="450596" y="656082"/>
                  </a:cubicBezTo>
                  <a:cubicBezTo>
                    <a:pt x="424053" y="644017"/>
                    <a:pt x="399923" y="629539"/>
                    <a:pt x="373507" y="615061"/>
                  </a:cubicBezTo>
                  <a:cubicBezTo>
                    <a:pt x="346964" y="598297"/>
                    <a:pt x="320421" y="583819"/>
                    <a:pt x="296418" y="566928"/>
                  </a:cubicBezTo>
                  <a:cubicBezTo>
                    <a:pt x="294005" y="509143"/>
                    <a:pt x="294005" y="448945"/>
                    <a:pt x="296418" y="388620"/>
                  </a:cubicBezTo>
                  <a:cubicBezTo>
                    <a:pt x="320548" y="369316"/>
                    <a:pt x="346964" y="354838"/>
                    <a:pt x="373507" y="340487"/>
                  </a:cubicBezTo>
                  <a:cubicBezTo>
                    <a:pt x="400050" y="326136"/>
                    <a:pt x="426593" y="309118"/>
                    <a:pt x="450596" y="297180"/>
                  </a:cubicBezTo>
                  <a:close/>
                  <a:moveTo>
                    <a:pt x="308356" y="651256"/>
                  </a:moveTo>
                  <a:cubicBezTo>
                    <a:pt x="318008" y="656082"/>
                    <a:pt x="330073" y="663321"/>
                    <a:pt x="342138" y="668147"/>
                  </a:cubicBezTo>
                  <a:cubicBezTo>
                    <a:pt x="354203" y="675386"/>
                    <a:pt x="363855" y="680212"/>
                    <a:pt x="375920" y="687451"/>
                  </a:cubicBezTo>
                  <a:cubicBezTo>
                    <a:pt x="356616" y="692277"/>
                    <a:pt x="342138" y="699516"/>
                    <a:pt x="325374" y="701929"/>
                  </a:cubicBezTo>
                  <a:cubicBezTo>
                    <a:pt x="318135" y="682625"/>
                    <a:pt x="313309" y="668147"/>
                    <a:pt x="308483" y="651256"/>
                  </a:cubicBezTo>
                  <a:close/>
                  <a:moveTo>
                    <a:pt x="595376" y="651256"/>
                  </a:moveTo>
                  <a:cubicBezTo>
                    <a:pt x="592963" y="668147"/>
                    <a:pt x="588137" y="687451"/>
                    <a:pt x="583311" y="701929"/>
                  </a:cubicBezTo>
                  <a:cubicBezTo>
                    <a:pt x="566420" y="694690"/>
                    <a:pt x="549529" y="692277"/>
                    <a:pt x="532638" y="687451"/>
                  </a:cubicBezTo>
                  <a:cubicBezTo>
                    <a:pt x="556768" y="675386"/>
                    <a:pt x="573659" y="663321"/>
                    <a:pt x="595376" y="651256"/>
                  </a:cubicBezTo>
                  <a:close/>
                  <a:moveTo>
                    <a:pt x="149225" y="523494"/>
                  </a:moveTo>
                  <a:cubicBezTo>
                    <a:pt x="175641" y="550037"/>
                    <a:pt x="207137" y="578993"/>
                    <a:pt x="240792" y="598170"/>
                  </a:cubicBezTo>
                  <a:cubicBezTo>
                    <a:pt x="245618" y="639064"/>
                    <a:pt x="252857" y="677672"/>
                    <a:pt x="260096" y="713867"/>
                  </a:cubicBezTo>
                  <a:cubicBezTo>
                    <a:pt x="236093" y="717931"/>
                    <a:pt x="214376" y="719963"/>
                    <a:pt x="195199" y="719963"/>
                  </a:cubicBezTo>
                  <a:cubicBezTo>
                    <a:pt x="77343" y="719963"/>
                    <a:pt x="51816" y="645795"/>
                    <a:pt x="149225" y="523494"/>
                  </a:cubicBezTo>
                  <a:close/>
                  <a:moveTo>
                    <a:pt x="759206" y="523494"/>
                  </a:moveTo>
                  <a:cubicBezTo>
                    <a:pt x="854202" y="641731"/>
                    <a:pt x="836422" y="721106"/>
                    <a:pt x="708914" y="721106"/>
                  </a:cubicBezTo>
                  <a:cubicBezTo>
                    <a:pt x="690880" y="721106"/>
                    <a:pt x="670687" y="719582"/>
                    <a:pt x="648335" y="716280"/>
                  </a:cubicBezTo>
                  <a:cubicBezTo>
                    <a:pt x="653161" y="680085"/>
                    <a:pt x="662813" y="641604"/>
                    <a:pt x="667639" y="598170"/>
                  </a:cubicBezTo>
                  <a:cubicBezTo>
                    <a:pt x="699008" y="574040"/>
                    <a:pt x="727964" y="550037"/>
                    <a:pt x="759333" y="523494"/>
                  </a:cubicBezTo>
                  <a:close/>
                  <a:moveTo>
                    <a:pt x="453136" y="723519"/>
                  </a:moveTo>
                  <a:cubicBezTo>
                    <a:pt x="489204" y="737997"/>
                    <a:pt x="525399" y="752475"/>
                    <a:pt x="566420" y="762127"/>
                  </a:cubicBezTo>
                  <a:cubicBezTo>
                    <a:pt x="532638" y="845566"/>
                    <a:pt x="492633" y="887730"/>
                    <a:pt x="453009" y="887730"/>
                  </a:cubicBezTo>
                  <a:cubicBezTo>
                    <a:pt x="413639" y="887730"/>
                    <a:pt x="374650" y="846201"/>
                    <a:pt x="342138" y="762127"/>
                  </a:cubicBezTo>
                  <a:cubicBezTo>
                    <a:pt x="380746" y="752475"/>
                    <a:pt x="416941" y="737997"/>
                    <a:pt x="453136" y="723519"/>
                  </a:cubicBezTo>
                  <a:close/>
                  <a:moveTo>
                    <a:pt x="453644" y="0"/>
                  </a:moveTo>
                  <a:cubicBezTo>
                    <a:pt x="444881" y="0"/>
                    <a:pt x="435864" y="1016"/>
                    <a:pt x="426593" y="3048"/>
                  </a:cubicBezTo>
                  <a:cubicBezTo>
                    <a:pt x="354330" y="19939"/>
                    <a:pt x="306070" y="101854"/>
                    <a:pt x="279527" y="174117"/>
                  </a:cubicBezTo>
                  <a:cubicBezTo>
                    <a:pt x="254381" y="169926"/>
                    <a:pt x="227330" y="167132"/>
                    <a:pt x="200660" y="167132"/>
                  </a:cubicBezTo>
                  <a:cubicBezTo>
                    <a:pt x="135255" y="167132"/>
                    <a:pt x="71755" y="183769"/>
                    <a:pt x="40894" y="236728"/>
                  </a:cubicBezTo>
                  <a:cubicBezTo>
                    <a:pt x="0" y="311404"/>
                    <a:pt x="50546" y="407797"/>
                    <a:pt x="106045" y="475234"/>
                  </a:cubicBezTo>
                  <a:cubicBezTo>
                    <a:pt x="60198" y="533019"/>
                    <a:pt x="11938" y="614934"/>
                    <a:pt x="28956" y="682498"/>
                  </a:cubicBezTo>
                  <a:cubicBezTo>
                    <a:pt x="45847" y="737870"/>
                    <a:pt x="89154" y="766826"/>
                    <a:pt x="147066" y="778891"/>
                  </a:cubicBezTo>
                  <a:cubicBezTo>
                    <a:pt x="165100" y="783082"/>
                    <a:pt x="184404" y="784987"/>
                    <a:pt x="204216" y="784987"/>
                  </a:cubicBezTo>
                  <a:cubicBezTo>
                    <a:pt x="229489" y="784987"/>
                    <a:pt x="255397" y="781812"/>
                    <a:pt x="279781" y="776478"/>
                  </a:cubicBezTo>
                  <a:cubicBezTo>
                    <a:pt x="323088" y="893064"/>
                    <a:pt x="388493" y="950849"/>
                    <a:pt x="453771" y="950849"/>
                  </a:cubicBezTo>
                  <a:cubicBezTo>
                    <a:pt x="519303" y="950849"/>
                    <a:pt x="584581" y="892429"/>
                    <a:pt x="626999" y="776478"/>
                  </a:cubicBezTo>
                  <a:cubicBezTo>
                    <a:pt x="654431" y="781177"/>
                    <a:pt x="679831" y="783336"/>
                    <a:pt x="703072" y="783336"/>
                  </a:cubicBezTo>
                  <a:cubicBezTo>
                    <a:pt x="886968" y="783336"/>
                    <a:pt x="939673" y="646430"/>
                    <a:pt x="800608" y="475361"/>
                  </a:cubicBezTo>
                  <a:cubicBezTo>
                    <a:pt x="939292" y="306959"/>
                    <a:pt x="889254" y="166751"/>
                    <a:pt x="705485" y="166751"/>
                  </a:cubicBezTo>
                  <a:cubicBezTo>
                    <a:pt x="681482" y="166751"/>
                    <a:pt x="655320" y="169164"/>
                    <a:pt x="626999" y="174117"/>
                  </a:cubicBezTo>
                  <a:cubicBezTo>
                    <a:pt x="593979" y="86995"/>
                    <a:pt x="535686" y="0"/>
                    <a:pt x="45364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62" name="Group 101">
            <a:extLst>
              <a:ext uri="{FF2B5EF4-FFF2-40B4-BE49-F238E27FC236}">
                <a16:creationId xmlns:a16="http://schemas.microsoft.com/office/drawing/2014/main" id="{EA1658C2-7AA6-8C6D-4BE4-FB98143013F5}"/>
              </a:ext>
            </a:extLst>
          </p:cNvPr>
          <p:cNvGrpSpPr/>
          <p:nvPr/>
        </p:nvGrpSpPr>
        <p:grpSpPr>
          <a:xfrm>
            <a:off x="4669254" y="9140991"/>
            <a:ext cx="144720" cy="143100"/>
            <a:chOff x="0" y="0"/>
            <a:chExt cx="192960" cy="190800"/>
          </a:xfrm>
        </p:grpSpPr>
        <p:sp>
          <p:nvSpPr>
            <p:cNvPr id="363" name="Freeform 102">
              <a:extLst>
                <a:ext uri="{FF2B5EF4-FFF2-40B4-BE49-F238E27FC236}">
                  <a16:creationId xmlns:a16="http://schemas.microsoft.com/office/drawing/2014/main" id="{7FFEA579-EFFB-0571-460B-B4594FC2D0F9}"/>
                </a:ext>
              </a:extLst>
            </p:cNvPr>
            <p:cNvSpPr/>
            <p:nvPr/>
          </p:nvSpPr>
          <p:spPr>
            <a:xfrm>
              <a:off x="0" y="0"/>
              <a:ext cx="192913" cy="190754"/>
            </a:xfrm>
            <a:custGeom>
              <a:avLst/>
              <a:gdLst/>
              <a:ahLst/>
              <a:cxnLst/>
              <a:rect l="l" t="t" r="r" b="b"/>
              <a:pathLst>
                <a:path w="192913" h="190754">
                  <a:moveTo>
                    <a:pt x="100457" y="0"/>
                  </a:moveTo>
                  <a:cubicBezTo>
                    <a:pt x="99060" y="0"/>
                    <a:pt x="97790" y="127"/>
                    <a:pt x="96520" y="127"/>
                  </a:cubicBezTo>
                  <a:cubicBezTo>
                    <a:pt x="45847" y="127"/>
                    <a:pt x="0" y="43561"/>
                    <a:pt x="4826" y="94234"/>
                  </a:cubicBezTo>
                  <a:cubicBezTo>
                    <a:pt x="0" y="149733"/>
                    <a:pt x="43434" y="190754"/>
                    <a:pt x="96520" y="190754"/>
                  </a:cubicBezTo>
                  <a:cubicBezTo>
                    <a:pt x="149606" y="190754"/>
                    <a:pt x="192913" y="149733"/>
                    <a:pt x="190500" y="94234"/>
                  </a:cubicBezTo>
                  <a:cubicBezTo>
                    <a:pt x="190500" y="44831"/>
                    <a:pt x="151511" y="0"/>
                    <a:pt x="100457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64" name="Group 103">
            <a:extLst>
              <a:ext uri="{FF2B5EF4-FFF2-40B4-BE49-F238E27FC236}">
                <a16:creationId xmlns:a16="http://schemas.microsoft.com/office/drawing/2014/main" id="{A36C6449-354E-7C7D-ADEB-75708B378789}"/>
              </a:ext>
            </a:extLst>
          </p:cNvPr>
          <p:cNvGrpSpPr/>
          <p:nvPr/>
        </p:nvGrpSpPr>
        <p:grpSpPr>
          <a:xfrm>
            <a:off x="11804814" y="8887731"/>
            <a:ext cx="689040" cy="190080"/>
            <a:chOff x="0" y="0"/>
            <a:chExt cx="918720" cy="253440"/>
          </a:xfrm>
        </p:grpSpPr>
        <p:sp>
          <p:nvSpPr>
            <p:cNvPr id="365" name="Freeform 104">
              <a:extLst>
                <a:ext uri="{FF2B5EF4-FFF2-40B4-BE49-F238E27FC236}">
                  <a16:creationId xmlns:a16="http://schemas.microsoft.com/office/drawing/2014/main" id="{8A2C6AD9-3F83-7E90-CB46-47072CCD46D1}"/>
                </a:ext>
              </a:extLst>
            </p:cNvPr>
            <p:cNvSpPr/>
            <p:nvPr/>
          </p:nvSpPr>
          <p:spPr>
            <a:xfrm>
              <a:off x="127" y="0"/>
              <a:ext cx="918464" cy="253365"/>
            </a:xfrm>
            <a:custGeom>
              <a:avLst/>
              <a:gdLst/>
              <a:ahLst/>
              <a:cxnLst/>
              <a:rect l="l" t="t" r="r" b="b"/>
              <a:pathLst>
                <a:path w="918464" h="253365">
                  <a:moveTo>
                    <a:pt x="127762" y="0"/>
                  </a:moveTo>
                  <a:cubicBezTo>
                    <a:pt x="57785" y="0"/>
                    <a:pt x="0" y="58039"/>
                    <a:pt x="0" y="127889"/>
                  </a:cubicBezTo>
                  <a:cubicBezTo>
                    <a:pt x="0" y="195453"/>
                    <a:pt x="57912" y="253365"/>
                    <a:pt x="127762" y="253365"/>
                  </a:cubicBezTo>
                  <a:lnTo>
                    <a:pt x="877570" y="253365"/>
                  </a:lnTo>
                  <a:cubicBezTo>
                    <a:pt x="903986" y="253365"/>
                    <a:pt x="918464" y="224409"/>
                    <a:pt x="901700" y="202692"/>
                  </a:cubicBezTo>
                  <a:cubicBezTo>
                    <a:pt x="887222" y="180975"/>
                    <a:pt x="877570" y="154432"/>
                    <a:pt x="877570" y="127889"/>
                  </a:cubicBezTo>
                  <a:cubicBezTo>
                    <a:pt x="877570" y="98933"/>
                    <a:pt x="887222" y="72390"/>
                    <a:pt x="901700" y="50673"/>
                  </a:cubicBezTo>
                  <a:cubicBezTo>
                    <a:pt x="916178" y="31369"/>
                    <a:pt x="901700" y="0"/>
                    <a:pt x="87757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66" name="Group 105">
            <a:extLst>
              <a:ext uri="{FF2B5EF4-FFF2-40B4-BE49-F238E27FC236}">
                <a16:creationId xmlns:a16="http://schemas.microsoft.com/office/drawing/2014/main" id="{5C6F1CF5-CC09-54B6-6F3A-332B012A561E}"/>
              </a:ext>
            </a:extLst>
          </p:cNvPr>
          <p:cNvGrpSpPr/>
          <p:nvPr/>
        </p:nvGrpSpPr>
        <p:grpSpPr>
          <a:xfrm>
            <a:off x="12349134" y="9124791"/>
            <a:ext cx="49140" cy="190080"/>
            <a:chOff x="0" y="0"/>
            <a:chExt cx="65520" cy="253440"/>
          </a:xfrm>
        </p:grpSpPr>
        <p:sp>
          <p:nvSpPr>
            <p:cNvPr id="367" name="Freeform 106">
              <a:extLst>
                <a:ext uri="{FF2B5EF4-FFF2-40B4-BE49-F238E27FC236}">
                  <a16:creationId xmlns:a16="http://schemas.microsoft.com/office/drawing/2014/main" id="{E1A0F5FD-D15D-7B8C-5193-3B151BE8205D}"/>
                </a:ext>
              </a:extLst>
            </p:cNvPr>
            <p:cNvSpPr/>
            <p:nvPr/>
          </p:nvSpPr>
          <p:spPr>
            <a:xfrm>
              <a:off x="127" y="127"/>
              <a:ext cx="65405" cy="253365"/>
            </a:xfrm>
            <a:custGeom>
              <a:avLst/>
              <a:gdLst/>
              <a:ahLst/>
              <a:cxnLst/>
              <a:rect l="l" t="t" r="r" b="b"/>
              <a:pathLst>
                <a:path w="65405" h="253365">
                  <a:moveTo>
                    <a:pt x="0" y="0"/>
                  </a:moveTo>
                  <a:lnTo>
                    <a:pt x="0" y="253365"/>
                  </a:lnTo>
                  <a:lnTo>
                    <a:pt x="65405" y="253365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68" name="Group 107">
            <a:extLst>
              <a:ext uri="{FF2B5EF4-FFF2-40B4-BE49-F238E27FC236}">
                <a16:creationId xmlns:a16="http://schemas.microsoft.com/office/drawing/2014/main" id="{A5215064-5D6C-85A4-D0A1-6B24875027BF}"/>
              </a:ext>
            </a:extLst>
          </p:cNvPr>
          <p:cNvGrpSpPr/>
          <p:nvPr/>
        </p:nvGrpSpPr>
        <p:grpSpPr>
          <a:xfrm>
            <a:off x="12444714" y="9126411"/>
            <a:ext cx="90180" cy="190080"/>
            <a:chOff x="0" y="0"/>
            <a:chExt cx="120240" cy="253440"/>
          </a:xfrm>
        </p:grpSpPr>
        <p:sp>
          <p:nvSpPr>
            <p:cNvPr id="369" name="Freeform 108">
              <a:extLst>
                <a:ext uri="{FF2B5EF4-FFF2-40B4-BE49-F238E27FC236}">
                  <a16:creationId xmlns:a16="http://schemas.microsoft.com/office/drawing/2014/main" id="{9D356E34-A7E7-569E-DE09-130B9073B078}"/>
                </a:ext>
              </a:extLst>
            </p:cNvPr>
            <p:cNvSpPr/>
            <p:nvPr/>
          </p:nvSpPr>
          <p:spPr>
            <a:xfrm>
              <a:off x="127" y="0"/>
              <a:ext cx="120142" cy="253365"/>
            </a:xfrm>
            <a:custGeom>
              <a:avLst/>
              <a:gdLst/>
              <a:ahLst/>
              <a:cxnLst/>
              <a:rect l="l" t="t" r="r" b="b"/>
              <a:pathLst>
                <a:path w="120142" h="253365">
                  <a:moveTo>
                    <a:pt x="0" y="0"/>
                  </a:moveTo>
                  <a:lnTo>
                    <a:pt x="0" y="253365"/>
                  </a:lnTo>
                  <a:lnTo>
                    <a:pt x="91313" y="253365"/>
                  </a:lnTo>
                  <a:cubicBezTo>
                    <a:pt x="105791" y="250952"/>
                    <a:pt x="120142" y="236474"/>
                    <a:pt x="120142" y="221996"/>
                  </a:cubicBezTo>
                  <a:lnTo>
                    <a:pt x="120142" y="31369"/>
                  </a:lnTo>
                  <a:cubicBezTo>
                    <a:pt x="120142" y="12065"/>
                    <a:pt x="105664" y="0"/>
                    <a:pt x="9131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70" name="Group 109">
            <a:extLst>
              <a:ext uri="{FF2B5EF4-FFF2-40B4-BE49-F238E27FC236}">
                <a16:creationId xmlns:a16="http://schemas.microsoft.com/office/drawing/2014/main" id="{C2257701-1782-58B0-D159-EBE1FF4F1E21}"/>
              </a:ext>
            </a:extLst>
          </p:cNvPr>
          <p:cNvGrpSpPr/>
          <p:nvPr/>
        </p:nvGrpSpPr>
        <p:grpSpPr>
          <a:xfrm>
            <a:off x="11855574" y="9124791"/>
            <a:ext cx="446580" cy="190080"/>
            <a:chOff x="0" y="0"/>
            <a:chExt cx="595440" cy="253440"/>
          </a:xfrm>
        </p:grpSpPr>
        <p:sp>
          <p:nvSpPr>
            <p:cNvPr id="371" name="Freeform 110">
              <a:extLst>
                <a:ext uri="{FF2B5EF4-FFF2-40B4-BE49-F238E27FC236}">
                  <a16:creationId xmlns:a16="http://schemas.microsoft.com/office/drawing/2014/main" id="{E01DFA7B-5885-ECB8-05D7-F8F18745F47B}"/>
                </a:ext>
              </a:extLst>
            </p:cNvPr>
            <p:cNvSpPr/>
            <p:nvPr/>
          </p:nvSpPr>
          <p:spPr>
            <a:xfrm>
              <a:off x="0" y="127"/>
              <a:ext cx="595503" cy="253365"/>
            </a:xfrm>
            <a:custGeom>
              <a:avLst/>
              <a:gdLst/>
              <a:ahLst/>
              <a:cxnLst/>
              <a:rect l="l" t="t" r="r" b="b"/>
              <a:pathLst>
                <a:path w="595503" h="253365">
                  <a:moveTo>
                    <a:pt x="33782" y="0"/>
                  </a:moveTo>
                  <a:cubicBezTo>
                    <a:pt x="14478" y="0"/>
                    <a:pt x="0" y="16764"/>
                    <a:pt x="0" y="33782"/>
                  </a:cubicBezTo>
                  <a:lnTo>
                    <a:pt x="0" y="224409"/>
                  </a:lnTo>
                  <a:cubicBezTo>
                    <a:pt x="0" y="241173"/>
                    <a:pt x="14478" y="253365"/>
                    <a:pt x="33782" y="253365"/>
                  </a:cubicBezTo>
                  <a:lnTo>
                    <a:pt x="595503" y="253365"/>
                  </a:lnTo>
                  <a:lnTo>
                    <a:pt x="595503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72" name="Group 111">
            <a:extLst>
              <a:ext uri="{FF2B5EF4-FFF2-40B4-BE49-F238E27FC236}">
                <a16:creationId xmlns:a16="http://schemas.microsoft.com/office/drawing/2014/main" id="{7CCCBAE2-2949-9521-A1EF-75C119634E23}"/>
              </a:ext>
            </a:extLst>
          </p:cNvPr>
          <p:cNvGrpSpPr/>
          <p:nvPr/>
        </p:nvGrpSpPr>
        <p:grpSpPr>
          <a:xfrm>
            <a:off x="11951154" y="9361851"/>
            <a:ext cx="49140" cy="190080"/>
            <a:chOff x="0" y="0"/>
            <a:chExt cx="65520" cy="253440"/>
          </a:xfrm>
        </p:grpSpPr>
        <p:sp>
          <p:nvSpPr>
            <p:cNvPr id="373" name="Freeform 112">
              <a:extLst>
                <a:ext uri="{FF2B5EF4-FFF2-40B4-BE49-F238E27FC236}">
                  <a16:creationId xmlns:a16="http://schemas.microsoft.com/office/drawing/2014/main" id="{94461E4C-74DB-DFB2-128F-8AA4480BF675}"/>
                </a:ext>
              </a:extLst>
            </p:cNvPr>
            <p:cNvSpPr/>
            <p:nvPr/>
          </p:nvSpPr>
          <p:spPr>
            <a:xfrm>
              <a:off x="127" y="127"/>
              <a:ext cx="65278" cy="253365"/>
            </a:xfrm>
            <a:custGeom>
              <a:avLst/>
              <a:gdLst/>
              <a:ahLst/>
              <a:cxnLst/>
              <a:rect l="l" t="t" r="r" b="b"/>
              <a:pathLst>
                <a:path w="65278" h="253365">
                  <a:moveTo>
                    <a:pt x="0" y="0"/>
                  </a:moveTo>
                  <a:lnTo>
                    <a:pt x="0" y="253365"/>
                  </a:lnTo>
                  <a:lnTo>
                    <a:pt x="65278" y="253365"/>
                  </a:lnTo>
                  <a:lnTo>
                    <a:pt x="65278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74" name="Group 113">
            <a:extLst>
              <a:ext uri="{FF2B5EF4-FFF2-40B4-BE49-F238E27FC236}">
                <a16:creationId xmlns:a16="http://schemas.microsoft.com/office/drawing/2014/main" id="{C9780BC4-531D-EE76-2BBC-C7AB4F9B244D}"/>
              </a:ext>
            </a:extLst>
          </p:cNvPr>
          <p:cNvGrpSpPr/>
          <p:nvPr/>
        </p:nvGrpSpPr>
        <p:grpSpPr>
          <a:xfrm>
            <a:off x="12047274" y="9365091"/>
            <a:ext cx="437400" cy="187920"/>
            <a:chOff x="0" y="0"/>
            <a:chExt cx="583200" cy="250560"/>
          </a:xfrm>
        </p:grpSpPr>
        <p:sp>
          <p:nvSpPr>
            <p:cNvPr id="375" name="Freeform 114">
              <a:extLst>
                <a:ext uri="{FF2B5EF4-FFF2-40B4-BE49-F238E27FC236}">
                  <a16:creationId xmlns:a16="http://schemas.microsoft.com/office/drawing/2014/main" id="{8FEABC1E-3A21-EDD6-B0B0-B1CC995B4E20}"/>
                </a:ext>
              </a:extLst>
            </p:cNvPr>
            <p:cNvSpPr/>
            <p:nvPr/>
          </p:nvSpPr>
          <p:spPr>
            <a:xfrm>
              <a:off x="127" y="127"/>
              <a:ext cx="583057" cy="250317"/>
            </a:xfrm>
            <a:custGeom>
              <a:avLst/>
              <a:gdLst/>
              <a:ahLst/>
              <a:cxnLst/>
              <a:rect l="l" t="t" r="r" b="b"/>
              <a:pathLst>
                <a:path w="583057" h="250317">
                  <a:moveTo>
                    <a:pt x="0" y="0"/>
                  </a:moveTo>
                  <a:lnTo>
                    <a:pt x="0" y="250317"/>
                  </a:lnTo>
                  <a:lnTo>
                    <a:pt x="554101" y="250317"/>
                  </a:lnTo>
                  <a:cubicBezTo>
                    <a:pt x="570865" y="250317"/>
                    <a:pt x="583057" y="233553"/>
                    <a:pt x="583057" y="219075"/>
                  </a:cubicBezTo>
                  <a:lnTo>
                    <a:pt x="583057" y="28829"/>
                  </a:lnTo>
                  <a:cubicBezTo>
                    <a:pt x="583057" y="11938"/>
                    <a:pt x="568579" y="0"/>
                    <a:pt x="55410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76" name="Group 115">
            <a:extLst>
              <a:ext uri="{FF2B5EF4-FFF2-40B4-BE49-F238E27FC236}">
                <a16:creationId xmlns:a16="http://schemas.microsoft.com/office/drawing/2014/main" id="{2EE9CD5D-B2A5-5D39-B0A8-0A83E4933596}"/>
              </a:ext>
            </a:extLst>
          </p:cNvPr>
          <p:cNvGrpSpPr/>
          <p:nvPr/>
        </p:nvGrpSpPr>
        <p:grpSpPr>
          <a:xfrm>
            <a:off x="11804814" y="9363471"/>
            <a:ext cx="99360" cy="190080"/>
            <a:chOff x="0" y="0"/>
            <a:chExt cx="132480" cy="253440"/>
          </a:xfrm>
        </p:grpSpPr>
        <p:sp>
          <p:nvSpPr>
            <p:cNvPr id="377" name="Freeform 116">
              <a:extLst>
                <a:ext uri="{FF2B5EF4-FFF2-40B4-BE49-F238E27FC236}">
                  <a16:creationId xmlns:a16="http://schemas.microsoft.com/office/drawing/2014/main" id="{5F60314A-E8D2-5E36-BFAA-CDD1604400C3}"/>
                </a:ext>
              </a:extLst>
            </p:cNvPr>
            <p:cNvSpPr/>
            <p:nvPr/>
          </p:nvSpPr>
          <p:spPr>
            <a:xfrm>
              <a:off x="127" y="0"/>
              <a:ext cx="132461" cy="253365"/>
            </a:xfrm>
            <a:custGeom>
              <a:avLst/>
              <a:gdLst/>
              <a:ahLst/>
              <a:cxnLst/>
              <a:rect l="l" t="t" r="r" b="b"/>
              <a:pathLst>
                <a:path w="132461" h="253365">
                  <a:moveTo>
                    <a:pt x="33655" y="0"/>
                  </a:moveTo>
                  <a:cubicBezTo>
                    <a:pt x="14351" y="0"/>
                    <a:pt x="0" y="14478"/>
                    <a:pt x="0" y="28956"/>
                  </a:cubicBezTo>
                  <a:lnTo>
                    <a:pt x="0" y="219583"/>
                  </a:lnTo>
                  <a:cubicBezTo>
                    <a:pt x="0" y="236474"/>
                    <a:pt x="14478" y="253365"/>
                    <a:pt x="33655" y="253365"/>
                  </a:cubicBezTo>
                  <a:lnTo>
                    <a:pt x="132461" y="253365"/>
                  </a:lnTo>
                  <a:lnTo>
                    <a:pt x="132461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78" name="Group 117">
            <a:extLst>
              <a:ext uri="{FF2B5EF4-FFF2-40B4-BE49-F238E27FC236}">
                <a16:creationId xmlns:a16="http://schemas.microsoft.com/office/drawing/2014/main" id="{352C1525-326A-6134-3301-02BFA1792777}"/>
              </a:ext>
            </a:extLst>
          </p:cNvPr>
          <p:cNvGrpSpPr/>
          <p:nvPr/>
        </p:nvGrpSpPr>
        <p:grpSpPr>
          <a:xfrm>
            <a:off x="5589414" y="8856411"/>
            <a:ext cx="618300" cy="730620"/>
            <a:chOff x="0" y="0"/>
            <a:chExt cx="824400" cy="974160"/>
          </a:xfrm>
        </p:grpSpPr>
        <p:sp>
          <p:nvSpPr>
            <p:cNvPr id="379" name="Freeform 118">
              <a:extLst>
                <a:ext uri="{FF2B5EF4-FFF2-40B4-BE49-F238E27FC236}">
                  <a16:creationId xmlns:a16="http://schemas.microsoft.com/office/drawing/2014/main" id="{B2D1DAF5-4AE4-6095-651B-AEA5D3712FB6}"/>
                </a:ext>
              </a:extLst>
            </p:cNvPr>
            <p:cNvSpPr/>
            <p:nvPr/>
          </p:nvSpPr>
          <p:spPr>
            <a:xfrm>
              <a:off x="127" y="127"/>
              <a:ext cx="824230" cy="973963"/>
            </a:xfrm>
            <a:custGeom>
              <a:avLst/>
              <a:gdLst/>
              <a:ahLst/>
              <a:cxnLst/>
              <a:rect l="l" t="t" r="r" b="b"/>
              <a:pathLst>
                <a:path w="824230" h="973963">
                  <a:moveTo>
                    <a:pt x="127635" y="65024"/>
                  </a:moveTo>
                  <a:lnTo>
                    <a:pt x="127635" y="713613"/>
                  </a:lnTo>
                  <a:cubicBezTo>
                    <a:pt x="103505" y="713613"/>
                    <a:pt x="81915" y="720852"/>
                    <a:pt x="65024" y="732917"/>
                  </a:cubicBezTo>
                  <a:lnTo>
                    <a:pt x="65024" y="156718"/>
                  </a:lnTo>
                  <a:cubicBezTo>
                    <a:pt x="65024" y="113284"/>
                    <a:pt x="91567" y="81915"/>
                    <a:pt x="127635" y="65024"/>
                  </a:cubicBezTo>
                  <a:close/>
                  <a:moveTo>
                    <a:pt x="759206" y="778764"/>
                  </a:moveTo>
                  <a:lnTo>
                    <a:pt x="759206" y="781177"/>
                  </a:lnTo>
                  <a:lnTo>
                    <a:pt x="759206" y="906526"/>
                  </a:lnTo>
                  <a:lnTo>
                    <a:pt x="127635" y="906526"/>
                  </a:lnTo>
                  <a:cubicBezTo>
                    <a:pt x="93853" y="906526"/>
                    <a:pt x="65024" y="877570"/>
                    <a:pt x="65024" y="843788"/>
                  </a:cubicBezTo>
                  <a:cubicBezTo>
                    <a:pt x="65024" y="810006"/>
                    <a:pt x="93980" y="778764"/>
                    <a:pt x="127635" y="778764"/>
                  </a:cubicBezTo>
                  <a:close/>
                  <a:moveTo>
                    <a:pt x="161417" y="0"/>
                  </a:moveTo>
                  <a:cubicBezTo>
                    <a:pt x="69850" y="0"/>
                    <a:pt x="0" y="72263"/>
                    <a:pt x="0" y="159004"/>
                  </a:cubicBezTo>
                  <a:lnTo>
                    <a:pt x="0" y="846201"/>
                  </a:lnTo>
                  <a:cubicBezTo>
                    <a:pt x="0" y="916178"/>
                    <a:pt x="57785" y="973963"/>
                    <a:pt x="127635" y="973963"/>
                  </a:cubicBezTo>
                  <a:lnTo>
                    <a:pt x="790448" y="973963"/>
                  </a:lnTo>
                  <a:cubicBezTo>
                    <a:pt x="809752" y="973963"/>
                    <a:pt x="824230" y="957072"/>
                    <a:pt x="824230" y="942594"/>
                  </a:cubicBezTo>
                  <a:lnTo>
                    <a:pt x="824230" y="36068"/>
                  </a:lnTo>
                  <a:cubicBezTo>
                    <a:pt x="824230" y="16764"/>
                    <a:pt x="809752" y="4826"/>
                    <a:pt x="790448" y="4826"/>
                  </a:cubicBezTo>
                  <a:lnTo>
                    <a:pt x="696468" y="4826"/>
                  </a:lnTo>
                  <a:lnTo>
                    <a:pt x="696468" y="289306"/>
                  </a:lnTo>
                  <a:cubicBezTo>
                    <a:pt x="696468" y="306959"/>
                    <a:pt x="681736" y="319151"/>
                    <a:pt x="666115" y="319151"/>
                  </a:cubicBezTo>
                  <a:cubicBezTo>
                    <a:pt x="658114" y="319151"/>
                    <a:pt x="649986" y="315976"/>
                    <a:pt x="643509" y="308610"/>
                  </a:cubicBezTo>
                  <a:lnTo>
                    <a:pt x="600075" y="267716"/>
                  </a:lnTo>
                  <a:lnTo>
                    <a:pt x="559181" y="308610"/>
                  </a:lnTo>
                  <a:cubicBezTo>
                    <a:pt x="551815" y="315976"/>
                    <a:pt x="543052" y="319151"/>
                    <a:pt x="534797" y="319151"/>
                  </a:cubicBezTo>
                  <a:cubicBezTo>
                    <a:pt x="518541" y="319151"/>
                    <a:pt x="503682" y="306959"/>
                    <a:pt x="503682" y="289306"/>
                  </a:cubicBezTo>
                  <a:lnTo>
                    <a:pt x="503682" y="4826"/>
                  </a:lnTo>
                  <a:lnTo>
                    <a:pt x="161417" y="4826"/>
                  </a:lnTo>
                  <a:lnTo>
                    <a:pt x="161417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80" name="Group 119">
            <a:extLst>
              <a:ext uri="{FF2B5EF4-FFF2-40B4-BE49-F238E27FC236}">
                <a16:creationId xmlns:a16="http://schemas.microsoft.com/office/drawing/2014/main" id="{699202E8-1844-D646-8F23-E96F710933D8}"/>
              </a:ext>
            </a:extLst>
          </p:cNvPr>
          <p:cNvGrpSpPr/>
          <p:nvPr/>
        </p:nvGrpSpPr>
        <p:grpSpPr>
          <a:xfrm>
            <a:off x="13131054" y="8822391"/>
            <a:ext cx="714420" cy="308880"/>
            <a:chOff x="0" y="0"/>
            <a:chExt cx="952560" cy="411840"/>
          </a:xfrm>
        </p:grpSpPr>
        <p:sp>
          <p:nvSpPr>
            <p:cNvPr id="381" name="Freeform 120">
              <a:extLst>
                <a:ext uri="{FF2B5EF4-FFF2-40B4-BE49-F238E27FC236}">
                  <a16:creationId xmlns:a16="http://schemas.microsoft.com/office/drawing/2014/main" id="{5800B66B-9FED-1B4E-F33E-482BD4D7CF5A}"/>
                </a:ext>
              </a:extLst>
            </p:cNvPr>
            <p:cNvSpPr/>
            <p:nvPr/>
          </p:nvSpPr>
          <p:spPr>
            <a:xfrm>
              <a:off x="0" y="0"/>
              <a:ext cx="952500" cy="411988"/>
            </a:xfrm>
            <a:custGeom>
              <a:avLst/>
              <a:gdLst/>
              <a:ahLst/>
              <a:cxnLst/>
              <a:rect l="l" t="t" r="r" b="b"/>
              <a:pathLst>
                <a:path w="952500" h="411988">
                  <a:moveTo>
                    <a:pt x="236347" y="0"/>
                  </a:moveTo>
                  <a:cubicBezTo>
                    <a:pt x="125476" y="0"/>
                    <a:pt x="24130" y="77216"/>
                    <a:pt x="7239" y="190627"/>
                  </a:cubicBezTo>
                  <a:cubicBezTo>
                    <a:pt x="0" y="246126"/>
                    <a:pt x="14478" y="301625"/>
                    <a:pt x="43434" y="345059"/>
                  </a:cubicBezTo>
                  <a:cubicBezTo>
                    <a:pt x="73533" y="388366"/>
                    <a:pt x="122936" y="410845"/>
                    <a:pt x="171450" y="410845"/>
                  </a:cubicBezTo>
                  <a:cubicBezTo>
                    <a:pt x="212217" y="410845"/>
                    <a:pt x="252222" y="394843"/>
                    <a:pt x="279781" y="361823"/>
                  </a:cubicBezTo>
                  <a:cubicBezTo>
                    <a:pt x="349758" y="279781"/>
                    <a:pt x="294259" y="190500"/>
                    <a:pt x="217043" y="190500"/>
                  </a:cubicBezTo>
                  <a:cubicBezTo>
                    <a:pt x="197739" y="190500"/>
                    <a:pt x="185801" y="204978"/>
                    <a:pt x="185801" y="221869"/>
                  </a:cubicBezTo>
                  <a:cubicBezTo>
                    <a:pt x="185801" y="241173"/>
                    <a:pt x="200279" y="253238"/>
                    <a:pt x="217043" y="255651"/>
                  </a:cubicBezTo>
                  <a:cubicBezTo>
                    <a:pt x="233934" y="255651"/>
                    <a:pt x="245999" y="270129"/>
                    <a:pt x="245999" y="287020"/>
                  </a:cubicBezTo>
                  <a:cubicBezTo>
                    <a:pt x="245999" y="303911"/>
                    <a:pt x="231521" y="315976"/>
                    <a:pt x="217043" y="315976"/>
                  </a:cubicBezTo>
                  <a:cubicBezTo>
                    <a:pt x="156845" y="315976"/>
                    <a:pt x="110998" y="262890"/>
                    <a:pt x="123063" y="197866"/>
                  </a:cubicBezTo>
                  <a:cubicBezTo>
                    <a:pt x="134239" y="153035"/>
                    <a:pt x="174371" y="124968"/>
                    <a:pt x="220599" y="124968"/>
                  </a:cubicBezTo>
                  <a:cubicBezTo>
                    <a:pt x="224282" y="124968"/>
                    <a:pt x="227838" y="125095"/>
                    <a:pt x="231521" y="125476"/>
                  </a:cubicBezTo>
                  <a:cubicBezTo>
                    <a:pt x="277368" y="132715"/>
                    <a:pt x="315976" y="156845"/>
                    <a:pt x="342392" y="190500"/>
                  </a:cubicBezTo>
                  <a:lnTo>
                    <a:pt x="605282" y="190500"/>
                  </a:lnTo>
                  <a:cubicBezTo>
                    <a:pt x="631825" y="154305"/>
                    <a:pt x="670433" y="130302"/>
                    <a:pt x="716280" y="125476"/>
                  </a:cubicBezTo>
                  <a:cubicBezTo>
                    <a:pt x="719963" y="125095"/>
                    <a:pt x="723519" y="124968"/>
                    <a:pt x="727202" y="124968"/>
                  </a:cubicBezTo>
                  <a:cubicBezTo>
                    <a:pt x="773303" y="124968"/>
                    <a:pt x="813562" y="153035"/>
                    <a:pt x="824738" y="197866"/>
                  </a:cubicBezTo>
                  <a:cubicBezTo>
                    <a:pt x="839216" y="262890"/>
                    <a:pt x="790956" y="315976"/>
                    <a:pt x="730758" y="315976"/>
                  </a:cubicBezTo>
                  <a:cubicBezTo>
                    <a:pt x="713867" y="315976"/>
                    <a:pt x="699389" y="301498"/>
                    <a:pt x="699389" y="287020"/>
                  </a:cubicBezTo>
                  <a:cubicBezTo>
                    <a:pt x="699389" y="267716"/>
                    <a:pt x="713867" y="255651"/>
                    <a:pt x="730758" y="255651"/>
                  </a:cubicBezTo>
                  <a:cubicBezTo>
                    <a:pt x="749935" y="255778"/>
                    <a:pt x="762000" y="241300"/>
                    <a:pt x="762000" y="221996"/>
                  </a:cubicBezTo>
                  <a:cubicBezTo>
                    <a:pt x="762000" y="205105"/>
                    <a:pt x="747522" y="193040"/>
                    <a:pt x="730758" y="190627"/>
                  </a:cubicBezTo>
                  <a:cubicBezTo>
                    <a:pt x="653669" y="190627"/>
                    <a:pt x="598170" y="282321"/>
                    <a:pt x="668020" y="361950"/>
                  </a:cubicBezTo>
                  <a:cubicBezTo>
                    <a:pt x="696468" y="395859"/>
                    <a:pt x="736727" y="411988"/>
                    <a:pt x="777494" y="411988"/>
                  </a:cubicBezTo>
                  <a:cubicBezTo>
                    <a:pt x="826643" y="411988"/>
                    <a:pt x="876427" y="388620"/>
                    <a:pt x="906780" y="345186"/>
                  </a:cubicBezTo>
                  <a:cubicBezTo>
                    <a:pt x="935736" y="304165"/>
                    <a:pt x="952500" y="251079"/>
                    <a:pt x="942848" y="190754"/>
                  </a:cubicBezTo>
                  <a:cubicBezTo>
                    <a:pt x="928370" y="77216"/>
                    <a:pt x="824611" y="0"/>
                    <a:pt x="71374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82" name="Group 121">
            <a:extLst>
              <a:ext uri="{FF2B5EF4-FFF2-40B4-BE49-F238E27FC236}">
                <a16:creationId xmlns:a16="http://schemas.microsoft.com/office/drawing/2014/main" id="{CA5BFEB1-365D-5187-C765-B45CB35F8079}"/>
              </a:ext>
            </a:extLst>
          </p:cNvPr>
          <p:cNvGrpSpPr/>
          <p:nvPr/>
        </p:nvGrpSpPr>
        <p:grpSpPr>
          <a:xfrm>
            <a:off x="13268214" y="9111831"/>
            <a:ext cx="424980" cy="437400"/>
            <a:chOff x="0" y="0"/>
            <a:chExt cx="566640" cy="583200"/>
          </a:xfrm>
        </p:grpSpPr>
        <p:sp>
          <p:nvSpPr>
            <p:cNvPr id="383" name="Freeform 122">
              <a:extLst>
                <a:ext uri="{FF2B5EF4-FFF2-40B4-BE49-F238E27FC236}">
                  <a16:creationId xmlns:a16="http://schemas.microsoft.com/office/drawing/2014/main" id="{DB228525-1B3F-80EE-63BB-F2D900E3E28F}"/>
                </a:ext>
              </a:extLst>
            </p:cNvPr>
            <p:cNvSpPr/>
            <p:nvPr/>
          </p:nvSpPr>
          <p:spPr>
            <a:xfrm>
              <a:off x="0" y="0"/>
              <a:ext cx="566674" cy="583184"/>
            </a:xfrm>
            <a:custGeom>
              <a:avLst/>
              <a:gdLst/>
              <a:ahLst/>
              <a:cxnLst/>
              <a:rect l="l" t="t" r="r" b="b"/>
              <a:pathLst>
                <a:path w="566674" h="583184">
                  <a:moveTo>
                    <a:pt x="185674" y="0"/>
                  </a:moveTo>
                  <a:lnTo>
                    <a:pt x="185674" y="431292"/>
                  </a:lnTo>
                  <a:cubicBezTo>
                    <a:pt x="185674" y="448183"/>
                    <a:pt x="171196" y="460248"/>
                    <a:pt x="156718" y="460248"/>
                  </a:cubicBezTo>
                  <a:cubicBezTo>
                    <a:pt x="137414" y="460248"/>
                    <a:pt x="125349" y="445770"/>
                    <a:pt x="125349" y="431292"/>
                  </a:cubicBezTo>
                  <a:lnTo>
                    <a:pt x="125349" y="36195"/>
                  </a:lnTo>
                  <a:cubicBezTo>
                    <a:pt x="94107" y="65151"/>
                    <a:pt x="48260" y="84328"/>
                    <a:pt x="0" y="86741"/>
                  </a:cubicBezTo>
                  <a:lnTo>
                    <a:pt x="0" y="554228"/>
                  </a:lnTo>
                  <a:cubicBezTo>
                    <a:pt x="0" y="571119"/>
                    <a:pt x="14478" y="583184"/>
                    <a:pt x="28956" y="583184"/>
                  </a:cubicBezTo>
                  <a:lnTo>
                    <a:pt x="535305" y="583184"/>
                  </a:lnTo>
                  <a:cubicBezTo>
                    <a:pt x="554609" y="583184"/>
                    <a:pt x="566674" y="568706"/>
                    <a:pt x="566674" y="554228"/>
                  </a:cubicBezTo>
                  <a:lnTo>
                    <a:pt x="566674" y="86741"/>
                  </a:lnTo>
                  <a:cubicBezTo>
                    <a:pt x="518414" y="81915"/>
                    <a:pt x="472567" y="60325"/>
                    <a:pt x="438912" y="24130"/>
                  </a:cubicBezTo>
                  <a:lnTo>
                    <a:pt x="438912" y="431292"/>
                  </a:lnTo>
                  <a:cubicBezTo>
                    <a:pt x="438912" y="448183"/>
                    <a:pt x="424434" y="460248"/>
                    <a:pt x="407543" y="460248"/>
                  </a:cubicBezTo>
                  <a:cubicBezTo>
                    <a:pt x="388239" y="460248"/>
                    <a:pt x="376301" y="445770"/>
                    <a:pt x="376301" y="431292"/>
                  </a:cubicBezTo>
                  <a:lnTo>
                    <a:pt x="376301" y="0"/>
                  </a:lnTo>
                  <a:lnTo>
                    <a:pt x="313436" y="0"/>
                  </a:lnTo>
                  <a:lnTo>
                    <a:pt x="313436" y="431292"/>
                  </a:lnTo>
                  <a:cubicBezTo>
                    <a:pt x="313436" y="448183"/>
                    <a:pt x="298958" y="460248"/>
                    <a:pt x="282067" y="460248"/>
                  </a:cubicBezTo>
                  <a:cubicBezTo>
                    <a:pt x="265176" y="460248"/>
                    <a:pt x="250825" y="445770"/>
                    <a:pt x="250825" y="431292"/>
                  </a:cubicBezTo>
                  <a:lnTo>
                    <a:pt x="250825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84" name="Group 123">
            <a:extLst>
              <a:ext uri="{FF2B5EF4-FFF2-40B4-BE49-F238E27FC236}">
                <a16:creationId xmlns:a16="http://schemas.microsoft.com/office/drawing/2014/main" id="{1D5C6E89-8AE9-ADC3-EEF5-99C7087C1A89}"/>
              </a:ext>
            </a:extLst>
          </p:cNvPr>
          <p:cNvGrpSpPr/>
          <p:nvPr/>
        </p:nvGrpSpPr>
        <p:grpSpPr>
          <a:xfrm>
            <a:off x="13411314" y="9014091"/>
            <a:ext cx="153900" cy="46980"/>
            <a:chOff x="0" y="0"/>
            <a:chExt cx="205200" cy="62640"/>
          </a:xfrm>
        </p:grpSpPr>
        <p:sp>
          <p:nvSpPr>
            <p:cNvPr id="385" name="Freeform 124">
              <a:extLst>
                <a:ext uri="{FF2B5EF4-FFF2-40B4-BE49-F238E27FC236}">
                  <a16:creationId xmlns:a16="http://schemas.microsoft.com/office/drawing/2014/main" id="{67779BCB-D907-2AB8-FF7E-EAF403C115A1}"/>
                </a:ext>
              </a:extLst>
            </p:cNvPr>
            <p:cNvSpPr/>
            <p:nvPr/>
          </p:nvSpPr>
          <p:spPr>
            <a:xfrm>
              <a:off x="0" y="127"/>
              <a:ext cx="205232" cy="62484"/>
            </a:xfrm>
            <a:custGeom>
              <a:avLst/>
              <a:gdLst/>
              <a:ahLst/>
              <a:cxnLst/>
              <a:rect l="l" t="t" r="r" b="b"/>
              <a:pathLst>
                <a:path w="205232" h="62484">
                  <a:moveTo>
                    <a:pt x="0" y="0"/>
                  </a:moveTo>
                  <a:cubicBezTo>
                    <a:pt x="2413" y="9652"/>
                    <a:pt x="2413" y="21590"/>
                    <a:pt x="2413" y="28829"/>
                  </a:cubicBezTo>
                  <a:cubicBezTo>
                    <a:pt x="2413" y="40767"/>
                    <a:pt x="2413" y="50419"/>
                    <a:pt x="0" y="60071"/>
                  </a:cubicBezTo>
                  <a:lnTo>
                    <a:pt x="204343" y="60071"/>
                  </a:lnTo>
                  <a:cubicBezTo>
                    <a:pt x="200406" y="49403"/>
                    <a:pt x="200406" y="42291"/>
                    <a:pt x="200406" y="28829"/>
                  </a:cubicBezTo>
                  <a:cubicBezTo>
                    <a:pt x="200406" y="21590"/>
                    <a:pt x="200406" y="9525"/>
                    <a:pt x="205232" y="0"/>
                  </a:cubicBezTo>
                  <a:close/>
                  <a:moveTo>
                    <a:pt x="204343" y="60071"/>
                  </a:moveTo>
                  <a:cubicBezTo>
                    <a:pt x="204597" y="60960"/>
                    <a:pt x="204978" y="61722"/>
                    <a:pt x="205232" y="62484"/>
                  </a:cubicBezTo>
                  <a:lnTo>
                    <a:pt x="205232" y="60071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86" name="Group 125">
            <a:extLst>
              <a:ext uri="{FF2B5EF4-FFF2-40B4-BE49-F238E27FC236}">
                <a16:creationId xmlns:a16="http://schemas.microsoft.com/office/drawing/2014/main" id="{714B1895-796E-2445-B2D3-2BBAF4732B8B}"/>
              </a:ext>
            </a:extLst>
          </p:cNvPr>
          <p:cNvGrpSpPr/>
          <p:nvPr/>
        </p:nvGrpSpPr>
        <p:grpSpPr>
          <a:xfrm>
            <a:off x="6877314" y="9158271"/>
            <a:ext cx="428220" cy="426600"/>
            <a:chOff x="0" y="0"/>
            <a:chExt cx="570960" cy="568800"/>
          </a:xfrm>
        </p:grpSpPr>
        <p:sp>
          <p:nvSpPr>
            <p:cNvPr id="387" name="Freeform 126">
              <a:extLst>
                <a:ext uri="{FF2B5EF4-FFF2-40B4-BE49-F238E27FC236}">
                  <a16:creationId xmlns:a16="http://schemas.microsoft.com/office/drawing/2014/main" id="{AD091766-FE95-F861-DCF6-E4BF20F0E81D}"/>
                </a:ext>
              </a:extLst>
            </p:cNvPr>
            <p:cNvSpPr/>
            <p:nvPr/>
          </p:nvSpPr>
          <p:spPr>
            <a:xfrm>
              <a:off x="0" y="0"/>
              <a:ext cx="571119" cy="568833"/>
            </a:xfrm>
            <a:custGeom>
              <a:avLst/>
              <a:gdLst/>
              <a:ahLst/>
              <a:cxnLst/>
              <a:rect l="l" t="t" r="r" b="b"/>
              <a:pathLst>
                <a:path w="571119" h="568833">
                  <a:moveTo>
                    <a:pt x="281940" y="112014"/>
                  </a:moveTo>
                  <a:cubicBezTo>
                    <a:pt x="293370" y="112014"/>
                    <a:pt x="304800" y="118110"/>
                    <a:pt x="310896" y="130175"/>
                  </a:cubicBezTo>
                  <a:lnTo>
                    <a:pt x="347091" y="204851"/>
                  </a:lnTo>
                  <a:lnTo>
                    <a:pt x="429006" y="216916"/>
                  </a:lnTo>
                  <a:cubicBezTo>
                    <a:pt x="455549" y="219329"/>
                    <a:pt x="465201" y="252984"/>
                    <a:pt x="445897" y="272415"/>
                  </a:cubicBezTo>
                  <a:lnTo>
                    <a:pt x="385572" y="327787"/>
                  </a:lnTo>
                  <a:lnTo>
                    <a:pt x="402336" y="409702"/>
                  </a:lnTo>
                  <a:cubicBezTo>
                    <a:pt x="404241" y="430657"/>
                    <a:pt x="388112" y="447167"/>
                    <a:pt x="370459" y="447167"/>
                  </a:cubicBezTo>
                  <a:cubicBezTo>
                    <a:pt x="365760" y="447167"/>
                    <a:pt x="361061" y="446024"/>
                    <a:pt x="356489" y="443484"/>
                  </a:cubicBezTo>
                  <a:lnTo>
                    <a:pt x="281940" y="402463"/>
                  </a:lnTo>
                  <a:lnTo>
                    <a:pt x="204851" y="443357"/>
                  </a:lnTo>
                  <a:cubicBezTo>
                    <a:pt x="200152" y="445770"/>
                    <a:pt x="195326" y="446786"/>
                    <a:pt x="190627" y="446786"/>
                  </a:cubicBezTo>
                  <a:cubicBezTo>
                    <a:pt x="171704" y="446786"/>
                    <a:pt x="155702" y="429006"/>
                    <a:pt x="161544" y="409575"/>
                  </a:cubicBezTo>
                  <a:lnTo>
                    <a:pt x="176022" y="327660"/>
                  </a:lnTo>
                  <a:lnTo>
                    <a:pt x="115697" y="272288"/>
                  </a:lnTo>
                  <a:cubicBezTo>
                    <a:pt x="101219" y="252984"/>
                    <a:pt x="108458" y="219202"/>
                    <a:pt x="137414" y="216789"/>
                  </a:cubicBezTo>
                  <a:lnTo>
                    <a:pt x="216916" y="204724"/>
                  </a:lnTo>
                  <a:lnTo>
                    <a:pt x="252984" y="130048"/>
                  </a:lnTo>
                  <a:cubicBezTo>
                    <a:pt x="259080" y="117983"/>
                    <a:pt x="270510" y="111887"/>
                    <a:pt x="281940" y="111887"/>
                  </a:cubicBezTo>
                  <a:close/>
                  <a:moveTo>
                    <a:pt x="284353" y="0"/>
                  </a:moveTo>
                  <a:cubicBezTo>
                    <a:pt x="127762" y="0"/>
                    <a:pt x="2413" y="127762"/>
                    <a:pt x="2413" y="286893"/>
                  </a:cubicBezTo>
                  <a:cubicBezTo>
                    <a:pt x="0" y="441071"/>
                    <a:pt x="127635" y="568833"/>
                    <a:pt x="284353" y="568833"/>
                  </a:cubicBezTo>
                  <a:cubicBezTo>
                    <a:pt x="441071" y="568833"/>
                    <a:pt x="566293" y="443484"/>
                    <a:pt x="571119" y="286893"/>
                  </a:cubicBezTo>
                  <a:cubicBezTo>
                    <a:pt x="571119" y="130175"/>
                    <a:pt x="443357" y="2413"/>
                    <a:pt x="28435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88" name="Group 127">
            <a:extLst>
              <a:ext uri="{FF2B5EF4-FFF2-40B4-BE49-F238E27FC236}">
                <a16:creationId xmlns:a16="http://schemas.microsoft.com/office/drawing/2014/main" id="{37597C6A-14CA-1E8B-56E6-9CFF2D101EFF}"/>
              </a:ext>
            </a:extLst>
          </p:cNvPr>
          <p:cNvGrpSpPr/>
          <p:nvPr/>
        </p:nvGrpSpPr>
        <p:grpSpPr>
          <a:xfrm>
            <a:off x="7108974" y="8862351"/>
            <a:ext cx="347220" cy="339120"/>
            <a:chOff x="0" y="0"/>
            <a:chExt cx="462960" cy="452160"/>
          </a:xfrm>
        </p:grpSpPr>
        <p:sp>
          <p:nvSpPr>
            <p:cNvPr id="389" name="Freeform 128">
              <a:extLst>
                <a:ext uri="{FF2B5EF4-FFF2-40B4-BE49-F238E27FC236}">
                  <a16:creationId xmlns:a16="http://schemas.microsoft.com/office/drawing/2014/main" id="{1AE5E55E-D88D-AAE4-E2EE-494DFAA595D0}"/>
                </a:ext>
              </a:extLst>
            </p:cNvPr>
            <p:cNvSpPr/>
            <p:nvPr/>
          </p:nvSpPr>
          <p:spPr>
            <a:xfrm>
              <a:off x="127" y="0"/>
              <a:ext cx="462788" cy="452120"/>
            </a:xfrm>
            <a:custGeom>
              <a:avLst/>
              <a:gdLst/>
              <a:ahLst/>
              <a:cxnLst/>
              <a:rect l="l" t="t" r="r" b="b"/>
              <a:pathLst>
                <a:path w="462788" h="452120">
                  <a:moveTo>
                    <a:pt x="292862" y="0"/>
                  </a:moveTo>
                  <a:cubicBezTo>
                    <a:pt x="283464" y="0"/>
                    <a:pt x="273812" y="3556"/>
                    <a:pt x="267589" y="11176"/>
                  </a:cubicBezTo>
                  <a:lnTo>
                    <a:pt x="0" y="331597"/>
                  </a:lnTo>
                  <a:cubicBezTo>
                    <a:pt x="93980" y="336423"/>
                    <a:pt x="178435" y="382270"/>
                    <a:pt x="236220" y="452120"/>
                  </a:cubicBezTo>
                  <a:lnTo>
                    <a:pt x="448310" y="187071"/>
                  </a:lnTo>
                  <a:cubicBezTo>
                    <a:pt x="462788" y="175006"/>
                    <a:pt x="462788" y="155829"/>
                    <a:pt x="453136" y="143764"/>
                  </a:cubicBezTo>
                  <a:lnTo>
                    <a:pt x="315722" y="8763"/>
                  </a:lnTo>
                  <a:cubicBezTo>
                    <a:pt x="310007" y="3048"/>
                    <a:pt x="301498" y="0"/>
                    <a:pt x="29286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90" name="Group 129">
            <a:extLst>
              <a:ext uri="{FF2B5EF4-FFF2-40B4-BE49-F238E27FC236}">
                <a16:creationId xmlns:a16="http://schemas.microsoft.com/office/drawing/2014/main" id="{5B21CA55-E222-C9BD-AAD6-F86A10D7D400}"/>
              </a:ext>
            </a:extLst>
          </p:cNvPr>
          <p:cNvGrpSpPr/>
          <p:nvPr/>
        </p:nvGrpSpPr>
        <p:grpSpPr>
          <a:xfrm>
            <a:off x="6921054" y="8858031"/>
            <a:ext cx="339660" cy="206280"/>
            <a:chOff x="0" y="0"/>
            <a:chExt cx="452880" cy="275040"/>
          </a:xfrm>
        </p:grpSpPr>
        <p:sp>
          <p:nvSpPr>
            <p:cNvPr id="391" name="Freeform 130">
              <a:extLst>
                <a:ext uri="{FF2B5EF4-FFF2-40B4-BE49-F238E27FC236}">
                  <a16:creationId xmlns:a16="http://schemas.microsoft.com/office/drawing/2014/main" id="{F1EB6F5B-C5AF-1F71-B71A-5F0707978D1D}"/>
                </a:ext>
              </a:extLst>
            </p:cNvPr>
            <p:cNvSpPr/>
            <p:nvPr/>
          </p:nvSpPr>
          <p:spPr>
            <a:xfrm>
              <a:off x="0" y="127"/>
              <a:ext cx="452755" cy="274828"/>
            </a:xfrm>
            <a:custGeom>
              <a:avLst/>
              <a:gdLst/>
              <a:ahLst/>
              <a:cxnLst/>
              <a:rect l="l" t="t" r="r" b="b"/>
              <a:pathLst>
                <a:path w="452755" h="274828">
                  <a:moveTo>
                    <a:pt x="0" y="0"/>
                  </a:moveTo>
                  <a:lnTo>
                    <a:pt x="226441" y="274828"/>
                  </a:lnTo>
                  <a:lnTo>
                    <a:pt x="452755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92" name="Group 131">
            <a:extLst>
              <a:ext uri="{FF2B5EF4-FFF2-40B4-BE49-F238E27FC236}">
                <a16:creationId xmlns:a16="http://schemas.microsoft.com/office/drawing/2014/main" id="{09FC0C9F-3CC0-7C11-F61B-9BC720843952}"/>
              </a:ext>
            </a:extLst>
          </p:cNvPr>
          <p:cNvGrpSpPr/>
          <p:nvPr/>
        </p:nvGrpSpPr>
        <p:grpSpPr>
          <a:xfrm>
            <a:off x="6725574" y="8862351"/>
            <a:ext cx="341820" cy="337500"/>
            <a:chOff x="0" y="0"/>
            <a:chExt cx="455760" cy="450000"/>
          </a:xfrm>
        </p:grpSpPr>
        <p:sp>
          <p:nvSpPr>
            <p:cNvPr id="393" name="Freeform 132">
              <a:extLst>
                <a:ext uri="{FF2B5EF4-FFF2-40B4-BE49-F238E27FC236}">
                  <a16:creationId xmlns:a16="http://schemas.microsoft.com/office/drawing/2014/main" id="{1ACE8C76-EC26-0A68-04C6-EA6240476AC5}"/>
                </a:ext>
              </a:extLst>
            </p:cNvPr>
            <p:cNvSpPr/>
            <p:nvPr/>
          </p:nvSpPr>
          <p:spPr>
            <a:xfrm>
              <a:off x="0" y="0"/>
              <a:ext cx="455803" cy="449961"/>
            </a:xfrm>
            <a:custGeom>
              <a:avLst/>
              <a:gdLst/>
              <a:ahLst/>
              <a:cxnLst/>
              <a:rect l="l" t="t" r="r" b="b"/>
              <a:pathLst>
                <a:path w="455803" h="449961">
                  <a:moveTo>
                    <a:pt x="167894" y="0"/>
                  </a:moveTo>
                  <a:cubicBezTo>
                    <a:pt x="159512" y="0"/>
                    <a:pt x="150368" y="3048"/>
                    <a:pt x="142240" y="8763"/>
                  </a:cubicBezTo>
                  <a:lnTo>
                    <a:pt x="7239" y="143764"/>
                  </a:lnTo>
                  <a:cubicBezTo>
                    <a:pt x="0" y="155829"/>
                    <a:pt x="0" y="175133"/>
                    <a:pt x="7239" y="187198"/>
                  </a:cubicBezTo>
                  <a:lnTo>
                    <a:pt x="221869" y="449961"/>
                  </a:lnTo>
                  <a:cubicBezTo>
                    <a:pt x="279781" y="382524"/>
                    <a:pt x="364109" y="336677"/>
                    <a:pt x="455803" y="329438"/>
                  </a:cubicBezTo>
                  <a:lnTo>
                    <a:pt x="190627" y="11176"/>
                  </a:lnTo>
                  <a:cubicBezTo>
                    <a:pt x="185547" y="3556"/>
                    <a:pt x="177165" y="0"/>
                    <a:pt x="16789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94" name="Group 133">
            <a:extLst>
              <a:ext uri="{FF2B5EF4-FFF2-40B4-BE49-F238E27FC236}">
                <a16:creationId xmlns:a16="http://schemas.microsoft.com/office/drawing/2014/main" id="{58BDC366-B026-A9D6-775F-D76DFA856877}"/>
              </a:ext>
            </a:extLst>
          </p:cNvPr>
          <p:cNvGrpSpPr/>
          <p:nvPr/>
        </p:nvGrpSpPr>
        <p:grpSpPr>
          <a:xfrm>
            <a:off x="7938954" y="9403431"/>
            <a:ext cx="725220" cy="92340"/>
            <a:chOff x="0" y="0"/>
            <a:chExt cx="966960" cy="123120"/>
          </a:xfrm>
        </p:grpSpPr>
        <p:sp>
          <p:nvSpPr>
            <p:cNvPr id="395" name="Freeform 134">
              <a:extLst>
                <a:ext uri="{FF2B5EF4-FFF2-40B4-BE49-F238E27FC236}">
                  <a16:creationId xmlns:a16="http://schemas.microsoft.com/office/drawing/2014/main" id="{8A5A2584-0D9A-1502-D5E4-2B2CE8C66A70}"/>
                </a:ext>
              </a:extLst>
            </p:cNvPr>
            <p:cNvSpPr/>
            <p:nvPr/>
          </p:nvSpPr>
          <p:spPr>
            <a:xfrm>
              <a:off x="127" y="0"/>
              <a:ext cx="966724" cy="123063"/>
            </a:xfrm>
            <a:custGeom>
              <a:avLst/>
              <a:gdLst/>
              <a:ahLst/>
              <a:cxnLst/>
              <a:rect l="l" t="t" r="r" b="b"/>
              <a:pathLst>
                <a:path w="966724" h="123063">
                  <a:moveTo>
                    <a:pt x="28829" y="0"/>
                  </a:moveTo>
                  <a:cubicBezTo>
                    <a:pt x="12065" y="0"/>
                    <a:pt x="0" y="14478"/>
                    <a:pt x="0" y="28956"/>
                  </a:cubicBezTo>
                  <a:cubicBezTo>
                    <a:pt x="0" y="79629"/>
                    <a:pt x="41021" y="123063"/>
                    <a:pt x="91567" y="123063"/>
                  </a:cubicBezTo>
                  <a:lnTo>
                    <a:pt x="872744" y="123063"/>
                  </a:lnTo>
                  <a:cubicBezTo>
                    <a:pt x="923290" y="123063"/>
                    <a:pt x="966724" y="82042"/>
                    <a:pt x="966724" y="28956"/>
                  </a:cubicBezTo>
                  <a:cubicBezTo>
                    <a:pt x="964438" y="12065"/>
                    <a:pt x="952246" y="0"/>
                    <a:pt x="933069" y="0"/>
                  </a:cubicBezTo>
                  <a:lnTo>
                    <a:pt x="839089" y="0"/>
                  </a:lnTo>
                  <a:lnTo>
                    <a:pt x="839089" y="28956"/>
                  </a:lnTo>
                  <a:cubicBezTo>
                    <a:pt x="839089" y="48260"/>
                    <a:pt x="824611" y="62738"/>
                    <a:pt x="807720" y="62738"/>
                  </a:cubicBezTo>
                  <a:cubicBezTo>
                    <a:pt x="788416" y="62738"/>
                    <a:pt x="776478" y="48260"/>
                    <a:pt x="776478" y="28956"/>
                  </a:cubicBezTo>
                  <a:lnTo>
                    <a:pt x="776478" y="0"/>
                  </a:lnTo>
                  <a:lnTo>
                    <a:pt x="713613" y="0"/>
                  </a:lnTo>
                  <a:lnTo>
                    <a:pt x="713613" y="28956"/>
                  </a:lnTo>
                  <a:cubicBezTo>
                    <a:pt x="713613" y="48260"/>
                    <a:pt x="699135" y="62738"/>
                    <a:pt x="682371" y="62738"/>
                  </a:cubicBezTo>
                  <a:cubicBezTo>
                    <a:pt x="665607" y="62738"/>
                    <a:pt x="650875" y="48260"/>
                    <a:pt x="650875" y="28956"/>
                  </a:cubicBezTo>
                  <a:lnTo>
                    <a:pt x="650875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96" name="Group 135">
            <a:extLst>
              <a:ext uri="{FF2B5EF4-FFF2-40B4-BE49-F238E27FC236}">
                <a16:creationId xmlns:a16="http://schemas.microsoft.com/office/drawing/2014/main" id="{7E9A3278-672B-652C-484A-60D22496010D}"/>
              </a:ext>
            </a:extLst>
          </p:cNvPr>
          <p:cNvGrpSpPr/>
          <p:nvPr/>
        </p:nvGrpSpPr>
        <p:grpSpPr>
          <a:xfrm>
            <a:off x="7984314" y="8927691"/>
            <a:ext cx="632880" cy="428760"/>
            <a:chOff x="0" y="0"/>
            <a:chExt cx="843840" cy="571680"/>
          </a:xfrm>
        </p:grpSpPr>
        <p:sp>
          <p:nvSpPr>
            <p:cNvPr id="397" name="Freeform 136">
              <a:extLst>
                <a:ext uri="{FF2B5EF4-FFF2-40B4-BE49-F238E27FC236}">
                  <a16:creationId xmlns:a16="http://schemas.microsoft.com/office/drawing/2014/main" id="{DFB2E1C6-123B-737D-0202-FA27E68B2D1F}"/>
                </a:ext>
              </a:extLst>
            </p:cNvPr>
            <p:cNvSpPr/>
            <p:nvPr/>
          </p:nvSpPr>
          <p:spPr>
            <a:xfrm>
              <a:off x="127" y="127"/>
              <a:ext cx="843661" cy="571500"/>
            </a:xfrm>
            <a:custGeom>
              <a:avLst/>
              <a:gdLst/>
              <a:ahLst/>
              <a:cxnLst/>
              <a:rect l="l" t="t" r="r" b="b"/>
              <a:pathLst>
                <a:path w="843661" h="571500">
                  <a:moveTo>
                    <a:pt x="290195" y="127889"/>
                  </a:moveTo>
                  <a:cubicBezTo>
                    <a:pt x="293751" y="127889"/>
                    <a:pt x="297561" y="128524"/>
                    <a:pt x="301244" y="130048"/>
                  </a:cubicBezTo>
                  <a:lnTo>
                    <a:pt x="491744" y="192786"/>
                  </a:lnTo>
                  <a:cubicBezTo>
                    <a:pt x="511048" y="200025"/>
                    <a:pt x="520700" y="228981"/>
                    <a:pt x="503809" y="245872"/>
                  </a:cubicBezTo>
                  <a:lnTo>
                    <a:pt x="460375" y="286893"/>
                  </a:lnTo>
                  <a:lnTo>
                    <a:pt x="566420" y="392938"/>
                  </a:lnTo>
                  <a:cubicBezTo>
                    <a:pt x="580898" y="402590"/>
                    <a:pt x="580898" y="421894"/>
                    <a:pt x="568833" y="433832"/>
                  </a:cubicBezTo>
                  <a:cubicBezTo>
                    <a:pt x="562737" y="439928"/>
                    <a:pt x="554355" y="442976"/>
                    <a:pt x="545846" y="442976"/>
                  </a:cubicBezTo>
                  <a:cubicBezTo>
                    <a:pt x="537337" y="442976"/>
                    <a:pt x="528955" y="439928"/>
                    <a:pt x="522986" y="433832"/>
                  </a:cubicBezTo>
                  <a:lnTo>
                    <a:pt x="416941" y="330200"/>
                  </a:lnTo>
                  <a:lnTo>
                    <a:pt x="375920" y="371094"/>
                  </a:lnTo>
                  <a:cubicBezTo>
                    <a:pt x="368681" y="378333"/>
                    <a:pt x="360553" y="381508"/>
                    <a:pt x="352806" y="381508"/>
                  </a:cubicBezTo>
                  <a:cubicBezTo>
                    <a:pt x="339852" y="381508"/>
                    <a:pt x="328295" y="372618"/>
                    <a:pt x="325374" y="359029"/>
                  </a:cubicBezTo>
                  <a:lnTo>
                    <a:pt x="262763" y="168529"/>
                  </a:lnTo>
                  <a:cubicBezTo>
                    <a:pt x="254635" y="148209"/>
                    <a:pt x="270510" y="127762"/>
                    <a:pt x="290195" y="127762"/>
                  </a:cubicBezTo>
                  <a:close/>
                  <a:moveTo>
                    <a:pt x="91567" y="0"/>
                  </a:moveTo>
                  <a:cubicBezTo>
                    <a:pt x="40894" y="0"/>
                    <a:pt x="0" y="43307"/>
                    <a:pt x="0" y="93980"/>
                  </a:cubicBezTo>
                  <a:lnTo>
                    <a:pt x="0" y="571500"/>
                  </a:lnTo>
                  <a:lnTo>
                    <a:pt x="843661" y="571500"/>
                  </a:lnTo>
                  <a:lnTo>
                    <a:pt x="843661" y="93980"/>
                  </a:lnTo>
                  <a:cubicBezTo>
                    <a:pt x="843661" y="43434"/>
                    <a:pt x="800227" y="0"/>
                    <a:pt x="747268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98" name="Group 137">
            <a:extLst>
              <a:ext uri="{FF2B5EF4-FFF2-40B4-BE49-F238E27FC236}">
                <a16:creationId xmlns:a16="http://schemas.microsoft.com/office/drawing/2014/main" id="{B1AD1400-B7EC-FE25-AD1D-B319964B783C}"/>
              </a:ext>
            </a:extLst>
          </p:cNvPr>
          <p:cNvGrpSpPr/>
          <p:nvPr/>
        </p:nvGrpSpPr>
        <p:grpSpPr>
          <a:xfrm>
            <a:off x="4373874" y="4485111"/>
            <a:ext cx="611820" cy="397440"/>
            <a:chOff x="0" y="0"/>
            <a:chExt cx="815760" cy="529920"/>
          </a:xfrm>
        </p:grpSpPr>
        <p:sp>
          <p:nvSpPr>
            <p:cNvPr id="399" name="Freeform 138">
              <a:extLst>
                <a:ext uri="{FF2B5EF4-FFF2-40B4-BE49-F238E27FC236}">
                  <a16:creationId xmlns:a16="http://schemas.microsoft.com/office/drawing/2014/main" id="{7A9FB48D-C741-65C8-A4F8-7DDC0832DDE3}"/>
                </a:ext>
              </a:extLst>
            </p:cNvPr>
            <p:cNvSpPr/>
            <p:nvPr/>
          </p:nvSpPr>
          <p:spPr>
            <a:xfrm>
              <a:off x="127" y="0"/>
              <a:ext cx="815594" cy="529844"/>
            </a:xfrm>
            <a:custGeom>
              <a:avLst/>
              <a:gdLst/>
              <a:ahLst/>
              <a:cxnLst/>
              <a:rect l="l" t="t" r="r" b="b"/>
              <a:pathLst>
                <a:path w="815594" h="529844">
                  <a:moveTo>
                    <a:pt x="32893" y="127"/>
                  </a:moveTo>
                  <a:cubicBezTo>
                    <a:pt x="13589" y="127"/>
                    <a:pt x="0" y="19304"/>
                    <a:pt x="0" y="35687"/>
                  </a:cubicBezTo>
                  <a:lnTo>
                    <a:pt x="0" y="529844"/>
                  </a:lnTo>
                  <a:lnTo>
                    <a:pt x="815594" y="529844"/>
                  </a:lnTo>
                  <a:lnTo>
                    <a:pt x="815594" y="35687"/>
                  </a:lnTo>
                  <a:cubicBezTo>
                    <a:pt x="815594" y="13716"/>
                    <a:pt x="799084" y="0"/>
                    <a:pt x="78270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00" name="Group 139">
            <a:extLst>
              <a:ext uri="{FF2B5EF4-FFF2-40B4-BE49-F238E27FC236}">
                <a16:creationId xmlns:a16="http://schemas.microsoft.com/office/drawing/2014/main" id="{1A90CCF2-BEC2-1300-32F0-7693362F3A56}"/>
              </a:ext>
            </a:extLst>
          </p:cNvPr>
          <p:cNvGrpSpPr/>
          <p:nvPr/>
        </p:nvGrpSpPr>
        <p:grpSpPr>
          <a:xfrm>
            <a:off x="4320414" y="4936011"/>
            <a:ext cx="720900" cy="217620"/>
            <a:chOff x="0" y="0"/>
            <a:chExt cx="961200" cy="290160"/>
          </a:xfrm>
        </p:grpSpPr>
        <p:sp>
          <p:nvSpPr>
            <p:cNvPr id="401" name="Freeform 140">
              <a:extLst>
                <a:ext uri="{FF2B5EF4-FFF2-40B4-BE49-F238E27FC236}">
                  <a16:creationId xmlns:a16="http://schemas.microsoft.com/office/drawing/2014/main" id="{8C1C7BEC-1F02-A8A9-DC30-83678288B6E4}"/>
                </a:ext>
              </a:extLst>
            </p:cNvPr>
            <p:cNvSpPr/>
            <p:nvPr/>
          </p:nvSpPr>
          <p:spPr>
            <a:xfrm>
              <a:off x="0" y="0"/>
              <a:ext cx="961390" cy="290068"/>
            </a:xfrm>
            <a:custGeom>
              <a:avLst/>
              <a:gdLst/>
              <a:ahLst/>
              <a:cxnLst/>
              <a:rect l="l" t="t" r="r" b="b"/>
              <a:pathLst>
                <a:path w="961390" h="290068">
                  <a:moveTo>
                    <a:pt x="5461" y="0"/>
                  </a:moveTo>
                  <a:cubicBezTo>
                    <a:pt x="2794" y="11049"/>
                    <a:pt x="0" y="24765"/>
                    <a:pt x="0" y="35687"/>
                  </a:cubicBezTo>
                  <a:cubicBezTo>
                    <a:pt x="0" y="96139"/>
                    <a:pt x="46736" y="145542"/>
                    <a:pt x="104394" y="145542"/>
                  </a:cubicBezTo>
                  <a:lnTo>
                    <a:pt x="274574" y="145542"/>
                  </a:lnTo>
                  <a:lnTo>
                    <a:pt x="227965" y="236220"/>
                  </a:lnTo>
                  <a:cubicBezTo>
                    <a:pt x="219710" y="255397"/>
                    <a:pt x="227965" y="277368"/>
                    <a:pt x="247269" y="285623"/>
                  </a:cubicBezTo>
                  <a:cubicBezTo>
                    <a:pt x="251841" y="288671"/>
                    <a:pt x="257175" y="290068"/>
                    <a:pt x="262382" y="290068"/>
                  </a:cubicBezTo>
                  <a:cubicBezTo>
                    <a:pt x="276098" y="290068"/>
                    <a:pt x="290068" y="281051"/>
                    <a:pt x="293878" y="269113"/>
                  </a:cubicBezTo>
                  <a:lnTo>
                    <a:pt x="357124" y="142748"/>
                  </a:lnTo>
                  <a:lnTo>
                    <a:pt x="442341" y="142748"/>
                  </a:lnTo>
                  <a:lnTo>
                    <a:pt x="442341" y="249809"/>
                  </a:lnTo>
                  <a:cubicBezTo>
                    <a:pt x="442341" y="271780"/>
                    <a:pt x="458851" y="288290"/>
                    <a:pt x="480822" y="288290"/>
                  </a:cubicBezTo>
                  <a:cubicBezTo>
                    <a:pt x="499999" y="288290"/>
                    <a:pt x="513715" y="271780"/>
                    <a:pt x="513715" y="249809"/>
                  </a:cubicBezTo>
                  <a:lnTo>
                    <a:pt x="513715" y="142875"/>
                  </a:lnTo>
                  <a:lnTo>
                    <a:pt x="598805" y="142875"/>
                  </a:lnTo>
                  <a:lnTo>
                    <a:pt x="662051" y="269240"/>
                  </a:lnTo>
                  <a:cubicBezTo>
                    <a:pt x="670306" y="281559"/>
                    <a:pt x="683133" y="287782"/>
                    <a:pt x="696087" y="287782"/>
                  </a:cubicBezTo>
                  <a:cubicBezTo>
                    <a:pt x="700405" y="287782"/>
                    <a:pt x="704596" y="287147"/>
                    <a:pt x="708787" y="285750"/>
                  </a:cubicBezTo>
                  <a:cubicBezTo>
                    <a:pt x="727964" y="274701"/>
                    <a:pt x="733425" y="255524"/>
                    <a:pt x="727964" y="236347"/>
                  </a:cubicBezTo>
                  <a:lnTo>
                    <a:pt x="681355" y="145669"/>
                  </a:lnTo>
                  <a:lnTo>
                    <a:pt x="851535" y="145669"/>
                  </a:lnTo>
                  <a:cubicBezTo>
                    <a:pt x="909193" y="145669"/>
                    <a:pt x="961390" y="96266"/>
                    <a:pt x="961390" y="35814"/>
                  </a:cubicBezTo>
                  <a:cubicBezTo>
                    <a:pt x="961390" y="22098"/>
                    <a:pt x="955929" y="11049"/>
                    <a:pt x="953135" y="127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02" name="Group 141">
            <a:extLst>
              <a:ext uri="{FF2B5EF4-FFF2-40B4-BE49-F238E27FC236}">
                <a16:creationId xmlns:a16="http://schemas.microsoft.com/office/drawing/2014/main" id="{33083530-67B0-19AC-BA19-88B6DBB7D4B9}"/>
              </a:ext>
            </a:extLst>
          </p:cNvPr>
          <p:cNvGrpSpPr/>
          <p:nvPr/>
        </p:nvGrpSpPr>
        <p:grpSpPr>
          <a:xfrm>
            <a:off x="4594194" y="4324191"/>
            <a:ext cx="164700" cy="106920"/>
            <a:chOff x="0" y="0"/>
            <a:chExt cx="219600" cy="142560"/>
          </a:xfrm>
        </p:grpSpPr>
        <p:sp>
          <p:nvSpPr>
            <p:cNvPr id="403" name="Freeform 142">
              <a:extLst>
                <a:ext uri="{FF2B5EF4-FFF2-40B4-BE49-F238E27FC236}">
                  <a16:creationId xmlns:a16="http://schemas.microsoft.com/office/drawing/2014/main" id="{0C0E5983-3D7A-41C8-6FE5-A340424FAB51}"/>
                </a:ext>
              </a:extLst>
            </p:cNvPr>
            <p:cNvSpPr/>
            <p:nvPr/>
          </p:nvSpPr>
          <p:spPr>
            <a:xfrm>
              <a:off x="127" y="0"/>
              <a:ext cx="219456" cy="142621"/>
            </a:xfrm>
            <a:custGeom>
              <a:avLst/>
              <a:gdLst/>
              <a:ahLst/>
              <a:cxnLst/>
              <a:rect l="l" t="t" r="r" b="b"/>
              <a:pathLst>
                <a:path w="219456" h="142621">
                  <a:moveTo>
                    <a:pt x="38354" y="0"/>
                  </a:moveTo>
                  <a:cubicBezTo>
                    <a:pt x="19177" y="0"/>
                    <a:pt x="0" y="16383"/>
                    <a:pt x="0" y="35687"/>
                  </a:cubicBezTo>
                  <a:lnTo>
                    <a:pt x="0" y="142621"/>
                  </a:lnTo>
                  <a:lnTo>
                    <a:pt x="216662" y="142621"/>
                  </a:lnTo>
                  <a:lnTo>
                    <a:pt x="216662" y="35687"/>
                  </a:lnTo>
                  <a:lnTo>
                    <a:pt x="219456" y="35687"/>
                  </a:lnTo>
                  <a:cubicBezTo>
                    <a:pt x="219456" y="16383"/>
                    <a:pt x="203073" y="0"/>
                    <a:pt x="18376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04" name="Group 143">
            <a:extLst>
              <a:ext uri="{FF2B5EF4-FFF2-40B4-BE49-F238E27FC236}">
                <a16:creationId xmlns:a16="http://schemas.microsoft.com/office/drawing/2014/main" id="{BAE80027-D374-BFAA-6254-6C8F866802EB}"/>
              </a:ext>
            </a:extLst>
          </p:cNvPr>
          <p:cNvGrpSpPr/>
          <p:nvPr/>
        </p:nvGrpSpPr>
        <p:grpSpPr>
          <a:xfrm>
            <a:off x="10460214" y="4318251"/>
            <a:ext cx="381240" cy="379080"/>
            <a:chOff x="0" y="0"/>
            <a:chExt cx="508320" cy="505440"/>
          </a:xfrm>
        </p:grpSpPr>
        <p:sp>
          <p:nvSpPr>
            <p:cNvPr id="405" name="Freeform 144">
              <a:extLst>
                <a:ext uri="{FF2B5EF4-FFF2-40B4-BE49-F238E27FC236}">
                  <a16:creationId xmlns:a16="http://schemas.microsoft.com/office/drawing/2014/main" id="{A42B7A99-35A7-D7E1-016C-9506786AE230}"/>
                </a:ext>
              </a:extLst>
            </p:cNvPr>
            <p:cNvSpPr/>
            <p:nvPr/>
          </p:nvSpPr>
          <p:spPr>
            <a:xfrm>
              <a:off x="0" y="0"/>
              <a:ext cx="508381" cy="505333"/>
            </a:xfrm>
            <a:custGeom>
              <a:avLst/>
              <a:gdLst/>
              <a:ahLst/>
              <a:cxnLst/>
              <a:rect l="l" t="t" r="r" b="b"/>
              <a:pathLst>
                <a:path w="508381" h="505333">
                  <a:moveTo>
                    <a:pt x="255524" y="145669"/>
                  </a:moveTo>
                  <a:cubicBezTo>
                    <a:pt x="272034" y="145669"/>
                    <a:pt x="288544" y="162179"/>
                    <a:pt x="288544" y="178689"/>
                  </a:cubicBezTo>
                  <a:lnTo>
                    <a:pt x="288544" y="217170"/>
                  </a:lnTo>
                  <a:lnTo>
                    <a:pt x="327025" y="217170"/>
                  </a:lnTo>
                  <a:cubicBezTo>
                    <a:pt x="348996" y="217170"/>
                    <a:pt x="362839" y="233680"/>
                    <a:pt x="362839" y="255651"/>
                  </a:cubicBezTo>
                  <a:cubicBezTo>
                    <a:pt x="362839" y="274955"/>
                    <a:pt x="343535" y="291338"/>
                    <a:pt x="327025" y="291338"/>
                  </a:cubicBezTo>
                  <a:lnTo>
                    <a:pt x="288417" y="291338"/>
                  </a:lnTo>
                  <a:lnTo>
                    <a:pt x="288417" y="329819"/>
                  </a:lnTo>
                  <a:cubicBezTo>
                    <a:pt x="288417" y="348996"/>
                    <a:pt x="271907" y="362839"/>
                    <a:pt x="255397" y="362839"/>
                  </a:cubicBezTo>
                  <a:cubicBezTo>
                    <a:pt x="236220" y="362839"/>
                    <a:pt x="219583" y="346329"/>
                    <a:pt x="219583" y="329819"/>
                  </a:cubicBezTo>
                  <a:lnTo>
                    <a:pt x="219583" y="291211"/>
                  </a:lnTo>
                  <a:lnTo>
                    <a:pt x="181356" y="291211"/>
                  </a:lnTo>
                  <a:cubicBezTo>
                    <a:pt x="162179" y="291211"/>
                    <a:pt x="148336" y="274701"/>
                    <a:pt x="148336" y="255524"/>
                  </a:cubicBezTo>
                  <a:cubicBezTo>
                    <a:pt x="148336" y="233553"/>
                    <a:pt x="162052" y="217043"/>
                    <a:pt x="181356" y="217043"/>
                  </a:cubicBezTo>
                  <a:lnTo>
                    <a:pt x="219710" y="217043"/>
                  </a:lnTo>
                  <a:lnTo>
                    <a:pt x="219710" y="178562"/>
                  </a:lnTo>
                  <a:cubicBezTo>
                    <a:pt x="219710" y="159258"/>
                    <a:pt x="236220" y="145542"/>
                    <a:pt x="255524" y="145542"/>
                  </a:cubicBezTo>
                  <a:close/>
                  <a:moveTo>
                    <a:pt x="38481" y="0"/>
                  </a:moveTo>
                  <a:cubicBezTo>
                    <a:pt x="16510" y="0"/>
                    <a:pt x="0" y="16510"/>
                    <a:pt x="0" y="38481"/>
                  </a:cubicBezTo>
                  <a:lnTo>
                    <a:pt x="0" y="469646"/>
                  </a:lnTo>
                  <a:cubicBezTo>
                    <a:pt x="2794" y="491617"/>
                    <a:pt x="19304" y="505333"/>
                    <a:pt x="38481" y="505333"/>
                  </a:cubicBezTo>
                  <a:lnTo>
                    <a:pt x="469773" y="505333"/>
                  </a:lnTo>
                  <a:cubicBezTo>
                    <a:pt x="491744" y="505333"/>
                    <a:pt x="508381" y="488823"/>
                    <a:pt x="508381" y="469646"/>
                  </a:cubicBezTo>
                  <a:lnTo>
                    <a:pt x="508381" y="38481"/>
                  </a:lnTo>
                  <a:cubicBezTo>
                    <a:pt x="508381" y="16510"/>
                    <a:pt x="491744" y="0"/>
                    <a:pt x="46977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06" name="Group 145">
            <a:extLst>
              <a:ext uri="{FF2B5EF4-FFF2-40B4-BE49-F238E27FC236}">
                <a16:creationId xmlns:a16="http://schemas.microsoft.com/office/drawing/2014/main" id="{85FDE39E-2AC7-F50F-33F3-189DC36768FD}"/>
              </a:ext>
            </a:extLst>
          </p:cNvPr>
          <p:cNvGrpSpPr/>
          <p:nvPr/>
        </p:nvGrpSpPr>
        <p:grpSpPr>
          <a:xfrm>
            <a:off x="10462374" y="4771311"/>
            <a:ext cx="383400" cy="376920"/>
            <a:chOff x="0" y="0"/>
            <a:chExt cx="511200" cy="502560"/>
          </a:xfrm>
        </p:grpSpPr>
        <p:sp>
          <p:nvSpPr>
            <p:cNvPr id="407" name="Freeform 146">
              <a:extLst>
                <a:ext uri="{FF2B5EF4-FFF2-40B4-BE49-F238E27FC236}">
                  <a16:creationId xmlns:a16="http://schemas.microsoft.com/office/drawing/2014/main" id="{309CCBFE-600D-2EB4-E1FF-BAE2BC238EF5}"/>
                </a:ext>
              </a:extLst>
            </p:cNvPr>
            <p:cNvSpPr/>
            <p:nvPr/>
          </p:nvSpPr>
          <p:spPr>
            <a:xfrm>
              <a:off x="127" y="0"/>
              <a:ext cx="511175" cy="502539"/>
            </a:xfrm>
            <a:custGeom>
              <a:avLst/>
              <a:gdLst/>
              <a:ahLst/>
              <a:cxnLst/>
              <a:rect l="l" t="t" r="r" b="b"/>
              <a:pathLst>
                <a:path w="511175" h="502539">
                  <a:moveTo>
                    <a:pt x="300736" y="162052"/>
                  </a:moveTo>
                  <a:cubicBezTo>
                    <a:pt x="310388" y="162052"/>
                    <a:pt x="320040" y="164719"/>
                    <a:pt x="326898" y="170307"/>
                  </a:cubicBezTo>
                  <a:cubicBezTo>
                    <a:pt x="340614" y="184023"/>
                    <a:pt x="340614" y="208788"/>
                    <a:pt x="326898" y="222504"/>
                  </a:cubicBezTo>
                  <a:lnTo>
                    <a:pt x="302133" y="247142"/>
                  </a:lnTo>
                  <a:lnTo>
                    <a:pt x="326898" y="271780"/>
                  </a:lnTo>
                  <a:cubicBezTo>
                    <a:pt x="340614" y="285496"/>
                    <a:pt x="340614" y="307467"/>
                    <a:pt x="326898" y="321183"/>
                  </a:cubicBezTo>
                  <a:cubicBezTo>
                    <a:pt x="320040" y="328041"/>
                    <a:pt x="310388" y="331470"/>
                    <a:pt x="300736" y="331470"/>
                  </a:cubicBezTo>
                  <a:cubicBezTo>
                    <a:pt x="291084" y="331470"/>
                    <a:pt x="281559" y="328041"/>
                    <a:pt x="274701" y="321183"/>
                  </a:cubicBezTo>
                  <a:lnTo>
                    <a:pt x="252730" y="299212"/>
                  </a:lnTo>
                  <a:lnTo>
                    <a:pt x="228092" y="321183"/>
                  </a:lnTo>
                  <a:cubicBezTo>
                    <a:pt x="221234" y="328041"/>
                    <a:pt x="211582" y="331470"/>
                    <a:pt x="201930" y="331470"/>
                  </a:cubicBezTo>
                  <a:cubicBezTo>
                    <a:pt x="192278" y="331470"/>
                    <a:pt x="182753" y="328041"/>
                    <a:pt x="175895" y="321183"/>
                  </a:cubicBezTo>
                  <a:cubicBezTo>
                    <a:pt x="162052" y="307467"/>
                    <a:pt x="162052" y="285496"/>
                    <a:pt x="175895" y="271780"/>
                  </a:cubicBezTo>
                  <a:lnTo>
                    <a:pt x="200533" y="247142"/>
                  </a:lnTo>
                  <a:lnTo>
                    <a:pt x="175895" y="222377"/>
                  </a:lnTo>
                  <a:cubicBezTo>
                    <a:pt x="162052" y="208661"/>
                    <a:pt x="162052" y="183896"/>
                    <a:pt x="175895" y="170180"/>
                  </a:cubicBezTo>
                  <a:cubicBezTo>
                    <a:pt x="182753" y="164719"/>
                    <a:pt x="192405" y="161925"/>
                    <a:pt x="201930" y="161925"/>
                  </a:cubicBezTo>
                  <a:cubicBezTo>
                    <a:pt x="211455" y="161925"/>
                    <a:pt x="221234" y="164592"/>
                    <a:pt x="228092" y="170180"/>
                  </a:cubicBezTo>
                  <a:lnTo>
                    <a:pt x="252730" y="194945"/>
                  </a:lnTo>
                  <a:lnTo>
                    <a:pt x="274701" y="170180"/>
                  </a:lnTo>
                  <a:cubicBezTo>
                    <a:pt x="281559" y="164719"/>
                    <a:pt x="291211" y="161925"/>
                    <a:pt x="300736" y="161925"/>
                  </a:cubicBezTo>
                  <a:close/>
                  <a:moveTo>
                    <a:pt x="38481" y="0"/>
                  </a:moveTo>
                  <a:cubicBezTo>
                    <a:pt x="19177" y="0"/>
                    <a:pt x="0" y="16510"/>
                    <a:pt x="0" y="32893"/>
                  </a:cubicBezTo>
                  <a:lnTo>
                    <a:pt x="0" y="466852"/>
                  </a:lnTo>
                  <a:cubicBezTo>
                    <a:pt x="0" y="488823"/>
                    <a:pt x="19177" y="502539"/>
                    <a:pt x="38481" y="502539"/>
                  </a:cubicBezTo>
                  <a:lnTo>
                    <a:pt x="472567" y="502539"/>
                  </a:lnTo>
                  <a:cubicBezTo>
                    <a:pt x="491871" y="502539"/>
                    <a:pt x="511175" y="483235"/>
                    <a:pt x="511175" y="466852"/>
                  </a:cubicBezTo>
                  <a:lnTo>
                    <a:pt x="511175" y="32893"/>
                  </a:lnTo>
                  <a:cubicBezTo>
                    <a:pt x="511048" y="13716"/>
                    <a:pt x="491744" y="0"/>
                    <a:pt x="472567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08" name="Group 147">
            <a:extLst>
              <a:ext uri="{FF2B5EF4-FFF2-40B4-BE49-F238E27FC236}">
                <a16:creationId xmlns:a16="http://schemas.microsoft.com/office/drawing/2014/main" id="{25009402-B1C0-9AB5-266C-F631D22596B2}"/>
              </a:ext>
            </a:extLst>
          </p:cNvPr>
          <p:cNvGrpSpPr/>
          <p:nvPr/>
        </p:nvGrpSpPr>
        <p:grpSpPr>
          <a:xfrm>
            <a:off x="10911114" y="4318251"/>
            <a:ext cx="381240" cy="379080"/>
            <a:chOff x="0" y="0"/>
            <a:chExt cx="508320" cy="505440"/>
          </a:xfrm>
        </p:grpSpPr>
        <p:sp>
          <p:nvSpPr>
            <p:cNvPr id="409" name="Freeform 148">
              <a:extLst>
                <a:ext uri="{FF2B5EF4-FFF2-40B4-BE49-F238E27FC236}">
                  <a16:creationId xmlns:a16="http://schemas.microsoft.com/office/drawing/2014/main" id="{F4D97FC0-E191-F1A2-6BEB-C3A5F476BB23}"/>
                </a:ext>
              </a:extLst>
            </p:cNvPr>
            <p:cNvSpPr/>
            <p:nvPr/>
          </p:nvSpPr>
          <p:spPr>
            <a:xfrm>
              <a:off x="127" y="0"/>
              <a:ext cx="508254" cy="505333"/>
            </a:xfrm>
            <a:custGeom>
              <a:avLst/>
              <a:gdLst/>
              <a:ahLst/>
              <a:cxnLst/>
              <a:rect l="l" t="t" r="r" b="b"/>
              <a:pathLst>
                <a:path w="508254" h="505333">
                  <a:moveTo>
                    <a:pt x="326898" y="214249"/>
                  </a:moveTo>
                  <a:cubicBezTo>
                    <a:pt x="346075" y="214249"/>
                    <a:pt x="359918" y="230759"/>
                    <a:pt x="359918" y="249936"/>
                  </a:cubicBezTo>
                  <a:cubicBezTo>
                    <a:pt x="362585" y="274701"/>
                    <a:pt x="346202" y="288417"/>
                    <a:pt x="326898" y="288417"/>
                  </a:cubicBezTo>
                  <a:lnTo>
                    <a:pt x="181229" y="288417"/>
                  </a:lnTo>
                  <a:cubicBezTo>
                    <a:pt x="161925" y="288417"/>
                    <a:pt x="148209" y="271907"/>
                    <a:pt x="148209" y="249936"/>
                  </a:cubicBezTo>
                  <a:cubicBezTo>
                    <a:pt x="148209" y="230632"/>
                    <a:pt x="164719" y="214249"/>
                    <a:pt x="181229" y="214249"/>
                  </a:cubicBezTo>
                  <a:close/>
                  <a:moveTo>
                    <a:pt x="38481" y="0"/>
                  </a:moveTo>
                  <a:cubicBezTo>
                    <a:pt x="16383" y="0"/>
                    <a:pt x="0" y="16510"/>
                    <a:pt x="0" y="38481"/>
                  </a:cubicBezTo>
                  <a:lnTo>
                    <a:pt x="0" y="469646"/>
                  </a:lnTo>
                  <a:cubicBezTo>
                    <a:pt x="0" y="491617"/>
                    <a:pt x="16510" y="505333"/>
                    <a:pt x="38481" y="505333"/>
                  </a:cubicBezTo>
                  <a:lnTo>
                    <a:pt x="469773" y="505333"/>
                  </a:lnTo>
                  <a:cubicBezTo>
                    <a:pt x="491744" y="505333"/>
                    <a:pt x="508254" y="488823"/>
                    <a:pt x="508254" y="469646"/>
                  </a:cubicBezTo>
                  <a:lnTo>
                    <a:pt x="508254" y="38481"/>
                  </a:lnTo>
                  <a:cubicBezTo>
                    <a:pt x="508254" y="16510"/>
                    <a:pt x="491744" y="0"/>
                    <a:pt x="46977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10" name="Group 149">
            <a:extLst>
              <a:ext uri="{FF2B5EF4-FFF2-40B4-BE49-F238E27FC236}">
                <a16:creationId xmlns:a16="http://schemas.microsoft.com/office/drawing/2014/main" id="{DDFCEC9B-33E8-12D9-911F-ABA67BB1C208}"/>
              </a:ext>
            </a:extLst>
          </p:cNvPr>
          <p:cNvGrpSpPr/>
          <p:nvPr/>
        </p:nvGrpSpPr>
        <p:grpSpPr>
          <a:xfrm>
            <a:off x="10911114" y="4769151"/>
            <a:ext cx="381240" cy="379080"/>
            <a:chOff x="0" y="0"/>
            <a:chExt cx="508320" cy="505440"/>
          </a:xfrm>
        </p:grpSpPr>
        <p:sp>
          <p:nvSpPr>
            <p:cNvPr id="411" name="Freeform 150">
              <a:extLst>
                <a:ext uri="{FF2B5EF4-FFF2-40B4-BE49-F238E27FC236}">
                  <a16:creationId xmlns:a16="http://schemas.microsoft.com/office/drawing/2014/main" id="{C0F5EDF9-4644-507E-7A4D-72F64399A5C2}"/>
                </a:ext>
              </a:extLst>
            </p:cNvPr>
            <p:cNvSpPr/>
            <p:nvPr/>
          </p:nvSpPr>
          <p:spPr>
            <a:xfrm>
              <a:off x="127" y="127"/>
              <a:ext cx="508254" cy="505206"/>
            </a:xfrm>
            <a:custGeom>
              <a:avLst/>
              <a:gdLst/>
              <a:ahLst/>
              <a:cxnLst/>
              <a:rect l="l" t="t" r="r" b="b"/>
              <a:pathLst>
                <a:path w="508254" h="505206">
                  <a:moveTo>
                    <a:pt x="326898" y="142748"/>
                  </a:moveTo>
                  <a:cubicBezTo>
                    <a:pt x="346075" y="142748"/>
                    <a:pt x="359918" y="161925"/>
                    <a:pt x="359918" y="181229"/>
                  </a:cubicBezTo>
                  <a:cubicBezTo>
                    <a:pt x="362585" y="203200"/>
                    <a:pt x="346202" y="216916"/>
                    <a:pt x="326898" y="216916"/>
                  </a:cubicBezTo>
                  <a:lnTo>
                    <a:pt x="181229" y="216916"/>
                  </a:lnTo>
                  <a:cubicBezTo>
                    <a:pt x="161925" y="216916"/>
                    <a:pt x="148209" y="197612"/>
                    <a:pt x="148209" y="181229"/>
                  </a:cubicBezTo>
                  <a:cubicBezTo>
                    <a:pt x="148209" y="161925"/>
                    <a:pt x="164719" y="142748"/>
                    <a:pt x="181229" y="142748"/>
                  </a:cubicBezTo>
                  <a:close/>
                  <a:moveTo>
                    <a:pt x="181229" y="288290"/>
                  </a:moveTo>
                  <a:cubicBezTo>
                    <a:pt x="200406" y="288290"/>
                    <a:pt x="214249" y="304800"/>
                    <a:pt x="214249" y="321183"/>
                  </a:cubicBezTo>
                  <a:cubicBezTo>
                    <a:pt x="216916" y="345821"/>
                    <a:pt x="200533" y="359664"/>
                    <a:pt x="181229" y="359664"/>
                  </a:cubicBezTo>
                  <a:cubicBezTo>
                    <a:pt x="161925" y="359664"/>
                    <a:pt x="148209" y="343154"/>
                    <a:pt x="148209" y="321183"/>
                  </a:cubicBezTo>
                  <a:cubicBezTo>
                    <a:pt x="148209" y="301879"/>
                    <a:pt x="164719" y="288290"/>
                    <a:pt x="181229" y="288290"/>
                  </a:cubicBezTo>
                  <a:close/>
                  <a:moveTo>
                    <a:pt x="38481" y="0"/>
                  </a:moveTo>
                  <a:cubicBezTo>
                    <a:pt x="16383" y="0"/>
                    <a:pt x="0" y="16383"/>
                    <a:pt x="0" y="32893"/>
                  </a:cubicBezTo>
                  <a:lnTo>
                    <a:pt x="0" y="469519"/>
                  </a:lnTo>
                  <a:cubicBezTo>
                    <a:pt x="0" y="491490"/>
                    <a:pt x="16510" y="505206"/>
                    <a:pt x="38481" y="505206"/>
                  </a:cubicBezTo>
                  <a:lnTo>
                    <a:pt x="469773" y="505206"/>
                  </a:lnTo>
                  <a:cubicBezTo>
                    <a:pt x="491744" y="505206"/>
                    <a:pt x="508254" y="485902"/>
                    <a:pt x="508254" y="469519"/>
                  </a:cubicBezTo>
                  <a:lnTo>
                    <a:pt x="508254" y="35560"/>
                  </a:lnTo>
                  <a:cubicBezTo>
                    <a:pt x="508254" y="16383"/>
                    <a:pt x="491744" y="0"/>
                    <a:pt x="46977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12" name="Group 151">
            <a:extLst>
              <a:ext uri="{FF2B5EF4-FFF2-40B4-BE49-F238E27FC236}">
                <a16:creationId xmlns:a16="http://schemas.microsoft.com/office/drawing/2014/main" id="{21BB4A30-F5A6-2AE9-A2E9-3A0080731806}"/>
              </a:ext>
            </a:extLst>
          </p:cNvPr>
          <p:cNvGrpSpPr/>
          <p:nvPr/>
        </p:nvGrpSpPr>
        <p:grpSpPr>
          <a:xfrm>
            <a:off x="5612634" y="4379811"/>
            <a:ext cx="961200" cy="774360"/>
            <a:chOff x="0" y="0"/>
            <a:chExt cx="1281600" cy="1032480"/>
          </a:xfrm>
        </p:grpSpPr>
        <p:sp>
          <p:nvSpPr>
            <p:cNvPr id="413" name="Freeform 152">
              <a:extLst>
                <a:ext uri="{FF2B5EF4-FFF2-40B4-BE49-F238E27FC236}">
                  <a16:creationId xmlns:a16="http://schemas.microsoft.com/office/drawing/2014/main" id="{0D213BF3-DACD-5524-FDD1-8D73201D188E}"/>
                </a:ext>
              </a:extLst>
            </p:cNvPr>
            <p:cNvSpPr/>
            <p:nvPr/>
          </p:nvSpPr>
          <p:spPr>
            <a:xfrm>
              <a:off x="0" y="127"/>
              <a:ext cx="1281557" cy="1032383"/>
            </a:xfrm>
            <a:custGeom>
              <a:avLst/>
              <a:gdLst/>
              <a:ahLst/>
              <a:cxnLst/>
              <a:rect l="l" t="t" r="r" b="b"/>
              <a:pathLst>
                <a:path w="1281557" h="1032383">
                  <a:moveTo>
                    <a:pt x="642366" y="69342"/>
                  </a:moveTo>
                  <a:cubicBezTo>
                    <a:pt x="743966" y="69342"/>
                    <a:pt x="844931" y="108458"/>
                    <a:pt x="921766" y="186690"/>
                  </a:cubicBezTo>
                  <a:cubicBezTo>
                    <a:pt x="1075563" y="340487"/>
                    <a:pt x="1075563" y="590423"/>
                    <a:pt x="921766" y="744093"/>
                  </a:cubicBezTo>
                  <a:cubicBezTo>
                    <a:pt x="850392" y="818261"/>
                    <a:pt x="751586" y="862203"/>
                    <a:pt x="641731" y="862203"/>
                  </a:cubicBezTo>
                  <a:cubicBezTo>
                    <a:pt x="531876" y="862203"/>
                    <a:pt x="430276" y="815467"/>
                    <a:pt x="358902" y="744093"/>
                  </a:cubicBezTo>
                  <a:cubicBezTo>
                    <a:pt x="205105" y="590296"/>
                    <a:pt x="205105" y="340487"/>
                    <a:pt x="358902" y="186690"/>
                  </a:cubicBezTo>
                  <a:cubicBezTo>
                    <a:pt x="438531" y="108458"/>
                    <a:pt x="540766" y="69342"/>
                    <a:pt x="642366" y="69342"/>
                  </a:cubicBezTo>
                  <a:close/>
                  <a:moveTo>
                    <a:pt x="638556" y="0"/>
                  </a:moveTo>
                  <a:cubicBezTo>
                    <a:pt x="182245" y="0"/>
                    <a:pt x="0" y="588137"/>
                    <a:pt x="372618" y="851154"/>
                  </a:cubicBezTo>
                  <a:lnTo>
                    <a:pt x="298450" y="982980"/>
                  </a:lnTo>
                  <a:cubicBezTo>
                    <a:pt x="287528" y="1004951"/>
                    <a:pt x="303911" y="1032383"/>
                    <a:pt x="328676" y="1032383"/>
                  </a:cubicBezTo>
                  <a:cubicBezTo>
                    <a:pt x="342392" y="1032383"/>
                    <a:pt x="356108" y="1026922"/>
                    <a:pt x="358902" y="1013079"/>
                  </a:cubicBezTo>
                  <a:lnTo>
                    <a:pt x="435737" y="889635"/>
                  </a:lnTo>
                  <a:cubicBezTo>
                    <a:pt x="500253" y="921131"/>
                    <a:pt x="570230" y="937006"/>
                    <a:pt x="640588" y="937006"/>
                  </a:cubicBezTo>
                  <a:cubicBezTo>
                    <a:pt x="710946" y="937006"/>
                    <a:pt x="781558" y="921258"/>
                    <a:pt x="847471" y="889635"/>
                  </a:cubicBezTo>
                  <a:lnTo>
                    <a:pt x="921639" y="1013079"/>
                  </a:lnTo>
                  <a:cubicBezTo>
                    <a:pt x="929894" y="1026795"/>
                    <a:pt x="943610" y="1032383"/>
                    <a:pt x="951865" y="1032383"/>
                  </a:cubicBezTo>
                  <a:cubicBezTo>
                    <a:pt x="979297" y="1032383"/>
                    <a:pt x="998474" y="1004951"/>
                    <a:pt x="984758" y="982980"/>
                  </a:cubicBezTo>
                  <a:lnTo>
                    <a:pt x="908177" y="851154"/>
                  </a:lnTo>
                  <a:cubicBezTo>
                    <a:pt x="1281557" y="590296"/>
                    <a:pt x="1097534" y="0"/>
                    <a:pt x="641731" y="0"/>
                  </a:cubicBezTo>
                  <a:cubicBezTo>
                    <a:pt x="640588" y="0"/>
                    <a:pt x="639572" y="0"/>
                    <a:pt x="63855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14" name="Group 153">
            <a:extLst>
              <a:ext uri="{FF2B5EF4-FFF2-40B4-BE49-F238E27FC236}">
                <a16:creationId xmlns:a16="http://schemas.microsoft.com/office/drawing/2014/main" id="{C86B4494-D1E0-828A-DE3D-955B290B8881}"/>
              </a:ext>
            </a:extLst>
          </p:cNvPr>
          <p:cNvGrpSpPr/>
          <p:nvPr/>
        </p:nvGrpSpPr>
        <p:grpSpPr>
          <a:xfrm>
            <a:off x="6219594" y="4324191"/>
            <a:ext cx="278100" cy="278100"/>
            <a:chOff x="0" y="0"/>
            <a:chExt cx="370800" cy="370800"/>
          </a:xfrm>
        </p:grpSpPr>
        <p:sp>
          <p:nvSpPr>
            <p:cNvPr id="415" name="Freeform 154">
              <a:extLst>
                <a:ext uri="{FF2B5EF4-FFF2-40B4-BE49-F238E27FC236}">
                  <a16:creationId xmlns:a16="http://schemas.microsoft.com/office/drawing/2014/main" id="{BB3EE605-9F59-A278-5E9F-A9CB0E64AC7D}"/>
                </a:ext>
              </a:extLst>
            </p:cNvPr>
            <p:cNvSpPr/>
            <p:nvPr/>
          </p:nvSpPr>
          <p:spPr>
            <a:xfrm>
              <a:off x="0" y="0"/>
              <a:ext cx="370840" cy="370840"/>
            </a:xfrm>
            <a:custGeom>
              <a:avLst/>
              <a:gdLst/>
              <a:ahLst/>
              <a:cxnLst/>
              <a:rect l="l" t="t" r="r" b="b"/>
              <a:pathLst>
                <a:path w="370840" h="370840">
                  <a:moveTo>
                    <a:pt x="118110" y="0"/>
                  </a:moveTo>
                  <a:cubicBezTo>
                    <a:pt x="76835" y="0"/>
                    <a:pt x="35687" y="8255"/>
                    <a:pt x="0" y="27432"/>
                  </a:cubicBezTo>
                  <a:cubicBezTo>
                    <a:pt x="164846" y="82423"/>
                    <a:pt x="291084" y="208788"/>
                    <a:pt x="343281" y="370840"/>
                  </a:cubicBezTo>
                  <a:cubicBezTo>
                    <a:pt x="359791" y="335153"/>
                    <a:pt x="370840" y="293878"/>
                    <a:pt x="370840" y="252730"/>
                  </a:cubicBezTo>
                  <a:cubicBezTo>
                    <a:pt x="370840" y="112649"/>
                    <a:pt x="258191" y="0"/>
                    <a:pt x="11811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16" name="Group 155">
            <a:extLst>
              <a:ext uri="{FF2B5EF4-FFF2-40B4-BE49-F238E27FC236}">
                <a16:creationId xmlns:a16="http://schemas.microsoft.com/office/drawing/2014/main" id="{FC64D45E-F43A-915E-2663-35B070320ED3}"/>
              </a:ext>
            </a:extLst>
          </p:cNvPr>
          <p:cNvGrpSpPr/>
          <p:nvPr/>
        </p:nvGrpSpPr>
        <p:grpSpPr>
          <a:xfrm>
            <a:off x="5686074" y="4326351"/>
            <a:ext cx="278100" cy="278100"/>
            <a:chOff x="0" y="0"/>
            <a:chExt cx="370800" cy="370800"/>
          </a:xfrm>
        </p:grpSpPr>
        <p:sp>
          <p:nvSpPr>
            <p:cNvPr id="417" name="Freeform 156">
              <a:extLst>
                <a:ext uri="{FF2B5EF4-FFF2-40B4-BE49-F238E27FC236}">
                  <a16:creationId xmlns:a16="http://schemas.microsoft.com/office/drawing/2014/main" id="{F1E99D78-A461-4B02-6C9B-1ED704F8DC15}"/>
                </a:ext>
              </a:extLst>
            </p:cNvPr>
            <p:cNvSpPr/>
            <p:nvPr/>
          </p:nvSpPr>
          <p:spPr>
            <a:xfrm>
              <a:off x="127" y="127"/>
              <a:ext cx="370713" cy="370586"/>
            </a:xfrm>
            <a:custGeom>
              <a:avLst/>
              <a:gdLst/>
              <a:ahLst/>
              <a:cxnLst/>
              <a:rect l="l" t="t" r="r" b="b"/>
              <a:pathLst>
                <a:path w="370713" h="370586">
                  <a:moveTo>
                    <a:pt x="255397" y="0"/>
                  </a:moveTo>
                  <a:cubicBezTo>
                    <a:pt x="112522" y="0"/>
                    <a:pt x="0" y="112522"/>
                    <a:pt x="0" y="252476"/>
                  </a:cubicBezTo>
                  <a:cubicBezTo>
                    <a:pt x="0" y="293751"/>
                    <a:pt x="10922" y="334899"/>
                    <a:pt x="27432" y="370586"/>
                  </a:cubicBezTo>
                  <a:cubicBezTo>
                    <a:pt x="85090" y="205867"/>
                    <a:pt x="211328" y="79629"/>
                    <a:pt x="370713" y="27432"/>
                  </a:cubicBezTo>
                  <a:cubicBezTo>
                    <a:pt x="337693" y="10922"/>
                    <a:pt x="296545" y="0"/>
                    <a:pt x="255397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18" name="Group 157">
            <a:extLst>
              <a:ext uri="{FF2B5EF4-FFF2-40B4-BE49-F238E27FC236}">
                <a16:creationId xmlns:a16="http://schemas.microsoft.com/office/drawing/2014/main" id="{CA3554B8-5886-1583-3DB6-2EF60BDDA0FA}"/>
              </a:ext>
            </a:extLst>
          </p:cNvPr>
          <p:cNvGrpSpPr/>
          <p:nvPr/>
        </p:nvGrpSpPr>
        <p:grpSpPr>
          <a:xfrm>
            <a:off x="5849154" y="4485111"/>
            <a:ext cx="486000" cy="488160"/>
            <a:chOff x="0" y="0"/>
            <a:chExt cx="648000" cy="650880"/>
          </a:xfrm>
        </p:grpSpPr>
        <p:sp>
          <p:nvSpPr>
            <p:cNvPr id="419" name="Freeform 158">
              <a:extLst>
                <a:ext uri="{FF2B5EF4-FFF2-40B4-BE49-F238E27FC236}">
                  <a16:creationId xmlns:a16="http://schemas.microsoft.com/office/drawing/2014/main" id="{62686331-8155-6E32-0295-AD6C70D38E3E}"/>
                </a:ext>
              </a:extLst>
            </p:cNvPr>
            <p:cNvSpPr/>
            <p:nvPr/>
          </p:nvSpPr>
          <p:spPr>
            <a:xfrm>
              <a:off x="0" y="127"/>
              <a:ext cx="647954" cy="650621"/>
            </a:xfrm>
            <a:custGeom>
              <a:avLst/>
              <a:gdLst/>
              <a:ahLst/>
              <a:cxnLst/>
              <a:rect l="l" t="t" r="r" b="b"/>
              <a:pathLst>
                <a:path w="647954" h="650621">
                  <a:moveTo>
                    <a:pt x="329438" y="145542"/>
                  </a:moveTo>
                  <a:cubicBezTo>
                    <a:pt x="351409" y="145542"/>
                    <a:pt x="365125" y="162052"/>
                    <a:pt x="365125" y="184023"/>
                  </a:cubicBezTo>
                  <a:lnTo>
                    <a:pt x="365125" y="291084"/>
                  </a:lnTo>
                  <a:lnTo>
                    <a:pt x="469392" y="291084"/>
                  </a:lnTo>
                  <a:cubicBezTo>
                    <a:pt x="491363" y="291084"/>
                    <a:pt x="507873" y="307594"/>
                    <a:pt x="507873" y="326771"/>
                  </a:cubicBezTo>
                  <a:cubicBezTo>
                    <a:pt x="507873" y="348742"/>
                    <a:pt x="491363" y="359664"/>
                    <a:pt x="469392" y="359664"/>
                  </a:cubicBezTo>
                  <a:lnTo>
                    <a:pt x="326771" y="359664"/>
                  </a:lnTo>
                  <a:cubicBezTo>
                    <a:pt x="304800" y="359664"/>
                    <a:pt x="288290" y="343154"/>
                    <a:pt x="288290" y="326771"/>
                  </a:cubicBezTo>
                  <a:lnTo>
                    <a:pt x="288290" y="183896"/>
                  </a:lnTo>
                  <a:lnTo>
                    <a:pt x="291084" y="183896"/>
                  </a:lnTo>
                  <a:cubicBezTo>
                    <a:pt x="291084" y="161925"/>
                    <a:pt x="307594" y="145415"/>
                    <a:pt x="329565" y="145415"/>
                  </a:cubicBezTo>
                  <a:close/>
                  <a:moveTo>
                    <a:pt x="326771" y="0"/>
                  </a:moveTo>
                  <a:cubicBezTo>
                    <a:pt x="148336" y="0"/>
                    <a:pt x="2794" y="145542"/>
                    <a:pt x="0" y="326644"/>
                  </a:cubicBezTo>
                  <a:cubicBezTo>
                    <a:pt x="2794" y="505206"/>
                    <a:pt x="148336" y="650621"/>
                    <a:pt x="326771" y="650621"/>
                  </a:cubicBezTo>
                  <a:cubicBezTo>
                    <a:pt x="505206" y="650621"/>
                    <a:pt x="647954" y="505206"/>
                    <a:pt x="647954" y="326644"/>
                  </a:cubicBezTo>
                  <a:cubicBezTo>
                    <a:pt x="647954" y="148082"/>
                    <a:pt x="505206" y="5461"/>
                    <a:pt x="32677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20" name="Group 159">
            <a:extLst>
              <a:ext uri="{FF2B5EF4-FFF2-40B4-BE49-F238E27FC236}">
                <a16:creationId xmlns:a16="http://schemas.microsoft.com/office/drawing/2014/main" id="{9307DE9D-B363-5989-CF35-4607BFA39F7E}"/>
              </a:ext>
            </a:extLst>
          </p:cNvPr>
          <p:cNvGrpSpPr/>
          <p:nvPr/>
        </p:nvGrpSpPr>
        <p:grpSpPr>
          <a:xfrm>
            <a:off x="11744334" y="4367391"/>
            <a:ext cx="220320" cy="220320"/>
            <a:chOff x="0" y="0"/>
            <a:chExt cx="293760" cy="293760"/>
          </a:xfrm>
        </p:grpSpPr>
        <p:sp>
          <p:nvSpPr>
            <p:cNvPr id="421" name="Freeform 160">
              <a:extLst>
                <a:ext uri="{FF2B5EF4-FFF2-40B4-BE49-F238E27FC236}">
                  <a16:creationId xmlns:a16="http://schemas.microsoft.com/office/drawing/2014/main" id="{67DF35A2-EEB6-5CDD-78E0-4C641DFF43EC}"/>
                </a:ext>
              </a:extLst>
            </p:cNvPr>
            <p:cNvSpPr/>
            <p:nvPr/>
          </p:nvSpPr>
          <p:spPr>
            <a:xfrm>
              <a:off x="127" y="0"/>
              <a:ext cx="293624" cy="293624"/>
            </a:xfrm>
            <a:custGeom>
              <a:avLst/>
              <a:gdLst/>
              <a:ahLst/>
              <a:cxnLst/>
              <a:rect l="l" t="t" r="r" b="b"/>
              <a:pathLst>
                <a:path w="293624" h="293624">
                  <a:moveTo>
                    <a:pt x="235966" y="0"/>
                  </a:moveTo>
                  <a:lnTo>
                    <a:pt x="0" y="236093"/>
                  </a:lnTo>
                  <a:lnTo>
                    <a:pt x="60325" y="293624"/>
                  </a:lnTo>
                  <a:lnTo>
                    <a:pt x="293624" y="57658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22" name="Group 161">
            <a:extLst>
              <a:ext uri="{FF2B5EF4-FFF2-40B4-BE49-F238E27FC236}">
                <a16:creationId xmlns:a16="http://schemas.microsoft.com/office/drawing/2014/main" id="{1FF74C6C-A0E1-A7E0-67CF-7FAD5A1F1681}"/>
              </a:ext>
            </a:extLst>
          </p:cNvPr>
          <p:cNvGrpSpPr/>
          <p:nvPr/>
        </p:nvGrpSpPr>
        <p:grpSpPr>
          <a:xfrm>
            <a:off x="12086154" y="4298271"/>
            <a:ext cx="395820" cy="390960"/>
            <a:chOff x="0" y="0"/>
            <a:chExt cx="527760" cy="521280"/>
          </a:xfrm>
        </p:grpSpPr>
        <p:sp>
          <p:nvSpPr>
            <p:cNvPr id="423" name="Freeform 162">
              <a:extLst>
                <a:ext uri="{FF2B5EF4-FFF2-40B4-BE49-F238E27FC236}">
                  <a16:creationId xmlns:a16="http://schemas.microsoft.com/office/drawing/2014/main" id="{C09A0EEF-A0B5-9A69-9836-AA6991EB2EBE}"/>
                </a:ext>
              </a:extLst>
            </p:cNvPr>
            <p:cNvSpPr/>
            <p:nvPr/>
          </p:nvSpPr>
          <p:spPr>
            <a:xfrm>
              <a:off x="0" y="0"/>
              <a:ext cx="527685" cy="521208"/>
            </a:xfrm>
            <a:custGeom>
              <a:avLst/>
              <a:gdLst/>
              <a:ahLst/>
              <a:cxnLst/>
              <a:rect l="l" t="t" r="r" b="b"/>
              <a:pathLst>
                <a:path w="527685" h="521208">
                  <a:moveTo>
                    <a:pt x="232283" y="0"/>
                  </a:moveTo>
                  <a:cubicBezTo>
                    <a:pt x="222631" y="0"/>
                    <a:pt x="212979" y="3429"/>
                    <a:pt x="206121" y="10287"/>
                  </a:cubicBezTo>
                  <a:lnTo>
                    <a:pt x="109982" y="106426"/>
                  </a:lnTo>
                  <a:lnTo>
                    <a:pt x="233553" y="229997"/>
                  </a:lnTo>
                  <a:cubicBezTo>
                    <a:pt x="247396" y="243713"/>
                    <a:pt x="247396" y="268478"/>
                    <a:pt x="233553" y="282194"/>
                  </a:cubicBezTo>
                  <a:cubicBezTo>
                    <a:pt x="229997" y="285750"/>
                    <a:pt x="223266" y="287909"/>
                    <a:pt x="215646" y="287909"/>
                  </a:cubicBezTo>
                  <a:cubicBezTo>
                    <a:pt x="205740" y="287909"/>
                    <a:pt x="194564" y="284480"/>
                    <a:pt x="186817" y="276733"/>
                  </a:cubicBezTo>
                  <a:lnTo>
                    <a:pt x="63246" y="153035"/>
                  </a:lnTo>
                  <a:lnTo>
                    <a:pt x="0" y="216281"/>
                  </a:lnTo>
                  <a:lnTo>
                    <a:pt x="307848" y="521208"/>
                  </a:lnTo>
                  <a:lnTo>
                    <a:pt x="513969" y="315214"/>
                  </a:lnTo>
                  <a:cubicBezTo>
                    <a:pt x="527685" y="301498"/>
                    <a:pt x="527685" y="276733"/>
                    <a:pt x="513969" y="263017"/>
                  </a:cubicBezTo>
                  <a:lnTo>
                    <a:pt x="258445" y="10287"/>
                  </a:lnTo>
                  <a:cubicBezTo>
                    <a:pt x="251460" y="3429"/>
                    <a:pt x="241935" y="0"/>
                    <a:pt x="23228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24" name="Group 163">
            <a:extLst>
              <a:ext uri="{FF2B5EF4-FFF2-40B4-BE49-F238E27FC236}">
                <a16:creationId xmlns:a16="http://schemas.microsoft.com/office/drawing/2014/main" id="{8F7117D2-FA88-3E7A-39BA-62B594FD3022}"/>
              </a:ext>
            </a:extLst>
          </p:cNvPr>
          <p:cNvGrpSpPr/>
          <p:nvPr/>
        </p:nvGrpSpPr>
        <p:grpSpPr>
          <a:xfrm>
            <a:off x="11826954" y="4450011"/>
            <a:ext cx="558360" cy="558360"/>
            <a:chOff x="0" y="0"/>
            <a:chExt cx="744480" cy="744480"/>
          </a:xfrm>
        </p:grpSpPr>
        <p:sp>
          <p:nvSpPr>
            <p:cNvPr id="425" name="Freeform 164">
              <a:extLst>
                <a:ext uri="{FF2B5EF4-FFF2-40B4-BE49-F238E27FC236}">
                  <a16:creationId xmlns:a16="http://schemas.microsoft.com/office/drawing/2014/main" id="{15B0C3DB-3BEE-7316-B337-07FDF2463DB7}"/>
                </a:ext>
              </a:extLst>
            </p:cNvPr>
            <p:cNvSpPr/>
            <p:nvPr/>
          </p:nvSpPr>
          <p:spPr>
            <a:xfrm>
              <a:off x="127" y="0"/>
              <a:ext cx="744347" cy="744347"/>
            </a:xfrm>
            <a:custGeom>
              <a:avLst/>
              <a:gdLst/>
              <a:ahLst/>
              <a:cxnLst/>
              <a:rect l="l" t="t" r="r" b="b"/>
              <a:pathLst>
                <a:path w="744347" h="744347">
                  <a:moveTo>
                    <a:pt x="233426" y="0"/>
                  </a:moveTo>
                  <a:lnTo>
                    <a:pt x="0" y="233426"/>
                  </a:lnTo>
                  <a:lnTo>
                    <a:pt x="510921" y="744347"/>
                  </a:lnTo>
                  <a:lnTo>
                    <a:pt x="744347" y="510921"/>
                  </a:lnTo>
                  <a:lnTo>
                    <a:pt x="233426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26" name="Group 165">
            <a:extLst>
              <a:ext uri="{FF2B5EF4-FFF2-40B4-BE49-F238E27FC236}">
                <a16:creationId xmlns:a16="http://schemas.microsoft.com/office/drawing/2014/main" id="{DBC8BECD-369E-4C33-1306-4618084D8B26}"/>
              </a:ext>
            </a:extLst>
          </p:cNvPr>
          <p:cNvGrpSpPr/>
          <p:nvPr/>
        </p:nvGrpSpPr>
        <p:grpSpPr>
          <a:xfrm>
            <a:off x="12257334" y="4880391"/>
            <a:ext cx="230040" cy="224640"/>
            <a:chOff x="0" y="0"/>
            <a:chExt cx="306720" cy="299520"/>
          </a:xfrm>
        </p:grpSpPr>
        <p:sp>
          <p:nvSpPr>
            <p:cNvPr id="427" name="Freeform 166">
              <a:extLst>
                <a:ext uri="{FF2B5EF4-FFF2-40B4-BE49-F238E27FC236}">
                  <a16:creationId xmlns:a16="http://schemas.microsoft.com/office/drawing/2014/main" id="{8364765F-09FC-C1F8-7400-33868C364CE9}"/>
                </a:ext>
              </a:extLst>
            </p:cNvPr>
            <p:cNvSpPr/>
            <p:nvPr/>
          </p:nvSpPr>
          <p:spPr>
            <a:xfrm>
              <a:off x="0" y="127"/>
              <a:ext cx="306705" cy="299339"/>
            </a:xfrm>
            <a:custGeom>
              <a:avLst/>
              <a:gdLst/>
              <a:ahLst/>
              <a:cxnLst/>
              <a:rect l="l" t="t" r="r" b="b"/>
              <a:pathLst>
                <a:path w="306705" h="299339">
                  <a:moveTo>
                    <a:pt x="211709" y="0"/>
                  </a:moveTo>
                  <a:lnTo>
                    <a:pt x="0" y="211709"/>
                  </a:lnTo>
                  <a:lnTo>
                    <a:pt x="252984" y="296926"/>
                  </a:lnTo>
                  <a:cubicBezTo>
                    <a:pt x="257302" y="298577"/>
                    <a:pt x="261493" y="299339"/>
                    <a:pt x="265684" y="299339"/>
                  </a:cubicBezTo>
                  <a:cubicBezTo>
                    <a:pt x="288163" y="299339"/>
                    <a:pt x="306705" y="276098"/>
                    <a:pt x="299720" y="252857"/>
                  </a:cubicBezTo>
                  <a:lnTo>
                    <a:pt x="211709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28" name="Group 167">
            <a:extLst>
              <a:ext uri="{FF2B5EF4-FFF2-40B4-BE49-F238E27FC236}">
                <a16:creationId xmlns:a16="http://schemas.microsoft.com/office/drawing/2014/main" id="{658B0400-208B-457B-B42A-4992B8547CAC}"/>
              </a:ext>
            </a:extLst>
          </p:cNvPr>
          <p:cNvGrpSpPr/>
          <p:nvPr/>
        </p:nvGrpSpPr>
        <p:grpSpPr>
          <a:xfrm>
            <a:off x="11670354" y="4709751"/>
            <a:ext cx="393660" cy="390960"/>
            <a:chOff x="0" y="0"/>
            <a:chExt cx="524880" cy="521280"/>
          </a:xfrm>
        </p:grpSpPr>
        <p:sp>
          <p:nvSpPr>
            <p:cNvPr id="429" name="Freeform 168">
              <a:extLst>
                <a:ext uri="{FF2B5EF4-FFF2-40B4-BE49-F238E27FC236}">
                  <a16:creationId xmlns:a16="http://schemas.microsoft.com/office/drawing/2014/main" id="{77D0926F-921F-6B71-1EDA-6265B41476AD}"/>
                </a:ext>
              </a:extLst>
            </p:cNvPr>
            <p:cNvSpPr/>
            <p:nvPr/>
          </p:nvSpPr>
          <p:spPr>
            <a:xfrm>
              <a:off x="0" y="0"/>
              <a:ext cx="524891" cy="521081"/>
            </a:xfrm>
            <a:custGeom>
              <a:avLst/>
              <a:gdLst/>
              <a:ahLst/>
              <a:cxnLst/>
              <a:rect l="l" t="t" r="r" b="b"/>
              <a:pathLst>
                <a:path w="524891" h="521081">
                  <a:moveTo>
                    <a:pt x="219837" y="0"/>
                  </a:moveTo>
                  <a:lnTo>
                    <a:pt x="156591" y="63246"/>
                  </a:lnTo>
                  <a:lnTo>
                    <a:pt x="288544" y="192278"/>
                  </a:lnTo>
                  <a:cubicBezTo>
                    <a:pt x="302387" y="205994"/>
                    <a:pt x="302387" y="230759"/>
                    <a:pt x="288544" y="244475"/>
                  </a:cubicBezTo>
                  <a:cubicBezTo>
                    <a:pt x="281686" y="251333"/>
                    <a:pt x="272034" y="254762"/>
                    <a:pt x="262509" y="254762"/>
                  </a:cubicBezTo>
                  <a:cubicBezTo>
                    <a:pt x="252984" y="254762"/>
                    <a:pt x="243332" y="251333"/>
                    <a:pt x="236474" y="244475"/>
                  </a:cubicBezTo>
                  <a:lnTo>
                    <a:pt x="107188" y="112649"/>
                  </a:lnTo>
                  <a:lnTo>
                    <a:pt x="13843" y="205994"/>
                  </a:lnTo>
                  <a:cubicBezTo>
                    <a:pt x="0" y="219710"/>
                    <a:pt x="0" y="244475"/>
                    <a:pt x="13843" y="258191"/>
                  </a:cubicBezTo>
                  <a:lnTo>
                    <a:pt x="266573" y="510794"/>
                  </a:lnTo>
                  <a:cubicBezTo>
                    <a:pt x="273431" y="517652"/>
                    <a:pt x="283083" y="521081"/>
                    <a:pt x="292735" y="521081"/>
                  </a:cubicBezTo>
                  <a:cubicBezTo>
                    <a:pt x="302387" y="521081"/>
                    <a:pt x="311912" y="517652"/>
                    <a:pt x="318770" y="510794"/>
                  </a:cubicBezTo>
                  <a:lnTo>
                    <a:pt x="524891" y="304927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30" name="Group 169">
            <a:extLst>
              <a:ext uri="{FF2B5EF4-FFF2-40B4-BE49-F238E27FC236}">
                <a16:creationId xmlns:a16="http://schemas.microsoft.com/office/drawing/2014/main" id="{66C76412-2B1F-8A8E-DBFB-265AF94ACF77}"/>
              </a:ext>
            </a:extLst>
          </p:cNvPr>
          <p:cNvGrpSpPr/>
          <p:nvPr/>
        </p:nvGrpSpPr>
        <p:grpSpPr>
          <a:xfrm>
            <a:off x="11643354" y="4276131"/>
            <a:ext cx="240840" cy="230040"/>
            <a:chOff x="0" y="0"/>
            <a:chExt cx="321120" cy="306720"/>
          </a:xfrm>
        </p:grpSpPr>
        <p:sp>
          <p:nvSpPr>
            <p:cNvPr id="431" name="Freeform 170">
              <a:extLst>
                <a:ext uri="{FF2B5EF4-FFF2-40B4-BE49-F238E27FC236}">
                  <a16:creationId xmlns:a16="http://schemas.microsoft.com/office/drawing/2014/main" id="{6AFBC8D2-41DC-ED01-FB58-80CC8A09C47F}"/>
                </a:ext>
              </a:extLst>
            </p:cNvPr>
            <p:cNvSpPr/>
            <p:nvPr/>
          </p:nvSpPr>
          <p:spPr>
            <a:xfrm>
              <a:off x="127" y="0"/>
              <a:ext cx="321056" cy="306705"/>
            </a:xfrm>
            <a:custGeom>
              <a:avLst/>
              <a:gdLst/>
              <a:ahLst/>
              <a:cxnLst/>
              <a:rect l="l" t="t" r="r" b="b"/>
              <a:pathLst>
                <a:path w="321056" h="306705">
                  <a:moveTo>
                    <a:pt x="198628" y="0"/>
                  </a:moveTo>
                  <a:cubicBezTo>
                    <a:pt x="166751" y="0"/>
                    <a:pt x="134493" y="12446"/>
                    <a:pt x="109728" y="37211"/>
                  </a:cubicBezTo>
                  <a:lnTo>
                    <a:pt x="49403" y="97663"/>
                  </a:lnTo>
                  <a:cubicBezTo>
                    <a:pt x="0" y="147193"/>
                    <a:pt x="0" y="224155"/>
                    <a:pt x="49403" y="273685"/>
                  </a:cubicBezTo>
                  <a:lnTo>
                    <a:pt x="82296" y="306705"/>
                  </a:lnTo>
                  <a:lnTo>
                    <a:pt x="321056" y="70231"/>
                  </a:lnTo>
                  <a:lnTo>
                    <a:pt x="285369" y="37211"/>
                  </a:lnTo>
                  <a:cubicBezTo>
                    <a:pt x="262128" y="12446"/>
                    <a:pt x="230505" y="0"/>
                    <a:pt x="198628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32" name="Group 171">
            <a:extLst>
              <a:ext uri="{FF2B5EF4-FFF2-40B4-BE49-F238E27FC236}">
                <a16:creationId xmlns:a16="http://schemas.microsoft.com/office/drawing/2014/main" id="{D6779F58-4873-2679-B586-AEBE41C1CCFA}"/>
              </a:ext>
            </a:extLst>
          </p:cNvPr>
          <p:cNvGrpSpPr/>
          <p:nvPr/>
        </p:nvGrpSpPr>
        <p:grpSpPr>
          <a:xfrm>
            <a:off x="6876774" y="4325811"/>
            <a:ext cx="815940" cy="826740"/>
            <a:chOff x="0" y="0"/>
            <a:chExt cx="1087920" cy="1102320"/>
          </a:xfrm>
        </p:grpSpPr>
        <p:sp>
          <p:nvSpPr>
            <p:cNvPr id="433" name="Freeform 172">
              <a:extLst>
                <a:ext uri="{FF2B5EF4-FFF2-40B4-BE49-F238E27FC236}">
                  <a16:creationId xmlns:a16="http://schemas.microsoft.com/office/drawing/2014/main" id="{2F89F370-7B80-B80D-4AC7-C8629965D82B}"/>
                </a:ext>
              </a:extLst>
            </p:cNvPr>
            <p:cNvSpPr/>
            <p:nvPr/>
          </p:nvSpPr>
          <p:spPr>
            <a:xfrm>
              <a:off x="127" y="127"/>
              <a:ext cx="1087882" cy="1102106"/>
            </a:xfrm>
            <a:custGeom>
              <a:avLst/>
              <a:gdLst/>
              <a:ahLst/>
              <a:cxnLst/>
              <a:rect l="l" t="t" r="r" b="b"/>
              <a:pathLst>
                <a:path w="1087882" h="1102106">
                  <a:moveTo>
                    <a:pt x="326898" y="395351"/>
                  </a:moveTo>
                  <a:cubicBezTo>
                    <a:pt x="368173" y="395351"/>
                    <a:pt x="401066" y="425450"/>
                    <a:pt x="401066" y="466725"/>
                  </a:cubicBezTo>
                  <a:cubicBezTo>
                    <a:pt x="401066" y="508000"/>
                    <a:pt x="368046" y="538099"/>
                    <a:pt x="326898" y="538099"/>
                  </a:cubicBezTo>
                  <a:cubicBezTo>
                    <a:pt x="285750" y="538099"/>
                    <a:pt x="255524" y="507873"/>
                    <a:pt x="255524" y="466725"/>
                  </a:cubicBezTo>
                  <a:cubicBezTo>
                    <a:pt x="255524" y="425577"/>
                    <a:pt x="285750" y="395351"/>
                    <a:pt x="326898" y="395351"/>
                  </a:cubicBezTo>
                  <a:close/>
                  <a:moveTo>
                    <a:pt x="543941" y="395351"/>
                  </a:moveTo>
                  <a:cubicBezTo>
                    <a:pt x="585089" y="395351"/>
                    <a:pt x="615315" y="425450"/>
                    <a:pt x="615315" y="466725"/>
                  </a:cubicBezTo>
                  <a:cubicBezTo>
                    <a:pt x="615315" y="508000"/>
                    <a:pt x="585089" y="538099"/>
                    <a:pt x="543941" y="538099"/>
                  </a:cubicBezTo>
                  <a:cubicBezTo>
                    <a:pt x="502793" y="538099"/>
                    <a:pt x="472567" y="507873"/>
                    <a:pt x="472567" y="466725"/>
                  </a:cubicBezTo>
                  <a:cubicBezTo>
                    <a:pt x="472567" y="425577"/>
                    <a:pt x="502793" y="395351"/>
                    <a:pt x="543941" y="395351"/>
                  </a:cubicBezTo>
                  <a:close/>
                  <a:moveTo>
                    <a:pt x="760984" y="395351"/>
                  </a:moveTo>
                  <a:cubicBezTo>
                    <a:pt x="802132" y="395351"/>
                    <a:pt x="832358" y="425450"/>
                    <a:pt x="832358" y="466725"/>
                  </a:cubicBezTo>
                  <a:cubicBezTo>
                    <a:pt x="832358" y="508000"/>
                    <a:pt x="802132" y="538099"/>
                    <a:pt x="760984" y="538099"/>
                  </a:cubicBezTo>
                  <a:cubicBezTo>
                    <a:pt x="719836" y="538099"/>
                    <a:pt x="686816" y="507873"/>
                    <a:pt x="686816" y="466725"/>
                  </a:cubicBezTo>
                  <a:cubicBezTo>
                    <a:pt x="686816" y="425577"/>
                    <a:pt x="719836" y="395351"/>
                    <a:pt x="760984" y="395351"/>
                  </a:cubicBezTo>
                  <a:close/>
                  <a:moveTo>
                    <a:pt x="543814" y="0"/>
                  </a:moveTo>
                  <a:cubicBezTo>
                    <a:pt x="244475" y="0"/>
                    <a:pt x="0" y="208661"/>
                    <a:pt x="0" y="466852"/>
                  </a:cubicBezTo>
                  <a:cubicBezTo>
                    <a:pt x="0" y="648081"/>
                    <a:pt x="120904" y="801751"/>
                    <a:pt x="288417" y="878713"/>
                  </a:cubicBezTo>
                  <a:lnTo>
                    <a:pt x="288417" y="1068070"/>
                  </a:lnTo>
                  <a:cubicBezTo>
                    <a:pt x="288417" y="1088136"/>
                    <a:pt x="305308" y="1102106"/>
                    <a:pt x="323850" y="1102106"/>
                  </a:cubicBezTo>
                  <a:cubicBezTo>
                    <a:pt x="333375" y="1102106"/>
                    <a:pt x="343281" y="1098423"/>
                    <a:pt x="351663" y="1090041"/>
                  </a:cubicBezTo>
                  <a:lnTo>
                    <a:pt x="488950" y="930783"/>
                  </a:lnTo>
                  <a:cubicBezTo>
                    <a:pt x="505460" y="930783"/>
                    <a:pt x="521970" y="933577"/>
                    <a:pt x="543941" y="933577"/>
                  </a:cubicBezTo>
                  <a:cubicBezTo>
                    <a:pt x="840613" y="933577"/>
                    <a:pt x="1087882" y="727583"/>
                    <a:pt x="1087882" y="466725"/>
                  </a:cubicBezTo>
                  <a:cubicBezTo>
                    <a:pt x="1087755" y="208661"/>
                    <a:pt x="845947" y="0"/>
                    <a:pt x="54381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34" name="Group 173">
            <a:extLst>
              <a:ext uri="{FF2B5EF4-FFF2-40B4-BE49-F238E27FC236}">
                <a16:creationId xmlns:a16="http://schemas.microsoft.com/office/drawing/2014/main" id="{1BD563C3-F123-F797-EF3F-63B4A53177C8}"/>
              </a:ext>
            </a:extLst>
          </p:cNvPr>
          <p:cNvGrpSpPr/>
          <p:nvPr/>
        </p:nvGrpSpPr>
        <p:grpSpPr>
          <a:xfrm>
            <a:off x="13350294" y="4383591"/>
            <a:ext cx="414180" cy="649080"/>
            <a:chOff x="0" y="0"/>
            <a:chExt cx="552240" cy="865440"/>
          </a:xfrm>
        </p:grpSpPr>
        <p:sp>
          <p:nvSpPr>
            <p:cNvPr id="435" name="Freeform 174">
              <a:extLst>
                <a:ext uri="{FF2B5EF4-FFF2-40B4-BE49-F238E27FC236}">
                  <a16:creationId xmlns:a16="http://schemas.microsoft.com/office/drawing/2014/main" id="{26FC0A2B-807C-28E2-0D80-3DE4546A6D51}"/>
                </a:ext>
              </a:extLst>
            </p:cNvPr>
            <p:cNvSpPr/>
            <p:nvPr/>
          </p:nvSpPr>
          <p:spPr>
            <a:xfrm>
              <a:off x="0" y="127"/>
              <a:ext cx="552196" cy="865378"/>
            </a:xfrm>
            <a:custGeom>
              <a:avLst/>
              <a:gdLst/>
              <a:ahLst/>
              <a:cxnLst/>
              <a:rect l="l" t="t" r="r" b="b"/>
              <a:pathLst>
                <a:path w="552196" h="865378">
                  <a:moveTo>
                    <a:pt x="409321" y="0"/>
                  </a:moveTo>
                  <a:lnTo>
                    <a:pt x="409321" y="686689"/>
                  </a:lnTo>
                  <a:cubicBezTo>
                    <a:pt x="409321" y="705866"/>
                    <a:pt x="390144" y="719709"/>
                    <a:pt x="370840" y="719709"/>
                  </a:cubicBezTo>
                  <a:cubicBezTo>
                    <a:pt x="260985" y="719709"/>
                    <a:pt x="142748" y="758190"/>
                    <a:pt x="60452" y="824103"/>
                  </a:cubicBezTo>
                  <a:cubicBezTo>
                    <a:pt x="46736" y="832358"/>
                    <a:pt x="16510" y="865378"/>
                    <a:pt x="0" y="865378"/>
                  </a:cubicBezTo>
                  <a:lnTo>
                    <a:pt x="442341" y="865378"/>
                  </a:lnTo>
                  <a:cubicBezTo>
                    <a:pt x="499999" y="865378"/>
                    <a:pt x="552196" y="815848"/>
                    <a:pt x="552196" y="758190"/>
                  </a:cubicBezTo>
                  <a:lnTo>
                    <a:pt x="552196" y="107061"/>
                  </a:lnTo>
                  <a:cubicBezTo>
                    <a:pt x="552196" y="46609"/>
                    <a:pt x="502793" y="0"/>
                    <a:pt x="44234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36" name="Group 175">
            <a:extLst>
              <a:ext uri="{FF2B5EF4-FFF2-40B4-BE49-F238E27FC236}">
                <a16:creationId xmlns:a16="http://schemas.microsoft.com/office/drawing/2014/main" id="{C139B318-B167-5B5B-7E43-D67387073936}"/>
              </a:ext>
            </a:extLst>
          </p:cNvPr>
          <p:cNvGrpSpPr/>
          <p:nvPr/>
        </p:nvGrpSpPr>
        <p:grpSpPr>
          <a:xfrm>
            <a:off x="13094874" y="4276671"/>
            <a:ext cx="226800" cy="673920"/>
            <a:chOff x="0" y="0"/>
            <a:chExt cx="302400" cy="898560"/>
          </a:xfrm>
        </p:grpSpPr>
        <p:sp>
          <p:nvSpPr>
            <p:cNvPr id="437" name="Freeform 176">
              <a:extLst>
                <a:ext uri="{FF2B5EF4-FFF2-40B4-BE49-F238E27FC236}">
                  <a16:creationId xmlns:a16="http://schemas.microsoft.com/office/drawing/2014/main" id="{4FEF95B0-55B8-5830-9077-A6F8166C6531}"/>
                </a:ext>
              </a:extLst>
            </p:cNvPr>
            <p:cNvSpPr/>
            <p:nvPr/>
          </p:nvSpPr>
          <p:spPr>
            <a:xfrm>
              <a:off x="127" y="0"/>
              <a:ext cx="302260" cy="898525"/>
            </a:xfrm>
            <a:custGeom>
              <a:avLst/>
              <a:gdLst/>
              <a:ahLst/>
              <a:cxnLst/>
              <a:rect l="l" t="t" r="r" b="b"/>
              <a:pathLst>
                <a:path w="302260" h="898525">
                  <a:moveTo>
                    <a:pt x="0" y="0"/>
                  </a:moveTo>
                  <a:lnTo>
                    <a:pt x="0" y="794131"/>
                  </a:lnTo>
                  <a:cubicBezTo>
                    <a:pt x="101600" y="802386"/>
                    <a:pt x="217043" y="835406"/>
                    <a:pt x="302260" y="898525"/>
                  </a:cubicBezTo>
                  <a:lnTo>
                    <a:pt x="302260" y="104394"/>
                  </a:lnTo>
                  <a:cubicBezTo>
                    <a:pt x="216916" y="41275"/>
                    <a:pt x="107061" y="8255"/>
                    <a:pt x="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38" name="Group 177">
            <a:extLst>
              <a:ext uri="{FF2B5EF4-FFF2-40B4-BE49-F238E27FC236}">
                <a16:creationId xmlns:a16="http://schemas.microsoft.com/office/drawing/2014/main" id="{46DDFEEA-A50D-5E91-B2E5-79BAD6F9F51D}"/>
              </a:ext>
            </a:extLst>
          </p:cNvPr>
          <p:cNvGrpSpPr/>
          <p:nvPr/>
        </p:nvGrpSpPr>
        <p:grpSpPr>
          <a:xfrm>
            <a:off x="13374594" y="4276671"/>
            <a:ext cx="226800" cy="673920"/>
            <a:chOff x="0" y="0"/>
            <a:chExt cx="302400" cy="898560"/>
          </a:xfrm>
        </p:grpSpPr>
        <p:sp>
          <p:nvSpPr>
            <p:cNvPr id="439" name="Freeform 178">
              <a:extLst>
                <a:ext uri="{FF2B5EF4-FFF2-40B4-BE49-F238E27FC236}">
                  <a16:creationId xmlns:a16="http://schemas.microsoft.com/office/drawing/2014/main" id="{D855381B-1453-F8AC-C756-70C0EAB0C096}"/>
                </a:ext>
              </a:extLst>
            </p:cNvPr>
            <p:cNvSpPr/>
            <p:nvPr/>
          </p:nvSpPr>
          <p:spPr>
            <a:xfrm>
              <a:off x="0" y="0"/>
              <a:ext cx="302387" cy="898525"/>
            </a:xfrm>
            <a:custGeom>
              <a:avLst/>
              <a:gdLst/>
              <a:ahLst/>
              <a:cxnLst/>
              <a:rect l="l" t="t" r="r" b="b"/>
              <a:pathLst>
                <a:path w="302387" h="898525">
                  <a:moveTo>
                    <a:pt x="302387" y="0"/>
                  </a:moveTo>
                  <a:cubicBezTo>
                    <a:pt x="200660" y="8255"/>
                    <a:pt x="85217" y="41275"/>
                    <a:pt x="0" y="104394"/>
                  </a:cubicBezTo>
                  <a:lnTo>
                    <a:pt x="0" y="898525"/>
                  </a:lnTo>
                  <a:cubicBezTo>
                    <a:pt x="85217" y="835406"/>
                    <a:pt x="195199" y="802386"/>
                    <a:pt x="302387" y="794131"/>
                  </a:cubicBezTo>
                  <a:lnTo>
                    <a:pt x="302387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40" name="Group 179">
            <a:extLst>
              <a:ext uri="{FF2B5EF4-FFF2-40B4-BE49-F238E27FC236}">
                <a16:creationId xmlns:a16="http://schemas.microsoft.com/office/drawing/2014/main" id="{2D0EF13C-7775-3287-155A-D7F8E88C94EE}"/>
              </a:ext>
            </a:extLst>
          </p:cNvPr>
          <p:cNvGrpSpPr/>
          <p:nvPr/>
        </p:nvGrpSpPr>
        <p:grpSpPr>
          <a:xfrm>
            <a:off x="12933954" y="4383591"/>
            <a:ext cx="412020" cy="649080"/>
            <a:chOff x="0" y="0"/>
            <a:chExt cx="549360" cy="865440"/>
          </a:xfrm>
        </p:grpSpPr>
        <p:sp>
          <p:nvSpPr>
            <p:cNvPr id="441" name="Freeform 180">
              <a:extLst>
                <a:ext uri="{FF2B5EF4-FFF2-40B4-BE49-F238E27FC236}">
                  <a16:creationId xmlns:a16="http://schemas.microsoft.com/office/drawing/2014/main" id="{1F04F7B1-1581-23C4-5F9C-DA96358B38E5}"/>
                </a:ext>
              </a:extLst>
            </p:cNvPr>
            <p:cNvSpPr/>
            <p:nvPr/>
          </p:nvSpPr>
          <p:spPr>
            <a:xfrm>
              <a:off x="0" y="127"/>
              <a:ext cx="549275" cy="865378"/>
            </a:xfrm>
            <a:custGeom>
              <a:avLst/>
              <a:gdLst/>
              <a:ahLst/>
              <a:cxnLst/>
              <a:rect l="l" t="t" r="r" b="b"/>
              <a:pathLst>
                <a:path w="549275" h="865378">
                  <a:moveTo>
                    <a:pt x="107188" y="0"/>
                  </a:moveTo>
                  <a:cubicBezTo>
                    <a:pt x="49403" y="0"/>
                    <a:pt x="0" y="46609"/>
                    <a:pt x="0" y="104394"/>
                  </a:cubicBezTo>
                  <a:lnTo>
                    <a:pt x="0" y="755396"/>
                  </a:lnTo>
                  <a:cubicBezTo>
                    <a:pt x="2794" y="815848"/>
                    <a:pt x="49403" y="865378"/>
                    <a:pt x="107188" y="865378"/>
                  </a:cubicBezTo>
                  <a:lnTo>
                    <a:pt x="549275" y="865378"/>
                  </a:lnTo>
                  <a:cubicBezTo>
                    <a:pt x="532765" y="865378"/>
                    <a:pt x="502666" y="837819"/>
                    <a:pt x="488823" y="824103"/>
                  </a:cubicBezTo>
                  <a:cubicBezTo>
                    <a:pt x="403606" y="755396"/>
                    <a:pt x="285623" y="719709"/>
                    <a:pt x="178435" y="719709"/>
                  </a:cubicBezTo>
                  <a:cubicBezTo>
                    <a:pt x="159258" y="719709"/>
                    <a:pt x="142748" y="703199"/>
                    <a:pt x="142748" y="686689"/>
                  </a:cubicBezTo>
                  <a:lnTo>
                    <a:pt x="142748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42" name="Group 181">
            <a:extLst>
              <a:ext uri="{FF2B5EF4-FFF2-40B4-BE49-F238E27FC236}">
                <a16:creationId xmlns:a16="http://schemas.microsoft.com/office/drawing/2014/main" id="{07DC0943-36EC-E679-CDFE-6A263C37087F}"/>
              </a:ext>
            </a:extLst>
          </p:cNvPr>
          <p:cNvGrpSpPr/>
          <p:nvPr/>
        </p:nvGrpSpPr>
        <p:grpSpPr>
          <a:xfrm>
            <a:off x="8025894" y="4433271"/>
            <a:ext cx="109080" cy="642600"/>
            <a:chOff x="0" y="0"/>
            <a:chExt cx="145440" cy="856800"/>
          </a:xfrm>
        </p:grpSpPr>
        <p:sp>
          <p:nvSpPr>
            <p:cNvPr id="443" name="Freeform 182">
              <a:extLst>
                <a:ext uri="{FF2B5EF4-FFF2-40B4-BE49-F238E27FC236}">
                  <a16:creationId xmlns:a16="http://schemas.microsoft.com/office/drawing/2014/main" id="{1EEA1AF2-C04F-3A6A-0E5C-6F1293C09F19}"/>
                </a:ext>
              </a:extLst>
            </p:cNvPr>
            <p:cNvSpPr/>
            <p:nvPr/>
          </p:nvSpPr>
          <p:spPr>
            <a:xfrm>
              <a:off x="127" y="0"/>
              <a:ext cx="145288" cy="856742"/>
            </a:xfrm>
            <a:custGeom>
              <a:avLst/>
              <a:gdLst/>
              <a:ahLst/>
              <a:cxnLst/>
              <a:rect l="l" t="t" r="r" b="b"/>
              <a:pathLst>
                <a:path w="145288" h="856742">
                  <a:moveTo>
                    <a:pt x="0" y="0"/>
                  </a:moveTo>
                  <a:lnTo>
                    <a:pt x="0" y="856742"/>
                  </a:lnTo>
                  <a:lnTo>
                    <a:pt x="145288" y="713994"/>
                  </a:lnTo>
                  <a:lnTo>
                    <a:pt x="145288" y="142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44" name="Group 183">
            <a:extLst>
              <a:ext uri="{FF2B5EF4-FFF2-40B4-BE49-F238E27FC236}">
                <a16:creationId xmlns:a16="http://schemas.microsoft.com/office/drawing/2014/main" id="{DF4D9517-5C1A-02AF-E3A1-C1FA8C29073C}"/>
              </a:ext>
            </a:extLst>
          </p:cNvPr>
          <p:cNvGrpSpPr/>
          <p:nvPr/>
        </p:nvGrpSpPr>
        <p:grpSpPr>
          <a:xfrm>
            <a:off x="8747334" y="4433271"/>
            <a:ext cx="109080" cy="642600"/>
            <a:chOff x="0" y="0"/>
            <a:chExt cx="145440" cy="856800"/>
          </a:xfrm>
        </p:grpSpPr>
        <p:sp>
          <p:nvSpPr>
            <p:cNvPr id="445" name="Freeform 184">
              <a:extLst>
                <a:ext uri="{FF2B5EF4-FFF2-40B4-BE49-F238E27FC236}">
                  <a16:creationId xmlns:a16="http://schemas.microsoft.com/office/drawing/2014/main" id="{74A3C189-4578-9DAA-E57A-35A46511A370}"/>
                </a:ext>
              </a:extLst>
            </p:cNvPr>
            <p:cNvSpPr/>
            <p:nvPr/>
          </p:nvSpPr>
          <p:spPr>
            <a:xfrm>
              <a:off x="0" y="0"/>
              <a:ext cx="145415" cy="856742"/>
            </a:xfrm>
            <a:custGeom>
              <a:avLst/>
              <a:gdLst/>
              <a:ahLst/>
              <a:cxnLst/>
              <a:rect l="l" t="t" r="r" b="b"/>
              <a:pathLst>
                <a:path w="145415" h="856742">
                  <a:moveTo>
                    <a:pt x="145415" y="0"/>
                  </a:moveTo>
                  <a:lnTo>
                    <a:pt x="0" y="142875"/>
                  </a:lnTo>
                  <a:lnTo>
                    <a:pt x="0" y="713994"/>
                  </a:lnTo>
                  <a:lnTo>
                    <a:pt x="145415" y="856742"/>
                  </a:lnTo>
                  <a:lnTo>
                    <a:pt x="145415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46" name="Group 185">
            <a:extLst>
              <a:ext uri="{FF2B5EF4-FFF2-40B4-BE49-F238E27FC236}">
                <a16:creationId xmlns:a16="http://schemas.microsoft.com/office/drawing/2014/main" id="{D1440C28-C60E-28EE-D6D1-081C2A140B3B}"/>
              </a:ext>
            </a:extLst>
          </p:cNvPr>
          <p:cNvGrpSpPr/>
          <p:nvPr/>
        </p:nvGrpSpPr>
        <p:grpSpPr>
          <a:xfrm>
            <a:off x="8188974" y="4556931"/>
            <a:ext cx="504900" cy="395820"/>
            <a:chOff x="0" y="0"/>
            <a:chExt cx="673200" cy="527760"/>
          </a:xfrm>
        </p:grpSpPr>
        <p:sp>
          <p:nvSpPr>
            <p:cNvPr id="447" name="Freeform 186">
              <a:extLst>
                <a:ext uri="{FF2B5EF4-FFF2-40B4-BE49-F238E27FC236}">
                  <a16:creationId xmlns:a16="http://schemas.microsoft.com/office/drawing/2014/main" id="{D28130C7-E4CD-FA32-0638-8DD98D934048}"/>
                </a:ext>
              </a:extLst>
            </p:cNvPr>
            <p:cNvSpPr/>
            <p:nvPr/>
          </p:nvSpPr>
          <p:spPr>
            <a:xfrm>
              <a:off x="127" y="127"/>
              <a:ext cx="673227" cy="527685"/>
            </a:xfrm>
            <a:custGeom>
              <a:avLst/>
              <a:gdLst/>
              <a:ahLst/>
              <a:cxnLst/>
              <a:rect l="l" t="t" r="r" b="b"/>
              <a:pathLst>
                <a:path w="673227" h="527685">
                  <a:moveTo>
                    <a:pt x="0" y="0"/>
                  </a:moveTo>
                  <a:lnTo>
                    <a:pt x="0" y="527685"/>
                  </a:lnTo>
                  <a:lnTo>
                    <a:pt x="313182" y="527685"/>
                  </a:lnTo>
                  <a:lnTo>
                    <a:pt x="313182" y="420370"/>
                  </a:lnTo>
                  <a:cubicBezTo>
                    <a:pt x="313182" y="401066"/>
                    <a:pt x="329692" y="384556"/>
                    <a:pt x="348996" y="384556"/>
                  </a:cubicBezTo>
                  <a:lnTo>
                    <a:pt x="566039" y="384556"/>
                  </a:lnTo>
                  <a:cubicBezTo>
                    <a:pt x="588010" y="384556"/>
                    <a:pt x="604520" y="401066"/>
                    <a:pt x="604520" y="420370"/>
                  </a:cubicBezTo>
                  <a:lnTo>
                    <a:pt x="604520" y="527558"/>
                  </a:lnTo>
                  <a:lnTo>
                    <a:pt x="673227" y="527558"/>
                  </a:lnTo>
                  <a:lnTo>
                    <a:pt x="673227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48" name="Group 187">
            <a:extLst>
              <a:ext uri="{FF2B5EF4-FFF2-40B4-BE49-F238E27FC236}">
                <a16:creationId xmlns:a16="http://schemas.microsoft.com/office/drawing/2014/main" id="{B1DEDF80-B395-93C8-CBDD-0F9C1437A3A2}"/>
              </a:ext>
            </a:extLst>
          </p:cNvPr>
          <p:cNvGrpSpPr/>
          <p:nvPr/>
        </p:nvGrpSpPr>
        <p:grpSpPr>
          <a:xfrm>
            <a:off x="8065314" y="5008371"/>
            <a:ext cx="751680" cy="106920"/>
            <a:chOff x="0" y="0"/>
            <a:chExt cx="1002240" cy="142560"/>
          </a:xfrm>
        </p:grpSpPr>
        <p:sp>
          <p:nvSpPr>
            <p:cNvPr id="449" name="Freeform 188">
              <a:extLst>
                <a:ext uri="{FF2B5EF4-FFF2-40B4-BE49-F238E27FC236}">
                  <a16:creationId xmlns:a16="http://schemas.microsoft.com/office/drawing/2014/main" id="{33F2D90F-60B8-87F5-D05F-01409296096E}"/>
                </a:ext>
              </a:extLst>
            </p:cNvPr>
            <p:cNvSpPr/>
            <p:nvPr/>
          </p:nvSpPr>
          <p:spPr>
            <a:xfrm>
              <a:off x="0" y="0"/>
              <a:ext cx="1002284" cy="142494"/>
            </a:xfrm>
            <a:custGeom>
              <a:avLst/>
              <a:gdLst/>
              <a:ahLst/>
              <a:cxnLst/>
              <a:rect l="l" t="t" r="r" b="b"/>
              <a:pathLst>
                <a:path w="1002284" h="142494">
                  <a:moveTo>
                    <a:pt x="142875" y="0"/>
                  </a:moveTo>
                  <a:lnTo>
                    <a:pt x="0" y="142494"/>
                  </a:lnTo>
                  <a:lnTo>
                    <a:pt x="1002284" y="142494"/>
                  </a:lnTo>
                  <a:lnTo>
                    <a:pt x="856742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50" name="Group 189">
            <a:extLst>
              <a:ext uri="{FF2B5EF4-FFF2-40B4-BE49-F238E27FC236}">
                <a16:creationId xmlns:a16="http://schemas.microsoft.com/office/drawing/2014/main" id="{2647F8EF-B6EF-2F45-1021-14B58D2E3DA1}"/>
              </a:ext>
            </a:extLst>
          </p:cNvPr>
          <p:cNvGrpSpPr/>
          <p:nvPr/>
        </p:nvGrpSpPr>
        <p:grpSpPr>
          <a:xfrm>
            <a:off x="8063154" y="4285851"/>
            <a:ext cx="753840" cy="218160"/>
            <a:chOff x="0" y="0"/>
            <a:chExt cx="1005120" cy="290880"/>
          </a:xfrm>
        </p:grpSpPr>
        <p:sp>
          <p:nvSpPr>
            <p:cNvPr id="451" name="Freeform 190">
              <a:extLst>
                <a:ext uri="{FF2B5EF4-FFF2-40B4-BE49-F238E27FC236}">
                  <a16:creationId xmlns:a16="http://schemas.microsoft.com/office/drawing/2014/main" id="{8FC74937-36B4-5EBB-0C72-C4F68D912E87}"/>
                </a:ext>
              </a:extLst>
            </p:cNvPr>
            <p:cNvSpPr/>
            <p:nvPr/>
          </p:nvSpPr>
          <p:spPr>
            <a:xfrm>
              <a:off x="127" y="127"/>
              <a:ext cx="1004951" cy="290703"/>
            </a:xfrm>
            <a:custGeom>
              <a:avLst/>
              <a:gdLst/>
              <a:ahLst/>
              <a:cxnLst/>
              <a:rect l="l" t="t" r="r" b="b"/>
              <a:pathLst>
                <a:path w="1004951" h="290703">
                  <a:moveTo>
                    <a:pt x="505206" y="90043"/>
                  </a:moveTo>
                  <a:lnTo>
                    <a:pt x="562864" y="147701"/>
                  </a:lnTo>
                  <a:lnTo>
                    <a:pt x="447548" y="147701"/>
                  </a:lnTo>
                  <a:lnTo>
                    <a:pt x="505206" y="90043"/>
                  </a:lnTo>
                  <a:close/>
                  <a:moveTo>
                    <a:pt x="501015" y="0"/>
                  </a:moveTo>
                  <a:cubicBezTo>
                    <a:pt x="491490" y="0"/>
                    <a:pt x="481838" y="3429"/>
                    <a:pt x="474980" y="10287"/>
                  </a:cubicBezTo>
                  <a:lnTo>
                    <a:pt x="343154" y="145034"/>
                  </a:lnTo>
                  <a:lnTo>
                    <a:pt x="0" y="145034"/>
                  </a:lnTo>
                  <a:lnTo>
                    <a:pt x="142748" y="290703"/>
                  </a:lnTo>
                  <a:lnTo>
                    <a:pt x="859409" y="290703"/>
                  </a:lnTo>
                  <a:lnTo>
                    <a:pt x="1004951" y="145034"/>
                  </a:lnTo>
                  <a:lnTo>
                    <a:pt x="661670" y="145034"/>
                  </a:lnTo>
                  <a:lnTo>
                    <a:pt x="527177" y="10287"/>
                  </a:lnTo>
                  <a:cubicBezTo>
                    <a:pt x="520319" y="3429"/>
                    <a:pt x="510667" y="0"/>
                    <a:pt x="50101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52" name="Group 191">
            <a:extLst>
              <a:ext uri="{FF2B5EF4-FFF2-40B4-BE49-F238E27FC236}">
                <a16:creationId xmlns:a16="http://schemas.microsoft.com/office/drawing/2014/main" id="{E00676A5-2D01-4C43-F525-6B531D824D8D}"/>
              </a:ext>
            </a:extLst>
          </p:cNvPr>
          <p:cNvGrpSpPr/>
          <p:nvPr/>
        </p:nvGrpSpPr>
        <p:grpSpPr>
          <a:xfrm>
            <a:off x="9267354" y="4564491"/>
            <a:ext cx="521100" cy="515700"/>
            <a:chOff x="0" y="0"/>
            <a:chExt cx="694800" cy="687600"/>
          </a:xfrm>
        </p:grpSpPr>
        <p:sp>
          <p:nvSpPr>
            <p:cNvPr id="453" name="Freeform 192">
              <a:extLst>
                <a:ext uri="{FF2B5EF4-FFF2-40B4-BE49-F238E27FC236}">
                  <a16:creationId xmlns:a16="http://schemas.microsoft.com/office/drawing/2014/main" id="{AA7F580B-91BC-1B1B-77F5-7A80AAFA6846}"/>
                </a:ext>
              </a:extLst>
            </p:cNvPr>
            <p:cNvSpPr/>
            <p:nvPr/>
          </p:nvSpPr>
          <p:spPr>
            <a:xfrm>
              <a:off x="0" y="0"/>
              <a:ext cx="694817" cy="687451"/>
            </a:xfrm>
            <a:custGeom>
              <a:avLst/>
              <a:gdLst/>
              <a:ahLst/>
              <a:cxnLst/>
              <a:rect l="l" t="t" r="r" b="b"/>
              <a:pathLst>
                <a:path w="694817" h="687451">
                  <a:moveTo>
                    <a:pt x="282829" y="0"/>
                  </a:moveTo>
                  <a:lnTo>
                    <a:pt x="41275" y="244475"/>
                  </a:lnTo>
                  <a:cubicBezTo>
                    <a:pt x="0" y="285750"/>
                    <a:pt x="0" y="354457"/>
                    <a:pt x="41275" y="398399"/>
                  </a:cubicBezTo>
                  <a:lnTo>
                    <a:pt x="296672" y="656590"/>
                  </a:lnTo>
                  <a:cubicBezTo>
                    <a:pt x="317246" y="677164"/>
                    <a:pt x="344678" y="687451"/>
                    <a:pt x="372872" y="687451"/>
                  </a:cubicBezTo>
                  <a:cubicBezTo>
                    <a:pt x="401066" y="687451"/>
                    <a:pt x="429895" y="677164"/>
                    <a:pt x="453263" y="656590"/>
                  </a:cubicBezTo>
                  <a:lnTo>
                    <a:pt x="694817" y="412115"/>
                  </a:lnTo>
                  <a:lnTo>
                    <a:pt x="282829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54" name="Group 193">
            <a:extLst>
              <a:ext uri="{FF2B5EF4-FFF2-40B4-BE49-F238E27FC236}">
                <a16:creationId xmlns:a16="http://schemas.microsoft.com/office/drawing/2014/main" id="{4A3B28D1-2837-0641-563E-6B41EA0D6DD7}"/>
              </a:ext>
            </a:extLst>
          </p:cNvPr>
          <p:cNvGrpSpPr/>
          <p:nvPr/>
        </p:nvGrpSpPr>
        <p:grpSpPr>
          <a:xfrm>
            <a:off x="9516294" y="4253451"/>
            <a:ext cx="586980" cy="580500"/>
            <a:chOff x="0" y="0"/>
            <a:chExt cx="782640" cy="774000"/>
          </a:xfrm>
        </p:grpSpPr>
        <p:sp>
          <p:nvSpPr>
            <p:cNvPr id="455" name="Freeform 194">
              <a:extLst>
                <a:ext uri="{FF2B5EF4-FFF2-40B4-BE49-F238E27FC236}">
                  <a16:creationId xmlns:a16="http://schemas.microsoft.com/office/drawing/2014/main" id="{36EC4B9B-23C1-984A-5801-751019CED026}"/>
                </a:ext>
              </a:extLst>
            </p:cNvPr>
            <p:cNvSpPr/>
            <p:nvPr/>
          </p:nvSpPr>
          <p:spPr>
            <a:xfrm>
              <a:off x="127" y="127"/>
              <a:ext cx="782447" cy="773811"/>
            </a:xfrm>
            <a:custGeom>
              <a:avLst/>
              <a:gdLst/>
              <a:ahLst/>
              <a:cxnLst/>
              <a:rect l="l" t="t" r="r" b="b"/>
              <a:pathLst>
                <a:path w="782447" h="773811">
                  <a:moveTo>
                    <a:pt x="382905" y="0"/>
                  </a:moveTo>
                  <a:cubicBezTo>
                    <a:pt x="373380" y="0"/>
                    <a:pt x="363728" y="3429"/>
                    <a:pt x="356870" y="10287"/>
                  </a:cubicBezTo>
                  <a:lnTo>
                    <a:pt x="0" y="361823"/>
                  </a:lnTo>
                  <a:lnTo>
                    <a:pt x="411734" y="773811"/>
                  </a:lnTo>
                  <a:lnTo>
                    <a:pt x="768731" y="422275"/>
                  </a:lnTo>
                  <a:cubicBezTo>
                    <a:pt x="782447" y="408559"/>
                    <a:pt x="782447" y="383794"/>
                    <a:pt x="768731" y="370078"/>
                  </a:cubicBezTo>
                  <a:lnTo>
                    <a:pt x="409067" y="10287"/>
                  </a:lnTo>
                  <a:cubicBezTo>
                    <a:pt x="402209" y="3429"/>
                    <a:pt x="392557" y="0"/>
                    <a:pt x="38290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56" name="Group 195">
            <a:extLst>
              <a:ext uri="{FF2B5EF4-FFF2-40B4-BE49-F238E27FC236}">
                <a16:creationId xmlns:a16="http://schemas.microsoft.com/office/drawing/2014/main" id="{417D962D-7177-7786-785A-D15E99B7F9BA}"/>
              </a:ext>
            </a:extLst>
          </p:cNvPr>
          <p:cNvGrpSpPr/>
          <p:nvPr/>
        </p:nvGrpSpPr>
        <p:grpSpPr>
          <a:xfrm>
            <a:off x="4540194" y="6389151"/>
            <a:ext cx="411480" cy="354780"/>
            <a:chOff x="0" y="0"/>
            <a:chExt cx="548640" cy="473040"/>
          </a:xfrm>
        </p:grpSpPr>
        <p:sp>
          <p:nvSpPr>
            <p:cNvPr id="457" name="Freeform 196">
              <a:extLst>
                <a:ext uri="{FF2B5EF4-FFF2-40B4-BE49-F238E27FC236}">
                  <a16:creationId xmlns:a16="http://schemas.microsoft.com/office/drawing/2014/main" id="{7C94B39F-4908-0574-3F11-318F49B123E2}"/>
                </a:ext>
              </a:extLst>
            </p:cNvPr>
            <p:cNvSpPr/>
            <p:nvPr/>
          </p:nvSpPr>
          <p:spPr>
            <a:xfrm>
              <a:off x="0" y="0"/>
              <a:ext cx="548767" cy="473075"/>
            </a:xfrm>
            <a:custGeom>
              <a:avLst/>
              <a:gdLst/>
              <a:ahLst/>
              <a:cxnLst/>
              <a:rect l="l" t="t" r="r" b="b"/>
              <a:pathLst>
                <a:path w="548767" h="473075">
                  <a:moveTo>
                    <a:pt x="431292" y="78359"/>
                  </a:moveTo>
                  <a:cubicBezTo>
                    <a:pt x="452755" y="78359"/>
                    <a:pt x="470408" y="95758"/>
                    <a:pt x="470408" y="117475"/>
                  </a:cubicBezTo>
                  <a:cubicBezTo>
                    <a:pt x="470408" y="139192"/>
                    <a:pt x="452882" y="156718"/>
                    <a:pt x="431292" y="156718"/>
                  </a:cubicBezTo>
                  <a:lnTo>
                    <a:pt x="117729" y="156718"/>
                  </a:lnTo>
                  <a:cubicBezTo>
                    <a:pt x="96012" y="156718"/>
                    <a:pt x="78486" y="139192"/>
                    <a:pt x="78486" y="117475"/>
                  </a:cubicBezTo>
                  <a:cubicBezTo>
                    <a:pt x="78486" y="95758"/>
                    <a:pt x="96012" y="78359"/>
                    <a:pt x="117729" y="78359"/>
                  </a:cubicBezTo>
                  <a:close/>
                  <a:moveTo>
                    <a:pt x="117729" y="235204"/>
                  </a:moveTo>
                  <a:cubicBezTo>
                    <a:pt x="139192" y="235204"/>
                    <a:pt x="156845" y="252603"/>
                    <a:pt x="156845" y="274320"/>
                  </a:cubicBezTo>
                  <a:cubicBezTo>
                    <a:pt x="156845" y="296037"/>
                    <a:pt x="139319" y="313563"/>
                    <a:pt x="117729" y="313563"/>
                  </a:cubicBezTo>
                  <a:cubicBezTo>
                    <a:pt x="96012" y="313563"/>
                    <a:pt x="78486" y="296037"/>
                    <a:pt x="78486" y="274320"/>
                  </a:cubicBezTo>
                  <a:cubicBezTo>
                    <a:pt x="78486" y="252603"/>
                    <a:pt x="96012" y="235204"/>
                    <a:pt x="117729" y="235204"/>
                  </a:cubicBezTo>
                  <a:close/>
                  <a:moveTo>
                    <a:pt x="0" y="0"/>
                  </a:moveTo>
                  <a:lnTo>
                    <a:pt x="0" y="433959"/>
                  </a:lnTo>
                  <a:cubicBezTo>
                    <a:pt x="0" y="455549"/>
                    <a:pt x="17526" y="473075"/>
                    <a:pt x="39370" y="473075"/>
                  </a:cubicBezTo>
                  <a:lnTo>
                    <a:pt x="509651" y="473075"/>
                  </a:lnTo>
                  <a:cubicBezTo>
                    <a:pt x="531114" y="473075"/>
                    <a:pt x="548767" y="455549"/>
                    <a:pt x="548767" y="433959"/>
                  </a:cubicBezTo>
                  <a:lnTo>
                    <a:pt x="548767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58" name="Group 197">
            <a:extLst>
              <a:ext uri="{FF2B5EF4-FFF2-40B4-BE49-F238E27FC236}">
                <a16:creationId xmlns:a16="http://schemas.microsoft.com/office/drawing/2014/main" id="{391B1078-8EFC-605F-FAAC-58B41CCB02B5}"/>
              </a:ext>
            </a:extLst>
          </p:cNvPr>
          <p:cNvGrpSpPr/>
          <p:nvPr/>
        </p:nvGrpSpPr>
        <p:grpSpPr>
          <a:xfrm>
            <a:off x="4244274" y="5740611"/>
            <a:ext cx="1003860" cy="825120"/>
            <a:chOff x="0" y="0"/>
            <a:chExt cx="1338480" cy="1100160"/>
          </a:xfrm>
        </p:grpSpPr>
        <p:sp>
          <p:nvSpPr>
            <p:cNvPr id="459" name="Freeform 198">
              <a:extLst>
                <a:ext uri="{FF2B5EF4-FFF2-40B4-BE49-F238E27FC236}">
                  <a16:creationId xmlns:a16="http://schemas.microsoft.com/office/drawing/2014/main" id="{F8B9ADFE-BD82-B8A8-ED62-08422BE1F5E8}"/>
                </a:ext>
              </a:extLst>
            </p:cNvPr>
            <p:cNvSpPr/>
            <p:nvPr/>
          </p:nvSpPr>
          <p:spPr>
            <a:xfrm>
              <a:off x="0" y="127"/>
              <a:ext cx="1338453" cy="1100074"/>
            </a:xfrm>
            <a:custGeom>
              <a:avLst/>
              <a:gdLst/>
              <a:ahLst/>
              <a:cxnLst/>
              <a:rect l="l" t="t" r="r" b="b"/>
              <a:pathLst>
                <a:path w="1338453" h="1100074">
                  <a:moveTo>
                    <a:pt x="316230" y="313436"/>
                  </a:moveTo>
                  <a:lnTo>
                    <a:pt x="316230" y="394462"/>
                  </a:lnTo>
                  <a:lnTo>
                    <a:pt x="237744" y="394462"/>
                  </a:lnTo>
                  <a:lnTo>
                    <a:pt x="237744" y="343281"/>
                  </a:lnTo>
                  <a:cubicBezTo>
                    <a:pt x="237744" y="326771"/>
                    <a:pt x="251206" y="313436"/>
                    <a:pt x="267462" y="313436"/>
                  </a:cubicBezTo>
                  <a:close/>
                  <a:moveTo>
                    <a:pt x="1021969" y="313436"/>
                  </a:moveTo>
                  <a:cubicBezTo>
                    <a:pt x="1038352" y="313436"/>
                    <a:pt x="1051560" y="326771"/>
                    <a:pt x="1051560" y="343281"/>
                  </a:cubicBezTo>
                  <a:lnTo>
                    <a:pt x="1051560" y="394462"/>
                  </a:lnTo>
                  <a:lnTo>
                    <a:pt x="1021969" y="394462"/>
                  </a:lnTo>
                  <a:lnTo>
                    <a:pt x="1021969" y="313436"/>
                  </a:lnTo>
                  <a:close/>
                  <a:moveTo>
                    <a:pt x="708279" y="78359"/>
                  </a:moveTo>
                  <a:lnTo>
                    <a:pt x="708279" y="274320"/>
                  </a:lnTo>
                  <a:cubicBezTo>
                    <a:pt x="708279" y="295910"/>
                    <a:pt x="725805" y="313436"/>
                    <a:pt x="747649" y="313436"/>
                  </a:cubicBezTo>
                  <a:lnTo>
                    <a:pt x="943610" y="313436"/>
                  </a:lnTo>
                  <a:lnTo>
                    <a:pt x="943610" y="472948"/>
                  </a:lnTo>
                  <a:lnTo>
                    <a:pt x="394589" y="472948"/>
                  </a:lnTo>
                  <a:lnTo>
                    <a:pt x="394589" y="78359"/>
                  </a:lnTo>
                  <a:close/>
                  <a:moveTo>
                    <a:pt x="1139825" y="629793"/>
                  </a:moveTo>
                  <a:cubicBezTo>
                    <a:pt x="1161415" y="629793"/>
                    <a:pt x="1178941" y="647192"/>
                    <a:pt x="1178941" y="668909"/>
                  </a:cubicBezTo>
                  <a:cubicBezTo>
                    <a:pt x="1178941" y="690626"/>
                    <a:pt x="1161415" y="708152"/>
                    <a:pt x="1139825" y="708152"/>
                  </a:cubicBezTo>
                  <a:lnTo>
                    <a:pt x="1061339" y="708152"/>
                  </a:lnTo>
                  <a:cubicBezTo>
                    <a:pt x="1039622" y="708152"/>
                    <a:pt x="1021969" y="690626"/>
                    <a:pt x="1021969" y="668909"/>
                  </a:cubicBezTo>
                  <a:cubicBezTo>
                    <a:pt x="1021969" y="647192"/>
                    <a:pt x="1039495" y="629793"/>
                    <a:pt x="1061339" y="629793"/>
                  </a:cubicBezTo>
                  <a:close/>
                  <a:moveTo>
                    <a:pt x="748792" y="0"/>
                  </a:moveTo>
                  <a:cubicBezTo>
                    <a:pt x="748411" y="0"/>
                    <a:pt x="748030" y="0"/>
                    <a:pt x="747649" y="0"/>
                  </a:cubicBezTo>
                  <a:lnTo>
                    <a:pt x="355473" y="0"/>
                  </a:lnTo>
                  <a:cubicBezTo>
                    <a:pt x="333756" y="0"/>
                    <a:pt x="316103" y="17526"/>
                    <a:pt x="316103" y="39243"/>
                  </a:cubicBezTo>
                  <a:lnTo>
                    <a:pt x="316103" y="235077"/>
                  </a:lnTo>
                  <a:lnTo>
                    <a:pt x="267462" y="235077"/>
                  </a:lnTo>
                  <a:cubicBezTo>
                    <a:pt x="207772" y="235077"/>
                    <a:pt x="159385" y="283591"/>
                    <a:pt x="159385" y="343408"/>
                  </a:cubicBezTo>
                  <a:lnTo>
                    <a:pt x="159385" y="394589"/>
                  </a:lnTo>
                  <a:lnTo>
                    <a:pt x="117602" y="394589"/>
                  </a:lnTo>
                  <a:cubicBezTo>
                    <a:pt x="52451" y="394589"/>
                    <a:pt x="0" y="447040"/>
                    <a:pt x="0" y="512064"/>
                  </a:cubicBezTo>
                  <a:lnTo>
                    <a:pt x="0" y="982345"/>
                  </a:lnTo>
                  <a:cubicBezTo>
                    <a:pt x="0" y="1047369"/>
                    <a:pt x="52451" y="1099820"/>
                    <a:pt x="117602" y="1099947"/>
                  </a:cubicBezTo>
                  <a:lnTo>
                    <a:pt x="316230" y="1099947"/>
                  </a:lnTo>
                  <a:lnTo>
                    <a:pt x="316230" y="864870"/>
                  </a:lnTo>
                  <a:lnTo>
                    <a:pt x="277114" y="864870"/>
                  </a:lnTo>
                  <a:cubicBezTo>
                    <a:pt x="255397" y="864870"/>
                    <a:pt x="237744" y="847344"/>
                    <a:pt x="237744" y="825627"/>
                  </a:cubicBezTo>
                  <a:cubicBezTo>
                    <a:pt x="237744" y="803910"/>
                    <a:pt x="255270" y="786511"/>
                    <a:pt x="277114" y="786511"/>
                  </a:cubicBezTo>
                  <a:lnTo>
                    <a:pt x="1061339" y="786511"/>
                  </a:lnTo>
                  <a:cubicBezTo>
                    <a:pt x="1082929" y="786511"/>
                    <a:pt x="1100455" y="803910"/>
                    <a:pt x="1100455" y="825627"/>
                  </a:cubicBezTo>
                  <a:cubicBezTo>
                    <a:pt x="1100455" y="847344"/>
                    <a:pt x="1082929" y="864870"/>
                    <a:pt x="1061339" y="864870"/>
                  </a:cubicBezTo>
                  <a:lnTo>
                    <a:pt x="1021969" y="864870"/>
                  </a:lnTo>
                  <a:lnTo>
                    <a:pt x="1021969" y="1100074"/>
                  </a:lnTo>
                  <a:lnTo>
                    <a:pt x="1218184" y="1100074"/>
                  </a:lnTo>
                  <a:cubicBezTo>
                    <a:pt x="1282954" y="1100074"/>
                    <a:pt x="1338453" y="1047242"/>
                    <a:pt x="1338453" y="982472"/>
                  </a:cubicBezTo>
                  <a:lnTo>
                    <a:pt x="1338453" y="512064"/>
                  </a:lnTo>
                  <a:cubicBezTo>
                    <a:pt x="1338453" y="447294"/>
                    <a:pt x="1283081" y="394589"/>
                    <a:pt x="1218184" y="394589"/>
                  </a:cubicBezTo>
                  <a:lnTo>
                    <a:pt x="1178814" y="394589"/>
                  </a:lnTo>
                  <a:lnTo>
                    <a:pt x="1178814" y="343281"/>
                  </a:lnTo>
                  <a:cubicBezTo>
                    <a:pt x="1178814" y="283464"/>
                    <a:pt x="1130300" y="234950"/>
                    <a:pt x="1070737" y="234950"/>
                  </a:cubicBezTo>
                  <a:lnTo>
                    <a:pt x="998982" y="234950"/>
                  </a:lnTo>
                  <a:cubicBezTo>
                    <a:pt x="765683" y="1905"/>
                    <a:pt x="769366" y="0"/>
                    <a:pt x="74879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60" name="Group 199">
            <a:extLst>
              <a:ext uri="{FF2B5EF4-FFF2-40B4-BE49-F238E27FC236}">
                <a16:creationId xmlns:a16="http://schemas.microsoft.com/office/drawing/2014/main" id="{979CC5EA-4825-53A5-8D05-19C12B513E19}"/>
              </a:ext>
            </a:extLst>
          </p:cNvPr>
          <p:cNvGrpSpPr/>
          <p:nvPr/>
        </p:nvGrpSpPr>
        <p:grpSpPr>
          <a:xfrm>
            <a:off x="6834654" y="6207711"/>
            <a:ext cx="790020" cy="464400"/>
            <a:chOff x="0" y="0"/>
            <a:chExt cx="1053360" cy="619200"/>
          </a:xfrm>
        </p:grpSpPr>
        <p:sp>
          <p:nvSpPr>
            <p:cNvPr id="461" name="Freeform 200">
              <a:extLst>
                <a:ext uri="{FF2B5EF4-FFF2-40B4-BE49-F238E27FC236}">
                  <a16:creationId xmlns:a16="http://schemas.microsoft.com/office/drawing/2014/main" id="{8177659A-C20E-3C6C-1AC2-D12BED06388A}"/>
                </a:ext>
              </a:extLst>
            </p:cNvPr>
            <p:cNvSpPr/>
            <p:nvPr/>
          </p:nvSpPr>
          <p:spPr>
            <a:xfrm>
              <a:off x="0" y="0"/>
              <a:ext cx="1053465" cy="619125"/>
            </a:xfrm>
            <a:custGeom>
              <a:avLst/>
              <a:gdLst/>
              <a:ahLst/>
              <a:cxnLst/>
              <a:rect l="l" t="t" r="r" b="b"/>
              <a:pathLst>
                <a:path w="1053465" h="619125">
                  <a:moveTo>
                    <a:pt x="279781" y="61722"/>
                  </a:moveTo>
                  <a:cubicBezTo>
                    <a:pt x="296926" y="61722"/>
                    <a:pt x="310515" y="75438"/>
                    <a:pt x="310515" y="92456"/>
                  </a:cubicBezTo>
                  <a:cubicBezTo>
                    <a:pt x="310515" y="109474"/>
                    <a:pt x="296799" y="123444"/>
                    <a:pt x="279781" y="123444"/>
                  </a:cubicBezTo>
                  <a:lnTo>
                    <a:pt x="156337" y="123444"/>
                  </a:lnTo>
                  <a:cubicBezTo>
                    <a:pt x="139192" y="123444"/>
                    <a:pt x="125603" y="109601"/>
                    <a:pt x="125603" y="92456"/>
                  </a:cubicBezTo>
                  <a:cubicBezTo>
                    <a:pt x="125603" y="75311"/>
                    <a:pt x="139319" y="61722"/>
                    <a:pt x="156337" y="61722"/>
                  </a:cubicBezTo>
                  <a:close/>
                  <a:moveTo>
                    <a:pt x="464947" y="61722"/>
                  </a:moveTo>
                  <a:cubicBezTo>
                    <a:pt x="482092" y="61722"/>
                    <a:pt x="495681" y="75438"/>
                    <a:pt x="495681" y="92456"/>
                  </a:cubicBezTo>
                  <a:cubicBezTo>
                    <a:pt x="495681" y="109474"/>
                    <a:pt x="481965" y="123444"/>
                    <a:pt x="464947" y="123444"/>
                  </a:cubicBezTo>
                  <a:cubicBezTo>
                    <a:pt x="447802" y="123444"/>
                    <a:pt x="434213" y="109601"/>
                    <a:pt x="434213" y="92456"/>
                  </a:cubicBezTo>
                  <a:cubicBezTo>
                    <a:pt x="434213" y="75311"/>
                    <a:pt x="447929" y="61722"/>
                    <a:pt x="464947" y="61722"/>
                  </a:cubicBezTo>
                  <a:close/>
                  <a:moveTo>
                    <a:pt x="773557" y="61722"/>
                  </a:moveTo>
                  <a:cubicBezTo>
                    <a:pt x="790702" y="61722"/>
                    <a:pt x="804291" y="75438"/>
                    <a:pt x="804291" y="92456"/>
                  </a:cubicBezTo>
                  <a:cubicBezTo>
                    <a:pt x="804291" y="109474"/>
                    <a:pt x="790575" y="123444"/>
                    <a:pt x="773557" y="123444"/>
                  </a:cubicBezTo>
                  <a:cubicBezTo>
                    <a:pt x="756412" y="123444"/>
                    <a:pt x="742823" y="109601"/>
                    <a:pt x="742823" y="92456"/>
                  </a:cubicBezTo>
                  <a:cubicBezTo>
                    <a:pt x="742823" y="75311"/>
                    <a:pt x="756539" y="61722"/>
                    <a:pt x="773557" y="61722"/>
                  </a:cubicBezTo>
                  <a:close/>
                  <a:moveTo>
                    <a:pt x="279781" y="246888"/>
                  </a:moveTo>
                  <a:cubicBezTo>
                    <a:pt x="296926" y="246888"/>
                    <a:pt x="310515" y="260477"/>
                    <a:pt x="310515" y="277622"/>
                  </a:cubicBezTo>
                  <a:cubicBezTo>
                    <a:pt x="310515" y="294767"/>
                    <a:pt x="296799" y="308610"/>
                    <a:pt x="279781" y="308610"/>
                  </a:cubicBezTo>
                  <a:lnTo>
                    <a:pt x="156337" y="308610"/>
                  </a:lnTo>
                  <a:cubicBezTo>
                    <a:pt x="139192" y="308610"/>
                    <a:pt x="125603" y="294767"/>
                    <a:pt x="125603" y="277622"/>
                  </a:cubicBezTo>
                  <a:cubicBezTo>
                    <a:pt x="125603" y="260477"/>
                    <a:pt x="139319" y="246888"/>
                    <a:pt x="156337" y="246888"/>
                  </a:cubicBezTo>
                  <a:close/>
                  <a:moveTo>
                    <a:pt x="464947" y="246888"/>
                  </a:moveTo>
                  <a:cubicBezTo>
                    <a:pt x="482092" y="246888"/>
                    <a:pt x="495681" y="260477"/>
                    <a:pt x="495681" y="277622"/>
                  </a:cubicBezTo>
                  <a:cubicBezTo>
                    <a:pt x="495681" y="294767"/>
                    <a:pt x="481965" y="308610"/>
                    <a:pt x="464947" y="308610"/>
                  </a:cubicBezTo>
                  <a:cubicBezTo>
                    <a:pt x="447802" y="308610"/>
                    <a:pt x="434213" y="294767"/>
                    <a:pt x="434213" y="277622"/>
                  </a:cubicBezTo>
                  <a:cubicBezTo>
                    <a:pt x="434213" y="260477"/>
                    <a:pt x="447929" y="246888"/>
                    <a:pt x="464947" y="246888"/>
                  </a:cubicBezTo>
                  <a:close/>
                  <a:moveTo>
                    <a:pt x="773557" y="246888"/>
                  </a:moveTo>
                  <a:cubicBezTo>
                    <a:pt x="790702" y="246888"/>
                    <a:pt x="804291" y="260477"/>
                    <a:pt x="804291" y="277622"/>
                  </a:cubicBezTo>
                  <a:cubicBezTo>
                    <a:pt x="804291" y="294767"/>
                    <a:pt x="790575" y="308610"/>
                    <a:pt x="773557" y="308610"/>
                  </a:cubicBezTo>
                  <a:cubicBezTo>
                    <a:pt x="756412" y="308610"/>
                    <a:pt x="742823" y="294767"/>
                    <a:pt x="742823" y="277622"/>
                  </a:cubicBezTo>
                  <a:cubicBezTo>
                    <a:pt x="742823" y="260477"/>
                    <a:pt x="756539" y="246888"/>
                    <a:pt x="773557" y="246888"/>
                  </a:cubicBezTo>
                  <a:close/>
                  <a:moveTo>
                    <a:pt x="279781" y="433959"/>
                  </a:moveTo>
                  <a:cubicBezTo>
                    <a:pt x="296926" y="433959"/>
                    <a:pt x="310515" y="447802"/>
                    <a:pt x="310515" y="464947"/>
                  </a:cubicBezTo>
                  <a:cubicBezTo>
                    <a:pt x="310515" y="482092"/>
                    <a:pt x="296799" y="495808"/>
                    <a:pt x="279781" y="495808"/>
                  </a:cubicBezTo>
                  <a:lnTo>
                    <a:pt x="156337" y="495808"/>
                  </a:lnTo>
                  <a:cubicBezTo>
                    <a:pt x="139192" y="495808"/>
                    <a:pt x="125603" y="481965"/>
                    <a:pt x="125603" y="464947"/>
                  </a:cubicBezTo>
                  <a:cubicBezTo>
                    <a:pt x="125603" y="447929"/>
                    <a:pt x="139319" y="433959"/>
                    <a:pt x="156337" y="433959"/>
                  </a:cubicBezTo>
                  <a:close/>
                  <a:moveTo>
                    <a:pt x="464947" y="433959"/>
                  </a:moveTo>
                  <a:cubicBezTo>
                    <a:pt x="482092" y="433959"/>
                    <a:pt x="495681" y="447802"/>
                    <a:pt x="495681" y="464947"/>
                  </a:cubicBezTo>
                  <a:cubicBezTo>
                    <a:pt x="495681" y="482092"/>
                    <a:pt x="481965" y="495808"/>
                    <a:pt x="464947" y="495808"/>
                  </a:cubicBezTo>
                  <a:cubicBezTo>
                    <a:pt x="447802" y="495808"/>
                    <a:pt x="434213" y="481965"/>
                    <a:pt x="434213" y="464947"/>
                  </a:cubicBezTo>
                  <a:cubicBezTo>
                    <a:pt x="434213" y="447929"/>
                    <a:pt x="447929" y="433959"/>
                    <a:pt x="464947" y="433959"/>
                  </a:cubicBezTo>
                  <a:close/>
                  <a:moveTo>
                    <a:pt x="773557" y="433959"/>
                  </a:moveTo>
                  <a:cubicBezTo>
                    <a:pt x="790702" y="433959"/>
                    <a:pt x="804291" y="447802"/>
                    <a:pt x="804291" y="464947"/>
                  </a:cubicBezTo>
                  <a:cubicBezTo>
                    <a:pt x="804291" y="482092"/>
                    <a:pt x="790575" y="495808"/>
                    <a:pt x="773557" y="495808"/>
                  </a:cubicBezTo>
                  <a:cubicBezTo>
                    <a:pt x="756412" y="495808"/>
                    <a:pt x="742823" y="481965"/>
                    <a:pt x="742823" y="464947"/>
                  </a:cubicBezTo>
                  <a:cubicBezTo>
                    <a:pt x="742823" y="447929"/>
                    <a:pt x="756539" y="433959"/>
                    <a:pt x="773557" y="433959"/>
                  </a:cubicBezTo>
                  <a:close/>
                  <a:moveTo>
                    <a:pt x="0" y="0"/>
                  </a:moveTo>
                  <a:lnTo>
                    <a:pt x="0" y="526669"/>
                  </a:lnTo>
                  <a:cubicBezTo>
                    <a:pt x="0" y="577596"/>
                    <a:pt x="41402" y="619125"/>
                    <a:pt x="92583" y="619125"/>
                  </a:cubicBezTo>
                  <a:lnTo>
                    <a:pt x="960882" y="619125"/>
                  </a:lnTo>
                  <a:cubicBezTo>
                    <a:pt x="1011936" y="619125"/>
                    <a:pt x="1053465" y="577596"/>
                    <a:pt x="1053465" y="526669"/>
                  </a:cubicBezTo>
                  <a:lnTo>
                    <a:pt x="1053465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62" name="Group 201">
            <a:extLst>
              <a:ext uri="{FF2B5EF4-FFF2-40B4-BE49-F238E27FC236}">
                <a16:creationId xmlns:a16="http://schemas.microsoft.com/office/drawing/2014/main" id="{EB3082BF-57D6-F57D-FE6A-D5873E25397F}"/>
              </a:ext>
            </a:extLst>
          </p:cNvPr>
          <p:cNvGrpSpPr/>
          <p:nvPr/>
        </p:nvGrpSpPr>
        <p:grpSpPr>
          <a:xfrm>
            <a:off x="6834654" y="5882091"/>
            <a:ext cx="790020" cy="279180"/>
            <a:chOff x="0" y="0"/>
            <a:chExt cx="1053360" cy="372240"/>
          </a:xfrm>
        </p:grpSpPr>
        <p:sp>
          <p:nvSpPr>
            <p:cNvPr id="463" name="Freeform 202">
              <a:extLst>
                <a:ext uri="{FF2B5EF4-FFF2-40B4-BE49-F238E27FC236}">
                  <a16:creationId xmlns:a16="http://schemas.microsoft.com/office/drawing/2014/main" id="{FDE57127-A7EC-0CA8-FB83-69328B956312}"/>
                </a:ext>
              </a:extLst>
            </p:cNvPr>
            <p:cNvSpPr/>
            <p:nvPr/>
          </p:nvSpPr>
          <p:spPr>
            <a:xfrm>
              <a:off x="0" y="0"/>
              <a:ext cx="1053338" cy="372237"/>
            </a:xfrm>
            <a:custGeom>
              <a:avLst/>
              <a:gdLst/>
              <a:ahLst/>
              <a:cxnLst/>
              <a:rect l="l" t="t" r="r" b="b"/>
              <a:pathLst>
                <a:path w="1053338" h="372237">
                  <a:moveTo>
                    <a:pt x="218059" y="61722"/>
                  </a:moveTo>
                  <a:cubicBezTo>
                    <a:pt x="235204" y="61722"/>
                    <a:pt x="249047" y="75565"/>
                    <a:pt x="249047" y="92583"/>
                  </a:cubicBezTo>
                  <a:lnTo>
                    <a:pt x="249047" y="216027"/>
                  </a:lnTo>
                  <a:cubicBezTo>
                    <a:pt x="249047" y="232918"/>
                    <a:pt x="235204" y="246761"/>
                    <a:pt x="218059" y="246761"/>
                  </a:cubicBezTo>
                  <a:cubicBezTo>
                    <a:pt x="200914" y="246761"/>
                    <a:pt x="187325" y="232918"/>
                    <a:pt x="187325" y="216027"/>
                  </a:cubicBezTo>
                  <a:lnTo>
                    <a:pt x="187325" y="92583"/>
                  </a:lnTo>
                  <a:cubicBezTo>
                    <a:pt x="187325" y="75438"/>
                    <a:pt x="201041" y="61722"/>
                    <a:pt x="218059" y="61722"/>
                  </a:cubicBezTo>
                  <a:close/>
                  <a:moveTo>
                    <a:pt x="526669" y="61722"/>
                  </a:moveTo>
                  <a:cubicBezTo>
                    <a:pt x="543814" y="61722"/>
                    <a:pt x="557657" y="75565"/>
                    <a:pt x="557657" y="92583"/>
                  </a:cubicBezTo>
                  <a:lnTo>
                    <a:pt x="557657" y="216027"/>
                  </a:lnTo>
                  <a:cubicBezTo>
                    <a:pt x="557657" y="232918"/>
                    <a:pt x="543814" y="246761"/>
                    <a:pt x="526669" y="246761"/>
                  </a:cubicBezTo>
                  <a:cubicBezTo>
                    <a:pt x="509524" y="246761"/>
                    <a:pt x="495808" y="232918"/>
                    <a:pt x="495808" y="216027"/>
                  </a:cubicBezTo>
                  <a:lnTo>
                    <a:pt x="495808" y="92583"/>
                  </a:lnTo>
                  <a:cubicBezTo>
                    <a:pt x="495808" y="75438"/>
                    <a:pt x="509524" y="61722"/>
                    <a:pt x="526669" y="61722"/>
                  </a:cubicBezTo>
                  <a:close/>
                  <a:moveTo>
                    <a:pt x="835279" y="61722"/>
                  </a:moveTo>
                  <a:cubicBezTo>
                    <a:pt x="852424" y="61722"/>
                    <a:pt x="866267" y="75565"/>
                    <a:pt x="866267" y="92583"/>
                  </a:cubicBezTo>
                  <a:lnTo>
                    <a:pt x="866267" y="216027"/>
                  </a:lnTo>
                  <a:cubicBezTo>
                    <a:pt x="866267" y="232918"/>
                    <a:pt x="852424" y="246761"/>
                    <a:pt x="835279" y="246761"/>
                  </a:cubicBezTo>
                  <a:cubicBezTo>
                    <a:pt x="818134" y="246761"/>
                    <a:pt x="804418" y="232918"/>
                    <a:pt x="804418" y="216027"/>
                  </a:cubicBezTo>
                  <a:lnTo>
                    <a:pt x="804418" y="92583"/>
                  </a:lnTo>
                  <a:cubicBezTo>
                    <a:pt x="804418" y="75438"/>
                    <a:pt x="818134" y="61722"/>
                    <a:pt x="835279" y="61722"/>
                  </a:cubicBezTo>
                  <a:close/>
                  <a:moveTo>
                    <a:pt x="218059" y="0"/>
                  </a:moveTo>
                  <a:cubicBezTo>
                    <a:pt x="166878" y="0"/>
                    <a:pt x="125603" y="41402"/>
                    <a:pt x="125603" y="92583"/>
                  </a:cubicBezTo>
                  <a:lnTo>
                    <a:pt x="125603" y="123317"/>
                  </a:lnTo>
                  <a:lnTo>
                    <a:pt x="92710" y="123317"/>
                  </a:lnTo>
                  <a:cubicBezTo>
                    <a:pt x="41529" y="123317"/>
                    <a:pt x="0" y="164846"/>
                    <a:pt x="0" y="216027"/>
                  </a:cubicBezTo>
                  <a:lnTo>
                    <a:pt x="0" y="372237"/>
                  </a:lnTo>
                  <a:lnTo>
                    <a:pt x="1053338" y="372237"/>
                  </a:lnTo>
                  <a:lnTo>
                    <a:pt x="1053338" y="216027"/>
                  </a:lnTo>
                  <a:cubicBezTo>
                    <a:pt x="1053338" y="164846"/>
                    <a:pt x="1011809" y="123444"/>
                    <a:pt x="960755" y="123444"/>
                  </a:cubicBezTo>
                  <a:lnTo>
                    <a:pt x="927989" y="123444"/>
                  </a:lnTo>
                  <a:lnTo>
                    <a:pt x="927989" y="92583"/>
                  </a:lnTo>
                  <a:cubicBezTo>
                    <a:pt x="927989" y="41402"/>
                    <a:pt x="886460" y="0"/>
                    <a:pt x="835279" y="0"/>
                  </a:cubicBezTo>
                  <a:cubicBezTo>
                    <a:pt x="784098" y="0"/>
                    <a:pt x="742696" y="41402"/>
                    <a:pt x="742696" y="92583"/>
                  </a:cubicBezTo>
                  <a:lnTo>
                    <a:pt x="742696" y="123317"/>
                  </a:lnTo>
                  <a:lnTo>
                    <a:pt x="619379" y="123317"/>
                  </a:lnTo>
                  <a:lnTo>
                    <a:pt x="619379" y="92583"/>
                  </a:lnTo>
                  <a:cubicBezTo>
                    <a:pt x="619379" y="41402"/>
                    <a:pt x="577850" y="0"/>
                    <a:pt x="526669" y="0"/>
                  </a:cubicBezTo>
                  <a:cubicBezTo>
                    <a:pt x="475488" y="0"/>
                    <a:pt x="434086" y="41402"/>
                    <a:pt x="434086" y="92583"/>
                  </a:cubicBezTo>
                  <a:lnTo>
                    <a:pt x="434086" y="123317"/>
                  </a:lnTo>
                  <a:lnTo>
                    <a:pt x="310769" y="123317"/>
                  </a:lnTo>
                  <a:lnTo>
                    <a:pt x="310769" y="92583"/>
                  </a:lnTo>
                  <a:cubicBezTo>
                    <a:pt x="310769" y="41402"/>
                    <a:pt x="269240" y="0"/>
                    <a:pt x="21805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64" name="Group 203">
            <a:extLst>
              <a:ext uri="{FF2B5EF4-FFF2-40B4-BE49-F238E27FC236}">
                <a16:creationId xmlns:a16="http://schemas.microsoft.com/office/drawing/2014/main" id="{DE648E98-6908-B179-73A3-63F38781DE8A}"/>
              </a:ext>
            </a:extLst>
          </p:cNvPr>
          <p:cNvGrpSpPr/>
          <p:nvPr/>
        </p:nvGrpSpPr>
        <p:grpSpPr>
          <a:xfrm>
            <a:off x="11659554" y="6030591"/>
            <a:ext cx="882360" cy="532980"/>
            <a:chOff x="0" y="0"/>
            <a:chExt cx="1176480" cy="710640"/>
          </a:xfrm>
        </p:grpSpPr>
        <p:sp>
          <p:nvSpPr>
            <p:cNvPr id="465" name="Freeform 204">
              <a:extLst>
                <a:ext uri="{FF2B5EF4-FFF2-40B4-BE49-F238E27FC236}">
                  <a16:creationId xmlns:a16="http://schemas.microsoft.com/office/drawing/2014/main" id="{7A0B61B7-C7C7-7587-7AB5-0308F694893E}"/>
                </a:ext>
              </a:extLst>
            </p:cNvPr>
            <p:cNvSpPr/>
            <p:nvPr/>
          </p:nvSpPr>
          <p:spPr>
            <a:xfrm>
              <a:off x="0" y="0"/>
              <a:ext cx="1176401" cy="710565"/>
            </a:xfrm>
            <a:custGeom>
              <a:avLst/>
              <a:gdLst/>
              <a:ahLst/>
              <a:cxnLst/>
              <a:rect l="l" t="t" r="r" b="b"/>
              <a:pathLst>
                <a:path w="1176401" h="710565">
                  <a:moveTo>
                    <a:pt x="16256" y="0"/>
                  </a:moveTo>
                  <a:cubicBezTo>
                    <a:pt x="5588" y="16637"/>
                    <a:pt x="0" y="35687"/>
                    <a:pt x="0" y="55372"/>
                  </a:cubicBezTo>
                  <a:lnTo>
                    <a:pt x="0" y="607060"/>
                  </a:lnTo>
                  <a:cubicBezTo>
                    <a:pt x="0" y="664210"/>
                    <a:pt x="46101" y="710438"/>
                    <a:pt x="103251" y="710565"/>
                  </a:cubicBezTo>
                  <a:lnTo>
                    <a:pt x="1072896" y="710565"/>
                  </a:lnTo>
                  <a:cubicBezTo>
                    <a:pt x="1130046" y="710438"/>
                    <a:pt x="1176274" y="664210"/>
                    <a:pt x="1176401" y="607060"/>
                  </a:cubicBezTo>
                  <a:lnTo>
                    <a:pt x="1176401" y="55372"/>
                  </a:lnTo>
                  <a:cubicBezTo>
                    <a:pt x="1176274" y="35687"/>
                    <a:pt x="1170432" y="16637"/>
                    <a:pt x="1160018" y="0"/>
                  </a:cubicBezTo>
                  <a:lnTo>
                    <a:pt x="608838" y="427736"/>
                  </a:lnTo>
                  <a:cubicBezTo>
                    <a:pt x="602615" y="432308"/>
                    <a:pt x="595376" y="434594"/>
                    <a:pt x="588137" y="434594"/>
                  </a:cubicBezTo>
                  <a:cubicBezTo>
                    <a:pt x="580898" y="434594"/>
                    <a:pt x="573659" y="432308"/>
                    <a:pt x="567436" y="427736"/>
                  </a:cubicBezTo>
                  <a:lnTo>
                    <a:pt x="16256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66" name="Group 205">
            <a:extLst>
              <a:ext uri="{FF2B5EF4-FFF2-40B4-BE49-F238E27FC236}">
                <a16:creationId xmlns:a16="http://schemas.microsoft.com/office/drawing/2014/main" id="{D13B8B19-0846-E3E1-648C-DBA21E39C9CA}"/>
              </a:ext>
            </a:extLst>
          </p:cNvPr>
          <p:cNvGrpSpPr/>
          <p:nvPr/>
        </p:nvGrpSpPr>
        <p:grpSpPr>
          <a:xfrm>
            <a:off x="11714634" y="5994951"/>
            <a:ext cx="772740" cy="303480"/>
            <a:chOff x="0" y="0"/>
            <a:chExt cx="1030320" cy="404640"/>
          </a:xfrm>
        </p:grpSpPr>
        <p:sp>
          <p:nvSpPr>
            <p:cNvPr id="467" name="Freeform 206">
              <a:extLst>
                <a:ext uri="{FF2B5EF4-FFF2-40B4-BE49-F238E27FC236}">
                  <a16:creationId xmlns:a16="http://schemas.microsoft.com/office/drawing/2014/main" id="{0C990992-1ADB-AB8B-2833-924B042166B3}"/>
                </a:ext>
              </a:extLst>
            </p:cNvPr>
            <p:cNvSpPr/>
            <p:nvPr/>
          </p:nvSpPr>
          <p:spPr>
            <a:xfrm>
              <a:off x="0" y="0"/>
              <a:ext cx="1030224" cy="404622"/>
            </a:xfrm>
            <a:custGeom>
              <a:avLst/>
              <a:gdLst/>
              <a:ahLst/>
              <a:cxnLst/>
              <a:rect l="l" t="t" r="r" b="b"/>
              <a:pathLst>
                <a:path w="1030224" h="404622">
                  <a:moveTo>
                    <a:pt x="30353" y="0"/>
                  </a:moveTo>
                  <a:cubicBezTo>
                    <a:pt x="20066" y="0"/>
                    <a:pt x="9779" y="1905"/>
                    <a:pt x="0" y="4953"/>
                  </a:cubicBezTo>
                  <a:lnTo>
                    <a:pt x="515239" y="404622"/>
                  </a:lnTo>
                  <a:lnTo>
                    <a:pt x="1030224" y="4953"/>
                  </a:lnTo>
                  <a:cubicBezTo>
                    <a:pt x="1020572" y="1905"/>
                    <a:pt x="1010285" y="0"/>
                    <a:pt x="99987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68" name="Group 207">
            <a:extLst>
              <a:ext uri="{FF2B5EF4-FFF2-40B4-BE49-F238E27FC236}">
                <a16:creationId xmlns:a16="http://schemas.microsoft.com/office/drawing/2014/main" id="{1CF46AE7-1697-FDB7-C81B-16DF390B5BC9}"/>
              </a:ext>
            </a:extLst>
          </p:cNvPr>
          <p:cNvGrpSpPr/>
          <p:nvPr/>
        </p:nvGrpSpPr>
        <p:grpSpPr>
          <a:xfrm>
            <a:off x="9458514" y="6593811"/>
            <a:ext cx="266760" cy="79380"/>
            <a:chOff x="0" y="0"/>
            <a:chExt cx="355680" cy="105840"/>
          </a:xfrm>
        </p:grpSpPr>
        <p:sp>
          <p:nvSpPr>
            <p:cNvPr id="469" name="Freeform 208">
              <a:extLst>
                <a:ext uri="{FF2B5EF4-FFF2-40B4-BE49-F238E27FC236}">
                  <a16:creationId xmlns:a16="http://schemas.microsoft.com/office/drawing/2014/main" id="{521EDA92-A6A6-E2BE-2D1F-21605614BEF7}"/>
                </a:ext>
              </a:extLst>
            </p:cNvPr>
            <p:cNvSpPr/>
            <p:nvPr/>
          </p:nvSpPr>
          <p:spPr>
            <a:xfrm>
              <a:off x="0" y="0"/>
              <a:ext cx="355727" cy="105791"/>
            </a:xfrm>
            <a:custGeom>
              <a:avLst/>
              <a:gdLst/>
              <a:ahLst/>
              <a:cxnLst/>
              <a:rect l="l" t="t" r="r" b="b"/>
              <a:pathLst>
                <a:path w="355727" h="105791">
                  <a:moveTo>
                    <a:pt x="130810" y="0"/>
                  </a:moveTo>
                  <a:lnTo>
                    <a:pt x="113157" y="52959"/>
                  </a:lnTo>
                  <a:lnTo>
                    <a:pt x="26543" y="52959"/>
                  </a:lnTo>
                  <a:cubicBezTo>
                    <a:pt x="11811" y="52959"/>
                    <a:pt x="0" y="64770"/>
                    <a:pt x="0" y="79502"/>
                  </a:cubicBezTo>
                  <a:cubicBezTo>
                    <a:pt x="0" y="93980"/>
                    <a:pt x="11811" y="105791"/>
                    <a:pt x="26543" y="105791"/>
                  </a:cubicBezTo>
                  <a:lnTo>
                    <a:pt x="355727" y="105791"/>
                  </a:lnTo>
                  <a:cubicBezTo>
                    <a:pt x="332867" y="85725"/>
                    <a:pt x="319786" y="56769"/>
                    <a:pt x="319786" y="26543"/>
                  </a:cubicBezTo>
                  <a:lnTo>
                    <a:pt x="319786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70" name="Group 209">
            <a:extLst>
              <a:ext uri="{FF2B5EF4-FFF2-40B4-BE49-F238E27FC236}">
                <a16:creationId xmlns:a16="http://schemas.microsoft.com/office/drawing/2014/main" id="{1F8C160E-9D56-21C6-2FA2-472346DB197A}"/>
              </a:ext>
            </a:extLst>
          </p:cNvPr>
          <p:cNvGrpSpPr/>
          <p:nvPr/>
        </p:nvGrpSpPr>
        <p:grpSpPr>
          <a:xfrm>
            <a:off x="9338094" y="6474471"/>
            <a:ext cx="360180" cy="79380"/>
            <a:chOff x="0" y="0"/>
            <a:chExt cx="480240" cy="105840"/>
          </a:xfrm>
        </p:grpSpPr>
        <p:sp>
          <p:nvSpPr>
            <p:cNvPr id="471" name="Freeform 210">
              <a:extLst>
                <a:ext uri="{FF2B5EF4-FFF2-40B4-BE49-F238E27FC236}">
                  <a16:creationId xmlns:a16="http://schemas.microsoft.com/office/drawing/2014/main" id="{F20AB326-FC15-37AF-0194-F1754C03D2DA}"/>
                </a:ext>
              </a:extLst>
            </p:cNvPr>
            <p:cNvSpPr/>
            <p:nvPr/>
          </p:nvSpPr>
          <p:spPr>
            <a:xfrm>
              <a:off x="0" y="0"/>
              <a:ext cx="480187" cy="105791"/>
            </a:xfrm>
            <a:custGeom>
              <a:avLst/>
              <a:gdLst/>
              <a:ahLst/>
              <a:cxnLst/>
              <a:rect l="l" t="t" r="r" b="b"/>
              <a:pathLst>
                <a:path w="480187" h="105791">
                  <a:moveTo>
                    <a:pt x="0" y="0"/>
                  </a:moveTo>
                  <a:lnTo>
                    <a:pt x="0" y="26543"/>
                  </a:lnTo>
                  <a:cubicBezTo>
                    <a:pt x="0" y="70231"/>
                    <a:pt x="35433" y="105791"/>
                    <a:pt x="79375" y="105791"/>
                  </a:cubicBezTo>
                  <a:lnTo>
                    <a:pt x="480187" y="105791"/>
                  </a:lnTo>
                  <a:lnTo>
                    <a:pt x="480187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72" name="Group 211">
            <a:extLst>
              <a:ext uri="{FF2B5EF4-FFF2-40B4-BE49-F238E27FC236}">
                <a16:creationId xmlns:a16="http://schemas.microsoft.com/office/drawing/2014/main" id="{ECB5EF2D-84E9-C237-D500-6EC70BFE5AF2}"/>
              </a:ext>
            </a:extLst>
          </p:cNvPr>
          <p:cNvGrpSpPr/>
          <p:nvPr/>
        </p:nvGrpSpPr>
        <p:grpSpPr>
          <a:xfrm>
            <a:off x="9738234" y="6355131"/>
            <a:ext cx="238140" cy="198720"/>
            <a:chOff x="0" y="0"/>
            <a:chExt cx="317520" cy="264960"/>
          </a:xfrm>
        </p:grpSpPr>
        <p:sp>
          <p:nvSpPr>
            <p:cNvPr id="473" name="Freeform 212">
              <a:extLst>
                <a:ext uri="{FF2B5EF4-FFF2-40B4-BE49-F238E27FC236}">
                  <a16:creationId xmlns:a16="http://schemas.microsoft.com/office/drawing/2014/main" id="{6CFB5F6E-BE6D-89AF-1FEC-6704FE7ECAE4}"/>
                </a:ext>
              </a:extLst>
            </p:cNvPr>
            <p:cNvSpPr/>
            <p:nvPr/>
          </p:nvSpPr>
          <p:spPr>
            <a:xfrm>
              <a:off x="0" y="0"/>
              <a:ext cx="317500" cy="264922"/>
            </a:xfrm>
            <a:custGeom>
              <a:avLst/>
              <a:gdLst/>
              <a:ahLst/>
              <a:cxnLst/>
              <a:rect l="l" t="t" r="r" b="b"/>
              <a:pathLst>
                <a:path w="317500" h="264922">
                  <a:moveTo>
                    <a:pt x="0" y="0"/>
                  </a:moveTo>
                  <a:lnTo>
                    <a:pt x="0" y="264922"/>
                  </a:lnTo>
                  <a:lnTo>
                    <a:pt x="317500" y="264922"/>
                  </a:lnTo>
                  <a:lnTo>
                    <a:pt x="317500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74" name="Group 213">
            <a:extLst>
              <a:ext uri="{FF2B5EF4-FFF2-40B4-BE49-F238E27FC236}">
                <a16:creationId xmlns:a16="http://schemas.microsoft.com/office/drawing/2014/main" id="{1909F124-0726-2B19-190C-09F802710653}"/>
              </a:ext>
            </a:extLst>
          </p:cNvPr>
          <p:cNvGrpSpPr/>
          <p:nvPr/>
        </p:nvGrpSpPr>
        <p:grpSpPr>
          <a:xfrm>
            <a:off x="9738234" y="6593811"/>
            <a:ext cx="238140" cy="59400"/>
            <a:chOff x="0" y="0"/>
            <a:chExt cx="317520" cy="79200"/>
          </a:xfrm>
        </p:grpSpPr>
        <p:sp>
          <p:nvSpPr>
            <p:cNvPr id="475" name="Freeform 214">
              <a:extLst>
                <a:ext uri="{FF2B5EF4-FFF2-40B4-BE49-F238E27FC236}">
                  <a16:creationId xmlns:a16="http://schemas.microsoft.com/office/drawing/2014/main" id="{4B67D675-2EBC-99BD-05A6-07FB2FC69215}"/>
                </a:ext>
              </a:extLst>
            </p:cNvPr>
            <p:cNvSpPr/>
            <p:nvPr/>
          </p:nvSpPr>
          <p:spPr>
            <a:xfrm>
              <a:off x="0" y="0"/>
              <a:ext cx="317627" cy="79248"/>
            </a:xfrm>
            <a:custGeom>
              <a:avLst/>
              <a:gdLst/>
              <a:ahLst/>
              <a:cxnLst/>
              <a:rect l="l" t="t" r="r" b="b"/>
              <a:pathLst>
                <a:path w="317627" h="79248">
                  <a:moveTo>
                    <a:pt x="0" y="0"/>
                  </a:moveTo>
                  <a:lnTo>
                    <a:pt x="0" y="26543"/>
                  </a:lnTo>
                  <a:cubicBezTo>
                    <a:pt x="0" y="55626"/>
                    <a:pt x="23749" y="79248"/>
                    <a:pt x="52959" y="79248"/>
                  </a:cubicBezTo>
                  <a:lnTo>
                    <a:pt x="264668" y="79248"/>
                  </a:lnTo>
                  <a:cubicBezTo>
                    <a:pt x="293878" y="79248"/>
                    <a:pt x="317627" y="55626"/>
                    <a:pt x="317627" y="26543"/>
                  </a:cubicBezTo>
                  <a:lnTo>
                    <a:pt x="317627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76" name="Group 215">
            <a:extLst>
              <a:ext uri="{FF2B5EF4-FFF2-40B4-BE49-F238E27FC236}">
                <a16:creationId xmlns:a16="http://schemas.microsoft.com/office/drawing/2014/main" id="{F69AD93E-33AE-8016-043F-798A99941087}"/>
              </a:ext>
            </a:extLst>
          </p:cNvPr>
          <p:cNvGrpSpPr/>
          <p:nvPr/>
        </p:nvGrpSpPr>
        <p:grpSpPr>
          <a:xfrm>
            <a:off x="9338094" y="6037611"/>
            <a:ext cx="677700" cy="397440"/>
            <a:chOff x="0" y="0"/>
            <a:chExt cx="903600" cy="529920"/>
          </a:xfrm>
        </p:grpSpPr>
        <p:sp>
          <p:nvSpPr>
            <p:cNvPr id="477" name="Freeform 216">
              <a:extLst>
                <a:ext uri="{FF2B5EF4-FFF2-40B4-BE49-F238E27FC236}">
                  <a16:creationId xmlns:a16="http://schemas.microsoft.com/office/drawing/2014/main" id="{0B99BFFF-1E63-17F8-7A3B-79F4D51BC28B}"/>
                </a:ext>
              </a:extLst>
            </p:cNvPr>
            <p:cNvSpPr/>
            <p:nvPr/>
          </p:nvSpPr>
          <p:spPr>
            <a:xfrm>
              <a:off x="0" y="0"/>
              <a:ext cx="903605" cy="529971"/>
            </a:xfrm>
            <a:custGeom>
              <a:avLst/>
              <a:gdLst/>
              <a:ahLst/>
              <a:cxnLst/>
              <a:rect l="l" t="t" r="r" b="b"/>
              <a:pathLst>
                <a:path w="903605" h="529971">
                  <a:moveTo>
                    <a:pt x="79375" y="0"/>
                  </a:moveTo>
                  <a:cubicBezTo>
                    <a:pt x="35433" y="0"/>
                    <a:pt x="0" y="35560"/>
                    <a:pt x="0" y="79629"/>
                  </a:cubicBezTo>
                  <a:lnTo>
                    <a:pt x="0" y="529971"/>
                  </a:lnTo>
                  <a:lnTo>
                    <a:pt x="480314" y="529971"/>
                  </a:lnTo>
                  <a:lnTo>
                    <a:pt x="480314" y="344551"/>
                  </a:lnTo>
                  <a:cubicBezTo>
                    <a:pt x="480314" y="285877"/>
                    <a:pt x="527812" y="238506"/>
                    <a:pt x="586232" y="238506"/>
                  </a:cubicBezTo>
                  <a:lnTo>
                    <a:pt x="797941" y="238506"/>
                  </a:lnTo>
                  <a:cubicBezTo>
                    <a:pt x="853313" y="238506"/>
                    <a:pt x="899160" y="281178"/>
                    <a:pt x="903605" y="336296"/>
                  </a:cubicBezTo>
                  <a:lnTo>
                    <a:pt x="903605" y="79629"/>
                  </a:lnTo>
                  <a:cubicBezTo>
                    <a:pt x="903478" y="35560"/>
                    <a:pt x="868045" y="0"/>
                    <a:pt x="82410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78" name="Group 217">
            <a:extLst>
              <a:ext uri="{FF2B5EF4-FFF2-40B4-BE49-F238E27FC236}">
                <a16:creationId xmlns:a16="http://schemas.microsoft.com/office/drawing/2014/main" id="{1BF6B922-C24F-AF9E-3ECE-5343F1E5AEC9}"/>
              </a:ext>
            </a:extLst>
          </p:cNvPr>
          <p:cNvGrpSpPr/>
          <p:nvPr/>
        </p:nvGrpSpPr>
        <p:grpSpPr>
          <a:xfrm>
            <a:off x="9738234" y="6256311"/>
            <a:ext cx="238140" cy="59400"/>
            <a:chOff x="0" y="0"/>
            <a:chExt cx="317520" cy="79200"/>
          </a:xfrm>
        </p:grpSpPr>
        <p:sp>
          <p:nvSpPr>
            <p:cNvPr id="479" name="Freeform 218">
              <a:extLst>
                <a:ext uri="{FF2B5EF4-FFF2-40B4-BE49-F238E27FC236}">
                  <a16:creationId xmlns:a16="http://schemas.microsoft.com/office/drawing/2014/main" id="{90612FA3-97AF-D41F-3C21-FF4F7DE8AD5E}"/>
                </a:ext>
              </a:extLst>
            </p:cNvPr>
            <p:cNvSpPr/>
            <p:nvPr/>
          </p:nvSpPr>
          <p:spPr>
            <a:xfrm>
              <a:off x="0" y="0"/>
              <a:ext cx="317500" cy="79248"/>
            </a:xfrm>
            <a:custGeom>
              <a:avLst/>
              <a:gdLst/>
              <a:ahLst/>
              <a:cxnLst/>
              <a:rect l="l" t="t" r="r" b="b"/>
              <a:pathLst>
                <a:path w="317500" h="79248">
                  <a:moveTo>
                    <a:pt x="52959" y="0"/>
                  </a:moveTo>
                  <a:cubicBezTo>
                    <a:pt x="23749" y="0"/>
                    <a:pt x="0" y="23495"/>
                    <a:pt x="0" y="52832"/>
                  </a:cubicBezTo>
                  <a:lnTo>
                    <a:pt x="0" y="79248"/>
                  </a:lnTo>
                  <a:lnTo>
                    <a:pt x="317500" y="79248"/>
                  </a:lnTo>
                  <a:lnTo>
                    <a:pt x="317500" y="52832"/>
                  </a:lnTo>
                  <a:cubicBezTo>
                    <a:pt x="317500" y="23495"/>
                    <a:pt x="293878" y="0"/>
                    <a:pt x="264668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sp>
        <p:nvSpPr>
          <p:cNvPr id="480" name="Text Placeholder 1">
            <a:extLst>
              <a:ext uri="{FF2B5EF4-FFF2-40B4-BE49-F238E27FC236}">
                <a16:creationId xmlns:a16="http://schemas.microsoft.com/office/drawing/2014/main" id="{EB7E5238-4DC1-2D6C-ABB5-CEC8880A3057}"/>
              </a:ext>
            </a:extLst>
          </p:cNvPr>
          <p:cNvSpPr txBox="1">
            <a:spLocks/>
          </p:cNvSpPr>
          <p:nvPr/>
        </p:nvSpPr>
        <p:spPr>
          <a:xfrm>
            <a:off x="150068" y="1214471"/>
            <a:ext cx="14006572" cy="814772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72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7200" dirty="0"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3688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6">
            <a:extLst>
              <a:ext uri="{FF2B5EF4-FFF2-40B4-BE49-F238E27FC236}">
                <a16:creationId xmlns:a16="http://schemas.microsoft.com/office/drawing/2014/main" id="{12264438-7FF8-5B88-7940-72300DCD0C5F}"/>
              </a:ext>
            </a:extLst>
          </p:cNvPr>
          <p:cNvGrpSpPr/>
          <p:nvPr/>
        </p:nvGrpSpPr>
        <p:grpSpPr>
          <a:xfrm>
            <a:off x="13544820" y="9858240"/>
            <a:ext cx="381240" cy="428760"/>
            <a:chOff x="0" y="0"/>
            <a:chExt cx="508320" cy="571680"/>
          </a:xfrm>
        </p:grpSpPr>
        <p:sp>
          <p:nvSpPr>
            <p:cNvPr id="5" name="Freeform 147">
              <a:extLst>
                <a:ext uri="{FF2B5EF4-FFF2-40B4-BE49-F238E27FC236}">
                  <a16:creationId xmlns:a16="http://schemas.microsoft.com/office/drawing/2014/main" id="{79342A32-6585-4DF5-7AD4-D94C3896B520}"/>
                </a:ext>
              </a:extLst>
            </p:cNvPr>
            <p:cNvSpPr/>
            <p:nvPr/>
          </p:nvSpPr>
          <p:spPr>
            <a:xfrm>
              <a:off x="0" y="-254"/>
              <a:ext cx="508381" cy="571881"/>
            </a:xfrm>
            <a:custGeom>
              <a:avLst/>
              <a:gdLst/>
              <a:ahLst/>
              <a:cxnLst/>
              <a:rect l="l" t="t" r="r" b="b"/>
              <a:pathLst>
                <a:path w="508381" h="571881">
                  <a:moveTo>
                    <a:pt x="231267" y="571881"/>
                  </a:moveTo>
                  <a:cubicBezTo>
                    <a:pt x="231267" y="459994"/>
                    <a:pt x="231267" y="345948"/>
                    <a:pt x="231267" y="232029"/>
                  </a:cubicBezTo>
                  <a:cubicBezTo>
                    <a:pt x="311023" y="232029"/>
                    <a:pt x="392684" y="232029"/>
                    <a:pt x="476504" y="232029"/>
                  </a:cubicBezTo>
                  <a:cubicBezTo>
                    <a:pt x="476504" y="221996"/>
                    <a:pt x="478536" y="213995"/>
                    <a:pt x="478536" y="205994"/>
                  </a:cubicBezTo>
                  <a:cubicBezTo>
                    <a:pt x="474599" y="194056"/>
                    <a:pt x="478536" y="187960"/>
                    <a:pt x="490474" y="189992"/>
                  </a:cubicBezTo>
                  <a:cubicBezTo>
                    <a:pt x="504444" y="192024"/>
                    <a:pt x="508381" y="186055"/>
                    <a:pt x="508381" y="173990"/>
                  </a:cubicBezTo>
                  <a:cubicBezTo>
                    <a:pt x="506349" y="136017"/>
                    <a:pt x="506349" y="96012"/>
                    <a:pt x="508381" y="58039"/>
                  </a:cubicBezTo>
                  <a:cubicBezTo>
                    <a:pt x="508381" y="44069"/>
                    <a:pt x="502412" y="38100"/>
                    <a:pt x="488442" y="42037"/>
                  </a:cubicBezTo>
                  <a:cubicBezTo>
                    <a:pt x="478536" y="44069"/>
                    <a:pt x="476504" y="40005"/>
                    <a:pt x="478536" y="32004"/>
                  </a:cubicBezTo>
                  <a:cubicBezTo>
                    <a:pt x="478536" y="21971"/>
                    <a:pt x="478536" y="12065"/>
                    <a:pt x="478536" y="0"/>
                  </a:cubicBezTo>
                  <a:cubicBezTo>
                    <a:pt x="466598" y="0"/>
                    <a:pt x="454660" y="0"/>
                    <a:pt x="444627" y="0"/>
                  </a:cubicBezTo>
                  <a:cubicBezTo>
                    <a:pt x="378841" y="0"/>
                    <a:pt x="313055" y="0"/>
                    <a:pt x="247269" y="0"/>
                  </a:cubicBezTo>
                  <a:cubicBezTo>
                    <a:pt x="181356" y="2286"/>
                    <a:pt x="121539" y="20193"/>
                    <a:pt x="73787" y="66167"/>
                  </a:cubicBezTo>
                  <a:cubicBezTo>
                    <a:pt x="23876" y="114173"/>
                    <a:pt x="2032" y="174117"/>
                    <a:pt x="2032" y="244094"/>
                  </a:cubicBezTo>
                  <a:cubicBezTo>
                    <a:pt x="2032" y="346075"/>
                    <a:pt x="2032" y="449961"/>
                    <a:pt x="2032" y="551942"/>
                  </a:cubicBezTo>
                  <a:cubicBezTo>
                    <a:pt x="2032" y="559943"/>
                    <a:pt x="0" y="565912"/>
                    <a:pt x="0" y="571881"/>
                  </a:cubicBezTo>
                  <a:cubicBezTo>
                    <a:pt x="77724" y="571881"/>
                    <a:pt x="153543" y="571881"/>
                    <a:pt x="231267" y="57188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" name="Group 148">
            <a:extLst>
              <a:ext uri="{FF2B5EF4-FFF2-40B4-BE49-F238E27FC236}">
                <a16:creationId xmlns:a16="http://schemas.microsoft.com/office/drawing/2014/main" id="{51F6D430-8B24-0679-9D7C-CCB2210CC2D8}"/>
              </a:ext>
            </a:extLst>
          </p:cNvPr>
          <p:cNvGrpSpPr/>
          <p:nvPr/>
        </p:nvGrpSpPr>
        <p:grpSpPr>
          <a:xfrm>
            <a:off x="17994420" y="9662220"/>
            <a:ext cx="284040" cy="170640"/>
            <a:chOff x="0" y="0"/>
            <a:chExt cx="378720" cy="227520"/>
          </a:xfrm>
        </p:grpSpPr>
        <p:sp>
          <p:nvSpPr>
            <p:cNvPr id="7" name="Freeform 149">
              <a:extLst>
                <a:ext uri="{FF2B5EF4-FFF2-40B4-BE49-F238E27FC236}">
                  <a16:creationId xmlns:a16="http://schemas.microsoft.com/office/drawing/2014/main" id="{53706341-6806-AC90-6CE6-34BA6DEB4E46}"/>
                </a:ext>
              </a:extLst>
            </p:cNvPr>
            <p:cNvSpPr/>
            <p:nvPr/>
          </p:nvSpPr>
          <p:spPr>
            <a:xfrm>
              <a:off x="0" y="0"/>
              <a:ext cx="378714" cy="227584"/>
            </a:xfrm>
            <a:custGeom>
              <a:avLst/>
              <a:gdLst/>
              <a:ahLst/>
              <a:cxnLst/>
              <a:rect l="l" t="t" r="r" b="b"/>
              <a:pathLst>
                <a:path w="378714" h="227584">
                  <a:moveTo>
                    <a:pt x="378714" y="0"/>
                  </a:moveTo>
                  <a:cubicBezTo>
                    <a:pt x="269113" y="2032"/>
                    <a:pt x="157480" y="2032"/>
                    <a:pt x="47879" y="2032"/>
                  </a:cubicBezTo>
                  <a:cubicBezTo>
                    <a:pt x="39878" y="2032"/>
                    <a:pt x="33909" y="2032"/>
                    <a:pt x="25908" y="2032"/>
                  </a:cubicBezTo>
                  <a:cubicBezTo>
                    <a:pt x="25908" y="18034"/>
                    <a:pt x="25908" y="32004"/>
                    <a:pt x="25908" y="47879"/>
                  </a:cubicBezTo>
                  <a:cubicBezTo>
                    <a:pt x="17907" y="49911"/>
                    <a:pt x="9906" y="49911"/>
                    <a:pt x="0" y="49911"/>
                  </a:cubicBezTo>
                  <a:cubicBezTo>
                    <a:pt x="0" y="91821"/>
                    <a:pt x="0" y="131699"/>
                    <a:pt x="2032" y="171704"/>
                  </a:cubicBezTo>
                  <a:cubicBezTo>
                    <a:pt x="2032" y="175641"/>
                    <a:pt x="16002" y="179705"/>
                    <a:pt x="25908" y="187706"/>
                  </a:cubicBezTo>
                  <a:cubicBezTo>
                    <a:pt x="25908" y="197739"/>
                    <a:pt x="25908" y="211709"/>
                    <a:pt x="25908" y="227584"/>
                  </a:cubicBezTo>
                  <a:cubicBezTo>
                    <a:pt x="143510" y="227584"/>
                    <a:pt x="261112" y="227584"/>
                    <a:pt x="378714" y="227584"/>
                  </a:cubicBezTo>
                  <a:cubicBezTo>
                    <a:pt x="378714" y="151765"/>
                    <a:pt x="378714" y="75946"/>
                    <a:pt x="378714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" name="Group 150">
            <a:extLst>
              <a:ext uri="{FF2B5EF4-FFF2-40B4-BE49-F238E27FC236}">
                <a16:creationId xmlns:a16="http://schemas.microsoft.com/office/drawing/2014/main" id="{4B7EF2A7-43FF-3F94-F1B6-FA6D2792409A}"/>
              </a:ext>
            </a:extLst>
          </p:cNvPr>
          <p:cNvGrpSpPr/>
          <p:nvPr/>
        </p:nvGrpSpPr>
        <p:grpSpPr>
          <a:xfrm>
            <a:off x="14781420" y="9107640"/>
            <a:ext cx="810540" cy="922860"/>
            <a:chOff x="0" y="0"/>
            <a:chExt cx="1080720" cy="1230480"/>
          </a:xfrm>
        </p:grpSpPr>
        <p:sp>
          <p:nvSpPr>
            <p:cNvPr id="9" name="Freeform 151">
              <a:extLst>
                <a:ext uri="{FF2B5EF4-FFF2-40B4-BE49-F238E27FC236}">
                  <a16:creationId xmlns:a16="http://schemas.microsoft.com/office/drawing/2014/main" id="{18DB3B9C-8FE1-4D02-363D-E665803C8712}"/>
                </a:ext>
              </a:extLst>
            </p:cNvPr>
            <p:cNvSpPr/>
            <p:nvPr/>
          </p:nvSpPr>
          <p:spPr>
            <a:xfrm>
              <a:off x="127" y="0"/>
              <a:ext cx="1080643" cy="1230503"/>
            </a:xfrm>
            <a:custGeom>
              <a:avLst/>
              <a:gdLst/>
              <a:ahLst/>
              <a:cxnLst/>
              <a:rect l="l" t="t" r="r" b="b"/>
              <a:pathLst>
                <a:path w="1080643" h="1230503">
                  <a:moveTo>
                    <a:pt x="390652" y="1000760"/>
                  </a:moveTo>
                  <a:cubicBezTo>
                    <a:pt x="312928" y="1000760"/>
                    <a:pt x="235077" y="1000760"/>
                    <a:pt x="155321" y="1000760"/>
                  </a:cubicBezTo>
                  <a:cubicBezTo>
                    <a:pt x="155321" y="1016762"/>
                    <a:pt x="155321" y="1028700"/>
                    <a:pt x="155321" y="1040765"/>
                  </a:cubicBezTo>
                  <a:cubicBezTo>
                    <a:pt x="127381" y="1040765"/>
                    <a:pt x="127381" y="1040765"/>
                    <a:pt x="127381" y="1066673"/>
                  </a:cubicBezTo>
                  <a:cubicBezTo>
                    <a:pt x="127381" y="1106678"/>
                    <a:pt x="127381" y="1148588"/>
                    <a:pt x="127381" y="1188466"/>
                  </a:cubicBezTo>
                  <a:cubicBezTo>
                    <a:pt x="137414" y="1190498"/>
                    <a:pt x="145288" y="1190498"/>
                    <a:pt x="153289" y="1190498"/>
                  </a:cubicBezTo>
                  <a:cubicBezTo>
                    <a:pt x="153289" y="1204468"/>
                    <a:pt x="153289" y="1216406"/>
                    <a:pt x="153289" y="1230503"/>
                  </a:cubicBezTo>
                  <a:cubicBezTo>
                    <a:pt x="161290" y="1230503"/>
                    <a:pt x="167259" y="1230503"/>
                    <a:pt x="173228" y="1230503"/>
                  </a:cubicBezTo>
                  <a:cubicBezTo>
                    <a:pt x="243078" y="1230503"/>
                    <a:pt x="312801" y="1230503"/>
                    <a:pt x="382651" y="1230503"/>
                  </a:cubicBezTo>
                  <a:cubicBezTo>
                    <a:pt x="496316" y="1230503"/>
                    <a:pt x="585978" y="1158621"/>
                    <a:pt x="612013" y="1048766"/>
                  </a:cubicBezTo>
                  <a:cubicBezTo>
                    <a:pt x="617982" y="1026795"/>
                    <a:pt x="620014" y="1002792"/>
                    <a:pt x="620014" y="978789"/>
                  </a:cubicBezTo>
                  <a:cubicBezTo>
                    <a:pt x="620014" y="737108"/>
                    <a:pt x="620014" y="493395"/>
                    <a:pt x="620014" y="251714"/>
                  </a:cubicBezTo>
                  <a:cubicBezTo>
                    <a:pt x="620014" y="243713"/>
                    <a:pt x="620014" y="237744"/>
                    <a:pt x="620014" y="229743"/>
                  </a:cubicBezTo>
                  <a:cubicBezTo>
                    <a:pt x="773557" y="229743"/>
                    <a:pt x="927100" y="229743"/>
                    <a:pt x="1080643" y="229743"/>
                  </a:cubicBezTo>
                  <a:cubicBezTo>
                    <a:pt x="1080643" y="153797"/>
                    <a:pt x="1080643" y="77978"/>
                    <a:pt x="1080643" y="2032"/>
                  </a:cubicBezTo>
                  <a:cubicBezTo>
                    <a:pt x="1076706" y="2032"/>
                    <a:pt x="1074674" y="2032"/>
                    <a:pt x="1072642" y="2032"/>
                  </a:cubicBezTo>
                  <a:cubicBezTo>
                    <a:pt x="919099" y="2032"/>
                    <a:pt x="767588" y="0"/>
                    <a:pt x="615950" y="2032"/>
                  </a:cubicBezTo>
                  <a:cubicBezTo>
                    <a:pt x="506349" y="3937"/>
                    <a:pt x="412623" y="83947"/>
                    <a:pt x="394716" y="193802"/>
                  </a:cubicBezTo>
                  <a:cubicBezTo>
                    <a:pt x="388747" y="231775"/>
                    <a:pt x="390779" y="271653"/>
                    <a:pt x="388747" y="311658"/>
                  </a:cubicBezTo>
                  <a:cubicBezTo>
                    <a:pt x="281051" y="311658"/>
                    <a:pt x="169418" y="311658"/>
                    <a:pt x="57785" y="311658"/>
                  </a:cubicBezTo>
                  <a:cubicBezTo>
                    <a:pt x="57785" y="295656"/>
                    <a:pt x="57785" y="279654"/>
                    <a:pt x="57785" y="263779"/>
                  </a:cubicBezTo>
                  <a:cubicBezTo>
                    <a:pt x="37846" y="263779"/>
                    <a:pt x="21844" y="263779"/>
                    <a:pt x="0" y="263779"/>
                  </a:cubicBezTo>
                  <a:cubicBezTo>
                    <a:pt x="2032" y="285750"/>
                    <a:pt x="2032" y="307721"/>
                    <a:pt x="5969" y="327660"/>
                  </a:cubicBezTo>
                  <a:cubicBezTo>
                    <a:pt x="9906" y="353568"/>
                    <a:pt x="37846" y="371602"/>
                    <a:pt x="69723" y="371602"/>
                  </a:cubicBezTo>
                  <a:cubicBezTo>
                    <a:pt x="169418" y="371602"/>
                    <a:pt x="267081" y="371602"/>
                    <a:pt x="366776" y="371602"/>
                  </a:cubicBezTo>
                  <a:cubicBezTo>
                    <a:pt x="374777" y="371602"/>
                    <a:pt x="382778" y="371602"/>
                    <a:pt x="390652" y="371602"/>
                  </a:cubicBezTo>
                  <a:cubicBezTo>
                    <a:pt x="390652" y="581406"/>
                    <a:pt x="390652" y="791083"/>
                    <a:pt x="390652" y="10008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" name="Group 152">
            <a:extLst>
              <a:ext uri="{FF2B5EF4-FFF2-40B4-BE49-F238E27FC236}">
                <a16:creationId xmlns:a16="http://schemas.microsoft.com/office/drawing/2014/main" id="{C5DD7E72-DA0F-B9A9-A20D-151266678A4F}"/>
              </a:ext>
            </a:extLst>
          </p:cNvPr>
          <p:cNvGrpSpPr/>
          <p:nvPr/>
        </p:nvGrpSpPr>
        <p:grpSpPr>
          <a:xfrm>
            <a:off x="16131960" y="9109800"/>
            <a:ext cx="973620" cy="723600"/>
            <a:chOff x="0" y="0"/>
            <a:chExt cx="1298160" cy="964800"/>
          </a:xfrm>
        </p:grpSpPr>
        <p:sp>
          <p:nvSpPr>
            <p:cNvPr id="11" name="Freeform 153">
              <a:extLst>
                <a:ext uri="{FF2B5EF4-FFF2-40B4-BE49-F238E27FC236}">
                  <a16:creationId xmlns:a16="http://schemas.microsoft.com/office/drawing/2014/main" id="{0CEBA33D-F5C6-B995-833A-26415F8454D3}"/>
                </a:ext>
              </a:extLst>
            </p:cNvPr>
            <p:cNvSpPr/>
            <p:nvPr/>
          </p:nvSpPr>
          <p:spPr>
            <a:xfrm>
              <a:off x="0" y="0"/>
              <a:ext cx="1298321" cy="966851"/>
            </a:xfrm>
            <a:custGeom>
              <a:avLst/>
              <a:gdLst/>
              <a:ahLst/>
              <a:cxnLst/>
              <a:rect l="l" t="t" r="r" b="b"/>
              <a:pathLst>
                <a:path w="1298321" h="966851">
                  <a:moveTo>
                    <a:pt x="530479" y="228219"/>
                  </a:moveTo>
                  <a:cubicBezTo>
                    <a:pt x="530479" y="394335"/>
                    <a:pt x="530479" y="560451"/>
                    <a:pt x="530479" y="724662"/>
                  </a:cubicBezTo>
                  <a:cubicBezTo>
                    <a:pt x="530479" y="838708"/>
                    <a:pt x="594233" y="926846"/>
                    <a:pt x="697992" y="956818"/>
                  </a:cubicBezTo>
                  <a:cubicBezTo>
                    <a:pt x="719963" y="964819"/>
                    <a:pt x="745871" y="966851"/>
                    <a:pt x="771779" y="966851"/>
                  </a:cubicBezTo>
                  <a:cubicBezTo>
                    <a:pt x="931291" y="966851"/>
                    <a:pt x="1092835" y="966851"/>
                    <a:pt x="1252347" y="966851"/>
                  </a:cubicBezTo>
                  <a:cubicBezTo>
                    <a:pt x="1268349" y="966851"/>
                    <a:pt x="1276223" y="962787"/>
                    <a:pt x="1274318" y="946785"/>
                  </a:cubicBezTo>
                  <a:cubicBezTo>
                    <a:pt x="1272286" y="940816"/>
                    <a:pt x="1272286" y="934720"/>
                    <a:pt x="1272286" y="928751"/>
                  </a:cubicBezTo>
                  <a:cubicBezTo>
                    <a:pt x="1272286" y="920750"/>
                    <a:pt x="1272286" y="916686"/>
                    <a:pt x="1282319" y="918718"/>
                  </a:cubicBezTo>
                  <a:cubicBezTo>
                    <a:pt x="1286256" y="918718"/>
                    <a:pt x="1296289" y="912749"/>
                    <a:pt x="1296289" y="910717"/>
                  </a:cubicBezTo>
                  <a:cubicBezTo>
                    <a:pt x="1298321" y="870712"/>
                    <a:pt x="1296289" y="830707"/>
                    <a:pt x="1296289" y="790575"/>
                  </a:cubicBezTo>
                  <a:cubicBezTo>
                    <a:pt x="1292352" y="788543"/>
                    <a:pt x="1288288" y="788543"/>
                    <a:pt x="1284351" y="788543"/>
                  </a:cubicBezTo>
                  <a:cubicBezTo>
                    <a:pt x="1274318" y="788543"/>
                    <a:pt x="1268349" y="784479"/>
                    <a:pt x="1272413" y="774573"/>
                  </a:cubicBezTo>
                  <a:cubicBezTo>
                    <a:pt x="1272413" y="774573"/>
                    <a:pt x="1272413" y="772541"/>
                    <a:pt x="1272413" y="772541"/>
                  </a:cubicBezTo>
                  <a:cubicBezTo>
                    <a:pt x="1276350" y="740537"/>
                    <a:pt x="1276350" y="740537"/>
                    <a:pt x="1244473" y="740537"/>
                  </a:cubicBezTo>
                  <a:cubicBezTo>
                    <a:pt x="1088898" y="740537"/>
                    <a:pt x="933450" y="740537"/>
                    <a:pt x="777875" y="740537"/>
                  </a:cubicBezTo>
                  <a:cubicBezTo>
                    <a:pt x="771906" y="740537"/>
                    <a:pt x="765937" y="740537"/>
                    <a:pt x="757936" y="740537"/>
                  </a:cubicBezTo>
                  <a:cubicBezTo>
                    <a:pt x="757936" y="732536"/>
                    <a:pt x="757936" y="726567"/>
                    <a:pt x="757936" y="720471"/>
                  </a:cubicBezTo>
                  <a:cubicBezTo>
                    <a:pt x="757936" y="556387"/>
                    <a:pt x="759968" y="392176"/>
                    <a:pt x="757936" y="228092"/>
                  </a:cubicBezTo>
                  <a:cubicBezTo>
                    <a:pt x="755777" y="122047"/>
                    <a:pt x="689991" y="34036"/>
                    <a:pt x="582295" y="8001"/>
                  </a:cubicBezTo>
                  <a:cubicBezTo>
                    <a:pt x="564388" y="2032"/>
                    <a:pt x="542417" y="0"/>
                    <a:pt x="522478" y="0"/>
                  </a:cubicBezTo>
                  <a:cubicBezTo>
                    <a:pt x="352933" y="0"/>
                    <a:pt x="185420" y="0"/>
                    <a:pt x="17907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76073"/>
                    <a:pt x="0" y="150114"/>
                    <a:pt x="0" y="228219"/>
                  </a:cubicBezTo>
                  <a:cubicBezTo>
                    <a:pt x="87757" y="228219"/>
                    <a:pt x="177419" y="228219"/>
                    <a:pt x="265176" y="228219"/>
                  </a:cubicBezTo>
                  <a:cubicBezTo>
                    <a:pt x="352933" y="228219"/>
                    <a:pt x="442595" y="228219"/>
                    <a:pt x="530352" y="2282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" name="Group 154">
            <a:extLst>
              <a:ext uri="{FF2B5EF4-FFF2-40B4-BE49-F238E27FC236}">
                <a16:creationId xmlns:a16="http://schemas.microsoft.com/office/drawing/2014/main" id="{4A7BC315-DF11-0C10-4B55-5F23F56054C1}"/>
              </a:ext>
            </a:extLst>
          </p:cNvPr>
          <p:cNvGrpSpPr/>
          <p:nvPr/>
        </p:nvGrpSpPr>
        <p:grpSpPr>
          <a:xfrm>
            <a:off x="14069700" y="9653040"/>
            <a:ext cx="645840" cy="587520"/>
            <a:chOff x="0" y="0"/>
            <a:chExt cx="861120" cy="783360"/>
          </a:xfrm>
        </p:grpSpPr>
        <p:sp>
          <p:nvSpPr>
            <p:cNvPr id="13" name="Freeform 155">
              <a:extLst>
                <a:ext uri="{FF2B5EF4-FFF2-40B4-BE49-F238E27FC236}">
                  <a16:creationId xmlns:a16="http://schemas.microsoft.com/office/drawing/2014/main" id="{1A3C9046-2929-E5DB-5E92-35F49ACD7587}"/>
                </a:ext>
              </a:extLst>
            </p:cNvPr>
            <p:cNvSpPr/>
            <p:nvPr/>
          </p:nvSpPr>
          <p:spPr>
            <a:xfrm>
              <a:off x="127" y="0"/>
              <a:ext cx="860933" cy="783336"/>
            </a:xfrm>
            <a:custGeom>
              <a:avLst/>
              <a:gdLst/>
              <a:ahLst/>
              <a:cxnLst/>
              <a:rect l="l" t="t" r="r" b="b"/>
              <a:pathLst>
                <a:path w="860933" h="783336">
                  <a:moveTo>
                    <a:pt x="61722" y="337693"/>
                  </a:moveTo>
                  <a:cubicBezTo>
                    <a:pt x="69723" y="307721"/>
                    <a:pt x="75692" y="279781"/>
                    <a:pt x="81661" y="249809"/>
                  </a:cubicBezTo>
                  <a:cubicBezTo>
                    <a:pt x="55753" y="275844"/>
                    <a:pt x="41783" y="309753"/>
                    <a:pt x="29845" y="345694"/>
                  </a:cubicBezTo>
                  <a:cubicBezTo>
                    <a:pt x="27813" y="343662"/>
                    <a:pt x="27813" y="343662"/>
                    <a:pt x="25908" y="343662"/>
                  </a:cubicBezTo>
                  <a:cubicBezTo>
                    <a:pt x="27940" y="333629"/>
                    <a:pt x="29845" y="323723"/>
                    <a:pt x="35814" y="313690"/>
                  </a:cubicBezTo>
                  <a:cubicBezTo>
                    <a:pt x="47752" y="291719"/>
                    <a:pt x="59690" y="269748"/>
                    <a:pt x="73660" y="249682"/>
                  </a:cubicBezTo>
                  <a:cubicBezTo>
                    <a:pt x="91567" y="221742"/>
                    <a:pt x="111506" y="195707"/>
                    <a:pt x="133477" y="165735"/>
                  </a:cubicBezTo>
                  <a:cubicBezTo>
                    <a:pt x="87630" y="165735"/>
                    <a:pt x="45720" y="165735"/>
                    <a:pt x="1905" y="165735"/>
                  </a:cubicBezTo>
                  <a:cubicBezTo>
                    <a:pt x="1905" y="187706"/>
                    <a:pt x="1905" y="209677"/>
                    <a:pt x="1905" y="231648"/>
                  </a:cubicBezTo>
                  <a:cubicBezTo>
                    <a:pt x="27813" y="237617"/>
                    <a:pt x="27813" y="237617"/>
                    <a:pt x="27813" y="263652"/>
                  </a:cubicBezTo>
                  <a:cubicBezTo>
                    <a:pt x="27813" y="273685"/>
                    <a:pt x="27813" y="281686"/>
                    <a:pt x="27813" y="291592"/>
                  </a:cubicBezTo>
                  <a:cubicBezTo>
                    <a:pt x="29845" y="303530"/>
                    <a:pt x="29845" y="315595"/>
                    <a:pt x="9906" y="315595"/>
                  </a:cubicBezTo>
                  <a:cubicBezTo>
                    <a:pt x="7874" y="313563"/>
                    <a:pt x="0" y="319532"/>
                    <a:pt x="0" y="323596"/>
                  </a:cubicBezTo>
                  <a:cubicBezTo>
                    <a:pt x="0" y="369570"/>
                    <a:pt x="0" y="415544"/>
                    <a:pt x="0" y="461518"/>
                  </a:cubicBezTo>
                  <a:cubicBezTo>
                    <a:pt x="27940" y="465455"/>
                    <a:pt x="27940" y="465455"/>
                    <a:pt x="27940" y="493522"/>
                  </a:cubicBezTo>
                  <a:cubicBezTo>
                    <a:pt x="27940" y="501523"/>
                    <a:pt x="27940" y="509524"/>
                    <a:pt x="27940" y="519557"/>
                  </a:cubicBezTo>
                  <a:cubicBezTo>
                    <a:pt x="27940" y="543560"/>
                    <a:pt x="27940" y="543560"/>
                    <a:pt x="2032" y="545592"/>
                  </a:cubicBezTo>
                  <a:cubicBezTo>
                    <a:pt x="2032" y="567563"/>
                    <a:pt x="2032" y="589534"/>
                    <a:pt x="2032" y="613537"/>
                  </a:cubicBezTo>
                  <a:cubicBezTo>
                    <a:pt x="41910" y="613537"/>
                    <a:pt x="83820" y="613537"/>
                    <a:pt x="129667" y="613537"/>
                  </a:cubicBezTo>
                  <a:cubicBezTo>
                    <a:pt x="113538" y="589534"/>
                    <a:pt x="101473" y="563499"/>
                    <a:pt x="83566" y="543560"/>
                  </a:cubicBezTo>
                  <a:cubicBezTo>
                    <a:pt x="59690" y="513588"/>
                    <a:pt x="39751" y="481584"/>
                    <a:pt x="27813" y="443611"/>
                  </a:cubicBezTo>
                  <a:cubicBezTo>
                    <a:pt x="25781" y="441579"/>
                    <a:pt x="25781" y="439674"/>
                    <a:pt x="25781" y="435610"/>
                  </a:cubicBezTo>
                  <a:cubicBezTo>
                    <a:pt x="25781" y="435610"/>
                    <a:pt x="27813" y="435610"/>
                    <a:pt x="27813" y="433578"/>
                  </a:cubicBezTo>
                  <a:cubicBezTo>
                    <a:pt x="35814" y="451612"/>
                    <a:pt x="41783" y="471551"/>
                    <a:pt x="51689" y="487553"/>
                  </a:cubicBezTo>
                  <a:cubicBezTo>
                    <a:pt x="61595" y="505587"/>
                    <a:pt x="73660" y="519557"/>
                    <a:pt x="85598" y="535559"/>
                  </a:cubicBezTo>
                  <a:cubicBezTo>
                    <a:pt x="79629" y="515620"/>
                    <a:pt x="73660" y="497586"/>
                    <a:pt x="67691" y="479552"/>
                  </a:cubicBezTo>
                  <a:cubicBezTo>
                    <a:pt x="137414" y="671449"/>
                    <a:pt x="268986" y="783336"/>
                    <a:pt x="476377" y="765302"/>
                  </a:cubicBezTo>
                  <a:cubicBezTo>
                    <a:pt x="663702" y="749300"/>
                    <a:pt x="773430" y="631444"/>
                    <a:pt x="821182" y="451612"/>
                  </a:cubicBezTo>
                  <a:cubicBezTo>
                    <a:pt x="813181" y="477647"/>
                    <a:pt x="807212" y="505587"/>
                    <a:pt x="799211" y="533527"/>
                  </a:cubicBezTo>
                  <a:cubicBezTo>
                    <a:pt x="823087" y="505587"/>
                    <a:pt x="841121" y="475615"/>
                    <a:pt x="851027" y="439547"/>
                  </a:cubicBezTo>
                  <a:cubicBezTo>
                    <a:pt x="853059" y="429514"/>
                    <a:pt x="856996" y="421513"/>
                    <a:pt x="860933" y="411607"/>
                  </a:cubicBezTo>
                  <a:cubicBezTo>
                    <a:pt x="858901" y="395605"/>
                    <a:pt x="858901" y="377698"/>
                    <a:pt x="858901" y="361696"/>
                  </a:cubicBezTo>
                  <a:cubicBezTo>
                    <a:pt x="856869" y="357759"/>
                    <a:pt x="854964" y="355727"/>
                    <a:pt x="854964" y="353695"/>
                  </a:cubicBezTo>
                  <a:cubicBezTo>
                    <a:pt x="845058" y="313690"/>
                    <a:pt x="829056" y="279781"/>
                    <a:pt x="803148" y="249809"/>
                  </a:cubicBezTo>
                  <a:cubicBezTo>
                    <a:pt x="801116" y="247777"/>
                    <a:pt x="801116" y="245872"/>
                    <a:pt x="801116" y="243840"/>
                  </a:cubicBezTo>
                  <a:cubicBezTo>
                    <a:pt x="801116" y="245872"/>
                    <a:pt x="797179" y="247777"/>
                    <a:pt x="799084" y="247777"/>
                  </a:cubicBezTo>
                  <a:cubicBezTo>
                    <a:pt x="803021" y="263779"/>
                    <a:pt x="808990" y="279781"/>
                    <a:pt x="813054" y="295783"/>
                  </a:cubicBezTo>
                  <a:cubicBezTo>
                    <a:pt x="811022" y="297815"/>
                    <a:pt x="811022" y="297815"/>
                    <a:pt x="809117" y="297815"/>
                  </a:cubicBezTo>
                  <a:cubicBezTo>
                    <a:pt x="803148" y="281813"/>
                    <a:pt x="797179" y="263906"/>
                    <a:pt x="791210" y="247904"/>
                  </a:cubicBezTo>
                  <a:cubicBezTo>
                    <a:pt x="737362" y="125984"/>
                    <a:pt x="647700" y="50038"/>
                    <a:pt x="518160" y="20066"/>
                  </a:cubicBezTo>
                  <a:cubicBezTo>
                    <a:pt x="430403" y="0"/>
                    <a:pt x="346710" y="11938"/>
                    <a:pt x="266954" y="53975"/>
                  </a:cubicBezTo>
                  <a:cubicBezTo>
                    <a:pt x="161290" y="109855"/>
                    <a:pt x="95504" y="199898"/>
                    <a:pt x="69596" y="317754"/>
                  </a:cubicBezTo>
                  <a:cubicBezTo>
                    <a:pt x="69596" y="323723"/>
                    <a:pt x="65659" y="331724"/>
                    <a:pt x="61595" y="337693"/>
                  </a:cubicBezTo>
                  <a:cubicBezTo>
                    <a:pt x="61595" y="367665"/>
                    <a:pt x="61595" y="399669"/>
                    <a:pt x="61595" y="429641"/>
                  </a:cubicBezTo>
                  <a:cubicBezTo>
                    <a:pt x="61595" y="399669"/>
                    <a:pt x="61595" y="367665"/>
                    <a:pt x="61595" y="337693"/>
                  </a:cubicBezTo>
                  <a:close/>
                  <a:moveTo>
                    <a:pt x="549910" y="461645"/>
                  </a:moveTo>
                  <a:cubicBezTo>
                    <a:pt x="575818" y="419735"/>
                    <a:pt x="581787" y="375666"/>
                    <a:pt x="557911" y="331724"/>
                  </a:cubicBezTo>
                  <a:cubicBezTo>
                    <a:pt x="526034" y="275717"/>
                    <a:pt x="478155" y="251841"/>
                    <a:pt x="414401" y="259842"/>
                  </a:cubicBezTo>
                  <a:cubicBezTo>
                    <a:pt x="450342" y="245872"/>
                    <a:pt x="484124" y="259842"/>
                    <a:pt x="516001" y="271780"/>
                  </a:cubicBezTo>
                  <a:cubicBezTo>
                    <a:pt x="532003" y="277749"/>
                    <a:pt x="541909" y="297815"/>
                    <a:pt x="555879" y="313690"/>
                  </a:cubicBezTo>
                  <a:cubicBezTo>
                    <a:pt x="599694" y="269748"/>
                    <a:pt x="643636" y="225806"/>
                    <a:pt x="689483" y="179832"/>
                  </a:cubicBezTo>
                  <a:cubicBezTo>
                    <a:pt x="717423" y="203835"/>
                    <a:pt x="761238" y="293751"/>
                    <a:pt x="755269" y="323723"/>
                  </a:cubicBezTo>
                  <a:cubicBezTo>
                    <a:pt x="741299" y="271780"/>
                    <a:pt x="721360" y="225806"/>
                    <a:pt x="687451" y="185801"/>
                  </a:cubicBezTo>
                  <a:cubicBezTo>
                    <a:pt x="645541" y="227711"/>
                    <a:pt x="603758" y="269748"/>
                    <a:pt x="561848" y="311658"/>
                  </a:cubicBezTo>
                  <a:cubicBezTo>
                    <a:pt x="559816" y="315595"/>
                    <a:pt x="561848" y="323596"/>
                    <a:pt x="561848" y="327660"/>
                  </a:cubicBezTo>
                  <a:cubicBezTo>
                    <a:pt x="565785" y="347599"/>
                    <a:pt x="571754" y="365633"/>
                    <a:pt x="573786" y="383667"/>
                  </a:cubicBezTo>
                  <a:cubicBezTo>
                    <a:pt x="577723" y="411607"/>
                    <a:pt x="571754" y="439674"/>
                    <a:pt x="557784" y="459613"/>
                  </a:cubicBezTo>
                  <a:cubicBezTo>
                    <a:pt x="603631" y="505587"/>
                    <a:pt x="645541" y="549529"/>
                    <a:pt x="689356" y="593471"/>
                  </a:cubicBezTo>
                  <a:cubicBezTo>
                    <a:pt x="723265" y="553466"/>
                    <a:pt x="743204" y="507492"/>
                    <a:pt x="757174" y="457581"/>
                  </a:cubicBezTo>
                  <a:cubicBezTo>
                    <a:pt x="749173" y="511556"/>
                    <a:pt x="725297" y="559435"/>
                    <a:pt x="689356" y="601472"/>
                  </a:cubicBezTo>
                  <a:cubicBezTo>
                    <a:pt x="641477" y="553466"/>
                    <a:pt x="595630" y="507492"/>
                    <a:pt x="549783" y="461645"/>
                  </a:cubicBezTo>
                  <a:cubicBezTo>
                    <a:pt x="551815" y="483616"/>
                    <a:pt x="529844" y="489585"/>
                    <a:pt x="519938" y="503555"/>
                  </a:cubicBezTo>
                  <a:cubicBezTo>
                    <a:pt x="563753" y="547497"/>
                    <a:pt x="607695" y="593471"/>
                    <a:pt x="651510" y="637413"/>
                  </a:cubicBezTo>
                  <a:cubicBezTo>
                    <a:pt x="525907" y="749300"/>
                    <a:pt x="336550" y="735330"/>
                    <a:pt x="228981" y="635381"/>
                  </a:cubicBezTo>
                  <a:cubicBezTo>
                    <a:pt x="274828" y="591439"/>
                    <a:pt x="318643" y="547497"/>
                    <a:pt x="362585" y="501523"/>
                  </a:cubicBezTo>
                  <a:cubicBezTo>
                    <a:pt x="350647" y="489585"/>
                    <a:pt x="336677" y="477520"/>
                    <a:pt x="324739" y="467614"/>
                  </a:cubicBezTo>
                  <a:cubicBezTo>
                    <a:pt x="318770" y="453644"/>
                    <a:pt x="314833" y="437642"/>
                    <a:pt x="308737" y="421640"/>
                  </a:cubicBezTo>
                  <a:cubicBezTo>
                    <a:pt x="310769" y="421640"/>
                    <a:pt x="312674" y="419608"/>
                    <a:pt x="314706" y="419608"/>
                  </a:cubicBezTo>
                  <a:cubicBezTo>
                    <a:pt x="328676" y="471551"/>
                    <a:pt x="362585" y="505587"/>
                    <a:pt x="416306" y="519557"/>
                  </a:cubicBezTo>
                  <a:cubicBezTo>
                    <a:pt x="414274" y="519557"/>
                    <a:pt x="414274" y="521589"/>
                    <a:pt x="414274" y="523494"/>
                  </a:cubicBezTo>
                  <a:cubicBezTo>
                    <a:pt x="398272" y="517525"/>
                    <a:pt x="384429" y="513461"/>
                    <a:pt x="370459" y="507492"/>
                  </a:cubicBezTo>
                  <a:cubicBezTo>
                    <a:pt x="326644" y="551434"/>
                    <a:pt x="284734" y="593471"/>
                    <a:pt x="238887" y="637413"/>
                  </a:cubicBezTo>
                  <a:cubicBezTo>
                    <a:pt x="374396" y="685419"/>
                    <a:pt x="508000" y="685419"/>
                    <a:pt x="643509" y="637413"/>
                  </a:cubicBezTo>
                  <a:cubicBezTo>
                    <a:pt x="641477" y="633476"/>
                    <a:pt x="639572" y="631444"/>
                    <a:pt x="637540" y="629412"/>
                  </a:cubicBezTo>
                  <a:cubicBezTo>
                    <a:pt x="599694" y="589407"/>
                    <a:pt x="559816" y="551434"/>
                    <a:pt x="521970" y="513461"/>
                  </a:cubicBezTo>
                  <a:cubicBezTo>
                    <a:pt x="518033" y="509524"/>
                    <a:pt x="510032" y="509524"/>
                    <a:pt x="504063" y="511429"/>
                  </a:cubicBezTo>
                  <a:cubicBezTo>
                    <a:pt x="492125" y="513461"/>
                    <a:pt x="480187" y="519430"/>
                    <a:pt x="468122" y="523367"/>
                  </a:cubicBezTo>
                  <a:cubicBezTo>
                    <a:pt x="468122" y="521335"/>
                    <a:pt x="468122" y="519430"/>
                    <a:pt x="466090" y="517398"/>
                  </a:cubicBezTo>
                  <a:cubicBezTo>
                    <a:pt x="502031" y="509397"/>
                    <a:pt x="529844" y="491363"/>
                    <a:pt x="549783" y="461391"/>
                  </a:cubicBezTo>
                  <a:close/>
                  <a:moveTo>
                    <a:pt x="651383" y="143637"/>
                  </a:moveTo>
                  <a:cubicBezTo>
                    <a:pt x="649351" y="143637"/>
                    <a:pt x="647446" y="145669"/>
                    <a:pt x="645414" y="145669"/>
                  </a:cubicBezTo>
                  <a:cubicBezTo>
                    <a:pt x="585597" y="95758"/>
                    <a:pt x="306578" y="95758"/>
                    <a:pt x="242824" y="143637"/>
                  </a:cubicBezTo>
                  <a:cubicBezTo>
                    <a:pt x="284734" y="185547"/>
                    <a:pt x="328549" y="229616"/>
                    <a:pt x="370459" y="271526"/>
                  </a:cubicBezTo>
                  <a:cubicBezTo>
                    <a:pt x="382397" y="267589"/>
                    <a:pt x="394335" y="263525"/>
                    <a:pt x="406400" y="257556"/>
                  </a:cubicBezTo>
                  <a:cubicBezTo>
                    <a:pt x="406400" y="259588"/>
                    <a:pt x="408432" y="261493"/>
                    <a:pt x="408432" y="261493"/>
                  </a:cubicBezTo>
                  <a:cubicBezTo>
                    <a:pt x="336677" y="287528"/>
                    <a:pt x="304800" y="339471"/>
                    <a:pt x="308737" y="413385"/>
                  </a:cubicBezTo>
                  <a:cubicBezTo>
                    <a:pt x="304800" y="385445"/>
                    <a:pt x="304800" y="357378"/>
                    <a:pt x="318643" y="333502"/>
                  </a:cubicBezTo>
                  <a:cubicBezTo>
                    <a:pt x="326644" y="319532"/>
                    <a:pt x="320675" y="311531"/>
                    <a:pt x="312674" y="301498"/>
                  </a:cubicBezTo>
                  <a:cubicBezTo>
                    <a:pt x="290703" y="281559"/>
                    <a:pt x="268859" y="259588"/>
                    <a:pt x="248920" y="239522"/>
                  </a:cubicBezTo>
                  <a:cubicBezTo>
                    <a:pt x="231013" y="221488"/>
                    <a:pt x="212979" y="203581"/>
                    <a:pt x="193167" y="185547"/>
                  </a:cubicBezTo>
                  <a:cubicBezTo>
                    <a:pt x="159258" y="227457"/>
                    <a:pt x="139319" y="273431"/>
                    <a:pt x="125349" y="323469"/>
                  </a:cubicBezTo>
                  <a:cubicBezTo>
                    <a:pt x="123317" y="321437"/>
                    <a:pt x="123317" y="319532"/>
                    <a:pt x="123317" y="317500"/>
                  </a:cubicBezTo>
                  <a:cubicBezTo>
                    <a:pt x="133223" y="269494"/>
                    <a:pt x="155194" y="227584"/>
                    <a:pt x="185166" y="187579"/>
                  </a:cubicBezTo>
                  <a:cubicBezTo>
                    <a:pt x="191135" y="179578"/>
                    <a:pt x="195072" y="179578"/>
                    <a:pt x="203073" y="187579"/>
                  </a:cubicBezTo>
                  <a:cubicBezTo>
                    <a:pt x="212979" y="197612"/>
                    <a:pt x="223012" y="207518"/>
                    <a:pt x="232918" y="217551"/>
                  </a:cubicBezTo>
                  <a:cubicBezTo>
                    <a:pt x="264795" y="249555"/>
                    <a:pt x="296672" y="281559"/>
                    <a:pt x="326644" y="311531"/>
                  </a:cubicBezTo>
                  <a:cubicBezTo>
                    <a:pt x="338582" y="299593"/>
                    <a:pt x="350520" y="287528"/>
                    <a:pt x="364490" y="275590"/>
                  </a:cubicBezTo>
                  <a:cubicBezTo>
                    <a:pt x="324612" y="237617"/>
                    <a:pt x="286766" y="197612"/>
                    <a:pt x="246888" y="159639"/>
                  </a:cubicBezTo>
                  <a:cubicBezTo>
                    <a:pt x="228981" y="141605"/>
                    <a:pt x="228981" y="141605"/>
                    <a:pt x="248920" y="125730"/>
                  </a:cubicBezTo>
                  <a:cubicBezTo>
                    <a:pt x="250952" y="123698"/>
                    <a:pt x="252857" y="123698"/>
                    <a:pt x="254889" y="121793"/>
                  </a:cubicBezTo>
                  <a:cubicBezTo>
                    <a:pt x="320802" y="77978"/>
                    <a:pt x="392557" y="57912"/>
                    <a:pt x="472313" y="65913"/>
                  </a:cubicBezTo>
                  <a:cubicBezTo>
                    <a:pt x="536067" y="71882"/>
                    <a:pt x="591947" y="93853"/>
                    <a:pt x="641731" y="131826"/>
                  </a:cubicBezTo>
                  <a:cubicBezTo>
                    <a:pt x="645668" y="135763"/>
                    <a:pt x="647700" y="139827"/>
                    <a:pt x="651637" y="143764"/>
                  </a:cubicBezTo>
                  <a:close/>
                  <a:moveTo>
                    <a:pt x="404495" y="319786"/>
                  </a:moveTo>
                  <a:cubicBezTo>
                    <a:pt x="404495" y="321818"/>
                    <a:pt x="406527" y="321818"/>
                    <a:pt x="408432" y="323723"/>
                  </a:cubicBezTo>
                  <a:cubicBezTo>
                    <a:pt x="408432" y="323723"/>
                    <a:pt x="406400" y="325755"/>
                    <a:pt x="406400" y="327660"/>
                  </a:cubicBezTo>
                  <a:cubicBezTo>
                    <a:pt x="394462" y="345694"/>
                    <a:pt x="382524" y="365633"/>
                    <a:pt x="370459" y="385572"/>
                  </a:cubicBezTo>
                  <a:cubicBezTo>
                    <a:pt x="384429" y="407543"/>
                    <a:pt x="398399" y="431546"/>
                    <a:pt x="410337" y="453517"/>
                  </a:cubicBezTo>
                  <a:cubicBezTo>
                    <a:pt x="432308" y="453517"/>
                    <a:pt x="452247" y="453517"/>
                    <a:pt x="472186" y="453517"/>
                  </a:cubicBezTo>
                  <a:cubicBezTo>
                    <a:pt x="476123" y="453517"/>
                    <a:pt x="478155" y="449580"/>
                    <a:pt x="480187" y="447548"/>
                  </a:cubicBezTo>
                  <a:cubicBezTo>
                    <a:pt x="490093" y="429514"/>
                    <a:pt x="500126" y="413639"/>
                    <a:pt x="510032" y="395605"/>
                  </a:cubicBezTo>
                  <a:cubicBezTo>
                    <a:pt x="512064" y="393573"/>
                    <a:pt x="512064" y="387604"/>
                    <a:pt x="510032" y="385572"/>
                  </a:cubicBezTo>
                  <a:cubicBezTo>
                    <a:pt x="494030" y="347599"/>
                    <a:pt x="476123" y="309626"/>
                    <a:pt x="422275" y="323596"/>
                  </a:cubicBezTo>
                  <a:cubicBezTo>
                    <a:pt x="422275" y="323596"/>
                    <a:pt x="420243" y="323596"/>
                    <a:pt x="414274" y="321564"/>
                  </a:cubicBezTo>
                  <a:cubicBezTo>
                    <a:pt x="428244" y="321564"/>
                    <a:pt x="436245" y="323596"/>
                    <a:pt x="442214" y="321564"/>
                  </a:cubicBezTo>
                  <a:cubicBezTo>
                    <a:pt x="472059" y="315595"/>
                    <a:pt x="486029" y="329565"/>
                    <a:pt x="502031" y="353568"/>
                  </a:cubicBezTo>
                  <a:cubicBezTo>
                    <a:pt x="518033" y="381508"/>
                    <a:pt x="518033" y="399542"/>
                    <a:pt x="502031" y="425450"/>
                  </a:cubicBezTo>
                  <a:cubicBezTo>
                    <a:pt x="488061" y="449453"/>
                    <a:pt x="474091" y="463423"/>
                    <a:pt x="446278" y="457454"/>
                  </a:cubicBezTo>
                  <a:cubicBezTo>
                    <a:pt x="438277" y="455422"/>
                    <a:pt x="430276" y="455422"/>
                    <a:pt x="424307" y="457454"/>
                  </a:cubicBezTo>
                  <a:cubicBezTo>
                    <a:pt x="404368" y="461391"/>
                    <a:pt x="398399" y="449453"/>
                    <a:pt x="388366" y="437515"/>
                  </a:cubicBezTo>
                  <a:cubicBezTo>
                    <a:pt x="364490" y="405511"/>
                    <a:pt x="360426" y="375539"/>
                    <a:pt x="388366" y="343535"/>
                  </a:cubicBezTo>
                  <a:cubicBezTo>
                    <a:pt x="394335" y="335534"/>
                    <a:pt x="398272" y="327533"/>
                    <a:pt x="404368" y="319532"/>
                  </a:cubicBezTo>
                  <a:close/>
                  <a:moveTo>
                    <a:pt x="438277" y="655320"/>
                  </a:moveTo>
                  <a:cubicBezTo>
                    <a:pt x="432308" y="653288"/>
                    <a:pt x="422275" y="651383"/>
                    <a:pt x="416306" y="645287"/>
                  </a:cubicBezTo>
                  <a:cubicBezTo>
                    <a:pt x="410337" y="639191"/>
                    <a:pt x="402336" y="627253"/>
                    <a:pt x="402336" y="619252"/>
                  </a:cubicBezTo>
                  <a:cubicBezTo>
                    <a:pt x="402336" y="607314"/>
                    <a:pt x="410337" y="593217"/>
                    <a:pt x="418338" y="587248"/>
                  </a:cubicBezTo>
                  <a:cubicBezTo>
                    <a:pt x="428244" y="581279"/>
                    <a:pt x="442214" y="583311"/>
                    <a:pt x="454279" y="581279"/>
                  </a:cubicBezTo>
                  <a:cubicBezTo>
                    <a:pt x="462280" y="581279"/>
                    <a:pt x="484124" y="609219"/>
                    <a:pt x="480187" y="619252"/>
                  </a:cubicBezTo>
                  <a:cubicBezTo>
                    <a:pt x="478155" y="629285"/>
                    <a:pt x="472186" y="641223"/>
                    <a:pt x="464185" y="649224"/>
                  </a:cubicBezTo>
                  <a:cubicBezTo>
                    <a:pt x="460248" y="655193"/>
                    <a:pt x="450215" y="653161"/>
                    <a:pt x="438277" y="655193"/>
                  </a:cubicBezTo>
                  <a:close/>
                  <a:moveTo>
                    <a:pt x="442214" y="195580"/>
                  </a:moveTo>
                  <a:cubicBezTo>
                    <a:pt x="422275" y="195580"/>
                    <a:pt x="402336" y="177546"/>
                    <a:pt x="400304" y="161671"/>
                  </a:cubicBezTo>
                  <a:cubicBezTo>
                    <a:pt x="400304" y="145669"/>
                    <a:pt x="424180" y="125730"/>
                    <a:pt x="442214" y="125730"/>
                  </a:cubicBezTo>
                  <a:cubicBezTo>
                    <a:pt x="460248" y="125730"/>
                    <a:pt x="480060" y="143764"/>
                    <a:pt x="482092" y="161671"/>
                  </a:cubicBezTo>
                  <a:cubicBezTo>
                    <a:pt x="482092" y="175641"/>
                    <a:pt x="460121" y="195580"/>
                    <a:pt x="442214" y="195580"/>
                  </a:cubicBezTo>
                  <a:close/>
                  <a:moveTo>
                    <a:pt x="129413" y="473583"/>
                  </a:moveTo>
                  <a:cubicBezTo>
                    <a:pt x="147320" y="517525"/>
                    <a:pt x="161290" y="561467"/>
                    <a:pt x="199136" y="595503"/>
                  </a:cubicBezTo>
                  <a:cubicBezTo>
                    <a:pt x="199136" y="597535"/>
                    <a:pt x="199136" y="599440"/>
                    <a:pt x="197104" y="605536"/>
                  </a:cubicBezTo>
                  <a:cubicBezTo>
                    <a:pt x="163195" y="565531"/>
                    <a:pt x="137287" y="523621"/>
                    <a:pt x="129286" y="473583"/>
                  </a:cubicBezTo>
                  <a:close/>
                  <a:moveTo>
                    <a:pt x="444373" y="423672"/>
                  </a:moveTo>
                  <a:cubicBezTo>
                    <a:pt x="462280" y="417703"/>
                    <a:pt x="474218" y="407670"/>
                    <a:pt x="472313" y="387731"/>
                  </a:cubicBezTo>
                  <a:cubicBezTo>
                    <a:pt x="472313" y="373761"/>
                    <a:pt x="462407" y="363728"/>
                    <a:pt x="448437" y="359791"/>
                  </a:cubicBezTo>
                  <a:cubicBezTo>
                    <a:pt x="424561" y="353822"/>
                    <a:pt x="416560" y="371729"/>
                    <a:pt x="406527" y="389763"/>
                  </a:cubicBezTo>
                  <a:cubicBezTo>
                    <a:pt x="406527" y="367792"/>
                    <a:pt x="420497" y="353822"/>
                    <a:pt x="440436" y="353822"/>
                  </a:cubicBezTo>
                  <a:cubicBezTo>
                    <a:pt x="460375" y="353822"/>
                    <a:pt x="478282" y="367792"/>
                    <a:pt x="478282" y="387731"/>
                  </a:cubicBezTo>
                  <a:cubicBezTo>
                    <a:pt x="478282" y="409702"/>
                    <a:pt x="466344" y="423672"/>
                    <a:pt x="444373" y="423672"/>
                  </a:cubicBezTo>
                  <a:close/>
                  <a:moveTo>
                    <a:pt x="117475" y="353695"/>
                  </a:moveTo>
                  <a:cubicBezTo>
                    <a:pt x="119507" y="353695"/>
                    <a:pt x="119507" y="353695"/>
                    <a:pt x="121412" y="353695"/>
                  </a:cubicBezTo>
                  <a:cubicBezTo>
                    <a:pt x="121412" y="377698"/>
                    <a:pt x="121412" y="403606"/>
                    <a:pt x="121412" y="427609"/>
                  </a:cubicBezTo>
                  <a:cubicBezTo>
                    <a:pt x="119380" y="427609"/>
                    <a:pt x="119380" y="427609"/>
                    <a:pt x="117475" y="427609"/>
                  </a:cubicBezTo>
                  <a:cubicBezTo>
                    <a:pt x="117475" y="403606"/>
                    <a:pt x="117475" y="379603"/>
                    <a:pt x="117475" y="3536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" name="Group 156">
            <a:extLst>
              <a:ext uri="{FF2B5EF4-FFF2-40B4-BE49-F238E27FC236}">
                <a16:creationId xmlns:a16="http://schemas.microsoft.com/office/drawing/2014/main" id="{4D63790D-5847-B4AD-0EF3-EF372398B7F6}"/>
              </a:ext>
            </a:extLst>
          </p:cNvPr>
          <p:cNvGrpSpPr/>
          <p:nvPr/>
        </p:nvGrpSpPr>
        <p:grpSpPr>
          <a:xfrm>
            <a:off x="17239500" y="9509400"/>
            <a:ext cx="618840" cy="488160"/>
            <a:chOff x="0" y="0"/>
            <a:chExt cx="825120" cy="650880"/>
          </a:xfrm>
        </p:grpSpPr>
        <p:sp>
          <p:nvSpPr>
            <p:cNvPr id="15" name="Freeform 157">
              <a:extLst>
                <a:ext uri="{FF2B5EF4-FFF2-40B4-BE49-F238E27FC236}">
                  <a16:creationId xmlns:a16="http://schemas.microsoft.com/office/drawing/2014/main" id="{6446FA8D-2A58-F5D6-9711-479EA954BDBE}"/>
                </a:ext>
              </a:extLst>
            </p:cNvPr>
            <p:cNvSpPr/>
            <p:nvPr/>
          </p:nvSpPr>
          <p:spPr>
            <a:xfrm>
              <a:off x="-2032" y="127"/>
              <a:ext cx="827278" cy="650875"/>
            </a:xfrm>
            <a:custGeom>
              <a:avLst/>
              <a:gdLst/>
              <a:ahLst/>
              <a:cxnLst/>
              <a:rect l="l" t="t" r="r" b="b"/>
              <a:pathLst>
                <a:path w="827278" h="650875">
                  <a:moveTo>
                    <a:pt x="635381" y="117729"/>
                  </a:moveTo>
                  <a:cubicBezTo>
                    <a:pt x="635381" y="85725"/>
                    <a:pt x="635381" y="57785"/>
                    <a:pt x="635381" y="27940"/>
                  </a:cubicBezTo>
                  <a:cubicBezTo>
                    <a:pt x="615442" y="27940"/>
                    <a:pt x="623443" y="11938"/>
                    <a:pt x="619379" y="2032"/>
                  </a:cubicBezTo>
                  <a:cubicBezTo>
                    <a:pt x="599440" y="2032"/>
                    <a:pt x="577469" y="0"/>
                    <a:pt x="557403" y="2032"/>
                  </a:cubicBezTo>
                  <a:cubicBezTo>
                    <a:pt x="551434" y="2032"/>
                    <a:pt x="547370" y="13970"/>
                    <a:pt x="541401" y="24003"/>
                  </a:cubicBezTo>
                  <a:cubicBezTo>
                    <a:pt x="525399" y="24003"/>
                    <a:pt x="505460" y="26035"/>
                    <a:pt x="485521" y="26035"/>
                  </a:cubicBezTo>
                  <a:cubicBezTo>
                    <a:pt x="483489" y="26035"/>
                    <a:pt x="481584" y="18034"/>
                    <a:pt x="477520" y="14097"/>
                  </a:cubicBezTo>
                  <a:cubicBezTo>
                    <a:pt x="475488" y="10160"/>
                    <a:pt x="471551" y="2159"/>
                    <a:pt x="469519" y="2159"/>
                  </a:cubicBezTo>
                  <a:cubicBezTo>
                    <a:pt x="431546" y="127"/>
                    <a:pt x="393573" y="2159"/>
                    <a:pt x="353695" y="2159"/>
                  </a:cubicBezTo>
                  <a:cubicBezTo>
                    <a:pt x="353695" y="10160"/>
                    <a:pt x="351663" y="16129"/>
                    <a:pt x="351663" y="24130"/>
                  </a:cubicBezTo>
                  <a:cubicBezTo>
                    <a:pt x="331724" y="24130"/>
                    <a:pt x="311658" y="26162"/>
                    <a:pt x="291719" y="26162"/>
                  </a:cubicBezTo>
                  <a:cubicBezTo>
                    <a:pt x="287782" y="26162"/>
                    <a:pt x="283718" y="20193"/>
                    <a:pt x="283718" y="14224"/>
                  </a:cubicBezTo>
                  <a:cubicBezTo>
                    <a:pt x="283718" y="6223"/>
                    <a:pt x="281686" y="254"/>
                    <a:pt x="269748" y="254"/>
                  </a:cubicBezTo>
                  <a:cubicBezTo>
                    <a:pt x="257810" y="2286"/>
                    <a:pt x="243713" y="2286"/>
                    <a:pt x="229743" y="254"/>
                  </a:cubicBezTo>
                  <a:cubicBezTo>
                    <a:pt x="217805" y="254"/>
                    <a:pt x="205740" y="254"/>
                    <a:pt x="209804" y="18161"/>
                  </a:cubicBezTo>
                  <a:cubicBezTo>
                    <a:pt x="209804" y="20193"/>
                    <a:pt x="207772" y="22098"/>
                    <a:pt x="207772" y="22098"/>
                  </a:cubicBezTo>
                  <a:cubicBezTo>
                    <a:pt x="187833" y="28067"/>
                    <a:pt x="195834" y="44069"/>
                    <a:pt x="195834" y="54102"/>
                  </a:cubicBezTo>
                  <a:cubicBezTo>
                    <a:pt x="195834" y="76073"/>
                    <a:pt x="195834" y="96012"/>
                    <a:pt x="195834" y="117983"/>
                  </a:cubicBezTo>
                  <a:cubicBezTo>
                    <a:pt x="187833" y="117983"/>
                    <a:pt x="181864" y="117983"/>
                    <a:pt x="175895" y="117983"/>
                  </a:cubicBezTo>
                  <a:cubicBezTo>
                    <a:pt x="123952" y="117983"/>
                    <a:pt x="72009" y="120015"/>
                    <a:pt x="20066" y="117983"/>
                  </a:cubicBezTo>
                  <a:cubicBezTo>
                    <a:pt x="5969" y="117729"/>
                    <a:pt x="2032" y="123698"/>
                    <a:pt x="2032" y="135636"/>
                  </a:cubicBezTo>
                  <a:cubicBezTo>
                    <a:pt x="2032" y="143637"/>
                    <a:pt x="2032" y="153543"/>
                    <a:pt x="2032" y="163576"/>
                  </a:cubicBezTo>
                  <a:cubicBezTo>
                    <a:pt x="0" y="175514"/>
                    <a:pt x="4064" y="183515"/>
                    <a:pt x="20066" y="181483"/>
                  </a:cubicBezTo>
                  <a:cubicBezTo>
                    <a:pt x="22098" y="181483"/>
                    <a:pt x="28067" y="187452"/>
                    <a:pt x="28067" y="191516"/>
                  </a:cubicBezTo>
                  <a:cubicBezTo>
                    <a:pt x="30099" y="203454"/>
                    <a:pt x="28067" y="217424"/>
                    <a:pt x="28067" y="229489"/>
                  </a:cubicBezTo>
                  <a:cubicBezTo>
                    <a:pt x="30099" y="243459"/>
                    <a:pt x="30099" y="255397"/>
                    <a:pt x="10033" y="253492"/>
                  </a:cubicBezTo>
                  <a:cubicBezTo>
                    <a:pt x="8001" y="253492"/>
                    <a:pt x="2032" y="259461"/>
                    <a:pt x="2032" y="263525"/>
                  </a:cubicBezTo>
                  <a:cubicBezTo>
                    <a:pt x="2032" y="299466"/>
                    <a:pt x="0" y="335407"/>
                    <a:pt x="2032" y="371348"/>
                  </a:cubicBezTo>
                  <a:cubicBezTo>
                    <a:pt x="2032" y="377317"/>
                    <a:pt x="16002" y="383286"/>
                    <a:pt x="24003" y="389255"/>
                  </a:cubicBezTo>
                  <a:cubicBezTo>
                    <a:pt x="26035" y="387223"/>
                    <a:pt x="26035" y="387223"/>
                    <a:pt x="27940" y="385318"/>
                  </a:cubicBezTo>
                  <a:cubicBezTo>
                    <a:pt x="27940" y="405257"/>
                    <a:pt x="29972" y="425196"/>
                    <a:pt x="27940" y="445262"/>
                  </a:cubicBezTo>
                  <a:cubicBezTo>
                    <a:pt x="27940" y="449199"/>
                    <a:pt x="19939" y="453263"/>
                    <a:pt x="17907" y="453263"/>
                  </a:cubicBezTo>
                  <a:cubicBezTo>
                    <a:pt x="8001" y="451104"/>
                    <a:pt x="2032" y="457073"/>
                    <a:pt x="2032" y="465074"/>
                  </a:cubicBezTo>
                  <a:cubicBezTo>
                    <a:pt x="2032" y="481076"/>
                    <a:pt x="2032" y="497078"/>
                    <a:pt x="2032" y="514985"/>
                  </a:cubicBezTo>
                  <a:cubicBezTo>
                    <a:pt x="65913" y="514985"/>
                    <a:pt x="129921" y="514985"/>
                    <a:pt x="191770" y="514985"/>
                  </a:cubicBezTo>
                  <a:cubicBezTo>
                    <a:pt x="191770" y="518922"/>
                    <a:pt x="193802" y="520954"/>
                    <a:pt x="193802" y="525018"/>
                  </a:cubicBezTo>
                  <a:cubicBezTo>
                    <a:pt x="191770" y="566928"/>
                    <a:pt x="215773" y="594868"/>
                    <a:pt x="251714" y="612902"/>
                  </a:cubicBezTo>
                  <a:cubicBezTo>
                    <a:pt x="307594" y="642874"/>
                    <a:pt x="369570" y="650875"/>
                    <a:pt x="431546" y="648843"/>
                  </a:cubicBezTo>
                  <a:cubicBezTo>
                    <a:pt x="485521" y="646811"/>
                    <a:pt x="535432" y="638810"/>
                    <a:pt x="581406" y="610870"/>
                  </a:cubicBezTo>
                  <a:cubicBezTo>
                    <a:pt x="615315" y="590931"/>
                    <a:pt x="639318" y="564896"/>
                    <a:pt x="635381" y="522986"/>
                  </a:cubicBezTo>
                  <a:cubicBezTo>
                    <a:pt x="635381" y="520954"/>
                    <a:pt x="637413" y="519049"/>
                    <a:pt x="637413" y="517017"/>
                  </a:cubicBezTo>
                  <a:cubicBezTo>
                    <a:pt x="637413" y="517017"/>
                    <a:pt x="637413" y="517017"/>
                    <a:pt x="639445" y="514985"/>
                  </a:cubicBezTo>
                  <a:cubicBezTo>
                    <a:pt x="699389" y="514985"/>
                    <a:pt x="761365" y="514985"/>
                    <a:pt x="827278" y="514985"/>
                  </a:cubicBezTo>
                  <a:cubicBezTo>
                    <a:pt x="827278" y="497078"/>
                    <a:pt x="827278" y="479044"/>
                    <a:pt x="825246" y="463042"/>
                  </a:cubicBezTo>
                  <a:cubicBezTo>
                    <a:pt x="825246" y="459105"/>
                    <a:pt x="817245" y="453009"/>
                    <a:pt x="813308" y="453009"/>
                  </a:cubicBezTo>
                  <a:cubicBezTo>
                    <a:pt x="801370" y="455041"/>
                    <a:pt x="801370" y="449072"/>
                    <a:pt x="801370" y="441071"/>
                  </a:cubicBezTo>
                  <a:cubicBezTo>
                    <a:pt x="801370" y="425069"/>
                    <a:pt x="801370" y="411099"/>
                    <a:pt x="801370" y="395097"/>
                  </a:cubicBezTo>
                  <a:cubicBezTo>
                    <a:pt x="801370" y="385064"/>
                    <a:pt x="803402" y="381127"/>
                    <a:pt x="813308" y="383159"/>
                  </a:cubicBezTo>
                  <a:cubicBezTo>
                    <a:pt x="817245" y="383159"/>
                    <a:pt x="825246" y="377190"/>
                    <a:pt x="825246" y="373126"/>
                  </a:cubicBezTo>
                  <a:cubicBezTo>
                    <a:pt x="827278" y="333248"/>
                    <a:pt x="827278" y="295275"/>
                    <a:pt x="827278" y="253365"/>
                  </a:cubicBezTo>
                  <a:cubicBezTo>
                    <a:pt x="823341" y="253365"/>
                    <a:pt x="819277" y="253365"/>
                    <a:pt x="815340" y="253365"/>
                  </a:cubicBezTo>
                  <a:cubicBezTo>
                    <a:pt x="803402" y="253365"/>
                    <a:pt x="799338" y="249428"/>
                    <a:pt x="801370" y="237363"/>
                  </a:cubicBezTo>
                  <a:cubicBezTo>
                    <a:pt x="803402" y="225298"/>
                    <a:pt x="803402" y="211455"/>
                    <a:pt x="801370" y="199390"/>
                  </a:cubicBezTo>
                  <a:cubicBezTo>
                    <a:pt x="799338" y="185420"/>
                    <a:pt x="803402" y="179451"/>
                    <a:pt x="819404" y="181483"/>
                  </a:cubicBezTo>
                  <a:cubicBezTo>
                    <a:pt x="821436" y="181483"/>
                    <a:pt x="823341" y="181483"/>
                    <a:pt x="825373" y="179451"/>
                  </a:cubicBezTo>
                  <a:cubicBezTo>
                    <a:pt x="825373" y="159512"/>
                    <a:pt x="825373" y="139573"/>
                    <a:pt x="825373" y="117602"/>
                  </a:cubicBezTo>
                  <a:cubicBezTo>
                    <a:pt x="763397" y="117602"/>
                    <a:pt x="699516" y="117602"/>
                    <a:pt x="635635" y="11760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" name="Group 158">
            <a:extLst>
              <a:ext uri="{FF2B5EF4-FFF2-40B4-BE49-F238E27FC236}">
                <a16:creationId xmlns:a16="http://schemas.microsoft.com/office/drawing/2014/main" id="{40832138-8CE2-1100-8329-1170C518B2E6}"/>
              </a:ext>
            </a:extLst>
          </p:cNvPr>
          <p:cNvGrpSpPr/>
          <p:nvPr/>
        </p:nvGrpSpPr>
        <p:grpSpPr>
          <a:xfrm>
            <a:off x="15678360" y="8907300"/>
            <a:ext cx="369360" cy="401220"/>
            <a:chOff x="0" y="0"/>
            <a:chExt cx="492480" cy="534960"/>
          </a:xfrm>
        </p:grpSpPr>
        <p:sp>
          <p:nvSpPr>
            <p:cNvPr id="17" name="Freeform 159">
              <a:extLst>
                <a:ext uri="{FF2B5EF4-FFF2-40B4-BE49-F238E27FC236}">
                  <a16:creationId xmlns:a16="http://schemas.microsoft.com/office/drawing/2014/main" id="{5774BF5C-8075-52F8-F06F-DF4627E9688B}"/>
                </a:ext>
              </a:extLst>
            </p:cNvPr>
            <p:cNvSpPr/>
            <p:nvPr/>
          </p:nvSpPr>
          <p:spPr>
            <a:xfrm>
              <a:off x="-1905" y="0"/>
              <a:ext cx="494538" cy="535051"/>
            </a:xfrm>
            <a:custGeom>
              <a:avLst/>
              <a:gdLst/>
              <a:ahLst/>
              <a:cxnLst/>
              <a:rect l="l" t="t" r="r" b="b"/>
              <a:pathLst>
                <a:path w="494538" h="535051">
                  <a:moveTo>
                    <a:pt x="148082" y="0"/>
                  </a:moveTo>
                  <a:cubicBezTo>
                    <a:pt x="148082" y="75819"/>
                    <a:pt x="148082" y="151765"/>
                    <a:pt x="148082" y="229616"/>
                  </a:cubicBezTo>
                  <a:cubicBezTo>
                    <a:pt x="98044" y="229616"/>
                    <a:pt x="50038" y="229616"/>
                    <a:pt x="0" y="229616"/>
                  </a:cubicBezTo>
                  <a:cubicBezTo>
                    <a:pt x="0" y="331470"/>
                    <a:pt x="0" y="433197"/>
                    <a:pt x="0" y="535051"/>
                  </a:cubicBezTo>
                  <a:cubicBezTo>
                    <a:pt x="164211" y="535051"/>
                    <a:pt x="328295" y="535051"/>
                    <a:pt x="494538" y="535051"/>
                  </a:cubicBezTo>
                  <a:cubicBezTo>
                    <a:pt x="494538" y="433197"/>
                    <a:pt x="494538" y="333502"/>
                    <a:pt x="494538" y="229616"/>
                  </a:cubicBezTo>
                  <a:cubicBezTo>
                    <a:pt x="446532" y="229616"/>
                    <a:pt x="396494" y="229616"/>
                    <a:pt x="346456" y="229616"/>
                  </a:cubicBezTo>
                  <a:cubicBezTo>
                    <a:pt x="346456" y="151765"/>
                    <a:pt x="346456" y="77851"/>
                    <a:pt x="346456" y="0"/>
                  </a:cubicBezTo>
                  <a:cubicBezTo>
                    <a:pt x="280416" y="0"/>
                    <a:pt x="216281" y="0"/>
                    <a:pt x="14820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" name="Group 160">
            <a:extLst>
              <a:ext uri="{FF2B5EF4-FFF2-40B4-BE49-F238E27FC236}">
                <a16:creationId xmlns:a16="http://schemas.microsoft.com/office/drawing/2014/main" id="{AEC36782-1072-37D2-1EED-F39444B3B9E5}"/>
              </a:ext>
            </a:extLst>
          </p:cNvPr>
          <p:cNvGrpSpPr/>
          <p:nvPr/>
        </p:nvGrpSpPr>
        <p:grpSpPr>
          <a:xfrm>
            <a:off x="14805180" y="9660600"/>
            <a:ext cx="68580" cy="568080"/>
            <a:chOff x="0" y="0"/>
            <a:chExt cx="91440" cy="757440"/>
          </a:xfrm>
        </p:grpSpPr>
        <p:sp>
          <p:nvSpPr>
            <p:cNvPr id="19" name="Freeform 161">
              <a:extLst>
                <a:ext uri="{FF2B5EF4-FFF2-40B4-BE49-F238E27FC236}">
                  <a16:creationId xmlns:a16="http://schemas.microsoft.com/office/drawing/2014/main" id="{CA6F58BD-05BB-1EBE-DFBC-F064EA2CAD96}"/>
                </a:ext>
              </a:extLst>
            </p:cNvPr>
            <p:cNvSpPr/>
            <p:nvPr/>
          </p:nvSpPr>
          <p:spPr>
            <a:xfrm>
              <a:off x="0" y="0"/>
              <a:ext cx="91440" cy="757428"/>
            </a:xfrm>
            <a:custGeom>
              <a:avLst/>
              <a:gdLst/>
              <a:ahLst/>
              <a:cxnLst/>
              <a:rect l="l" t="t" r="r" b="b"/>
              <a:pathLst>
                <a:path w="91440" h="757428">
                  <a:moveTo>
                    <a:pt x="91440" y="0"/>
                  </a:moveTo>
                  <a:cubicBezTo>
                    <a:pt x="59690" y="0"/>
                    <a:pt x="31750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9845" y="757428"/>
                    <a:pt x="59690" y="757428"/>
                    <a:pt x="91440" y="757428"/>
                  </a:cubicBezTo>
                  <a:cubicBezTo>
                    <a:pt x="91440" y="505587"/>
                    <a:pt x="91440" y="253746"/>
                    <a:pt x="9144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" name="Group 162">
            <a:extLst>
              <a:ext uri="{FF2B5EF4-FFF2-40B4-BE49-F238E27FC236}">
                <a16:creationId xmlns:a16="http://schemas.microsoft.com/office/drawing/2014/main" id="{2B5BC040-96F3-3A5B-21A7-7BEDB7F595AA}"/>
              </a:ext>
            </a:extLst>
          </p:cNvPr>
          <p:cNvGrpSpPr/>
          <p:nvPr/>
        </p:nvGrpSpPr>
        <p:grpSpPr>
          <a:xfrm>
            <a:off x="13997880" y="9660600"/>
            <a:ext cx="67500" cy="568080"/>
            <a:chOff x="0" y="0"/>
            <a:chExt cx="90000" cy="757440"/>
          </a:xfrm>
        </p:grpSpPr>
        <p:sp>
          <p:nvSpPr>
            <p:cNvPr id="21" name="Freeform 163">
              <a:extLst>
                <a:ext uri="{FF2B5EF4-FFF2-40B4-BE49-F238E27FC236}">
                  <a16:creationId xmlns:a16="http://schemas.microsoft.com/office/drawing/2014/main" id="{E0FE00FF-5269-298D-9C1C-B56DCFABB2F9}"/>
                </a:ext>
              </a:extLst>
            </p:cNvPr>
            <p:cNvSpPr/>
            <p:nvPr/>
          </p:nvSpPr>
          <p:spPr>
            <a:xfrm>
              <a:off x="0" y="0"/>
              <a:ext cx="90043" cy="757428"/>
            </a:xfrm>
            <a:custGeom>
              <a:avLst/>
              <a:gdLst/>
              <a:ahLst/>
              <a:cxnLst/>
              <a:rect l="l" t="t" r="r" b="b"/>
              <a:pathLst>
                <a:path w="90043" h="757428">
                  <a:moveTo>
                    <a:pt x="90043" y="0"/>
                  </a:moveTo>
                  <a:cubicBezTo>
                    <a:pt x="58039" y="0"/>
                    <a:pt x="29972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7940" y="757428"/>
                    <a:pt x="58039" y="757428"/>
                    <a:pt x="90043" y="757428"/>
                  </a:cubicBezTo>
                  <a:cubicBezTo>
                    <a:pt x="90043" y="505587"/>
                    <a:pt x="90043" y="253746"/>
                    <a:pt x="9004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" name="Group 164">
            <a:extLst>
              <a:ext uri="{FF2B5EF4-FFF2-40B4-BE49-F238E27FC236}">
                <a16:creationId xmlns:a16="http://schemas.microsoft.com/office/drawing/2014/main" id="{A038EA14-039C-F4C4-B6CB-734E369D96CC}"/>
              </a:ext>
            </a:extLst>
          </p:cNvPr>
          <p:cNvGrpSpPr/>
          <p:nvPr/>
        </p:nvGrpSpPr>
        <p:grpSpPr>
          <a:xfrm>
            <a:off x="13927140" y="9662220"/>
            <a:ext cx="64260" cy="565920"/>
            <a:chOff x="0" y="0"/>
            <a:chExt cx="85680" cy="754560"/>
          </a:xfrm>
        </p:grpSpPr>
        <p:sp>
          <p:nvSpPr>
            <p:cNvPr id="23" name="Freeform 165">
              <a:extLst>
                <a:ext uri="{FF2B5EF4-FFF2-40B4-BE49-F238E27FC236}">
                  <a16:creationId xmlns:a16="http://schemas.microsoft.com/office/drawing/2014/main" id="{8EF2AA95-C0E4-65F3-F6C0-4180899A6E48}"/>
                </a:ext>
              </a:extLst>
            </p:cNvPr>
            <p:cNvSpPr/>
            <p:nvPr/>
          </p:nvSpPr>
          <p:spPr>
            <a:xfrm>
              <a:off x="0" y="0"/>
              <a:ext cx="85725" cy="754507"/>
            </a:xfrm>
            <a:custGeom>
              <a:avLst/>
              <a:gdLst/>
              <a:ahLst/>
              <a:cxnLst/>
              <a:rect l="l" t="t" r="r" b="b"/>
              <a:pathLst>
                <a:path w="85725" h="754507">
                  <a:moveTo>
                    <a:pt x="85725" y="0"/>
                  </a:moveTo>
                  <a:cubicBezTo>
                    <a:pt x="57785" y="0"/>
                    <a:pt x="29845" y="0"/>
                    <a:pt x="0" y="0"/>
                  </a:cubicBezTo>
                  <a:cubicBezTo>
                    <a:pt x="0" y="251460"/>
                    <a:pt x="0" y="501015"/>
                    <a:pt x="0" y="754507"/>
                  </a:cubicBezTo>
                  <a:cubicBezTo>
                    <a:pt x="27940" y="754507"/>
                    <a:pt x="55753" y="754507"/>
                    <a:pt x="85725" y="754507"/>
                  </a:cubicBezTo>
                  <a:cubicBezTo>
                    <a:pt x="85725" y="503047"/>
                    <a:pt x="85725" y="251460"/>
                    <a:pt x="8572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" name="Group 166">
            <a:extLst>
              <a:ext uri="{FF2B5EF4-FFF2-40B4-BE49-F238E27FC236}">
                <a16:creationId xmlns:a16="http://schemas.microsoft.com/office/drawing/2014/main" id="{7E09F1BF-CA5D-11DE-E0F5-B72D8E9FE9B5}"/>
              </a:ext>
            </a:extLst>
          </p:cNvPr>
          <p:cNvGrpSpPr/>
          <p:nvPr/>
        </p:nvGrpSpPr>
        <p:grpSpPr>
          <a:xfrm>
            <a:off x="14734980" y="9662220"/>
            <a:ext cx="65340" cy="565920"/>
            <a:chOff x="0" y="0"/>
            <a:chExt cx="87120" cy="754560"/>
          </a:xfrm>
        </p:grpSpPr>
        <p:sp>
          <p:nvSpPr>
            <p:cNvPr id="25" name="Freeform 167">
              <a:extLst>
                <a:ext uri="{FF2B5EF4-FFF2-40B4-BE49-F238E27FC236}">
                  <a16:creationId xmlns:a16="http://schemas.microsoft.com/office/drawing/2014/main" id="{7419C610-37D9-802E-B997-3CE1B1760631}"/>
                </a:ext>
              </a:extLst>
            </p:cNvPr>
            <p:cNvSpPr/>
            <p:nvPr/>
          </p:nvSpPr>
          <p:spPr>
            <a:xfrm>
              <a:off x="0" y="0"/>
              <a:ext cx="87122" cy="754507"/>
            </a:xfrm>
            <a:custGeom>
              <a:avLst/>
              <a:gdLst/>
              <a:ahLst/>
              <a:cxnLst/>
              <a:rect l="l" t="t" r="r" b="b"/>
              <a:pathLst>
                <a:path w="87122" h="754507">
                  <a:moveTo>
                    <a:pt x="0" y="754507"/>
                  </a:moveTo>
                  <a:cubicBezTo>
                    <a:pt x="29718" y="754507"/>
                    <a:pt x="57404" y="754507"/>
                    <a:pt x="87122" y="754507"/>
                  </a:cubicBezTo>
                  <a:cubicBezTo>
                    <a:pt x="87122" y="503047"/>
                    <a:pt x="87122" y="251460"/>
                    <a:pt x="87122" y="0"/>
                  </a:cubicBezTo>
                  <a:cubicBezTo>
                    <a:pt x="57404" y="0"/>
                    <a:pt x="29718" y="0"/>
                    <a:pt x="0" y="0"/>
                  </a:cubicBezTo>
                  <a:cubicBezTo>
                    <a:pt x="0" y="251460"/>
                    <a:pt x="0" y="503047"/>
                    <a:pt x="0" y="7545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" name="Group 168">
            <a:extLst>
              <a:ext uri="{FF2B5EF4-FFF2-40B4-BE49-F238E27FC236}">
                <a16:creationId xmlns:a16="http://schemas.microsoft.com/office/drawing/2014/main" id="{8CB2DBB4-4258-71ED-A6C6-9C8A0EB597B6}"/>
              </a:ext>
            </a:extLst>
          </p:cNvPr>
          <p:cNvGrpSpPr/>
          <p:nvPr/>
        </p:nvGrpSpPr>
        <p:grpSpPr>
          <a:xfrm>
            <a:off x="17243820" y="8762040"/>
            <a:ext cx="617760" cy="82620"/>
            <a:chOff x="0" y="0"/>
            <a:chExt cx="823680" cy="110160"/>
          </a:xfrm>
        </p:grpSpPr>
        <p:sp>
          <p:nvSpPr>
            <p:cNvPr id="27" name="Freeform 169">
              <a:extLst>
                <a:ext uri="{FF2B5EF4-FFF2-40B4-BE49-F238E27FC236}">
                  <a16:creationId xmlns:a16="http://schemas.microsoft.com/office/drawing/2014/main" id="{D9FB0BD4-F363-DA6A-5788-27880D05DA15}"/>
                </a:ext>
              </a:extLst>
            </p:cNvPr>
            <p:cNvSpPr/>
            <p:nvPr/>
          </p:nvSpPr>
          <p:spPr>
            <a:xfrm>
              <a:off x="-2159" y="0"/>
              <a:ext cx="825754" cy="110236"/>
            </a:xfrm>
            <a:custGeom>
              <a:avLst/>
              <a:gdLst/>
              <a:ahLst/>
              <a:cxnLst/>
              <a:rect l="l" t="t" r="r" b="b"/>
              <a:pathLst>
                <a:path w="825754" h="110236">
                  <a:moveTo>
                    <a:pt x="342011" y="26035"/>
                  </a:moveTo>
                  <a:cubicBezTo>
                    <a:pt x="390017" y="26035"/>
                    <a:pt x="439928" y="26035"/>
                    <a:pt x="489966" y="26035"/>
                  </a:cubicBezTo>
                  <a:cubicBezTo>
                    <a:pt x="489966" y="16002"/>
                    <a:pt x="489966" y="8001"/>
                    <a:pt x="489966" y="0"/>
                  </a:cubicBezTo>
                  <a:cubicBezTo>
                    <a:pt x="435991" y="0"/>
                    <a:pt x="384048" y="0"/>
                    <a:pt x="331978" y="0"/>
                  </a:cubicBezTo>
                  <a:cubicBezTo>
                    <a:pt x="331978" y="0"/>
                    <a:pt x="329946" y="2032"/>
                    <a:pt x="329946" y="2032"/>
                  </a:cubicBezTo>
                  <a:cubicBezTo>
                    <a:pt x="327914" y="32131"/>
                    <a:pt x="327914" y="32131"/>
                    <a:pt x="297942" y="32131"/>
                  </a:cubicBezTo>
                  <a:cubicBezTo>
                    <a:pt x="213995" y="32131"/>
                    <a:pt x="131953" y="32131"/>
                    <a:pt x="48006" y="32131"/>
                  </a:cubicBezTo>
                  <a:cubicBezTo>
                    <a:pt x="16002" y="32131"/>
                    <a:pt x="0" y="44196"/>
                    <a:pt x="0" y="68199"/>
                  </a:cubicBezTo>
                  <a:cubicBezTo>
                    <a:pt x="0" y="94234"/>
                    <a:pt x="16002" y="108204"/>
                    <a:pt x="48006" y="108204"/>
                  </a:cubicBezTo>
                  <a:cubicBezTo>
                    <a:pt x="120015" y="108204"/>
                    <a:pt x="193929" y="108204"/>
                    <a:pt x="265938" y="108204"/>
                  </a:cubicBezTo>
                  <a:cubicBezTo>
                    <a:pt x="363855" y="108204"/>
                    <a:pt x="461899" y="108204"/>
                    <a:pt x="557784" y="108204"/>
                  </a:cubicBezTo>
                  <a:cubicBezTo>
                    <a:pt x="629793" y="108204"/>
                    <a:pt x="699770" y="110236"/>
                    <a:pt x="769747" y="108204"/>
                  </a:cubicBezTo>
                  <a:cubicBezTo>
                    <a:pt x="797687" y="108204"/>
                    <a:pt x="811784" y="98171"/>
                    <a:pt x="817753" y="80137"/>
                  </a:cubicBezTo>
                  <a:cubicBezTo>
                    <a:pt x="825754" y="54102"/>
                    <a:pt x="807720" y="32004"/>
                    <a:pt x="779780" y="32004"/>
                  </a:cubicBezTo>
                  <a:cubicBezTo>
                    <a:pt x="703834" y="32004"/>
                    <a:pt x="629793" y="32004"/>
                    <a:pt x="555879" y="32004"/>
                  </a:cubicBezTo>
                  <a:cubicBezTo>
                    <a:pt x="483870" y="32004"/>
                    <a:pt x="411988" y="27940"/>
                    <a:pt x="342011" y="2603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" name="Group 170">
            <a:extLst>
              <a:ext uri="{FF2B5EF4-FFF2-40B4-BE49-F238E27FC236}">
                <a16:creationId xmlns:a16="http://schemas.microsoft.com/office/drawing/2014/main" id="{C157E82F-FAFD-574B-36FC-465E85ED47C1}"/>
              </a:ext>
            </a:extLst>
          </p:cNvPr>
          <p:cNvGrpSpPr/>
          <p:nvPr/>
        </p:nvGrpSpPr>
        <p:grpSpPr>
          <a:xfrm>
            <a:off x="17862660" y="9499140"/>
            <a:ext cx="61560" cy="495180"/>
            <a:chOff x="0" y="0"/>
            <a:chExt cx="82080" cy="660240"/>
          </a:xfrm>
        </p:grpSpPr>
        <p:sp>
          <p:nvSpPr>
            <p:cNvPr id="29" name="Freeform 171">
              <a:extLst>
                <a:ext uri="{FF2B5EF4-FFF2-40B4-BE49-F238E27FC236}">
                  <a16:creationId xmlns:a16="http://schemas.microsoft.com/office/drawing/2014/main" id="{22FB82D0-D297-2C49-1237-773F2EE6DE06}"/>
                </a:ext>
              </a:extLst>
            </p:cNvPr>
            <p:cNvSpPr/>
            <p:nvPr/>
          </p:nvSpPr>
          <p:spPr>
            <a:xfrm>
              <a:off x="0" y="0"/>
              <a:ext cx="82042" cy="660273"/>
            </a:xfrm>
            <a:custGeom>
              <a:avLst/>
              <a:gdLst/>
              <a:ahLst/>
              <a:cxnLst/>
              <a:rect l="l" t="t" r="r" b="b"/>
              <a:pathLst>
                <a:path w="82042" h="660273">
                  <a:moveTo>
                    <a:pt x="0" y="660273"/>
                  </a:moveTo>
                  <a:cubicBezTo>
                    <a:pt x="28067" y="660273"/>
                    <a:pt x="54102" y="660273"/>
                    <a:pt x="82042" y="660273"/>
                  </a:cubicBezTo>
                  <a:cubicBezTo>
                    <a:pt x="82042" y="440817"/>
                    <a:pt x="82042" y="219456"/>
                    <a:pt x="82042" y="0"/>
                  </a:cubicBezTo>
                  <a:cubicBezTo>
                    <a:pt x="54102" y="0"/>
                    <a:pt x="28067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" name="Group 172">
            <a:extLst>
              <a:ext uri="{FF2B5EF4-FFF2-40B4-BE49-F238E27FC236}">
                <a16:creationId xmlns:a16="http://schemas.microsoft.com/office/drawing/2014/main" id="{0361FD07-9E43-BB0D-3DD8-EFCD33DAF291}"/>
              </a:ext>
            </a:extLst>
          </p:cNvPr>
          <p:cNvGrpSpPr/>
          <p:nvPr/>
        </p:nvGrpSpPr>
        <p:grpSpPr>
          <a:xfrm>
            <a:off x="17107740" y="9499140"/>
            <a:ext cx="63180" cy="495180"/>
            <a:chOff x="0" y="0"/>
            <a:chExt cx="84240" cy="660240"/>
          </a:xfrm>
        </p:grpSpPr>
        <p:sp>
          <p:nvSpPr>
            <p:cNvPr id="31" name="Freeform 173">
              <a:extLst>
                <a:ext uri="{FF2B5EF4-FFF2-40B4-BE49-F238E27FC236}">
                  <a16:creationId xmlns:a16="http://schemas.microsoft.com/office/drawing/2014/main" id="{202219C4-9F88-F064-7103-63A8FF4279BA}"/>
                </a:ext>
              </a:extLst>
            </p:cNvPr>
            <p:cNvSpPr/>
            <p:nvPr/>
          </p:nvSpPr>
          <p:spPr>
            <a:xfrm>
              <a:off x="0" y="0"/>
              <a:ext cx="84201" cy="660273"/>
            </a:xfrm>
            <a:custGeom>
              <a:avLst/>
              <a:gdLst/>
              <a:ahLst/>
              <a:cxnLst/>
              <a:rect l="l" t="t" r="r" b="b"/>
              <a:pathLst>
                <a:path w="84201" h="660273">
                  <a:moveTo>
                    <a:pt x="0" y="660273"/>
                  </a:moveTo>
                  <a:cubicBezTo>
                    <a:pt x="28067" y="660273"/>
                    <a:pt x="56134" y="660273"/>
                    <a:pt x="84201" y="660273"/>
                  </a:cubicBezTo>
                  <a:cubicBezTo>
                    <a:pt x="84201" y="440817"/>
                    <a:pt x="84201" y="221488"/>
                    <a:pt x="84201" y="0"/>
                  </a:cubicBezTo>
                  <a:cubicBezTo>
                    <a:pt x="56134" y="0"/>
                    <a:pt x="30099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" name="Group 174">
            <a:extLst>
              <a:ext uri="{FF2B5EF4-FFF2-40B4-BE49-F238E27FC236}">
                <a16:creationId xmlns:a16="http://schemas.microsoft.com/office/drawing/2014/main" id="{D280EFEE-D163-64DA-4BDC-2855CEEEE718}"/>
              </a:ext>
            </a:extLst>
          </p:cNvPr>
          <p:cNvGrpSpPr/>
          <p:nvPr/>
        </p:nvGrpSpPr>
        <p:grpSpPr>
          <a:xfrm>
            <a:off x="17177400" y="9499140"/>
            <a:ext cx="57780" cy="495180"/>
            <a:chOff x="0" y="0"/>
            <a:chExt cx="77040" cy="660240"/>
          </a:xfrm>
        </p:grpSpPr>
        <p:sp>
          <p:nvSpPr>
            <p:cNvPr id="33" name="Freeform 175">
              <a:extLst>
                <a:ext uri="{FF2B5EF4-FFF2-40B4-BE49-F238E27FC236}">
                  <a16:creationId xmlns:a16="http://schemas.microsoft.com/office/drawing/2014/main" id="{AE32824A-6226-54A6-5610-B81DF84A7807}"/>
                </a:ext>
              </a:extLst>
            </p:cNvPr>
            <p:cNvSpPr/>
            <p:nvPr/>
          </p:nvSpPr>
          <p:spPr>
            <a:xfrm>
              <a:off x="0" y="0"/>
              <a:ext cx="77089" cy="660273"/>
            </a:xfrm>
            <a:custGeom>
              <a:avLst/>
              <a:gdLst/>
              <a:ahLst/>
              <a:cxnLst/>
              <a:rect l="l" t="t" r="r" b="b"/>
              <a:pathLst>
                <a:path w="77089" h="660273">
                  <a:moveTo>
                    <a:pt x="77089" y="0"/>
                  </a:moveTo>
                  <a:cubicBezTo>
                    <a:pt x="51308" y="0"/>
                    <a:pt x="25654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ubicBezTo>
                    <a:pt x="23749" y="660273"/>
                    <a:pt x="49403" y="660273"/>
                    <a:pt x="77089" y="660273"/>
                  </a:cubicBezTo>
                  <a:cubicBezTo>
                    <a:pt x="77089" y="440817"/>
                    <a:pt x="77089" y="221488"/>
                    <a:pt x="7708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4" name="Group 176">
            <a:extLst>
              <a:ext uri="{FF2B5EF4-FFF2-40B4-BE49-F238E27FC236}">
                <a16:creationId xmlns:a16="http://schemas.microsoft.com/office/drawing/2014/main" id="{865A1225-402B-B7E6-F18D-DF3661B15A38}"/>
              </a:ext>
            </a:extLst>
          </p:cNvPr>
          <p:cNvGrpSpPr/>
          <p:nvPr/>
        </p:nvGrpSpPr>
        <p:grpSpPr>
          <a:xfrm>
            <a:off x="17929080" y="9499140"/>
            <a:ext cx="59940" cy="495180"/>
            <a:chOff x="0" y="0"/>
            <a:chExt cx="79920" cy="660240"/>
          </a:xfrm>
        </p:grpSpPr>
        <p:sp>
          <p:nvSpPr>
            <p:cNvPr id="35" name="Freeform 177">
              <a:extLst>
                <a:ext uri="{FF2B5EF4-FFF2-40B4-BE49-F238E27FC236}">
                  <a16:creationId xmlns:a16="http://schemas.microsoft.com/office/drawing/2014/main" id="{C1DE4E0E-FCE6-8F1B-25B2-41D54BE96227}"/>
                </a:ext>
              </a:extLst>
            </p:cNvPr>
            <p:cNvSpPr/>
            <p:nvPr/>
          </p:nvSpPr>
          <p:spPr>
            <a:xfrm>
              <a:off x="0" y="0"/>
              <a:ext cx="79883" cy="660273"/>
            </a:xfrm>
            <a:custGeom>
              <a:avLst/>
              <a:gdLst/>
              <a:ahLst/>
              <a:cxnLst/>
              <a:rect l="l" t="t" r="r" b="b"/>
              <a:pathLst>
                <a:path w="79883" h="660273">
                  <a:moveTo>
                    <a:pt x="79883" y="0"/>
                  </a:moveTo>
                  <a:cubicBezTo>
                    <a:pt x="51943" y="0"/>
                    <a:pt x="26035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ubicBezTo>
                    <a:pt x="26035" y="660273"/>
                    <a:pt x="51943" y="660273"/>
                    <a:pt x="79883" y="660273"/>
                  </a:cubicBezTo>
                  <a:cubicBezTo>
                    <a:pt x="79883" y="440817"/>
                    <a:pt x="79883" y="219456"/>
                    <a:pt x="7988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6" name="Group 178">
            <a:extLst>
              <a:ext uri="{FF2B5EF4-FFF2-40B4-BE49-F238E27FC236}">
                <a16:creationId xmlns:a16="http://schemas.microsoft.com/office/drawing/2014/main" id="{40FB2ED5-76EF-B41E-E295-280747CC3363}"/>
              </a:ext>
            </a:extLst>
          </p:cNvPr>
          <p:cNvGrpSpPr/>
          <p:nvPr/>
        </p:nvGrpSpPr>
        <p:grpSpPr>
          <a:xfrm>
            <a:off x="17311320" y="9452700"/>
            <a:ext cx="481680" cy="55620"/>
            <a:chOff x="0" y="0"/>
            <a:chExt cx="642240" cy="74160"/>
          </a:xfrm>
        </p:grpSpPr>
        <p:sp>
          <p:nvSpPr>
            <p:cNvPr id="37" name="Freeform 179">
              <a:extLst>
                <a:ext uri="{FF2B5EF4-FFF2-40B4-BE49-F238E27FC236}">
                  <a16:creationId xmlns:a16="http://schemas.microsoft.com/office/drawing/2014/main" id="{D2C353A8-B9F1-5EAC-4F83-261490025F0F}"/>
                </a:ext>
              </a:extLst>
            </p:cNvPr>
            <p:cNvSpPr/>
            <p:nvPr/>
          </p:nvSpPr>
          <p:spPr>
            <a:xfrm>
              <a:off x="0" y="0"/>
              <a:ext cx="642239" cy="74168"/>
            </a:xfrm>
            <a:custGeom>
              <a:avLst/>
              <a:gdLst/>
              <a:ahLst/>
              <a:cxnLst/>
              <a:rect l="l" t="t" r="r" b="b"/>
              <a:pathLst>
                <a:path w="642239" h="74168">
                  <a:moveTo>
                    <a:pt x="0" y="74168"/>
                  </a:moveTo>
                  <a:cubicBezTo>
                    <a:pt x="213360" y="74168"/>
                    <a:pt x="426847" y="74168"/>
                    <a:pt x="642239" y="74168"/>
                  </a:cubicBezTo>
                  <a:cubicBezTo>
                    <a:pt x="642239" y="52070"/>
                    <a:pt x="642239" y="32131"/>
                    <a:pt x="642239" y="10033"/>
                  </a:cubicBezTo>
                  <a:cubicBezTo>
                    <a:pt x="642239" y="8001"/>
                    <a:pt x="636270" y="2032"/>
                    <a:pt x="632206" y="2032"/>
                  </a:cubicBezTo>
                  <a:cubicBezTo>
                    <a:pt x="628269" y="0"/>
                    <a:pt x="622300" y="0"/>
                    <a:pt x="616331" y="0"/>
                  </a:cubicBezTo>
                  <a:cubicBezTo>
                    <a:pt x="418846" y="0"/>
                    <a:pt x="221361" y="0"/>
                    <a:pt x="23876" y="0"/>
                  </a:cubicBezTo>
                  <a:cubicBezTo>
                    <a:pt x="0" y="0"/>
                    <a:pt x="0" y="0"/>
                    <a:pt x="0" y="24003"/>
                  </a:cubicBezTo>
                  <a:cubicBezTo>
                    <a:pt x="0" y="32004"/>
                    <a:pt x="0" y="40005"/>
                    <a:pt x="0" y="48006"/>
                  </a:cubicBezTo>
                  <a:cubicBezTo>
                    <a:pt x="0" y="56007"/>
                    <a:pt x="0" y="64135"/>
                    <a:pt x="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8" name="Group 180">
            <a:extLst>
              <a:ext uri="{FF2B5EF4-FFF2-40B4-BE49-F238E27FC236}">
                <a16:creationId xmlns:a16="http://schemas.microsoft.com/office/drawing/2014/main" id="{577387A0-0D0C-67B3-7F67-533EFCCC2739}"/>
              </a:ext>
            </a:extLst>
          </p:cNvPr>
          <p:cNvGrpSpPr/>
          <p:nvPr/>
        </p:nvGrpSpPr>
        <p:grpSpPr>
          <a:xfrm>
            <a:off x="17311320" y="9398160"/>
            <a:ext cx="481680" cy="51300"/>
            <a:chOff x="0" y="0"/>
            <a:chExt cx="642240" cy="68400"/>
          </a:xfrm>
        </p:grpSpPr>
        <p:sp>
          <p:nvSpPr>
            <p:cNvPr id="39" name="Freeform 181">
              <a:extLst>
                <a:ext uri="{FF2B5EF4-FFF2-40B4-BE49-F238E27FC236}">
                  <a16:creationId xmlns:a16="http://schemas.microsoft.com/office/drawing/2014/main" id="{7FE96190-74D4-248A-7978-9DAA95C16C95}"/>
                </a:ext>
              </a:extLst>
            </p:cNvPr>
            <p:cNvSpPr/>
            <p:nvPr/>
          </p:nvSpPr>
          <p:spPr>
            <a:xfrm>
              <a:off x="0" y="0"/>
              <a:ext cx="642239" cy="68453"/>
            </a:xfrm>
            <a:custGeom>
              <a:avLst/>
              <a:gdLst/>
              <a:ahLst/>
              <a:cxnLst/>
              <a:rect l="l" t="t" r="r" b="b"/>
              <a:pathLst>
                <a:path w="642239" h="68453">
                  <a:moveTo>
                    <a:pt x="642239" y="68453"/>
                  </a:moveTo>
                  <a:cubicBezTo>
                    <a:pt x="642239" y="44323"/>
                    <a:pt x="642239" y="22225"/>
                    <a:pt x="642239" y="0"/>
                  </a:cubicBezTo>
                  <a:cubicBezTo>
                    <a:pt x="426847" y="0"/>
                    <a:pt x="213360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213360" y="68453"/>
                    <a:pt x="426847" y="68453"/>
                    <a:pt x="642239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0" name="Group 182">
            <a:extLst>
              <a:ext uri="{FF2B5EF4-FFF2-40B4-BE49-F238E27FC236}">
                <a16:creationId xmlns:a16="http://schemas.microsoft.com/office/drawing/2014/main" id="{837D0ABE-62DE-A64C-31C6-48F0FE207478}"/>
              </a:ext>
            </a:extLst>
          </p:cNvPr>
          <p:cNvGrpSpPr/>
          <p:nvPr/>
        </p:nvGrpSpPr>
        <p:grpSpPr>
          <a:xfrm>
            <a:off x="15773400" y="8760420"/>
            <a:ext cx="174420" cy="143640"/>
            <a:chOff x="0" y="0"/>
            <a:chExt cx="232560" cy="191520"/>
          </a:xfrm>
        </p:grpSpPr>
        <p:sp>
          <p:nvSpPr>
            <p:cNvPr id="41" name="Freeform 183">
              <a:extLst>
                <a:ext uri="{FF2B5EF4-FFF2-40B4-BE49-F238E27FC236}">
                  <a16:creationId xmlns:a16="http://schemas.microsoft.com/office/drawing/2014/main" id="{1AFFD5E0-581D-E839-6433-F6BCC5CC1A35}"/>
                </a:ext>
              </a:extLst>
            </p:cNvPr>
            <p:cNvSpPr/>
            <p:nvPr/>
          </p:nvSpPr>
          <p:spPr>
            <a:xfrm>
              <a:off x="0" y="0"/>
              <a:ext cx="232537" cy="191643"/>
            </a:xfrm>
            <a:custGeom>
              <a:avLst/>
              <a:gdLst/>
              <a:ahLst/>
              <a:cxnLst/>
              <a:rect l="l" t="t" r="r" b="b"/>
              <a:pathLst>
                <a:path w="232537" h="191643">
                  <a:moveTo>
                    <a:pt x="232537" y="8001"/>
                  </a:moveTo>
                  <a:cubicBezTo>
                    <a:pt x="208661" y="5969"/>
                    <a:pt x="186817" y="2032"/>
                    <a:pt x="162941" y="2032"/>
                  </a:cubicBezTo>
                  <a:cubicBezTo>
                    <a:pt x="123190" y="0"/>
                    <a:pt x="83439" y="0"/>
                    <a:pt x="43688" y="0"/>
                  </a:cubicBezTo>
                  <a:cubicBezTo>
                    <a:pt x="37719" y="0"/>
                    <a:pt x="31750" y="2032"/>
                    <a:pt x="25781" y="2032"/>
                  </a:cubicBezTo>
                  <a:cubicBezTo>
                    <a:pt x="0" y="11938"/>
                    <a:pt x="0" y="11938"/>
                    <a:pt x="0" y="41910"/>
                  </a:cubicBezTo>
                  <a:cubicBezTo>
                    <a:pt x="0" y="77851"/>
                    <a:pt x="0" y="115697"/>
                    <a:pt x="0" y="153670"/>
                  </a:cubicBezTo>
                  <a:cubicBezTo>
                    <a:pt x="0" y="179578"/>
                    <a:pt x="5969" y="189611"/>
                    <a:pt x="33782" y="189611"/>
                  </a:cubicBezTo>
                  <a:cubicBezTo>
                    <a:pt x="89408" y="191643"/>
                    <a:pt x="147066" y="191643"/>
                    <a:pt x="202692" y="189611"/>
                  </a:cubicBezTo>
                  <a:cubicBezTo>
                    <a:pt x="226568" y="189611"/>
                    <a:pt x="232537" y="181610"/>
                    <a:pt x="232537" y="157734"/>
                  </a:cubicBezTo>
                  <a:cubicBezTo>
                    <a:pt x="232537" y="109855"/>
                    <a:pt x="232537" y="61976"/>
                    <a:pt x="232537" y="81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2" name="Group 184">
            <a:extLst>
              <a:ext uri="{FF2B5EF4-FFF2-40B4-BE49-F238E27FC236}">
                <a16:creationId xmlns:a16="http://schemas.microsoft.com/office/drawing/2014/main" id="{62C6B25F-16DA-C8DF-DFF3-8CE31126995F}"/>
              </a:ext>
            </a:extLst>
          </p:cNvPr>
          <p:cNvGrpSpPr/>
          <p:nvPr/>
        </p:nvGrpSpPr>
        <p:grpSpPr>
          <a:xfrm>
            <a:off x="15594660" y="9050940"/>
            <a:ext cx="78300" cy="286200"/>
            <a:chOff x="0" y="0"/>
            <a:chExt cx="104400" cy="381600"/>
          </a:xfrm>
        </p:grpSpPr>
        <p:sp>
          <p:nvSpPr>
            <p:cNvPr id="43" name="Freeform 185">
              <a:extLst>
                <a:ext uri="{FF2B5EF4-FFF2-40B4-BE49-F238E27FC236}">
                  <a16:creationId xmlns:a16="http://schemas.microsoft.com/office/drawing/2014/main" id="{6BBB3628-4C36-47EB-6C90-C085A670C56C}"/>
                </a:ext>
              </a:extLst>
            </p:cNvPr>
            <p:cNvSpPr/>
            <p:nvPr/>
          </p:nvSpPr>
          <p:spPr>
            <a:xfrm>
              <a:off x="0" y="0"/>
              <a:ext cx="104521" cy="381635"/>
            </a:xfrm>
            <a:custGeom>
              <a:avLst/>
              <a:gdLst/>
              <a:ahLst/>
              <a:cxnLst/>
              <a:rect l="l" t="t" r="r" b="b"/>
              <a:pathLst>
                <a:path w="104521" h="381635">
                  <a:moveTo>
                    <a:pt x="104394" y="191770"/>
                  </a:moveTo>
                  <a:cubicBezTo>
                    <a:pt x="104394" y="137795"/>
                    <a:pt x="104394" y="81915"/>
                    <a:pt x="104394" y="25908"/>
                  </a:cubicBezTo>
                  <a:cubicBezTo>
                    <a:pt x="104394" y="3937"/>
                    <a:pt x="100330" y="2032"/>
                    <a:pt x="78359" y="2032"/>
                  </a:cubicBezTo>
                  <a:cubicBezTo>
                    <a:pt x="60325" y="2032"/>
                    <a:pt x="40259" y="2032"/>
                    <a:pt x="22098" y="0"/>
                  </a:cubicBezTo>
                  <a:cubicBezTo>
                    <a:pt x="5969" y="0"/>
                    <a:pt x="2032" y="8001"/>
                    <a:pt x="0" y="21971"/>
                  </a:cubicBezTo>
                  <a:cubicBezTo>
                    <a:pt x="0" y="45974"/>
                    <a:pt x="2032" y="69977"/>
                    <a:pt x="2032" y="95885"/>
                  </a:cubicBezTo>
                  <a:cubicBezTo>
                    <a:pt x="2032" y="181864"/>
                    <a:pt x="2032" y="269748"/>
                    <a:pt x="0" y="355600"/>
                  </a:cubicBezTo>
                  <a:cubicBezTo>
                    <a:pt x="0" y="379603"/>
                    <a:pt x="2032" y="381635"/>
                    <a:pt x="26162" y="381635"/>
                  </a:cubicBezTo>
                  <a:cubicBezTo>
                    <a:pt x="44196" y="381635"/>
                    <a:pt x="62357" y="381635"/>
                    <a:pt x="82423" y="381635"/>
                  </a:cubicBezTo>
                  <a:cubicBezTo>
                    <a:pt x="102489" y="381635"/>
                    <a:pt x="104521" y="379603"/>
                    <a:pt x="104521" y="357632"/>
                  </a:cubicBezTo>
                  <a:cubicBezTo>
                    <a:pt x="104521" y="317627"/>
                    <a:pt x="104521" y="275717"/>
                    <a:pt x="104521" y="233807"/>
                  </a:cubicBezTo>
                  <a:cubicBezTo>
                    <a:pt x="104521" y="219837"/>
                    <a:pt x="104521" y="205867"/>
                    <a:pt x="104521" y="1918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4" name="Group 186">
            <a:extLst>
              <a:ext uri="{FF2B5EF4-FFF2-40B4-BE49-F238E27FC236}">
                <a16:creationId xmlns:a16="http://schemas.microsoft.com/office/drawing/2014/main" id="{DF794A1A-F256-0D97-B7DF-A5F325F8D692}"/>
              </a:ext>
            </a:extLst>
          </p:cNvPr>
          <p:cNvGrpSpPr/>
          <p:nvPr/>
        </p:nvGrpSpPr>
        <p:grpSpPr>
          <a:xfrm>
            <a:off x="16052040" y="9049860"/>
            <a:ext cx="77760" cy="287280"/>
            <a:chOff x="0" y="0"/>
            <a:chExt cx="103680" cy="383040"/>
          </a:xfrm>
        </p:grpSpPr>
        <p:sp>
          <p:nvSpPr>
            <p:cNvPr id="45" name="Freeform 187">
              <a:extLst>
                <a:ext uri="{FF2B5EF4-FFF2-40B4-BE49-F238E27FC236}">
                  <a16:creationId xmlns:a16="http://schemas.microsoft.com/office/drawing/2014/main" id="{588E0C62-3C3E-AD4C-D3BC-5D4DD1B59B86}"/>
                </a:ext>
              </a:extLst>
            </p:cNvPr>
            <p:cNvSpPr/>
            <p:nvPr/>
          </p:nvSpPr>
          <p:spPr>
            <a:xfrm>
              <a:off x="0" y="0"/>
              <a:ext cx="103759" cy="383032"/>
            </a:xfrm>
            <a:custGeom>
              <a:avLst/>
              <a:gdLst/>
              <a:ahLst/>
              <a:cxnLst/>
              <a:rect l="l" t="t" r="r" b="b"/>
              <a:pathLst>
                <a:path w="103759" h="383032">
                  <a:moveTo>
                    <a:pt x="2032" y="3937"/>
                  </a:moveTo>
                  <a:cubicBezTo>
                    <a:pt x="2032" y="13970"/>
                    <a:pt x="0" y="24003"/>
                    <a:pt x="0" y="31877"/>
                  </a:cubicBezTo>
                  <a:cubicBezTo>
                    <a:pt x="0" y="141605"/>
                    <a:pt x="0" y="251333"/>
                    <a:pt x="0" y="359029"/>
                  </a:cubicBezTo>
                  <a:cubicBezTo>
                    <a:pt x="0" y="383032"/>
                    <a:pt x="0" y="383032"/>
                    <a:pt x="21971" y="383032"/>
                  </a:cubicBezTo>
                  <a:cubicBezTo>
                    <a:pt x="41910" y="383032"/>
                    <a:pt x="59817" y="383032"/>
                    <a:pt x="77851" y="383032"/>
                  </a:cubicBezTo>
                  <a:cubicBezTo>
                    <a:pt x="97790" y="383032"/>
                    <a:pt x="101727" y="379095"/>
                    <a:pt x="101727" y="359029"/>
                  </a:cubicBezTo>
                  <a:cubicBezTo>
                    <a:pt x="103759" y="347091"/>
                    <a:pt x="101727" y="335026"/>
                    <a:pt x="101727" y="321183"/>
                  </a:cubicBezTo>
                  <a:cubicBezTo>
                    <a:pt x="101727" y="225425"/>
                    <a:pt x="101727" y="129667"/>
                    <a:pt x="101727" y="31877"/>
                  </a:cubicBezTo>
                  <a:cubicBezTo>
                    <a:pt x="101727" y="8001"/>
                    <a:pt x="97663" y="0"/>
                    <a:pt x="73787" y="2032"/>
                  </a:cubicBezTo>
                  <a:cubicBezTo>
                    <a:pt x="51816" y="3937"/>
                    <a:pt x="27940" y="3937"/>
                    <a:pt x="2032" y="39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6" name="Group 188">
            <a:extLst>
              <a:ext uri="{FF2B5EF4-FFF2-40B4-BE49-F238E27FC236}">
                <a16:creationId xmlns:a16="http://schemas.microsoft.com/office/drawing/2014/main" id="{0754BDAB-E900-A701-708C-E2DFC98910BC}"/>
              </a:ext>
            </a:extLst>
          </p:cNvPr>
          <p:cNvGrpSpPr/>
          <p:nvPr/>
        </p:nvGrpSpPr>
        <p:grpSpPr>
          <a:xfrm>
            <a:off x="17444700" y="8847360"/>
            <a:ext cx="210060" cy="144720"/>
            <a:chOff x="0" y="0"/>
            <a:chExt cx="280080" cy="192960"/>
          </a:xfrm>
        </p:grpSpPr>
        <p:sp>
          <p:nvSpPr>
            <p:cNvPr id="47" name="Freeform 189">
              <a:extLst>
                <a:ext uri="{FF2B5EF4-FFF2-40B4-BE49-F238E27FC236}">
                  <a16:creationId xmlns:a16="http://schemas.microsoft.com/office/drawing/2014/main" id="{64B44495-5765-7084-116D-165566374D54}"/>
                </a:ext>
              </a:extLst>
            </p:cNvPr>
            <p:cNvSpPr/>
            <p:nvPr/>
          </p:nvSpPr>
          <p:spPr>
            <a:xfrm>
              <a:off x="0" y="0"/>
              <a:ext cx="280162" cy="192913"/>
            </a:xfrm>
            <a:custGeom>
              <a:avLst/>
              <a:gdLst/>
              <a:ahLst/>
              <a:cxnLst/>
              <a:rect l="l" t="t" r="r" b="b"/>
              <a:pathLst>
                <a:path w="280162" h="192913">
                  <a:moveTo>
                    <a:pt x="0" y="192913"/>
                  </a:moveTo>
                  <a:cubicBezTo>
                    <a:pt x="13970" y="192913"/>
                    <a:pt x="26035" y="192913"/>
                    <a:pt x="42037" y="192913"/>
                  </a:cubicBezTo>
                  <a:cubicBezTo>
                    <a:pt x="42037" y="165100"/>
                    <a:pt x="42037" y="139192"/>
                    <a:pt x="42037" y="109347"/>
                  </a:cubicBezTo>
                  <a:cubicBezTo>
                    <a:pt x="60071" y="109347"/>
                    <a:pt x="76073" y="109347"/>
                    <a:pt x="94107" y="109347"/>
                  </a:cubicBezTo>
                  <a:cubicBezTo>
                    <a:pt x="116078" y="109347"/>
                    <a:pt x="116078" y="107315"/>
                    <a:pt x="116078" y="85471"/>
                  </a:cubicBezTo>
                  <a:cubicBezTo>
                    <a:pt x="116078" y="83439"/>
                    <a:pt x="116078" y="81534"/>
                    <a:pt x="116078" y="77470"/>
                  </a:cubicBezTo>
                  <a:cubicBezTo>
                    <a:pt x="134112" y="77470"/>
                    <a:pt x="150114" y="77470"/>
                    <a:pt x="166116" y="77470"/>
                  </a:cubicBezTo>
                  <a:cubicBezTo>
                    <a:pt x="166116" y="87376"/>
                    <a:pt x="166116" y="97409"/>
                    <a:pt x="166116" y="107315"/>
                  </a:cubicBezTo>
                  <a:cubicBezTo>
                    <a:pt x="190119" y="107315"/>
                    <a:pt x="212090" y="107315"/>
                    <a:pt x="236093" y="107315"/>
                  </a:cubicBezTo>
                  <a:cubicBezTo>
                    <a:pt x="236093" y="137160"/>
                    <a:pt x="236093" y="163068"/>
                    <a:pt x="236093" y="192913"/>
                  </a:cubicBezTo>
                  <a:cubicBezTo>
                    <a:pt x="252095" y="192913"/>
                    <a:pt x="264160" y="192913"/>
                    <a:pt x="280162" y="192913"/>
                  </a:cubicBezTo>
                  <a:cubicBezTo>
                    <a:pt x="280162" y="129286"/>
                    <a:pt x="280162" y="65659"/>
                    <a:pt x="280162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63627"/>
                    <a:pt x="0" y="127254"/>
                    <a:pt x="0" y="1929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8" name="Group 190">
            <a:extLst>
              <a:ext uri="{FF2B5EF4-FFF2-40B4-BE49-F238E27FC236}">
                <a16:creationId xmlns:a16="http://schemas.microsoft.com/office/drawing/2014/main" id="{BB16292C-4CE9-2B40-E2F8-B1894577455D}"/>
              </a:ext>
            </a:extLst>
          </p:cNvPr>
          <p:cNvGrpSpPr/>
          <p:nvPr/>
        </p:nvGrpSpPr>
        <p:grpSpPr>
          <a:xfrm>
            <a:off x="17480340" y="8931600"/>
            <a:ext cx="52380" cy="374220"/>
            <a:chOff x="0" y="0"/>
            <a:chExt cx="69840" cy="498960"/>
          </a:xfrm>
        </p:grpSpPr>
        <p:sp>
          <p:nvSpPr>
            <p:cNvPr id="49" name="Freeform 191">
              <a:extLst>
                <a:ext uri="{FF2B5EF4-FFF2-40B4-BE49-F238E27FC236}">
                  <a16:creationId xmlns:a16="http://schemas.microsoft.com/office/drawing/2014/main" id="{10B644BE-70C8-914A-F0B0-7EED30C6CCC1}"/>
                </a:ext>
              </a:extLst>
            </p:cNvPr>
            <p:cNvSpPr/>
            <p:nvPr/>
          </p:nvSpPr>
          <p:spPr>
            <a:xfrm>
              <a:off x="0" y="0"/>
              <a:ext cx="69977" cy="498983"/>
            </a:xfrm>
            <a:custGeom>
              <a:avLst/>
              <a:gdLst/>
              <a:ahLst/>
              <a:cxnLst/>
              <a:rect l="l" t="t" r="r" b="b"/>
              <a:pathLst>
                <a:path w="69977" h="498983">
                  <a:moveTo>
                    <a:pt x="0" y="498983"/>
                  </a:moveTo>
                  <a:cubicBezTo>
                    <a:pt x="19939" y="498983"/>
                    <a:pt x="37973" y="498983"/>
                    <a:pt x="57912" y="498983"/>
                  </a:cubicBezTo>
                  <a:cubicBezTo>
                    <a:pt x="61849" y="496951"/>
                    <a:pt x="65913" y="493014"/>
                    <a:pt x="67945" y="488950"/>
                  </a:cubicBezTo>
                  <a:cubicBezTo>
                    <a:pt x="69977" y="484886"/>
                    <a:pt x="67945" y="478917"/>
                    <a:pt x="67945" y="472948"/>
                  </a:cubicBezTo>
                  <a:cubicBezTo>
                    <a:pt x="67945" y="323215"/>
                    <a:pt x="67945" y="173609"/>
                    <a:pt x="67945" y="23876"/>
                  </a:cubicBezTo>
                  <a:cubicBezTo>
                    <a:pt x="67818" y="0"/>
                    <a:pt x="67818" y="0"/>
                    <a:pt x="41910" y="0"/>
                  </a:cubicBezTo>
                  <a:cubicBezTo>
                    <a:pt x="0" y="0"/>
                    <a:pt x="0" y="0"/>
                    <a:pt x="0" y="43942"/>
                  </a:cubicBezTo>
                  <a:cubicBezTo>
                    <a:pt x="0" y="187579"/>
                    <a:pt x="0" y="333375"/>
                    <a:pt x="0" y="477012"/>
                  </a:cubicBezTo>
                  <a:cubicBezTo>
                    <a:pt x="0" y="482981"/>
                    <a:pt x="0" y="490982"/>
                    <a:pt x="0" y="4989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0" name="Group 192">
            <a:extLst>
              <a:ext uri="{FF2B5EF4-FFF2-40B4-BE49-F238E27FC236}">
                <a16:creationId xmlns:a16="http://schemas.microsoft.com/office/drawing/2014/main" id="{87C6906B-DAF5-A119-A160-AB2E819E91B2}"/>
              </a:ext>
            </a:extLst>
          </p:cNvPr>
          <p:cNvGrpSpPr/>
          <p:nvPr/>
        </p:nvGrpSpPr>
        <p:grpSpPr>
          <a:xfrm>
            <a:off x="17568900" y="8929980"/>
            <a:ext cx="51300" cy="376920"/>
            <a:chOff x="0" y="0"/>
            <a:chExt cx="68400" cy="502560"/>
          </a:xfrm>
        </p:grpSpPr>
        <p:sp>
          <p:nvSpPr>
            <p:cNvPr id="51" name="Freeform 193">
              <a:extLst>
                <a:ext uri="{FF2B5EF4-FFF2-40B4-BE49-F238E27FC236}">
                  <a16:creationId xmlns:a16="http://schemas.microsoft.com/office/drawing/2014/main" id="{C7CB60CF-9B8D-0A46-E45C-5C3ED30DA435}"/>
                </a:ext>
              </a:extLst>
            </p:cNvPr>
            <p:cNvSpPr/>
            <p:nvPr/>
          </p:nvSpPr>
          <p:spPr>
            <a:xfrm>
              <a:off x="0" y="0"/>
              <a:ext cx="68453" cy="504571"/>
            </a:xfrm>
            <a:custGeom>
              <a:avLst/>
              <a:gdLst/>
              <a:ahLst/>
              <a:cxnLst/>
              <a:rect l="l" t="t" r="r" b="b"/>
              <a:pathLst>
                <a:path w="68453" h="504571">
                  <a:moveTo>
                    <a:pt x="68453" y="502539"/>
                  </a:moveTo>
                  <a:cubicBezTo>
                    <a:pt x="68453" y="464439"/>
                    <a:pt x="68453" y="430403"/>
                    <a:pt x="68453" y="396367"/>
                  </a:cubicBezTo>
                  <a:cubicBezTo>
                    <a:pt x="68453" y="298196"/>
                    <a:pt x="68453" y="200152"/>
                    <a:pt x="68453" y="104013"/>
                  </a:cubicBezTo>
                  <a:cubicBezTo>
                    <a:pt x="68453" y="74041"/>
                    <a:pt x="66421" y="45974"/>
                    <a:pt x="66421" y="17907"/>
                  </a:cubicBezTo>
                  <a:cubicBezTo>
                    <a:pt x="66421" y="5969"/>
                    <a:pt x="62357" y="2032"/>
                    <a:pt x="52324" y="2032"/>
                  </a:cubicBezTo>
                  <a:cubicBezTo>
                    <a:pt x="42291" y="2032"/>
                    <a:pt x="30226" y="2032"/>
                    <a:pt x="20193" y="2032"/>
                  </a:cubicBezTo>
                  <a:cubicBezTo>
                    <a:pt x="6096" y="0"/>
                    <a:pt x="0" y="5969"/>
                    <a:pt x="0" y="21971"/>
                  </a:cubicBezTo>
                  <a:cubicBezTo>
                    <a:pt x="0" y="52070"/>
                    <a:pt x="0" y="82042"/>
                    <a:pt x="0" y="112141"/>
                  </a:cubicBezTo>
                  <a:cubicBezTo>
                    <a:pt x="0" y="236220"/>
                    <a:pt x="0" y="358394"/>
                    <a:pt x="0" y="482600"/>
                  </a:cubicBezTo>
                  <a:cubicBezTo>
                    <a:pt x="0" y="498602"/>
                    <a:pt x="4064" y="504571"/>
                    <a:pt x="20066" y="502666"/>
                  </a:cubicBezTo>
                  <a:cubicBezTo>
                    <a:pt x="34163" y="500634"/>
                    <a:pt x="50292" y="502666"/>
                    <a:pt x="68326" y="5026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2" name="Group 194">
            <a:extLst>
              <a:ext uri="{FF2B5EF4-FFF2-40B4-BE49-F238E27FC236}">
                <a16:creationId xmlns:a16="http://schemas.microsoft.com/office/drawing/2014/main" id="{CE11C6F9-E819-9FB8-5FD2-55733A6242D9}"/>
              </a:ext>
            </a:extLst>
          </p:cNvPr>
          <p:cNvGrpSpPr/>
          <p:nvPr/>
        </p:nvGrpSpPr>
        <p:grpSpPr>
          <a:xfrm>
            <a:off x="14632920" y="9777780"/>
            <a:ext cx="100440" cy="335340"/>
            <a:chOff x="0" y="0"/>
            <a:chExt cx="133920" cy="447120"/>
          </a:xfrm>
        </p:grpSpPr>
        <p:sp>
          <p:nvSpPr>
            <p:cNvPr id="53" name="Freeform 195">
              <a:extLst>
                <a:ext uri="{FF2B5EF4-FFF2-40B4-BE49-F238E27FC236}">
                  <a16:creationId xmlns:a16="http://schemas.microsoft.com/office/drawing/2014/main" id="{F72B236B-D39F-1262-B3E1-57C38A0DB090}"/>
                </a:ext>
              </a:extLst>
            </p:cNvPr>
            <p:cNvSpPr/>
            <p:nvPr/>
          </p:nvSpPr>
          <p:spPr>
            <a:xfrm>
              <a:off x="0" y="-127"/>
              <a:ext cx="133985" cy="447294"/>
            </a:xfrm>
            <a:custGeom>
              <a:avLst/>
              <a:gdLst/>
              <a:ahLst/>
              <a:cxnLst/>
              <a:rect l="l" t="t" r="r" b="b"/>
              <a:pathLst>
                <a:path w="133985" h="447294">
                  <a:moveTo>
                    <a:pt x="107950" y="195707"/>
                  </a:moveTo>
                  <a:cubicBezTo>
                    <a:pt x="107950" y="211709"/>
                    <a:pt x="107950" y="229616"/>
                    <a:pt x="109982" y="245618"/>
                  </a:cubicBezTo>
                  <a:cubicBezTo>
                    <a:pt x="106045" y="293497"/>
                    <a:pt x="83947" y="333502"/>
                    <a:pt x="53975" y="369316"/>
                  </a:cubicBezTo>
                  <a:cubicBezTo>
                    <a:pt x="35941" y="393319"/>
                    <a:pt x="19939" y="419354"/>
                    <a:pt x="0" y="447294"/>
                  </a:cubicBezTo>
                  <a:cubicBezTo>
                    <a:pt x="45974" y="447294"/>
                    <a:pt x="87884" y="447294"/>
                    <a:pt x="131953" y="447294"/>
                  </a:cubicBezTo>
                  <a:cubicBezTo>
                    <a:pt x="131953" y="425323"/>
                    <a:pt x="131953" y="403352"/>
                    <a:pt x="131953" y="381381"/>
                  </a:cubicBezTo>
                  <a:cubicBezTo>
                    <a:pt x="101981" y="375412"/>
                    <a:pt x="101981" y="375412"/>
                    <a:pt x="104013" y="345440"/>
                  </a:cubicBezTo>
                  <a:cubicBezTo>
                    <a:pt x="104013" y="331470"/>
                    <a:pt x="106045" y="315468"/>
                    <a:pt x="107950" y="301498"/>
                  </a:cubicBezTo>
                  <a:cubicBezTo>
                    <a:pt x="105918" y="301498"/>
                    <a:pt x="105918" y="301498"/>
                    <a:pt x="105918" y="301498"/>
                  </a:cubicBezTo>
                  <a:cubicBezTo>
                    <a:pt x="113919" y="299466"/>
                    <a:pt x="121920" y="297561"/>
                    <a:pt x="131953" y="293497"/>
                  </a:cubicBezTo>
                  <a:cubicBezTo>
                    <a:pt x="131953" y="263525"/>
                    <a:pt x="131953" y="233553"/>
                    <a:pt x="131953" y="201676"/>
                  </a:cubicBezTo>
                  <a:cubicBezTo>
                    <a:pt x="131953" y="189738"/>
                    <a:pt x="131953" y="175768"/>
                    <a:pt x="133985" y="163703"/>
                  </a:cubicBezTo>
                  <a:cubicBezTo>
                    <a:pt x="133985" y="149733"/>
                    <a:pt x="128016" y="145796"/>
                    <a:pt x="115951" y="149733"/>
                  </a:cubicBezTo>
                  <a:cubicBezTo>
                    <a:pt x="105918" y="151765"/>
                    <a:pt x="104013" y="147701"/>
                    <a:pt x="104013" y="137795"/>
                  </a:cubicBezTo>
                  <a:cubicBezTo>
                    <a:pt x="101981" y="121793"/>
                    <a:pt x="104013" y="103886"/>
                    <a:pt x="101981" y="87884"/>
                  </a:cubicBezTo>
                  <a:cubicBezTo>
                    <a:pt x="101981" y="73914"/>
                    <a:pt x="105918" y="67945"/>
                    <a:pt x="120015" y="67945"/>
                  </a:cubicBezTo>
                  <a:cubicBezTo>
                    <a:pt x="123952" y="67945"/>
                    <a:pt x="128016" y="67945"/>
                    <a:pt x="131953" y="65913"/>
                  </a:cubicBezTo>
                  <a:cubicBezTo>
                    <a:pt x="131953" y="43942"/>
                    <a:pt x="131953" y="21971"/>
                    <a:pt x="131953" y="0"/>
                  </a:cubicBezTo>
                  <a:cubicBezTo>
                    <a:pt x="89916" y="127"/>
                    <a:pt x="45974" y="127"/>
                    <a:pt x="2032" y="127"/>
                  </a:cubicBezTo>
                  <a:cubicBezTo>
                    <a:pt x="18034" y="26035"/>
                    <a:pt x="34036" y="52070"/>
                    <a:pt x="49911" y="77978"/>
                  </a:cubicBezTo>
                  <a:cubicBezTo>
                    <a:pt x="53848" y="80010"/>
                    <a:pt x="57912" y="81915"/>
                    <a:pt x="59944" y="85979"/>
                  </a:cubicBezTo>
                  <a:cubicBezTo>
                    <a:pt x="85979" y="117856"/>
                    <a:pt x="103886" y="153797"/>
                    <a:pt x="107950" y="1957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4" name="Group 196">
            <a:extLst>
              <a:ext uri="{FF2B5EF4-FFF2-40B4-BE49-F238E27FC236}">
                <a16:creationId xmlns:a16="http://schemas.microsoft.com/office/drawing/2014/main" id="{B54C9AA8-041E-A13D-C858-6E028A30E5F4}"/>
              </a:ext>
            </a:extLst>
          </p:cNvPr>
          <p:cNvGrpSpPr/>
          <p:nvPr/>
        </p:nvGrpSpPr>
        <p:grpSpPr>
          <a:xfrm>
            <a:off x="17533800" y="8907300"/>
            <a:ext cx="34560" cy="398520"/>
            <a:chOff x="0" y="0"/>
            <a:chExt cx="46080" cy="531360"/>
          </a:xfrm>
        </p:grpSpPr>
        <p:sp>
          <p:nvSpPr>
            <p:cNvPr id="55" name="Freeform 197">
              <a:extLst>
                <a:ext uri="{FF2B5EF4-FFF2-40B4-BE49-F238E27FC236}">
                  <a16:creationId xmlns:a16="http://schemas.microsoft.com/office/drawing/2014/main" id="{AFCBFB46-D572-8D58-56FE-3663D87365A8}"/>
                </a:ext>
              </a:extLst>
            </p:cNvPr>
            <p:cNvSpPr/>
            <p:nvPr/>
          </p:nvSpPr>
          <p:spPr>
            <a:xfrm>
              <a:off x="0" y="0"/>
              <a:ext cx="46101" cy="531368"/>
            </a:xfrm>
            <a:custGeom>
              <a:avLst/>
              <a:gdLst/>
              <a:ahLst/>
              <a:cxnLst/>
              <a:rect l="l" t="t" r="r" b="b"/>
              <a:pathLst>
                <a:path w="46101" h="531368">
                  <a:moveTo>
                    <a:pt x="0" y="2032"/>
                  </a:moveTo>
                  <a:cubicBezTo>
                    <a:pt x="0" y="19939"/>
                    <a:pt x="0" y="33909"/>
                    <a:pt x="0" y="49911"/>
                  </a:cubicBezTo>
                  <a:cubicBezTo>
                    <a:pt x="0" y="203708"/>
                    <a:pt x="0" y="355600"/>
                    <a:pt x="2032" y="509397"/>
                  </a:cubicBezTo>
                  <a:cubicBezTo>
                    <a:pt x="2032" y="517398"/>
                    <a:pt x="4064" y="529336"/>
                    <a:pt x="8001" y="529336"/>
                  </a:cubicBezTo>
                  <a:cubicBezTo>
                    <a:pt x="18034" y="531368"/>
                    <a:pt x="30099" y="531368"/>
                    <a:pt x="42037" y="527304"/>
                  </a:cubicBezTo>
                  <a:cubicBezTo>
                    <a:pt x="44069" y="527304"/>
                    <a:pt x="46101" y="515366"/>
                    <a:pt x="46101" y="509270"/>
                  </a:cubicBezTo>
                  <a:cubicBezTo>
                    <a:pt x="46101" y="379476"/>
                    <a:pt x="46101" y="251587"/>
                    <a:pt x="46101" y="123698"/>
                  </a:cubicBezTo>
                  <a:cubicBezTo>
                    <a:pt x="46101" y="87757"/>
                    <a:pt x="46101" y="53721"/>
                    <a:pt x="46101" y="17780"/>
                  </a:cubicBezTo>
                  <a:cubicBezTo>
                    <a:pt x="46101" y="5969"/>
                    <a:pt x="42037" y="0"/>
                    <a:pt x="30099" y="2032"/>
                  </a:cubicBezTo>
                  <a:cubicBezTo>
                    <a:pt x="22098" y="2032"/>
                    <a:pt x="12065" y="2032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6" name="Group 198">
            <a:extLst>
              <a:ext uri="{FF2B5EF4-FFF2-40B4-BE49-F238E27FC236}">
                <a16:creationId xmlns:a16="http://schemas.microsoft.com/office/drawing/2014/main" id="{134572E7-C2A8-6F38-40FC-AA3F4814CBE0}"/>
              </a:ext>
            </a:extLst>
          </p:cNvPr>
          <p:cNvGrpSpPr/>
          <p:nvPr/>
        </p:nvGrpSpPr>
        <p:grpSpPr>
          <a:xfrm>
            <a:off x="15703740" y="8645400"/>
            <a:ext cx="315900" cy="40500"/>
            <a:chOff x="0" y="0"/>
            <a:chExt cx="421200" cy="54000"/>
          </a:xfrm>
        </p:grpSpPr>
        <p:sp>
          <p:nvSpPr>
            <p:cNvPr id="57" name="Freeform 199">
              <a:extLst>
                <a:ext uri="{FF2B5EF4-FFF2-40B4-BE49-F238E27FC236}">
                  <a16:creationId xmlns:a16="http://schemas.microsoft.com/office/drawing/2014/main" id="{46B94DEA-9AC9-E5FE-5239-933FF5E6145A}"/>
                </a:ext>
              </a:extLst>
            </p:cNvPr>
            <p:cNvSpPr/>
            <p:nvPr/>
          </p:nvSpPr>
          <p:spPr>
            <a:xfrm>
              <a:off x="0" y="0"/>
              <a:ext cx="421132" cy="53975"/>
            </a:xfrm>
            <a:custGeom>
              <a:avLst/>
              <a:gdLst/>
              <a:ahLst/>
              <a:cxnLst/>
              <a:rect l="l" t="t" r="r" b="b"/>
              <a:pathLst>
                <a:path w="421132" h="53975">
                  <a:moveTo>
                    <a:pt x="209550" y="53975"/>
                  </a:moveTo>
                  <a:cubicBezTo>
                    <a:pt x="269494" y="53975"/>
                    <a:pt x="329311" y="53975"/>
                    <a:pt x="389255" y="53975"/>
                  </a:cubicBezTo>
                  <a:cubicBezTo>
                    <a:pt x="411226" y="53975"/>
                    <a:pt x="421132" y="42037"/>
                    <a:pt x="419227" y="21971"/>
                  </a:cubicBezTo>
                  <a:cubicBezTo>
                    <a:pt x="415163" y="2032"/>
                    <a:pt x="399288" y="2032"/>
                    <a:pt x="387223" y="2032"/>
                  </a:cubicBezTo>
                  <a:cubicBezTo>
                    <a:pt x="371348" y="0"/>
                    <a:pt x="355346" y="0"/>
                    <a:pt x="337312" y="0"/>
                  </a:cubicBezTo>
                  <a:cubicBezTo>
                    <a:pt x="239522" y="0"/>
                    <a:pt x="141732" y="0"/>
                    <a:pt x="43815" y="2032"/>
                  </a:cubicBezTo>
                  <a:cubicBezTo>
                    <a:pt x="35941" y="2032"/>
                    <a:pt x="24003" y="0"/>
                    <a:pt x="17907" y="5969"/>
                  </a:cubicBezTo>
                  <a:cubicBezTo>
                    <a:pt x="10033" y="10033"/>
                    <a:pt x="0" y="18034"/>
                    <a:pt x="0" y="26035"/>
                  </a:cubicBezTo>
                  <a:cubicBezTo>
                    <a:pt x="0" y="34036"/>
                    <a:pt x="8001" y="43942"/>
                    <a:pt x="13970" y="50038"/>
                  </a:cubicBezTo>
                  <a:cubicBezTo>
                    <a:pt x="19939" y="53975"/>
                    <a:pt x="27940" y="52070"/>
                    <a:pt x="35941" y="53975"/>
                  </a:cubicBezTo>
                  <a:cubicBezTo>
                    <a:pt x="93853" y="53975"/>
                    <a:pt x="151765" y="53975"/>
                    <a:pt x="209550" y="539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8" name="Group 200">
            <a:extLst>
              <a:ext uri="{FF2B5EF4-FFF2-40B4-BE49-F238E27FC236}">
                <a16:creationId xmlns:a16="http://schemas.microsoft.com/office/drawing/2014/main" id="{9F43E77A-CB3B-844F-C74F-B2BAA97D6A86}"/>
              </a:ext>
            </a:extLst>
          </p:cNvPr>
          <p:cNvGrpSpPr/>
          <p:nvPr/>
        </p:nvGrpSpPr>
        <p:grpSpPr>
          <a:xfrm>
            <a:off x="17329140" y="9234000"/>
            <a:ext cx="146880" cy="72900"/>
            <a:chOff x="0" y="0"/>
            <a:chExt cx="195840" cy="97200"/>
          </a:xfrm>
        </p:grpSpPr>
        <p:sp>
          <p:nvSpPr>
            <p:cNvPr id="59" name="Freeform 201">
              <a:extLst>
                <a:ext uri="{FF2B5EF4-FFF2-40B4-BE49-F238E27FC236}">
                  <a16:creationId xmlns:a16="http://schemas.microsoft.com/office/drawing/2014/main" id="{DC759906-BDDA-69E9-7917-1032B4FB5E3C}"/>
                </a:ext>
              </a:extLst>
            </p:cNvPr>
            <p:cNvSpPr/>
            <p:nvPr/>
          </p:nvSpPr>
          <p:spPr>
            <a:xfrm>
              <a:off x="0" y="0"/>
              <a:ext cx="195834" cy="97282"/>
            </a:xfrm>
            <a:custGeom>
              <a:avLst/>
              <a:gdLst/>
              <a:ahLst/>
              <a:cxnLst/>
              <a:rect l="l" t="t" r="r" b="b"/>
              <a:pathLst>
                <a:path w="195834" h="97282">
                  <a:moveTo>
                    <a:pt x="195834" y="95250"/>
                  </a:moveTo>
                  <a:cubicBezTo>
                    <a:pt x="195834" y="63500"/>
                    <a:pt x="195834" y="33782"/>
                    <a:pt x="195834" y="0"/>
                  </a:cubicBezTo>
                  <a:cubicBezTo>
                    <a:pt x="159893" y="0"/>
                    <a:pt x="123952" y="0"/>
                    <a:pt x="87884" y="0"/>
                  </a:cubicBezTo>
                  <a:cubicBezTo>
                    <a:pt x="65913" y="0"/>
                    <a:pt x="45974" y="0"/>
                    <a:pt x="25908" y="5969"/>
                  </a:cubicBezTo>
                  <a:cubicBezTo>
                    <a:pt x="18034" y="5969"/>
                    <a:pt x="8001" y="17907"/>
                    <a:pt x="3937" y="25781"/>
                  </a:cubicBezTo>
                  <a:cubicBezTo>
                    <a:pt x="0" y="39624"/>
                    <a:pt x="2032" y="53594"/>
                    <a:pt x="3937" y="67437"/>
                  </a:cubicBezTo>
                  <a:cubicBezTo>
                    <a:pt x="3937" y="85344"/>
                    <a:pt x="15875" y="95250"/>
                    <a:pt x="31877" y="95250"/>
                  </a:cubicBezTo>
                  <a:cubicBezTo>
                    <a:pt x="87884" y="97282"/>
                    <a:pt x="141732" y="95250"/>
                    <a:pt x="195707" y="95250"/>
                  </a:cubicBezTo>
                  <a:close/>
                  <a:moveTo>
                    <a:pt x="59944" y="29718"/>
                  </a:moveTo>
                  <a:cubicBezTo>
                    <a:pt x="69977" y="31750"/>
                    <a:pt x="77978" y="37592"/>
                    <a:pt x="77978" y="49530"/>
                  </a:cubicBezTo>
                  <a:cubicBezTo>
                    <a:pt x="75946" y="61468"/>
                    <a:pt x="69977" y="67437"/>
                    <a:pt x="58039" y="67437"/>
                  </a:cubicBezTo>
                  <a:cubicBezTo>
                    <a:pt x="46101" y="67437"/>
                    <a:pt x="40005" y="59563"/>
                    <a:pt x="40005" y="47625"/>
                  </a:cubicBezTo>
                  <a:cubicBezTo>
                    <a:pt x="40005" y="35687"/>
                    <a:pt x="48006" y="29718"/>
                    <a:pt x="59944" y="2971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0" name="Group 202">
            <a:extLst>
              <a:ext uri="{FF2B5EF4-FFF2-40B4-BE49-F238E27FC236}">
                <a16:creationId xmlns:a16="http://schemas.microsoft.com/office/drawing/2014/main" id="{3C767184-ADC8-9603-DB14-06F9EB0E2FC2}"/>
              </a:ext>
            </a:extLst>
          </p:cNvPr>
          <p:cNvGrpSpPr/>
          <p:nvPr/>
        </p:nvGrpSpPr>
        <p:grpSpPr>
          <a:xfrm>
            <a:off x="17623980" y="9234000"/>
            <a:ext cx="147960" cy="72900"/>
            <a:chOff x="0" y="0"/>
            <a:chExt cx="197280" cy="97200"/>
          </a:xfrm>
        </p:grpSpPr>
        <p:sp>
          <p:nvSpPr>
            <p:cNvPr id="61" name="Freeform 203">
              <a:extLst>
                <a:ext uri="{FF2B5EF4-FFF2-40B4-BE49-F238E27FC236}">
                  <a16:creationId xmlns:a16="http://schemas.microsoft.com/office/drawing/2014/main" id="{677248CC-3313-479D-26BB-26E8769823F4}"/>
                </a:ext>
              </a:extLst>
            </p:cNvPr>
            <p:cNvSpPr/>
            <p:nvPr/>
          </p:nvSpPr>
          <p:spPr>
            <a:xfrm>
              <a:off x="0" y="0"/>
              <a:ext cx="197358" cy="97282"/>
            </a:xfrm>
            <a:custGeom>
              <a:avLst/>
              <a:gdLst/>
              <a:ahLst/>
              <a:cxnLst/>
              <a:rect l="l" t="t" r="r" b="b"/>
              <a:pathLst>
                <a:path w="197358" h="97282">
                  <a:moveTo>
                    <a:pt x="0" y="2032"/>
                  </a:moveTo>
                  <a:cubicBezTo>
                    <a:pt x="0" y="31750"/>
                    <a:pt x="0" y="61468"/>
                    <a:pt x="0" y="95250"/>
                  </a:cubicBezTo>
                  <a:cubicBezTo>
                    <a:pt x="17907" y="95250"/>
                    <a:pt x="33909" y="95250"/>
                    <a:pt x="49784" y="95250"/>
                  </a:cubicBezTo>
                  <a:cubicBezTo>
                    <a:pt x="81661" y="95250"/>
                    <a:pt x="115570" y="93218"/>
                    <a:pt x="149479" y="95250"/>
                  </a:cubicBezTo>
                  <a:cubicBezTo>
                    <a:pt x="191389" y="97282"/>
                    <a:pt x="197358" y="73406"/>
                    <a:pt x="195326" y="37719"/>
                  </a:cubicBezTo>
                  <a:cubicBezTo>
                    <a:pt x="193294" y="9906"/>
                    <a:pt x="181356" y="2032"/>
                    <a:pt x="151384" y="2032"/>
                  </a:cubicBezTo>
                  <a:cubicBezTo>
                    <a:pt x="101600" y="0"/>
                    <a:pt x="51816" y="2032"/>
                    <a:pt x="0" y="2032"/>
                  </a:cubicBezTo>
                  <a:close/>
                  <a:moveTo>
                    <a:pt x="131572" y="67437"/>
                  </a:moveTo>
                  <a:cubicBezTo>
                    <a:pt x="127635" y="63500"/>
                    <a:pt x="119634" y="55499"/>
                    <a:pt x="119634" y="47625"/>
                  </a:cubicBezTo>
                  <a:cubicBezTo>
                    <a:pt x="117602" y="37719"/>
                    <a:pt x="127635" y="29718"/>
                    <a:pt x="137541" y="29718"/>
                  </a:cubicBezTo>
                  <a:cubicBezTo>
                    <a:pt x="149479" y="29718"/>
                    <a:pt x="157480" y="37592"/>
                    <a:pt x="157480" y="49530"/>
                  </a:cubicBezTo>
                  <a:cubicBezTo>
                    <a:pt x="155448" y="61468"/>
                    <a:pt x="149479" y="67437"/>
                    <a:pt x="131572" y="674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2" name="Group 204">
            <a:extLst>
              <a:ext uri="{FF2B5EF4-FFF2-40B4-BE49-F238E27FC236}">
                <a16:creationId xmlns:a16="http://schemas.microsoft.com/office/drawing/2014/main" id="{D11C2084-E339-6EDA-E7C9-AF89E8039F48}"/>
              </a:ext>
            </a:extLst>
          </p:cNvPr>
          <p:cNvGrpSpPr/>
          <p:nvPr/>
        </p:nvGrpSpPr>
        <p:grpSpPr>
          <a:xfrm>
            <a:off x="17420400" y="9347940"/>
            <a:ext cx="257040" cy="48060"/>
            <a:chOff x="0" y="0"/>
            <a:chExt cx="342720" cy="64080"/>
          </a:xfrm>
        </p:grpSpPr>
        <p:sp>
          <p:nvSpPr>
            <p:cNvPr id="63" name="Freeform 205">
              <a:extLst>
                <a:ext uri="{FF2B5EF4-FFF2-40B4-BE49-F238E27FC236}">
                  <a16:creationId xmlns:a16="http://schemas.microsoft.com/office/drawing/2014/main" id="{A4BCD522-17A6-6724-D3A0-FA1362A3BDF9}"/>
                </a:ext>
              </a:extLst>
            </p:cNvPr>
            <p:cNvSpPr/>
            <p:nvPr/>
          </p:nvSpPr>
          <p:spPr>
            <a:xfrm>
              <a:off x="0" y="0"/>
              <a:ext cx="342646" cy="64135"/>
            </a:xfrm>
            <a:custGeom>
              <a:avLst/>
              <a:gdLst/>
              <a:ahLst/>
              <a:cxnLst/>
              <a:rect l="l" t="t" r="r" b="b"/>
              <a:pathLst>
                <a:path w="342646" h="64135">
                  <a:moveTo>
                    <a:pt x="0" y="62103"/>
                  </a:moveTo>
                  <a:cubicBezTo>
                    <a:pt x="41783" y="64135"/>
                    <a:pt x="43815" y="64135"/>
                    <a:pt x="41783" y="40132"/>
                  </a:cubicBezTo>
                  <a:cubicBezTo>
                    <a:pt x="63754" y="40132"/>
                    <a:pt x="85598" y="40132"/>
                    <a:pt x="109474" y="40132"/>
                  </a:cubicBezTo>
                  <a:cubicBezTo>
                    <a:pt x="109474" y="46101"/>
                    <a:pt x="111506" y="54102"/>
                    <a:pt x="111506" y="62103"/>
                  </a:cubicBezTo>
                  <a:cubicBezTo>
                    <a:pt x="151384" y="62103"/>
                    <a:pt x="191262" y="62103"/>
                    <a:pt x="233045" y="62103"/>
                  </a:cubicBezTo>
                  <a:cubicBezTo>
                    <a:pt x="235077" y="54102"/>
                    <a:pt x="235077" y="48133"/>
                    <a:pt x="236982" y="40132"/>
                  </a:cubicBezTo>
                  <a:cubicBezTo>
                    <a:pt x="258953" y="40132"/>
                    <a:pt x="280797" y="40132"/>
                    <a:pt x="302768" y="40132"/>
                  </a:cubicBezTo>
                  <a:cubicBezTo>
                    <a:pt x="302768" y="46101"/>
                    <a:pt x="304800" y="54102"/>
                    <a:pt x="304800" y="62103"/>
                  </a:cubicBezTo>
                  <a:cubicBezTo>
                    <a:pt x="316738" y="62103"/>
                    <a:pt x="328676" y="62103"/>
                    <a:pt x="342646" y="62103"/>
                  </a:cubicBezTo>
                  <a:cubicBezTo>
                    <a:pt x="334645" y="42037"/>
                    <a:pt x="324739" y="24003"/>
                    <a:pt x="314706" y="4064"/>
                  </a:cubicBezTo>
                  <a:cubicBezTo>
                    <a:pt x="312674" y="2032"/>
                    <a:pt x="306705" y="0"/>
                    <a:pt x="302768" y="0"/>
                  </a:cubicBezTo>
                  <a:cubicBezTo>
                    <a:pt x="217170" y="0"/>
                    <a:pt x="131572" y="0"/>
                    <a:pt x="45847" y="0"/>
                  </a:cubicBezTo>
                  <a:cubicBezTo>
                    <a:pt x="39878" y="0"/>
                    <a:pt x="33909" y="2032"/>
                    <a:pt x="31877" y="5969"/>
                  </a:cubicBezTo>
                  <a:cubicBezTo>
                    <a:pt x="19939" y="21971"/>
                    <a:pt x="11938" y="42037"/>
                    <a:pt x="0" y="6210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4" name="Group 206">
            <a:extLst>
              <a:ext uri="{FF2B5EF4-FFF2-40B4-BE49-F238E27FC236}">
                <a16:creationId xmlns:a16="http://schemas.microsoft.com/office/drawing/2014/main" id="{BA1FF154-D776-BA23-4F54-1576134798C4}"/>
              </a:ext>
            </a:extLst>
          </p:cNvPr>
          <p:cNvGrpSpPr/>
          <p:nvPr/>
        </p:nvGrpSpPr>
        <p:grpSpPr>
          <a:xfrm>
            <a:off x="17332380" y="9122760"/>
            <a:ext cx="143640" cy="56700"/>
            <a:chOff x="0" y="0"/>
            <a:chExt cx="191520" cy="75600"/>
          </a:xfrm>
        </p:grpSpPr>
        <p:sp>
          <p:nvSpPr>
            <p:cNvPr id="65" name="Freeform 207">
              <a:extLst>
                <a:ext uri="{FF2B5EF4-FFF2-40B4-BE49-F238E27FC236}">
                  <a16:creationId xmlns:a16="http://schemas.microsoft.com/office/drawing/2014/main" id="{EE6300A4-E90C-FD25-2896-FA9619464DE6}"/>
                </a:ext>
              </a:extLst>
            </p:cNvPr>
            <p:cNvSpPr/>
            <p:nvPr/>
          </p:nvSpPr>
          <p:spPr>
            <a:xfrm>
              <a:off x="0" y="0"/>
              <a:ext cx="191516" cy="75565"/>
            </a:xfrm>
            <a:custGeom>
              <a:avLst/>
              <a:gdLst/>
              <a:ahLst/>
              <a:cxnLst/>
              <a:rect l="l" t="t" r="r" b="b"/>
              <a:pathLst>
                <a:path w="191516" h="75565">
                  <a:moveTo>
                    <a:pt x="191516" y="0"/>
                  </a:moveTo>
                  <a:cubicBezTo>
                    <a:pt x="127635" y="0"/>
                    <a:pt x="63881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881" y="75565"/>
                    <a:pt x="127635" y="75565"/>
                    <a:pt x="191516" y="75565"/>
                  </a:cubicBezTo>
                  <a:cubicBezTo>
                    <a:pt x="191516" y="51689"/>
                    <a:pt x="191516" y="25781"/>
                    <a:pt x="1915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6" name="Group 208">
            <a:extLst>
              <a:ext uri="{FF2B5EF4-FFF2-40B4-BE49-F238E27FC236}">
                <a16:creationId xmlns:a16="http://schemas.microsoft.com/office/drawing/2014/main" id="{EC3F5751-4D8F-E85A-E163-1A94AE266F9C}"/>
              </a:ext>
            </a:extLst>
          </p:cNvPr>
          <p:cNvGrpSpPr/>
          <p:nvPr/>
        </p:nvGrpSpPr>
        <p:grpSpPr>
          <a:xfrm>
            <a:off x="17625060" y="9122760"/>
            <a:ext cx="144720" cy="56700"/>
            <a:chOff x="0" y="0"/>
            <a:chExt cx="192960" cy="75600"/>
          </a:xfrm>
        </p:grpSpPr>
        <p:sp>
          <p:nvSpPr>
            <p:cNvPr id="67" name="Freeform 209">
              <a:extLst>
                <a:ext uri="{FF2B5EF4-FFF2-40B4-BE49-F238E27FC236}">
                  <a16:creationId xmlns:a16="http://schemas.microsoft.com/office/drawing/2014/main" id="{9F71D3F5-B7C8-F1FD-8DAC-ACCC03836CE5}"/>
                </a:ext>
              </a:extLst>
            </p:cNvPr>
            <p:cNvSpPr/>
            <p:nvPr/>
          </p:nvSpPr>
          <p:spPr>
            <a:xfrm>
              <a:off x="0" y="0"/>
              <a:ext cx="192913" cy="75565"/>
            </a:xfrm>
            <a:custGeom>
              <a:avLst/>
              <a:gdLst/>
              <a:ahLst/>
              <a:cxnLst/>
              <a:rect l="l" t="t" r="r" b="b"/>
              <a:pathLst>
                <a:path w="192913" h="75565">
                  <a:moveTo>
                    <a:pt x="192913" y="75565"/>
                  </a:moveTo>
                  <a:cubicBezTo>
                    <a:pt x="192913" y="51689"/>
                    <a:pt x="192913" y="25781"/>
                    <a:pt x="192913" y="0"/>
                  </a:cubicBezTo>
                  <a:cubicBezTo>
                    <a:pt x="129286" y="0"/>
                    <a:pt x="63627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627" y="75565"/>
                    <a:pt x="127254" y="75565"/>
                    <a:pt x="192913" y="7556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8" name="Group 210">
            <a:extLst>
              <a:ext uri="{FF2B5EF4-FFF2-40B4-BE49-F238E27FC236}">
                <a16:creationId xmlns:a16="http://schemas.microsoft.com/office/drawing/2014/main" id="{D84EB376-2DDD-462E-117E-069F4980744C}"/>
              </a:ext>
            </a:extLst>
          </p:cNvPr>
          <p:cNvGrpSpPr/>
          <p:nvPr/>
        </p:nvGrpSpPr>
        <p:grpSpPr>
          <a:xfrm>
            <a:off x="17444700" y="9312300"/>
            <a:ext cx="210060" cy="31320"/>
            <a:chOff x="0" y="0"/>
            <a:chExt cx="280080" cy="41760"/>
          </a:xfrm>
        </p:grpSpPr>
        <p:sp>
          <p:nvSpPr>
            <p:cNvPr id="69" name="Freeform 211">
              <a:extLst>
                <a:ext uri="{FF2B5EF4-FFF2-40B4-BE49-F238E27FC236}">
                  <a16:creationId xmlns:a16="http://schemas.microsoft.com/office/drawing/2014/main" id="{385F5BC9-E9B0-2A03-A65F-50354330DE1D}"/>
                </a:ext>
              </a:extLst>
            </p:cNvPr>
            <p:cNvSpPr/>
            <p:nvPr/>
          </p:nvSpPr>
          <p:spPr>
            <a:xfrm>
              <a:off x="0" y="0"/>
              <a:ext cx="280035" cy="41783"/>
            </a:xfrm>
            <a:custGeom>
              <a:avLst/>
              <a:gdLst/>
              <a:ahLst/>
              <a:cxnLst/>
              <a:rect l="l" t="t" r="r" b="b"/>
              <a:pathLst>
                <a:path w="280035" h="41783">
                  <a:moveTo>
                    <a:pt x="280035" y="41783"/>
                  </a:moveTo>
                  <a:cubicBezTo>
                    <a:pt x="280035" y="27813"/>
                    <a:pt x="280035" y="13970"/>
                    <a:pt x="280035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13970"/>
                    <a:pt x="0" y="27813"/>
                    <a:pt x="0" y="41783"/>
                  </a:cubicBezTo>
                  <a:cubicBezTo>
                    <a:pt x="93980" y="41783"/>
                    <a:pt x="186055" y="41783"/>
                    <a:pt x="280035" y="417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0" name="Group 212">
            <a:extLst>
              <a:ext uri="{FF2B5EF4-FFF2-40B4-BE49-F238E27FC236}">
                <a16:creationId xmlns:a16="http://schemas.microsoft.com/office/drawing/2014/main" id="{3860896D-F7A6-0E84-1AFE-086129D4747F}"/>
              </a:ext>
            </a:extLst>
          </p:cNvPr>
          <p:cNvGrpSpPr/>
          <p:nvPr/>
        </p:nvGrpSpPr>
        <p:grpSpPr>
          <a:xfrm>
            <a:off x="15837660" y="8688600"/>
            <a:ext cx="45900" cy="68580"/>
            <a:chOff x="0" y="0"/>
            <a:chExt cx="61200" cy="91440"/>
          </a:xfrm>
        </p:grpSpPr>
        <p:sp>
          <p:nvSpPr>
            <p:cNvPr id="71" name="Freeform 213">
              <a:extLst>
                <a:ext uri="{FF2B5EF4-FFF2-40B4-BE49-F238E27FC236}">
                  <a16:creationId xmlns:a16="http://schemas.microsoft.com/office/drawing/2014/main" id="{D6964F06-E284-52B3-DDA9-662B9A1C44E3}"/>
                </a:ext>
              </a:extLst>
            </p:cNvPr>
            <p:cNvSpPr/>
            <p:nvPr/>
          </p:nvSpPr>
          <p:spPr>
            <a:xfrm>
              <a:off x="0" y="0"/>
              <a:ext cx="61214" cy="91440"/>
            </a:xfrm>
            <a:custGeom>
              <a:avLst/>
              <a:gdLst/>
              <a:ahLst/>
              <a:cxnLst/>
              <a:rect l="l" t="t" r="r" b="b"/>
              <a:pathLst>
                <a:path w="61214" h="91440">
                  <a:moveTo>
                    <a:pt x="0" y="91440"/>
                  </a:moveTo>
                  <a:cubicBezTo>
                    <a:pt x="19685" y="91440"/>
                    <a:pt x="41402" y="91440"/>
                    <a:pt x="61214" y="91440"/>
                  </a:cubicBezTo>
                  <a:cubicBezTo>
                    <a:pt x="61214" y="61595"/>
                    <a:pt x="61214" y="31750"/>
                    <a:pt x="61214" y="0"/>
                  </a:cubicBezTo>
                  <a:cubicBezTo>
                    <a:pt x="41402" y="0"/>
                    <a:pt x="21717" y="0"/>
                    <a:pt x="0" y="0"/>
                  </a:cubicBezTo>
                  <a:cubicBezTo>
                    <a:pt x="0" y="29845"/>
                    <a:pt x="0" y="59690"/>
                    <a:pt x="0" y="914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2" name="Group 214">
            <a:extLst>
              <a:ext uri="{FF2B5EF4-FFF2-40B4-BE49-F238E27FC236}">
                <a16:creationId xmlns:a16="http://schemas.microsoft.com/office/drawing/2014/main" id="{B09925D9-2739-78A5-6C80-36FFD4D72102}"/>
              </a:ext>
            </a:extLst>
          </p:cNvPr>
          <p:cNvGrpSpPr/>
          <p:nvPr/>
        </p:nvGrpSpPr>
        <p:grpSpPr>
          <a:xfrm>
            <a:off x="17683920" y="9088740"/>
            <a:ext cx="79380" cy="29700"/>
            <a:chOff x="0" y="0"/>
            <a:chExt cx="105840" cy="39600"/>
          </a:xfrm>
        </p:grpSpPr>
        <p:sp>
          <p:nvSpPr>
            <p:cNvPr id="73" name="Freeform 215">
              <a:extLst>
                <a:ext uri="{FF2B5EF4-FFF2-40B4-BE49-F238E27FC236}">
                  <a16:creationId xmlns:a16="http://schemas.microsoft.com/office/drawing/2014/main" id="{84D73E1D-8067-0037-44DA-4852DB16C3EF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7823" y="39624"/>
                    <a:pt x="101727" y="25781"/>
                    <a:pt x="101727" y="17907"/>
                  </a:cubicBezTo>
                  <a:cubicBezTo>
                    <a:pt x="103759" y="10033"/>
                    <a:pt x="103759" y="127"/>
                    <a:pt x="91567" y="127"/>
                  </a:cubicBezTo>
                  <a:cubicBezTo>
                    <a:pt x="65151" y="2032"/>
                    <a:pt x="38608" y="0"/>
                    <a:pt x="12192" y="2032"/>
                  </a:cubicBezTo>
                  <a:cubicBezTo>
                    <a:pt x="8128" y="2032"/>
                    <a:pt x="2032" y="9906"/>
                    <a:pt x="2032" y="13843"/>
                  </a:cubicBezTo>
                  <a:cubicBezTo>
                    <a:pt x="0" y="21717"/>
                    <a:pt x="2032" y="29718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4" name="Group 216">
            <a:extLst>
              <a:ext uri="{FF2B5EF4-FFF2-40B4-BE49-F238E27FC236}">
                <a16:creationId xmlns:a16="http://schemas.microsoft.com/office/drawing/2014/main" id="{1B38CD9B-3DC9-BB24-4900-DE19D9682651}"/>
              </a:ext>
            </a:extLst>
          </p:cNvPr>
          <p:cNvGrpSpPr/>
          <p:nvPr/>
        </p:nvGrpSpPr>
        <p:grpSpPr>
          <a:xfrm>
            <a:off x="17338860" y="9088740"/>
            <a:ext cx="79380" cy="29700"/>
            <a:chOff x="0" y="0"/>
            <a:chExt cx="105840" cy="39600"/>
          </a:xfrm>
        </p:grpSpPr>
        <p:sp>
          <p:nvSpPr>
            <p:cNvPr id="75" name="Freeform 217">
              <a:extLst>
                <a:ext uri="{FF2B5EF4-FFF2-40B4-BE49-F238E27FC236}">
                  <a16:creationId xmlns:a16="http://schemas.microsoft.com/office/drawing/2014/main" id="{96747B78-D54D-BF3D-AD18-F177489699AE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3759" y="39624"/>
                    <a:pt x="103759" y="29718"/>
                    <a:pt x="101727" y="23749"/>
                  </a:cubicBezTo>
                  <a:cubicBezTo>
                    <a:pt x="101727" y="15875"/>
                    <a:pt x="107823" y="2032"/>
                    <a:pt x="91567" y="2032"/>
                  </a:cubicBezTo>
                  <a:cubicBezTo>
                    <a:pt x="65151" y="0"/>
                    <a:pt x="38608" y="0"/>
                    <a:pt x="10160" y="2032"/>
                  </a:cubicBezTo>
                  <a:cubicBezTo>
                    <a:pt x="8128" y="2032"/>
                    <a:pt x="2032" y="7874"/>
                    <a:pt x="2032" y="11938"/>
                  </a:cubicBezTo>
                  <a:cubicBezTo>
                    <a:pt x="0" y="19812"/>
                    <a:pt x="2032" y="27813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6" name="Group 218">
            <a:extLst>
              <a:ext uri="{FF2B5EF4-FFF2-40B4-BE49-F238E27FC236}">
                <a16:creationId xmlns:a16="http://schemas.microsoft.com/office/drawing/2014/main" id="{FC19C91D-AFA7-AA35-B28A-32CE94D2A65A}"/>
              </a:ext>
            </a:extLst>
          </p:cNvPr>
          <p:cNvGrpSpPr/>
          <p:nvPr/>
        </p:nvGrpSpPr>
        <p:grpSpPr>
          <a:xfrm>
            <a:off x="17706060" y="9185940"/>
            <a:ext cx="34560" cy="46440"/>
            <a:chOff x="0" y="0"/>
            <a:chExt cx="46080" cy="61920"/>
          </a:xfrm>
        </p:grpSpPr>
        <p:sp>
          <p:nvSpPr>
            <p:cNvPr id="77" name="Freeform 219">
              <a:extLst>
                <a:ext uri="{FF2B5EF4-FFF2-40B4-BE49-F238E27FC236}">
                  <a16:creationId xmlns:a16="http://schemas.microsoft.com/office/drawing/2014/main" id="{627655C9-6CA0-8E0D-88DA-F197A495E5C5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6101" y="0"/>
                  </a:moveTo>
                  <a:cubicBezTo>
                    <a:pt x="30099" y="0"/>
                    <a:pt x="16002" y="0"/>
                    <a:pt x="0" y="0"/>
                  </a:cubicBezTo>
                  <a:cubicBezTo>
                    <a:pt x="0" y="16002"/>
                    <a:pt x="0" y="33909"/>
                    <a:pt x="0" y="51943"/>
                  </a:cubicBezTo>
                  <a:cubicBezTo>
                    <a:pt x="0" y="53975"/>
                    <a:pt x="5969" y="59944"/>
                    <a:pt x="8001" y="59944"/>
                  </a:cubicBezTo>
                  <a:cubicBezTo>
                    <a:pt x="18034" y="61976"/>
                    <a:pt x="26035" y="61976"/>
                    <a:pt x="36068" y="59944"/>
                  </a:cubicBezTo>
                  <a:cubicBezTo>
                    <a:pt x="40132" y="59944"/>
                    <a:pt x="46101" y="53975"/>
                    <a:pt x="46101" y="48006"/>
                  </a:cubicBezTo>
                  <a:cubicBezTo>
                    <a:pt x="46101" y="32004"/>
                    <a:pt x="46101" y="16002"/>
                    <a:pt x="46101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8" name="Group 220">
            <a:extLst>
              <a:ext uri="{FF2B5EF4-FFF2-40B4-BE49-F238E27FC236}">
                <a16:creationId xmlns:a16="http://schemas.microsoft.com/office/drawing/2014/main" id="{1BCE098A-E3F8-2245-565D-A2893EF23934}"/>
              </a:ext>
            </a:extLst>
          </p:cNvPr>
          <p:cNvGrpSpPr/>
          <p:nvPr/>
        </p:nvGrpSpPr>
        <p:grpSpPr>
          <a:xfrm>
            <a:off x="17361540" y="9185940"/>
            <a:ext cx="34560" cy="46440"/>
            <a:chOff x="0" y="0"/>
            <a:chExt cx="46080" cy="61920"/>
          </a:xfrm>
        </p:grpSpPr>
        <p:sp>
          <p:nvSpPr>
            <p:cNvPr id="79" name="Freeform 221">
              <a:extLst>
                <a:ext uri="{FF2B5EF4-FFF2-40B4-BE49-F238E27FC236}">
                  <a16:creationId xmlns:a16="http://schemas.microsoft.com/office/drawing/2014/main" id="{0ED9A145-7F68-7732-796B-8812D1734B46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2037" y="0"/>
                  </a:moveTo>
                  <a:cubicBezTo>
                    <a:pt x="28067" y="0"/>
                    <a:pt x="16002" y="0"/>
                    <a:pt x="0" y="0"/>
                  </a:cubicBezTo>
                  <a:cubicBezTo>
                    <a:pt x="0" y="18034"/>
                    <a:pt x="0" y="33909"/>
                    <a:pt x="0" y="51943"/>
                  </a:cubicBezTo>
                  <a:cubicBezTo>
                    <a:pt x="2032" y="53975"/>
                    <a:pt x="5969" y="57912"/>
                    <a:pt x="10033" y="61976"/>
                  </a:cubicBezTo>
                  <a:cubicBezTo>
                    <a:pt x="12065" y="61976"/>
                    <a:pt x="14097" y="61976"/>
                    <a:pt x="16002" y="61976"/>
                  </a:cubicBezTo>
                  <a:cubicBezTo>
                    <a:pt x="46101" y="61976"/>
                    <a:pt x="46101" y="61976"/>
                    <a:pt x="42037" y="32004"/>
                  </a:cubicBezTo>
                  <a:cubicBezTo>
                    <a:pt x="42037" y="20066"/>
                    <a:pt x="42037" y="10033"/>
                    <a:pt x="4203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0" name="Group 222">
            <a:extLst>
              <a:ext uri="{FF2B5EF4-FFF2-40B4-BE49-F238E27FC236}">
                <a16:creationId xmlns:a16="http://schemas.microsoft.com/office/drawing/2014/main" id="{089D0653-A6B2-6729-52AD-FC89FA641E70}"/>
              </a:ext>
            </a:extLst>
          </p:cNvPr>
          <p:cNvGrpSpPr/>
          <p:nvPr/>
        </p:nvGrpSpPr>
        <p:grpSpPr>
          <a:xfrm>
            <a:off x="14711220" y="10003500"/>
            <a:ext cx="21060" cy="55620"/>
            <a:chOff x="0" y="0"/>
            <a:chExt cx="28080" cy="74160"/>
          </a:xfrm>
        </p:grpSpPr>
        <p:sp>
          <p:nvSpPr>
            <p:cNvPr id="81" name="Freeform 223">
              <a:extLst>
                <a:ext uri="{FF2B5EF4-FFF2-40B4-BE49-F238E27FC236}">
                  <a16:creationId xmlns:a16="http://schemas.microsoft.com/office/drawing/2014/main" id="{E7982F71-489D-1AE8-DA0B-C341C59CB2F0}"/>
                </a:ext>
              </a:extLst>
            </p:cNvPr>
            <p:cNvSpPr/>
            <p:nvPr/>
          </p:nvSpPr>
          <p:spPr>
            <a:xfrm>
              <a:off x="0" y="0"/>
              <a:ext cx="28194" cy="74041"/>
            </a:xfrm>
            <a:custGeom>
              <a:avLst/>
              <a:gdLst/>
              <a:ahLst/>
              <a:cxnLst/>
              <a:rect l="l" t="t" r="r" b="b"/>
              <a:pathLst>
                <a:path w="28194" h="74041">
                  <a:moveTo>
                    <a:pt x="2032" y="0"/>
                  </a:moveTo>
                  <a:cubicBezTo>
                    <a:pt x="2032" y="20066"/>
                    <a:pt x="2032" y="40132"/>
                    <a:pt x="2032" y="60071"/>
                  </a:cubicBezTo>
                  <a:cubicBezTo>
                    <a:pt x="2032" y="70104"/>
                    <a:pt x="4064" y="74041"/>
                    <a:pt x="14097" y="74041"/>
                  </a:cubicBezTo>
                  <a:cubicBezTo>
                    <a:pt x="24130" y="74041"/>
                    <a:pt x="28194" y="69977"/>
                    <a:pt x="26162" y="60071"/>
                  </a:cubicBezTo>
                  <a:cubicBezTo>
                    <a:pt x="26162" y="40005"/>
                    <a:pt x="26162" y="21971"/>
                    <a:pt x="26162" y="1905"/>
                  </a:cubicBezTo>
                  <a:cubicBezTo>
                    <a:pt x="16002" y="2032"/>
                    <a:pt x="8001" y="0"/>
                    <a:pt x="0" y="0"/>
                  </a:cubicBezTo>
                  <a:cubicBezTo>
                    <a:pt x="0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2" name="Group 224">
            <a:extLst>
              <a:ext uri="{FF2B5EF4-FFF2-40B4-BE49-F238E27FC236}">
                <a16:creationId xmlns:a16="http://schemas.microsoft.com/office/drawing/2014/main" id="{808958D1-335D-5604-AF77-CD5253C71E90}"/>
              </a:ext>
            </a:extLst>
          </p:cNvPr>
          <p:cNvGrpSpPr/>
          <p:nvPr/>
        </p:nvGrpSpPr>
        <p:grpSpPr>
          <a:xfrm>
            <a:off x="14713380" y="9831240"/>
            <a:ext cx="19440" cy="57240"/>
            <a:chOff x="0" y="0"/>
            <a:chExt cx="25920" cy="76320"/>
          </a:xfrm>
        </p:grpSpPr>
        <p:sp>
          <p:nvSpPr>
            <p:cNvPr id="83" name="Freeform 225">
              <a:extLst>
                <a:ext uri="{FF2B5EF4-FFF2-40B4-BE49-F238E27FC236}">
                  <a16:creationId xmlns:a16="http://schemas.microsoft.com/office/drawing/2014/main" id="{709CF726-114D-836E-3367-DB574E9E6F22}"/>
                </a:ext>
              </a:extLst>
            </p:cNvPr>
            <p:cNvSpPr/>
            <p:nvPr/>
          </p:nvSpPr>
          <p:spPr>
            <a:xfrm>
              <a:off x="0" y="0"/>
              <a:ext cx="25908" cy="76327"/>
            </a:xfrm>
            <a:custGeom>
              <a:avLst/>
              <a:gdLst/>
              <a:ahLst/>
              <a:cxnLst/>
              <a:rect l="l" t="t" r="r" b="b"/>
              <a:pathLst>
                <a:path w="25908" h="76327">
                  <a:moveTo>
                    <a:pt x="23876" y="72263"/>
                  </a:moveTo>
                  <a:cubicBezTo>
                    <a:pt x="23876" y="50165"/>
                    <a:pt x="25908" y="30099"/>
                    <a:pt x="23876" y="10033"/>
                  </a:cubicBezTo>
                  <a:cubicBezTo>
                    <a:pt x="23876" y="5969"/>
                    <a:pt x="16002" y="2032"/>
                    <a:pt x="9906" y="0"/>
                  </a:cubicBezTo>
                  <a:cubicBezTo>
                    <a:pt x="8001" y="0"/>
                    <a:pt x="0" y="5969"/>
                    <a:pt x="0" y="10033"/>
                  </a:cubicBezTo>
                  <a:cubicBezTo>
                    <a:pt x="0" y="28067"/>
                    <a:pt x="0" y="46228"/>
                    <a:pt x="0" y="64262"/>
                  </a:cubicBezTo>
                  <a:cubicBezTo>
                    <a:pt x="0" y="74295"/>
                    <a:pt x="3937" y="76327"/>
                    <a:pt x="23876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4" name="Group 226">
            <a:extLst>
              <a:ext uri="{FF2B5EF4-FFF2-40B4-BE49-F238E27FC236}">
                <a16:creationId xmlns:a16="http://schemas.microsoft.com/office/drawing/2014/main" id="{1866BD57-4645-9534-5023-28D469EF9F23}"/>
              </a:ext>
            </a:extLst>
          </p:cNvPr>
          <p:cNvGrpSpPr/>
          <p:nvPr/>
        </p:nvGrpSpPr>
        <p:grpSpPr>
          <a:xfrm>
            <a:off x="13905000" y="10003500"/>
            <a:ext cx="17820" cy="57240"/>
            <a:chOff x="0" y="0"/>
            <a:chExt cx="23760" cy="76320"/>
          </a:xfrm>
        </p:grpSpPr>
        <p:sp>
          <p:nvSpPr>
            <p:cNvPr id="85" name="Freeform 227">
              <a:extLst>
                <a:ext uri="{FF2B5EF4-FFF2-40B4-BE49-F238E27FC236}">
                  <a16:creationId xmlns:a16="http://schemas.microsoft.com/office/drawing/2014/main" id="{EA692FF7-C35D-96F1-66F6-EB2F7AE556BE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0" y="2032"/>
                  </a:moveTo>
                  <a:cubicBezTo>
                    <a:pt x="0" y="24130"/>
                    <a:pt x="0" y="48260"/>
                    <a:pt x="0" y="70358"/>
                  </a:cubicBezTo>
                  <a:cubicBezTo>
                    <a:pt x="21717" y="76327"/>
                    <a:pt x="23749" y="74422"/>
                    <a:pt x="23749" y="52324"/>
                  </a:cubicBezTo>
                  <a:cubicBezTo>
                    <a:pt x="23749" y="42291"/>
                    <a:pt x="23749" y="32258"/>
                    <a:pt x="23749" y="22225"/>
                  </a:cubicBezTo>
                  <a:cubicBezTo>
                    <a:pt x="23749" y="0"/>
                    <a:pt x="23749" y="0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6" name="Group 228">
            <a:extLst>
              <a:ext uri="{FF2B5EF4-FFF2-40B4-BE49-F238E27FC236}">
                <a16:creationId xmlns:a16="http://schemas.microsoft.com/office/drawing/2014/main" id="{25873262-4AF5-85E3-655D-0DF55478DF85}"/>
              </a:ext>
            </a:extLst>
          </p:cNvPr>
          <p:cNvGrpSpPr/>
          <p:nvPr/>
        </p:nvGrpSpPr>
        <p:grpSpPr>
          <a:xfrm>
            <a:off x="14713380" y="10130940"/>
            <a:ext cx="18360" cy="51300"/>
            <a:chOff x="0" y="0"/>
            <a:chExt cx="24480" cy="68400"/>
          </a:xfrm>
        </p:grpSpPr>
        <p:sp>
          <p:nvSpPr>
            <p:cNvPr id="87" name="Freeform 229">
              <a:extLst>
                <a:ext uri="{FF2B5EF4-FFF2-40B4-BE49-F238E27FC236}">
                  <a16:creationId xmlns:a16="http://schemas.microsoft.com/office/drawing/2014/main" id="{A5E346FB-1E9A-754C-BB15-F3C663A6F6A3}"/>
                </a:ext>
              </a:extLst>
            </p:cNvPr>
            <p:cNvSpPr/>
            <p:nvPr/>
          </p:nvSpPr>
          <p:spPr>
            <a:xfrm>
              <a:off x="0" y="0"/>
              <a:ext cx="24511" cy="68453"/>
            </a:xfrm>
            <a:custGeom>
              <a:avLst/>
              <a:gdLst/>
              <a:ahLst/>
              <a:cxnLst/>
              <a:rect l="l" t="t" r="r" b="b"/>
              <a:pathLst>
                <a:path w="24511" h="68453">
                  <a:moveTo>
                    <a:pt x="0" y="0"/>
                  </a:moveTo>
                  <a:cubicBezTo>
                    <a:pt x="0" y="24130"/>
                    <a:pt x="0" y="46228"/>
                    <a:pt x="0" y="68453"/>
                  </a:cubicBezTo>
                  <a:cubicBezTo>
                    <a:pt x="8128" y="68453"/>
                    <a:pt x="16383" y="68453"/>
                    <a:pt x="24511" y="68453"/>
                  </a:cubicBezTo>
                  <a:cubicBezTo>
                    <a:pt x="24511" y="48387"/>
                    <a:pt x="24511" y="24257"/>
                    <a:pt x="24511" y="0"/>
                  </a:cubicBezTo>
                  <a:cubicBezTo>
                    <a:pt x="16383" y="0"/>
                    <a:pt x="10160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8" name="Group 230">
            <a:extLst>
              <a:ext uri="{FF2B5EF4-FFF2-40B4-BE49-F238E27FC236}">
                <a16:creationId xmlns:a16="http://schemas.microsoft.com/office/drawing/2014/main" id="{68190BC0-D3BB-9173-B316-9428FB8CD82B}"/>
              </a:ext>
            </a:extLst>
          </p:cNvPr>
          <p:cNvGrpSpPr/>
          <p:nvPr/>
        </p:nvGrpSpPr>
        <p:grpSpPr>
          <a:xfrm>
            <a:off x="13905000" y="10129320"/>
            <a:ext cx="17820" cy="55620"/>
            <a:chOff x="0" y="0"/>
            <a:chExt cx="23760" cy="74160"/>
          </a:xfrm>
        </p:grpSpPr>
        <p:sp>
          <p:nvSpPr>
            <p:cNvPr id="89" name="Freeform 231">
              <a:extLst>
                <a:ext uri="{FF2B5EF4-FFF2-40B4-BE49-F238E27FC236}">
                  <a16:creationId xmlns:a16="http://schemas.microsoft.com/office/drawing/2014/main" id="{4EAB9153-E418-7BDD-516E-1226E80680CF}"/>
                </a:ext>
              </a:extLst>
            </p:cNvPr>
            <p:cNvSpPr/>
            <p:nvPr/>
          </p:nvSpPr>
          <p:spPr>
            <a:xfrm>
              <a:off x="0" y="0"/>
              <a:ext cx="23749" cy="74168"/>
            </a:xfrm>
            <a:custGeom>
              <a:avLst/>
              <a:gdLst/>
              <a:ahLst/>
              <a:cxnLst/>
              <a:rect l="l" t="t" r="r" b="b"/>
              <a:pathLst>
                <a:path w="23749" h="74168">
                  <a:moveTo>
                    <a:pt x="0" y="4064"/>
                  </a:moveTo>
                  <a:cubicBezTo>
                    <a:pt x="0" y="26035"/>
                    <a:pt x="0" y="48133"/>
                    <a:pt x="0" y="70104"/>
                  </a:cubicBezTo>
                  <a:cubicBezTo>
                    <a:pt x="23749" y="74168"/>
                    <a:pt x="23749" y="74168"/>
                    <a:pt x="23749" y="52070"/>
                  </a:cubicBezTo>
                  <a:cubicBezTo>
                    <a:pt x="23749" y="42037"/>
                    <a:pt x="23749" y="32004"/>
                    <a:pt x="23749" y="21971"/>
                  </a:cubicBezTo>
                  <a:cubicBezTo>
                    <a:pt x="23749" y="0"/>
                    <a:pt x="23749" y="0"/>
                    <a:pt x="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0" name="Group 232">
            <a:extLst>
              <a:ext uri="{FF2B5EF4-FFF2-40B4-BE49-F238E27FC236}">
                <a16:creationId xmlns:a16="http://schemas.microsoft.com/office/drawing/2014/main" id="{DA9D4147-9A05-8DED-4FA7-667C4D236F97}"/>
              </a:ext>
            </a:extLst>
          </p:cNvPr>
          <p:cNvGrpSpPr/>
          <p:nvPr/>
        </p:nvGrpSpPr>
        <p:grpSpPr>
          <a:xfrm>
            <a:off x="14712300" y="9708660"/>
            <a:ext cx="19440" cy="55620"/>
            <a:chOff x="0" y="0"/>
            <a:chExt cx="25920" cy="74160"/>
          </a:xfrm>
        </p:grpSpPr>
        <p:sp>
          <p:nvSpPr>
            <p:cNvPr id="91" name="Freeform 233">
              <a:extLst>
                <a:ext uri="{FF2B5EF4-FFF2-40B4-BE49-F238E27FC236}">
                  <a16:creationId xmlns:a16="http://schemas.microsoft.com/office/drawing/2014/main" id="{6D78981D-9DB7-16B0-978E-653E90AC6D43}"/>
                </a:ext>
              </a:extLst>
            </p:cNvPr>
            <p:cNvSpPr/>
            <p:nvPr/>
          </p:nvSpPr>
          <p:spPr>
            <a:xfrm>
              <a:off x="0" y="0"/>
              <a:ext cx="25908" cy="74168"/>
            </a:xfrm>
            <a:custGeom>
              <a:avLst/>
              <a:gdLst/>
              <a:ahLst/>
              <a:cxnLst/>
              <a:rect l="l" t="t" r="r" b="b"/>
              <a:pathLst>
                <a:path w="25908" h="74168">
                  <a:moveTo>
                    <a:pt x="25908" y="74168"/>
                  </a:moveTo>
                  <a:cubicBezTo>
                    <a:pt x="25908" y="46101"/>
                    <a:pt x="25908" y="24003"/>
                    <a:pt x="25908" y="0"/>
                  </a:cubicBezTo>
                  <a:cubicBezTo>
                    <a:pt x="17907" y="0"/>
                    <a:pt x="9906" y="0"/>
                    <a:pt x="2032" y="0"/>
                  </a:cubicBezTo>
                  <a:cubicBezTo>
                    <a:pt x="2032" y="22098"/>
                    <a:pt x="0" y="42037"/>
                    <a:pt x="2032" y="60071"/>
                  </a:cubicBezTo>
                  <a:cubicBezTo>
                    <a:pt x="4064" y="66040"/>
                    <a:pt x="16002" y="68072"/>
                    <a:pt x="25908" y="7404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2" name="Group 234">
            <a:extLst>
              <a:ext uri="{FF2B5EF4-FFF2-40B4-BE49-F238E27FC236}">
                <a16:creationId xmlns:a16="http://schemas.microsoft.com/office/drawing/2014/main" id="{4C6E0C88-CC9D-2358-AC2A-C3C75DB8899F}"/>
              </a:ext>
            </a:extLst>
          </p:cNvPr>
          <p:cNvGrpSpPr/>
          <p:nvPr/>
        </p:nvGrpSpPr>
        <p:grpSpPr>
          <a:xfrm>
            <a:off x="13905000" y="9707040"/>
            <a:ext cx="17820" cy="54000"/>
            <a:chOff x="0" y="0"/>
            <a:chExt cx="23760" cy="72000"/>
          </a:xfrm>
        </p:grpSpPr>
        <p:sp>
          <p:nvSpPr>
            <p:cNvPr id="93" name="Freeform 235">
              <a:extLst>
                <a:ext uri="{FF2B5EF4-FFF2-40B4-BE49-F238E27FC236}">
                  <a16:creationId xmlns:a16="http://schemas.microsoft.com/office/drawing/2014/main" id="{4C558625-77E1-7E95-2E1A-0619FF7CD531}"/>
                </a:ext>
              </a:extLst>
            </p:cNvPr>
            <p:cNvSpPr/>
            <p:nvPr/>
          </p:nvSpPr>
          <p:spPr>
            <a:xfrm>
              <a:off x="0" y="0"/>
              <a:ext cx="23749" cy="72009"/>
            </a:xfrm>
            <a:custGeom>
              <a:avLst/>
              <a:gdLst/>
              <a:ahLst/>
              <a:cxnLst/>
              <a:rect l="l" t="t" r="r" b="b"/>
              <a:pathLst>
                <a:path w="23749" h="72009">
                  <a:moveTo>
                    <a:pt x="0" y="69977"/>
                  </a:moveTo>
                  <a:cubicBezTo>
                    <a:pt x="23749" y="72009"/>
                    <a:pt x="23749" y="72009"/>
                    <a:pt x="23749" y="48006"/>
                  </a:cubicBezTo>
                  <a:cubicBezTo>
                    <a:pt x="23749" y="40005"/>
                    <a:pt x="23749" y="29972"/>
                    <a:pt x="23749" y="20066"/>
                  </a:cubicBezTo>
                  <a:cubicBezTo>
                    <a:pt x="23749" y="0"/>
                    <a:pt x="23749" y="0"/>
                    <a:pt x="0" y="2032"/>
                  </a:cubicBezTo>
                  <a:cubicBezTo>
                    <a:pt x="0" y="24003"/>
                    <a:pt x="0" y="45974"/>
                    <a:pt x="0" y="6997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4" name="Group 236">
            <a:extLst>
              <a:ext uri="{FF2B5EF4-FFF2-40B4-BE49-F238E27FC236}">
                <a16:creationId xmlns:a16="http://schemas.microsoft.com/office/drawing/2014/main" id="{0893069E-8398-7846-8D3D-E7E807A32502}"/>
              </a:ext>
            </a:extLst>
          </p:cNvPr>
          <p:cNvGrpSpPr/>
          <p:nvPr/>
        </p:nvGrpSpPr>
        <p:grpSpPr>
          <a:xfrm>
            <a:off x="13904460" y="9831240"/>
            <a:ext cx="21600" cy="55620"/>
            <a:chOff x="0" y="0"/>
            <a:chExt cx="28800" cy="74160"/>
          </a:xfrm>
        </p:grpSpPr>
        <p:sp>
          <p:nvSpPr>
            <p:cNvPr id="95" name="Freeform 237">
              <a:extLst>
                <a:ext uri="{FF2B5EF4-FFF2-40B4-BE49-F238E27FC236}">
                  <a16:creationId xmlns:a16="http://schemas.microsoft.com/office/drawing/2014/main" id="{387B276B-206C-428B-8676-FC780B5D12DB}"/>
                </a:ext>
              </a:extLst>
            </p:cNvPr>
            <p:cNvSpPr/>
            <p:nvPr/>
          </p:nvSpPr>
          <p:spPr>
            <a:xfrm>
              <a:off x="0" y="0"/>
              <a:ext cx="28829" cy="74168"/>
            </a:xfrm>
            <a:custGeom>
              <a:avLst/>
              <a:gdLst/>
              <a:ahLst/>
              <a:cxnLst/>
              <a:rect l="l" t="t" r="r" b="b"/>
              <a:pathLst>
                <a:path w="28829" h="74168">
                  <a:moveTo>
                    <a:pt x="6223" y="2032"/>
                  </a:moveTo>
                  <a:cubicBezTo>
                    <a:pt x="4064" y="22098"/>
                    <a:pt x="2032" y="40132"/>
                    <a:pt x="0" y="58166"/>
                  </a:cubicBezTo>
                  <a:cubicBezTo>
                    <a:pt x="0" y="66167"/>
                    <a:pt x="0" y="74168"/>
                    <a:pt x="12319" y="74168"/>
                  </a:cubicBezTo>
                  <a:cubicBezTo>
                    <a:pt x="24638" y="74168"/>
                    <a:pt x="28829" y="68199"/>
                    <a:pt x="26670" y="58166"/>
                  </a:cubicBezTo>
                  <a:cubicBezTo>
                    <a:pt x="26670" y="46101"/>
                    <a:pt x="26670" y="32131"/>
                    <a:pt x="26670" y="20066"/>
                  </a:cubicBezTo>
                  <a:cubicBezTo>
                    <a:pt x="26797" y="0"/>
                    <a:pt x="26797" y="0"/>
                    <a:pt x="6223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6" name="Group 238">
            <a:extLst>
              <a:ext uri="{FF2B5EF4-FFF2-40B4-BE49-F238E27FC236}">
                <a16:creationId xmlns:a16="http://schemas.microsoft.com/office/drawing/2014/main" id="{7E19C049-8700-4AFD-3301-4A37A228D7A5}"/>
              </a:ext>
            </a:extLst>
          </p:cNvPr>
          <p:cNvGrpSpPr/>
          <p:nvPr/>
        </p:nvGrpSpPr>
        <p:grpSpPr>
          <a:xfrm>
            <a:off x="14879160" y="10005120"/>
            <a:ext cx="14580" cy="52380"/>
            <a:chOff x="0" y="0"/>
            <a:chExt cx="19440" cy="69840"/>
          </a:xfrm>
        </p:grpSpPr>
        <p:sp>
          <p:nvSpPr>
            <p:cNvPr id="97" name="Freeform 239">
              <a:extLst>
                <a:ext uri="{FF2B5EF4-FFF2-40B4-BE49-F238E27FC236}">
                  <a16:creationId xmlns:a16="http://schemas.microsoft.com/office/drawing/2014/main" id="{0531AF2C-D0C5-00EB-CC52-0E9F9F75B5C6}"/>
                </a:ext>
              </a:extLst>
            </p:cNvPr>
            <p:cNvSpPr/>
            <p:nvPr/>
          </p:nvSpPr>
          <p:spPr>
            <a:xfrm>
              <a:off x="0" y="0"/>
              <a:ext cx="19431" cy="69850"/>
            </a:xfrm>
            <a:custGeom>
              <a:avLst/>
              <a:gdLst/>
              <a:ahLst/>
              <a:cxnLst/>
              <a:rect l="l" t="t" r="r" b="b"/>
              <a:pathLst>
                <a:path w="19431" h="69850">
                  <a:moveTo>
                    <a:pt x="0" y="69850"/>
                  </a:moveTo>
                  <a:cubicBezTo>
                    <a:pt x="5842" y="69850"/>
                    <a:pt x="11684" y="69850"/>
                    <a:pt x="19431" y="69850"/>
                  </a:cubicBezTo>
                  <a:cubicBezTo>
                    <a:pt x="19431" y="47879"/>
                    <a:pt x="19431" y="24003"/>
                    <a:pt x="19431" y="0"/>
                  </a:cubicBezTo>
                  <a:cubicBezTo>
                    <a:pt x="13589" y="0"/>
                    <a:pt x="7747" y="0"/>
                    <a:pt x="0" y="0"/>
                  </a:cubicBezTo>
                  <a:cubicBezTo>
                    <a:pt x="0" y="21971"/>
                    <a:pt x="0" y="45847"/>
                    <a:pt x="0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8" name="Group 240">
            <a:extLst>
              <a:ext uri="{FF2B5EF4-FFF2-40B4-BE49-F238E27FC236}">
                <a16:creationId xmlns:a16="http://schemas.microsoft.com/office/drawing/2014/main" id="{51D4FC05-85F3-E36D-ADA0-239929FF6025}"/>
              </a:ext>
            </a:extLst>
          </p:cNvPr>
          <p:cNvGrpSpPr/>
          <p:nvPr/>
        </p:nvGrpSpPr>
        <p:grpSpPr>
          <a:xfrm>
            <a:off x="17706600" y="9060120"/>
            <a:ext cx="32940" cy="25920"/>
            <a:chOff x="0" y="0"/>
            <a:chExt cx="43920" cy="34560"/>
          </a:xfrm>
        </p:grpSpPr>
        <p:sp>
          <p:nvSpPr>
            <p:cNvPr id="99" name="Freeform 241">
              <a:extLst>
                <a:ext uri="{FF2B5EF4-FFF2-40B4-BE49-F238E27FC236}">
                  <a16:creationId xmlns:a16="http://schemas.microsoft.com/office/drawing/2014/main" id="{7BA86ED9-3D3E-2C93-4FA2-C49F1F004B53}"/>
                </a:ext>
              </a:extLst>
            </p:cNvPr>
            <p:cNvSpPr/>
            <p:nvPr/>
          </p:nvSpPr>
          <p:spPr>
            <a:xfrm>
              <a:off x="0" y="0"/>
              <a:ext cx="43942" cy="34544"/>
            </a:xfrm>
            <a:custGeom>
              <a:avLst/>
              <a:gdLst/>
              <a:ahLst/>
              <a:cxnLst/>
              <a:rect l="l" t="t" r="r" b="b"/>
              <a:pathLst>
                <a:path w="43942" h="34544">
                  <a:moveTo>
                    <a:pt x="0" y="0"/>
                  </a:moveTo>
                  <a:cubicBezTo>
                    <a:pt x="0" y="12192"/>
                    <a:pt x="0" y="22352"/>
                    <a:pt x="0" y="34544"/>
                  </a:cubicBezTo>
                  <a:cubicBezTo>
                    <a:pt x="13970" y="34544"/>
                    <a:pt x="27940" y="34544"/>
                    <a:pt x="43942" y="34544"/>
                  </a:cubicBezTo>
                  <a:cubicBezTo>
                    <a:pt x="43942" y="22352"/>
                    <a:pt x="43942" y="12192"/>
                    <a:pt x="43942" y="0"/>
                  </a:cubicBezTo>
                  <a:cubicBezTo>
                    <a:pt x="29972" y="0"/>
                    <a:pt x="16002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0" name="Group 242">
            <a:extLst>
              <a:ext uri="{FF2B5EF4-FFF2-40B4-BE49-F238E27FC236}">
                <a16:creationId xmlns:a16="http://schemas.microsoft.com/office/drawing/2014/main" id="{2D575B91-48C5-6687-1AB5-266C97B43B3B}"/>
              </a:ext>
            </a:extLst>
          </p:cNvPr>
          <p:cNvGrpSpPr/>
          <p:nvPr/>
        </p:nvGrpSpPr>
        <p:grpSpPr>
          <a:xfrm>
            <a:off x="14069700" y="10005120"/>
            <a:ext cx="16200" cy="55620"/>
            <a:chOff x="0" y="0"/>
            <a:chExt cx="21600" cy="74160"/>
          </a:xfrm>
        </p:grpSpPr>
        <p:sp>
          <p:nvSpPr>
            <p:cNvPr id="101" name="Freeform 243">
              <a:extLst>
                <a:ext uri="{FF2B5EF4-FFF2-40B4-BE49-F238E27FC236}">
                  <a16:creationId xmlns:a16="http://schemas.microsoft.com/office/drawing/2014/main" id="{F98C2A9B-7E98-BA78-F4F8-027B01F9B8A3}"/>
                </a:ext>
              </a:extLst>
            </p:cNvPr>
            <p:cNvSpPr/>
            <p:nvPr/>
          </p:nvSpPr>
          <p:spPr>
            <a:xfrm>
              <a:off x="0" y="0"/>
              <a:ext cx="21590" cy="74168"/>
            </a:xfrm>
            <a:custGeom>
              <a:avLst/>
              <a:gdLst/>
              <a:ahLst/>
              <a:cxnLst/>
              <a:rect l="l" t="t" r="r" b="b"/>
              <a:pathLst>
                <a:path w="21590" h="74168">
                  <a:moveTo>
                    <a:pt x="21590" y="74168"/>
                  </a:moveTo>
                  <a:cubicBezTo>
                    <a:pt x="21590" y="46101"/>
                    <a:pt x="21590" y="24003"/>
                    <a:pt x="21590" y="0"/>
                  </a:cubicBezTo>
                  <a:cubicBezTo>
                    <a:pt x="15748" y="0"/>
                    <a:pt x="9779" y="0"/>
                    <a:pt x="0" y="0"/>
                  </a:cubicBezTo>
                  <a:cubicBezTo>
                    <a:pt x="0" y="22098"/>
                    <a:pt x="0" y="42037"/>
                    <a:pt x="1905" y="64135"/>
                  </a:cubicBezTo>
                  <a:cubicBezTo>
                    <a:pt x="1905" y="68199"/>
                    <a:pt x="13716" y="70104"/>
                    <a:pt x="2159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2" name="Group 244">
            <a:extLst>
              <a:ext uri="{FF2B5EF4-FFF2-40B4-BE49-F238E27FC236}">
                <a16:creationId xmlns:a16="http://schemas.microsoft.com/office/drawing/2014/main" id="{DF4606F1-2120-771C-0776-C883D82AC3FA}"/>
              </a:ext>
            </a:extLst>
          </p:cNvPr>
          <p:cNvGrpSpPr/>
          <p:nvPr/>
        </p:nvGrpSpPr>
        <p:grpSpPr>
          <a:xfrm>
            <a:off x="14068620" y="9831240"/>
            <a:ext cx="17820" cy="57240"/>
            <a:chOff x="0" y="0"/>
            <a:chExt cx="23760" cy="76320"/>
          </a:xfrm>
        </p:grpSpPr>
        <p:sp>
          <p:nvSpPr>
            <p:cNvPr id="103" name="Freeform 245">
              <a:extLst>
                <a:ext uri="{FF2B5EF4-FFF2-40B4-BE49-F238E27FC236}">
                  <a16:creationId xmlns:a16="http://schemas.microsoft.com/office/drawing/2014/main" id="{DEBABB44-3164-D245-AD14-838197E8D675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23749" y="72263"/>
                  </a:moveTo>
                  <a:cubicBezTo>
                    <a:pt x="23749" y="50165"/>
                    <a:pt x="23749" y="30099"/>
                    <a:pt x="23749" y="10033"/>
                  </a:cubicBezTo>
                  <a:cubicBezTo>
                    <a:pt x="21717" y="5969"/>
                    <a:pt x="15875" y="0"/>
                    <a:pt x="9906" y="0"/>
                  </a:cubicBezTo>
                  <a:cubicBezTo>
                    <a:pt x="7874" y="0"/>
                    <a:pt x="0" y="5969"/>
                    <a:pt x="0" y="10033"/>
                  </a:cubicBezTo>
                  <a:cubicBezTo>
                    <a:pt x="0" y="26162"/>
                    <a:pt x="0" y="40132"/>
                    <a:pt x="0" y="54229"/>
                  </a:cubicBezTo>
                  <a:cubicBezTo>
                    <a:pt x="0" y="76327"/>
                    <a:pt x="0" y="76327"/>
                    <a:pt x="23749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4" name="Group 246">
            <a:extLst>
              <a:ext uri="{FF2B5EF4-FFF2-40B4-BE49-F238E27FC236}">
                <a16:creationId xmlns:a16="http://schemas.microsoft.com/office/drawing/2014/main" id="{A60661A4-43CD-96F4-7BB1-B1A31DB5F363}"/>
              </a:ext>
            </a:extLst>
          </p:cNvPr>
          <p:cNvGrpSpPr/>
          <p:nvPr/>
        </p:nvGrpSpPr>
        <p:grpSpPr>
          <a:xfrm>
            <a:off x="14878080" y="9831240"/>
            <a:ext cx="18360" cy="54000"/>
            <a:chOff x="0" y="0"/>
            <a:chExt cx="24480" cy="72000"/>
          </a:xfrm>
        </p:grpSpPr>
        <p:sp>
          <p:nvSpPr>
            <p:cNvPr id="105" name="Freeform 247">
              <a:extLst>
                <a:ext uri="{FF2B5EF4-FFF2-40B4-BE49-F238E27FC236}">
                  <a16:creationId xmlns:a16="http://schemas.microsoft.com/office/drawing/2014/main" id="{8A988EC8-3FE6-F1ED-BA84-F5314747306C}"/>
                </a:ext>
              </a:extLst>
            </p:cNvPr>
            <p:cNvSpPr/>
            <p:nvPr/>
          </p:nvSpPr>
          <p:spPr>
            <a:xfrm>
              <a:off x="0" y="0"/>
              <a:ext cx="24511" cy="72009"/>
            </a:xfrm>
            <a:custGeom>
              <a:avLst/>
              <a:gdLst/>
              <a:ahLst/>
              <a:cxnLst/>
              <a:rect l="l" t="t" r="r" b="b"/>
              <a:pathLst>
                <a:path w="24511" h="72009">
                  <a:moveTo>
                    <a:pt x="0" y="72009"/>
                  </a:moveTo>
                  <a:cubicBezTo>
                    <a:pt x="8128" y="72009"/>
                    <a:pt x="14224" y="72009"/>
                    <a:pt x="22479" y="72009"/>
                  </a:cubicBezTo>
                  <a:cubicBezTo>
                    <a:pt x="22479" y="52070"/>
                    <a:pt x="24511" y="29972"/>
                    <a:pt x="22479" y="8001"/>
                  </a:cubicBezTo>
                  <a:cubicBezTo>
                    <a:pt x="22479" y="5969"/>
                    <a:pt x="14224" y="2032"/>
                    <a:pt x="10160" y="0"/>
                  </a:cubicBezTo>
                  <a:cubicBezTo>
                    <a:pt x="8128" y="0"/>
                    <a:pt x="2032" y="5969"/>
                    <a:pt x="2032" y="8001"/>
                  </a:cubicBezTo>
                  <a:cubicBezTo>
                    <a:pt x="0" y="29972"/>
                    <a:pt x="0" y="50038"/>
                    <a:pt x="0" y="7200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6" name="Group 248">
            <a:extLst>
              <a:ext uri="{FF2B5EF4-FFF2-40B4-BE49-F238E27FC236}">
                <a16:creationId xmlns:a16="http://schemas.microsoft.com/office/drawing/2014/main" id="{D37EA0B0-BAC2-22E2-D898-6CDEEEBE533D}"/>
              </a:ext>
            </a:extLst>
          </p:cNvPr>
          <p:cNvGrpSpPr/>
          <p:nvPr/>
        </p:nvGrpSpPr>
        <p:grpSpPr>
          <a:xfrm>
            <a:off x="14879160" y="10132560"/>
            <a:ext cx="14580" cy="51300"/>
            <a:chOff x="0" y="0"/>
            <a:chExt cx="19440" cy="68400"/>
          </a:xfrm>
        </p:grpSpPr>
        <p:sp>
          <p:nvSpPr>
            <p:cNvPr id="107" name="Freeform 249">
              <a:extLst>
                <a:ext uri="{FF2B5EF4-FFF2-40B4-BE49-F238E27FC236}">
                  <a16:creationId xmlns:a16="http://schemas.microsoft.com/office/drawing/2014/main" id="{A6DB255B-F0BF-FB88-7A06-82039B13B944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68453"/>
                  </a:moveTo>
                  <a:cubicBezTo>
                    <a:pt x="19431" y="44323"/>
                    <a:pt x="19431" y="24257"/>
                    <a:pt x="19431" y="0"/>
                  </a:cubicBezTo>
                  <a:cubicBezTo>
                    <a:pt x="13589" y="0"/>
                    <a:pt x="5842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8" name="Group 250">
            <a:extLst>
              <a:ext uri="{FF2B5EF4-FFF2-40B4-BE49-F238E27FC236}">
                <a16:creationId xmlns:a16="http://schemas.microsoft.com/office/drawing/2014/main" id="{4DE9F0F1-AEE7-D344-6A6D-4A2EA63E1B68}"/>
              </a:ext>
            </a:extLst>
          </p:cNvPr>
          <p:cNvGrpSpPr/>
          <p:nvPr/>
        </p:nvGrpSpPr>
        <p:grpSpPr>
          <a:xfrm>
            <a:off x="14068620" y="10130940"/>
            <a:ext cx="17820" cy="58860"/>
            <a:chOff x="0" y="0"/>
            <a:chExt cx="23760" cy="78480"/>
          </a:xfrm>
        </p:grpSpPr>
        <p:sp>
          <p:nvSpPr>
            <p:cNvPr id="109" name="Freeform 251">
              <a:extLst>
                <a:ext uri="{FF2B5EF4-FFF2-40B4-BE49-F238E27FC236}">
                  <a16:creationId xmlns:a16="http://schemas.microsoft.com/office/drawing/2014/main" id="{C2A9171C-EFDD-0E79-3E02-1067D8CC68FC}"/>
                </a:ext>
              </a:extLst>
            </p:cNvPr>
            <p:cNvSpPr/>
            <p:nvPr/>
          </p:nvSpPr>
          <p:spPr>
            <a:xfrm>
              <a:off x="0" y="0"/>
              <a:ext cx="23749" cy="78486"/>
            </a:xfrm>
            <a:custGeom>
              <a:avLst/>
              <a:gdLst/>
              <a:ahLst/>
              <a:cxnLst/>
              <a:rect l="l" t="t" r="r" b="b"/>
              <a:pathLst>
                <a:path w="23749" h="78486">
                  <a:moveTo>
                    <a:pt x="23749" y="70485"/>
                  </a:moveTo>
                  <a:cubicBezTo>
                    <a:pt x="23749" y="48387"/>
                    <a:pt x="23749" y="30226"/>
                    <a:pt x="23749" y="10160"/>
                  </a:cubicBezTo>
                  <a:cubicBezTo>
                    <a:pt x="21717" y="6096"/>
                    <a:pt x="15875" y="0"/>
                    <a:pt x="11938" y="0"/>
                  </a:cubicBezTo>
                  <a:cubicBezTo>
                    <a:pt x="8001" y="0"/>
                    <a:pt x="0" y="6096"/>
                    <a:pt x="0" y="10033"/>
                  </a:cubicBezTo>
                  <a:cubicBezTo>
                    <a:pt x="0" y="26162"/>
                    <a:pt x="0" y="44323"/>
                    <a:pt x="0" y="60325"/>
                  </a:cubicBezTo>
                  <a:cubicBezTo>
                    <a:pt x="2032" y="78486"/>
                    <a:pt x="13843" y="68326"/>
                    <a:pt x="23749" y="703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0" name="Group 252">
            <a:extLst>
              <a:ext uri="{FF2B5EF4-FFF2-40B4-BE49-F238E27FC236}">
                <a16:creationId xmlns:a16="http://schemas.microsoft.com/office/drawing/2014/main" id="{83ACEF48-126E-EC76-42AB-78C6AFDE4D80}"/>
              </a:ext>
            </a:extLst>
          </p:cNvPr>
          <p:cNvGrpSpPr/>
          <p:nvPr/>
        </p:nvGrpSpPr>
        <p:grpSpPr>
          <a:xfrm>
            <a:off x="14070780" y="9708660"/>
            <a:ext cx="16200" cy="51300"/>
            <a:chOff x="0" y="0"/>
            <a:chExt cx="21600" cy="68400"/>
          </a:xfrm>
        </p:grpSpPr>
        <p:sp>
          <p:nvSpPr>
            <p:cNvPr id="111" name="Freeform 253">
              <a:extLst>
                <a:ext uri="{FF2B5EF4-FFF2-40B4-BE49-F238E27FC236}">
                  <a16:creationId xmlns:a16="http://schemas.microsoft.com/office/drawing/2014/main" id="{8AFEC1FD-C025-FCCF-1E68-9D7905797790}"/>
                </a:ext>
              </a:extLst>
            </p:cNvPr>
            <p:cNvSpPr/>
            <p:nvPr/>
          </p:nvSpPr>
          <p:spPr>
            <a:xfrm>
              <a:off x="0" y="0"/>
              <a:ext cx="21590" cy="68453"/>
            </a:xfrm>
            <a:custGeom>
              <a:avLst/>
              <a:gdLst/>
              <a:ahLst/>
              <a:cxnLst/>
              <a:rect l="l" t="t" r="r" b="b"/>
              <a:pathLst>
                <a:path w="21590" h="68453">
                  <a:moveTo>
                    <a:pt x="0" y="68453"/>
                  </a:moveTo>
                  <a:cubicBezTo>
                    <a:pt x="7874" y="68453"/>
                    <a:pt x="13716" y="68453"/>
                    <a:pt x="21590" y="68453"/>
                  </a:cubicBezTo>
                  <a:cubicBezTo>
                    <a:pt x="21590" y="46355"/>
                    <a:pt x="21590" y="24257"/>
                    <a:pt x="21590" y="0"/>
                  </a:cubicBezTo>
                  <a:cubicBezTo>
                    <a:pt x="13716" y="0"/>
                    <a:pt x="7874" y="0"/>
                    <a:pt x="0" y="0"/>
                  </a:cubicBezTo>
                  <a:cubicBezTo>
                    <a:pt x="0" y="22098"/>
                    <a:pt x="0" y="46228"/>
                    <a:pt x="0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2" name="Group 254">
            <a:extLst>
              <a:ext uri="{FF2B5EF4-FFF2-40B4-BE49-F238E27FC236}">
                <a16:creationId xmlns:a16="http://schemas.microsoft.com/office/drawing/2014/main" id="{0F216C4B-0120-A169-138D-344544649E1E}"/>
              </a:ext>
            </a:extLst>
          </p:cNvPr>
          <p:cNvGrpSpPr/>
          <p:nvPr/>
        </p:nvGrpSpPr>
        <p:grpSpPr>
          <a:xfrm>
            <a:off x="14879160" y="9708660"/>
            <a:ext cx="14580" cy="51300"/>
            <a:chOff x="0" y="0"/>
            <a:chExt cx="19440" cy="68400"/>
          </a:xfrm>
        </p:grpSpPr>
        <p:sp>
          <p:nvSpPr>
            <p:cNvPr id="113" name="Freeform 255">
              <a:extLst>
                <a:ext uri="{FF2B5EF4-FFF2-40B4-BE49-F238E27FC236}">
                  <a16:creationId xmlns:a16="http://schemas.microsoft.com/office/drawing/2014/main" id="{C990DEF6-C6F1-06B4-C3DE-F5B2665E5546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0"/>
                  </a:moveTo>
                  <a:cubicBezTo>
                    <a:pt x="11684" y="0"/>
                    <a:pt x="5842" y="0"/>
                    <a:pt x="0" y="0"/>
                  </a:cubicBezTo>
                  <a:cubicBezTo>
                    <a:pt x="0" y="24130"/>
                    <a:pt x="0" y="46228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ubicBezTo>
                    <a:pt x="19431" y="46355"/>
                    <a:pt x="19431" y="24257"/>
                    <a:pt x="1943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4" name="Group 256">
            <a:extLst>
              <a:ext uri="{FF2B5EF4-FFF2-40B4-BE49-F238E27FC236}">
                <a16:creationId xmlns:a16="http://schemas.microsoft.com/office/drawing/2014/main" id="{172A96B8-2985-1C55-6F15-39C38ABD37A0}"/>
              </a:ext>
            </a:extLst>
          </p:cNvPr>
          <p:cNvGrpSpPr/>
          <p:nvPr/>
        </p:nvGrpSpPr>
        <p:grpSpPr>
          <a:xfrm>
            <a:off x="15831180" y="8628660"/>
            <a:ext cx="61020" cy="11880"/>
            <a:chOff x="0" y="0"/>
            <a:chExt cx="81360" cy="15840"/>
          </a:xfrm>
        </p:grpSpPr>
        <p:sp>
          <p:nvSpPr>
            <p:cNvPr id="115" name="Freeform 257">
              <a:extLst>
                <a:ext uri="{FF2B5EF4-FFF2-40B4-BE49-F238E27FC236}">
                  <a16:creationId xmlns:a16="http://schemas.microsoft.com/office/drawing/2014/main" id="{4BCBF9B4-05E8-587C-7CE6-E0FF82548121}"/>
                </a:ext>
              </a:extLst>
            </p:cNvPr>
            <p:cNvSpPr/>
            <p:nvPr/>
          </p:nvSpPr>
          <p:spPr>
            <a:xfrm>
              <a:off x="0" y="0"/>
              <a:ext cx="81407" cy="15875"/>
            </a:xfrm>
            <a:custGeom>
              <a:avLst/>
              <a:gdLst/>
              <a:ahLst/>
              <a:cxnLst/>
              <a:rect l="l" t="t" r="r" b="b"/>
              <a:pathLst>
                <a:path w="81407" h="15875">
                  <a:moveTo>
                    <a:pt x="2032" y="0"/>
                  </a:moveTo>
                  <a:cubicBezTo>
                    <a:pt x="2032" y="5969"/>
                    <a:pt x="0" y="9906"/>
                    <a:pt x="0" y="15875"/>
                  </a:cubicBezTo>
                  <a:cubicBezTo>
                    <a:pt x="27813" y="15875"/>
                    <a:pt x="53594" y="15875"/>
                    <a:pt x="81407" y="15875"/>
                  </a:cubicBezTo>
                  <a:cubicBezTo>
                    <a:pt x="81407" y="9906"/>
                    <a:pt x="81407" y="5969"/>
                    <a:pt x="81407" y="0"/>
                  </a:cubicBezTo>
                  <a:cubicBezTo>
                    <a:pt x="55626" y="0"/>
                    <a:pt x="29718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6" name="Group 258">
            <a:extLst>
              <a:ext uri="{FF2B5EF4-FFF2-40B4-BE49-F238E27FC236}">
                <a16:creationId xmlns:a16="http://schemas.microsoft.com/office/drawing/2014/main" id="{ACDC5FC8-ED05-338B-231C-3AB21D661B44}"/>
              </a:ext>
            </a:extLst>
          </p:cNvPr>
          <p:cNvGrpSpPr/>
          <p:nvPr/>
        </p:nvGrpSpPr>
        <p:grpSpPr>
          <a:xfrm>
            <a:off x="17362620" y="9060120"/>
            <a:ext cx="28620" cy="25920"/>
            <a:chOff x="0" y="0"/>
            <a:chExt cx="38160" cy="34560"/>
          </a:xfrm>
        </p:grpSpPr>
        <p:sp>
          <p:nvSpPr>
            <p:cNvPr id="117" name="Freeform 259">
              <a:extLst>
                <a:ext uri="{FF2B5EF4-FFF2-40B4-BE49-F238E27FC236}">
                  <a16:creationId xmlns:a16="http://schemas.microsoft.com/office/drawing/2014/main" id="{80142C32-12C9-E6C6-F0A3-53E9B05F206A}"/>
                </a:ext>
              </a:extLst>
            </p:cNvPr>
            <p:cNvSpPr/>
            <p:nvPr/>
          </p:nvSpPr>
          <p:spPr>
            <a:xfrm>
              <a:off x="0" y="0"/>
              <a:ext cx="38100" cy="34544"/>
            </a:xfrm>
            <a:custGeom>
              <a:avLst/>
              <a:gdLst/>
              <a:ahLst/>
              <a:cxnLst/>
              <a:rect l="l" t="t" r="r" b="b"/>
              <a:pathLst>
                <a:path w="38100" h="34544">
                  <a:moveTo>
                    <a:pt x="38100" y="34544"/>
                  </a:moveTo>
                  <a:cubicBezTo>
                    <a:pt x="38100" y="22352"/>
                    <a:pt x="38100" y="12192"/>
                    <a:pt x="38100" y="0"/>
                  </a:cubicBezTo>
                  <a:cubicBezTo>
                    <a:pt x="26035" y="0"/>
                    <a:pt x="13970" y="0"/>
                    <a:pt x="0" y="0"/>
                  </a:cubicBezTo>
                  <a:cubicBezTo>
                    <a:pt x="0" y="10160"/>
                    <a:pt x="0" y="22352"/>
                    <a:pt x="0" y="34544"/>
                  </a:cubicBezTo>
                  <a:cubicBezTo>
                    <a:pt x="12065" y="34544"/>
                    <a:pt x="24130" y="34544"/>
                    <a:pt x="38100" y="3454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8" name="Group 260">
            <a:extLst>
              <a:ext uri="{FF2B5EF4-FFF2-40B4-BE49-F238E27FC236}">
                <a16:creationId xmlns:a16="http://schemas.microsoft.com/office/drawing/2014/main" id="{43E646D1-5AA0-4968-5EE2-8B844C9C9117}"/>
              </a:ext>
            </a:extLst>
          </p:cNvPr>
          <p:cNvGrpSpPr/>
          <p:nvPr/>
        </p:nvGrpSpPr>
        <p:grpSpPr>
          <a:xfrm>
            <a:off x="17240580" y="9535320"/>
            <a:ext cx="15120" cy="52380"/>
            <a:chOff x="0" y="0"/>
            <a:chExt cx="20160" cy="69840"/>
          </a:xfrm>
        </p:grpSpPr>
        <p:sp>
          <p:nvSpPr>
            <p:cNvPr id="119" name="Freeform 261">
              <a:extLst>
                <a:ext uri="{FF2B5EF4-FFF2-40B4-BE49-F238E27FC236}">
                  <a16:creationId xmlns:a16="http://schemas.microsoft.com/office/drawing/2014/main" id="{6667A406-94C6-5951-14A6-53098D9918D3}"/>
                </a:ext>
              </a:extLst>
            </p:cNvPr>
            <p:cNvSpPr/>
            <p:nvPr/>
          </p:nvSpPr>
          <p:spPr>
            <a:xfrm>
              <a:off x="0" y="0"/>
              <a:ext cx="20193" cy="69850"/>
            </a:xfrm>
            <a:custGeom>
              <a:avLst/>
              <a:gdLst/>
              <a:ahLst/>
              <a:cxnLst/>
              <a:rect l="l" t="t" r="r" b="b"/>
              <a:pathLst>
                <a:path w="20193" h="69850">
                  <a:moveTo>
                    <a:pt x="20193" y="5969"/>
                  </a:moveTo>
                  <a:cubicBezTo>
                    <a:pt x="6096" y="0"/>
                    <a:pt x="0" y="8001"/>
                    <a:pt x="0" y="21971"/>
                  </a:cubicBezTo>
                  <a:cubicBezTo>
                    <a:pt x="0" y="29972"/>
                    <a:pt x="0" y="39878"/>
                    <a:pt x="0" y="47879"/>
                  </a:cubicBezTo>
                  <a:cubicBezTo>
                    <a:pt x="0" y="61849"/>
                    <a:pt x="4064" y="69850"/>
                    <a:pt x="20193" y="65786"/>
                  </a:cubicBezTo>
                  <a:cubicBezTo>
                    <a:pt x="20193" y="45847"/>
                    <a:pt x="20193" y="25908"/>
                    <a:pt x="20193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0" name="Group 262">
            <a:extLst>
              <a:ext uri="{FF2B5EF4-FFF2-40B4-BE49-F238E27FC236}">
                <a16:creationId xmlns:a16="http://schemas.microsoft.com/office/drawing/2014/main" id="{A97BF770-8CD9-D5FA-ACAE-5777FD399A9B}"/>
              </a:ext>
            </a:extLst>
          </p:cNvPr>
          <p:cNvGrpSpPr/>
          <p:nvPr/>
        </p:nvGrpSpPr>
        <p:grpSpPr>
          <a:xfrm>
            <a:off x="17839440" y="9648720"/>
            <a:ext cx="17820" cy="49680"/>
            <a:chOff x="0" y="0"/>
            <a:chExt cx="23760" cy="66240"/>
          </a:xfrm>
        </p:grpSpPr>
        <p:sp>
          <p:nvSpPr>
            <p:cNvPr id="121" name="Freeform 263">
              <a:extLst>
                <a:ext uri="{FF2B5EF4-FFF2-40B4-BE49-F238E27FC236}">
                  <a16:creationId xmlns:a16="http://schemas.microsoft.com/office/drawing/2014/main" id="{B410FEE5-6675-14F2-C9CC-59AC45456560}"/>
                </a:ext>
              </a:extLst>
            </p:cNvPr>
            <p:cNvSpPr/>
            <p:nvPr/>
          </p:nvSpPr>
          <p:spPr>
            <a:xfrm>
              <a:off x="0" y="0"/>
              <a:ext cx="23749" cy="66294"/>
            </a:xfrm>
            <a:custGeom>
              <a:avLst/>
              <a:gdLst/>
              <a:ahLst/>
              <a:cxnLst/>
              <a:rect l="l" t="t" r="r" b="b"/>
              <a:pathLst>
                <a:path w="23749" h="66294">
                  <a:moveTo>
                    <a:pt x="23749" y="66294"/>
                  </a:moveTo>
                  <a:cubicBezTo>
                    <a:pt x="23749" y="44196"/>
                    <a:pt x="23749" y="28194"/>
                    <a:pt x="21717" y="10033"/>
                  </a:cubicBezTo>
                  <a:cubicBezTo>
                    <a:pt x="21717" y="5969"/>
                    <a:pt x="17780" y="0"/>
                    <a:pt x="15875" y="0"/>
                  </a:cubicBezTo>
                  <a:cubicBezTo>
                    <a:pt x="9906" y="2032"/>
                    <a:pt x="2032" y="5969"/>
                    <a:pt x="2032" y="8001"/>
                  </a:cubicBezTo>
                  <a:cubicBezTo>
                    <a:pt x="0" y="24130"/>
                    <a:pt x="0" y="40132"/>
                    <a:pt x="2032" y="54229"/>
                  </a:cubicBezTo>
                  <a:cubicBezTo>
                    <a:pt x="2032" y="58293"/>
                    <a:pt x="13970" y="62230"/>
                    <a:pt x="23749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2" name="Group 264">
            <a:extLst>
              <a:ext uri="{FF2B5EF4-FFF2-40B4-BE49-F238E27FC236}">
                <a16:creationId xmlns:a16="http://schemas.microsoft.com/office/drawing/2014/main" id="{664DB3F3-DC7B-7D6C-F813-57EA1B717631}"/>
              </a:ext>
            </a:extLst>
          </p:cNvPr>
          <p:cNvGrpSpPr/>
          <p:nvPr/>
        </p:nvGrpSpPr>
        <p:grpSpPr>
          <a:xfrm>
            <a:off x="17240580" y="9648720"/>
            <a:ext cx="16200" cy="48060"/>
            <a:chOff x="0" y="0"/>
            <a:chExt cx="21600" cy="64080"/>
          </a:xfrm>
        </p:grpSpPr>
        <p:sp>
          <p:nvSpPr>
            <p:cNvPr id="123" name="Freeform 265">
              <a:extLst>
                <a:ext uri="{FF2B5EF4-FFF2-40B4-BE49-F238E27FC236}">
                  <a16:creationId xmlns:a16="http://schemas.microsoft.com/office/drawing/2014/main" id="{25858575-8910-334B-8D6D-46613EC5A597}"/>
                </a:ext>
              </a:extLst>
            </p:cNvPr>
            <p:cNvSpPr/>
            <p:nvPr/>
          </p:nvSpPr>
          <p:spPr>
            <a:xfrm>
              <a:off x="0" y="0"/>
              <a:ext cx="21590" cy="64135"/>
            </a:xfrm>
            <a:custGeom>
              <a:avLst/>
              <a:gdLst/>
              <a:ahLst/>
              <a:cxnLst/>
              <a:rect l="l" t="t" r="r" b="b"/>
              <a:pathLst>
                <a:path w="21590" h="64135">
                  <a:moveTo>
                    <a:pt x="21590" y="64135"/>
                  </a:moveTo>
                  <a:cubicBezTo>
                    <a:pt x="21590" y="44069"/>
                    <a:pt x="21590" y="28067"/>
                    <a:pt x="21590" y="12065"/>
                  </a:cubicBezTo>
                  <a:cubicBezTo>
                    <a:pt x="21590" y="8001"/>
                    <a:pt x="15748" y="0"/>
                    <a:pt x="13716" y="0"/>
                  </a:cubicBezTo>
                  <a:cubicBezTo>
                    <a:pt x="9779" y="0"/>
                    <a:pt x="1905" y="5969"/>
                    <a:pt x="1905" y="8001"/>
                  </a:cubicBezTo>
                  <a:cubicBezTo>
                    <a:pt x="0" y="24003"/>
                    <a:pt x="0" y="40005"/>
                    <a:pt x="1905" y="56007"/>
                  </a:cubicBezTo>
                  <a:cubicBezTo>
                    <a:pt x="1905" y="60071"/>
                    <a:pt x="11684" y="61976"/>
                    <a:pt x="21590" y="640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4" name="Group 266">
            <a:extLst>
              <a:ext uri="{FF2B5EF4-FFF2-40B4-BE49-F238E27FC236}">
                <a16:creationId xmlns:a16="http://schemas.microsoft.com/office/drawing/2014/main" id="{B8EBC592-90C3-9344-A9BD-32F18DD32A79}"/>
              </a:ext>
            </a:extLst>
          </p:cNvPr>
          <p:cNvGrpSpPr/>
          <p:nvPr/>
        </p:nvGrpSpPr>
        <p:grpSpPr>
          <a:xfrm>
            <a:off x="17238420" y="9909540"/>
            <a:ext cx="17820" cy="49140"/>
            <a:chOff x="0" y="0"/>
            <a:chExt cx="23760" cy="65520"/>
          </a:xfrm>
        </p:grpSpPr>
        <p:sp>
          <p:nvSpPr>
            <p:cNvPr id="125" name="Freeform 267">
              <a:extLst>
                <a:ext uri="{FF2B5EF4-FFF2-40B4-BE49-F238E27FC236}">
                  <a16:creationId xmlns:a16="http://schemas.microsoft.com/office/drawing/2014/main" id="{9EB71C22-9E73-9BF7-3B50-E839DB463E9E}"/>
                </a:ext>
              </a:extLst>
            </p:cNvPr>
            <p:cNvSpPr/>
            <p:nvPr/>
          </p:nvSpPr>
          <p:spPr>
            <a:xfrm>
              <a:off x="0" y="0"/>
              <a:ext cx="23749" cy="65532"/>
            </a:xfrm>
            <a:custGeom>
              <a:avLst/>
              <a:gdLst/>
              <a:ahLst/>
              <a:cxnLst/>
              <a:rect l="l" t="t" r="r" b="b"/>
              <a:pathLst>
                <a:path w="23749" h="65532">
                  <a:moveTo>
                    <a:pt x="23749" y="59563"/>
                  </a:moveTo>
                  <a:cubicBezTo>
                    <a:pt x="23749" y="41656"/>
                    <a:pt x="23749" y="21844"/>
                    <a:pt x="23749" y="3937"/>
                  </a:cubicBezTo>
                  <a:cubicBezTo>
                    <a:pt x="7874" y="0"/>
                    <a:pt x="0" y="3937"/>
                    <a:pt x="2032" y="19812"/>
                  </a:cubicBezTo>
                  <a:cubicBezTo>
                    <a:pt x="2032" y="27813"/>
                    <a:pt x="2032" y="35687"/>
                    <a:pt x="2032" y="43688"/>
                  </a:cubicBezTo>
                  <a:cubicBezTo>
                    <a:pt x="0" y="57531"/>
                    <a:pt x="5969" y="65532"/>
                    <a:pt x="23749" y="595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6" name="Group 268">
            <a:extLst>
              <a:ext uri="{FF2B5EF4-FFF2-40B4-BE49-F238E27FC236}">
                <a16:creationId xmlns:a16="http://schemas.microsoft.com/office/drawing/2014/main" id="{8A5B7877-194E-107C-FBFA-633B92D99ED4}"/>
              </a:ext>
            </a:extLst>
          </p:cNvPr>
          <p:cNvGrpSpPr/>
          <p:nvPr/>
        </p:nvGrpSpPr>
        <p:grpSpPr>
          <a:xfrm>
            <a:off x="17840520" y="9798840"/>
            <a:ext cx="16200" cy="49140"/>
            <a:chOff x="0" y="0"/>
            <a:chExt cx="21600" cy="65520"/>
          </a:xfrm>
        </p:grpSpPr>
        <p:sp>
          <p:nvSpPr>
            <p:cNvPr id="127" name="Freeform 269">
              <a:extLst>
                <a:ext uri="{FF2B5EF4-FFF2-40B4-BE49-F238E27FC236}">
                  <a16:creationId xmlns:a16="http://schemas.microsoft.com/office/drawing/2014/main" id="{161E2400-EEA3-875E-2FBB-67D1742B7B55}"/>
                </a:ext>
              </a:extLst>
            </p:cNvPr>
            <p:cNvSpPr/>
            <p:nvPr/>
          </p:nvSpPr>
          <p:spPr>
            <a:xfrm>
              <a:off x="0" y="0"/>
              <a:ext cx="21590" cy="65532"/>
            </a:xfrm>
            <a:custGeom>
              <a:avLst/>
              <a:gdLst/>
              <a:ahLst/>
              <a:cxnLst/>
              <a:rect l="l" t="t" r="r" b="b"/>
              <a:pathLst>
                <a:path w="21590" h="65532">
                  <a:moveTo>
                    <a:pt x="21590" y="3937"/>
                  </a:moveTo>
                  <a:cubicBezTo>
                    <a:pt x="7874" y="0"/>
                    <a:pt x="0" y="3937"/>
                    <a:pt x="0" y="17907"/>
                  </a:cubicBezTo>
                  <a:cubicBezTo>
                    <a:pt x="0" y="27813"/>
                    <a:pt x="0" y="37719"/>
                    <a:pt x="0" y="47752"/>
                  </a:cubicBezTo>
                  <a:cubicBezTo>
                    <a:pt x="0" y="61595"/>
                    <a:pt x="5842" y="65532"/>
                    <a:pt x="21590" y="61595"/>
                  </a:cubicBezTo>
                  <a:cubicBezTo>
                    <a:pt x="21590" y="43688"/>
                    <a:pt x="21590" y="23876"/>
                    <a:pt x="2159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8" name="Group 270">
            <a:extLst>
              <a:ext uri="{FF2B5EF4-FFF2-40B4-BE49-F238E27FC236}">
                <a16:creationId xmlns:a16="http://schemas.microsoft.com/office/drawing/2014/main" id="{033DEDB0-3519-AD2E-4D2A-B2C368A1AF87}"/>
              </a:ext>
            </a:extLst>
          </p:cNvPr>
          <p:cNvGrpSpPr/>
          <p:nvPr/>
        </p:nvGrpSpPr>
        <p:grpSpPr>
          <a:xfrm>
            <a:off x="17238420" y="9799920"/>
            <a:ext cx="17820" cy="46440"/>
            <a:chOff x="0" y="0"/>
            <a:chExt cx="23760" cy="61920"/>
          </a:xfrm>
        </p:grpSpPr>
        <p:sp>
          <p:nvSpPr>
            <p:cNvPr id="129" name="Freeform 271">
              <a:extLst>
                <a:ext uri="{FF2B5EF4-FFF2-40B4-BE49-F238E27FC236}">
                  <a16:creationId xmlns:a16="http://schemas.microsoft.com/office/drawing/2014/main" id="{0CB83CAB-0445-6696-8BA4-3863E5A69A37}"/>
                </a:ext>
              </a:extLst>
            </p:cNvPr>
            <p:cNvSpPr/>
            <p:nvPr/>
          </p:nvSpPr>
          <p:spPr>
            <a:xfrm>
              <a:off x="0" y="0"/>
              <a:ext cx="23876" cy="61976"/>
            </a:xfrm>
            <a:custGeom>
              <a:avLst/>
              <a:gdLst/>
              <a:ahLst/>
              <a:cxnLst/>
              <a:rect l="l" t="t" r="r" b="b"/>
              <a:pathLst>
                <a:path w="23876" h="61976">
                  <a:moveTo>
                    <a:pt x="2032" y="32004"/>
                  </a:moveTo>
                  <a:cubicBezTo>
                    <a:pt x="2032" y="37973"/>
                    <a:pt x="0" y="45974"/>
                    <a:pt x="2032" y="51943"/>
                  </a:cubicBezTo>
                  <a:cubicBezTo>
                    <a:pt x="4064" y="55880"/>
                    <a:pt x="9906" y="57912"/>
                    <a:pt x="13970" y="61976"/>
                  </a:cubicBezTo>
                  <a:cubicBezTo>
                    <a:pt x="17907" y="58039"/>
                    <a:pt x="23876" y="53975"/>
                    <a:pt x="23876" y="50038"/>
                  </a:cubicBezTo>
                  <a:cubicBezTo>
                    <a:pt x="23876" y="38100"/>
                    <a:pt x="23876" y="24130"/>
                    <a:pt x="23876" y="12065"/>
                  </a:cubicBezTo>
                  <a:cubicBezTo>
                    <a:pt x="23749" y="8001"/>
                    <a:pt x="17780" y="3937"/>
                    <a:pt x="15875" y="0"/>
                  </a:cubicBezTo>
                  <a:cubicBezTo>
                    <a:pt x="11938" y="3937"/>
                    <a:pt x="3937" y="5969"/>
                    <a:pt x="2032" y="10033"/>
                  </a:cubicBezTo>
                  <a:cubicBezTo>
                    <a:pt x="0" y="16002"/>
                    <a:pt x="2032" y="24003"/>
                    <a:pt x="0" y="32004"/>
                  </a:cubicBezTo>
                  <a:cubicBezTo>
                    <a:pt x="2032" y="32004"/>
                    <a:pt x="2032" y="32004"/>
                    <a:pt x="2032" y="320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0" name="Group 272">
            <a:extLst>
              <a:ext uri="{FF2B5EF4-FFF2-40B4-BE49-F238E27FC236}">
                <a16:creationId xmlns:a16="http://schemas.microsoft.com/office/drawing/2014/main" id="{88FB9E48-6517-3597-C010-91D277B8CBDB}"/>
              </a:ext>
            </a:extLst>
          </p:cNvPr>
          <p:cNvGrpSpPr/>
          <p:nvPr/>
        </p:nvGrpSpPr>
        <p:grpSpPr>
          <a:xfrm>
            <a:off x="17520840" y="8747460"/>
            <a:ext cx="56700" cy="10260"/>
            <a:chOff x="0" y="0"/>
            <a:chExt cx="75600" cy="13680"/>
          </a:xfrm>
        </p:grpSpPr>
        <p:sp>
          <p:nvSpPr>
            <p:cNvPr id="131" name="Freeform 273">
              <a:extLst>
                <a:ext uri="{FF2B5EF4-FFF2-40B4-BE49-F238E27FC236}">
                  <a16:creationId xmlns:a16="http://schemas.microsoft.com/office/drawing/2014/main" id="{13863183-803F-B2F5-2BF8-B7B067C79B21}"/>
                </a:ext>
              </a:extLst>
            </p:cNvPr>
            <p:cNvSpPr/>
            <p:nvPr/>
          </p:nvSpPr>
          <p:spPr>
            <a:xfrm>
              <a:off x="0" y="0"/>
              <a:ext cx="75565" cy="13716"/>
            </a:xfrm>
            <a:custGeom>
              <a:avLst/>
              <a:gdLst/>
              <a:ahLst/>
              <a:cxnLst/>
              <a:rect l="l" t="t" r="r" b="b"/>
              <a:pathLst>
                <a:path w="75565" h="13716">
                  <a:moveTo>
                    <a:pt x="0" y="0"/>
                  </a:moveTo>
                  <a:cubicBezTo>
                    <a:pt x="0" y="3937"/>
                    <a:pt x="0" y="7874"/>
                    <a:pt x="0" y="13716"/>
                  </a:cubicBezTo>
                  <a:cubicBezTo>
                    <a:pt x="25908" y="13716"/>
                    <a:pt x="51689" y="13716"/>
                    <a:pt x="75565" y="13716"/>
                  </a:cubicBezTo>
                  <a:cubicBezTo>
                    <a:pt x="75565" y="7874"/>
                    <a:pt x="75565" y="3937"/>
                    <a:pt x="75565" y="0"/>
                  </a:cubicBezTo>
                  <a:cubicBezTo>
                    <a:pt x="51689" y="0"/>
                    <a:pt x="2590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2" name="Group 274">
            <a:extLst>
              <a:ext uri="{FF2B5EF4-FFF2-40B4-BE49-F238E27FC236}">
                <a16:creationId xmlns:a16="http://schemas.microsoft.com/office/drawing/2014/main" id="{94B41699-549D-A5D8-583C-7DAA41F35B7E}"/>
              </a:ext>
            </a:extLst>
          </p:cNvPr>
          <p:cNvGrpSpPr/>
          <p:nvPr/>
        </p:nvGrpSpPr>
        <p:grpSpPr>
          <a:xfrm>
            <a:off x="17995500" y="9537480"/>
            <a:ext cx="13500" cy="46440"/>
            <a:chOff x="0" y="0"/>
            <a:chExt cx="18000" cy="61920"/>
          </a:xfrm>
        </p:grpSpPr>
        <p:sp>
          <p:nvSpPr>
            <p:cNvPr id="133" name="Freeform 275">
              <a:extLst>
                <a:ext uri="{FF2B5EF4-FFF2-40B4-BE49-F238E27FC236}">
                  <a16:creationId xmlns:a16="http://schemas.microsoft.com/office/drawing/2014/main" id="{8E3FDD4D-9292-8C18-B3B5-F7F122BA45DB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0" y="0"/>
                  </a:moveTo>
                  <a:cubicBezTo>
                    <a:pt x="0" y="21971"/>
                    <a:pt x="0" y="41910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0"/>
                  </a:cubicBezTo>
                  <a:cubicBezTo>
                    <a:pt x="11938" y="0"/>
                    <a:pt x="8001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4" name="Group 276">
            <a:extLst>
              <a:ext uri="{FF2B5EF4-FFF2-40B4-BE49-F238E27FC236}">
                <a16:creationId xmlns:a16="http://schemas.microsoft.com/office/drawing/2014/main" id="{DFF36ECB-8B16-A17A-69A8-5C844262D773}"/>
              </a:ext>
            </a:extLst>
          </p:cNvPr>
          <p:cNvGrpSpPr/>
          <p:nvPr/>
        </p:nvGrpSpPr>
        <p:grpSpPr>
          <a:xfrm>
            <a:off x="17843220" y="9537480"/>
            <a:ext cx="14040" cy="46440"/>
            <a:chOff x="0" y="0"/>
            <a:chExt cx="18720" cy="61920"/>
          </a:xfrm>
        </p:grpSpPr>
        <p:sp>
          <p:nvSpPr>
            <p:cNvPr id="135" name="Freeform 277">
              <a:extLst>
                <a:ext uri="{FF2B5EF4-FFF2-40B4-BE49-F238E27FC236}">
                  <a16:creationId xmlns:a16="http://schemas.microsoft.com/office/drawing/2014/main" id="{FED93F40-A6BD-3696-745D-A372159A8306}"/>
                </a:ext>
              </a:extLst>
            </p:cNvPr>
            <p:cNvSpPr/>
            <p:nvPr/>
          </p:nvSpPr>
          <p:spPr>
            <a:xfrm>
              <a:off x="0" y="0"/>
              <a:ext cx="18669" cy="61976"/>
            </a:xfrm>
            <a:custGeom>
              <a:avLst/>
              <a:gdLst/>
              <a:ahLst/>
              <a:cxnLst/>
              <a:rect l="l" t="t" r="r" b="b"/>
              <a:pathLst>
                <a:path w="18669" h="61976">
                  <a:moveTo>
                    <a:pt x="0" y="61976"/>
                  </a:moveTo>
                  <a:cubicBezTo>
                    <a:pt x="8382" y="61976"/>
                    <a:pt x="12446" y="61976"/>
                    <a:pt x="18669" y="61976"/>
                  </a:cubicBezTo>
                  <a:cubicBezTo>
                    <a:pt x="18669" y="42037"/>
                    <a:pt x="18669" y="21971"/>
                    <a:pt x="18669" y="2032"/>
                  </a:cubicBezTo>
                  <a:cubicBezTo>
                    <a:pt x="12446" y="2032"/>
                    <a:pt x="8382" y="2032"/>
                    <a:pt x="0" y="0"/>
                  </a:cubicBezTo>
                  <a:cubicBezTo>
                    <a:pt x="0" y="21971"/>
                    <a:pt x="0" y="41910"/>
                    <a:pt x="0" y="6197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6" name="Group 278">
            <a:extLst>
              <a:ext uri="{FF2B5EF4-FFF2-40B4-BE49-F238E27FC236}">
                <a16:creationId xmlns:a16="http://schemas.microsoft.com/office/drawing/2014/main" id="{DF8BB664-E344-8787-8E9E-A122D60DD96A}"/>
              </a:ext>
            </a:extLst>
          </p:cNvPr>
          <p:cNvGrpSpPr/>
          <p:nvPr/>
        </p:nvGrpSpPr>
        <p:grpSpPr>
          <a:xfrm>
            <a:off x="17090460" y="9537480"/>
            <a:ext cx="13500" cy="46440"/>
            <a:chOff x="0" y="0"/>
            <a:chExt cx="18000" cy="61920"/>
          </a:xfrm>
        </p:grpSpPr>
        <p:sp>
          <p:nvSpPr>
            <p:cNvPr id="137" name="Freeform 279">
              <a:extLst>
                <a:ext uri="{FF2B5EF4-FFF2-40B4-BE49-F238E27FC236}">
                  <a16:creationId xmlns:a16="http://schemas.microsoft.com/office/drawing/2014/main" id="{3A70F7B1-40E4-0F61-C18F-E42F7B50CA5E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18034" y="2032"/>
                  </a:moveTo>
                  <a:cubicBezTo>
                    <a:pt x="11938" y="2032"/>
                    <a:pt x="5969" y="2032"/>
                    <a:pt x="0" y="0"/>
                  </a:cubicBezTo>
                  <a:cubicBezTo>
                    <a:pt x="0" y="21971"/>
                    <a:pt x="0" y="40005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8" name="Group 280">
            <a:extLst>
              <a:ext uri="{FF2B5EF4-FFF2-40B4-BE49-F238E27FC236}">
                <a16:creationId xmlns:a16="http://schemas.microsoft.com/office/drawing/2014/main" id="{CF0132AF-37BA-974E-7AD6-C160524F1D40}"/>
              </a:ext>
            </a:extLst>
          </p:cNvPr>
          <p:cNvGrpSpPr/>
          <p:nvPr/>
        </p:nvGrpSpPr>
        <p:grpSpPr>
          <a:xfrm>
            <a:off x="17995500" y="9912780"/>
            <a:ext cx="13500" cy="42660"/>
            <a:chOff x="0" y="0"/>
            <a:chExt cx="18000" cy="56880"/>
          </a:xfrm>
        </p:grpSpPr>
        <p:sp>
          <p:nvSpPr>
            <p:cNvPr id="139" name="Freeform 281">
              <a:extLst>
                <a:ext uri="{FF2B5EF4-FFF2-40B4-BE49-F238E27FC236}">
                  <a16:creationId xmlns:a16="http://schemas.microsoft.com/office/drawing/2014/main" id="{1330AB8A-3423-C5AC-DAA1-4EAEDA00B3DA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0" y="58928"/>
                  </a:move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6576"/>
                    <a:pt x="0" y="589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0" name="Group 282">
            <a:extLst>
              <a:ext uri="{FF2B5EF4-FFF2-40B4-BE49-F238E27FC236}">
                <a16:creationId xmlns:a16="http://schemas.microsoft.com/office/drawing/2014/main" id="{660B7FBD-4AC3-1EB7-D9FC-FA5EC60D0549}"/>
              </a:ext>
            </a:extLst>
          </p:cNvPr>
          <p:cNvGrpSpPr/>
          <p:nvPr/>
        </p:nvGrpSpPr>
        <p:grpSpPr>
          <a:xfrm>
            <a:off x="17995500" y="9795600"/>
            <a:ext cx="14580" cy="49680"/>
            <a:chOff x="0" y="0"/>
            <a:chExt cx="19440" cy="66240"/>
          </a:xfrm>
        </p:grpSpPr>
        <p:sp>
          <p:nvSpPr>
            <p:cNvPr id="141" name="Freeform 283">
              <a:extLst>
                <a:ext uri="{FF2B5EF4-FFF2-40B4-BE49-F238E27FC236}">
                  <a16:creationId xmlns:a16="http://schemas.microsoft.com/office/drawing/2014/main" id="{571A9503-065D-DD5C-CDD6-2B408DB8EC00}"/>
                </a:ext>
              </a:extLst>
            </p:cNvPr>
            <p:cNvSpPr/>
            <p:nvPr/>
          </p:nvSpPr>
          <p:spPr>
            <a:xfrm>
              <a:off x="0" y="0"/>
              <a:ext cx="19431" cy="66294"/>
            </a:xfrm>
            <a:custGeom>
              <a:avLst/>
              <a:gdLst/>
              <a:ahLst/>
              <a:cxnLst/>
              <a:rect l="l" t="t" r="r" b="b"/>
              <a:pathLst>
                <a:path w="19431" h="66294">
                  <a:moveTo>
                    <a:pt x="0" y="66294"/>
                  </a:moveTo>
                  <a:cubicBezTo>
                    <a:pt x="5842" y="66294"/>
                    <a:pt x="11684" y="66294"/>
                    <a:pt x="19431" y="66294"/>
                  </a:cubicBezTo>
                  <a:cubicBezTo>
                    <a:pt x="19431" y="48260"/>
                    <a:pt x="19431" y="32131"/>
                    <a:pt x="17526" y="14097"/>
                  </a:cubicBezTo>
                  <a:cubicBezTo>
                    <a:pt x="17526" y="0"/>
                    <a:pt x="5842" y="8001"/>
                    <a:pt x="0" y="5969"/>
                  </a:cubicBezTo>
                  <a:cubicBezTo>
                    <a:pt x="0" y="28067"/>
                    <a:pt x="0" y="46228"/>
                    <a:pt x="0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2" name="Group 284">
            <a:extLst>
              <a:ext uri="{FF2B5EF4-FFF2-40B4-BE49-F238E27FC236}">
                <a16:creationId xmlns:a16="http://schemas.microsoft.com/office/drawing/2014/main" id="{D83FE52F-D1CE-3624-BB16-AF7DF114767A}"/>
              </a:ext>
            </a:extLst>
          </p:cNvPr>
          <p:cNvGrpSpPr/>
          <p:nvPr/>
        </p:nvGrpSpPr>
        <p:grpSpPr>
          <a:xfrm>
            <a:off x="17995500" y="9651960"/>
            <a:ext cx="13500" cy="43740"/>
            <a:chOff x="0" y="0"/>
            <a:chExt cx="18000" cy="58320"/>
          </a:xfrm>
        </p:grpSpPr>
        <p:sp>
          <p:nvSpPr>
            <p:cNvPr id="143" name="Freeform 285">
              <a:extLst>
                <a:ext uri="{FF2B5EF4-FFF2-40B4-BE49-F238E27FC236}">
                  <a16:creationId xmlns:a16="http://schemas.microsoft.com/office/drawing/2014/main" id="{43800E93-B252-5F5B-31CC-2D699158399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796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39624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4" name="Group 286">
            <a:extLst>
              <a:ext uri="{FF2B5EF4-FFF2-40B4-BE49-F238E27FC236}">
                <a16:creationId xmlns:a16="http://schemas.microsoft.com/office/drawing/2014/main" id="{4B456FAB-B587-EFFC-CB82-E774274261D3}"/>
              </a:ext>
            </a:extLst>
          </p:cNvPr>
          <p:cNvGrpSpPr/>
          <p:nvPr/>
        </p:nvGrpSpPr>
        <p:grpSpPr>
          <a:xfrm>
            <a:off x="17090460" y="9650340"/>
            <a:ext cx="13500" cy="43740"/>
            <a:chOff x="0" y="0"/>
            <a:chExt cx="18000" cy="58320"/>
          </a:xfrm>
        </p:grpSpPr>
        <p:sp>
          <p:nvSpPr>
            <p:cNvPr id="145" name="Freeform 287">
              <a:extLst>
                <a:ext uri="{FF2B5EF4-FFF2-40B4-BE49-F238E27FC236}">
                  <a16:creationId xmlns:a16="http://schemas.microsoft.com/office/drawing/2014/main" id="{20A30693-7BF1-10F3-1F29-214BA40DCB5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20828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41656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6" name="Group 288">
            <a:extLst>
              <a:ext uri="{FF2B5EF4-FFF2-40B4-BE49-F238E27FC236}">
                <a16:creationId xmlns:a16="http://schemas.microsoft.com/office/drawing/2014/main" id="{37F91465-D345-F345-CCDD-4AB743F03431}"/>
              </a:ext>
            </a:extLst>
          </p:cNvPr>
          <p:cNvGrpSpPr/>
          <p:nvPr/>
        </p:nvGrpSpPr>
        <p:grpSpPr>
          <a:xfrm>
            <a:off x="17088300" y="9799920"/>
            <a:ext cx="18360" cy="45360"/>
            <a:chOff x="0" y="0"/>
            <a:chExt cx="24480" cy="60480"/>
          </a:xfrm>
        </p:grpSpPr>
        <p:sp>
          <p:nvSpPr>
            <p:cNvPr id="147" name="Freeform 289">
              <a:extLst>
                <a:ext uri="{FF2B5EF4-FFF2-40B4-BE49-F238E27FC236}">
                  <a16:creationId xmlns:a16="http://schemas.microsoft.com/office/drawing/2014/main" id="{46F9D4E1-CCB5-3E56-4415-B35DF226DE2A}"/>
                </a:ext>
              </a:extLst>
            </p:cNvPr>
            <p:cNvSpPr/>
            <p:nvPr/>
          </p:nvSpPr>
          <p:spPr>
            <a:xfrm>
              <a:off x="0" y="0"/>
              <a:ext cx="24511" cy="60452"/>
            </a:xfrm>
            <a:custGeom>
              <a:avLst/>
              <a:gdLst/>
              <a:ahLst/>
              <a:cxnLst/>
              <a:rect l="l" t="t" r="r" b="b"/>
              <a:pathLst>
                <a:path w="24511" h="60452">
                  <a:moveTo>
                    <a:pt x="2032" y="60452"/>
                  </a:moveTo>
                  <a:cubicBezTo>
                    <a:pt x="10160" y="60452"/>
                    <a:pt x="16256" y="60452"/>
                    <a:pt x="24511" y="60452"/>
                  </a:cubicBezTo>
                  <a:cubicBezTo>
                    <a:pt x="24511" y="44323"/>
                    <a:pt x="24511" y="28194"/>
                    <a:pt x="22479" y="10033"/>
                  </a:cubicBezTo>
                  <a:cubicBezTo>
                    <a:pt x="22479" y="8001"/>
                    <a:pt x="16383" y="4064"/>
                    <a:pt x="12192" y="0"/>
                  </a:cubicBezTo>
                  <a:cubicBezTo>
                    <a:pt x="8128" y="4064"/>
                    <a:pt x="2032" y="8001"/>
                    <a:pt x="2032" y="12065"/>
                  </a:cubicBezTo>
                  <a:cubicBezTo>
                    <a:pt x="0" y="26162"/>
                    <a:pt x="2032" y="42291"/>
                    <a:pt x="2032" y="604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8" name="Group 290">
            <a:extLst>
              <a:ext uri="{FF2B5EF4-FFF2-40B4-BE49-F238E27FC236}">
                <a16:creationId xmlns:a16="http://schemas.microsoft.com/office/drawing/2014/main" id="{284EC6CA-9ADE-E93B-2CED-0F1345F93847}"/>
              </a:ext>
            </a:extLst>
          </p:cNvPr>
          <p:cNvGrpSpPr/>
          <p:nvPr/>
        </p:nvGrpSpPr>
        <p:grpSpPr>
          <a:xfrm>
            <a:off x="17708220" y="9380880"/>
            <a:ext cx="43740" cy="11880"/>
            <a:chOff x="0" y="0"/>
            <a:chExt cx="58320" cy="15840"/>
          </a:xfrm>
        </p:grpSpPr>
        <p:sp>
          <p:nvSpPr>
            <p:cNvPr id="149" name="Freeform 291">
              <a:extLst>
                <a:ext uri="{FF2B5EF4-FFF2-40B4-BE49-F238E27FC236}">
                  <a16:creationId xmlns:a16="http://schemas.microsoft.com/office/drawing/2014/main" id="{F203E502-7904-FA20-293E-71B16EAA4F37}"/>
                </a:ext>
              </a:extLst>
            </p:cNvPr>
            <p:cNvSpPr/>
            <p:nvPr/>
          </p:nvSpPr>
          <p:spPr>
            <a:xfrm>
              <a:off x="-2032" y="0"/>
              <a:ext cx="60452" cy="15875"/>
            </a:xfrm>
            <a:custGeom>
              <a:avLst/>
              <a:gdLst/>
              <a:ahLst/>
              <a:cxnLst/>
              <a:rect l="l" t="t" r="r" b="b"/>
              <a:pathLst>
                <a:path w="60452" h="15875">
                  <a:moveTo>
                    <a:pt x="60325" y="15875"/>
                  </a:moveTo>
                  <a:cubicBezTo>
                    <a:pt x="60325" y="11938"/>
                    <a:pt x="60325" y="5969"/>
                    <a:pt x="60325" y="0"/>
                  </a:cubicBezTo>
                  <a:cubicBezTo>
                    <a:pt x="39497" y="0"/>
                    <a:pt x="20828" y="0"/>
                    <a:pt x="0" y="0"/>
                  </a:cubicBezTo>
                  <a:cubicBezTo>
                    <a:pt x="0" y="5969"/>
                    <a:pt x="0" y="9906"/>
                    <a:pt x="0" y="15875"/>
                  </a:cubicBezTo>
                  <a:cubicBezTo>
                    <a:pt x="20828" y="15875"/>
                    <a:pt x="39624" y="15875"/>
                    <a:pt x="60452" y="158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0" name="Group 292">
            <a:extLst>
              <a:ext uri="{FF2B5EF4-FFF2-40B4-BE49-F238E27FC236}">
                <a16:creationId xmlns:a16="http://schemas.microsoft.com/office/drawing/2014/main" id="{BBAFCB42-649B-5FE3-9FF1-B2B9F7A02EF7}"/>
              </a:ext>
            </a:extLst>
          </p:cNvPr>
          <p:cNvGrpSpPr/>
          <p:nvPr/>
        </p:nvGrpSpPr>
        <p:grpSpPr>
          <a:xfrm>
            <a:off x="17600220" y="9380880"/>
            <a:ext cx="43740" cy="13500"/>
            <a:chOff x="0" y="0"/>
            <a:chExt cx="58320" cy="18000"/>
          </a:xfrm>
        </p:grpSpPr>
        <p:sp>
          <p:nvSpPr>
            <p:cNvPr id="151" name="Freeform 293">
              <a:extLst>
                <a:ext uri="{FF2B5EF4-FFF2-40B4-BE49-F238E27FC236}">
                  <a16:creationId xmlns:a16="http://schemas.microsoft.com/office/drawing/2014/main" id="{E9EBF8E4-641F-705D-AD2A-5FE658A104F0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0"/>
                  </a:moveTo>
                  <a:cubicBezTo>
                    <a:pt x="0" y="5969"/>
                    <a:pt x="0" y="11938"/>
                    <a:pt x="0" y="18034"/>
                  </a:cubicBez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2" name="Group 294">
            <a:extLst>
              <a:ext uri="{FF2B5EF4-FFF2-40B4-BE49-F238E27FC236}">
                <a16:creationId xmlns:a16="http://schemas.microsoft.com/office/drawing/2014/main" id="{58DD6457-C480-B4B9-EA48-FFAED0821F4A}"/>
              </a:ext>
            </a:extLst>
          </p:cNvPr>
          <p:cNvGrpSpPr/>
          <p:nvPr/>
        </p:nvGrpSpPr>
        <p:grpSpPr>
          <a:xfrm>
            <a:off x="17842140" y="9910620"/>
            <a:ext cx="15120" cy="49680"/>
            <a:chOff x="0" y="0"/>
            <a:chExt cx="20160" cy="66240"/>
          </a:xfrm>
        </p:grpSpPr>
        <p:sp>
          <p:nvSpPr>
            <p:cNvPr id="153" name="Freeform 295">
              <a:extLst>
                <a:ext uri="{FF2B5EF4-FFF2-40B4-BE49-F238E27FC236}">
                  <a16:creationId xmlns:a16="http://schemas.microsoft.com/office/drawing/2014/main" id="{90DA445F-62C7-CB0E-7878-968A0DD08E38}"/>
                </a:ext>
              </a:extLst>
            </p:cNvPr>
            <p:cNvSpPr/>
            <p:nvPr/>
          </p:nvSpPr>
          <p:spPr>
            <a:xfrm>
              <a:off x="0" y="0"/>
              <a:ext cx="20193" cy="66294"/>
            </a:xfrm>
            <a:custGeom>
              <a:avLst/>
              <a:gdLst/>
              <a:ahLst/>
              <a:cxnLst/>
              <a:rect l="l" t="t" r="r" b="b"/>
              <a:pathLst>
                <a:path w="20193" h="66294">
                  <a:moveTo>
                    <a:pt x="20193" y="0"/>
                  </a:moveTo>
                  <a:cubicBezTo>
                    <a:pt x="14097" y="0"/>
                    <a:pt x="8001" y="0"/>
                    <a:pt x="0" y="2032"/>
                  </a:cubicBezTo>
                  <a:cubicBezTo>
                    <a:pt x="0" y="18034"/>
                    <a:pt x="0" y="36068"/>
                    <a:pt x="2032" y="52197"/>
                  </a:cubicBezTo>
                  <a:cubicBezTo>
                    <a:pt x="2032" y="66294"/>
                    <a:pt x="12065" y="60198"/>
                    <a:pt x="20193" y="60198"/>
                  </a:cubicBezTo>
                  <a:cubicBezTo>
                    <a:pt x="20193" y="40132"/>
                    <a:pt x="20193" y="22098"/>
                    <a:pt x="2019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4" name="Group 296">
            <a:extLst>
              <a:ext uri="{FF2B5EF4-FFF2-40B4-BE49-F238E27FC236}">
                <a16:creationId xmlns:a16="http://schemas.microsoft.com/office/drawing/2014/main" id="{95CBC7C6-AEBF-62FA-06E0-646F0590BF7C}"/>
              </a:ext>
            </a:extLst>
          </p:cNvPr>
          <p:cNvGrpSpPr/>
          <p:nvPr/>
        </p:nvGrpSpPr>
        <p:grpSpPr>
          <a:xfrm>
            <a:off x="17090460" y="9912780"/>
            <a:ext cx="13500" cy="42660"/>
            <a:chOff x="0" y="0"/>
            <a:chExt cx="18000" cy="56880"/>
          </a:xfrm>
        </p:grpSpPr>
        <p:sp>
          <p:nvSpPr>
            <p:cNvPr id="155" name="Freeform 297">
              <a:extLst>
                <a:ext uri="{FF2B5EF4-FFF2-40B4-BE49-F238E27FC236}">
                  <a16:creationId xmlns:a16="http://schemas.microsoft.com/office/drawing/2014/main" id="{8A80DA5B-91B5-3547-FFD3-3156580EFF45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8608"/>
                    <a:pt x="0" y="58928"/>
                  </a:cubicBez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6" name="Group 298">
            <a:extLst>
              <a:ext uri="{FF2B5EF4-FFF2-40B4-BE49-F238E27FC236}">
                <a16:creationId xmlns:a16="http://schemas.microsoft.com/office/drawing/2014/main" id="{3F6F567E-8689-4621-B076-EC8EBF6E1D45}"/>
              </a:ext>
            </a:extLst>
          </p:cNvPr>
          <p:cNvGrpSpPr/>
          <p:nvPr/>
        </p:nvGrpSpPr>
        <p:grpSpPr>
          <a:xfrm>
            <a:off x="17347500" y="9380880"/>
            <a:ext cx="43740" cy="13500"/>
            <a:chOff x="0" y="0"/>
            <a:chExt cx="58320" cy="18000"/>
          </a:xfrm>
        </p:grpSpPr>
        <p:sp>
          <p:nvSpPr>
            <p:cNvPr id="157" name="Freeform 299">
              <a:extLst>
                <a:ext uri="{FF2B5EF4-FFF2-40B4-BE49-F238E27FC236}">
                  <a16:creationId xmlns:a16="http://schemas.microsoft.com/office/drawing/2014/main" id="{5B6E603B-EA26-2809-3576-F0944393C6E9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18034"/>
                  </a:move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ubicBezTo>
                    <a:pt x="0" y="5969"/>
                    <a:pt x="0" y="11938"/>
                    <a:pt x="0" y="180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8" name="Group 300">
            <a:extLst>
              <a:ext uri="{FF2B5EF4-FFF2-40B4-BE49-F238E27FC236}">
                <a16:creationId xmlns:a16="http://schemas.microsoft.com/office/drawing/2014/main" id="{E769A756-F96E-CF69-F89C-150EEE13122F}"/>
              </a:ext>
            </a:extLst>
          </p:cNvPr>
          <p:cNvGrpSpPr/>
          <p:nvPr/>
        </p:nvGrpSpPr>
        <p:grpSpPr>
          <a:xfrm>
            <a:off x="17452260" y="9380880"/>
            <a:ext cx="48060" cy="15120"/>
            <a:chOff x="0" y="0"/>
            <a:chExt cx="64080" cy="20160"/>
          </a:xfrm>
        </p:grpSpPr>
        <p:sp>
          <p:nvSpPr>
            <p:cNvPr id="159" name="Freeform 301">
              <a:extLst>
                <a:ext uri="{FF2B5EF4-FFF2-40B4-BE49-F238E27FC236}">
                  <a16:creationId xmlns:a16="http://schemas.microsoft.com/office/drawing/2014/main" id="{B1D87038-1513-C909-1AB8-C209EF7F6D2A}"/>
                </a:ext>
              </a:extLst>
            </p:cNvPr>
            <p:cNvSpPr/>
            <p:nvPr/>
          </p:nvSpPr>
          <p:spPr>
            <a:xfrm>
              <a:off x="0" y="0"/>
              <a:ext cx="64135" cy="20193"/>
            </a:xfrm>
            <a:custGeom>
              <a:avLst/>
              <a:gdLst/>
              <a:ahLst/>
              <a:cxnLst/>
              <a:rect l="l" t="t" r="r" b="b"/>
              <a:pathLst>
                <a:path w="64135" h="20193">
                  <a:moveTo>
                    <a:pt x="60071" y="0"/>
                  </a:moveTo>
                  <a:cubicBezTo>
                    <a:pt x="40005" y="0"/>
                    <a:pt x="21971" y="0"/>
                    <a:pt x="4064" y="0"/>
                  </a:cubicBezTo>
                  <a:cubicBezTo>
                    <a:pt x="0" y="12065"/>
                    <a:pt x="2032" y="20193"/>
                    <a:pt x="16002" y="18161"/>
                  </a:cubicBezTo>
                  <a:cubicBezTo>
                    <a:pt x="26035" y="18161"/>
                    <a:pt x="36068" y="18161"/>
                    <a:pt x="46101" y="18161"/>
                  </a:cubicBezTo>
                  <a:cubicBezTo>
                    <a:pt x="60071" y="20193"/>
                    <a:pt x="64135" y="14097"/>
                    <a:pt x="6007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0" name="Group 302">
            <a:extLst>
              <a:ext uri="{FF2B5EF4-FFF2-40B4-BE49-F238E27FC236}">
                <a16:creationId xmlns:a16="http://schemas.microsoft.com/office/drawing/2014/main" id="{5B92A623-B74F-FBFD-7D2C-BA545684A0AF}"/>
              </a:ext>
            </a:extLst>
          </p:cNvPr>
          <p:cNvGrpSpPr/>
          <p:nvPr/>
        </p:nvGrpSpPr>
        <p:grpSpPr>
          <a:xfrm>
            <a:off x="17708220" y="9509400"/>
            <a:ext cx="45900" cy="15120"/>
            <a:chOff x="0" y="0"/>
            <a:chExt cx="61200" cy="20160"/>
          </a:xfrm>
        </p:grpSpPr>
        <p:sp>
          <p:nvSpPr>
            <p:cNvPr id="161" name="Freeform 303">
              <a:extLst>
                <a:ext uri="{FF2B5EF4-FFF2-40B4-BE49-F238E27FC236}">
                  <a16:creationId xmlns:a16="http://schemas.microsoft.com/office/drawing/2014/main" id="{BD5F3662-E425-C03C-9E20-A7C6A73BFE8C}"/>
                </a:ext>
              </a:extLst>
            </p:cNvPr>
            <p:cNvSpPr/>
            <p:nvPr/>
          </p:nvSpPr>
          <p:spPr>
            <a:xfrm>
              <a:off x="0" y="0"/>
              <a:ext cx="61214" cy="20193"/>
            </a:xfrm>
            <a:custGeom>
              <a:avLst/>
              <a:gdLst/>
              <a:ahLst/>
              <a:cxnLst/>
              <a:rect l="l" t="t" r="r" b="b"/>
              <a:pathLst>
                <a:path w="61214" h="20193">
                  <a:moveTo>
                    <a:pt x="0" y="20193"/>
                  </a:moveTo>
                  <a:cubicBezTo>
                    <a:pt x="17780" y="20193"/>
                    <a:pt x="37465" y="20193"/>
                    <a:pt x="55245" y="20193"/>
                  </a:cubicBezTo>
                  <a:cubicBezTo>
                    <a:pt x="61214" y="6096"/>
                    <a:pt x="57277" y="0"/>
                    <a:pt x="41402" y="0"/>
                  </a:cubicBezTo>
                  <a:cubicBezTo>
                    <a:pt x="29591" y="2032"/>
                    <a:pt x="15748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2" name="Group 304">
            <a:extLst>
              <a:ext uri="{FF2B5EF4-FFF2-40B4-BE49-F238E27FC236}">
                <a16:creationId xmlns:a16="http://schemas.microsoft.com/office/drawing/2014/main" id="{7A8A7692-1300-3292-CA94-9F9E5AFA9040}"/>
              </a:ext>
            </a:extLst>
          </p:cNvPr>
          <p:cNvGrpSpPr/>
          <p:nvPr/>
        </p:nvGrpSpPr>
        <p:grpSpPr>
          <a:xfrm>
            <a:off x="17347500" y="9509400"/>
            <a:ext cx="44820" cy="15120"/>
            <a:chOff x="0" y="0"/>
            <a:chExt cx="59760" cy="20160"/>
          </a:xfrm>
        </p:grpSpPr>
        <p:sp>
          <p:nvSpPr>
            <p:cNvPr id="163" name="Freeform 305">
              <a:extLst>
                <a:ext uri="{FF2B5EF4-FFF2-40B4-BE49-F238E27FC236}">
                  <a16:creationId xmlns:a16="http://schemas.microsoft.com/office/drawing/2014/main" id="{7377B09B-EBEF-5424-CAFB-881594A93B07}"/>
                </a:ext>
              </a:extLst>
            </p:cNvPr>
            <p:cNvSpPr/>
            <p:nvPr/>
          </p:nvSpPr>
          <p:spPr>
            <a:xfrm>
              <a:off x="0" y="0"/>
              <a:ext cx="59817" cy="20193"/>
            </a:xfrm>
            <a:custGeom>
              <a:avLst/>
              <a:gdLst/>
              <a:ahLst/>
              <a:cxnLst/>
              <a:rect l="l" t="t" r="r" b="b"/>
              <a:pathLst>
                <a:path w="59817" h="20193">
                  <a:moveTo>
                    <a:pt x="57785" y="20193"/>
                  </a:moveTo>
                  <a:cubicBezTo>
                    <a:pt x="59817" y="8001"/>
                    <a:pt x="57785" y="0"/>
                    <a:pt x="43815" y="0"/>
                  </a:cubicBezTo>
                  <a:cubicBezTo>
                    <a:pt x="29845" y="2032"/>
                    <a:pt x="13970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ubicBezTo>
                    <a:pt x="19939" y="20193"/>
                    <a:pt x="37846" y="20193"/>
                    <a:pt x="57785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4" name="Group 306">
            <a:extLst>
              <a:ext uri="{FF2B5EF4-FFF2-40B4-BE49-F238E27FC236}">
                <a16:creationId xmlns:a16="http://schemas.microsoft.com/office/drawing/2014/main" id="{9D45759C-B9B2-2861-C7E4-91998E4C537F}"/>
              </a:ext>
            </a:extLst>
          </p:cNvPr>
          <p:cNvGrpSpPr/>
          <p:nvPr/>
        </p:nvGrpSpPr>
        <p:grpSpPr>
          <a:xfrm>
            <a:off x="17453880" y="9509400"/>
            <a:ext cx="44820" cy="16200"/>
            <a:chOff x="0" y="0"/>
            <a:chExt cx="59760" cy="21600"/>
          </a:xfrm>
        </p:grpSpPr>
        <p:sp>
          <p:nvSpPr>
            <p:cNvPr id="165" name="Freeform 307">
              <a:extLst>
                <a:ext uri="{FF2B5EF4-FFF2-40B4-BE49-F238E27FC236}">
                  <a16:creationId xmlns:a16="http://schemas.microsoft.com/office/drawing/2014/main" id="{3DE315A0-9503-9C59-C5F7-57E5852D1B9C}"/>
                </a:ext>
              </a:extLst>
            </p:cNvPr>
            <p:cNvSpPr/>
            <p:nvPr/>
          </p:nvSpPr>
          <p:spPr>
            <a:xfrm>
              <a:off x="0" y="0"/>
              <a:ext cx="59817" cy="21590"/>
            </a:xfrm>
            <a:custGeom>
              <a:avLst/>
              <a:gdLst/>
              <a:ahLst/>
              <a:cxnLst/>
              <a:rect l="l" t="t" r="r" b="b"/>
              <a:pathLst>
                <a:path w="59817" h="21590">
                  <a:moveTo>
                    <a:pt x="59817" y="21590"/>
                  </a:moveTo>
                  <a:cubicBezTo>
                    <a:pt x="59817" y="13716"/>
                    <a:pt x="59817" y="9779"/>
                    <a:pt x="59817" y="1905"/>
                  </a:cubicBezTo>
                  <a:cubicBezTo>
                    <a:pt x="41783" y="1905"/>
                    <a:pt x="25908" y="0"/>
                    <a:pt x="9906" y="1905"/>
                  </a:cubicBezTo>
                  <a:cubicBezTo>
                    <a:pt x="5969" y="1905"/>
                    <a:pt x="2032" y="9779"/>
                    <a:pt x="0" y="13716"/>
                  </a:cubicBezTo>
                  <a:cubicBezTo>
                    <a:pt x="0" y="15621"/>
                    <a:pt x="8001" y="21590"/>
                    <a:pt x="9906" y="21590"/>
                  </a:cubicBezTo>
                  <a:cubicBezTo>
                    <a:pt x="25781" y="21590"/>
                    <a:pt x="41783" y="21590"/>
                    <a:pt x="59690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6" name="Group 308">
            <a:extLst>
              <a:ext uri="{FF2B5EF4-FFF2-40B4-BE49-F238E27FC236}">
                <a16:creationId xmlns:a16="http://schemas.microsoft.com/office/drawing/2014/main" id="{4B107512-0ED4-21FA-3417-8F89B9FF17FA}"/>
              </a:ext>
            </a:extLst>
          </p:cNvPr>
          <p:cNvGrpSpPr/>
          <p:nvPr/>
        </p:nvGrpSpPr>
        <p:grpSpPr>
          <a:xfrm>
            <a:off x="17598060" y="9509400"/>
            <a:ext cx="49680" cy="15120"/>
            <a:chOff x="0" y="0"/>
            <a:chExt cx="66240" cy="20160"/>
          </a:xfrm>
        </p:grpSpPr>
        <p:sp>
          <p:nvSpPr>
            <p:cNvPr id="167" name="Freeform 309">
              <a:extLst>
                <a:ext uri="{FF2B5EF4-FFF2-40B4-BE49-F238E27FC236}">
                  <a16:creationId xmlns:a16="http://schemas.microsoft.com/office/drawing/2014/main" id="{1E8199C8-1836-9874-36C6-43E7B18A67D1}"/>
                </a:ext>
              </a:extLst>
            </p:cNvPr>
            <p:cNvSpPr/>
            <p:nvPr/>
          </p:nvSpPr>
          <p:spPr>
            <a:xfrm>
              <a:off x="0" y="0"/>
              <a:ext cx="66294" cy="20193"/>
            </a:xfrm>
            <a:custGeom>
              <a:avLst/>
              <a:gdLst/>
              <a:ahLst/>
              <a:cxnLst/>
              <a:rect l="l" t="t" r="r" b="b"/>
              <a:pathLst>
                <a:path w="66294" h="20193">
                  <a:moveTo>
                    <a:pt x="62230" y="20193"/>
                  </a:moveTo>
                  <a:cubicBezTo>
                    <a:pt x="66294" y="6096"/>
                    <a:pt x="62230" y="0"/>
                    <a:pt x="48133" y="0"/>
                  </a:cubicBezTo>
                  <a:cubicBezTo>
                    <a:pt x="38100" y="2032"/>
                    <a:pt x="28067" y="2032"/>
                    <a:pt x="20066" y="0"/>
                  </a:cubicBezTo>
                  <a:cubicBezTo>
                    <a:pt x="5969" y="0"/>
                    <a:pt x="0" y="6096"/>
                    <a:pt x="5969" y="20193"/>
                  </a:cubicBezTo>
                  <a:cubicBezTo>
                    <a:pt x="24003" y="20193"/>
                    <a:pt x="42037" y="20193"/>
                    <a:pt x="6223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8" name="Group 310">
            <a:extLst>
              <a:ext uri="{FF2B5EF4-FFF2-40B4-BE49-F238E27FC236}">
                <a16:creationId xmlns:a16="http://schemas.microsoft.com/office/drawing/2014/main" id="{19A5FCB7-95BA-CA0F-1BD2-C7640347A302}"/>
              </a:ext>
            </a:extLst>
          </p:cNvPr>
          <p:cNvGrpSpPr/>
          <p:nvPr/>
        </p:nvGrpSpPr>
        <p:grpSpPr>
          <a:xfrm>
            <a:off x="15848460" y="8616780"/>
            <a:ext cx="27000" cy="7560"/>
            <a:chOff x="0" y="0"/>
            <a:chExt cx="36000" cy="10080"/>
          </a:xfrm>
        </p:grpSpPr>
        <p:sp>
          <p:nvSpPr>
            <p:cNvPr id="169" name="Freeform 311">
              <a:extLst>
                <a:ext uri="{FF2B5EF4-FFF2-40B4-BE49-F238E27FC236}">
                  <a16:creationId xmlns:a16="http://schemas.microsoft.com/office/drawing/2014/main" id="{3C9C9CC5-968A-8A1E-59E5-8D3CBCE02EB7}"/>
                </a:ext>
              </a:extLst>
            </p:cNvPr>
            <p:cNvSpPr/>
            <p:nvPr/>
          </p:nvSpPr>
          <p:spPr>
            <a:xfrm>
              <a:off x="0" y="0"/>
              <a:ext cx="35941" cy="10033"/>
            </a:xfrm>
            <a:custGeom>
              <a:avLst/>
              <a:gdLst/>
              <a:ahLst/>
              <a:cxnLst/>
              <a:rect l="l" t="t" r="r" b="b"/>
              <a:pathLst>
                <a:path w="35941" h="10033">
                  <a:moveTo>
                    <a:pt x="35941" y="0"/>
                  </a:moveTo>
                  <a:cubicBezTo>
                    <a:pt x="24003" y="0"/>
                    <a:pt x="13970" y="0"/>
                    <a:pt x="2032" y="0"/>
                  </a:cubicBezTo>
                  <a:cubicBezTo>
                    <a:pt x="2032" y="2032"/>
                    <a:pt x="0" y="2032"/>
                    <a:pt x="0" y="4064"/>
                  </a:cubicBezTo>
                  <a:cubicBezTo>
                    <a:pt x="5969" y="6096"/>
                    <a:pt x="10033" y="10033"/>
                    <a:pt x="16002" y="10033"/>
                  </a:cubicBezTo>
                  <a:cubicBezTo>
                    <a:pt x="32004" y="10033"/>
                    <a:pt x="32004" y="10033"/>
                    <a:pt x="3594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0" name="Group 312">
            <a:extLst>
              <a:ext uri="{FF2B5EF4-FFF2-40B4-BE49-F238E27FC236}">
                <a16:creationId xmlns:a16="http://schemas.microsoft.com/office/drawing/2014/main" id="{2D62A34C-56DD-0ACE-490E-15F80A5F6F8F}"/>
              </a:ext>
            </a:extLst>
          </p:cNvPr>
          <p:cNvGrpSpPr/>
          <p:nvPr/>
        </p:nvGrpSpPr>
        <p:grpSpPr>
          <a:xfrm>
            <a:off x="14160960" y="9696240"/>
            <a:ext cx="395820" cy="266760"/>
            <a:chOff x="0" y="0"/>
            <a:chExt cx="527760" cy="355680"/>
          </a:xfrm>
        </p:grpSpPr>
        <p:sp>
          <p:nvSpPr>
            <p:cNvPr id="171" name="Freeform 313">
              <a:extLst>
                <a:ext uri="{FF2B5EF4-FFF2-40B4-BE49-F238E27FC236}">
                  <a16:creationId xmlns:a16="http://schemas.microsoft.com/office/drawing/2014/main" id="{746F1DDA-DCBB-4BA9-C788-AFA9122154D7}"/>
                </a:ext>
              </a:extLst>
            </p:cNvPr>
            <p:cNvSpPr/>
            <p:nvPr/>
          </p:nvSpPr>
          <p:spPr>
            <a:xfrm>
              <a:off x="0" y="0"/>
              <a:ext cx="527812" cy="355600"/>
            </a:xfrm>
            <a:custGeom>
              <a:avLst/>
              <a:gdLst/>
              <a:ahLst/>
              <a:cxnLst/>
              <a:rect l="l" t="t" r="r" b="b"/>
              <a:pathLst>
                <a:path w="527812" h="355600">
                  <a:moveTo>
                    <a:pt x="527812" y="85979"/>
                  </a:moveTo>
                  <a:cubicBezTo>
                    <a:pt x="523875" y="82042"/>
                    <a:pt x="521843" y="77978"/>
                    <a:pt x="517906" y="74041"/>
                  </a:cubicBezTo>
                  <a:cubicBezTo>
                    <a:pt x="467995" y="35941"/>
                    <a:pt x="412242" y="13970"/>
                    <a:pt x="348488" y="8001"/>
                  </a:cubicBezTo>
                  <a:cubicBezTo>
                    <a:pt x="268859" y="0"/>
                    <a:pt x="197104" y="19939"/>
                    <a:pt x="131445" y="63881"/>
                  </a:cubicBezTo>
                  <a:cubicBezTo>
                    <a:pt x="129413" y="65913"/>
                    <a:pt x="127508" y="65913"/>
                    <a:pt x="125476" y="67818"/>
                  </a:cubicBezTo>
                  <a:cubicBezTo>
                    <a:pt x="105537" y="83820"/>
                    <a:pt x="105537" y="83820"/>
                    <a:pt x="123444" y="101727"/>
                  </a:cubicBezTo>
                  <a:cubicBezTo>
                    <a:pt x="163322" y="139700"/>
                    <a:pt x="201168" y="179705"/>
                    <a:pt x="240919" y="217678"/>
                  </a:cubicBezTo>
                  <a:cubicBezTo>
                    <a:pt x="226949" y="229616"/>
                    <a:pt x="215011" y="241681"/>
                    <a:pt x="203073" y="253619"/>
                  </a:cubicBezTo>
                  <a:cubicBezTo>
                    <a:pt x="173228" y="223647"/>
                    <a:pt x="141351" y="191643"/>
                    <a:pt x="109474" y="159766"/>
                  </a:cubicBezTo>
                  <a:cubicBezTo>
                    <a:pt x="99568" y="149733"/>
                    <a:pt x="89535" y="139827"/>
                    <a:pt x="79629" y="129794"/>
                  </a:cubicBezTo>
                  <a:cubicBezTo>
                    <a:pt x="71628" y="121793"/>
                    <a:pt x="67691" y="121793"/>
                    <a:pt x="61722" y="129794"/>
                  </a:cubicBezTo>
                  <a:cubicBezTo>
                    <a:pt x="31877" y="169799"/>
                    <a:pt x="9906" y="211836"/>
                    <a:pt x="0" y="259715"/>
                  </a:cubicBezTo>
                  <a:cubicBezTo>
                    <a:pt x="0" y="261747"/>
                    <a:pt x="0" y="263652"/>
                    <a:pt x="2032" y="265684"/>
                  </a:cubicBezTo>
                  <a:cubicBezTo>
                    <a:pt x="16002" y="215773"/>
                    <a:pt x="35941" y="169799"/>
                    <a:pt x="69723" y="127762"/>
                  </a:cubicBezTo>
                  <a:cubicBezTo>
                    <a:pt x="89662" y="145796"/>
                    <a:pt x="107569" y="163703"/>
                    <a:pt x="125476" y="181737"/>
                  </a:cubicBezTo>
                  <a:cubicBezTo>
                    <a:pt x="145415" y="201676"/>
                    <a:pt x="167259" y="223647"/>
                    <a:pt x="189230" y="243713"/>
                  </a:cubicBezTo>
                  <a:cubicBezTo>
                    <a:pt x="197231" y="253746"/>
                    <a:pt x="203200" y="261747"/>
                    <a:pt x="195199" y="275717"/>
                  </a:cubicBezTo>
                  <a:cubicBezTo>
                    <a:pt x="181229" y="299720"/>
                    <a:pt x="181229" y="327660"/>
                    <a:pt x="185293" y="355600"/>
                  </a:cubicBezTo>
                  <a:cubicBezTo>
                    <a:pt x="181356" y="281686"/>
                    <a:pt x="213233" y="229743"/>
                    <a:pt x="284861" y="203708"/>
                  </a:cubicBezTo>
                  <a:cubicBezTo>
                    <a:pt x="284861" y="203708"/>
                    <a:pt x="282829" y="201676"/>
                    <a:pt x="282829" y="199771"/>
                  </a:cubicBezTo>
                  <a:cubicBezTo>
                    <a:pt x="270891" y="205740"/>
                    <a:pt x="258953" y="209804"/>
                    <a:pt x="247015" y="213741"/>
                  </a:cubicBezTo>
                  <a:cubicBezTo>
                    <a:pt x="205232" y="171831"/>
                    <a:pt x="161417" y="127762"/>
                    <a:pt x="119507" y="85852"/>
                  </a:cubicBezTo>
                  <a:cubicBezTo>
                    <a:pt x="183261" y="37846"/>
                    <a:pt x="462026" y="37846"/>
                    <a:pt x="521843" y="87884"/>
                  </a:cubicBezTo>
                  <a:cubicBezTo>
                    <a:pt x="523875" y="87884"/>
                    <a:pt x="525780" y="85852"/>
                    <a:pt x="527812" y="858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2" name="Group 314">
            <a:extLst>
              <a:ext uri="{FF2B5EF4-FFF2-40B4-BE49-F238E27FC236}">
                <a16:creationId xmlns:a16="http://schemas.microsoft.com/office/drawing/2014/main" id="{27A19DBC-95D1-CEE2-9668-7D46CAF14B29}"/>
              </a:ext>
            </a:extLst>
          </p:cNvPr>
          <p:cNvGrpSpPr/>
          <p:nvPr/>
        </p:nvGrpSpPr>
        <p:grpSpPr>
          <a:xfrm>
            <a:off x="14239800" y="9967320"/>
            <a:ext cx="316980" cy="247860"/>
            <a:chOff x="0" y="0"/>
            <a:chExt cx="422640" cy="330480"/>
          </a:xfrm>
        </p:grpSpPr>
        <p:sp>
          <p:nvSpPr>
            <p:cNvPr id="173" name="Freeform 315">
              <a:extLst>
                <a:ext uri="{FF2B5EF4-FFF2-40B4-BE49-F238E27FC236}">
                  <a16:creationId xmlns:a16="http://schemas.microsoft.com/office/drawing/2014/main" id="{152C63D4-CE01-2DA1-634D-AAEEE1E24222}"/>
                </a:ext>
              </a:extLst>
            </p:cNvPr>
            <p:cNvSpPr/>
            <p:nvPr/>
          </p:nvSpPr>
          <p:spPr>
            <a:xfrm>
              <a:off x="-2032" y="0"/>
              <a:ext cx="424688" cy="330581"/>
            </a:xfrm>
            <a:custGeom>
              <a:avLst/>
              <a:gdLst/>
              <a:ahLst/>
              <a:cxnLst/>
              <a:rect l="l" t="t" r="r" b="b"/>
              <a:pathLst>
                <a:path w="424688" h="330581">
                  <a:moveTo>
                    <a:pt x="322580" y="42037"/>
                  </a:moveTo>
                  <a:cubicBezTo>
                    <a:pt x="302514" y="72136"/>
                    <a:pt x="274447" y="90170"/>
                    <a:pt x="238506" y="98171"/>
                  </a:cubicBezTo>
                  <a:cubicBezTo>
                    <a:pt x="240538" y="100203"/>
                    <a:pt x="240538" y="102235"/>
                    <a:pt x="240538" y="104140"/>
                  </a:cubicBezTo>
                  <a:cubicBezTo>
                    <a:pt x="252603" y="100076"/>
                    <a:pt x="264541" y="94107"/>
                    <a:pt x="276606" y="92075"/>
                  </a:cubicBezTo>
                  <a:cubicBezTo>
                    <a:pt x="282575" y="90043"/>
                    <a:pt x="290576" y="90043"/>
                    <a:pt x="294640" y="94107"/>
                  </a:cubicBezTo>
                  <a:cubicBezTo>
                    <a:pt x="332740" y="132207"/>
                    <a:pt x="372745" y="170180"/>
                    <a:pt x="410845" y="210312"/>
                  </a:cubicBezTo>
                  <a:cubicBezTo>
                    <a:pt x="412877" y="212344"/>
                    <a:pt x="414909" y="214376"/>
                    <a:pt x="416814" y="218313"/>
                  </a:cubicBezTo>
                  <a:cubicBezTo>
                    <a:pt x="280670" y="266446"/>
                    <a:pt x="146431" y="266446"/>
                    <a:pt x="10160" y="218313"/>
                  </a:cubicBezTo>
                  <a:cubicBezTo>
                    <a:pt x="56261" y="174244"/>
                    <a:pt x="98298" y="132207"/>
                    <a:pt x="142367" y="88138"/>
                  </a:cubicBezTo>
                  <a:cubicBezTo>
                    <a:pt x="156337" y="94107"/>
                    <a:pt x="170434" y="98171"/>
                    <a:pt x="186436" y="104140"/>
                  </a:cubicBezTo>
                  <a:cubicBezTo>
                    <a:pt x="186436" y="102108"/>
                    <a:pt x="186436" y="100076"/>
                    <a:pt x="188468" y="100076"/>
                  </a:cubicBezTo>
                  <a:cubicBezTo>
                    <a:pt x="134239" y="86106"/>
                    <a:pt x="100203" y="52070"/>
                    <a:pt x="86106" y="0"/>
                  </a:cubicBezTo>
                  <a:cubicBezTo>
                    <a:pt x="84074" y="0"/>
                    <a:pt x="82042" y="2032"/>
                    <a:pt x="80137" y="2032"/>
                  </a:cubicBezTo>
                  <a:cubicBezTo>
                    <a:pt x="86106" y="18034"/>
                    <a:pt x="90170" y="34036"/>
                    <a:pt x="96139" y="48133"/>
                  </a:cubicBezTo>
                  <a:cubicBezTo>
                    <a:pt x="108204" y="58166"/>
                    <a:pt x="122174" y="70104"/>
                    <a:pt x="134239" y="82169"/>
                  </a:cubicBezTo>
                  <a:cubicBezTo>
                    <a:pt x="90170" y="128270"/>
                    <a:pt x="46101" y="172339"/>
                    <a:pt x="0" y="216408"/>
                  </a:cubicBezTo>
                  <a:cubicBezTo>
                    <a:pt x="108204" y="316611"/>
                    <a:pt x="298450" y="330581"/>
                    <a:pt x="424688" y="218440"/>
                  </a:cubicBezTo>
                  <a:cubicBezTo>
                    <a:pt x="380619" y="174371"/>
                    <a:pt x="336550" y="128270"/>
                    <a:pt x="292481" y="84201"/>
                  </a:cubicBezTo>
                  <a:cubicBezTo>
                    <a:pt x="302514" y="70231"/>
                    <a:pt x="324485" y="64135"/>
                    <a:pt x="322580" y="421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4" name="Group 316">
            <a:extLst>
              <a:ext uri="{FF2B5EF4-FFF2-40B4-BE49-F238E27FC236}">
                <a16:creationId xmlns:a16="http://schemas.microsoft.com/office/drawing/2014/main" id="{4B223CD9-E850-CC2D-1727-246080617F0C}"/>
              </a:ext>
            </a:extLst>
          </p:cNvPr>
          <p:cNvGrpSpPr/>
          <p:nvPr/>
        </p:nvGrpSpPr>
        <p:grpSpPr>
          <a:xfrm>
            <a:off x="14380200" y="9788040"/>
            <a:ext cx="260280" cy="316440"/>
            <a:chOff x="0" y="0"/>
            <a:chExt cx="347040" cy="421920"/>
          </a:xfrm>
        </p:grpSpPr>
        <p:sp>
          <p:nvSpPr>
            <p:cNvPr id="175" name="Freeform 317">
              <a:extLst>
                <a:ext uri="{FF2B5EF4-FFF2-40B4-BE49-F238E27FC236}">
                  <a16:creationId xmlns:a16="http://schemas.microsoft.com/office/drawing/2014/main" id="{35F7DD1F-A203-BF33-AF90-721BCD8451E9}"/>
                </a:ext>
              </a:extLst>
            </p:cNvPr>
            <p:cNvSpPr/>
            <p:nvPr/>
          </p:nvSpPr>
          <p:spPr>
            <a:xfrm>
              <a:off x="0" y="-127"/>
              <a:ext cx="346964" cy="422021"/>
            </a:xfrm>
            <a:custGeom>
              <a:avLst/>
              <a:gdLst/>
              <a:ahLst/>
              <a:cxnLst/>
              <a:rect l="l" t="t" r="r" b="b"/>
              <a:pathLst>
                <a:path w="346964" h="422021">
                  <a:moveTo>
                    <a:pt x="135636" y="282067"/>
                  </a:moveTo>
                  <a:cubicBezTo>
                    <a:pt x="181483" y="328041"/>
                    <a:pt x="227330" y="374015"/>
                    <a:pt x="275209" y="422021"/>
                  </a:cubicBezTo>
                  <a:cubicBezTo>
                    <a:pt x="311150" y="379984"/>
                    <a:pt x="335026" y="331978"/>
                    <a:pt x="343027" y="278003"/>
                  </a:cubicBezTo>
                  <a:cubicBezTo>
                    <a:pt x="329057" y="328041"/>
                    <a:pt x="309118" y="374015"/>
                    <a:pt x="275209" y="414020"/>
                  </a:cubicBezTo>
                  <a:cubicBezTo>
                    <a:pt x="231267" y="370078"/>
                    <a:pt x="189484" y="326009"/>
                    <a:pt x="143510" y="280035"/>
                  </a:cubicBezTo>
                  <a:cubicBezTo>
                    <a:pt x="157480" y="260096"/>
                    <a:pt x="163449" y="232029"/>
                    <a:pt x="159512" y="204089"/>
                  </a:cubicBezTo>
                  <a:cubicBezTo>
                    <a:pt x="157480" y="186055"/>
                    <a:pt x="151511" y="168148"/>
                    <a:pt x="147574" y="148082"/>
                  </a:cubicBezTo>
                  <a:cubicBezTo>
                    <a:pt x="147574" y="144145"/>
                    <a:pt x="145542" y="136144"/>
                    <a:pt x="147574" y="132080"/>
                  </a:cubicBezTo>
                  <a:cubicBezTo>
                    <a:pt x="189484" y="90043"/>
                    <a:pt x="231394" y="48133"/>
                    <a:pt x="273177" y="6096"/>
                  </a:cubicBezTo>
                  <a:cubicBezTo>
                    <a:pt x="307086" y="46101"/>
                    <a:pt x="327025" y="92075"/>
                    <a:pt x="340995" y="144018"/>
                  </a:cubicBezTo>
                  <a:cubicBezTo>
                    <a:pt x="346964" y="114046"/>
                    <a:pt x="303149" y="24003"/>
                    <a:pt x="275209" y="0"/>
                  </a:cubicBezTo>
                  <a:cubicBezTo>
                    <a:pt x="229362" y="45974"/>
                    <a:pt x="185420" y="90043"/>
                    <a:pt x="141605" y="133985"/>
                  </a:cubicBezTo>
                  <a:cubicBezTo>
                    <a:pt x="127635" y="117983"/>
                    <a:pt x="117729" y="98044"/>
                    <a:pt x="101727" y="91948"/>
                  </a:cubicBezTo>
                  <a:cubicBezTo>
                    <a:pt x="69850" y="80137"/>
                    <a:pt x="35941" y="66167"/>
                    <a:pt x="0" y="80137"/>
                  </a:cubicBezTo>
                  <a:cubicBezTo>
                    <a:pt x="63881" y="72136"/>
                    <a:pt x="111633" y="96139"/>
                    <a:pt x="143637" y="152146"/>
                  </a:cubicBezTo>
                  <a:cubicBezTo>
                    <a:pt x="167513" y="196088"/>
                    <a:pt x="161544" y="240157"/>
                    <a:pt x="135636" y="282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6" name="Group 318">
            <a:extLst>
              <a:ext uri="{FF2B5EF4-FFF2-40B4-BE49-F238E27FC236}">
                <a16:creationId xmlns:a16="http://schemas.microsoft.com/office/drawing/2014/main" id="{2422DC22-BA7A-399C-2CAB-581ABA9F13E1}"/>
              </a:ext>
            </a:extLst>
          </p:cNvPr>
          <p:cNvGrpSpPr/>
          <p:nvPr/>
        </p:nvGrpSpPr>
        <p:grpSpPr>
          <a:xfrm>
            <a:off x="14339700" y="9885780"/>
            <a:ext cx="117720" cy="115560"/>
            <a:chOff x="0" y="0"/>
            <a:chExt cx="156960" cy="154080"/>
          </a:xfrm>
        </p:grpSpPr>
        <p:sp>
          <p:nvSpPr>
            <p:cNvPr id="177" name="Freeform 319">
              <a:extLst>
                <a:ext uri="{FF2B5EF4-FFF2-40B4-BE49-F238E27FC236}">
                  <a16:creationId xmlns:a16="http://schemas.microsoft.com/office/drawing/2014/main" id="{C917463D-BA92-7822-8AF6-1283D7420700}"/>
                </a:ext>
              </a:extLst>
            </p:cNvPr>
            <p:cNvSpPr/>
            <p:nvPr/>
          </p:nvSpPr>
          <p:spPr>
            <a:xfrm>
              <a:off x="0" y="0"/>
              <a:ext cx="156972" cy="154051"/>
            </a:xfrm>
            <a:custGeom>
              <a:avLst/>
              <a:gdLst/>
              <a:ahLst/>
              <a:cxnLst/>
              <a:rect l="l" t="t" r="r" b="b"/>
              <a:pathLst>
                <a:path w="156972" h="154051">
                  <a:moveTo>
                    <a:pt x="43688" y="10033"/>
                  </a:moveTo>
                  <a:cubicBezTo>
                    <a:pt x="37719" y="18034"/>
                    <a:pt x="33782" y="26035"/>
                    <a:pt x="27813" y="34036"/>
                  </a:cubicBezTo>
                  <a:cubicBezTo>
                    <a:pt x="0" y="66040"/>
                    <a:pt x="3937" y="96012"/>
                    <a:pt x="27813" y="128016"/>
                  </a:cubicBezTo>
                  <a:cubicBezTo>
                    <a:pt x="37719" y="140081"/>
                    <a:pt x="43688" y="152019"/>
                    <a:pt x="63627" y="148082"/>
                  </a:cubicBezTo>
                  <a:cubicBezTo>
                    <a:pt x="69596" y="146050"/>
                    <a:pt x="77597" y="146050"/>
                    <a:pt x="85471" y="148082"/>
                  </a:cubicBezTo>
                  <a:cubicBezTo>
                    <a:pt x="113284" y="154051"/>
                    <a:pt x="127254" y="140081"/>
                    <a:pt x="141097" y="116078"/>
                  </a:cubicBezTo>
                  <a:cubicBezTo>
                    <a:pt x="156972" y="90043"/>
                    <a:pt x="156972" y="72009"/>
                    <a:pt x="141097" y="44069"/>
                  </a:cubicBezTo>
                  <a:cubicBezTo>
                    <a:pt x="125222" y="20066"/>
                    <a:pt x="111252" y="5969"/>
                    <a:pt x="81407" y="12065"/>
                  </a:cubicBezTo>
                  <a:cubicBezTo>
                    <a:pt x="75438" y="14097"/>
                    <a:pt x="67437" y="12065"/>
                    <a:pt x="53594" y="12065"/>
                  </a:cubicBezTo>
                  <a:cubicBezTo>
                    <a:pt x="59563" y="14097"/>
                    <a:pt x="61595" y="14097"/>
                    <a:pt x="61595" y="14097"/>
                  </a:cubicBezTo>
                  <a:cubicBezTo>
                    <a:pt x="115189" y="0"/>
                    <a:pt x="133096" y="37973"/>
                    <a:pt x="148971" y="76073"/>
                  </a:cubicBezTo>
                  <a:cubicBezTo>
                    <a:pt x="151003" y="78105"/>
                    <a:pt x="151003" y="84074"/>
                    <a:pt x="148971" y="86106"/>
                  </a:cubicBezTo>
                  <a:cubicBezTo>
                    <a:pt x="139065" y="104140"/>
                    <a:pt x="129159" y="120142"/>
                    <a:pt x="119126" y="138176"/>
                  </a:cubicBezTo>
                  <a:cubicBezTo>
                    <a:pt x="117094" y="140208"/>
                    <a:pt x="115189" y="144145"/>
                    <a:pt x="111125" y="144145"/>
                  </a:cubicBezTo>
                  <a:cubicBezTo>
                    <a:pt x="91313" y="144145"/>
                    <a:pt x="71374" y="144145"/>
                    <a:pt x="49530" y="144145"/>
                  </a:cubicBezTo>
                  <a:cubicBezTo>
                    <a:pt x="37719" y="122047"/>
                    <a:pt x="23876" y="98044"/>
                    <a:pt x="9906" y="76073"/>
                  </a:cubicBezTo>
                  <a:cubicBezTo>
                    <a:pt x="21844" y="56007"/>
                    <a:pt x="33782" y="36068"/>
                    <a:pt x="45720" y="18034"/>
                  </a:cubicBezTo>
                  <a:cubicBezTo>
                    <a:pt x="45720" y="16002"/>
                    <a:pt x="47752" y="13970"/>
                    <a:pt x="47752" y="13970"/>
                  </a:cubicBezTo>
                  <a:cubicBezTo>
                    <a:pt x="45720" y="12065"/>
                    <a:pt x="43688" y="12065"/>
                    <a:pt x="43688" y="1003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8" name="Group 320">
            <a:extLst>
              <a:ext uri="{FF2B5EF4-FFF2-40B4-BE49-F238E27FC236}">
                <a16:creationId xmlns:a16="http://schemas.microsoft.com/office/drawing/2014/main" id="{F8F6F772-719C-6E7D-4CE3-AA54EB8401F1}"/>
              </a:ext>
            </a:extLst>
          </p:cNvPr>
          <p:cNvGrpSpPr/>
          <p:nvPr/>
        </p:nvGrpSpPr>
        <p:grpSpPr>
          <a:xfrm>
            <a:off x="14370480" y="10089360"/>
            <a:ext cx="61020" cy="55620"/>
            <a:chOff x="0" y="0"/>
            <a:chExt cx="81360" cy="74160"/>
          </a:xfrm>
        </p:grpSpPr>
        <p:sp>
          <p:nvSpPr>
            <p:cNvPr id="179" name="Freeform 321">
              <a:extLst>
                <a:ext uri="{FF2B5EF4-FFF2-40B4-BE49-F238E27FC236}">
                  <a16:creationId xmlns:a16="http://schemas.microsoft.com/office/drawing/2014/main" id="{DEAB1A55-7A4F-38A1-ED12-BD3E9117BA40}"/>
                </a:ext>
              </a:extLst>
            </p:cNvPr>
            <p:cNvSpPr/>
            <p:nvPr/>
          </p:nvSpPr>
          <p:spPr>
            <a:xfrm>
              <a:off x="0" y="0"/>
              <a:ext cx="81280" cy="74168"/>
            </a:xfrm>
            <a:custGeom>
              <a:avLst/>
              <a:gdLst/>
              <a:ahLst/>
              <a:cxnLst/>
              <a:rect l="l" t="t" r="r" b="b"/>
              <a:pathLst>
                <a:path w="81280" h="74168">
                  <a:moveTo>
                    <a:pt x="35687" y="74168"/>
                  </a:moveTo>
                  <a:cubicBezTo>
                    <a:pt x="47625" y="72136"/>
                    <a:pt x="57531" y="74168"/>
                    <a:pt x="61468" y="68199"/>
                  </a:cubicBezTo>
                  <a:cubicBezTo>
                    <a:pt x="69469" y="60071"/>
                    <a:pt x="75438" y="48133"/>
                    <a:pt x="77343" y="38100"/>
                  </a:cubicBezTo>
                  <a:cubicBezTo>
                    <a:pt x="81280" y="28067"/>
                    <a:pt x="59436" y="0"/>
                    <a:pt x="51562" y="0"/>
                  </a:cubicBezTo>
                  <a:cubicBezTo>
                    <a:pt x="39624" y="2032"/>
                    <a:pt x="25781" y="0"/>
                    <a:pt x="15875" y="5969"/>
                  </a:cubicBezTo>
                  <a:cubicBezTo>
                    <a:pt x="8001" y="12065"/>
                    <a:pt x="0" y="26035"/>
                    <a:pt x="0" y="38100"/>
                  </a:cubicBezTo>
                  <a:cubicBezTo>
                    <a:pt x="0" y="46101"/>
                    <a:pt x="8001" y="58166"/>
                    <a:pt x="13843" y="64135"/>
                  </a:cubicBezTo>
                  <a:cubicBezTo>
                    <a:pt x="19685" y="70104"/>
                    <a:pt x="29718" y="72136"/>
                    <a:pt x="35687" y="74168"/>
                  </a:cubicBezTo>
                  <a:close/>
                  <a:moveTo>
                    <a:pt x="37719" y="5969"/>
                  </a:moveTo>
                  <a:cubicBezTo>
                    <a:pt x="53594" y="5969"/>
                    <a:pt x="71501" y="22098"/>
                    <a:pt x="71501" y="38100"/>
                  </a:cubicBezTo>
                  <a:cubicBezTo>
                    <a:pt x="71501" y="52070"/>
                    <a:pt x="53594" y="68199"/>
                    <a:pt x="37719" y="68199"/>
                  </a:cubicBezTo>
                  <a:cubicBezTo>
                    <a:pt x="23876" y="68199"/>
                    <a:pt x="5969" y="50165"/>
                    <a:pt x="5969" y="36068"/>
                  </a:cubicBezTo>
                  <a:cubicBezTo>
                    <a:pt x="5969" y="21971"/>
                    <a:pt x="23876" y="5969"/>
                    <a:pt x="37719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0" name="Group 322">
            <a:extLst>
              <a:ext uri="{FF2B5EF4-FFF2-40B4-BE49-F238E27FC236}">
                <a16:creationId xmlns:a16="http://schemas.microsoft.com/office/drawing/2014/main" id="{ED7B754F-9876-8265-9EEF-ECC9BBF85CE3}"/>
              </a:ext>
            </a:extLst>
          </p:cNvPr>
          <p:cNvGrpSpPr/>
          <p:nvPr/>
        </p:nvGrpSpPr>
        <p:grpSpPr>
          <a:xfrm>
            <a:off x="14369400" y="9747540"/>
            <a:ext cx="61560" cy="52380"/>
            <a:chOff x="0" y="0"/>
            <a:chExt cx="82080" cy="69840"/>
          </a:xfrm>
        </p:grpSpPr>
        <p:sp>
          <p:nvSpPr>
            <p:cNvPr id="181" name="Freeform 323">
              <a:extLst>
                <a:ext uri="{FF2B5EF4-FFF2-40B4-BE49-F238E27FC236}">
                  <a16:creationId xmlns:a16="http://schemas.microsoft.com/office/drawing/2014/main" id="{729B0844-C28D-0224-66C1-A1B81F55B1B4}"/>
                </a:ext>
              </a:extLst>
            </p:cNvPr>
            <p:cNvSpPr/>
            <p:nvPr/>
          </p:nvSpPr>
          <p:spPr>
            <a:xfrm>
              <a:off x="0" y="0"/>
              <a:ext cx="82042" cy="69850"/>
            </a:xfrm>
            <a:custGeom>
              <a:avLst/>
              <a:gdLst/>
              <a:ahLst/>
              <a:cxnLst/>
              <a:rect l="l" t="t" r="r" b="b"/>
              <a:pathLst>
                <a:path w="82042" h="69850">
                  <a:moveTo>
                    <a:pt x="42037" y="69850"/>
                  </a:moveTo>
                  <a:cubicBezTo>
                    <a:pt x="60071" y="69850"/>
                    <a:pt x="82042" y="49911"/>
                    <a:pt x="82042" y="35941"/>
                  </a:cubicBezTo>
                  <a:cubicBezTo>
                    <a:pt x="80137" y="17907"/>
                    <a:pt x="60071" y="0"/>
                    <a:pt x="42037" y="0"/>
                  </a:cubicBezTo>
                  <a:cubicBezTo>
                    <a:pt x="24003" y="0"/>
                    <a:pt x="0" y="19939"/>
                    <a:pt x="0" y="35941"/>
                  </a:cubicBezTo>
                  <a:cubicBezTo>
                    <a:pt x="2032" y="51943"/>
                    <a:pt x="21971" y="69850"/>
                    <a:pt x="42037" y="69850"/>
                  </a:cubicBezTo>
                  <a:close/>
                  <a:moveTo>
                    <a:pt x="42037" y="67818"/>
                  </a:moveTo>
                  <a:cubicBezTo>
                    <a:pt x="28067" y="67818"/>
                    <a:pt x="8001" y="49911"/>
                    <a:pt x="8001" y="35941"/>
                  </a:cubicBezTo>
                  <a:cubicBezTo>
                    <a:pt x="8001" y="24003"/>
                    <a:pt x="26035" y="3937"/>
                    <a:pt x="40005" y="3937"/>
                  </a:cubicBezTo>
                  <a:cubicBezTo>
                    <a:pt x="56007" y="3937"/>
                    <a:pt x="74041" y="21844"/>
                    <a:pt x="74041" y="35814"/>
                  </a:cubicBezTo>
                  <a:cubicBezTo>
                    <a:pt x="74041" y="47752"/>
                    <a:pt x="53975" y="67691"/>
                    <a:pt x="42037" y="6769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2" name="Group 324">
            <a:extLst>
              <a:ext uri="{FF2B5EF4-FFF2-40B4-BE49-F238E27FC236}">
                <a16:creationId xmlns:a16="http://schemas.microsoft.com/office/drawing/2014/main" id="{4DE314EC-5882-B420-30DD-7DC1414D09D4}"/>
              </a:ext>
            </a:extLst>
          </p:cNvPr>
          <p:cNvGrpSpPr/>
          <p:nvPr/>
        </p:nvGrpSpPr>
        <p:grpSpPr>
          <a:xfrm>
            <a:off x="14165280" y="10008360"/>
            <a:ext cx="52380" cy="98280"/>
            <a:chOff x="0" y="0"/>
            <a:chExt cx="69840" cy="131040"/>
          </a:xfrm>
        </p:grpSpPr>
        <p:sp>
          <p:nvSpPr>
            <p:cNvPr id="183" name="Freeform 325">
              <a:extLst>
                <a:ext uri="{FF2B5EF4-FFF2-40B4-BE49-F238E27FC236}">
                  <a16:creationId xmlns:a16="http://schemas.microsoft.com/office/drawing/2014/main" id="{11730695-9C1D-368D-6F2E-F54698960198}"/>
                </a:ext>
              </a:extLst>
            </p:cNvPr>
            <p:cNvSpPr/>
            <p:nvPr/>
          </p:nvSpPr>
          <p:spPr>
            <a:xfrm>
              <a:off x="0" y="0"/>
              <a:ext cx="69850" cy="131064"/>
            </a:xfrm>
            <a:custGeom>
              <a:avLst/>
              <a:gdLst/>
              <a:ahLst/>
              <a:cxnLst/>
              <a:rect l="l" t="t" r="r" b="b"/>
              <a:pathLst>
                <a:path w="69850" h="131064">
                  <a:moveTo>
                    <a:pt x="0" y="0"/>
                  </a:moveTo>
                  <a:cubicBezTo>
                    <a:pt x="8001" y="49657"/>
                    <a:pt x="33909" y="91313"/>
                    <a:pt x="67818" y="131064"/>
                  </a:cubicBezTo>
                  <a:cubicBezTo>
                    <a:pt x="69850" y="125095"/>
                    <a:pt x="69850" y="123063"/>
                    <a:pt x="69850" y="121158"/>
                  </a:cubicBezTo>
                  <a:cubicBezTo>
                    <a:pt x="31877" y="87376"/>
                    <a:pt x="17907" y="43688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4" name="Group 326">
            <a:extLst>
              <a:ext uri="{FF2B5EF4-FFF2-40B4-BE49-F238E27FC236}">
                <a16:creationId xmlns:a16="http://schemas.microsoft.com/office/drawing/2014/main" id="{828B1692-17AB-9739-CCA9-C45B85A4EDAE}"/>
              </a:ext>
            </a:extLst>
          </p:cNvPr>
          <p:cNvGrpSpPr/>
          <p:nvPr/>
        </p:nvGrpSpPr>
        <p:grpSpPr>
          <a:xfrm>
            <a:off x="14373720" y="9918180"/>
            <a:ext cx="53460" cy="52380"/>
            <a:chOff x="0" y="0"/>
            <a:chExt cx="71280" cy="69840"/>
          </a:xfrm>
        </p:grpSpPr>
        <p:sp>
          <p:nvSpPr>
            <p:cNvPr id="185" name="Freeform 327">
              <a:extLst>
                <a:ext uri="{FF2B5EF4-FFF2-40B4-BE49-F238E27FC236}">
                  <a16:creationId xmlns:a16="http://schemas.microsoft.com/office/drawing/2014/main" id="{322F7133-093C-9B51-8D9E-5EA6CAB15337}"/>
                </a:ext>
              </a:extLst>
            </p:cNvPr>
            <p:cNvSpPr/>
            <p:nvPr/>
          </p:nvSpPr>
          <p:spPr>
            <a:xfrm>
              <a:off x="0" y="0"/>
              <a:ext cx="71247" cy="69850"/>
            </a:xfrm>
            <a:custGeom>
              <a:avLst/>
              <a:gdLst/>
              <a:ahLst/>
              <a:cxnLst/>
              <a:rect l="l" t="t" r="r" b="b"/>
              <a:pathLst>
                <a:path w="71247" h="69850">
                  <a:moveTo>
                    <a:pt x="37592" y="69850"/>
                  </a:moveTo>
                  <a:cubicBezTo>
                    <a:pt x="59309" y="69850"/>
                    <a:pt x="71247" y="55880"/>
                    <a:pt x="71247" y="33909"/>
                  </a:cubicBezTo>
                  <a:cubicBezTo>
                    <a:pt x="71247" y="13970"/>
                    <a:pt x="53467" y="0"/>
                    <a:pt x="33655" y="0"/>
                  </a:cubicBezTo>
                  <a:cubicBezTo>
                    <a:pt x="13843" y="0"/>
                    <a:pt x="0" y="13970"/>
                    <a:pt x="0" y="35941"/>
                  </a:cubicBezTo>
                  <a:cubicBezTo>
                    <a:pt x="9906" y="17907"/>
                    <a:pt x="17780" y="0"/>
                    <a:pt x="41529" y="5969"/>
                  </a:cubicBezTo>
                  <a:cubicBezTo>
                    <a:pt x="55372" y="9906"/>
                    <a:pt x="65278" y="19939"/>
                    <a:pt x="65278" y="33909"/>
                  </a:cubicBezTo>
                  <a:cubicBezTo>
                    <a:pt x="67310" y="53848"/>
                    <a:pt x="55372" y="63881"/>
                    <a:pt x="37592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6" name="Group 328">
            <a:extLst>
              <a:ext uri="{FF2B5EF4-FFF2-40B4-BE49-F238E27FC236}">
                <a16:creationId xmlns:a16="http://schemas.microsoft.com/office/drawing/2014/main" id="{71632860-7172-AB2E-B648-C09DBEA30E3F}"/>
              </a:ext>
            </a:extLst>
          </p:cNvPr>
          <p:cNvGrpSpPr/>
          <p:nvPr/>
        </p:nvGrpSpPr>
        <p:grpSpPr>
          <a:xfrm>
            <a:off x="14669100" y="9835560"/>
            <a:ext cx="43740" cy="89100"/>
            <a:chOff x="0" y="0"/>
            <a:chExt cx="58320" cy="118800"/>
          </a:xfrm>
        </p:grpSpPr>
        <p:sp>
          <p:nvSpPr>
            <p:cNvPr id="187" name="Freeform 329">
              <a:extLst>
                <a:ext uri="{FF2B5EF4-FFF2-40B4-BE49-F238E27FC236}">
                  <a16:creationId xmlns:a16="http://schemas.microsoft.com/office/drawing/2014/main" id="{FEFAF731-F8A4-0299-F9FD-39E37E33C2CA}"/>
                </a:ext>
              </a:extLst>
            </p:cNvPr>
            <p:cNvSpPr/>
            <p:nvPr/>
          </p:nvSpPr>
          <p:spPr>
            <a:xfrm>
              <a:off x="-2032" y="0"/>
              <a:ext cx="60325" cy="118745"/>
            </a:xfrm>
            <a:custGeom>
              <a:avLst/>
              <a:gdLst/>
              <a:ahLst/>
              <a:cxnLst/>
              <a:rect l="l" t="t" r="r" b="b"/>
              <a:pathLst>
                <a:path w="60325" h="118745">
                  <a:moveTo>
                    <a:pt x="60325" y="118745"/>
                  </a:moveTo>
                  <a:cubicBezTo>
                    <a:pt x="56134" y="76454"/>
                    <a:pt x="37465" y="40259"/>
                    <a:pt x="10414" y="8001"/>
                  </a:cubicBezTo>
                  <a:cubicBezTo>
                    <a:pt x="8255" y="4064"/>
                    <a:pt x="4064" y="2032"/>
                    <a:pt x="0" y="0"/>
                  </a:cubicBezTo>
                  <a:cubicBezTo>
                    <a:pt x="0" y="2032"/>
                    <a:pt x="0" y="4064"/>
                    <a:pt x="2032" y="6096"/>
                  </a:cubicBezTo>
                  <a:cubicBezTo>
                    <a:pt x="29083" y="36195"/>
                    <a:pt x="45720" y="70485"/>
                    <a:pt x="56134" y="110744"/>
                  </a:cubicBezTo>
                  <a:cubicBezTo>
                    <a:pt x="56134" y="112776"/>
                    <a:pt x="58166" y="114808"/>
                    <a:pt x="60325" y="11874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8" name="Group 330">
            <a:extLst>
              <a:ext uri="{FF2B5EF4-FFF2-40B4-BE49-F238E27FC236}">
                <a16:creationId xmlns:a16="http://schemas.microsoft.com/office/drawing/2014/main" id="{2B376054-1B7D-637C-1E3E-DC859B4FB80B}"/>
              </a:ext>
            </a:extLst>
          </p:cNvPr>
          <p:cNvGrpSpPr/>
          <p:nvPr/>
        </p:nvGrpSpPr>
        <p:grpSpPr>
          <a:xfrm>
            <a:off x="14156640" y="9918180"/>
            <a:ext cx="2700" cy="55620"/>
            <a:chOff x="0" y="0"/>
            <a:chExt cx="3600" cy="74160"/>
          </a:xfrm>
        </p:grpSpPr>
        <p:sp>
          <p:nvSpPr>
            <p:cNvPr id="189" name="Freeform 331">
              <a:extLst>
                <a:ext uri="{FF2B5EF4-FFF2-40B4-BE49-F238E27FC236}">
                  <a16:creationId xmlns:a16="http://schemas.microsoft.com/office/drawing/2014/main" id="{3CF28BD2-10CD-7341-40D0-FA3B5BA6B072}"/>
                </a:ext>
              </a:extLst>
            </p:cNvPr>
            <p:cNvSpPr/>
            <p:nvPr/>
          </p:nvSpPr>
          <p:spPr>
            <a:xfrm>
              <a:off x="0" y="0"/>
              <a:ext cx="3556" cy="74168"/>
            </a:xfrm>
            <a:custGeom>
              <a:avLst/>
              <a:gdLst/>
              <a:ahLst/>
              <a:cxnLst/>
              <a:rect l="l" t="t" r="r" b="b"/>
              <a:pathLst>
                <a:path w="3556" h="74168">
                  <a:moveTo>
                    <a:pt x="0" y="0"/>
                  </a:moveTo>
                  <a:cubicBezTo>
                    <a:pt x="0" y="26035"/>
                    <a:pt x="0" y="50165"/>
                    <a:pt x="0" y="74168"/>
                  </a:cubicBezTo>
                  <a:cubicBezTo>
                    <a:pt x="1778" y="74168"/>
                    <a:pt x="1778" y="74168"/>
                    <a:pt x="3556" y="74168"/>
                  </a:cubicBezTo>
                  <a:cubicBezTo>
                    <a:pt x="3556" y="50165"/>
                    <a:pt x="3556" y="24003"/>
                    <a:pt x="3556" y="0"/>
                  </a:cubicBezTo>
                  <a:cubicBezTo>
                    <a:pt x="1778" y="0"/>
                    <a:pt x="177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0" name="Group 332">
            <a:extLst>
              <a:ext uri="{FF2B5EF4-FFF2-40B4-BE49-F238E27FC236}">
                <a16:creationId xmlns:a16="http://schemas.microsoft.com/office/drawing/2014/main" id="{269FBE4E-EC12-25A9-AD6E-D49A22C33496}"/>
              </a:ext>
            </a:extLst>
          </p:cNvPr>
          <p:cNvGrpSpPr/>
          <p:nvPr/>
        </p:nvGrpSpPr>
        <p:grpSpPr>
          <a:xfrm>
            <a:off x="17358300" y="9256680"/>
            <a:ext cx="28620" cy="28620"/>
            <a:chOff x="0" y="0"/>
            <a:chExt cx="38160" cy="38160"/>
          </a:xfrm>
        </p:grpSpPr>
        <p:sp>
          <p:nvSpPr>
            <p:cNvPr id="191" name="Freeform 333">
              <a:extLst>
                <a:ext uri="{FF2B5EF4-FFF2-40B4-BE49-F238E27FC236}">
                  <a16:creationId xmlns:a16="http://schemas.microsoft.com/office/drawing/2014/main" id="{E08AA135-01BA-0FF7-06C6-14ABE9C7DEDD}"/>
                </a:ext>
              </a:extLst>
            </p:cNvPr>
            <p:cNvSpPr/>
            <p:nvPr/>
          </p:nvSpPr>
          <p:spPr>
            <a:xfrm>
              <a:off x="0" y="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0066" y="0"/>
                  </a:moveTo>
                  <a:cubicBezTo>
                    <a:pt x="8001" y="0"/>
                    <a:pt x="0" y="5969"/>
                    <a:pt x="0" y="18034"/>
                  </a:cubicBezTo>
                  <a:cubicBezTo>
                    <a:pt x="0" y="30099"/>
                    <a:pt x="5969" y="38100"/>
                    <a:pt x="18034" y="38100"/>
                  </a:cubicBezTo>
                  <a:cubicBezTo>
                    <a:pt x="30099" y="38100"/>
                    <a:pt x="36195" y="32131"/>
                    <a:pt x="38100" y="20066"/>
                  </a:cubicBezTo>
                  <a:cubicBezTo>
                    <a:pt x="38100" y="8001"/>
                    <a:pt x="30099" y="2032"/>
                    <a:pt x="20066" y="0"/>
                  </a:cubicBezTo>
                  <a:close/>
                  <a:moveTo>
                    <a:pt x="18034" y="38100"/>
                  </a:moveTo>
                  <a:cubicBezTo>
                    <a:pt x="12065" y="30099"/>
                    <a:pt x="4064" y="24130"/>
                    <a:pt x="5969" y="18034"/>
                  </a:cubicBezTo>
                  <a:cubicBezTo>
                    <a:pt x="5969" y="13970"/>
                    <a:pt x="13970" y="5969"/>
                    <a:pt x="20066" y="5969"/>
                  </a:cubicBezTo>
                  <a:cubicBezTo>
                    <a:pt x="24130" y="5969"/>
                    <a:pt x="32131" y="16002"/>
                    <a:pt x="32131" y="20066"/>
                  </a:cubicBezTo>
                  <a:cubicBezTo>
                    <a:pt x="32131" y="24130"/>
                    <a:pt x="24130" y="30099"/>
                    <a:pt x="18034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2" name="Group 334">
            <a:extLst>
              <a:ext uri="{FF2B5EF4-FFF2-40B4-BE49-F238E27FC236}">
                <a16:creationId xmlns:a16="http://schemas.microsoft.com/office/drawing/2014/main" id="{7568455C-6271-9786-8230-E2BC99E6B751}"/>
              </a:ext>
            </a:extLst>
          </p:cNvPr>
          <p:cNvGrpSpPr/>
          <p:nvPr/>
        </p:nvGrpSpPr>
        <p:grpSpPr>
          <a:xfrm>
            <a:off x="17710920" y="9256680"/>
            <a:ext cx="29700" cy="28620"/>
            <a:chOff x="0" y="0"/>
            <a:chExt cx="39600" cy="38160"/>
          </a:xfrm>
        </p:grpSpPr>
        <p:sp>
          <p:nvSpPr>
            <p:cNvPr id="193" name="Freeform 335">
              <a:extLst>
                <a:ext uri="{FF2B5EF4-FFF2-40B4-BE49-F238E27FC236}">
                  <a16:creationId xmlns:a16="http://schemas.microsoft.com/office/drawing/2014/main" id="{431BA302-5D4A-796B-494F-C6722D5823E3}"/>
                </a:ext>
              </a:extLst>
            </p:cNvPr>
            <p:cNvSpPr/>
            <p:nvPr/>
          </p:nvSpPr>
          <p:spPr>
            <a:xfrm>
              <a:off x="0" y="0"/>
              <a:ext cx="39624" cy="38100"/>
            </a:xfrm>
            <a:custGeom>
              <a:avLst/>
              <a:gdLst/>
              <a:ahLst/>
              <a:cxnLst/>
              <a:rect l="l" t="t" r="r" b="b"/>
              <a:pathLst>
                <a:path w="39624" h="38100">
                  <a:moveTo>
                    <a:pt x="13843" y="38100"/>
                  </a:moveTo>
                  <a:cubicBezTo>
                    <a:pt x="31623" y="38100"/>
                    <a:pt x="37592" y="32131"/>
                    <a:pt x="39624" y="20066"/>
                  </a:cubicBezTo>
                  <a:cubicBezTo>
                    <a:pt x="39624" y="8001"/>
                    <a:pt x="31623" y="0"/>
                    <a:pt x="19812" y="0"/>
                  </a:cubicBezTo>
                  <a:cubicBezTo>
                    <a:pt x="9906" y="0"/>
                    <a:pt x="0" y="8001"/>
                    <a:pt x="2032" y="18034"/>
                  </a:cubicBezTo>
                  <a:cubicBezTo>
                    <a:pt x="2032" y="26035"/>
                    <a:pt x="9906" y="34163"/>
                    <a:pt x="13970" y="38100"/>
                  </a:cubicBezTo>
                  <a:close/>
                  <a:moveTo>
                    <a:pt x="19939" y="0"/>
                  </a:moveTo>
                  <a:cubicBezTo>
                    <a:pt x="25908" y="10033"/>
                    <a:pt x="33782" y="14097"/>
                    <a:pt x="33782" y="20066"/>
                  </a:cubicBezTo>
                  <a:cubicBezTo>
                    <a:pt x="31750" y="24130"/>
                    <a:pt x="25908" y="32131"/>
                    <a:pt x="19939" y="32131"/>
                  </a:cubicBezTo>
                  <a:cubicBezTo>
                    <a:pt x="16002" y="32131"/>
                    <a:pt x="8001" y="24130"/>
                    <a:pt x="8001" y="20066"/>
                  </a:cubicBezTo>
                  <a:cubicBezTo>
                    <a:pt x="8001" y="14097"/>
                    <a:pt x="13970" y="10033"/>
                    <a:pt x="1993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4" name="Group 336">
            <a:extLst>
              <a:ext uri="{FF2B5EF4-FFF2-40B4-BE49-F238E27FC236}">
                <a16:creationId xmlns:a16="http://schemas.microsoft.com/office/drawing/2014/main" id="{8429562E-C5FA-3C4F-C64E-325A94095E45}"/>
              </a:ext>
            </a:extLst>
          </p:cNvPr>
          <p:cNvGrpSpPr/>
          <p:nvPr/>
        </p:nvGrpSpPr>
        <p:grpSpPr>
          <a:xfrm>
            <a:off x="14374800" y="10093680"/>
            <a:ext cx="49140" cy="46440"/>
            <a:chOff x="0" y="0"/>
            <a:chExt cx="65520" cy="61920"/>
          </a:xfrm>
        </p:grpSpPr>
        <p:sp>
          <p:nvSpPr>
            <p:cNvPr id="195" name="Freeform 337">
              <a:extLst>
                <a:ext uri="{FF2B5EF4-FFF2-40B4-BE49-F238E27FC236}">
                  <a16:creationId xmlns:a16="http://schemas.microsoft.com/office/drawing/2014/main" id="{E0E0CD01-3135-25AC-BB52-837C93940D0F}"/>
                </a:ext>
              </a:extLst>
            </p:cNvPr>
            <p:cNvSpPr/>
            <p:nvPr/>
          </p:nvSpPr>
          <p:spPr>
            <a:xfrm>
              <a:off x="0" y="0"/>
              <a:ext cx="65532" cy="61976"/>
            </a:xfrm>
            <a:custGeom>
              <a:avLst/>
              <a:gdLst/>
              <a:ahLst/>
              <a:cxnLst/>
              <a:rect l="l" t="t" r="r" b="b"/>
              <a:pathLst>
                <a:path w="65532" h="61976">
                  <a:moveTo>
                    <a:pt x="31750" y="0"/>
                  </a:moveTo>
                  <a:cubicBezTo>
                    <a:pt x="17907" y="0"/>
                    <a:pt x="0" y="16002"/>
                    <a:pt x="0" y="29972"/>
                  </a:cubicBezTo>
                  <a:cubicBezTo>
                    <a:pt x="0" y="43942"/>
                    <a:pt x="17907" y="61976"/>
                    <a:pt x="31750" y="61976"/>
                  </a:cubicBezTo>
                  <a:cubicBezTo>
                    <a:pt x="47625" y="61976"/>
                    <a:pt x="65532" y="45974"/>
                    <a:pt x="65532" y="32004"/>
                  </a:cubicBezTo>
                  <a:cubicBezTo>
                    <a:pt x="65532" y="16002"/>
                    <a:pt x="47625" y="0"/>
                    <a:pt x="31750" y="0"/>
                  </a:cubicBezTo>
                  <a:close/>
                  <a:moveTo>
                    <a:pt x="13843" y="25908"/>
                  </a:moveTo>
                  <a:cubicBezTo>
                    <a:pt x="17780" y="21971"/>
                    <a:pt x="23749" y="13970"/>
                    <a:pt x="31750" y="11938"/>
                  </a:cubicBezTo>
                  <a:cubicBezTo>
                    <a:pt x="43688" y="9906"/>
                    <a:pt x="51562" y="17907"/>
                    <a:pt x="51562" y="31877"/>
                  </a:cubicBezTo>
                  <a:cubicBezTo>
                    <a:pt x="51562" y="43815"/>
                    <a:pt x="45593" y="49911"/>
                    <a:pt x="33655" y="49911"/>
                  </a:cubicBezTo>
                  <a:cubicBezTo>
                    <a:pt x="19812" y="49911"/>
                    <a:pt x="13843" y="43942"/>
                    <a:pt x="13843" y="259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6" name="Group 338">
            <a:extLst>
              <a:ext uri="{FF2B5EF4-FFF2-40B4-BE49-F238E27FC236}">
                <a16:creationId xmlns:a16="http://schemas.microsoft.com/office/drawing/2014/main" id="{1A5E2A41-C971-EBA6-DE15-9E76AD43D1AD}"/>
              </a:ext>
            </a:extLst>
          </p:cNvPr>
          <p:cNvGrpSpPr/>
          <p:nvPr/>
        </p:nvGrpSpPr>
        <p:grpSpPr>
          <a:xfrm>
            <a:off x="14374800" y="9750780"/>
            <a:ext cx="49140" cy="48060"/>
            <a:chOff x="0" y="0"/>
            <a:chExt cx="65520" cy="64080"/>
          </a:xfrm>
        </p:grpSpPr>
        <p:sp>
          <p:nvSpPr>
            <p:cNvPr id="197" name="Freeform 339">
              <a:extLst>
                <a:ext uri="{FF2B5EF4-FFF2-40B4-BE49-F238E27FC236}">
                  <a16:creationId xmlns:a16="http://schemas.microsoft.com/office/drawing/2014/main" id="{A855520F-A883-9967-266C-E54711144070}"/>
                </a:ext>
              </a:extLst>
            </p:cNvPr>
            <p:cNvSpPr/>
            <p:nvPr/>
          </p:nvSpPr>
          <p:spPr>
            <a:xfrm>
              <a:off x="0" y="0"/>
              <a:ext cx="65532" cy="64135"/>
            </a:xfrm>
            <a:custGeom>
              <a:avLst/>
              <a:gdLst/>
              <a:ahLst/>
              <a:cxnLst/>
              <a:rect l="l" t="t" r="r" b="b"/>
              <a:pathLst>
                <a:path w="65532" h="64135">
                  <a:moveTo>
                    <a:pt x="33782" y="64135"/>
                  </a:moveTo>
                  <a:cubicBezTo>
                    <a:pt x="45720" y="64135"/>
                    <a:pt x="65532" y="44069"/>
                    <a:pt x="65532" y="32131"/>
                  </a:cubicBezTo>
                  <a:cubicBezTo>
                    <a:pt x="65532" y="18034"/>
                    <a:pt x="47625" y="0"/>
                    <a:pt x="31750" y="0"/>
                  </a:cubicBezTo>
                  <a:cubicBezTo>
                    <a:pt x="17907" y="0"/>
                    <a:pt x="0" y="20066"/>
                    <a:pt x="0" y="32004"/>
                  </a:cubicBezTo>
                  <a:cubicBezTo>
                    <a:pt x="0" y="45974"/>
                    <a:pt x="19812" y="64008"/>
                    <a:pt x="33782" y="64008"/>
                  </a:cubicBezTo>
                  <a:close/>
                  <a:moveTo>
                    <a:pt x="27813" y="12065"/>
                  </a:moveTo>
                  <a:cubicBezTo>
                    <a:pt x="45720" y="12065"/>
                    <a:pt x="51689" y="20066"/>
                    <a:pt x="51689" y="32131"/>
                  </a:cubicBezTo>
                  <a:cubicBezTo>
                    <a:pt x="51689" y="44196"/>
                    <a:pt x="43688" y="50038"/>
                    <a:pt x="33782" y="50038"/>
                  </a:cubicBezTo>
                  <a:cubicBezTo>
                    <a:pt x="19939" y="50038"/>
                    <a:pt x="11938" y="44069"/>
                    <a:pt x="13970" y="29972"/>
                  </a:cubicBezTo>
                  <a:cubicBezTo>
                    <a:pt x="16002" y="21971"/>
                    <a:pt x="23876" y="16002"/>
                    <a:pt x="27813" y="119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8" name="Group 340">
            <a:extLst>
              <a:ext uri="{FF2B5EF4-FFF2-40B4-BE49-F238E27FC236}">
                <a16:creationId xmlns:a16="http://schemas.microsoft.com/office/drawing/2014/main" id="{DFB50254-A946-AF46-5CF4-1FC6EA3EA1DE}"/>
              </a:ext>
            </a:extLst>
          </p:cNvPr>
          <p:cNvGrpSpPr/>
          <p:nvPr/>
        </p:nvGrpSpPr>
        <p:grpSpPr>
          <a:xfrm>
            <a:off x="17361540" y="9261000"/>
            <a:ext cx="21600" cy="23760"/>
            <a:chOff x="0" y="0"/>
            <a:chExt cx="28800" cy="31680"/>
          </a:xfrm>
        </p:grpSpPr>
        <p:sp>
          <p:nvSpPr>
            <p:cNvPr id="199" name="Freeform 341">
              <a:extLst>
                <a:ext uri="{FF2B5EF4-FFF2-40B4-BE49-F238E27FC236}">
                  <a16:creationId xmlns:a16="http://schemas.microsoft.com/office/drawing/2014/main" id="{06C4AAA8-BC6C-68E1-43B6-EBD64CB88301}"/>
                </a:ext>
              </a:extLst>
            </p:cNvPr>
            <p:cNvSpPr/>
            <p:nvPr/>
          </p:nvSpPr>
          <p:spPr>
            <a:xfrm>
              <a:off x="0" y="0"/>
              <a:ext cx="28702" cy="31750"/>
            </a:xfrm>
            <a:custGeom>
              <a:avLst/>
              <a:gdLst/>
              <a:ahLst/>
              <a:cxnLst/>
              <a:rect l="l" t="t" r="r" b="b"/>
              <a:pathLst>
                <a:path w="28702" h="31750">
                  <a:moveTo>
                    <a:pt x="14351" y="31623"/>
                  </a:moveTo>
                  <a:cubicBezTo>
                    <a:pt x="20574" y="23749"/>
                    <a:pt x="28702" y="17780"/>
                    <a:pt x="28702" y="13843"/>
                  </a:cubicBezTo>
                  <a:cubicBezTo>
                    <a:pt x="28702" y="9906"/>
                    <a:pt x="20574" y="0"/>
                    <a:pt x="16510" y="0"/>
                  </a:cubicBezTo>
                  <a:cubicBezTo>
                    <a:pt x="10287" y="0"/>
                    <a:pt x="2032" y="7874"/>
                    <a:pt x="2032" y="11938"/>
                  </a:cubicBezTo>
                  <a:cubicBezTo>
                    <a:pt x="0" y="17907"/>
                    <a:pt x="8255" y="23876"/>
                    <a:pt x="14351" y="317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0" name="Group 342">
            <a:extLst>
              <a:ext uri="{FF2B5EF4-FFF2-40B4-BE49-F238E27FC236}">
                <a16:creationId xmlns:a16="http://schemas.microsoft.com/office/drawing/2014/main" id="{5EF55157-8FFA-3190-4478-7207630472B7}"/>
              </a:ext>
            </a:extLst>
          </p:cNvPr>
          <p:cNvGrpSpPr/>
          <p:nvPr/>
        </p:nvGrpSpPr>
        <p:grpSpPr>
          <a:xfrm>
            <a:off x="17717940" y="9256680"/>
            <a:ext cx="19440" cy="23760"/>
            <a:chOff x="0" y="0"/>
            <a:chExt cx="25920" cy="31680"/>
          </a:xfrm>
        </p:grpSpPr>
        <p:sp>
          <p:nvSpPr>
            <p:cNvPr id="201" name="Freeform 343">
              <a:extLst>
                <a:ext uri="{FF2B5EF4-FFF2-40B4-BE49-F238E27FC236}">
                  <a16:creationId xmlns:a16="http://schemas.microsoft.com/office/drawing/2014/main" id="{A8E6F98F-876F-0E7C-B231-F10DB85B4287}"/>
                </a:ext>
              </a:extLst>
            </p:cNvPr>
            <p:cNvSpPr/>
            <p:nvPr/>
          </p:nvSpPr>
          <p:spPr>
            <a:xfrm>
              <a:off x="0" y="0"/>
              <a:ext cx="25908" cy="31750"/>
            </a:xfrm>
            <a:custGeom>
              <a:avLst/>
              <a:gdLst/>
              <a:ahLst/>
              <a:cxnLst/>
              <a:rect l="l" t="t" r="r" b="b"/>
              <a:pathLst>
                <a:path w="25908" h="31750">
                  <a:moveTo>
                    <a:pt x="11938" y="0"/>
                  </a:moveTo>
                  <a:cubicBezTo>
                    <a:pt x="5969" y="9906"/>
                    <a:pt x="0" y="13843"/>
                    <a:pt x="0" y="19812"/>
                  </a:cubicBezTo>
                  <a:cubicBezTo>
                    <a:pt x="0" y="23749"/>
                    <a:pt x="8001" y="31750"/>
                    <a:pt x="11938" y="31750"/>
                  </a:cubicBezTo>
                  <a:cubicBezTo>
                    <a:pt x="17907" y="31750"/>
                    <a:pt x="23876" y="23876"/>
                    <a:pt x="25908" y="19812"/>
                  </a:cubicBezTo>
                  <a:cubicBezTo>
                    <a:pt x="25908" y="13843"/>
                    <a:pt x="17907" y="9906"/>
                    <a:pt x="1193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2" name="Group 344">
            <a:extLst>
              <a:ext uri="{FF2B5EF4-FFF2-40B4-BE49-F238E27FC236}">
                <a16:creationId xmlns:a16="http://schemas.microsoft.com/office/drawing/2014/main" id="{321494AA-9466-32F8-4F06-A69D035C97C3}"/>
              </a:ext>
            </a:extLst>
          </p:cNvPr>
          <p:cNvGrpSpPr/>
          <p:nvPr/>
        </p:nvGrpSpPr>
        <p:grpSpPr>
          <a:xfrm>
            <a:off x="14385600" y="10101240"/>
            <a:ext cx="28620" cy="29700"/>
            <a:chOff x="0" y="0"/>
            <a:chExt cx="38160" cy="39600"/>
          </a:xfrm>
        </p:grpSpPr>
        <p:sp>
          <p:nvSpPr>
            <p:cNvPr id="203" name="Freeform 345">
              <a:extLst>
                <a:ext uri="{FF2B5EF4-FFF2-40B4-BE49-F238E27FC236}">
                  <a16:creationId xmlns:a16="http://schemas.microsoft.com/office/drawing/2014/main" id="{CDEC0A96-993D-2A46-5B5C-2BFCB8661EA4}"/>
                </a:ext>
              </a:extLst>
            </p:cNvPr>
            <p:cNvSpPr/>
            <p:nvPr/>
          </p:nvSpPr>
          <p:spPr>
            <a:xfrm>
              <a:off x="0" y="0"/>
              <a:ext cx="38100" cy="39624"/>
            </a:xfrm>
            <a:custGeom>
              <a:avLst/>
              <a:gdLst/>
              <a:ahLst/>
              <a:cxnLst/>
              <a:rect l="l" t="t" r="r" b="b"/>
              <a:pathLst>
                <a:path w="38100" h="39624">
                  <a:moveTo>
                    <a:pt x="0" y="15875"/>
                  </a:moveTo>
                  <a:cubicBezTo>
                    <a:pt x="0" y="33655"/>
                    <a:pt x="5969" y="39624"/>
                    <a:pt x="20066" y="39624"/>
                  </a:cubicBezTo>
                  <a:cubicBezTo>
                    <a:pt x="32131" y="39624"/>
                    <a:pt x="38100" y="33655"/>
                    <a:pt x="38100" y="21844"/>
                  </a:cubicBezTo>
                  <a:cubicBezTo>
                    <a:pt x="38100" y="7874"/>
                    <a:pt x="30099" y="0"/>
                    <a:pt x="18034" y="2032"/>
                  </a:cubicBezTo>
                  <a:cubicBezTo>
                    <a:pt x="10033" y="3937"/>
                    <a:pt x="4064" y="11938"/>
                    <a:pt x="0" y="15875"/>
                  </a:cubicBezTo>
                  <a:close/>
                  <a:moveTo>
                    <a:pt x="20066" y="2032"/>
                  </a:moveTo>
                  <a:cubicBezTo>
                    <a:pt x="26035" y="9906"/>
                    <a:pt x="34163" y="15875"/>
                    <a:pt x="34163" y="19812"/>
                  </a:cubicBezTo>
                  <a:cubicBezTo>
                    <a:pt x="32131" y="25781"/>
                    <a:pt x="24130" y="31750"/>
                    <a:pt x="20066" y="35687"/>
                  </a:cubicBezTo>
                  <a:cubicBezTo>
                    <a:pt x="14097" y="31623"/>
                    <a:pt x="8001" y="25781"/>
                    <a:pt x="5969" y="19812"/>
                  </a:cubicBezTo>
                  <a:cubicBezTo>
                    <a:pt x="5969" y="15875"/>
                    <a:pt x="12065" y="9906"/>
                    <a:pt x="20066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4" name="Group 346">
            <a:extLst>
              <a:ext uri="{FF2B5EF4-FFF2-40B4-BE49-F238E27FC236}">
                <a16:creationId xmlns:a16="http://schemas.microsoft.com/office/drawing/2014/main" id="{59C310AB-214F-6F68-4469-5E7F05946B94}"/>
              </a:ext>
            </a:extLst>
          </p:cNvPr>
          <p:cNvGrpSpPr/>
          <p:nvPr/>
        </p:nvGrpSpPr>
        <p:grpSpPr>
          <a:xfrm>
            <a:off x="14384520" y="9759420"/>
            <a:ext cx="30240" cy="28620"/>
            <a:chOff x="0" y="0"/>
            <a:chExt cx="40320" cy="38160"/>
          </a:xfrm>
        </p:grpSpPr>
        <p:sp>
          <p:nvSpPr>
            <p:cNvPr id="205" name="Freeform 347">
              <a:extLst>
                <a:ext uri="{FF2B5EF4-FFF2-40B4-BE49-F238E27FC236}">
                  <a16:creationId xmlns:a16="http://schemas.microsoft.com/office/drawing/2014/main" id="{2767A4D4-43B8-28A5-3F4A-6170CBA755C5}"/>
                </a:ext>
              </a:extLst>
            </p:cNvPr>
            <p:cNvSpPr/>
            <p:nvPr/>
          </p:nvSpPr>
          <p:spPr>
            <a:xfrm>
              <a:off x="0" y="0"/>
              <a:ext cx="40386" cy="38100"/>
            </a:xfrm>
            <a:custGeom>
              <a:avLst/>
              <a:gdLst/>
              <a:ahLst/>
              <a:cxnLst/>
              <a:rect l="l" t="t" r="r" b="b"/>
              <a:pathLst>
                <a:path w="40386" h="38100">
                  <a:moveTo>
                    <a:pt x="16129" y="0"/>
                  </a:moveTo>
                  <a:cubicBezTo>
                    <a:pt x="12065" y="4064"/>
                    <a:pt x="4064" y="10033"/>
                    <a:pt x="2032" y="18034"/>
                  </a:cubicBezTo>
                  <a:cubicBezTo>
                    <a:pt x="0" y="32131"/>
                    <a:pt x="8001" y="38100"/>
                    <a:pt x="22225" y="38100"/>
                  </a:cubicBezTo>
                  <a:cubicBezTo>
                    <a:pt x="32258" y="38100"/>
                    <a:pt x="40386" y="32131"/>
                    <a:pt x="40386" y="20066"/>
                  </a:cubicBezTo>
                  <a:cubicBezTo>
                    <a:pt x="40386" y="8001"/>
                    <a:pt x="34290" y="0"/>
                    <a:pt x="16129" y="0"/>
                  </a:cubicBezTo>
                  <a:close/>
                  <a:moveTo>
                    <a:pt x="20193" y="38100"/>
                  </a:moveTo>
                  <a:cubicBezTo>
                    <a:pt x="14097" y="30099"/>
                    <a:pt x="8001" y="24130"/>
                    <a:pt x="8001" y="20066"/>
                  </a:cubicBezTo>
                  <a:cubicBezTo>
                    <a:pt x="8001" y="14097"/>
                    <a:pt x="16129" y="5969"/>
                    <a:pt x="22225" y="5969"/>
                  </a:cubicBezTo>
                  <a:cubicBezTo>
                    <a:pt x="26289" y="5969"/>
                    <a:pt x="36322" y="13970"/>
                    <a:pt x="36322" y="18034"/>
                  </a:cubicBezTo>
                  <a:cubicBezTo>
                    <a:pt x="34290" y="24003"/>
                    <a:pt x="28321" y="30099"/>
                    <a:pt x="20193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6" name="Group 348">
            <a:extLst>
              <a:ext uri="{FF2B5EF4-FFF2-40B4-BE49-F238E27FC236}">
                <a16:creationId xmlns:a16="http://schemas.microsoft.com/office/drawing/2014/main" id="{D484F422-A057-C77C-82D5-F1CAE51001A1}"/>
              </a:ext>
            </a:extLst>
          </p:cNvPr>
          <p:cNvGrpSpPr/>
          <p:nvPr/>
        </p:nvGrpSpPr>
        <p:grpSpPr>
          <a:xfrm>
            <a:off x="14389920" y="10102320"/>
            <a:ext cx="21060" cy="25920"/>
            <a:chOff x="0" y="0"/>
            <a:chExt cx="28080" cy="34560"/>
          </a:xfrm>
        </p:grpSpPr>
        <p:sp>
          <p:nvSpPr>
            <p:cNvPr id="207" name="Freeform 349">
              <a:extLst>
                <a:ext uri="{FF2B5EF4-FFF2-40B4-BE49-F238E27FC236}">
                  <a16:creationId xmlns:a16="http://schemas.microsoft.com/office/drawing/2014/main" id="{5F515E1A-A249-9DB6-3545-99EFC83BEF2C}"/>
                </a:ext>
              </a:extLst>
            </p:cNvPr>
            <p:cNvSpPr/>
            <p:nvPr/>
          </p:nvSpPr>
          <p:spPr>
            <a:xfrm>
              <a:off x="0" y="0"/>
              <a:ext cx="28194" cy="34544"/>
            </a:xfrm>
            <a:custGeom>
              <a:avLst/>
              <a:gdLst/>
              <a:ahLst/>
              <a:cxnLst/>
              <a:rect l="l" t="t" r="r" b="b"/>
              <a:pathLst>
                <a:path w="28194" h="34544">
                  <a:moveTo>
                    <a:pt x="14097" y="0"/>
                  </a:moveTo>
                  <a:cubicBezTo>
                    <a:pt x="5969" y="8128"/>
                    <a:pt x="0" y="14224"/>
                    <a:pt x="0" y="18288"/>
                  </a:cubicBezTo>
                  <a:cubicBezTo>
                    <a:pt x="2032" y="24384"/>
                    <a:pt x="8001" y="30480"/>
                    <a:pt x="14097" y="34544"/>
                  </a:cubicBezTo>
                  <a:cubicBezTo>
                    <a:pt x="18161" y="30480"/>
                    <a:pt x="26162" y="24384"/>
                    <a:pt x="28194" y="18288"/>
                  </a:cubicBezTo>
                  <a:cubicBezTo>
                    <a:pt x="28194" y="14224"/>
                    <a:pt x="20193" y="8128"/>
                    <a:pt x="140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8" name="Group 350">
            <a:extLst>
              <a:ext uri="{FF2B5EF4-FFF2-40B4-BE49-F238E27FC236}">
                <a16:creationId xmlns:a16="http://schemas.microsoft.com/office/drawing/2014/main" id="{DE3BB72F-D9B7-4A78-F50C-9287A0DB0002}"/>
              </a:ext>
            </a:extLst>
          </p:cNvPr>
          <p:cNvGrpSpPr/>
          <p:nvPr/>
        </p:nvGrpSpPr>
        <p:grpSpPr>
          <a:xfrm>
            <a:off x="14389920" y="9763740"/>
            <a:ext cx="21060" cy="23760"/>
            <a:chOff x="0" y="0"/>
            <a:chExt cx="28080" cy="31680"/>
          </a:xfrm>
        </p:grpSpPr>
        <p:sp>
          <p:nvSpPr>
            <p:cNvPr id="209" name="Freeform 351">
              <a:extLst>
                <a:ext uri="{FF2B5EF4-FFF2-40B4-BE49-F238E27FC236}">
                  <a16:creationId xmlns:a16="http://schemas.microsoft.com/office/drawing/2014/main" id="{F00426D5-EADE-AB03-F040-35D158026F4C}"/>
                </a:ext>
              </a:extLst>
            </p:cNvPr>
            <p:cNvSpPr/>
            <p:nvPr/>
          </p:nvSpPr>
          <p:spPr>
            <a:xfrm>
              <a:off x="0" y="0"/>
              <a:ext cx="28067" cy="31623"/>
            </a:xfrm>
            <a:custGeom>
              <a:avLst/>
              <a:gdLst/>
              <a:ahLst/>
              <a:cxnLst/>
              <a:rect l="l" t="t" r="r" b="b"/>
              <a:pathLst>
                <a:path w="28067" h="31623">
                  <a:moveTo>
                    <a:pt x="12065" y="31623"/>
                  </a:moveTo>
                  <a:cubicBezTo>
                    <a:pt x="20066" y="23749"/>
                    <a:pt x="26035" y="17780"/>
                    <a:pt x="28067" y="11938"/>
                  </a:cubicBezTo>
                  <a:cubicBezTo>
                    <a:pt x="28067" y="7874"/>
                    <a:pt x="18034" y="0"/>
                    <a:pt x="14097" y="0"/>
                  </a:cubicBezTo>
                  <a:cubicBezTo>
                    <a:pt x="8001" y="0"/>
                    <a:pt x="0" y="7874"/>
                    <a:pt x="0" y="13843"/>
                  </a:cubicBezTo>
                  <a:cubicBezTo>
                    <a:pt x="0" y="17780"/>
                    <a:pt x="5969" y="23749"/>
                    <a:pt x="12065" y="3162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0" name="Group 100">
            <a:extLst>
              <a:ext uri="{FF2B5EF4-FFF2-40B4-BE49-F238E27FC236}">
                <a16:creationId xmlns:a16="http://schemas.microsoft.com/office/drawing/2014/main" id="{3D8DDE2F-7597-CD78-39F4-219400D227CD}"/>
              </a:ext>
            </a:extLst>
          </p:cNvPr>
          <p:cNvGrpSpPr/>
          <p:nvPr/>
        </p:nvGrpSpPr>
        <p:grpSpPr>
          <a:xfrm>
            <a:off x="11620800" y="313194"/>
            <a:ext cx="6218640" cy="723060"/>
            <a:chOff x="0" y="0"/>
            <a:chExt cx="8291520" cy="964080"/>
          </a:xfrm>
        </p:grpSpPr>
        <p:sp>
          <p:nvSpPr>
            <p:cNvPr id="211" name="Freeform 101">
              <a:extLst>
                <a:ext uri="{FF2B5EF4-FFF2-40B4-BE49-F238E27FC236}">
                  <a16:creationId xmlns:a16="http://schemas.microsoft.com/office/drawing/2014/main" id="{66F09F68-5A55-4647-EEE3-4FDEBEC86846}"/>
                </a:ext>
              </a:extLst>
            </p:cNvPr>
            <p:cNvSpPr/>
            <p:nvPr/>
          </p:nvSpPr>
          <p:spPr>
            <a:xfrm>
              <a:off x="0" y="0"/>
              <a:ext cx="8291576" cy="964057"/>
            </a:xfrm>
            <a:custGeom>
              <a:avLst/>
              <a:gdLst/>
              <a:ahLst/>
              <a:cxnLst/>
              <a:rect l="l" t="t" r="r" b="b"/>
              <a:pathLst>
                <a:path w="8291576" h="964057">
                  <a:moveTo>
                    <a:pt x="8291576" y="0"/>
                  </a:moveTo>
                  <a:lnTo>
                    <a:pt x="0" y="0"/>
                  </a:lnTo>
                  <a:lnTo>
                    <a:pt x="0" y="964057"/>
                  </a:lnTo>
                  <a:lnTo>
                    <a:pt x="8291576" y="964057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212" name="Group 102">
            <a:extLst>
              <a:ext uri="{FF2B5EF4-FFF2-40B4-BE49-F238E27FC236}">
                <a16:creationId xmlns:a16="http://schemas.microsoft.com/office/drawing/2014/main" id="{499B7103-89EC-DB76-CA19-9460437113D5}"/>
              </a:ext>
            </a:extLst>
          </p:cNvPr>
          <p:cNvGrpSpPr/>
          <p:nvPr/>
        </p:nvGrpSpPr>
        <p:grpSpPr>
          <a:xfrm>
            <a:off x="17525160" y="313194"/>
            <a:ext cx="260820" cy="723060"/>
            <a:chOff x="0" y="0"/>
            <a:chExt cx="347760" cy="964080"/>
          </a:xfrm>
        </p:grpSpPr>
        <p:sp>
          <p:nvSpPr>
            <p:cNvPr id="213" name="Freeform 103">
              <a:extLst>
                <a:ext uri="{FF2B5EF4-FFF2-40B4-BE49-F238E27FC236}">
                  <a16:creationId xmlns:a16="http://schemas.microsoft.com/office/drawing/2014/main" id="{9460ABCD-E7BE-41B6-B831-C12AA46B31E8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4" name="Group 104">
            <a:extLst>
              <a:ext uri="{FF2B5EF4-FFF2-40B4-BE49-F238E27FC236}">
                <a16:creationId xmlns:a16="http://schemas.microsoft.com/office/drawing/2014/main" id="{91467BBB-AC3E-B3F6-00D9-35FF6E67D783}"/>
              </a:ext>
            </a:extLst>
          </p:cNvPr>
          <p:cNvGrpSpPr/>
          <p:nvPr/>
        </p:nvGrpSpPr>
        <p:grpSpPr>
          <a:xfrm rot="5400000">
            <a:off x="17432820" y="499494"/>
            <a:ext cx="935820" cy="349920"/>
            <a:chOff x="0" y="0"/>
            <a:chExt cx="1247760" cy="466560"/>
          </a:xfrm>
        </p:grpSpPr>
        <p:sp>
          <p:nvSpPr>
            <p:cNvPr id="215" name="Freeform 105">
              <a:extLst>
                <a:ext uri="{FF2B5EF4-FFF2-40B4-BE49-F238E27FC236}">
                  <a16:creationId xmlns:a16="http://schemas.microsoft.com/office/drawing/2014/main" id="{2CD86B72-9C20-1E82-F8B6-F8E0720F34CE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16" name="Group 106">
            <a:extLst>
              <a:ext uri="{FF2B5EF4-FFF2-40B4-BE49-F238E27FC236}">
                <a16:creationId xmlns:a16="http://schemas.microsoft.com/office/drawing/2014/main" id="{48022830-31BC-E2A1-59CC-AD7D9DFDA558}"/>
              </a:ext>
            </a:extLst>
          </p:cNvPr>
          <p:cNvGrpSpPr/>
          <p:nvPr/>
        </p:nvGrpSpPr>
        <p:grpSpPr>
          <a:xfrm rot="-10800000">
            <a:off x="11674800" y="313194"/>
            <a:ext cx="260820" cy="723060"/>
            <a:chOff x="0" y="0"/>
            <a:chExt cx="347760" cy="964080"/>
          </a:xfrm>
        </p:grpSpPr>
        <p:sp>
          <p:nvSpPr>
            <p:cNvPr id="217" name="Freeform 107">
              <a:extLst>
                <a:ext uri="{FF2B5EF4-FFF2-40B4-BE49-F238E27FC236}">
                  <a16:creationId xmlns:a16="http://schemas.microsoft.com/office/drawing/2014/main" id="{DBC6BE0E-19DE-6C40-A58F-5FD45CE07D9D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8" name="Group 108">
            <a:extLst>
              <a:ext uri="{FF2B5EF4-FFF2-40B4-BE49-F238E27FC236}">
                <a16:creationId xmlns:a16="http://schemas.microsoft.com/office/drawing/2014/main" id="{36F40507-C179-6CD3-5512-588ABA6FEF02}"/>
              </a:ext>
            </a:extLst>
          </p:cNvPr>
          <p:cNvGrpSpPr/>
          <p:nvPr/>
        </p:nvGrpSpPr>
        <p:grpSpPr>
          <a:xfrm rot="-5400000">
            <a:off x="11091060" y="500034"/>
            <a:ext cx="935820" cy="349920"/>
            <a:chOff x="0" y="0"/>
            <a:chExt cx="1247760" cy="466560"/>
          </a:xfrm>
        </p:grpSpPr>
        <p:sp>
          <p:nvSpPr>
            <p:cNvPr id="219" name="Freeform 109">
              <a:extLst>
                <a:ext uri="{FF2B5EF4-FFF2-40B4-BE49-F238E27FC236}">
                  <a16:creationId xmlns:a16="http://schemas.microsoft.com/office/drawing/2014/main" id="{5AC2E0DC-CAE7-50D4-E6B7-AB7D9D5A0D24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20" name="Group 110">
            <a:extLst>
              <a:ext uri="{FF2B5EF4-FFF2-40B4-BE49-F238E27FC236}">
                <a16:creationId xmlns:a16="http://schemas.microsoft.com/office/drawing/2014/main" id="{F5FD285B-5393-4A85-BDB1-563FDC8342CE}"/>
              </a:ext>
            </a:extLst>
          </p:cNvPr>
          <p:cNvGrpSpPr/>
          <p:nvPr/>
        </p:nvGrpSpPr>
        <p:grpSpPr>
          <a:xfrm>
            <a:off x="12547440" y="240834"/>
            <a:ext cx="857520" cy="867780"/>
            <a:chOff x="0" y="0"/>
            <a:chExt cx="1143360" cy="1157040"/>
          </a:xfrm>
        </p:grpSpPr>
        <p:sp>
          <p:nvSpPr>
            <p:cNvPr id="221" name="Freeform 111">
              <a:extLst>
                <a:ext uri="{FF2B5EF4-FFF2-40B4-BE49-F238E27FC236}">
                  <a16:creationId xmlns:a16="http://schemas.microsoft.com/office/drawing/2014/main" id="{21686C4E-C0EC-136C-6518-1C012C74AA79}"/>
                </a:ext>
              </a:extLst>
            </p:cNvPr>
            <p:cNvSpPr/>
            <p:nvPr/>
          </p:nvSpPr>
          <p:spPr>
            <a:xfrm>
              <a:off x="127" y="127"/>
              <a:ext cx="1143254" cy="1156843"/>
            </a:xfrm>
            <a:custGeom>
              <a:avLst/>
              <a:gdLst/>
              <a:ahLst/>
              <a:cxnLst/>
              <a:rect l="l" t="t" r="r" b="b"/>
              <a:pathLst>
                <a:path w="1143254" h="1156843">
                  <a:moveTo>
                    <a:pt x="122936" y="0"/>
                  </a:moveTo>
                  <a:lnTo>
                    <a:pt x="0" y="120015"/>
                  </a:lnTo>
                  <a:lnTo>
                    <a:pt x="1020318" y="1156843"/>
                  </a:lnTo>
                  <a:lnTo>
                    <a:pt x="1143254" y="1036701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2" name="Group 112">
            <a:extLst>
              <a:ext uri="{FF2B5EF4-FFF2-40B4-BE49-F238E27FC236}">
                <a16:creationId xmlns:a16="http://schemas.microsoft.com/office/drawing/2014/main" id="{E1F2F160-5C8C-ABAB-7674-9408ECC63FC6}"/>
              </a:ext>
            </a:extLst>
          </p:cNvPr>
          <p:cNvGrpSpPr/>
          <p:nvPr/>
        </p:nvGrpSpPr>
        <p:grpSpPr>
          <a:xfrm>
            <a:off x="12542040" y="246234"/>
            <a:ext cx="867780" cy="857520"/>
            <a:chOff x="0" y="0"/>
            <a:chExt cx="1157040" cy="1143360"/>
          </a:xfrm>
        </p:grpSpPr>
        <p:sp>
          <p:nvSpPr>
            <p:cNvPr id="223" name="Freeform 113">
              <a:extLst>
                <a:ext uri="{FF2B5EF4-FFF2-40B4-BE49-F238E27FC236}">
                  <a16:creationId xmlns:a16="http://schemas.microsoft.com/office/drawing/2014/main" id="{3E800F50-65E6-B762-15D0-F989270DDD97}"/>
                </a:ext>
              </a:extLst>
            </p:cNvPr>
            <p:cNvSpPr/>
            <p:nvPr/>
          </p:nvSpPr>
          <p:spPr>
            <a:xfrm>
              <a:off x="127" y="127"/>
              <a:ext cx="1156843" cy="1143254"/>
            </a:xfrm>
            <a:custGeom>
              <a:avLst/>
              <a:gdLst/>
              <a:ahLst/>
              <a:cxnLst/>
              <a:rect l="l" t="t" r="r" b="b"/>
              <a:pathLst>
                <a:path w="1156843" h="1143254">
                  <a:moveTo>
                    <a:pt x="1036701" y="0"/>
                  </a:moveTo>
                  <a:lnTo>
                    <a:pt x="0" y="1023112"/>
                  </a:lnTo>
                  <a:lnTo>
                    <a:pt x="120142" y="1143254"/>
                  </a:lnTo>
                  <a:lnTo>
                    <a:pt x="1156843" y="122936"/>
                  </a:lnTo>
                  <a:lnTo>
                    <a:pt x="1036701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4" name="Group 114">
            <a:extLst>
              <a:ext uri="{FF2B5EF4-FFF2-40B4-BE49-F238E27FC236}">
                <a16:creationId xmlns:a16="http://schemas.microsoft.com/office/drawing/2014/main" id="{4D9491D8-FD26-1A1D-BE93-4EEA1CDE7843}"/>
              </a:ext>
            </a:extLst>
          </p:cNvPr>
          <p:cNvGrpSpPr/>
          <p:nvPr/>
        </p:nvGrpSpPr>
        <p:grpSpPr>
          <a:xfrm>
            <a:off x="12908160" y="129054"/>
            <a:ext cx="136080" cy="1091880"/>
            <a:chOff x="0" y="0"/>
            <a:chExt cx="181440" cy="1455840"/>
          </a:xfrm>
        </p:grpSpPr>
        <p:sp>
          <p:nvSpPr>
            <p:cNvPr id="225" name="Freeform 115">
              <a:extLst>
                <a:ext uri="{FF2B5EF4-FFF2-40B4-BE49-F238E27FC236}">
                  <a16:creationId xmlns:a16="http://schemas.microsoft.com/office/drawing/2014/main" id="{FFE6BF46-837C-FAFA-8B6E-A64F9993DCFA}"/>
                </a:ext>
              </a:extLst>
            </p:cNvPr>
            <p:cNvSpPr/>
            <p:nvPr/>
          </p:nvSpPr>
          <p:spPr>
            <a:xfrm>
              <a:off x="0" y="0"/>
              <a:ext cx="181483" cy="1455801"/>
            </a:xfrm>
            <a:custGeom>
              <a:avLst/>
              <a:gdLst/>
              <a:ahLst/>
              <a:cxnLst/>
              <a:rect l="l" t="t" r="r" b="b"/>
              <a:pathLst>
                <a:path w="181483" h="1455801">
                  <a:moveTo>
                    <a:pt x="11176" y="0"/>
                  </a:moveTo>
                  <a:lnTo>
                    <a:pt x="0" y="1453007"/>
                  </a:lnTo>
                  <a:lnTo>
                    <a:pt x="170307" y="1455801"/>
                  </a:lnTo>
                  <a:lnTo>
                    <a:pt x="181483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6" name="Group 116">
            <a:extLst>
              <a:ext uri="{FF2B5EF4-FFF2-40B4-BE49-F238E27FC236}">
                <a16:creationId xmlns:a16="http://schemas.microsoft.com/office/drawing/2014/main" id="{7BA4326E-EBBB-AA8C-4CEF-70B010261FDE}"/>
              </a:ext>
            </a:extLst>
          </p:cNvPr>
          <p:cNvGrpSpPr/>
          <p:nvPr/>
        </p:nvGrpSpPr>
        <p:grpSpPr>
          <a:xfrm>
            <a:off x="12430260" y="606954"/>
            <a:ext cx="1091880" cy="136080"/>
            <a:chOff x="0" y="0"/>
            <a:chExt cx="1455840" cy="181440"/>
          </a:xfrm>
        </p:grpSpPr>
        <p:sp>
          <p:nvSpPr>
            <p:cNvPr id="227" name="Freeform 117">
              <a:extLst>
                <a:ext uri="{FF2B5EF4-FFF2-40B4-BE49-F238E27FC236}">
                  <a16:creationId xmlns:a16="http://schemas.microsoft.com/office/drawing/2014/main" id="{6BF1ED14-8A35-6515-7DFF-0823E7A387D3}"/>
                </a:ext>
              </a:extLst>
            </p:cNvPr>
            <p:cNvSpPr/>
            <p:nvPr/>
          </p:nvSpPr>
          <p:spPr>
            <a:xfrm>
              <a:off x="0" y="0"/>
              <a:ext cx="1455801" cy="181483"/>
            </a:xfrm>
            <a:custGeom>
              <a:avLst/>
              <a:gdLst/>
              <a:ahLst/>
              <a:cxnLst/>
              <a:rect l="l" t="t" r="r" b="b"/>
              <a:pathLst>
                <a:path w="1455801" h="181483">
                  <a:moveTo>
                    <a:pt x="2794" y="0"/>
                  </a:moveTo>
                  <a:lnTo>
                    <a:pt x="0" y="170307"/>
                  </a:lnTo>
                  <a:lnTo>
                    <a:pt x="1453007" y="181483"/>
                  </a:lnTo>
                  <a:lnTo>
                    <a:pt x="1455801" y="11176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8" name="Group 118">
            <a:extLst>
              <a:ext uri="{FF2B5EF4-FFF2-40B4-BE49-F238E27FC236}">
                <a16:creationId xmlns:a16="http://schemas.microsoft.com/office/drawing/2014/main" id="{FDB1750A-BC52-CB6A-1C7E-29EE60D2FF60}"/>
              </a:ext>
            </a:extLst>
          </p:cNvPr>
          <p:cNvGrpSpPr/>
          <p:nvPr/>
        </p:nvGrpSpPr>
        <p:grpSpPr>
          <a:xfrm>
            <a:off x="12692160" y="390954"/>
            <a:ext cx="568080" cy="568080"/>
            <a:chOff x="0" y="0"/>
            <a:chExt cx="757440" cy="757440"/>
          </a:xfrm>
        </p:grpSpPr>
        <p:sp>
          <p:nvSpPr>
            <p:cNvPr id="229" name="Freeform 119">
              <a:extLst>
                <a:ext uri="{FF2B5EF4-FFF2-40B4-BE49-F238E27FC236}">
                  <a16:creationId xmlns:a16="http://schemas.microsoft.com/office/drawing/2014/main" id="{07326B03-FB70-E5A4-790F-4D9EAA8F26DA}"/>
                </a:ext>
              </a:extLst>
            </p:cNvPr>
            <p:cNvSpPr/>
            <p:nvPr/>
          </p:nvSpPr>
          <p:spPr>
            <a:xfrm>
              <a:off x="0" y="0"/>
              <a:ext cx="757428" cy="757428"/>
            </a:xfrm>
            <a:custGeom>
              <a:avLst/>
              <a:gdLst/>
              <a:ahLst/>
              <a:cxnLst/>
              <a:rect l="l" t="t" r="r" b="b"/>
              <a:pathLst>
                <a:path w="757428" h="757428">
                  <a:moveTo>
                    <a:pt x="377317" y="0"/>
                  </a:moveTo>
                  <a:cubicBezTo>
                    <a:pt x="167640" y="0"/>
                    <a:pt x="0" y="167640"/>
                    <a:pt x="0" y="377317"/>
                  </a:cubicBezTo>
                  <a:cubicBezTo>
                    <a:pt x="0" y="586994"/>
                    <a:pt x="167640" y="757428"/>
                    <a:pt x="377317" y="757428"/>
                  </a:cubicBezTo>
                  <a:cubicBezTo>
                    <a:pt x="586994" y="757428"/>
                    <a:pt x="757428" y="586994"/>
                    <a:pt x="757428" y="377317"/>
                  </a:cubicBezTo>
                  <a:cubicBezTo>
                    <a:pt x="757428" y="167640"/>
                    <a:pt x="586994" y="0"/>
                    <a:pt x="37731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0" name="Group 120">
            <a:extLst>
              <a:ext uri="{FF2B5EF4-FFF2-40B4-BE49-F238E27FC236}">
                <a16:creationId xmlns:a16="http://schemas.microsoft.com/office/drawing/2014/main" id="{E53ACD3E-BC8D-0C8F-5FB4-B206E86E382B}"/>
              </a:ext>
            </a:extLst>
          </p:cNvPr>
          <p:cNvGrpSpPr/>
          <p:nvPr/>
        </p:nvGrpSpPr>
        <p:grpSpPr>
          <a:xfrm>
            <a:off x="12810420" y="509214"/>
            <a:ext cx="331020" cy="331020"/>
            <a:chOff x="0" y="0"/>
            <a:chExt cx="441360" cy="441360"/>
          </a:xfrm>
        </p:grpSpPr>
        <p:sp>
          <p:nvSpPr>
            <p:cNvPr id="231" name="Freeform 121">
              <a:extLst>
                <a:ext uri="{FF2B5EF4-FFF2-40B4-BE49-F238E27FC236}">
                  <a16:creationId xmlns:a16="http://schemas.microsoft.com/office/drawing/2014/main" id="{CB84E51D-2178-2DDA-5158-745C7866726B}"/>
                </a:ext>
              </a:extLst>
            </p:cNvPr>
            <p:cNvSpPr/>
            <p:nvPr/>
          </p:nvSpPr>
          <p:spPr>
            <a:xfrm>
              <a:off x="127" y="127"/>
              <a:ext cx="441198" cy="441198"/>
            </a:xfrm>
            <a:custGeom>
              <a:avLst/>
              <a:gdLst/>
              <a:ahLst/>
              <a:cxnLst/>
              <a:rect l="l" t="t" r="r" b="b"/>
              <a:pathLst>
                <a:path w="441198" h="441198">
                  <a:moveTo>
                    <a:pt x="220599" y="0"/>
                  </a:moveTo>
                  <a:cubicBezTo>
                    <a:pt x="97663" y="0"/>
                    <a:pt x="0" y="97663"/>
                    <a:pt x="0" y="220599"/>
                  </a:cubicBezTo>
                  <a:cubicBezTo>
                    <a:pt x="0" y="343535"/>
                    <a:pt x="97663" y="441198"/>
                    <a:pt x="220599" y="441198"/>
                  </a:cubicBezTo>
                  <a:cubicBezTo>
                    <a:pt x="343535" y="441198"/>
                    <a:pt x="441198" y="343535"/>
                    <a:pt x="441198" y="220599"/>
                  </a:cubicBezTo>
                  <a:cubicBezTo>
                    <a:pt x="441198" y="97663"/>
                    <a:pt x="343408" y="0"/>
                    <a:pt x="220599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32" name="Group 122">
            <a:extLst>
              <a:ext uri="{FF2B5EF4-FFF2-40B4-BE49-F238E27FC236}">
                <a16:creationId xmlns:a16="http://schemas.microsoft.com/office/drawing/2014/main" id="{E1E94E56-1784-A554-EE06-34E04AB611BB}"/>
              </a:ext>
            </a:extLst>
          </p:cNvPr>
          <p:cNvGrpSpPr/>
          <p:nvPr/>
        </p:nvGrpSpPr>
        <p:grpSpPr>
          <a:xfrm>
            <a:off x="12363300" y="62094"/>
            <a:ext cx="1225800" cy="1225800"/>
            <a:chOff x="0" y="0"/>
            <a:chExt cx="1634400" cy="1634400"/>
          </a:xfrm>
        </p:grpSpPr>
        <p:sp>
          <p:nvSpPr>
            <p:cNvPr id="233" name="Freeform 123">
              <a:extLst>
                <a:ext uri="{FF2B5EF4-FFF2-40B4-BE49-F238E27FC236}">
                  <a16:creationId xmlns:a16="http://schemas.microsoft.com/office/drawing/2014/main" id="{F45A24E0-3790-1F61-B363-2D6EBDF8ED57}"/>
                </a:ext>
              </a:extLst>
            </p:cNvPr>
            <p:cNvSpPr/>
            <p:nvPr/>
          </p:nvSpPr>
          <p:spPr>
            <a:xfrm>
              <a:off x="0" y="-1651"/>
              <a:ext cx="1637665" cy="1640967"/>
            </a:xfrm>
            <a:custGeom>
              <a:avLst/>
              <a:gdLst/>
              <a:ahLst/>
              <a:cxnLst/>
              <a:rect l="l" t="t" r="r" b="b"/>
              <a:pathLst>
                <a:path w="1637665" h="1640967">
                  <a:moveTo>
                    <a:pt x="0" y="818896"/>
                  </a:moveTo>
                  <a:cubicBezTo>
                    <a:pt x="0" y="368681"/>
                    <a:pt x="364109" y="3302"/>
                    <a:pt x="814197" y="1651"/>
                  </a:cubicBezTo>
                  <a:cubicBezTo>
                    <a:pt x="1264285" y="0"/>
                    <a:pt x="1631061" y="362712"/>
                    <a:pt x="1634363" y="812927"/>
                  </a:cubicBezTo>
                  <a:cubicBezTo>
                    <a:pt x="1637665" y="1263142"/>
                    <a:pt x="1276223" y="1631061"/>
                    <a:pt x="826135" y="1636014"/>
                  </a:cubicBezTo>
                  <a:cubicBezTo>
                    <a:pt x="376047" y="1640967"/>
                    <a:pt x="6604" y="1280795"/>
                    <a:pt x="127" y="830707"/>
                  </a:cubicBezTo>
                  <a:close/>
                  <a:moveTo>
                    <a:pt x="153035" y="830707"/>
                  </a:moveTo>
                  <a:cubicBezTo>
                    <a:pt x="153035" y="1196721"/>
                    <a:pt x="448945" y="1493774"/>
                    <a:pt x="814959" y="1495044"/>
                  </a:cubicBezTo>
                  <a:cubicBezTo>
                    <a:pt x="1180973" y="1496314"/>
                    <a:pt x="1479042" y="1201547"/>
                    <a:pt x="1481709" y="835533"/>
                  </a:cubicBezTo>
                  <a:cubicBezTo>
                    <a:pt x="1484376" y="469519"/>
                    <a:pt x="1190371" y="158496"/>
                    <a:pt x="824484" y="154559"/>
                  </a:cubicBezTo>
                  <a:cubicBezTo>
                    <a:pt x="458597" y="150622"/>
                    <a:pt x="158242" y="443230"/>
                    <a:pt x="152908" y="809244"/>
                  </a:cubicBezTo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4" name="Group 4">
            <a:extLst>
              <a:ext uri="{FF2B5EF4-FFF2-40B4-BE49-F238E27FC236}">
                <a16:creationId xmlns:a16="http://schemas.microsoft.com/office/drawing/2014/main" id="{6393A468-DEC1-9435-32C7-78E500E02EE9}"/>
              </a:ext>
            </a:extLst>
          </p:cNvPr>
          <p:cNvGrpSpPr/>
          <p:nvPr/>
        </p:nvGrpSpPr>
        <p:grpSpPr>
          <a:xfrm>
            <a:off x="23587" y="9239928"/>
            <a:ext cx="663120" cy="857520"/>
            <a:chOff x="0" y="0"/>
            <a:chExt cx="884160" cy="1143360"/>
          </a:xfrm>
        </p:grpSpPr>
        <p:sp>
          <p:nvSpPr>
            <p:cNvPr id="235" name="Freeform 5">
              <a:extLst>
                <a:ext uri="{FF2B5EF4-FFF2-40B4-BE49-F238E27FC236}">
                  <a16:creationId xmlns:a16="http://schemas.microsoft.com/office/drawing/2014/main" id="{4088AB33-1E1A-0A05-B814-C85AE9CBAA5D}"/>
                </a:ext>
              </a:extLst>
            </p:cNvPr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6" name="Group 6">
            <a:extLst>
              <a:ext uri="{FF2B5EF4-FFF2-40B4-BE49-F238E27FC236}">
                <a16:creationId xmlns:a16="http://schemas.microsoft.com/office/drawing/2014/main" id="{FB2BE410-CBE8-E593-2C38-39B99CC1DEF2}"/>
              </a:ext>
            </a:extLst>
          </p:cNvPr>
          <p:cNvGrpSpPr/>
          <p:nvPr/>
        </p:nvGrpSpPr>
        <p:grpSpPr>
          <a:xfrm>
            <a:off x="1675447" y="9246408"/>
            <a:ext cx="672300" cy="844020"/>
            <a:chOff x="0" y="0"/>
            <a:chExt cx="896400" cy="1125360"/>
          </a:xfrm>
        </p:grpSpPr>
        <p:sp>
          <p:nvSpPr>
            <p:cNvPr id="237" name="Freeform 7">
              <a:extLst>
                <a:ext uri="{FF2B5EF4-FFF2-40B4-BE49-F238E27FC236}">
                  <a16:creationId xmlns:a16="http://schemas.microsoft.com/office/drawing/2014/main" id="{DC49FF28-388A-053F-98E9-86F1F0DF05DC}"/>
                </a:ext>
              </a:extLst>
            </p:cNvPr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8" name="Group 8">
            <a:extLst>
              <a:ext uri="{FF2B5EF4-FFF2-40B4-BE49-F238E27FC236}">
                <a16:creationId xmlns:a16="http://schemas.microsoft.com/office/drawing/2014/main" id="{D41CEB0E-994B-4976-9B3B-CAB0B85EEEBE}"/>
              </a:ext>
            </a:extLst>
          </p:cNvPr>
          <p:cNvGrpSpPr/>
          <p:nvPr/>
        </p:nvGrpSpPr>
        <p:grpSpPr>
          <a:xfrm>
            <a:off x="745567" y="9217248"/>
            <a:ext cx="893700" cy="419580"/>
            <a:chOff x="0" y="0"/>
            <a:chExt cx="1191600" cy="559440"/>
          </a:xfrm>
        </p:grpSpPr>
        <p:sp>
          <p:nvSpPr>
            <p:cNvPr id="239" name="Freeform 9">
              <a:extLst>
                <a:ext uri="{FF2B5EF4-FFF2-40B4-BE49-F238E27FC236}">
                  <a16:creationId xmlns:a16="http://schemas.microsoft.com/office/drawing/2014/main" id="{B2E08F29-309E-5092-6C32-A8840002FAC0}"/>
                </a:ext>
              </a:extLst>
            </p:cNvPr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40" name="Group 10">
            <a:extLst>
              <a:ext uri="{FF2B5EF4-FFF2-40B4-BE49-F238E27FC236}">
                <a16:creationId xmlns:a16="http://schemas.microsoft.com/office/drawing/2014/main" id="{9EE37E06-E7FD-2170-736C-19AC943F8B06}"/>
              </a:ext>
            </a:extLst>
          </p:cNvPr>
          <p:cNvGrpSpPr/>
          <p:nvPr/>
        </p:nvGrpSpPr>
        <p:grpSpPr>
          <a:xfrm>
            <a:off x="833587" y="8594628"/>
            <a:ext cx="701460" cy="704160"/>
            <a:chOff x="0" y="0"/>
            <a:chExt cx="935280" cy="938880"/>
          </a:xfrm>
        </p:grpSpPr>
        <p:sp>
          <p:nvSpPr>
            <p:cNvPr id="241" name="Freeform 11">
              <a:extLst>
                <a:ext uri="{FF2B5EF4-FFF2-40B4-BE49-F238E27FC236}">
                  <a16:creationId xmlns:a16="http://schemas.microsoft.com/office/drawing/2014/main" id="{461F29C3-050A-198C-F1EF-26E2D9B8128E}"/>
                </a:ext>
              </a:extLst>
            </p:cNvPr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2" name="Group 12">
            <a:extLst>
              <a:ext uri="{FF2B5EF4-FFF2-40B4-BE49-F238E27FC236}">
                <a16:creationId xmlns:a16="http://schemas.microsoft.com/office/drawing/2014/main" id="{4B4963DB-8988-19C2-1454-81FB28CDB7EE}"/>
              </a:ext>
            </a:extLst>
          </p:cNvPr>
          <p:cNvGrpSpPr/>
          <p:nvPr/>
        </p:nvGrpSpPr>
        <p:grpSpPr>
          <a:xfrm>
            <a:off x="621367" y="9108708"/>
            <a:ext cx="942840" cy="629640"/>
            <a:chOff x="0" y="0"/>
            <a:chExt cx="1257120" cy="839520"/>
          </a:xfrm>
        </p:grpSpPr>
        <p:sp>
          <p:nvSpPr>
            <p:cNvPr id="243" name="Freeform 13">
              <a:extLst>
                <a:ext uri="{FF2B5EF4-FFF2-40B4-BE49-F238E27FC236}">
                  <a16:creationId xmlns:a16="http://schemas.microsoft.com/office/drawing/2014/main" id="{49640804-823B-D6C4-D6EE-8ACD4EDC7FB2}"/>
                </a:ext>
              </a:extLst>
            </p:cNvPr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4" name="Group 14">
            <a:extLst>
              <a:ext uri="{FF2B5EF4-FFF2-40B4-BE49-F238E27FC236}">
                <a16:creationId xmlns:a16="http://schemas.microsoft.com/office/drawing/2014/main" id="{5AB7A049-FDB7-0A40-D120-8B372B31B7F0}"/>
              </a:ext>
            </a:extLst>
          </p:cNvPr>
          <p:cNvGrpSpPr/>
          <p:nvPr/>
        </p:nvGrpSpPr>
        <p:grpSpPr>
          <a:xfrm>
            <a:off x="1835287" y="10025088"/>
            <a:ext cx="616140" cy="241380"/>
            <a:chOff x="0" y="0"/>
            <a:chExt cx="821520" cy="321840"/>
          </a:xfrm>
        </p:grpSpPr>
        <p:sp>
          <p:nvSpPr>
            <p:cNvPr id="245" name="Freeform 15">
              <a:extLst>
                <a:ext uri="{FF2B5EF4-FFF2-40B4-BE49-F238E27FC236}">
                  <a16:creationId xmlns:a16="http://schemas.microsoft.com/office/drawing/2014/main" id="{B4C82A2C-8744-FE8C-DB3F-3D82E77146E0}"/>
                </a:ext>
              </a:extLst>
            </p:cNvPr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6" name="Group 16">
            <a:extLst>
              <a:ext uri="{FF2B5EF4-FFF2-40B4-BE49-F238E27FC236}">
                <a16:creationId xmlns:a16="http://schemas.microsoft.com/office/drawing/2014/main" id="{BDD8E8E1-F77C-592A-6427-160B2222BEC6}"/>
              </a:ext>
            </a:extLst>
          </p:cNvPr>
          <p:cNvGrpSpPr/>
          <p:nvPr/>
        </p:nvGrpSpPr>
        <p:grpSpPr>
          <a:xfrm>
            <a:off x="1469707" y="9122208"/>
            <a:ext cx="286740" cy="609120"/>
            <a:chOff x="0" y="0"/>
            <a:chExt cx="382320" cy="812160"/>
          </a:xfrm>
        </p:grpSpPr>
        <p:sp>
          <p:nvSpPr>
            <p:cNvPr id="247" name="Freeform 17">
              <a:extLst>
                <a:ext uri="{FF2B5EF4-FFF2-40B4-BE49-F238E27FC236}">
                  <a16:creationId xmlns:a16="http://schemas.microsoft.com/office/drawing/2014/main" id="{1F59061E-A875-3E26-A2B2-B5DA2E6305BF}"/>
                </a:ext>
              </a:extLst>
            </p:cNvPr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8" name="Group 18">
            <a:extLst>
              <a:ext uri="{FF2B5EF4-FFF2-40B4-BE49-F238E27FC236}">
                <a16:creationId xmlns:a16="http://schemas.microsoft.com/office/drawing/2014/main" id="{174D7922-84BB-34C5-05D8-FC1C21F28344}"/>
              </a:ext>
            </a:extLst>
          </p:cNvPr>
          <p:cNvGrpSpPr/>
          <p:nvPr/>
        </p:nvGrpSpPr>
        <p:grpSpPr>
          <a:xfrm>
            <a:off x="-50933" y="10031568"/>
            <a:ext cx="584280" cy="176040"/>
            <a:chOff x="0" y="0"/>
            <a:chExt cx="779040" cy="234720"/>
          </a:xfrm>
        </p:grpSpPr>
        <p:sp>
          <p:nvSpPr>
            <p:cNvPr id="249" name="Freeform 19">
              <a:extLst>
                <a:ext uri="{FF2B5EF4-FFF2-40B4-BE49-F238E27FC236}">
                  <a16:creationId xmlns:a16="http://schemas.microsoft.com/office/drawing/2014/main" id="{1F1C9B37-02DC-2EF9-C80D-E780DC945707}"/>
                </a:ext>
              </a:extLst>
            </p:cNvPr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0" name="Group 20">
            <a:extLst>
              <a:ext uri="{FF2B5EF4-FFF2-40B4-BE49-F238E27FC236}">
                <a16:creationId xmlns:a16="http://schemas.microsoft.com/office/drawing/2014/main" id="{A71A6B0E-F2B5-05E1-A1CD-93DB3535E3D8}"/>
              </a:ext>
            </a:extLst>
          </p:cNvPr>
          <p:cNvGrpSpPr/>
          <p:nvPr/>
        </p:nvGrpSpPr>
        <p:grpSpPr>
          <a:xfrm>
            <a:off x="7927" y="10155768"/>
            <a:ext cx="446580" cy="133380"/>
            <a:chOff x="0" y="0"/>
            <a:chExt cx="595440" cy="177840"/>
          </a:xfrm>
        </p:grpSpPr>
        <p:sp>
          <p:nvSpPr>
            <p:cNvPr id="251" name="Freeform 21">
              <a:extLst>
                <a:ext uri="{FF2B5EF4-FFF2-40B4-BE49-F238E27FC236}">
                  <a16:creationId xmlns:a16="http://schemas.microsoft.com/office/drawing/2014/main" id="{9A08CCFF-0F9F-1B05-A89E-EEED7DD04893}"/>
                </a:ext>
              </a:extLst>
            </p:cNvPr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252" name="Group 22">
            <a:extLst>
              <a:ext uri="{FF2B5EF4-FFF2-40B4-BE49-F238E27FC236}">
                <a16:creationId xmlns:a16="http://schemas.microsoft.com/office/drawing/2014/main" id="{7E3B1AE1-C8BE-1014-A3AF-E90B1197DA0A}"/>
              </a:ext>
            </a:extLst>
          </p:cNvPr>
          <p:cNvGrpSpPr/>
          <p:nvPr/>
        </p:nvGrpSpPr>
        <p:grpSpPr>
          <a:xfrm>
            <a:off x="1923307" y="10164948"/>
            <a:ext cx="430920" cy="117180"/>
            <a:chOff x="0" y="0"/>
            <a:chExt cx="574560" cy="156240"/>
          </a:xfrm>
        </p:grpSpPr>
        <p:sp>
          <p:nvSpPr>
            <p:cNvPr id="253" name="Freeform 23">
              <a:extLst>
                <a:ext uri="{FF2B5EF4-FFF2-40B4-BE49-F238E27FC236}">
                  <a16:creationId xmlns:a16="http://schemas.microsoft.com/office/drawing/2014/main" id="{164D681D-8590-3D9F-4A06-03D244BC11EB}"/>
                </a:ext>
              </a:extLst>
            </p:cNvPr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254" name="Group 24">
            <a:extLst>
              <a:ext uri="{FF2B5EF4-FFF2-40B4-BE49-F238E27FC236}">
                <a16:creationId xmlns:a16="http://schemas.microsoft.com/office/drawing/2014/main" id="{4D390F34-EEFB-E628-0368-4B68A124E788}"/>
              </a:ext>
            </a:extLst>
          </p:cNvPr>
          <p:cNvGrpSpPr/>
          <p:nvPr/>
        </p:nvGrpSpPr>
        <p:grpSpPr>
          <a:xfrm>
            <a:off x="1258027" y="8822508"/>
            <a:ext cx="182520" cy="264060"/>
            <a:chOff x="0" y="0"/>
            <a:chExt cx="243360" cy="352080"/>
          </a:xfrm>
        </p:grpSpPr>
        <p:sp>
          <p:nvSpPr>
            <p:cNvPr id="255" name="Freeform 25">
              <a:extLst>
                <a:ext uri="{FF2B5EF4-FFF2-40B4-BE49-F238E27FC236}">
                  <a16:creationId xmlns:a16="http://schemas.microsoft.com/office/drawing/2014/main" id="{39674E58-4127-FDAF-7117-701E7BF39BFA}"/>
                </a:ext>
              </a:extLst>
            </p:cNvPr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256" name="Group 26">
            <a:extLst>
              <a:ext uri="{FF2B5EF4-FFF2-40B4-BE49-F238E27FC236}">
                <a16:creationId xmlns:a16="http://schemas.microsoft.com/office/drawing/2014/main" id="{B9AA8A39-818B-1998-8D88-D16CDE0DA3A2}"/>
              </a:ext>
            </a:extLst>
          </p:cNvPr>
          <p:cNvGrpSpPr/>
          <p:nvPr/>
        </p:nvGrpSpPr>
        <p:grpSpPr>
          <a:xfrm>
            <a:off x="1045807" y="8682648"/>
            <a:ext cx="286740" cy="214380"/>
            <a:chOff x="0" y="0"/>
            <a:chExt cx="382320" cy="285840"/>
          </a:xfrm>
        </p:grpSpPr>
        <p:sp>
          <p:nvSpPr>
            <p:cNvPr id="257" name="Freeform 27">
              <a:extLst>
                <a:ext uri="{FF2B5EF4-FFF2-40B4-BE49-F238E27FC236}">
                  <a16:creationId xmlns:a16="http://schemas.microsoft.com/office/drawing/2014/main" id="{542EAA27-218E-493B-5E56-B8ABDD2DD9D5}"/>
                </a:ext>
              </a:extLst>
            </p:cNvPr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258" name="Group 28">
            <a:extLst>
              <a:ext uri="{FF2B5EF4-FFF2-40B4-BE49-F238E27FC236}">
                <a16:creationId xmlns:a16="http://schemas.microsoft.com/office/drawing/2014/main" id="{57A10348-3CDF-3DC7-4CC6-ED2B49492C39}"/>
              </a:ext>
            </a:extLst>
          </p:cNvPr>
          <p:cNvGrpSpPr/>
          <p:nvPr/>
        </p:nvGrpSpPr>
        <p:grpSpPr>
          <a:xfrm>
            <a:off x="1045807" y="9020688"/>
            <a:ext cx="270540" cy="182520"/>
            <a:chOff x="0" y="0"/>
            <a:chExt cx="360720" cy="243360"/>
          </a:xfrm>
        </p:grpSpPr>
        <p:sp>
          <p:nvSpPr>
            <p:cNvPr id="259" name="Freeform 29">
              <a:extLst>
                <a:ext uri="{FF2B5EF4-FFF2-40B4-BE49-F238E27FC236}">
                  <a16:creationId xmlns:a16="http://schemas.microsoft.com/office/drawing/2014/main" id="{91C472C6-5B29-2364-6EAD-AA763027311F}"/>
                </a:ext>
              </a:extLst>
            </p:cNvPr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260" name="Group 30">
            <a:extLst>
              <a:ext uri="{FF2B5EF4-FFF2-40B4-BE49-F238E27FC236}">
                <a16:creationId xmlns:a16="http://schemas.microsoft.com/office/drawing/2014/main" id="{7BE44D11-8676-81A1-EA2A-5CC585D3CBB2}"/>
              </a:ext>
            </a:extLst>
          </p:cNvPr>
          <p:cNvGrpSpPr/>
          <p:nvPr/>
        </p:nvGrpSpPr>
        <p:grpSpPr>
          <a:xfrm>
            <a:off x="928627" y="8792808"/>
            <a:ext cx="205200" cy="293220"/>
            <a:chOff x="0" y="0"/>
            <a:chExt cx="273600" cy="390960"/>
          </a:xfrm>
        </p:grpSpPr>
        <p:sp>
          <p:nvSpPr>
            <p:cNvPr id="261" name="Freeform 31">
              <a:extLst>
                <a:ext uri="{FF2B5EF4-FFF2-40B4-BE49-F238E27FC236}">
                  <a16:creationId xmlns:a16="http://schemas.microsoft.com/office/drawing/2014/main" id="{796D53CA-D9F3-F39C-A885-CA478C119ECB}"/>
                </a:ext>
              </a:extLst>
            </p:cNvPr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  <p:grpSp>
        <p:nvGrpSpPr>
          <p:cNvPr id="2" name="Group 29">
            <a:extLst>
              <a:ext uri="{FF2B5EF4-FFF2-40B4-BE49-F238E27FC236}">
                <a16:creationId xmlns:a16="http://schemas.microsoft.com/office/drawing/2014/main" id="{D5444DB0-D400-7941-8DF3-1AA60A6E01DF}"/>
              </a:ext>
            </a:extLst>
          </p:cNvPr>
          <p:cNvGrpSpPr/>
          <p:nvPr/>
        </p:nvGrpSpPr>
        <p:grpSpPr>
          <a:xfrm>
            <a:off x="5208480" y="2968594"/>
            <a:ext cx="831060" cy="978480"/>
            <a:chOff x="0" y="0"/>
            <a:chExt cx="1108080" cy="1304640"/>
          </a:xfrm>
        </p:grpSpPr>
        <p:sp>
          <p:nvSpPr>
            <p:cNvPr id="3" name="Freeform 30">
              <a:extLst>
                <a:ext uri="{FF2B5EF4-FFF2-40B4-BE49-F238E27FC236}">
                  <a16:creationId xmlns:a16="http://schemas.microsoft.com/office/drawing/2014/main" id="{59C2E6EA-DD71-3D47-F955-839675113DAA}"/>
                </a:ext>
              </a:extLst>
            </p:cNvPr>
            <p:cNvSpPr/>
            <p:nvPr/>
          </p:nvSpPr>
          <p:spPr>
            <a:xfrm>
              <a:off x="-8382" y="-4953"/>
              <a:ext cx="1279779" cy="1309751"/>
            </a:xfrm>
            <a:custGeom>
              <a:avLst/>
              <a:gdLst/>
              <a:ahLst/>
              <a:cxnLst/>
              <a:rect l="l" t="t" r="r" b="b"/>
              <a:pathLst>
                <a:path w="1279779" h="1309751">
                  <a:moveTo>
                    <a:pt x="591947" y="371729"/>
                  </a:moveTo>
                  <a:cubicBezTo>
                    <a:pt x="624078" y="362585"/>
                    <a:pt x="659003" y="373253"/>
                    <a:pt x="682625" y="399542"/>
                  </a:cubicBezTo>
                  <a:lnTo>
                    <a:pt x="675005" y="407162"/>
                  </a:lnTo>
                  <a:cubicBezTo>
                    <a:pt x="654177" y="383921"/>
                    <a:pt x="623316" y="374396"/>
                    <a:pt x="594995" y="382397"/>
                  </a:cubicBezTo>
                  <a:cubicBezTo>
                    <a:pt x="564896" y="390906"/>
                    <a:pt x="543179" y="417576"/>
                    <a:pt x="539623" y="450469"/>
                  </a:cubicBezTo>
                  <a:lnTo>
                    <a:pt x="529209" y="448691"/>
                  </a:lnTo>
                  <a:cubicBezTo>
                    <a:pt x="530225" y="439420"/>
                    <a:pt x="532638" y="430530"/>
                    <a:pt x="536067" y="422402"/>
                  </a:cubicBezTo>
                  <a:cubicBezTo>
                    <a:pt x="538607" y="416306"/>
                    <a:pt x="541782" y="410464"/>
                    <a:pt x="545592" y="405130"/>
                  </a:cubicBezTo>
                  <a:close/>
                  <a:moveTo>
                    <a:pt x="562483" y="304292"/>
                  </a:moveTo>
                  <a:cubicBezTo>
                    <a:pt x="578612" y="301117"/>
                    <a:pt x="595503" y="302514"/>
                    <a:pt x="611632" y="308610"/>
                  </a:cubicBezTo>
                  <a:lnTo>
                    <a:pt x="607949" y="319151"/>
                  </a:lnTo>
                  <a:cubicBezTo>
                    <a:pt x="579501" y="308356"/>
                    <a:pt x="548005" y="314325"/>
                    <a:pt x="526034" y="334899"/>
                  </a:cubicBezTo>
                  <a:cubicBezTo>
                    <a:pt x="502666" y="356743"/>
                    <a:pt x="494411" y="391033"/>
                    <a:pt x="504952" y="422148"/>
                  </a:cubicBezTo>
                  <a:lnTo>
                    <a:pt x="494919" y="425450"/>
                  </a:lnTo>
                  <a:cubicBezTo>
                    <a:pt x="486156" y="399034"/>
                    <a:pt x="489204" y="370586"/>
                    <a:pt x="502285" y="347599"/>
                  </a:cubicBezTo>
                  <a:lnTo>
                    <a:pt x="518795" y="326644"/>
                  </a:lnTo>
                  <a:cubicBezTo>
                    <a:pt x="531241" y="314960"/>
                    <a:pt x="546354" y="307340"/>
                    <a:pt x="562483" y="304165"/>
                  </a:cubicBezTo>
                  <a:close/>
                  <a:moveTo>
                    <a:pt x="590296" y="91186"/>
                  </a:moveTo>
                  <a:cubicBezTo>
                    <a:pt x="573405" y="94361"/>
                    <a:pt x="557784" y="104013"/>
                    <a:pt x="546735" y="119253"/>
                  </a:cubicBezTo>
                  <a:lnTo>
                    <a:pt x="544703" y="117983"/>
                  </a:lnTo>
                  <a:lnTo>
                    <a:pt x="542290" y="122174"/>
                  </a:lnTo>
                  <a:lnTo>
                    <a:pt x="525526" y="105283"/>
                  </a:lnTo>
                  <a:cubicBezTo>
                    <a:pt x="488188" y="80645"/>
                    <a:pt x="439166" y="93091"/>
                    <a:pt x="416052" y="132969"/>
                  </a:cubicBezTo>
                  <a:cubicBezTo>
                    <a:pt x="414655" y="135382"/>
                    <a:pt x="413385" y="137922"/>
                    <a:pt x="413258" y="141097"/>
                  </a:cubicBezTo>
                  <a:cubicBezTo>
                    <a:pt x="402209" y="191516"/>
                    <a:pt x="419862" y="240157"/>
                    <a:pt x="455168" y="255270"/>
                  </a:cubicBezTo>
                  <a:lnTo>
                    <a:pt x="451612" y="265938"/>
                  </a:lnTo>
                  <a:cubicBezTo>
                    <a:pt x="414782" y="250444"/>
                    <a:pt x="394462" y="203962"/>
                    <a:pt x="400812" y="153416"/>
                  </a:cubicBezTo>
                  <a:cubicBezTo>
                    <a:pt x="366395" y="136652"/>
                    <a:pt x="325247" y="150368"/>
                    <a:pt x="304800" y="185928"/>
                  </a:cubicBezTo>
                  <a:cubicBezTo>
                    <a:pt x="288544" y="214122"/>
                    <a:pt x="291592" y="240538"/>
                    <a:pt x="304038" y="266573"/>
                  </a:cubicBezTo>
                  <a:cubicBezTo>
                    <a:pt x="295656" y="273431"/>
                    <a:pt x="288417" y="282194"/>
                    <a:pt x="282575" y="292354"/>
                  </a:cubicBezTo>
                  <a:cubicBezTo>
                    <a:pt x="252857" y="343535"/>
                    <a:pt x="267843" y="410718"/>
                    <a:pt x="315976" y="442341"/>
                  </a:cubicBezTo>
                  <a:cubicBezTo>
                    <a:pt x="332105" y="452882"/>
                    <a:pt x="349758" y="458216"/>
                    <a:pt x="367284" y="456057"/>
                  </a:cubicBezTo>
                  <a:cubicBezTo>
                    <a:pt x="370586" y="425831"/>
                    <a:pt x="379603" y="396113"/>
                    <a:pt x="394335" y="368935"/>
                  </a:cubicBezTo>
                  <a:lnTo>
                    <a:pt x="405003" y="375539"/>
                  </a:lnTo>
                  <a:cubicBezTo>
                    <a:pt x="390398" y="402590"/>
                    <a:pt x="381635" y="432181"/>
                    <a:pt x="380746" y="462407"/>
                  </a:cubicBezTo>
                  <a:cubicBezTo>
                    <a:pt x="392430" y="498729"/>
                    <a:pt x="422783" y="522859"/>
                    <a:pt x="456946" y="526923"/>
                  </a:cubicBezTo>
                  <a:lnTo>
                    <a:pt x="458851" y="550799"/>
                  </a:lnTo>
                  <a:cubicBezTo>
                    <a:pt x="469265" y="588899"/>
                    <a:pt x="504190" y="612267"/>
                    <a:pt x="539750" y="605282"/>
                  </a:cubicBezTo>
                  <a:lnTo>
                    <a:pt x="540385" y="607695"/>
                  </a:lnTo>
                  <a:lnTo>
                    <a:pt x="544830" y="606298"/>
                  </a:lnTo>
                  <a:lnTo>
                    <a:pt x="546735" y="630809"/>
                  </a:lnTo>
                  <a:cubicBezTo>
                    <a:pt x="558927" y="675767"/>
                    <a:pt x="602996" y="701675"/>
                    <a:pt x="645287" y="688721"/>
                  </a:cubicBezTo>
                  <a:cubicBezTo>
                    <a:pt x="647954" y="687959"/>
                    <a:pt x="650494" y="686943"/>
                    <a:pt x="652399" y="684784"/>
                  </a:cubicBezTo>
                  <a:cubicBezTo>
                    <a:pt x="690499" y="656717"/>
                    <a:pt x="708279" y="611251"/>
                    <a:pt x="694563" y="575691"/>
                  </a:cubicBezTo>
                  <a:cubicBezTo>
                    <a:pt x="675005" y="594487"/>
                    <a:pt x="647700" y="603123"/>
                    <a:pt x="620395" y="598932"/>
                  </a:cubicBezTo>
                  <a:lnTo>
                    <a:pt x="621919" y="587883"/>
                  </a:lnTo>
                  <a:cubicBezTo>
                    <a:pt x="651764" y="592455"/>
                    <a:pt x="681609" y="579755"/>
                    <a:pt x="699262" y="554990"/>
                  </a:cubicBezTo>
                  <a:cubicBezTo>
                    <a:pt x="718058" y="528574"/>
                    <a:pt x="719709" y="493268"/>
                    <a:pt x="703580" y="464947"/>
                  </a:cubicBezTo>
                  <a:lnTo>
                    <a:pt x="712724" y="459486"/>
                  </a:lnTo>
                  <a:cubicBezTo>
                    <a:pt x="730885" y="491490"/>
                    <a:pt x="728980" y="531368"/>
                    <a:pt x="707898" y="561340"/>
                  </a:cubicBezTo>
                  <a:lnTo>
                    <a:pt x="703072" y="566547"/>
                  </a:lnTo>
                  <a:cubicBezTo>
                    <a:pt x="719836" y="604012"/>
                    <a:pt x="705358" y="652145"/>
                    <a:pt x="669290" y="684530"/>
                  </a:cubicBezTo>
                  <a:cubicBezTo>
                    <a:pt x="684149" y="721487"/>
                    <a:pt x="723265" y="740791"/>
                    <a:pt x="760984" y="729234"/>
                  </a:cubicBezTo>
                  <a:cubicBezTo>
                    <a:pt x="786130" y="721487"/>
                    <a:pt x="800354" y="704723"/>
                    <a:pt x="807974" y="682371"/>
                  </a:cubicBezTo>
                  <a:cubicBezTo>
                    <a:pt x="837057" y="696087"/>
                    <a:pt x="870331" y="691642"/>
                    <a:pt x="895223" y="672211"/>
                  </a:cubicBezTo>
                  <a:lnTo>
                    <a:pt x="907669" y="676910"/>
                  </a:lnTo>
                  <a:cubicBezTo>
                    <a:pt x="947420" y="677037"/>
                    <a:pt x="977773" y="674370"/>
                    <a:pt x="996950" y="641350"/>
                  </a:cubicBezTo>
                  <a:cubicBezTo>
                    <a:pt x="1013460" y="612775"/>
                    <a:pt x="1012190" y="577977"/>
                    <a:pt x="995426" y="552069"/>
                  </a:cubicBezTo>
                  <a:cubicBezTo>
                    <a:pt x="977646" y="574548"/>
                    <a:pt x="954024" y="587629"/>
                    <a:pt x="930148" y="587502"/>
                  </a:cubicBezTo>
                  <a:lnTo>
                    <a:pt x="929640" y="574929"/>
                  </a:lnTo>
                  <a:cubicBezTo>
                    <a:pt x="961644" y="576453"/>
                    <a:pt x="993775" y="550037"/>
                    <a:pt x="1009396" y="508889"/>
                  </a:cubicBezTo>
                  <a:cubicBezTo>
                    <a:pt x="1018921" y="476885"/>
                    <a:pt x="1011428" y="441960"/>
                    <a:pt x="990092" y="417449"/>
                  </a:cubicBezTo>
                  <a:cubicBezTo>
                    <a:pt x="970915" y="445770"/>
                    <a:pt x="937895" y="460756"/>
                    <a:pt x="904367" y="456565"/>
                  </a:cubicBezTo>
                  <a:lnTo>
                    <a:pt x="905637" y="445516"/>
                  </a:lnTo>
                  <a:cubicBezTo>
                    <a:pt x="935609" y="449199"/>
                    <a:pt x="965073" y="435737"/>
                    <a:pt x="982091" y="410464"/>
                  </a:cubicBezTo>
                  <a:lnTo>
                    <a:pt x="983615" y="407289"/>
                  </a:lnTo>
                  <a:cubicBezTo>
                    <a:pt x="983234" y="376682"/>
                    <a:pt x="967867" y="347853"/>
                    <a:pt x="941578" y="330581"/>
                  </a:cubicBezTo>
                  <a:cubicBezTo>
                    <a:pt x="931926" y="324231"/>
                    <a:pt x="921639" y="320040"/>
                    <a:pt x="910971" y="319151"/>
                  </a:cubicBezTo>
                  <a:cubicBezTo>
                    <a:pt x="891667" y="366395"/>
                    <a:pt x="852551" y="395859"/>
                    <a:pt x="814578" y="392303"/>
                  </a:cubicBezTo>
                  <a:cubicBezTo>
                    <a:pt x="814070" y="402844"/>
                    <a:pt x="810514" y="413131"/>
                    <a:pt x="804545" y="422275"/>
                  </a:cubicBezTo>
                  <a:cubicBezTo>
                    <a:pt x="792226" y="440944"/>
                    <a:pt x="771144" y="451612"/>
                    <a:pt x="749046" y="450596"/>
                  </a:cubicBezTo>
                  <a:lnTo>
                    <a:pt x="749554" y="439801"/>
                  </a:lnTo>
                  <a:cubicBezTo>
                    <a:pt x="768096" y="440690"/>
                    <a:pt x="785622" y="431927"/>
                    <a:pt x="795909" y="416560"/>
                  </a:cubicBezTo>
                  <a:cubicBezTo>
                    <a:pt x="801243" y="408686"/>
                    <a:pt x="804164" y="399669"/>
                    <a:pt x="804545" y="390525"/>
                  </a:cubicBezTo>
                  <a:lnTo>
                    <a:pt x="799973" y="389636"/>
                  </a:lnTo>
                  <a:lnTo>
                    <a:pt x="802640" y="380111"/>
                  </a:lnTo>
                  <a:cubicBezTo>
                    <a:pt x="803402" y="373253"/>
                    <a:pt x="801370" y="366649"/>
                    <a:pt x="797941" y="360680"/>
                  </a:cubicBezTo>
                  <a:cubicBezTo>
                    <a:pt x="788797" y="344551"/>
                    <a:pt x="771906" y="334264"/>
                    <a:pt x="753364" y="333756"/>
                  </a:cubicBezTo>
                  <a:lnTo>
                    <a:pt x="753618" y="322961"/>
                  </a:lnTo>
                  <a:cubicBezTo>
                    <a:pt x="775843" y="323596"/>
                    <a:pt x="796036" y="336042"/>
                    <a:pt x="806958" y="355727"/>
                  </a:cubicBezTo>
                  <a:cubicBezTo>
                    <a:pt x="811149" y="363220"/>
                    <a:pt x="813689" y="371348"/>
                    <a:pt x="814070" y="379603"/>
                  </a:cubicBezTo>
                  <a:cubicBezTo>
                    <a:pt x="847344" y="385064"/>
                    <a:pt x="882142" y="359156"/>
                    <a:pt x="899160" y="316611"/>
                  </a:cubicBezTo>
                  <a:cubicBezTo>
                    <a:pt x="913765" y="273558"/>
                    <a:pt x="898525" y="224028"/>
                    <a:pt x="860425" y="199136"/>
                  </a:cubicBezTo>
                  <a:cubicBezTo>
                    <a:pt x="845566" y="189357"/>
                    <a:pt x="829056" y="184531"/>
                    <a:pt x="812927" y="186690"/>
                  </a:cubicBezTo>
                  <a:cubicBezTo>
                    <a:pt x="816229" y="216789"/>
                    <a:pt x="807339" y="244856"/>
                    <a:pt x="787146" y="262763"/>
                  </a:cubicBezTo>
                  <a:lnTo>
                    <a:pt x="780415" y="254000"/>
                  </a:lnTo>
                  <a:cubicBezTo>
                    <a:pt x="802894" y="234061"/>
                    <a:pt x="809117" y="199390"/>
                    <a:pt x="798322" y="164846"/>
                  </a:cubicBezTo>
                  <a:cubicBezTo>
                    <a:pt x="791972" y="144780"/>
                    <a:pt x="778891" y="127000"/>
                    <a:pt x="760603" y="115062"/>
                  </a:cubicBezTo>
                  <a:cubicBezTo>
                    <a:pt x="727583" y="93345"/>
                    <a:pt x="686943" y="96266"/>
                    <a:pt x="657352" y="118999"/>
                  </a:cubicBezTo>
                  <a:lnTo>
                    <a:pt x="641096" y="101727"/>
                  </a:lnTo>
                  <a:cubicBezTo>
                    <a:pt x="625221" y="91313"/>
                    <a:pt x="607187" y="88011"/>
                    <a:pt x="590296" y="91186"/>
                  </a:cubicBezTo>
                  <a:close/>
                  <a:moveTo>
                    <a:pt x="627888" y="5207"/>
                  </a:moveTo>
                  <a:cubicBezTo>
                    <a:pt x="983615" y="13081"/>
                    <a:pt x="1279779" y="440055"/>
                    <a:pt x="1014603" y="784606"/>
                  </a:cubicBezTo>
                  <a:cubicBezTo>
                    <a:pt x="927735" y="874903"/>
                    <a:pt x="915924" y="1005205"/>
                    <a:pt x="992505" y="1302639"/>
                  </a:cubicBezTo>
                  <a:lnTo>
                    <a:pt x="402463" y="1309751"/>
                  </a:lnTo>
                  <a:lnTo>
                    <a:pt x="362712" y="1121029"/>
                  </a:lnTo>
                  <a:cubicBezTo>
                    <a:pt x="257302" y="1158494"/>
                    <a:pt x="140716" y="1147191"/>
                    <a:pt x="101981" y="1107059"/>
                  </a:cubicBezTo>
                  <a:cubicBezTo>
                    <a:pt x="82931" y="1084707"/>
                    <a:pt x="91059" y="1014984"/>
                    <a:pt x="115189" y="961136"/>
                  </a:cubicBezTo>
                  <a:cubicBezTo>
                    <a:pt x="122936" y="940943"/>
                    <a:pt x="83693" y="933958"/>
                    <a:pt x="75438" y="904621"/>
                  </a:cubicBezTo>
                  <a:cubicBezTo>
                    <a:pt x="71628" y="877316"/>
                    <a:pt x="97409" y="876427"/>
                    <a:pt x="108331" y="862203"/>
                  </a:cubicBezTo>
                  <a:lnTo>
                    <a:pt x="68580" y="832231"/>
                  </a:lnTo>
                  <a:cubicBezTo>
                    <a:pt x="49530" y="811403"/>
                    <a:pt x="92329" y="772160"/>
                    <a:pt x="104140" y="742188"/>
                  </a:cubicBezTo>
                  <a:cubicBezTo>
                    <a:pt x="62611" y="728345"/>
                    <a:pt x="31115" y="709422"/>
                    <a:pt x="9398" y="686943"/>
                  </a:cubicBezTo>
                  <a:cubicBezTo>
                    <a:pt x="0" y="649732"/>
                    <a:pt x="58293" y="597789"/>
                    <a:pt x="109474" y="530098"/>
                  </a:cubicBezTo>
                  <a:cubicBezTo>
                    <a:pt x="163195" y="462661"/>
                    <a:pt x="118364" y="411226"/>
                    <a:pt x="159512" y="266573"/>
                  </a:cubicBezTo>
                  <a:cubicBezTo>
                    <a:pt x="224663" y="87376"/>
                    <a:pt x="379222" y="0"/>
                    <a:pt x="627888" y="5207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62" name="Group 31">
            <a:extLst>
              <a:ext uri="{FF2B5EF4-FFF2-40B4-BE49-F238E27FC236}">
                <a16:creationId xmlns:a16="http://schemas.microsoft.com/office/drawing/2014/main" id="{525131E2-C7A2-47B1-8927-7A2E41108A1B}"/>
              </a:ext>
            </a:extLst>
          </p:cNvPr>
          <p:cNvGrpSpPr/>
          <p:nvPr/>
        </p:nvGrpSpPr>
        <p:grpSpPr>
          <a:xfrm>
            <a:off x="6594660" y="2990194"/>
            <a:ext cx="872640" cy="934740"/>
            <a:chOff x="0" y="0"/>
            <a:chExt cx="1163520" cy="1246320"/>
          </a:xfrm>
        </p:grpSpPr>
        <p:sp>
          <p:nvSpPr>
            <p:cNvPr id="263" name="Freeform 32">
              <a:extLst>
                <a:ext uri="{FF2B5EF4-FFF2-40B4-BE49-F238E27FC236}">
                  <a16:creationId xmlns:a16="http://schemas.microsoft.com/office/drawing/2014/main" id="{E2D1DCE4-C5A4-0663-7D99-08F01273B8DF}"/>
                </a:ext>
              </a:extLst>
            </p:cNvPr>
            <p:cNvSpPr/>
            <p:nvPr/>
          </p:nvSpPr>
          <p:spPr>
            <a:xfrm>
              <a:off x="0" y="0"/>
              <a:ext cx="1163701" cy="1246378"/>
            </a:xfrm>
            <a:custGeom>
              <a:avLst/>
              <a:gdLst/>
              <a:ahLst/>
              <a:cxnLst/>
              <a:rect l="l" t="t" r="r" b="b"/>
              <a:pathLst>
                <a:path w="1163701" h="1246378">
                  <a:moveTo>
                    <a:pt x="736854" y="0"/>
                  </a:moveTo>
                  <a:cubicBezTo>
                    <a:pt x="793115" y="0"/>
                    <a:pt x="839978" y="43307"/>
                    <a:pt x="846709" y="100711"/>
                  </a:cubicBezTo>
                  <a:cubicBezTo>
                    <a:pt x="783844" y="130556"/>
                    <a:pt x="745744" y="192024"/>
                    <a:pt x="755777" y="251841"/>
                  </a:cubicBezTo>
                  <a:lnTo>
                    <a:pt x="770763" y="248412"/>
                  </a:lnTo>
                  <a:cubicBezTo>
                    <a:pt x="761365" y="190881"/>
                    <a:pt x="803910" y="131064"/>
                    <a:pt x="870204" y="107442"/>
                  </a:cubicBezTo>
                  <a:cubicBezTo>
                    <a:pt x="873760" y="105156"/>
                    <a:pt x="877697" y="105029"/>
                    <a:pt x="881634" y="105029"/>
                  </a:cubicBezTo>
                  <a:cubicBezTo>
                    <a:pt x="944753" y="105029"/>
                    <a:pt x="996061" y="159639"/>
                    <a:pt x="996061" y="226949"/>
                  </a:cubicBezTo>
                  <a:lnTo>
                    <a:pt x="989457" y="261620"/>
                  </a:lnTo>
                  <a:lnTo>
                    <a:pt x="996061" y="261620"/>
                  </a:lnTo>
                  <a:lnTo>
                    <a:pt x="996061" y="265176"/>
                  </a:lnTo>
                  <a:cubicBezTo>
                    <a:pt x="1047877" y="270637"/>
                    <a:pt x="1087501" y="317881"/>
                    <a:pt x="1087501" y="374904"/>
                  </a:cubicBezTo>
                  <a:lnTo>
                    <a:pt x="1081151" y="408559"/>
                  </a:lnTo>
                  <a:cubicBezTo>
                    <a:pt x="1129665" y="429895"/>
                    <a:pt x="1163701" y="480822"/>
                    <a:pt x="1163701" y="540258"/>
                  </a:cubicBezTo>
                  <a:cubicBezTo>
                    <a:pt x="1163701" y="573278"/>
                    <a:pt x="1153160" y="603631"/>
                    <a:pt x="1134999" y="627126"/>
                  </a:cubicBezTo>
                  <a:cubicBezTo>
                    <a:pt x="1103503" y="667258"/>
                    <a:pt x="1058926" y="685419"/>
                    <a:pt x="1019175" y="671068"/>
                  </a:cubicBezTo>
                  <a:lnTo>
                    <a:pt x="1014222" y="686562"/>
                  </a:lnTo>
                  <a:cubicBezTo>
                    <a:pt x="1050036" y="699516"/>
                    <a:pt x="1089025" y="689864"/>
                    <a:pt x="1121029" y="662813"/>
                  </a:cubicBezTo>
                  <a:cubicBezTo>
                    <a:pt x="1135634" y="682371"/>
                    <a:pt x="1142619" y="707390"/>
                    <a:pt x="1142619" y="734187"/>
                  </a:cubicBezTo>
                  <a:cubicBezTo>
                    <a:pt x="1142619" y="802640"/>
                    <a:pt x="1097280" y="859917"/>
                    <a:pt x="1036828" y="873379"/>
                  </a:cubicBezTo>
                  <a:cubicBezTo>
                    <a:pt x="975106" y="883158"/>
                    <a:pt x="919099" y="857377"/>
                    <a:pt x="900176" y="810006"/>
                  </a:cubicBezTo>
                  <a:cubicBezTo>
                    <a:pt x="909447" y="803275"/>
                    <a:pt x="916813" y="793750"/>
                    <a:pt x="922274" y="782701"/>
                  </a:cubicBezTo>
                  <a:cubicBezTo>
                    <a:pt x="936625" y="753745"/>
                    <a:pt x="935609" y="717931"/>
                    <a:pt x="919607" y="688467"/>
                  </a:cubicBezTo>
                  <a:lnTo>
                    <a:pt x="906907" y="696214"/>
                  </a:lnTo>
                  <a:cubicBezTo>
                    <a:pt x="920242" y="720852"/>
                    <a:pt x="921258" y="750570"/>
                    <a:pt x="909574" y="774827"/>
                  </a:cubicBezTo>
                  <a:cubicBezTo>
                    <a:pt x="905256" y="783844"/>
                    <a:pt x="899414" y="791591"/>
                    <a:pt x="890905" y="795655"/>
                  </a:cubicBezTo>
                  <a:lnTo>
                    <a:pt x="877951" y="799338"/>
                  </a:lnTo>
                  <a:lnTo>
                    <a:pt x="880364" y="805942"/>
                  </a:lnTo>
                  <a:cubicBezTo>
                    <a:pt x="869569" y="812292"/>
                    <a:pt x="856996" y="815213"/>
                    <a:pt x="843915" y="814197"/>
                  </a:cubicBezTo>
                  <a:cubicBezTo>
                    <a:pt x="818515" y="812292"/>
                    <a:pt x="795147" y="796036"/>
                    <a:pt x="782193" y="771271"/>
                  </a:cubicBezTo>
                  <a:lnTo>
                    <a:pt x="769366" y="778764"/>
                  </a:lnTo>
                  <a:cubicBezTo>
                    <a:pt x="784860" y="808482"/>
                    <a:pt x="813054" y="827786"/>
                    <a:pt x="843788" y="829818"/>
                  </a:cubicBezTo>
                  <a:cubicBezTo>
                    <a:pt x="858774" y="830834"/>
                    <a:pt x="873252" y="827532"/>
                    <a:pt x="885698" y="820293"/>
                  </a:cubicBezTo>
                  <a:cubicBezTo>
                    <a:pt x="910336" y="872617"/>
                    <a:pt x="973836" y="901319"/>
                    <a:pt x="1042543" y="890778"/>
                  </a:cubicBezTo>
                  <a:cubicBezTo>
                    <a:pt x="1049528" y="905383"/>
                    <a:pt x="1052449" y="922020"/>
                    <a:pt x="1052449" y="939292"/>
                  </a:cubicBezTo>
                  <a:cubicBezTo>
                    <a:pt x="1052449" y="987806"/>
                    <a:pt x="1029716" y="1030732"/>
                    <a:pt x="993521" y="1054227"/>
                  </a:cubicBezTo>
                  <a:cubicBezTo>
                    <a:pt x="983869" y="1107059"/>
                    <a:pt x="946912" y="1149350"/>
                    <a:pt x="898525" y="1162431"/>
                  </a:cubicBezTo>
                  <a:cubicBezTo>
                    <a:pt x="828548" y="1175004"/>
                    <a:pt x="764794" y="1141984"/>
                    <a:pt x="750443" y="1084580"/>
                  </a:cubicBezTo>
                  <a:lnTo>
                    <a:pt x="735711" y="1088771"/>
                  </a:lnTo>
                  <a:cubicBezTo>
                    <a:pt x="747522" y="1135761"/>
                    <a:pt x="787527" y="1168654"/>
                    <a:pt x="838454" y="1176782"/>
                  </a:cubicBezTo>
                  <a:cubicBezTo>
                    <a:pt x="821436" y="1218184"/>
                    <a:pt x="782320" y="1246124"/>
                    <a:pt x="737108" y="1246124"/>
                  </a:cubicBezTo>
                  <a:cubicBezTo>
                    <a:pt x="684657" y="1246124"/>
                    <a:pt x="658622" y="1208532"/>
                    <a:pt x="628904" y="1156589"/>
                  </a:cubicBezTo>
                  <a:cubicBezTo>
                    <a:pt x="619252" y="1121664"/>
                    <a:pt x="606552" y="989711"/>
                    <a:pt x="627126" y="867537"/>
                  </a:cubicBezTo>
                  <a:cubicBezTo>
                    <a:pt x="673481" y="927227"/>
                    <a:pt x="738759" y="953897"/>
                    <a:pt x="797179" y="937260"/>
                  </a:cubicBezTo>
                  <a:lnTo>
                    <a:pt x="791337" y="916686"/>
                  </a:lnTo>
                  <a:cubicBezTo>
                    <a:pt x="734314" y="932688"/>
                    <a:pt x="669671" y="900430"/>
                    <a:pt x="626999" y="834771"/>
                  </a:cubicBezTo>
                  <a:cubicBezTo>
                    <a:pt x="605028" y="803529"/>
                    <a:pt x="589280" y="623570"/>
                    <a:pt x="624967" y="488950"/>
                  </a:cubicBezTo>
                  <a:cubicBezTo>
                    <a:pt x="666877" y="433705"/>
                    <a:pt x="730123" y="413639"/>
                    <a:pt x="775843" y="442595"/>
                  </a:cubicBezTo>
                  <a:lnTo>
                    <a:pt x="776478" y="441325"/>
                  </a:lnTo>
                  <a:cubicBezTo>
                    <a:pt x="775843" y="450850"/>
                    <a:pt x="777748" y="460375"/>
                    <a:pt x="781431" y="469392"/>
                  </a:cubicBezTo>
                  <a:cubicBezTo>
                    <a:pt x="791083" y="492633"/>
                    <a:pt x="811911" y="509016"/>
                    <a:pt x="836168" y="512445"/>
                  </a:cubicBezTo>
                  <a:lnTo>
                    <a:pt x="837692" y="500507"/>
                  </a:lnTo>
                  <a:cubicBezTo>
                    <a:pt x="817499" y="497586"/>
                    <a:pt x="800100" y="484124"/>
                    <a:pt x="791972" y="464820"/>
                  </a:cubicBezTo>
                  <a:cubicBezTo>
                    <a:pt x="783336" y="444500"/>
                    <a:pt x="786511" y="421132"/>
                    <a:pt x="800227" y="404114"/>
                  </a:cubicBezTo>
                  <a:cubicBezTo>
                    <a:pt x="813054" y="388112"/>
                    <a:pt x="833374" y="380365"/>
                    <a:pt x="853440" y="383540"/>
                  </a:cubicBezTo>
                  <a:lnTo>
                    <a:pt x="855091" y="371602"/>
                  </a:lnTo>
                  <a:cubicBezTo>
                    <a:pt x="830961" y="367665"/>
                    <a:pt x="806577" y="377190"/>
                    <a:pt x="791210" y="396621"/>
                  </a:cubicBezTo>
                  <a:lnTo>
                    <a:pt x="778637" y="426212"/>
                  </a:lnTo>
                  <a:cubicBezTo>
                    <a:pt x="731520" y="399034"/>
                    <a:pt x="669671" y="415544"/>
                    <a:pt x="624713" y="464439"/>
                  </a:cubicBezTo>
                  <a:cubicBezTo>
                    <a:pt x="598170" y="411480"/>
                    <a:pt x="600964" y="186182"/>
                    <a:pt x="619633" y="108712"/>
                  </a:cubicBezTo>
                  <a:cubicBezTo>
                    <a:pt x="643763" y="48133"/>
                    <a:pt x="673735" y="0"/>
                    <a:pt x="736854" y="0"/>
                  </a:cubicBezTo>
                  <a:close/>
                  <a:moveTo>
                    <a:pt x="426593" y="0"/>
                  </a:moveTo>
                  <a:cubicBezTo>
                    <a:pt x="479044" y="0"/>
                    <a:pt x="505079" y="37592"/>
                    <a:pt x="534797" y="89535"/>
                  </a:cubicBezTo>
                  <a:cubicBezTo>
                    <a:pt x="544449" y="124460"/>
                    <a:pt x="557149" y="256413"/>
                    <a:pt x="536575" y="378587"/>
                  </a:cubicBezTo>
                  <a:cubicBezTo>
                    <a:pt x="490220" y="318897"/>
                    <a:pt x="424942" y="292227"/>
                    <a:pt x="366522" y="308864"/>
                  </a:cubicBezTo>
                  <a:lnTo>
                    <a:pt x="372364" y="329438"/>
                  </a:lnTo>
                  <a:cubicBezTo>
                    <a:pt x="429387" y="313436"/>
                    <a:pt x="494030" y="345694"/>
                    <a:pt x="536702" y="411353"/>
                  </a:cubicBezTo>
                  <a:cubicBezTo>
                    <a:pt x="558673" y="442595"/>
                    <a:pt x="574421" y="622554"/>
                    <a:pt x="538734" y="757174"/>
                  </a:cubicBezTo>
                  <a:cubicBezTo>
                    <a:pt x="496824" y="812419"/>
                    <a:pt x="433578" y="832485"/>
                    <a:pt x="387858" y="803529"/>
                  </a:cubicBezTo>
                  <a:lnTo>
                    <a:pt x="387223" y="804799"/>
                  </a:lnTo>
                  <a:cubicBezTo>
                    <a:pt x="387858" y="795274"/>
                    <a:pt x="385953" y="785749"/>
                    <a:pt x="382270" y="776732"/>
                  </a:cubicBezTo>
                  <a:cubicBezTo>
                    <a:pt x="372618" y="753491"/>
                    <a:pt x="351790" y="737108"/>
                    <a:pt x="327533" y="733679"/>
                  </a:cubicBezTo>
                  <a:lnTo>
                    <a:pt x="326009" y="745617"/>
                  </a:lnTo>
                  <a:cubicBezTo>
                    <a:pt x="346202" y="748538"/>
                    <a:pt x="363601" y="762000"/>
                    <a:pt x="371729" y="781304"/>
                  </a:cubicBezTo>
                  <a:cubicBezTo>
                    <a:pt x="380365" y="801624"/>
                    <a:pt x="377190" y="824992"/>
                    <a:pt x="363474" y="842010"/>
                  </a:cubicBezTo>
                  <a:cubicBezTo>
                    <a:pt x="350647" y="858012"/>
                    <a:pt x="330327" y="865759"/>
                    <a:pt x="310261" y="862584"/>
                  </a:cubicBezTo>
                  <a:lnTo>
                    <a:pt x="308610" y="874522"/>
                  </a:lnTo>
                  <a:cubicBezTo>
                    <a:pt x="332740" y="878459"/>
                    <a:pt x="357124" y="868934"/>
                    <a:pt x="372491" y="849503"/>
                  </a:cubicBezTo>
                  <a:lnTo>
                    <a:pt x="385064" y="819912"/>
                  </a:lnTo>
                  <a:cubicBezTo>
                    <a:pt x="432181" y="847090"/>
                    <a:pt x="494030" y="830580"/>
                    <a:pt x="538988" y="781685"/>
                  </a:cubicBezTo>
                  <a:cubicBezTo>
                    <a:pt x="565531" y="834644"/>
                    <a:pt x="562737" y="1059942"/>
                    <a:pt x="544068" y="1137412"/>
                  </a:cubicBezTo>
                  <a:cubicBezTo>
                    <a:pt x="519811" y="1198245"/>
                    <a:pt x="489839" y="1246378"/>
                    <a:pt x="426720" y="1246378"/>
                  </a:cubicBezTo>
                  <a:cubicBezTo>
                    <a:pt x="370459" y="1246378"/>
                    <a:pt x="323596" y="1203071"/>
                    <a:pt x="316865" y="1145667"/>
                  </a:cubicBezTo>
                  <a:cubicBezTo>
                    <a:pt x="379730" y="1115822"/>
                    <a:pt x="417830" y="1054354"/>
                    <a:pt x="407797" y="994537"/>
                  </a:cubicBezTo>
                  <a:lnTo>
                    <a:pt x="392811" y="997966"/>
                  </a:lnTo>
                  <a:cubicBezTo>
                    <a:pt x="402209" y="1055497"/>
                    <a:pt x="359664" y="1115314"/>
                    <a:pt x="293370" y="1138936"/>
                  </a:cubicBezTo>
                  <a:cubicBezTo>
                    <a:pt x="289814" y="1141222"/>
                    <a:pt x="285877" y="1141349"/>
                    <a:pt x="281940" y="1141349"/>
                  </a:cubicBezTo>
                  <a:cubicBezTo>
                    <a:pt x="218821" y="1141349"/>
                    <a:pt x="167513" y="1086739"/>
                    <a:pt x="167513" y="1019429"/>
                  </a:cubicBezTo>
                  <a:lnTo>
                    <a:pt x="174117" y="984758"/>
                  </a:lnTo>
                  <a:lnTo>
                    <a:pt x="167513" y="984758"/>
                  </a:lnTo>
                  <a:lnTo>
                    <a:pt x="167513" y="981202"/>
                  </a:lnTo>
                  <a:cubicBezTo>
                    <a:pt x="115697" y="975741"/>
                    <a:pt x="76073" y="928497"/>
                    <a:pt x="76073" y="871474"/>
                  </a:cubicBezTo>
                  <a:lnTo>
                    <a:pt x="82423" y="837819"/>
                  </a:lnTo>
                  <a:cubicBezTo>
                    <a:pt x="34036" y="816229"/>
                    <a:pt x="0" y="765302"/>
                    <a:pt x="0" y="705993"/>
                  </a:cubicBezTo>
                  <a:cubicBezTo>
                    <a:pt x="0" y="672973"/>
                    <a:pt x="10541" y="642620"/>
                    <a:pt x="28702" y="619125"/>
                  </a:cubicBezTo>
                  <a:cubicBezTo>
                    <a:pt x="60198" y="578993"/>
                    <a:pt x="104775" y="560832"/>
                    <a:pt x="144526" y="575183"/>
                  </a:cubicBezTo>
                  <a:lnTo>
                    <a:pt x="149479" y="559689"/>
                  </a:lnTo>
                  <a:cubicBezTo>
                    <a:pt x="113665" y="546735"/>
                    <a:pt x="74676" y="556387"/>
                    <a:pt x="42672" y="583438"/>
                  </a:cubicBezTo>
                  <a:cubicBezTo>
                    <a:pt x="28067" y="563880"/>
                    <a:pt x="21082" y="538861"/>
                    <a:pt x="21082" y="512064"/>
                  </a:cubicBezTo>
                  <a:cubicBezTo>
                    <a:pt x="21082" y="443611"/>
                    <a:pt x="66421" y="386334"/>
                    <a:pt x="126873" y="372872"/>
                  </a:cubicBezTo>
                  <a:cubicBezTo>
                    <a:pt x="188595" y="363093"/>
                    <a:pt x="244602" y="388874"/>
                    <a:pt x="263525" y="436245"/>
                  </a:cubicBezTo>
                  <a:cubicBezTo>
                    <a:pt x="254254" y="442976"/>
                    <a:pt x="246888" y="452501"/>
                    <a:pt x="241427" y="463550"/>
                  </a:cubicBezTo>
                  <a:cubicBezTo>
                    <a:pt x="227076" y="492506"/>
                    <a:pt x="228092" y="528320"/>
                    <a:pt x="244094" y="557784"/>
                  </a:cubicBezTo>
                  <a:lnTo>
                    <a:pt x="256794" y="550037"/>
                  </a:lnTo>
                  <a:cubicBezTo>
                    <a:pt x="243459" y="525399"/>
                    <a:pt x="242443" y="495681"/>
                    <a:pt x="254127" y="471424"/>
                  </a:cubicBezTo>
                  <a:cubicBezTo>
                    <a:pt x="258445" y="462407"/>
                    <a:pt x="264287" y="454660"/>
                    <a:pt x="272796" y="450596"/>
                  </a:cubicBezTo>
                  <a:lnTo>
                    <a:pt x="285750" y="446913"/>
                  </a:lnTo>
                  <a:lnTo>
                    <a:pt x="283337" y="440309"/>
                  </a:lnTo>
                  <a:cubicBezTo>
                    <a:pt x="294132" y="433959"/>
                    <a:pt x="306705" y="431038"/>
                    <a:pt x="319786" y="432054"/>
                  </a:cubicBezTo>
                  <a:cubicBezTo>
                    <a:pt x="345186" y="433959"/>
                    <a:pt x="368554" y="450215"/>
                    <a:pt x="381508" y="474980"/>
                  </a:cubicBezTo>
                  <a:lnTo>
                    <a:pt x="394335" y="467487"/>
                  </a:lnTo>
                  <a:cubicBezTo>
                    <a:pt x="378841" y="437769"/>
                    <a:pt x="350647" y="418465"/>
                    <a:pt x="319913" y="416433"/>
                  </a:cubicBezTo>
                  <a:cubicBezTo>
                    <a:pt x="304927" y="415417"/>
                    <a:pt x="290449" y="418719"/>
                    <a:pt x="278003" y="425958"/>
                  </a:cubicBezTo>
                  <a:cubicBezTo>
                    <a:pt x="253365" y="373634"/>
                    <a:pt x="189865" y="344932"/>
                    <a:pt x="121158" y="355473"/>
                  </a:cubicBezTo>
                  <a:cubicBezTo>
                    <a:pt x="114173" y="340868"/>
                    <a:pt x="111252" y="324231"/>
                    <a:pt x="111252" y="306959"/>
                  </a:cubicBezTo>
                  <a:cubicBezTo>
                    <a:pt x="111252" y="258445"/>
                    <a:pt x="133985" y="215519"/>
                    <a:pt x="170180" y="192024"/>
                  </a:cubicBezTo>
                  <a:cubicBezTo>
                    <a:pt x="179832" y="139192"/>
                    <a:pt x="216789" y="96901"/>
                    <a:pt x="265176" y="83820"/>
                  </a:cubicBezTo>
                  <a:cubicBezTo>
                    <a:pt x="335153" y="71247"/>
                    <a:pt x="398907" y="104267"/>
                    <a:pt x="413258" y="161671"/>
                  </a:cubicBezTo>
                  <a:lnTo>
                    <a:pt x="427990" y="157480"/>
                  </a:lnTo>
                  <a:cubicBezTo>
                    <a:pt x="416179" y="110490"/>
                    <a:pt x="376174" y="77597"/>
                    <a:pt x="325247" y="69469"/>
                  </a:cubicBezTo>
                  <a:cubicBezTo>
                    <a:pt x="342265" y="27940"/>
                    <a:pt x="381381" y="0"/>
                    <a:pt x="42659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64" name="Group 33">
            <a:extLst>
              <a:ext uri="{FF2B5EF4-FFF2-40B4-BE49-F238E27FC236}">
                <a16:creationId xmlns:a16="http://schemas.microsoft.com/office/drawing/2014/main" id="{D19D20C0-2CB3-EF3B-C176-E49702D0B7AC}"/>
              </a:ext>
            </a:extLst>
          </p:cNvPr>
          <p:cNvGrpSpPr/>
          <p:nvPr/>
        </p:nvGrpSpPr>
        <p:grpSpPr>
          <a:xfrm>
            <a:off x="3821220" y="2968594"/>
            <a:ext cx="831060" cy="978480"/>
            <a:chOff x="0" y="0"/>
            <a:chExt cx="1108080" cy="1304640"/>
          </a:xfrm>
        </p:grpSpPr>
        <p:sp>
          <p:nvSpPr>
            <p:cNvPr id="265" name="Freeform 34">
              <a:extLst>
                <a:ext uri="{FF2B5EF4-FFF2-40B4-BE49-F238E27FC236}">
                  <a16:creationId xmlns:a16="http://schemas.microsoft.com/office/drawing/2014/main" id="{047BA592-B248-0CC0-F9FE-99D90E93B667}"/>
                </a:ext>
              </a:extLst>
            </p:cNvPr>
            <p:cNvSpPr/>
            <p:nvPr/>
          </p:nvSpPr>
          <p:spPr>
            <a:xfrm>
              <a:off x="-8382" y="-4953"/>
              <a:ext cx="1279779" cy="1309624"/>
            </a:xfrm>
            <a:custGeom>
              <a:avLst/>
              <a:gdLst/>
              <a:ahLst/>
              <a:cxnLst/>
              <a:rect l="l" t="t" r="r" b="b"/>
              <a:pathLst>
                <a:path w="1279779" h="1309624">
                  <a:moveTo>
                    <a:pt x="627888" y="5207"/>
                  </a:moveTo>
                  <a:cubicBezTo>
                    <a:pt x="379222" y="0"/>
                    <a:pt x="224663" y="87376"/>
                    <a:pt x="159385" y="266446"/>
                  </a:cubicBezTo>
                  <a:cubicBezTo>
                    <a:pt x="118237" y="411226"/>
                    <a:pt x="163068" y="462661"/>
                    <a:pt x="109347" y="529971"/>
                  </a:cubicBezTo>
                  <a:cubicBezTo>
                    <a:pt x="58166" y="597789"/>
                    <a:pt x="0" y="649732"/>
                    <a:pt x="9398" y="686943"/>
                  </a:cubicBezTo>
                  <a:cubicBezTo>
                    <a:pt x="31115" y="709422"/>
                    <a:pt x="62611" y="728345"/>
                    <a:pt x="104140" y="742061"/>
                  </a:cubicBezTo>
                  <a:cubicBezTo>
                    <a:pt x="92329" y="772033"/>
                    <a:pt x="49530" y="811276"/>
                    <a:pt x="68580" y="832104"/>
                  </a:cubicBezTo>
                  <a:lnTo>
                    <a:pt x="108331" y="862203"/>
                  </a:lnTo>
                  <a:cubicBezTo>
                    <a:pt x="97409" y="876300"/>
                    <a:pt x="71501" y="877316"/>
                    <a:pt x="75438" y="904621"/>
                  </a:cubicBezTo>
                  <a:cubicBezTo>
                    <a:pt x="83820" y="933958"/>
                    <a:pt x="122936" y="940943"/>
                    <a:pt x="115189" y="961136"/>
                  </a:cubicBezTo>
                  <a:cubicBezTo>
                    <a:pt x="91059" y="1015111"/>
                    <a:pt x="82931" y="1084707"/>
                    <a:pt x="101981" y="1107059"/>
                  </a:cubicBezTo>
                  <a:cubicBezTo>
                    <a:pt x="140716" y="1147191"/>
                    <a:pt x="257302" y="1158494"/>
                    <a:pt x="362712" y="1121029"/>
                  </a:cubicBezTo>
                  <a:lnTo>
                    <a:pt x="402463" y="1309624"/>
                  </a:lnTo>
                  <a:lnTo>
                    <a:pt x="992505" y="1302512"/>
                  </a:lnTo>
                  <a:cubicBezTo>
                    <a:pt x="915924" y="1005078"/>
                    <a:pt x="927735" y="874776"/>
                    <a:pt x="1014603" y="784479"/>
                  </a:cubicBezTo>
                  <a:cubicBezTo>
                    <a:pt x="1279779" y="439928"/>
                    <a:pt x="983615" y="12954"/>
                    <a:pt x="627888" y="5207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66" name="Group 35">
            <a:extLst>
              <a:ext uri="{FF2B5EF4-FFF2-40B4-BE49-F238E27FC236}">
                <a16:creationId xmlns:a16="http://schemas.microsoft.com/office/drawing/2014/main" id="{F40C6872-4994-7878-2136-FFB6B9B4465D}"/>
              </a:ext>
            </a:extLst>
          </p:cNvPr>
          <p:cNvGrpSpPr/>
          <p:nvPr/>
        </p:nvGrpSpPr>
        <p:grpSpPr>
          <a:xfrm rot="-3499199">
            <a:off x="4112280" y="2948614"/>
            <a:ext cx="435240" cy="609120"/>
            <a:chOff x="0" y="0"/>
            <a:chExt cx="580320" cy="812160"/>
          </a:xfrm>
        </p:grpSpPr>
        <p:sp>
          <p:nvSpPr>
            <p:cNvPr id="267" name="Freeform 36">
              <a:extLst>
                <a:ext uri="{FF2B5EF4-FFF2-40B4-BE49-F238E27FC236}">
                  <a16:creationId xmlns:a16="http://schemas.microsoft.com/office/drawing/2014/main" id="{CD0BAA10-75B8-E5BD-0FEA-DA1830107D4B}"/>
                </a:ext>
              </a:extLst>
            </p:cNvPr>
            <p:cNvSpPr/>
            <p:nvPr/>
          </p:nvSpPr>
          <p:spPr>
            <a:xfrm>
              <a:off x="-9144" y="0"/>
              <a:ext cx="589407" cy="812292"/>
            </a:xfrm>
            <a:custGeom>
              <a:avLst/>
              <a:gdLst/>
              <a:ahLst/>
              <a:cxnLst/>
              <a:rect l="l" t="t" r="r" b="b"/>
              <a:pathLst>
                <a:path w="589407" h="812292">
                  <a:moveTo>
                    <a:pt x="221996" y="312547"/>
                  </a:moveTo>
                  <a:cubicBezTo>
                    <a:pt x="215392" y="312039"/>
                    <a:pt x="208661" y="312166"/>
                    <a:pt x="202057" y="312928"/>
                  </a:cubicBezTo>
                  <a:cubicBezTo>
                    <a:pt x="193167" y="314071"/>
                    <a:pt x="184404" y="316484"/>
                    <a:pt x="175895" y="320040"/>
                  </a:cubicBezTo>
                  <a:lnTo>
                    <a:pt x="180213" y="329692"/>
                  </a:lnTo>
                  <a:cubicBezTo>
                    <a:pt x="210185" y="316484"/>
                    <a:pt x="244983" y="321818"/>
                    <a:pt x="268986" y="343281"/>
                  </a:cubicBezTo>
                  <a:cubicBezTo>
                    <a:pt x="291592" y="363347"/>
                    <a:pt x="300609" y="394335"/>
                    <a:pt x="292608" y="423418"/>
                  </a:cubicBezTo>
                  <a:lnTo>
                    <a:pt x="303403" y="426085"/>
                  </a:lnTo>
                  <a:cubicBezTo>
                    <a:pt x="312547" y="393065"/>
                    <a:pt x="302133" y="358013"/>
                    <a:pt x="276352" y="335280"/>
                  </a:cubicBezTo>
                  <a:cubicBezTo>
                    <a:pt x="261112" y="321818"/>
                    <a:pt x="241935" y="313944"/>
                    <a:pt x="221996" y="312293"/>
                  </a:cubicBezTo>
                  <a:close/>
                  <a:moveTo>
                    <a:pt x="300863" y="270129"/>
                  </a:moveTo>
                  <a:cubicBezTo>
                    <a:pt x="273939" y="270256"/>
                    <a:pt x="248158" y="281559"/>
                    <a:pt x="230632" y="302133"/>
                  </a:cubicBezTo>
                  <a:lnTo>
                    <a:pt x="239014" y="308991"/>
                  </a:lnTo>
                  <a:cubicBezTo>
                    <a:pt x="259588" y="284607"/>
                    <a:pt x="293370" y="274828"/>
                    <a:pt x="324993" y="283972"/>
                  </a:cubicBezTo>
                  <a:cubicBezTo>
                    <a:pt x="354711" y="292608"/>
                    <a:pt x="377571" y="316357"/>
                    <a:pt x="384175" y="345821"/>
                  </a:cubicBezTo>
                  <a:lnTo>
                    <a:pt x="395097" y="343789"/>
                  </a:lnTo>
                  <a:cubicBezTo>
                    <a:pt x="387604" y="310388"/>
                    <a:pt x="361696" y="283464"/>
                    <a:pt x="327787" y="273812"/>
                  </a:cubicBezTo>
                  <a:cubicBezTo>
                    <a:pt x="318897" y="271272"/>
                    <a:pt x="309753" y="270129"/>
                    <a:pt x="300863" y="270129"/>
                  </a:cubicBezTo>
                  <a:close/>
                  <a:moveTo>
                    <a:pt x="273812" y="0"/>
                  </a:moveTo>
                  <a:cubicBezTo>
                    <a:pt x="315468" y="0"/>
                    <a:pt x="350012" y="28194"/>
                    <a:pt x="355092" y="65659"/>
                  </a:cubicBezTo>
                  <a:cubicBezTo>
                    <a:pt x="308610" y="85090"/>
                    <a:pt x="280416" y="125222"/>
                    <a:pt x="287782" y="164211"/>
                  </a:cubicBezTo>
                  <a:lnTo>
                    <a:pt x="298831" y="162052"/>
                  </a:lnTo>
                  <a:cubicBezTo>
                    <a:pt x="291973" y="124587"/>
                    <a:pt x="323342" y="85598"/>
                    <a:pt x="372491" y="70231"/>
                  </a:cubicBezTo>
                  <a:cubicBezTo>
                    <a:pt x="375158" y="68707"/>
                    <a:pt x="378079" y="68580"/>
                    <a:pt x="380873" y="68580"/>
                  </a:cubicBezTo>
                  <a:cubicBezTo>
                    <a:pt x="427609" y="68580"/>
                    <a:pt x="465455" y="104140"/>
                    <a:pt x="465455" y="147955"/>
                  </a:cubicBezTo>
                  <a:lnTo>
                    <a:pt x="460629" y="170561"/>
                  </a:lnTo>
                  <a:lnTo>
                    <a:pt x="465455" y="170561"/>
                  </a:lnTo>
                  <a:lnTo>
                    <a:pt x="465455" y="172847"/>
                  </a:lnTo>
                  <a:cubicBezTo>
                    <a:pt x="503809" y="176403"/>
                    <a:pt x="533019" y="207137"/>
                    <a:pt x="533019" y="244348"/>
                  </a:cubicBezTo>
                  <a:lnTo>
                    <a:pt x="528320" y="266319"/>
                  </a:lnTo>
                  <a:cubicBezTo>
                    <a:pt x="564134" y="280289"/>
                    <a:pt x="589407" y="313436"/>
                    <a:pt x="589407" y="352171"/>
                  </a:cubicBezTo>
                  <a:cubicBezTo>
                    <a:pt x="589407" y="373634"/>
                    <a:pt x="581660" y="393446"/>
                    <a:pt x="568071" y="408813"/>
                  </a:cubicBezTo>
                  <a:cubicBezTo>
                    <a:pt x="544830" y="434975"/>
                    <a:pt x="511810" y="446786"/>
                    <a:pt x="482346" y="437515"/>
                  </a:cubicBezTo>
                  <a:lnTo>
                    <a:pt x="478663" y="447548"/>
                  </a:lnTo>
                  <a:cubicBezTo>
                    <a:pt x="505206" y="455930"/>
                    <a:pt x="534035" y="449707"/>
                    <a:pt x="557657" y="432054"/>
                  </a:cubicBezTo>
                  <a:cubicBezTo>
                    <a:pt x="568452" y="444754"/>
                    <a:pt x="573659" y="461137"/>
                    <a:pt x="573659" y="478536"/>
                  </a:cubicBezTo>
                  <a:cubicBezTo>
                    <a:pt x="573659" y="523113"/>
                    <a:pt x="540131" y="560451"/>
                    <a:pt x="495427" y="569214"/>
                  </a:cubicBezTo>
                  <a:cubicBezTo>
                    <a:pt x="449834" y="575564"/>
                    <a:pt x="408305" y="558800"/>
                    <a:pt x="394335" y="527939"/>
                  </a:cubicBezTo>
                  <a:cubicBezTo>
                    <a:pt x="401193" y="523494"/>
                    <a:pt x="406654" y="517398"/>
                    <a:pt x="410718" y="510159"/>
                  </a:cubicBezTo>
                  <a:cubicBezTo>
                    <a:pt x="421259" y="491236"/>
                    <a:pt x="420497" y="467995"/>
                    <a:pt x="408686" y="448691"/>
                  </a:cubicBezTo>
                  <a:lnTo>
                    <a:pt x="399288" y="453771"/>
                  </a:lnTo>
                  <a:cubicBezTo>
                    <a:pt x="409194" y="469773"/>
                    <a:pt x="409956" y="489204"/>
                    <a:pt x="401320" y="504952"/>
                  </a:cubicBezTo>
                  <a:cubicBezTo>
                    <a:pt x="398145" y="510794"/>
                    <a:pt x="393827" y="515874"/>
                    <a:pt x="387477" y="518541"/>
                  </a:cubicBezTo>
                  <a:lnTo>
                    <a:pt x="377952" y="520954"/>
                  </a:lnTo>
                  <a:lnTo>
                    <a:pt x="379730" y="525272"/>
                  </a:lnTo>
                  <a:cubicBezTo>
                    <a:pt x="371729" y="529463"/>
                    <a:pt x="362458" y="531368"/>
                    <a:pt x="352806" y="530733"/>
                  </a:cubicBezTo>
                  <a:cubicBezTo>
                    <a:pt x="334010" y="529463"/>
                    <a:pt x="316738" y="518922"/>
                    <a:pt x="307086" y="502793"/>
                  </a:cubicBezTo>
                  <a:lnTo>
                    <a:pt x="297561" y="507746"/>
                  </a:lnTo>
                  <a:cubicBezTo>
                    <a:pt x="308991" y="527050"/>
                    <a:pt x="329946" y="539750"/>
                    <a:pt x="352552" y="541020"/>
                  </a:cubicBezTo>
                  <a:cubicBezTo>
                    <a:pt x="363601" y="541655"/>
                    <a:pt x="374396" y="539496"/>
                    <a:pt x="383667" y="534797"/>
                  </a:cubicBezTo>
                  <a:cubicBezTo>
                    <a:pt x="401955" y="568833"/>
                    <a:pt x="448818" y="587629"/>
                    <a:pt x="499745" y="580771"/>
                  </a:cubicBezTo>
                  <a:cubicBezTo>
                    <a:pt x="504952" y="590296"/>
                    <a:pt x="507111" y="601091"/>
                    <a:pt x="507111" y="612394"/>
                  </a:cubicBezTo>
                  <a:cubicBezTo>
                    <a:pt x="507111" y="643255"/>
                    <a:pt x="491109" y="670560"/>
                    <a:pt x="465455" y="685927"/>
                  </a:cubicBezTo>
                  <a:lnTo>
                    <a:pt x="461899" y="686181"/>
                  </a:lnTo>
                  <a:cubicBezTo>
                    <a:pt x="430911" y="684149"/>
                    <a:pt x="402971" y="665734"/>
                    <a:pt x="389382" y="638429"/>
                  </a:cubicBezTo>
                  <a:lnTo>
                    <a:pt x="379222" y="642747"/>
                  </a:lnTo>
                  <a:cubicBezTo>
                    <a:pt x="394335" y="673354"/>
                    <a:pt x="425577" y="693928"/>
                    <a:pt x="460375" y="696341"/>
                  </a:cubicBezTo>
                  <a:cubicBezTo>
                    <a:pt x="451485" y="726567"/>
                    <a:pt x="425958" y="750062"/>
                    <a:pt x="393446" y="757809"/>
                  </a:cubicBezTo>
                  <a:cubicBezTo>
                    <a:pt x="349758" y="764794"/>
                    <a:pt x="309245" y="750443"/>
                    <a:pt x="292735" y="722503"/>
                  </a:cubicBezTo>
                  <a:lnTo>
                    <a:pt x="282321" y="729107"/>
                  </a:lnTo>
                  <a:cubicBezTo>
                    <a:pt x="295656" y="749427"/>
                    <a:pt x="319913" y="763016"/>
                    <a:pt x="348996" y="767080"/>
                  </a:cubicBezTo>
                  <a:cubicBezTo>
                    <a:pt x="336423" y="794004"/>
                    <a:pt x="307467" y="812292"/>
                    <a:pt x="274066" y="812292"/>
                  </a:cubicBezTo>
                  <a:cubicBezTo>
                    <a:pt x="235204" y="812292"/>
                    <a:pt x="216027" y="787781"/>
                    <a:pt x="193929" y="753999"/>
                  </a:cubicBezTo>
                  <a:lnTo>
                    <a:pt x="191008" y="741045"/>
                  </a:lnTo>
                  <a:cubicBezTo>
                    <a:pt x="160655" y="729361"/>
                    <a:pt x="138176" y="703326"/>
                    <a:pt x="133604" y="671830"/>
                  </a:cubicBezTo>
                  <a:cubicBezTo>
                    <a:pt x="110363" y="676275"/>
                    <a:pt x="88138" y="672592"/>
                    <a:pt x="67437" y="654939"/>
                  </a:cubicBezTo>
                  <a:cubicBezTo>
                    <a:pt x="36576" y="628650"/>
                    <a:pt x="31115" y="585978"/>
                    <a:pt x="54229" y="555117"/>
                  </a:cubicBezTo>
                  <a:cubicBezTo>
                    <a:pt x="101981" y="569849"/>
                    <a:pt x="150749" y="558419"/>
                    <a:pt x="173355" y="525780"/>
                  </a:cubicBezTo>
                  <a:lnTo>
                    <a:pt x="180467" y="527304"/>
                  </a:lnTo>
                  <a:cubicBezTo>
                    <a:pt x="217678" y="530479"/>
                    <a:pt x="252603" y="512572"/>
                    <a:pt x="269748" y="481330"/>
                  </a:cubicBezTo>
                  <a:lnTo>
                    <a:pt x="259969" y="476250"/>
                  </a:lnTo>
                  <a:cubicBezTo>
                    <a:pt x="244983" y="503936"/>
                    <a:pt x="213995" y="519938"/>
                    <a:pt x="181102" y="516890"/>
                  </a:cubicBezTo>
                  <a:cubicBezTo>
                    <a:pt x="150114" y="514096"/>
                    <a:pt x="122682" y="495046"/>
                    <a:pt x="109982" y="467360"/>
                  </a:cubicBezTo>
                  <a:lnTo>
                    <a:pt x="99695" y="471424"/>
                  </a:lnTo>
                  <a:cubicBezTo>
                    <a:pt x="111379" y="496697"/>
                    <a:pt x="133858" y="515620"/>
                    <a:pt x="160782" y="522986"/>
                  </a:cubicBezTo>
                  <a:cubicBezTo>
                    <a:pt x="138303" y="552196"/>
                    <a:pt x="89789" y="559435"/>
                    <a:pt x="44577" y="540893"/>
                  </a:cubicBezTo>
                  <a:cubicBezTo>
                    <a:pt x="41529" y="540258"/>
                    <a:pt x="39370" y="538607"/>
                    <a:pt x="37211" y="536702"/>
                  </a:cubicBezTo>
                  <a:cubicBezTo>
                    <a:pt x="2540" y="507238"/>
                    <a:pt x="0" y="457073"/>
                    <a:pt x="31369" y="424561"/>
                  </a:cubicBezTo>
                  <a:lnTo>
                    <a:pt x="51181" y="410845"/>
                  </a:lnTo>
                  <a:lnTo>
                    <a:pt x="47244" y="407670"/>
                  </a:lnTo>
                  <a:lnTo>
                    <a:pt x="48895" y="405892"/>
                  </a:lnTo>
                  <a:cubicBezTo>
                    <a:pt x="22987" y="379095"/>
                    <a:pt x="23368" y="337820"/>
                    <a:pt x="49911" y="310261"/>
                  </a:cubicBezTo>
                  <a:lnTo>
                    <a:pt x="69088" y="296926"/>
                  </a:lnTo>
                  <a:cubicBezTo>
                    <a:pt x="53467" y="265938"/>
                    <a:pt x="57023" y="228219"/>
                    <a:pt x="81407" y="200406"/>
                  </a:cubicBezTo>
                  <a:cubicBezTo>
                    <a:pt x="107569" y="186309"/>
                    <a:pt x="137541" y="179070"/>
                    <a:pt x="168656" y="178308"/>
                  </a:cubicBezTo>
                  <a:lnTo>
                    <a:pt x="168275" y="166116"/>
                  </a:lnTo>
                  <a:cubicBezTo>
                    <a:pt x="136906" y="167005"/>
                    <a:pt x="106553" y="173863"/>
                    <a:pt x="79121" y="185928"/>
                  </a:cubicBezTo>
                  <a:cubicBezTo>
                    <a:pt x="67564" y="172085"/>
                    <a:pt x="62103" y="154432"/>
                    <a:pt x="62103" y="135636"/>
                  </a:cubicBezTo>
                  <a:cubicBezTo>
                    <a:pt x="62103" y="79248"/>
                    <a:pt x="110871" y="33528"/>
                    <a:pt x="170942" y="33528"/>
                  </a:cubicBezTo>
                  <a:cubicBezTo>
                    <a:pt x="182880" y="33528"/>
                    <a:pt x="194310" y="35306"/>
                    <a:pt x="204851" y="39116"/>
                  </a:cubicBezTo>
                  <a:cubicBezTo>
                    <a:pt x="220091" y="15621"/>
                    <a:pt x="240792" y="0"/>
                    <a:pt x="27381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68" name="Group 37">
            <a:extLst>
              <a:ext uri="{FF2B5EF4-FFF2-40B4-BE49-F238E27FC236}">
                <a16:creationId xmlns:a16="http://schemas.microsoft.com/office/drawing/2014/main" id="{A4AB9F70-E6DC-A250-845F-CB062AE98151}"/>
              </a:ext>
            </a:extLst>
          </p:cNvPr>
          <p:cNvGrpSpPr/>
          <p:nvPr/>
        </p:nvGrpSpPr>
        <p:grpSpPr>
          <a:xfrm>
            <a:off x="2462040" y="3021514"/>
            <a:ext cx="744660" cy="872100"/>
            <a:chOff x="0" y="0"/>
            <a:chExt cx="992880" cy="1162800"/>
          </a:xfrm>
        </p:grpSpPr>
        <p:sp>
          <p:nvSpPr>
            <p:cNvPr id="269" name="Freeform 38">
              <a:extLst>
                <a:ext uri="{FF2B5EF4-FFF2-40B4-BE49-F238E27FC236}">
                  <a16:creationId xmlns:a16="http://schemas.microsoft.com/office/drawing/2014/main" id="{642EE51B-59AE-BCAF-0558-4E373C132670}"/>
                </a:ext>
              </a:extLst>
            </p:cNvPr>
            <p:cNvSpPr/>
            <p:nvPr/>
          </p:nvSpPr>
          <p:spPr>
            <a:xfrm>
              <a:off x="-1397" y="-2032"/>
              <a:ext cx="1038860" cy="1167892"/>
            </a:xfrm>
            <a:custGeom>
              <a:avLst/>
              <a:gdLst/>
              <a:ahLst/>
              <a:cxnLst/>
              <a:rect l="l" t="t" r="r" b="b"/>
              <a:pathLst>
                <a:path w="1038860" h="1167892">
                  <a:moveTo>
                    <a:pt x="391668" y="739521"/>
                  </a:moveTo>
                  <a:cubicBezTo>
                    <a:pt x="414147" y="764921"/>
                    <a:pt x="425323" y="811276"/>
                    <a:pt x="459105" y="815848"/>
                  </a:cubicBezTo>
                  <a:cubicBezTo>
                    <a:pt x="494157" y="802386"/>
                    <a:pt x="520827" y="778510"/>
                    <a:pt x="543306" y="744093"/>
                  </a:cubicBezTo>
                  <a:cubicBezTo>
                    <a:pt x="555879" y="736092"/>
                    <a:pt x="582676" y="743077"/>
                    <a:pt x="585470" y="751586"/>
                  </a:cubicBezTo>
                  <a:cubicBezTo>
                    <a:pt x="521843" y="856234"/>
                    <a:pt x="549402" y="1001395"/>
                    <a:pt x="533527" y="1025271"/>
                  </a:cubicBezTo>
                  <a:cubicBezTo>
                    <a:pt x="473583" y="1074166"/>
                    <a:pt x="419354" y="1048258"/>
                    <a:pt x="362204" y="1059688"/>
                  </a:cubicBezTo>
                  <a:cubicBezTo>
                    <a:pt x="315468" y="1070102"/>
                    <a:pt x="279781" y="1125474"/>
                    <a:pt x="234442" y="1140460"/>
                  </a:cubicBezTo>
                  <a:cubicBezTo>
                    <a:pt x="183388" y="1153414"/>
                    <a:pt x="128270" y="1167892"/>
                    <a:pt x="74422" y="1164336"/>
                  </a:cubicBezTo>
                  <a:cubicBezTo>
                    <a:pt x="33274" y="1162304"/>
                    <a:pt x="25781" y="1103503"/>
                    <a:pt x="47752" y="1059688"/>
                  </a:cubicBezTo>
                  <a:cubicBezTo>
                    <a:pt x="58547" y="1024763"/>
                    <a:pt x="42545" y="1015365"/>
                    <a:pt x="37973" y="981964"/>
                  </a:cubicBezTo>
                  <a:cubicBezTo>
                    <a:pt x="39116" y="975868"/>
                    <a:pt x="44704" y="975233"/>
                    <a:pt x="55118" y="976630"/>
                  </a:cubicBezTo>
                  <a:lnTo>
                    <a:pt x="55118" y="951484"/>
                  </a:lnTo>
                  <a:lnTo>
                    <a:pt x="91694" y="951484"/>
                  </a:lnTo>
                  <a:lnTo>
                    <a:pt x="91694" y="981202"/>
                  </a:lnTo>
                  <a:lnTo>
                    <a:pt x="105537" y="982472"/>
                  </a:lnTo>
                  <a:lnTo>
                    <a:pt x="105537" y="951484"/>
                  </a:lnTo>
                  <a:lnTo>
                    <a:pt x="142240" y="951484"/>
                  </a:lnTo>
                  <a:lnTo>
                    <a:pt x="142240" y="982218"/>
                  </a:lnTo>
                  <a:cubicBezTo>
                    <a:pt x="146685" y="982472"/>
                    <a:pt x="151384" y="982091"/>
                    <a:pt x="156083" y="981202"/>
                  </a:cubicBezTo>
                  <a:lnTo>
                    <a:pt x="156083" y="948436"/>
                  </a:lnTo>
                  <a:lnTo>
                    <a:pt x="192786" y="948436"/>
                  </a:lnTo>
                  <a:lnTo>
                    <a:pt x="192786" y="975360"/>
                  </a:lnTo>
                  <a:cubicBezTo>
                    <a:pt x="197358" y="974852"/>
                    <a:pt x="201930" y="973836"/>
                    <a:pt x="206629" y="972566"/>
                  </a:cubicBezTo>
                  <a:lnTo>
                    <a:pt x="206629" y="942467"/>
                  </a:lnTo>
                  <a:lnTo>
                    <a:pt x="243332" y="942467"/>
                  </a:lnTo>
                  <a:lnTo>
                    <a:pt x="243332" y="961771"/>
                  </a:lnTo>
                  <a:lnTo>
                    <a:pt x="257175" y="956945"/>
                  </a:lnTo>
                  <a:lnTo>
                    <a:pt x="257175" y="934974"/>
                  </a:lnTo>
                  <a:lnTo>
                    <a:pt x="293878" y="934974"/>
                  </a:lnTo>
                  <a:lnTo>
                    <a:pt x="293878" y="941832"/>
                  </a:lnTo>
                  <a:cubicBezTo>
                    <a:pt x="305943" y="936371"/>
                    <a:pt x="318389" y="930275"/>
                    <a:pt x="331343" y="923417"/>
                  </a:cubicBezTo>
                  <a:cubicBezTo>
                    <a:pt x="351028" y="907923"/>
                    <a:pt x="320167" y="804291"/>
                    <a:pt x="322961" y="769366"/>
                  </a:cubicBezTo>
                  <a:cubicBezTo>
                    <a:pt x="326263" y="754888"/>
                    <a:pt x="368808" y="749427"/>
                    <a:pt x="391795" y="739394"/>
                  </a:cubicBezTo>
                  <a:close/>
                  <a:moveTo>
                    <a:pt x="135128" y="479425"/>
                  </a:moveTo>
                  <a:cubicBezTo>
                    <a:pt x="122301" y="477520"/>
                    <a:pt x="108839" y="479679"/>
                    <a:pt x="95377" y="488315"/>
                  </a:cubicBezTo>
                  <a:cubicBezTo>
                    <a:pt x="58928" y="496824"/>
                    <a:pt x="96774" y="556133"/>
                    <a:pt x="107950" y="590042"/>
                  </a:cubicBezTo>
                  <a:cubicBezTo>
                    <a:pt x="114935" y="622427"/>
                    <a:pt x="105156" y="666877"/>
                    <a:pt x="129032" y="660400"/>
                  </a:cubicBezTo>
                  <a:cubicBezTo>
                    <a:pt x="182880" y="647954"/>
                    <a:pt x="232410" y="607060"/>
                    <a:pt x="214630" y="542290"/>
                  </a:cubicBezTo>
                  <a:cubicBezTo>
                    <a:pt x="205867" y="527685"/>
                    <a:pt x="173355" y="485394"/>
                    <a:pt x="135001" y="479552"/>
                  </a:cubicBezTo>
                  <a:close/>
                  <a:moveTo>
                    <a:pt x="519430" y="2032"/>
                  </a:moveTo>
                  <a:cubicBezTo>
                    <a:pt x="702437" y="3048"/>
                    <a:pt x="891032" y="48895"/>
                    <a:pt x="984123" y="377444"/>
                  </a:cubicBezTo>
                  <a:cubicBezTo>
                    <a:pt x="1038860" y="567436"/>
                    <a:pt x="860552" y="857631"/>
                    <a:pt x="701929" y="830707"/>
                  </a:cubicBezTo>
                  <a:cubicBezTo>
                    <a:pt x="641096" y="821690"/>
                    <a:pt x="663067" y="730504"/>
                    <a:pt x="529209" y="703580"/>
                  </a:cubicBezTo>
                  <a:cubicBezTo>
                    <a:pt x="401447" y="677672"/>
                    <a:pt x="249809" y="792353"/>
                    <a:pt x="189484" y="782828"/>
                  </a:cubicBezTo>
                  <a:cubicBezTo>
                    <a:pt x="159512" y="776351"/>
                    <a:pt x="135255" y="690626"/>
                    <a:pt x="124841" y="700532"/>
                  </a:cubicBezTo>
                  <a:cubicBezTo>
                    <a:pt x="110744" y="714502"/>
                    <a:pt x="138938" y="777875"/>
                    <a:pt x="159893" y="799211"/>
                  </a:cubicBezTo>
                  <a:cubicBezTo>
                    <a:pt x="179578" y="812165"/>
                    <a:pt x="249809" y="798195"/>
                    <a:pt x="297434" y="775335"/>
                  </a:cubicBezTo>
                  <a:cubicBezTo>
                    <a:pt x="311023" y="771398"/>
                    <a:pt x="296545" y="816737"/>
                    <a:pt x="298831" y="845693"/>
                  </a:cubicBezTo>
                  <a:lnTo>
                    <a:pt x="293624" y="846963"/>
                  </a:lnTo>
                  <a:lnTo>
                    <a:pt x="293624" y="875411"/>
                  </a:lnTo>
                  <a:lnTo>
                    <a:pt x="257302" y="875411"/>
                  </a:lnTo>
                  <a:lnTo>
                    <a:pt x="257302" y="855472"/>
                  </a:lnTo>
                  <a:lnTo>
                    <a:pt x="243459" y="857631"/>
                  </a:lnTo>
                  <a:lnTo>
                    <a:pt x="243459" y="879856"/>
                  </a:lnTo>
                  <a:lnTo>
                    <a:pt x="206756" y="879856"/>
                  </a:lnTo>
                  <a:lnTo>
                    <a:pt x="206756" y="862330"/>
                  </a:lnTo>
                  <a:lnTo>
                    <a:pt x="192913" y="863473"/>
                  </a:lnTo>
                  <a:lnTo>
                    <a:pt x="192913" y="882777"/>
                  </a:lnTo>
                  <a:lnTo>
                    <a:pt x="156210" y="882777"/>
                  </a:lnTo>
                  <a:lnTo>
                    <a:pt x="156210" y="865505"/>
                  </a:lnTo>
                  <a:lnTo>
                    <a:pt x="142367" y="865886"/>
                  </a:lnTo>
                  <a:lnTo>
                    <a:pt x="142367" y="882904"/>
                  </a:lnTo>
                  <a:lnTo>
                    <a:pt x="105664" y="882904"/>
                  </a:lnTo>
                  <a:lnTo>
                    <a:pt x="105664" y="864997"/>
                  </a:lnTo>
                  <a:cubicBezTo>
                    <a:pt x="100838" y="865124"/>
                    <a:pt x="96266" y="864743"/>
                    <a:pt x="91821" y="864362"/>
                  </a:cubicBezTo>
                  <a:lnTo>
                    <a:pt x="91821" y="879983"/>
                  </a:lnTo>
                  <a:lnTo>
                    <a:pt x="55118" y="879983"/>
                  </a:lnTo>
                  <a:lnTo>
                    <a:pt x="55118" y="859028"/>
                  </a:lnTo>
                  <a:cubicBezTo>
                    <a:pt x="37719" y="855345"/>
                    <a:pt x="25781" y="849884"/>
                    <a:pt x="22479" y="842645"/>
                  </a:cubicBezTo>
                  <a:cubicBezTo>
                    <a:pt x="14097" y="819658"/>
                    <a:pt x="36576" y="805688"/>
                    <a:pt x="43561" y="787273"/>
                  </a:cubicBezTo>
                  <a:cubicBezTo>
                    <a:pt x="39370" y="777240"/>
                    <a:pt x="26670" y="776351"/>
                    <a:pt x="30988" y="757301"/>
                  </a:cubicBezTo>
                  <a:cubicBezTo>
                    <a:pt x="34290" y="744347"/>
                    <a:pt x="83820" y="735838"/>
                    <a:pt x="91313" y="722884"/>
                  </a:cubicBezTo>
                  <a:cubicBezTo>
                    <a:pt x="94107" y="696087"/>
                    <a:pt x="0" y="624332"/>
                    <a:pt x="1397" y="606425"/>
                  </a:cubicBezTo>
                  <a:cubicBezTo>
                    <a:pt x="5588" y="587502"/>
                    <a:pt x="43561" y="565531"/>
                    <a:pt x="66040" y="536067"/>
                  </a:cubicBezTo>
                  <a:cubicBezTo>
                    <a:pt x="76835" y="522097"/>
                    <a:pt x="28575" y="460248"/>
                    <a:pt x="32385" y="444881"/>
                  </a:cubicBezTo>
                  <a:cubicBezTo>
                    <a:pt x="39370" y="397002"/>
                    <a:pt x="82931" y="343154"/>
                    <a:pt x="91313" y="256413"/>
                  </a:cubicBezTo>
                  <a:cubicBezTo>
                    <a:pt x="117475" y="122174"/>
                    <a:pt x="327533" y="0"/>
                    <a:pt x="519430" y="2032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70" name="Group 39">
            <a:extLst>
              <a:ext uri="{FF2B5EF4-FFF2-40B4-BE49-F238E27FC236}">
                <a16:creationId xmlns:a16="http://schemas.microsoft.com/office/drawing/2014/main" id="{5CC8B925-E7AA-047B-1BA1-DB7AC14C56F8}"/>
              </a:ext>
            </a:extLst>
          </p:cNvPr>
          <p:cNvGrpSpPr/>
          <p:nvPr/>
        </p:nvGrpSpPr>
        <p:grpSpPr>
          <a:xfrm>
            <a:off x="13114620" y="2990194"/>
            <a:ext cx="876960" cy="934740"/>
            <a:chOff x="0" y="0"/>
            <a:chExt cx="1169280" cy="1246320"/>
          </a:xfrm>
        </p:grpSpPr>
        <p:sp>
          <p:nvSpPr>
            <p:cNvPr id="271" name="Freeform 40">
              <a:extLst>
                <a:ext uri="{FF2B5EF4-FFF2-40B4-BE49-F238E27FC236}">
                  <a16:creationId xmlns:a16="http://schemas.microsoft.com/office/drawing/2014/main" id="{7EB98783-8BA5-3FC5-AAA4-96BBA6C551F3}"/>
                </a:ext>
              </a:extLst>
            </p:cNvPr>
            <p:cNvSpPr/>
            <p:nvPr/>
          </p:nvSpPr>
          <p:spPr>
            <a:xfrm>
              <a:off x="0" y="0"/>
              <a:ext cx="1169289" cy="1246378"/>
            </a:xfrm>
            <a:custGeom>
              <a:avLst/>
              <a:gdLst/>
              <a:ahLst/>
              <a:cxnLst/>
              <a:rect l="l" t="t" r="r" b="b"/>
              <a:pathLst>
                <a:path w="1169289" h="1246378">
                  <a:moveTo>
                    <a:pt x="470281" y="185039"/>
                  </a:moveTo>
                  <a:lnTo>
                    <a:pt x="470281" y="501269"/>
                  </a:lnTo>
                  <a:lnTo>
                    <a:pt x="173482" y="501269"/>
                  </a:lnTo>
                  <a:lnTo>
                    <a:pt x="173482" y="744982"/>
                  </a:lnTo>
                  <a:lnTo>
                    <a:pt x="470281" y="744982"/>
                  </a:lnTo>
                  <a:lnTo>
                    <a:pt x="470281" y="1061339"/>
                  </a:lnTo>
                  <a:lnTo>
                    <a:pt x="699008" y="1061339"/>
                  </a:lnTo>
                  <a:lnTo>
                    <a:pt x="699008" y="744982"/>
                  </a:lnTo>
                  <a:lnTo>
                    <a:pt x="995680" y="744982"/>
                  </a:lnTo>
                  <a:lnTo>
                    <a:pt x="995680" y="501269"/>
                  </a:lnTo>
                  <a:lnTo>
                    <a:pt x="699008" y="501269"/>
                  </a:lnTo>
                  <a:lnTo>
                    <a:pt x="699008" y="185039"/>
                  </a:lnTo>
                  <a:close/>
                  <a:moveTo>
                    <a:pt x="584581" y="0"/>
                  </a:moveTo>
                  <a:cubicBezTo>
                    <a:pt x="907542" y="0"/>
                    <a:pt x="1169289" y="279019"/>
                    <a:pt x="1169289" y="623189"/>
                  </a:cubicBezTo>
                  <a:cubicBezTo>
                    <a:pt x="1169289" y="967359"/>
                    <a:pt x="907542" y="1246378"/>
                    <a:pt x="584581" y="1246378"/>
                  </a:cubicBezTo>
                  <a:cubicBezTo>
                    <a:pt x="261620" y="1246378"/>
                    <a:pt x="0" y="967359"/>
                    <a:pt x="0" y="623189"/>
                  </a:cubicBezTo>
                  <a:cubicBezTo>
                    <a:pt x="0" y="279019"/>
                    <a:pt x="261747" y="0"/>
                    <a:pt x="58458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72" name="Group 41">
            <a:extLst>
              <a:ext uri="{FF2B5EF4-FFF2-40B4-BE49-F238E27FC236}">
                <a16:creationId xmlns:a16="http://schemas.microsoft.com/office/drawing/2014/main" id="{6B81284E-9A8A-E16C-DB56-F43BEA7F5AC5}"/>
              </a:ext>
            </a:extLst>
          </p:cNvPr>
          <p:cNvGrpSpPr/>
          <p:nvPr/>
        </p:nvGrpSpPr>
        <p:grpSpPr>
          <a:xfrm>
            <a:off x="3806640" y="8646154"/>
            <a:ext cx="859680" cy="916380"/>
            <a:chOff x="0" y="0"/>
            <a:chExt cx="1146240" cy="1221840"/>
          </a:xfrm>
        </p:grpSpPr>
        <p:sp>
          <p:nvSpPr>
            <p:cNvPr id="273" name="Freeform 42">
              <a:extLst>
                <a:ext uri="{FF2B5EF4-FFF2-40B4-BE49-F238E27FC236}">
                  <a16:creationId xmlns:a16="http://schemas.microsoft.com/office/drawing/2014/main" id="{0579CA04-17E2-8859-2753-7E0F8DEBDC38}"/>
                </a:ext>
              </a:extLst>
            </p:cNvPr>
            <p:cNvSpPr/>
            <p:nvPr/>
          </p:nvSpPr>
          <p:spPr>
            <a:xfrm>
              <a:off x="0" y="0"/>
              <a:ext cx="1146302" cy="1221867"/>
            </a:xfrm>
            <a:custGeom>
              <a:avLst/>
              <a:gdLst/>
              <a:ahLst/>
              <a:cxnLst/>
              <a:rect l="l" t="t" r="r" b="b"/>
              <a:pathLst>
                <a:path w="1146302" h="1221867">
                  <a:moveTo>
                    <a:pt x="572897" y="145796"/>
                  </a:moveTo>
                  <a:cubicBezTo>
                    <a:pt x="355473" y="149860"/>
                    <a:pt x="245999" y="332740"/>
                    <a:pt x="235585" y="442468"/>
                  </a:cubicBezTo>
                  <a:cubicBezTo>
                    <a:pt x="227965" y="549783"/>
                    <a:pt x="257556" y="618744"/>
                    <a:pt x="323977" y="685800"/>
                  </a:cubicBezTo>
                  <a:cubicBezTo>
                    <a:pt x="341376" y="655066"/>
                    <a:pt x="364871" y="588899"/>
                    <a:pt x="384429" y="559435"/>
                  </a:cubicBezTo>
                  <a:cubicBezTo>
                    <a:pt x="353822" y="508381"/>
                    <a:pt x="363474" y="542036"/>
                    <a:pt x="357505" y="441833"/>
                  </a:cubicBezTo>
                  <a:cubicBezTo>
                    <a:pt x="385445" y="284734"/>
                    <a:pt x="497586" y="250825"/>
                    <a:pt x="641858" y="275082"/>
                  </a:cubicBezTo>
                  <a:cubicBezTo>
                    <a:pt x="779653" y="313817"/>
                    <a:pt x="806958" y="414909"/>
                    <a:pt x="805688" y="495808"/>
                  </a:cubicBezTo>
                  <a:cubicBezTo>
                    <a:pt x="802132" y="537972"/>
                    <a:pt x="775589" y="637032"/>
                    <a:pt x="710946" y="686816"/>
                  </a:cubicBezTo>
                  <a:cubicBezTo>
                    <a:pt x="634619" y="740410"/>
                    <a:pt x="580390" y="681736"/>
                    <a:pt x="586740" y="622935"/>
                  </a:cubicBezTo>
                  <a:cubicBezTo>
                    <a:pt x="599948" y="558673"/>
                    <a:pt x="603885" y="541528"/>
                    <a:pt x="618236" y="479806"/>
                  </a:cubicBezTo>
                  <a:cubicBezTo>
                    <a:pt x="635381" y="426593"/>
                    <a:pt x="603377" y="388747"/>
                    <a:pt x="554609" y="376428"/>
                  </a:cubicBezTo>
                  <a:cubicBezTo>
                    <a:pt x="506730" y="366268"/>
                    <a:pt x="470789" y="410845"/>
                    <a:pt x="459994" y="442722"/>
                  </a:cubicBezTo>
                  <a:cubicBezTo>
                    <a:pt x="434086" y="534670"/>
                    <a:pt x="467360" y="562864"/>
                    <a:pt x="455803" y="598551"/>
                  </a:cubicBezTo>
                  <a:cubicBezTo>
                    <a:pt x="385953" y="824230"/>
                    <a:pt x="353441" y="1070102"/>
                    <a:pt x="387858" y="1076071"/>
                  </a:cubicBezTo>
                  <a:cubicBezTo>
                    <a:pt x="415417" y="1078992"/>
                    <a:pt x="500888" y="965454"/>
                    <a:pt x="546481" y="747395"/>
                  </a:cubicBezTo>
                  <a:cubicBezTo>
                    <a:pt x="574802" y="781050"/>
                    <a:pt x="606044" y="847725"/>
                    <a:pt x="676275" y="839216"/>
                  </a:cubicBezTo>
                  <a:cubicBezTo>
                    <a:pt x="779780" y="822579"/>
                    <a:pt x="895096" y="740791"/>
                    <a:pt x="919480" y="501904"/>
                  </a:cubicBezTo>
                  <a:cubicBezTo>
                    <a:pt x="941959" y="308229"/>
                    <a:pt x="815213" y="132715"/>
                    <a:pt x="573024" y="145542"/>
                  </a:cubicBezTo>
                  <a:close/>
                  <a:moveTo>
                    <a:pt x="126492" y="0"/>
                  </a:moveTo>
                  <a:lnTo>
                    <a:pt x="1019810" y="0"/>
                  </a:lnTo>
                  <a:cubicBezTo>
                    <a:pt x="1089660" y="0"/>
                    <a:pt x="1146302" y="60325"/>
                    <a:pt x="1146302" y="134747"/>
                  </a:cubicBezTo>
                  <a:lnTo>
                    <a:pt x="1146302" y="1086993"/>
                  </a:lnTo>
                  <a:cubicBezTo>
                    <a:pt x="1146302" y="1161415"/>
                    <a:pt x="1089660" y="1221740"/>
                    <a:pt x="1019810" y="1221740"/>
                  </a:cubicBezTo>
                  <a:lnTo>
                    <a:pt x="126492" y="1221740"/>
                  </a:lnTo>
                  <a:cubicBezTo>
                    <a:pt x="56642" y="1221867"/>
                    <a:pt x="0" y="1161542"/>
                    <a:pt x="0" y="1086993"/>
                  </a:cubicBezTo>
                  <a:lnTo>
                    <a:pt x="0" y="134747"/>
                  </a:lnTo>
                  <a:cubicBezTo>
                    <a:pt x="0" y="60325"/>
                    <a:pt x="56642" y="0"/>
                    <a:pt x="12649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74" name="Group 43">
            <a:extLst>
              <a:ext uri="{FF2B5EF4-FFF2-40B4-BE49-F238E27FC236}">
                <a16:creationId xmlns:a16="http://schemas.microsoft.com/office/drawing/2014/main" id="{A3FA76FB-78BA-1FEF-6912-3430E8C76A09}"/>
              </a:ext>
            </a:extLst>
          </p:cNvPr>
          <p:cNvGrpSpPr/>
          <p:nvPr/>
        </p:nvGrpSpPr>
        <p:grpSpPr>
          <a:xfrm>
            <a:off x="2404260" y="8646154"/>
            <a:ext cx="859680" cy="916380"/>
            <a:chOff x="0" y="0"/>
            <a:chExt cx="1146240" cy="1221840"/>
          </a:xfrm>
        </p:grpSpPr>
        <p:sp>
          <p:nvSpPr>
            <p:cNvPr id="275" name="Freeform 44">
              <a:extLst>
                <a:ext uri="{FF2B5EF4-FFF2-40B4-BE49-F238E27FC236}">
                  <a16:creationId xmlns:a16="http://schemas.microsoft.com/office/drawing/2014/main" id="{D410722C-17EB-DAF0-6203-F6E9561E3E16}"/>
                </a:ext>
              </a:extLst>
            </p:cNvPr>
            <p:cNvSpPr/>
            <p:nvPr/>
          </p:nvSpPr>
          <p:spPr>
            <a:xfrm>
              <a:off x="0" y="0"/>
              <a:ext cx="1146175" cy="1221867"/>
            </a:xfrm>
            <a:custGeom>
              <a:avLst/>
              <a:gdLst/>
              <a:ahLst/>
              <a:cxnLst/>
              <a:rect l="l" t="t" r="r" b="b"/>
              <a:pathLst>
                <a:path w="1146175" h="1221867">
                  <a:moveTo>
                    <a:pt x="163449" y="466471"/>
                  </a:moveTo>
                  <a:lnTo>
                    <a:pt x="163449" y="1021842"/>
                  </a:lnTo>
                  <a:lnTo>
                    <a:pt x="354203" y="1021842"/>
                  </a:lnTo>
                  <a:lnTo>
                    <a:pt x="354203" y="466471"/>
                  </a:lnTo>
                  <a:lnTo>
                    <a:pt x="163449" y="466471"/>
                  </a:lnTo>
                  <a:close/>
                  <a:moveTo>
                    <a:pt x="837311" y="456565"/>
                  </a:moveTo>
                  <a:cubicBezTo>
                    <a:pt x="676021" y="458089"/>
                    <a:pt x="664464" y="549275"/>
                    <a:pt x="629920" y="550799"/>
                  </a:cubicBezTo>
                  <a:lnTo>
                    <a:pt x="629920" y="465963"/>
                  </a:lnTo>
                  <a:lnTo>
                    <a:pt x="439166" y="465963"/>
                  </a:lnTo>
                  <a:lnTo>
                    <a:pt x="439166" y="1021334"/>
                  </a:lnTo>
                  <a:lnTo>
                    <a:pt x="629920" y="1021334"/>
                  </a:lnTo>
                  <a:cubicBezTo>
                    <a:pt x="630936" y="902589"/>
                    <a:pt x="628904" y="790067"/>
                    <a:pt x="632968" y="665099"/>
                  </a:cubicBezTo>
                  <a:cubicBezTo>
                    <a:pt x="644779" y="568325"/>
                    <a:pt x="786765" y="598297"/>
                    <a:pt x="788289" y="660019"/>
                  </a:cubicBezTo>
                  <a:lnTo>
                    <a:pt x="789940" y="1022096"/>
                  </a:lnTo>
                  <a:lnTo>
                    <a:pt x="980694" y="1022096"/>
                  </a:lnTo>
                  <a:cubicBezTo>
                    <a:pt x="981329" y="900303"/>
                    <a:pt x="982091" y="778637"/>
                    <a:pt x="982726" y="656844"/>
                  </a:cubicBezTo>
                  <a:cubicBezTo>
                    <a:pt x="984250" y="599567"/>
                    <a:pt x="938784" y="455422"/>
                    <a:pt x="837311" y="456692"/>
                  </a:cubicBezTo>
                  <a:close/>
                  <a:moveTo>
                    <a:pt x="258826" y="199898"/>
                  </a:moveTo>
                  <a:cubicBezTo>
                    <a:pt x="206121" y="199898"/>
                    <a:pt x="163449" y="244602"/>
                    <a:pt x="163449" y="299720"/>
                  </a:cubicBezTo>
                  <a:cubicBezTo>
                    <a:pt x="163449" y="354838"/>
                    <a:pt x="206121" y="399542"/>
                    <a:pt x="258826" y="399542"/>
                  </a:cubicBezTo>
                  <a:cubicBezTo>
                    <a:pt x="311531" y="399542"/>
                    <a:pt x="354203" y="354838"/>
                    <a:pt x="354203" y="299720"/>
                  </a:cubicBezTo>
                  <a:cubicBezTo>
                    <a:pt x="354203" y="244602"/>
                    <a:pt x="311531" y="199898"/>
                    <a:pt x="258826" y="199898"/>
                  </a:cubicBezTo>
                  <a:close/>
                  <a:moveTo>
                    <a:pt x="98298" y="0"/>
                  </a:moveTo>
                  <a:lnTo>
                    <a:pt x="1047877" y="0"/>
                  </a:lnTo>
                  <a:cubicBezTo>
                    <a:pt x="1102233" y="0"/>
                    <a:pt x="1146175" y="46101"/>
                    <a:pt x="1146175" y="102870"/>
                  </a:cubicBezTo>
                  <a:lnTo>
                    <a:pt x="1146175" y="1118870"/>
                  </a:lnTo>
                  <a:cubicBezTo>
                    <a:pt x="1146175" y="1175639"/>
                    <a:pt x="1102106" y="1221740"/>
                    <a:pt x="1047877" y="1221740"/>
                  </a:cubicBezTo>
                  <a:lnTo>
                    <a:pt x="98298" y="1221740"/>
                  </a:lnTo>
                  <a:cubicBezTo>
                    <a:pt x="44069" y="1221867"/>
                    <a:pt x="0" y="1175766"/>
                    <a:pt x="0" y="1118997"/>
                  </a:cubicBezTo>
                  <a:lnTo>
                    <a:pt x="0" y="102870"/>
                  </a:lnTo>
                  <a:cubicBezTo>
                    <a:pt x="0" y="46101"/>
                    <a:pt x="44069" y="0"/>
                    <a:pt x="98298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76" name="Group 45">
            <a:extLst>
              <a:ext uri="{FF2B5EF4-FFF2-40B4-BE49-F238E27FC236}">
                <a16:creationId xmlns:a16="http://schemas.microsoft.com/office/drawing/2014/main" id="{D9EB4708-ED2C-1264-9EC0-141C9EFE9A95}"/>
              </a:ext>
            </a:extLst>
          </p:cNvPr>
          <p:cNvGrpSpPr/>
          <p:nvPr/>
        </p:nvGrpSpPr>
        <p:grpSpPr>
          <a:xfrm>
            <a:off x="6601140" y="8646154"/>
            <a:ext cx="859680" cy="916380"/>
            <a:chOff x="0" y="0"/>
            <a:chExt cx="1146240" cy="1221840"/>
          </a:xfrm>
        </p:grpSpPr>
        <p:sp>
          <p:nvSpPr>
            <p:cNvPr id="277" name="Freeform 46">
              <a:extLst>
                <a:ext uri="{FF2B5EF4-FFF2-40B4-BE49-F238E27FC236}">
                  <a16:creationId xmlns:a16="http://schemas.microsoft.com/office/drawing/2014/main" id="{8D52199F-8EDF-972E-106F-A57C00B32108}"/>
                </a:ext>
              </a:extLst>
            </p:cNvPr>
            <p:cNvSpPr/>
            <p:nvPr/>
          </p:nvSpPr>
          <p:spPr>
            <a:xfrm>
              <a:off x="0" y="0"/>
              <a:ext cx="1146302" cy="1221867"/>
            </a:xfrm>
            <a:custGeom>
              <a:avLst/>
              <a:gdLst/>
              <a:ahLst/>
              <a:cxnLst/>
              <a:rect l="l" t="t" r="r" b="b"/>
              <a:pathLst>
                <a:path w="1146302" h="1221867">
                  <a:moveTo>
                    <a:pt x="914908" y="424053"/>
                  </a:moveTo>
                  <a:lnTo>
                    <a:pt x="913257" y="438023"/>
                  </a:lnTo>
                  <a:lnTo>
                    <a:pt x="914908" y="424053"/>
                  </a:lnTo>
                  <a:close/>
                  <a:moveTo>
                    <a:pt x="722503" y="237871"/>
                  </a:moveTo>
                  <a:cubicBezTo>
                    <a:pt x="611759" y="237871"/>
                    <a:pt x="558546" y="341503"/>
                    <a:pt x="556133" y="398907"/>
                  </a:cubicBezTo>
                  <a:cubicBezTo>
                    <a:pt x="554101" y="448818"/>
                    <a:pt x="558038" y="469773"/>
                    <a:pt x="562102" y="484505"/>
                  </a:cubicBezTo>
                  <a:cubicBezTo>
                    <a:pt x="447675" y="466090"/>
                    <a:pt x="358013" y="410591"/>
                    <a:pt x="235839" y="257937"/>
                  </a:cubicBezTo>
                  <a:cubicBezTo>
                    <a:pt x="178943" y="379222"/>
                    <a:pt x="212090" y="480949"/>
                    <a:pt x="279400" y="535305"/>
                  </a:cubicBezTo>
                  <a:cubicBezTo>
                    <a:pt x="250190" y="529463"/>
                    <a:pt x="191770" y="523113"/>
                    <a:pt x="164973" y="502666"/>
                  </a:cubicBezTo>
                  <a:cubicBezTo>
                    <a:pt x="172974" y="622173"/>
                    <a:pt x="286639" y="671830"/>
                    <a:pt x="346075" y="696341"/>
                  </a:cubicBezTo>
                  <a:cubicBezTo>
                    <a:pt x="322199" y="702183"/>
                    <a:pt x="273050" y="716153"/>
                    <a:pt x="235458" y="708533"/>
                  </a:cubicBezTo>
                  <a:cubicBezTo>
                    <a:pt x="268097" y="812800"/>
                    <a:pt x="383667" y="805688"/>
                    <a:pt x="430149" y="804418"/>
                  </a:cubicBezTo>
                  <a:cubicBezTo>
                    <a:pt x="375412" y="848360"/>
                    <a:pt x="289433" y="862584"/>
                    <a:pt x="141605" y="872744"/>
                  </a:cubicBezTo>
                  <a:cubicBezTo>
                    <a:pt x="264795" y="968629"/>
                    <a:pt x="502158" y="1000252"/>
                    <a:pt x="597027" y="970661"/>
                  </a:cubicBezTo>
                  <a:cubicBezTo>
                    <a:pt x="799846" y="895731"/>
                    <a:pt x="843788" y="808736"/>
                    <a:pt x="889762" y="649605"/>
                  </a:cubicBezTo>
                  <a:cubicBezTo>
                    <a:pt x="918591" y="534797"/>
                    <a:pt x="910336" y="508762"/>
                    <a:pt x="928370" y="460629"/>
                  </a:cubicBezTo>
                  <a:cubicBezTo>
                    <a:pt x="946404" y="412496"/>
                    <a:pt x="988060" y="393827"/>
                    <a:pt x="998347" y="361061"/>
                  </a:cubicBezTo>
                  <a:cubicBezTo>
                    <a:pt x="969518" y="367919"/>
                    <a:pt x="941324" y="382397"/>
                    <a:pt x="908812" y="378587"/>
                  </a:cubicBezTo>
                  <a:cubicBezTo>
                    <a:pt x="931926" y="365125"/>
                    <a:pt x="947674" y="307340"/>
                    <a:pt x="962025" y="262636"/>
                  </a:cubicBezTo>
                  <a:cubicBezTo>
                    <a:pt x="930402" y="284099"/>
                    <a:pt x="912241" y="308102"/>
                    <a:pt x="866902" y="311150"/>
                  </a:cubicBezTo>
                  <a:cubicBezTo>
                    <a:pt x="834771" y="271907"/>
                    <a:pt x="775081" y="237744"/>
                    <a:pt x="722376" y="237744"/>
                  </a:cubicBezTo>
                  <a:close/>
                  <a:moveTo>
                    <a:pt x="89154" y="0"/>
                  </a:moveTo>
                  <a:lnTo>
                    <a:pt x="1057148" y="0"/>
                  </a:lnTo>
                  <a:cubicBezTo>
                    <a:pt x="1106424" y="0"/>
                    <a:pt x="1146302" y="42545"/>
                    <a:pt x="1146302" y="94996"/>
                  </a:cubicBezTo>
                  <a:lnTo>
                    <a:pt x="1146302" y="1126744"/>
                  </a:lnTo>
                  <a:cubicBezTo>
                    <a:pt x="1146302" y="1179195"/>
                    <a:pt x="1106424" y="1221740"/>
                    <a:pt x="1057148" y="1221740"/>
                  </a:cubicBezTo>
                  <a:lnTo>
                    <a:pt x="89154" y="1221740"/>
                  </a:lnTo>
                  <a:cubicBezTo>
                    <a:pt x="39878" y="1221867"/>
                    <a:pt x="0" y="1179322"/>
                    <a:pt x="0" y="1126744"/>
                  </a:cubicBezTo>
                  <a:lnTo>
                    <a:pt x="0" y="94996"/>
                  </a:lnTo>
                  <a:cubicBezTo>
                    <a:pt x="0" y="42545"/>
                    <a:pt x="39878" y="0"/>
                    <a:pt x="8915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78" name="Group 47">
            <a:extLst>
              <a:ext uri="{FF2B5EF4-FFF2-40B4-BE49-F238E27FC236}">
                <a16:creationId xmlns:a16="http://schemas.microsoft.com/office/drawing/2014/main" id="{71189756-C163-B5BC-E734-4C0161FDDA3D}"/>
              </a:ext>
            </a:extLst>
          </p:cNvPr>
          <p:cNvGrpSpPr/>
          <p:nvPr/>
        </p:nvGrpSpPr>
        <p:grpSpPr>
          <a:xfrm>
            <a:off x="5193900" y="8646154"/>
            <a:ext cx="859680" cy="916380"/>
            <a:chOff x="0" y="0"/>
            <a:chExt cx="1146240" cy="1221840"/>
          </a:xfrm>
        </p:grpSpPr>
        <p:sp>
          <p:nvSpPr>
            <p:cNvPr id="279" name="Freeform 48">
              <a:extLst>
                <a:ext uri="{FF2B5EF4-FFF2-40B4-BE49-F238E27FC236}">
                  <a16:creationId xmlns:a16="http://schemas.microsoft.com/office/drawing/2014/main" id="{5395A8BF-8FB3-D1DB-E4C3-756A2BF10D97}"/>
                </a:ext>
              </a:extLst>
            </p:cNvPr>
            <p:cNvSpPr/>
            <p:nvPr/>
          </p:nvSpPr>
          <p:spPr>
            <a:xfrm>
              <a:off x="0" y="0"/>
              <a:ext cx="1146302" cy="1221867"/>
            </a:xfrm>
            <a:custGeom>
              <a:avLst/>
              <a:gdLst/>
              <a:ahLst/>
              <a:cxnLst/>
              <a:rect l="l" t="t" r="r" b="b"/>
              <a:pathLst>
                <a:path w="1146302" h="1221867">
                  <a:moveTo>
                    <a:pt x="822579" y="55880"/>
                  </a:moveTo>
                  <a:cubicBezTo>
                    <a:pt x="719455" y="58674"/>
                    <a:pt x="609854" y="104648"/>
                    <a:pt x="609473" y="265176"/>
                  </a:cubicBezTo>
                  <a:lnTo>
                    <a:pt x="609727" y="266319"/>
                  </a:lnTo>
                  <a:lnTo>
                    <a:pt x="609727" y="385064"/>
                  </a:lnTo>
                  <a:lnTo>
                    <a:pt x="489712" y="385064"/>
                  </a:lnTo>
                  <a:lnTo>
                    <a:pt x="489712" y="562864"/>
                  </a:lnTo>
                  <a:lnTo>
                    <a:pt x="609854" y="562864"/>
                  </a:lnTo>
                  <a:lnTo>
                    <a:pt x="609854" y="1166114"/>
                  </a:lnTo>
                  <a:lnTo>
                    <a:pt x="797433" y="1166114"/>
                  </a:lnTo>
                  <a:lnTo>
                    <a:pt x="797433" y="562864"/>
                  </a:lnTo>
                  <a:lnTo>
                    <a:pt x="956945" y="559562"/>
                  </a:lnTo>
                  <a:lnTo>
                    <a:pt x="969137" y="385064"/>
                  </a:lnTo>
                  <a:lnTo>
                    <a:pt x="797433" y="385064"/>
                  </a:lnTo>
                  <a:lnTo>
                    <a:pt x="797433" y="279908"/>
                  </a:lnTo>
                  <a:cubicBezTo>
                    <a:pt x="794893" y="210693"/>
                    <a:pt x="905002" y="211582"/>
                    <a:pt x="975233" y="217424"/>
                  </a:cubicBezTo>
                  <a:cubicBezTo>
                    <a:pt x="981837" y="171704"/>
                    <a:pt x="987044" y="117856"/>
                    <a:pt x="987171" y="60325"/>
                  </a:cubicBezTo>
                  <a:cubicBezTo>
                    <a:pt x="937895" y="50673"/>
                    <a:pt x="902843" y="53721"/>
                    <a:pt x="822706" y="56007"/>
                  </a:cubicBezTo>
                  <a:close/>
                  <a:moveTo>
                    <a:pt x="89154" y="0"/>
                  </a:moveTo>
                  <a:lnTo>
                    <a:pt x="1057148" y="0"/>
                  </a:lnTo>
                  <a:cubicBezTo>
                    <a:pt x="1106424" y="0"/>
                    <a:pt x="1146302" y="42545"/>
                    <a:pt x="1146302" y="94996"/>
                  </a:cubicBezTo>
                  <a:lnTo>
                    <a:pt x="1146302" y="1126744"/>
                  </a:lnTo>
                  <a:cubicBezTo>
                    <a:pt x="1146302" y="1179195"/>
                    <a:pt x="1106424" y="1221740"/>
                    <a:pt x="1057148" y="1221740"/>
                  </a:cubicBezTo>
                  <a:lnTo>
                    <a:pt x="89154" y="1221740"/>
                  </a:lnTo>
                  <a:cubicBezTo>
                    <a:pt x="39878" y="1221867"/>
                    <a:pt x="0" y="1179322"/>
                    <a:pt x="0" y="1126744"/>
                  </a:cubicBezTo>
                  <a:lnTo>
                    <a:pt x="0" y="94996"/>
                  </a:lnTo>
                  <a:cubicBezTo>
                    <a:pt x="0" y="42545"/>
                    <a:pt x="39878" y="0"/>
                    <a:pt x="8915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80" name="Group 49">
            <a:extLst>
              <a:ext uri="{FF2B5EF4-FFF2-40B4-BE49-F238E27FC236}">
                <a16:creationId xmlns:a16="http://schemas.microsoft.com/office/drawing/2014/main" id="{164E713A-9743-7265-57FF-9E0B8DC4A91B}"/>
              </a:ext>
            </a:extLst>
          </p:cNvPr>
          <p:cNvGrpSpPr/>
          <p:nvPr/>
        </p:nvGrpSpPr>
        <p:grpSpPr>
          <a:xfrm>
            <a:off x="8033760" y="8627794"/>
            <a:ext cx="862920" cy="934740"/>
            <a:chOff x="0" y="0"/>
            <a:chExt cx="1150560" cy="1246320"/>
          </a:xfrm>
        </p:grpSpPr>
        <p:sp>
          <p:nvSpPr>
            <p:cNvPr id="281" name="Freeform 50">
              <a:extLst>
                <a:ext uri="{FF2B5EF4-FFF2-40B4-BE49-F238E27FC236}">
                  <a16:creationId xmlns:a16="http://schemas.microsoft.com/office/drawing/2014/main" id="{A121E052-949C-D516-41DE-2CA7463DEBFF}"/>
                </a:ext>
              </a:extLst>
            </p:cNvPr>
            <p:cNvSpPr/>
            <p:nvPr/>
          </p:nvSpPr>
          <p:spPr>
            <a:xfrm>
              <a:off x="0" y="0"/>
              <a:ext cx="1150620" cy="1246378"/>
            </a:xfrm>
            <a:custGeom>
              <a:avLst/>
              <a:gdLst/>
              <a:ahLst/>
              <a:cxnLst/>
              <a:rect l="l" t="t" r="r" b="b"/>
              <a:pathLst>
                <a:path w="1150620" h="1246378">
                  <a:moveTo>
                    <a:pt x="773049" y="532765"/>
                  </a:moveTo>
                  <a:lnTo>
                    <a:pt x="773049" y="588137"/>
                  </a:lnTo>
                  <a:lnTo>
                    <a:pt x="721106" y="588137"/>
                  </a:lnTo>
                  <a:lnTo>
                    <a:pt x="721106" y="671195"/>
                  </a:lnTo>
                  <a:lnTo>
                    <a:pt x="773049" y="671195"/>
                  </a:lnTo>
                  <a:lnTo>
                    <a:pt x="773049" y="726567"/>
                  </a:lnTo>
                  <a:lnTo>
                    <a:pt x="851027" y="726567"/>
                  </a:lnTo>
                  <a:lnTo>
                    <a:pt x="851027" y="671195"/>
                  </a:lnTo>
                  <a:lnTo>
                    <a:pt x="902970" y="671195"/>
                  </a:lnTo>
                  <a:lnTo>
                    <a:pt x="902970" y="588137"/>
                  </a:lnTo>
                  <a:lnTo>
                    <a:pt x="851027" y="588137"/>
                  </a:lnTo>
                  <a:lnTo>
                    <a:pt x="851027" y="532765"/>
                  </a:lnTo>
                  <a:close/>
                  <a:moveTo>
                    <a:pt x="464566" y="387858"/>
                  </a:moveTo>
                  <a:cubicBezTo>
                    <a:pt x="414655" y="387223"/>
                    <a:pt x="364490" y="404495"/>
                    <a:pt x="323215" y="440055"/>
                  </a:cubicBezTo>
                  <a:cubicBezTo>
                    <a:pt x="240665" y="510921"/>
                    <a:pt x="217043" y="634238"/>
                    <a:pt x="266827" y="733933"/>
                  </a:cubicBezTo>
                  <a:cubicBezTo>
                    <a:pt x="316611" y="833628"/>
                    <a:pt x="425831" y="881634"/>
                    <a:pt x="527177" y="848233"/>
                  </a:cubicBezTo>
                  <a:cubicBezTo>
                    <a:pt x="605409" y="822452"/>
                    <a:pt x="661797" y="753872"/>
                    <a:pt x="677672" y="672211"/>
                  </a:cubicBezTo>
                  <a:lnTo>
                    <a:pt x="678688" y="672211"/>
                  </a:lnTo>
                  <a:lnTo>
                    <a:pt x="678688" y="664972"/>
                  </a:lnTo>
                  <a:cubicBezTo>
                    <a:pt x="683133" y="643255"/>
                    <a:pt x="684022" y="620522"/>
                    <a:pt x="681609" y="597535"/>
                  </a:cubicBezTo>
                  <a:lnTo>
                    <a:pt x="678688" y="597916"/>
                  </a:lnTo>
                  <a:lnTo>
                    <a:pt x="678688" y="589280"/>
                  </a:lnTo>
                  <a:lnTo>
                    <a:pt x="444627" y="589280"/>
                  </a:lnTo>
                  <a:lnTo>
                    <a:pt x="444627" y="672338"/>
                  </a:lnTo>
                  <a:lnTo>
                    <a:pt x="565277" y="672338"/>
                  </a:lnTo>
                  <a:cubicBezTo>
                    <a:pt x="552450" y="703326"/>
                    <a:pt x="527431" y="728218"/>
                    <a:pt x="495173" y="738759"/>
                  </a:cubicBezTo>
                  <a:cubicBezTo>
                    <a:pt x="443230" y="755904"/>
                    <a:pt x="387350" y="731266"/>
                    <a:pt x="361823" y="680212"/>
                  </a:cubicBezTo>
                  <a:cubicBezTo>
                    <a:pt x="336296" y="629158"/>
                    <a:pt x="348361" y="565912"/>
                    <a:pt x="390652" y="529590"/>
                  </a:cubicBezTo>
                  <a:cubicBezTo>
                    <a:pt x="432943" y="493268"/>
                    <a:pt x="493522" y="494030"/>
                    <a:pt x="534924" y="531495"/>
                  </a:cubicBezTo>
                  <a:lnTo>
                    <a:pt x="604520" y="443865"/>
                  </a:lnTo>
                  <a:cubicBezTo>
                    <a:pt x="564134" y="407416"/>
                    <a:pt x="514350" y="388747"/>
                    <a:pt x="464312" y="388112"/>
                  </a:cubicBezTo>
                  <a:close/>
                  <a:moveTo>
                    <a:pt x="105791" y="0"/>
                  </a:moveTo>
                  <a:lnTo>
                    <a:pt x="1044829" y="0"/>
                  </a:lnTo>
                  <a:cubicBezTo>
                    <a:pt x="1103249" y="0"/>
                    <a:pt x="1150620" y="50419"/>
                    <a:pt x="1150620" y="112776"/>
                  </a:cubicBezTo>
                  <a:lnTo>
                    <a:pt x="1150620" y="1133602"/>
                  </a:lnTo>
                  <a:cubicBezTo>
                    <a:pt x="1150620" y="1195832"/>
                    <a:pt x="1103249" y="1246378"/>
                    <a:pt x="1044829" y="1246378"/>
                  </a:cubicBezTo>
                  <a:lnTo>
                    <a:pt x="105791" y="1246378"/>
                  </a:lnTo>
                  <a:cubicBezTo>
                    <a:pt x="47371" y="1246378"/>
                    <a:pt x="0" y="1195832"/>
                    <a:pt x="0" y="1133602"/>
                  </a:cubicBezTo>
                  <a:lnTo>
                    <a:pt x="0" y="112776"/>
                  </a:lnTo>
                  <a:cubicBezTo>
                    <a:pt x="0" y="50419"/>
                    <a:pt x="47371" y="0"/>
                    <a:pt x="10579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82" name="Group 51">
            <a:extLst>
              <a:ext uri="{FF2B5EF4-FFF2-40B4-BE49-F238E27FC236}">
                <a16:creationId xmlns:a16="http://schemas.microsoft.com/office/drawing/2014/main" id="{E8A8E65F-AFA3-01E4-9373-87EEB019AAA9}"/>
              </a:ext>
            </a:extLst>
          </p:cNvPr>
          <p:cNvGrpSpPr/>
          <p:nvPr/>
        </p:nvGrpSpPr>
        <p:grpSpPr>
          <a:xfrm>
            <a:off x="9368640" y="8692054"/>
            <a:ext cx="808920" cy="870480"/>
            <a:chOff x="0" y="0"/>
            <a:chExt cx="1078560" cy="1160640"/>
          </a:xfrm>
        </p:grpSpPr>
        <p:sp>
          <p:nvSpPr>
            <p:cNvPr id="283" name="Freeform 52">
              <a:extLst>
                <a:ext uri="{FF2B5EF4-FFF2-40B4-BE49-F238E27FC236}">
                  <a16:creationId xmlns:a16="http://schemas.microsoft.com/office/drawing/2014/main" id="{0038CB30-9EBF-3FEC-4CDA-A3749C7F1DE9}"/>
                </a:ext>
              </a:extLst>
            </p:cNvPr>
            <p:cNvSpPr/>
            <p:nvPr/>
          </p:nvSpPr>
          <p:spPr>
            <a:xfrm>
              <a:off x="-54991" y="-3556"/>
              <a:ext cx="1215009" cy="1230757"/>
            </a:xfrm>
            <a:custGeom>
              <a:avLst/>
              <a:gdLst/>
              <a:ahLst/>
              <a:cxnLst/>
              <a:rect l="l" t="t" r="r" b="b"/>
              <a:pathLst>
                <a:path w="1215009" h="1230757">
                  <a:moveTo>
                    <a:pt x="956056" y="787527"/>
                  </a:moveTo>
                  <a:lnTo>
                    <a:pt x="953897" y="788543"/>
                  </a:lnTo>
                  <a:cubicBezTo>
                    <a:pt x="955294" y="787654"/>
                    <a:pt x="955929" y="787273"/>
                    <a:pt x="956056" y="787527"/>
                  </a:cubicBezTo>
                  <a:close/>
                  <a:moveTo>
                    <a:pt x="554482" y="415925"/>
                  </a:moveTo>
                  <a:lnTo>
                    <a:pt x="531495" y="421386"/>
                  </a:lnTo>
                  <a:cubicBezTo>
                    <a:pt x="449961" y="441833"/>
                    <a:pt x="438785" y="557911"/>
                    <a:pt x="444754" y="617474"/>
                  </a:cubicBezTo>
                  <a:cubicBezTo>
                    <a:pt x="450723" y="677037"/>
                    <a:pt x="485394" y="780796"/>
                    <a:pt x="567055" y="779145"/>
                  </a:cubicBezTo>
                  <a:cubicBezTo>
                    <a:pt x="623443" y="778002"/>
                    <a:pt x="686054" y="702945"/>
                    <a:pt x="680974" y="599694"/>
                  </a:cubicBezTo>
                  <a:cubicBezTo>
                    <a:pt x="678688" y="583057"/>
                    <a:pt x="676402" y="566420"/>
                    <a:pt x="674116" y="549910"/>
                  </a:cubicBezTo>
                  <a:cubicBezTo>
                    <a:pt x="656844" y="469392"/>
                    <a:pt x="608203" y="412369"/>
                    <a:pt x="554609" y="416052"/>
                  </a:cubicBezTo>
                  <a:close/>
                  <a:moveTo>
                    <a:pt x="613283" y="3683"/>
                  </a:moveTo>
                  <a:cubicBezTo>
                    <a:pt x="723646" y="6604"/>
                    <a:pt x="810895" y="22352"/>
                    <a:pt x="927481" y="120523"/>
                  </a:cubicBezTo>
                  <a:cubicBezTo>
                    <a:pt x="1069340" y="240030"/>
                    <a:pt x="1215009" y="561975"/>
                    <a:pt x="1079627" y="814070"/>
                  </a:cubicBezTo>
                  <a:cubicBezTo>
                    <a:pt x="1029462" y="886968"/>
                    <a:pt x="996950" y="907034"/>
                    <a:pt x="929259" y="936371"/>
                  </a:cubicBezTo>
                  <a:cubicBezTo>
                    <a:pt x="797052" y="946023"/>
                    <a:pt x="726059" y="896747"/>
                    <a:pt x="722122" y="794512"/>
                  </a:cubicBezTo>
                  <a:cubicBezTo>
                    <a:pt x="677672" y="903097"/>
                    <a:pt x="599567" y="924433"/>
                    <a:pt x="525145" y="914273"/>
                  </a:cubicBezTo>
                  <a:cubicBezTo>
                    <a:pt x="437261" y="902462"/>
                    <a:pt x="343535" y="773303"/>
                    <a:pt x="319913" y="603504"/>
                  </a:cubicBezTo>
                  <a:cubicBezTo>
                    <a:pt x="296672" y="436753"/>
                    <a:pt x="390271" y="328041"/>
                    <a:pt x="483743" y="298958"/>
                  </a:cubicBezTo>
                  <a:cubicBezTo>
                    <a:pt x="490474" y="296926"/>
                    <a:pt x="497205" y="295529"/>
                    <a:pt x="504190" y="294640"/>
                  </a:cubicBezTo>
                  <a:cubicBezTo>
                    <a:pt x="511175" y="293751"/>
                    <a:pt x="518033" y="293116"/>
                    <a:pt x="525145" y="292608"/>
                  </a:cubicBezTo>
                  <a:cubicBezTo>
                    <a:pt x="533908" y="291973"/>
                    <a:pt x="513334" y="287655"/>
                    <a:pt x="549275" y="292354"/>
                  </a:cubicBezTo>
                  <a:cubicBezTo>
                    <a:pt x="595757" y="298450"/>
                    <a:pt x="655320" y="324485"/>
                    <a:pt x="716280" y="403479"/>
                  </a:cubicBezTo>
                  <a:lnTo>
                    <a:pt x="722122" y="318897"/>
                  </a:lnTo>
                  <a:lnTo>
                    <a:pt x="843915" y="318897"/>
                  </a:lnTo>
                  <a:cubicBezTo>
                    <a:pt x="842899" y="481203"/>
                    <a:pt x="842010" y="581279"/>
                    <a:pt x="840994" y="743585"/>
                  </a:cubicBezTo>
                  <a:cubicBezTo>
                    <a:pt x="829564" y="897001"/>
                    <a:pt x="943483" y="802513"/>
                    <a:pt x="954913" y="788797"/>
                  </a:cubicBezTo>
                  <a:lnTo>
                    <a:pt x="964819" y="792099"/>
                  </a:lnTo>
                  <a:lnTo>
                    <a:pt x="956691" y="787527"/>
                  </a:lnTo>
                  <a:cubicBezTo>
                    <a:pt x="1050925" y="599948"/>
                    <a:pt x="1002792" y="367284"/>
                    <a:pt x="843407" y="239141"/>
                  </a:cubicBezTo>
                  <a:cubicBezTo>
                    <a:pt x="684022" y="110998"/>
                    <a:pt x="461010" y="125730"/>
                    <a:pt x="317627" y="273685"/>
                  </a:cubicBezTo>
                  <a:cubicBezTo>
                    <a:pt x="174244" y="421640"/>
                    <a:pt x="153416" y="659003"/>
                    <a:pt x="268478" y="832739"/>
                  </a:cubicBezTo>
                  <a:cubicBezTo>
                    <a:pt x="383540" y="1006475"/>
                    <a:pt x="600329" y="1065149"/>
                    <a:pt x="779272" y="970788"/>
                  </a:cubicBezTo>
                  <a:lnTo>
                    <a:pt x="841121" y="1103884"/>
                  </a:lnTo>
                  <a:cubicBezTo>
                    <a:pt x="600710" y="1230757"/>
                    <a:pt x="309372" y="1152017"/>
                    <a:pt x="154686" y="918464"/>
                  </a:cubicBezTo>
                  <a:cubicBezTo>
                    <a:pt x="0" y="684911"/>
                    <a:pt x="28067" y="366014"/>
                    <a:pt x="220726" y="167132"/>
                  </a:cubicBezTo>
                  <a:cubicBezTo>
                    <a:pt x="329057" y="55118"/>
                    <a:pt x="471424" y="0"/>
                    <a:pt x="613283" y="3683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84" name="Group 53">
            <a:extLst>
              <a:ext uri="{FF2B5EF4-FFF2-40B4-BE49-F238E27FC236}">
                <a16:creationId xmlns:a16="http://schemas.microsoft.com/office/drawing/2014/main" id="{B9AC19CF-E6E7-E1CA-C0C9-2140D0B91D90}"/>
              </a:ext>
            </a:extLst>
          </p:cNvPr>
          <p:cNvGrpSpPr/>
          <p:nvPr/>
        </p:nvGrpSpPr>
        <p:grpSpPr>
          <a:xfrm>
            <a:off x="11849940" y="8724994"/>
            <a:ext cx="713880" cy="760860"/>
            <a:chOff x="0" y="0"/>
            <a:chExt cx="951840" cy="1014480"/>
          </a:xfrm>
        </p:grpSpPr>
        <p:sp>
          <p:nvSpPr>
            <p:cNvPr id="285" name="Freeform 54">
              <a:extLst>
                <a:ext uri="{FF2B5EF4-FFF2-40B4-BE49-F238E27FC236}">
                  <a16:creationId xmlns:a16="http://schemas.microsoft.com/office/drawing/2014/main" id="{6FAD867D-68C6-7E11-65FC-0C545F23B9A9}"/>
                </a:ext>
              </a:extLst>
            </p:cNvPr>
            <p:cNvSpPr/>
            <p:nvPr/>
          </p:nvSpPr>
          <p:spPr>
            <a:xfrm>
              <a:off x="0" y="127"/>
              <a:ext cx="951865" cy="1014222"/>
            </a:xfrm>
            <a:custGeom>
              <a:avLst/>
              <a:gdLst/>
              <a:ahLst/>
              <a:cxnLst/>
              <a:rect l="l" t="t" r="r" b="b"/>
              <a:pathLst>
                <a:path w="951865" h="1014222">
                  <a:moveTo>
                    <a:pt x="475996" y="0"/>
                  </a:moveTo>
                  <a:cubicBezTo>
                    <a:pt x="214884" y="0"/>
                    <a:pt x="0" y="225933"/>
                    <a:pt x="0" y="507111"/>
                  </a:cubicBezTo>
                  <a:cubicBezTo>
                    <a:pt x="0" y="785368"/>
                    <a:pt x="214884" y="1014222"/>
                    <a:pt x="475996" y="1014222"/>
                  </a:cubicBezTo>
                  <a:cubicBezTo>
                    <a:pt x="737108" y="1014222"/>
                    <a:pt x="951865" y="785368"/>
                    <a:pt x="951865" y="507111"/>
                  </a:cubicBezTo>
                  <a:cubicBezTo>
                    <a:pt x="951865" y="486918"/>
                    <a:pt x="938276" y="469519"/>
                    <a:pt x="919226" y="469519"/>
                  </a:cubicBezTo>
                  <a:lnTo>
                    <a:pt x="513969" y="469519"/>
                  </a:lnTo>
                  <a:lnTo>
                    <a:pt x="513969" y="37592"/>
                  </a:lnTo>
                  <a:cubicBezTo>
                    <a:pt x="513969" y="17399"/>
                    <a:pt x="497713" y="0"/>
                    <a:pt x="47586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86" name="Group 55">
            <a:extLst>
              <a:ext uri="{FF2B5EF4-FFF2-40B4-BE49-F238E27FC236}">
                <a16:creationId xmlns:a16="http://schemas.microsoft.com/office/drawing/2014/main" id="{F0FF39A0-61DE-AF7C-4F15-222792304A8A}"/>
              </a:ext>
            </a:extLst>
          </p:cNvPr>
          <p:cNvGrpSpPr/>
          <p:nvPr/>
        </p:nvGrpSpPr>
        <p:grpSpPr>
          <a:xfrm>
            <a:off x="12286260" y="8609974"/>
            <a:ext cx="385560" cy="406620"/>
            <a:chOff x="0" y="0"/>
            <a:chExt cx="514080" cy="542160"/>
          </a:xfrm>
        </p:grpSpPr>
        <p:sp>
          <p:nvSpPr>
            <p:cNvPr id="287" name="Freeform 56">
              <a:extLst>
                <a:ext uri="{FF2B5EF4-FFF2-40B4-BE49-F238E27FC236}">
                  <a16:creationId xmlns:a16="http://schemas.microsoft.com/office/drawing/2014/main" id="{4D7939A0-5AB7-3D68-41FA-CBBB4187690F}"/>
                </a:ext>
              </a:extLst>
            </p:cNvPr>
            <p:cNvSpPr/>
            <p:nvPr/>
          </p:nvSpPr>
          <p:spPr>
            <a:xfrm>
              <a:off x="0" y="0"/>
              <a:ext cx="514096" cy="542036"/>
            </a:xfrm>
            <a:custGeom>
              <a:avLst/>
              <a:gdLst/>
              <a:ahLst/>
              <a:cxnLst/>
              <a:rect l="l" t="t" r="r" b="b"/>
              <a:pathLst>
                <a:path w="514096" h="542036">
                  <a:moveTo>
                    <a:pt x="38100" y="0"/>
                  </a:moveTo>
                  <a:cubicBezTo>
                    <a:pt x="16256" y="0"/>
                    <a:pt x="0" y="14478"/>
                    <a:pt x="0" y="34798"/>
                  </a:cubicBezTo>
                  <a:lnTo>
                    <a:pt x="0" y="507238"/>
                  </a:lnTo>
                  <a:cubicBezTo>
                    <a:pt x="0" y="524637"/>
                    <a:pt x="16256" y="542036"/>
                    <a:pt x="38100" y="542036"/>
                  </a:cubicBezTo>
                  <a:lnTo>
                    <a:pt x="475996" y="542036"/>
                  </a:lnTo>
                  <a:cubicBezTo>
                    <a:pt x="495046" y="542036"/>
                    <a:pt x="514096" y="524637"/>
                    <a:pt x="514096" y="507238"/>
                  </a:cubicBezTo>
                  <a:cubicBezTo>
                    <a:pt x="514096" y="228981"/>
                    <a:pt x="299212" y="0"/>
                    <a:pt x="3810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88" name="Group 57">
            <a:extLst>
              <a:ext uri="{FF2B5EF4-FFF2-40B4-BE49-F238E27FC236}">
                <a16:creationId xmlns:a16="http://schemas.microsoft.com/office/drawing/2014/main" id="{069A2ED4-A65D-DF0B-0D5D-EF6EF9E2579A}"/>
              </a:ext>
            </a:extLst>
          </p:cNvPr>
          <p:cNvGrpSpPr/>
          <p:nvPr/>
        </p:nvGrpSpPr>
        <p:grpSpPr>
          <a:xfrm>
            <a:off x="4496760" y="6366814"/>
            <a:ext cx="103680" cy="108540"/>
            <a:chOff x="0" y="0"/>
            <a:chExt cx="138240" cy="144720"/>
          </a:xfrm>
        </p:grpSpPr>
        <p:sp>
          <p:nvSpPr>
            <p:cNvPr id="289" name="Freeform 58">
              <a:extLst>
                <a:ext uri="{FF2B5EF4-FFF2-40B4-BE49-F238E27FC236}">
                  <a16:creationId xmlns:a16="http://schemas.microsoft.com/office/drawing/2014/main" id="{196F31DF-465F-0D26-8D3E-276051955D9A}"/>
                </a:ext>
              </a:extLst>
            </p:cNvPr>
            <p:cNvSpPr/>
            <p:nvPr/>
          </p:nvSpPr>
          <p:spPr>
            <a:xfrm>
              <a:off x="127" y="127"/>
              <a:ext cx="138176" cy="144526"/>
            </a:xfrm>
            <a:custGeom>
              <a:avLst/>
              <a:gdLst/>
              <a:ahLst/>
              <a:cxnLst/>
              <a:rect l="l" t="t" r="r" b="b"/>
              <a:pathLst>
                <a:path w="138176" h="144526">
                  <a:moveTo>
                    <a:pt x="67691" y="0"/>
                  </a:moveTo>
                  <a:cubicBezTo>
                    <a:pt x="31242" y="0"/>
                    <a:pt x="0" y="30607"/>
                    <a:pt x="0" y="72263"/>
                  </a:cubicBezTo>
                  <a:cubicBezTo>
                    <a:pt x="0" y="111125"/>
                    <a:pt x="31242" y="144526"/>
                    <a:pt x="67818" y="144526"/>
                  </a:cubicBezTo>
                  <a:cubicBezTo>
                    <a:pt x="106934" y="144526"/>
                    <a:pt x="138176" y="111125"/>
                    <a:pt x="138176" y="72263"/>
                  </a:cubicBezTo>
                  <a:cubicBezTo>
                    <a:pt x="138176" y="30607"/>
                    <a:pt x="106807" y="0"/>
                    <a:pt x="6769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90" name="Group 59">
            <a:extLst>
              <a:ext uri="{FF2B5EF4-FFF2-40B4-BE49-F238E27FC236}">
                <a16:creationId xmlns:a16="http://schemas.microsoft.com/office/drawing/2014/main" id="{FF6C4E9A-2E24-8962-408C-0F5614B90BE9}"/>
              </a:ext>
            </a:extLst>
          </p:cNvPr>
          <p:cNvGrpSpPr/>
          <p:nvPr/>
        </p:nvGrpSpPr>
        <p:grpSpPr>
          <a:xfrm>
            <a:off x="4266180" y="6202114"/>
            <a:ext cx="478980" cy="437400"/>
            <a:chOff x="0" y="0"/>
            <a:chExt cx="638640" cy="583200"/>
          </a:xfrm>
        </p:grpSpPr>
        <p:sp>
          <p:nvSpPr>
            <p:cNvPr id="291" name="Freeform 60">
              <a:extLst>
                <a:ext uri="{FF2B5EF4-FFF2-40B4-BE49-F238E27FC236}">
                  <a16:creationId xmlns:a16="http://schemas.microsoft.com/office/drawing/2014/main" id="{1BD95A1D-A3A5-EC22-E2BC-2E328B91CCA2}"/>
                </a:ext>
              </a:extLst>
            </p:cNvPr>
            <p:cNvSpPr/>
            <p:nvPr/>
          </p:nvSpPr>
          <p:spPr>
            <a:xfrm>
              <a:off x="0" y="0"/>
              <a:ext cx="638683" cy="583057"/>
            </a:xfrm>
            <a:custGeom>
              <a:avLst/>
              <a:gdLst/>
              <a:ahLst/>
              <a:cxnLst/>
              <a:rect l="l" t="t" r="r" b="b"/>
              <a:pathLst>
                <a:path w="638683" h="583057">
                  <a:moveTo>
                    <a:pt x="512318" y="110998"/>
                  </a:moveTo>
                  <a:cubicBezTo>
                    <a:pt x="521462" y="110998"/>
                    <a:pt x="530479" y="113792"/>
                    <a:pt x="537083" y="119380"/>
                  </a:cubicBezTo>
                  <a:cubicBezTo>
                    <a:pt x="550164" y="133223"/>
                    <a:pt x="550164" y="158242"/>
                    <a:pt x="537083" y="172085"/>
                  </a:cubicBezTo>
                  <a:lnTo>
                    <a:pt x="492760" y="216535"/>
                  </a:lnTo>
                  <a:cubicBezTo>
                    <a:pt x="505841" y="238760"/>
                    <a:pt x="513715" y="266573"/>
                    <a:pt x="513715" y="291592"/>
                  </a:cubicBezTo>
                  <a:cubicBezTo>
                    <a:pt x="513715" y="316611"/>
                    <a:pt x="505841" y="344424"/>
                    <a:pt x="492760" y="363728"/>
                  </a:cubicBezTo>
                  <a:lnTo>
                    <a:pt x="537083" y="408178"/>
                  </a:lnTo>
                  <a:cubicBezTo>
                    <a:pt x="550164" y="422148"/>
                    <a:pt x="550164" y="447040"/>
                    <a:pt x="537083" y="461010"/>
                  </a:cubicBezTo>
                  <a:cubicBezTo>
                    <a:pt x="529336" y="469265"/>
                    <a:pt x="518922" y="472059"/>
                    <a:pt x="513715" y="472059"/>
                  </a:cubicBezTo>
                  <a:cubicBezTo>
                    <a:pt x="503174" y="472059"/>
                    <a:pt x="497967" y="469265"/>
                    <a:pt x="490220" y="461010"/>
                  </a:cubicBezTo>
                  <a:lnTo>
                    <a:pt x="448564" y="416560"/>
                  </a:lnTo>
                  <a:cubicBezTo>
                    <a:pt x="427736" y="430403"/>
                    <a:pt x="401701" y="435991"/>
                    <a:pt x="380746" y="435991"/>
                  </a:cubicBezTo>
                  <a:cubicBezTo>
                    <a:pt x="357251" y="435991"/>
                    <a:pt x="331216" y="430403"/>
                    <a:pt x="310388" y="416560"/>
                  </a:cubicBezTo>
                  <a:lnTo>
                    <a:pt x="268732" y="461010"/>
                  </a:lnTo>
                  <a:cubicBezTo>
                    <a:pt x="263525" y="469265"/>
                    <a:pt x="253111" y="472059"/>
                    <a:pt x="245237" y="472059"/>
                  </a:cubicBezTo>
                  <a:cubicBezTo>
                    <a:pt x="234823" y="472059"/>
                    <a:pt x="229616" y="469265"/>
                    <a:pt x="224409" y="461010"/>
                  </a:cubicBezTo>
                  <a:cubicBezTo>
                    <a:pt x="211455" y="447040"/>
                    <a:pt x="211455" y="422148"/>
                    <a:pt x="224409" y="408178"/>
                  </a:cubicBezTo>
                  <a:lnTo>
                    <a:pt x="266192" y="363728"/>
                  </a:lnTo>
                  <a:cubicBezTo>
                    <a:pt x="245237" y="344297"/>
                    <a:pt x="240030" y="319278"/>
                    <a:pt x="240030" y="291592"/>
                  </a:cubicBezTo>
                  <a:cubicBezTo>
                    <a:pt x="240030" y="263906"/>
                    <a:pt x="245237" y="238760"/>
                    <a:pt x="258318" y="216535"/>
                  </a:cubicBezTo>
                  <a:lnTo>
                    <a:pt x="216662" y="172085"/>
                  </a:lnTo>
                  <a:cubicBezTo>
                    <a:pt x="203581" y="158242"/>
                    <a:pt x="203581" y="133223"/>
                    <a:pt x="216662" y="119380"/>
                  </a:cubicBezTo>
                  <a:cubicBezTo>
                    <a:pt x="223139" y="113792"/>
                    <a:pt x="232283" y="110998"/>
                    <a:pt x="241427" y="110998"/>
                  </a:cubicBezTo>
                  <a:cubicBezTo>
                    <a:pt x="250571" y="110998"/>
                    <a:pt x="259715" y="113792"/>
                    <a:pt x="266192" y="119380"/>
                  </a:cubicBezTo>
                  <a:lnTo>
                    <a:pt x="307848" y="166497"/>
                  </a:lnTo>
                  <a:cubicBezTo>
                    <a:pt x="328676" y="152654"/>
                    <a:pt x="352171" y="144272"/>
                    <a:pt x="375666" y="144272"/>
                  </a:cubicBezTo>
                  <a:cubicBezTo>
                    <a:pt x="399161" y="144272"/>
                    <a:pt x="425196" y="152654"/>
                    <a:pt x="446024" y="166497"/>
                  </a:cubicBezTo>
                  <a:lnTo>
                    <a:pt x="487426" y="119380"/>
                  </a:lnTo>
                  <a:cubicBezTo>
                    <a:pt x="493903" y="113792"/>
                    <a:pt x="503047" y="110998"/>
                    <a:pt x="512191" y="110998"/>
                  </a:cubicBezTo>
                  <a:close/>
                  <a:moveTo>
                    <a:pt x="0" y="0"/>
                  </a:moveTo>
                  <a:lnTo>
                    <a:pt x="0" y="110998"/>
                  </a:lnTo>
                  <a:lnTo>
                    <a:pt x="70358" y="110998"/>
                  </a:lnTo>
                  <a:cubicBezTo>
                    <a:pt x="88519" y="110998"/>
                    <a:pt x="104140" y="127635"/>
                    <a:pt x="104140" y="144272"/>
                  </a:cubicBezTo>
                  <a:cubicBezTo>
                    <a:pt x="104140" y="163703"/>
                    <a:pt x="88519" y="183134"/>
                    <a:pt x="70358" y="183134"/>
                  </a:cubicBezTo>
                  <a:lnTo>
                    <a:pt x="0" y="183134"/>
                  </a:lnTo>
                  <a:lnTo>
                    <a:pt x="0" y="402590"/>
                  </a:lnTo>
                  <a:lnTo>
                    <a:pt x="70358" y="402590"/>
                  </a:lnTo>
                  <a:cubicBezTo>
                    <a:pt x="88519" y="402590"/>
                    <a:pt x="104140" y="419227"/>
                    <a:pt x="104140" y="435864"/>
                  </a:cubicBezTo>
                  <a:cubicBezTo>
                    <a:pt x="104140" y="458089"/>
                    <a:pt x="88519" y="474726"/>
                    <a:pt x="70358" y="474726"/>
                  </a:cubicBezTo>
                  <a:lnTo>
                    <a:pt x="0" y="474726"/>
                  </a:lnTo>
                  <a:lnTo>
                    <a:pt x="0" y="583057"/>
                  </a:lnTo>
                  <a:lnTo>
                    <a:pt x="638683" y="583057"/>
                  </a:lnTo>
                  <a:lnTo>
                    <a:pt x="638683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92" name="Group 61">
            <a:extLst>
              <a:ext uri="{FF2B5EF4-FFF2-40B4-BE49-F238E27FC236}">
                <a16:creationId xmlns:a16="http://schemas.microsoft.com/office/drawing/2014/main" id="{6D851A1A-E8F8-445D-17F8-569C0410420A}"/>
              </a:ext>
            </a:extLst>
          </p:cNvPr>
          <p:cNvGrpSpPr/>
          <p:nvPr/>
        </p:nvGrpSpPr>
        <p:grpSpPr>
          <a:xfrm>
            <a:off x="4113900" y="6037954"/>
            <a:ext cx="785700" cy="761940"/>
            <a:chOff x="0" y="0"/>
            <a:chExt cx="1047600" cy="1015920"/>
          </a:xfrm>
        </p:grpSpPr>
        <p:sp>
          <p:nvSpPr>
            <p:cNvPr id="293" name="Freeform 62">
              <a:extLst>
                <a:ext uri="{FF2B5EF4-FFF2-40B4-BE49-F238E27FC236}">
                  <a16:creationId xmlns:a16="http://schemas.microsoft.com/office/drawing/2014/main" id="{75CCA8C5-B1D4-5960-445E-043772E59EA9}"/>
                </a:ext>
              </a:extLst>
            </p:cNvPr>
            <p:cNvSpPr/>
            <p:nvPr/>
          </p:nvSpPr>
          <p:spPr>
            <a:xfrm>
              <a:off x="127" y="0"/>
              <a:ext cx="1047496" cy="1015873"/>
            </a:xfrm>
            <a:custGeom>
              <a:avLst/>
              <a:gdLst/>
              <a:ahLst/>
              <a:cxnLst/>
              <a:rect l="l" t="t" r="r" b="b"/>
              <a:pathLst>
                <a:path w="1047496" h="1015873">
                  <a:moveTo>
                    <a:pt x="878078" y="149860"/>
                  </a:moveTo>
                  <a:cubicBezTo>
                    <a:pt x="898906" y="149860"/>
                    <a:pt x="911860" y="166497"/>
                    <a:pt x="911860" y="183261"/>
                  </a:cubicBezTo>
                  <a:lnTo>
                    <a:pt x="911860" y="840994"/>
                  </a:lnTo>
                  <a:cubicBezTo>
                    <a:pt x="911860" y="860425"/>
                    <a:pt x="893699" y="877062"/>
                    <a:pt x="878078" y="877062"/>
                  </a:cubicBezTo>
                  <a:lnTo>
                    <a:pt x="171958" y="877062"/>
                  </a:lnTo>
                  <a:cubicBezTo>
                    <a:pt x="151130" y="877062"/>
                    <a:pt x="138049" y="860425"/>
                    <a:pt x="138049" y="840994"/>
                  </a:cubicBezTo>
                  <a:lnTo>
                    <a:pt x="138049" y="183261"/>
                  </a:lnTo>
                  <a:cubicBezTo>
                    <a:pt x="138049" y="163830"/>
                    <a:pt x="156337" y="149860"/>
                    <a:pt x="171958" y="149860"/>
                  </a:cubicBezTo>
                  <a:close/>
                  <a:moveTo>
                    <a:pt x="98933" y="0"/>
                  </a:moveTo>
                  <a:cubicBezTo>
                    <a:pt x="44196" y="0"/>
                    <a:pt x="0" y="49911"/>
                    <a:pt x="0" y="108331"/>
                  </a:cubicBezTo>
                  <a:lnTo>
                    <a:pt x="0" y="910463"/>
                  </a:lnTo>
                  <a:cubicBezTo>
                    <a:pt x="0" y="968756"/>
                    <a:pt x="44196" y="1015873"/>
                    <a:pt x="99060" y="1015873"/>
                  </a:cubicBezTo>
                  <a:lnTo>
                    <a:pt x="943229" y="1015873"/>
                  </a:lnTo>
                  <a:cubicBezTo>
                    <a:pt x="997966" y="1015873"/>
                    <a:pt x="1047496" y="968629"/>
                    <a:pt x="1047496" y="910463"/>
                  </a:cubicBezTo>
                  <a:lnTo>
                    <a:pt x="1047496" y="110998"/>
                  </a:lnTo>
                  <a:cubicBezTo>
                    <a:pt x="1047496" y="49911"/>
                    <a:pt x="1003173" y="0"/>
                    <a:pt x="94322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94" name="Group 63">
            <a:extLst>
              <a:ext uri="{FF2B5EF4-FFF2-40B4-BE49-F238E27FC236}">
                <a16:creationId xmlns:a16="http://schemas.microsoft.com/office/drawing/2014/main" id="{130970FC-3AEC-B714-DE9E-DB8C2769194E}"/>
              </a:ext>
            </a:extLst>
          </p:cNvPr>
          <p:cNvGrpSpPr/>
          <p:nvPr/>
        </p:nvGrpSpPr>
        <p:grpSpPr>
          <a:xfrm>
            <a:off x="5302980" y="5987194"/>
            <a:ext cx="771660" cy="820800"/>
            <a:chOff x="0" y="0"/>
            <a:chExt cx="1028880" cy="1094400"/>
          </a:xfrm>
        </p:grpSpPr>
        <p:sp>
          <p:nvSpPr>
            <p:cNvPr id="295" name="Freeform 64">
              <a:extLst>
                <a:ext uri="{FF2B5EF4-FFF2-40B4-BE49-F238E27FC236}">
                  <a16:creationId xmlns:a16="http://schemas.microsoft.com/office/drawing/2014/main" id="{CC8D64B4-6B88-92AE-1E77-5EA1AAEA5623}"/>
                </a:ext>
              </a:extLst>
            </p:cNvPr>
            <p:cNvSpPr/>
            <p:nvPr/>
          </p:nvSpPr>
          <p:spPr>
            <a:xfrm>
              <a:off x="0" y="127"/>
              <a:ext cx="1028827" cy="1094232"/>
            </a:xfrm>
            <a:custGeom>
              <a:avLst/>
              <a:gdLst/>
              <a:ahLst/>
              <a:cxnLst/>
              <a:rect l="l" t="t" r="r" b="b"/>
              <a:pathLst>
                <a:path w="1028827" h="1094232">
                  <a:moveTo>
                    <a:pt x="580898" y="147066"/>
                  </a:moveTo>
                  <a:cubicBezTo>
                    <a:pt x="601726" y="147066"/>
                    <a:pt x="617347" y="163703"/>
                    <a:pt x="617347" y="185928"/>
                  </a:cubicBezTo>
                  <a:cubicBezTo>
                    <a:pt x="617347" y="205359"/>
                    <a:pt x="601726" y="219329"/>
                    <a:pt x="580898" y="219329"/>
                  </a:cubicBezTo>
                  <a:lnTo>
                    <a:pt x="171958" y="219329"/>
                  </a:lnTo>
                  <a:cubicBezTo>
                    <a:pt x="151130" y="219329"/>
                    <a:pt x="135509" y="202565"/>
                    <a:pt x="135509" y="185928"/>
                  </a:cubicBezTo>
                  <a:cubicBezTo>
                    <a:pt x="135509" y="161036"/>
                    <a:pt x="151130" y="147066"/>
                    <a:pt x="171958" y="147066"/>
                  </a:cubicBezTo>
                  <a:close/>
                  <a:moveTo>
                    <a:pt x="171958" y="366522"/>
                  </a:moveTo>
                  <a:cubicBezTo>
                    <a:pt x="192786" y="366522"/>
                    <a:pt x="208407" y="383159"/>
                    <a:pt x="208407" y="399796"/>
                  </a:cubicBezTo>
                  <a:cubicBezTo>
                    <a:pt x="208407" y="422021"/>
                    <a:pt x="192786" y="438658"/>
                    <a:pt x="171958" y="438658"/>
                  </a:cubicBezTo>
                  <a:cubicBezTo>
                    <a:pt x="151130" y="438658"/>
                    <a:pt x="135509" y="422021"/>
                    <a:pt x="135509" y="399796"/>
                  </a:cubicBezTo>
                  <a:cubicBezTo>
                    <a:pt x="135509" y="380365"/>
                    <a:pt x="151130" y="366522"/>
                    <a:pt x="171958" y="366522"/>
                  </a:cubicBezTo>
                  <a:close/>
                  <a:moveTo>
                    <a:pt x="171958" y="585978"/>
                  </a:moveTo>
                  <a:cubicBezTo>
                    <a:pt x="192786" y="585978"/>
                    <a:pt x="208407" y="602615"/>
                    <a:pt x="208407" y="622173"/>
                  </a:cubicBezTo>
                  <a:cubicBezTo>
                    <a:pt x="208407" y="644398"/>
                    <a:pt x="192786" y="658241"/>
                    <a:pt x="171958" y="658241"/>
                  </a:cubicBezTo>
                  <a:cubicBezTo>
                    <a:pt x="151130" y="658241"/>
                    <a:pt x="135509" y="641604"/>
                    <a:pt x="135509" y="622173"/>
                  </a:cubicBezTo>
                  <a:cubicBezTo>
                    <a:pt x="135509" y="599948"/>
                    <a:pt x="151130" y="585978"/>
                    <a:pt x="171958" y="585978"/>
                  </a:cubicBezTo>
                  <a:close/>
                  <a:moveTo>
                    <a:pt x="171958" y="802640"/>
                  </a:moveTo>
                  <a:cubicBezTo>
                    <a:pt x="192786" y="802640"/>
                    <a:pt x="208407" y="819277"/>
                    <a:pt x="208407" y="838708"/>
                  </a:cubicBezTo>
                  <a:cubicBezTo>
                    <a:pt x="208407" y="858139"/>
                    <a:pt x="192786" y="871982"/>
                    <a:pt x="171958" y="871982"/>
                  </a:cubicBezTo>
                  <a:cubicBezTo>
                    <a:pt x="151130" y="871982"/>
                    <a:pt x="135509" y="855345"/>
                    <a:pt x="135509" y="838708"/>
                  </a:cubicBezTo>
                  <a:cubicBezTo>
                    <a:pt x="135509" y="816483"/>
                    <a:pt x="151130" y="802640"/>
                    <a:pt x="171958" y="802640"/>
                  </a:cubicBezTo>
                  <a:close/>
                  <a:moveTo>
                    <a:pt x="950722" y="949833"/>
                  </a:moveTo>
                  <a:cubicBezTo>
                    <a:pt x="937641" y="991489"/>
                    <a:pt x="898652" y="1022096"/>
                    <a:pt x="851789" y="1022096"/>
                  </a:cubicBezTo>
                  <a:cubicBezTo>
                    <a:pt x="807466" y="1022096"/>
                    <a:pt x="771017" y="991616"/>
                    <a:pt x="755396" y="949833"/>
                  </a:cubicBezTo>
                  <a:close/>
                  <a:moveTo>
                    <a:pt x="104267" y="0"/>
                  </a:moveTo>
                  <a:cubicBezTo>
                    <a:pt x="46990" y="0"/>
                    <a:pt x="2667" y="50038"/>
                    <a:pt x="2667" y="108204"/>
                  </a:cubicBezTo>
                  <a:lnTo>
                    <a:pt x="2667" y="910844"/>
                  </a:lnTo>
                  <a:cubicBezTo>
                    <a:pt x="0" y="1010920"/>
                    <a:pt x="78232" y="1094232"/>
                    <a:pt x="171958" y="1094232"/>
                  </a:cubicBezTo>
                  <a:lnTo>
                    <a:pt x="854329" y="1094232"/>
                  </a:lnTo>
                  <a:cubicBezTo>
                    <a:pt x="950722" y="1094232"/>
                    <a:pt x="1028827" y="1010793"/>
                    <a:pt x="1028827" y="910844"/>
                  </a:cubicBezTo>
                  <a:cubicBezTo>
                    <a:pt x="1028827" y="888619"/>
                    <a:pt x="1010539" y="871982"/>
                    <a:pt x="992378" y="871982"/>
                  </a:cubicBezTo>
                  <a:lnTo>
                    <a:pt x="750189" y="871982"/>
                  </a:lnTo>
                  <a:lnTo>
                    <a:pt x="750189" y="108204"/>
                  </a:lnTo>
                  <a:cubicBezTo>
                    <a:pt x="750189" y="49911"/>
                    <a:pt x="705866" y="0"/>
                    <a:pt x="65125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96" name="Group 65">
            <a:extLst>
              <a:ext uri="{FF2B5EF4-FFF2-40B4-BE49-F238E27FC236}">
                <a16:creationId xmlns:a16="http://schemas.microsoft.com/office/drawing/2014/main" id="{5FF6CEE3-0D24-F799-2FE7-18CFC5B91AE5}"/>
              </a:ext>
            </a:extLst>
          </p:cNvPr>
          <p:cNvGrpSpPr/>
          <p:nvPr/>
        </p:nvGrpSpPr>
        <p:grpSpPr>
          <a:xfrm>
            <a:off x="5914800" y="6461854"/>
            <a:ext cx="170100" cy="145800"/>
            <a:chOff x="0" y="0"/>
            <a:chExt cx="226800" cy="194400"/>
          </a:xfrm>
        </p:grpSpPr>
        <p:sp>
          <p:nvSpPr>
            <p:cNvPr id="297" name="Freeform 66">
              <a:extLst>
                <a:ext uri="{FF2B5EF4-FFF2-40B4-BE49-F238E27FC236}">
                  <a16:creationId xmlns:a16="http://schemas.microsoft.com/office/drawing/2014/main" id="{8FE8EABD-79F1-8514-B808-FAB06841EAF1}"/>
                </a:ext>
              </a:extLst>
            </p:cNvPr>
            <p:cNvSpPr/>
            <p:nvPr/>
          </p:nvSpPr>
          <p:spPr>
            <a:xfrm>
              <a:off x="0" y="127"/>
              <a:ext cx="226695" cy="194183"/>
            </a:xfrm>
            <a:custGeom>
              <a:avLst/>
              <a:gdLst/>
              <a:ahLst/>
              <a:cxnLst/>
              <a:rect l="l" t="t" r="r" b="b"/>
              <a:pathLst>
                <a:path w="226695" h="194183">
                  <a:moveTo>
                    <a:pt x="0" y="0"/>
                  </a:moveTo>
                  <a:lnTo>
                    <a:pt x="0" y="2667"/>
                  </a:lnTo>
                  <a:lnTo>
                    <a:pt x="83439" y="174752"/>
                  </a:lnTo>
                  <a:cubicBezTo>
                    <a:pt x="91186" y="183007"/>
                    <a:pt x="104267" y="194183"/>
                    <a:pt x="117221" y="194183"/>
                  </a:cubicBezTo>
                  <a:cubicBezTo>
                    <a:pt x="130175" y="194183"/>
                    <a:pt x="143256" y="188595"/>
                    <a:pt x="148463" y="174752"/>
                  </a:cubicBezTo>
                  <a:lnTo>
                    <a:pt x="226695" y="2667"/>
                  </a:lnTo>
                  <a:lnTo>
                    <a:pt x="226695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98" name="Group 67">
            <a:extLst>
              <a:ext uri="{FF2B5EF4-FFF2-40B4-BE49-F238E27FC236}">
                <a16:creationId xmlns:a16="http://schemas.microsoft.com/office/drawing/2014/main" id="{BD53927D-0FD5-18AA-DC2D-334791FEC6FD}"/>
              </a:ext>
            </a:extLst>
          </p:cNvPr>
          <p:cNvGrpSpPr/>
          <p:nvPr/>
        </p:nvGrpSpPr>
        <p:grpSpPr>
          <a:xfrm>
            <a:off x="5918580" y="5989354"/>
            <a:ext cx="170100" cy="418500"/>
            <a:chOff x="0" y="0"/>
            <a:chExt cx="226800" cy="558000"/>
          </a:xfrm>
        </p:grpSpPr>
        <p:sp>
          <p:nvSpPr>
            <p:cNvPr id="299" name="Freeform 68">
              <a:extLst>
                <a:ext uri="{FF2B5EF4-FFF2-40B4-BE49-F238E27FC236}">
                  <a16:creationId xmlns:a16="http://schemas.microsoft.com/office/drawing/2014/main" id="{AE9EA99F-F7D7-D74F-AF78-81F8DF4F4508}"/>
                </a:ext>
              </a:extLst>
            </p:cNvPr>
            <p:cNvSpPr/>
            <p:nvPr/>
          </p:nvSpPr>
          <p:spPr>
            <a:xfrm>
              <a:off x="127" y="0"/>
              <a:ext cx="226568" cy="558038"/>
            </a:xfrm>
            <a:custGeom>
              <a:avLst/>
              <a:gdLst/>
              <a:ahLst/>
              <a:cxnLst/>
              <a:rect l="l" t="t" r="r" b="b"/>
              <a:pathLst>
                <a:path w="226568" h="558038">
                  <a:moveTo>
                    <a:pt x="148463" y="72136"/>
                  </a:moveTo>
                  <a:cubicBezTo>
                    <a:pt x="156337" y="72136"/>
                    <a:pt x="158877" y="77724"/>
                    <a:pt x="158877" y="83185"/>
                  </a:cubicBezTo>
                  <a:lnTo>
                    <a:pt x="158877" y="144272"/>
                  </a:lnTo>
                  <a:lnTo>
                    <a:pt x="67691" y="144272"/>
                  </a:lnTo>
                  <a:lnTo>
                    <a:pt x="67691" y="83312"/>
                  </a:lnTo>
                  <a:cubicBezTo>
                    <a:pt x="67691" y="75057"/>
                    <a:pt x="72898" y="72263"/>
                    <a:pt x="80645" y="72263"/>
                  </a:cubicBezTo>
                  <a:close/>
                  <a:moveTo>
                    <a:pt x="80645" y="0"/>
                  </a:moveTo>
                  <a:cubicBezTo>
                    <a:pt x="33782" y="0"/>
                    <a:pt x="0" y="36068"/>
                    <a:pt x="0" y="83312"/>
                  </a:cubicBezTo>
                  <a:lnTo>
                    <a:pt x="0" y="558038"/>
                  </a:lnTo>
                  <a:lnTo>
                    <a:pt x="226568" y="558038"/>
                  </a:lnTo>
                  <a:lnTo>
                    <a:pt x="226568" y="83312"/>
                  </a:lnTo>
                  <a:cubicBezTo>
                    <a:pt x="226568" y="36068"/>
                    <a:pt x="190119" y="0"/>
                    <a:pt x="14846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00" name="Group 69">
            <a:extLst>
              <a:ext uri="{FF2B5EF4-FFF2-40B4-BE49-F238E27FC236}">
                <a16:creationId xmlns:a16="http://schemas.microsoft.com/office/drawing/2014/main" id="{4AC095CC-32EF-B91B-6335-CD14A69DCB5F}"/>
              </a:ext>
            </a:extLst>
          </p:cNvPr>
          <p:cNvGrpSpPr/>
          <p:nvPr/>
        </p:nvGrpSpPr>
        <p:grpSpPr>
          <a:xfrm>
            <a:off x="10554480" y="6525574"/>
            <a:ext cx="179280" cy="71820"/>
            <a:chOff x="0" y="0"/>
            <a:chExt cx="239040" cy="95760"/>
          </a:xfrm>
        </p:grpSpPr>
        <p:sp>
          <p:nvSpPr>
            <p:cNvPr id="301" name="Freeform 70">
              <a:extLst>
                <a:ext uri="{FF2B5EF4-FFF2-40B4-BE49-F238E27FC236}">
                  <a16:creationId xmlns:a16="http://schemas.microsoft.com/office/drawing/2014/main" id="{E10408F9-6E28-310D-DD26-3F551959EEC5}"/>
                </a:ext>
              </a:extLst>
            </p:cNvPr>
            <p:cNvSpPr/>
            <p:nvPr/>
          </p:nvSpPr>
          <p:spPr>
            <a:xfrm>
              <a:off x="127" y="0"/>
              <a:ext cx="238887" cy="95631"/>
            </a:xfrm>
            <a:custGeom>
              <a:avLst/>
              <a:gdLst/>
              <a:ahLst/>
              <a:cxnLst/>
              <a:rect l="l" t="t" r="r" b="b"/>
              <a:pathLst>
                <a:path w="238887" h="95631">
                  <a:moveTo>
                    <a:pt x="120523" y="0"/>
                  </a:moveTo>
                  <a:cubicBezTo>
                    <a:pt x="61468" y="0"/>
                    <a:pt x="14097" y="40259"/>
                    <a:pt x="0" y="95631"/>
                  </a:cubicBezTo>
                  <a:lnTo>
                    <a:pt x="238887" y="95631"/>
                  </a:lnTo>
                  <a:cubicBezTo>
                    <a:pt x="227076" y="42799"/>
                    <a:pt x="177292" y="0"/>
                    <a:pt x="12052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02" name="Group 71">
            <a:extLst>
              <a:ext uri="{FF2B5EF4-FFF2-40B4-BE49-F238E27FC236}">
                <a16:creationId xmlns:a16="http://schemas.microsoft.com/office/drawing/2014/main" id="{B7A5D625-EF0E-D59E-451B-F68F1227A5F3}"/>
              </a:ext>
            </a:extLst>
          </p:cNvPr>
          <p:cNvGrpSpPr/>
          <p:nvPr/>
        </p:nvGrpSpPr>
        <p:grpSpPr>
          <a:xfrm>
            <a:off x="10593360" y="6378694"/>
            <a:ext cx="97740" cy="98280"/>
            <a:chOff x="0" y="0"/>
            <a:chExt cx="130320" cy="131040"/>
          </a:xfrm>
        </p:grpSpPr>
        <p:sp>
          <p:nvSpPr>
            <p:cNvPr id="303" name="Freeform 72">
              <a:extLst>
                <a:ext uri="{FF2B5EF4-FFF2-40B4-BE49-F238E27FC236}">
                  <a16:creationId xmlns:a16="http://schemas.microsoft.com/office/drawing/2014/main" id="{1F3DFE3B-2B08-513F-6DA2-A735F42F7DFA}"/>
                </a:ext>
              </a:extLst>
            </p:cNvPr>
            <p:cNvSpPr/>
            <p:nvPr/>
          </p:nvSpPr>
          <p:spPr>
            <a:xfrm>
              <a:off x="127" y="0"/>
              <a:ext cx="130175" cy="131064"/>
            </a:xfrm>
            <a:custGeom>
              <a:avLst/>
              <a:gdLst/>
              <a:ahLst/>
              <a:cxnLst/>
              <a:rect l="l" t="t" r="r" b="b"/>
              <a:pathLst>
                <a:path w="130175" h="131064">
                  <a:moveTo>
                    <a:pt x="64389" y="0"/>
                  </a:moveTo>
                  <a:cubicBezTo>
                    <a:pt x="58801" y="0"/>
                    <a:pt x="53086" y="635"/>
                    <a:pt x="47371" y="1905"/>
                  </a:cubicBezTo>
                  <a:cubicBezTo>
                    <a:pt x="25908" y="9398"/>
                    <a:pt x="9398" y="24638"/>
                    <a:pt x="6985" y="47244"/>
                  </a:cubicBezTo>
                  <a:cubicBezTo>
                    <a:pt x="0" y="72517"/>
                    <a:pt x="6985" y="95250"/>
                    <a:pt x="21209" y="112903"/>
                  </a:cubicBezTo>
                  <a:cubicBezTo>
                    <a:pt x="33401" y="123952"/>
                    <a:pt x="49276" y="131064"/>
                    <a:pt x="65405" y="131064"/>
                  </a:cubicBezTo>
                  <a:cubicBezTo>
                    <a:pt x="71247" y="131064"/>
                    <a:pt x="77089" y="130048"/>
                    <a:pt x="82804" y="128143"/>
                  </a:cubicBezTo>
                  <a:cubicBezTo>
                    <a:pt x="104140" y="123063"/>
                    <a:pt x="120777" y="107950"/>
                    <a:pt x="125476" y="85090"/>
                  </a:cubicBezTo>
                  <a:cubicBezTo>
                    <a:pt x="130175" y="59817"/>
                    <a:pt x="125476" y="37084"/>
                    <a:pt x="108966" y="19431"/>
                  </a:cubicBezTo>
                  <a:cubicBezTo>
                    <a:pt x="98171" y="6223"/>
                    <a:pt x="81915" y="0"/>
                    <a:pt x="6438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04" name="Group 73">
            <a:extLst>
              <a:ext uri="{FF2B5EF4-FFF2-40B4-BE49-F238E27FC236}">
                <a16:creationId xmlns:a16="http://schemas.microsoft.com/office/drawing/2014/main" id="{98C4060A-5892-DA38-F532-38F530897916}"/>
              </a:ext>
            </a:extLst>
          </p:cNvPr>
          <p:cNvGrpSpPr/>
          <p:nvPr/>
        </p:nvGrpSpPr>
        <p:grpSpPr>
          <a:xfrm>
            <a:off x="10407060" y="6005014"/>
            <a:ext cx="719280" cy="741960"/>
            <a:chOff x="0" y="0"/>
            <a:chExt cx="959040" cy="989280"/>
          </a:xfrm>
        </p:grpSpPr>
        <p:sp>
          <p:nvSpPr>
            <p:cNvPr id="305" name="Freeform 74">
              <a:extLst>
                <a:ext uri="{FF2B5EF4-FFF2-40B4-BE49-F238E27FC236}">
                  <a16:creationId xmlns:a16="http://schemas.microsoft.com/office/drawing/2014/main" id="{DDB80D5B-7C11-1A15-85C5-805BAF3E4F5F}"/>
                </a:ext>
              </a:extLst>
            </p:cNvPr>
            <p:cNvSpPr/>
            <p:nvPr/>
          </p:nvSpPr>
          <p:spPr>
            <a:xfrm>
              <a:off x="127" y="0"/>
              <a:ext cx="958850" cy="989203"/>
            </a:xfrm>
            <a:custGeom>
              <a:avLst/>
              <a:gdLst/>
              <a:ahLst/>
              <a:cxnLst/>
              <a:rect l="l" t="t" r="r" b="b"/>
              <a:pathLst>
                <a:path w="958850" h="989203">
                  <a:moveTo>
                    <a:pt x="482981" y="65659"/>
                  </a:moveTo>
                  <a:cubicBezTo>
                    <a:pt x="518414" y="65659"/>
                    <a:pt x="544576" y="93345"/>
                    <a:pt x="544576" y="131318"/>
                  </a:cubicBezTo>
                  <a:lnTo>
                    <a:pt x="544576" y="330708"/>
                  </a:lnTo>
                  <a:lnTo>
                    <a:pt x="421513" y="330708"/>
                  </a:lnTo>
                  <a:lnTo>
                    <a:pt x="421513" y="131318"/>
                  </a:lnTo>
                  <a:cubicBezTo>
                    <a:pt x="421513" y="93472"/>
                    <a:pt x="447548" y="65659"/>
                    <a:pt x="483108" y="65659"/>
                  </a:cubicBezTo>
                  <a:close/>
                  <a:moveTo>
                    <a:pt x="802767" y="529971"/>
                  </a:moveTo>
                  <a:cubicBezTo>
                    <a:pt x="819277" y="529971"/>
                    <a:pt x="831215" y="545084"/>
                    <a:pt x="831215" y="560197"/>
                  </a:cubicBezTo>
                  <a:cubicBezTo>
                    <a:pt x="835914" y="580517"/>
                    <a:pt x="819277" y="595630"/>
                    <a:pt x="802767" y="595630"/>
                  </a:cubicBezTo>
                  <a:lnTo>
                    <a:pt x="615569" y="595630"/>
                  </a:lnTo>
                  <a:cubicBezTo>
                    <a:pt x="598932" y="595630"/>
                    <a:pt x="582422" y="580517"/>
                    <a:pt x="582422" y="560197"/>
                  </a:cubicBezTo>
                  <a:cubicBezTo>
                    <a:pt x="582422" y="539877"/>
                    <a:pt x="598932" y="529971"/>
                    <a:pt x="615569" y="529971"/>
                  </a:cubicBezTo>
                  <a:close/>
                  <a:moveTo>
                    <a:pt x="615569" y="661289"/>
                  </a:moveTo>
                  <a:cubicBezTo>
                    <a:pt x="632079" y="661289"/>
                    <a:pt x="644017" y="676402"/>
                    <a:pt x="644017" y="696595"/>
                  </a:cubicBezTo>
                  <a:cubicBezTo>
                    <a:pt x="648716" y="711708"/>
                    <a:pt x="632079" y="726821"/>
                    <a:pt x="615569" y="726821"/>
                  </a:cubicBezTo>
                  <a:cubicBezTo>
                    <a:pt x="598932" y="726821"/>
                    <a:pt x="582422" y="711708"/>
                    <a:pt x="582422" y="696595"/>
                  </a:cubicBezTo>
                  <a:cubicBezTo>
                    <a:pt x="582422" y="676402"/>
                    <a:pt x="598932" y="661289"/>
                    <a:pt x="615569" y="661289"/>
                  </a:cubicBezTo>
                  <a:close/>
                  <a:moveTo>
                    <a:pt x="318008" y="429260"/>
                  </a:moveTo>
                  <a:cubicBezTo>
                    <a:pt x="350901" y="429260"/>
                    <a:pt x="381762" y="442976"/>
                    <a:pt x="404876" y="469265"/>
                  </a:cubicBezTo>
                  <a:cubicBezTo>
                    <a:pt x="438023" y="504571"/>
                    <a:pt x="449961" y="550037"/>
                    <a:pt x="438023" y="598043"/>
                  </a:cubicBezTo>
                  <a:cubicBezTo>
                    <a:pt x="433324" y="620776"/>
                    <a:pt x="423799" y="638429"/>
                    <a:pt x="409575" y="656082"/>
                  </a:cubicBezTo>
                  <a:cubicBezTo>
                    <a:pt x="464058" y="688848"/>
                    <a:pt x="504317" y="751967"/>
                    <a:pt x="504317" y="827659"/>
                  </a:cubicBezTo>
                  <a:cubicBezTo>
                    <a:pt x="504317" y="845312"/>
                    <a:pt x="487807" y="860552"/>
                    <a:pt x="471170" y="860552"/>
                  </a:cubicBezTo>
                  <a:lnTo>
                    <a:pt x="160909" y="860552"/>
                  </a:lnTo>
                  <a:cubicBezTo>
                    <a:pt x="141986" y="860552"/>
                    <a:pt x="130048" y="845439"/>
                    <a:pt x="130048" y="825246"/>
                  </a:cubicBezTo>
                  <a:cubicBezTo>
                    <a:pt x="130048" y="749427"/>
                    <a:pt x="168021" y="686435"/>
                    <a:pt x="227203" y="651129"/>
                  </a:cubicBezTo>
                  <a:cubicBezTo>
                    <a:pt x="198755" y="615823"/>
                    <a:pt x="186944" y="570357"/>
                    <a:pt x="198755" y="524891"/>
                  </a:cubicBezTo>
                  <a:cubicBezTo>
                    <a:pt x="210693" y="482092"/>
                    <a:pt x="243840" y="446659"/>
                    <a:pt x="283972" y="434086"/>
                  </a:cubicBezTo>
                  <a:cubicBezTo>
                    <a:pt x="295402" y="430911"/>
                    <a:pt x="306705" y="429387"/>
                    <a:pt x="318008" y="429387"/>
                  </a:cubicBezTo>
                  <a:close/>
                  <a:moveTo>
                    <a:pt x="802767" y="792353"/>
                  </a:moveTo>
                  <a:cubicBezTo>
                    <a:pt x="819277" y="792353"/>
                    <a:pt x="831215" y="810006"/>
                    <a:pt x="831215" y="825246"/>
                  </a:cubicBezTo>
                  <a:cubicBezTo>
                    <a:pt x="835914" y="845439"/>
                    <a:pt x="819277" y="860552"/>
                    <a:pt x="802767" y="860552"/>
                  </a:cubicBezTo>
                  <a:lnTo>
                    <a:pt x="615569" y="860552"/>
                  </a:lnTo>
                  <a:cubicBezTo>
                    <a:pt x="598932" y="860552"/>
                    <a:pt x="582422" y="845439"/>
                    <a:pt x="582422" y="825246"/>
                  </a:cubicBezTo>
                  <a:cubicBezTo>
                    <a:pt x="582422" y="805053"/>
                    <a:pt x="598932" y="792353"/>
                    <a:pt x="615569" y="792353"/>
                  </a:cubicBezTo>
                  <a:close/>
                  <a:moveTo>
                    <a:pt x="480695" y="0"/>
                  </a:moveTo>
                  <a:cubicBezTo>
                    <a:pt x="412115" y="0"/>
                    <a:pt x="355219" y="58039"/>
                    <a:pt x="355219" y="131318"/>
                  </a:cubicBezTo>
                  <a:lnTo>
                    <a:pt x="355219" y="196850"/>
                  </a:lnTo>
                  <a:lnTo>
                    <a:pt x="94615" y="196850"/>
                  </a:lnTo>
                  <a:cubicBezTo>
                    <a:pt x="44958" y="196850"/>
                    <a:pt x="0" y="242316"/>
                    <a:pt x="0" y="295275"/>
                  </a:cubicBezTo>
                  <a:lnTo>
                    <a:pt x="0" y="890905"/>
                  </a:lnTo>
                  <a:cubicBezTo>
                    <a:pt x="0" y="946404"/>
                    <a:pt x="42672" y="989203"/>
                    <a:pt x="94742" y="989203"/>
                  </a:cubicBezTo>
                  <a:lnTo>
                    <a:pt x="861822" y="989203"/>
                  </a:lnTo>
                  <a:cubicBezTo>
                    <a:pt x="911606" y="989203"/>
                    <a:pt x="954151" y="946404"/>
                    <a:pt x="954151" y="890905"/>
                  </a:cubicBezTo>
                  <a:lnTo>
                    <a:pt x="954151" y="295275"/>
                  </a:lnTo>
                  <a:cubicBezTo>
                    <a:pt x="958850" y="242316"/>
                    <a:pt x="913892" y="196977"/>
                    <a:pt x="864235" y="196977"/>
                  </a:cubicBezTo>
                  <a:lnTo>
                    <a:pt x="603758" y="196977"/>
                  </a:lnTo>
                  <a:lnTo>
                    <a:pt x="603758" y="131318"/>
                  </a:lnTo>
                  <a:cubicBezTo>
                    <a:pt x="603758" y="58039"/>
                    <a:pt x="546989" y="0"/>
                    <a:pt x="48069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06" name="Group 75">
            <a:extLst>
              <a:ext uri="{FF2B5EF4-FFF2-40B4-BE49-F238E27FC236}">
                <a16:creationId xmlns:a16="http://schemas.microsoft.com/office/drawing/2014/main" id="{001A1110-9C57-F67C-8925-ADB58BC7B0B2}"/>
              </a:ext>
            </a:extLst>
          </p:cNvPr>
          <p:cNvGrpSpPr/>
          <p:nvPr/>
        </p:nvGrpSpPr>
        <p:grpSpPr>
          <a:xfrm>
            <a:off x="10753200" y="6086554"/>
            <a:ext cx="31860" cy="34020"/>
            <a:chOff x="0" y="0"/>
            <a:chExt cx="42480" cy="45360"/>
          </a:xfrm>
        </p:grpSpPr>
        <p:sp>
          <p:nvSpPr>
            <p:cNvPr id="307" name="Freeform 76">
              <a:extLst>
                <a:ext uri="{FF2B5EF4-FFF2-40B4-BE49-F238E27FC236}">
                  <a16:creationId xmlns:a16="http://schemas.microsoft.com/office/drawing/2014/main" id="{6B4894C0-5E1B-C660-04CC-CF81BCA579F6}"/>
                </a:ext>
              </a:extLst>
            </p:cNvPr>
            <p:cNvSpPr/>
            <p:nvPr/>
          </p:nvSpPr>
          <p:spPr>
            <a:xfrm>
              <a:off x="0" y="0"/>
              <a:ext cx="42545" cy="45339"/>
            </a:xfrm>
            <a:custGeom>
              <a:avLst/>
              <a:gdLst/>
              <a:ahLst/>
              <a:cxnLst/>
              <a:rect l="l" t="t" r="r" b="b"/>
              <a:pathLst>
                <a:path w="42545" h="45339">
                  <a:moveTo>
                    <a:pt x="21336" y="0"/>
                  </a:moveTo>
                  <a:cubicBezTo>
                    <a:pt x="9398" y="0"/>
                    <a:pt x="0" y="10033"/>
                    <a:pt x="0" y="22733"/>
                  </a:cubicBezTo>
                  <a:cubicBezTo>
                    <a:pt x="0" y="35433"/>
                    <a:pt x="9398" y="45339"/>
                    <a:pt x="21336" y="45339"/>
                  </a:cubicBezTo>
                  <a:cubicBezTo>
                    <a:pt x="33274" y="45339"/>
                    <a:pt x="42545" y="35306"/>
                    <a:pt x="42545" y="22733"/>
                  </a:cubicBezTo>
                  <a:cubicBezTo>
                    <a:pt x="42545" y="10160"/>
                    <a:pt x="33020" y="0"/>
                    <a:pt x="2133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08" name="Group 77">
            <a:extLst>
              <a:ext uri="{FF2B5EF4-FFF2-40B4-BE49-F238E27FC236}">
                <a16:creationId xmlns:a16="http://schemas.microsoft.com/office/drawing/2014/main" id="{C169C1BF-6A7C-48B1-C7CB-C57F790505D1}"/>
              </a:ext>
            </a:extLst>
          </p:cNvPr>
          <p:cNvGrpSpPr/>
          <p:nvPr/>
        </p:nvGrpSpPr>
        <p:grpSpPr>
          <a:xfrm>
            <a:off x="9193680" y="2842774"/>
            <a:ext cx="551340" cy="687420"/>
            <a:chOff x="0" y="0"/>
            <a:chExt cx="735120" cy="916560"/>
          </a:xfrm>
        </p:grpSpPr>
        <p:sp>
          <p:nvSpPr>
            <p:cNvPr id="309" name="Freeform 78">
              <a:extLst>
                <a:ext uri="{FF2B5EF4-FFF2-40B4-BE49-F238E27FC236}">
                  <a16:creationId xmlns:a16="http://schemas.microsoft.com/office/drawing/2014/main" id="{8FAAD82E-49AC-9968-3873-1BAB9CC22675}"/>
                </a:ext>
              </a:extLst>
            </p:cNvPr>
            <p:cNvSpPr/>
            <p:nvPr/>
          </p:nvSpPr>
          <p:spPr>
            <a:xfrm>
              <a:off x="127" y="127"/>
              <a:ext cx="734949" cy="916432"/>
            </a:xfrm>
            <a:custGeom>
              <a:avLst/>
              <a:gdLst/>
              <a:ahLst/>
              <a:cxnLst/>
              <a:rect l="l" t="t" r="r" b="b"/>
              <a:pathLst>
                <a:path w="734949" h="916432">
                  <a:moveTo>
                    <a:pt x="486537" y="375920"/>
                  </a:moveTo>
                  <a:cubicBezTo>
                    <a:pt x="493395" y="375920"/>
                    <a:pt x="496824" y="379603"/>
                    <a:pt x="500126" y="379603"/>
                  </a:cubicBezTo>
                  <a:lnTo>
                    <a:pt x="602234" y="531876"/>
                  </a:lnTo>
                  <a:cubicBezTo>
                    <a:pt x="585343" y="676910"/>
                    <a:pt x="503682" y="818515"/>
                    <a:pt x="367411" y="818515"/>
                  </a:cubicBezTo>
                  <a:cubicBezTo>
                    <a:pt x="238125" y="818515"/>
                    <a:pt x="153162" y="684276"/>
                    <a:pt x="136017" y="532003"/>
                  </a:cubicBezTo>
                  <a:lnTo>
                    <a:pt x="238125" y="379603"/>
                  </a:lnTo>
                  <a:cubicBezTo>
                    <a:pt x="241554" y="375920"/>
                    <a:pt x="244983" y="375920"/>
                    <a:pt x="248412" y="375920"/>
                  </a:cubicBezTo>
                  <a:close/>
                  <a:moveTo>
                    <a:pt x="437896" y="0"/>
                  </a:moveTo>
                  <a:cubicBezTo>
                    <a:pt x="367157" y="0"/>
                    <a:pt x="291846" y="19050"/>
                    <a:pt x="221234" y="56769"/>
                  </a:cubicBezTo>
                  <a:cubicBezTo>
                    <a:pt x="211328" y="55499"/>
                    <a:pt x="201549" y="54864"/>
                    <a:pt x="192024" y="54864"/>
                  </a:cubicBezTo>
                  <a:cubicBezTo>
                    <a:pt x="146177" y="54864"/>
                    <a:pt x="105283" y="68961"/>
                    <a:pt x="71374" y="92964"/>
                  </a:cubicBezTo>
                  <a:cubicBezTo>
                    <a:pt x="37338" y="122047"/>
                    <a:pt x="0" y="176530"/>
                    <a:pt x="0" y="274320"/>
                  </a:cubicBezTo>
                  <a:cubicBezTo>
                    <a:pt x="0" y="328803"/>
                    <a:pt x="10160" y="415798"/>
                    <a:pt x="37338" y="531876"/>
                  </a:cubicBezTo>
                  <a:cubicBezTo>
                    <a:pt x="50927" y="553593"/>
                    <a:pt x="57785" y="698754"/>
                    <a:pt x="159893" y="814832"/>
                  </a:cubicBezTo>
                  <a:cubicBezTo>
                    <a:pt x="221107" y="880237"/>
                    <a:pt x="292481" y="916432"/>
                    <a:pt x="367411" y="916432"/>
                  </a:cubicBezTo>
                  <a:cubicBezTo>
                    <a:pt x="554609" y="916432"/>
                    <a:pt x="670306" y="738632"/>
                    <a:pt x="690626" y="531876"/>
                  </a:cubicBezTo>
                  <a:cubicBezTo>
                    <a:pt x="707644" y="470154"/>
                    <a:pt x="731393" y="350520"/>
                    <a:pt x="734949" y="281559"/>
                  </a:cubicBezTo>
                  <a:cubicBezTo>
                    <a:pt x="734949" y="179959"/>
                    <a:pt x="697484" y="100203"/>
                    <a:pt x="615823" y="49403"/>
                  </a:cubicBezTo>
                  <a:cubicBezTo>
                    <a:pt x="565150" y="16383"/>
                    <a:pt x="503428" y="0"/>
                    <a:pt x="43789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10" name="Group 79">
            <a:extLst>
              <a:ext uri="{FF2B5EF4-FFF2-40B4-BE49-F238E27FC236}">
                <a16:creationId xmlns:a16="http://schemas.microsoft.com/office/drawing/2014/main" id="{03ACA296-7A5C-039D-213C-A08DC9BA0166}"/>
              </a:ext>
            </a:extLst>
          </p:cNvPr>
          <p:cNvGrpSpPr/>
          <p:nvPr/>
        </p:nvGrpSpPr>
        <p:grpSpPr>
          <a:xfrm>
            <a:off x="8953920" y="3522634"/>
            <a:ext cx="1030860" cy="407160"/>
            <a:chOff x="0" y="0"/>
            <a:chExt cx="1374480" cy="542880"/>
          </a:xfrm>
        </p:grpSpPr>
        <p:sp>
          <p:nvSpPr>
            <p:cNvPr id="311" name="Freeform 80">
              <a:extLst>
                <a:ext uri="{FF2B5EF4-FFF2-40B4-BE49-F238E27FC236}">
                  <a16:creationId xmlns:a16="http://schemas.microsoft.com/office/drawing/2014/main" id="{ACECC4BB-33BC-1F77-C884-ABBCC691C923}"/>
                </a:ext>
              </a:extLst>
            </p:cNvPr>
            <p:cNvSpPr/>
            <p:nvPr/>
          </p:nvSpPr>
          <p:spPr>
            <a:xfrm>
              <a:off x="0" y="127"/>
              <a:ext cx="1374394" cy="542671"/>
            </a:xfrm>
            <a:custGeom>
              <a:avLst/>
              <a:gdLst/>
              <a:ahLst/>
              <a:cxnLst/>
              <a:rect l="l" t="t" r="r" b="b"/>
              <a:pathLst>
                <a:path w="1374394" h="542671">
                  <a:moveTo>
                    <a:pt x="483108" y="115062"/>
                  </a:moveTo>
                  <a:lnTo>
                    <a:pt x="625983" y="263652"/>
                  </a:lnTo>
                  <a:lnTo>
                    <a:pt x="561467" y="332486"/>
                  </a:lnTo>
                  <a:lnTo>
                    <a:pt x="432181" y="133223"/>
                  </a:lnTo>
                  <a:cubicBezTo>
                    <a:pt x="449072" y="125984"/>
                    <a:pt x="472948" y="122301"/>
                    <a:pt x="483108" y="115062"/>
                  </a:cubicBezTo>
                  <a:close/>
                  <a:moveTo>
                    <a:pt x="898144" y="115062"/>
                  </a:moveTo>
                  <a:cubicBezTo>
                    <a:pt x="915035" y="122301"/>
                    <a:pt x="932180" y="133223"/>
                    <a:pt x="949071" y="136779"/>
                  </a:cubicBezTo>
                  <a:lnTo>
                    <a:pt x="819912" y="332486"/>
                  </a:lnTo>
                  <a:lnTo>
                    <a:pt x="755396" y="263652"/>
                  </a:lnTo>
                  <a:lnTo>
                    <a:pt x="898144" y="115062"/>
                  </a:lnTo>
                  <a:close/>
                  <a:moveTo>
                    <a:pt x="1153287" y="357886"/>
                  </a:moveTo>
                  <a:cubicBezTo>
                    <a:pt x="1177036" y="357886"/>
                    <a:pt x="1194054" y="379603"/>
                    <a:pt x="1194054" y="408559"/>
                  </a:cubicBezTo>
                  <a:cubicBezTo>
                    <a:pt x="1194054" y="430276"/>
                    <a:pt x="1173607" y="451993"/>
                    <a:pt x="1153287" y="451993"/>
                  </a:cubicBezTo>
                  <a:lnTo>
                    <a:pt x="1034288" y="451993"/>
                  </a:lnTo>
                  <a:cubicBezTo>
                    <a:pt x="1007110" y="451993"/>
                    <a:pt x="986663" y="430276"/>
                    <a:pt x="986663" y="408559"/>
                  </a:cubicBezTo>
                  <a:cubicBezTo>
                    <a:pt x="986663" y="379603"/>
                    <a:pt x="1007110" y="357886"/>
                    <a:pt x="1034288" y="357886"/>
                  </a:cubicBezTo>
                  <a:close/>
                  <a:moveTo>
                    <a:pt x="481330" y="0"/>
                  </a:moveTo>
                  <a:cubicBezTo>
                    <a:pt x="469392" y="0"/>
                    <a:pt x="457581" y="4445"/>
                    <a:pt x="449072" y="13589"/>
                  </a:cubicBezTo>
                  <a:cubicBezTo>
                    <a:pt x="438912" y="28067"/>
                    <a:pt x="425323" y="35306"/>
                    <a:pt x="408305" y="35306"/>
                  </a:cubicBezTo>
                  <a:lnTo>
                    <a:pt x="258572" y="35306"/>
                  </a:lnTo>
                  <a:cubicBezTo>
                    <a:pt x="98679" y="35306"/>
                    <a:pt x="0" y="165735"/>
                    <a:pt x="0" y="303530"/>
                  </a:cubicBezTo>
                  <a:lnTo>
                    <a:pt x="0" y="499237"/>
                  </a:lnTo>
                  <a:cubicBezTo>
                    <a:pt x="0" y="524510"/>
                    <a:pt x="20447" y="542671"/>
                    <a:pt x="47625" y="542671"/>
                  </a:cubicBezTo>
                  <a:lnTo>
                    <a:pt x="1326769" y="542671"/>
                  </a:lnTo>
                  <a:cubicBezTo>
                    <a:pt x="1350645" y="542671"/>
                    <a:pt x="1367536" y="520954"/>
                    <a:pt x="1367536" y="499237"/>
                  </a:cubicBezTo>
                  <a:lnTo>
                    <a:pt x="1367536" y="303530"/>
                  </a:lnTo>
                  <a:cubicBezTo>
                    <a:pt x="1374394" y="169545"/>
                    <a:pt x="1272286" y="42672"/>
                    <a:pt x="1112520" y="42672"/>
                  </a:cubicBezTo>
                  <a:lnTo>
                    <a:pt x="966216" y="42672"/>
                  </a:lnTo>
                  <a:cubicBezTo>
                    <a:pt x="942340" y="42672"/>
                    <a:pt x="935609" y="31877"/>
                    <a:pt x="921893" y="17399"/>
                  </a:cubicBezTo>
                  <a:cubicBezTo>
                    <a:pt x="913130" y="5842"/>
                    <a:pt x="900430" y="508"/>
                    <a:pt x="887476" y="508"/>
                  </a:cubicBezTo>
                  <a:cubicBezTo>
                    <a:pt x="875665" y="508"/>
                    <a:pt x="863600" y="4953"/>
                    <a:pt x="853948" y="13589"/>
                  </a:cubicBezTo>
                  <a:lnTo>
                    <a:pt x="683895" y="194691"/>
                  </a:lnTo>
                  <a:lnTo>
                    <a:pt x="513715" y="13589"/>
                  </a:lnTo>
                  <a:cubicBezTo>
                    <a:pt x="505206" y="4445"/>
                    <a:pt x="493395" y="0"/>
                    <a:pt x="48133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12" name="Group 81">
            <a:extLst>
              <a:ext uri="{FF2B5EF4-FFF2-40B4-BE49-F238E27FC236}">
                <a16:creationId xmlns:a16="http://schemas.microsoft.com/office/drawing/2014/main" id="{48BAB54E-855D-832E-BEFC-6755842FED4A}"/>
              </a:ext>
            </a:extLst>
          </p:cNvPr>
          <p:cNvGrpSpPr/>
          <p:nvPr/>
        </p:nvGrpSpPr>
        <p:grpSpPr>
          <a:xfrm>
            <a:off x="6605460" y="5945074"/>
            <a:ext cx="791100" cy="834300"/>
            <a:chOff x="0" y="0"/>
            <a:chExt cx="1054800" cy="1112400"/>
          </a:xfrm>
        </p:grpSpPr>
        <p:sp>
          <p:nvSpPr>
            <p:cNvPr id="313" name="Freeform 82">
              <a:extLst>
                <a:ext uri="{FF2B5EF4-FFF2-40B4-BE49-F238E27FC236}">
                  <a16:creationId xmlns:a16="http://schemas.microsoft.com/office/drawing/2014/main" id="{A2D75B57-5D41-9AB2-31A3-BD848B3F24A5}"/>
                </a:ext>
              </a:extLst>
            </p:cNvPr>
            <p:cNvSpPr/>
            <p:nvPr/>
          </p:nvSpPr>
          <p:spPr>
            <a:xfrm>
              <a:off x="0" y="127"/>
              <a:ext cx="1054862" cy="1112139"/>
            </a:xfrm>
            <a:custGeom>
              <a:avLst/>
              <a:gdLst/>
              <a:ahLst/>
              <a:cxnLst/>
              <a:rect l="l" t="t" r="r" b="b"/>
              <a:pathLst>
                <a:path w="1054862" h="1112139">
                  <a:moveTo>
                    <a:pt x="833501" y="192913"/>
                  </a:moveTo>
                  <a:lnTo>
                    <a:pt x="911606" y="240157"/>
                  </a:lnTo>
                  <a:lnTo>
                    <a:pt x="739775" y="556768"/>
                  </a:lnTo>
                  <a:lnTo>
                    <a:pt x="661670" y="509524"/>
                  </a:lnTo>
                  <a:cubicBezTo>
                    <a:pt x="690245" y="454025"/>
                    <a:pt x="802259" y="248539"/>
                    <a:pt x="833501" y="192913"/>
                  </a:cubicBezTo>
                  <a:close/>
                  <a:moveTo>
                    <a:pt x="645922" y="581787"/>
                  </a:moveTo>
                  <a:lnTo>
                    <a:pt x="687705" y="609600"/>
                  </a:lnTo>
                  <a:lnTo>
                    <a:pt x="643382" y="640080"/>
                  </a:lnTo>
                  <a:lnTo>
                    <a:pt x="645922" y="581787"/>
                  </a:lnTo>
                  <a:close/>
                  <a:moveTo>
                    <a:pt x="872490" y="751078"/>
                  </a:moveTo>
                  <a:cubicBezTo>
                    <a:pt x="893318" y="751078"/>
                    <a:pt x="906399" y="767715"/>
                    <a:pt x="906399" y="784352"/>
                  </a:cubicBezTo>
                  <a:cubicBezTo>
                    <a:pt x="906399" y="806704"/>
                    <a:pt x="893318" y="823341"/>
                    <a:pt x="872490" y="823341"/>
                  </a:cubicBezTo>
                  <a:lnTo>
                    <a:pt x="463677" y="823341"/>
                  </a:lnTo>
                  <a:cubicBezTo>
                    <a:pt x="442849" y="823341"/>
                    <a:pt x="427228" y="806704"/>
                    <a:pt x="427228" y="784352"/>
                  </a:cubicBezTo>
                  <a:cubicBezTo>
                    <a:pt x="427228" y="764921"/>
                    <a:pt x="442849" y="751078"/>
                    <a:pt x="463677" y="751078"/>
                  </a:cubicBezTo>
                  <a:close/>
                  <a:moveTo>
                    <a:pt x="255270" y="492760"/>
                  </a:moveTo>
                  <a:cubicBezTo>
                    <a:pt x="273431" y="492760"/>
                    <a:pt x="289052" y="512191"/>
                    <a:pt x="289052" y="528955"/>
                  </a:cubicBezTo>
                  <a:lnTo>
                    <a:pt x="289052" y="553974"/>
                  </a:lnTo>
                  <a:cubicBezTo>
                    <a:pt x="328168" y="567817"/>
                    <a:pt x="359410" y="609473"/>
                    <a:pt x="359410" y="656717"/>
                  </a:cubicBezTo>
                  <a:cubicBezTo>
                    <a:pt x="359410" y="678942"/>
                    <a:pt x="343789" y="692912"/>
                    <a:pt x="322961" y="692912"/>
                  </a:cubicBezTo>
                  <a:cubicBezTo>
                    <a:pt x="302133" y="692912"/>
                    <a:pt x="289052" y="673481"/>
                    <a:pt x="289052" y="656717"/>
                  </a:cubicBezTo>
                  <a:cubicBezTo>
                    <a:pt x="289052" y="637286"/>
                    <a:pt x="273431" y="617855"/>
                    <a:pt x="255270" y="617855"/>
                  </a:cubicBezTo>
                  <a:cubicBezTo>
                    <a:pt x="234442" y="617855"/>
                    <a:pt x="221361" y="637286"/>
                    <a:pt x="221361" y="656717"/>
                  </a:cubicBezTo>
                  <a:cubicBezTo>
                    <a:pt x="221361" y="678942"/>
                    <a:pt x="250063" y="698373"/>
                    <a:pt x="276098" y="720598"/>
                  </a:cubicBezTo>
                  <a:cubicBezTo>
                    <a:pt x="312547" y="748411"/>
                    <a:pt x="359410" y="781685"/>
                    <a:pt x="359410" y="840105"/>
                  </a:cubicBezTo>
                  <a:cubicBezTo>
                    <a:pt x="359410" y="890143"/>
                    <a:pt x="328168" y="929005"/>
                    <a:pt x="289052" y="945642"/>
                  </a:cubicBezTo>
                  <a:lnTo>
                    <a:pt x="289052" y="970534"/>
                  </a:lnTo>
                  <a:cubicBezTo>
                    <a:pt x="289052" y="989965"/>
                    <a:pt x="273431" y="1009396"/>
                    <a:pt x="255270" y="1009396"/>
                  </a:cubicBezTo>
                  <a:cubicBezTo>
                    <a:pt x="234442" y="1009396"/>
                    <a:pt x="221361" y="989965"/>
                    <a:pt x="221361" y="970534"/>
                  </a:cubicBezTo>
                  <a:lnTo>
                    <a:pt x="221361" y="945515"/>
                  </a:lnTo>
                  <a:cubicBezTo>
                    <a:pt x="182372" y="931545"/>
                    <a:pt x="153670" y="890016"/>
                    <a:pt x="153670" y="839978"/>
                  </a:cubicBezTo>
                  <a:cubicBezTo>
                    <a:pt x="153670" y="820547"/>
                    <a:pt x="169291" y="803783"/>
                    <a:pt x="190119" y="803783"/>
                  </a:cubicBezTo>
                  <a:cubicBezTo>
                    <a:pt x="208407" y="803783"/>
                    <a:pt x="221361" y="820420"/>
                    <a:pt x="221361" y="839978"/>
                  </a:cubicBezTo>
                  <a:cubicBezTo>
                    <a:pt x="221361" y="862203"/>
                    <a:pt x="236982" y="876046"/>
                    <a:pt x="255270" y="876046"/>
                  </a:cubicBezTo>
                  <a:cubicBezTo>
                    <a:pt x="273558" y="876046"/>
                    <a:pt x="289052" y="859409"/>
                    <a:pt x="289052" y="839978"/>
                  </a:cubicBezTo>
                  <a:cubicBezTo>
                    <a:pt x="289052" y="820547"/>
                    <a:pt x="263017" y="800989"/>
                    <a:pt x="234442" y="778764"/>
                  </a:cubicBezTo>
                  <a:cubicBezTo>
                    <a:pt x="197993" y="750951"/>
                    <a:pt x="153670" y="714883"/>
                    <a:pt x="153670" y="656590"/>
                  </a:cubicBezTo>
                  <a:cubicBezTo>
                    <a:pt x="153670" y="609473"/>
                    <a:pt x="182372" y="570611"/>
                    <a:pt x="221361" y="553847"/>
                  </a:cubicBezTo>
                  <a:lnTo>
                    <a:pt x="221361" y="528955"/>
                  </a:lnTo>
                  <a:cubicBezTo>
                    <a:pt x="221361" y="506730"/>
                    <a:pt x="236982" y="492760"/>
                    <a:pt x="255270" y="492760"/>
                  </a:cubicBezTo>
                  <a:close/>
                  <a:moveTo>
                    <a:pt x="872490" y="970534"/>
                  </a:moveTo>
                  <a:cubicBezTo>
                    <a:pt x="893318" y="970534"/>
                    <a:pt x="906399" y="987171"/>
                    <a:pt x="906399" y="1009396"/>
                  </a:cubicBezTo>
                  <a:cubicBezTo>
                    <a:pt x="906399" y="1026033"/>
                    <a:pt x="893318" y="1042670"/>
                    <a:pt x="872490" y="1042670"/>
                  </a:cubicBezTo>
                  <a:lnTo>
                    <a:pt x="463677" y="1042670"/>
                  </a:lnTo>
                  <a:cubicBezTo>
                    <a:pt x="442849" y="1042670"/>
                    <a:pt x="427228" y="1026033"/>
                    <a:pt x="427228" y="1009396"/>
                  </a:cubicBezTo>
                  <a:cubicBezTo>
                    <a:pt x="427228" y="987171"/>
                    <a:pt x="442849" y="970534"/>
                    <a:pt x="463677" y="970534"/>
                  </a:cubicBezTo>
                  <a:close/>
                  <a:moveTo>
                    <a:pt x="903859" y="0"/>
                  </a:moveTo>
                  <a:cubicBezTo>
                    <a:pt x="876300" y="0"/>
                    <a:pt x="849884" y="15367"/>
                    <a:pt x="836041" y="43053"/>
                  </a:cubicBezTo>
                  <a:lnTo>
                    <a:pt x="651256" y="387350"/>
                  </a:lnTo>
                  <a:lnTo>
                    <a:pt x="101600" y="387350"/>
                  </a:lnTo>
                  <a:cubicBezTo>
                    <a:pt x="46863" y="387350"/>
                    <a:pt x="0" y="434594"/>
                    <a:pt x="0" y="492887"/>
                  </a:cubicBezTo>
                  <a:lnTo>
                    <a:pt x="0" y="1003808"/>
                  </a:lnTo>
                  <a:cubicBezTo>
                    <a:pt x="0" y="1062228"/>
                    <a:pt x="46863" y="1112139"/>
                    <a:pt x="101600" y="1112139"/>
                  </a:cubicBezTo>
                  <a:lnTo>
                    <a:pt x="945515" y="1112139"/>
                  </a:lnTo>
                  <a:cubicBezTo>
                    <a:pt x="1000125" y="1112139"/>
                    <a:pt x="1049655" y="1064895"/>
                    <a:pt x="1049655" y="1003808"/>
                  </a:cubicBezTo>
                  <a:lnTo>
                    <a:pt x="1049655" y="492760"/>
                  </a:lnTo>
                  <a:cubicBezTo>
                    <a:pt x="1041781" y="434467"/>
                    <a:pt x="997585" y="387223"/>
                    <a:pt x="940308" y="387223"/>
                  </a:cubicBezTo>
                  <a:lnTo>
                    <a:pt x="911606" y="387223"/>
                  </a:lnTo>
                  <a:lnTo>
                    <a:pt x="1031367" y="165100"/>
                  </a:lnTo>
                  <a:cubicBezTo>
                    <a:pt x="1054862" y="123444"/>
                    <a:pt x="1041781" y="70739"/>
                    <a:pt x="1002792" y="51181"/>
                  </a:cubicBezTo>
                  <a:lnTo>
                    <a:pt x="945515" y="12446"/>
                  </a:lnTo>
                  <a:cubicBezTo>
                    <a:pt x="932307" y="3937"/>
                    <a:pt x="917956" y="0"/>
                    <a:pt x="90385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14" name="Group 83">
            <a:extLst>
              <a:ext uri="{FF2B5EF4-FFF2-40B4-BE49-F238E27FC236}">
                <a16:creationId xmlns:a16="http://schemas.microsoft.com/office/drawing/2014/main" id="{31F5E7ED-D56C-386A-135C-D83C9F6E1944}"/>
              </a:ext>
            </a:extLst>
          </p:cNvPr>
          <p:cNvGrpSpPr/>
          <p:nvPr/>
        </p:nvGrpSpPr>
        <p:grpSpPr>
          <a:xfrm>
            <a:off x="13095180" y="5190154"/>
            <a:ext cx="202500" cy="198720"/>
            <a:chOff x="0" y="0"/>
            <a:chExt cx="270000" cy="264960"/>
          </a:xfrm>
        </p:grpSpPr>
        <p:sp>
          <p:nvSpPr>
            <p:cNvPr id="315" name="Freeform 84">
              <a:extLst>
                <a:ext uri="{FF2B5EF4-FFF2-40B4-BE49-F238E27FC236}">
                  <a16:creationId xmlns:a16="http://schemas.microsoft.com/office/drawing/2014/main" id="{EAD74DFC-614D-1C90-DA1E-D1F228726B57}"/>
                </a:ext>
              </a:extLst>
            </p:cNvPr>
            <p:cNvSpPr/>
            <p:nvPr/>
          </p:nvSpPr>
          <p:spPr>
            <a:xfrm>
              <a:off x="0" y="0"/>
              <a:ext cx="270002" cy="264922"/>
            </a:xfrm>
            <a:custGeom>
              <a:avLst/>
              <a:gdLst/>
              <a:ahLst/>
              <a:cxnLst/>
              <a:rect l="l" t="t" r="r" b="b"/>
              <a:pathLst>
                <a:path w="270002" h="264922">
                  <a:moveTo>
                    <a:pt x="135001" y="68199"/>
                  </a:moveTo>
                  <a:cubicBezTo>
                    <a:pt x="153924" y="68199"/>
                    <a:pt x="168148" y="85852"/>
                    <a:pt x="168148" y="100965"/>
                  </a:cubicBezTo>
                  <a:cubicBezTo>
                    <a:pt x="168148" y="116078"/>
                    <a:pt x="153924" y="136271"/>
                    <a:pt x="135001" y="136271"/>
                  </a:cubicBezTo>
                  <a:cubicBezTo>
                    <a:pt x="118491" y="136271"/>
                    <a:pt x="106553" y="118618"/>
                    <a:pt x="106553" y="100965"/>
                  </a:cubicBezTo>
                  <a:cubicBezTo>
                    <a:pt x="106553" y="80772"/>
                    <a:pt x="118491" y="68199"/>
                    <a:pt x="135001" y="68199"/>
                  </a:cubicBezTo>
                  <a:close/>
                  <a:moveTo>
                    <a:pt x="0" y="0"/>
                  </a:moveTo>
                  <a:lnTo>
                    <a:pt x="0" y="166497"/>
                  </a:lnTo>
                  <a:cubicBezTo>
                    <a:pt x="0" y="219456"/>
                    <a:pt x="40259" y="264922"/>
                    <a:pt x="92329" y="264922"/>
                  </a:cubicBezTo>
                  <a:lnTo>
                    <a:pt x="175260" y="264922"/>
                  </a:lnTo>
                  <a:cubicBezTo>
                    <a:pt x="224917" y="264922"/>
                    <a:pt x="270002" y="219583"/>
                    <a:pt x="270002" y="166497"/>
                  </a:cubicBezTo>
                  <a:lnTo>
                    <a:pt x="270002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16" name="Group 85">
            <a:extLst>
              <a:ext uri="{FF2B5EF4-FFF2-40B4-BE49-F238E27FC236}">
                <a16:creationId xmlns:a16="http://schemas.microsoft.com/office/drawing/2014/main" id="{E8B46792-5841-12FC-B364-E079081CA783}"/>
              </a:ext>
            </a:extLst>
          </p:cNvPr>
          <p:cNvGrpSpPr/>
          <p:nvPr/>
        </p:nvGrpSpPr>
        <p:grpSpPr>
          <a:xfrm>
            <a:off x="13097340" y="4629634"/>
            <a:ext cx="202500" cy="510840"/>
            <a:chOff x="0" y="0"/>
            <a:chExt cx="270000" cy="681120"/>
          </a:xfrm>
        </p:grpSpPr>
        <p:sp>
          <p:nvSpPr>
            <p:cNvPr id="317" name="Freeform 86">
              <a:extLst>
                <a:ext uri="{FF2B5EF4-FFF2-40B4-BE49-F238E27FC236}">
                  <a16:creationId xmlns:a16="http://schemas.microsoft.com/office/drawing/2014/main" id="{4C4D5C2C-C053-B5E7-277A-597F986AC59D}"/>
                </a:ext>
              </a:extLst>
            </p:cNvPr>
            <p:cNvSpPr/>
            <p:nvPr/>
          </p:nvSpPr>
          <p:spPr>
            <a:xfrm>
              <a:off x="127" y="127"/>
              <a:ext cx="269875" cy="680974"/>
            </a:xfrm>
            <a:custGeom>
              <a:avLst/>
              <a:gdLst/>
              <a:ahLst/>
              <a:cxnLst/>
              <a:rect l="l" t="t" r="r" b="b"/>
              <a:pathLst>
                <a:path w="269875" h="680974">
                  <a:moveTo>
                    <a:pt x="130175" y="128524"/>
                  </a:moveTo>
                  <a:cubicBezTo>
                    <a:pt x="144399" y="128524"/>
                    <a:pt x="163322" y="143764"/>
                    <a:pt x="163322" y="163957"/>
                  </a:cubicBezTo>
                  <a:lnTo>
                    <a:pt x="163322" y="582549"/>
                  </a:lnTo>
                  <a:cubicBezTo>
                    <a:pt x="163322" y="600202"/>
                    <a:pt x="149098" y="612775"/>
                    <a:pt x="130175" y="612775"/>
                  </a:cubicBezTo>
                  <a:cubicBezTo>
                    <a:pt x="113538" y="612775"/>
                    <a:pt x="101727" y="597662"/>
                    <a:pt x="101727" y="582549"/>
                  </a:cubicBezTo>
                  <a:lnTo>
                    <a:pt x="101727" y="163957"/>
                  </a:lnTo>
                  <a:cubicBezTo>
                    <a:pt x="101727" y="143764"/>
                    <a:pt x="115951" y="128524"/>
                    <a:pt x="130175" y="128524"/>
                  </a:cubicBezTo>
                  <a:close/>
                  <a:moveTo>
                    <a:pt x="92329" y="0"/>
                  </a:moveTo>
                  <a:cubicBezTo>
                    <a:pt x="42545" y="0"/>
                    <a:pt x="0" y="42799"/>
                    <a:pt x="0" y="95758"/>
                  </a:cubicBezTo>
                  <a:lnTo>
                    <a:pt x="0" y="680974"/>
                  </a:lnTo>
                  <a:lnTo>
                    <a:pt x="269875" y="680974"/>
                  </a:lnTo>
                  <a:lnTo>
                    <a:pt x="269875" y="95758"/>
                  </a:lnTo>
                  <a:cubicBezTo>
                    <a:pt x="267462" y="42799"/>
                    <a:pt x="224917" y="0"/>
                    <a:pt x="17513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18" name="Group 87">
            <a:extLst>
              <a:ext uri="{FF2B5EF4-FFF2-40B4-BE49-F238E27FC236}">
                <a16:creationId xmlns:a16="http://schemas.microsoft.com/office/drawing/2014/main" id="{3E637851-AB3F-DF56-83C4-4869D6BA5700}"/>
              </a:ext>
            </a:extLst>
          </p:cNvPr>
          <p:cNvGrpSpPr/>
          <p:nvPr/>
        </p:nvGrpSpPr>
        <p:grpSpPr>
          <a:xfrm>
            <a:off x="13344120" y="5190154"/>
            <a:ext cx="202500" cy="198720"/>
            <a:chOff x="0" y="0"/>
            <a:chExt cx="270000" cy="264960"/>
          </a:xfrm>
        </p:grpSpPr>
        <p:sp>
          <p:nvSpPr>
            <p:cNvPr id="319" name="Freeform 88">
              <a:extLst>
                <a:ext uri="{FF2B5EF4-FFF2-40B4-BE49-F238E27FC236}">
                  <a16:creationId xmlns:a16="http://schemas.microsoft.com/office/drawing/2014/main" id="{CF6E6F98-A641-B9FD-D834-879F3412A78A}"/>
                </a:ext>
              </a:extLst>
            </p:cNvPr>
            <p:cNvSpPr/>
            <p:nvPr/>
          </p:nvSpPr>
          <p:spPr>
            <a:xfrm>
              <a:off x="0" y="0"/>
              <a:ext cx="270002" cy="264922"/>
            </a:xfrm>
            <a:custGeom>
              <a:avLst/>
              <a:gdLst/>
              <a:ahLst/>
              <a:cxnLst/>
              <a:rect l="l" t="t" r="r" b="b"/>
              <a:pathLst>
                <a:path w="270002" h="264922">
                  <a:moveTo>
                    <a:pt x="135001" y="68199"/>
                  </a:moveTo>
                  <a:cubicBezTo>
                    <a:pt x="153924" y="68199"/>
                    <a:pt x="165735" y="85852"/>
                    <a:pt x="165735" y="100965"/>
                  </a:cubicBezTo>
                  <a:cubicBezTo>
                    <a:pt x="165735" y="116078"/>
                    <a:pt x="151511" y="136271"/>
                    <a:pt x="135001" y="136271"/>
                  </a:cubicBezTo>
                  <a:cubicBezTo>
                    <a:pt x="118491" y="136271"/>
                    <a:pt x="104140" y="118618"/>
                    <a:pt x="104140" y="100838"/>
                  </a:cubicBezTo>
                  <a:cubicBezTo>
                    <a:pt x="104140" y="80645"/>
                    <a:pt x="118364" y="68072"/>
                    <a:pt x="135001" y="68072"/>
                  </a:cubicBezTo>
                  <a:close/>
                  <a:moveTo>
                    <a:pt x="0" y="0"/>
                  </a:moveTo>
                  <a:lnTo>
                    <a:pt x="0" y="166497"/>
                  </a:lnTo>
                  <a:cubicBezTo>
                    <a:pt x="0" y="219456"/>
                    <a:pt x="40259" y="264922"/>
                    <a:pt x="94742" y="264922"/>
                  </a:cubicBezTo>
                  <a:lnTo>
                    <a:pt x="177673" y="264922"/>
                  </a:lnTo>
                  <a:cubicBezTo>
                    <a:pt x="227457" y="264922"/>
                    <a:pt x="270002" y="219583"/>
                    <a:pt x="270002" y="166497"/>
                  </a:cubicBezTo>
                  <a:lnTo>
                    <a:pt x="270002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20" name="Group 89">
            <a:extLst>
              <a:ext uri="{FF2B5EF4-FFF2-40B4-BE49-F238E27FC236}">
                <a16:creationId xmlns:a16="http://schemas.microsoft.com/office/drawing/2014/main" id="{53714C01-EFF3-86F8-3772-8D41F7F3785D}"/>
              </a:ext>
            </a:extLst>
          </p:cNvPr>
          <p:cNvGrpSpPr/>
          <p:nvPr/>
        </p:nvGrpSpPr>
        <p:grpSpPr>
          <a:xfrm>
            <a:off x="13344120" y="4629634"/>
            <a:ext cx="202500" cy="510840"/>
            <a:chOff x="0" y="0"/>
            <a:chExt cx="270000" cy="681120"/>
          </a:xfrm>
        </p:grpSpPr>
        <p:sp>
          <p:nvSpPr>
            <p:cNvPr id="321" name="Freeform 90">
              <a:extLst>
                <a:ext uri="{FF2B5EF4-FFF2-40B4-BE49-F238E27FC236}">
                  <a16:creationId xmlns:a16="http://schemas.microsoft.com/office/drawing/2014/main" id="{A4530A08-9AED-AB7E-050D-592D155C5946}"/>
                </a:ext>
              </a:extLst>
            </p:cNvPr>
            <p:cNvSpPr/>
            <p:nvPr/>
          </p:nvSpPr>
          <p:spPr>
            <a:xfrm>
              <a:off x="0" y="0"/>
              <a:ext cx="270002" cy="681101"/>
            </a:xfrm>
            <a:custGeom>
              <a:avLst/>
              <a:gdLst/>
              <a:ahLst/>
              <a:cxnLst/>
              <a:rect l="l" t="t" r="r" b="b"/>
              <a:pathLst>
                <a:path w="270002" h="681101">
                  <a:moveTo>
                    <a:pt x="135001" y="128651"/>
                  </a:moveTo>
                  <a:cubicBezTo>
                    <a:pt x="153924" y="128651"/>
                    <a:pt x="165735" y="143891"/>
                    <a:pt x="165735" y="164084"/>
                  </a:cubicBezTo>
                  <a:lnTo>
                    <a:pt x="165735" y="582676"/>
                  </a:lnTo>
                  <a:cubicBezTo>
                    <a:pt x="165735" y="600329"/>
                    <a:pt x="151511" y="612902"/>
                    <a:pt x="135001" y="612902"/>
                  </a:cubicBezTo>
                  <a:cubicBezTo>
                    <a:pt x="120777" y="612902"/>
                    <a:pt x="104140" y="597789"/>
                    <a:pt x="104140" y="582676"/>
                  </a:cubicBezTo>
                  <a:lnTo>
                    <a:pt x="104140" y="164084"/>
                  </a:lnTo>
                  <a:cubicBezTo>
                    <a:pt x="104140" y="143891"/>
                    <a:pt x="118364" y="128651"/>
                    <a:pt x="135001" y="128651"/>
                  </a:cubicBezTo>
                  <a:close/>
                  <a:moveTo>
                    <a:pt x="94742" y="127"/>
                  </a:moveTo>
                  <a:cubicBezTo>
                    <a:pt x="45085" y="127"/>
                    <a:pt x="0" y="42926"/>
                    <a:pt x="0" y="95885"/>
                  </a:cubicBezTo>
                  <a:lnTo>
                    <a:pt x="0" y="681101"/>
                  </a:lnTo>
                  <a:lnTo>
                    <a:pt x="270002" y="681101"/>
                  </a:lnTo>
                  <a:lnTo>
                    <a:pt x="270002" y="95885"/>
                  </a:lnTo>
                  <a:cubicBezTo>
                    <a:pt x="270002" y="42926"/>
                    <a:pt x="227330" y="0"/>
                    <a:pt x="17767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22" name="Group 91">
            <a:extLst>
              <a:ext uri="{FF2B5EF4-FFF2-40B4-BE49-F238E27FC236}">
                <a16:creationId xmlns:a16="http://schemas.microsoft.com/office/drawing/2014/main" id="{CD10063A-5D8A-7C26-6E7B-FE2E6875A079}"/>
              </a:ext>
            </a:extLst>
          </p:cNvPr>
          <p:cNvGrpSpPr/>
          <p:nvPr/>
        </p:nvGrpSpPr>
        <p:grpSpPr>
          <a:xfrm>
            <a:off x="13590900" y="5190154"/>
            <a:ext cx="202500" cy="198720"/>
            <a:chOff x="0" y="0"/>
            <a:chExt cx="270000" cy="264960"/>
          </a:xfrm>
        </p:grpSpPr>
        <p:sp>
          <p:nvSpPr>
            <p:cNvPr id="323" name="Freeform 92">
              <a:extLst>
                <a:ext uri="{FF2B5EF4-FFF2-40B4-BE49-F238E27FC236}">
                  <a16:creationId xmlns:a16="http://schemas.microsoft.com/office/drawing/2014/main" id="{42FCFC3D-3F01-B9BD-25A2-989416E3155E}"/>
                </a:ext>
              </a:extLst>
            </p:cNvPr>
            <p:cNvSpPr/>
            <p:nvPr/>
          </p:nvSpPr>
          <p:spPr>
            <a:xfrm>
              <a:off x="0" y="0"/>
              <a:ext cx="269875" cy="264922"/>
            </a:xfrm>
            <a:custGeom>
              <a:avLst/>
              <a:gdLst/>
              <a:ahLst/>
              <a:cxnLst/>
              <a:rect l="l" t="t" r="r" b="b"/>
              <a:pathLst>
                <a:path w="269875" h="264922">
                  <a:moveTo>
                    <a:pt x="137414" y="68199"/>
                  </a:moveTo>
                  <a:cubicBezTo>
                    <a:pt x="156337" y="68199"/>
                    <a:pt x="170561" y="85852"/>
                    <a:pt x="170561" y="100965"/>
                  </a:cubicBezTo>
                  <a:cubicBezTo>
                    <a:pt x="170561" y="116078"/>
                    <a:pt x="156337" y="136271"/>
                    <a:pt x="137414" y="136271"/>
                  </a:cubicBezTo>
                  <a:cubicBezTo>
                    <a:pt x="120777" y="136271"/>
                    <a:pt x="108966" y="118618"/>
                    <a:pt x="108966" y="100965"/>
                  </a:cubicBezTo>
                  <a:cubicBezTo>
                    <a:pt x="108966" y="80772"/>
                    <a:pt x="120777" y="68199"/>
                    <a:pt x="137414" y="68199"/>
                  </a:cubicBezTo>
                  <a:close/>
                  <a:moveTo>
                    <a:pt x="0" y="0"/>
                  </a:moveTo>
                  <a:lnTo>
                    <a:pt x="0" y="166497"/>
                  </a:lnTo>
                  <a:lnTo>
                    <a:pt x="2413" y="166497"/>
                  </a:lnTo>
                  <a:cubicBezTo>
                    <a:pt x="2413" y="219456"/>
                    <a:pt x="42672" y="264922"/>
                    <a:pt x="94742" y="264922"/>
                  </a:cubicBezTo>
                  <a:lnTo>
                    <a:pt x="177546" y="264922"/>
                  </a:lnTo>
                  <a:cubicBezTo>
                    <a:pt x="227330" y="264922"/>
                    <a:pt x="269875" y="219583"/>
                    <a:pt x="269875" y="166497"/>
                  </a:cubicBezTo>
                  <a:lnTo>
                    <a:pt x="269875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24" name="Group 93">
            <a:extLst>
              <a:ext uri="{FF2B5EF4-FFF2-40B4-BE49-F238E27FC236}">
                <a16:creationId xmlns:a16="http://schemas.microsoft.com/office/drawing/2014/main" id="{51150B91-6B2D-B91E-0F3B-E291098F98D1}"/>
              </a:ext>
            </a:extLst>
          </p:cNvPr>
          <p:cNvGrpSpPr/>
          <p:nvPr/>
        </p:nvGrpSpPr>
        <p:grpSpPr>
          <a:xfrm>
            <a:off x="13594140" y="4629634"/>
            <a:ext cx="202500" cy="510840"/>
            <a:chOff x="0" y="0"/>
            <a:chExt cx="270000" cy="681120"/>
          </a:xfrm>
        </p:grpSpPr>
        <p:sp>
          <p:nvSpPr>
            <p:cNvPr id="325" name="Freeform 94">
              <a:extLst>
                <a:ext uri="{FF2B5EF4-FFF2-40B4-BE49-F238E27FC236}">
                  <a16:creationId xmlns:a16="http://schemas.microsoft.com/office/drawing/2014/main" id="{8A7735A8-4FD3-EFF2-E726-E3D873A39F81}"/>
                </a:ext>
              </a:extLst>
            </p:cNvPr>
            <p:cNvSpPr/>
            <p:nvPr/>
          </p:nvSpPr>
          <p:spPr>
            <a:xfrm>
              <a:off x="0" y="127"/>
              <a:ext cx="270002" cy="680974"/>
            </a:xfrm>
            <a:custGeom>
              <a:avLst/>
              <a:gdLst/>
              <a:ahLst/>
              <a:cxnLst/>
              <a:rect l="l" t="t" r="r" b="b"/>
              <a:pathLst>
                <a:path w="270002" h="680974">
                  <a:moveTo>
                    <a:pt x="130302" y="128524"/>
                  </a:moveTo>
                  <a:cubicBezTo>
                    <a:pt x="144526" y="128524"/>
                    <a:pt x="163449" y="143764"/>
                    <a:pt x="163449" y="163957"/>
                  </a:cubicBezTo>
                  <a:lnTo>
                    <a:pt x="163449" y="582549"/>
                  </a:lnTo>
                  <a:cubicBezTo>
                    <a:pt x="163449" y="600202"/>
                    <a:pt x="149225" y="612775"/>
                    <a:pt x="130302" y="612775"/>
                  </a:cubicBezTo>
                  <a:cubicBezTo>
                    <a:pt x="113792" y="612775"/>
                    <a:pt x="101854" y="597662"/>
                    <a:pt x="101854" y="582549"/>
                  </a:cubicBezTo>
                  <a:lnTo>
                    <a:pt x="101854" y="163957"/>
                  </a:lnTo>
                  <a:cubicBezTo>
                    <a:pt x="101854" y="143764"/>
                    <a:pt x="116078" y="128524"/>
                    <a:pt x="130302" y="128524"/>
                  </a:cubicBezTo>
                  <a:close/>
                  <a:moveTo>
                    <a:pt x="92329" y="0"/>
                  </a:moveTo>
                  <a:cubicBezTo>
                    <a:pt x="42672" y="0"/>
                    <a:pt x="0" y="42799"/>
                    <a:pt x="0" y="95758"/>
                  </a:cubicBezTo>
                  <a:lnTo>
                    <a:pt x="0" y="680974"/>
                  </a:lnTo>
                  <a:lnTo>
                    <a:pt x="270002" y="680974"/>
                  </a:lnTo>
                  <a:lnTo>
                    <a:pt x="270002" y="95758"/>
                  </a:lnTo>
                  <a:cubicBezTo>
                    <a:pt x="267589" y="42799"/>
                    <a:pt x="224917" y="0"/>
                    <a:pt x="17526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26" name="Group 95">
            <a:extLst>
              <a:ext uri="{FF2B5EF4-FFF2-40B4-BE49-F238E27FC236}">
                <a16:creationId xmlns:a16="http://schemas.microsoft.com/office/drawing/2014/main" id="{67EB92DE-D6E1-C5A0-CAE4-664607D50F13}"/>
              </a:ext>
            </a:extLst>
          </p:cNvPr>
          <p:cNvGrpSpPr/>
          <p:nvPr/>
        </p:nvGrpSpPr>
        <p:grpSpPr>
          <a:xfrm>
            <a:off x="7879320" y="3528574"/>
            <a:ext cx="855360" cy="305640"/>
            <a:chOff x="0" y="0"/>
            <a:chExt cx="1140480" cy="407520"/>
          </a:xfrm>
        </p:grpSpPr>
        <p:sp>
          <p:nvSpPr>
            <p:cNvPr id="327" name="Freeform 96">
              <a:extLst>
                <a:ext uri="{FF2B5EF4-FFF2-40B4-BE49-F238E27FC236}">
                  <a16:creationId xmlns:a16="http://schemas.microsoft.com/office/drawing/2014/main" id="{4032ED7E-97E5-493B-832E-F0DECBE7B32F}"/>
                </a:ext>
              </a:extLst>
            </p:cNvPr>
            <p:cNvSpPr/>
            <p:nvPr/>
          </p:nvSpPr>
          <p:spPr>
            <a:xfrm>
              <a:off x="0" y="127"/>
              <a:ext cx="1140460" cy="407543"/>
            </a:xfrm>
            <a:custGeom>
              <a:avLst/>
              <a:gdLst/>
              <a:ahLst/>
              <a:cxnLst/>
              <a:rect l="l" t="t" r="r" b="b"/>
              <a:pathLst>
                <a:path w="1140460" h="407543">
                  <a:moveTo>
                    <a:pt x="222758" y="0"/>
                  </a:moveTo>
                  <a:cubicBezTo>
                    <a:pt x="99695" y="0"/>
                    <a:pt x="0" y="106299"/>
                    <a:pt x="0" y="233807"/>
                  </a:cubicBezTo>
                  <a:lnTo>
                    <a:pt x="0" y="357886"/>
                  </a:lnTo>
                  <a:cubicBezTo>
                    <a:pt x="0" y="386207"/>
                    <a:pt x="23368" y="407543"/>
                    <a:pt x="46482" y="407543"/>
                  </a:cubicBezTo>
                  <a:lnTo>
                    <a:pt x="1093851" y="407543"/>
                  </a:lnTo>
                  <a:cubicBezTo>
                    <a:pt x="1120521" y="407543"/>
                    <a:pt x="1140460" y="386334"/>
                    <a:pt x="1140460" y="357886"/>
                  </a:cubicBezTo>
                  <a:lnTo>
                    <a:pt x="1140460" y="233807"/>
                  </a:lnTo>
                  <a:cubicBezTo>
                    <a:pt x="1140460" y="106299"/>
                    <a:pt x="1040638" y="0"/>
                    <a:pt x="92100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28" name="Group 97">
            <a:extLst>
              <a:ext uri="{FF2B5EF4-FFF2-40B4-BE49-F238E27FC236}">
                <a16:creationId xmlns:a16="http://schemas.microsoft.com/office/drawing/2014/main" id="{97B4BF9B-D4C8-3A49-54A6-1B3615AD3E23}"/>
              </a:ext>
            </a:extLst>
          </p:cNvPr>
          <p:cNvGrpSpPr/>
          <p:nvPr/>
        </p:nvGrpSpPr>
        <p:grpSpPr>
          <a:xfrm>
            <a:off x="7948980" y="3903334"/>
            <a:ext cx="720900" cy="71820"/>
            <a:chOff x="0" y="0"/>
            <a:chExt cx="961200" cy="95760"/>
          </a:xfrm>
        </p:grpSpPr>
        <p:sp>
          <p:nvSpPr>
            <p:cNvPr id="329" name="Freeform 98">
              <a:extLst>
                <a:ext uri="{FF2B5EF4-FFF2-40B4-BE49-F238E27FC236}">
                  <a16:creationId xmlns:a16="http://schemas.microsoft.com/office/drawing/2014/main" id="{9CE4C649-FED7-2902-D703-E5CB4CEA40D8}"/>
                </a:ext>
              </a:extLst>
            </p:cNvPr>
            <p:cNvSpPr/>
            <p:nvPr/>
          </p:nvSpPr>
          <p:spPr>
            <a:xfrm>
              <a:off x="0" y="127"/>
              <a:ext cx="961009" cy="95504"/>
            </a:xfrm>
            <a:custGeom>
              <a:avLst/>
              <a:gdLst/>
              <a:ahLst/>
              <a:cxnLst/>
              <a:rect l="l" t="t" r="r" b="b"/>
              <a:pathLst>
                <a:path w="961009" h="95504">
                  <a:moveTo>
                    <a:pt x="0" y="0"/>
                  </a:moveTo>
                  <a:lnTo>
                    <a:pt x="0" y="49530"/>
                  </a:lnTo>
                  <a:cubicBezTo>
                    <a:pt x="0" y="77851"/>
                    <a:pt x="20066" y="95504"/>
                    <a:pt x="46609" y="95504"/>
                  </a:cubicBezTo>
                  <a:lnTo>
                    <a:pt x="917829" y="95504"/>
                  </a:lnTo>
                  <a:cubicBezTo>
                    <a:pt x="944372" y="95504"/>
                    <a:pt x="961009" y="70739"/>
                    <a:pt x="961009" y="49530"/>
                  </a:cubicBezTo>
                  <a:lnTo>
                    <a:pt x="961009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30" name="Group 99">
            <a:extLst>
              <a:ext uri="{FF2B5EF4-FFF2-40B4-BE49-F238E27FC236}">
                <a16:creationId xmlns:a16="http://schemas.microsoft.com/office/drawing/2014/main" id="{E7BBE009-F8EB-D5A1-FFE9-0E87263E71A2}"/>
              </a:ext>
            </a:extLst>
          </p:cNvPr>
          <p:cNvGrpSpPr/>
          <p:nvPr/>
        </p:nvGrpSpPr>
        <p:grpSpPr>
          <a:xfrm>
            <a:off x="8076420" y="2904334"/>
            <a:ext cx="459000" cy="558360"/>
            <a:chOff x="0" y="0"/>
            <a:chExt cx="612000" cy="744480"/>
          </a:xfrm>
        </p:grpSpPr>
        <p:sp>
          <p:nvSpPr>
            <p:cNvPr id="331" name="Freeform 100">
              <a:extLst>
                <a:ext uri="{FF2B5EF4-FFF2-40B4-BE49-F238E27FC236}">
                  <a16:creationId xmlns:a16="http://schemas.microsoft.com/office/drawing/2014/main" id="{19BEA44F-78B4-A509-F7D2-08B29A166DB3}"/>
                </a:ext>
              </a:extLst>
            </p:cNvPr>
            <p:cNvSpPr/>
            <p:nvPr/>
          </p:nvSpPr>
          <p:spPr>
            <a:xfrm>
              <a:off x="0" y="0"/>
              <a:ext cx="612013" cy="744347"/>
            </a:xfrm>
            <a:custGeom>
              <a:avLst/>
              <a:gdLst/>
              <a:ahLst/>
              <a:cxnLst/>
              <a:rect l="l" t="t" r="r" b="b"/>
              <a:pathLst>
                <a:path w="612013" h="744347">
                  <a:moveTo>
                    <a:pt x="309372" y="0"/>
                  </a:moveTo>
                  <a:cubicBezTo>
                    <a:pt x="136398" y="0"/>
                    <a:pt x="0" y="145415"/>
                    <a:pt x="0" y="322580"/>
                  </a:cubicBezTo>
                  <a:cubicBezTo>
                    <a:pt x="3429" y="428879"/>
                    <a:pt x="53213" y="528066"/>
                    <a:pt x="132969" y="588391"/>
                  </a:cubicBezTo>
                  <a:lnTo>
                    <a:pt x="132969" y="744347"/>
                  </a:lnTo>
                  <a:lnTo>
                    <a:pt x="482219" y="744347"/>
                  </a:lnTo>
                  <a:lnTo>
                    <a:pt x="482219" y="588391"/>
                  </a:lnTo>
                  <a:cubicBezTo>
                    <a:pt x="565404" y="528066"/>
                    <a:pt x="612013" y="428879"/>
                    <a:pt x="612013" y="322580"/>
                  </a:cubicBezTo>
                  <a:cubicBezTo>
                    <a:pt x="612013" y="141732"/>
                    <a:pt x="475615" y="0"/>
                    <a:pt x="30937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32" name="Group 101">
            <a:extLst>
              <a:ext uri="{FF2B5EF4-FFF2-40B4-BE49-F238E27FC236}">
                <a16:creationId xmlns:a16="http://schemas.microsoft.com/office/drawing/2014/main" id="{8A45E323-02FA-5CAA-F44D-69501FD7803B}"/>
              </a:ext>
            </a:extLst>
          </p:cNvPr>
          <p:cNvGrpSpPr/>
          <p:nvPr/>
        </p:nvGrpSpPr>
        <p:grpSpPr>
          <a:xfrm>
            <a:off x="8125560" y="5943994"/>
            <a:ext cx="584280" cy="837000"/>
            <a:chOff x="0" y="0"/>
            <a:chExt cx="779040" cy="1116000"/>
          </a:xfrm>
        </p:grpSpPr>
        <p:sp>
          <p:nvSpPr>
            <p:cNvPr id="333" name="Freeform 102">
              <a:extLst>
                <a:ext uri="{FF2B5EF4-FFF2-40B4-BE49-F238E27FC236}">
                  <a16:creationId xmlns:a16="http://schemas.microsoft.com/office/drawing/2014/main" id="{9A1EB864-16FC-38C2-138B-EB4AB80D55E7}"/>
                </a:ext>
              </a:extLst>
            </p:cNvPr>
            <p:cNvSpPr/>
            <p:nvPr/>
          </p:nvSpPr>
          <p:spPr>
            <a:xfrm>
              <a:off x="0" y="0"/>
              <a:ext cx="779145" cy="1115949"/>
            </a:xfrm>
            <a:custGeom>
              <a:avLst/>
              <a:gdLst/>
              <a:ahLst/>
              <a:cxnLst/>
              <a:rect l="l" t="t" r="r" b="b"/>
              <a:pathLst>
                <a:path w="779145" h="1115949">
                  <a:moveTo>
                    <a:pt x="398653" y="146812"/>
                  </a:moveTo>
                  <a:cubicBezTo>
                    <a:pt x="419481" y="146812"/>
                    <a:pt x="435102" y="166243"/>
                    <a:pt x="435102" y="182880"/>
                  </a:cubicBezTo>
                  <a:lnTo>
                    <a:pt x="435102" y="207899"/>
                  </a:lnTo>
                  <a:cubicBezTo>
                    <a:pt x="474091" y="218948"/>
                    <a:pt x="502793" y="263398"/>
                    <a:pt x="502793" y="310642"/>
                  </a:cubicBezTo>
                  <a:cubicBezTo>
                    <a:pt x="502793" y="332867"/>
                    <a:pt x="487172" y="346710"/>
                    <a:pt x="466344" y="346710"/>
                  </a:cubicBezTo>
                  <a:cubicBezTo>
                    <a:pt x="448056" y="346710"/>
                    <a:pt x="435102" y="327279"/>
                    <a:pt x="435102" y="310642"/>
                  </a:cubicBezTo>
                  <a:cubicBezTo>
                    <a:pt x="435102" y="288417"/>
                    <a:pt x="419481" y="271780"/>
                    <a:pt x="398653" y="271780"/>
                  </a:cubicBezTo>
                  <a:cubicBezTo>
                    <a:pt x="377825" y="271780"/>
                    <a:pt x="364744" y="288417"/>
                    <a:pt x="364744" y="310642"/>
                  </a:cubicBezTo>
                  <a:cubicBezTo>
                    <a:pt x="364744" y="332867"/>
                    <a:pt x="395986" y="352298"/>
                    <a:pt x="422021" y="374396"/>
                  </a:cubicBezTo>
                  <a:cubicBezTo>
                    <a:pt x="455930" y="402209"/>
                    <a:pt x="502793" y="435483"/>
                    <a:pt x="502793" y="493776"/>
                  </a:cubicBezTo>
                  <a:cubicBezTo>
                    <a:pt x="502793" y="543687"/>
                    <a:pt x="474091" y="582676"/>
                    <a:pt x="435102" y="599313"/>
                  </a:cubicBezTo>
                  <a:lnTo>
                    <a:pt x="435102" y="624332"/>
                  </a:lnTo>
                  <a:cubicBezTo>
                    <a:pt x="435102" y="643763"/>
                    <a:pt x="416814" y="657606"/>
                    <a:pt x="398653" y="657606"/>
                  </a:cubicBezTo>
                  <a:cubicBezTo>
                    <a:pt x="377825" y="657606"/>
                    <a:pt x="364744" y="640969"/>
                    <a:pt x="364744" y="624332"/>
                  </a:cubicBezTo>
                  <a:lnTo>
                    <a:pt x="364744" y="599440"/>
                  </a:lnTo>
                  <a:cubicBezTo>
                    <a:pt x="325628" y="585597"/>
                    <a:pt x="297053" y="543941"/>
                    <a:pt x="297053" y="493903"/>
                  </a:cubicBezTo>
                  <a:cubicBezTo>
                    <a:pt x="297053" y="474472"/>
                    <a:pt x="312674" y="457708"/>
                    <a:pt x="333502" y="457708"/>
                  </a:cubicBezTo>
                  <a:cubicBezTo>
                    <a:pt x="351663" y="457708"/>
                    <a:pt x="364744" y="474345"/>
                    <a:pt x="364744" y="493903"/>
                  </a:cubicBezTo>
                  <a:cubicBezTo>
                    <a:pt x="364744" y="516128"/>
                    <a:pt x="383032" y="530098"/>
                    <a:pt x="398653" y="530098"/>
                  </a:cubicBezTo>
                  <a:cubicBezTo>
                    <a:pt x="416814" y="530098"/>
                    <a:pt x="435102" y="513334"/>
                    <a:pt x="435102" y="493903"/>
                  </a:cubicBezTo>
                  <a:cubicBezTo>
                    <a:pt x="435102" y="474472"/>
                    <a:pt x="409067" y="452247"/>
                    <a:pt x="377825" y="432816"/>
                  </a:cubicBezTo>
                  <a:cubicBezTo>
                    <a:pt x="343916" y="405003"/>
                    <a:pt x="297053" y="368935"/>
                    <a:pt x="297053" y="310642"/>
                  </a:cubicBezTo>
                  <a:cubicBezTo>
                    <a:pt x="297053" y="263398"/>
                    <a:pt x="325628" y="224536"/>
                    <a:pt x="364744" y="207899"/>
                  </a:cubicBezTo>
                  <a:lnTo>
                    <a:pt x="364744" y="182880"/>
                  </a:lnTo>
                  <a:cubicBezTo>
                    <a:pt x="364744" y="160655"/>
                    <a:pt x="383032" y="146812"/>
                    <a:pt x="398653" y="146812"/>
                  </a:cubicBezTo>
                  <a:close/>
                  <a:moveTo>
                    <a:pt x="502793" y="827151"/>
                  </a:moveTo>
                  <a:lnTo>
                    <a:pt x="502793" y="902081"/>
                  </a:lnTo>
                  <a:lnTo>
                    <a:pt x="297053" y="902081"/>
                  </a:lnTo>
                  <a:lnTo>
                    <a:pt x="297053" y="827151"/>
                  </a:lnTo>
                  <a:close/>
                  <a:moveTo>
                    <a:pt x="397002" y="0"/>
                  </a:moveTo>
                  <a:cubicBezTo>
                    <a:pt x="371983" y="0"/>
                    <a:pt x="346329" y="2540"/>
                    <a:pt x="320421" y="8001"/>
                  </a:cubicBezTo>
                  <a:cubicBezTo>
                    <a:pt x="174625" y="44069"/>
                    <a:pt x="57277" y="171831"/>
                    <a:pt x="31242" y="327406"/>
                  </a:cubicBezTo>
                  <a:cubicBezTo>
                    <a:pt x="0" y="502158"/>
                    <a:pt x="83312" y="674370"/>
                    <a:pt x="229362" y="754888"/>
                  </a:cubicBezTo>
                  <a:lnTo>
                    <a:pt x="229362" y="932688"/>
                  </a:lnTo>
                  <a:cubicBezTo>
                    <a:pt x="229362" y="1032637"/>
                    <a:pt x="307467" y="1115949"/>
                    <a:pt x="401320" y="1115949"/>
                  </a:cubicBezTo>
                  <a:cubicBezTo>
                    <a:pt x="495173" y="1115949"/>
                    <a:pt x="575945" y="1032637"/>
                    <a:pt x="575945" y="932688"/>
                  </a:cubicBezTo>
                  <a:lnTo>
                    <a:pt x="575945" y="754888"/>
                  </a:lnTo>
                  <a:cubicBezTo>
                    <a:pt x="698373" y="685546"/>
                    <a:pt x="779145" y="549402"/>
                    <a:pt x="779145" y="396748"/>
                  </a:cubicBezTo>
                  <a:cubicBezTo>
                    <a:pt x="776605" y="176276"/>
                    <a:pt x="604266" y="0"/>
                    <a:pt x="39700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34" name="Group 103">
            <a:extLst>
              <a:ext uri="{FF2B5EF4-FFF2-40B4-BE49-F238E27FC236}">
                <a16:creationId xmlns:a16="http://schemas.microsoft.com/office/drawing/2014/main" id="{BF72344C-2570-F45D-9EB7-949373F6C861}"/>
              </a:ext>
            </a:extLst>
          </p:cNvPr>
          <p:cNvGrpSpPr/>
          <p:nvPr/>
        </p:nvGrpSpPr>
        <p:grpSpPr>
          <a:xfrm>
            <a:off x="8033760" y="6237754"/>
            <a:ext cx="85860" cy="54000"/>
            <a:chOff x="0" y="0"/>
            <a:chExt cx="114480" cy="72000"/>
          </a:xfrm>
        </p:grpSpPr>
        <p:sp>
          <p:nvSpPr>
            <p:cNvPr id="335" name="Freeform 104">
              <a:extLst>
                <a:ext uri="{FF2B5EF4-FFF2-40B4-BE49-F238E27FC236}">
                  <a16:creationId xmlns:a16="http://schemas.microsoft.com/office/drawing/2014/main" id="{2816B8A5-739C-CEC7-CC88-B76854F91254}"/>
                </a:ext>
              </a:extLst>
            </p:cNvPr>
            <p:cNvSpPr/>
            <p:nvPr/>
          </p:nvSpPr>
          <p:spPr>
            <a:xfrm>
              <a:off x="127" y="0"/>
              <a:ext cx="114427" cy="71882"/>
            </a:xfrm>
            <a:custGeom>
              <a:avLst/>
              <a:gdLst/>
              <a:ahLst/>
              <a:cxnLst/>
              <a:rect l="l" t="t" r="r" b="b"/>
              <a:pathLst>
                <a:path w="114427" h="71882">
                  <a:moveTo>
                    <a:pt x="31115" y="0"/>
                  </a:moveTo>
                  <a:cubicBezTo>
                    <a:pt x="12954" y="0"/>
                    <a:pt x="0" y="16637"/>
                    <a:pt x="0" y="33147"/>
                  </a:cubicBezTo>
                  <a:cubicBezTo>
                    <a:pt x="0" y="55245"/>
                    <a:pt x="15621" y="71882"/>
                    <a:pt x="31242" y="71882"/>
                  </a:cubicBezTo>
                  <a:lnTo>
                    <a:pt x="77978" y="71882"/>
                  </a:lnTo>
                  <a:cubicBezTo>
                    <a:pt x="96139" y="71882"/>
                    <a:pt x="114427" y="55245"/>
                    <a:pt x="114427" y="33147"/>
                  </a:cubicBezTo>
                  <a:cubicBezTo>
                    <a:pt x="114300" y="13843"/>
                    <a:pt x="96139" y="0"/>
                    <a:pt x="77978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36" name="Group 105">
            <a:extLst>
              <a:ext uri="{FF2B5EF4-FFF2-40B4-BE49-F238E27FC236}">
                <a16:creationId xmlns:a16="http://schemas.microsoft.com/office/drawing/2014/main" id="{FA4C2CCE-BE6F-BEB2-7A34-33129FCBBEA7}"/>
              </a:ext>
            </a:extLst>
          </p:cNvPr>
          <p:cNvGrpSpPr/>
          <p:nvPr/>
        </p:nvGrpSpPr>
        <p:grpSpPr>
          <a:xfrm>
            <a:off x="8731440" y="6237754"/>
            <a:ext cx="88020" cy="54000"/>
            <a:chOff x="0" y="0"/>
            <a:chExt cx="117360" cy="72000"/>
          </a:xfrm>
        </p:grpSpPr>
        <p:sp>
          <p:nvSpPr>
            <p:cNvPr id="337" name="Freeform 106">
              <a:extLst>
                <a:ext uri="{FF2B5EF4-FFF2-40B4-BE49-F238E27FC236}">
                  <a16:creationId xmlns:a16="http://schemas.microsoft.com/office/drawing/2014/main" id="{9BE8CB85-EF2E-1DB6-BFF2-6A55D8D9B62B}"/>
                </a:ext>
              </a:extLst>
            </p:cNvPr>
            <p:cNvSpPr/>
            <p:nvPr/>
          </p:nvSpPr>
          <p:spPr>
            <a:xfrm>
              <a:off x="127" y="0"/>
              <a:ext cx="117221" cy="71882"/>
            </a:xfrm>
            <a:custGeom>
              <a:avLst/>
              <a:gdLst/>
              <a:ahLst/>
              <a:cxnLst/>
              <a:rect l="l" t="t" r="r" b="b"/>
              <a:pathLst>
                <a:path w="117221" h="71882">
                  <a:moveTo>
                    <a:pt x="36449" y="0"/>
                  </a:moveTo>
                  <a:cubicBezTo>
                    <a:pt x="18161" y="0"/>
                    <a:pt x="0" y="16637"/>
                    <a:pt x="0" y="33147"/>
                  </a:cubicBezTo>
                  <a:cubicBezTo>
                    <a:pt x="0" y="55245"/>
                    <a:pt x="18161" y="71882"/>
                    <a:pt x="36449" y="71882"/>
                  </a:cubicBezTo>
                  <a:lnTo>
                    <a:pt x="83312" y="71882"/>
                  </a:lnTo>
                  <a:cubicBezTo>
                    <a:pt x="101600" y="71882"/>
                    <a:pt x="114554" y="55245"/>
                    <a:pt x="114554" y="33147"/>
                  </a:cubicBezTo>
                  <a:cubicBezTo>
                    <a:pt x="117221" y="13843"/>
                    <a:pt x="101600" y="0"/>
                    <a:pt x="8331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38" name="Group 107">
            <a:extLst>
              <a:ext uri="{FF2B5EF4-FFF2-40B4-BE49-F238E27FC236}">
                <a16:creationId xmlns:a16="http://schemas.microsoft.com/office/drawing/2014/main" id="{0C854731-88FB-5974-D3FE-D09808330589}"/>
              </a:ext>
            </a:extLst>
          </p:cNvPr>
          <p:cNvGrpSpPr/>
          <p:nvPr/>
        </p:nvGrpSpPr>
        <p:grpSpPr>
          <a:xfrm>
            <a:off x="8139060" y="6487774"/>
            <a:ext cx="79920" cy="80460"/>
            <a:chOff x="0" y="0"/>
            <a:chExt cx="106560" cy="107280"/>
          </a:xfrm>
        </p:grpSpPr>
        <p:sp>
          <p:nvSpPr>
            <p:cNvPr id="339" name="Freeform 108">
              <a:extLst>
                <a:ext uri="{FF2B5EF4-FFF2-40B4-BE49-F238E27FC236}">
                  <a16:creationId xmlns:a16="http://schemas.microsoft.com/office/drawing/2014/main" id="{B061C16F-DE78-C6E3-40AB-831E06C1A9CF}"/>
                </a:ext>
              </a:extLst>
            </p:cNvPr>
            <p:cNvSpPr/>
            <p:nvPr/>
          </p:nvSpPr>
          <p:spPr>
            <a:xfrm>
              <a:off x="127" y="127"/>
              <a:ext cx="106553" cy="107188"/>
            </a:xfrm>
            <a:custGeom>
              <a:avLst/>
              <a:gdLst/>
              <a:ahLst/>
              <a:cxnLst/>
              <a:rect l="l" t="t" r="r" b="b"/>
              <a:pathLst>
                <a:path w="106553" h="107188">
                  <a:moveTo>
                    <a:pt x="68707" y="0"/>
                  </a:moveTo>
                  <a:cubicBezTo>
                    <a:pt x="59563" y="0"/>
                    <a:pt x="50546" y="3429"/>
                    <a:pt x="44069" y="10414"/>
                  </a:cubicBezTo>
                  <a:lnTo>
                    <a:pt x="12954" y="43815"/>
                  </a:lnTo>
                  <a:cubicBezTo>
                    <a:pt x="0" y="57658"/>
                    <a:pt x="0" y="82804"/>
                    <a:pt x="12954" y="96774"/>
                  </a:cubicBezTo>
                  <a:cubicBezTo>
                    <a:pt x="19431" y="103632"/>
                    <a:pt x="27940" y="107188"/>
                    <a:pt x="36322" y="107188"/>
                  </a:cubicBezTo>
                  <a:cubicBezTo>
                    <a:pt x="44704" y="107188"/>
                    <a:pt x="53213" y="103632"/>
                    <a:pt x="59563" y="96774"/>
                  </a:cubicBezTo>
                  <a:lnTo>
                    <a:pt x="93472" y="60452"/>
                  </a:lnTo>
                  <a:cubicBezTo>
                    <a:pt x="106553" y="46482"/>
                    <a:pt x="106553" y="21463"/>
                    <a:pt x="93472" y="10287"/>
                  </a:cubicBezTo>
                  <a:cubicBezTo>
                    <a:pt x="86868" y="3429"/>
                    <a:pt x="77851" y="0"/>
                    <a:pt x="68707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40" name="Group 109">
            <a:extLst>
              <a:ext uri="{FF2B5EF4-FFF2-40B4-BE49-F238E27FC236}">
                <a16:creationId xmlns:a16="http://schemas.microsoft.com/office/drawing/2014/main" id="{BD6188A2-B281-0F22-2E1A-A242954BA94D}"/>
              </a:ext>
            </a:extLst>
          </p:cNvPr>
          <p:cNvGrpSpPr/>
          <p:nvPr/>
        </p:nvGrpSpPr>
        <p:grpSpPr>
          <a:xfrm>
            <a:off x="8635320" y="5959114"/>
            <a:ext cx="79920" cy="80460"/>
            <a:chOff x="0" y="0"/>
            <a:chExt cx="106560" cy="107280"/>
          </a:xfrm>
        </p:grpSpPr>
        <p:sp>
          <p:nvSpPr>
            <p:cNvPr id="341" name="Freeform 110">
              <a:extLst>
                <a:ext uri="{FF2B5EF4-FFF2-40B4-BE49-F238E27FC236}">
                  <a16:creationId xmlns:a16="http://schemas.microsoft.com/office/drawing/2014/main" id="{4AE4F1D7-291E-DABE-A065-51AFD6C9E2B5}"/>
                </a:ext>
              </a:extLst>
            </p:cNvPr>
            <p:cNvSpPr/>
            <p:nvPr/>
          </p:nvSpPr>
          <p:spPr>
            <a:xfrm>
              <a:off x="0" y="127"/>
              <a:ext cx="106553" cy="107061"/>
            </a:xfrm>
            <a:custGeom>
              <a:avLst/>
              <a:gdLst/>
              <a:ahLst/>
              <a:cxnLst/>
              <a:rect l="l" t="t" r="r" b="b"/>
              <a:pathLst>
                <a:path w="106553" h="107061">
                  <a:moveTo>
                    <a:pt x="68834" y="0"/>
                  </a:moveTo>
                  <a:cubicBezTo>
                    <a:pt x="59817" y="0"/>
                    <a:pt x="50546" y="3429"/>
                    <a:pt x="44196" y="10414"/>
                  </a:cubicBezTo>
                  <a:lnTo>
                    <a:pt x="10414" y="43815"/>
                  </a:lnTo>
                  <a:cubicBezTo>
                    <a:pt x="0" y="57658"/>
                    <a:pt x="0" y="82804"/>
                    <a:pt x="10414" y="96647"/>
                  </a:cubicBezTo>
                  <a:cubicBezTo>
                    <a:pt x="16891" y="103632"/>
                    <a:pt x="26035" y="107061"/>
                    <a:pt x="35052" y="107061"/>
                  </a:cubicBezTo>
                  <a:cubicBezTo>
                    <a:pt x="44069" y="107061"/>
                    <a:pt x="53340" y="103632"/>
                    <a:pt x="59817" y="96647"/>
                  </a:cubicBezTo>
                  <a:lnTo>
                    <a:pt x="93472" y="60452"/>
                  </a:lnTo>
                  <a:cubicBezTo>
                    <a:pt x="106553" y="49276"/>
                    <a:pt x="106553" y="24257"/>
                    <a:pt x="93472" y="10287"/>
                  </a:cubicBezTo>
                  <a:cubicBezTo>
                    <a:pt x="87122" y="3429"/>
                    <a:pt x="77978" y="0"/>
                    <a:pt x="6883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42" name="Group 111">
            <a:extLst>
              <a:ext uri="{FF2B5EF4-FFF2-40B4-BE49-F238E27FC236}">
                <a16:creationId xmlns:a16="http://schemas.microsoft.com/office/drawing/2014/main" id="{E4A22681-CBEB-8BE7-C0E3-210255377190}"/>
              </a:ext>
            </a:extLst>
          </p:cNvPr>
          <p:cNvGrpSpPr/>
          <p:nvPr/>
        </p:nvGrpSpPr>
        <p:grpSpPr>
          <a:xfrm>
            <a:off x="8635320" y="6487774"/>
            <a:ext cx="79920" cy="80460"/>
            <a:chOff x="0" y="0"/>
            <a:chExt cx="106560" cy="107280"/>
          </a:xfrm>
        </p:grpSpPr>
        <p:sp>
          <p:nvSpPr>
            <p:cNvPr id="343" name="Freeform 112">
              <a:extLst>
                <a:ext uri="{FF2B5EF4-FFF2-40B4-BE49-F238E27FC236}">
                  <a16:creationId xmlns:a16="http://schemas.microsoft.com/office/drawing/2014/main" id="{71D4722F-521C-8645-EE91-ACFA502657D7}"/>
                </a:ext>
              </a:extLst>
            </p:cNvPr>
            <p:cNvSpPr/>
            <p:nvPr/>
          </p:nvSpPr>
          <p:spPr>
            <a:xfrm>
              <a:off x="0" y="127"/>
              <a:ext cx="106553" cy="107188"/>
            </a:xfrm>
            <a:custGeom>
              <a:avLst/>
              <a:gdLst/>
              <a:ahLst/>
              <a:cxnLst/>
              <a:rect l="l" t="t" r="r" b="b"/>
              <a:pathLst>
                <a:path w="106553" h="107188">
                  <a:moveTo>
                    <a:pt x="35052" y="0"/>
                  </a:moveTo>
                  <a:cubicBezTo>
                    <a:pt x="26035" y="0"/>
                    <a:pt x="16891" y="3429"/>
                    <a:pt x="10414" y="10414"/>
                  </a:cubicBezTo>
                  <a:cubicBezTo>
                    <a:pt x="0" y="21463"/>
                    <a:pt x="0" y="46482"/>
                    <a:pt x="10414" y="60452"/>
                  </a:cubicBezTo>
                  <a:lnTo>
                    <a:pt x="44196" y="96774"/>
                  </a:lnTo>
                  <a:cubicBezTo>
                    <a:pt x="50673" y="103632"/>
                    <a:pt x="59817" y="107188"/>
                    <a:pt x="68834" y="107188"/>
                  </a:cubicBezTo>
                  <a:cubicBezTo>
                    <a:pt x="77851" y="107188"/>
                    <a:pt x="87122" y="103632"/>
                    <a:pt x="93472" y="96774"/>
                  </a:cubicBezTo>
                  <a:cubicBezTo>
                    <a:pt x="106553" y="82804"/>
                    <a:pt x="106553" y="57658"/>
                    <a:pt x="93472" y="43815"/>
                  </a:cubicBezTo>
                  <a:lnTo>
                    <a:pt x="59817" y="10414"/>
                  </a:lnTo>
                  <a:cubicBezTo>
                    <a:pt x="53340" y="3429"/>
                    <a:pt x="44196" y="0"/>
                    <a:pt x="3505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44" name="Group 113">
            <a:extLst>
              <a:ext uri="{FF2B5EF4-FFF2-40B4-BE49-F238E27FC236}">
                <a16:creationId xmlns:a16="http://schemas.microsoft.com/office/drawing/2014/main" id="{0E2557CD-6135-E012-9718-FD705800786B}"/>
              </a:ext>
            </a:extLst>
          </p:cNvPr>
          <p:cNvGrpSpPr/>
          <p:nvPr/>
        </p:nvGrpSpPr>
        <p:grpSpPr>
          <a:xfrm>
            <a:off x="8139060" y="5959114"/>
            <a:ext cx="79920" cy="80460"/>
            <a:chOff x="0" y="0"/>
            <a:chExt cx="106560" cy="107280"/>
          </a:xfrm>
        </p:grpSpPr>
        <p:sp>
          <p:nvSpPr>
            <p:cNvPr id="345" name="Freeform 114">
              <a:extLst>
                <a:ext uri="{FF2B5EF4-FFF2-40B4-BE49-F238E27FC236}">
                  <a16:creationId xmlns:a16="http://schemas.microsoft.com/office/drawing/2014/main" id="{8498CFCA-0DB9-D138-B270-2EC2A2C6E985}"/>
                </a:ext>
              </a:extLst>
            </p:cNvPr>
            <p:cNvSpPr/>
            <p:nvPr/>
          </p:nvSpPr>
          <p:spPr>
            <a:xfrm>
              <a:off x="127" y="127"/>
              <a:ext cx="106553" cy="107061"/>
            </a:xfrm>
            <a:custGeom>
              <a:avLst/>
              <a:gdLst/>
              <a:ahLst/>
              <a:cxnLst/>
              <a:rect l="l" t="t" r="r" b="b"/>
              <a:pathLst>
                <a:path w="106553" h="107061">
                  <a:moveTo>
                    <a:pt x="36322" y="0"/>
                  </a:moveTo>
                  <a:cubicBezTo>
                    <a:pt x="27940" y="0"/>
                    <a:pt x="19431" y="3429"/>
                    <a:pt x="12954" y="10414"/>
                  </a:cubicBezTo>
                  <a:cubicBezTo>
                    <a:pt x="0" y="24257"/>
                    <a:pt x="0" y="49403"/>
                    <a:pt x="12954" y="60452"/>
                  </a:cubicBezTo>
                  <a:lnTo>
                    <a:pt x="44069" y="96647"/>
                  </a:lnTo>
                  <a:cubicBezTo>
                    <a:pt x="50546" y="103632"/>
                    <a:pt x="59690" y="107061"/>
                    <a:pt x="68834" y="107061"/>
                  </a:cubicBezTo>
                  <a:cubicBezTo>
                    <a:pt x="77978" y="107061"/>
                    <a:pt x="86995" y="103632"/>
                    <a:pt x="93472" y="96647"/>
                  </a:cubicBezTo>
                  <a:cubicBezTo>
                    <a:pt x="106553" y="82804"/>
                    <a:pt x="106553" y="57658"/>
                    <a:pt x="93472" y="43815"/>
                  </a:cubicBezTo>
                  <a:lnTo>
                    <a:pt x="59563" y="10414"/>
                  </a:lnTo>
                  <a:cubicBezTo>
                    <a:pt x="53213" y="3429"/>
                    <a:pt x="44704" y="0"/>
                    <a:pt x="3632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46" name="Group 115">
            <a:extLst>
              <a:ext uri="{FF2B5EF4-FFF2-40B4-BE49-F238E27FC236}">
                <a16:creationId xmlns:a16="http://schemas.microsoft.com/office/drawing/2014/main" id="{1F4E77CC-4188-1369-26C7-85B1C1B1A2F2}"/>
              </a:ext>
            </a:extLst>
          </p:cNvPr>
          <p:cNvGrpSpPr/>
          <p:nvPr/>
        </p:nvGrpSpPr>
        <p:grpSpPr>
          <a:xfrm>
            <a:off x="10553940" y="2931334"/>
            <a:ext cx="756000" cy="785700"/>
            <a:chOff x="0" y="0"/>
            <a:chExt cx="1008000" cy="1047600"/>
          </a:xfrm>
        </p:grpSpPr>
        <p:sp>
          <p:nvSpPr>
            <p:cNvPr id="347" name="Freeform 116">
              <a:extLst>
                <a:ext uri="{FF2B5EF4-FFF2-40B4-BE49-F238E27FC236}">
                  <a16:creationId xmlns:a16="http://schemas.microsoft.com/office/drawing/2014/main" id="{E0B5894D-11B7-3B03-1C64-3856EA1DAB49}"/>
                </a:ext>
              </a:extLst>
            </p:cNvPr>
            <p:cNvSpPr/>
            <p:nvPr/>
          </p:nvSpPr>
          <p:spPr>
            <a:xfrm>
              <a:off x="0" y="127"/>
              <a:ext cx="1007999" cy="1047369"/>
            </a:xfrm>
            <a:custGeom>
              <a:avLst/>
              <a:gdLst/>
              <a:ahLst/>
              <a:cxnLst/>
              <a:rect l="l" t="t" r="r" b="b"/>
              <a:pathLst>
                <a:path w="1007999" h="1047369">
                  <a:moveTo>
                    <a:pt x="361188" y="94869"/>
                  </a:moveTo>
                  <a:cubicBezTo>
                    <a:pt x="372872" y="94869"/>
                    <a:pt x="384683" y="99314"/>
                    <a:pt x="393065" y="108331"/>
                  </a:cubicBezTo>
                  <a:cubicBezTo>
                    <a:pt x="409956" y="126238"/>
                    <a:pt x="409956" y="158496"/>
                    <a:pt x="393065" y="176403"/>
                  </a:cubicBezTo>
                  <a:lnTo>
                    <a:pt x="174625" y="409067"/>
                  </a:lnTo>
                  <a:cubicBezTo>
                    <a:pt x="166370" y="418084"/>
                    <a:pt x="154432" y="422529"/>
                    <a:pt x="142748" y="422529"/>
                  </a:cubicBezTo>
                  <a:cubicBezTo>
                    <a:pt x="131064" y="422529"/>
                    <a:pt x="119126" y="418084"/>
                    <a:pt x="110871" y="409067"/>
                  </a:cubicBezTo>
                  <a:cubicBezTo>
                    <a:pt x="93980" y="391160"/>
                    <a:pt x="93980" y="358902"/>
                    <a:pt x="110871" y="341122"/>
                  </a:cubicBezTo>
                  <a:lnTo>
                    <a:pt x="329311" y="108331"/>
                  </a:lnTo>
                  <a:cubicBezTo>
                    <a:pt x="337566" y="99314"/>
                    <a:pt x="349504" y="94869"/>
                    <a:pt x="361188" y="94869"/>
                  </a:cubicBezTo>
                  <a:close/>
                  <a:moveTo>
                    <a:pt x="861822" y="628396"/>
                  </a:moveTo>
                  <a:cubicBezTo>
                    <a:pt x="873506" y="628396"/>
                    <a:pt x="885444" y="632841"/>
                    <a:pt x="893699" y="641858"/>
                  </a:cubicBezTo>
                  <a:cubicBezTo>
                    <a:pt x="910590" y="659765"/>
                    <a:pt x="910590" y="692023"/>
                    <a:pt x="893699" y="709930"/>
                  </a:cubicBezTo>
                  <a:lnTo>
                    <a:pt x="675386" y="942721"/>
                  </a:lnTo>
                  <a:cubicBezTo>
                    <a:pt x="667004" y="949833"/>
                    <a:pt x="655066" y="953389"/>
                    <a:pt x="643382" y="953389"/>
                  </a:cubicBezTo>
                  <a:cubicBezTo>
                    <a:pt x="631698" y="953389"/>
                    <a:pt x="619887" y="949833"/>
                    <a:pt x="611505" y="942721"/>
                  </a:cubicBezTo>
                  <a:cubicBezTo>
                    <a:pt x="594614" y="924814"/>
                    <a:pt x="594614" y="892429"/>
                    <a:pt x="611505" y="874649"/>
                  </a:cubicBezTo>
                  <a:lnTo>
                    <a:pt x="829945" y="641858"/>
                  </a:lnTo>
                  <a:cubicBezTo>
                    <a:pt x="838327" y="632841"/>
                    <a:pt x="850138" y="628396"/>
                    <a:pt x="861822" y="628396"/>
                  </a:cubicBezTo>
                  <a:close/>
                  <a:moveTo>
                    <a:pt x="364109" y="0"/>
                  </a:moveTo>
                  <a:cubicBezTo>
                    <a:pt x="330073" y="0"/>
                    <a:pt x="295656" y="13462"/>
                    <a:pt x="268732" y="40259"/>
                  </a:cubicBezTo>
                  <a:lnTo>
                    <a:pt x="50419" y="273050"/>
                  </a:lnTo>
                  <a:cubicBezTo>
                    <a:pt x="0" y="326771"/>
                    <a:pt x="0" y="416179"/>
                    <a:pt x="50419" y="477139"/>
                  </a:cubicBezTo>
                  <a:cubicBezTo>
                    <a:pt x="74676" y="500634"/>
                    <a:pt x="107442" y="516382"/>
                    <a:pt x="143383" y="516382"/>
                  </a:cubicBezTo>
                  <a:cubicBezTo>
                    <a:pt x="162306" y="516382"/>
                    <a:pt x="181864" y="512064"/>
                    <a:pt x="201549" y="502158"/>
                  </a:cubicBezTo>
                  <a:lnTo>
                    <a:pt x="524129" y="845947"/>
                  </a:lnTo>
                  <a:cubicBezTo>
                    <a:pt x="497205" y="906907"/>
                    <a:pt x="510667" y="967613"/>
                    <a:pt x="547624" y="1007110"/>
                  </a:cubicBezTo>
                  <a:cubicBezTo>
                    <a:pt x="572897" y="1033907"/>
                    <a:pt x="606552" y="1047369"/>
                    <a:pt x="640969" y="1047369"/>
                  </a:cubicBezTo>
                  <a:cubicBezTo>
                    <a:pt x="675386" y="1047369"/>
                    <a:pt x="710565" y="1033907"/>
                    <a:pt x="739140" y="1007110"/>
                  </a:cubicBezTo>
                  <a:lnTo>
                    <a:pt x="957580" y="774319"/>
                  </a:lnTo>
                  <a:cubicBezTo>
                    <a:pt x="1007999" y="720598"/>
                    <a:pt x="1007999" y="631063"/>
                    <a:pt x="957580" y="573786"/>
                  </a:cubicBezTo>
                  <a:cubicBezTo>
                    <a:pt x="933958" y="548513"/>
                    <a:pt x="900684" y="533527"/>
                    <a:pt x="865632" y="533527"/>
                  </a:cubicBezTo>
                  <a:cubicBezTo>
                    <a:pt x="845947" y="533527"/>
                    <a:pt x="825754" y="538353"/>
                    <a:pt x="806323" y="548640"/>
                  </a:cubicBezTo>
                  <a:lnTo>
                    <a:pt x="480441" y="201422"/>
                  </a:lnTo>
                  <a:cubicBezTo>
                    <a:pt x="507365" y="144145"/>
                    <a:pt x="493903" y="83185"/>
                    <a:pt x="456946" y="40259"/>
                  </a:cubicBezTo>
                  <a:cubicBezTo>
                    <a:pt x="431673" y="13335"/>
                    <a:pt x="398145" y="0"/>
                    <a:pt x="36410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48" name="Group 117">
            <a:extLst>
              <a:ext uri="{FF2B5EF4-FFF2-40B4-BE49-F238E27FC236}">
                <a16:creationId xmlns:a16="http://schemas.microsoft.com/office/drawing/2014/main" id="{DBB3308E-E1DA-1D83-CB7D-D31F452AE65C}"/>
              </a:ext>
            </a:extLst>
          </p:cNvPr>
          <p:cNvGrpSpPr/>
          <p:nvPr/>
        </p:nvGrpSpPr>
        <p:grpSpPr>
          <a:xfrm>
            <a:off x="10283940" y="3410314"/>
            <a:ext cx="567000" cy="604800"/>
            <a:chOff x="0" y="0"/>
            <a:chExt cx="756000" cy="806400"/>
          </a:xfrm>
        </p:grpSpPr>
        <p:sp>
          <p:nvSpPr>
            <p:cNvPr id="349" name="Freeform 118">
              <a:extLst>
                <a:ext uri="{FF2B5EF4-FFF2-40B4-BE49-F238E27FC236}">
                  <a16:creationId xmlns:a16="http://schemas.microsoft.com/office/drawing/2014/main" id="{E37EC184-40BB-E246-FEC0-3B6DBE3B3A2A}"/>
                </a:ext>
              </a:extLst>
            </p:cNvPr>
            <p:cNvSpPr/>
            <p:nvPr/>
          </p:nvSpPr>
          <p:spPr>
            <a:xfrm>
              <a:off x="127" y="127"/>
              <a:ext cx="755904" cy="806196"/>
            </a:xfrm>
            <a:custGeom>
              <a:avLst/>
              <a:gdLst/>
              <a:ahLst/>
              <a:cxnLst/>
              <a:rect l="l" t="t" r="r" b="b"/>
              <a:pathLst>
                <a:path w="755904" h="806196">
                  <a:moveTo>
                    <a:pt x="567690" y="0"/>
                  </a:moveTo>
                  <a:lnTo>
                    <a:pt x="443484" y="132461"/>
                  </a:lnTo>
                  <a:cubicBezTo>
                    <a:pt x="435102" y="123571"/>
                    <a:pt x="423291" y="118999"/>
                    <a:pt x="411480" y="118999"/>
                  </a:cubicBezTo>
                  <a:cubicBezTo>
                    <a:pt x="399669" y="118999"/>
                    <a:pt x="387985" y="123571"/>
                    <a:pt x="379603" y="132461"/>
                  </a:cubicBezTo>
                  <a:lnTo>
                    <a:pt x="50419" y="483743"/>
                  </a:lnTo>
                  <a:cubicBezTo>
                    <a:pt x="16764" y="519557"/>
                    <a:pt x="0" y="562483"/>
                    <a:pt x="0" y="616204"/>
                  </a:cubicBezTo>
                  <a:cubicBezTo>
                    <a:pt x="0" y="666496"/>
                    <a:pt x="16891" y="716661"/>
                    <a:pt x="50419" y="752475"/>
                  </a:cubicBezTo>
                  <a:cubicBezTo>
                    <a:pt x="83947" y="788289"/>
                    <a:pt x="129286" y="806196"/>
                    <a:pt x="174625" y="806196"/>
                  </a:cubicBezTo>
                  <a:cubicBezTo>
                    <a:pt x="219964" y="806196"/>
                    <a:pt x="265303" y="788289"/>
                    <a:pt x="298958" y="752475"/>
                  </a:cubicBezTo>
                  <a:lnTo>
                    <a:pt x="628142" y="401193"/>
                  </a:lnTo>
                  <a:cubicBezTo>
                    <a:pt x="648335" y="383286"/>
                    <a:pt x="648335" y="351028"/>
                    <a:pt x="631571" y="333121"/>
                  </a:cubicBezTo>
                  <a:lnTo>
                    <a:pt x="755904" y="200533"/>
                  </a:lnTo>
                  <a:lnTo>
                    <a:pt x="567690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50" name="Group 119">
            <a:extLst>
              <a:ext uri="{FF2B5EF4-FFF2-40B4-BE49-F238E27FC236}">
                <a16:creationId xmlns:a16="http://schemas.microsoft.com/office/drawing/2014/main" id="{8ACC1D2D-BB4E-3827-ABA4-BAD40B08D077}"/>
              </a:ext>
            </a:extLst>
          </p:cNvPr>
          <p:cNvGrpSpPr/>
          <p:nvPr/>
        </p:nvGrpSpPr>
        <p:grpSpPr>
          <a:xfrm>
            <a:off x="10705140" y="3802354"/>
            <a:ext cx="595080" cy="212220"/>
            <a:chOff x="0" y="0"/>
            <a:chExt cx="793440" cy="282960"/>
          </a:xfrm>
        </p:grpSpPr>
        <p:sp>
          <p:nvSpPr>
            <p:cNvPr id="351" name="Freeform 120">
              <a:extLst>
                <a:ext uri="{FF2B5EF4-FFF2-40B4-BE49-F238E27FC236}">
                  <a16:creationId xmlns:a16="http://schemas.microsoft.com/office/drawing/2014/main" id="{D51A4D24-203E-AD3E-F849-7B89E054BDFE}"/>
                </a:ext>
              </a:extLst>
            </p:cNvPr>
            <p:cNvSpPr/>
            <p:nvPr/>
          </p:nvSpPr>
          <p:spPr>
            <a:xfrm>
              <a:off x="0" y="0"/>
              <a:ext cx="793369" cy="282956"/>
            </a:xfrm>
            <a:custGeom>
              <a:avLst/>
              <a:gdLst/>
              <a:ahLst/>
              <a:cxnLst/>
              <a:rect l="l" t="t" r="r" b="b"/>
              <a:pathLst>
                <a:path w="793369" h="282956">
                  <a:moveTo>
                    <a:pt x="218567" y="0"/>
                  </a:moveTo>
                  <a:cubicBezTo>
                    <a:pt x="144526" y="0"/>
                    <a:pt x="87376" y="60960"/>
                    <a:pt x="87376" y="139700"/>
                  </a:cubicBezTo>
                  <a:lnTo>
                    <a:pt x="87376" y="186309"/>
                  </a:lnTo>
                  <a:lnTo>
                    <a:pt x="43688" y="186309"/>
                  </a:lnTo>
                  <a:cubicBezTo>
                    <a:pt x="20193" y="186309"/>
                    <a:pt x="0" y="211201"/>
                    <a:pt x="0" y="232791"/>
                  </a:cubicBezTo>
                  <a:cubicBezTo>
                    <a:pt x="0" y="257937"/>
                    <a:pt x="20193" y="282956"/>
                    <a:pt x="43688" y="282956"/>
                  </a:cubicBezTo>
                  <a:lnTo>
                    <a:pt x="749681" y="282956"/>
                  </a:lnTo>
                  <a:cubicBezTo>
                    <a:pt x="776605" y="282956"/>
                    <a:pt x="793369" y="257937"/>
                    <a:pt x="793369" y="232791"/>
                  </a:cubicBezTo>
                  <a:cubicBezTo>
                    <a:pt x="793369" y="211328"/>
                    <a:pt x="773176" y="186309"/>
                    <a:pt x="746252" y="186309"/>
                  </a:cubicBezTo>
                  <a:lnTo>
                    <a:pt x="705993" y="186309"/>
                  </a:lnTo>
                  <a:lnTo>
                    <a:pt x="705993" y="139700"/>
                  </a:lnTo>
                  <a:cubicBezTo>
                    <a:pt x="705993" y="60960"/>
                    <a:pt x="645414" y="0"/>
                    <a:pt x="57150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52" name="Group 121">
            <a:extLst>
              <a:ext uri="{FF2B5EF4-FFF2-40B4-BE49-F238E27FC236}">
                <a16:creationId xmlns:a16="http://schemas.microsoft.com/office/drawing/2014/main" id="{50C2B9EB-1426-DAEA-F974-817EA6FF2BC0}"/>
              </a:ext>
            </a:extLst>
          </p:cNvPr>
          <p:cNvGrpSpPr/>
          <p:nvPr/>
        </p:nvGrpSpPr>
        <p:grpSpPr>
          <a:xfrm>
            <a:off x="2560320" y="5941834"/>
            <a:ext cx="785700" cy="839160"/>
            <a:chOff x="0" y="0"/>
            <a:chExt cx="1047600" cy="1118880"/>
          </a:xfrm>
        </p:grpSpPr>
        <p:sp>
          <p:nvSpPr>
            <p:cNvPr id="353" name="Freeform 122">
              <a:extLst>
                <a:ext uri="{FF2B5EF4-FFF2-40B4-BE49-F238E27FC236}">
                  <a16:creationId xmlns:a16="http://schemas.microsoft.com/office/drawing/2014/main" id="{AF21B183-4F6F-6F47-3E69-AB3F259A71E8}"/>
                </a:ext>
              </a:extLst>
            </p:cNvPr>
            <p:cNvSpPr/>
            <p:nvPr/>
          </p:nvSpPr>
          <p:spPr>
            <a:xfrm>
              <a:off x="127" y="127"/>
              <a:ext cx="1047496" cy="1118616"/>
            </a:xfrm>
            <a:custGeom>
              <a:avLst/>
              <a:gdLst/>
              <a:ahLst/>
              <a:cxnLst/>
              <a:rect l="l" t="t" r="r" b="b"/>
              <a:pathLst>
                <a:path w="1047496" h="1118616">
                  <a:moveTo>
                    <a:pt x="31242" y="0"/>
                  </a:moveTo>
                  <a:cubicBezTo>
                    <a:pt x="12954" y="0"/>
                    <a:pt x="0" y="16637"/>
                    <a:pt x="0" y="35941"/>
                  </a:cubicBezTo>
                  <a:lnTo>
                    <a:pt x="0" y="1079754"/>
                  </a:lnTo>
                  <a:cubicBezTo>
                    <a:pt x="0" y="1101979"/>
                    <a:pt x="15621" y="1118616"/>
                    <a:pt x="31242" y="1118616"/>
                  </a:cubicBezTo>
                  <a:lnTo>
                    <a:pt x="1013587" y="1118616"/>
                  </a:lnTo>
                  <a:cubicBezTo>
                    <a:pt x="1031875" y="1118616"/>
                    <a:pt x="1047496" y="1101979"/>
                    <a:pt x="1047496" y="1079754"/>
                  </a:cubicBezTo>
                  <a:cubicBezTo>
                    <a:pt x="1044829" y="1063117"/>
                    <a:pt x="1031875" y="1046480"/>
                    <a:pt x="1013587" y="1046480"/>
                  </a:cubicBezTo>
                  <a:lnTo>
                    <a:pt x="67691" y="1046480"/>
                  </a:lnTo>
                  <a:lnTo>
                    <a:pt x="67691" y="35941"/>
                  </a:lnTo>
                  <a:cubicBezTo>
                    <a:pt x="67691" y="13843"/>
                    <a:pt x="52070" y="0"/>
                    <a:pt x="3124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54" name="Group 123">
            <a:extLst>
              <a:ext uri="{FF2B5EF4-FFF2-40B4-BE49-F238E27FC236}">
                <a16:creationId xmlns:a16="http://schemas.microsoft.com/office/drawing/2014/main" id="{CC363F99-F15D-ADF6-A4E3-F706BE60A4E7}"/>
              </a:ext>
            </a:extLst>
          </p:cNvPr>
          <p:cNvGrpSpPr/>
          <p:nvPr/>
        </p:nvGrpSpPr>
        <p:grpSpPr>
          <a:xfrm>
            <a:off x="2669940" y="6178894"/>
            <a:ext cx="676080" cy="395820"/>
            <a:chOff x="0" y="0"/>
            <a:chExt cx="901440" cy="527760"/>
          </a:xfrm>
        </p:grpSpPr>
        <p:sp>
          <p:nvSpPr>
            <p:cNvPr id="355" name="Freeform 124">
              <a:extLst>
                <a:ext uri="{FF2B5EF4-FFF2-40B4-BE49-F238E27FC236}">
                  <a16:creationId xmlns:a16="http://schemas.microsoft.com/office/drawing/2014/main" id="{096861D0-BFD7-7056-DBCA-4620B2A0D041}"/>
                </a:ext>
              </a:extLst>
            </p:cNvPr>
            <p:cNvSpPr/>
            <p:nvPr/>
          </p:nvSpPr>
          <p:spPr>
            <a:xfrm>
              <a:off x="127" y="0"/>
              <a:ext cx="901192" cy="527685"/>
            </a:xfrm>
            <a:custGeom>
              <a:avLst/>
              <a:gdLst/>
              <a:ahLst/>
              <a:cxnLst/>
              <a:rect l="l" t="t" r="r" b="b"/>
              <a:pathLst>
                <a:path w="901192" h="527685">
                  <a:moveTo>
                    <a:pt x="797179" y="0"/>
                  </a:moveTo>
                  <a:cubicBezTo>
                    <a:pt x="742442" y="0"/>
                    <a:pt x="698246" y="47244"/>
                    <a:pt x="698246" y="108331"/>
                  </a:cubicBezTo>
                  <a:cubicBezTo>
                    <a:pt x="698246" y="124968"/>
                    <a:pt x="700786" y="138811"/>
                    <a:pt x="705993" y="152781"/>
                  </a:cubicBezTo>
                  <a:lnTo>
                    <a:pt x="570484" y="299974"/>
                  </a:lnTo>
                  <a:cubicBezTo>
                    <a:pt x="557403" y="291592"/>
                    <a:pt x="541782" y="288925"/>
                    <a:pt x="528828" y="288925"/>
                  </a:cubicBezTo>
                  <a:cubicBezTo>
                    <a:pt x="515874" y="288925"/>
                    <a:pt x="497586" y="291719"/>
                    <a:pt x="484505" y="299974"/>
                  </a:cubicBezTo>
                  <a:lnTo>
                    <a:pt x="416814" y="224917"/>
                  </a:lnTo>
                  <a:cubicBezTo>
                    <a:pt x="424688" y="211074"/>
                    <a:pt x="427228" y="194437"/>
                    <a:pt x="427228" y="180467"/>
                  </a:cubicBezTo>
                  <a:cubicBezTo>
                    <a:pt x="427228" y="122174"/>
                    <a:pt x="380365" y="72136"/>
                    <a:pt x="325628" y="72136"/>
                  </a:cubicBezTo>
                  <a:cubicBezTo>
                    <a:pt x="270891" y="72136"/>
                    <a:pt x="224028" y="122174"/>
                    <a:pt x="224028" y="180467"/>
                  </a:cubicBezTo>
                  <a:cubicBezTo>
                    <a:pt x="224028" y="197104"/>
                    <a:pt x="229235" y="211074"/>
                    <a:pt x="234442" y="224917"/>
                  </a:cubicBezTo>
                  <a:lnTo>
                    <a:pt x="143256" y="322199"/>
                  </a:lnTo>
                  <a:cubicBezTo>
                    <a:pt x="130175" y="316611"/>
                    <a:pt x="114554" y="313817"/>
                    <a:pt x="101600" y="313817"/>
                  </a:cubicBezTo>
                  <a:cubicBezTo>
                    <a:pt x="46863" y="313817"/>
                    <a:pt x="0" y="361061"/>
                    <a:pt x="0" y="419354"/>
                  </a:cubicBezTo>
                  <a:cubicBezTo>
                    <a:pt x="0" y="480568"/>
                    <a:pt x="46863" y="527685"/>
                    <a:pt x="101600" y="527685"/>
                  </a:cubicBezTo>
                  <a:cubicBezTo>
                    <a:pt x="156337" y="527685"/>
                    <a:pt x="203200" y="480568"/>
                    <a:pt x="203200" y="419354"/>
                  </a:cubicBezTo>
                  <a:cubicBezTo>
                    <a:pt x="203200" y="402717"/>
                    <a:pt x="197993" y="388874"/>
                    <a:pt x="192786" y="374904"/>
                  </a:cubicBezTo>
                  <a:lnTo>
                    <a:pt x="283972" y="277749"/>
                  </a:lnTo>
                  <a:cubicBezTo>
                    <a:pt x="297053" y="283337"/>
                    <a:pt x="312674" y="288798"/>
                    <a:pt x="325628" y="288798"/>
                  </a:cubicBezTo>
                  <a:cubicBezTo>
                    <a:pt x="338582" y="288798"/>
                    <a:pt x="354330" y="283210"/>
                    <a:pt x="367284" y="277749"/>
                  </a:cubicBezTo>
                  <a:lnTo>
                    <a:pt x="437642" y="349885"/>
                  </a:lnTo>
                  <a:cubicBezTo>
                    <a:pt x="429895" y="363728"/>
                    <a:pt x="427228" y="383159"/>
                    <a:pt x="427228" y="397002"/>
                  </a:cubicBezTo>
                  <a:cubicBezTo>
                    <a:pt x="427228" y="455295"/>
                    <a:pt x="471551" y="502666"/>
                    <a:pt x="528828" y="502666"/>
                  </a:cubicBezTo>
                  <a:cubicBezTo>
                    <a:pt x="583438" y="502666"/>
                    <a:pt x="627761" y="455422"/>
                    <a:pt x="627761" y="397002"/>
                  </a:cubicBezTo>
                  <a:cubicBezTo>
                    <a:pt x="627761" y="377571"/>
                    <a:pt x="625094" y="363728"/>
                    <a:pt x="619887" y="349885"/>
                  </a:cubicBezTo>
                  <a:lnTo>
                    <a:pt x="755396" y="205613"/>
                  </a:lnTo>
                  <a:cubicBezTo>
                    <a:pt x="768350" y="211201"/>
                    <a:pt x="783971" y="216662"/>
                    <a:pt x="797052" y="216662"/>
                  </a:cubicBezTo>
                  <a:cubicBezTo>
                    <a:pt x="854329" y="216662"/>
                    <a:pt x="901192" y="166624"/>
                    <a:pt x="901192" y="108331"/>
                  </a:cubicBezTo>
                  <a:cubicBezTo>
                    <a:pt x="901192" y="47244"/>
                    <a:pt x="854329" y="0"/>
                    <a:pt x="79705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56" name="Group 125">
            <a:extLst>
              <a:ext uri="{FF2B5EF4-FFF2-40B4-BE49-F238E27FC236}">
                <a16:creationId xmlns:a16="http://schemas.microsoft.com/office/drawing/2014/main" id="{9A64E813-002E-B6AD-6E6E-69398BF0BB8B}"/>
              </a:ext>
            </a:extLst>
          </p:cNvPr>
          <p:cNvGrpSpPr/>
          <p:nvPr/>
        </p:nvGrpSpPr>
        <p:grpSpPr>
          <a:xfrm>
            <a:off x="9268740" y="6060094"/>
            <a:ext cx="789480" cy="656100"/>
            <a:chOff x="0" y="0"/>
            <a:chExt cx="1052640" cy="874800"/>
          </a:xfrm>
        </p:grpSpPr>
        <p:sp>
          <p:nvSpPr>
            <p:cNvPr id="357" name="Freeform 126">
              <a:extLst>
                <a:ext uri="{FF2B5EF4-FFF2-40B4-BE49-F238E27FC236}">
                  <a16:creationId xmlns:a16="http://schemas.microsoft.com/office/drawing/2014/main" id="{8D143763-C9BC-B53C-5069-44DAA3A7C886}"/>
                </a:ext>
              </a:extLst>
            </p:cNvPr>
            <p:cNvSpPr/>
            <p:nvPr/>
          </p:nvSpPr>
          <p:spPr>
            <a:xfrm>
              <a:off x="0" y="127"/>
              <a:ext cx="1052576" cy="874522"/>
            </a:xfrm>
            <a:custGeom>
              <a:avLst/>
              <a:gdLst/>
              <a:ahLst/>
              <a:cxnLst/>
              <a:rect l="l" t="t" r="r" b="b"/>
              <a:pathLst>
                <a:path w="1052576" h="874522">
                  <a:moveTo>
                    <a:pt x="76454" y="321056"/>
                  </a:moveTo>
                  <a:cubicBezTo>
                    <a:pt x="77978" y="321056"/>
                    <a:pt x="79629" y="321437"/>
                    <a:pt x="80899" y="322072"/>
                  </a:cubicBezTo>
                  <a:lnTo>
                    <a:pt x="132969" y="349885"/>
                  </a:lnTo>
                  <a:lnTo>
                    <a:pt x="132969" y="521970"/>
                  </a:lnTo>
                  <a:lnTo>
                    <a:pt x="80899" y="549783"/>
                  </a:lnTo>
                  <a:cubicBezTo>
                    <a:pt x="79375" y="551307"/>
                    <a:pt x="77470" y="551942"/>
                    <a:pt x="75565" y="551942"/>
                  </a:cubicBezTo>
                  <a:cubicBezTo>
                    <a:pt x="70612" y="551942"/>
                    <a:pt x="65151" y="547370"/>
                    <a:pt x="65151" y="541401"/>
                  </a:cubicBezTo>
                  <a:lnTo>
                    <a:pt x="65151" y="333121"/>
                  </a:lnTo>
                  <a:cubicBezTo>
                    <a:pt x="65151" y="324612"/>
                    <a:pt x="71247" y="321056"/>
                    <a:pt x="76454" y="321056"/>
                  </a:cubicBezTo>
                  <a:close/>
                  <a:moveTo>
                    <a:pt x="341376" y="633095"/>
                  </a:moveTo>
                  <a:lnTo>
                    <a:pt x="575818" y="708152"/>
                  </a:lnTo>
                  <a:cubicBezTo>
                    <a:pt x="549783" y="749808"/>
                    <a:pt x="510794" y="771906"/>
                    <a:pt x="466471" y="771906"/>
                  </a:cubicBezTo>
                  <a:cubicBezTo>
                    <a:pt x="398780" y="771906"/>
                    <a:pt x="338836" y="710819"/>
                    <a:pt x="341376" y="633095"/>
                  </a:cubicBezTo>
                  <a:close/>
                  <a:moveTo>
                    <a:pt x="940562" y="72136"/>
                  </a:moveTo>
                  <a:cubicBezTo>
                    <a:pt x="961390" y="72136"/>
                    <a:pt x="977011" y="88773"/>
                    <a:pt x="977011" y="105410"/>
                  </a:cubicBezTo>
                  <a:lnTo>
                    <a:pt x="977011" y="763651"/>
                  </a:lnTo>
                  <a:cubicBezTo>
                    <a:pt x="977011" y="783082"/>
                    <a:pt x="961390" y="796925"/>
                    <a:pt x="940562" y="796925"/>
                  </a:cubicBezTo>
                  <a:cubicBezTo>
                    <a:pt x="922401" y="796925"/>
                    <a:pt x="909320" y="780288"/>
                    <a:pt x="909320" y="763651"/>
                  </a:cubicBezTo>
                  <a:lnTo>
                    <a:pt x="909320" y="105410"/>
                  </a:lnTo>
                  <a:cubicBezTo>
                    <a:pt x="909320" y="85979"/>
                    <a:pt x="924941" y="72136"/>
                    <a:pt x="940562" y="72136"/>
                  </a:cubicBezTo>
                  <a:close/>
                  <a:moveTo>
                    <a:pt x="945769" y="0"/>
                  </a:moveTo>
                  <a:cubicBezTo>
                    <a:pt x="898906" y="0"/>
                    <a:pt x="857250" y="33274"/>
                    <a:pt x="846836" y="77724"/>
                  </a:cubicBezTo>
                  <a:lnTo>
                    <a:pt x="171958" y="286004"/>
                  </a:lnTo>
                  <a:lnTo>
                    <a:pt x="114681" y="255397"/>
                  </a:lnTo>
                  <a:cubicBezTo>
                    <a:pt x="103378" y="249428"/>
                    <a:pt x="91694" y="246634"/>
                    <a:pt x="80137" y="246634"/>
                  </a:cubicBezTo>
                  <a:cubicBezTo>
                    <a:pt x="38481" y="246634"/>
                    <a:pt x="0" y="283083"/>
                    <a:pt x="0" y="333121"/>
                  </a:cubicBezTo>
                  <a:lnTo>
                    <a:pt x="0" y="541401"/>
                  </a:lnTo>
                  <a:cubicBezTo>
                    <a:pt x="0" y="589280"/>
                    <a:pt x="38354" y="625221"/>
                    <a:pt x="81153" y="625221"/>
                  </a:cubicBezTo>
                  <a:cubicBezTo>
                    <a:pt x="93091" y="625221"/>
                    <a:pt x="105283" y="622427"/>
                    <a:pt x="117221" y="616458"/>
                  </a:cubicBezTo>
                  <a:lnTo>
                    <a:pt x="177038" y="585851"/>
                  </a:lnTo>
                  <a:lnTo>
                    <a:pt x="275971" y="616458"/>
                  </a:lnTo>
                  <a:cubicBezTo>
                    <a:pt x="260604" y="744093"/>
                    <a:pt x="354457" y="849630"/>
                    <a:pt x="469011" y="849630"/>
                  </a:cubicBezTo>
                  <a:cubicBezTo>
                    <a:pt x="544576" y="849630"/>
                    <a:pt x="612267" y="799592"/>
                    <a:pt x="646176" y="730250"/>
                  </a:cubicBezTo>
                  <a:lnTo>
                    <a:pt x="849376" y="794004"/>
                  </a:lnTo>
                  <a:cubicBezTo>
                    <a:pt x="862457" y="838454"/>
                    <a:pt x="901573" y="874522"/>
                    <a:pt x="948436" y="874522"/>
                  </a:cubicBezTo>
                  <a:cubicBezTo>
                    <a:pt x="1003046" y="874522"/>
                    <a:pt x="1052576" y="824484"/>
                    <a:pt x="1052576" y="766191"/>
                  </a:cubicBezTo>
                  <a:lnTo>
                    <a:pt x="1052576" y="110998"/>
                  </a:lnTo>
                  <a:cubicBezTo>
                    <a:pt x="1044829" y="47117"/>
                    <a:pt x="1000506" y="0"/>
                    <a:pt x="94576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58" name="Group 127">
            <a:extLst>
              <a:ext uri="{FF2B5EF4-FFF2-40B4-BE49-F238E27FC236}">
                <a16:creationId xmlns:a16="http://schemas.microsoft.com/office/drawing/2014/main" id="{E262FBD7-541E-3B0B-75CB-FEC57BD8F214}"/>
              </a:ext>
            </a:extLst>
          </p:cNvPr>
          <p:cNvGrpSpPr/>
          <p:nvPr/>
        </p:nvGrpSpPr>
        <p:grpSpPr>
          <a:xfrm>
            <a:off x="11871000" y="5968834"/>
            <a:ext cx="337500" cy="617220"/>
            <a:chOff x="0" y="0"/>
            <a:chExt cx="450000" cy="822960"/>
          </a:xfrm>
        </p:grpSpPr>
        <p:sp>
          <p:nvSpPr>
            <p:cNvPr id="359" name="Freeform 128">
              <a:extLst>
                <a:ext uri="{FF2B5EF4-FFF2-40B4-BE49-F238E27FC236}">
                  <a16:creationId xmlns:a16="http://schemas.microsoft.com/office/drawing/2014/main" id="{2E55D29B-621F-CE5F-8FDF-2FF0BBDE967D}"/>
                </a:ext>
              </a:extLst>
            </p:cNvPr>
            <p:cNvSpPr/>
            <p:nvPr/>
          </p:nvSpPr>
          <p:spPr>
            <a:xfrm>
              <a:off x="127" y="127"/>
              <a:ext cx="449834" cy="822960"/>
            </a:xfrm>
            <a:custGeom>
              <a:avLst/>
              <a:gdLst/>
              <a:ahLst/>
              <a:cxnLst/>
              <a:rect l="l" t="t" r="r" b="b"/>
              <a:pathLst>
                <a:path w="449834" h="822960">
                  <a:moveTo>
                    <a:pt x="415671" y="0"/>
                  </a:moveTo>
                  <a:cubicBezTo>
                    <a:pt x="414401" y="0"/>
                    <a:pt x="413131" y="127"/>
                    <a:pt x="411988" y="254"/>
                  </a:cubicBezTo>
                  <a:cubicBezTo>
                    <a:pt x="177546" y="35560"/>
                    <a:pt x="0" y="250063"/>
                    <a:pt x="0" y="502539"/>
                  </a:cubicBezTo>
                  <a:cubicBezTo>
                    <a:pt x="0" y="616077"/>
                    <a:pt x="33147" y="719582"/>
                    <a:pt x="97155" y="807974"/>
                  </a:cubicBezTo>
                  <a:cubicBezTo>
                    <a:pt x="103759" y="817880"/>
                    <a:pt x="113284" y="822960"/>
                    <a:pt x="122809" y="822960"/>
                  </a:cubicBezTo>
                  <a:cubicBezTo>
                    <a:pt x="130429" y="822960"/>
                    <a:pt x="138176" y="819785"/>
                    <a:pt x="144399" y="813054"/>
                  </a:cubicBezTo>
                  <a:lnTo>
                    <a:pt x="279400" y="669036"/>
                  </a:lnTo>
                  <a:cubicBezTo>
                    <a:pt x="286512" y="661543"/>
                    <a:pt x="288925" y="641350"/>
                    <a:pt x="284099" y="628650"/>
                  </a:cubicBezTo>
                  <a:cubicBezTo>
                    <a:pt x="262763" y="590804"/>
                    <a:pt x="250952" y="545338"/>
                    <a:pt x="250952" y="502539"/>
                  </a:cubicBezTo>
                  <a:cubicBezTo>
                    <a:pt x="250952" y="391541"/>
                    <a:pt x="321945" y="293116"/>
                    <a:pt x="426212" y="265303"/>
                  </a:cubicBezTo>
                  <a:cubicBezTo>
                    <a:pt x="440436" y="262763"/>
                    <a:pt x="449834" y="250190"/>
                    <a:pt x="449834" y="235077"/>
                  </a:cubicBezTo>
                  <a:lnTo>
                    <a:pt x="449834" y="33020"/>
                  </a:lnTo>
                  <a:cubicBezTo>
                    <a:pt x="447675" y="14351"/>
                    <a:pt x="431292" y="0"/>
                    <a:pt x="41567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60" name="Group 129">
            <a:extLst>
              <a:ext uri="{FF2B5EF4-FFF2-40B4-BE49-F238E27FC236}">
                <a16:creationId xmlns:a16="http://schemas.microsoft.com/office/drawing/2014/main" id="{90711309-14AC-44AC-D689-E3F19C97360C}"/>
              </a:ext>
            </a:extLst>
          </p:cNvPr>
          <p:cNvGrpSpPr/>
          <p:nvPr/>
        </p:nvGrpSpPr>
        <p:grpSpPr>
          <a:xfrm>
            <a:off x="12002760" y="6497494"/>
            <a:ext cx="454680" cy="228960"/>
            <a:chOff x="0" y="0"/>
            <a:chExt cx="606240" cy="305280"/>
          </a:xfrm>
        </p:grpSpPr>
        <p:sp>
          <p:nvSpPr>
            <p:cNvPr id="361" name="Freeform 130">
              <a:extLst>
                <a:ext uri="{FF2B5EF4-FFF2-40B4-BE49-F238E27FC236}">
                  <a16:creationId xmlns:a16="http://schemas.microsoft.com/office/drawing/2014/main" id="{96D4FB74-CAE8-9916-8539-DC7790163E0B}"/>
                </a:ext>
              </a:extLst>
            </p:cNvPr>
            <p:cNvSpPr/>
            <p:nvPr/>
          </p:nvSpPr>
          <p:spPr>
            <a:xfrm>
              <a:off x="0" y="0"/>
              <a:ext cx="606298" cy="305308"/>
            </a:xfrm>
            <a:custGeom>
              <a:avLst/>
              <a:gdLst/>
              <a:ahLst/>
              <a:cxnLst/>
              <a:rect l="l" t="t" r="r" b="b"/>
              <a:pathLst>
                <a:path w="606298" h="305308">
                  <a:moveTo>
                    <a:pt x="432816" y="0"/>
                  </a:moveTo>
                  <a:cubicBezTo>
                    <a:pt x="427863" y="0"/>
                    <a:pt x="423164" y="889"/>
                    <a:pt x="419227" y="2540"/>
                  </a:cubicBezTo>
                  <a:cubicBezTo>
                    <a:pt x="382651" y="27178"/>
                    <a:pt x="340487" y="39116"/>
                    <a:pt x="298577" y="39116"/>
                  </a:cubicBezTo>
                  <a:cubicBezTo>
                    <a:pt x="258953" y="39116"/>
                    <a:pt x="219329" y="28448"/>
                    <a:pt x="184785" y="7620"/>
                  </a:cubicBezTo>
                  <a:cubicBezTo>
                    <a:pt x="179578" y="4318"/>
                    <a:pt x="173990" y="2413"/>
                    <a:pt x="168275" y="2413"/>
                  </a:cubicBezTo>
                  <a:cubicBezTo>
                    <a:pt x="160909" y="2413"/>
                    <a:pt x="153416" y="5588"/>
                    <a:pt x="146812" y="12700"/>
                  </a:cubicBezTo>
                  <a:lnTo>
                    <a:pt x="14224" y="153924"/>
                  </a:lnTo>
                  <a:cubicBezTo>
                    <a:pt x="0" y="171577"/>
                    <a:pt x="2413" y="191770"/>
                    <a:pt x="16637" y="204343"/>
                  </a:cubicBezTo>
                  <a:cubicBezTo>
                    <a:pt x="99568" y="272542"/>
                    <a:pt x="196596" y="305308"/>
                    <a:pt x="300736" y="305308"/>
                  </a:cubicBezTo>
                  <a:cubicBezTo>
                    <a:pt x="404876" y="305308"/>
                    <a:pt x="504444" y="272542"/>
                    <a:pt x="587375" y="201930"/>
                  </a:cubicBezTo>
                  <a:cubicBezTo>
                    <a:pt x="603885" y="189230"/>
                    <a:pt x="606298" y="166624"/>
                    <a:pt x="592074" y="151384"/>
                  </a:cubicBezTo>
                  <a:lnTo>
                    <a:pt x="459359" y="10033"/>
                  </a:lnTo>
                  <a:cubicBezTo>
                    <a:pt x="453009" y="3302"/>
                    <a:pt x="442595" y="0"/>
                    <a:pt x="43281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62" name="Group 131">
            <a:extLst>
              <a:ext uri="{FF2B5EF4-FFF2-40B4-BE49-F238E27FC236}">
                <a16:creationId xmlns:a16="http://schemas.microsoft.com/office/drawing/2014/main" id="{8260C79A-F3A3-9DE9-E751-7914076828C3}"/>
              </a:ext>
            </a:extLst>
          </p:cNvPr>
          <p:cNvGrpSpPr/>
          <p:nvPr/>
        </p:nvGrpSpPr>
        <p:grpSpPr>
          <a:xfrm>
            <a:off x="12252780" y="5968834"/>
            <a:ext cx="337500" cy="616680"/>
            <a:chOff x="0" y="0"/>
            <a:chExt cx="450000" cy="822240"/>
          </a:xfrm>
        </p:grpSpPr>
        <p:sp>
          <p:nvSpPr>
            <p:cNvPr id="363" name="Freeform 132">
              <a:extLst>
                <a:ext uri="{FF2B5EF4-FFF2-40B4-BE49-F238E27FC236}">
                  <a16:creationId xmlns:a16="http://schemas.microsoft.com/office/drawing/2014/main" id="{2669C9CD-DECE-2215-FC57-3D4EB4B699AF}"/>
                </a:ext>
              </a:extLst>
            </p:cNvPr>
            <p:cNvSpPr/>
            <p:nvPr/>
          </p:nvSpPr>
          <p:spPr>
            <a:xfrm>
              <a:off x="127" y="127"/>
              <a:ext cx="449961" cy="822071"/>
            </a:xfrm>
            <a:custGeom>
              <a:avLst/>
              <a:gdLst/>
              <a:ahLst/>
              <a:cxnLst/>
              <a:rect l="l" t="t" r="r" b="b"/>
              <a:pathLst>
                <a:path w="449961" h="822071">
                  <a:moveTo>
                    <a:pt x="31242" y="0"/>
                  </a:moveTo>
                  <a:cubicBezTo>
                    <a:pt x="14097" y="0"/>
                    <a:pt x="0" y="14351"/>
                    <a:pt x="0" y="33020"/>
                  </a:cubicBezTo>
                  <a:lnTo>
                    <a:pt x="0" y="234950"/>
                  </a:lnTo>
                  <a:cubicBezTo>
                    <a:pt x="0" y="250063"/>
                    <a:pt x="9525" y="262763"/>
                    <a:pt x="23622" y="265303"/>
                  </a:cubicBezTo>
                  <a:cubicBezTo>
                    <a:pt x="123063" y="293116"/>
                    <a:pt x="198882" y="389001"/>
                    <a:pt x="198882" y="502666"/>
                  </a:cubicBezTo>
                  <a:cubicBezTo>
                    <a:pt x="198882" y="545592"/>
                    <a:pt x="186944" y="590931"/>
                    <a:pt x="165735" y="628904"/>
                  </a:cubicBezTo>
                  <a:cubicBezTo>
                    <a:pt x="156210" y="641604"/>
                    <a:pt x="158623" y="656717"/>
                    <a:pt x="170434" y="669290"/>
                  </a:cubicBezTo>
                  <a:lnTo>
                    <a:pt x="305435" y="813181"/>
                  </a:lnTo>
                  <a:cubicBezTo>
                    <a:pt x="310896" y="818896"/>
                    <a:pt x="318770" y="822071"/>
                    <a:pt x="326898" y="822071"/>
                  </a:cubicBezTo>
                  <a:cubicBezTo>
                    <a:pt x="336550" y="822071"/>
                    <a:pt x="346329" y="817626"/>
                    <a:pt x="352806" y="808101"/>
                  </a:cubicBezTo>
                  <a:cubicBezTo>
                    <a:pt x="414401" y="719709"/>
                    <a:pt x="449961" y="613664"/>
                    <a:pt x="449961" y="502666"/>
                  </a:cubicBezTo>
                  <a:cubicBezTo>
                    <a:pt x="442722" y="250190"/>
                    <a:pt x="269875" y="35560"/>
                    <a:pt x="35433" y="254"/>
                  </a:cubicBezTo>
                  <a:cubicBezTo>
                    <a:pt x="34036" y="0"/>
                    <a:pt x="32639" y="0"/>
                    <a:pt x="3124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64" name="Group 133">
            <a:extLst>
              <a:ext uri="{FF2B5EF4-FFF2-40B4-BE49-F238E27FC236}">
                <a16:creationId xmlns:a16="http://schemas.microsoft.com/office/drawing/2014/main" id="{FD7754B4-E464-204E-8EFB-5BBBBC9A2829}"/>
              </a:ext>
            </a:extLst>
          </p:cNvPr>
          <p:cNvGrpSpPr/>
          <p:nvPr/>
        </p:nvGrpSpPr>
        <p:grpSpPr>
          <a:xfrm>
            <a:off x="12157200" y="6173494"/>
            <a:ext cx="142020" cy="348300"/>
            <a:chOff x="0" y="0"/>
            <a:chExt cx="189360" cy="464400"/>
          </a:xfrm>
        </p:grpSpPr>
        <p:sp>
          <p:nvSpPr>
            <p:cNvPr id="365" name="Freeform 134">
              <a:extLst>
                <a:ext uri="{FF2B5EF4-FFF2-40B4-BE49-F238E27FC236}">
                  <a16:creationId xmlns:a16="http://schemas.microsoft.com/office/drawing/2014/main" id="{B096404A-DD3A-EB0D-502F-A248E987E206}"/>
                </a:ext>
              </a:extLst>
            </p:cNvPr>
            <p:cNvSpPr/>
            <p:nvPr/>
          </p:nvSpPr>
          <p:spPr>
            <a:xfrm>
              <a:off x="0" y="127"/>
              <a:ext cx="189230" cy="464185"/>
            </a:xfrm>
            <a:custGeom>
              <a:avLst/>
              <a:gdLst/>
              <a:ahLst/>
              <a:cxnLst/>
              <a:rect l="l" t="t" r="r" b="b"/>
              <a:pathLst>
                <a:path w="189230" h="464185">
                  <a:moveTo>
                    <a:pt x="94615" y="0"/>
                  </a:moveTo>
                  <a:cubicBezTo>
                    <a:pt x="78105" y="0"/>
                    <a:pt x="61468" y="15113"/>
                    <a:pt x="61468" y="30226"/>
                  </a:cubicBezTo>
                  <a:lnTo>
                    <a:pt x="61468" y="52959"/>
                  </a:lnTo>
                  <a:cubicBezTo>
                    <a:pt x="26035" y="65532"/>
                    <a:pt x="0" y="103378"/>
                    <a:pt x="0" y="148844"/>
                  </a:cubicBezTo>
                  <a:cubicBezTo>
                    <a:pt x="0" y="201803"/>
                    <a:pt x="42545" y="232029"/>
                    <a:pt x="73406" y="257302"/>
                  </a:cubicBezTo>
                  <a:cubicBezTo>
                    <a:pt x="97028" y="277495"/>
                    <a:pt x="125476" y="295148"/>
                    <a:pt x="125476" y="315341"/>
                  </a:cubicBezTo>
                  <a:cubicBezTo>
                    <a:pt x="125476" y="332994"/>
                    <a:pt x="108966" y="350647"/>
                    <a:pt x="94742" y="350647"/>
                  </a:cubicBezTo>
                  <a:cubicBezTo>
                    <a:pt x="80518" y="350647"/>
                    <a:pt x="61595" y="332994"/>
                    <a:pt x="61595" y="315341"/>
                  </a:cubicBezTo>
                  <a:cubicBezTo>
                    <a:pt x="61595" y="295148"/>
                    <a:pt x="47371" y="282448"/>
                    <a:pt x="33147" y="282448"/>
                  </a:cubicBezTo>
                  <a:cubicBezTo>
                    <a:pt x="18923" y="282448"/>
                    <a:pt x="2413" y="300228"/>
                    <a:pt x="2413" y="315341"/>
                  </a:cubicBezTo>
                  <a:cubicBezTo>
                    <a:pt x="2413" y="358267"/>
                    <a:pt x="30861" y="393573"/>
                    <a:pt x="66294" y="408686"/>
                  </a:cubicBezTo>
                  <a:lnTo>
                    <a:pt x="66294" y="431292"/>
                  </a:lnTo>
                  <a:cubicBezTo>
                    <a:pt x="66294" y="451485"/>
                    <a:pt x="80518" y="464185"/>
                    <a:pt x="97028" y="464185"/>
                  </a:cubicBezTo>
                  <a:cubicBezTo>
                    <a:pt x="115951" y="464185"/>
                    <a:pt x="127762" y="446532"/>
                    <a:pt x="127762" y="431292"/>
                  </a:cubicBezTo>
                  <a:lnTo>
                    <a:pt x="127762" y="406146"/>
                  </a:lnTo>
                  <a:cubicBezTo>
                    <a:pt x="163195" y="393573"/>
                    <a:pt x="189230" y="355727"/>
                    <a:pt x="189230" y="312801"/>
                  </a:cubicBezTo>
                  <a:cubicBezTo>
                    <a:pt x="189230" y="257302"/>
                    <a:pt x="148971" y="227076"/>
                    <a:pt x="115824" y="201803"/>
                  </a:cubicBezTo>
                  <a:cubicBezTo>
                    <a:pt x="92202" y="181610"/>
                    <a:pt x="66040" y="163957"/>
                    <a:pt x="66040" y="143764"/>
                  </a:cubicBezTo>
                  <a:cubicBezTo>
                    <a:pt x="66040" y="126111"/>
                    <a:pt x="80264" y="113538"/>
                    <a:pt x="96774" y="113538"/>
                  </a:cubicBezTo>
                  <a:cubicBezTo>
                    <a:pt x="115697" y="113538"/>
                    <a:pt x="127508" y="128651"/>
                    <a:pt x="127508" y="143764"/>
                  </a:cubicBezTo>
                  <a:cubicBezTo>
                    <a:pt x="127508" y="163957"/>
                    <a:pt x="141732" y="179070"/>
                    <a:pt x="160655" y="179070"/>
                  </a:cubicBezTo>
                  <a:cubicBezTo>
                    <a:pt x="177165" y="179070"/>
                    <a:pt x="189103" y="163957"/>
                    <a:pt x="189103" y="143764"/>
                  </a:cubicBezTo>
                  <a:cubicBezTo>
                    <a:pt x="189103" y="100838"/>
                    <a:pt x="163068" y="65532"/>
                    <a:pt x="127635" y="50419"/>
                  </a:cubicBezTo>
                  <a:lnTo>
                    <a:pt x="127635" y="27686"/>
                  </a:lnTo>
                  <a:cubicBezTo>
                    <a:pt x="127889" y="12573"/>
                    <a:pt x="113665" y="0"/>
                    <a:pt x="9461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66" name="Group 135">
            <a:extLst>
              <a:ext uri="{FF2B5EF4-FFF2-40B4-BE49-F238E27FC236}">
                <a16:creationId xmlns:a16="http://schemas.microsoft.com/office/drawing/2014/main" id="{4B17A5D4-42D6-462F-9C8C-1165052924CD}"/>
              </a:ext>
            </a:extLst>
          </p:cNvPr>
          <p:cNvGrpSpPr/>
          <p:nvPr/>
        </p:nvGrpSpPr>
        <p:grpSpPr>
          <a:xfrm>
            <a:off x="4026960" y="7778914"/>
            <a:ext cx="211140" cy="135000"/>
            <a:chOff x="0" y="0"/>
            <a:chExt cx="281520" cy="180000"/>
          </a:xfrm>
        </p:grpSpPr>
        <p:sp>
          <p:nvSpPr>
            <p:cNvPr id="367" name="Freeform 136">
              <a:extLst>
                <a:ext uri="{FF2B5EF4-FFF2-40B4-BE49-F238E27FC236}">
                  <a16:creationId xmlns:a16="http://schemas.microsoft.com/office/drawing/2014/main" id="{539CE219-B30F-0ACC-286C-4F2E98E6CDBA}"/>
                </a:ext>
              </a:extLst>
            </p:cNvPr>
            <p:cNvSpPr/>
            <p:nvPr/>
          </p:nvSpPr>
          <p:spPr>
            <a:xfrm>
              <a:off x="0" y="0"/>
              <a:ext cx="281559" cy="179959"/>
            </a:xfrm>
            <a:custGeom>
              <a:avLst/>
              <a:gdLst/>
              <a:ahLst/>
              <a:cxnLst/>
              <a:rect l="l" t="t" r="r" b="b"/>
              <a:pathLst>
                <a:path w="281559" h="179959">
                  <a:moveTo>
                    <a:pt x="140716" y="0"/>
                  </a:moveTo>
                  <a:cubicBezTo>
                    <a:pt x="64008" y="0"/>
                    <a:pt x="0" y="68199"/>
                    <a:pt x="0" y="149987"/>
                  </a:cubicBezTo>
                  <a:lnTo>
                    <a:pt x="0" y="179959"/>
                  </a:lnTo>
                  <a:lnTo>
                    <a:pt x="281559" y="179959"/>
                  </a:lnTo>
                  <a:lnTo>
                    <a:pt x="281559" y="149987"/>
                  </a:lnTo>
                  <a:cubicBezTo>
                    <a:pt x="281559" y="68199"/>
                    <a:pt x="217551" y="0"/>
                    <a:pt x="14071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68" name="Group 137">
            <a:extLst>
              <a:ext uri="{FF2B5EF4-FFF2-40B4-BE49-F238E27FC236}">
                <a16:creationId xmlns:a16="http://schemas.microsoft.com/office/drawing/2014/main" id="{83D5E30F-BB90-3EE5-D648-92AF31501CB4}"/>
              </a:ext>
            </a:extLst>
          </p:cNvPr>
          <p:cNvGrpSpPr/>
          <p:nvPr/>
        </p:nvGrpSpPr>
        <p:grpSpPr>
          <a:xfrm>
            <a:off x="4088520" y="7643914"/>
            <a:ext cx="86400" cy="92340"/>
            <a:chOff x="0" y="0"/>
            <a:chExt cx="115200" cy="123120"/>
          </a:xfrm>
        </p:grpSpPr>
        <p:sp>
          <p:nvSpPr>
            <p:cNvPr id="369" name="Freeform 138">
              <a:extLst>
                <a:ext uri="{FF2B5EF4-FFF2-40B4-BE49-F238E27FC236}">
                  <a16:creationId xmlns:a16="http://schemas.microsoft.com/office/drawing/2014/main" id="{1F36F5C9-D8FF-EFB6-2071-F340735AFA1B}"/>
                </a:ext>
              </a:extLst>
            </p:cNvPr>
            <p:cNvSpPr/>
            <p:nvPr/>
          </p:nvSpPr>
          <p:spPr>
            <a:xfrm>
              <a:off x="0" y="0"/>
              <a:ext cx="115062" cy="123063"/>
            </a:xfrm>
            <a:custGeom>
              <a:avLst/>
              <a:gdLst/>
              <a:ahLst/>
              <a:cxnLst/>
              <a:rect l="l" t="t" r="r" b="b"/>
              <a:pathLst>
                <a:path w="115062" h="123063">
                  <a:moveTo>
                    <a:pt x="58801" y="0"/>
                  </a:moveTo>
                  <a:cubicBezTo>
                    <a:pt x="25654" y="0"/>
                    <a:pt x="0" y="27305"/>
                    <a:pt x="0" y="62992"/>
                  </a:cubicBezTo>
                  <a:cubicBezTo>
                    <a:pt x="0" y="95758"/>
                    <a:pt x="25654" y="123063"/>
                    <a:pt x="58801" y="123063"/>
                  </a:cubicBezTo>
                  <a:cubicBezTo>
                    <a:pt x="89535" y="123063"/>
                    <a:pt x="115062" y="95758"/>
                    <a:pt x="115062" y="62865"/>
                  </a:cubicBezTo>
                  <a:cubicBezTo>
                    <a:pt x="115062" y="27305"/>
                    <a:pt x="89535" y="0"/>
                    <a:pt x="5880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70" name="Group 139">
            <a:extLst>
              <a:ext uri="{FF2B5EF4-FFF2-40B4-BE49-F238E27FC236}">
                <a16:creationId xmlns:a16="http://schemas.microsoft.com/office/drawing/2014/main" id="{63455913-C9F9-2970-DD30-1D8549A9ED6A}"/>
              </a:ext>
            </a:extLst>
          </p:cNvPr>
          <p:cNvGrpSpPr/>
          <p:nvPr/>
        </p:nvGrpSpPr>
        <p:grpSpPr>
          <a:xfrm>
            <a:off x="3817440" y="7417654"/>
            <a:ext cx="633960" cy="766800"/>
            <a:chOff x="0" y="0"/>
            <a:chExt cx="845280" cy="1022400"/>
          </a:xfrm>
        </p:grpSpPr>
        <p:sp>
          <p:nvSpPr>
            <p:cNvPr id="371" name="Freeform 140">
              <a:extLst>
                <a:ext uri="{FF2B5EF4-FFF2-40B4-BE49-F238E27FC236}">
                  <a16:creationId xmlns:a16="http://schemas.microsoft.com/office/drawing/2014/main" id="{46A51F73-2438-91F9-A0F1-95FF12B365EE}"/>
                </a:ext>
              </a:extLst>
            </p:cNvPr>
            <p:cNvSpPr/>
            <p:nvPr/>
          </p:nvSpPr>
          <p:spPr>
            <a:xfrm>
              <a:off x="0" y="127"/>
              <a:ext cx="845185" cy="1022223"/>
            </a:xfrm>
            <a:custGeom>
              <a:avLst/>
              <a:gdLst/>
              <a:ahLst/>
              <a:cxnLst/>
              <a:rect l="l" t="t" r="r" b="b"/>
              <a:pathLst>
                <a:path w="845185" h="1022223">
                  <a:moveTo>
                    <a:pt x="420116" y="238760"/>
                  </a:moveTo>
                  <a:cubicBezTo>
                    <a:pt x="481584" y="238760"/>
                    <a:pt x="532765" y="293370"/>
                    <a:pt x="532765" y="358902"/>
                  </a:cubicBezTo>
                  <a:cubicBezTo>
                    <a:pt x="532765" y="388874"/>
                    <a:pt x="519938" y="416179"/>
                    <a:pt x="502031" y="440817"/>
                  </a:cubicBezTo>
                  <a:cubicBezTo>
                    <a:pt x="571246" y="476250"/>
                    <a:pt x="617347" y="547243"/>
                    <a:pt x="617347" y="631825"/>
                  </a:cubicBezTo>
                  <a:lnTo>
                    <a:pt x="617347" y="694690"/>
                  </a:lnTo>
                  <a:cubicBezTo>
                    <a:pt x="617347" y="711073"/>
                    <a:pt x="604520" y="724662"/>
                    <a:pt x="589153" y="724662"/>
                  </a:cubicBezTo>
                  <a:lnTo>
                    <a:pt x="251079" y="724662"/>
                  </a:lnTo>
                  <a:cubicBezTo>
                    <a:pt x="233172" y="724662"/>
                    <a:pt x="220345" y="711073"/>
                    <a:pt x="220345" y="694690"/>
                  </a:cubicBezTo>
                  <a:lnTo>
                    <a:pt x="220345" y="631825"/>
                  </a:lnTo>
                  <a:cubicBezTo>
                    <a:pt x="220345" y="547116"/>
                    <a:pt x="268986" y="476250"/>
                    <a:pt x="335534" y="440817"/>
                  </a:cubicBezTo>
                  <a:cubicBezTo>
                    <a:pt x="317627" y="421640"/>
                    <a:pt x="307467" y="394335"/>
                    <a:pt x="307467" y="358902"/>
                  </a:cubicBezTo>
                  <a:cubicBezTo>
                    <a:pt x="307467" y="293370"/>
                    <a:pt x="358648" y="238760"/>
                    <a:pt x="420116" y="238760"/>
                  </a:cubicBezTo>
                  <a:close/>
                  <a:moveTo>
                    <a:pt x="421386" y="0"/>
                  </a:moveTo>
                  <a:cubicBezTo>
                    <a:pt x="416941" y="0"/>
                    <a:pt x="412496" y="1397"/>
                    <a:pt x="407289" y="4064"/>
                  </a:cubicBezTo>
                  <a:cubicBezTo>
                    <a:pt x="322199" y="55880"/>
                    <a:pt x="239522" y="81407"/>
                    <a:pt x="155956" y="81407"/>
                  </a:cubicBezTo>
                  <a:cubicBezTo>
                    <a:pt x="116205" y="81407"/>
                    <a:pt x="76327" y="75565"/>
                    <a:pt x="35814" y="64135"/>
                  </a:cubicBezTo>
                  <a:cubicBezTo>
                    <a:pt x="32639" y="62484"/>
                    <a:pt x="29464" y="61849"/>
                    <a:pt x="26416" y="61849"/>
                  </a:cubicBezTo>
                  <a:cubicBezTo>
                    <a:pt x="19685" y="61849"/>
                    <a:pt x="13716" y="65024"/>
                    <a:pt x="10160" y="66929"/>
                  </a:cubicBezTo>
                  <a:cubicBezTo>
                    <a:pt x="2540" y="72263"/>
                    <a:pt x="0" y="80391"/>
                    <a:pt x="0" y="91313"/>
                  </a:cubicBezTo>
                  <a:lnTo>
                    <a:pt x="0" y="435356"/>
                  </a:lnTo>
                  <a:cubicBezTo>
                    <a:pt x="0" y="705612"/>
                    <a:pt x="169164" y="948563"/>
                    <a:pt x="414909" y="1022223"/>
                  </a:cubicBezTo>
                  <a:lnTo>
                    <a:pt x="427736" y="1022223"/>
                  </a:lnTo>
                  <a:cubicBezTo>
                    <a:pt x="671068" y="945769"/>
                    <a:pt x="845185" y="705612"/>
                    <a:pt x="845185" y="435356"/>
                  </a:cubicBezTo>
                  <a:lnTo>
                    <a:pt x="845185" y="91313"/>
                  </a:lnTo>
                  <a:cubicBezTo>
                    <a:pt x="845185" y="80391"/>
                    <a:pt x="842645" y="72263"/>
                    <a:pt x="834898" y="66802"/>
                  </a:cubicBezTo>
                  <a:cubicBezTo>
                    <a:pt x="826008" y="64897"/>
                    <a:pt x="819658" y="61722"/>
                    <a:pt x="813943" y="61722"/>
                  </a:cubicBezTo>
                  <a:cubicBezTo>
                    <a:pt x="811403" y="61722"/>
                    <a:pt x="809117" y="62357"/>
                    <a:pt x="806577" y="64008"/>
                  </a:cubicBezTo>
                  <a:cubicBezTo>
                    <a:pt x="765175" y="75819"/>
                    <a:pt x="724154" y="81788"/>
                    <a:pt x="683387" y="81788"/>
                  </a:cubicBezTo>
                  <a:cubicBezTo>
                    <a:pt x="601218" y="81788"/>
                    <a:pt x="519430" y="57023"/>
                    <a:pt x="435483" y="4064"/>
                  </a:cubicBezTo>
                  <a:cubicBezTo>
                    <a:pt x="430403" y="1397"/>
                    <a:pt x="425831" y="0"/>
                    <a:pt x="42138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72" name="Group 141">
            <a:extLst>
              <a:ext uri="{FF2B5EF4-FFF2-40B4-BE49-F238E27FC236}">
                <a16:creationId xmlns:a16="http://schemas.microsoft.com/office/drawing/2014/main" id="{C8478211-59F1-DE6D-070D-089BB2A00F72}"/>
              </a:ext>
            </a:extLst>
          </p:cNvPr>
          <p:cNvGrpSpPr/>
          <p:nvPr/>
        </p:nvGrpSpPr>
        <p:grpSpPr>
          <a:xfrm>
            <a:off x="6595200" y="7424674"/>
            <a:ext cx="730080" cy="583740"/>
            <a:chOff x="0" y="0"/>
            <a:chExt cx="973440" cy="778320"/>
          </a:xfrm>
        </p:grpSpPr>
        <p:sp>
          <p:nvSpPr>
            <p:cNvPr id="373" name="Freeform 142">
              <a:extLst>
                <a:ext uri="{FF2B5EF4-FFF2-40B4-BE49-F238E27FC236}">
                  <a16:creationId xmlns:a16="http://schemas.microsoft.com/office/drawing/2014/main" id="{218FDAC2-1577-93AE-D3F7-AE75F4BF728D}"/>
                </a:ext>
              </a:extLst>
            </p:cNvPr>
            <p:cNvSpPr/>
            <p:nvPr/>
          </p:nvSpPr>
          <p:spPr>
            <a:xfrm>
              <a:off x="0" y="0"/>
              <a:ext cx="973328" cy="778256"/>
            </a:xfrm>
            <a:custGeom>
              <a:avLst/>
              <a:gdLst/>
              <a:ahLst/>
              <a:cxnLst/>
              <a:rect l="l" t="t" r="r" b="b"/>
              <a:pathLst>
                <a:path w="973328" h="778256">
                  <a:moveTo>
                    <a:pt x="163957" y="324993"/>
                  </a:moveTo>
                  <a:lnTo>
                    <a:pt x="253492" y="478028"/>
                  </a:lnTo>
                  <a:lnTo>
                    <a:pt x="74295" y="478028"/>
                  </a:lnTo>
                  <a:lnTo>
                    <a:pt x="163957" y="324993"/>
                  </a:lnTo>
                  <a:close/>
                  <a:moveTo>
                    <a:pt x="783844" y="324993"/>
                  </a:moveTo>
                  <a:lnTo>
                    <a:pt x="873506" y="478028"/>
                  </a:lnTo>
                  <a:lnTo>
                    <a:pt x="694182" y="478028"/>
                  </a:lnTo>
                  <a:lnTo>
                    <a:pt x="783844" y="324993"/>
                  </a:lnTo>
                  <a:close/>
                  <a:moveTo>
                    <a:pt x="479044" y="0"/>
                  </a:moveTo>
                  <a:cubicBezTo>
                    <a:pt x="432943" y="0"/>
                    <a:pt x="394462" y="41021"/>
                    <a:pt x="394462" y="90170"/>
                  </a:cubicBezTo>
                  <a:lnTo>
                    <a:pt x="394462" y="101092"/>
                  </a:lnTo>
                  <a:lnTo>
                    <a:pt x="368808" y="114808"/>
                  </a:lnTo>
                  <a:cubicBezTo>
                    <a:pt x="309880" y="150241"/>
                    <a:pt x="286893" y="163957"/>
                    <a:pt x="245872" y="169418"/>
                  </a:cubicBezTo>
                  <a:cubicBezTo>
                    <a:pt x="233045" y="139319"/>
                    <a:pt x="204851" y="114808"/>
                    <a:pt x="169037" y="114808"/>
                  </a:cubicBezTo>
                  <a:cubicBezTo>
                    <a:pt x="138303" y="114808"/>
                    <a:pt x="107569" y="136652"/>
                    <a:pt x="94742" y="166624"/>
                  </a:cubicBezTo>
                  <a:cubicBezTo>
                    <a:pt x="76835" y="163957"/>
                    <a:pt x="56261" y="155702"/>
                    <a:pt x="40894" y="150241"/>
                  </a:cubicBezTo>
                  <a:cubicBezTo>
                    <a:pt x="36830" y="148082"/>
                    <a:pt x="32639" y="147066"/>
                    <a:pt x="28829" y="147066"/>
                  </a:cubicBezTo>
                  <a:cubicBezTo>
                    <a:pt x="18034" y="147066"/>
                    <a:pt x="8890" y="154686"/>
                    <a:pt x="5080" y="166624"/>
                  </a:cubicBezTo>
                  <a:cubicBezTo>
                    <a:pt x="0" y="183007"/>
                    <a:pt x="5080" y="202184"/>
                    <a:pt x="20447" y="204851"/>
                  </a:cubicBezTo>
                  <a:cubicBezTo>
                    <a:pt x="43561" y="215773"/>
                    <a:pt x="66675" y="221234"/>
                    <a:pt x="92202" y="226695"/>
                  </a:cubicBezTo>
                  <a:cubicBezTo>
                    <a:pt x="97282" y="248539"/>
                    <a:pt x="112649" y="270383"/>
                    <a:pt x="130556" y="284099"/>
                  </a:cubicBezTo>
                  <a:lnTo>
                    <a:pt x="7747" y="491490"/>
                  </a:lnTo>
                  <a:cubicBezTo>
                    <a:pt x="7747" y="494284"/>
                    <a:pt x="5207" y="505206"/>
                    <a:pt x="5207" y="507873"/>
                  </a:cubicBezTo>
                  <a:lnTo>
                    <a:pt x="5207" y="540639"/>
                  </a:lnTo>
                  <a:cubicBezTo>
                    <a:pt x="5207" y="638937"/>
                    <a:pt x="82169" y="720979"/>
                    <a:pt x="174371" y="720979"/>
                  </a:cubicBezTo>
                  <a:cubicBezTo>
                    <a:pt x="269113" y="720979"/>
                    <a:pt x="345948" y="638937"/>
                    <a:pt x="345948" y="540639"/>
                  </a:cubicBezTo>
                  <a:lnTo>
                    <a:pt x="345948" y="507873"/>
                  </a:lnTo>
                  <a:cubicBezTo>
                    <a:pt x="345948" y="505206"/>
                    <a:pt x="340868" y="494284"/>
                    <a:pt x="340868" y="491490"/>
                  </a:cubicBezTo>
                  <a:lnTo>
                    <a:pt x="220345" y="283972"/>
                  </a:lnTo>
                  <a:cubicBezTo>
                    <a:pt x="238252" y="273050"/>
                    <a:pt x="251079" y="253873"/>
                    <a:pt x="258699" y="229362"/>
                  </a:cubicBezTo>
                  <a:cubicBezTo>
                    <a:pt x="312547" y="218440"/>
                    <a:pt x="340741" y="204724"/>
                    <a:pt x="402209" y="166497"/>
                  </a:cubicBezTo>
                  <a:lnTo>
                    <a:pt x="402209" y="778256"/>
                  </a:lnTo>
                  <a:lnTo>
                    <a:pt x="576326" y="778256"/>
                  </a:lnTo>
                  <a:lnTo>
                    <a:pt x="576326" y="166624"/>
                  </a:lnTo>
                  <a:cubicBezTo>
                    <a:pt x="635254" y="202184"/>
                    <a:pt x="665988" y="218567"/>
                    <a:pt x="719709" y="229489"/>
                  </a:cubicBezTo>
                  <a:cubicBezTo>
                    <a:pt x="724789" y="251333"/>
                    <a:pt x="737616" y="270383"/>
                    <a:pt x="758190" y="284099"/>
                  </a:cubicBezTo>
                  <a:lnTo>
                    <a:pt x="635254" y="491490"/>
                  </a:lnTo>
                  <a:cubicBezTo>
                    <a:pt x="635254" y="494284"/>
                    <a:pt x="632714" y="505206"/>
                    <a:pt x="632714" y="507873"/>
                  </a:cubicBezTo>
                  <a:lnTo>
                    <a:pt x="632714" y="540639"/>
                  </a:lnTo>
                  <a:cubicBezTo>
                    <a:pt x="632714" y="638937"/>
                    <a:pt x="709549" y="720979"/>
                    <a:pt x="801751" y="720979"/>
                  </a:cubicBezTo>
                  <a:cubicBezTo>
                    <a:pt x="896493" y="720979"/>
                    <a:pt x="973328" y="638937"/>
                    <a:pt x="973328" y="540639"/>
                  </a:cubicBezTo>
                  <a:lnTo>
                    <a:pt x="973328" y="507873"/>
                  </a:lnTo>
                  <a:cubicBezTo>
                    <a:pt x="973328" y="505206"/>
                    <a:pt x="968248" y="494284"/>
                    <a:pt x="968248" y="491490"/>
                  </a:cubicBezTo>
                  <a:lnTo>
                    <a:pt x="847852" y="283972"/>
                  </a:lnTo>
                  <a:cubicBezTo>
                    <a:pt x="847852" y="273050"/>
                    <a:pt x="863219" y="253873"/>
                    <a:pt x="868299" y="226568"/>
                  </a:cubicBezTo>
                  <a:cubicBezTo>
                    <a:pt x="888746" y="218440"/>
                    <a:pt x="914400" y="212979"/>
                    <a:pt x="937387" y="204724"/>
                  </a:cubicBezTo>
                  <a:cubicBezTo>
                    <a:pt x="952754" y="199263"/>
                    <a:pt x="960501" y="180213"/>
                    <a:pt x="952754" y="166497"/>
                  </a:cubicBezTo>
                  <a:cubicBezTo>
                    <a:pt x="949071" y="154559"/>
                    <a:pt x="939800" y="146939"/>
                    <a:pt x="929132" y="146939"/>
                  </a:cubicBezTo>
                  <a:cubicBezTo>
                    <a:pt x="925195" y="146939"/>
                    <a:pt x="921131" y="147955"/>
                    <a:pt x="916940" y="150114"/>
                  </a:cubicBezTo>
                  <a:cubicBezTo>
                    <a:pt x="899033" y="155575"/>
                    <a:pt x="883666" y="163830"/>
                    <a:pt x="863219" y="166497"/>
                  </a:cubicBezTo>
                  <a:cubicBezTo>
                    <a:pt x="850392" y="136525"/>
                    <a:pt x="822198" y="114681"/>
                    <a:pt x="788924" y="114681"/>
                  </a:cubicBezTo>
                  <a:cubicBezTo>
                    <a:pt x="755650" y="114681"/>
                    <a:pt x="724916" y="136525"/>
                    <a:pt x="714629" y="169291"/>
                  </a:cubicBezTo>
                  <a:cubicBezTo>
                    <a:pt x="671195" y="163830"/>
                    <a:pt x="650621" y="150114"/>
                    <a:pt x="591693" y="114681"/>
                  </a:cubicBezTo>
                  <a:lnTo>
                    <a:pt x="566166" y="101092"/>
                  </a:lnTo>
                  <a:lnTo>
                    <a:pt x="566166" y="90170"/>
                  </a:lnTo>
                  <a:cubicBezTo>
                    <a:pt x="566166" y="38227"/>
                    <a:pt x="527685" y="0"/>
                    <a:pt x="47904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74" name="Group 143">
            <a:extLst>
              <a:ext uri="{FF2B5EF4-FFF2-40B4-BE49-F238E27FC236}">
                <a16:creationId xmlns:a16="http://schemas.microsoft.com/office/drawing/2014/main" id="{BB24BE57-4FDD-924F-D668-DF9ECED8D886}"/>
              </a:ext>
            </a:extLst>
          </p:cNvPr>
          <p:cNvGrpSpPr/>
          <p:nvPr/>
        </p:nvGrpSpPr>
        <p:grpSpPr>
          <a:xfrm>
            <a:off x="6758280" y="8055394"/>
            <a:ext cx="384480" cy="90180"/>
            <a:chOff x="0" y="0"/>
            <a:chExt cx="512640" cy="120240"/>
          </a:xfrm>
        </p:grpSpPr>
        <p:sp>
          <p:nvSpPr>
            <p:cNvPr id="375" name="Freeform 144">
              <a:extLst>
                <a:ext uri="{FF2B5EF4-FFF2-40B4-BE49-F238E27FC236}">
                  <a16:creationId xmlns:a16="http://schemas.microsoft.com/office/drawing/2014/main" id="{D4D7FB63-47DA-187C-4917-C76AE1A2D52A}"/>
                </a:ext>
              </a:extLst>
            </p:cNvPr>
            <p:cNvSpPr/>
            <p:nvPr/>
          </p:nvSpPr>
          <p:spPr>
            <a:xfrm>
              <a:off x="0" y="0"/>
              <a:ext cx="512572" cy="120142"/>
            </a:xfrm>
            <a:custGeom>
              <a:avLst/>
              <a:gdLst/>
              <a:ahLst/>
              <a:cxnLst/>
              <a:rect l="l" t="t" r="r" b="b"/>
              <a:pathLst>
                <a:path w="512572" h="120142">
                  <a:moveTo>
                    <a:pt x="56388" y="127"/>
                  </a:moveTo>
                  <a:cubicBezTo>
                    <a:pt x="25654" y="127"/>
                    <a:pt x="0" y="27432"/>
                    <a:pt x="0" y="60071"/>
                  </a:cubicBezTo>
                  <a:lnTo>
                    <a:pt x="0" y="90043"/>
                  </a:lnTo>
                  <a:cubicBezTo>
                    <a:pt x="0" y="109220"/>
                    <a:pt x="12827" y="120142"/>
                    <a:pt x="28194" y="120142"/>
                  </a:cubicBezTo>
                  <a:lnTo>
                    <a:pt x="484378" y="120142"/>
                  </a:lnTo>
                  <a:cubicBezTo>
                    <a:pt x="499745" y="117475"/>
                    <a:pt x="512572" y="103759"/>
                    <a:pt x="512572" y="90043"/>
                  </a:cubicBezTo>
                  <a:lnTo>
                    <a:pt x="512572" y="60071"/>
                  </a:lnTo>
                  <a:cubicBezTo>
                    <a:pt x="512572" y="27305"/>
                    <a:pt x="486918" y="0"/>
                    <a:pt x="45364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76" name="Group 145">
            <a:extLst>
              <a:ext uri="{FF2B5EF4-FFF2-40B4-BE49-F238E27FC236}">
                <a16:creationId xmlns:a16="http://schemas.microsoft.com/office/drawing/2014/main" id="{2D7786D0-FFB7-4830-372B-BB2E7901FCA6}"/>
              </a:ext>
            </a:extLst>
          </p:cNvPr>
          <p:cNvGrpSpPr/>
          <p:nvPr/>
        </p:nvGrpSpPr>
        <p:grpSpPr>
          <a:xfrm>
            <a:off x="8120700" y="7587214"/>
            <a:ext cx="42120" cy="225180"/>
            <a:chOff x="0" y="0"/>
            <a:chExt cx="56160" cy="300240"/>
          </a:xfrm>
        </p:grpSpPr>
        <p:sp>
          <p:nvSpPr>
            <p:cNvPr id="377" name="Freeform 146">
              <a:extLst>
                <a:ext uri="{FF2B5EF4-FFF2-40B4-BE49-F238E27FC236}">
                  <a16:creationId xmlns:a16="http://schemas.microsoft.com/office/drawing/2014/main" id="{BEDE0F94-2C8F-DBA0-F0D0-E580496CFFBC}"/>
                </a:ext>
              </a:extLst>
            </p:cNvPr>
            <p:cNvSpPr/>
            <p:nvPr/>
          </p:nvSpPr>
          <p:spPr>
            <a:xfrm>
              <a:off x="0" y="127"/>
              <a:ext cx="56134" cy="299974"/>
            </a:xfrm>
            <a:custGeom>
              <a:avLst/>
              <a:gdLst/>
              <a:ahLst/>
              <a:cxnLst/>
              <a:rect l="l" t="t" r="r" b="b"/>
              <a:pathLst>
                <a:path w="56134" h="299974">
                  <a:moveTo>
                    <a:pt x="0" y="0"/>
                  </a:moveTo>
                  <a:lnTo>
                    <a:pt x="0" y="299974"/>
                  </a:lnTo>
                  <a:lnTo>
                    <a:pt x="56134" y="299974"/>
                  </a:lnTo>
                  <a:lnTo>
                    <a:pt x="56134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78" name="Group 147">
            <a:extLst>
              <a:ext uri="{FF2B5EF4-FFF2-40B4-BE49-F238E27FC236}">
                <a16:creationId xmlns:a16="http://schemas.microsoft.com/office/drawing/2014/main" id="{48EB290C-00B1-2ED3-08FF-C098D9F427B8}"/>
              </a:ext>
            </a:extLst>
          </p:cNvPr>
          <p:cNvGrpSpPr/>
          <p:nvPr/>
        </p:nvGrpSpPr>
        <p:grpSpPr>
          <a:xfrm>
            <a:off x="8547300" y="7587214"/>
            <a:ext cx="44280" cy="225180"/>
            <a:chOff x="0" y="0"/>
            <a:chExt cx="59040" cy="300240"/>
          </a:xfrm>
        </p:grpSpPr>
        <p:sp>
          <p:nvSpPr>
            <p:cNvPr id="379" name="Freeform 148">
              <a:extLst>
                <a:ext uri="{FF2B5EF4-FFF2-40B4-BE49-F238E27FC236}">
                  <a16:creationId xmlns:a16="http://schemas.microsoft.com/office/drawing/2014/main" id="{0F4A8519-55CC-8B14-5663-96C284ACC4F5}"/>
                </a:ext>
              </a:extLst>
            </p:cNvPr>
            <p:cNvSpPr/>
            <p:nvPr/>
          </p:nvSpPr>
          <p:spPr>
            <a:xfrm>
              <a:off x="127" y="127"/>
              <a:ext cx="58801" cy="299974"/>
            </a:xfrm>
            <a:custGeom>
              <a:avLst/>
              <a:gdLst/>
              <a:ahLst/>
              <a:cxnLst/>
              <a:rect l="l" t="t" r="r" b="b"/>
              <a:pathLst>
                <a:path w="58801" h="299974">
                  <a:moveTo>
                    <a:pt x="0" y="0"/>
                  </a:moveTo>
                  <a:lnTo>
                    <a:pt x="0" y="299974"/>
                  </a:lnTo>
                  <a:lnTo>
                    <a:pt x="58801" y="299974"/>
                  </a:lnTo>
                  <a:lnTo>
                    <a:pt x="58801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80" name="Group 149">
            <a:extLst>
              <a:ext uri="{FF2B5EF4-FFF2-40B4-BE49-F238E27FC236}">
                <a16:creationId xmlns:a16="http://schemas.microsoft.com/office/drawing/2014/main" id="{3A9A41C9-B7D2-4F15-FBE0-3B17FF937BCB}"/>
              </a:ext>
            </a:extLst>
          </p:cNvPr>
          <p:cNvGrpSpPr/>
          <p:nvPr/>
        </p:nvGrpSpPr>
        <p:grpSpPr>
          <a:xfrm>
            <a:off x="8120700" y="7857214"/>
            <a:ext cx="42120" cy="270540"/>
            <a:chOff x="0" y="0"/>
            <a:chExt cx="56160" cy="360720"/>
          </a:xfrm>
        </p:grpSpPr>
        <p:sp>
          <p:nvSpPr>
            <p:cNvPr id="381" name="Freeform 150">
              <a:extLst>
                <a:ext uri="{FF2B5EF4-FFF2-40B4-BE49-F238E27FC236}">
                  <a16:creationId xmlns:a16="http://schemas.microsoft.com/office/drawing/2014/main" id="{47AEDE1F-953A-1F10-4DE2-4B0861EDCC8A}"/>
                </a:ext>
              </a:extLst>
            </p:cNvPr>
            <p:cNvSpPr/>
            <p:nvPr/>
          </p:nvSpPr>
          <p:spPr>
            <a:xfrm>
              <a:off x="0" y="0"/>
              <a:ext cx="56134" cy="360680"/>
            </a:xfrm>
            <a:custGeom>
              <a:avLst/>
              <a:gdLst/>
              <a:ahLst/>
              <a:cxnLst/>
              <a:rect l="l" t="t" r="r" b="b"/>
              <a:pathLst>
                <a:path w="56134" h="360680">
                  <a:moveTo>
                    <a:pt x="0" y="0"/>
                  </a:moveTo>
                  <a:lnTo>
                    <a:pt x="0" y="360680"/>
                  </a:lnTo>
                  <a:lnTo>
                    <a:pt x="56134" y="360680"/>
                  </a:lnTo>
                  <a:lnTo>
                    <a:pt x="56134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82" name="Group 151">
            <a:extLst>
              <a:ext uri="{FF2B5EF4-FFF2-40B4-BE49-F238E27FC236}">
                <a16:creationId xmlns:a16="http://schemas.microsoft.com/office/drawing/2014/main" id="{9FABA66B-1556-59DE-297E-508B2B036D4E}"/>
              </a:ext>
            </a:extLst>
          </p:cNvPr>
          <p:cNvGrpSpPr/>
          <p:nvPr/>
        </p:nvGrpSpPr>
        <p:grpSpPr>
          <a:xfrm>
            <a:off x="8547300" y="7857214"/>
            <a:ext cx="44280" cy="270540"/>
            <a:chOff x="0" y="0"/>
            <a:chExt cx="59040" cy="360720"/>
          </a:xfrm>
        </p:grpSpPr>
        <p:sp>
          <p:nvSpPr>
            <p:cNvPr id="383" name="Freeform 152">
              <a:extLst>
                <a:ext uri="{FF2B5EF4-FFF2-40B4-BE49-F238E27FC236}">
                  <a16:creationId xmlns:a16="http://schemas.microsoft.com/office/drawing/2014/main" id="{BBA53F6F-AF69-25B0-2E42-56888488A5F5}"/>
                </a:ext>
              </a:extLst>
            </p:cNvPr>
            <p:cNvSpPr/>
            <p:nvPr/>
          </p:nvSpPr>
          <p:spPr>
            <a:xfrm>
              <a:off x="127" y="0"/>
              <a:ext cx="58801" cy="360680"/>
            </a:xfrm>
            <a:custGeom>
              <a:avLst/>
              <a:gdLst/>
              <a:ahLst/>
              <a:cxnLst/>
              <a:rect l="l" t="t" r="r" b="b"/>
              <a:pathLst>
                <a:path w="58801" h="360680">
                  <a:moveTo>
                    <a:pt x="0" y="0"/>
                  </a:moveTo>
                  <a:lnTo>
                    <a:pt x="0" y="360680"/>
                  </a:lnTo>
                  <a:lnTo>
                    <a:pt x="58801" y="360680"/>
                  </a:lnTo>
                  <a:lnTo>
                    <a:pt x="58801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84" name="Group 153">
            <a:extLst>
              <a:ext uri="{FF2B5EF4-FFF2-40B4-BE49-F238E27FC236}">
                <a16:creationId xmlns:a16="http://schemas.microsoft.com/office/drawing/2014/main" id="{AE349E65-2BE9-1E66-15AE-B033C7F7BF53}"/>
              </a:ext>
            </a:extLst>
          </p:cNvPr>
          <p:cNvGrpSpPr/>
          <p:nvPr/>
        </p:nvGrpSpPr>
        <p:grpSpPr>
          <a:xfrm>
            <a:off x="7995960" y="7587214"/>
            <a:ext cx="84780" cy="225180"/>
            <a:chOff x="0" y="0"/>
            <a:chExt cx="113040" cy="300240"/>
          </a:xfrm>
        </p:grpSpPr>
        <p:sp>
          <p:nvSpPr>
            <p:cNvPr id="385" name="Freeform 154">
              <a:extLst>
                <a:ext uri="{FF2B5EF4-FFF2-40B4-BE49-F238E27FC236}">
                  <a16:creationId xmlns:a16="http://schemas.microsoft.com/office/drawing/2014/main" id="{F2F4BFCF-52B4-E850-7FD7-7E6A7B49EDC6}"/>
                </a:ext>
              </a:extLst>
            </p:cNvPr>
            <p:cNvSpPr/>
            <p:nvPr/>
          </p:nvSpPr>
          <p:spPr>
            <a:xfrm>
              <a:off x="127" y="127"/>
              <a:ext cx="112903" cy="300101"/>
            </a:xfrm>
            <a:custGeom>
              <a:avLst/>
              <a:gdLst/>
              <a:ahLst/>
              <a:cxnLst/>
              <a:rect l="l" t="t" r="r" b="b"/>
              <a:pathLst>
                <a:path w="112903" h="300101">
                  <a:moveTo>
                    <a:pt x="82169" y="0"/>
                  </a:moveTo>
                  <a:cubicBezTo>
                    <a:pt x="35941" y="0"/>
                    <a:pt x="0" y="38100"/>
                    <a:pt x="0" y="87249"/>
                  </a:cubicBezTo>
                  <a:lnTo>
                    <a:pt x="0" y="177292"/>
                  </a:lnTo>
                  <a:cubicBezTo>
                    <a:pt x="0" y="210058"/>
                    <a:pt x="12827" y="240030"/>
                    <a:pt x="35941" y="261874"/>
                  </a:cubicBezTo>
                  <a:cubicBezTo>
                    <a:pt x="53848" y="289179"/>
                    <a:pt x="82169" y="300101"/>
                    <a:pt x="112903" y="300101"/>
                  </a:cubicBezTo>
                  <a:lnTo>
                    <a:pt x="112903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86" name="Group 155">
            <a:extLst>
              <a:ext uri="{FF2B5EF4-FFF2-40B4-BE49-F238E27FC236}">
                <a16:creationId xmlns:a16="http://schemas.microsoft.com/office/drawing/2014/main" id="{84C6BC31-A80F-4DB3-598C-C12ECC634F9D}"/>
              </a:ext>
            </a:extLst>
          </p:cNvPr>
          <p:cNvGrpSpPr/>
          <p:nvPr/>
        </p:nvGrpSpPr>
        <p:grpSpPr>
          <a:xfrm>
            <a:off x="8207100" y="7587214"/>
            <a:ext cx="297540" cy="225180"/>
            <a:chOff x="0" y="0"/>
            <a:chExt cx="396720" cy="300240"/>
          </a:xfrm>
        </p:grpSpPr>
        <p:sp>
          <p:nvSpPr>
            <p:cNvPr id="387" name="Freeform 156">
              <a:extLst>
                <a:ext uri="{FF2B5EF4-FFF2-40B4-BE49-F238E27FC236}">
                  <a16:creationId xmlns:a16="http://schemas.microsoft.com/office/drawing/2014/main" id="{674DC1F5-3FBF-EF9D-A7CA-51101856E006}"/>
                </a:ext>
              </a:extLst>
            </p:cNvPr>
            <p:cNvSpPr/>
            <p:nvPr/>
          </p:nvSpPr>
          <p:spPr>
            <a:xfrm>
              <a:off x="0" y="127"/>
              <a:ext cx="396621" cy="299974"/>
            </a:xfrm>
            <a:custGeom>
              <a:avLst/>
              <a:gdLst/>
              <a:ahLst/>
              <a:cxnLst/>
              <a:rect l="l" t="t" r="r" b="b"/>
              <a:pathLst>
                <a:path w="396621" h="299974">
                  <a:moveTo>
                    <a:pt x="0" y="0"/>
                  </a:moveTo>
                  <a:lnTo>
                    <a:pt x="0" y="299974"/>
                  </a:lnTo>
                  <a:lnTo>
                    <a:pt x="396621" y="299974"/>
                  </a:lnTo>
                  <a:lnTo>
                    <a:pt x="396621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88" name="Group 157">
            <a:extLst>
              <a:ext uri="{FF2B5EF4-FFF2-40B4-BE49-F238E27FC236}">
                <a16:creationId xmlns:a16="http://schemas.microsoft.com/office/drawing/2014/main" id="{9CECE145-B1CF-238C-D6E7-18B3A6E63112}"/>
              </a:ext>
            </a:extLst>
          </p:cNvPr>
          <p:cNvGrpSpPr/>
          <p:nvPr/>
        </p:nvGrpSpPr>
        <p:grpSpPr>
          <a:xfrm>
            <a:off x="8631540" y="7824814"/>
            <a:ext cx="84780" cy="305100"/>
            <a:chOff x="0" y="0"/>
            <a:chExt cx="113040" cy="406800"/>
          </a:xfrm>
        </p:grpSpPr>
        <p:sp>
          <p:nvSpPr>
            <p:cNvPr id="389" name="Freeform 158">
              <a:extLst>
                <a:ext uri="{FF2B5EF4-FFF2-40B4-BE49-F238E27FC236}">
                  <a16:creationId xmlns:a16="http://schemas.microsoft.com/office/drawing/2014/main" id="{8195F003-16B7-6FB8-E31F-3AB07AD8724F}"/>
                </a:ext>
              </a:extLst>
            </p:cNvPr>
            <p:cNvSpPr/>
            <p:nvPr/>
          </p:nvSpPr>
          <p:spPr>
            <a:xfrm>
              <a:off x="127" y="0"/>
              <a:ext cx="112903" cy="406781"/>
            </a:xfrm>
            <a:custGeom>
              <a:avLst/>
              <a:gdLst/>
              <a:ahLst/>
              <a:cxnLst/>
              <a:rect l="l" t="t" r="r" b="b"/>
              <a:pathLst>
                <a:path w="112903" h="406781">
                  <a:moveTo>
                    <a:pt x="112776" y="0"/>
                  </a:moveTo>
                  <a:cubicBezTo>
                    <a:pt x="79502" y="27305"/>
                    <a:pt x="41021" y="43688"/>
                    <a:pt x="0" y="43688"/>
                  </a:cubicBezTo>
                  <a:lnTo>
                    <a:pt x="0" y="406781"/>
                  </a:lnTo>
                  <a:lnTo>
                    <a:pt x="28194" y="406781"/>
                  </a:lnTo>
                  <a:cubicBezTo>
                    <a:pt x="76962" y="406781"/>
                    <a:pt x="112903" y="365760"/>
                    <a:pt x="112903" y="316611"/>
                  </a:cubicBezTo>
                  <a:lnTo>
                    <a:pt x="112903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90" name="Group 159">
            <a:extLst>
              <a:ext uri="{FF2B5EF4-FFF2-40B4-BE49-F238E27FC236}">
                <a16:creationId xmlns:a16="http://schemas.microsoft.com/office/drawing/2014/main" id="{64118314-F79C-66DE-AA35-AE811D756732}"/>
              </a:ext>
            </a:extLst>
          </p:cNvPr>
          <p:cNvGrpSpPr/>
          <p:nvPr/>
        </p:nvGrpSpPr>
        <p:grpSpPr>
          <a:xfrm>
            <a:off x="7995960" y="7824814"/>
            <a:ext cx="84780" cy="302940"/>
            <a:chOff x="0" y="0"/>
            <a:chExt cx="113040" cy="403920"/>
          </a:xfrm>
        </p:grpSpPr>
        <p:sp>
          <p:nvSpPr>
            <p:cNvPr id="391" name="Freeform 160">
              <a:extLst>
                <a:ext uri="{FF2B5EF4-FFF2-40B4-BE49-F238E27FC236}">
                  <a16:creationId xmlns:a16="http://schemas.microsoft.com/office/drawing/2014/main" id="{D24A89AE-74AA-A0CA-65BD-1C7A0186DC05}"/>
                </a:ext>
              </a:extLst>
            </p:cNvPr>
            <p:cNvSpPr/>
            <p:nvPr/>
          </p:nvSpPr>
          <p:spPr>
            <a:xfrm>
              <a:off x="127" y="0"/>
              <a:ext cx="112903" cy="403733"/>
            </a:xfrm>
            <a:custGeom>
              <a:avLst/>
              <a:gdLst/>
              <a:ahLst/>
              <a:cxnLst/>
              <a:rect l="l" t="t" r="r" b="b"/>
              <a:pathLst>
                <a:path w="112903" h="403733">
                  <a:moveTo>
                    <a:pt x="0" y="0"/>
                  </a:moveTo>
                  <a:lnTo>
                    <a:pt x="0" y="316484"/>
                  </a:lnTo>
                  <a:cubicBezTo>
                    <a:pt x="0" y="365633"/>
                    <a:pt x="35941" y="403733"/>
                    <a:pt x="82169" y="403733"/>
                  </a:cubicBezTo>
                  <a:lnTo>
                    <a:pt x="112903" y="403733"/>
                  </a:lnTo>
                  <a:lnTo>
                    <a:pt x="112903" y="43688"/>
                  </a:lnTo>
                  <a:cubicBezTo>
                    <a:pt x="69215" y="43688"/>
                    <a:pt x="30734" y="27305"/>
                    <a:pt x="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92" name="Group 161">
            <a:extLst>
              <a:ext uri="{FF2B5EF4-FFF2-40B4-BE49-F238E27FC236}">
                <a16:creationId xmlns:a16="http://schemas.microsoft.com/office/drawing/2014/main" id="{27D22885-CE03-FEDB-F405-7C8608168EC1}"/>
              </a:ext>
            </a:extLst>
          </p:cNvPr>
          <p:cNvGrpSpPr/>
          <p:nvPr/>
        </p:nvGrpSpPr>
        <p:grpSpPr>
          <a:xfrm>
            <a:off x="8334000" y="7857214"/>
            <a:ext cx="42120" cy="46980"/>
            <a:chOff x="0" y="0"/>
            <a:chExt cx="56160" cy="62640"/>
          </a:xfrm>
        </p:grpSpPr>
        <p:sp>
          <p:nvSpPr>
            <p:cNvPr id="393" name="Freeform 162">
              <a:extLst>
                <a:ext uri="{FF2B5EF4-FFF2-40B4-BE49-F238E27FC236}">
                  <a16:creationId xmlns:a16="http://schemas.microsoft.com/office/drawing/2014/main" id="{6F6427D4-0FD8-0401-045E-7ACA3E880A9D}"/>
                </a:ext>
              </a:extLst>
            </p:cNvPr>
            <p:cNvSpPr/>
            <p:nvPr/>
          </p:nvSpPr>
          <p:spPr>
            <a:xfrm>
              <a:off x="127" y="0"/>
              <a:ext cx="56007" cy="62611"/>
            </a:xfrm>
            <a:custGeom>
              <a:avLst/>
              <a:gdLst/>
              <a:ahLst/>
              <a:cxnLst/>
              <a:rect l="l" t="t" r="r" b="b"/>
              <a:pathLst>
                <a:path w="56007" h="62611">
                  <a:moveTo>
                    <a:pt x="0" y="0"/>
                  </a:moveTo>
                  <a:lnTo>
                    <a:pt x="0" y="29972"/>
                  </a:lnTo>
                  <a:cubicBezTo>
                    <a:pt x="0" y="49022"/>
                    <a:pt x="12700" y="62611"/>
                    <a:pt x="27940" y="62611"/>
                  </a:cubicBezTo>
                  <a:cubicBezTo>
                    <a:pt x="45847" y="62611"/>
                    <a:pt x="56007" y="49022"/>
                    <a:pt x="56007" y="29972"/>
                  </a:cubicBezTo>
                  <a:lnTo>
                    <a:pt x="56007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94" name="Group 163">
            <a:extLst>
              <a:ext uri="{FF2B5EF4-FFF2-40B4-BE49-F238E27FC236}">
                <a16:creationId xmlns:a16="http://schemas.microsoft.com/office/drawing/2014/main" id="{1C67CC0F-9937-A732-D946-F5A7F1C2F24F}"/>
              </a:ext>
            </a:extLst>
          </p:cNvPr>
          <p:cNvGrpSpPr/>
          <p:nvPr/>
        </p:nvGrpSpPr>
        <p:grpSpPr>
          <a:xfrm>
            <a:off x="8631540" y="7587214"/>
            <a:ext cx="84780" cy="225180"/>
            <a:chOff x="0" y="0"/>
            <a:chExt cx="113040" cy="300240"/>
          </a:xfrm>
        </p:grpSpPr>
        <p:sp>
          <p:nvSpPr>
            <p:cNvPr id="395" name="Freeform 164">
              <a:extLst>
                <a:ext uri="{FF2B5EF4-FFF2-40B4-BE49-F238E27FC236}">
                  <a16:creationId xmlns:a16="http://schemas.microsoft.com/office/drawing/2014/main" id="{E7AE7698-1181-E444-9D6F-058A3D45CD43}"/>
                </a:ext>
              </a:extLst>
            </p:cNvPr>
            <p:cNvSpPr/>
            <p:nvPr/>
          </p:nvSpPr>
          <p:spPr>
            <a:xfrm>
              <a:off x="127" y="127"/>
              <a:ext cx="112903" cy="299974"/>
            </a:xfrm>
            <a:custGeom>
              <a:avLst/>
              <a:gdLst/>
              <a:ahLst/>
              <a:cxnLst/>
              <a:rect l="l" t="t" r="r" b="b"/>
              <a:pathLst>
                <a:path w="112903" h="299974">
                  <a:moveTo>
                    <a:pt x="0" y="0"/>
                  </a:moveTo>
                  <a:lnTo>
                    <a:pt x="0" y="299974"/>
                  </a:lnTo>
                  <a:cubicBezTo>
                    <a:pt x="28194" y="299974"/>
                    <a:pt x="53848" y="289052"/>
                    <a:pt x="76962" y="267208"/>
                  </a:cubicBezTo>
                  <a:cubicBezTo>
                    <a:pt x="100076" y="245364"/>
                    <a:pt x="112903" y="212598"/>
                    <a:pt x="112903" y="179959"/>
                  </a:cubicBezTo>
                  <a:lnTo>
                    <a:pt x="112903" y="89916"/>
                  </a:lnTo>
                  <a:cubicBezTo>
                    <a:pt x="112776" y="38100"/>
                    <a:pt x="74295" y="0"/>
                    <a:pt x="2819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96" name="Group 165">
            <a:extLst>
              <a:ext uri="{FF2B5EF4-FFF2-40B4-BE49-F238E27FC236}">
                <a16:creationId xmlns:a16="http://schemas.microsoft.com/office/drawing/2014/main" id="{EEC96D18-0924-67E0-9E51-44B6AF0558DB}"/>
              </a:ext>
            </a:extLst>
          </p:cNvPr>
          <p:cNvGrpSpPr/>
          <p:nvPr/>
        </p:nvGrpSpPr>
        <p:grpSpPr>
          <a:xfrm>
            <a:off x="8207100" y="7857214"/>
            <a:ext cx="297540" cy="270540"/>
            <a:chOff x="0" y="0"/>
            <a:chExt cx="396720" cy="360720"/>
          </a:xfrm>
        </p:grpSpPr>
        <p:sp>
          <p:nvSpPr>
            <p:cNvPr id="397" name="Freeform 166">
              <a:extLst>
                <a:ext uri="{FF2B5EF4-FFF2-40B4-BE49-F238E27FC236}">
                  <a16:creationId xmlns:a16="http://schemas.microsoft.com/office/drawing/2014/main" id="{572444EE-74E8-94D0-006A-55EAB67EB074}"/>
                </a:ext>
              </a:extLst>
            </p:cNvPr>
            <p:cNvSpPr/>
            <p:nvPr/>
          </p:nvSpPr>
          <p:spPr>
            <a:xfrm>
              <a:off x="0" y="0"/>
              <a:ext cx="396621" cy="360680"/>
            </a:xfrm>
            <a:custGeom>
              <a:avLst/>
              <a:gdLst/>
              <a:ahLst/>
              <a:cxnLst/>
              <a:rect l="l" t="t" r="r" b="b"/>
              <a:pathLst>
                <a:path w="396621" h="360680">
                  <a:moveTo>
                    <a:pt x="0" y="0"/>
                  </a:moveTo>
                  <a:lnTo>
                    <a:pt x="0" y="360680"/>
                  </a:lnTo>
                  <a:lnTo>
                    <a:pt x="396621" y="360680"/>
                  </a:lnTo>
                  <a:lnTo>
                    <a:pt x="396621" y="0"/>
                  </a:lnTo>
                  <a:lnTo>
                    <a:pt x="281559" y="0"/>
                  </a:lnTo>
                  <a:lnTo>
                    <a:pt x="281559" y="30099"/>
                  </a:lnTo>
                  <a:cubicBezTo>
                    <a:pt x="281559" y="82042"/>
                    <a:pt x="243078" y="120269"/>
                    <a:pt x="197104" y="120269"/>
                  </a:cubicBezTo>
                  <a:cubicBezTo>
                    <a:pt x="148463" y="120269"/>
                    <a:pt x="115189" y="79248"/>
                    <a:pt x="115189" y="30099"/>
                  </a:cubicBezTo>
                  <a:lnTo>
                    <a:pt x="115189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98" name="Group 167">
            <a:extLst>
              <a:ext uri="{FF2B5EF4-FFF2-40B4-BE49-F238E27FC236}">
                <a16:creationId xmlns:a16="http://schemas.microsoft.com/office/drawing/2014/main" id="{C14F54B6-7BDD-FB06-CCA0-B1DC2C7A48E2}"/>
              </a:ext>
            </a:extLst>
          </p:cNvPr>
          <p:cNvGrpSpPr/>
          <p:nvPr/>
        </p:nvGrpSpPr>
        <p:grpSpPr>
          <a:xfrm>
            <a:off x="8205480" y="7362034"/>
            <a:ext cx="297540" cy="180360"/>
            <a:chOff x="0" y="0"/>
            <a:chExt cx="396720" cy="240480"/>
          </a:xfrm>
        </p:grpSpPr>
        <p:sp>
          <p:nvSpPr>
            <p:cNvPr id="399" name="Freeform 168">
              <a:extLst>
                <a:ext uri="{FF2B5EF4-FFF2-40B4-BE49-F238E27FC236}">
                  <a16:creationId xmlns:a16="http://schemas.microsoft.com/office/drawing/2014/main" id="{C0F569E3-9E5D-073B-EF01-ABDF078F604B}"/>
                </a:ext>
              </a:extLst>
            </p:cNvPr>
            <p:cNvSpPr/>
            <p:nvPr/>
          </p:nvSpPr>
          <p:spPr>
            <a:xfrm>
              <a:off x="127" y="0"/>
              <a:ext cx="396621" cy="240538"/>
            </a:xfrm>
            <a:custGeom>
              <a:avLst/>
              <a:gdLst/>
              <a:ahLst/>
              <a:cxnLst/>
              <a:rect l="l" t="t" r="r" b="b"/>
              <a:pathLst>
                <a:path w="396621" h="240538">
                  <a:moveTo>
                    <a:pt x="196977" y="0"/>
                  </a:moveTo>
                  <a:cubicBezTo>
                    <a:pt x="89408" y="0"/>
                    <a:pt x="0" y="95631"/>
                    <a:pt x="0" y="210439"/>
                  </a:cubicBezTo>
                  <a:lnTo>
                    <a:pt x="0" y="240538"/>
                  </a:lnTo>
                  <a:lnTo>
                    <a:pt x="109982" y="240538"/>
                  </a:lnTo>
                  <a:lnTo>
                    <a:pt x="109982" y="210439"/>
                  </a:lnTo>
                  <a:cubicBezTo>
                    <a:pt x="109982" y="158623"/>
                    <a:pt x="148463" y="123063"/>
                    <a:pt x="194437" y="123063"/>
                  </a:cubicBezTo>
                  <a:cubicBezTo>
                    <a:pt x="243078" y="123063"/>
                    <a:pt x="276352" y="164084"/>
                    <a:pt x="276352" y="210439"/>
                  </a:cubicBezTo>
                  <a:lnTo>
                    <a:pt x="276352" y="240538"/>
                  </a:lnTo>
                  <a:lnTo>
                    <a:pt x="396621" y="240538"/>
                  </a:lnTo>
                  <a:lnTo>
                    <a:pt x="396621" y="210439"/>
                  </a:lnTo>
                  <a:cubicBezTo>
                    <a:pt x="396621" y="95631"/>
                    <a:pt x="306959" y="0"/>
                    <a:pt x="196977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00" name="Group 169">
            <a:extLst>
              <a:ext uri="{FF2B5EF4-FFF2-40B4-BE49-F238E27FC236}">
                <a16:creationId xmlns:a16="http://schemas.microsoft.com/office/drawing/2014/main" id="{CC48B20D-336C-D90F-BFF0-79069C979BC8}"/>
              </a:ext>
            </a:extLst>
          </p:cNvPr>
          <p:cNvGrpSpPr/>
          <p:nvPr/>
        </p:nvGrpSpPr>
        <p:grpSpPr>
          <a:xfrm>
            <a:off x="13202100" y="5981794"/>
            <a:ext cx="518940" cy="510300"/>
            <a:chOff x="0" y="0"/>
            <a:chExt cx="691920" cy="680400"/>
          </a:xfrm>
        </p:grpSpPr>
        <p:sp>
          <p:nvSpPr>
            <p:cNvPr id="401" name="Freeform 170">
              <a:extLst>
                <a:ext uri="{FF2B5EF4-FFF2-40B4-BE49-F238E27FC236}">
                  <a16:creationId xmlns:a16="http://schemas.microsoft.com/office/drawing/2014/main" id="{29F6C630-ECF1-6F4F-760E-86240B17841F}"/>
                </a:ext>
              </a:extLst>
            </p:cNvPr>
            <p:cNvSpPr/>
            <p:nvPr/>
          </p:nvSpPr>
          <p:spPr>
            <a:xfrm>
              <a:off x="127" y="127"/>
              <a:ext cx="691769" cy="680212"/>
            </a:xfrm>
            <a:custGeom>
              <a:avLst/>
              <a:gdLst/>
              <a:ahLst/>
              <a:cxnLst/>
              <a:rect l="l" t="t" r="r" b="b"/>
              <a:pathLst>
                <a:path w="691769" h="680212">
                  <a:moveTo>
                    <a:pt x="348234" y="0"/>
                  </a:moveTo>
                  <a:cubicBezTo>
                    <a:pt x="162052" y="0"/>
                    <a:pt x="0" y="162306"/>
                    <a:pt x="2286" y="370967"/>
                  </a:cubicBezTo>
                  <a:cubicBezTo>
                    <a:pt x="2286" y="479171"/>
                    <a:pt x="48260" y="587502"/>
                    <a:pt x="137795" y="659638"/>
                  </a:cubicBezTo>
                  <a:cubicBezTo>
                    <a:pt x="147447" y="669925"/>
                    <a:pt x="154686" y="672465"/>
                    <a:pt x="157099" y="680212"/>
                  </a:cubicBezTo>
                  <a:lnTo>
                    <a:pt x="319278" y="680212"/>
                  </a:lnTo>
                  <a:lnTo>
                    <a:pt x="319278" y="564261"/>
                  </a:lnTo>
                  <a:lnTo>
                    <a:pt x="186182" y="564261"/>
                  </a:lnTo>
                  <a:cubicBezTo>
                    <a:pt x="171704" y="564261"/>
                    <a:pt x="159512" y="551434"/>
                    <a:pt x="159512" y="535940"/>
                  </a:cubicBezTo>
                  <a:lnTo>
                    <a:pt x="159512" y="476631"/>
                  </a:lnTo>
                  <a:cubicBezTo>
                    <a:pt x="159512" y="396748"/>
                    <a:pt x="205486" y="329692"/>
                    <a:pt x="268351" y="296291"/>
                  </a:cubicBezTo>
                  <a:cubicBezTo>
                    <a:pt x="251333" y="278257"/>
                    <a:pt x="241681" y="252476"/>
                    <a:pt x="241681" y="218948"/>
                  </a:cubicBezTo>
                  <a:cubicBezTo>
                    <a:pt x="241681" y="157099"/>
                    <a:pt x="290068" y="105537"/>
                    <a:pt x="348234" y="105537"/>
                  </a:cubicBezTo>
                  <a:cubicBezTo>
                    <a:pt x="403860" y="105537"/>
                    <a:pt x="452247" y="157099"/>
                    <a:pt x="452247" y="218948"/>
                  </a:cubicBezTo>
                  <a:cubicBezTo>
                    <a:pt x="452247" y="247269"/>
                    <a:pt x="440182" y="273050"/>
                    <a:pt x="425704" y="296291"/>
                  </a:cubicBezTo>
                  <a:cubicBezTo>
                    <a:pt x="488569" y="329692"/>
                    <a:pt x="534543" y="396748"/>
                    <a:pt x="534543" y="476631"/>
                  </a:cubicBezTo>
                  <a:lnTo>
                    <a:pt x="534543" y="535940"/>
                  </a:lnTo>
                  <a:cubicBezTo>
                    <a:pt x="534543" y="551434"/>
                    <a:pt x="522351" y="564261"/>
                    <a:pt x="507873" y="564261"/>
                  </a:cubicBezTo>
                  <a:lnTo>
                    <a:pt x="374904" y="564261"/>
                  </a:lnTo>
                  <a:lnTo>
                    <a:pt x="374904" y="680212"/>
                  </a:lnTo>
                  <a:lnTo>
                    <a:pt x="536956" y="680212"/>
                  </a:lnTo>
                  <a:cubicBezTo>
                    <a:pt x="539369" y="677545"/>
                    <a:pt x="546608" y="669925"/>
                    <a:pt x="556260" y="664718"/>
                  </a:cubicBezTo>
                  <a:cubicBezTo>
                    <a:pt x="645795" y="587375"/>
                    <a:pt x="691642" y="476631"/>
                    <a:pt x="691642" y="368300"/>
                  </a:cubicBezTo>
                  <a:cubicBezTo>
                    <a:pt x="691769" y="164846"/>
                    <a:pt x="536956" y="0"/>
                    <a:pt x="34823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02" name="Group 171">
            <a:extLst>
              <a:ext uri="{FF2B5EF4-FFF2-40B4-BE49-F238E27FC236}">
                <a16:creationId xmlns:a16="http://schemas.microsoft.com/office/drawing/2014/main" id="{DCEA00DC-0BBC-EBDB-323B-8A67CB7A7037}"/>
              </a:ext>
            </a:extLst>
          </p:cNvPr>
          <p:cNvGrpSpPr/>
          <p:nvPr/>
        </p:nvGrpSpPr>
        <p:grpSpPr>
          <a:xfrm>
            <a:off x="13421880" y="6107074"/>
            <a:ext cx="81540" cy="86940"/>
            <a:chOff x="0" y="0"/>
            <a:chExt cx="108720" cy="115920"/>
          </a:xfrm>
        </p:grpSpPr>
        <p:sp>
          <p:nvSpPr>
            <p:cNvPr id="403" name="Freeform 172">
              <a:extLst>
                <a:ext uri="{FF2B5EF4-FFF2-40B4-BE49-F238E27FC236}">
                  <a16:creationId xmlns:a16="http://schemas.microsoft.com/office/drawing/2014/main" id="{F0E4024D-DD4A-8E65-EA61-AFE5AE342B9D}"/>
                </a:ext>
              </a:extLst>
            </p:cNvPr>
            <p:cNvSpPr/>
            <p:nvPr/>
          </p:nvSpPr>
          <p:spPr>
            <a:xfrm>
              <a:off x="0" y="0"/>
              <a:ext cx="108712" cy="115824"/>
            </a:xfrm>
            <a:custGeom>
              <a:avLst/>
              <a:gdLst/>
              <a:ahLst/>
              <a:cxnLst/>
              <a:rect l="l" t="t" r="r" b="b"/>
              <a:pathLst>
                <a:path w="108712" h="115824">
                  <a:moveTo>
                    <a:pt x="55626" y="0"/>
                  </a:moveTo>
                  <a:cubicBezTo>
                    <a:pt x="24130" y="0"/>
                    <a:pt x="0" y="25781"/>
                    <a:pt x="0" y="59182"/>
                  </a:cubicBezTo>
                  <a:cubicBezTo>
                    <a:pt x="0" y="90043"/>
                    <a:pt x="24130" y="115824"/>
                    <a:pt x="55626" y="115824"/>
                  </a:cubicBezTo>
                  <a:cubicBezTo>
                    <a:pt x="84582" y="115824"/>
                    <a:pt x="108712" y="90043"/>
                    <a:pt x="108712" y="59182"/>
                  </a:cubicBezTo>
                  <a:cubicBezTo>
                    <a:pt x="108712" y="25781"/>
                    <a:pt x="84582" y="0"/>
                    <a:pt x="5562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04" name="Group 173">
            <a:extLst>
              <a:ext uri="{FF2B5EF4-FFF2-40B4-BE49-F238E27FC236}">
                <a16:creationId xmlns:a16="http://schemas.microsoft.com/office/drawing/2014/main" id="{E6ABB7ED-55CB-0021-ABE7-CF7DC2F6C381}"/>
              </a:ext>
            </a:extLst>
          </p:cNvPr>
          <p:cNvGrpSpPr/>
          <p:nvPr/>
        </p:nvGrpSpPr>
        <p:grpSpPr>
          <a:xfrm>
            <a:off x="13323600" y="6534754"/>
            <a:ext cx="279720" cy="86940"/>
            <a:chOff x="0" y="0"/>
            <a:chExt cx="372960" cy="115920"/>
          </a:xfrm>
        </p:grpSpPr>
        <p:sp>
          <p:nvSpPr>
            <p:cNvPr id="405" name="Freeform 174">
              <a:extLst>
                <a:ext uri="{FF2B5EF4-FFF2-40B4-BE49-F238E27FC236}">
                  <a16:creationId xmlns:a16="http://schemas.microsoft.com/office/drawing/2014/main" id="{4E4C13DE-B3C8-0B01-1CA4-9C38CF940F35}"/>
                </a:ext>
              </a:extLst>
            </p:cNvPr>
            <p:cNvSpPr/>
            <p:nvPr/>
          </p:nvSpPr>
          <p:spPr>
            <a:xfrm>
              <a:off x="127" y="127"/>
              <a:ext cx="372872" cy="115824"/>
            </a:xfrm>
            <a:custGeom>
              <a:avLst/>
              <a:gdLst/>
              <a:ahLst/>
              <a:cxnLst/>
              <a:rect l="l" t="t" r="r" b="b"/>
              <a:pathLst>
                <a:path w="372872" h="115824">
                  <a:moveTo>
                    <a:pt x="0" y="0"/>
                  </a:moveTo>
                  <a:lnTo>
                    <a:pt x="0" y="28194"/>
                  </a:lnTo>
                  <a:cubicBezTo>
                    <a:pt x="0" y="77089"/>
                    <a:pt x="36322" y="115824"/>
                    <a:pt x="79883" y="115824"/>
                  </a:cubicBezTo>
                  <a:lnTo>
                    <a:pt x="290449" y="115824"/>
                  </a:lnTo>
                  <a:cubicBezTo>
                    <a:pt x="336423" y="115824"/>
                    <a:pt x="372872" y="77216"/>
                    <a:pt x="372872" y="28194"/>
                  </a:cubicBezTo>
                  <a:lnTo>
                    <a:pt x="372872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06" name="Group 175">
            <a:extLst>
              <a:ext uri="{FF2B5EF4-FFF2-40B4-BE49-F238E27FC236}">
                <a16:creationId xmlns:a16="http://schemas.microsoft.com/office/drawing/2014/main" id="{B1B4F62D-6F47-FD66-033A-486BD8804297}"/>
              </a:ext>
            </a:extLst>
          </p:cNvPr>
          <p:cNvGrpSpPr/>
          <p:nvPr/>
        </p:nvGrpSpPr>
        <p:grpSpPr>
          <a:xfrm>
            <a:off x="13363560" y="6238834"/>
            <a:ext cx="199800" cy="127440"/>
            <a:chOff x="0" y="0"/>
            <a:chExt cx="266400" cy="169920"/>
          </a:xfrm>
        </p:grpSpPr>
        <p:sp>
          <p:nvSpPr>
            <p:cNvPr id="407" name="Freeform 176">
              <a:extLst>
                <a:ext uri="{FF2B5EF4-FFF2-40B4-BE49-F238E27FC236}">
                  <a16:creationId xmlns:a16="http://schemas.microsoft.com/office/drawing/2014/main" id="{117B9503-61BB-1F8A-5083-56D3196C8541}"/>
                </a:ext>
              </a:extLst>
            </p:cNvPr>
            <p:cNvSpPr/>
            <p:nvPr/>
          </p:nvSpPr>
          <p:spPr>
            <a:xfrm>
              <a:off x="127" y="127"/>
              <a:ext cx="266192" cy="169799"/>
            </a:xfrm>
            <a:custGeom>
              <a:avLst/>
              <a:gdLst/>
              <a:ahLst/>
              <a:cxnLst/>
              <a:rect l="l" t="t" r="r" b="b"/>
              <a:pathLst>
                <a:path w="266192" h="169799">
                  <a:moveTo>
                    <a:pt x="133096" y="0"/>
                  </a:moveTo>
                  <a:cubicBezTo>
                    <a:pt x="60452" y="0"/>
                    <a:pt x="0" y="59055"/>
                    <a:pt x="0" y="141478"/>
                  </a:cubicBezTo>
                  <a:lnTo>
                    <a:pt x="0" y="169799"/>
                  </a:lnTo>
                  <a:lnTo>
                    <a:pt x="266192" y="169799"/>
                  </a:lnTo>
                  <a:lnTo>
                    <a:pt x="266192" y="141478"/>
                  </a:lnTo>
                  <a:cubicBezTo>
                    <a:pt x="266192" y="64262"/>
                    <a:pt x="205740" y="0"/>
                    <a:pt x="13309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08" name="Group 177">
            <a:extLst>
              <a:ext uri="{FF2B5EF4-FFF2-40B4-BE49-F238E27FC236}">
                <a16:creationId xmlns:a16="http://schemas.microsoft.com/office/drawing/2014/main" id="{6E1B923A-EA0C-426E-B119-8358074DE9E1}"/>
              </a:ext>
            </a:extLst>
          </p:cNvPr>
          <p:cNvGrpSpPr/>
          <p:nvPr/>
        </p:nvGrpSpPr>
        <p:grpSpPr>
          <a:xfrm>
            <a:off x="13363560" y="6664354"/>
            <a:ext cx="201420" cy="42660"/>
            <a:chOff x="0" y="0"/>
            <a:chExt cx="268560" cy="56880"/>
          </a:xfrm>
        </p:grpSpPr>
        <p:sp>
          <p:nvSpPr>
            <p:cNvPr id="409" name="Freeform 178">
              <a:extLst>
                <a:ext uri="{FF2B5EF4-FFF2-40B4-BE49-F238E27FC236}">
                  <a16:creationId xmlns:a16="http://schemas.microsoft.com/office/drawing/2014/main" id="{A7D1B03C-A713-9F4A-65F5-C84EC0E65C03}"/>
                </a:ext>
              </a:extLst>
            </p:cNvPr>
            <p:cNvSpPr/>
            <p:nvPr/>
          </p:nvSpPr>
          <p:spPr>
            <a:xfrm>
              <a:off x="0" y="127"/>
              <a:ext cx="268478" cy="56769"/>
            </a:xfrm>
            <a:custGeom>
              <a:avLst/>
              <a:gdLst/>
              <a:ahLst/>
              <a:cxnLst/>
              <a:rect l="l" t="t" r="r" b="b"/>
              <a:pathLst>
                <a:path w="268478" h="56769">
                  <a:moveTo>
                    <a:pt x="2413" y="0"/>
                  </a:moveTo>
                  <a:cubicBezTo>
                    <a:pt x="0" y="30988"/>
                    <a:pt x="21717" y="56769"/>
                    <a:pt x="53213" y="56769"/>
                  </a:cubicBezTo>
                  <a:lnTo>
                    <a:pt x="212852" y="56769"/>
                  </a:lnTo>
                  <a:cubicBezTo>
                    <a:pt x="244348" y="56769"/>
                    <a:pt x="268478" y="30988"/>
                    <a:pt x="268478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10" name="Group 179">
            <a:extLst>
              <a:ext uri="{FF2B5EF4-FFF2-40B4-BE49-F238E27FC236}">
                <a16:creationId xmlns:a16="http://schemas.microsoft.com/office/drawing/2014/main" id="{D4AC2487-2C8B-6D72-3994-62BF6A86B76C}"/>
              </a:ext>
            </a:extLst>
          </p:cNvPr>
          <p:cNvGrpSpPr/>
          <p:nvPr/>
        </p:nvGrpSpPr>
        <p:grpSpPr>
          <a:xfrm>
            <a:off x="9506340" y="7761634"/>
            <a:ext cx="340200" cy="362340"/>
            <a:chOff x="0" y="0"/>
            <a:chExt cx="453600" cy="483120"/>
          </a:xfrm>
        </p:grpSpPr>
        <p:sp>
          <p:nvSpPr>
            <p:cNvPr id="411" name="Freeform 180">
              <a:extLst>
                <a:ext uri="{FF2B5EF4-FFF2-40B4-BE49-F238E27FC236}">
                  <a16:creationId xmlns:a16="http://schemas.microsoft.com/office/drawing/2014/main" id="{475B9084-519B-3200-E2D6-4146D65638DF}"/>
                </a:ext>
              </a:extLst>
            </p:cNvPr>
            <p:cNvSpPr/>
            <p:nvPr/>
          </p:nvSpPr>
          <p:spPr>
            <a:xfrm>
              <a:off x="0" y="0"/>
              <a:ext cx="453517" cy="482981"/>
            </a:xfrm>
            <a:custGeom>
              <a:avLst/>
              <a:gdLst/>
              <a:ahLst/>
              <a:cxnLst/>
              <a:rect l="l" t="t" r="r" b="b"/>
              <a:pathLst>
                <a:path w="453517" h="482981">
                  <a:moveTo>
                    <a:pt x="228092" y="0"/>
                  </a:moveTo>
                  <a:cubicBezTo>
                    <a:pt x="130683" y="0"/>
                    <a:pt x="117983" y="62865"/>
                    <a:pt x="82042" y="286512"/>
                  </a:cubicBezTo>
                  <a:cubicBezTo>
                    <a:pt x="76962" y="324739"/>
                    <a:pt x="69215" y="371094"/>
                    <a:pt x="61595" y="422910"/>
                  </a:cubicBezTo>
                  <a:lnTo>
                    <a:pt x="28194" y="422910"/>
                  </a:lnTo>
                  <a:cubicBezTo>
                    <a:pt x="12827" y="423037"/>
                    <a:pt x="0" y="436626"/>
                    <a:pt x="0" y="453009"/>
                  </a:cubicBezTo>
                  <a:cubicBezTo>
                    <a:pt x="0" y="469392"/>
                    <a:pt x="12827" y="482981"/>
                    <a:pt x="28194" y="482981"/>
                  </a:cubicBezTo>
                  <a:lnTo>
                    <a:pt x="425323" y="482981"/>
                  </a:lnTo>
                  <a:cubicBezTo>
                    <a:pt x="440690" y="480314"/>
                    <a:pt x="453517" y="466598"/>
                    <a:pt x="453517" y="450215"/>
                  </a:cubicBezTo>
                  <a:cubicBezTo>
                    <a:pt x="453517" y="433832"/>
                    <a:pt x="440690" y="420370"/>
                    <a:pt x="425323" y="420370"/>
                  </a:cubicBezTo>
                  <a:lnTo>
                    <a:pt x="394589" y="420370"/>
                  </a:lnTo>
                  <a:cubicBezTo>
                    <a:pt x="384302" y="368427"/>
                    <a:pt x="376682" y="324866"/>
                    <a:pt x="371602" y="283972"/>
                  </a:cubicBezTo>
                  <a:cubicBezTo>
                    <a:pt x="335788" y="65532"/>
                    <a:pt x="322834" y="0"/>
                    <a:pt x="22809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12" name="Group 181">
            <a:extLst>
              <a:ext uri="{FF2B5EF4-FFF2-40B4-BE49-F238E27FC236}">
                <a16:creationId xmlns:a16="http://schemas.microsoft.com/office/drawing/2014/main" id="{C1783600-65C6-80DD-80FA-FDF489E2B286}"/>
              </a:ext>
            </a:extLst>
          </p:cNvPr>
          <p:cNvGrpSpPr/>
          <p:nvPr/>
        </p:nvGrpSpPr>
        <p:grpSpPr>
          <a:xfrm>
            <a:off x="9825480" y="7446274"/>
            <a:ext cx="169020" cy="180360"/>
            <a:chOff x="0" y="0"/>
            <a:chExt cx="225360" cy="240480"/>
          </a:xfrm>
        </p:grpSpPr>
        <p:sp>
          <p:nvSpPr>
            <p:cNvPr id="413" name="Freeform 182">
              <a:extLst>
                <a:ext uri="{FF2B5EF4-FFF2-40B4-BE49-F238E27FC236}">
                  <a16:creationId xmlns:a16="http://schemas.microsoft.com/office/drawing/2014/main" id="{F9F0A784-D517-7467-CD00-5CBA00BB4973}"/>
                </a:ext>
              </a:extLst>
            </p:cNvPr>
            <p:cNvSpPr/>
            <p:nvPr/>
          </p:nvSpPr>
          <p:spPr>
            <a:xfrm>
              <a:off x="0" y="0"/>
              <a:ext cx="225425" cy="240411"/>
            </a:xfrm>
            <a:custGeom>
              <a:avLst/>
              <a:gdLst/>
              <a:ahLst/>
              <a:cxnLst/>
              <a:rect l="l" t="t" r="r" b="b"/>
              <a:pathLst>
                <a:path w="225425" h="240411">
                  <a:moveTo>
                    <a:pt x="112649" y="0"/>
                  </a:moveTo>
                  <a:cubicBezTo>
                    <a:pt x="51181" y="0"/>
                    <a:pt x="0" y="54610"/>
                    <a:pt x="0" y="120269"/>
                  </a:cubicBezTo>
                  <a:cubicBezTo>
                    <a:pt x="0" y="183007"/>
                    <a:pt x="51181" y="240411"/>
                    <a:pt x="112649" y="240411"/>
                  </a:cubicBezTo>
                  <a:cubicBezTo>
                    <a:pt x="174117" y="240411"/>
                    <a:pt x="225425" y="183007"/>
                    <a:pt x="225425" y="120269"/>
                  </a:cubicBezTo>
                  <a:cubicBezTo>
                    <a:pt x="225298" y="54610"/>
                    <a:pt x="174117" y="0"/>
                    <a:pt x="11264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14" name="Group 183">
            <a:extLst>
              <a:ext uri="{FF2B5EF4-FFF2-40B4-BE49-F238E27FC236}">
                <a16:creationId xmlns:a16="http://schemas.microsoft.com/office/drawing/2014/main" id="{32ADCA4C-F1AC-D53A-EE2A-FDA9D583DC6F}"/>
              </a:ext>
            </a:extLst>
          </p:cNvPr>
          <p:cNvGrpSpPr/>
          <p:nvPr/>
        </p:nvGrpSpPr>
        <p:grpSpPr>
          <a:xfrm>
            <a:off x="9360540" y="7446274"/>
            <a:ext cx="166860" cy="180360"/>
            <a:chOff x="0" y="0"/>
            <a:chExt cx="222480" cy="240480"/>
          </a:xfrm>
        </p:grpSpPr>
        <p:sp>
          <p:nvSpPr>
            <p:cNvPr id="415" name="Freeform 184">
              <a:extLst>
                <a:ext uri="{FF2B5EF4-FFF2-40B4-BE49-F238E27FC236}">
                  <a16:creationId xmlns:a16="http://schemas.microsoft.com/office/drawing/2014/main" id="{4D678925-D007-0259-8800-F9C00D420D2C}"/>
                </a:ext>
              </a:extLst>
            </p:cNvPr>
            <p:cNvSpPr/>
            <p:nvPr/>
          </p:nvSpPr>
          <p:spPr>
            <a:xfrm>
              <a:off x="0" y="0"/>
              <a:ext cx="222504" cy="240411"/>
            </a:xfrm>
            <a:custGeom>
              <a:avLst/>
              <a:gdLst/>
              <a:ahLst/>
              <a:cxnLst/>
              <a:rect l="l" t="t" r="r" b="b"/>
              <a:pathLst>
                <a:path w="222504" h="240411">
                  <a:moveTo>
                    <a:pt x="109982" y="0"/>
                  </a:moveTo>
                  <a:cubicBezTo>
                    <a:pt x="48641" y="0"/>
                    <a:pt x="0" y="54610"/>
                    <a:pt x="0" y="120269"/>
                  </a:cubicBezTo>
                  <a:cubicBezTo>
                    <a:pt x="0" y="185928"/>
                    <a:pt x="48641" y="240411"/>
                    <a:pt x="109982" y="240411"/>
                  </a:cubicBezTo>
                  <a:cubicBezTo>
                    <a:pt x="171323" y="240411"/>
                    <a:pt x="222504" y="185801"/>
                    <a:pt x="222504" y="120269"/>
                  </a:cubicBezTo>
                  <a:cubicBezTo>
                    <a:pt x="222504" y="54737"/>
                    <a:pt x="171323" y="0"/>
                    <a:pt x="10998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16" name="Group 185">
            <a:extLst>
              <a:ext uri="{FF2B5EF4-FFF2-40B4-BE49-F238E27FC236}">
                <a16:creationId xmlns:a16="http://schemas.microsoft.com/office/drawing/2014/main" id="{853A00FC-B467-1A4F-D864-98CFC7053960}"/>
              </a:ext>
            </a:extLst>
          </p:cNvPr>
          <p:cNvGrpSpPr/>
          <p:nvPr/>
        </p:nvGrpSpPr>
        <p:grpSpPr>
          <a:xfrm>
            <a:off x="9316260" y="7626094"/>
            <a:ext cx="255420" cy="135000"/>
            <a:chOff x="0" y="0"/>
            <a:chExt cx="340560" cy="180000"/>
          </a:xfrm>
        </p:grpSpPr>
        <p:sp>
          <p:nvSpPr>
            <p:cNvPr id="417" name="Freeform 186">
              <a:extLst>
                <a:ext uri="{FF2B5EF4-FFF2-40B4-BE49-F238E27FC236}">
                  <a16:creationId xmlns:a16="http://schemas.microsoft.com/office/drawing/2014/main" id="{FAF533D0-A07B-B2BF-A8DC-3F3DFACB1906}"/>
                </a:ext>
              </a:extLst>
            </p:cNvPr>
            <p:cNvSpPr/>
            <p:nvPr/>
          </p:nvSpPr>
          <p:spPr>
            <a:xfrm>
              <a:off x="0" y="127"/>
              <a:ext cx="340614" cy="179832"/>
            </a:xfrm>
            <a:custGeom>
              <a:avLst/>
              <a:gdLst/>
              <a:ahLst/>
              <a:cxnLst/>
              <a:rect l="l" t="t" r="r" b="b"/>
              <a:pathLst>
                <a:path w="340614" h="179832">
                  <a:moveTo>
                    <a:pt x="46101" y="0"/>
                  </a:moveTo>
                  <a:cubicBezTo>
                    <a:pt x="20447" y="29845"/>
                    <a:pt x="0" y="73533"/>
                    <a:pt x="0" y="117221"/>
                  </a:cubicBezTo>
                  <a:lnTo>
                    <a:pt x="0" y="149860"/>
                  </a:lnTo>
                  <a:cubicBezTo>
                    <a:pt x="0" y="166243"/>
                    <a:pt x="12827" y="179832"/>
                    <a:pt x="28194" y="179832"/>
                  </a:cubicBezTo>
                  <a:lnTo>
                    <a:pt x="309880" y="179832"/>
                  </a:lnTo>
                  <a:cubicBezTo>
                    <a:pt x="327787" y="179832"/>
                    <a:pt x="340614" y="166243"/>
                    <a:pt x="340614" y="149860"/>
                  </a:cubicBezTo>
                  <a:lnTo>
                    <a:pt x="340614" y="117221"/>
                  </a:lnTo>
                  <a:cubicBezTo>
                    <a:pt x="340614" y="70866"/>
                    <a:pt x="322707" y="29972"/>
                    <a:pt x="294513" y="0"/>
                  </a:cubicBezTo>
                  <a:cubicBezTo>
                    <a:pt x="263779" y="35433"/>
                    <a:pt x="217678" y="59944"/>
                    <a:pt x="169037" y="59944"/>
                  </a:cubicBezTo>
                  <a:cubicBezTo>
                    <a:pt x="122936" y="59944"/>
                    <a:pt x="76835" y="35433"/>
                    <a:pt x="46228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18" name="Group 187">
            <a:extLst>
              <a:ext uri="{FF2B5EF4-FFF2-40B4-BE49-F238E27FC236}">
                <a16:creationId xmlns:a16="http://schemas.microsoft.com/office/drawing/2014/main" id="{BA50F50C-52D8-13EA-099C-150D7B4975D8}"/>
              </a:ext>
            </a:extLst>
          </p:cNvPr>
          <p:cNvGrpSpPr/>
          <p:nvPr/>
        </p:nvGrpSpPr>
        <p:grpSpPr>
          <a:xfrm>
            <a:off x="9784980" y="7626094"/>
            <a:ext cx="253800" cy="135000"/>
            <a:chOff x="0" y="0"/>
            <a:chExt cx="338400" cy="180000"/>
          </a:xfrm>
        </p:grpSpPr>
        <p:sp>
          <p:nvSpPr>
            <p:cNvPr id="419" name="Freeform 188">
              <a:extLst>
                <a:ext uri="{FF2B5EF4-FFF2-40B4-BE49-F238E27FC236}">
                  <a16:creationId xmlns:a16="http://schemas.microsoft.com/office/drawing/2014/main" id="{DC831996-4338-0190-52EB-44B5E3AFA768}"/>
                </a:ext>
              </a:extLst>
            </p:cNvPr>
            <p:cNvSpPr/>
            <p:nvPr/>
          </p:nvSpPr>
          <p:spPr>
            <a:xfrm>
              <a:off x="127" y="127"/>
              <a:ext cx="338328" cy="179832"/>
            </a:xfrm>
            <a:custGeom>
              <a:avLst/>
              <a:gdLst/>
              <a:ahLst/>
              <a:cxnLst/>
              <a:rect l="l" t="t" r="r" b="b"/>
              <a:pathLst>
                <a:path w="338328" h="179832">
                  <a:moveTo>
                    <a:pt x="43434" y="0"/>
                  </a:moveTo>
                  <a:cubicBezTo>
                    <a:pt x="17907" y="29845"/>
                    <a:pt x="0" y="73533"/>
                    <a:pt x="0" y="117221"/>
                  </a:cubicBezTo>
                  <a:lnTo>
                    <a:pt x="0" y="147193"/>
                  </a:lnTo>
                  <a:cubicBezTo>
                    <a:pt x="0" y="166370"/>
                    <a:pt x="12827" y="179832"/>
                    <a:pt x="28194" y="179832"/>
                  </a:cubicBezTo>
                  <a:lnTo>
                    <a:pt x="310134" y="179832"/>
                  </a:lnTo>
                  <a:cubicBezTo>
                    <a:pt x="325501" y="179832"/>
                    <a:pt x="338328" y="166243"/>
                    <a:pt x="338328" y="147193"/>
                  </a:cubicBezTo>
                  <a:lnTo>
                    <a:pt x="338328" y="117221"/>
                  </a:lnTo>
                  <a:cubicBezTo>
                    <a:pt x="338328" y="70866"/>
                    <a:pt x="322961" y="29972"/>
                    <a:pt x="294767" y="0"/>
                  </a:cubicBezTo>
                  <a:cubicBezTo>
                    <a:pt x="261366" y="35433"/>
                    <a:pt x="217932" y="59944"/>
                    <a:pt x="169164" y="59944"/>
                  </a:cubicBezTo>
                  <a:cubicBezTo>
                    <a:pt x="117856" y="59944"/>
                    <a:pt x="76962" y="35433"/>
                    <a:pt x="4356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20" name="Group 189">
            <a:extLst>
              <a:ext uri="{FF2B5EF4-FFF2-40B4-BE49-F238E27FC236}">
                <a16:creationId xmlns:a16="http://schemas.microsoft.com/office/drawing/2014/main" id="{8C35C724-5FE0-6C35-C2BE-8C2583A53DFD}"/>
              </a:ext>
            </a:extLst>
          </p:cNvPr>
          <p:cNvGrpSpPr/>
          <p:nvPr/>
        </p:nvGrpSpPr>
        <p:grpSpPr>
          <a:xfrm>
            <a:off x="9794700" y="7806454"/>
            <a:ext cx="244080" cy="137160"/>
            <a:chOff x="0" y="0"/>
            <a:chExt cx="325440" cy="182880"/>
          </a:xfrm>
        </p:grpSpPr>
        <p:sp>
          <p:nvSpPr>
            <p:cNvPr id="421" name="Freeform 190">
              <a:extLst>
                <a:ext uri="{FF2B5EF4-FFF2-40B4-BE49-F238E27FC236}">
                  <a16:creationId xmlns:a16="http://schemas.microsoft.com/office/drawing/2014/main" id="{3426D2C1-93DB-3BF8-735C-DB029FD54C16}"/>
                </a:ext>
              </a:extLst>
            </p:cNvPr>
            <p:cNvSpPr/>
            <p:nvPr/>
          </p:nvSpPr>
          <p:spPr>
            <a:xfrm>
              <a:off x="0" y="0"/>
              <a:ext cx="325374" cy="182753"/>
            </a:xfrm>
            <a:custGeom>
              <a:avLst/>
              <a:gdLst/>
              <a:ahLst/>
              <a:cxnLst/>
              <a:rect l="l" t="t" r="r" b="b"/>
              <a:pathLst>
                <a:path w="325374" h="182753">
                  <a:moveTo>
                    <a:pt x="0" y="0"/>
                  </a:moveTo>
                  <a:cubicBezTo>
                    <a:pt x="15367" y="49149"/>
                    <a:pt x="25654" y="106426"/>
                    <a:pt x="38481" y="182753"/>
                  </a:cubicBezTo>
                  <a:lnTo>
                    <a:pt x="297180" y="182753"/>
                  </a:lnTo>
                  <a:cubicBezTo>
                    <a:pt x="312547" y="182753"/>
                    <a:pt x="325374" y="169164"/>
                    <a:pt x="325374" y="149987"/>
                  </a:cubicBezTo>
                  <a:lnTo>
                    <a:pt x="325374" y="32766"/>
                  </a:lnTo>
                  <a:cubicBezTo>
                    <a:pt x="322834" y="13716"/>
                    <a:pt x="312547" y="0"/>
                    <a:pt x="29718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22" name="Group 191">
            <a:extLst>
              <a:ext uri="{FF2B5EF4-FFF2-40B4-BE49-F238E27FC236}">
                <a16:creationId xmlns:a16="http://schemas.microsoft.com/office/drawing/2014/main" id="{FA4E758A-8636-782D-ADB9-54D8051D74DF}"/>
              </a:ext>
            </a:extLst>
          </p:cNvPr>
          <p:cNvGrpSpPr/>
          <p:nvPr/>
        </p:nvGrpSpPr>
        <p:grpSpPr>
          <a:xfrm>
            <a:off x="9316260" y="7806454"/>
            <a:ext cx="245700" cy="135000"/>
            <a:chOff x="0" y="0"/>
            <a:chExt cx="327600" cy="180000"/>
          </a:xfrm>
        </p:grpSpPr>
        <p:sp>
          <p:nvSpPr>
            <p:cNvPr id="423" name="Freeform 192">
              <a:extLst>
                <a:ext uri="{FF2B5EF4-FFF2-40B4-BE49-F238E27FC236}">
                  <a16:creationId xmlns:a16="http://schemas.microsoft.com/office/drawing/2014/main" id="{28D433E7-7F38-96ED-A019-C5FA1B669CCF}"/>
                </a:ext>
              </a:extLst>
            </p:cNvPr>
            <p:cNvSpPr/>
            <p:nvPr/>
          </p:nvSpPr>
          <p:spPr>
            <a:xfrm>
              <a:off x="0" y="-127"/>
              <a:ext cx="327533" cy="179959"/>
            </a:xfrm>
            <a:custGeom>
              <a:avLst/>
              <a:gdLst/>
              <a:ahLst/>
              <a:cxnLst/>
              <a:rect l="l" t="t" r="r" b="b"/>
              <a:pathLst>
                <a:path w="327533" h="179959">
                  <a:moveTo>
                    <a:pt x="28194" y="127"/>
                  </a:moveTo>
                  <a:cubicBezTo>
                    <a:pt x="12827" y="127"/>
                    <a:pt x="0" y="13843"/>
                    <a:pt x="0" y="30099"/>
                  </a:cubicBezTo>
                  <a:lnTo>
                    <a:pt x="0" y="149987"/>
                  </a:lnTo>
                  <a:cubicBezTo>
                    <a:pt x="0" y="169164"/>
                    <a:pt x="12827" y="179959"/>
                    <a:pt x="28194" y="179959"/>
                  </a:cubicBezTo>
                  <a:lnTo>
                    <a:pt x="289179" y="179959"/>
                  </a:lnTo>
                  <a:cubicBezTo>
                    <a:pt x="301879" y="106299"/>
                    <a:pt x="309626" y="49022"/>
                    <a:pt x="32753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24" name="Group 193">
            <a:extLst>
              <a:ext uri="{FF2B5EF4-FFF2-40B4-BE49-F238E27FC236}">
                <a16:creationId xmlns:a16="http://schemas.microsoft.com/office/drawing/2014/main" id="{FF699655-F193-E577-381F-8FE033D743B5}"/>
              </a:ext>
            </a:extLst>
          </p:cNvPr>
          <p:cNvGrpSpPr/>
          <p:nvPr/>
        </p:nvGrpSpPr>
        <p:grpSpPr>
          <a:xfrm>
            <a:off x="2732040" y="7648234"/>
            <a:ext cx="44280" cy="43200"/>
            <a:chOff x="0" y="0"/>
            <a:chExt cx="59040" cy="57600"/>
          </a:xfrm>
        </p:grpSpPr>
        <p:sp>
          <p:nvSpPr>
            <p:cNvPr id="425" name="Freeform 194">
              <a:extLst>
                <a:ext uri="{FF2B5EF4-FFF2-40B4-BE49-F238E27FC236}">
                  <a16:creationId xmlns:a16="http://schemas.microsoft.com/office/drawing/2014/main" id="{D71880B1-0AB2-5E9A-5D96-9018199F4EFC}"/>
                </a:ext>
              </a:extLst>
            </p:cNvPr>
            <p:cNvSpPr/>
            <p:nvPr/>
          </p:nvSpPr>
          <p:spPr>
            <a:xfrm>
              <a:off x="127" y="0"/>
              <a:ext cx="58801" cy="57531"/>
            </a:xfrm>
            <a:custGeom>
              <a:avLst/>
              <a:gdLst/>
              <a:ahLst/>
              <a:cxnLst/>
              <a:rect l="l" t="t" r="r" b="b"/>
              <a:pathLst>
                <a:path w="58801" h="57531">
                  <a:moveTo>
                    <a:pt x="30353" y="0"/>
                  </a:moveTo>
                  <a:cubicBezTo>
                    <a:pt x="23622" y="0"/>
                    <a:pt x="16637" y="2794"/>
                    <a:pt x="10160" y="8255"/>
                  </a:cubicBezTo>
                  <a:cubicBezTo>
                    <a:pt x="0" y="19177"/>
                    <a:pt x="0" y="38354"/>
                    <a:pt x="10160" y="49276"/>
                  </a:cubicBezTo>
                  <a:cubicBezTo>
                    <a:pt x="15240" y="54737"/>
                    <a:pt x="22352" y="57531"/>
                    <a:pt x="29337" y="57531"/>
                  </a:cubicBezTo>
                  <a:cubicBezTo>
                    <a:pt x="36322" y="57531"/>
                    <a:pt x="43434" y="54737"/>
                    <a:pt x="48514" y="49276"/>
                  </a:cubicBezTo>
                  <a:cubicBezTo>
                    <a:pt x="58801" y="38354"/>
                    <a:pt x="58801" y="19177"/>
                    <a:pt x="48514" y="8255"/>
                  </a:cubicBezTo>
                  <a:cubicBezTo>
                    <a:pt x="43434" y="2794"/>
                    <a:pt x="37084" y="0"/>
                    <a:pt x="3035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26" name="Group 195">
            <a:extLst>
              <a:ext uri="{FF2B5EF4-FFF2-40B4-BE49-F238E27FC236}">
                <a16:creationId xmlns:a16="http://schemas.microsoft.com/office/drawing/2014/main" id="{3F176337-2A61-D6E3-20FE-B69659D4B940}"/>
              </a:ext>
            </a:extLst>
          </p:cNvPr>
          <p:cNvGrpSpPr/>
          <p:nvPr/>
        </p:nvGrpSpPr>
        <p:grpSpPr>
          <a:xfrm>
            <a:off x="2638080" y="7558054"/>
            <a:ext cx="230580" cy="225180"/>
            <a:chOff x="0" y="0"/>
            <a:chExt cx="307440" cy="300240"/>
          </a:xfrm>
        </p:grpSpPr>
        <p:sp>
          <p:nvSpPr>
            <p:cNvPr id="427" name="Freeform 196">
              <a:extLst>
                <a:ext uri="{FF2B5EF4-FFF2-40B4-BE49-F238E27FC236}">
                  <a16:creationId xmlns:a16="http://schemas.microsoft.com/office/drawing/2014/main" id="{B8FE4E9F-0A9E-4F15-CCD3-AE2C8636CEA8}"/>
                </a:ext>
              </a:extLst>
            </p:cNvPr>
            <p:cNvSpPr/>
            <p:nvPr/>
          </p:nvSpPr>
          <p:spPr>
            <a:xfrm>
              <a:off x="0" y="127"/>
              <a:ext cx="307467" cy="299974"/>
            </a:xfrm>
            <a:custGeom>
              <a:avLst/>
              <a:gdLst/>
              <a:ahLst/>
              <a:cxnLst/>
              <a:rect l="l" t="t" r="r" b="b"/>
              <a:pathLst>
                <a:path w="307467" h="299974">
                  <a:moveTo>
                    <a:pt x="156337" y="61341"/>
                  </a:moveTo>
                  <a:cubicBezTo>
                    <a:pt x="178181" y="61341"/>
                    <a:pt x="199898" y="70231"/>
                    <a:pt x="215265" y="87884"/>
                  </a:cubicBezTo>
                  <a:cubicBezTo>
                    <a:pt x="251079" y="120650"/>
                    <a:pt x="251079" y="180594"/>
                    <a:pt x="215265" y="213360"/>
                  </a:cubicBezTo>
                  <a:cubicBezTo>
                    <a:pt x="199898" y="231140"/>
                    <a:pt x="178054" y="239903"/>
                    <a:pt x="156337" y="239903"/>
                  </a:cubicBezTo>
                  <a:cubicBezTo>
                    <a:pt x="134620" y="239903"/>
                    <a:pt x="112776" y="231013"/>
                    <a:pt x="97409" y="213360"/>
                  </a:cubicBezTo>
                  <a:cubicBezTo>
                    <a:pt x="64135" y="180594"/>
                    <a:pt x="64135" y="120650"/>
                    <a:pt x="97409" y="87884"/>
                  </a:cubicBezTo>
                  <a:cubicBezTo>
                    <a:pt x="112776" y="70104"/>
                    <a:pt x="134620" y="61341"/>
                    <a:pt x="156337" y="61341"/>
                  </a:cubicBezTo>
                  <a:close/>
                  <a:moveTo>
                    <a:pt x="156972" y="0"/>
                  </a:moveTo>
                  <a:cubicBezTo>
                    <a:pt x="121158" y="0"/>
                    <a:pt x="84582" y="15621"/>
                    <a:pt x="56388" y="46990"/>
                  </a:cubicBezTo>
                  <a:cubicBezTo>
                    <a:pt x="0" y="104267"/>
                    <a:pt x="0" y="199771"/>
                    <a:pt x="56388" y="257048"/>
                  </a:cubicBezTo>
                  <a:cubicBezTo>
                    <a:pt x="83312" y="285750"/>
                    <a:pt x="119761" y="299974"/>
                    <a:pt x="155956" y="299974"/>
                  </a:cubicBezTo>
                  <a:cubicBezTo>
                    <a:pt x="192151" y="299974"/>
                    <a:pt x="227965" y="285623"/>
                    <a:pt x="253619" y="257048"/>
                  </a:cubicBezTo>
                  <a:cubicBezTo>
                    <a:pt x="307467" y="199771"/>
                    <a:pt x="307467" y="104267"/>
                    <a:pt x="253619" y="46990"/>
                  </a:cubicBezTo>
                  <a:cubicBezTo>
                    <a:pt x="227965" y="15621"/>
                    <a:pt x="192786" y="0"/>
                    <a:pt x="15697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28" name="Group 197">
            <a:extLst>
              <a:ext uri="{FF2B5EF4-FFF2-40B4-BE49-F238E27FC236}">
                <a16:creationId xmlns:a16="http://schemas.microsoft.com/office/drawing/2014/main" id="{EFF3BF9B-155D-1E51-5BF5-8153578CB06C}"/>
              </a:ext>
            </a:extLst>
          </p:cNvPr>
          <p:cNvGrpSpPr/>
          <p:nvPr/>
        </p:nvGrpSpPr>
        <p:grpSpPr>
          <a:xfrm>
            <a:off x="2843820" y="7329094"/>
            <a:ext cx="288360" cy="309420"/>
            <a:chOff x="0" y="0"/>
            <a:chExt cx="384480" cy="412560"/>
          </a:xfrm>
        </p:grpSpPr>
        <p:sp>
          <p:nvSpPr>
            <p:cNvPr id="429" name="Freeform 198">
              <a:extLst>
                <a:ext uri="{FF2B5EF4-FFF2-40B4-BE49-F238E27FC236}">
                  <a16:creationId xmlns:a16="http://schemas.microsoft.com/office/drawing/2014/main" id="{1A05B7E0-898E-90A6-7B73-9A0AF1C7BE91}"/>
                </a:ext>
              </a:extLst>
            </p:cNvPr>
            <p:cNvSpPr/>
            <p:nvPr/>
          </p:nvSpPr>
          <p:spPr>
            <a:xfrm>
              <a:off x="0" y="0"/>
              <a:ext cx="384556" cy="412623"/>
            </a:xfrm>
            <a:custGeom>
              <a:avLst/>
              <a:gdLst/>
              <a:ahLst/>
              <a:cxnLst/>
              <a:rect l="l" t="t" r="r" b="b"/>
              <a:pathLst>
                <a:path w="384556" h="412623">
                  <a:moveTo>
                    <a:pt x="287401" y="0"/>
                  </a:moveTo>
                  <a:cubicBezTo>
                    <a:pt x="280035" y="0"/>
                    <a:pt x="272923" y="2794"/>
                    <a:pt x="269113" y="8255"/>
                  </a:cubicBezTo>
                  <a:lnTo>
                    <a:pt x="0" y="286893"/>
                  </a:lnTo>
                  <a:cubicBezTo>
                    <a:pt x="33401" y="314198"/>
                    <a:pt x="64135" y="357886"/>
                    <a:pt x="158877" y="412623"/>
                  </a:cubicBezTo>
                  <a:lnTo>
                    <a:pt x="374269" y="232283"/>
                  </a:lnTo>
                  <a:cubicBezTo>
                    <a:pt x="379349" y="226822"/>
                    <a:pt x="384556" y="218694"/>
                    <a:pt x="384556" y="207772"/>
                  </a:cubicBezTo>
                  <a:cubicBezTo>
                    <a:pt x="384556" y="133985"/>
                    <a:pt x="353822" y="60198"/>
                    <a:pt x="307721" y="8382"/>
                  </a:cubicBezTo>
                  <a:cubicBezTo>
                    <a:pt x="302514" y="2794"/>
                    <a:pt x="294767" y="0"/>
                    <a:pt x="28740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30" name="Group 199">
            <a:extLst>
              <a:ext uri="{FF2B5EF4-FFF2-40B4-BE49-F238E27FC236}">
                <a16:creationId xmlns:a16="http://schemas.microsoft.com/office/drawing/2014/main" id="{EECEE895-4953-5E4C-6604-3B6ABD101375}"/>
              </a:ext>
            </a:extLst>
          </p:cNvPr>
          <p:cNvGrpSpPr/>
          <p:nvPr/>
        </p:nvGrpSpPr>
        <p:grpSpPr>
          <a:xfrm>
            <a:off x="2737980" y="7779454"/>
            <a:ext cx="251640" cy="266220"/>
            <a:chOff x="0" y="0"/>
            <a:chExt cx="335520" cy="354960"/>
          </a:xfrm>
        </p:grpSpPr>
        <p:sp>
          <p:nvSpPr>
            <p:cNvPr id="431" name="Freeform 200">
              <a:extLst>
                <a:ext uri="{FF2B5EF4-FFF2-40B4-BE49-F238E27FC236}">
                  <a16:creationId xmlns:a16="http://schemas.microsoft.com/office/drawing/2014/main" id="{8C8ADF1C-F6FF-CD9E-3AFA-38AF3BE182A7}"/>
                </a:ext>
              </a:extLst>
            </p:cNvPr>
            <p:cNvSpPr/>
            <p:nvPr/>
          </p:nvSpPr>
          <p:spPr>
            <a:xfrm>
              <a:off x="0" y="0"/>
              <a:ext cx="335661" cy="354965"/>
            </a:xfrm>
            <a:custGeom>
              <a:avLst/>
              <a:gdLst/>
              <a:ahLst/>
              <a:cxnLst/>
              <a:rect l="l" t="t" r="r" b="b"/>
              <a:pathLst>
                <a:path w="335661" h="354965">
                  <a:moveTo>
                    <a:pt x="166497" y="0"/>
                  </a:moveTo>
                  <a:cubicBezTo>
                    <a:pt x="161417" y="2794"/>
                    <a:pt x="161417" y="5461"/>
                    <a:pt x="158877" y="10922"/>
                  </a:cubicBezTo>
                  <a:cubicBezTo>
                    <a:pt x="122428" y="47371"/>
                    <a:pt x="69850" y="66421"/>
                    <a:pt x="19050" y="66421"/>
                  </a:cubicBezTo>
                  <a:cubicBezTo>
                    <a:pt x="12700" y="66421"/>
                    <a:pt x="6350" y="66167"/>
                    <a:pt x="0" y="65532"/>
                  </a:cubicBezTo>
                  <a:cubicBezTo>
                    <a:pt x="46101" y="144780"/>
                    <a:pt x="110109" y="324866"/>
                    <a:pt x="115316" y="335788"/>
                  </a:cubicBezTo>
                  <a:cubicBezTo>
                    <a:pt x="117856" y="346710"/>
                    <a:pt x="130683" y="354965"/>
                    <a:pt x="140970" y="354965"/>
                  </a:cubicBezTo>
                  <a:cubicBezTo>
                    <a:pt x="153797" y="354965"/>
                    <a:pt x="161417" y="349504"/>
                    <a:pt x="166624" y="335788"/>
                  </a:cubicBezTo>
                  <a:lnTo>
                    <a:pt x="197358" y="229362"/>
                  </a:lnTo>
                  <a:lnTo>
                    <a:pt x="258826" y="229362"/>
                  </a:lnTo>
                  <a:cubicBezTo>
                    <a:pt x="335661" y="229362"/>
                    <a:pt x="220472" y="54610"/>
                    <a:pt x="16662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32" name="Group 201">
            <a:extLst>
              <a:ext uri="{FF2B5EF4-FFF2-40B4-BE49-F238E27FC236}">
                <a16:creationId xmlns:a16="http://schemas.microsoft.com/office/drawing/2014/main" id="{7BD4357A-6751-E10B-7EA4-FB3555671750}"/>
              </a:ext>
            </a:extLst>
          </p:cNvPr>
          <p:cNvGrpSpPr/>
          <p:nvPr/>
        </p:nvGrpSpPr>
        <p:grpSpPr>
          <a:xfrm>
            <a:off x="2885940" y="7654714"/>
            <a:ext cx="219240" cy="231660"/>
            <a:chOff x="0" y="0"/>
            <a:chExt cx="292320" cy="308880"/>
          </a:xfrm>
        </p:grpSpPr>
        <p:sp>
          <p:nvSpPr>
            <p:cNvPr id="433" name="Freeform 202">
              <a:extLst>
                <a:ext uri="{FF2B5EF4-FFF2-40B4-BE49-F238E27FC236}">
                  <a16:creationId xmlns:a16="http://schemas.microsoft.com/office/drawing/2014/main" id="{29ABBF04-7159-2D01-3FAB-AF8500E6D530}"/>
                </a:ext>
              </a:extLst>
            </p:cNvPr>
            <p:cNvSpPr/>
            <p:nvPr/>
          </p:nvSpPr>
          <p:spPr>
            <a:xfrm>
              <a:off x="0" y="127"/>
              <a:ext cx="292354" cy="308737"/>
            </a:xfrm>
            <a:custGeom>
              <a:avLst/>
              <a:gdLst/>
              <a:ahLst/>
              <a:cxnLst/>
              <a:rect l="l" t="t" r="r" b="b"/>
              <a:pathLst>
                <a:path w="292354" h="308737">
                  <a:moveTo>
                    <a:pt x="20447" y="0"/>
                  </a:moveTo>
                  <a:cubicBezTo>
                    <a:pt x="23114" y="35433"/>
                    <a:pt x="15367" y="76454"/>
                    <a:pt x="0" y="111887"/>
                  </a:cubicBezTo>
                  <a:cubicBezTo>
                    <a:pt x="51308" y="166497"/>
                    <a:pt x="92329" y="226568"/>
                    <a:pt x="125603" y="300355"/>
                  </a:cubicBezTo>
                  <a:cubicBezTo>
                    <a:pt x="127254" y="305943"/>
                    <a:pt x="132969" y="308737"/>
                    <a:pt x="139573" y="308737"/>
                  </a:cubicBezTo>
                  <a:cubicBezTo>
                    <a:pt x="152527" y="308737"/>
                    <a:pt x="169291" y="298450"/>
                    <a:pt x="169291" y="278511"/>
                  </a:cubicBezTo>
                  <a:lnTo>
                    <a:pt x="169291" y="212979"/>
                  </a:lnTo>
                  <a:lnTo>
                    <a:pt x="269240" y="180213"/>
                  </a:lnTo>
                  <a:cubicBezTo>
                    <a:pt x="284607" y="171958"/>
                    <a:pt x="292354" y="163830"/>
                    <a:pt x="292354" y="150114"/>
                  </a:cubicBezTo>
                  <a:cubicBezTo>
                    <a:pt x="292354" y="136398"/>
                    <a:pt x="284607" y="125603"/>
                    <a:pt x="271780" y="122809"/>
                  </a:cubicBezTo>
                  <a:cubicBezTo>
                    <a:pt x="258953" y="117348"/>
                    <a:pt x="92329" y="49149"/>
                    <a:pt x="20447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34" name="Group 203">
            <a:extLst>
              <a:ext uri="{FF2B5EF4-FFF2-40B4-BE49-F238E27FC236}">
                <a16:creationId xmlns:a16="http://schemas.microsoft.com/office/drawing/2014/main" id="{B7DB9000-52BB-BC42-F66C-91A814678E28}"/>
              </a:ext>
            </a:extLst>
          </p:cNvPr>
          <p:cNvGrpSpPr/>
          <p:nvPr/>
        </p:nvGrpSpPr>
        <p:grpSpPr>
          <a:xfrm>
            <a:off x="2430720" y="7761094"/>
            <a:ext cx="293760" cy="307260"/>
            <a:chOff x="0" y="0"/>
            <a:chExt cx="391680" cy="409680"/>
          </a:xfrm>
        </p:grpSpPr>
        <p:sp>
          <p:nvSpPr>
            <p:cNvPr id="435" name="Freeform 204">
              <a:extLst>
                <a:ext uri="{FF2B5EF4-FFF2-40B4-BE49-F238E27FC236}">
                  <a16:creationId xmlns:a16="http://schemas.microsoft.com/office/drawing/2014/main" id="{A9FB60CA-06A3-80F2-6F60-DFBED522F8C7}"/>
                </a:ext>
              </a:extLst>
            </p:cNvPr>
            <p:cNvSpPr/>
            <p:nvPr/>
          </p:nvSpPr>
          <p:spPr>
            <a:xfrm>
              <a:off x="127" y="127"/>
              <a:ext cx="391541" cy="409575"/>
            </a:xfrm>
            <a:custGeom>
              <a:avLst/>
              <a:gdLst/>
              <a:ahLst/>
              <a:cxnLst/>
              <a:rect l="l" t="t" r="r" b="b"/>
              <a:pathLst>
                <a:path w="391541" h="409575">
                  <a:moveTo>
                    <a:pt x="273812" y="0"/>
                  </a:moveTo>
                  <a:lnTo>
                    <a:pt x="7620" y="283845"/>
                  </a:lnTo>
                  <a:cubicBezTo>
                    <a:pt x="0" y="297561"/>
                    <a:pt x="0" y="319405"/>
                    <a:pt x="12700" y="327533"/>
                  </a:cubicBezTo>
                  <a:cubicBezTo>
                    <a:pt x="63881" y="382143"/>
                    <a:pt x="130429" y="409575"/>
                    <a:pt x="199517" y="409575"/>
                  </a:cubicBezTo>
                  <a:cubicBezTo>
                    <a:pt x="209804" y="409575"/>
                    <a:pt x="217424" y="406781"/>
                    <a:pt x="222631" y="401320"/>
                  </a:cubicBezTo>
                  <a:lnTo>
                    <a:pt x="391541" y="171958"/>
                  </a:lnTo>
                  <a:cubicBezTo>
                    <a:pt x="345440" y="73660"/>
                    <a:pt x="301879" y="38227"/>
                    <a:pt x="27381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36" name="Group 205">
            <a:extLst>
              <a:ext uri="{FF2B5EF4-FFF2-40B4-BE49-F238E27FC236}">
                <a16:creationId xmlns:a16="http://schemas.microsoft.com/office/drawing/2014/main" id="{8F8AE831-1192-5128-E1FD-02128D67AF7B}"/>
              </a:ext>
            </a:extLst>
          </p:cNvPr>
          <p:cNvGrpSpPr/>
          <p:nvPr/>
        </p:nvGrpSpPr>
        <p:grpSpPr>
          <a:xfrm>
            <a:off x="2737980" y="7304794"/>
            <a:ext cx="253800" cy="219240"/>
            <a:chOff x="0" y="0"/>
            <a:chExt cx="338400" cy="292320"/>
          </a:xfrm>
        </p:grpSpPr>
        <p:sp>
          <p:nvSpPr>
            <p:cNvPr id="437" name="Freeform 206">
              <a:extLst>
                <a:ext uri="{FF2B5EF4-FFF2-40B4-BE49-F238E27FC236}">
                  <a16:creationId xmlns:a16="http://schemas.microsoft.com/office/drawing/2014/main" id="{4EE811B7-7A64-7AC3-FFBB-A16753F9DFF7}"/>
                </a:ext>
              </a:extLst>
            </p:cNvPr>
            <p:cNvSpPr/>
            <p:nvPr/>
          </p:nvSpPr>
          <p:spPr>
            <a:xfrm>
              <a:off x="0" y="0"/>
              <a:ext cx="338328" cy="292227"/>
            </a:xfrm>
            <a:custGeom>
              <a:avLst/>
              <a:gdLst/>
              <a:ahLst/>
              <a:cxnLst/>
              <a:rect l="l" t="t" r="r" b="b"/>
              <a:pathLst>
                <a:path w="338328" h="292227">
                  <a:moveTo>
                    <a:pt x="230759" y="0"/>
                  </a:moveTo>
                  <a:cubicBezTo>
                    <a:pt x="217932" y="0"/>
                    <a:pt x="210312" y="2794"/>
                    <a:pt x="205105" y="8255"/>
                  </a:cubicBezTo>
                  <a:lnTo>
                    <a:pt x="0" y="281305"/>
                  </a:lnTo>
                  <a:cubicBezTo>
                    <a:pt x="7366" y="280670"/>
                    <a:pt x="14732" y="280289"/>
                    <a:pt x="22098" y="280289"/>
                  </a:cubicBezTo>
                  <a:cubicBezTo>
                    <a:pt x="46228" y="280289"/>
                    <a:pt x="70739" y="283845"/>
                    <a:pt x="92329" y="292227"/>
                  </a:cubicBezTo>
                  <a:cubicBezTo>
                    <a:pt x="107696" y="270383"/>
                    <a:pt x="320421" y="49149"/>
                    <a:pt x="338328" y="30099"/>
                  </a:cubicBezTo>
                  <a:cubicBezTo>
                    <a:pt x="302387" y="13716"/>
                    <a:pt x="269113" y="0"/>
                    <a:pt x="23075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38" name="Group 207">
            <a:extLst>
              <a:ext uri="{FF2B5EF4-FFF2-40B4-BE49-F238E27FC236}">
                <a16:creationId xmlns:a16="http://schemas.microsoft.com/office/drawing/2014/main" id="{8BC6D12D-C72D-A0ED-FF1B-17376D20526E}"/>
              </a:ext>
            </a:extLst>
          </p:cNvPr>
          <p:cNvGrpSpPr/>
          <p:nvPr/>
        </p:nvGrpSpPr>
        <p:grpSpPr>
          <a:xfrm>
            <a:off x="2411280" y="7642294"/>
            <a:ext cx="205740" cy="278640"/>
            <a:chOff x="0" y="0"/>
            <a:chExt cx="274320" cy="371520"/>
          </a:xfrm>
        </p:grpSpPr>
        <p:sp>
          <p:nvSpPr>
            <p:cNvPr id="439" name="Freeform 208">
              <a:extLst>
                <a:ext uri="{FF2B5EF4-FFF2-40B4-BE49-F238E27FC236}">
                  <a16:creationId xmlns:a16="http://schemas.microsoft.com/office/drawing/2014/main" id="{6A15A73A-CE7B-8152-5840-0DC5FAB536B3}"/>
                </a:ext>
              </a:extLst>
            </p:cNvPr>
            <p:cNvSpPr/>
            <p:nvPr/>
          </p:nvSpPr>
          <p:spPr>
            <a:xfrm>
              <a:off x="127" y="127"/>
              <a:ext cx="274193" cy="371348"/>
            </a:xfrm>
            <a:custGeom>
              <a:avLst/>
              <a:gdLst/>
              <a:ahLst/>
              <a:cxnLst/>
              <a:rect l="l" t="t" r="r" b="b"/>
              <a:pathLst>
                <a:path w="274193" h="371348">
                  <a:moveTo>
                    <a:pt x="263906" y="0"/>
                  </a:moveTo>
                  <a:lnTo>
                    <a:pt x="7620" y="221107"/>
                  </a:lnTo>
                  <a:cubicBezTo>
                    <a:pt x="2540" y="226568"/>
                    <a:pt x="0" y="234823"/>
                    <a:pt x="0" y="245745"/>
                  </a:cubicBezTo>
                  <a:cubicBezTo>
                    <a:pt x="0" y="289433"/>
                    <a:pt x="7620" y="333121"/>
                    <a:pt x="28194" y="371348"/>
                  </a:cubicBezTo>
                  <a:lnTo>
                    <a:pt x="274193" y="109220"/>
                  </a:lnTo>
                  <a:cubicBezTo>
                    <a:pt x="261366" y="73660"/>
                    <a:pt x="258826" y="35433"/>
                    <a:pt x="26390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40" name="Group 209">
            <a:extLst>
              <a:ext uri="{FF2B5EF4-FFF2-40B4-BE49-F238E27FC236}">
                <a16:creationId xmlns:a16="http://schemas.microsoft.com/office/drawing/2014/main" id="{B59F8E00-1E47-AA9C-3AFB-EA60F2108916}"/>
              </a:ext>
            </a:extLst>
          </p:cNvPr>
          <p:cNvGrpSpPr/>
          <p:nvPr/>
        </p:nvGrpSpPr>
        <p:grpSpPr>
          <a:xfrm>
            <a:off x="10420020" y="7594234"/>
            <a:ext cx="86400" cy="497340"/>
            <a:chOff x="0" y="0"/>
            <a:chExt cx="115200" cy="663120"/>
          </a:xfrm>
        </p:grpSpPr>
        <p:sp>
          <p:nvSpPr>
            <p:cNvPr id="441" name="Freeform 210">
              <a:extLst>
                <a:ext uri="{FF2B5EF4-FFF2-40B4-BE49-F238E27FC236}">
                  <a16:creationId xmlns:a16="http://schemas.microsoft.com/office/drawing/2014/main" id="{40FB27D3-DE26-E42F-49B1-92C1E1223B01}"/>
                </a:ext>
              </a:extLst>
            </p:cNvPr>
            <p:cNvSpPr/>
            <p:nvPr/>
          </p:nvSpPr>
          <p:spPr>
            <a:xfrm>
              <a:off x="127" y="0"/>
              <a:ext cx="114935" cy="663067"/>
            </a:xfrm>
            <a:custGeom>
              <a:avLst/>
              <a:gdLst/>
              <a:ahLst/>
              <a:cxnLst/>
              <a:rect l="l" t="t" r="r" b="b"/>
              <a:pathLst>
                <a:path w="114935" h="663067">
                  <a:moveTo>
                    <a:pt x="33147" y="0"/>
                  </a:moveTo>
                  <a:cubicBezTo>
                    <a:pt x="17780" y="0"/>
                    <a:pt x="5080" y="13716"/>
                    <a:pt x="5080" y="30099"/>
                  </a:cubicBezTo>
                  <a:cubicBezTo>
                    <a:pt x="0" y="248285"/>
                    <a:pt x="0" y="414782"/>
                    <a:pt x="0" y="633095"/>
                  </a:cubicBezTo>
                  <a:cubicBezTo>
                    <a:pt x="0" y="652145"/>
                    <a:pt x="12700" y="663067"/>
                    <a:pt x="30734" y="663067"/>
                  </a:cubicBezTo>
                  <a:cubicBezTo>
                    <a:pt x="46101" y="663067"/>
                    <a:pt x="58801" y="652145"/>
                    <a:pt x="58801" y="633095"/>
                  </a:cubicBezTo>
                  <a:lnTo>
                    <a:pt x="58801" y="117348"/>
                  </a:lnTo>
                  <a:lnTo>
                    <a:pt x="114935" y="117348"/>
                  </a:lnTo>
                  <a:lnTo>
                    <a:pt x="114935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42" name="Group 211">
            <a:extLst>
              <a:ext uri="{FF2B5EF4-FFF2-40B4-BE49-F238E27FC236}">
                <a16:creationId xmlns:a16="http://schemas.microsoft.com/office/drawing/2014/main" id="{E3289DE0-A01A-3478-06A0-2191035EDFF2}"/>
              </a:ext>
            </a:extLst>
          </p:cNvPr>
          <p:cNvGrpSpPr/>
          <p:nvPr/>
        </p:nvGrpSpPr>
        <p:grpSpPr>
          <a:xfrm>
            <a:off x="10502640" y="7776754"/>
            <a:ext cx="299700" cy="319680"/>
            <a:chOff x="0" y="0"/>
            <a:chExt cx="399600" cy="426240"/>
          </a:xfrm>
        </p:grpSpPr>
        <p:sp>
          <p:nvSpPr>
            <p:cNvPr id="443" name="Freeform 212">
              <a:extLst>
                <a:ext uri="{FF2B5EF4-FFF2-40B4-BE49-F238E27FC236}">
                  <a16:creationId xmlns:a16="http://schemas.microsoft.com/office/drawing/2014/main" id="{E37F7866-2DE4-8600-53DE-4130F86B514A}"/>
                </a:ext>
              </a:extLst>
            </p:cNvPr>
            <p:cNvSpPr/>
            <p:nvPr/>
          </p:nvSpPr>
          <p:spPr>
            <a:xfrm>
              <a:off x="0" y="0"/>
              <a:ext cx="399288" cy="426212"/>
            </a:xfrm>
            <a:custGeom>
              <a:avLst/>
              <a:gdLst/>
              <a:ahLst/>
              <a:cxnLst/>
              <a:rect l="l" t="t" r="r" b="b"/>
              <a:pathLst>
                <a:path w="399288" h="426212">
                  <a:moveTo>
                    <a:pt x="169037" y="0"/>
                  </a:moveTo>
                  <a:lnTo>
                    <a:pt x="169037" y="60071"/>
                  </a:lnTo>
                  <a:lnTo>
                    <a:pt x="140843" y="60071"/>
                  </a:lnTo>
                  <a:cubicBezTo>
                    <a:pt x="64008" y="60071"/>
                    <a:pt x="0" y="128397"/>
                    <a:pt x="0" y="213106"/>
                  </a:cubicBezTo>
                  <a:cubicBezTo>
                    <a:pt x="0" y="232156"/>
                    <a:pt x="12827" y="245872"/>
                    <a:pt x="28194" y="245872"/>
                  </a:cubicBezTo>
                  <a:lnTo>
                    <a:pt x="169037" y="245872"/>
                  </a:lnTo>
                  <a:lnTo>
                    <a:pt x="169037" y="305943"/>
                  </a:lnTo>
                  <a:lnTo>
                    <a:pt x="87122" y="305943"/>
                  </a:lnTo>
                  <a:cubicBezTo>
                    <a:pt x="38481" y="305943"/>
                    <a:pt x="2540" y="346964"/>
                    <a:pt x="2540" y="396113"/>
                  </a:cubicBezTo>
                  <a:cubicBezTo>
                    <a:pt x="2540" y="412496"/>
                    <a:pt x="15240" y="426085"/>
                    <a:pt x="33274" y="426085"/>
                  </a:cubicBezTo>
                  <a:cubicBezTo>
                    <a:pt x="48641" y="426085"/>
                    <a:pt x="61468" y="412496"/>
                    <a:pt x="61468" y="396113"/>
                  </a:cubicBezTo>
                  <a:cubicBezTo>
                    <a:pt x="61468" y="376936"/>
                    <a:pt x="74168" y="363220"/>
                    <a:pt x="89535" y="363220"/>
                  </a:cubicBezTo>
                  <a:lnTo>
                    <a:pt x="174117" y="363220"/>
                  </a:lnTo>
                  <a:lnTo>
                    <a:pt x="174117" y="396113"/>
                  </a:lnTo>
                  <a:cubicBezTo>
                    <a:pt x="174117" y="412496"/>
                    <a:pt x="186817" y="426085"/>
                    <a:pt x="202184" y="426085"/>
                  </a:cubicBezTo>
                  <a:cubicBezTo>
                    <a:pt x="217551" y="426085"/>
                    <a:pt x="230378" y="412496"/>
                    <a:pt x="230378" y="396113"/>
                  </a:cubicBezTo>
                  <a:lnTo>
                    <a:pt x="230378" y="363347"/>
                  </a:lnTo>
                  <a:lnTo>
                    <a:pt x="314960" y="363347"/>
                  </a:lnTo>
                  <a:cubicBezTo>
                    <a:pt x="330327" y="363347"/>
                    <a:pt x="343027" y="377063"/>
                    <a:pt x="343027" y="396240"/>
                  </a:cubicBezTo>
                  <a:cubicBezTo>
                    <a:pt x="343027" y="412623"/>
                    <a:pt x="355854" y="426212"/>
                    <a:pt x="371221" y="426212"/>
                  </a:cubicBezTo>
                  <a:cubicBezTo>
                    <a:pt x="386588" y="426212"/>
                    <a:pt x="399288" y="412623"/>
                    <a:pt x="399288" y="396240"/>
                  </a:cubicBezTo>
                  <a:cubicBezTo>
                    <a:pt x="399288" y="344297"/>
                    <a:pt x="360934" y="306070"/>
                    <a:pt x="317373" y="306070"/>
                  </a:cubicBezTo>
                  <a:lnTo>
                    <a:pt x="233045" y="306070"/>
                  </a:lnTo>
                  <a:lnTo>
                    <a:pt x="233045" y="245872"/>
                  </a:lnTo>
                  <a:lnTo>
                    <a:pt x="368808" y="245872"/>
                  </a:lnTo>
                  <a:lnTo>
                    <a:pt x="368808" y="240411"/>
                  </a:lnTo>
                  <a:cubicBezTo>
                    <a:pt x="384175" y="240411"/>
                    <a:pt x="397002" y="226695"/>
                    <a:pt x="397002" y="210312"/>
                  </a:cubicBezTo>
                  <a:cubicBezTo>
                    <a:pt x="397002" y="128397"/>
                    <a:pt x="332994" y="57404"/>
                    <a:pt x="256159" y="57404"/>
                  </a:cubicBezTo>
                  <a:lnTo>
                    <a:pt x="227965" y="57404"/>
                  </a:lnTo>
                  <a:lnTo>
                    <a:pt x="227965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44" name="Group 213">
            <a:extLst>
              <a:ext uri="{FF2B5EF4-FFF2-40B4-BE49-F238E27FC236}">
                <a16:creationId xmlns:a16="http://schemas.microsoft.com/office/drawing/2014/main" id="{49F4F5FA-BC0F-1D2F-B1AE-4D38F2E6293A}"/>
              </a:ext>
            </a:extLst>
          </p:cNvPr>
          <p:cNvGrpSpPr/>
          <p:nvPr/>
        </p:nvGrpSpPr>
        <p:grpSpPr>
          <a:xfrm>
            <a:off x="10840680" y="7322074"/>
            <a:ext cx="257580" cy="92340"/>
            <a:chOff x="0" y="0"/>
            <a:chExt cx="343440" cy="123120"/>
          </a:xfrm>
        </p:grpSpPr>
        <p:sp>
          <p:nvSpPr>
            <p:cNvPr id="445" name="Freeform 214">
              <a:extLst>
                <a:ext uri="{FF2B5EF4-FFF2-40B4-BE49-F238E27FC236}">
                  <a16:creationId xmlns:a16="http://schemas.microsoft.com/office/drawing/2014/main" id="{30D2815E-88C0-7FC5-79F7-04677E573D2E}"/>
                </a:ext>
              </a:extLst>
            </p:cNvPr>
            <p:cNvSpPr/>
            <p:nvPr/>
          </p:nvSpPr>
          <p:spPr>
            <a:xfrm>
              <a:off x="0" y="0"/>
              <a:ext cx="343408" cy="123063"/>
            </a:xfrm>
            <a:custGeom>
              <a:avLst/>
              <a:gdLst/>
              <a:ahLst/>
              <a:cxnLst/>
              <a:rect l="l" t="t" r="r" b="b"/>
              <a:pathLst>
                <a:path w="343408" h="123063">
                  <a:moveTo>
                    <a:pt x="58928" y="0"/>
                  </a:moveTo>
                  <a:cubicBezTo>
                    <a:pt x="25654" y="0"/>
                    <a:pt x="0" y="27305"/>
                    <a:pt x="0" y="62992"/>
                  </a:cubicBezTo>
                  <a:cubicBezTo>
                    <a:pt x="5080" y="95758"/>
                    <a:pt x="30734" y="123063"/>
                    <a:pt x="58928" y="123063"/>
                  </a:cubicBezTo>
                  <a:lnTo>
                    <a:pt x="315214" y="123063"/>
                  </a:lnTo>
                  <a:cubicBezTo>
                    <a:pt x="330581" y="123063"/>
                    <a:pt x="343408" y="109347"/>
                    <a:pt x="343408" y="92964"/>
                  </a:cubicBezTo>
                  <a:lnTo>
                    <a:pt x="343408" y="32766"/>
                  </a:lnTo>
                  <a:cubicBezTo>
                    <a:pt x="343408" y="13716"/>
                    <a:pt x="330581" y="0"/>
                    <a:pt x="31521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46" name="Group 215">
            <a:extLst>
              <a:ext uri="{FF2B5EF4-FFF2-40B4-BE49-F238E27FC236}">
                <a16:creationId xmlns:a16="http://schemas.microsoft.com/office/drawing/2014/main" id="{C35DFD7D-82F7-72C0-92C9-6999AAA7FCC1}"/>
              </a:ext>
            </a:extLst>
          </p:cNvPr>
          <p:cNvGrpSpPr/>
          <p:nvPr/>
        </p:nvGrpSpPr>
        <p:grpSpPr>
          <a:xfrm>
            <a:off x="10884420" y="7461394"/>
            <a:ext cx="255420" cy="92340"/>
            <a:chOff x="0" y="0"/>
            <a:chExt cx="340560" cy="123120"/>
          </a:xfrm>
        </p:grpSpPr>
        <p:sp>
          <p:nvSpPr>
            <p:cNvPr id="447" name="Freeform 216">
              <a:extLst>
                <a:ext uri="{FF2B5EF4-FFF2-40B4-BE49-F238E27FC236}">
                  <a16:creationId xmlns:a16="http://schemas.microsoft.com/office/drawing/2014/main" id="{46D54BF9-24EC-D4B8-89A4-74DC4A5553F4}"/>
                </a:ext>
              </a:extLst>
            </p:cNvPr>
            <p:cNvSpPr/>
            <p:nvPr/>
          </p:nvSpPr>
          <p:spPr>
            <a:xfrm>
              <a:off x="127" y="127"/>
              <a:ext cx="340360" cy="122936"/>
            </a:xfrm>
            <a:custGeom>
              <a:avLst/>
              <a:gdLst/>
              <a:ahLst/>
              <a:cxnLst/>
              <a:rect l="l" t="t" r="r" b="b"/>
              <a:pathLst>
                <a:path w="340360" h="122936">
                  <a:moveTo>
                    <a:pt x="56261" y="0"/>
                  </a:moveTo>
                  <a:cubicBezTo>
                    <a:pt x="25527" y="0"/>
                    <a:pt x="0" y="27305"/>
                    <a:pt x="0" y="60071"/>
                  </a:cubicBezTo>
                  <a:cubicBezTo>
                    <a:pt x="0" y="95504"/>
                    <a:pt x="25654" y="122936"/>
                    <a:pt x="56261" y="122936"/>
                  </a:cubicBezTo>
                  <a:lnTo>
                    <a:pt x="312293" y="122936"/>
                  </a:lnTo>
                  <a:cubicBezTo>
                    <a:pt x="330200" y="122936"/>
                    <a:pt x="340360" y="109347"/>
                    <a:pt x="340360" y="92964"/>
                  </a:cubicBezTo>
                  <a:lnTo>
                    <a:pt x="340360" y="29972"/>
                  </a:lnTo>
                  <a:cubicBezTo>
                    <a:pt x="340360" y="13589"/>
                    <a:pt x="330073" y="0"/>
                    <a:pt x="31229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48" name="Group 217">
            <a:extLst>
              <a:ext uri="{FF2B5EF4-FFF2-40B4-BE49-F238E27FC236}">
                <a16:creationId xmlns:a16="http://schemas.microsoft.com/office/drawing/2014/main" id="{661638DE-9426-1F38-0C03-2A160385F76F}"/>
              </a:ext>
            </a:extLst>
          </p:cNvPr>
          <p:cNvGrpSpPr/>
          <p:nvPr/>
        </p:nvGrpSpPr>
        <p:grpSpPr>
          <a:xfrm>
            <a:off x="10844460" y="7729234"/>
            <a:ext cx="297540" cy="92340"/>
            <a:chOff x="0" y="0"/>
            <a:chExt cx="396720" cy="123120"/>
          </a:xfrm>
        </p:grpSpPr>
        <p:sp>
          <p:nvSpPr>
            <p:cNvPr id="449" name="Freeform 218">
              <a:extLst>
                <a:ext uri="{FF2B5EF4-FFF2-40B4-BE49-F238E27FC236}">
                  <a16:creationId xmlns:a16="http://schemas.microsoft.com/office/drawing/2014/main" id="{250D62CC-EAEA-135A-7777-1DC80D269F0D}"/>
                </a:ext>
              </a:extLst>
            </p:cNvPr>
            <p:cNvSpPr/>
            <p:nvPr/>
          </p:nvSpPr>
          <p:spPr>
            <a:xfrm>
              <a:off x="0" y="127"/>
              <a:ext cx="396748" cy="122936"/>
            </a:xfrm>
            <a:custGeom>
              <a:avLst/>
              <a:gdLst/>
              <a:ahLst/>
              <a:cxnLst/>
              <a:rect l="l" t="t" r="r" b="b"/>
              <a:pathLst>
                <a:path w="396748" h="122936">
                  <a:moveTo>
                    <a:pt x="0" y="0"/>
                  </a:moveTo>
                  <a:lnTo>
                    <a:pt x="0" y="122936"/>
                  </a:lnTo>
                  <a:lnTo>
                    <a:pt x="396748" y="122936"/>
                  </a:lnTo>
                  <a:lnTo>
                    <a:pt x="396748" y="0"/>
                  </a:lnTo>
                  <a:lnTo>
                    <a:pt x="225298" y="0"/>
                  </a:lnTo>
                  <a:lnTo>
                    <a:pt x="225298" y="29972"/>
                  </a:lnTo>
                  <a:cubicBezTo>
                    <a:pt x="225298" y="49149"/>
                    <a:pt x="212471" y="62738"/>
                    <a:pt x="197104" y="62738"/>
                  </a:cubicBezTo>
                  <a:cubicBezTo>
                    <a:pt x="181737" y="62738"/>
                    <a:pt x="168910" y="49149"/>
                    <a:pt x="168910" y="29972"/>
                  </a:cubicBezTo>
                  <a:lnTo>
                    <a:pt x="168910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50" name="Group 219">
            <a:extLst>
              <a:ext uri="{FF2B5EF4-FFF2-40B4-BE49-F238E27FC236}">
                <a16:creationId xmlns:a16="http://schemas.microsoft.com/office/drawing/2014/main" id="{1AF5799F-175B-2223-23AA-20089733BE8B}"/>
              </a:ext>
            </a:extLst>
          </p:cNvPr>
          <p:cNvGrpSpPr/>
          <p:nvPr/>
        </p:nvGrpSpPr>
        <p:grpSpPr>
          <a:xfrm>
            <a:off x="10800180" y="7594234"/>
            <a:ext cx="341820" cy="88020"/>
            <a:chOff x="0" y="0"/>
            <a:chExt cx="455760" cy="117360"/>
          </a:xfrm>
        </p:grpSpPr>
        <p:sp>
          <p:nvSpPr>
            <p:cNvPr id="451" name="Freeform 220">
              <a:extLst>
                <a:ext uri="{FF2B5EF4-FFF2-40B4-BE49-F238E27FC236}">
                  <a16:creationId xmlns:a16="http://schemas.microsoft.com/office/drawing/2014/main" id="{37BFB37D-8DB5-C275-10AA-8AA5C8448BBC}"/>
                </a:ext>
              </a:extLst>
            </p:cNvPr>
            <p:cNvSpPr/>
            <p:nvPr/>
          </p:nvSpPr>
          <p:spPr>
            <a:xfrm>
              <a:off x="127" y="0"/>
              <a:ext cx="455676" cy="117221"/>
            </a:xfrm>
            <a:custGeom>
              <a:avLst/>
              <a:gdLst/>
              <a:ahLst/>
              <a:cxnLst/>
              <a:rect l="l" t="t" r="r" b="b"/>
              <a:pathLst>
                <a:path w="455676" h="117221">
                  <a:moveTo>
                    <a:pt x="0" y="0"/>
                  </a:moveTo>
                  <a:lnTo>
                    <a:pt x="0" y="117221"/>
                  </a:lnTo>
                  <a:lnTo>
                    <a:pt x="455676" y="117221"/>
                  </a:lnTo>
                  <a:lnTo>
                    <a:pt x="455676" y="29972"/>
                  </a:lnTo>
                  <a:cubicBezTo>
                    <a:pt x="453009" y="13716"/>
                    <a:pt x="442849" y="0"/>
                    <a:pt x="42494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52" name="Group 221">
            <a:extLst>
              <a:ext uri="{FF2B5EF4-FFF2-40B4-BE49-F238E27FC236}">
                <a16:creationId xmlns:a16="http://schemas.microsoft.com/office/drawing/2014/main" id="{09406C9B-1354-00D9-A0C9-C7C5A48CB9DE}"/>
              </a:ext>
            </a:extLst>
          </p:cNvPr>
          <p:cNvGrpSpPr/>
          <p:nvPr/>
        </p:nvGrpSpPr>
        <p:grpSpPr>
          <a:xfrm>
            <a:off x="10844460" y="7868554"/>
            <a:ext cx="299700" cy="227340"/>
            <a:chOff x="0" y="0"/>
            <a:chExt cx="399600" cy="303120"/>
          </a:xfrm>
        </p:grpSpPr>
        <p:sp>
          <p:nvSpPr>
            <p:cNvPr id="453" name="Freeform 222">
              <a:extLst>
                <a:ext uri="{FF2B5EF4-FFF2-40B4-BE49-F238E27FC236}">
                  <a16:creationId xmlns:a16="http://schemas.microsoft.com/office/drawing/2014/main" id="{66A0220D-98D3-4FA0-DC59-26F2D3E8CD4E}"/>
                </a:ext>
              </a:extLst>
            </p:cNvPr>
            <p:cNvSpPr/>
            <p:nvPr/>
          </p:nvSpPr>
          <p:spPr>
            <a:xfrm>
              <a:off x="0" y="0"/>
              <a:ext cx="399542" cy="303022"/>
            </a:xfrm>
            <a:custGeom>
              <a:avLst/>
              <a:gdLst/>
              <a:ahLst/>
              <a:cxnLst/>
              <a:rect l="l" t="t" r="r" b="b"/>
              <a:pathLst>
                <a:path w="399542" h="303022">
                  <a:moveTo>
                    <a:pt x="0" y="0"/>
                  </a:moveTo>
                  <a:lnTo>
                    <a:pt x="0" y="273050"/>
                  </a:lnTo>
                  <a:cubicBezTo>
                    <a:pt x="0" y="289433"/>
                    <a:pt x="12827" y="303022"/>
                    <a:pt x="28194" y="303022"/>
                  </a:cubicBezTo>
                  <a:cubicBezTo>
                    <a:pt x="43561" y="303022"/>
                    <a:pt x="56261" y="289433"/>
                    <a:pt x="56261" y="273050"/>
                  </a:cubicBezTo>
                  <a:lnTo>
                    <a:pt x="56261" y="122936"/>
                  </a:lnTo>
                  <a:lnTo>
                    <a:pt x="340614" y="122936"/>
                  </a:lnTo>
                  <a:lnTo>
                    <a:pt x="340614" y="273050"/>
                  </a:lnTo>
                  <a:cubicBezTo>
                    <a:pt x="340614" y="289433"/>
                    <a:pt x="353441" y="303022"/>
                    <a:pt x="371475" y="303022"/>
                  </a:cubicBezTo>
                  <a:cubicBezTo>
                    <a:pt x="386842" y="303022"/>
                    <a:pt x="399542" y="289433"/>
                    <a:pt x="399542" y="273050"/>
                  </a:cubicBezTo>
                  <a:lnTo>
                    <a:pt x="399542" y="0"/>
                  </a:lnTo>
                  <a:lnTo>
                    <a:pt x="225425" y="0"/>
                  </a:lnTo>
                  <a:lnTo>
                    <a:pt x="225425" y="30099"/>
                  </a:lnTo>
                  <a:cubicBezTo>
                    <a:pt x="225425" y="46482"/>
                    <a:pt x="212598" y="60071"/>
                    <a:pt x="197231" y="60071"/>
                  </a:cubicBezTo>
                  <a:cubicBezTo>
                    <a:pt x="181864" y="60071"/>
                    <a:pt x="169164" y="46482"/>
                    <a:pt x="169164" y="30099"/>
                  </a:cubicBezTo>
                  <a:lnTo>
                    <a:pt x="169164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54" name="Group 223">
            <a:extLst>
              <a:ext uri="{FF2B5EF4-FFF2-40B4-BE49-F238E27FC236}">
                <a16:creationId xmlns:a16="http://schemas.microsoft.com/office/drawing/2014/main" id="{ED62EBCE-04D4-FDB3-4D4A-B72F9FA0E61A}"/>
              </a:ext>
            </a:extLst>
          </p:cNvPr>
          <p:cNvGrpSpPr/>
          <p:nvPr/>
        </p:nvGrpSpPr>
        <p:grpSpPr>
          <a:xfrm>
            <a:off x="10548540" y="7459234"/>
            <a:ext cx="211140" cy="270540"/>
            <a:chOff x="0" y="0"/>
            <a:chExt cx="281520" cy="360720"/>
          </a:xfrm>
        </p:grpSpPr>
        <p:sp>
          <p:nvSpPr>
            <p:cNvPr id="455" name="Freeform 224">
              <a:extLst>
                <a:ext uri="{FF2B5EF4-FFF2-40B4-BE49-F238E27FC236}">
                  <a16:creationId xmlns:a16="http://schemas.microsoft.com/office/drawing/2014/main" id="{AEF9DDB6-F0ED-E6E1-01CE-79F89BFD5811}"/>
                </a:ext>
              </a:extLst>
            </p:cNvPr>
            <p:cNvSpPr/>
            <p:nvPr/>
          </p:nvSpPr>
          <p:spPr>
            <a:xfrm>
              <a:off x="127" y="0"/>
              <a:ext cx="281305" cy="360807"/>
            </a:xfrm>
            <a:custGeom>
              <a:avLst/>
              <a:gdLst/>
              <a:ahLst/>
              <a:cxnLst/>
              <a:rect l="l" t="t" r="r" b="b"/>
              <a:pathLst>
                <a:path w="281305" h="360807">
                  <a:moveTo>
                    <a:pt x="140589" y="0"/>
                  </a:moveTo>
                  <a:cubicBezTo>
                    <a:pt x="63881" y="0"/>
                    <a:pt x="0" y="68326"/>
                    <a:pt x="0" y="150368"/>
                  </a:cubicBezTo>
                  <a:lnTo>
                    <a:pt x="0" y="330708"/>
                  </a:lnTo>
                  <a:cubicBezTo>
                    <a:pt x="0" y="347091"/>
                    <a:pt x="12700" y="360807"/>
                    <a:pt x="28067" y="360807"/>
                  </a:cubicBezTo>
                  <a:lnTo>
                    <a:pt x="253238" y="360807"/>
                  </a:lnTo>
                  <a:cubicBezTo>
                    <a:pt x="268605" y="360807"/>
                    <a:pt x="281305" y="347091"/>
                    <a:pt x="281305" y="330708"/>
                  </a:cubicBezTo>
                  <a:lnTo>
                    <a:pt x="281305" y="150368"/>
                  </a:lnTo>
                  <a:cubicBezTo>
                    <a:pt x="281305" y="68326"/>
                    <a:pt x="217297" y="0"/>
                    <a:pt x="14058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56" name="Group 225">
            <a:extLst>
              <a:ext uri="{FF2B5EF4-FFF2-40B4-BE49-F238E27FC236}">
                <a16:creationId xmlns:a16="http://schemas.microsoft.com/office/drawing/2014/main" id="{3B59D041-0FA0-B1BD-5007-0521739BB305}"/>
              </a:ext>
            </a:extLst>
          </p:cNvPr>
          <p:cNvGrpSpPr/>
          <p:nvPr/>
        </p:nvGrpSpPr>
        <p:grpSpPr>
          <a:xfrm>
            <a:off x="10876860" y="8412874"/>
            <a:ext cx="62100" cy="165780"/>
            <a:chOff x="0" y="0"/>
            <a:chExt cx="82800" cy="221040"/>
          </a:xfrm>
        </p:grpSpPr>
        <p:sp>
          <p:nvSpPr>
            <p:cNvPr id="457" name="Freeform 226">
              <a:extLst>
                <a:ext uri="{FF2B5EF4-FFF2-40B4-BE49-F238E27FC236}">
                  <a16:creationId xmlns:a16="http://schemas.microsoft.com/office/drawing/2014/main" id="{739786F9-B553-6E10-8274-189CA548D3B9}"/>
                </a:ext>
              </a:extLst>
            </p:cNvPr>
            <p:cNvSpPr/>
            <p:nvPr/>
          </p:nvSpPr>
          <p:spPr>
            <a:xfrm>
              <a:off x="0" y="0"/>
              <a:ext cx="82677" cy="221107"/>
            </a:xfrm>
            <a:custGeom>
              <a:avLst/>
              <a:gdLst/>
              <a:ahLst/>
              <a:cxnLst/>
              <a:rect l="l" t="t" r="r" b="b"/>
              <a:pathLst>
                <a:path w="82677" h="221107">
                  <a:moveTo>
                    <a:pt x="41402" y="0"/>
                  </a:moveTo>
                  <a:cubicBezTo>
                    <a:pt x="18796" y="0"/>
                    <a:pt x="0" y="20193"/>
                    <a:pt x="0" y="44196"/>
                  </a:cubicBezTo>
                  <a:lnTo>
                    <a:pt x="0" y="172847"/>
                  </a:lnTo>
                  <a:cubicBezTo>
                    <a:pt x="0" y="201041"/>
                    <a:pt x="18796" y="221107"/>
                    <a:pt x="41402" y="221107"/>
                  </a:cubicBezTo>
                  <a:cubicBezTo>
                    <a:pt x="64008" y="221107"/>
                    <a:pt x="82677" y="201041"/>
                    <a:pt x="82677" y="172847"/>
                  </a:cubicBezTo>
                  <a:lnTo>
                    <a:pt x="82677" y="44196"/>
                  </a:lnTo>
                  <a:cubicBezTo>
                    <a:pt x="82677" y="20193"/>
                    <a:pt x="64008" y="0"/>
                    <a:pt x="4140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58" name="Group 227">
            <a:extLst>
              <a:ext uri="{FF2B5EF4-FFF2-40B4-BE49-F238E27FC236}">
                <a16:creationId xmlns:a16="http://schemas.microsoft.com/office/drawing/2014/main" id="{794BF9B4-247C-9C2B-F04C-2BB7E75EE018}"/>
              </a:ext>
            </a:extLst>
          </p:cNvPr>
          <p:cNvGrpSpPr/>
          <p:nvPr/>
        </p:nvGrpSpPr>
        <p:grpSpPr>
          <a:xfrm>
            <a:off x="10628460" y="8543014"/>
            <a:ext cx="126900" cy="132300"/>
            <a:chOff x="0" y="0"/>
            <a:chExt cx="169200" cy="176400"/>
          </a:xfrm>
        </p:grpSpPr>
        <p:sp>
          <p:nvSpPr>
            <p:cNvPr id="459" name="Freeform 228">
              <a:extLst>
                <a:ext uri="{FF2B5EF4-FFF2-40B4-BE49-F238E27FC236}">
                  <a16:creationId xmlns:a16="http://schemas.microsoft.com/office/drawing/2014/main" id="{6E586314-7271-CFD7-182B-FA0BDA3414A3}"/>
                </a:ext>
              </a:extLst>
            </p:cNvPr>
            <p:cNvSpPr/>
            <p:nvPr/>
          </p:nvSpPr>
          <p:spPr>
            <a:xfrm>
              <a:off x="127" y="127"/>
              <a:ext cx="169037" cy="176149"/>
            </a:xfrm>
            <a:custGeom>
              <a:avLst/>
              <a:gdLst/>
              <a:ahLst/>
              <a:cxnLst/>
              <a:rect l="l" t="t" r="r" b="b"/>
              <a:pathLst>
                <a:path w="169037" h="176149">
                  <a:moveTo>
                    <a:pt x="43180" y="0"/>
                  </a:moveTo>
                  <a:cubicBezTo>
                    <a:pt x="32766" y="0"/>
                    <a:pt x="22479" y="4953"/>
                    <a:pt x="14986" y="14986"/>
                  </a:cubicBezTo>
                  <a:cubicBezTo>
                    <a:pt x="0" y="30988"/>
                    <a:pt x="0" y="59055"/>
                    <a:pt x="14986" y="75057"/>
                  </a:cubicBezTo>
                  <a:lnTo>
                    <a:pt x="97663" y="167132"/>
                  </a:lnTo>
                  <a:cubicBezTo>
                    <a:pt x="105156" y="173228"/>
                    <a:pt x="115443" y="176149"/>
                    <a:pt x="125857" y="176149"/>
                  </a:cubicBezTo>
                  <a:cubicBezTo>
                    <a:pt x="136271" y="176149"/>
                    <a:pt x="146431" y="173228"/>
                    <a:pt x="154051" y="167132"/>
                  </a:cubicBezTo>
                  <a:cubicBezTo>
                    <a:pt x="169037" y="151130"/>
                    <a:pt x="169037" y="119126"/>
                    <a:pt x="154051" y="107188"/>
                  </a:cubicBezTo>
                  <a:lnTo>
                    <a:pt x="71247" y="14986"/>
                  </a:lnTo>
                  <a:cubicBezTo>
                    <a:pt x="63754" y="4953"/>
                    <a:pt x="53594" y="0"/>
                    <a:pt x="4318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60" name="Group 229">
            <a:extLst>
              <a:ext uri="{FF2B5EF4-FFF2-40B4-BE49-F238E27FC236}">
                <a16:creationId xmlns:a16="http://schemas.microsoft.com/office/drawing/2014/main" id="{C376E2C8-82F5-61BD-C4E0-D28867BBA943}"/>
              </a:ext>
            </a:extLst>
          </p:cNvPr>
          <p:cNvGrpSpPr/>
          <p:nvPr/>
        </p:nvGrpSpPr>
        <p:grpSpPr>
          <a:xfrm>
            <a:off x="11060460" y="8544094"/>
            <a:ext cx="126900" cy="131220"/>
            <a:chOff x="0" y="0"/>
            <a:chExt cx="169200" cy="174960"/>
          </a:xfrm>
        </p:grpSpPr>
        <p:sp>
          <p:nvSpPr>
            <p:cNvPr id="461" name="Freeform 230">
              <a:extLst>
                <a:ext uri="{FF2B5EF4-FFF2-40B4-BE49-F238E27FC236}">
                  <a16:creationId xmlns:a16="http://schemas.microsoft.com/office/drawing/2014/main" id="{A220B43E-BFD4-FB39-E92C-ECC755CBA0EA}"/>
                </a:ext>
              </a:extLst>
            </p:cNvPr>
            <p:cNvSpPr/>
            <p:nvPr/>
          </p:nvSpPr>
          <p:spPr>
            <a:xfrm>
              <a:off x="127" y="0"/>
              <a:ext cx="169037" cy="174879"/>
            </a:xfrm>
            <a:custGeom>
              <a:avLst/>
              <a:gdLst/>
              <a:ahLst/>
              <a:cxnLst/>
              <a:rect l="l" t="t" r="r" b="b"/>
              <a:pathLst>
                <a:path w="169037" h="174879">
                  <a:moveTo>
                    <a:pt x="125603" y="0"/>
                  </a:moveTo>
                  <a:cubicBezTo>
                    <a:pt x="116332" y="0"/>
                    <a:pt x="106553" y="4191"/>
                    <a:pt x="97663" y="13589"/>
                  </a:cubicBezTo>
                  <a:lnTo>
                    <a:pt x="11176" y="105791"/>
                  </a:lnTo>
                  <a:cubicBezTo>
                    <a:pt x="0" y="117729"/>
                    <a:pt x="0" y="149733"/>
                    <a:pt x="11176" y="165862"/>
                  </a:cubicBezTo>
                  <a:cubicBezTo>
                    <a:pt x="18669" y="171958"/>
                    <a:pt x="29972" y="174879"/>
                    <a:pt x="40894" y="174879"/>
                  </a:cubicBezTo>
                  <a:cubicBezTo>
                    <a:pt x="51816" y="174879"/>
                    <a:pt x="61976" y="171958"/>
                    <a:pt x="67564" y="165862"/>
                  </a:cubicBezTo>
                  <a:lnTo>
                    <a:pt x="154051" y="73787"/>
                  </a:lnTo>
                  <a:cubicBezTo>
                    <a:pt x="169037" y="57785"/>
                    <a:pt x="169037" y="29718"/>
                    <a:pt x="154051" y="13589"/>
                  </a:cubicBezTo>
                  <a:cubicBezTo>
                    <a:pt x="146050" y="5207"/>
                    <a:pt x="136017" y="0"/>
                    <a:pt x="12560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62" name="Group 231">
            <a:extLst>
              <a:ext uri="{FF2B5EF4-FFF2-40B4-BE49-F238E27FC236}">
                <a16:creationId xmlns:a16="http://schemas.microsoft.com/office/drawing/2014/main" id="{8D2E7C1D-8ED8-F663-5FA2-01A04B260BC2}"/>
              </a:ext>
            </a:extLst>
          </p:cNvPr>
          <p:cNvGrpSpPr/>
          <p:nvPr/>
        </p:nvGrpSpPr>
        <p:grpSpPr>
          <a:xfrm>
            <a:off x="11314260" y="8873494"/>
            <a:ext cx="126900" cy="463320"/>
            <a:chOff x="0" y="0"/>
            <a:chExt cx="169200" cy="617760"/>
          </a:xfrm>
        </p:grpSpPr>
        <p:sp>
          <p:nvSpPr>
            <p:cNvPr id="463" name="Freeform 232">
              <a:extLst>
                <a:ext uri="{FF2B5EF4-FFF2-40B4-BE49-F238E27FC236}">
                  <a16:creationId xmlns:a16="http://schemas.microsoft.com/office/drawing/2014/main" id="{E4C4E4E7-C13D-CAAE-F7FB-298B031138D5}"/>
                </a:ext>
              </a:extLst>
            </p:cNvPr>
            <p:cNvSpPr/>
            <p:nvPr/>
          </p:nvSpPr>
          <p:spPr>
            <a:xfrm>
              <a:off x="0" y="127"/>
              <a:ext cx="169037" cy="617474"/>
            </a:xfrm>
            <a:custGeom>
              <a:avLst/>
              <a:gdLst/>
              <a:ahLst/>
              <a:cxnLst/>
              <a:rect l="l" t="t" r="r" b="b"/>
              <a:pathLst>
                <a:path w="169037" h="617474">
                  <a:moveTo>
                    <a:pt x="0" y="0"/>
                  </a:moveTo>
                  <a:lnTo>
                    <a:pt x="0" y="617474"/>
                  </a:lnTo>
                  <a:lnTo>
                    <a:pt x="123952" y="617474"/>
                  </a:lnTo>
                  <a:cubicBezTo>
                    <a:pt x="150241" y="617474"/>
                    <a:pt x="169037" y="597535"/>
                    <a:pt x="169037" y="573405"/>
                  </a:cubicBezTo>
                  <a:lnTo>
                    <a:pt x="169037" y="40005"/>
                  </a:lnTo>
                  <a:cubicBezTo>
                    <a:pt x="161544" y="19939"/>
                    <a:pt x="142875" y="0"/>
                    <a:pt x="12395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64" name="Group 233">
            <a:extLst>
              <a:ext uri="{FF2B5EF4-FFF2-40B4-BE49-F238E27FC236}">
                <a16:creationId xmlns:a16="http://schemas.microsoft.com/office/drawing/2014/main" id="{1E5B9F25-4ADC-B71D-8E39-D2B648A16645}"/>
              </a:ext>
            </a:extLst>
          </p:cNvPr>
          <p:cNvGrpSpPr/>
          <p:nvPr/>
        </p:nvGrpSpPr>
        <p:grpSpPr>
          <a:xfrm>
            <a:off x="10377360" y="8876194"/>
            <a:ext cx="126900" cy="463860"/>
            <a:chOff x="0" y="0"/>
            <a:chExt cx="169200" cy="618480"/>
          </a:xfrm>
        </p:grpSpPr>
        <p:sp>
          <p:nvSpPr>
            <p:cNvPr id="465" name="Freeform 234">
              <a:extLst>
                <a:ext uri="{FF2B5EF4-FFF2-40B4-BE49-F238E27FC236}">
                  <a16:creationId xmlns:a16="http://schemas.microsoft.com/office/drawing/2014/main" id="{4DE07F00-3038-FF34-C096-00A840F39151}"/>
                </a:ext>
              </a:extLst>
            </p:cNvPr>
            <p:cNvSpPr/>
            <p:nvPr/>
          </p:nvSpPr>
          <p:spPr>
            <a:xfrm>
              <a:off x="127" y="0"/>
              <a:ext cx="169037" cy="618490"/>
            </a:xfrm>
            <a:custGeom>
              <a:avLst/>
              <a:gdLst/>
              <a:ahLst/>
              <a:cxnLst/>
              <a:rect l="l" t="t" r="r" b="b"/>
              <a:pathLst>
                <a:path w="169037" h="618490">
                  <a:moveTo>
                    <a:pt x="38354" y="0"/>
                  </a:moveTo>
                  <a:cubicBezTo>
                    <a:pt x="15621" y="0"/>
                    <a:pt x="0" y="18923"/>
                    <a:pt x="0" y="44704"/>
                  </a:cubicBezTo>
                  <a:lnTo>
                    <a:pt x="0" y="574294"/>
                  </a:lnTo>
                  <a:cubicBezTo>
                    <a:pt x="0" y="598424"/>
                    <a:pt x="18669" y="618490"/>
                    <a:pt x="45085" y="618490"/>
                  </a:cubicBezTo>
                  <a:lnTo>
                    <a:pt x="169037" y="618490"/>
                  </a:lnTo>
                  <a:lnTo>
                    <a:pt x="169037" y="508"/>
                  </a:lnTo>
                  <a:lnTo>
                    <a:pt x="45085" y="508"/>
                  </a:lnTo>
                  <a:cubicBezTo>
                    <a:pt x="42799" y="127"/>
                    <a:pt x="40513" y="0"/>
                    <a:pt x="3835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66" name="Group 235">
            <a:extLst>
              <a:ext uri="{FF2B5EF4-FFF2-40B4-BE49-F238E27FC236}">
                <a16:creationId xmlns:a16="http://schemas.microsoft.com/office/drawing/2014/main" id="{B6242D3A-12E0-5877-79CD-531380E60FCE}"/>
              </a:ext>
            </a:extLst>
          </p:cNvPr>
          <p:cNvGrpSpPr/>
          <p:nvPr/>
        </p:nvGrpSpPr>
        <p:grpSpPr>
          <a:xfrm>
            <a:off x="10733220" y="8909134"/>
            <a:ext cx="514080" cy="397440"/>
            <a:chOff x="0" y="0"/>
            <a:chExt cx="685440" cy="529920"/>
          </a:xfrm>
        </p:grpSpPr>
        <p:sp>
          <p:nvSpPr>
            <p:cNvPr id="467" name="Freeform 236">
              <a:extLst>
                <a:ext uri="{FF2B5EF4-FFF2-40B4-BE49-F238E27FC236}">
                  <a16:creationId xmlns:a16="http://schemas.microsoft.com/office/drawing/2014/main" id="{9512A99F-02B3-77A0-DA49-9871A221035A}"/>
                </a:ext>
              </a:extLst>
            </p:cNvPr>
            <p:cNvSpPr/>
            <p:nvPr/>
          </p:nvSpPr>
          <p:spPr>
            <a:xfrm>
              <a:off x="0" y="127"/>
              <a:ext cx="685292" cy="529844"/>
            </a:xfrm>
            <a:custGeom>
              <a:avLst/>
              <a:gdLst/>
              <a:ahLst/>
              <a:cxnLst/>
              <a:rect l="l" t="t" r="r" b="b"/>
              <a:pathLst>
                <a:path w="685292" h="529844">
                  <a:moveTo>
                    <a:pt x="195834" y="0"/>
                  </a:moveTo>
                  <a:cubicBezTo>
                    <a:pt x="173228" y="0"/>
                    <a:pt x="143129" y="19939"/>
                    <a:pt x="128016" y="48133"/>
                  </a:cubicBezTo>
                  <a:lnTo>
                    <a:pt x="0" y="317119"/>
                  </a:lnTo>
                  <a:cubicBezTo>
                    <a:pt x="18923" y="329057"/>
                    <a:pt x="45212" y="333121"/>
                    <a:pt x="67818" y="333121"/>
                  </a:cubicBezTo>
                  <a:cubicBezTo>
                    <a:pt x="128143" y="333121"/>
                    <a:pt x="184531" y="300990"/>
                    <a:pt x="214757" y="240792"/>
                  </a:cubicBezTo>
                  <a:lnTo>
                    <a:pt x="241173" y="180594"/>
                  </a:lnTo>
                  <a:lnTo>
                    <a:pt x="323850" y="180594"/>
                  </a:lnTo>
                  <a:cubicBezTo>
                    <a:pt x="346456" y="180594"/>
                    <a:pt x="365252" y="188595"/>
                    <a:pt x="380238" y="204724"/>
                  </a:cubicBezTo>
                  <a:lnTo>
                    <a:pt x="685292" y="529844"/>
                  </a:lnTo>
                  <a:lnTo>
                    <a:pt x="685292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68" name="Group 237">
            <a:extLst>
              <a:ext uri="{FF2B5EF4-FFF2-40B4-BE49-F238E27FC236}">
                <a16:creationId xmlns:a16="http://schemas.microsoft.com/office/drawing/2014/main" id="{1778BAC8-E9CA-F047-3DD5-086CFA530914}"/>
              </a:ext>
            </a:extLst>
          </p:cNvPr>
          <p:cNvGrpSpPr/>
          <p:nvPr/>
        </p:nvGrpSpPr>
        <p:grpSpPr>
          <a:xfrm>
            <a:off x="10560960" y="8743894"/>
            <a:ext cx="629640" cy="720900"/>
            <a:chOff x="0" y="0"/>
            <a:chExt cx="839520" cy="961200"/>
          </a:xfrm>
        </p:grpSpPr>
        <p:sp>
          <p:nvSpPr>
            <p:cNvPr id="469" name="Freeform 238">
              <a:extLst>
                <a:ext uri="{FF2B5EF4-FFF2-40B4-BE49-F238E27FC236}">
                  <a16:creationId xmlns:a16="http://schemas.microsoft.com/office/drawing/2014/main" id="{C826DC7D-DE93-AF08-6263-C2AA408B369D}"/>
                </a:ext>
              </a:extLst>
            </p:cNvPr>
            <p:cNvSpPr/>
            <p:nvPr/>
          </p:nvSpPr>
          <p:spPr>
            <a:xfrm>
              <a:off x="127" y="127"/>
              <a:ext cx="839343" cy="961009"/>
            </a:xfrm>
            <a:custGeom>
              <a:avLst/>
              <a:gdLst/>
              <a:ahLst/>
              <a:cxnLst/>
              <a:rect l="l" t="t" r="r" b="b"/>
              <a:pathLst>
                <a:path w="839343" h="961009">
                  <a:moveTo>
                    <a:pt x="263398" y="0"/>
                  </a:moveTo>
                  <a:cubicBezTo>
                    <a:pt x="218186" y="0"/>
                    <a:pt x="176784" y="28067"/>
                    <a:pt x="150495" y="72136"/>
                  </a:cubicBezTo>
                  <a:lnTo>
                    <a:pt x="112903" y="152400"/>
                  </a:lnTo>
                  <a:cubicBezTo>
                    <a:pt x="109093" y="168402"/>
                    <a:pt x="90297" y="180594"/>
                    <a:pt x="75311" y="180594"/>
                  </a:cubicBezTo>
                  <a:lnTo>
                    <a:pt x="0" y="180594"/>
                  </a:lnTo>
                  <a:lnTo>
                    <a:pt x="0" y="794258"/>
                  </a:lnTo>
                  <a:lnTo>
                    <a:pt x="188214" y="794258"/>
                  </a:lnTo>
                  <a:lnTo>
                    <a:pt x="308610" y="922655"/>
                  </a:lnTo>
                  <a:cubicBezTo>
                    <a:pt x="330581" y="946023"/>
                    <a:pt x="364744" y="961009"/>
                    <a:pt x="397764" y="961009"/>
                  </a:cubicBezTo>
                  <a:cubicBezTo>
                    <a:pt x="409829" y="961009"/>
                    <a:pt x="421767" y="959104"/>
                    <a:pt x="432943" y="954786"/>
                  </a:cubicBezTo>
                  <a:lnTo>
                    <a:pt x="786638" y="834517"/>
                  </a:lnTo>
                  <a:cubicBezTo>
                    <a:pt x="805561" y="830453"/>
                    <a:pt x="824230" y="814451"/>
                    <a:pt x="839343" y="802386"/>
                  </a:cubicBezTo>
                  <a:lnTo>
                    <a:pt x="541909" y="485394"/>
                  </a:lnTo>
                  <a:lnTo>
                    <a:pt x="523113" y="485394"/>
                  </a:lnTo>
                  <a:lnTo>
                    <a:pt x="519303" y="489331"/>
                  </a:lnTo>
                  <a:cubicBezTo>
                    <a:pt x="481711" y="573659"/>
                    <a:pt x="398907" y="629793"/>
                    <a:pt x="316103" y="641858"/>
                  </a:cubicBezTo>
                  <a:cubicBezTo>
                    <a:pt x="310642" y="642112"/>
                    <a:pt x="305181" y="642366"/>
                    <a:pt x="299847" y="642366"/>
                  </a:cubicBezTo>
                  <a:cubicBezTo>
                    <a:pt x="244348" y="642366"/>
                    <a:pt x="202692" y="623697"/>
                    <a:pt x="157988" y="601726"/>
                  </a:cubicBezTo>
                  <a:cubicBezTo>
                    <a:pt x="131572" y="589661"/>
                    <a:pt x="124079" y="561594"/>
                    <a:pt x="139065" y="541528"/>
                  </a:cubicBezTo>
                  <a:lnTo>
                    <a:pt x="282194" y="228727"/>
                  </a:lnTo>
                  <a:cubicBezTo>
                    <a:pt x="312293" y="168529"/>
                    <a:pt x="368808" y="132461"/>
                    <a:pt x="429006" y="132461"/>
                  </a:cubicBezTo>
                  <a:lnTo>
                    <a:pt x="609600" y="132461"/>
                  </a:lnTo>
                  <a:cubicBezTo>
                    <a:pt x="617093" y="108458"/>
                    <a:pt x="628523" y="80264"/>
                    <a:pt x="628523" y="44069"/>
                  </a:cubicBezTo>
                  <a:cubicBezTo>
                    <a:pt x="628523" y="20066"/>
                    <a:pt x="609600" y="0"/>
                    <a:pt x="58331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70" name="Group 239">
            <a:extLst>
              <a:ext uri="{FF2B5EF4-FFF2-40B4-BE49-F238E27FC236}">
                <a16:creationId xmlns:a16="http://schemas.microsoft.com/office/drawing/2014/main" id="{E8A2861F-FFBF-58E2-46DE-8D1BA109C3FE}"/>
              </a:ext>
            </a:extLst>
          </p:cNvPr>
          <p:cNvGrpSpPr/>
          <p:nvPr/>
        </p:nvGrpSpPr>
        <p:grpSpPr>
          <a:xfrm>
            <a:off x="13190760" y="7157914"/>
            <a:ext cx="241920" cy="257580"/>
            <a:chOff x="0" y="0"/>
            <a:chExt cx="322560" cy="343440"/>
          </a:xfrm>
        </p:grpSpPr>
        <p:sp>
          <p:nvSpPr>
            <p:cNvPr id="471" name="Freeform 240">
              <a:extLst>
                <a:ext uri="{FF2B5EF4-FFF2-40B4-BE49-F238E27FC236}">
                  <a16:creationId xmlns:a16="http://schemas.microsoft.com/office/drawing/2014/main" id="{A91CD89F-D4B3-894B-ED12-0567A64E6F8C}"/>
                </a:ext>
              </a:extLst>
            </p:cNvPr>
            <p:cNvSpPr/>
            <p:nvPr/>
          </p:nvSpPr>
          <p:spPr>
            <a:xfrm>
              <a:off x="127" y="127"/>
              <a:ext cx="322453" cy="343154"/>
            </a:xfrm>
            <a:custGeom>
              <a:avLst/>
              <a:gdLst/>
              <a:ahLst/>
              <a:cxnLst/>
              <a:rect l="l" t="t" r="r" b="b"/>
              <a:pathLst>
                <a:path w="322453" h="343154">
                  <a:moveTo>
                    <a:pt x="161163" y="0"/>
                  </a:moveTo>
                  <a:cubicBezTo>
                    <a:pt x="73152" y="0"/>
                    <a:pt x="0" y="77978"/>
                    <a:pt x="0" y="171577"/>
                  </a:cubicBezTo>
                  <a:cubicBezTo>
                    <a:pt x="0" y="265176"/>
                    <a:pt x="73152" y="343154"/>
                    <a:pt x="161163" y="343154"/>
                  </a:cubicBezTo>
                  <a:cubicBezTo>
                    <a:pt x="249174" y="343154"/>
                    <a:pt x="322453" y="265176"/>
                    <a:pt x="322453" y="171450"/>
                  </a:cubicBezTo>
                  <a:cubicBezTo>
                    <a:pt x="322453" y="77724"/>
                    <a:pt x="249047" y="0"/>
                    <a:pt x="16116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72" name="Group 241">
            <a:extLst>
              <a:ext uri="{FF2B5EF4-FFF2-40B4-BE49-F238E27FC236}">
                <a16:creationId xmlns:a16="http://schemas.microsoft.com/office/drawing/2014/main" id="{5F47FDE2-99D0-155B-3B8D-647642E4B2AF}"/>
              </a:ext>
            </a:extLst>
          </p:cNvPr>
          <p:cNvGrpSpPr/>
          <p:nvPr/>
        </p:nvGrpSpPr>
        <p:grpSpPr>
          <a:xfrm>
            <a:off x="13509900" y="7263214"/>
            <a:ext cx="290520" cy="201960"/>
            <a:chOff x="0" y="0"/>
            <a:chExt cx="387360" cy="269280"/>
          </a:xfrm>
        </p:grpSpPr>
        <p:sp>
          <p:nvSpPr>
            <p:cNvPr id="473" name="Freeform 242">
              <a:extLst>
                <a:ext uri="{FF2B5EF4-FFF2-40B4-BE49-F238E27FC236}">
                  <a16:creationId xmlns:a16="http://schemas.microsoft.com/office/drawing/2014/main" id="{5D5220EE-5999-FD12-7924-D779AB6D6651}"/>
                </a:ext>
              </a:extLst>
            </p:cNvPr>
            <p:cNvSpPr/>
            <p:nvPr/>
          </p:nvSpPr>
          <p:spPr>
            <a:xfrm>
              <a:off x="127" y="0"/>
              <a:ext cx="387096" cy="269240"/>
            </a:xfrm>
            <a:custGeom>
              <a:avLst/>
              <a:gdLst/>
              <a:ahLst/>
              <a:cxnLst/>
              <a:rect l="l" t="t" r="r" b="b"/>
              <a:pathLst>
                <a:path w="387096" h="269240">
                  <a:moveTo>
                    <a:pt x="32131" y="0"/>
                  </a:moveTo>
                  <a:cubicBezTo>
                    <a:pt x="14605" y="0"/>
                    <a:pt x="0" y="15621"/>
                    <a:pt x="0" y="34417"/>
                  </a:cubicBezTo>
                  <a:cubicBezTo>
                    <a:pt x="0" y="53213"/>
                    <a:pt x="8763" y="65532"/>
                    <a:pt x="29337" y="65532"/>
                  </a:cubicBezTo>
                  <a:lnTo>
                    <a:pt x="222885" y="65532"/>
                  </a:lnTo>
                  <a:cubicBezTo>
                    <a:pt x="240538" y="65532"/>
                    <a:pt x="255143" y="81153"/>
                    <a:pt x="255143" y="99949"/>
                  </a:cubicBezTo>
                  <a:lnTo>
                    <a:pt x="255143" y="156083"/>
                  </a:lnTo>
                  <a:lnTo>
                    <a:pt x="243459" y="143637"/>
                  </a:lnTo>
                  <a:cubicBezTo>
                    <a:pt x="239014" y="137414"/>
                    <a:pt x="231013" y="134239"/>
                    <a:pt x="222504" y="134239"/>
                  </a:cubicBezTo>
                  <a:cubicBezTo>
                    <a:pt x="213995" y="134239"/>
                    <a:pt x="205232" y="137414"/>
                    <a:pt x="199390" y="143637"/>
                  </a:cubicBezTo>
                  <a:cubicBezTo>
                    <a:pt x="190627" y="156083"/>
                    <a:pt x="190627" y="177927"/>
                    <a:pt x="199390" y="190373"/>
                  </a:cubicBezTo>
                  <a:lnTo>
                    <a:pt x="266954" y="262255"/>
                  </a:lnTo>
                  <a:cubicBezTo>
                    <a:pt x="272796" y="266954"/>
                    <a:pt x="280797" y="269240"/>
                    <a:pt x="288925" y="269240"/>
                  </a:cubicBezTo>
                  <a:cubicBezTo>
                    <a:pt x="297053" y="269240"/>
                    <a:pt x="305054" y="266827"/>
                    <a:pt x="310896" y="262255"/>
                  </a:cubicBezTo>
                  <a:lnTo>
                    <a:pt x="375412" y="190373"/>
                  </a:lnTo>
                  <a:cubicBezTo>
                    <a:pt x="387096" y="177927"/>
                    <a:pt x="387096" y="156083"/>
                    <a:pt x="375412" y="143637"/>
                  </a:cubicBezTo>
                  <a:cubicBezTo>
                    <a:pt x="371094" y="137414"/>
                    <a:pt x="362966" y="134239"/>
                    <a:pt x="354584" y="134239"/>
                  </a:cubicBezTo>
                  <a:cubicBezTo>
                    <a:pt x="346202" y="134239"/>
                    <a:pt x="337312" y="137414"/>
                    <a:pt x="331470" y="143637"/>
                  </a:cubicBezTo>
                  <a:lnTo>
                    <a:pt x="322580" y="156083"/>
                  </a:lnTo>
                  <a:lnTo>
                    <a:pt x="322580" y="99949"/>
                  </a:lnTo>
                  <a:cubicBezTo>
                    <a:pt x="322580" y="43688"/>
                    <a:pt x="278638" y="0"/>
                    <a:pt x="22580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74" name="Group 243">
            <a:extLst>
              <a:ext uri="{FF2B5EF4-FFF2-40B4-BE49-F238E27FC236}">
                <a16:creationId xmlns:a16="http://schemas.microsoft.com/office/drawing/2014/main" id="{CC8A9ED7-867C-BE66-B711-004071067481}"/>
              </a:ext>
            </a:extLst>
          </p:cNvPr>
          <p:cNvGrpSpPr/>
          <p:nvPr/>
        </p:nvGrpSpPr>
        <p:grpSpPr>
          <a:xfrm>
            <a:off x="13208580" y="7723834"/>
            <a:ext cx="297000" cy="205740"/>
            <a:chOff x="0" y="0"/>
            <a:chExt cx="396000" cy="274320"/>
          </a:xfrm>
        </p:grpSpPr>
        <p:sp>
          <p:nvSpPr>
            <p:cNvPr id="475" name="Freeform 244">
              <a:extLst>
                <a:ext uri="{FF2B5EF4-FFF2-40B4-BE49-F238E27FC236}">
                  <a16:creationId xmlns:a16="http://schemas.microsoft.com/office/drawing/2014/main" id="{4B2EA780-E2AC-57EF-DCAD-C2CADAE7AC68}"/>
                </a:ext>
              </a:extLst>
            </p:cNvPr>
            <p:cNvSpPr/>
            <p:nvPr/>
          </p:nvSpPr>
          <p:spPr>
            <a:xfrm>
              <a:off x="127" y="0"/>
              <a:ext cx="395859" cy="274320"/>
            </a:xfrm>
            <a:custGeom>
              <a:avLst/>
              <a:gdLst/>
              <a:ahLst/>
              <a:cxnLst/>
              <a:rect l="l" t="t" r="r" b="b"/>
              <a:pathLst>
                <a:path w="395859" h="274320">
                  <a:moveTo>
                    <a:pt x="101854" y="0"/>
                  </a:moveTo>
                  <a:cubicBezTo>
                    <a:pt x="93218" y="0"/>
                    <a:pt x="84074" y="2794"/>
                    <a:pt x="76200" y="11176"/>
                  </a:cubicBezTo>
                  <a:lnTo>
                    <a:pt x="11684" y="79883"/>
                  </a:lnTo>
                  <a:cubicBezTo>
                    <a:pt x="0" y="92456"/>
                    <a:pt x="0" y="117475"/>
                    <a:pt x="11684" y="126873"/>
                  </a:cubicBezTo>
                  <a:cubicBezTo>
                    <a:pt x="17526" y="133096"/>
                    <a:pt x="25527" y="136271"/>
                    <a:pt x="33655" y="136271"/>
                  </a:cubicBezTo>
                  <a:cubicBezTo>
                    <a:pt x="41783" y="136271"/>
                    <a:pt x="49784" y="133096"/>
                    <a:pt x="55626" y="126873"/>
                  </a:cubicBezTo>
                  <a:lnTo>
                    <a:pt x="67310" y="117602"/>
                  </a:lnTo>
                  <a:lnTo>
                    <a:pt x="67310" y="170688"/>
                  </a:lnTo>
                  <a:cubicBezTo>
                    <a:pt x="67310" y="230124"/>
                    <a:pt x="111379" y="273939"/>
                    <a:pt x="161163" y="273939"/>
                  </a:cubicBezTo>
                  <a:lnTo>
                    <a:pt x="354838" y="273939"/>
                  </a:lnTo>
                  <a:cubicBezTo>
                    <a:pt x="357124" y="274193"/>
                    <a:pt x="359283" y="274320"/>
                    <a:pt x="361315" y="274320"/>
                  </a:cubicBezTo>
                  <a:cubicBezTo>
                    <a:pt x="383540" y="274320"/>
                    <a:pt x="395859" y="259715"/>
                    <a:pt x="395859" y="242697"/>
                  </a:cubicBezTo>
                  <a:cubicBezTo>
                    <a:pt x="395859" y="220726"/>
                    <a:pt x="381127" y="205105"/>
                    <a:pt x="363601" y="205105"/>
                  </a:cubicBezTo>
                  <a:lnTo>
                    <a:pt x="170053" y="205105"/>
                  </a:lnTo>
                  <a:cubicBezTo>
                    <a:pt x="152400" y="205105"/>
                    <a:pt x="137795" y="189357"/>
                    <a:pt x="137795" y="170688"/>
                  </a:cubicBezTo>
                  <a:lnTo>
                    <a:pt x="137795" y="117602"/>
                  </a:lnTo>
                  <a:lnTo>
                    <a:pt x="146685" y="126873"/>
                  </a:lnTo>
                  <a:cubicBezTo>
                    <a:pt x="152527" y="133096"/>
                    <a:pt x="161290" y="136271"/>
                    <a:pt x="169799" y="136271"/>
                  </a:cubicBezTo>
                  <a:cubicBezTo>
                    <a:pt x="178308" y="136271"/>
                    <a:pt x="186309" y="133096"/>
                    <a:pt x="190627" y="126873"/>
                  </a:cubicBezTo>
                  <a:cubicBezTo>
                    <a:pt x="202311" y="117602"/>
                    <a:pt x="202311" y="92456"/>
                    <a:pt x="190627" y="79883"/>
                  </a:cubicBezTo>
                  <a:lnTo>
                    <a:pt x="125984" y="11176"/>
                  </a:lnTo>
                  <a:cubicBezTo>
                    <a:pt x="120142" y="8001"/>
                    <a:pt x="117221" y="8001"/>
                    <a:pt x="114300" y="1778"/>
                  </a:cubicBezTo>
                  <a:cubicBezTo>
                    <a:pt x="110363" y="635"/>
                    <a:pt x="106172" y="0"/>
                    <a:pt x="10185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76" name="Group 245">
            <a:extLst>
              <a:ext uri="{FF2B5EF4-FFF2-40B4-BE49-F238E27FC236}">
                <a16:creationId xmlns:a16="http://schemas.microsoft.com/office/drawing/2014/main" id="{9474A48B-DFCD-DAFD-2694-B629A3812192}"/>
              </a:ext>
            </a:extLst>
          </p:cNvPr>
          <p:cNvGrpSpPr/>
          <p:nvPr/>
        </p:nvGrpSpPr>
        <p:grpSpPr>
          <a:xfrm>
            <a:off x="13626000" y="7518634"/>
            <a:ext cx="248400" cy="255420"/>
            <a:chOff x="0" y="0"/>
            <a:chExt cx="331200" cy="340560"/>
          </a:xfrm>
        </p:grpSpPr>
        <p:sp>
          <p:nvSpPr>
            <p:cNvPr id="477" name="Freeform 246">
              <a:extLst>
                <a:ext uri="{FF2B5EF4-FFF2-40B4-BE49-F238E27FC236}">
                  <a16:creationId xmlns:a16="http://schemas.microsoft.com/office/drawing/2014/main" id="{B8644971-869D-B927-6093-89AB56B8E722}"/>
                </a:ext>
              </a:extLst>
            </p:cNvPr>
            <p:cNvSpPr/>
            <p:nvPr/>
          </p:nvSpPr>
          <p:spPr>
            <a:xfrm>
              <a:off x="0" y="0"/>
              <a:ext cx="331343" cy="340487"/>
            </a:xfrm>
            <a:custGeom>
              <a:avLst/>
              <a:gdLst/>
              <a:ahLst/>
              <a:cxnLst/>
              <a:rect l="l" t="t" r="r" b="b"/>
              <a:pathLst>
                <a:path w="331343" h="340487">
                  <a:moveTo>
                    <a:pt x="167132" y="0"/>
                  </a:moveTo>
                  <a:cubicBezTo>
                    <a:pt x="73279" y="0"/>
                    <a:pt x="0" y="78105"/>
                    <a:pt x="0" y="171831"/>
                  </a:cubicBezTo>
                  <a:cubicBezTo>
                    <a:pt x="0" y="262509"/>
                    <a:pt x="73279" y="340487"/>
                    <a:pt x="167132" y="340487"/>
                  </a:cubicBezTo>
                  <a:cubicBezTo>
                    <a:pt x="255016" y="340487"/>
                    <a:pt x="331343" y="262509"/>
                    <a:pt x="331343" y="171831"/>
                  </a:cubicBezTo>
                  <a:cubicBezTo>
                    <a:pt x="331343" y="78105"/>
                    <a:pt x="257937" y="0"/>
                    <a:pt x="16713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78" name="Group 247">
            <a:extLst>
              <a:ext uri="{FF2B5EF4-FFF2-40B4-BE49-F238E27FC236}">
                <a16:creationId xmlns:a16="http://schemas.microsoft.com/office/drawing/2014/main" id="{4372095A-39A7-B4C8-D9E1-5EB80529DE15}"/>
              </a:ext>
            </a:extLst>
          </p:cNvPr>
          <p:cNvGrpSpPr/>
          <p:nvPr/>
        </p:nvGrpSpPr>
        <p:grpSpPr>
          <a:xfrm>
            <a:off x="13118400" y="7411174"/>
            <a:ext cx="387180" cy="262440"/>
            <a:chOff x="0" y="0"/>
            <a:chExt cx="516240" cy="349920"/>
          </a:xfrm>
        </p:grpSpPr>
        <p:sp>
          <p:nvSpPr>
            <p:cNvPr id="479" name="Freeform 248">
              <a:extLst>
                <a:ext uri="{FF2B5EF4-FFF2-40B4-BE49-F238E27FC236}">
                  <a16:creationId xmlns:a16="http://schemas.microsoft.com/office/drawing/2014/main" id="{BC632D95-7FC4-3B78-FF4E-89928688B384}"/>
                </a:ext>
              </a:extLst>
            </p:cNvPr>
            <p:cNvSpPr/>
            <p:nvPr/>
          </p:nvSpPr>
          <p:spPr>
            <a:xfrm>
              <a:off x="0" y="0"/>
              <a:ext cx="516255" cy="349885"/>
            </a:xfrm>
            <a:custGeom>
              <a:avLst/>
              <a:gdLst/>
              <a:ahLst/>
              <a:cxnLst/>
              <a:rect l="l" t="t" r="r" b="b"/>
              <a:pathLst>
                <a:path w="516255" h="349885">
                  <a:moveTo>
                    <a:pt x="99822" y="0"/>
                  </a:moveTo>
                  <a:cubicBezTo>
                    <a:pt x="41148" y="53086"/>
                    <a:pt x="2921" y="128143"/>
                    <a:pt x="2921" y="212471"/>
                  </a:cubicBezTo>
                  <a:lnTo>
                    <a:pt x="2921" y="315468"/>
                  </a:lnTo>
                  <a:cubicBezTo>
                    <a:pt x="0" y="334264"/>
                    <a:pt x="14605" y="349885"/>
                    <a:pt x="32258" y="349885"/>
                  </a:cubicBezTo>
                  <a:lnTo>
                    <a:pt x="483997" y="349885"/>
                  </a:lnTo>
                  <a:cubicBezTo>
                    <a:pt x="501650" y="349885"/>
                    <a:pt x="516255" y="334264"/>
                    <a:pt x="516255" y="315468"/>
                  </a:cubicBezTo>
                  <a:lnTo>
                    <a:pt x="516255" y="212471"/>
                  </a:lnTo>
                  <a:cubicBezTo>
                    <a:pt x="516255" y="128143"/>
                    <a:pt x="481076" y="53086"/>
                    <a:pt x="422402" y="0"/>
                  </a:cubicBezTo>
                  <a:cubicBezTo>
                    <a:pt x="381254" y="46863"/>
                    <a:pt x="322580" y="74930"/>
                    <a:pt x="261112" y="74930"/>
                  </a:cubicBezTo>
                  <a:cubicBezTo>
                    <a:pt x="199644" y="74930"/>
                    <a:pt x="140843" y="49911"/>
                    <a:pt x="9982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80" name="Group 249">
            <a:extLst>
              <a:ext uri="{FF2B5EF4-FFF2-40B4-BE49-F238E27FC236}">
                <a16:creationId xmlns:a16="http://schemas.microsoft.com/office/drawing/2014/main" id="{14072E6B-4EAF-A724-4E61-6DF47B522826}"/>
              </a:ext>
            </a:extLst>
          </p:cNvPr>
          <p:cNvGrpSpPr/>
          <p:nvPr/>
        </p:nvGrpSpPr>
        <p:grpSpPr>
          <a:xfrm>
            <a:off x="13553640" y="7771894"/>
            <a:ext cx="391500" cy="267300"/>
            <a:chOff x="0" y="0"/>
            <a:chExt cx="522000" cy="356400"/>
          </a:xfrm>
        </p:grpSpPr>
        <p:sp>
          <p:nvSpPr>
            <p:cNvPr id="481" name="Freeform 250">
              <a:extLst>
                <a:ext uri="{FF2B5EF4-FFF2-40B4-BE49-F238E27FC236}">
                  <a16:creationId xmlns:a16="http://schemas.microsoft.com/office/drawing/2014/main" id="{53C2A7DE-615E-D206-C1A6-71EFC146FE91}"/>
                </a:ext>
              </a:extLst>
            </p:cNvPr>
            <p:cNvSpPr/>
            <p:nvPr/>
          </p:nvSpPr>
          <p:spPr>
            <a:xfrm>
              <a:off x="127" y="127"/>
              <a:ext cx="521843" cy="356108"/>
            </a:xfrm>
            <a:custGeom>
              <a:avLst/>
              <a:gdLst/>
              <a:ahLst/>
              <a:cxnLst/>
              <a:rect l="l" t="t" r="r" b="b"/>
              <a:pathLst>
                <a:path w="521843" h="356108">
                  <a:moveTo>
                    <a:pt x="93726" y="0"/>
                  </a:moveTo>
                  <a:cubicBezTo>
                    <a:pt x="35179" y="53086"/>
                    <a:pt x="0" y="124968"/>
                    <a:pt x="0" y="212471"/>
                  </a:cubicBezTo>
                  <a:lnTo>
                    <a:pt x="0" y="321818"/>
                  </a:lnTo>
                  <a:cubicBezTo>
                    <a:pt x="0" y="340614"/>
                    <a:pt x="14605" y="356108"/>
                    <a:pt x="32258" y="356108"/>
                  </a:cubicBezTo>
                  <a:lnTo>
                    <a:pt x="489585" y="356108"/>
                  </a:lnTo>
                  <a:cubicBezTo>
                    <a:pt x="507111" y="356108"/>
                    <a:pt x="521843" y="340487"/>
                    <a:pt x="521843" y="321818"/>
                  </a:cubicBezTo>
                  <a:lnTo>
                    <a:pt x="521843" y="212471"/>
                  </a:lnTo>
                  <a:cubicBezTo>
                    <a:pt x="518922" y="124968"/>
                    <a:pt x="483743" y="53213"/>
                    <a:pt x="425069" y="0"/>
                  </a:cubicBezTo>
                  <a:cubicBezTo>
                    <a:pt x="384048" y="46863"/>
                    <a:pt x="325374" y="74930"/>
                    <a:pt x="257937" y="74930"/>
                  </a:cubicBezTo>
                  <a:cubicBezTo>
                    <a:pt x="193421" y="74930"/>
                    <a:pt x="134874" y="46863"/>
                    <a:pt x="9372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82" name="Group 251">
            <a:extLst>
              <a:ext uri="{FF2B5EF4-FFF2-40B4-BE49-F238E27FC236}">
                <a16:creationId xmlns:a16="http://schemas.microsoft.com/office/drawing/2014/main" id="{70D8C71F-542A-79E6-55B8-3CE793725AA8}"/>
              </a:ext>
            </a:extLst>
          </p:cNvPr>
          <p:cNvGrpSpPr/>
          <p:nvPr/>
        </p:nvGrpSpPr>
        <p:grpSpPr>
          <a:xfrm>
            <a:off x="5610240" y="7946854"/>
            <a:ext cx="298080" cy="317520"/>
            <a:chOff x="0" y="0"/>
            <a:chExt cx="397440" cy="423360"/>
          </a:xfrm>
        </p:grpSpPr>
        <p:sp>
          <p:nvSpPr>
            <p:cNvPr id="483" name="Freeform 252">
              <a:extLst>
                <a:ext uri="{FF2B5EF4-FFF2-40B4-BE49-F238E27FC236}">
                  <a16:creationId xmlns:a16="http://schemas.microsoft.com/office/drawing/2014/main" id="{5755BAE2-F33B-B274-E017-846BE4A871D8}"/>
                </a:ext>
              </a:extLst>
            </p:cNvPr>
            <p:cNvSpPr/>
            <p:nvPr/>
          </p:nvSpPr>
          <p:spPr>
            <a:xfrm>
              <a:off x="127" y="0"/>
              <a:ext cx="397256" cy="423291"/>
            </a:xfrm>
            <a:custGeom>
              <a:avLst/>
              <a:gdLst/>
              <a:ahLst/>
              <a:cxnLst/>
              <a:rect l="l" t="t" r="r" b="b"/>
              <a:pathLst>
                <a:path w="397256" h="423291">
                  <a:moveTo>
                    <a:pt x="194691" y="114808"/>
                  </a:moveTo>
                  <a:cubicBezTo>
                    <a:pt x="212725" y="114808"/>
                    <a:pt x="225425" y="128524"/>
                    <a:pt x="225425" y="147574"/>
                  </a:cubicBezTo>
                  <a:lnTo>
                    <a:pt x="225425" y="177673"/>
                  </a:lnTo>
                  <a:lnTo>
                    <a:pt x="253619" y="177673"/>
                  </a:lnTo>
                  <a:cubicBezTo>
                    <a:pt x="268986" y="177673"/>
                    <a:pt x="281813" y="191262"/>
                    <a:pt x="281813" y="207645"/>
                  </a:cubicBezTo>
                  <a:cubicBezTo>
                    <a:pt x="281813" y="224028"/>
                    <a:pt x="268986" y="237744"/>
                    <a:pt x="253619" y="237744"/>
                  </a:cubicBezTo>
                  <a:lnTo>
                    <a:pt x="194691" y="237744"/>
                  </a:lnTo>
                  <a:cubicBezTo>
                    <a:pt x="179324" y="237744"/>
                    <a:pt x="166497" y="224028"/>
                    <a:pt x="166497" y="207645"/>
                  </a:cubicBezTo>
                  <a:lnTo>
                    <a:pt x="166497" y="147447"/>
                  </a:lnTo>
                  <a:cubicBezTo>
                    <a:pt x="166497" y="128397"/>
                    <a:pt x="179324" y="114681"/>
                    <a:pt x="194691" y="114681"/>
                  </a:cubicBezTo>
                  <a:close/>
                  <a:moveTo>
                    <a:pt x="199771" y="0"/>
                  </a:moveTo>
                  <a:cubicBezTo>
                    <a:pt x="89662" y="127"/>
                    <a:pt x="0" y="95631"/>
                    <a:pt x="0" y="210312"/>
                  </a:cubicBezTo>
                  <a:cubicBezTo>
                    <a:pt x="0" y="327660"/>
                    <a:pt x="89789" y="423291"/>
                    <a:pt x="199898" y="423291"/>
                  </a:cubicBezTo>
                  <a:cubicBezTo>
                    <a:pt x="307594" y="423291"/>
                    <a:pt x="397256" y="327660"/>
                    <a:pt x="397256" y="210312"/>
                  </a:cubicBezTo>
                  <a:cubicBezTo>
                    <a:pt x="394716" y="92964"/>
                    <a:pt x="307594" y="127"/>
                    <a:pt x="199898" y="127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84" name="Group 253">
            <a:extLst>
              <a:ext uri="{FF2B5EF4-FFF2-40B4-BE49-F238E27FC236}">
                <a16:creationId xmlns:a16="http://schemas.microsoft.com/office/drawing/2014/main" id="{71B473AF-9119-4F9B-E422-EC69B765A711}"/>
              </a:ext>
            </a:extLst>
          </p:cNvPr>
          <p:cNvGrpSpPr/>
          <p:nvPr/>
        </p:nvGrpSpPr>
        <p:grpSpPr>
          <a:xfrm>
            <a:off x="5185800" y="7721674"/>
            <a:ext cx="636120" cy="450360"/>
            <a:chOff x="0" y="0"/>
            <a:chExt cx="848160" cy="600480"/>
          </a:xfrm>
        </p:grpSpPr>
        <p:sp>
          <p:nvSpPr>
            <p:cNvPr id="485" name="Freeform 254">
              <a:extLst>
                <a:ext uri="{FF2B5EF4-FFF2-40B4-BE49-F238E27FC236}">
                  <a16:creationId xmlns:a16="http://schemas.microsoft.com/office/drawing/2014/main" id="{024E3172-C02B-43EA-7B3A-BEB892D3D1AD}"/>
                </a:ext>
              </a:extLst>
            </p:cNvPr>
            <p:cNvSpPr/>
            <p:nvPr/>
          </p:nvSpPr>
          <p:spPr>
            <a:xfrm>
              <a:off x="0" y="0"/>
              <a:ext cx="847979" cy="600456"/>
            </a:xfrm>
            <a:custGeom>
              <a:avLst/>
              <a:gdLst/>
              <a:ahLst/>
              <a:cxnLst/>
              <a:rect l="l" t="t" r="r" b="b"/>
              <a:pathLst>
                <a:path w="847979" h="600456">
                  <a:moveTo>
                    <a:pt x="197358" y="57404"/>
                  </a:moveTo>
                  <a:cubicBezTo>
                    <a:pt x="215392" y="57404"/>
                    <a:pt x="228092" y="70993"/>
                    <a:pt x="228092" y="87376"/>
                  </a:cubicBezTo>
                  <a:cubicBezTo>
                    <a:pt x="228092" y="103759"/>
                    <a:pt x="215265" y="117475"/>
                    <a:pt x="197358" y="117475"/>
                  </a:cubicBezTo>
                  <a:lnTo>
                    <a:pt x="140970" y="117475"/>
                  </a:lnTo>
                  <a:cubicBezTo>
                    <a:pt x="125603" y="117475"/>
                    <a:pt x="112776" y="103759"/>
                    <a:pt x="112776" y="87376"/>
                  </a:cubicBezTo>
                  <a:cubicBezTo>
                    <a:pt x="112776" y="70993"/>
                    <a:pt x="125603" y="57404"/>
                    <a:pt x="140970" y="57404"/>
                  </a:cubicBezTo>
                  <a:close/>
                  <a:moveTo>
                    <a:pt x="312674" y="57404"/>
                  </a:moveTo>
                  <a:cubicBezTo>
                    <a:pt x="328041" y="57404"/>
                    <a:pt x="340868" y="70993"/>
                    <a:pt x="340868" y="87376"/>
                  </a:cubicBezTo>
                  <a:cubicBezTo>
                    <a:pt x="340868" y="103759"/>
                    <a:pt x="325501" y="117475"/>
                    <a:pt x="312674" y="117475"/>
                  </a:cubicBezTo>
                  <a:lnTo>
                    <a:pt x="310007" y="117475"/>
                  </a:lnTo>
                  <a:cubicBezTo>
                    <a:pt x="294640" y="117475"/>
                    <a:pt x="281813" y="103759"/>
                    <a:pt x="281813" y="87376"/>
                  </a:cubicBezTo>
                  <a:cubicBezTo>
                    <a:pt x="281813" y="70993"/>
                    <a:pt x="294640" y="57404"/>
                    <a:pt x="310007" y="57404"/>
                  </a:cubicBezTo>
                  <a:close/>
                  <a:moveTo>
                    <a:pt x="481711" y="57404"/>
                  </a:moveTo>
                  <a:cubicBezTo>
                    <a:pt x="497078" y="57404"/>
                    <a:pt x="509905" y="70993"/>
                    <a:pt x="509905" y="87376"/>
                  </a:cubicBezTo>
                  <a:cubicBezTo>
                    <a:pt x="509905" y="103759"/>
                    <a:pt x="497078" y="117475"/>
                    <a:pt x="481711" y="117475"/>
                  </a:cubicBezTo>
                  <a:lnTo>
                    <a:pt x="484251" y="117475"/>
                  </a:lnTo>
                  <a:cubicBezTo>
                    <a:pt x="466217" y="117475"/>
                    <a:pt x="453517" y="103759"/>
                    <a:pt x="453517" y="87376"/>
                  </a:cubicBezTo>
                  <a:cubicBezTo>
                    <a:pt x="453517" y="70993"/>
                    <a:pt x="466344" y="57404"/>
                    <a:pt x="484251" y="57404"/>
                  </a:cubicBezTo>
                  <a:close/>
                  <a:moveTo>
                    <a:pt x="653288" y="57404"/>
                  </a:moveTo>
                  <a:cubicBezTo>
                    <a:pt x="671322" y="57404"/>
                    <a:pt x="684022" y="70993"/>
                    <a:pt x="684022" y="87376"/>
                  </a:cubicBezTo>
                  <a:cubicBezTo>
                    <a:pt x="684022" y="103759"/>
                    <a:pt x="727710" y="117348"/>
                    <a:pt x="709803" y="117348"/>
                  </a:cubicBezTo>
                  <a:lnTo>
                    <a:pt x="653415" y="117348"/>
                  </a:lnTo>
                  <a:cubicBezTo>
                    <a:pt x="638048" y="117348"/>
                    <a:pt x="625221" y="103632"/>
                    <a:pt x="625221" y="87249"/>
                  </a:cubicBezTo>
                  <a:cubicBezTo>
                    <a:pt x="625221" y="70866"/>
                    <a:pt x="638048" y="57277"/>
                    <a:pt x="653415" y="57277"/>
                  </a:cubicBezTo>
                  <a:close/>
                  <a:moveTo>
                    <a:pt x="197358" y="180213"/>
                  </a:moveTo>
                  <a:cubicBezTo>
                    <a:pt x="215392" y="180213"/>
                    <a:pt x="228092" y="193802"/>
                    <a:pt x="228092" y="210185"/>
                  </a:cubicBezTo>
                  <a:cubicBezTo>
                    <a:pt x="228092" y="229362"/>
                    <a:pt x="215265" y="240284"/>
                    <a:pt x="197358" y="240284"/>
                  </a:cubicBezTo>
                  <a:lnTo>
                    <a:pt x="140970" y="240284"/>
                  </a:lnTo>
                  <a:cubicBezTo>
                    <a:pt x="125603" y="240284"/>
                    <a:pt x="112776" y="229362"/>
                    <a:pt x="112776" y="210185"/>
                  </a:cubicBezTo>
                  <a:cubicBezTo>
                    <a:pt x="112776" y="191008"/>
                    <a:pt x="125603" y="180213"/>
                    <a:pt x="140970" y="180213"/>
                  </a:cubicBezTo>
                  <a:close/>
                  <a:moveTo>
                    <a:pt x="312674" y="180213"/>
                  </a:moveTo>
                  <a:cubicBezTo>
                    <a:pt x="328041" y="180213"/>
                    <a:pt x="340868" y="193802"/>
                    <a:pt x="340868" y="210185"/>
                  </a:cubicBezTo>
                  <a:cubicBezTo>
                    <a:pt x="340868" y="229362"/>
                    <a:pt x="325501" y="240284"/>
                    <a:pt x="312674" y="240284"/>
                  </a:cubicBezTo>
                  <a:lnTo>
                    <a:pt x="310007" y="240284"/>
                  </a:lnTo>
                  <a:cubicBezTo>
                    <a:pt x="294640" y="240284"/>
                    <a:pt x="281813" y="229362"/>
                    <a:pt x="281813" y="210185"/>
                  </a:cubicBezTo>
                  <a:cubicBezTo>
                    <a:pt x="281813" y="191008"/>
                    <a:pt x="294640" y="180213"/>
                    <a:pt x="310007" y="180213"/>
                  </a:cubicBezTo>
                  <a:close/>
                  <a:moveTo>
                    <a:pt x="481711" y="180213"/>
                  </a:moveTo>
                  <a:cubicBezTo>
                    <a:pt x="497078" y="180213"/>
                    <a:pt x="509905" y="193802"/>
                    <a:pt x="509905" y="210185"/>
                  </a:cubicBezTo>
                  <a:cubicBezTo>
                    <a:pt x="509905" y="229362"/>
                    <a:pt x="497078" y="240284"/>
                    <a:pt x="481711" y="240284"/>
                  </a:cubicBezTo>
                  <a:lnTo>
                    <a:pt x="484251" y="240284"/>
                  </a:lnTo>
                  <a:cubicBezTo>
                    <a:pt x="466217" y="240284"/>
                    <a:pt x="453517" y="229362"/>
                    <a:pt x="453517" y="210185"/>
                  </a:cubicBezTo>
                  <a:cubicBezTo>
                    <a:pt x="453517" y="191008"/>
                    <a:pt x="466344" y="180213"/>
                    <a:pt x="484251" y="180213"/>
                  </a:cubicBezTo>
                  <a:close/>
                  <a:moveTo>
                    <a:pt x="653288" y="180213"/>
                  </a:moveTo>
                  <a:cubicBezTo>
                    <a:pt x="671322" y="180213"/>
                    <a:pt x="684022" y="193802"/>
                    <a:pt x="684022" y="210185"/>
                  </a:cubicBezTo>
                  <a:cubicBezTo>
                    <a:pt x="684022" y="229362"/>
                    <a:pt x="671195" y="240284"/>
                    <a:pt x="653288" y="240284"/>
                  </a:cubicBezTo>
                  <a:lnTo>
                    <a:pt x="653415" y="240284"/>
                  </a:lnTo>
                  <a:cubicBezTo>
                    <a:pt x="638048" y="240284"/>
                    <a:pt x="625221" y="229362"/>
                    <a:pt x="625221" y="210185"/>
                  </a:cubicBezTo>
                  <a:cubicBezTo>
                    <a:pt x="625221" y="191008"/>
                    <a:pt x="638048" y="180213"/>
                    <a:pt x="653415" y="180213"/>
                  </a:cubicBezTo>
                  <a:close/>
                  <a:moveTo>
                    <a:pt x="197358" y="300228"/>
                  </a:moveTo>
                  <a:cubicBezTo>
                    <a:pt x="215392" y="300228"/>
                    <a:pt x="228092" y="313817"/>
                    <a:pt x="228092" y="330200"/>
                  </a:cubicBezTo>
                  <a:cubicBezTo>
                    <a:pt x="228092" y="346583"/>
                    <a:pt x="215265" y="360299"/>
                    <a:pt x="197358" y="360299"/>
                  </a:cubicBezTo>
                  <a:lnTo>
                    <a:pt x="140970" y="360299"/>
                  </a:lnTo>
                  <a:cubicBezTo>
                    <a:pt x="125603" y="360299"/>
                    <a:pt x="112776" y="346583"/>
                    <a:pt x="112776" y="330200"/>
                  </a:cubicBezTo>
                  <a:cubicBezTo>
                    <a:pt x="112776" y="313817"/>
                    <a:pt x="125603" y="300228"/>
                    <a:pt x="140970" y="300228"/>
                  </a:cubicBezTo>
                  <a:close/>
                  <a:moveTo>
                    <a:pt x="312674" y="300228"/>
                  </a:moveTo>
                  <a:cubicBezTo>
                    <a:pt x="328041" y="300228"/>
                    <a:pt x="340868" y="313817"/>
                    <a:pt x="340868" y="330200"/>
                  </a:cubicBezTo>
                  <a:cubicBezTo>
                    <a:pt x="340868" y="346583"/>
                    <a:pt x="325501" y="360299"/>
                    <a:pt x="312674" y="360299"/>
                  </a:cubicBezTo>
                  <a:lnTo>
                    <a:pt x="310007" y="360299"/>
                  </a:lnTo>
                  <a:cubicBezTo>
                    <a:pt x="294640" y="360299"/>
                    <a:pt x="281813" y="346583"/>
                    <a:pt x="281813" y="330200"/>
                  </a:cubicBezTo>
                  <a:cubicBezTo>
                    <a:pt x="281813" y="313817"/>
                    <a:pt x="294640" y="300228"/>
                    <a:pt x="310007" y="300228"/>
                  </a:cubicBezTo>
                  <a:close/>
                  <a:moveTo>
                    <a:pt x="481711" y="300228"/>
                  </a:moveTo>
                  <a:cubicBezTo>
                    <a:pt x="497078" y="300228"/>
                    <a:pt x="509905" y="313817"/>
                    <a:pt x="509905" y="330200"/>
                  </a:cubicBezTo>
                  <a:cubicBezTo>
                    <a:pt x="509905" y="346583"/>
                    <a:pt x="497078" y="360299"/>
                    <a:pt x="481711" y="360299"/>
                  </a:cubicBezTo>
                  <a:lnTo>
                    <a:pt x="484251" y="360299"/>
                  </a:lnTo>
                  <a:cubicBezTo>
                    <a:pt x="466217" y="360299"/>
                    <a:pt x="453517" y="346583"/>
                    <a:pt x="453517" y="330200"/>
                  </a:cubicBezTo>
                  <a:cubicBezTo>
                    <a:pt x="453517" y="313817"/>
                    <a:pt x="466344" y="300228"/>
                    <a:pt x="484251" y="300228"/>
                  </a:cubicBezTo>
                  <a:close/>
                  <a:moveTo>
                    <a:pt x="197358" y="420243"/>
                  </a:moveTo>
                  <a:cubicBezTo>
                    <a:pt x="215392" y="420243"/>
                    <a:pt x="228092" y="433959"/>
                    <a:pt x="228092" y="450342"/>
                  </a:cubicBezTo>
                  <a:cubicBezTo>
                    <a:pt x="228092" y="466725"/>
                    <a:pt x="215265" y="480314"/>
                    <a:pt x="197358" y="480314"/>
                  </a:cubicBezTo>
                  <a:lnTo>
                    <a:pt x="140970" y="480314"/>
                  </a:lnTo>
                  <a:cubicBezTo>
                    <a:pt x="125603" y="480314"/>
                    <a:pt x="112776" y="466725"/>
                    <a:pt x="112776" y="450342"/>
                  </a:cubicBezTo>
                  <a:cubicBezTo>
                    <a:pt x="112776" y="433959"/>
                    <a:pt x="125603" y="420243"/>
                    <a:pt x="140970" y="420243"/>
                  </a:cubicBezTo>
                  <a:close/>
                  <a:moveTo>
                    <a:pt x="312674" y="420243"/>
                  </a:moveTo>
                  <a:cubicBezTo>
                    <a:pt x="328041" y="420243"/>
                    <a:pt x="340868" y="433959"/>
                    <a:pt x="340868" y="450342"/>
                  </a:cubicBezTo>
                  <a:cubicBezTo>
                    <a:pt x="340868" y="466725"/>
                    <a:pt x="325501" y="480314"/>
                    <a:pt x="312674" y="480314"/>
                  </a:cubicBezTo>
                  <a:lnTo>
                    <a:pt x="310007" y="480314"/>
                  </a:lnTo>
                  <a:cubicBezTo>
                    <a:pt x="294640" y="480314"/>
                    <a:pt x="281813" y="466725"/>
                    <a:pt x="281813" y="450342"/>
                  </a:cubicBezTo>
                  <a:cubicBezTo>
                    <a:pt x="281813" y="433959"/>
                    <a:pt x="294640" y="420243"/>
                    <a:pt x="310007" y="420243"/>
                  </a:cubicBezTo>
                  <a:close/>
                  <a:moveTo>
                    <a:pt x="0" y="0"/>
                  </a:moveTo>
                  <a:lnTo>
                    <a:pt x="0" y="510413"/>
                  </a:lnTo>
                  <a:cubicBezTo>
                    <a:pt x="0" y="559562"/>
                    <a:pt x="38481" y="600456"/>
                    <a:pt x="87122" y="600456"/>
                  </a:cubicBezTo>
                  <a:lnTo>
                    <a:pt x="527812" y="600456"/>
                  </a:lnTo>
                  <a:cubicBezTo>
                    <a:pt x="517525" y="573151"/>
                    <a:pt x="512445" y="543179"/>
                    <a:pt x="512445" y="510413"/>
                  </a:cubicBezTo>
                  <a:cubicBezTo>
                    <a:pt x="512445" y="502158"/>
                    <a:pt x="514985" y="491236"/>
                    <a:pt x="514985" y="480314"/>
                  </a:cubicBezTo>
                  <a:lnTo>
                    <a:pt x="484251" y="480314"/>
                  </a:lnTo>
                  <a:cubicBezTo>
                    <a:pt x="466217" y="480314"/>
                    <a:pt x="453517" y="466725"/>
                    <a:pt x="453517" y="450342"/>
                  </a:cubicBezTo>
                  <a:cubicBezTo>
                    <a:pt x="453517" y="433959"/>
                    <a:pt x="466344" y="420243"/>
                    <a:pt x="484251" y="420243"/>
                  </a:cubicBezTo>
                  <a:lnTo>
                    <a:pt x="527812" y="420243"/>
                  </a:lnTo>
                  <a:cubicBezTo>
                    <a:pt x="563626" y="313817"/>
                    <a:pt x="655955" y="237363"/>
                    <a:pt x="766064" y="237363"/>
                  </a:cubicBezTo>
                  <a:cubicBezTo>
                    <a:pt x="794258" y="237363"/>
                    <a:pt x="822452" y="245618"/>
                    <a:pt x="847979" y="256540"/>
                  </a:cubicBezTo>
                  <a:lnTo>
                    <a:pt x="847979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86" name="Group 255">
            <a:extLst>
              <a:ext uri="{FF2B5EF4-FFF2-40B4-BE49-F238E27FC236}">
                <a16:creationId xmlns:a16="http://schemas.microsoft.com/office/drawing/2014/main" id="{ACAE3855-256A-A5AE-B30C-0CF139E85FFB}"/>
              </a:ext>
            </a:extLst>
          </p:cNvPr>
          <p:cNvGrpSpPr/>
          <p:nvPr/>
        </p:nvGrpSpPr>
        <p:grpSpPr>
          <a:xfrm>
            <a:off x="5183640" y="7494334"/>
            <a:ext cx="637740" cy="184140"/>
            <a:chOff x="0" y="0"/>
            <a:chExt cx="850320" cy="245520"/>
          </a:xfrm>
        </p:grpSpPr>
        <p:sp>
          <p:nvSpPr>
            <p:cNvPr id="487" name="Freeform 256">
              <a:extLst>
                <a:ext uri="{FF2B5EF4-FFF2-40B4-BE49-F238E27FC236}">
                  <a16:creationId xmlns:a16="http://schemas.microsoft.com/office/drawing/2014/main" id="{AE3D25F9-0DDB-B678-E29D-0A6BA172FF56}"/>
                </a:ext>
              </a:extLst>
            </p:cNvPr>
            <p:cNvSpPr/>
            <p:nvPr/>
          </p:nvSpPr>
          <p:spPr>
            <a:xfrm>
              <a:off x="127" y="0"/>
              <a:ext cx="850138" cy="245491"/>
            </a:xfrm>
            <a:custGeom>
              <a:avLst/>
              <a:gdLst/>
              <a:ahLst/>
              <a:cxnLst/>
              <a:rect l="l" t="t" r="r" b="b"/>
              <a:pathLst>
                <a:path w="850138" h="245491">
                  <a:moveTo>
                    <a:pt x="140843" y="0"/>
                  </a:moveTo>
                  <a:cubicBezTo>
                    <a:pt x="122809" y="0"/>
                    <a:pt x="110109" y="13716"/>
                    <a:pt x="110109" y="30099"/>
                  </a:cubicBezTo>
                  <a:lnTo>
                    <a:pt x="110109" y="59944"/>
                  </a:lnTo>
                  <a:lnTo>
                    <a:pt x="81915" y="59944"/>
                  </a:lnTo>
                  <a:cubicBezTo>
                    <a:pt x="33147" y="59944"/>
                    <a:pt x="0" y="100965"/>
                    <a:pt x="0" y="149987"/>
                  </a:cubicBezTo>
                  <a:lnTo>
                    <a:pt x="0" y="245491"/>
                  </a:lnTo>
                  <a:lnTo>
                    <a:pt x="847598" y="245491"/>
                  </a:lnTo>
                  <a:lnTo>
                    <a:pt x="847598" y="149987"/>
                  </a:lnTo>
                  <a:lnTo>
                    <a:pt x="850138" y="149987"/>
                  </a:lnTo>
                  <a:cubicBezTo>
                    <a:pt x="850138" y="98171"/>
                    <a:pt x="811784" y="59944"/>
                    <a:pt x="765683" y="59944"/>
                  </a:cubicBezTo>
                  <a:lnTo>
                    <a:pt x="737489" y="59944"/>
                  </a:lnTo>
                  <a:lnTo>
                    <a:pt x="737489" y="30099"/>
                  </a:lnTo>
                  <a:cubicBezTo>
                    <a:pt x="737489" y="13716"/>
                    <a:pt x="724789" y="0"/>
                    <a:pt x="709422" y="0"/>
                  </a:cubicBezTo>
                  <a:cubicBezTo>
                    <a:pt x="694055" y="0"/>
                    <a:pt x="681228" y="13716"/>
                    <a:pt x="681228" y="30099"/>
                  </a:cubicBezTo>
                  <a:lnTo>
                    <a:pt x="681228" y="59944"/>
                  </a:lnTo>
                  <a:lnTo>
                    <a:pt x="568452" y="59944"/>
                  </a:lnTo>
                  <a:lnTo>
                    <a:pt x="568452" y="30099"/>
                  </a:lnTo>
                  <a:cubicBezTo>
                    <a:pt x="568452" y="13716"/>
                    <a:pt x="555625" y="0"/>
                    <a:pt x="540258" y="0"/>
                  </a:cubicBezTo>
                  <a:cubicBezTo>
                    <a:pt x="524891" y="0"/>
                    <a:pt x="512191" y="13716"/>
                    <a:pt x="512191" y="30099"/>
                  </a:cubicBezTo>
                  <a:lnTo>
                    <a:pt x="512191" y="59944"/>
                  </a:lnTo>
                  <a:lnTo>
                    <a:pt x="337947" y="59944"/>
                  </a:lnTo>
                  <a:lnTo>
                    <a:pt x="337947" y="30099"/>
                  </a:lnTo>
                  <a:cubicBezTo>
                    <a:pt x="337947" y="13716"/>
                    <a:pt x="325247" y="0"/>
                    <a:pt x="309880" y="0"/>
                  </a:cubicBezTo>
                  <a:cubicBezTo>
                    <a:pt x="294513" y="0"/>
                    <a:pt x="281686" y="13716"/>
                    <a:pt x="281686" y="30099"/>
                  </a:cubicBezTo>
                  <a:lnTo>
                    <a:pt x="281686" y="59944"/>
                  </a:lnTo>
                  <a:lnTo>
                    <a:pt x="168910" y="59944"/>
                  </a:lnTo>
                  <a:lnTo>
                    <a:pt x="168910" y="30099"/>
                  </a:lnTo>
                  <a:cubicBezTo>
                    <a:pt x="168910" y="13716"/>
                    <a:pt x="156210" y="0"/>
                    <a:pt x="14084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88" name="Group 257">
            <a:extLst>
              <a:ext uri="{FF2B5EF4-FFF2-40B4-BE49-F238E27FC236}">
                <a16:creationId xmlns:a16="http://schemas.microsoft.com/office/drawing/2014/main" id="{16116847-0611-467D-7353-BA455287B45E}"/>
              </a:ext>
            </a:extLst>
          </p:cNvPr>
          <p:cNvGrpSpPr/>
          <p:nvPr/>
        </p:nvGrpSpPr>
        <p:grpSpPr>
          <a:xfrm>
            <a:off x="12252240" y="7699534"/>
            <a:ext cx="297540" cy="315360"/>
            <a:chOff x="0" y="0"/>
            <a:chExt cx="396720" cy="420480"/>
          </a:xfrm>
        </p:grpSpPr>
        <p:sp>
          <p:nvSpPr>
            <p:cNvPr id="489" name="Freeform 258">
              <a:extLst>
                <a:ext uri="{FF2B5EF4-FFF2-40B4-BE49-F238E27FC236}">
                  <a16:creationId xmlns:a16="http://schemas.microsoft.com/office/drawing/2014/main" id="{C67ADE89-A59D-6D66-B607-FA424473EE6C}"/>
                </a:ext>
              </a:extLst>
            </p:cNvPr>
            <p:cNvSpPr/>
            <p:nvPr/>
          </p:nvSpPr>
          <p:spPr>
            <a:xfrm>
              <a:off x="0" y="0"/>
              <a:ext cx="396621" cy="420370"/>
            </a:xfrm>
            <a:custGeom>
              <a:avLst/>
              <a:gdLst/>
              <a:ahLst/>
              <a:cxnLst/>
              <a:rect l="l" t="t" r="r" b="b"/>
              <a:pathLst>
                <a:path w="396621" h="420370">
                  <a:moveTo>
                    <a:pt x="197104" y="57404"/>
                  </a:moveTo>
                  <a:cubicBezTo>
                    <a:pt x="215011" y="57404"/>
                    <a:pt x="227838" y="70993"/>
                    <a:pt x="227838" y="87376"/>
                  </a:cubicBezTo>
                  <a:cubicBezTo>
                    <a:pt x="227838" y="103759"/>
                    <a:pt x="215011" y="117475"/>
                    <a:pt x="197104" y="117475"/>
                  </a:cubicBezTo>
                  <a:cubicBezTo>
                    <a:pt x="181737" y="117475"/>
                    <a:pt x="168910" y="103759"/>
                    <a:pt x="168910" y="87376"/>
                  </a:cubicBezTo>
                  <a:cubicBezTo>
                    <a:pt x="168910" y="70993"/>
                    <a:pt x="181737" y="57404"/>
                    <a:pt x="197104" y="57404"/>
                  </a:cubicBezTo>
                  <a:close/>
                  <a:moveTo>
                    <a:pt x="197104" y="144780"/>
                  </a:moveTo>
                  <a:cubicBezTo>
                    <a:pt x="215011" y="144780"/>
                    <a:pt x="227838" y="158496"/>
                    <a:pt x="227838" y="177546"/>
                  </a:cubicBezTo>
                  <a:lnTo>
                    <a:pt x="227838" y="327660"/>
                  </a:lnTo>
                  <a:cubicBezTo>
                    <a:pt x="227838" y="344043"/>
                    <a:pt x="215011" y="357632"/>
                    <a:pt x="197104" y="357632"/>
                  </a:cubicBezTo>
                  <a:cubicBezTo>
                    <a:pt x="181737" y="357632"/>
                    <a:pt x="168910" y="344043"/>
                    <a:pt x="168910" y="327660"/>
                  </a:cubicBezTo>
                  <a:lnTo>
                    <a:pt x="168910" y="177419"/>
                  </a:lnTo>
                  <a:cubicBezTo>
                    <a:pt x="168910" y="158369"/>
                    <a:pt x="181737" y="144653"/>
                    <a:pt x="197104" y="144653"/>
                  </a:cubicBezTo>
                  <a:close/>
                  <a:moveTo>
                    <a:pt x="197104" y="0"/>
                  </a:moveTo>
                  <a:cubicBezTo>
                    <a:pt x="89535" y="0"/>
                    <a:pt x="0" y="95631"/>
                    <a:pt x="0" y="210185"/>
                  </a:cubicBezTo>
                  <a:cubicBezTo>
                    <a:pt x="0" y="324739"/>
                    <a:pt x="89535" y="420370"/>
                    <a:pt x="197104" y="420370"/>
                  </a:cubicBezTo>
                  <a:cubicBezTo>
                    <a:pt x="307213" y="420370"/>
                    <a:pt x="396621" y="324739"/>
                    <a:pt x="396621" y="210185"/>
                  </a:cubicBezTo>
                  <a:cubicBezTo>
                    <a:pt x="396621" y="90170"/>
                    <a:pt x="307086" y="0"/>
                    <a:pt x="19710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90" name="Group 259">
            <a:extLst>
              <a:ext uri="{FF2B5EF4-FFF2-40B4-BE49-F238E27FC236}">
                <a16:creationId xmlns:a16="http://schemas.microsoft.com/office/drawing/2014/main" id="{3C65B234-BEC3-4386-1C83-76AB9B456F6A}"/>
              </a:ext>
            </a:extLst>
          </p:cNvPr>
          <p:cNvGrpSpPr/>
          <p:nvPr/>
        </p:nvGrpSpPr>
        <p:grpSpPr>
          <a:xfrm>
            <a:off x="11869920" y="7449514"/>
            <a:ext cx="86400" cy="563220"/>
            <a:chOff x="0" y="0"/>
            <a:chExt cx="115200" cy="750960"/>
          </a:xfrm>
        </p:grpSpPr>
        <p:sp>
          <p:nvSpPr>
            <p:cNvPr id="491" name="Freeform 260">
              <a:extLst>
                <a:ext uri="{FF2B5EF4-FFF2-40B4-BE49-F238E27FC236}">
                  <a16:creationId xmlns:a16="http://schemas.microsoft.com/office/drawing/2014/main" id="{70D4CA3D-A446-671A-D3C4-6FCA66F3DA9D}"/>
                </a:ext>
              </a:extLst>
            </p:cNvPr>
            <p:cNvSpPr/>
            <p:nvPr/>
          </p:nvSpPr>
          <p:spPr>
            <a:xfrm>
              <a:off x="0" y="127"/>
              <a:ext cx="115062" cy="750824"/>
            </a:xfrm>
            <a:custGeom>
              <a:avLst/>
              <a:gdLst/>
              <a:ahLst/>
              <a:cxnLst/>
              <a:rect l="l" t="t" r="r" b="b"/>
              <a:pathLst>
                <a:path w="115062" h="750824">
                  <a:moveTo>
                    <a:pt x="2540" y="0"/>
                  </a:moveTo>
                  <a:lnTo>
                    <a:pt x="2540" y="633349"/>
                  </a:lnTo>
                  <a:cubicBezTo>
                    <a:pt x="0" y="696087"/>
                    <a:pt x="51181" y="750824"/>
                    <a:pt x="115062" y="750824"/>
                  </a:cubicBezTo>
                  <a:lnTo>
                    <a:pt x="115062" y="29972"/>
                  </a:lnTo>
                  <a:lnTo>
                    <a:pt x="86995" y="29972"/>
                  </a:lnTo>
                  <a:cubicBezTo>
                    <a:pt x="53721" y="29972"/>
                    <a:pt x="25654" y="21844"/>
                    <a:pt x="254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92" name="Group 261">
            <a:extLst>
              <a:ext uri="{FF2B5EF4-FFF2-40B4-BE49-F238E27FC236}">
                <a16:creationId xmlns:a16="http://schemas.microsoft.com/office/drawing/2014/main" id="{682185A9-58B5-7653-3742-0F856C394DFE}"/>
              </a:ext>
            </a:extLst>
          </p:cNvPr>
          <p:cNvGrpSpPr/>
          <p:nvPr/>
        </p:nvGrpSpPr>
        <p:grpSpPr>
          <a:xfrm>
            <a:off x="11996280" y="7472194"/>
            <a:ext cx="426600" cy="540540"/>
            <a:chOff x="0" y="0"/>
            <a:chExt cx="568800" cy="720720"/>
          </a:xfrm>
        </p:grpSpPr>
        <p:sp>
          <p:nvSpPr>
            <p:cNvPr id="493" name="Freeform 262">
              <a:extLst>
                <a:ext uri="{FF2B5EF4-FFF2-40B4-BE49-F238E27FC236}">
                  <a16:creationId xmlns:a16="http://schemas.microsoft.com/office/drawing/2014/main" id="{F43D8664-3415-DB73-3EC1-3C9811FA462D}"/>
                </a:ext>
              </a:extLst>
            </p:cNvPr>
            <p:cNvSpPr/>
            <p:nvPr/>
          </p:nvSpPr>
          <p:spPr>
            <a:xfrm>
              <a:off x="127" y="0"/>
              <a:ext cx="568579" cy="720725"/>
            </a:xfrm>
            <a:custGeom>
              <a:avLst/>
              <a:gdLst/>
              <a:ahLst/>
              <a:cxnLst/>
              <a:rect l="l" t="t" r="r" b="b"/>
              <a:pathLst>
                <a:path w="568579" h="720725">
                  <a:moveTo>
                    <a:pt x="427736" y="60071"/>
                  </a:moveTo>
                  <a:cubicBezTo>
                    <a:pt x="443103" y="60071"/>
                    <a:pt x="455930" y="73787"/>
                    <a:pt x="455930" y="90170"/>
                  </a:cubicBezTo>
                  <a:cubicBezTo>
                    <a:pt x="455930" y="106553"/>
                    <a:pt x="443103" y="120142"/>
                    <a:pt x="427736" y="120142"/>
                  </a:cubicBezTo>
                  <a:lnTo>
                    <a:pt x="86995" y="120142"/>
                  </a:lnTo>
                  <a:cubicBezTo>
                    <a:pt x="71628" y="120142"/>
                    <a:pt x="58801" y="106553"/>
                    <a:pt x="58801" y="90170"/>
                  </a:cubicBezTo>
                  <a:cubicBezTo>
                    <a:pt x="58801" y="73787"/>
                    <a:pt x="71628" y="60071"/>
                    <a:pt x="86995" y="60071"/>
                  </a:cubicBezTo>
                  <a:close/>
                  <a:moveTo>
                    <a:pt x="86995" y="180213"/>
                  </a:moveTo>
                  <a:cubicBezTo>
                    <a:pt x="102362" y="180213"/>
                    <a:pt x="115189" y="193802"/>
                    <a:pt x="115189" y="210185"/>
                  </a:cubicBezTo>
                  <a:cubicBezTo>
                    <a:pt x="115189" y="226568"/>
                    <a:pt x="102362" y="240284"/>
                    <a:pt x="86995" y="240284"/>
                  </a:cubicBezTo>
                  <a:cubicBezTo>
                    <a:pt x="71628" y="240284"/>
                    <a:pt x="58801" y="226568"/>
                    <a:pt x="58801" y="210185"/>
                  </a:cubicBezTo>
                  <a:cubicBezTo>
                    <a:pt x="58801" y="193802"/>
                    <a:pt x="71628" y="180213"/>
                    <a:pt x="86995" y="180213"/>
                  </a:cubicBezTo>
                  <a:close/>
                  <a:moveTo>
                    <a:pt x="0" y="0"/>
                  </a:moveTo>
                  <a:lnTo>
                    <a:pt x="0" y="720725"/>
                  </a:lnTo>
                  <a:lnTo>
                    <a:pt x="381635" y="720725"/>
                  </a:lnTo>
                  <a:cubicBezTo>
                    <a:pt x="325247" y="671449"/>
                    <a:pt x="284353" y="595122"/>
                    <a:pt x="284353" y="510540"/>
                  </a:cubicBezTo>
                  <a:cubicBezTo>
                    <a:pt x="284353" y="499618"/>
                    <a:pt x="289433" y="488696"/>
                    <a:pt x="289433" y="480441"/>
                  </a:cubicBezTo>
                  <a:lnTo>
                    <a:pt x="86995" y="480441"/>
                  </a:lnTo>
                  <a:cubicBezTo>
                    <a:pt x="71628" y="480441"/>
                    <a:pt x="58801" y="466852"/>
                    <a:pt x="58801" y="447675"/>
                  </a:cubicBezTo>
                  <a:lnTo>
                    <a:pt x="58801" y="330327"/>
                  </a:lnTo>
                  <a:cubicBezTo>
                    <a:pt x="58801" y="311277"/>
                    <a:pt x="71628" y="297561"/>
                    <a:pt x="86995" y="297561"/>
                  </a:cubicBezTo>
                  <a:lnTo>
                    <a:pt x="381635" y="297561"/>
                  </a:lnTo>
                  <a:cubicBezTo>
                    <a:pt x="422656" y="264795"/>
                    <a:pt x="476377" y="240284"/>
                    <a:pt x="537845" y="240284"/>
                  </a:cubicBezTo>
                  <a:cubicBezTo>
                    <a:pt x="548132" y="240284"/>
                    <a:pt x="558292" y="242951"/>
                    <a:pt x="568579" y="242951"/>
                  </a:cubicBezTo>
                  <a:lnTo>
                    <a:pt x="568579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94" name="Group 263">
            <a:extLst>
              <a:ext uri="{FF2B5EF4-FFF2-40B4-BE49-F238E27FC236}">
                <a16:creationId xmlns:a16="http://schemas.microsoft.com/office/drawing/2014/main" id="{5AAE4487-7579-DDA7-B346-09F0EB821087}"/>
              </a:ext>
            </a:extLst>
          </p:cNvPr>
          <p:cNvGrpSpPr/>
          <p:nvPr/>
        </p:nvGrpSpPr>
        <p:grpSpPr>
          <a:xfrm>
            <a:off x="12083220" y="7742194"/>
            <a:ext cx="161460" cy="45360"/>
            <a:chOff x="0" y="0"/>
            <a:chExt cx="215280" cy="60480"/>
          </a:xfrm>
        </p:grpSpPr>
        <p:sp>
          <p:nvSpPr>
            <p:cNvPr id="495" name="Freeform 264">
              <a:extLst>
                <a:ext uri="{FF2B5EF4-FFF2-40B4-BE49-F238E27FC236}">
                  <a16:creationId xmlns:a16="http://schemas.microsoft.com/office/drawing/2014/main" id="{872813C3-9C0B-8462-D9A5-7CD215090687}"/>
                </a:ext>
              </a:extLst>
            </p:cNvPr>
            <p:cNvSpPr/>
            <p:nvPr/>
          </p:nvSpPr>
          <p:spPr>
            <a:xfrm>
              <a:off x="127" y="0"/>
              <a:ext cx="215011" cy="60452"/>
            </a:xfrm>
            <a:custGeom>
              <a:avLst/>
              <a:gdLst/>
              <a:ahLst/>
              <a:cxnLst/>
              <a:rect l="l" t="t" r="r" b="b"/>
              <a:pathLst>
                <a:path w="215011" h="60452">
                  <a:moveTo>
                    <a:pt x="0" y="127"/>
                  </a:moveTo>
                  <a:lnTo>
                    <a:pt x="0" y="60452"/>
                  </a:lnTo>
                  <a:lnTo>
                    <a:pt x="186944" y="60452"/>
                  </a:lnTo>
                  <a:cubicBezTo>
                    <a:pt x="192024" y="41148"/>
                    <a:pt x="202311" y="19177"/>
                    <a:pt x="21501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96" name="Group 265">
            <a:extLst>
              <a:ext uri="{FF2B5EF4-FFF2-40B4-BE49-F238E27FC236}">
                <a16:creationId xmlns:a16="http://schemas.microsoft.com/office/drawing/2014/main" id="{2D1B4E4F-DEF6-BDE7-CD0B-89A43B0C57D3}"/>
              </a:ext>
            </a:extLst>
          </p:cNvPr>
          <p:cNvGrpSpPr/>
          <p:nvPr/>
        </p:nvGrpSpPr>
        <p:grpSpPr>
          <a:xfrm>
            <a:off x="11869920" y="7293994"/>
            <a:ext cx="551340" cy="133380"/>
            <a:chOff x="0" y="0"/>
            <a:chExt cx="735120" cy="177840"/>
          </a:xfrm>
        </p:grpSpPr>
        <p:sp>
          <p:nvSpPr>
            <p:cNvPr id="497" name="Freeform 266">
              <a:extLst>
                <a:ext uri="{FF2B5EF4-FFF2-40B4-BE49-F238E27FC236}">
                  <a16:creationId xmlns:a16="http://schemas.microsoft.com/office/drawing/2014/main" id="{227C034C-88CE-3734-2DCC-EB3948E946CE}"/>
                </a:ext>
              </a:extLst>
            </p:cNvPr>
            <p:cNvSpPr/>
            <p:nvPr/>
          </p:nvSpPr>
          <p:spPr>
            <a:xfrm>
              <a:off x="127" y="0"/>
              <a:ext cx="734949" cy="177800"/>
            </a:xfrm>
            <a:custGeom>
              <a:avLst/>
              <a:gdLst/>
              <a:ahLst/>
              <a:cxnLst/>
              <a:rect l="l" t="t" r="r" b="b"/>
              <a:pathLst>
                <a:path w="734949" h="177800">
                  <a:moveTo>
                    <a:pt x="86995" y="0"/>
                  </a:moveTo>
                  <a:cubicBezTo>
                    <a:pt x="38354" y="0"/>
                    <a:pt x="2413" y="41021"/>
                    <a:pt x="2413" y="90297"/>
                  </a:cubicBezTo>
                  <a:cubicBezTo>
                    <a:pt x="0" y="136779"/>
                    <a:pt x="38354" y="177800"/>
                    <a:pt x="86995" y="177800"/>
                  </a:cubicBezTo>
                  <a:lnTo>
                    <a:pt x="734949" y="177800"/>
                  </a:lnTo>
                  <a:cubicBezTo>
                    <a:pt x="688721" y="177800"/>
                    <a:pt x="652907" y="136779"/>
                    <a:pt x="652907" y="90297"/>
                  </a:cubicBezTo>
                  <a:cubicBezTo>
                    <a:pt x="652907" y="38227"/>
                    <a:pt x="691388" y="0"/>
                    <a:pt x="73494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98" name="Group 267">
            <a:extLst>
              <a:ext uri="{FF2B5EF4-FFF2-40B4-BE49-F238E27FC236}">
                <a16:creationId xmlns:a16="http://schemas.microsoft.com/office/drawing/2014/main" id="{0C3E0284-2FD1-CAD5-E8F8-E624C5FD535E}"/>
              </a:ext>
            </a:extLst>
          </p:cNvPr>
          <p:cNvGrpSpPr/>
          <p:nvPr/>
        </p:nvGrpSpPr>
        <p:grpSpPr>
          <a:xfrm>
            <a:off x="12038940" y="4392574"/>
            <a:ext cx="275940" cy="294300"/>
            <a:chOff x="0" y="0"/>
            <a:chExt cx="367920" cy="392400"/>
          </a:xfrm>
        </p:grpSpPr>
        <p:sp>
          <p:nvSpPr>
            <p:cNvPr id="499" name="Freeform 268">
              <a:extLst>
                <a:ext uri="{FF2B5EF4-FFF2-40B4-BE49-F238E27FC236}">
                  <a16:creationId xmlns:a16="http://schemas.microsoft.com/office/drawing/2014/main" id="{2B94C27C-D392-7F2C-DE05-DD6CAC116664}"/>
                </a:ext>
              </a:extLst>
            </p:cNvPr>
            <p:cNvSpPr/>
            <p:nvPr/>
          </p:nvSpPr>
          <p:spPr>
            <a:xfrm>
              <a:off x="0" y="0"/>
              <a:ext cx="368046" cy="392430"/>
            </a:xfrm>
            <a:custGeom>
              <a:avLst/>
              <a:gdLst/>
              <a:ahLst/>
              <a:cxnLst/>
              <a:rect l="l" t="t" r="r" b="b"/>
              <a:pathLst>
                <a:path w="368046" h="392430">
                  <a:moveTo>
                    <a:pt x="184023" y="0"/>
                  </a:moveTo>
                  <a:cubicBezTo>
                    <a:pt x="83693" y="0"/>
                    <a:pt x="0" y="89154"/>
                    <a:pt x="0" y="196215"/>
                  </a:cubicBezTo>
                  <a:cubicBezTo>
                    <a:pt x="0" y="303276"/>
                    <a:pt x="83693" y="392430"/>
                    <a:pt x="184023" y="392430"/>
                  </a:cubicBezTo>
                  <a:cubicBezTo>
                    <a:pt x="284353" y="392430"/>
                    <a:pt x="368046" y="303276"/>
                    <a:pt x="368046" y="196215"/>
                  </a:cubicBezTo>
                  <a:cubicBezTo>
                    <a:pt x="368046" y="89154"/>
                    <a:pt x="284226" y="0"/>
                    <a:pt x="18402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00" name="Group 269">
            <a:extLst>
              <a:ext uri="{FF2B5EF4-FFF2-40B4-BE49-F238E27FC236}">
                <a16:creationId xmlns:a16="http://schemas.microsoft.com/office/drawing/2014/main" id="{1EE99C74-505D-C9B3-C670-E24F58B346BD}"/>
              </a:ext>
            </a:extLst>
          </p:cNvPr>
          <p:cNvGrpSpPr/>
          <p:nvPr/>
        </p:nvGrpSpPr>
        <p:grpSpPr>
          <a:xfrm>
            <a:off x="11707920" y="4980634"/>
            <a:ext cx="945540" cy="416880"/>
            <a:chOff x="0" y="0"/>
            <a:chExt cx="1260720" cy="555840"/>
          </a:xfrm>
        </p:grpSpPr>
        <p:sp>
          <p:nvSpPr>
            <p:cNvPr id="501" name="Freeform 270">
              <a:extLst>
                <a:ext uri="{FF2B5EF4-FFF2-40B4-BE49-F238E27FC236}">
                  <a16:creationId xmlns:a16="http://schemas.microsoft.com/office/drawing/2014/main" id="{91250252-DD44-E195-FD2D-2E3F6AEEAB92}"/>
                </a:ext>
              </a:extLst>
            </p:cNvPr>
            <p:cNvSpPr/>
            <p:nvPr/>
          </p:nvSpPr>
          <p:spPr>
            <a:xfrm>
              <a:off x="127" y="0"/>
              <a:ext cx="1260475" cy="555752"/>
            </a:xfrm>
            <a:custGeom>
              <a:avLst/>
              <a:gdLst/>
              <a:ahLst/>
              <a:cxnLst/>
              <a:rect l="l" t="t" r="r" b="b"/>
              <a:pathLst>
                <a:path w="1260475" h="555752">
                  <a:moveTo>
                    <a:pt x="73533" y="0"/>
                  </a:moveTo>
                  <a:cubicBezTo>
                    <a:pt x="33401" y="0"/>
                    <a:pt x="0" y="35560"/>
                    <a:pt x="0" y="78359"/>
                  </a:cubicBezTo>
                  <a:cubicBezTo>
                    <a:pt x="0" y="124714"/>
                    <a:pt x="33401" y="160274"/>
                    <a:pt x="73533" y="160274"/>
                  </a:cubicBezTo>
                  <a:lnTo>
                    <a:pt x="73533" y="516636"/>
                  </a:lnTo>
                  <a:cubicBezTo>
                    <a:pt x="73533" y="537972"/>
                    <a:pt x="90170" y="555752"/>
                    <a:pt x="110236" y="555752"/>
                  </a:cubicBezTo>
                  <a:lnTo>
                    <a:pt x="1146810" y="555752"/>
                  </a:lnTo>
                  <a:cubicBezTo>
                    <a:pt x="1170305" y="555752"/>
                    <a:pt x="1186942" y="537972"/>
                    <a:pt x="1186942" y="516636"/>
                  </a:cubicBezTo>
                  <a:lnTo>
                    <a:pt x="1186942" y="160274"/>
                  </a:lnTo>
                  <a:cubicBezTo>
                    <a:pt x="1227074" y="160274"/>
                    <a:pt x="1260475" y="124714"/>
                    <a:pt x="1260475" y="78359"/>
                  </a:cubicBezTo>
                  <a:cubicBezTo>
                    <a:pt x="1253744" y="35560"/>
                    <a:pt x="1220343" y="0"/>
                    <a:pt x="118021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02" name="Group 271">
            <a:extLst>
              <a:ext uri="{FF2B5EF4-FFF2-40B4-BE49-F238E27FC236}">
                <a16:creationId xmlns:a16="http://schemas.microsoft.com/office/drawing/2014/main" id="{05DF312E-508B-2366-C5F6-97F6125CA798}"/>
              </a:ext>
            </a:extLst>
          </p:cNvPr>
          <p:cNvGrpSpPr/>
          <p:nvPr/>
        </p:nvGrpSpPr>
        <p:grpSpPr>
          <a:xfrm>
            <a:off x="12352680" y="4512994"/>
            <a:ext cx="238140" cy="411480"/>
            <a:chOff x="0" y="0"/>
            <a:chExt cx="317520" cy="548640"/>
          </a:xfrm>
        </p:grpSpPr>
        <p:sp>
          <p:nvSpPr>
            <p:cNvPr id="503" name="Freeform 272">
              <a:extLst>
                <a:ext uri="{FF2B5EF4-FFF2-40B4-BE49-F238E27FC236}">
                  <a16:creationId xmlns:a16="http://schemas.microsoft.com/office/drawing/2014/main" id="{30166952-4B79-1291-C398-2C21B3E82243}"/>
                </a:ext>
              </a:extLst>
            </p:cNvPr>
            <p:cNvSpPr/>
            <p:nvPr/>
          </p:nvSpPr>
          <p:spPr>
            <a:xfrm>
              <a:off x="254" y="0"/>
              <a:ext cx="317246" cy="548640"/>
            </a:xfrm>
            <a:custGeom>
              <a:avLst/>
              <a:gdLst/>
              <a:ahLst/>
              <a:cxnLst/>
              <a:rect l="l" t="t" r="r" b="b"/>
              <a:pathLst>
                <a:path w="317246" h="548640">
                  <a:moveTo>
                    <a:pt x="19939" y="0"/>
                  </a:moveTo>
                  <a:cubicBezTo>
                    <a:pt x="19939" y="14224"/>
                    <a:pt x="26670" y="25019"/>
                    <a:pt x="26670" y="39243"/>
                  </a:cubicBezTo>
                  <a:cubicBezTo>
                    <a:pt x="26670" y="78359"/>
                    <a:pt x="16637" y="121158"/>
                    <a:pt x="0" y="156718"/>
                  </a:cubicBezTo>
                  <a:cubicBezTo>
                    <a:pt x="103505" y="235077"/>
                    <a:pt x="170307" y="359791"/>
                    <a:pt x="170307" y="505841"/>
                  </a:cubicBezTo>
                  <a:lnTo>
                    <a:pt x="170307" y="548640"/>
                  </a:lnTo>
                  <a:lnTo>
                    <a:pt x="317246" y="548640"/>
                  </a:lnTo>
                  <a:lnTo>
                    <a:pt x="263652" y="85471"/>
                  </a:lnTo>
                  <a:cubicBezTo>
                    <a:pt x="250317" y="35560"/>
                    <a:pt x="203581" y="0"/>
                    <a:pt x="15354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04" name="Group 273">
            <a:extLst>
              <a:ext uri="{FF2B5EF4-FFF2-40B4-BE49-F238E27FC236}">
                <a16:creationId xmlns:a16="http://schemas.microsoft.com/office/drawing/2014/main" id="{EC9E317B-8BEC-3903-65CA-AE33CF782820}"/>
              </a:ext>
            </a:extLst>
          </p:cNvPr>
          <p:cNvGrpSpPr/>
          <p:nvPr/>
        </p:nvGrpSpPr>
        <p:grpSpPr>
          <a:xfrm>
            <a:off x="11763000" y="4512994"/>
            <a:ext cx="238140" cy="411480"/>
            <a:chOff x="0" y="0"/>
            <a:chExt cx="317520" cy="548640"/>
          </a:xfrm>
        </p:grpSpPr>
        <p:sp>
          <p:nvSpPr>
            <p:cNvPr id="505" name="Freeform 274">
              <a:extLst>
                <a:ext uri="{FF2B5EF4-FFF2-40B4-BE49-F238E27FC236}">
                  <a16:creationId xmlns:a16="http://schemas.microsoft.com/office/drawing/2014/main" id="{699551B1-F30A-1703-DA09-91AEB0E4C18F}"/>
                </a:ext>
              </a:extLst>
            </p:cNvPr>
            <p:cNvSpPr/>
            <p:nvPr/>
          </p:nvSpPr>
          <p:spPr>
            <a:xfrm>
              <a:off x="127" y="0"/>
              <a:ext cx="317373" cy="548640"/>
            </a:xfrm>
            <a:custGeom>
              <a:avLst/>
              <a:gdLst/>
              <a:ahLst/>
              <a:cxnLst/>
              <a:rect l="l" t="t" r="r" b="b"/>
              <a:pathLst>
                <a:path w="317373" h="548640">
                  <a:moveTo>
                    <a:pt x="163703" y="0"/>
                  </a:moveTo>
                  <a:cubicBezTo>
                    <a:pt x="113538" y="0"/>
                    <a:pt x="70231" y="35560"/>
                    <a:pt x="53467" y="89154"/>
                  </a:cubicBezTo>
                  <a:lnTo>
                    <a:pt x="0" y="548640"/>
                  </a:lnTo>
                  <a:lnTo>
                    <a:pt x="143637" y="548640"/>
                  </a:lnTo>
                  <a:lnTo>
                    <a:pt x="143637" y="505841"/>
                  </a:lnTo>
                  <a:lnTo>
                    <a:pt x="146939" y="505841"/>
                  </a:lnTo>
                  <a:cubicBezTo>
                    <a:pt x="146939" y="359791"/>
                    <a:pt x="213741" y="231521"/>
                    <a:pt x="317373" y="156718"/>
                  </a:cubicBezTo>
                  <a:cubicBezTo>
                    <a:pt x="300609" y="121158"/>
                    <a:pt x="293878" y="78359"/>
                    <a:pt x="293878" y="39243"/>
                  </a:cubicBezTo>
                  <a:cubicBezTo>
                    <a:pt x="293878" y="25019"/>
                    <a:pt x="293878" y="10795"/>
                    <a:pt x="297307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06" name="Group 275">
            <a:extLst>
              <a:ext uri="{FF2B5EF4-FFF2-40B4-BE49-F238E27FC236}">
                <a16:creationId xmlns:a16="http://schemas.microsoft.com/office/drawing/2014/main" id="{4D84B982-4FDD-ACC7-87C8-96E7B8C2A0C7}"/>
              </a:ext>
            </a:extLst>
          </p:cNvPr>
          <p:cNvGrpSpPr/>
          <p:nvPr/>
        </p:nvGrpSpPr>
        <p:grpSpPr>
          <a:xfrm>
            <a:off x="12199320" y="4676074"/>
            <a:ext cx="225720" cy="240840"/>
            <a:chOff x="0" y="0"/>
            <a:chExt cx="300960" cy="321120"/>
          </a:xfrm>
        </p:grpSpPr>
        <p:sp>
          <p:nvSpPr>
            <p:cNvPr id="507" name="Freeform 276">
              <a:extLst>
                <a:ext uri="{FF2B5EF4-FFF2-40B4-BE49-F238E27FC236}">
                  <a16:creationId xmlns:a16="http://schemas.microsoft.com/office/drawing/2014/main" id="{DEB0DEC3-8666-87EF-AC2D-D38CF5C5E23D}"/>
                </a:ext>
              </a:extLst>
            </p:cNvPr>
            <p:cNvSpPr/>
            <p:nvPr/>
          </p:nvSpPr>
          <p:spPr>
            <a:xfrm>
              <a:off x="127" y="127"/>
              <a:ext cx="300736" cy="320929"/>
            </a:xfrm>
            <a:custGeom>
              <a:avLst/>
              <a:gdLst/>
              <a:ahLst/>
              <a:cxnLst/>
              <a:rect l="l" t="t" r="r" b="b"/>
              <a:pathLst>
                <a:path w="300736" h="320929">
                  <a:moveTo>
                    <a:pt x="157099" y="0"/>
                  </a:moveTo>
                  <a:cubicBezTo>
                    <a:pt x="153670" y="3556"/>
                    <a:pt x="150368" y="7112"/>
                    <a:pt x="140335" y="14224"/>
                  </a:cubicBezTo>
                  <a:cubicBezTo>
                    <a:pt x="140335" y="21336"/>
                    <a:pt x="136906" y="28448"/>
                    <a:pt x="133604" y="32004"/>
                  </a:cubicBezTo>
                  <a:lnTo>
                    <a:pt x="0" y="217551"/>
                  </a:lnTo>
                  <a:lnTo>
                    <a:pt x="0" y="320929"/>
                  </a:lnTo>
                  <a:lnTo>
                    <a:pt x="290703" y="320929"/>
                  </a:lnTo>
                  <a:lnTo>
                    <a:pt x="290703" y="288798"/>
                  </a:lnTo>
                  <a:lnTo>
                    <a:pt x="300736" y="288798"/>
                  </a:lnTo>
                  <a:cubicBezTo>
                    <a:pt x="300736" y="171069"/>
                    <a:pt x="247269" y="67564"/>
                    <a:pt x="15709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08" name="Group 277">
            <a:extLst>
              <a:ext uri="{FF2B5EF4-FFF2-40B4-BE49-F238E27FC236}">
                <a16:creationId xmlns:a16="http://schemas.microsoft.com/office/drawing/2014/main" id="{0097FE2B-732B-A8E3-6AC3-15C2A8DD2F29}"/>
              </a:ext>
            </a:extLst>
          </p:cNvPr>
          <p:cNvGrpSpPr/>
          <p:nvPr/>
        </p:nvGrpSpPr>
        <p:grpSpPr>
          <a:xfrm>
            <a:off x="11923380" y="4678774"/>
            <a:ext cx="225720" cy="248940"/>
            <a:chOff x="0" y="0"/>
            <a:chExt cx="300960" cy="331920"/>
          </a:xfrm>
        </p:grpSpPr>
        <p:sp>
          <p:nvSpPr>
            <p:cNvPr id="509" name="Freeform 278">
              <a:extLst>
                <a:ext uri="{FF2B5EF4-FFF2-40B4-BE49-F238E27FC236}">
                  <a16:creationId xmlns:a16="http://schemas.microsoft.com/office/drawing/2014/main" id="{82A715A8-FFC0-D631-939A-D3C1C9152AC7}"/>
                </a:ext>
              </a:extLst>
            </p:cNvPr>
            <p:cNvSpPr/>
            <p:nvPr/>
          </p:nvSpPr>
          <p:spPr>
            <a:xfrm>
              <a:off x="0" y="0"/>
              <a:ext cx="300863" cy="331851"/>
            </a:xfrm>
            <a:custGeom>
              <a:avLst/>
              <a:gdLst/>
              <a:ahLst/>
              <a:cxnLst/>
              <a:rect l="l" t="t" r="r" b="b"/>
              <a:pathLst>
                <a:path w="300863" h="331851">
                  <a:moveTo>
                    <a:pt x="140335" y="0"/>
                  </a:moveTo>
                  <a:cubicBezTo>
                    <a:pt x="56896" y="64262"/>
                    <a:pt x="0" y="171323"/>
                    <a:pt x="0" y="292608"/>
                  </a:cubicBezTo>
                  <a:lnTo>
                    <a:pt x="0" y="331851"/>
                  </a:lnTo>
                  <a:lnTo>
                    <a:pt x="290830" y="331851"/>
                  </a:lnTo>
                  <a:lnTo>
                    <a:pt x="290830" y="217678"/>
                  </a:lnTo>
                  <a:lnTo>
                    <a:pt x="300863" y="217678"/>
                  </a:lnTo>
                  <a:lnTo>
                    <a:pt x="167132" y="32131"/>
                  </a:lnTo>
                  <a:cubicBezTo>
                    <a:pt x="160401" y="28448"/>
                    <a:pt x="160401" y="17907"/>
                    <a:pt x="157099" y="14224"/>
                  </a:cubicBezTo>
                  <a:cubicBezTo>
                    <a:pt x="153797" y="10541"/>
                    <a:pt x="143764" y="7112"/>
                    <a:pt x="14033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10" name="Group 279">
            <a:extLst>
              <a:ext uri="{FF2B5EF4-FFF2-40B4-BE49-F238E27FC236}">
                <a16:creationId xmlns:a16="http://schemas.microsoft.com/office/drawing/2014/main" id="{C6FF49BB-0DAD-C577-4DB1-51585B4F976F}"/>
              </a:ext>
            </a:extLst>
          </p:cNvPr>
          <p:cNvGrpSpPr/>
          <p:nvPr/>
        </p:nvGrpSpPr>
        <p:grpSpPr>
          <a:xfrm>
            <a:off x="4134420" y="4994134"/>
            <a:ext cx="112860" cy="120420"/>
            <a:chOff x="0" y="0"/>
            <a:chExt cx="150480" cy="160560"/>
          </a:xfrm>
        </p:grpSpPr>
        <p:sp>
          <p:nvSpPr>
            <p:cNvPr id="511" name="Freeform 280">
              <a:extLst>
                <a:ext uri="{FF2B5EF4-FFF2-40B4-BE49-F238E27FC236}">
                  <a16:creationId xmlns:a16="http://schemas.microsoft.com/office/drawing/2014/main" id="{21C19F1B-19A3-21C0-F79C-04E38C3FFFF2}"/>
                </a:ext>
              </a:extLst>
            </p:cNvPr>
            <p:cNvSpPr/>
            <p:nvPr/>
          </p:nvSpPr>
          <p:spPr>
            <a:xfrm>
              <a:off x="0" y="127"/>
              <a:ext cx="150495" cy="160274"/>
            </a:xfrm>
            <a:custGeom>
              <a:avLst/>
              <a:gdLst/>
              <a:ahLst/>
              <a:cxnLst/>
              <a:rect l="l" t="t" r="r" b="b"/>
              <a:pathLst>
                <a:path w="150495" h="160274">
                  <a:moveTo>
                    <a:pt x="76962" y="0"/>
                  </a:moveTo>
                  <a:cubicBezTo>
                    <a:pt x="33401" y="0"/>
                    <a:pt x="0" y="35687"/>
                    <a:pt x="0" y="78359"/>
                  </a:cubicBezTo>
                  <a:cubicBezTo>
                    <a:pt x="6731" y="124587"/>
                    <a:pt x="33401" y="160274"/>
                    <a:pt x="76962" y="160274"/>
                  </a:cubicBezTo>
                  <a:cubicBezTo>
                    <a:pt x="117094" y="160274"/>
                    <a:pt x="150495" y="124587"/>
                    <a:pt x="150495" y="78359"/>
                  </a:cubicBezTo>
                  <a:cubicBezTo>
                    <a:pt x="150495" y="35687"/>
                    <a:pt x="117094" y="0"/>
                    <a:pt x="7696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12" name="Group 281">
            <a:extLst>
              <a:ext uri="{FF2B5EF4-FFF2-40B4-BE49-F238E27FC236}">
                <a16:creationId xmlns:a16="http://schemas.microsoft.com/office/drawing/2014/main" id="{F7C29AB1-B249-91B3-934C-055762BC862F}"/>
              </a:ext>
            </a:extLst>
          </p:cNvPr>
          <p:cNvGrpSpPr/>
          <p:nvPr/>
        </p:nvGrpSpPr>
        <p:grpSpPr>
          <a:xfrm>
            <a:off x="4082040" y="5173414"/>
            <a:ext cx="223020" cy="117720"/>
            <a:chOff x="0" y="0"/>
            <a:chExt cx="297360" cy="156960"/>
          </a:xfrm>
        </p:grpSpPr>
        <p:sp>
          <p:nvSpPr>
            <p:cNvPr id="513" name="Freeform 282">
              <a:extLst>
                <a:ext uri="{FF2B5EF4-FFF2-40B4-BE49-F238E27FC236}">
                  <a16:creationId xmlns:a16="http://schemas.microsoft.com/office/drawing/2014/main" id="{0E0A7E8C-A630-52C6-92FD-BDDB1EF664F4}"/>
                </a:ext>
              </a:extLst>
            </p:cNvPr>
            <p:cNvSpPr/>
            <p:nvPr/>
          </p:nvSpPr>
          <p:spPr>
            <a:xfrm>
              <a:off x="127" y="0"/>
              <a:ext cx="297180" cy="156972"/>
            </a:xfrm>
            <a:custGeom>
              <a:avLst/>
              <a:gdLst/>
              <a:ahLst/>
              <a:cxnLst/>
              <a:rect l="l" t="t" r="r" b="b"/>
              <a:pathLst>
                <a:path w="297180" h="156972">
                  <a:moveTo>
                    <a:pt x="146939" y="0"/>
                  </a:moveTo>
                  <a:cubicBezTo>
                    <a:pt x="66802" y="0"/>
                    <a:pt x="0" y="71247"/>
                    <a:pt x="0" y="156972"/>
                  </a:cubicBezTo>
                  <a:lnTo>
                    <a:pt x="297180" y="156972"/>
                  </a:lnTo>
                  <a:cubicBezTo>
                    <a:pt x="297180" y="71247"/>
                    <a:pt x="230378" y="0"/>
                    <a:pt x="14693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14" name="Group 283">
            <a:extLst>
              <a:ext uri="{FF2B5EF4-FFF2-40B4-BE49-F238E27FC236}">
                <a16:creationId xmlns:a16="http://schemas.microsoft.com/office/drawing/2014/main" id="{A76511E4-F123-A910-3D70-0E812009C9CE}"/>
              </a:ext>
            </a:extLst>
          </p:cNvPr>
          <p:cNvGrpSpPr/>
          <p:nvPr/>
        </p:nvGrpSpPr>
        <p:grpSpPr>
          <a:xfrm>
            <a:off x="3943800" y="4879114"/>
            <a:ext cx="498960" cy="590760"/>
            <a:chOff x="0" y="0"/>
            <a:chExt cx="665280" cy="787680"/>
          </a:xfrm>
        </p:grpSpPr>
        <p:sp>
          <p:nvSpPr>
            <p:cNvPr id="515" name="Freeform 284">
              <a:extLst>
                <a:ext uri="{FF2B5EF4-FFF2-40B4-BE49-F238E27FC236}">
                  <a16:creationId xmlns:a16="http://schemas.microsoft.com/office/drawing/2014/main" id="{3B245EB3-F6A9-DC59-DAA9-37EA12647C10}"/>
                </a:ext>
              </a:extLst>
            </p:cNvPr>
            <p:cNvSpPr/>
            <p:nvPr/>
          </p:nvSpPr>
          <p:spPr>
            <a:xfrm>
              <a:off x="127" y="127"/>
              <a:ext cx="665099" cy="787400"/>
            </a:xfrm>
            <a:custGeom>
              <a:avLst/>
              <a:gdLst/>
              <a:ahLst/>
              <a:cxnLst/>
              <a:rect l="l" t="t" r="r" b="b"/>
              <a:pathLst>
                <a:path w="665099" h="787400">
                  <a:moveTo>
                    <a:pt x="327533" y="81915"/>
                  </a:moveTo>
                  <a:cubicBezTo>
                    <a:pt x="404495" y="81915"/>
                    <a:pt x="478028" y="153289"/>
                    <a:pt x="478028" y="235204"/>
                  </a:cubicBezTo>
                  <a:cubicBezTo>
                    <a:pt x="478028" y="278003"/>
                    <a:pt x="461264" y="317246"/>
                    <a:pt x="434594" y="342138"/>
                  </a:cubicBezTo>
                  <a:cubicBezTo>
                    <a:pt x="501523" y="381381"/>
                    <a:pt x="548259" y="459740"/>
                    <a:pt x="548259" y="548894"/>
                  </a:cubicBezTo>
                  <a:lnTo>
                    <a:pt x="548259" y="587883"/>
                  </a:lnTo>
                  <a:cubicBezTo>
                    <a:pt x="548259" y="609219"/>
                    <a:pt x="531495" y="627126"/>
                    <a:pt x="511429" y="627126"/>
                  </a:cubicBezTo>
                  <a:lnTo>
                    <a:pt x="137033" y="627126"/>
                  </a:lnTo>
                  <a:cubicBezTo>
                    <a:pt x="116840" y="627126"/>
                    <a:pt x="100203" y="609219"/>
                    <a:pt x="100203" y="587883"/>
                  </a:cubicBezTo>
                  <a:lnTo>
                    <a:pt x="100203" y="548767"/>
                  </a:lnTo>
                  <a:lnTo>
                    <a:pt x="110236" y="548767"/>
                  </a:lnTo>
                  <a:cubicBezTo>
                    <a:pt x="110236" y="459613"/>
                    <a:pt x="153670" y="384810"/>
                    <a:pt x="220599" y="342011"/>
                  </a:cubicBezTo>
                  <a:cubicBezTo>
                    <a:pt x="197231" y="317119"/>
                    <a:pt x="180467" y="277876"/>
                    <a:pt x="180467" y="235077"/>
                  </a:cubicBezTo>
                  <a:cubicBezTo>
                    <a:pt x="180467" y="153162"/>
                    <a:pt x="247269" y="81788"/>
                    <a:pt x="327533" y="81788"/>
                  </a:cubicBezTo>
                  <a:close/>
                  <a:moveTo>
                    <a:pt x="0" y="0"/>
                  </a:moveTo>
                  <a:lnTo>
                    <a:pt x="0" y="748284"/>
                  </a:lnTo>
                  <a:cubicBezTo>
                    <a:pt x="0" y="769620"/>
                    <a:pt x="16637" y="787400"/>
                    <a:pt x="36703" y="787400"/>
                  </a:cubicBezTo>
                  <a:lnTo>
                    <a:pt x="628396" y="787400"/>
                  </a:lnTo>
                  <a:cubicBezTo>
                    <a:pt x="648462" y="787400"/>
                    <a:pt x="665099" y="769620"/>
                    <a:pt x="665099" y="748284"/>
                  </a:cubicBezTo>
                  <a:lnTo>
                    <a:pt x="665099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16" name="Group 285">
            <a:extLst>
              <a:ext uri="{FF2B5EF4-FFF2-40B4-BE49-F238E27FC236}">
                <a16:creationId xmlns:a16="http://schemas.microsoft.com/office/drawing/2014/main" id="{89ED8BA5-42E4-77F9-A752-F47919F4F4C8}"/>
              </a:ext>
            </a:extLst>
          </p:cNvPr>
          <p:cNvGrpSpPr/>
          <p:nvPr/>
        </p:nvGrpSpPr>
        <p:grpSpPr>
          <a:xfrm>
            <a:off x="3888720" y="4464934"/>
            <a:ext cx="609660" cy="120420"/>
            <a:chOff x="0" y="0"/>
            <a:chExt cx="812880" cy="160560"/>
          </a:xfrm>
        </p:grpSpPr>
        <p:sp>
          <p:nvSpPr>
            <p:cNvPr id="517" name="Freeform 286">
              <a:extLst>
                <a:ext uri="{FF2B5EF4-FFF2-40B4-BE49-F238E27FC236}">
                  <a16:creationId xmlns:a16="http://schemas.microsoft.com/office/drawing/2014/main" id="{7094CA90-08EC-2902-9420-44AEED51A88B}"/>
                </a:ext>
              </a:extLst>
            </p:cNvPr>
            <p:cNvSpPr/>
            <p:nvPr/>
          </p:nvSpPr>
          <p:spPr>
            <a:xfrm>
              <a:off x="127" y="127"/>
              <a:ext cx="812673" cy="160274"/>
            </a:xfrm>
            <a:custGeom>
              <a:avLst/>
              <a:gdLst/>
              <a:ahLst/>
              <a:cxnLst/>
              <a:rect l="l" t="t" r="r" b="b"/>
              <a:pathLst>
                <a:path w="812673" h="160274">
                  <a:moveTo>
                    <a:pt x="36703" y="0"/>
                  </a:moveTo>
                  <a:cubicBezTo>
                    <a:pt x="16637" y="0"/>
                    <a:pt x="0" y="17780"/>
                    <a:pt x="0" y="39116"/>
                  </a:cubicBezTo>
                  <a:lnTo>
                    <a:pt x="0" y="160274"/>
                  </a:lnTo>
                  <a:lnTo>
                    <a:pt x="809371" y="160274"/>
                  </a:lnTo>
                  <a:lnTo>
                    <a:pt x="809371" y="39116"/>
                  </a:lnTo>
                  <a:lnTo>
                    <a:pt x="812673" y="39116"/>
                  </a:lnTo>
                  <a:cubicBezTo>
                    <a:pt x="812673" y="17780"/>
                    <a:pt x="796036" y="0"/>
                    <a:pt x="77597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18" name="Group 287">
            <a:extLst>
              <a:ext uri="{FF2B5EF4-FFF2-40B4-BE49-F238E27FC236}">
                <a16:creationId xmlns:a16="http://schemas.microsoft.com/office/drawing/2014/main" id="{7036F83C-C0C2-0B61-AA0A-3AA285310078}"/>
              </a:ext>
            </a:extLst>
          </p:cNvPr>
          <p:cNvGrpSpPr/>
          <p:nvPr/>
        </p:nvGrpSpPr>
        <p:grpSpPr>
          <a:xfrm>
            <a:off x="3720780" y="4646914"/>
            <a:ext cx="940680" cy="467640"/>
            <a:chOff x="0" y="0"/>
            <a:chExt cx="1254240" cy="623520"/>
          </a:xfrm>
        </p:grpSpPr>
        <p:sp>
          <p:nvSpPr>
            <p:cNvPr id="519" name="Freeform 288">
              <a:extLst>
                <a:ext uri="{FF2B5EF4-FFF2-40B4-BE49-F238E27FC236}">
                  <a16:creationId xmlns:a16="http://schemas.microsoft.com/office/drawing/2014/main" id="{34A5E60C-FE64-486A-1724-499FB428701F}"/>
                </a:ext>
              </a:extLst>
            </p:cNvPr>
            <p:cNvSpPr/>
            <p:nvPr/>
          </p:nvSpPr>
          <p:spPr>
            <a:xfrm>
              <a:off x="127" y="127"/>
              <a:ext cx="1253871" cy="623316"/>
            </a:xfrm>
            <a:custGeom>
              <a:avLst/>
              <a:gdLst/>
              <a:ahLst/>
              <a:cxnLst/>
              <a:rect l="l" t="t" r="r" b="b"/>
              <a:pathLst>
                <a:path w="1253871" h="623316">
                  <a:moveTo>
                    <a:pt x="1070102" y="74676"/>
                  </a:moveTo>
                  <a:cubicBezTo>
                    <a:pt x="1093597" y="74676"/>
                    <a:pt x="1110361" y="92583"/>
                    <a:pt x="1110361" y="113919"/>
                  </a:cubicBezTo>
                  <a:cubicBezTo>
                    <a:pt x="1110361" y="135255"/>
                    <a:pt x="1093597" y="153162"/>
                    <a:pt x="1070102" y="153162"/>
                  </a:cubicBezTo>
                  <a:cubicBezTo>
                    <a:pt x="1050036" y="153162"/>
                    <a:pt x="1033399" y="135255"/>
                    <a:pt x="1033399" y="113919"/>
                  </a:cubicBezTo>
                  <a:cubicBezTo>
                    <a:pt x="1036701" y="92583"/>
                    <a:pt x="1050036" y="74676"/>
                    <a:pt x="1070102" y="74676"/>
                  </a:cubicBezTo>
                  <a:close/>
                  <a:moveTo>
                    <a:pt x="110363" y="0"/>
                  </a:moveTo>
                  <a:cubicBezTo>
                    <a:pt x="46736" y="0"/>
                    <a:pt x="0" y="49784"/>
                    <a:pt x="0" y="113919"/>
                  </a:cubicBezTo>
                  <a:lnTo>
                    <a:pt x="0" y="505841"/>
                  </a:lnTo>
                  <a:cubicBezTo>
                    <a:pt x="0" y="573405"/>
                    <a:pt x="50165" y="623316"/>
                    <a:pt x="110363" y="623316"/>
                  </a:cubicBezTo>
                  <a:lnTo>
                    <a:pt x="224028" y="623316"/>
                  </a:lnTo>
                  <a:lnTo>
                    <a:pt x="224028" y="270637"/>
                  </a:lnTo>
                  <a:cubicBezTo>
                    <a:pt x="224028" y="249301"/>
                    <a:pt x="240665" y="231521"/>
                    <a:pt x="260731" y="231521"/>
                  </a:cubicBezTo>
                  <a:lnTo>
                    <a:pt x="999871" y="231521"/>
                  </a:lnTo>
                  <a:cubicBezTo>
                    <a:pt x="1019937" y="231521"/>
                    <a:pt x="1036574" y="249301"/>
                    <a:pt x="1036574" y="270637"/>
                  </a:cubicBezTo>
                  <a:lnTo>
                    <a:pt x="1036574" y="623316"/>
                  </a:lnTo>
                  <a:lnTo>
                    <a:pt x="1146937" y="623316"/>
                  </a:lnTo>
                  <a:cubicBezTo>
                    <a:pt x="1210564" y="623316"/>
                    <a:pt x="1253871" y="569976"/>
                    <a:pt x="1253871" y="505841"/>
                  </a:cubicBezTo>
                  <a:lnTo>
                    <a:pt x="1253871" y="113919"/>
                  </a:lnTo>
                  <a:cubicBezTo>
                    <a:pt x="1253871" y="46228"/>
                    <a:pt x="1203706" y="0"/>
                    <a:pt x="1146937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20" name="Group 289">
            <a:extLst>
              <a:ext uri="{FF2B5EF4-FFF2-40B4-BE49-F238E27FC236}">
                <a16:creationId xmlns:a16="http://schemas.microsoft.com/office/drawing/2014/main" id="{DF7E9C7E-A47B-4E12-7888-ADE90E879622}"/>
              </a:ext>
            </a:extLst>
          </p:cNvPr>
          <p:cNvGrpSpPr/>
          <p:nvPr/>
        </p:nvGrpSpPr>
        <p:grpSpPr>
          <a:xfrm>
            <a:off x="10731060" y="5015734"/>
            <a:ext cx="218160" cy="286200"/>
            <a:chOff x="0" y="0"/>
            <a:chExt cx="290880" cy="381600"/>
          </a:xfrm>
        </p:grpSpPr>
        <p:sp>
          <p:nvSpPr>
            <p:cNvPr id="521" name="Freeform 290">
              <a:extLst>
                <a:ext uri="{FF2B5EF4-FFF2-40B4-BE49-F238E27FC236}">
                  <a16:creationId xmlns:a16="http://schemas.microsoft.com/office/drawing/2014/main" id="{B932C502-058F-4469-2B4B-C6CAF0AFF202}"/>
                </a:ext>
              </a:extLst>
            </p:cNvPr>
            <p:cNvSpPr/>
            <p:nvPr/>
          </p:nvSpPr>
          <p:spPr>
            <a:xfrm>
              <a:off x="0" y="127"/>
              <a:ext cx="290830" cy="381508"/>
            </a:xfrm>
            <a:custGeom>
              <a:avLst/>
              <a:gdLst/>
              <a:ahLst/>
              <a:cxnLst/>
              <a:rect l="l" t="t" r="r" b="b"/>
              <a:pathLst>
                <a:path w="290830" h="381508">
                  <a:moveTo>
                    <a:pt x="177165" y="0"/>
                  </a:moveTo>
                  <a:cubicBezTo>
                    <a:pt x="123698" y="35687"/>
                    <a:pt x="63627" y="57023"/>
                    <a:pt x="0" y="64135"/>
                  </a:cubicBezTo>
                  <a:lnTo>
                    <a:pt x="0" y="167513"/>
                  </a:lnTo>
                  <a:lnTo>
                    <a:pt x="200533" y="381508"/>
                  </a:lnTo>
                  <a:lnTo>
                    <a:pt x="290830" y="381508"/>
                  </a:lnTo>
                  <a:lnTo>
                    <a:pt x="290830" y="377825"/>
                  </a:lnTo>
                  <a:lnTo>
                    <a:pt x="290830" y="260223"/>
                  </a:lnTo>
                  <a:cubicBezTo>
                    <a:pt x="290830" y="153289"/>
                    <a:pt x="243967" y="60452"/>
                    <a:pt x="17716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22" name="Group 291">
            <a:extLst>
              <a:ext uri="{FF2B5EF4-FFF2-40B4-BE49-F238E27FC236}">
                <a16:creationId xmlns:a16="http://schemas.microsoft.com/office/drawing/2014/main" id="{B9F1B5E5-58B7-9580-67D1-67C651875958}"/>
              </a:ext>
            </a:extLst>
          </p:cNvPr>
          <p:cNvGrpSpPr/>
          <p:nvPr/>
        </p:nvGrpSpPr>
        <p:grpSpPr>
          <a:xfrm>
            <a:off x="10600380" y="5195014"/>
            <a:ext cx="198180" cy="104220"/>
            <a:chOff x="0" y="0"/>
            <a:chExt cx="264240" cy="138960"/>
          </a:xfrm>
        </p:grpSpPr>
        <p:sp>
          <p:nvSpPr>
            <p:cNvPr id="523" name="Freeform 292">
              <a:extLst>
                <a:ext uri="{FF2B5EF4-FFF2-40B4-BE49-F238E27FC236}">
                  <a16:creationId xmlns:a16="http://schemas.microsoft.com/office/drawing/2014/main" id="{D5A8C973-277D-5D0E-7F55-2EA940B6FC9B}"/>
                </a:ext>
              </a:extLst>
            </p:cNvPr>
            <p:cNvSpPr/>
            <p:nvPr/>
          </p:nvSpPr>
          <p:spPr>
            <a:xfrm>
              <a:off x="127" y="127"/>
              <a:ext cx="264160" cy="138684"/>
            </a:xfrm>
            <a:custGeom>
              <a:avLst/>
              <a:gdLst/>
              <a:ahLst/>
              <a:cxnLst/>
              <a:rect l="l" t="t" r="r" b="b"/>
              <a:pathLst>
                <a:path w="264160" h="138684">
                  <a:moveTo>
                    <a:pt x="130302" y="0"/>
                  </a:moveTo>
                  <a:lnTo>
                    <a:pt x="0" y="138684"/>
                  </a:lnTo>
                  <a:lnTo>
                    <a:pt x="264160" y="138684"/>
                  </a:lnTo>
                  <a:lnTo>
                    <a:pt x="130302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24" name="Group 293">
            <a:extLst>
              <a:ext uri="{FF2B5EF4-FFF2-40B4-BE49-F238E27FC236}">
                <a16:creationId xmlns:a16="http://schemas.microsoft.com/office/drawing/2014/main" id="{C3A5E14D-911F-A153-170E-96EF62831F52}"/>
              </a:ext>
            </a:extLst>
          </p:cNvPr>
          <p:cNvGrpSpPr/>
          <p:nvPr/>
        </p:nvGrpSpPr>
        <p:grpSpPr>
          <a:xfrm>
            <a:off x="10452420" y="5010334"/>
            <a:ext cx="220860" cy="288900"/>
            <a:chOff x="0" y="0"/>
            <a:chExt cx="294480" cy="385200"/>
          </a:xfrm>
        </p:grpSpPr>
        <p:sp>
          <p:nvSpPr>
            <p:cNvPr id="525" name="Freeform 294">
              <a:extLst>
                <a:ext uri="{FF2B5EF4-FFF2-40B4-BE49-F238E27FC236}">
                  <a16:creationId xmlns:a16="http://schemas.microsoft.com/office/drawing/2014/main" id="{03A43AA6-482E-0AC7-12BC-EF7EA6929A0D}"/>
                </a:ext>
              </a:extLst>
            </p:cNvPr>
            <p:cNvSpPr/>
            <p:nvPr/>
          </p:nvSpPr>
          <p:spPr>
            <a:xfrm>
              <a:off x="127" y="127"/>
              <a:ext cx="294259" cy="384937"/>
            </a:xfrm>
            <a:custGeom>
              <a:avLst/>
              <a:gdLst/>
              <a:ahLst/>
              <a:cxnLst/>
              <a:rect l="l" t="t" r="r" b="b"/>
              <a:pathLst>
                <a:path w="294259" h="384937">
                  <a:moveTo>
                    <a:pt x="113665" y="0"/>
                  </a:moveTo>
                  <a:cubicBezTo>
                    <a:pt x="43561" y="67691"/>
                    <a:pt x="0" y="160401"/>
                    <a:pt x="0" y="263779"/>
                  </a:cubicBezTo>
                  <a:lnTo>
                    <a:pt x="0" y="384937"/>
                  </a:lnTo>
                  <a:lnTo>
                    <a:pt x="93599" y="384937"/>
                  </a:lnTo>
                  <a:lnTo>
                    <a:pt x="294259" y="171069"/>
                  </a:lnTo>
                  <a:lnTo>
                    <a:pt x="294259" y="67691"/>
                  </a:lnTo>
                  <a:cubicBezTo>
                    <a:pt x="227330" y="64135"/>
                    <a:pt x="167132" y="35687"/>
                    <a:pt x="11366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26" name="Group 295">
            <a:extLst>
              <a:ext uri="{FF2B5EF4-FFF2-40B4-BE49-F238E27FC236}">
                <a16:creationId xmlns:a16="http://schemas.microsoft.com/office/drawing/2014/main" id="{9E0F5AEB-52E9-D7C4-5BDE-C5058F59E468}"/>
              </a:ext>
            </a:extLst>
          </p:cNvPr>
          <p:cNvGrpSpPr/>
          <p:nvPr/>
        </p:nvGrpSpPr>
        <p:grpSpPr>
          <a:xfrm>
            <a:off x="10397340" y="5358094"/>
            <a:ext cx="609660" cy="120420"/>
            <a:chOff x="0" y="0"/>
            <a:chExt cx="812880" cy="160560"/>
          </a:xfrm>
        </p:grpSpPr>
        <p:sp>
          <p:nvSpPr>
            <p:cNvPr id="527" name="Freeform 296">
              <a:extLst>
                <a:ext uri="{FF2B5EF4-FFF2-40B4-BE49-F238E27FC236}">
                  <a16:creationId xmlns:a16="http://schemas.microsoft.com/office/drawing/2014/main" id="{9DE67B84-F0B7-1054-E35E-9B56F22337A4}"/>
                </a:ext>
              </a:extLst>
            </p:cNvPr>
            <p:cNvSpPr/>
            <p:nvPr/>
          </p:nvSpPr>
          <p:spPr>
            <a:xfrm>
              <a:off x="127" y="127"/>
              <a:ext cx="812800" cy="160274"/>
            </a:xfrm>
            <a:custGeom>
              <a:avLst/>
              <a:gdLst/>
              <a:ahLst/>
              <a:cxnLst/>
              <a:rect l="l" t="t" r="r" b="b"/>
              <a:pathLst>
                <a:path w="812800" h="160274">
                  <a:moveTo>
                    <a:pt x="76835" y="0"/>
                  </a:moveTo>
                  <a:cubicBezTo>
                    <a:pt x="33401" y="0"/>
                    <a:pt x="0" y="35687"/>
                    <a:pt x="0" y="81915"/>
                  </a:cubicBezTo>
                  <a:cubicBezTo>
                    <a:pt x="0" y="124714"/>
                    <a:pt x="33401" y="160274"/>
                    <a:pt x="76835" y="160274"/>
                  </a:cubicBezTo>
                  <a:lnTo>
                    <a:pt x="735838" y="160274"/>
                  </a:lnTo>
                  <a:cubicBezTo>
                    <a:pt x="779272" y="160274"/>
                    <a:pt x="812800" y="124587"/>
                    <a:pt x="812800" y="81915"/>
                  </a:cubicBezTo>
                  <a:cubicBezTo>
                    <a:pt x="806069" y="35687"/>
                    <a:pt x="772541" y="0"/>
                    <a:pt x="735838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28" name="Group 297">
            <a:extLst>
              <a:ext uri="{FF2B5EF4-FFF2-40B4-BE49-F238E27FC236}">
                <a16:creationId xmlns:a16="http://schemas.microsoft.com/office/drawing/2014/main" id="{B1E84DD6-7585-C3FC-BA5C-D4A3C0F790A2}"/>
              </a:ext>
            </a:extLst>
          </p:cNvPr>
          <p:cNvGrpSpPr/>
          <p:nvPr/>
        </p:nvGrpSpPr>
        <p:grpSpPr>
          <a:xfrm>
            <a:off x="10397340" y="4473574"/>
            <a:ext cx="609660" cy="120420"/>
            <a:chOff x="0" y="0"/>
            <a:chExt cx="812880" cy="160560"/>
          </a:xfrm>
        </p:grpSpPr>
        <p:sp>
          <p:nvSpPr>
            <p:cNvPr id="529" name="Freeform 298">
              <a:extLst>
                <a:ext uri="{FF2B5EF4-FFF2-40B4-BE49-F238E27FC236}">
                  <a16:creationId xmlns:a16="http://schemas.microsoft.com/office/drawing/2014/main" id="{FE3F39FD-71D9-F700-8DA7-86BD2D6D5E59}"/>
                </a:ext>
              </a:extLst>
            </p:cNvPr>
            <p:cNvSpPr/>
            <p:nvPr/>
          </p:nvSpPr>
          <p:spPr>
            <a:xfrm>
              <a:off x="127" y="0"/>
              <a:ext cx="812800" cy="160401"/>
            </a:xfrm>
            <a:custGeom>
              <a:avLst/>
              <a:gdLst/>
              <a:ahLst/>
              <a:cxnLst/>
              <a:rect l="l" t="t" r="r" b="b"/>
              <a:pathLst>
                <a:path w="812800" h="160401">
                  <a:moveTo>
                    <a:pt x="76835" y="0"/>
                  </a:moveTo>
                  <a:cubicBezTo>
                    <a:pt x="33401" y="0"/>
                    <a:pt x="0" y="35687"/>
                    <a:pt x="0" y="82042"/>
                  </a:cubicBezTo>
                  <a:cubicBezTo>
                    <a:pt x="0" y="124841"/>
                    <a:pt x="33401" y="160401"/>
                    <a:pt x="76835" y="160401"/>
                  </a:cubicBezTo>
                  <a:lnTo>
                    <a:pt x="735838" y="160401"/>
                  </a:lnTo>
                  <a:cubicBezTo>
                    <a:pt x="779272" y="160401"/>
                    <a:pt x="812800" y="124714"/>
                    <a:pt x="812800" y="82042"/>
                  </a:cubicBezTo>
                  <a:cubicBezTo>
                    <a:pt x="806069" y="32131"/>
                    <a:pt x="772541" y="0"/>
                    <a:pt x="735838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30" name="Group 299">
            <a:extLst>
              <a:ext uri="{FF2B5EF4-FFF2-40B4-BE49-F238E27FC236}">
                <a16:creationId xmlns:a16="http://schemas.microsoft.com/office/drawing/2014/main" id="{D16F4075-F000-A7F7-38B1-359309EAB767}"/>
              </a:ext>
            </a:extLst>
          </p:cNvPr>
          <p:cNvGrpSpPr/>
          <p:nvPr/>
        </p:nvGrpSpPr>
        <p:grpSpPr>
          <a:xfrm>
            <a:off x="10455120" y="4646914"/>
            <a:ext cx="494100" cy="120960"/>
            <a:chOff x="0" y="0"/>
            <a:chExt cx="658800" cy="161280"/>
          </a:xfrm>
        </p:grpSpPr>
        <p:sp>
          <p:nvSpPr>
            <p:cNvPr id="531" name="Freeform 300">
              <a:extLst>
                <a:ext uri="{FF2B5EF4-FFF2-40B4-BE49-F238E27FC236}">
                  <a16:creationId xmlns:a16="http://schemas.microsoft.com/office/drawing/2014/main" id="{F5AD6422-C52A-84BC-F491-8BC2ED4A0C28}"/>
                </a:ext>
              </a:extLst>
            </p:cNvPr>
            <p:cNvSpPr/>
            <p:nvPr/>
          </p:nvSpPr>
          <p:spPr>
            <a:xfrm>
              <a:off x="0" y="0"/>
              <a:ext cx="658876" cy="161290"/>
            </a:xfrm>
            <a:custGeom>
              <a:avLst/>
              <a:gdLst/>
              <a:ahLst/>
              <a:cxnLst/>
              <a:rect l="l" t="t" r="r" b="b"/>
              <a:pathLst>
                <a:path w="658876" h="161290">
                  <a:moveTo>
                    <a:pt x="0" y="0"/>
                  </a:moveTo>
                  <a:lnTo>
                    <a:pt x="0" y="49911"/>
                  </a:lnTo>
                  <a:lnTo>
                    <a:pt x="60325" y="89154"/>
                  </a:lnTo>
                  <a:cubicBezTo>
                    <a:pt x="143764" y="137160"/>
                    <a:pt x="237490" y="161290"/>
                    <a:pt x="330327" y="161290"/>
                  </a:cubicBezTo>
                  <a:cubicBezTo>
                    <a:pt x="423164" y="161290"/>
                    <a:pt x="514985" y="137160"/>
                    <a:pt x="595249" y="89154"/>
                  </a:cubicBezTo>
                  <a:lnTo>
                    <a:pt x="658876" y="49911"/>
                  </a:lnTo>
                  <a:lnTo>
                    <a:pt x="658876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32" name="Group 301">
            <a:extLst>
              <a:ext uri="{FF2B5EF4-FFF2-40B4-BE49-F238E27FC236}">
                <a16:creationId xmlns:a16="http://schemas.microsoft.com/office/drawing/2014/main" id="{E7C254BF-64E5-6CD5-B1F8-2C9D33EE6424}"/>
              </a:ext>
            </a:extLst>
          </p:cNvPr>
          <p:cNvGrpSpPr/>
          <p:nvPr/>
        </p:nvGrpSpPr>
        <p:grpSpPr>
          <a:xfrm>
            <a:off x="10450260" y="4753834"/>
            <a:ext cx="496800" cy="251100"/>
            <a:chOff x="0" y="0"/>
            <a:chExt cx="662400" cy="334800"/>
          </a:xfrm>
        </p:grpSpPr>
        <p:sp>
          <p:nvSpPr>
            <p:cNvPr id="533" name="Freeform 302">
              <a:extLst>
                <a:ext uri="{FF2B5EF4-FFF2-40B4-BE49-F238E27FC236}">
                  <a16:creationId xmlns:a16="http://schemas.microsoft.com/office/drawing/2014/main" id="{971BD15F-2243-E8FB-7013-CE4DAC04C183}"/>
                </a:ext>
              </a:extLst>
            </p:cNvPr>
            <p:cNvSpPr/>
            <p:nvPr/>
          </p:nvSpPr>
          <p:spPr>
            <a:xfrm>
              <a:off x="0" y="0"/>
              <a:ext cx="662305" cy="334772"/>
            </a:xfrm>
            <a:custGeom>
              <a:avLst/>
              <a:gdLst/>
              <a:ahLst/>
              <a:cxnLst/>
              <a:rect l="l" t="t" r="r" b="b"/>
              <a:pathLst>
                <a:path w="662305" h="334772">
                  <a:moveTo>
                    <a:pt x="0" y="0"/>
                  </a:moveTo>
                  <a:cubicBezTo>
                    <a:pt x="13335" y="181610"/>
                    <a:pt x="157226" y="334772"/>
                    <a:pt x="331089" y="334772"/>
                  </a:cubicBezTo>
                  <a:cubicBezTo>
                    <a:pt x="504952" y="334772"/>
                    <a:pt x="648970" y="181610"/>
                    <a:pt x="662305" y="0"/>
                  </a:cubicBezTo>
                  <a:lnTo>
                    <a:pt x="635508" y="14224"/>
                  </a:lnTo>
                  <a:cubicBezTo>
                    <a:pt x="545211" y="71247"/>
                    <a:pt x="434848" y="99822"/>
                    <a:pt x="331089" y="99822"/>
                  </a:cubicBezTo>
                  <a:cubicBezTo>
                    <a:pt x="227330" y="99822"/>
                    <a:pt x="123825" y="71374"/>
                    <a:pt x="26797" y="142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34" name="Group 303">
            <a:extLst>
              <a:ext uri="{FF2B5EF4-FFF2-40B4-BE49-F238E27FC236}">
                <a16:creationId xmlns:a16="http://schemas.microsoft.com/office/drawing/2014/main" id="{B89EFE26-36B5-89FC-9A0B-3FA3A35E1052}"/>
              </a:ext>
            </a:extLst>
          </p:cNvPr>
          <p:cNvGrpSpPr/>
          <p:nvPr/>
        </p:nvGrpSpPr>
        <p:grpSpPr>
          <a:xfrm>
            <a:off x="5389920" y="4975774"/>
            <a:ext cx="112860" cy="120420"/>
            <a:chOff x="0" y="0"/>
            <a:chExt cx="150480" cy="160560"/>
          </a:xfrm>
        </p:grpSpPr>
        <p:sp>
          <p:nvSpPr>
            <p:cNvPr id="535" name="Freeform 304">
              <a:extLst>
                <a:ext uri="{FF2B5EF4-FFF2-40B4-BE49-F238E27FC236}">
                  <a16:creationId xmlns:a16="http://schemas.microsoft.com/office/drawing/2014/main" id="{1196681A-BC68-5E1C-A601-13FBE003C70E}"/>
                </a:ext>
              </a:extLst>
            </p:cNvPr>
            <p:cNvSpPr/>
            <p:nvPr/>
          </p:nvSpPr>
          <p:spPr>
            <a:xfrm>
              <a:off x="127" y="127"/>
              <a:ext cx="150368" cy="160274"/>
            </a:xfrm>
            <a:custGeom>
              <a:avLst/>
              <a:gdLst/>
              <a:ahLst/>
              <a:cxnLst/>
              <a:rect l="l" t="t" r="r" b="b"/>
              <a:pathLst>
                <a:path w="150368" h="160274">
                  <a:moveTo>
                    <a:pt x="76708" y="0"/>
                  </a:moveTo>
                  <a:cubicBezTo>
                    <a:pt x="33401" y="0"/>
                    <a:pt x="0" y="35687"/>
                    <a:pt x="0" y="78359"/>
                  </a:cubicBezTo>
                  <a:cubicBezTo>
                    <a:pt x="6731" y="124587"/>
                    <a:pt x="33401" y="160274"/>
                    <a:pt x="76835" y="160274"/>
                  </a:cubicBezTo>
                  <a:cubicBezTo>
                    <a:pt x="116967" y="160274"/>
                    <a:pt x="150368" y="124587"/>
                    <a:pt x="150368" y="78359"/>
                  </a:cubicBezTo>
                  <a:cubicBezTo>
                    <a:pt x="150241" y="35687"/>
                    <a:pt x="116840" y="0"/>
                    <a:pt x="76708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36" name="Group 305">
            <a:extLst>
              <a:ext uri="{FF2B5EF4-FFF2-40B4-BE49-F238E27FC236}">
                <a16:creationId xmlns:a16="http://schemas.microsoft.com/office/drawing/2014/main" id="{7DAF3556-E0A3-B09B-23E9-30BB79305AAA}"/>
              </a:ext>
            </a:extLst>
          </p:cNvPr>
          <p:cNvGrpSpPr/>
          <p:nvPr/>
        </p:nvGrpSpPr>
        <p:grpSpPr>
          <a:xfrm>
            <a:off x="5337000" y="5155054"/>
            <a:ext cx="220860" cy="117720"/>
            <a:chOff x="0" y="0"/>
            <a:chExt cx="294480" cy="156960"/>
          </a:xfrm>
        </p:grpSpPr>
        <p:sp>
          <p:nvSpPr>
            <p:cNvPr id="537" name="Freeform 306">
              <a:extLst>
                <a:ext uri="{FF2B5EF4-FFF2-40B4-BE49-F238E27FC236}">
                  <a16:creationId xmlns:a16="http://schemas.microsoft.com/office/drawing/2014/main" id="{EB8A54B1-69D0-2AB1-8829-1E5B9CB40592}"/>
                </a:ext>
              </a:extLst>
            </p:cNvPr>
            <p:cNvSpPr/>
            <p:nvPr/>
          </p:nvSpPr>
          <p:spPr>
            <a:xfrm>
              <a:off x="127" y="0"/>
              <a:ext cx="294259" cy="156972"/>
            </a:xfrm>
            <a:custGeom>
              <a:avLst/>
              <a:gdLst/>
              <a:ahLst/>
              <a:cxnLst/>
              <a:rect l="l" t="t" r="r" b="b"/>
              <a:pathLst>
                <a:path w="294259" h="156972">
                  <a:moveTo>
                    <a:pt x="147066" y="0"/>
                  </a:moveTo>
                  <a:cubicBezTo>
                    <a:pt x="66802" y="0"/>
                    <a:pt x="0" y="71247"/>
                    <a:pt x="0" y="156972"/>
                  </a:cubicBezTo>
                  <a:lnTo>
                    <a:pt x="294259" y="156972"/>
                  </a:lnTo>
                  <a:cubicBezTo>
                    <a:pt x="294259" y="71247"/>
                    <a:pt x="230759" y="0"/>
                    <a:pt x="14706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38" name="Group 307">
            <a:extLst>
              <a:ext uri="{FF2B5EF4-FFF2-40B4-BE49-F238E27FC236}">
                <a16:creationId xmlns:a16="http://schemas.microsoft.com/office/drawing/2014/main" id="{F10934AC-166A-91EB-956B-969AB064C5A2}"/>
              </a:ext>
            </a:extLst>
          </p:cNvPr>
          <p:cNvGrpSpPr/>
          <p:nvPr/>
        </p:nvGrpSpPr>
        <p:grpSpPr>
          <a:xfrm>
            <a:off x="5173920" y="4801894"/>
            <a:ext cx="940680" cy="644220"/>
            <a:chOff x="0" y="0"/>
            <a:chExt cx="1254240" cy="858960"/>
          </a:xfrm>
        </p:grpSpPr>
        <p:sp>
          <p:nvSpPr>
            <p:cNvPr id="539" name="Freeform 308">
              <a:extLst>
                <a:ext uri="{FF2B5EF4-FFF2-40B4-BE49-F238E27FC236}">
                  <a16:creationId xmlns:a16="http://schemas.microsoft.com/office/drawing/2014/main" id="{C72F2350-4558-E4DE-D44A-47374D272782}"/>
                </a:ext>
              </a:extLst>
            </p:cNvPr>
            <p:cNvSpPr/>
            <p:nvPr/>
          </p:nvSpPr>
          <p:spPr>
            <a:xfrm>
              <a:off x="0" y="127"/>
              <a:ext cx="1254252" cy="858647"/>
            </a:xfrm>
            <a:custGeom>
              <a:avLst/>
              <a:gdLst/>
              <a:ahLst/>
              <a:cxnLst/>
              <a:rect l="l" t="t" r="r" b="b"/>
              <a:pathLst>
                <a:path w="1254252" h="858647">
                  <a:moveTo>
                    <a:pt x="1066927" y="235204"/>
                  </a:moveTo>
                  <a:cubicBezTo>
                    <a:pt x="1086993" y="235204"/>
                    <a:pt x="1103757" y="253111"/>
                    <a:pt x="1103757" y="274447"/>
                  </a:cubicBezTo>
                  <a:cubicBezTo>
                    <a:pt x="1103757" y="295783"/>
                    <a:pt x="1086993" y="313563"/>
                    <a:pt x="1066927" y="313563"/>
                  </a:cubicBezTo>
                  <a:lnTo>
                    <a:pt x="695706" y="313563"/>
                  </a:lnTo>
                  <a:cubicBezTo>
                    <a:pt x="672338" y="313563"/>
                    <a:pt x="655574" y="295783"/>
                    <a:pt x="655574" y="274447"/>
                  </a:cubicBezTo>
                  <a:cubicBezTo>
                    <a:pt x="655574" y="253111"/>
                    <a:pt x="672338" y="235204"/>
                    <a:pt x="695706" y="235204"/>
                  </a:cubicBezTo>
                  <a:close/>
                  <a:moveTo>
                    <a:pt x="695706" y="391922"/>
                  </a:moveTo>
                  <a:cubicBezTo>
                    <a:pt x="715772" y="391922"/>
                    <a:pt x="732536" y="409829"/>
                    <a:pt x="732536" y="431165"/>
                  </a:cubicBezTo>
                  <a:cubicBezTo>
                    <a:pt x="732536" y="452501"/>
                    <a:pt x="715772" y="470281"/>
                    <a:pt x="695706" y="470281"/>
                  </a:cubicBezTo>
                  <a:cubicBezTo>
                    <a:pt x="672338" y="470281"/>
                    <a:pt x="655574" y="452501"/>
                    <a:pt x="655574" y="431165"/>
                  </a:cubicBezTo>
                  <a:cubicBezTo>
                    <a:pt x="655574" y="409829"/>
                    <a:pt x="672338" y="391922"/>
                    <a:pt x="695706" y="391922"/>
                  </a:cubicBezTo>
                  <a:close/>
                  <a:moveTo>
                    <a:pt x="695706" y="545211"/>
                  </a:moveTo>
                  <a:cubicBezTo>
                    <a:pt x="715772" y="545211"/>
                    <a:pt x="732536" y="562991"/>
                    <a:pt x="732536" y="588010"/>
                  </a:cubicBezTo>
                  <a:cubicBezTo>
                    <a:pt x="732536" y="609346"/>
                    <a:pt x="715772" y="627253"/>
                    <a:pt x="695706" y="627253"/>
                  </a:cubicBezTo>
                  <a:cubicBezTo>
                    <a:pt x="672338" y="627253"/>
                    <a:pt x="655574" y="609346"/>
                    <a:pt x="655574" y="588010"/>
                  </a:cubicBezTo>
                  <a:cubicBezTo>
                    <a:pt x="655574" y="562991"/>
                    <a:pt x="672338" y="545211"/>
                    <a:pt x="695706" y="545211"/>
                  </a:cubicBezTo>
                  <a:close/>
                  <a:moveTo>
                    <a:pt x="361188" y="160274"/>
                  </a:moveTo>
                  <a:cubicBezTo>
                    <a:pt x="438023" y="160274"/>
                    <a:pt x="504952" y="231648"/>
                    <a:pt x="504952" y="313563"/>
                  </a:cubicBezTo>
                  <a:cubicBezTo>
                    <a:pt x="504952" y="356362"/>
                    <a:pt x="488315" y="395605"/>
                    <a:pt x="464820" y="420497"/>
                  </a:cubicBezTo>
                  <a:cubicBezTo>
                    <a:pt x="531749" y="459740"/>
                    <a:pt x="578612" y="538099"/>
                    <a:pt x="578612" y="627253"/>
                  </a:cubicBezTo>
                  <a:lnTo>
                    <a:pt x="578612" y="666369"/>
                  </a:lnTo>
                  <a:lnTo>
                    <a:pt x="585343" y="666369"/>
                  </a:lnTo>
                  <a:cubicBezTo>
                    <a:pt x="585343" y="687705"/>
                    <a:pt x="568579" y="705612"/>
                    <a:pt x="548513" y="705612"/>
                  </a:cubicBezTo>
                  <a:lnTo>
                    <a:pt x="180594" y="705612"/>
                  </a:lnTo>
                  <a:cubicBezTo>
                    <a:pt x="160528" y="705612"/>
                    <a:pt x="143891" y="687705"/>
                    <a:pt x="143891" y="666369"/>
                  </a:cubicBezTo>
                  <a:lnTo>
                    <a:pt x="143891" y="627126"/>
                  </a:lnTo>
                  <a:cubicBezTo>
                    <a:pt x="143891" y="537972"/>
                    <a:pt x="187325" y="463169"/>
                    <a:pt x="254254" y="420370"/>
                  </a:cubicBezTo>
                  <a:cubicBezTo>
                    <a:pt x="230759" y="395478"/>
                    <a:pt x="213995" y="356235"/>
                    <a:pt x="213995" y="313436"/>
                  </a:cubicBezTo>
                  <a:cubicBezTo>
                    <a:pt x="213995" y="231521"/>
                    <a:pt x="280924" y="160147"/>
                    <a:pt x="361188" y="160147"/>
                  </a:cubicBezTo>
                  <a:close/>
                  <a:moveTo>
                    <a:pt x="110363" y="0"/>
                  </a:moveTo>
                  <a:cubicBezTo>
                    <a:pt x="46863" y="0"/>
                    <a:pt x="0" y="53340"/>
                    <a:pt x="0" y="114046"/>
                  </a:cubicBezTo>
                  <a:lnTo>
                    <a:pt x="0" y="741172"/>
                  </a:lnTo>
                  <a:cubicBezTo>
                    <a:pt x="0" y="808863"/>
                    <a:pt x="50165" y="858647"/>
                    <a:pt x="110363" y="858647"/>
                  </a:cubicBezTo>
                  <a:lnTo>
                    <a:pt x="1147191" y="858647"/>
                  </a:lnTo>
                  <a:cubicBezTo>
                    <a:pt x="1207389" y="858647"/>
                    <a:pt x="1254252" y="805307"/>
                    <a:pt x="1254252" y="741172"/>
                  </a:cubicBezTo>
                  <a:lnTo>
                    <a:pt x="1254252" y="114046"/>
                  </a:lnTo>
                  <a:cubicBezTo>
                    <a:pt x="1250823" y="53340"/>
                    <a:pt x="1200658" y="0"/>
                    <a:pt x="1140460" y="0"/>
                  </a:cubicBezTo>
                  <a:lnTo>
                    <a:pt x="806069" y="0"/>
                  </a:lnTo>
                  <a:lnTo>
                    <a:pt x="806069" y="39116"/>
                  </a:lnTo>
                  <a:cubicBezTo>
                    <a:pt x="806069" y="106807"/>
                    <a:pt x="755904" y="153162"/>
                    <a:pt x="699008" y="153162"/>
                  </a:cubicBezTo>
                  <a:lnTo>
                    <a:pt x="551815" y="153162"/>
                  </a:lnTo>
                  <a:cubicBezTo>
                    <a:pt x="488315" y="153162"/>
                    <a:pt x="444754" y="99822"/>
                    <a:pt x="444754" y="39116"/>
                  </a:cubicBezTo>
                  <a:lnTo>
                    <a:pt x="444754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40" name="Group 309">
            <a:extLst>
              <a:ext uri="{FF2B5EF4-FFF2-40B4-BE49-F238E27FC236}">
                <a16:creationId xmlns:a16="http://schemas.microsoft.com/office/drawing/2014/main" id="{57D4931E-0E32-5BBE-B684-498015F8DE1C}"/>
              </a:ext>
            </a:extLst>
          </p:cNvPr>
          <p:cNvGrpSpPr/>
          <p:nvPr/>
        </p:nvGrpSpPr>
        <p:grpSpPr>
          <a:xfrm>
            <a:off x="5447160" y="4623154"/>
            <a:ext cx="388800" cy="238140"/>
            <a:chOff x="0" y="0"/>
            <a:chExt cx="518400" cy="317520"/>
          </a:xfrm>
        </p:grpSpPr>
        <p:sp>
          <p:nvSpPr>
            <p:cNvPr id="541" name="Freeform 310">
              <a:extLst>
                <a:ext uri="{FF2B5EF4-FFF2-40B4-BE49-F238E27FC236}">
                  <a16:creationId xmlns:a16="http://schemas.microsoft.com/office/drawing/2014/main" id="{971678BE-3638-78B1-66B7-B1B5409DA227}"/>
                </a:ext>
              </a:extLst>
            </p:cNvPr>
            <p:cNvSpPr/>
            <p:nvPr/>
          </p:nvSpPr>
          <p:spPr>
            <a:xfrm>
              <a:off x="0" y="127"/>
              <a:ext cx="518287" cy="317373"/>
            </a:xfrm>
            <a:custGeom>
              <a:avLst/>
              <a:gdLst/>
              <a:ahLst/>
              <a:cxnLst/>
              <a:rect l="l" t="t" r="r" b="b"/>
              <a:pathLst>
                <a:path w="518287" h="317373">
                  <a:moveTo>
                    <a:pt x="73533" y="0"/>
                  </a:moveTo>
                  <a:cubicBezTo>
                    <a:pt x="33401" y="0"/>
                    <a:pt x="0" y="35687"/>
                    <a:pt x="0" y="81915"/>
                  </a:cubicBezTo>
                  <a:cubicBezTo>
                    <a:pt x="0" y="124841"/>
                    <a:pt x="33401" y="160528"/>
                    <a:pt x="73533" y="160528"/>
                  </a:cubicBezTo>
                  <a:lnTo>
                    <a:pt x="150495" y="160528"/>
                  </a:lnTo>
                  <a:lnTo>
                    <a:pt x="150495" y="278130"/>
                  </a:lnTo>
                  <a:cubicBezTo>
                    <a:pt x="147066" y="299466"/>
                    <a:pt x="163830" y="317373"/>
                    <a:pt x="183896" y="317373"/>
                  </a:cubicBezTo>
                  <a:lnTo>
                    <a:pt x="331089" y="317373"/>
                  </a:lnTo>
                  <a:cubicBezTo>
                    <a:pt x="351155" y="317373"/>
                    <a:pt x="367919" y="299466"/>
                    <a:pt x="367919" y="278130"/>
                  </a:cubicBezTo>
                  <a:lnTo>
                    <a:pt x="367919" y="160528"/>
                  </a:lnTo>
                  <a:lnTo>
                    <a:pt x="441452" y="160528"/>
                  </a:lnTo>
                  <a:cubicBezTo>
                    <a:pt x="484886" y="160528"/>
                    <a:pt x="518287" y="124841"/>
                    <a:pt x="518287" y="81915"/>
                  </a:cubicBezTo>
                  <a:cubicBezTo>
                    <a:pt x="518287" y="35560"/>
                    <a:pt x="484886" y="0"/>
                    <a:pt x="44145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42" name="Group 311">
            <a:extLst>
              <a:ext uri="{FF2B5EF4-FFF2-40B4-BE49-F238E27FC236}">
                <a16:creationId xmlns:a16="http://schemas.microsoft.com/office/drawing/2014/main" id="{A53F5311-B703-56E6-5B4C-19E8E0A6ABC7}"/>
              </a:ext>
            </a:extLst>
          </p:cNvPr>
          <p:cNvGrpSpPr/>
          <p:nvPr/>
        </p:nvGrpSpPr>
        <p:grpSpPr>
          <a:xfrm>
            <a:off x="5502780" y="4446574"/>
            <a:ext cx="275940" cy="120420"/>
            <a:chOff x="0" y="0"/>
            <a:chExt cx="367920" cy="160560"/>
          </a:xfrm>
        </p:grpSpPr>
        <p:sp>
          <p:nvSpPr>
            <p:cNvPr id="543" name="Freeform 312">
              <a:extLst>
                <a:ext uri="{FF2B5EF4-FFF2-40B4-BE49-F238E27FC236}">
                  <a16:creationId xmlns:a16="http://schemas.microsoft.com/office/drawing/2014/main" id="{972A3946-02F0-25F7-D20E-BD3E91226398}"/>
                </a:ext>
              </a:extLst>
            </p:cNvPr>
            <p:cNvSpPr/>
            <p:nvPr/>
          </p:nvSpPr>
          <p:spPr>
            <a:xfrm>
              <a:off x="0" y="127"/>
              <a:ext cx="367919" cy="160274"/>
            </a:xfrm>
            <a:custGeom>
              <a:avLst/>
              <a:gdLst/>
              <a:ahLst/>
              <a:cxnLst/>
              <a:rect l="l" t="t" r="r" b="b"/>
              <a:pathLst>
                <a:path w="367919" h="160274">
                  <a:moveTo>
                    <a:pt x="40132" y="0"/>
                  </a:moveTo>
                  <a:cubicBezTo>
                    <a:pt x="16764" y="0"/>
                    <a:pt x="0" y="17780"/>
                    <a:pt x="0" y="39116"/>
                  </a:cubicBezTo>
                  <a:lnTo>
                    <a:pt x="0" y="160274"/>
                  </a:lnTo>
                  <a:lnTo>
                    <a:pt x="367919" y="160274"/>
                  </a:lnTo>
                  <a:lnTo>
                    <a:pt x="367919" y="39116"/>
                  </a:lnTo>
                  <a:cubicBezTo>
                    <a:pt x="367919" y="17780"/>
                    <a:pt x="351155" y="0"/>
                    <a:pt x="33108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44" name="Group 313">
            <a:extLst>
              <a:ext uri="{FF2B5EF4-FFF2-40B4-BE49-F238E27FC236}">
                <a16:creationId xmlns:a16="http://schemas.microsoft.com/office/drawing/2014/main" id="{963A01BE-6CEC-EE6F-270B-ACFBC3D97866}"/>
              </a:ext>
            </a:extLst>
          </p:cNvPr>
          <p:cNvGrpSpPr/>
          <p:nvPr/>
        </p:nvGrpSpPr>
        <p:grpSpPr>
          <a:xfrm>
            <a:off x="6786900" y="4700374"/>
            <a:ext cx="388800" cy="336960"/>
            <a:chOff x="0" y="0"/>
            <a:chExt cx="518400" cy="449280"/>
          </a:xfrm>
        </p:grpSpPr>
        <p:sp>
          <p:nvSpPr>
            <p:cNvPr id="545" name="Freeform 314">
              <a:extLst>
                <a:ext uri="{FF2B5EF4-FFF2-40B4-BE49-F238E27FC236}">
                  <a16:creationId xmlns:a16="http://schemas.microsoft.com/office/drawing/2014/main" id="{D7BBB570-5487-4C0C-1C84-F734F69DE8D7}"/>
                </a:ext>
              </a:extLst>
            </p:cNvPr>
            <p:cNvSpPr/>
            <p:nvPr/>
          </p:nvSpPr>
          <p:spPr>
            <a:xfrm>
              <a:off x="0" y="127"/>
              <a:ext cx="518414" cy="449199"/>
            </a:xfrm>
            <a:custGeom>
              <a:avLst/>
              <a:gdLst/>
              <a:ahLst/>
              <a:cxnLst/>
              <a:rect l="l" t="t" r="r" b="b"/>
              <a:pathLst>
                <a:path w="518414" h="449199">
                  <a:moveTo>
                    <a:pt x="257556" y="0"/>
                  </a:moveTo>
                  <a:cubicBezTo>
                    <a:pt x="117094" y="0"/>
                    <a:pt x="0" y="124841"/>
                    <a:pt x="0" y="274447"/>
                  </a:cubicBezTo>
                  <a:cubicBezTo>
                    <a:pt x="0" y="342138"/>
                    <a:pt x="20193" y="399288"/>
                    <a:pt x="56896" y="449199"/>
                  </a:cubicBezTo>
                  <a:cubicBezTo>
                    <a:pt x="86995" y="409956"/>
                    <a:pt x="117094" y="374269"/>
                    <a:pt x="157226" y="345821"/>
                  </a:cubicBezTo>
                  <a:cubicBezTo>
                    <a:pt x="133858" y="317373"/>
                    <a:pt x="117094" y="278003"/>
                    <a:pt x="117094" y="238887"/>
                  </a:cubicBezTo>
                  <a:cubicBezTo>
                    <a:pt x="117094" y="153416"/>
                    <a:pt x="184023" y="82042"/>
                    <a:pt x="264160" y="82042"/>
                  </a:cubicBezTo>
                  <a:cubicBezTo>
                    <a:pt x="341122" y="82042"/>
                    <a:pt x="407924" y="153289"/>
                    <a:pt x="407924" y="238887"/>
                  </a:cubicBezTo>
                  <a:cubicBezTo>
                    <a:pt x="407924" y="278003"/>
                    <a:pt x="391287" y="317246"/>
                    <a:pt x="367792" y="345821"/>
                  </a:cubicBezTo>
                  <a:cubicBezTo>
                    <a:pt x="407924" y="367157"/>
                    <a:pt x="438023" y="402844"/>
                    <a:pt x="458089" y="449199"/>
                  </a:cubicBezTo>
                  <a:cubicBezTo>
                    <a:pt x="498221" y="399288"/>
                    <a:pt x="518287" y="342138"/>
                    <a:pt x="518287" y="274447"/>
                  </a:cubicBezTo>
                  <a:cubicBezTo>
                    <a:pt x="518414" y="124841"/>
                    <a:pt x="401320" y="0"/>
                    <a:pt x="25755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46" name="Group 315">
            <a:extLst>
              <a:ext uri="{FF2B5EF4-FFF2-40B4-BE49-F238E27FC236}">
                <a16:creationId xmlns:a16="http://schemas.microsoft.com/office/drawing/2014/main" id="{80A17412-DF87-D659-1A6C-17B457F48B45}"/>
              </a:ext>
            </a:extLst>
          </p:cNvPr>
          <p:cNvGrpSpPr/>
          <p:nvPr/>
        </p:nvGrpSpPr>
        <p:grpSpPr>
          <a:xfrm>
            <a:off x="6927300" y="4820254"/>
            <a:ext cx="112860" cy="120420"/>
            <a:chOff x="0" y="0"/>
            <a:chExt cx="150480" cy="160560"/>
          </a:xfrm>
        </p:grpSpPr>
        <p:sp>
          <p:nvSpPr>
            <p:cNvPr id="547" name="Freeform 316">
              <a:extLst>
                <a:ext uri="{FF2B5EF4-FFF2-40B4-BE49-F238E27FC236}">
                  <a16:creationId xmlns:a16="http://schemas.microsoft.com/office/drawing/2014/main" id="{70697133-B300-17E2-0FDA-5EF4667AF816}"/>
                </a:ext>
              </a:extLst>
            </p:cNvPr>
            <p:cNvSpPr/>
            <p:nvPr/>
          </p:nvSpPr>
          <p:spPr>
            <a:xfrm>
              <a:off x="127" y="127"/>
              <a:ext cx="150368" cy="160274"/>
            </a:xfrm>
            <a:custGeom>
              <a:avLst/>
              <a:gdLst/>
              <a:ahLst/>
              <a:cxnLst/>
              <a:rect l="l" t="t" r="r" b="b"/>
              <a:pathLst>
                <a:path w="150368" h="160274">
                  <a:moveTo>
                    <a:pt x="76708" y="0"/>
                  </a:moveTo>
                  <a:cubicBezTo>
                    <a:pt x="33401" y="0"/>
                    <a:pt x="0" y="35687"/>
                    <a:pt x="0" y="78359"/>
                  </a:cubicBezTo>
                  <a:cubicBezTo>
                    <a:pt x="0" y="124587"/>
                    <a:pt x="33401" y="160274"/>
                    <a:pt x="76835" y="160274"/>
                  </a:cubicBezTo>
                  <a:cubicBezTo>
                    <a:pt x="116967" y="160274"/>
                    <a:pt x="150368" y="124587"/>
                    <a:pt x="150368" y="78359"/>
                  </a:cubicBezTo>
                  <a:cubicBezTo>
                    <a:pt x="150241" y="35687"/>
                    <a:pt x="116840" y="0"/>
                    <a:pt x="76708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48" name="Group 317">
            <a:extLst>
              <a:ext uri="{FF2B5EF4-FFF2-40B4-BE49-F238E27FC236}">
                <a16:creationId xmlns:a16="http://schemas.microsoft.com/office/drawing/2014/main" id="{FA1679F6-BC0B-4295-B89B-74AEED87E4E2}"/>
              </a:ext>
            </a:extLst>
          </p:cNvPr>
          <p:cNvGrpSpPr/>
          <p:nvPr/>
        </p:nvGrpSpPr>
        <p:grpSpPr>
          <a:xfrm>
            <a:off x="6570900" y="4463854"/>
            <a:ext cx="825120" cy="886140"/>
            <a:chOff x="0" y="0"/>
            <a:chExt cx="1100160" cy="1181520"/>
          </a:xfrm>
        </p:grpSpPr>
        <p:sp>
          <p:nvSpPr>
            <p:cNvPr id="549" name="Freeform 318">
              <a:extLst>
                <a:ext uri="{FF2B5EF4-FFF2-40B4-BE49-F238E27FC236}">
                  <a16:creationId xmlns:a16="http://schemas.microsoft.com/office/drawing/2014/main" id="{7BA8A80B-1B0F-5E99-B269-9E2590D288DA}"/>
                </a:ext>
              </a:extLst>
            </p:cNvPr>
            <p:cNvSpPr/>
            <p:nvPr/>
          </p:nvSpPr>
          <p:spPr>
            <a:xfrm>
              <a:off x="0" y="127"/>
              <a:ext cx="1100074" cy="1181227"/>
            </a:xfrm>
            <a:custGeom>
              <a:avLst/>
              <a:gdLst/>
              <a:ahLst/>
              <a:cxnLst/>
              <a:rect l="l" t="t" r="r" b="b"/>
              <a:pathLst>
                <a:path w="1100074" h="1181227">
                  <a:moveTo>
                    <a:pt x="551688" y="244094"/>
                  </a:moveTo>
                  <a:cubicBezTo>
                    <a:pt x="735584" y="244094"/>
                    <a:pt x="879475" y="397383"/>
                    <a:pt x="879475" y="593344"/>
                  </a:cubicBezTo>
                  <a:cubicBezTo>
                    <a:pt x="879475" y="782193"/>
                    <a:pt x="735711" y="946150"/>
                    <a:pt x="551688" y="946150"/>
                  </a:cubicBezTo>
                  <a:cubicBezTo>
                    <a:pt x="354457" y="946150"/>
                    <a:pt x="220726" y="771652"/>
                    <a:pt x="220726" y="593344"/>
                  </a:cubicBezTo>
                  <a:cubicBezTo>
                    <a:pt x="220726" y="397383"/>
                    <a:pt x="371221" y="244094"/>
                    <a:pt x="551688" y="244094"/>
                  </a:cubicBezTo>
                  <a:close/>
                  <a:moveTo>
                    <a:pt x="548386" y="0"/>
                  </a:moveTo>
                  <a:cubicBezTo>
                    <a:pt x="540004" y="0"/>
                    <a:pt x="531622" y="1778"/>
                    <a:pt x="524891" y="5334"/>
                  </a:cubicBezTo>
                  <a:lnTo>
                    <a:pt x="424561" y="94488"/>
                  </a:lnTo>
                  <a:lnTo>
                    <a:pt x="294259" y="76581"/>
                  </a:lnTo>
                  <a:cubicBezTo>
                    <a:pt x="292481" y="76200"/>
                    <a:pt x="290703" y="76073"/>
                    <a:pt x="288925" y="76073"/>
                  </a:cubicBezTo>
                  <a:cubicBezTo>
                    <a:pt x="274066" y="76073"/>
                    <a:pt x="260350" y="88900"/>
                    <a:pt x="257429" y="101600"/>
                  </a:cubicBezTo>
                  <a:lnTo>
                    <a:pt x="207264" y="229870"/>
                  </a:lnTo>
                  <a:lnTo>
                    <a:pt x="86868" y="283210"/>
                  </a:lnTo>
                  <a:cubicBezTo>
                    <a:pt x="70231" y="290322"/>
                    <a:pt x="60198" y="304673"/>
                    <a:pt x="66802" y="322453"/>
                  </a:cubicBezTo>
                  <a:lnTo>
                    <a:pt x="83693" y="461518"/>
                  </a:lnTo>
                  <a:lnTo>
                    <a:pt x="3429" y="568452"/>
                  </a:lnTo>
                  <a:cubicBezTo>
                    <a:pt x="0" y="586105"/>
                    <a:pt x="0" y="604012"/>
                    <a:pt x="6731" y="618236"/>
                  </a:cubicBezTo>
                  <a:lnTo>
                    <a:pt x="86995" y="721614"/>
                  </a:lnTo>
                  <a:lnTo>
                    <a:pt x="70231" y="860552"/>
                  </a:lnTo>
                  <a:cubicBezTo>
                    <a:pt x="66802" y="878459"/>
                    <a:pt x="76962" y="896239"/>
                    <a:pt x="90297" y="899795"/>
                  </a:cubicBezTo>
                  <a:lnTo>
                    <a:pt x="210693" y="953135"/>
                  </a:lnTo>
                  <a:lnTo>
                    <a:pt x="260731" y="1085088"/>
                  </a:lnTo>
                  <a:cubicBezTo>
                    <a:pt x="269113" y="1099947"/>
                    <a:pt x="279781" y="1107313"/>
                    <a:pt x="290830" y="1107313"/>
                  </a:cubicBezTo>
                  <a:cubicBezTo>
                    <a:pt x="293116" y="1107313"/>
                    <a:pt x="295275" y="1106932"/>
                    <a:pt x="297561" y="1106424"/>
                  </a:cubicBezTo>
                  <a:lnTo>
                    <a:pt x="427990" y="1088644"/>
                  </a:lnTo>
                  <a:lnTo>
                    <a:pt x="528320" y="1174115"/>
                  </a:lnTo>
                  <a:cubicBezTo>
                    <a:pt x="538353" y="1177671"/>
                    <a:pt x="541655" y="1181227"/>
                    <a:pt x="548386" y="1181227"/>
                  </a:cubicBezTo>
                  <a:cubicBezTo>
                    <a:pt x="558419" y="1181227"/>
                    <a:pt x="565023" y="1177544"/>
                    <a:pt x="571754" y="1174115"/>
                  </a:cubicBezTo>
                  <a:lnTo>
                    <a:pt x="672211" y="1088644"/>
                  </a:lnTo>
                  <a:lnTo>
                    <a:pt x="799211" y="1106424"/>
                  </a:lnTo>
                  <a:cubicBezTo>
                    <a:pt x="815848" y="1106424"/>
                    <a:pt x="835914" y="1095756"/>
                    <a:pt x="839343" y="1085088"/>
                  </a:cubicBezTo>
                  <a:lnTo>
                    <a:pt x="889381" y="953135"/>
                  </a:lnTo>
                  <a:lnTo>
                    <a:pt x="1009777" y="899795"/>
                  </a:lnTo>
                  <a:cubicBezTo>
                    <a:pt x="1026414" y="892683"/>
                    <a:pt x="1033145" y="878459"/>
                    <a:pt x="1029843" y="860552"/>
                  </a:cubicBezTo>
                  <a:lnTo>
                    <a:pt x="1013079" y="721741"/>
                  </a:lnTo>
                  <a:lnTo>
                    <a:pt x="1093343" y="618363"/>
                  </a:lnTo>
                  <a:cubicBezTo>
                    <a:pt x="1100074" y="604139"/>
                    <a:pt x="1100074" y="579120"/>
                    <a:pt x="1093343" y="568452"/>
                  </a:cubicBezTo>
                  <a:lnTo>
                    <a:pt x="1013079" y="461518"/>
                  </a:lnTo>
                  <a:lnTo>
                    <a:pt x="1029843" y="322453"/>
                  </a:lnTo>
                  <a:cubicBezTo>
                    <a:pt x="1033145" y="304546"/>
                    <a:pt x="1023112" y="286766"/>
                    <a:pt x="1009777" y="283210"/>
                  </a:cubicBezTo>
                  <a:lnTo>
                    <a:pt x="889381" y="229870"/>
                  </a:lnTo>
                  <a:lnTo>
                    <a:pt x="839343" y="101600"/>
                  </a:lnTo>
                  <a:cubicBezTo>
                    <a:pt x="830580" y="86106"/>
                    <a:pt x="819277" y="75946"/>
                    <a:pt x="805434" y="75946"/>
                  </a:cubicBezTo>
                  <a:cubicBezTo>
                    <a:pt x="803402" y="75946"/>
                    <a:pt x="801243" y="76200"/>
                    <a:pt x="799211" y="76581"/>
                  </a:cubicBezTo>
                  <a:lnTo>
                    <a:pt x="672211" y="94488"/>
                  </a:lnTo>
                  <a:lnTo>
                    <a:pt x="571754" y="5334"/>
                  </a:lnTo>
                  <a:cubicBezTo>
                    <a:pt x="565023" y="1778"/>
                    <a:pt x="556768" y="0"/>
                    <a:pt x="54838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50" name="Group 319">
            <a:extLst>
              <a:ext uri="{FF2B5EF4-FFF2-40B4-BE49-F238E27FC236}">
                <a16:creationId xmlns:a16="http://schemas.microsoft.com/office/drawing/2014/main" id="{487299D9-2153-DAB6-EB4A-4A271CD60F6C}"/>
              </a:ext>
            </a:extLst>
          </p:cNvPr>
          <p:cNvGrpSpPr/>
          <p:nvPr/>
        </p:nvGrpSpPr>
        <p:grpSpPr>
          <a:xfrm>
            <a:off x="6877080" y="4996834"/>
            <a:ext cx="213300" cy="117720"/>
            <a:chOff x="0" y="0"/>
            <a:chExt cx="284400" cy="156960"/>
          </a:xfrm>
        </p:grpSpPr>
        <p:sp>
          <p:nvSpPr>
            <p:cNvPr id="551" name="Freeform 320">
              <a:extLst>
                <a:ext uri="{FF2B5EF4-FFF2-40B4-BE49-F238E27FC236}">
                  <a16:creationId xmlns:a16="http://schemas.microsoft.com/office/drawing/2014/main" id="{97F71A1F-70D7-5813-3121-961D0C570341}"/>
                </a:ext>
              </a:extLst>
            </p:cNvPr>
            <p:cNvSpPr/>
            <p:nvPr/>
          </p:nvSpPr>
          <p:spPr>
            <a:xfrm>
              <a:off x="127" y="0"/>
              <a:ext cx="284353" cy="156845"/>
            </a:xfrm>
            <a:custGeom>
              <a:avLst/>
              <a:gdLst/>
              <a:ahLst/>
              <a:cxnLst/>
              <a:rect l="l" t="t" r="r" b="b"/>
              <a:pathLst>
                <a:path w="284353" h="156845">
                  <a:moveTo>
                    <a:pt x="143764" y="0"/>
                  </a:moveTo>
                  <a:cubicBezTo>
                    <a:pt x="76835" y="0"/>
                    <a:pt x="20066" y="49911"/>
                    <a:pt x="0" y="110617"/>
                  </a:cubicBezTo>
                  <a:cubicBezTo>
                    <a:pt x="43434" y="139192"/>
                    <a:pt x="86995" y="156845"/>
                    <a:pt x="143764" y="156845"/>
                  </a:cubicBezTo>
                  <a:cubicBezTo>
                    <a:pt x="197231" y="156845"/>
                    <a:pt x="244221" y="139065"/>
                    <a:pt x="284353" y="110617"/>
                  </a:cubicBezTo>
                  <a:cubicBezTo>
                    <a:pt x="267462" y="46355"/>
                    <a:pt x="210566" y="0"/>
                    <a:pt x="14376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52" name="Group 321">
            <a:extLst>
              <a:ext uri="{FF2B5EF4-FFF2-40B4-BE49-F238E27FC236}">
                <a16:creationId xmlns:a16="http://schemas.microsoft.com/office/drawing/2014/main" id="{7658A30C-6CB5-EA89-4588-8126A21234B6}"/>
              </a:ext>
            </a:extLst>
          </p:cNvPr>
          <p:cNvGrpSpPr/>
          <p:nvPr/>
        </p:nvGrpSpPr>
        <p:grpSpPr>
          <a:xfrm>
            <a:off x="7153020" y="5170714"/>
            <a:ext cx="303480" cy="295380"/>
            <a:chOff x="0" y="0"/>
            <a:chExt cx="404640" cy="393840"/>
          </a:xfrm>
        </p:grpSpPr>
        <p:sp>
          <p:nvSpPr>
            <p:cNvPr id="553" name="Freeform 322">
              <a:extLst>
                <a:ext uri="{FF2B5EF4-FFF2-40B4-BE49-F238E27FC236}">
                  <a16:creationId xmlns:a16="http://schemas.microsoft.com/office/drawing/2014/main" id="{130ABB47-4849-3D48-6AAD-04292D77B0D0}"/>
                </a:ext>
              </a:extLst>
            </p:cNvPr>
            <p:cNvSpPr/>
            <p:nvPr/>
          </p:nvSpPr>
          <p:spPr>
            <a:xfrm>
              <a:off x="0" y="127"/>
              <a:ext cx="404622" cy="393573"/>
            </a:xfrm>
            <a:custGeom>
              <a:avLst/>
              <a:gdLst/>
              <a:ahLst/>
              <a:cxnLst/>
              <a:rect l="l" t="t" r="r" b="b"/>
              <a:pathLst>
                <a:path w="404622" h="393573">
                  <a:moveTo>
                    <a:pt x="304292" y="0"/>
                  </a:moveTo>
                  <a:cubicBezTo>
                    <a:pt x="290957" y="14224"/>
                    <a:pt x="280924" y="24892"/>
                    <a:pt x="264160" y="32004"/>
                  </a:cubicBezTo>
                  <a:lnTo>
                    <a:pt x="170561" y="71247"/>
                  </a:lnTo>
                  <a:lnTo>
                    <a:pt x="133731" y="167640"/>
                  </a:lnTo>
                  <a:cubicBezTo>
                    <a:pt x="117094" y="213995"/>
                    <a:pt x="73533" y="239014"/>
                    <a:pt x="30099" y="239014"/>
                  </a:cubicBezTo>
                  <a:lnTo>
                    <a:pt x="16764" y="239014"/>
                  </a:lnTo>
                  <a:lnTo>
                    <a:pt x="0" y="235331"/>
                  </a:lnTo>
                  <a:lnTo>
                    <a:pt x="123825" y="381635"/>
                  </a:lnTo>
                  <a:cubicBezTo>
                    <a:pt x="131318" y="389636"/>
                    <a:pt x="142621" y="393573"/>
                    <a:pt x="153416" y="393573"/>
                  </a:cubicBezTo>
                  <a:cubicBezTo>
                    <a:pt x="156972" y="393573"/>
                    <a:pt x="160528" y="393065"/>
                    <a:pt x="163957" y="392176"/>
                  </a:cubicBezTo>
                  <a:cubicBezTo>
                    <a:pt x="173990" y="385064"/>
                    <a:pt x="187325" y="377952"/>
                    <a:pt x="187325" y="360172"/>
                  </a:cubicBezTo>
                  <a:lnTo>
                    <a:pt x="220853" y="185420"/>
                  </a:lnTo>
                  <a:lnTo>
                    <a:pt x="371221" y="149733"/>
                  </a:lnTo>
                  <a:cubicBezTo>
                    <a:pt x="374904" y="151257"/>
                    <a:pt x="378206" y="152019"/>
                    <a:pt x="381254" y="152019"/>
                  </a:cubicBezTo>
                  <a:cubicBezTo>
                    <a:pt x="391922" y="152019"/>
                    <a:pt x="398653" y="143129"/>
                    <a:pt x="401320" y="131953"/>
                  </a:cubicBezTo>
                  <a:cubicBezTo>
                    <a:pt x="404622" y="121158"/>
                    <a:pt x="401320" y="106934"/>
                    <a:pt x="391287" y="92710"/>
                  </a:cubicBezTo>
                  <a:lnTo>
                    <a:pt x="304292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54" name="Group 323">
            <a:extLst>
              <a:ext uri="{FF2B5EF4-FFF2-40B4-BE49-F238E27FC236}">
                <a16:creationId xmlns:a16="http://schemas.microsoft.com/office/drawing/2014/main" id="{B1213FF5-8BAE-C7C6-F74C-B46D9AB6B182}"/>
              </a:ext>
            </a:extLst>
          </p:cNvPr>
          <p:cNvGrpSpPr/>
          <p:nvPr/>
        </p:nvGrpSpPr>
        <p:grpSpPr>
          <a:xfrm>
            <a:off x="6513120" y="5176114"/>
            <a:ext cx="303480" cy="296460"/>
            <a:chOff x="0" y="0"/>
            <a:chExt cx="404640" cy="395280"/>
          </a:xfrm>
        </p:grpSpPr>
        <p:sp>
          <p:nvSpPr>
            <p:cNvPr id="555" name="Freeform 324">
              <a:extLst>
                <a:ext uri="{FF2B5EF4-FFF2-40B4-BE49-F238E27FC236}">
                  <a16:creationId xmlns:a16="http://schemas.microsoft.com/office/drawing/2014/main" id="{F17A8BFE-BBD7-23B0-C368-E7089B396944}"/>
                </a:ext>
              </a:extLst>
            </p:cNvPr>
            <p:cNvSpPr/>
            <p:nvPr/>
          </p:nvSpPr>
          <p:spPr>
            <a:xfrm>
              <a:off x="0" y="127"/>
              <a:ext cx="404876" cy="395224"/>
            </a:xfrm>
            <a:custGeom>
              <a:avLst/>
              <a:gdLst/>
              <a:ahLst/>
              <a:cxnLst/>
              <a:rect l="l" t="t" r="r" b="b"/>
              <a:pathLst>
                <a:path w="404876" h="395224">
                  <a:moveTo>
                    <a:pt x="100457" y="0"/>
                  </a:moveTo>
                  <a:lnTo>
                    <a:pt x="13335" y="96266"/>
                  </a:lnTo>
                  <a:cubicBezTo>
                    <a:pt x="0" y="96266"/>
                    <a:pt x="0" y="114046"/>
                    <a:pt x="3429" y="124841"/>
                  </a:cubicBezTo>
                  <a:cubicBezTo>
                    <a:pt x="10160" y="139065"/>
                    <a:pt x="16764" y="149733"/>
                    <a:pt x="33528" y="153416"/>
                  </a:cubicBezTo>
                  <a:lnTo>
                    <a:pt x="184023" y="189103"/>
                  </a:lnTo>
                  <a:lnTo>
                    <a:pt x="217424" y="363728"/>
                  </a:lnTo>
                  <a:cubicBezTo>
                    <a:pt x="220853" y="374523"/>
                    <a:pt x="230759" y="388747"/>
                    <a:pt x="244221" y="392303"/>
                  </a:cubicBezTo>
                  <a:cubicBezTo>
                    <a:pt x="247142" y="394462"/>
                    <a:pt x="250698" y="395224"/>
                    <a:pt x="254381" y="395224"/>
                  </a:cubicBezTo>
                  <a:cubicBezTo>
                    <a:pt x="263525" y="395224"/>
                    <a:pt x="273939" y="390271"/>
                    <a:pt x="281051" y="385191"/>
                  </a:cubicBezTo>
                  <a:lnTo>
                    <a:pt x="404876" y="239014"/>
                  </a:lnTo>
                  <a:lnTo>
                    <a:pt x="384810" y="242570"/>
                  </a:lnTo>
                  <a:lnTo>
                    <a:pt x="378079" y="242570"/>
                  </a:lnTo>
                  <a:cubicBezTo>
                    <a:pt x="331216" y="242570"/>
                    <a:pt x="294386" y="213995"/>
                    <a:pt x="271018" y="171196"/>
                  </a:cubicBezTo>
                  <a:lnTo>
                    <a:pt x="234188" y="71247"/>
                  </a:lnTo>
                  <a:lnTo>
                    <a:pt x="143891" y="32004"/>
                  </a:lnTo>
                  <a:cubicBezTo>
                    <a:pt x="127127" y="24892"/>
                    <a:pt x="113792" y="14224"/>
                    <a:pt x="100457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56" name="Group 325">
            <a:extLst>
              <a:ext uri="{FF2B5EF4-FFF2-40B4-BE49-F238E27FC236}">
                <a16:creationId xmlns:a16="http://schemas.microsoft.com/office/drawing/2014/main" id="{376374C8-DDB6-9C3F-9778-7CD4077D2574}"/>
              </a:ext>
            </a:extLst>
          </p:cNvPr>
          <p:cNvGrpSpPr/>
          <p:nvPr/>
        </p:nvGrpSpPr>
        <p:grpSpPr>
          <a:xfrm>
            <a:off x="2763360" y="4868854"/>
            <a:ext cx="220860" cy="232740"/>
            <a:chOff x="0" y="0"/>
            <a:chExt cx="294480" cy="310320"/>
          </a:xfrm>
        </p:grpSpPr>
        <p:sp>
          <p:nvSpPr>
            <p:cNvPr id="557" name="Freeform 326">
              <a:extLst>
                <a:ext uri="{FF2B5EF4-FFF2-40B4-BE49-F238E27FC236}">
                  <a16:creationId xmlns:a16="http://schemas.microsoft.com/office/drawing/2014/main" id="{B97E2ED8-E5C3-1ADE-1773-F9C5F32B4C7D}"/>
                </a:ext>
              </a:extLst>
            </p:cNvPr>
            <p:cNvSpPr/>
            <p:nvPr/>
          </p:nvSpPr>
          <p:spPr>
            <a:xfrm>
              <a:off x="127" y="127"/>
              <a:ext cx="294386" cy="310134"/>
            </a:xfrm>
            <a:custGeom>
              <a:avLst/>
              <a:gdLst/>
              <a:ahLst/>
              <a:cxnLst/>
              <a:rect l="l" t="t" r="r" b="b"/>
              <a:pathLst>
                <a:path w="294386" h="310134">
                  <a:moveTo>
                    <a:pt x="147066" y="0"/>
                  </a:moveTo>
                  <a:cubicBezTo>
                    <a:pt x="66802" y="0"/>
                    <a:pt x="0" y="71247"/>
                    <a:pt x="0" y="153162"/>
                  </a:cubicBezTo>
                  <a:cubicBezTo>
                    <a:pt x="0" y="238887"/>
                    <a:pt x="66929" y="310134"/>
                    <a:pt x="147193" y="310134"/>
                  </a:cubicBezTo>
                  <a:cubicBezTo>
                    <a:pt x="227457" y="310134"/>
                    <a:pt x="294386" y="238887"/>
                    <a:pt x="294386" y="153162"/>
                  </a:cubicBezTo>
                  <a:cubicBezTo>
                    <a:pt x="294259" y="71247"/>
                    <a:pt x="227330" y="0"/>
                    <a:pt x="14706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58" name="Group 327">
            <a:extLst>
              <a:ext uri="{FF2B5EF4-FFF2-40B4-BE49-F238E27FC236}">
                <a16:creationId xmlns:a16="http://schemas.microsoft.com/office/drawing/2014/main" id="{C31B0567-E9F8-EF06-DD2A-6B3C8E804BFC}"/>
              </a:ext>
            </a:extLst>
          </p:cNvPr>
          <p:cNvGrpSpPr/>
          <p:nvPr/>
        </p:nvGrpSpPr>
        <p:grpSpPr>
          <a:xfrm>
            <a:off x="2512260" y="4487074"/>
            <a:ext cx="275940" cy="294300"/>
            <a:chOff x="0" y="0"/>
            <a:chExt cx="367920" cy="392400"/>
          </a:xfrm>
        </p:grpSpPr>
        <p:sp>
          <p:nvSpPr>
            <p:cNvPr id="559" name="Freeform 328">
              <a:extLst>
                <a:ext uri="{FF2B5EF4-FFF2-40B4-BE49-F238E27FC236}">
                  <a16:creationId xmlns:a16="http://schemas.microsoft.com/office/drawing/2014/main" id="{6D11AFF9-1C54-15D9-692E-DF8D1CF43135}"/>
                </a:ext>
              </a:extLst>
            </p:cNvPr>
            <p:cNvSpPr/>
            <p:nvPr/>
          </p:nvSpPr>
          <p:spPr>
            <a:xfrm>
              <a:off x="0" y="127"/>
              <a:ext cx="368046" cy="392176"/>
            </a:xfrm>
            <a:custGeom>
              <a:avLst/>
              <a:gdLst/>
              <a:ahLst/>
              <a:cxnLst/>
              <a:rect l="l" t="t" r="r" b="b"/>
              <a:pathLst>
                <a:path w="368046" h="392176">
                  <a:moveTo>
                    <a:pt x="184023" y="0"/>
                  </a:moveTo>
                  <a:cubicBezTo>
                    <a:pt x="83693" y="0"/>
                    <a:pt x="0" y="89027"/>
                    <a:pt x="0" y="195961"/>
                  </a:cubicBezTo>
                  <a:cubicBezTo>
                    <a:pt x="0" y="302895"/>
                    <a:pt x="83693" y="392176"/>
                    <a:pt x="184023" y="392176"/>
                  </a:cubicBezTo>
                  <a:cubicBezTo>
                    <a:pt x="291084" y="392176"/>
                    <a:pt x="368046" y="303022"/>
                    <a:pt x="368046" y="196088"/>
                  </a:cubicBezTo>
                  <a:cubicBezTo>
                    <a:pt x="368046" y="89154"/>
                    <a:pt x="284226" y="0"/>
                    <a:pt x="18402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60" name="Group 329">
            <a:extLst>
              <a:ext uri="{FF2B5EF4-FFF2-40B4-BE49-F238E27FC236}">
                <a16:creationId xmlns:a16="http://schemas.microsoft.com/office/drawing/2014/main" id="{F4EFDABC-5603-013E-2B41-56C8A9780841}"/>
              </a:ext>
            </a:extLst>
          </p:cNvPr>
          <p:cNvGrpSpPr/>
          <p:nvPr/>
        </p:nvGrpSpPr>
        <p:grpSpPr>
          <a:xfrm>
            <a:off x="2956140" y="4487074"/>
            <a:ext cx="275940" cy="294300"/>
            <a:chOff x="0" y="0"/>
            <a:chExt cx="367920" cy="392400"/>
          </a:xfrm>
        </p:grpSpPr>
        <p:sp>
          <p:nvSpPr>
            <p:cNvPr id="561" name="Freeform 330">
              <a:extLst>
                <a:ext uri="{FF2B5EF4-FFF2-40B4-BE49-F238E27FC236}">
                  <a16:creationId xmlns:a16="http://schemas.microsoft.com/office/drawing/2014/main" id="{412F1AEA-07B3-870E-BE18-247CBBE45365}"/>
                </a:ext>
              </a:extLst>
            </p:cNvPr>
            <p:cNvSpPr/>
            <p:nvPr/>
          </p:nvSpPr>
          <p:spPr>
            <a:xfrm>
              <a:off x="127" y="127"/>
              <a:ext cx="367665" cy="392176"/>
            </a:xfrm>
            <a:custGeom>
              <a:avLst/>
              <a:gdLst/>
              <a:ahLst/>
              <a:cxnLst/>
              <a:rect l="l" t="t" r="r" b="b"/>
              <a:pathLst>
                <a:path w="367665" h="392176">
                  <a:moveTo>
                    <a:pt x="183769" y="0"/>
                  </a:moveTo>
                  <a:cubicBezTo>
                    <a:pt x="83439" y="0"/>
                    <a:pt x="0" y="89027"/>
                    <a:pt x="0" y="195961"/>
                  </a:cubicBezTo>
                  <a:cubicBezTo>
                    <a:pt x="0" y="302895"/>
                    <a:pt x="83439" y="392176"/>
                    <a:pt x="183769" y="392176"/>
                  </a:cubicBezTo>
                  <a:cubicBezTo>
                    <a:pt x="284099" y="392176"/>
                    <a:pt x="367665" y="303022"/>
                    <a:pt x="367665" y="196088"/>
                  </a:cubicBezTo>
                  <a:cubicBezTo>
                    <a:pt x="367665" y="89154"/>
                    <a:pt x="284226" y="0"/>
                    <a:pt x="18376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62" name="Group 331">
            <a:extLst>
              <a:ext uri="{FF2B5EF4-FFF2-40B4-BE49-F238E27FC236}">
                <a16:creationId xmlns:a16="http://schemas.microsoft.com/office/drawing/2014/main" id="{28AEEA04-88EB-0B38-7F24-CB6AA38EAD7A}"/>
              </a:ext>
            </a:extLst>
          </p:cNvPr>
          <p:cNvGrpSpPr/>
          <p:nvPr/>
        </p:nvGrpSpPr>
        <p:grpSpPr>
          <a:xfrm>
            <a:off x="2803320" y="5146954"/>
            <a:ext cx="132840" cy="85860"/>
            <a:chOff x="0" y="0"/>
            <a:chExt cx="177120" cy="114480"/>
          </a:xfrm>
        </p:grpSpPr>
        <p:sp>
          <p:nvSpPr>
            <p:cNvPr id="563" name="Freeform 332">
              <a:extLst>
                <a:ext uri="{FF2B5EF4-FFF2-40B4-BE49-F238E27FC236}">
                  <a16:creationId xmlns:a16="http://schemas.microsoft.com/office/drawing/2014/main" id="{5C42AC44-483A-4BAD-97CD-A8E57E1731B6}"/>
                </a:ext>
              </a:extLst>
            </p:cNvPr>
            <p:cNvSpPr/>
            <p:nvPr/>
          </p:nvSpPr>
          <p:spPr>
            <a:xfrm>
              <a:off x="127" y="0"/>
              <a:ext cx="177038" cy="114427"/>
            </a:xfrm>
            <a:custGeom>
              <a:avLst/>
              <a:gdLst/>
              <a:ahLst/>
              <a:cxnLst/>
              <a:rect l="l" t="t" r="r" b="b"/>
              <a:pathLst>
                <a:path w="177038" h="114427">
                  <a:moveTo>
                    <a:pt x="0" y="0"/>
                  </a:moveTo>
                  <a:lnTo>
                    <a:pt x="90170" y="114427"/>
                  </a:lnTo>
                  <a:lnTo>
                    <a:pt x="177038" y="0"/>
                  </a:lnTo>
                  <a:cubicBezTo>
                    <a:pt x="153670" y="14351"/>
                    <a:pt x="123698" y="17907"/>
                    <a:pt x="90170" y="17907"/>
                  </a:cubicBezTo>
                  <a:cubicBezTo>
                    <a:pt x="60071" y="17907"/>
                    <a:pt x="29972" y="10795"/>
                    <a:pt x="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64" name="Group 333">
            <a:extLst>
              <a:ext uri="{FF2B5EF4-FFF2-40B4-BE49-F238E27FC236}">
                <a16:creationId xmlns:a16="http://schemas.microsoft.com/office/drawing/2014/main" id="{E02F71F4-355F-AA1C-A30F-108B8CA59DB3}"/>
              </a:ext>
            </a:extLst>
          </p:cNvPr>
          <p:cNvGrpSpPr/>
          <p:nvPr/>
        </p:nvGrpSpPr>
        <p:grpSpPr>
          <a:xfrm>
            <a:off x="2625120" y="5128594"/>
            <a:ext cx="223020" cy="360720"/>
            <a:chOff x="0" y="0"/>
            <a:chExt cx="297360" cy="480960"/>
          </a:xfrm>
        </p:grpSpPr>
        <p:sp>
          <p:nvSpPr>
            <p:cNvPr id="565" name="Freeform 334">
              <a:extLst>
                <a:ext uri="{FF2B5EF4-FFF2-40B4-BE49-F238E27FC236}">
                  <a16:creationId xmlns:a16="http://schemas.microsoft.com/office/drawing/2014/main" id="{811FC0E3-A267-4F33-F576-5B38D7EF94D7}"/>
                </a:ext>
              </a:extLst>
            </p:cNvPr>
            <p:cNvSpPr/>
            <p:nvPr/>
          </p:nvSpPr>
          <p:spPr>
            <a:xfrm>
              <a:off x="127" y="127"/>
              <a:ext cx="297180" cy="480822"/>
            </a:xfrm>
            <a:custGeom>
              <a:avLst/>
              <a:gdLst/>
              <a:ahLst/>
              <a:cxnLst/>
              <a:rect l="l" t="t" r="r" b="b"/>
              <a:pathLst>
                <a:path w="297180" h="480822">
                  <a:moveTo>
                    <a:pt x="133604" y="0"/>
                  </a:moveTo>
                  <a:cubicBezTo>
                    <a:pt x="50165" y="67564"/>
                    <a:pt x="0" y="170942"/>
                    <a:pt x="0" y="281432"/>
                  </a:cubicBezTo>
                  <a:lnTo>
                    <a:pt x="0" y="441579"/>
                  </a:lnTo>
                  <a:cubicBezTo>
                    <a:pt x="0" y="462915"/>
                    <a:pt x="16637" y="480822"/>
                    <a:pt x="40132" y="480822"/>
                  </a:cubicBezTo>
                  <a:lnTo>
                    <a:pt x="297180" y="480822"/>
                  </a:lnTo>
                  <a:lnTo>
                    <a:pt x="297180" y="213614"/>
                  </a:lnTo>
                  <a:lnTo>
                    <a:pt x="133604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66" name="Group 335">
            <a:extLst>
              <a:ext uri="{FF2B5EF4-FFF2-40B4-BE49-F238E27FC236}">
                <a16:creationId xmlns:a16="http://schemas.microsoft.com/office/drawing/2014/main" id="{EC545570-2652-B32F-B164-6739892E91A2}"/>
              </a:ext>
            </a:extLst>
          </p:cNvPr>
          <p:cNvGrpSpPr/>
          <p:nvPr/>
        </p:nvGrpSpPr>
        <p:grpSpPr>
          <a:xfrm>
            <a:off x="2901060" y="5131294"/>
            <a:ext cx="223020" cy="360720"/>
            <a:chOff x="0" y="0"/>
            <a:chExt cx="297360" cy="480960"/>
          </a:xfrm>
        </p:grpSpPr>
        <p:sp>
          <p:nvSpPr>
            <p:cNvPr id="567" name="Freeform 336">
              <a:extLst>
                <a:ext uri="{FF2B5EF4-FFF2-40B4-BE49-F238E27FC236}">
                  <a16:creationId xmlns:a16="http://schemas.microsoft.com/office/drawing/2014/main" id="{A1FB8477-E483-C4CD-7EF6-70593C8F2560}"/>
                </a:ext>
              </a:extLst>
            </p:cNvPr>
            <p:cNvSpPr/>
            <p:nvPr/>
          </p:nvSpPr>
          <p:spPr>
            <a:xfrm>
              <a:off x="127" y="0"/>
              <a:ext cx="297180" cy="480822"/>
            </a:xfrm>
            <a:custGeom>
              <a:avLst/>
              <a:gdLst/>
              <a:ahLst/>
              <a:cxnLst/>
              <a:rect l="l" t="t" r="r" b="b"/>
              <a:pathLst>
                <a:path w="297180" h="480822">
                  <a:moveTo>
                    <a:pt x="163576" y="0"/>
                  </a:moveTo>
                  <a:lnTo>
                    <a:pt x="0" y="213741"/>
                  </a:lnTo>
                  <a:lnTo>
                    <a:pt x="0" y="480822"/>
                  </a:lnTo>
                  <a:lnTo>
                    <a:pt x="260477" y="480822"/>
                  </a:lnTo>
                  <a:cubicBezTo>
                    <a:pt x="280543" y="480822"/>
                    <a:pt x="297180" y="463042"/>
                    <a:pt x="297180" y="441706"/>
                  </a:cubicBezTo>
                  <a:lnTo>
                    <a:pt x="297180" y="281432"/>
                  </a:lnTo>
                  <a:cubicBezTo>
                    <a:pt x="293878" y="167386"/>
                    <a:pt x="243713" y="64135"/>
                    <a:pt x="16357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68" name="Group 337">
            <a:extLst>
              <a:ext uri="{FF2B5EF4-FFF2-40B4-BE49-F238E27FC236}">
                <a16:creationId xmlns:a16="http://schemas.microsoft.com/office/drawing/2014/main" id="{5BFC175D-F3D8-59BC-C6C7-35B8C6953D93}"/>
              </a:ext>
            </a:extLst>
          </p:cNvPr>
          <p:cNvGrpSpPr/>
          <p:nvPr/>
        </p:nvGrpSpPr>
        <p:grpSpPr>
          <a:xfrm>
            <a:off x="2908620" y="4770034"/>
            <a:ext cx="439020" cy="368820"/>
            <a:chOff x="0" y="0"/>
            <a:chExt cx="585360" cy="491760"/>
          </a:xfrm>
        </p:grpSpPr>
        <p:sp>
          <p:nvSpPr>
            <p:cNvPr id="569" name="Freeform 338">
              <a:extLst>
                <a:ext uri="{FF2B5EF4-FFF2-40B4-BE49-F238E27FC236}">
                  <a16:creationId xmlns:a16="http://schemas.microsoft.com/office/drawing/2014/main" id="{5670B49C-3B3C-7D50-49DF-9E0A48ACD471}"/>
                </a:ext>
              </a:extLst>
            </p:cNvPr>
            <p:cNvSpPr/>
            <p:nvPr/>
          </p:nvSpPr>
          <p:spPr>
            <a:xfrm>
              <a:off x="0" y="0"/>
              <a:ext cx="585216" cy="491744"/>
            </a:xfrm>
            <a:custGeom>
              <a:avLst/>
              <a:gdLst/>
              <a:ahLst/>
              <a:cxnLst/>
              <a:rect l="l" t="t" r="r" b="b"/>
              <a:pathLst>
                <a:path w="585216" h="491744">
                  <a:moveTo>
                    <a:pt x="391287" y="171069"/>
                  </a:moveTo>
                  <a:cubicBezTo>
                    <a:pt x="414782" y="171069"/>
                    <a:pt x="431419" y="188976"/>
                    <a:pt x="431419" y="210312"/>
                  </a:cubicBezTo>
                  <a:cubicBezTo>
                    <a:pt x="431419" y="231648"/>
                    <a:pt x="414782" y="249428"/>
                    <a:pt x="391287" y="249428"/>
                  </a:cubicBezTo>
                  <a:lnTo>
                    <a:pt x="317754" y="249428"/>
                  </a:lnTo>
                  <a:cubicBezTo>
                    <a:pt x="297688" y="249428"/>
                    <a:pt x="280924" y="231648"/>
                    <a:pt x="280924" y="210312"/>
                  </a:cubicBezTo>
                  <a:cubicBezTo>
                    <a:pt x="280924" y="188976"/>
                    <a:pt x="297688" y="171069"/>
                    <a:pt x="317754" y="171069"/>
                  </a:cubicBezTo>
                  <a:close/>
                  <a:moveTo>
                    <a:pt x="438150" y="0"/>
                  </a:moveTo>
                  <a:cubicBezTo>
                    <a:pt x="391287" y="60579"/>
                    <a:pt x="324485" y="96266"/>
                    <a:pt x="247523" y="96266"/>
                  </a:cubicBezTo>
                  <a:cubicBezTo>
                    <a:pt x="170561" y="96266"/>
                    <a:pt x="103759" y="57023"/>
                    <a:pt x="56896" y="7112"/>
                  </a:cubicBezTo>
                  <a:cubicBezTo>
                    <a:pt x="36830" y="25019"/>
                    <a:pt x="16764" y="42799"/>
                    <a:pt x="0" y="64135"/>
                  </a:cubicBezTo>
                  <a:cubicBezTo>
                    <a:pt x="100330" y="85471"/>
                    <a:pt x="173863" y="178181"/>
                    <a:pt x="173863" y="295783"/>
                  </a:cubicBezTo>
                  <a:cubicBezTo>
                    <a:pt x="173863" y="331470"/>
                    <a:pt x="167132" y="363474"/>
                    <a:pt x="153797" y="392049"/>
                  </a:cubicBezTo>
                  <a:cubicBezTo>
                    <a:pt x="197358" y="420497"/>
                    <a:pt x="234061" y="452501"/>
                    <a:pt x="267462" y="491744"/>
                  </a:cubicBezTo>
                  <a:lnTo>
                    <a:pt x="548513" y="491744"/>
                  </a:lnTo>
                  <a:cubicBezTo>
                    <a:pt x="568579" y="491744"/>
                    <a:pt x="585216" y="473837"/>
                    <a:pt x="585216" y="452501"/>
                  </a:cubicBezTo>
                  <a:lnTo>
                    <a:pt x="585216" y="295783"/>
                  </a:lnTo>
                  <a:cubicBezTo>
                    <a:pt x="581914" y="171069"/>
                    <a:pt x="521716" y="64135"/>
                    <a:pt x="43815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70" name="Group 339">
            <a:extLst>
              <a:ext uri="{FF2B5EF4-FFF2-40B4-BE49-F238E27FC236}">
                <a16:creationId xmlns:a16="http://schemas.microsoft.com/office/drawing/2014/main" id="{C1882BF8-676F-72B2-DC73-465F52ECE7D4}"/>
              </a:ext>
            </a:extLst>
          </p:cNvPr>
          <p:cNvGrpSpPr/>
          <p:nvPr/>
        </p:nvGrpSpPr>
        <p:grpSpPr>
          <a:xfrm>
            <a:off x="2404260" y="4767334"/>
            <a:ext cx="434160" cy="368820"/>
            <a:chOff x="0" y="0"/>
            <a:chExt cx="578880" cy="491760"/>
          </a:xfrm>
        </p:grpSpPr>
        <p:sp>
          <p:nvSpPr>
            <p:cNvPr id="571" name="Freeform 340">
              <a:extLst>
                <a:ext uri="{FF2B5EF4-FFF2-40B4-BE49-F238E27FC236}">
                  <a16:creationId xmlns:a16="http://schemas.microsoft.com/office/drawing/2014/main" id="{46644535-B477-C1A3-0691-14448531E6F6}"/>
                </a:ext>
              </a:extLst>
            </p:cNvPr>
            <p:cNvSpPr/>
            <p:nvPr/>
          </p:nvSpPr>
          <p:spPr>
            <a:xfrm>
              <a:off x="127" y="127"/>
              <a:ext cx="578739" cy="491490"/>
            </a:xfrm>
            <a:custGeom>
              <a:avLst/>
              <a:gdLst/>
              <a:ahLst/>
              <a:cxnLst/>
              <a:rect l="l" t="t" r="r" b="b"/>
              <a:pathLst>
                <a:path w="578739" h="491490">
                  <a:moveTo>
                    <a:pt x="257556" y="174498"/>
                  </a:moveTo>
                  <a:cubicBezTo>
                    <a:pt x="277622" y="174498"/>
                    <a:pt x="294386" y="192405"/>
                    <a:pt x="294386" y="213741"/>
                  </a:cubicBezTo>
                  <a:cubicBezTo>
                    <a:pt x="294386" y="235077"/>
                    <a:pt x="277622" y="252857"/>
                    <a:pt x="257556" y="252857"/>
                  </a:cubicBezTo>
                  <a:lnTo>
                    <a:pt x="183896" y="252857"/>
                  </a:lnTo>
                  <a:cubicBezTo>
                    <a:pt x="160528" y="252857"/>
                    <a:pt x="143764" y="235077"/>
                    <a:pt x="143764" y="213741"/>
                  </a:cubicBezTo>
                  <a:cubicBezTo>
                    <a:pt x="143764" y="192405"/>
                    <a:pt x="160528" y="174498"/>
                    <a:pt x="183896" y="174498"/>
                  </a:cubicBezTo>
                  <a:close/>
                  <a:moveTo>
                    <a:pt x="140462" y="0"/>
                  </a:moveTo>
                  <a:cubicBezTo>
                    <a:pt x="56769" y="64135"/>
                    <a:pt x="0" y="170942"/>
                    <a:pt x="0" y="288417"/>
                  </a:cubicBezTo>
                  <a:lnTo>
                    <a:pt x="0" y="445262"/>
                  </a:lnTo>
                  <a:cubicBezTo>
                    <a:pt x="0" y="473710"/>
                    <a:pt x="10033" y="491490"/>
                    <a:pt x="33401" y="491490"/>
                  </a:cubicBezTo>
                  <a:lnTo>
                    <a:pt x="311023" y="491490"/>
                  </a:lnTo>
                  <a:cubicBezTo>
                    <a:pt x="341122" y="448691"/>
                    <a:pt x="378079" y="413131"/>
                    <a:pt x="424815" y="391795"/>
                  </a:cubicBezTo>
                  <a:cubicBezTo>
                    <a:pt x="411480" y="359791"/>
                    <a:pt x="404749" y="331216"/>
                    <a:pt x="404749" y="295529"/>
                  </a:cubicBezTo>
                  <a:cubicBezTo>
                    <a:pt x="404749" y="181610"/>
                    <a:pt x="478282" y="85471"/>
                    <a:pt x="578739" y="64008"/>
                  </a:cubicBezTo>
                  <a:cubicBezTo>
                    <a:pt x="561975" y="38989"/>
                    <a:pt x="541909" y="21209"/>
                    <a:pt x="521843" y="3429"/>
                  </a:cubicBezTo>
                  <a:cubicBezTo>
                    <a:pt x="474980" y="57023"/>
                    <a:pt x="408051" y="92583"/>
                    <a:pt x="334518" y="92583"/>
                  </a:cubicBezTo>
                  <a:cubicBezTo>
                    <a:pt x="257556" y="92583"/>
                    <a:pt x="190627" y="57023"/>
                    <a:pt x="14046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72" name="Group 341">
            <a:extLst>
              <a:ext uri="{FF2B5EF4-FFF2-40B4-BE49-F238E27FC236}">
                <a16:creationId xmlns:a16="http://schemas.microsoft.com/office/drawing/2014/main" id="{72845625-6DE4-E015-235D-BBCE1D225B80}"/>
              </a:ext>
            </a:extLst>
          </p:cNvPr>
          <p:cNvGrpSpPr/>
          <p:nvPr/>
        </p:nvGrpSpPr>
        <p:grpSpPr>
          <a:xfrm>
            <a:off x="8375040" y="4464394"/>
            <a:ext cx="55080" cy="149580"/>
            <a:chOff x="0" y="0"/>
            <a:chExt cx="73440" cy="199440"/>
          </a:xfrm>
        </p:grpSpPr>
        <p:sp>
          <p:nvSpPr>
            <p:cNvPr id="573" name="Freeform 342">
              <a:extLst>
                <a:ext uri="{FF2B5EF4-FFF2-40B4-BE49-F238E27FC236}">
                  <a16:creationId xmlns:a16="http://schemas.microsoft.com/office/drawing/2014/main" id="{1E38694B-8A34-944A-C27C-CA19232053C8}"/>
                </a:ext>
              </a:extLst>
            </p:cNvPr>
            <p:cNvSpPr/>
            <p:nvPr/>
          </p:nvSpPr>
          <p:spPr>
            <a:xfrm>
              <a:off x="0" y="127"/>
              <a:ext cx="73279" cy="199263"/>
            </a:xfrm>
            <a:custGeom>
              <a:avLst/>
              <a:gdLst/>
              <a:ahLst/>
              <a:cxnLst/>
              <a:rect l="l" t="t" r="r" b="b"/>
              <a:pathLst>
                <a:path w="73279" h="199263">
                  <a:moveTo>
                    <a:pt x="36703" y="0"/>
                  </a:moveTo>
                  <a:cubicBezTo>
                    <a:pt x="16764" y="0"/>
                    <a:pt x="0" y="17780"/>
                    <a:pt x="0" y="39116"/>
                  </a:cubicBezTo>
                  <a:lnTo>
                    <a:pt x="0" y="160147"/>
                  </a:lnTo>
                  <a:cubicBezTo>
                    <a:pt x="0" y="181483"/>
                    <a:pt x="16764" y="199263"/>
                    <a:pt x="36703" y="199263"/>
                  </a:cubicBezTo>
                  <a:cubicBezTo>
                    <a:pt x="56642" y="199263"/>
                    <a:pt x="73279" y="181356"/>
                    <a:pt x="73279" y="160020"/>
                  </a:cubicBezTo>
                  <a:lnTo>
                    <a:pt x="73279" y="39116"/>
                  </a:lnTo>
                  <a:cubicBezTo>
                    <a:pt x="73279" y="17780"/>
                    <a:pt x="56769" y="0"/>
                    <a:pt x="3670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74" name="Group 343">
            <a:extLst>
              <a:ext uri="{FF2B5EF4-FFF2-40B4-BE49-F238E27FC236}">
                <a16:creationId xmlns:a16="http://schemas.microsoft.com/office/drawing/2014/main" id="{BFB13E8A-15F1-D4D1-AD43-2A10D05E68C2}"/>
              </a:ext>
            </a:extLst>
          </p:cNvPr>
          <p:cNvGrpSpPr/>
          <p:nvPr/>
        </p:nvGrpSpPr>
        <p:grpSpPr>
          <a:xfrm>
            <a:off x="8543520" y="4527574"/>
            <a:ext cx="112860" cy="115560"/>
            <a:chOff x="0" y="0"/>
            <a:chExt cx="150480" cy="154080"/>
          </a:xfrm>
        </p:grpSpPr>
        <p:sp>
          <p:nvSpPr>
            <p:cNvPr id="575" name="Freeform 344">
              <a:extLst>
                <a:ext uri="{FF2B5EF4-FFF2-40B4-BE49-F238E27FC236}">
                  <a16:creationId xmlns:a16="http://schemas.microsoft.com/office/drawing/2014/main" id="{19CF6279-05A1-D15B-9DA0-8782521F65E0}"/>
                </a:ext>
              </a:extLst>
            </p:cNvPr>
            <p:cNvSpPr/>
            <p:nvPr/>
          </p:nvSpPr>
          <p:spPr>
            <a:xfrm>
              <a:off x="0" y="127"/>
              <a:ext cx="150368" cy="153924"/>
            </a:xfrm>
            <a:custGeom>
              <a:avLst/>
              <a:gdLst/>
              <a:ahLst/>
              <a:cxnLst/>
              <a:rect l="l" t="t" r="r" b="b"/>
              <a:pathLst>
                <a:path w="150368" h="153924">
                  <a:moveTo>
                    <a:pt x="113665" y="0"/>
                  </a:moveTo>
                  <a:cubicBezTo>
                    <a:pt x="103632" y="0"/>
                    <a:pt x="93599" y="2540"/>
                    <a:pt x="86868" y="8001"/>
                  </a:cubicBezTo>
                  <a:lnTo>
                    <a:pt x="13335" y="89789"/>
                  </a:lnTo>
                  <a:cubicBezTo>
                    <a:pt x="0" y="104013"/>
                    <a:pt x="0" y="129032"/>
                    <a:pt x="13335" y="143256"/>
                  </a:cubicBezTo>
                  <a:cubicBezTo>
                    <a:pt x="20066" y="150368"/>
                    <a:pt x="28448" y="153924"/>
                    <a:pt x="37084" y="153924"/>
                  </a:cubicBezTo>
                  <a:cubicBezTo>
                    <a:pt x="45720" y="153924"/>
                    <a:pt x="55118" y="150368"/>
                    <a:pt x="63500" y="143256"/>
                  </a:cubicBezTo>
                  <a:lnTo>
                    <a:pt x="140335" y="61341"/>
                  </a:lnTo>
                  <a:cubicBezTo>
                    <a:pt x="150368" y="47117"/>
                    <a:pt x="150368" y="22225"/>
                    <a:pt x="140335" y="8001"/>
                  </a:cubicBezTo>
                  <a:cubicBezTo>
                    <a:pt x="133731" y="2540"/>
                    <a:pt x="123698" y="0"/>
                    <a:pt x="11366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76" name="Group 345">
            <a:extLst>
              <a:ext uri="{FF2B5EF4-FFF2-40B4-BE49-F238E27FC236}">
                <a16:creationId xmlns:a16="http://schemas.microsoft.com/office/drawing/2014/main" id="{9957A70A-0645-6094-91AD-89E3BD721801}"/>
              </a:ext>
            </a:extLst>
          </p:cNvPr>
          <p:cNvGrpSpPr/>
          <p:nvPr/>
        </p:nvGrpSpPr>
        <p:grpSpPr>
          <a:xfrm>
            <a:off x="8706060" y="4878574"/>
            <a:ext cx="112860" cy="61560"/>
            <a:chOff x="0" y="0"/>
            <a:chExt cx="150480" cy="82080"/>
          </a:xfrm>
        </p:grpSpPr>
        <p:sp>
          <p:nvSpPr>
            <p:cNvPr id="577" name="Freeform 346">
              <a:extLst>
                <a:ext uri="{FF2B5EF4-FFF2-40B4-BE49-F238E27FC236}">
                  <a16:creationId xmlns:a16="http://schemas.microsoft.com/office/drawing/2014/main" id="{449FB8AF-F717-1345-1E21-99598FC11645}"/>
                </a:ext>
              </a:extLst>
            </p:cNvPr>
            <p:cNvSpPr/>
            <p:nvPr/>
          </p:nvSpPr>
          <p:spPr>
            <a:xfrm>
              <a:off x="127" y="127"/>
              <a:ext cx="150368" cy="81915"/>
            </a:xfrm>
            <a:custGeom>
              <a:avLst/>
              <a:gdLst/>
              <a:ahLst/>
              <a:cxnLst/>
              <a:rect l="l" t="t" r="r" b="b"/>
              <a:pathLst>
                <a:path w="150368" h="81915">
                  <a:moveTo>
                    <a:pt x="40005" y="0"/>
                  </a:moveTo>
                  <a:cubicBezTo>
                    <a:pt x="16637" y="0"/>
                    <a:pt x="0" y="17780"/>
                    <a:pt x="0" y="39116"/>
                  </a:cubicBezTo>
                  <a:cubicBezTo>
                    <a:pt x="0" y="64135"/>
                    <a:pt x="16637" y="81915"/>
                    <a:pt x="40132" y="81915"/>
                  </a:cubicBezTo>
                  <a:lnTo>
                    <a:pt x="113538" y="81915"/>
                  </a:lnTo>
                  <a:cubicBezTo>
                    <a:pt x="133604" y="81915"/>
                    <a:pt x="150368" y="64135"/>
                    <a:pt x="150368" y="39116"/>
                  </a:cubicBezTo>
                  <a:cubicBezTo>
                    <a:pt x="150368" y="17780"/>
                    <a:pt x="133604" y="0"/>
                    <a:pt x="113538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78" name="Group 347">
            <a:extLst>
              <a:ext uri="{FF2B5EF4-FFF2-40B4-BE49-F238E27FC236}">
                <a16:creationId xmlns:a16="http://schemas.microsoft.com/office/drawing/2014/main" id="{4FFD6447-5BA4-510C-31D1-742B0EC24B9B}"/>
              </a:ext>
            </a:extLst>
          </p:cNvPr>
          <p:cNvGrpSpPr/>
          <p:nvPr/>
        </p:nvGrpSpPr>
        <p:grpSpPr>
          <a:xfrm>
            <a:off x="7936560" y="4878574"/>
            <a:ext cx="112860" cy="58860"/>
            <a:chOff x="0" y="0"/>
            <a:chExt cx="150480" cy="78480"/>
          </a:xfrm>
        </p:grpSpPr>
        <p:sp>
          <p:nvSpPr>
            <p:cNvPr id="579" name="Freeform 348">
              <a:extLst>
                <a:ext uri="{FF2B5EF4-FFF2-40B4-BE49-F238E27FC236}">
                  <a16:creationId xmlns:a16="http://schemas.microsoft.com/office/drawing/2014/main" id="{F82B542B-AF0C-C89E-C580-97D34B615996}"/>
                </a:ext>
              </a:extLst>
            </p:cNvPr>
            <p:cNvSpPr/>
            <p:nvPr/>
          </p:nvSpPr>
          <p:spPr>
            <a:xfrm>
              <a:off x="127" y="127"/>
              <a:ext cx="150368" cy="78359"/>
            </a:xfrm>
            <a:custGeom>
              <a:avLst/>
              <a:gdLst/>
              <a:ahLst/>
              <a:cxnLst/>
              <a:rect l="l" t="t" r="r" b="b"/>
              <a:pathLst>
                <a:path w="150368" h="78359">
                  <a:moveTo>
                    <a:pt x="36703" y="0"/>
                  </a:moveTo>
                  <a:cubicBezTo>
                    <a:pt x="16637" y="0"/>
                    <a:pt x="0" y="17780"/>
                    <a:pt x="0" y="39116"/>
                  </a:cubicBezTo>
                  <a:cubicBezTo>
                    <a:pt x="0" y="64135"/>
                    <a:pt x="16637" y="78359"/>
                    <a:pt x="36703" y="78359"/>
                  </a:cubicBezTo>
                  <a:lnTo>
                    <a:pt x="113538" y="78359"/>
                  </a:lnTo>
                  <a:cubicBezTo>
                    <a:pt x="133604" y="78359"/>
                    <a:pt x="150368" y="64135"/>
                    <a:pt x="150368" y="39116"/>
                  </a:cubicBezTo>
                  <a:cubicBezTo>
                    <a:pt x="150368" y="17780"/>
                    <a:pt x="133604" y="0"/>
                    <a:pt x="113538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80" name="Group 349">
            <a:extLst>
              <a:ext uri="{FF2B5EF4-FFF2-40B4-BE49-F238E27FC236}">
                <a16:creationId xmlns:a16="http://schemas.microsoft.com/office/drawing/2014/main" id="{97A08AB3-1AC8-FBC0-4062-10B8B4F8ECDB}"/>
              </a:ext>
            </a:extLst>
          </p:cNvPr>
          <p:cNvGrpSpPr/>
          <p:nvPr/>
        </p:nvGrpSpPr>
        <p:grpSpPr>
          <a:xfrm>
            <a:off x="8154720" y="4527574"/>
            <a:ext cx="112860" cy="115560"/>
            <a:chOff x="0" y="0"/>
            <a:chExt cx="150480" cy="154080"/>
          </a:xfrm>
        </p:grpSpPr>
        <p:sp>
          <p:nvSpPr>
            <p:cNvPr id="581" name="Freeform 350">
              <a:extLst>
                <a:ext uri="{FF2B5EF4-FFF2-40B4-BE49-F238E27FC236}">
                  <a16:creationId xmlns:a16="http://schemas.microsoft.com/office/drawing/2014/main" id="{55621EBB-92CD-7694-8F37-14C7270CCA74}"/>
                </a:ext>
              </a:extLst>
            </p:cNvPr>
            <p:cNvSpPr/>
            <p:nvPr/>
          </p:nvSpPr>
          <p:spPr>
            <a:xfrm>
              <a:off x="127" y="127"/>
              <a:ext cx="150114" cy="153924"/>
            </a:xfrm>
            <a:custGeom>
              <a:avLst/>
              <a:gdLst/>
              <a:ahLst/>
              <a:cxnLst/>
              <a:rect l="l" t="t" r="r" b="b"/>
              <a:pathLst>
                <a:path w="150114" h="153924">
                  <a:moveTo>
                    <a:pt x="38354" y="0"/>
                  </a:moveTo>
                  <a:cubicBezTo>
                    <a:pt x="29083" y="0"/>
                    <a:pt x="20066" y="2540"/>
                    <a:pt x="13335" y="8001"/>
                  </a:cubicBezTo>
                  <a:cubicBezTo>
                    <a:pt x="0" y="22225"/>
                    <a:pt x="0" y="50673"/>
                    <a:pt x="13335" y="61341"/>
                  </a:cubicBezTo>
                  <a:lnTo>
                    <a:pt x="86868" y="143256"/>
                  </a:lnTo>
                  <a:cubicBezTo>
                    <a:pt x="93599" y="150368"/>
                    <a:pt x="103505" y="153924"/>
                    <a:pt x="113538" y="153924"/>
                  </a:cubicBezTo>
                  <a:cubicBezTo>
                    <a:pt x="123571" y="153924"/>
                    <a:pt x="133604" y="150368"/>
                    <a:pt x="140208" y="143256"/>
                  </a:cubicBezTo>
                  <a:cubicBezTo>
                    <a:pt x="150114" y="129032"/>
                    <a:pt x="150114" y="104013"/>
                    <a:pt x="140208" y="89789"/>
                  </a:cubicBezTo>
                  <a:lnTo>
                    <a:pt x="63373" y="8001"/>
                  </a:lnTo>
                  <a:cubicBezTo>
                    <a:pt x="56769" y="2540"/>
                    <a:pt x="47625" y="0"/>
                    <a:pt x="3835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82" name="Group 351">
            <a:extLst>
              <a:ext uri="{FF2B5EF4-FFF2-40B4-BE49-F238E27FC236}">
                <a16:creationId xmlns:a16="http://schemas.microsoft.com/office/drawing/2014/main" id="{DE6C8A7D-D2C1-51BE-4FC7-EFFF39E7BD28}"/>
              </a:ext>
            </a:extLst>
          </p:cNvPr>
          <p:cNvGrpSpPr/>
          <p:nvPr/>
        </p:nvGrpSpPr>
        <p:grpSpPr>
          <a:xfrm>
            <a:off x="7986240" y="4643134"/>
            <a:ext cx="117720" cy="88020"/>
            <a:chOff x="0" y="0"/>
            <a:chExt cx="156960" cy="117360"/>
          </a:xfrm>
        </p:grpSpPr>
        <p:sp>
          <p:nvSpPr>
            <p:cNvPr id="583" name="Freeform 352">
              <a:extLst>
                <a:ext uri="{FF2B5EF4-FFF2-40B4-BE49-F238E27FC236}">
                  <a16:creationId xmlns:a16="http://schemas.microsoft.com/office/drawing/2014/main" id="{AF186ED3-0EC3-4DA0-2DC0-CDB4F7040267}"/>
                </a:ext>
              </a:extLst>
            </p:cNvPr>
            <p:cNvSpPr/>
            <p:nvPr/>
          </p:nvSpPr>
          <p:spPr>
            <a:xfrm>
              <a:off x="127" y="0"/>
              <a:ext cx="156845" cy="117348"/>
            </a:xfrm>
            <a:custGeom>
              <a:avLst/>
              <a:gdLst/>
              <a:ahLst/>
              <a:cxnLst/>
              <a:rect l="l" t="t" r="r" b="b"/>
              <a:pathLst>
                <a:path w="156845" h="117348">
                  <a:moveTo>
                    <a:pt x="41783" y="0"/>
                  </a:moveTo>
                  <a:cubicBezTo>
                    <a:pt x="28194" y="0"/>
                    <a:pt x="13843" y="9144"/>
                    <a:pt x="6604" y="21971"/>
                  </a:cubicBezTo>
                  <a:cubicBezTo>
                    <a:pt x="0" y="39878"/>
                    <a:pt x="6604" y="64770"/>
                    <a:pt x="23241" y="75438"/>
                  </a:cubicBezTo>
                  <a:lnTo>
                    <a:pt x="100076" y="114681"/>
                  </a:lnTo>
                  <a:cubicBezTo>
                    <a:pt x="104394" y="116459"/>
                    <a:pt x="109220" y="117348"/>
                    <a:pt x="113919" y="117348"/>
                  </a:cubicBezTo>
                  <a:cubicBezTo>
                    <a:pt x="127889" y="117348"/>
                    <a:pt x="142748" y="109982"/>
                    <a:pt x="150114" y="96774"/>
                  </a:cubicBezTo>
                  <a:cubicBezTo>
                    <a:pt x="156845" y="78867"/>
                    <a:pt x="150114" y="50419"/>
                    <a:pt x="133350" y="43307"/>
                  </a:cubicBezTo>
                  <a:lnTo>
                    <a:pt x="56642" y="4318"/>
                  </a:lnTo>
                  <a:cubicBezTo>
                    <a:pt x="52070" y="1397"/>
                    <a:pt x="46990" y="0"/>
                    <a:pt x="4178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84" name="Group 353">
            <a:extLst>
              <a:ext uri="{FF2B5EF4-FFF2-40B4-BE49-F238E27FC236}">
                <a16:creationId xmlns:a16="http://schemas.microsoft.com/office/drawing/2014/main" id="{A6D4C301-1F4E-3853-B3E3-7C88BE39C95C}"/>
              </a:ext>
            </a:extLst>
          </p:cNvPr>
          <p:cNvGrpSpPr/>
          <p:nvPr/>
        </p:nvGrpSpPr>
        <p:grpSpPr>
          <a:xfrm>
            <a:off x="8648820" y="4643674"/>
            <a:ext cx="117720" cy="90720"/>
            <a:chOff x="0" y="0"/>
            <a:chExt cx="156960" cy="120960"/>
          </a:xfrm>
        </p:grpSpPr>
        <p:sp>
          <p:nvSpPr>
            <p:cNvPr id="585" name="Freeform 354">
              <a:extLst>
                <a:ext uri="{FF2B5EF4-FFF2-40B4-BE49-F238E27FC236}">
                  <a16:creationId xmlns:a16="http://schemas.microsoft.com/office/drawing/2014/main" id="{5B5B8978-0C6E-F342-A5AA-E91C14B76120}"/>
                </a:ext>
              </a:extLst>
            </p:cNvPr>
            <p:cNvSpPr/>
            <p:nvPr/>
          </p:nvSpPr>
          <p:spPr>
            <a:xfrm>
              <a:off x="0" y="0"/>
              <a:ext cx="156845" cy="120904"/>
            </a:xfrm>
            <a:custGeom>
              <a:avLst/>
              <a:gdLst/>
              <a:ahLst/>
              <a:cxnLst/>
              <a:rect l="l" t="t" r="r" b="b"/>
              <a:pathLst>
                <a:path w="156845" h="120904">
                  <a:moveTo>
                    <a:pt x="117602" y="0"/>
                  </a:moveTo>
                  <a:cubicBezTo>
                    <a:pt x="111125" y="0"/>
                    <a:pt x="104140" y="2032"/>
                    <a:pt x="96901" y="6477"/>
                  </a:cubicBezTo>
                  <a:lnTo>
                    <a:pt x="23368" y="45593"/>
                  </a:lnTo>
                  <a:cubicBezTo>
                    <a:pt x="6731" y="56134"/>
                    <a:pt x="0" y="77470"/>
                    <a:pt x="6731" y="98933"/>
                  </a:cubicBezTo>
                  <a:cubicBezTo>
                    <a:pt x="13970" y="111760"/>
                    <a:pt x="26543" y="120904"/>
                    <a:pt x="40513" y="120904"/>
                  </a:cubicBezTo>
                  <a:cubicBezTo>
                    <a:pt x="45847" y="120904"/>
                    <a:pt x="51308" y="119507"/>
                    <a:pt x="56896" y="116586"/>
                  </a:cubicBezTo>
                  <a:lnTo>
                    <a:pt x="133477" y="77470"/>
                  </a:lnTo>
                  <a:cubicBezTo>
                    <a:pt x="150241" y="66802"/>
                    <a:pt x="156845" y="45593"/>
                    <a:pt x="150241" y="24257"/>
                  </a:cubicBezTo>
                  <a:cubicBezTo>
                    <a:pt x="143383" y="9652"/>
                    <a:pt x="131826" y="0"/>
                    <a:pt x="11760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86" name="Group 355">
            <a:extLst>
              <a:ext uri="{FF2B5EF4-FFF2-40B4-BE49-F238E27FC236}">
                <a16:creationId xmlns:a16="http://schemas.microsoft.com/office/drawing/2014/main" id="{1C7909D5-0480-98CE-4FBA-949C19A55472}"/>
              </a:ext>
            </a:extLst>
          </p:cNvPr>
          <p:cNvGrpSpPr/>
          <p:nvPr/>
        </p:nvGrpSpPr>
        <p:grpSpPr>
          <a:xfrm>
            <a:off x="8086680" y="4638274"/>
            <a:ext cx="564300" cy="827280"/>
            <a:chOff x="0" y="0"/>
            <a:chExt cx="752400" cy="1103040"/>
          </a:xfrm>
        </p:grpSpPr>
        <p:sp>
          <p:nvSpPr>
            <p:cNvPr id="587" name="Freeform 356">
              <a:extLst>
                <a:ext uri="{FF2B5EF4-FFF2-40B4-BE49-F238E27FC236}">
                  <a16:creationId xmlns:a16="http://schemas.microsoft.com/office/drawing/2014/main" id="{115B2189-3EE3-61B7-49CE-3B27A399F336}"/>
                </a:ext>
              </a:extLst>
            </p:cNvPr>
            <p:cNvSpPr/>
            <p:nvPr/>
          </p:nvSpPr>
          <p:spPr>
            <a:xfrm>
              <a:off x="0" y="0"/>
              <a:ext cx="752348" cy="1102868"/>
            </a:xfrm>
            <a:custGeom>
              <a:avLst/>
              <a:gdLst/>
              <a:ahLst/>
              <a:cxnLst/>
              <a:rect l="l" t="t" r="r" b="b"/>
              <a:pathLst>
                <a:path w="752348" h="1102868">
                  <a:moveTo>
                    <a:pt x="374523" y="0"/>
                  </a:moveTo>
                  <a:cubicBezTo>
                    <a:pt x="334391" y="0"/>
                    <a:pt x="300990" y="35687"/>
                    <a:pt x="300990" y="82042"/>
                  </a:cubicBezTo>
                  <a:lnTo>
                    <a:pt x="300990" y="160401"/>
                  </a:lnTo>
                  <a:cubicBezTo>
                    <a:pt x="300990" y="117602"/>
                    <a:pt x="267462" y="82042"/>
                    <a:pt x="224028" y="82042"/>
                  </a:cubicBezTo>
                  <a:cubicBezTo>
                    <a:pt x="183896" y="82042"/>
                    <a:pt x="150495" y="117729"/>
                    <a:pt x="150495" y="160401"/>
                  </a:cubicBezTo>
                  <a:lnTo>
                    <a:pt x="150495" y="242443"/>
                  </a:lnTo>
                  <a:cubicBezTo>
                    <a:pt x="163830" y="242443"/>
                    <a:pt x="173863" y="235331"/>
                    <a:pt x="187198" y="235331"/>
                  </a:cubicBezTo>
                  <a:lnTo>
                    <a:pt x="371221" y="235331"/>
                  </a:lnTo>
                  <a:cubicBezTo>
                    <a:pt x="451485" y="235331"/>
                    <a:pt x="518287" y="306578"/>
                    <a:pt x="518287" y="392176"/>
                  </a:cubicBezTo>
                  <a:cubicBezTo>
                    <a:pt x="518287" y="463423"/>
                    <a:pt x="474853" y="520446"/>
                    <a:pt x="414655" y="538353"/>
                  </a:cubicBezTo>
                  <a:cubicBezTo>
                    <a:pt x="431292" y="574040"/>
                    <a:pt x="441452" y="620268"/>
                    <a:pt x="441452" y="663067"/>
                  </a:cubicBezTo>
                  <a:cubicBezTo>
                    <a:pt x="441452" y="688086"/>
                    <a:pt x="424688" y="705866"/>
                    <a:pt x="404622" y="705866"/>
                  </a:cubicBezTo>
                  <a:cubicBezTo>
                    <a:pt x="384556" y="705866"/>
                    <a:pt x="367919" y="688086"/>
                    <a:pt x="367919" y="663067"/>
                  </a:cubicBezTo>
                  <a:cubicBezTo>
                    <a:pt x="367919" y="556133"/>
                    <a:pt x="284226" y="467106"/>
                    <a:pt x="184023" y="467106"/>
                  </a:cubicBezTo>
                  <a:lnTo>
                    <a:pt x="367919" y="467106"/>
                  </a:lnTo>
                  <a:cubicBezTo>
                    <a:pt x="408051" y="467106"/>
                    <a:pt x="441452" y="431419"/>
                    <a:pt x="441452" y="388620"/>
                  </a:cubicBezTo>
                  <a:cubicBezTo>
                    <a:pt x="441452" y="342392"/>
                    <a:pt x="408051" y="306705"/>
                    <a:pt x="367919" y="306705"/>
                  </a:cubicBezTo>
                  <a:lnTo>
                    <a:pt x="183896" y="306705"/>
                  </a:lnTo>
                  <a:cubicBezTo>
                    <a:pt x="83693" y="306578"/>
                    <a:pt x="0" y="395605"/>
                    <a:pt x="0" y="502666"/>
                  </a:cubicBezTo>
                  <a:lnTo>
                    <a:pt x="0" y="584581"/>
                  </a:lnTo>
                  <a:cubicBezTo>
                    <a:pt x="0" y="691515"/>
                    <a:pt x="56896" y="787781"/>
                    <a:pt x="147066" y="834009"/>
                  </a:cubicBezTo>
                  <a:lnTo>
                    <a:pt x="147066" y="941070"/>
                  </a:lnTo>
                  <a:cubicBezTo>
                    <a:pt x="103632" y="941070"/>
                    <a:pt x="70231" y="976757"/>
                    <a:pt x="70231" y="1019429"/>
                  </a:cubicBezTo>
                  <a:lnTo>
                    <a:pt x="70231" y="1062228"/>
                  </a:lnTo>
                  <a:cubicBezTo>
                    <a:pt x="70231" y="1083564"/>
                    <a:pt x="86868" y="1101344"/>
                    <a:pt x="106934" y="1101344"/>
                  </a:cubicBezTo>
                  <a:lnTo>
                    <a:pt x="621919" y="1101344"/>
                  </a:lnTo>
                  <a:cubicBezTo>
                    <a:pt x="628650" y="1102487"/>
                    <a:pt x="634492" y="1102868"/>
                    <a:pt x="639826" y="1102868"/>
                  </a:cubicBezTo>
                  <a:cubicBezTo>
                    <a:pt x="669163" y="1102868"/>
                    <a:pt x="678815" y="1087374"/>
                    <a:pt x="678815" y="1069213"/>
                  </a:cubicBezTo>
                  <a:lnTo>
                    <a:pt x="678815" y="1030097"/>
                  </a:lnTo>
                  <a:cubicBezTo>
                    <a:pt x="678815" y="983869"/>
                    <a:pt x="648716" y="948182"/>
                    <a:pt x="605155" y="948182"/>
                  </a:cubicBezTo>
                  <a:lnTo>
                    <a:pt x="605155" y="841248"/>
                  </a:lnTo>
                  <a:cubicBezTo>
                    <a:pt x="692150" y="798322"/>
                    <a:pt x="752348" y="698627"/>
                    <a:pt x="752348" y="591693"/>
                  </a:cubicBezTo>
                  <a:lnTo>
                    <a:pt x="752348" y="242443"/>
                  </a:lnTo>
                  <a:cubicBezTo>
                    <a:pt x="752348" y="196088"/>
                    <a:pt x="718947" y="160401"/>
                    <a:pt x="675386" y="160401"/>
                  </a:cubicBezTo>
                  <a:cubicBezTo>
                    <a:pt x="635254" y="160401"/>
                    <a:pt x="601853" y="196088"/>
                    <a:pt x="601853" y="242443"/>
                  </a:cubicBezTo>
                  <a:lnTo>
                    <a:pt x="601853" y="160401"/>
                  </a:lnTo>
                  <a:cubicBezTo>
                    <a:pt x="601853" y="117602"/>
                    <a:pt x="568452" y="82042"/>
                    <a:pt x="524891" y="82042"/>
                  </a:cubicBezTo>
                  <a:cubicBezTo>
                    <a:pt x="484759" y="82042"/>
                    <a:pt x="451358" y="117729"/>
                    <a:pt x="451358" y="160401"/>
                  </a:cubicBezTo>
                  <a:lnTo>
                    <a:pt x="451358" y="82042"/>
                  </a:lnTo>
                  <a:cubicBezTo>
                    <a:pt x="451358" y="35687"/>
                    <a:pt x="417957" y="0"/>
                    <a:pt x="37452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88" name="Group 357">
            <a:extLst>
              <a:ext uri="{FF2B5EF4-FFF2-40B4-BE49-F238E27FC236}">
                <a16:creationId xmlns:a16="http://schemas.microsoft.com/office/drawing/2014/main" id="{6C97F5AA-91BB-B897-1148-007AB301F044}"/>
              </a:ext>
            </a:extLst>
          </p:cNvPr>
          <p:cNvGrpSpPr/>
          <p:nvPr/>
        </p:nvGrpSpPr>
        <p:grpSpPr>
          <a:xfrm>
            <a:off x="9050580" y="4714954"/>
            <a:ext cx="436320" cy="497340"/>
            <a:chOff x="0" y="0"/>
            <a:chExt cx="581760" cy="663120"/>
          </a:xfrm>
        </p:grpSpPr>
        <p:sp>
          <p:nvSpPr>
            <p:cNvPr id="589" name="Freeform 358">
              <a:extLst>
                <a:ext uri="{FF2B5EF4-FFF2-40B4-BE49-F238E27FC236}">
                  <a16:creationId xmlns:a16="http://schemas.microsoft.com/office/drawing/2014/main" id="{E6D6C398-B624-8A61-336A-7D4BDD2745CC}"/>
                </a:ext>
              </a:extLst>
            </p:cNvPr>
            <p:cNvSpPr/>
            <p:nvPr/>
          </p:nvSpPr>
          <p:spPr>
            <a:xfrm>
              <a:off x="127" y="127"/>
              <a:ext cx="581533" cy="662940"/>
            </a:xfrm>
            <a:custGeom>
              <a:avLst/>
              <a:gdLst/>
              <a:ahLst/>
              <a:cxnLst/>
              <a:rect l="l" t="t" r="r" b="b"/>
              <a:pathLst>
                <a:path w="581533" h="662940">
                  <a:moveTo>
                    <a:pt x="274066" y="0"/>
                  </a:moveTo>
                  <a:lnTo>
                    <a:pt x="43434" y="249428"/>
                  </a:lnTo>
                  <a:cubicBezTo>
                    <a:pt x="0" y="295783"/>
                    <a:pt x="0" y="370586"/>
                    <a:pt x="43434" y="413385"/>
                  </a:cubicBezTo>
                  <a:lnTo>
                    <a:pt x="274066" y="662940"/>
                  </a:lnTo>
                  <a:lnTo>
                    <a:pt x="401066" y="524002"/>
                  </a:lnTo>
                  <a:cubicBezTo>
                    <a:pt x="407797" y="518541"/>
                    <a:pt x="417830" y="516001"/>
                    <a:pt x="427355" y="516001"/>
                  </a:cubicBezTo>
                  <a:cubicBezTo>
                    <a:pt x="436880" y="516001"/>
                    <a:pt x="446151" y="518541"/>
                    <a:pt x="451231" y="524002"/>
                  </a:cubicBezTo>
                  <a:lnTo>
                    <a:pt x="501269" y="577342"/>
                  </a:lnTo>
                  <a:cubicBezTo>
                    <a:pt x="508000" y="584454"/>
                    <a:pt x="518033" y="588137"/>
                    <a:pt x="527558" y="588137"/>
                  </a:cubicBezTo>
                  <a:cubicBezTo>
                    <a:pt x="537083" y="588137"/>
                    <a:pt x="546481" y="584454"/>
                    <a:pt x="551434" y="577342"/>
                  </a:cubicBezTo>
                  <a:cubicBezTo>
                    <a:pt x="564769" y="566674"/>
                    <a:pt x="564769" y="538226"/>
                    <a:pt x="551434" y="524002"/>
                  </a:cubicBezTo>
                  <a:lnTo>
                    <a:pt x="501269" y="470535"/>
                  </a:lnTo>
                  <a:cubicBezTo>
                    <a:pt x="491236" y="459867"/>
                    <a:pt x="491236" y="431419"/>
                    <a:pt x="501269" y="417195"/>
                  </a:cubicBezTo>
                  <a:lnTo>
                    <a:pt x="581533" y="335153"/>
                  </a:lnTo>
                  <a:lnTo>
                    <a:pt x="531495" y="281686"/>
                  </a:lnTo>
                  <a:lnTo>
                    <a:pt x="508000" y="306705"/>
                  </a:lnTo>
                  <a:cubicBezTo>
                    <a:pt x="486283" y="329946"/>
                    <a:pt x="457962" y="341376"/>
                    <a:pt x="429514" y="341376"/>
                  </a:cubicBezTo>
                  <a:cubicBezTo>
                    <a:pt x="401066" y="341376"/>
                    <a:pt x="372618" y="329819"/>
                    <a:pt x="351028" y="306705"/>
                  </a:cubicBezTo>
                  <a:cubicBezTo>
                    <a:pt x="310769" y="263906"/>
                    <a:pt x="310769" y="188976"/>
                    <a:pt x="351028" y="142748"/>
                  </a:cubicBezTo>
                  <a:lnTo>
                    <a:pt x="377825" y="117729"/>
                  </a:lnTo>
                  <a:lnTo>
                    <a:pt x="274066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90" name="Group 359">
            <a:extLst>
              <a:ext uri="{FF2B5EF4-FFF2-40B4-BE49-F238E27FC236}">
                <a16:creationId xmlns:a16="http://schemas.microsoft.com/office/drawing/2014/main" id="{6EECDE9F-2C77-BC97-A2ED-F7040B10A2F0}"/>
              </a:ext>
            </a:extLst>
          </p:cNvPr>
          <p:cNvGrpSpPr/>
          <p:nvPr/>
        </p:nvGrpSpPr>
        <p:grpSpPr>
          <a:xfrm>
            <a:off x="9296280" y="4463854"/>
            <a:ext cx="463860" cy="454140"/>
            <a:chOff x="0" y="0"/>
            <a:chExt cx="618480" cy="605520"/>
          </a:xfrm>
        </p:grpSpPr>
        <p:sp>
          <p:nvSpPr>
            <p:cNvPr id="591" name="Freeform 360">
              <a:extLst>
                <a:ext uri="{FF2B5EF4-FFF2-40B4-BE49-F238E27FC236}">
                  <a16:creationId xmlns:a16="http://schemas.microsoft.com/office/drawing/2014/main" id="{49565350-8D8D-CF95-F311-C0E1B2A7DEFA}"/>
                </a:ext>
              </a:extLst>
            </p:cNvPr>
            <p:cNvSpPr/>
            <p:nvPr/>
          </p:nvSpPr>
          <p:spPr>
            <a:xfrm>
              <a:off x="0" y="0"/>
              <a:ext cx="618490" cy="605536"/>
            </a:xfrm>
            <a:custGeom>
              <a:avLst/>
              <a:gdLst/>
              <a:ahLst/>
              <a:cxnLst/>
              <a:rect l="l" t="t" r="r" b="b"/>
              <a:pathLst>
                <a:path w="618490" h="605536">
                  <a:moveTo>
                    <a:pt x="310515" y="0"/>
                  </a:moveTo>
                  <a:cubicBezTo>
                    <a:pt x="282448" y="0"/>
                    <a:pt x="254000" y="10795"/>
                    <a:pt x="233934" y="32131"/>
                  </a:cubicBezTo>
                  <a:lnTo>
                    <a:pt x="0" y="277749"/>
                  </a:lnTo>
                  <a:lnTo>
                    <a:pt x="130429" y="416687"/>
                  </a:lnTo>
                  <a:cubicBezTo>
                    <a:pt x="140462" y="427482"/>
                    <a:pt x="140462" y="455930"/>
                    <a:pt x="130429" y="466598"/>
                  </a:cubicBezTo>
                  <a:lnTo>
                    <a:pt x="76962" y="520065"/>
                  </a:lnTo>
                  <a:cubicBezTo>
                    <a:pt x="66929" y="534289"/>
                    <a:pt x="66929" y="562737"/>
                    <a:pt x="76962" y="573405"/>
                  </a:cubicBezTo>
                  <a:cubicBezTo>
                    <a:pt x="83693" y="580517"/>
                    <a:pt x="93599" y="584200"/>
                    <a:pt x="103759" y="584200"/>
                  </a:cubicBezTo>
                  <a:cubicBezTo>
                    <a:pt x="113919" y="584200"/>
                    <a:pt x="123825" y="580644"/>
                    <a:pt x="130556" y="573405"/>
                  </a:cubicBezTo>
                  <a:lnTo>
                    <a:pt x="180594" y="520065"/>
                  </a:lnTo>
                  <a:cubicBezTo>
                    <a:pt x="185674" y="514731"/>
                    <a:pt x="194818" y="512064"/>
                    <a:pt x="204470" y="512064"/>
                  </a:cubicBezTo>
                  <a:cubicBezTo>
                    <a:pt x="214122" y="512064"/>
                    <a:pt x="224155" y="514731"/>
                    <a:pt x="230759" y="520065"/>
                  </a:cubicBezTo>
                  <a:lnTo>
                    <a:pt x="307594" y="605536"/>
                  </a:lnTo>
                  <a:lnTo>
                    <a:pt x="357759" y="552069"/>
                  </a:lnTo>
                  <a:lnTo>
                    <a:pt x="334391" y="527177"/>
                  </a:lnTo>
                  <a:cubicBezTo>
                    <a:pt x="290830" y="480822"/>
                    <a:pt x="290830" y="406146"/>
                    <a:pt x="334391" y="363347"/>
                  </a:cubicBezTo>
                  <a:cubicBezTo>
                    <a:pt x="354457" y="340233"/>
                    <a:pt x="382778" y="328549"/>
                    <a:pt x="411226" y="328549"/>
                  </a:cubicBezTo>
                  <a:cubicBezTo>
                    <a:pt x="439674" y="328549"/>
                    <a:pt x="468122" y="340233"/>
                    <a:pt x="488188" y="363347"/>
                  </a:cubicBezTo>
                  <a:lnTo>
                    <a:pt x="514985" y="388239"/>
                  </a:lnTo>
                  <a:lnTo>
                    <a:pt x="618490" y="277749"/>
                  </a:lnTo>
                  <a:lnTo>
                    <a:pt x="384429" y="32131"/>
                  </a:lnTo>
                  <a:cubicBezTo>
                    <a:pt x="366014" y="10795"/>
                    <a:pt x="338455" y="0"/>
                    <a:pt x="31051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92" name="Group 361">
            <a:extLst>
              <a:ext uri="{FF2B5EF4-FFF2-40B4-BE49-F238E27FC236}">
                <a16:creationId xmlns:a16="http://schemas.microsoft.com/office/drawing/2014/main" id="{B674B885-A9B7-C321-B4EE-4DA6D2776FD3}"/>
              </a:ext>
            </a:extLst>
          </p:cNvPr>
          <p:cNvGrpSpPr/>
          <p:nvPr/>
        </p:nvGrpSpPr>
        <p:grpSpPr>
          <a:xfrm>
            <a:off x="9572220" y="4714954"/>
            <a:ext cx="436320" cy="494640"/>
            <a:chOff x="0" y="0"/>
            <a:chExt cx="581760" cy="659520"/>
          </a:xfrm>
        </p:grpSpPr>
        <p:sp>
          <p:nvSpPr>
            <p:cNvPr id="593" name="Freeform 362">
              <a:extLst>
                <a:ext uri="{FF2B5EF4-FFF2-40B4-BE49-F238E27FC236}">
                  <a16:creationId xmlns:a16="http://schemas.microsoft.com/office/drawing/2014/main" id="{EBB230A4-C851-51C1-3BA9-0F5E923B06BC}"/>
                </a:ext>
              </a:extLst>
            </p:cNvPr>
            <p:cNvSpPr/>
            <p:nvPr/>
          </p:nvSpPr>
          <p:spPr>
            <a:xfrm>
              <a:off x="127" y="127"/>
              <a:ext cx="581533" cy="659384"/>
            </a:xfrm>
            <a:custGeom>
              <a:avLst/>
              <a:gdLst/>
              <a:ahLst/>
              <a:cxnLst/>
              <a:rect l="l" t="t" r="r" b="b"/>
              <a:pathLst>
                <a:path w="581533" h="659384">
                  <a:moveTo>
                    <a:pt x="307467" y="0"/>
                  </a:moveTo>
                  <a:lnTo>
                    <a:pt x="180467" y="138938"/>
                  </a:lnTo>
                  <a:cubicBezTo>
                    <a:pt x="173736" y="146050"/>
                    <a:pt x="163703" y="149733"/>
                    <a:pt x="153670" y="149733"/>
                  </a:cubicBezTo>
                  <a:cubicBezTo>
                    <a:pt x="143637" y="149733"/>
                    <a:pt x="133604" y="146050"/>
                    <a:pt x="126873" y="138938"/>
                  </a:cubicBezTo>
                  <a:lnTo>
                    <a:pt x="76835" y="85471"/>
                  </a:lnTo>
                  <a:cubicBezTo>
                    <a:pt x="71882" y="78359"/>
                    <a:pt x="62611" y="74676"/>
                    <a:pt x="53086" y="74676"/>
                  </a:cubicBezTo>
                  <a:cubicBezTo>
                    <a:pt x="43561" y="74676"/>
                    <a:pt x="33401" y="78359"/>
                    <a:pt x="26797" y="85471"/>
                  </a:cubicBezTo>
                  <a:cubicBezTo>
                    <a:pt x="16764" y="99695"/>
                    <a:pt x="16764" y="124587"/>
                    <a:pt x="26797" y="138938"/>
                  </a:cubicBezTo>
                  <a:lnTo>
                    <a:pt x="76835" y="192405"/>
                  </a:lnTo>
                  <a:cubicBezTo>
                    <a:pt x="90170" y="206629"/>
                    <a:pt x="90170" y="231521"/>
                    <a:pt x="76835" y="245872"/>
                  </a:cubicBezTo>
                  <a:lnTo>
                    <a:pt x="0" y="327914"/>
                  </a:lnTo>
                  <a:lnTo>
                    <a:pt x="50038" y="381381"/>
                  </a:lnTo>
                  <a:lnTo>
                    <a:pt x="73533" y="356362"/>
                  </a:lnTo>
                  <a:cubicBezTo>
                    <a:pt x="95123" y="333121"/>
                    <a:pt x="123571" y="321564"/>
                    <a:pt x="152019" y="321564"/>
                  </a:cubicBezTo>
                  <a:cubicBezTo>
                    <a:pt x="180467" y="321564"/>
                    <a:pt x="208915" y="333121"/>
                    <a:pt x="230505" y="356362"/>
                  </a:cubicBezTo>
                  <a:cubicBezTo>
                    <a:pt x="270637" y="399161"/>
                    <a:pt x="270637" y="477520"/>
                    <a:pt x="230505" y="520319"/>
                  </a:cubicBezTo>
                  <a:lnTo>
                    <a:pt x="203708" y="548894"/>
                  </a:lnTo>
                  <a:lnTo>
                    <a:pt x="307340" y="659384"/>
                  </a:lnTo>
                  <a:lnTo>
                    <a:pt x="538099" y="413385"/>
                  </a:lnTo>
                  <a:cubicBezTo>
                    <a:pt x="581533" y="370586"/>
                    <a:pt x="581533" y="295656"/>
                    <a:pt x="538099" y="249428"/>
                  </a:cubicBezTo>
                  <a:lnTo>
                    <a:pt x="307467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94" name="Group 363">
            <a:extLst>
              <a:ext uri="{FF2B5EF4-FFF2-40B4-BE49-F238E27FC236}">
                <a16:creationId xmlns:a16="http://schemas.microsoft.com/office/drawing/2014/main" id="{DB257458-7C2D-0225-073E-3CF92CE90AE3}"/>
              </a:ext>
            </a:extLst>
          </p:cNvPr>
          <p:cNvGrpSpPr/>
          <p:nvPr/>
        </p:nvGrpSpPr>
        <p:grpSpPr>
          <a:xfrm>
            <a:off x="9296280" y="5009254"/>
            <a:ext cx="469260" cy="457380"/>
            <a:chOff x="0" y="0"/>
            <a:chExt cx="625680" cy="609840"/>
          </a:xfrm>
        </p:grpSpPr>
        <p:sp>
          <p:nvSpPr>
            <p:cNvPr id="595" name="Freeform 364">
              <a:extLst>
                <a:ext uri="{FF2B5EF4-FFF2-40B4-BE49-F238E27FC236}">
                  <a16:creationId xmlns:a16="http://schemas.microsoft.com/office/drawing/2014/main" id="{503D3AC1-1899-C801-A6D9-219DF68B927F}"/>
                </a:ext>
              </a:extLst>
            </p:cNvPr>
            <p:cNvSpPr/>
            <p:nvPr/>
          </p:nvSpPr>
          <p:spPr>
            <a:xfrm>
              <a:off x="0" y="0"/>
              <a:ext cx="625602" cy="609727"/>
            </a:xfrm>
            <a:custGeom>
              <a:avLst/>
              <a:gdLst/>
              <a:ahLst/>
              <a:cxnLst/>
              <a:rect l="l" t="t" r="r" b="b"/>
              <a:pathLst>
                <a:path w="625602" h="609727">
                  <a:moveTo>
                    <a:pt x="317881" y="0"/>
                  </a:moveTo>
                  <a:lnTo>
                    <a:pt x="267589" y="53594"/>
                  </a:lnTo>
                  <a:lnTo>
                    <a:pt x="291084" y="82169"/>
                  </a:lnTo>
                  <a:cubicBezTo>
                    <a:pt x="334645" y="124968"/>
                    <a:pt x="334645" y="199771"/>
                    <a:pt x="291084" y="246126"/>
                  </a:cubicBezTo>
                  <a:cubicBezTo>
                    <a:pt x="266065" y="267462"/>
                    <a:pt x="235839" y="278130"/>
                    <a:pt x="207010" y="278130"/>
                  </a:cubicBezTo>
                  <a:cubicBezTo>
                    <a:pt x="178181" y="278130"/>
                    <a:pt x="150622" y="267462"/>
                    <a:pt x="130556" y="246126"/>
                  </a:cubicBezTo>
                  <a:lnTo>
                    <a:pt x="103759" y="217551"/>
                  </a:lnTo>
                  <a:lnTo>
                    <a:pt x="0" y="331597"/>
                  </a:lnTo>
                  <a:lnTo>
                    <a:pt x="234188" y="574040"/>
                  </a:lnTo>
                  <a:cubicBezTo>
                    <a:pt x="254254" y="599059"/>
                    <a:pt x="284480" y="609727"/>
                    <a:pt x="311150" y="609727"/>
                  </a:cubicBezTo>
                  <a:cubicBezTo>
                    <a:pt x="341249" y="609727"/>
                    <a:pt x="371348" y="599059"/>
                    <a:pt x="391414" y="574040"/>
                  </a:cubicBezTo>
                  <a:lnTo>
                    <a:pt x="625602" y="331597"/>
                  </a:lnTo>
                  <a:lnTo>
                    <a:pt x="495173" y="192532"/>
                  </a:lnTo>
                  <a:cubicBezTo>
                    <a:pt x="485140" y="178308"/>
                    <a:pt x="485140" y="153416"/>
                    <a:pt x="495173" y="139065"/>
                  </a:cubicBezTo>
                  <a:lnTo>
                    <a:pt x="548640" y="85598"/>
                  </a:lnTo>
                  <a:cubicBezTo>
                    <a:pt x="558673" y="71374"/>
                    <a:pt x="558673" y="46482"/>
                    <a:pt x="548640" y="32131"/>
                  </a:cubicBezTo>
                  <a:cubicBezTo>
                    <a:pt x="541909" y="25019"/>
                    <a:pt x="531876" y="21336"/>
                    <a:pt x="521843" y="21336"/>
                  </a:cubicBezTo>
                  <a:cubicBezTo>
                    <a:pt x="511810" y="21336"/>
                    <a:pt x="501777" y="25019"/>
                    <a:pt x="495046" y="32131"/>
                  </a:cubicBezTo>
                  <a:lnTo>
                    <a:pt x="444881" y="85598"/>
                  </a:lnTo>
                  <a:cubicBezTo>
                    <a:pt x="439928" y="92710"/>
                    <a:pt x="430657" y="96393"/>
                    <a:pt x="421132" y="96393"/>
                  </a:cubicBezTo>
                  <a:cubicBezTo>
                    <a:pt x="411607" y="96393"/>
                    <a:pt x="401447" y="92710"/>
                    <a:pt x="394843" y="85598"/>
                  </a:cubicBezTo>
                  <a:lnTo>
                    <a:pt x="317881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96" name="Group 365">
            <a:extLst>
              <a:ext uri="{FF2B5EF4-FFF2-40B4-BE49-F238E27FC236}">
                <a16:creationId xmlns:a16="http://schemas.microsoft.com/office/drawing/2014/main" id="{82D42CA4-C49E-4245-5A23-FB9449D3BA99}"/>
              </a:ext>
            </a:extLst>
          </p:cNvPr>
          <p:cNvGrpSpPr/>
          <p:nvPr/>
        </p:nvGrpSpPr>
        <p:grpSpPr>
          <a:xfrm>
            <a:off x="13434300" y="8988514"/>
            <a:ext cx="444960" cy="476280"/>
            <a:chOff x="0" y="0"/>
            <a:chExt cx="593280" cy="635040"/>
          </a:xfrm>
        </p:grpSpPr>
        <p:sp>
          <p:nvSpPr>
            <p:cNvPr id="597" name="Freeform 366">
              <a:extLst>
                <a:ext uri="{FF2B5EF4-FFF2-40B4-BE49-F238E27FC236}">
                  <a16:creationId xmlns:a16="http://schemas.microsoft.com/office/drawing/2014/main" id="{EA6AA747-AC47-D600-F7DD-188658B5631B}"/>
                </a:ext>
              </a:extLst>
            </p:cNvPr>
            <p:cNvSpPr/>
            <p:nvPr/>
          </p:nvSpPr>
          <p:spPr>
            <a:xfrm>
              <a:off x="0" y="0"/>
              <a:ext cx="593217" cy="635000"/>
            </a:xfrm>
            <a:custGeom>
              <a:avLst/>
              <a:gdLst/>
              <a:ahLst/>
              <a:cxnLst/>
              <a:rect l="l" t="t" r="r" b="b"/>
              <a:pathLst>
                <a:path w="593217" h="635000">
                  <a:moveTo>
                    <a:pt x="296672" y="94234"/>
                  </a:moveTo>
                  <a:cubicBezTo>
                    <a:pt x="312420" y="94234"/>
                    <a:pt x="323850" y="108712"/>
                    <a:pt x="323850" y="128016"/>
                  </a:cubicBezTo>
                  <a:lnTo>
                    <a:pt x="323850" y="147320"/>
                  </a:lnTo>
                  <a:cubicBezTo>
                    <a:pt x="357759" y="159385"/>
                    <a:pt x="384937" y="195580"/>
                    <a:pt x="384937" y="239014"/>
                  </a:cubicBezTo>
                  <a:cubicBezTo>
                    <a:pt x="384937" y="255905"/>
                    <a:pt x="369189" y="268097"/>
                    <a:pt x="355600" y="268097"/>
                  </a:cubicBezTo>
                  <a:cubicBezTo>
                    <a:pt x="339725" y="268097"/>
                    <a:pt x="323850" y="253492"/>
                    <a:pt x="323850" y="239014"/>
                  </a:cubicBezTo>
                  <a:cubicBezTo>
                    <a:pt x="323850" y="219710"/>
                    <a:pt x="310261" y="207645"/>
                    <a:pt x="296672" y="207645"/>
                  </a:cubicBezTo>
                  <a:cubicBezTo>
                    <a:pt x="283083" y="207645"/>
                    <a:pt x="264922" y="224536"/>
                    <a:pt x="264922" y="239014"/>
                  </a:cubicBezTo>
                  <a:cubicBezTo>
                    <a:pt x="267208" y="255905"/>
                    <a:pt x="289814" y="275209"/>
                    <a:pt x="316992" y="292227"/>
                  </a:cubicBezTo>
                  <a:cubicBezTo>
                    <a:pt x="346456" y="316357"/>
                    <a:pt x="387223" y="347726"/>
                    <a:pt x="387223" y="398399"/>
                  </a:cubicBezTo>
                  <a:cubicBezTo>
                    <a:pt x="387223" y="441833"/>
                    <a:pt x="362331" y="473202"/>
                    <a:pt x="328422" y="490093"/>
                  </a:cubicBezTo>
                  <a:lnTo>
                    <a:pt x="328422" y="509397"/>
                  </a:lnTo>
                  <a:cubicBezTo>
                    <a:pt x="328422" y="528701"/>
                    <a:pt x="312547" y="543179"/>
                    <a:pt x="298958" y="543179"/>
                  </a:cubicBezTo>
                  <a:cubicBezTo>
                    <a:pt x="285369" y="543179"/>
                    <a:pt x="267208" y="528701"/>
                    <a:pt x="267208" y="509397"/>
                  </a:cubicBezTo>
                  <a:lnTo>
                    <a:pt x="267208" y="490093"/>
                  </a:lnTo>
                  <a:cubicBezTo>
                    <a:pt x="233172" y="478028"/>
                    <a:pt x="208407" y="441833"/>
                    <a:pt x="208407" y="398399"/>
                  </a:cubicBezTo>
                  <a:cubicBezTo>
                    <a:pt x="208407" y="381508"/>
                    <a:pt x="221996" y="369443"/>
                    <a:pt x="237744" y="369443"/>
                  </a:cubicBezTo>
                  <a:cubicBezTo>
                    <a:pt x="251460" y="369443"/>
                    <a:pt x="264922" y="383921"/>
                    <a:pt x="264922" y="398399"/>
                  </a:cubicBezTo>
                  <a:cubicBezTo>
                    <a:pt x="264922" y="417703"/>
                    <a:pt x="278511" y="429768"/>
                    <a:pt x="296672" y="429768"/>
                  </a:cubicBezTo>
                  <a:cubicBezTo>
                    <a:pt x="312420" y="429768"/>
                    <a:pt x="323850" y="412877"/>
                    <a:pt x="323850" y="398399"/>
                  </a:cubicBezTo>
                  <a:cubicBezTo>
                    <a:pt x="323850" y="381508"/>
                    <a:pt x="301244" y="362204"/>
                    <a:pt x="276225" y="345313"/>
                  </a:cubicBezTo>
                  <a:cubicBezTo>
                    <a:pt x="244475" y="321183"/>
                    <a:pt x="205994" y="289814"/>
                    <a:pt x="205994" y="239014"/>
                  </a:cubicBezTo>
                  <a:cubicBezTo>
                    <a:pt x="205994" y="195580"/>
                    <a:pt x="230886" y="164211"/>
                    <a:pt x="264922" y="147320"/>
                  </a:cubicBezTo>
                  <a:lnTo>
                    <a:pt x="264922" y="128016"/>
                  </a:lnTo>
                  <a:cubicBezTo>
                    <a:pt x="264922" y="108712"/>
                    <a:pt x="278511" y="94234"/>
                    <a:pt x="296672" y="94234"/>
                  </a:cubicBezTo>
                  <a:close/>
                  <a:moveTo>
                    <a:pt x="296672" y="0"/>
                  </a:moveTo>
                  <a:cubicBezTo>
                    <a:pt x="131318" y="0"/>
                    <a:pt x="0" y="142494"/>
                    <a:pt x="0" y="316357"/>
                  </a:cubicBezTo>
                  <a:cubicBezTo>
                    <a:pt x="0" y="492506"/>
                    <a:pt x="131318" y="635000"/>
                    <a:pt x="296672" y="635000"/>
                  </a:cubicBezTo>
                  <a:cubicBezTo>
                    <a:pt x="459613" y="635000"/>
                    <a:pt x="593217" y="492506"/>
                    <a:pt x="593217" y="316357"/>
                  </a:cubicBezTo>
                  <a:cubicBezTo>
                    <a:pt x="593217" y="142494"/>
                    <a:pt x="459613" y="0"/>
                    <a:pt x="29667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98" name="Group 367">
            <a:extLst>
              <a:ext uri="{FF2B5EF4-FFF2-40B4-BE49-F238E27FC236}">
                <a16:creationId xmlns:a16="http://schemas.microsoft.com/office/drawing/2014/main" id="{B99C4D28-C6C6-6F28-D9FF-85A179C9ADB3}"/>
              </a:ext>
            </a:extLst>
          </p:cNvPr>
          <p:cNvGrpSpPr/>
          <p:nvPr/>
        </p:nvGrpSpPr>
        <p:grpSpPr>
          <a:xfrm>
            <a:off x="13225320" y="8816794"/>
            <a:ext cx="345060" cy="172260"/>
            <a:chOff x="0" y="0"/>
            <a:chExt cx="460080" cy="229680"/>
          </a:xfrm>
        </p:grpSpPr>
        <p:sp>
          <p:nvSpPr>
            <p:cNvPr id="599" name="Freeform 368">
              <a:extLst>
                <a:ext uri="{FF2B5EF4-FFF2-40B4-BE49-F238E27FC236}">
                  <a16:creationId xmlns:a16="http://schemas.microsoft.com/office/drawing/2014/main" id="{65CE73F5-3A6F-2343-D9EC-7BB10091B363}"/>
                </a:ext>
              </a:extLst>
            </p:cNvPr>
            <p:cNvSpPr/>
            <p:nvPr/>
          </p:nvSpPr>
          <p:spPr>
            <a:xfrm>
              <a:off x="0" y="127"/>
              <a:ext cx="460121" cy="229489"/>
            </a:xfrm>
            <a:custGeom>
              <a:avLst/>
              <a:gdLst/>
              <a:ahLst/>
              <a:cxnLst/>
              <a:rect l="l" t="t" r="r" b="b"/>
              <a:pathLst>
                <a:path w="460121" h="229489">
                  <a:moveTo>
                    <a:pt x="231140" y="0"/>
                  </a:moveTo>
                  <a:cubicBezTo>
                    <a:pt x="104267" y="0"/>
                    <a:pt x="0" y="50673"/>
                    <a:pt x="0" y="115951"/>
                  </a:cubicBezTo>
                  <a:cubicBezTo>
                    <a:pt x="0" y="178816"/>
                    <a:pt x="104267" y="229489"/>
                    <a:pt x="231140" y="229489"/>
                  </a:cubicBezTo>
                  <a:cubicBezTo>
                    <a:pt x="355854" y="229489"/>
                    <a:pt x="459994" y="178816"/>
                    <a:pt x="459994" y="115951"/>
                  </a:cubicBezTo>
                  <a:cubicBezTo>
                    <a:pt x="460121" y="50673"/>
                    <a:pt x="355854" y="0"/>
                    <a:pt x="23114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600" name="Group 369">
            <a:extLst>
              <a:ext uri="{FF2B5EF4-FFF2-40B4-BE49-F238E27FC236}">
                <a16:creationId xmlns:a16="http://schemas.microsoft.com/office/drawing/2014/main" id="{4ED766D2-5BA9-707B-D00C-54C0843A630F}"/>
              </a:ext>
            </a:extLst>
          </p:cNvPr>
          <p:cNvGrpSpPr/>
          <p:nvPr/>
        </p:nvGrpSpPr>
        <p:grpSpPr>
          <a:xfrm>
            <a:off x="13225320" y="8995534"/>
            <a:ext cx="238140" cy="137700"/>
            <a:chOff x="0" y="0"/>
            <a:chExt cx="317520" cy="183600"/>
          </a:xfrm>
        </p:grpSpPr>
        <p:sp>
          <p:nvSpPr>
            <p:cNvPr id="601" name="Freeform 370">
              <a:extLst>
                <a:ext uri="{FF2B5EF4-FFF2-40B4-BE49-F238E27FC236}">
                  <a16:creationId xmlns:a16="http://schemas.microsoft.com/office/drawing/2014/main" id="{88030713-5590-25A6-9B10-37F74C7CCDF3}"/>
                </a:ext>
              </a:extLst>
            </p:cNvPr>
            <p:cNvSpPr/>
            <p:nvPr/>
          </p:nvSpPr>
          <p:spPr>
            <a:xfrm>
              <a:off x="0" y="0"/>
              <a:ext cx="317500" cy="183515"/>
            </a:xfrm>
            <a:custGeom>
              <a:avLst/>
              <a:gdLst/>
              <a:ahLst/>
              <a:cxnLst/>
              <a:rect l="l" t="t" r="r" b="b"/>
              <a:pathLst>
                <a:path w="317500" h="183515">
                  <a:moveTo>
                    <a:pt x="0" y="0"/>
                  </a:moveTo>
                  <a:lnTo>
                    <a:pt x="0" y="86995"/>
                  </a:lnTo>
                  <a:cubicBezTo>
                    <a:pt x="0" y="111125"/>
                    <a:pt x="25019" y="135255"/>
                    <a:pt x="63500" y="154559"/>
                  </a:cubicBezTo>
                  <a:cubicBezTo>
                    <a:pt x="97536" y="171450"/>
                    <a:pt x="167894" y="183515"/>
                    <a:pt x="226822" y="183515"/>
                  </a:cubicBezTo>
                  <a:lnTo>
                    <a:pt x="238125" y="183515"/>
                  </a:lnTo>
                  <a:cubicBezTo>
                    <a:pt x="256286" y="132715"/>
                    <a:pt x="281305" y="86868"/>
                    <a:pt x="317500" y="48260"/>
                  </a:cubicBezTo>
                  <a:cubicBezTo>
                    <a:pt x="290322" y="53086"/>
                    <a:pt x="260731" y="57912"/>
                    <a:pt x="228981" y="57912"/>
                  </a:cubicBezTo>
                  <a:cubicBezTo>
                    <a:pt x="170053" y="57912"/>
                    <a:pt x="90678" y="45847"/>
                    <a:pt x="40767" y="24130"/>
                  </a:cubicBezTo>
                  <a:cubicBezTo>
                    <a:pt x="25019" y="16891"/>
                    <a:pt x="11430" y="9779"/>
                    <a:pt x="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602" name="Group 371">
            <a:extLst>
              <a:ext uri="{FF2B5EF4-FFF2-40B4-BE49-F238E27FC236}">
                <a16:creationId xmlns:a16="http://schemas.microsoft.com/office/drawing/2014/main" id="{94EED353-DFAF-E5F1-5855-9F440264E6C9}"/>
              </a:ext>
            </a:extLst>
          </p:cNvPr>
          <p:cNvGrpSpPr/>
          <p:nvPr/>
        </p:nvGrpSpPr>
        <p:grpSpPr>
          <a:xfrm>
            <a:off x="13225320" y="9278494"/>
            <a:ext cx="229500" cy="137700"/>
            <a:chOff x="0" y="0"/>
            <a:chExt cx="306000" cy="183600"/>
          </a:xfrm>
        </p:grpSpPr>
        <p:sp>
          <p:nvSpPr>
            <p:cNvPr id="603" name="Freeform 372">
              <a:extLst>
                <a:ext uri="{FF2B5EF4-FFF2-40B4-BE49-F238E27FC236}">
                  <a16:creationId xmlns:a16="http://schemas.microsoft.com/office/drawing/2014/main" id="{AD546C5E-08C4-773D-4292-6797173B547D}"/>
                </a:ext>
              </a:extLst>
            </p:cNvPr>
            <p:cNvSpPr/>
            <p:nvPr/>
          </p:nvSpPr>
          <p:spPr>
            <a:xfrm>
              <a:off x="0" y="0"/>
              <a:ext cx="305943" cy="183642"/>
            </a:xfrm>
            <a:custGeom>
              <a:avLst/>
              <a:gdLst/>
              <a:ahLst/>
              <a:cxnLst/>
              <a:rect l="l" t="t" r="r" b="b"/>
              <a:pathLst>
                <a:path w="305943" h="183642">
                  <a:moveTo>
                    <a:pt x="0" y="0"/>
                  </a:moveTo>
                  <a:lnTo>
                    <a:pt x="0" y="91821"/>
                  </a:lnTo>
                  <a:cubicBezTo>
                    <a:pt x="0" y="130429"/>
                    <a:pt x="97409" y="183642"/>
                    <a:pt x="228854" y="183642"/>
                  </a:cubicBezTo>
                  <a:cubicBezTo>
                    <a:pt x="256032" y="183642"/>
                    <a:pt x="281051" y="181229"/>
                    <a:pt x="305943" y="178816"/>
                  </a:cubicBezTo>
                  <a:cubicBezTo>
                    <a:pt x="278638" y="142494"/>
                    <a:pt x="256032" y="103886"/>
                    <a:pt x="240157" y="58039"/>
                  </a:cubicBezTo>
                  <a:lnTo>
                    <a:pt x="228854" y="58039"/>
                  </a:lnTo>
                  <a:cubicBezTo>
                    <a:pt x="169926" y="58039"/>
                    <a:pt x="90678" y="45974"/>
                    <a:pt x="40767" y="24257"/>
                  </a:cubicBezTo>
                  <a:cubicBezTo>
                    <a:pt x="25019" y="19304"/>
                    <a:pt x="11303" y="9652"/>
                    <a:pt x="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604" name="Group 373">
            <a:extLst>
              <a:ext uri="{FF2B5EF4-FFF2-40B4-BE49-F238E27FC236}">
                <a16:creationId xmlns:a16="http://schemas.microsoft.com/office/drawing/2014/main" id="{C49EE2AD-B89B-4BA5-2F9E-059EBDFC6DD8}"/>
              </a:ext>
            </a:extLst>
          </p:cNvPr>
          <p:cNvGrpSpPr/>
          <p:nvPr/>
        </p:nvGrpSpPr>
        <p:grpSpPr>
          <a:xfrm>
            <a:off x="13223700" y="9137014"/>
            <a:ext cx="168480" cy="139320"/>
            <a:chOff x="0" y="0"/>
            <a:chExt cx="224640" cy="185760"/>
          </a:xfrm>
        </p:grpSpPr>
        <p:sp>
          <p:nvSpPr>
            <p:cNvPr id="605" name="Freeform 374">
              <a:extLst>
                <a:ext uri="{FF2B5EF4-FFF2-40B4-BE49-F238E27FC236}">
                  <a16:creationId xmlns:a16="http://schemas.microsoft.com/office/drawing/2014/main" id="{C1924C46-234C-959B-235F-800D92E380EF}"/>
                </a:ext>
              </a:extLst>
            </p:cNvPr>
            <p:cNvSpPr/>
            <p:nvPr/>
          </p:nvSpPr>
          <p:spPr>
            <a:xfrm>
              <a:off x="127" y="127"/>
              <a:ext cx="224536" cy="185547"/>
            </a:xfrm>
            <a:custGeom>
              <a:avLst/>
              <a:gdLst/>
              <a:ahLst/>
              <a:cxnLst/>
              <a:rect l="l" t="t" r="r" b="b"/>
              <a:pathLst>
                <a:path w="224536" h="185547">
                  <a:moveTo>
                    <a:pt x="0" y="0"/>
                  </a:moveTo>
                  <a:lnTo>
                    <a:pt x="0" y="89154"/>
                  </a:lnTo>
                  <a:lnTo>
                    <a:pt x="2159" y="89154"/>
                  </a:lnTo>
                  <a:cubicBezTo>
                    <a:pt x="2159" y="113284"/>
                    <a:pt x="27178" y="137414"/>
                    <a:pt x="65659" y="154178"/>
                  </a:cubicBezTo>
                  <a:cubicBezTo>
                    <a:pt x="99695" y="171069"/>
                    <a:pt x="167767" y="183134"/>
                    <a:pt x="224536" y="185547"/>
                  </a:cubicBezTo>
                  <a:cubicBezTo>
                    <a:pt x="219964" y="163830"/>
                    <a:pt x="217678" y="142113"/>
                    <a:pt x="217678" y="122809"/>
                  </a:cubicBezTo>
                  <a:cubicBezTo>
                    <a:pt x="217678" y="101092"/>
                    <a:pt x="222250" y="79375"/>
                    <a:pt x="224536" y="57658"/>
                  </a:cubicBezTo>
                  <a:cubicBezTo>
                    <a:pt x="167767" y="57658"/>
                    <a:pt x="88519" y="45593"/>
                    <a:pt x="38481" y="23876"/>
                  </a:cubicBezTo>
                  <a:cubicBezTo>
                    <a:pt x="24892" y="19177"/>
                    <a:pt x="11303" y="9652"/>
                    <a:pt x="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606" name="Group 375">
            <a:extLst>
              <a:ext uri="{FF2B5EF4-FFF2-40B4-BE49-F238E27FC236}">
                <a16:creationId xmlns:a16="http://schemas.microsoft.com/office/drawing/2014/main" id="{83AEB29F-E5DE-87FF-6167-2257A0773A83}"/>
              </a:ext>
            </a:extLst>
          </p:cNvPr>
          <p:cNvGrpSpPr/>
          <p:nvPr/>
        </p:nvGrpSpPr>
        <p:grpSpPr>
          <a:xfrm>
            <a:off x="11948760" y="3630634"/>
            <a:ext cx="524340" cy="433620"/>
            <a:chOff x="0" y="0"/>
            <a:chExt cx="699120" cy="578160"/>
          </a:xfrm>
        </p:grpSpPr>
        <p:sp>
          <p:nvSpPr>
            <p:cNvPr id="607" name="Freeform 376">
              <a:extLst>
                <a:ext uri="{FF2B5EF4-FFF2-40B4-BE49-F238E27FC236}">
                  <a16:creationId xmlns:a16="http://schemas.microsoft.com/office/drawing/2014/main" id="{6A7F2BA4-5C1A-AFA7-3154-98AE4E7913B3}"/>
                </a:ext>
              </a:extLst>
            </p:cNvPr>
            <p:cNvSpPr/>
            <p:nvPr/>
          </p:nvSpPr>
          <p:spPr>
            <a:xfrm>
              <a:off x="127" y="0"/>
              <a:ext cx="699008" cy="578231"/>
            </a:xfrm>
            <a:custGeom>
              <a:avLst/>
              <a:gdLst/>
              <a:ahLst/>
              <a:cxnLst/>
              <a:rect l="l" t="t" r="r" b="b"/>
              <a:pathLst>
                <a:path w="699008" h="578231">
                  <a:moveTo>
                    <a:pt x="38481" y="0"/>
                  </a:moveTo>
                  <a:cubicBezTo>
                    <a:pt x="14732" y="0"/>
                    <a:pt x="0" y="18923"/>
                    <a:pt x="0" y="41148"/>
                  </a:cubicBezTo>
                  <a:cubicBezTo>
                    <a:pt x="0" y="66421"/>
                    <a:pt x="17780" y="82296"/>
                    <a:pt x="38481" y="82296"/>
                  </a:cubicBezTo>
                  <a:lnTo>
                    <a:pt x="82931" y="82296"/>
                  </a:lnTo>
                  <a:lnTo>
                    <a:pt x="156972" y="543433"/>
                  </a:lnTo>
                  <a:cubicBezTo>
                    <a:pt x="160020" y="562356"/>
                    <a:pt x="174752" y="578231"/>
                    <a:pt x="192532" y="578231"/>
                  </a:cubicBezTo>
                  <a:lnTo>
                    <a:pt x="503428" y="578231"/>
                  </a:lnTo>
                  <a:cubicBezTo>
                    <a:pt x="521208" y="578231"/>
                    <a:pt x="542036" y="562356"/>
                    <a:pt x="542036" y="543433"/>
                  </a:cubicBezTo>
                  <a:lnTo>
                    <a:pt x="616077" y="82169"/>
                  </a:lnTo>
                  <a:lnTo>
                    <a:pt x="660400" y="82169"/>
                  </a:lnTo>
                  <a:cubicBezTo>
                    <a:pt x="681228" y="82169"/>
                    <a:pt x="695960" y="63119"/>
                    <a:pt x="695960" y="41021"/>
                  </a:cubicBezTo>
                  <a:cubicBezTo>
                    <a:pt x="699008" y="18923"/>
                    <a:pt x="681228" y="0"/>
                    <a:pt x="66040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608" name="Group 377">
            <a:extLst>
              <a:ext uri="{FF2B5EF4-FFF2-40B4-BE49-F238E27FC236}">
                <a16:creationId xmlns:a16="http://schemas.microsoft.com/office/drawing/2014/main" id="{03727478-8DA9-553C-8C5A-B35BE6FF9C4A}"/>
              </a:ext>
            </a:extLst>
          </p:cNvPr>
          <p:cNvGrpSpPr/>
          <p:nvPr/>
        </p:nvGrpSpPr>
        <p:grpSpPr>
          <a:xfrm>
            <a:off x="11766780" y="3111694"/>
            <a:ext cx="891000" cy="459540"/>
            <a:chOff x="0" y="0"/>
            <a:chExt cx="1188000" cy="612720"/>
          </a:xfrm>
        </p:grpSpPr>
        <p:sp>
          <p:nvSpPr>
            <p:cNvPr id="609" name="Freeform 378">
              <a:extLst>
                <a:ext uri="{FF2B5EF4-FFF2-40B4-BE49-F238E27FC236}">
                  <a16:creationId xmlns:a16="http://schemas.microsoft.com/office/drawing/2014/main" id="{3AB4C722-923C-86ED-463C-4A9B0F963A79}"/>
                </a:ext>
              </a:extLst>
            </p:cNvPr>
            <p:cNvSpPr/>
            <p:nvPr/>
          </p:nvSpPr>
          <p:spPr>
            <a:xfrm>
              <a:off x="0" y="127"/>
              <a:ext cx="1187958" cy="612648"/>
            </a:xfrm>
            <a:custGeom>
              <a:avLst/>
              <a:gdLst/>
              <a:ahLst/>
              <a:cxnLst/>
              <a:rect l="l" t="t" r="r" b="b"/>
              <a:pathLst>
                <a:path w="1187958" h="612648">
                  <a:moveTo>
                    <a:pt x="35560" y="0"/>
                  </a:moveTo>
                  <a:cubicBezTo>
                    <a:pt x="14859" y="0"/>
                    <a:pt x="0" y="18923"/>
                    <a:pt x="0" y="44196"/>
                  </a:cubicBezTo>
                  <a:lnTo>
                    <a:pt x="0" y="568452"/>
                  </a:lnTo>
                  <a:cubicBezTo>
                    <a:pt x="0" y="590550"/>
                    <a:pt x="17780" y="612648"/>
                    <a:pt x="35560" y="612648"/>
                  </a:cubicBezTo>
                  <a:lnTo>
                    <a:pt x="290322" y="612648"/>
                  </a:lnTo>
                  <a:cubicBezTo>
                    <a:pt x="305054" y="552577"/>
                    <a:pt x="334645" y="495808"/>
                    <a:pt x="376174" y="457835"/>
                  </a:cubicBezTo>
                  <a:cubicBezTo>
                    <a:pt x="364363" y="429387"/>
                    <a:pt x="358394" y="397764"/>
                    <a:pt x="358394" y="363093"/>
                  </a:cubicBezTo>
                  <a:cubicBezTo>
                    <a:pt x="358394" y="224155"/>
                    <a:pt x="462153" y="113665"/>
                    <a:pt x="592455" y="113665"/>
                  </a:cubicBezTo>
                  <a:cubicBezTo>
                    <a:pt x="719836" y="113665"/>
                    <a:pt x="823595" y="224282"/>
                    <a:pt x="823595" y="363093"/>
                  </a:cubicBezTo>
                  <a:cubicBezTo>
                    <a:pt x="823595" y="394716"/>
                    <a:pt x="817626" y="426212"/>
                    <a:pt x="805815" y="457835"/>
                  </a:cubicBezTo>
                  <a:cubicBezTo>
                    <a:pt x="847344" y="502031"/>
                    <a:pt x="876935" y="552577"/>
                    <a:pt x="891667" y="612648"/>
                  </a:cubicBezTo>
                  <a:lnTo>
                    <a:pt x="1146556" y="612648"/>
                  </a:lnTo>
                  <a:cubicBezTo>
                    <a:pt x="1170305" y="612648"/>
                    <a:pt x="1185037" y="590550"/>
                    <a:pt x="1185037" y="568452"/>
                  </a:cubicBezTo>
                  <a:lnTo>
                    <a:pt x="1185037" y="44196"/>
                  </a:lnTo>
                  <a:cubicBezTo>
                    <a:pt x="1187958" y="18923"/>
                    <a:pt x="1170178" y="0"/>
                    <a:pt x="1149477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610" name="Group 379">
            <a:extLst>
              <a:ext uri="{FF2B5EF4-FFF2-40B4-BE49-F238E27FC236}">
                <a16:creationId xmlns:a16="http://schemas.microsoft.com/office/drawing/2014/main" id="{46E7A19C-B3F0-0CFD-A4B8-C014A4D90314}"/>
              </a:ext>
            </a:extLst>
          </p:cNvPr>
          <p:cNvGrpSpPr/>
          <p:nvPr/>
        </p:nvGrpSpPr>
        <p:grpSpPr>
          <a:xfrm>
            <a:off x="12046500" y="3256414"/>
            <a:ext cx="331020" cy="310500"/>
            <a:chOff x="0" y="0"/>
            <a:chExt cx="441360" cy="414000"/>
          </a:xfrm>
        </p:grpSpPr>
        <p:sp>
          <p:nvSpPr>
            <p:cNvPr id="611" name="Freeform 380">
              <a:extLst>
                <a:ext uri="{FF2B5EF4-FFF2-40B4-BE49-F238E27FC236}">
                  <a16:creationId xmlns:a16="http://schemas.microsoft.com/office/drawing/2014/main" id="{074F6B60-1235-FDBE-115F-C4773DE2E368}"/>
                </a:ext>
              </a:extLst>
            </p:cNvPr>
            <p:cNvSpPr/>
            <p:nvPr/>
          </p:nvSpPr>
          <p:spPr>
            <a:xfrm>
              <a:off x="127" y="127"/>
              <a:ext cx="441198" cy="413893"/>
            </a:xfrm>
            <a:custGeom>
              <a:avLst/>
              <a:gdLst/>
              <a:ahLst/>
              <a:cxnLst/>
              <a:rect l="l" t="t" r="r" b="b"/>
              <a:pathLst>
                <a:path w="441198" h="413893">
                  <a:moveTo>
                    <a:pt x="222123" y="0"/>
                  </a:moveTo>
                  <a:cubicBezTo>
                    <a:pt x="136144" y="0"/>
                    <a:pt x="65151" y="75819"/>
                    <a:pt x="65151" y="167386"/>
                  </a:cubicBezTo>
                  <a:cubicBezTo>
                    <a:pt x="65151" y="208534"/>
                    <a:pt x="79883" y="249555"/>
                    <a:pt x="109601" y="281178"/>
                  </a:cubicBezTo>
                  <a:cubicBezTo>
                    <a:pt x="56134" y="312801"/>
                    <a:pt x="17780" y="360172"/>
                    <a:pt x="0" y="413893"/>
                  </a:cubicBezTo>
                  <a:lnTo>
                    <a:pt x="441198" y="413893"/>
                  </a:lnTo>
                  <a:cubicBezTo>
                    <a:pt x="420497" y="356997"/>
                    <a:pt x="382016" y="309626"/>
                    <a:pt x="331597" y="281178"/>
                  </a:cubicBezTo>
                  <a:cubicBezTo>
                    <a:pt x="358267" y="249428"/>
                    <a:pt x="376047" y="208407"/>
                    <a:pt x="376047" y="167386"/>
                  </a:cubicBezTo>
                  <a:cubicBezTo>
                    <a:pt x="376047" y="75819"/>
                    <a:pt x="307975" y="0"/>
                    <a:pt x="22212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sp>
        <p:nvSpPr>
          <p:cNvPr id="612" name="Text Placeholder 1">
            <a:extLst>
              <a:ext uri="{FF2B5EF4-FFF2-40B4-BE49-F238E27FC236}">
                <a16:creationId xmlns:a16="http://schemas.microsoft.com/office/drawing/2014/main" id="{8C8AF92D-FFA5-168C-41C3-4C9D8A8EB97E}"/>
              </a:ext>
            </a:extLst>
          </p:cNvPr>
          <p:cNvSpPr txBox="1">
            <a:spLocks/>
          </p:cNvSpPr>
          <p:nvPr/>
        </p:nvSpPr>
        <p:spPr>
          <a:xfrm>
            <a:off x="-973062" y="1061327"/>
            <a:ext cx="13832400" cy="814772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60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6000" dirty="0"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63116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6">
            <a:extLst>
              <a:ext uri="{FF2B5EF4-FFF2-40B4-BE49-F238E27FC236}">
                <a16:creationId xmlns:a16="http://schemas.microsoft.com/office/drawing/2014/main" id="{12264438-7FF8-5B88-7940-72300DCD0C5F}"/>
              </a:ext>
            </a:extLst>
          </p:cNvPr>
          <p:cNvGrpSpPr/>
          <p:nvPr/>
        </p:nvGrpSpPr>
        <p:grpSpPr>
          <a:xfrm>
            <a:off x="13544820" y="9858240"/>
            <a:ext cx="381240" cy="428760"/>
            <a:chOff x="0" y="0"/>
            <a:chExt cx="508320" cy="571680"/>
          </a:xfrm>
        </p:grpSpPr>
        <p:sp>
          <p:nvSpPr>
            <p:cNvPr id="5" name="Freeform 147">
              <a:extLst>
                <a:ext uri="{FF2B5EF4-FFF2-40B4-BE49-F238E27FC236}">
                  <a16:creationId xmlns:a16="http://schemas.microsoft.com/office/drawing/2014/main" id="{79342A32-6585-4DF5-7AD4-D94C3896B520}"/>
                </a:ext>
              </a:extLst>
            </p:cNvPr>
            <p:cNvSpPr/>
            <p:nvPr/>
          </p:nvSpPr>
          <p:spPr>
            <a:xfrm>
              <a:off x="0" y="-254"/>
              <a:ext cx="508381" cy="571881"/>
            </a:xfrm>
            <a:custGeom>
              <a:avLst/>
              <a:gdLst/>
              <a:ahLst/>
              <a:cxnLst/>
              <a:rect l="l" t="t" r="r" b="b"/>
              <a:pathLst>
                <a:path w="508381" h="571881">
                  <a:moveTo>
                    <a:pt x="231267" y="571881"/>
                  </a:moveTo>
                  <a:cubicBezTo>
                    <a:pt x="231267" y="459994"/>
                    <a:pt x="231267" y="345948"/>
                    <a:pt x="231267" y="232029"/>
                  </a:cubicBezTo>
                  <a:cubicBezTo>
                    <a:pt x="311023" y="232029"/>
                    <a:pt x="392684" y="232029"/>
                    <a:pt x="476504" y="232029"/>
                  </a:cubicBezTo>
                  <a:cubicBezTo>
                    <a:pt x="476504" y="221996"/>
                    <a:pt x="478536" y="213995"/>
                    <a:pt x="478536" y="205994"/>
                  </a:cubicBezTo>
                  <a:cubicBezTo>
                    <a:pt x="474599" y="194056"/>
                    <a:pt x="478536" y="187960"/>
                    <a:pt x="490474" y="189992"/>
                  </a:cubicBezTo>
                  <a:cubicBezTo>
                    <a:pt x="504444" y="192024"/>
                    <a:pt x="508381" y="186055"/>
                    <a:pt x="508381" y="173990"/>
                  </a:cubicBezTo>
                  <a:cubicBezTo>
                    <a:pt x="506349" y="136017"/>
                    <a:pt x="506349" y="96012"/>
                    <a:pt x="508381" y="58039"/>
                  </a:cubicBezTo>
                  <a:cubicBezTo>
                    <a:pt x="508381" y="44069"/>
                    <a:pt x="502412" y="38100"/>
                    <a:pt x="488442" y="42037"/>
                  </a:cubicBezTo>
                  <a:cubicBezTo>
                    <a:pt x="478536" y="44069"/>
                    <a:pt x="476504" y="40005"/>
                    <a:pt x="478536" y="32004"/>
                  </a:cubicBezTo>
                  <a:cubicBezTo>
                    <a:pt x="478536" y="21971"/>
                    <a:pt x="478536" y="12065"/>
                    <a:pt x="478536" y="0"/>
                  </a:cubicBezTo>
                  <a:cubicBezTo>
                    <a:pt x="466598" y="0"/>
                    <a:pt x="454660" y="0"/>
                    <a:pt x="444627" y="0"/>
                  </a:cubicBezTo>
                  <a:cubicBezTo>
                    <a:pt x="378841" y="0"/>
                    <a:pt x="313055" y="0"/>
                    <a:pt x="247269" y="0"/>
                  </a:cubicBezTo>
                  <a:cubicBezTo>
                    <a:pt x="181356" y="2286"/>
                    <a:pt x="121539" y="20193"/>
                    <a:pt x="73787" y="66167"/>
                  </a:cubicBezTo>
                  <a:cubicBezTo>
                    <a:pt x="23876" y="114173"/>
                    <a:pt x="2032" y="174117"/>
                    <a:pt x="2032" y="244094"/>
                  </a:cubicBezTo>
                  <a:cubicBezTo>
                    <a:pt x="2032" y="346075"/>
                    <a:pt x="2032" y="449961"/>
                    <a:pt x="2032" y="551942"/>
                  </a:cubicBezTo>
                  <a:cubicBezTo>
                    <a:pt x="2032" y="559943"/>
                    <a:pt x="0" y="565912"/>
                    <a:pt x="0" y="571881"/>
                  </a:cubicBezTo>
                  <a:cubicBezTo>
                    <a:pt x="77724" y="571881"/>
                    <a:pt x="153543" y="571881"/>
                    <a:pt x="231267" y="57188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" name="Group 148">
            <a:extLst>
              <a:ext uri="{FF2B5EF4-FFF2-40B4-BE49-F238E27FC236}">
                <a16:creationId xmlns:a16="http://schemas.microsoft.com/office/drawing/2014/main" id="{51F6D430-8B24-0679-9D7C-CCB2210CC2D8}"/>
              </a:ext>
            </a:extLst>
          </p:cNvPr>
          <p:cNvGrpSpPr/>
          <p:nvPr/>
        </p:nvGrpSpPr>
        <p:grpSpPr>
          <a:xfrm>
            <a:off x="17994420" y="9662220"/>
            <a:ext cx="284040" cy="170640"/>
            <a:chOff x="0" y="0"/>
            <a:chExt cx="378720" cy="227520"/>
          </a:xfrm>
        </p:grpSpPr>
        <p:sp>
          <p:nvSpPr>
            <p:cNvPr id="7" name="Freeform 149">
              <a:extLst>
                <a:ext uri="{FF2B5EF4-FFF2-40B4-BE49-F238E27FC236}">
                  <a16:creationId xmlns:a16="http://schemas.microsoft.com/office/drawing/2014/main" id="{53706341-6806-AC90-6CE6-34BA6DEB4E46}"/>
                </a:ext>
              </a:extLst>
            </p:cNvPr>
            <p:cNvSpPr/>
            <p:nvPr/>
          </p:nvSpPr>
          <p:spPr>
            <a:xfrm>
              <a:off x="0" y="0"/>
              <a:ext cx="378714" cy="227584"/>
            </a:xfrm>
            <a:custGeom>
              <a:avLst/>
              <a:gdLst/>
              <a:ahLst/>
              <a:cxnLst/>
              <a:rect l="l" t="t" r="r" b="b"/>
              <a:pathLst>
                <a:path w="378714" h="227584">
                  <a:moveTo>
                    <a:pt x="378714" y="0"/>
                  </a:moveTo>
                  <a:cubicBezTo>
                    <a:pt x="269113" y="2032"/>
                    <a:pt x="157480" y="2032"/>
                    <a:pt x="47879" y="2032"/>
                  </a:cubicBezTo>
                  <a:cubicBezTo>
                    <a:pt x="39878" y="2032"/>
                    <a:pt x="33909" y="2032"/>
                    <a:pt x="25908" y="2032"/>
                  </a:cubicBezTo>
                  <a:cubicBezTo>
                    <a:pt x="25908" y="18034"/>
                    <a:pt x="25908" y="32004"/>
                    <a:pt x="25908" y="47879"/>
                  </a:cubicBezTo>
                  <a:cubicBezTo>
                    <a:pt x="17907" y="49911"/>
                    <a:pt x="9906" y="49911"/>
                    <a:pt x="0" y="49911"/>
                  </a:cubicBezTo>
                  <a:cubicBezTo>
                    <a:pt x="0" y="91821"/>
                    <a:pt x="0" y="131699"/>
                    <a:pt x="2032" y="171704"/>
                  </a:cubicBezTo>
                  <a:cubicBezTo>
                    <a:pt x="2032" y="175641"/>
                    <a:pt x="16002" y="179705"/>
                    <a:pt x="25908" y="187706"/>
                  </a:cubicBezTo>
                  <a:cubicBezTo>
                    <a:pt x="25908" y="197739"/>
                    <a:pt x="25908" y="211709"/>
                    <a:pt x="25908" y="227584"/>
                  </a:cubicBezTo>
                  <a:cubicBezTo>
                    <a:pt x="143510" y="227584"/>
                    <a:pt x="261112" y="227584"/>
                    <a:pt x="378714" y="227584"/>
                  </a:cubicBezTo>
                  <a:cubicBezTo>
                    <a:pt x="378714" y="151765"/>
                    <a:pt x="378714" y="75946"/>
                    <a:pt x="378714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" name="Group 150">
            <a:extLst>
              <a:ext uri="{FF2B5EF4-FFF2-40B4-BE49-F238E27FC236}">
                <a16:creationId xmlns:a16="http://schemas.microsoft.com/office/drawing/2014/main" id="{4B7EF2A7-43FF-3F94-F1B6-FA6D2792409A}"/>
              </a:ext>
            </a:extLst>
          </p:cNvPr>
          <p:cNvGrpSpPr/>
          <p:nvPr/>
        </p:nvGrpSpPr>
        <p:grpSpPr>
          <a:xfrm>
            <a:off x="14781420" y="9107640"/>
            <a:ext cx="810540" cy="922860"/>
            <a:chOff x="0" y="0"/>
            <a:chExt cx="1080720" cy="1230480"/>
          </a:xfrm>
        </p:grpSpPr>
        <p:sp>
          <p:nvSpPr>
            <p:cNvPr id="9" name="Freeform 151">
              <a:extLst>
                <a:ext uri="{FF2B5EF4-FFF2-40B4-BE49-F238E27FC236}">
                  <a16:creationId xmlns:a16="http://schemas.microsoft.com/office/drawing/2014/main" id="{18DB3B9C-8FE1-4D02-363D-E665803C8712}"/>
                </a:ext>
              </a:extLst>
            </p:cNvPr>
            <p:cNvSpPr/>
            <p:nvPr/>
          </p:nvSpPr>
          <p:spPr>
            <a:xfrm>
              <a:off x="127" y="0"/>
              <a:ext cx="1080643" cy="1230503"/>
            </a:xfrm>
            <a:custGeom>
              <a:avLst/>
              <a:gdLst/>
              <a:ahLst/>
              <a:cxnLst/>
              <a:rect l="l" t="t" r="r" b="b"/>
              <a:pathLst>
                <a:path w="1080643" h="1230503">
                  <a:moveTo>
                    <a:pt x="390652" y="1000760"/>
                  </a:moveTo>
                  <a:cubicBezTo>
                    <a:pt x="312928" y="1000760"/>
                    <a:pt x="235077" y="1000760"/>
                    <a:pt x="155321" y="1000760"/>
                  </a:cubicBezTo>
                  <a:cubicBezTo>
                    <a:pt x="155321" y="1016762"/>
                    <a:pt x="155321" y="1028700"/>
                    <a:pt x="155321" y="1040765"/>
                  </a:cubicBezTo>
                  <a:cubicBezTo>
                    <a:pt x="127381" y="1040765"/>
                    <a:pt x="127381" y="1040765"/>
                    <a:pt x="127381" y="1066673"/>
                  </a:cubicBezTo>
                  <a:cubicBezTo>
                    <a:pt x="127381" y="1106678"/>
                    <a:pt x="127381" y="1148588"/>
                    <a:pt x="127381" y="1188466"/>
                  </a:cubicBezTo>
                  <a:cubicBezTo>
                    <a:pt x="137414" y="1190498"/>
                    <a:pt x="145288" y="1190498"/>
                    <a:pt x="153289" y="1190498"/>
                  </a:cubicBezTo>
                  <a:cubicBezTo>
                    <a:pt x="153289" y="1204468"/>
                    <a:pt x="153289" y="1216406"/>
                    <a:pt x="153289" y="1230503"/>
                  </a:cubicBezTo>
                  <a:cubicBezTo>
                    <a:pt x="161290" y="1230503"/>
                    <a:pt x="167259" y="1230503"/>
                    <a:pt x="173228" y="1230503"/>
                  </a:cubicBezTo>
                  <a:cubicBezTo>
                    <a:pt x="243078" y="1230503"/>
                    <a:pt x="312801" y="1230503"/>
                    <a:pt x="382651" y="1230503"/>
                  </a:cubicBezTo>
                  <a:cubicBezTo>
                    <a:pt x="496316" y="1230503"/>
                    <a:pt x="585978" y="1158621"/>
                    <a:pt x="612013" y="1048766"/>
                  </a:cubicBezTo>
                  <a:cubicBezTo>
                    <a:pt x="617982" y="1026795"/>
                    <a:pt x="620014" y="1002792"/>
                    <a:pt x="620014" y="978789"/>
                  </a:cubicBezTo>
                  <a:cubicBezTo>
                    <a:pt x="620014" y="737108"/>
                    <a:pt x="620014" y="493395"/>
                    <a:pt x="620014" y="251714"/>
                  </a:cubicBezTo>
                  <a:cubicBezTo>
                    <a:pt x="620014" y="243713"/>
                    <a:pt x="620014" y="237744"/>
                    <a:pt x="620014" y="229743"/>
                  </a:cubicBezTo>
                  <a:cubicBezTo>
                    <a:pt x="773557" y="229743"/>
                    <a:pt x="927100" y="229743"/>
                    <a:pt x="1080643" y="229743"/>
                  </a:cubicBezTo>
                  <a:cubicBezTo>
                    <a:pt x="1080643" y="153797"/>
                    <a:pt x="1080643" y="77978"/>
                    <a:pt x="1080643" y="2032"/>
                  </a:cubicBezTo>
                  <a:cubicBezTo>
                    <a:pt x="1076706" y="2032"/>
                    <a:pt x="1074674" y="2032"/>
                    <a:pt x="1072642" y="2032"/>
                  </a:cubicBezTo>
                  <a:cubicBezTo>
                    <a:pt x="919099" y="2032"/>
                    <a:pt x="767588" y="0"/>
                    <a:pt x="615950" y="2032"/>
                  </a:cubicBezTo>
                  <a:cubicBezTo>
                    <a:pt x="506349" y="3937"/>
                    <a:pt x="412623" y="83947"/>
                    <a:pt x="394716" y="193802"/>
                  </a:cubicBezTo>
                  <a:cubicBezTo>
                    <a:pt x="388747" y="231775"/>
                    <a:pt x="390779" y="271653"/>
                    <a:pt x="388747" y="311658"/>
                  </a:cubicBezTo>
                  <a:cubicBezTo>
                    <a:pt x="281051" y="311658"/>
                    <a:pt x="169418" y="311658"/>
                    <a:pt x="57785" y="311658"/>
                  </a:cubicBezTo>
                  <a:cubicBezTo>
                    <a:pt x="57785" y="295656"/>
                    <a:pt x="57785" y="279654"/>
                    <a:pt x="57785" y="263779"/>
                  </a:cubicBezTo>
                  <a:cubicBezTo>
                    <a:pt x="37846" y="263779"/>
                    <a:pt x="21844" y="263779"/>
                    <a:pt x="0" y="263779"/>
                  </a:cubicBezTo>
                  <a:cubicBezTo>
                    <a:pt x="2032" y="285750"/>
                    <a:pt x="2032" y="307721"/>
                    <a:pt x="5969" y="327660"/>
                  </a:cubicBezTo>
                  <a:cubicBezTo>
                    <a:pt x="9906" y="353568"/>
                    <a:pt x="37846" y="371602"/>
                    <a:pt x="69723" y="371602"/>
                  </a:cubicBezTo>
                  <a:cubicBezTo>
                    <a:pt x="169418" y="371602"/>
                    <a:pt x="267081" y="371602"/>
                    <a:pt x="366776" y="371602"/>
                  </a:cubicBezTo>
                  <a:cubicBezTo>
                    <a:pt x="374777" y="371602"/>
                    <a:pt x="382778" y="371602"/>
                    <a:pt x="390652" y="371602"/>
                  </a:cubicBezTo>
                  <a:cubicBezTo>
                    <a:pt x="390652" y="581406"/>
                    <a:pt x="390652" y="791083"/>
                    <a:pt x="390652" y="10008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" name="Group 152">
            <a:extLst>
              <a:ext uri="{FF2B5EF4-FFF2-40B4-BE49-F238E27FC236}">
                <a16:creationId xmlns:a16="http://schemas.microsoft.com/office/drawing/2014/main" id="{C5DD7E72-DA0F-B9A9-A20D-151266678A4F}"/>
              </a:ext>
            </a:extLst>
          </p:cNvPr>
          <p:cNvGrpSpPr/>
          <p:nvPr/>
        </p:nvGrpSpPr>
        <p:grpSpPr>
          <a:xfrm>
            <a:off x="16131960" y="9109800"/>
            <a:ext cx="973620" cy="723600"/>
            <a:chOff x="0" y="0"/>
            <a:chExt cx="1298160" cy="964800"/>
          </a:xfrm>
        </p:grpSpPr>
        <p:sp>
          <p:nvSpPr>
            <p:cNvPr id="11" name="Freeform 153">
              <a:extLst>
                <a:ext uri="{FF2B5EF4-FFF2-40B4-BE49-F238E27FC236}">
                  <a16:creationId xmlns:a16="http://schemas.microsoft.com/office/drawing/2014/main" id="{0CEBA33D-F5C6-B995-833A-26415F8454D3}"/>
                </a:ext>
              </a:extLst>
            </p:cNvPr>
            <p:cNvSpPr/>
            <p:nvPr/>
          </p:nvSpPr>
          <p:spPr>
            <a:xfrm>
              <a:off x="0" y="0"/>
              <a:ext cx="1298321" cy="966851"/>
            </a:xfrm>
            <a:custGeom>
              <a:avLst/>
              <a:gdLst/>
              <a:ahLst/>
              <a:cxnLst/>
              <a:rect l="l" t="t" r="r" b="b"/>
              <a:pathLst>
                <a:path w="1298321" h="966851">
                  <a:moveTo>
                    <a:pt x="530479" y="228219"/>
                  </a:moveTo>
                  <a:cubicBezTo>
                    <a:pt x="530479" y="394335"/>
                    <a:pt x="530479" y="560451"/>
                    <a:pt x="530479" y="724662"/>
                  </a:cubicBezTo>
                  <a:cubicBezTo>
                    <a:pt x="530479" y="838708"/>
                    <a:pt x="594233" y="926846"/>
                    <a:pt x="697992" y="956818"/>
                  </a:cubicBezTo>
                  <a:cubicBezTo>
                    <a:pt x="719963" y="964819"/>
                    <a:pt x="745871" y="966851"/>
                    <a:pt x="771779" y="966851"/>
                  </a:cubicBezTo>
                  <a:cubicBezTo>
                    <a:pt x="931291" y="966851"/>
                    <a:pt x="1092835" y="966851"/>
                    <a:pt x="1252347" y="966851"/>
                  </a:cubicBezTo>
                  <a:cubicBezTo>
                    <a:pt x="1268349" y="966851"/>
                    <a:pt x="1276223" y="962787"/>
                    <a:pt x="1274318" y="946785"/>
                  </a:cubicBezTo>
                  <a:cubicBezTo>
                    <a:pt x="1272286" y="940816"/>
                    <a:pt x="1272286" y="934720"/>
                    <a:pt x="1272286" y="928751"/>
                  </a:cubicBezTo>
                  <a:cubicBezTo>
                    <a:pt x="1272286" y="920750"/>
                    <a:pt x="1272286" y="916686"/>
                    <a:pt x="1282319" y="918718"/>
                  </a:cubicBezTo>
                  <a:cubicBezTo>
                    <a:pt x="1286256" y="918718"/>
                    <a:pt x="1296289" y="912749"/>
                    <a:pt x="1296289" y="910717"/>
                  </a:cubicBezTo>
                  <a:cubicBezTo>
                    <a:pt x="1298321" y="870712"/>
                    <a:pt x="1296289" y="830707"/>
                    <a:pt x="1296289" y="790575"/>
                  </a:cubicBezTo>
                  <a:cubicBezTo>
                    <a:pt x="1292352" y="788543"/>
                    <a:pt x="1288288" y="788543"/>
                    <a:pt x="1284351" y="788543"/>
                  </a:cubicBezTo>
                  <a:cubicBezTo>
                    <a:pt x="1274318" y="788543"/>
                    <a:pt x="1268349" y="784479"/>
                    <a:pt x="1272413" y="774573"/>
                  </a:cubicBezTo>
                  <a:cubicBezTo>
                    <a:pt x="1272413" y="774573"/>
                    <a:pt x="1272413" y="772541"/>
                    <a:pt x="1272413" y="772541"/>
                  </a:cubicBezTo>
                  <a:cubicBezTo>
                    <a:pt x="1276350" y="740537"/>
                    <a:pt x="1276350" y="740537"/>
                    <a:pt x="1244473" y="740537"/>
                  </a:cubicBezTo>
                  <a:cubicBezTo>
                    <a:pt x="1088898" y="740537"/>
                    <a:pt x="933450" y="740537"/>
                    <a:pt x="777875" y="740537"/>
                  </a:cubicBezTo>
                  <a:cubicBezTo>
                    <a:pt x="771906" y="740537"/>
                    <a:pt x="765937" y="740537"/>
                    <a:pt x="757936" y="740537"/>
                  </a:cubicBezTo>
                  <a:cubicBezTo>
                    <a:pt x="757936" y="732536"/>
                    <a:pt x="757936" y="726567"/>
                    <a:pt x="757936" y="720471"/>
                  </a:cubicBezTo>
                  <a:cubicBezTo>
                    <a:pt x="757936" y="556387"/>
                    <a:pt x="759968" y="392176"/>
                    <a:pt x="757936" y="228092"/>
                  </a:cubicBezTo>
                  <a:cubicBezTo>
                    <a:pt x="755777" y="122047"/>
                    <a:pt x="689991" y="34036"/>
                    <a:pt x="582295" y="8001"/>
                  </a:cubicBezTo>
                  <a:cubicBezTo>
                    <a:pt x="564388" y="2032"/>
                    <a:pt x="542417" y="0"/>
                    <a:pt x="522478" y="0"/>
                  </a:cubicBezTo>
                  <a:cubicBezTo>
                    <a:pt x="352933" y="0"/>
                    <a:pt x="185420" y="0"/>
                    <a:pt x="17907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76073"/>
                    <a:pt x="0" y="150114"/>
                    <a:pt x="0" y="228219"/>
                  </a:cubicBezTo>
                  <a:cubicBezTo>
                    <a:pt x="87757" y="228219"/>
                    <a:pt x="177419" y="228219"/>
                    <a:pt x="265176" y="228219"/>
                  </a:cubicBezTo>
                  <a:cubicBezTo>
                    <a:pt x="352933" y="228219"/>
                    <a:pt x="442595" y="228219"/>
                    <a:pt x="530352" y="2282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" name="Group 154">
            <a:extLst>
              <a:ext uri="{FF2B5EF4-FFF2-40B4-BE49-F238E27FC236}">
                <a16:creationId xmlns:a16="http://schemas.microsoft.com/office/drawing/2014/main" id="{4A7BC315-DF11-0C10-4B55-5F23F56054C1}"/>
              </a:ext>
            </a:extLst>
          </p:cNvPr>
          <p:cNvGrpSpPr/>
          <p:nvPr/>
        </p:nvGrpSpPr>
        <p:grpSpPr>
          <a:xfrm>
            <a:off x="14069700" y="9653040"/>
            <a:ext cx="645840" cy="587520"/>
            <a:chOff x="0" y="0"/>
            <a:chExt cx="861120" cy="783360"/>
          </a:xfrm>
        </p:grpSpPr>
        <p:sp>
          <p:nvSpPr>
            <p:cNvPr id="13" name="Freeform 155">
              <a:extLst>
                <a:ext uri="{FF2B5EF4-FFF2-40B4-BE49-F238E27FC236}">
                  <a16:creationId xmlns:a16="http://schemas.microsoft.com/office/drawing/2014/main" id="{1A3C9046-2929-E5DB-5E92-35F49ACD7587}"/>
                </a:ext>
              </a:extLst>
            </p:cNvPr>
            <p:cNvSpPr/>
            <p:nvPr/>
          </p:nvSpPr>
          <p:spPr>
            <a:xfrm>
              <a:off x="127" y="0"/>
              <a:ext cx="860933" cy="783336"/>
            </a:xfrm>
            <a:custGeom>
              <a:avLst/>
              <a:gdLst/>
              <a:ahLst/>
              <a:cxnLst/>
              <a:rect l="l" t="t" r="r" b="b"/>
              <a:pathLst>
                <a:path w="860933" h="783336">
                  <a:moveTo>
                    <a:pt x="61722" y="337693"/>
                  </a:moveTo>
                  <a:cubicBezTo>
                    <a:pt x="69723" y="307721"/>
                    <a:pt x="75692" y="279781"/>
                    <a:pt x="81661" y="249809"/>
                  </a:cubicBezTo>
                  <a:cubicBezTo>
                    <a:pt x="55753" y="275844"/>
                    <a:pt x="41783" y="309753"/>
                    <a:pt x="29845" y="345694"/>
                  </a:cubicBezTo>
                  <a:cubicBezTo>
                    <a:pt x="27813" y="343662"/>
                    <a:pt x="27813" y="343662"/>
                    <a:pt x="25908" y="343662"/>
                  </a:cubicBezTo>
                  <a:cubicBezTo>
                    <a:pt x="27940" y="333629"/>
                    <a:pt x="29845" y="323723"/>
                    <a:pt x="35814" y="313690"/>
                  </a:cubicBezTo>
                  <a:cubicBezTo>
                    <a:pt x="47752" y="291719"/>
                    <a:pt x="59690" y="269748"/>
                    <a:pt x="73660" y="249682"/>
                  </a:cubicBezTo>
                  <a:cubicBezTo>
                    <a:pt x="91567" y="221742"/>
                    <a:pt x="111506" y="195707"/>
                    <a:pt x="133477" y="165735"/>
                  </a:cubicBezTo>
                  <a:cubicBezTo>
                    <a:pt x="87630" y="165735"/>
                    <a:pt x="45720" y="165735"/>
                    <a:pt x="1905" y="165735"/>
                  </a:cubicBezTo>
                  <a:cubicBezTo>
                    <a:pt x="1905" y="187706"/>
                    <a:pt x="1905" y="209677"/>
                    <a:pt x="1905" y="231648"/>
                  </a:cubicBezTo>
                  <a:cubicBezTo>
                    <a:pt x="27813" y="237617"/>
                    <a:pt x="27813" y="237617"/>
                    <a:pt x="27813" y="263652"/>
                  </a:cubicBezTo>
                  <a:cubicBezTo>
                    <a:pt x="27813" y="273685"/>
                    <a:pt x="27813" y="281686"/>
                    <a:pt x="27813" y="291592"/>
                  </a:cubicBezTo>
                  <a:cubicBezTo>
                    <a:pt x="29845" y="303530"/>
                    <a:pt x="29845" y="315595"/>
                    <a:pt x="9906" y="315595"/>
                  </a:cubicBezTo>
                  <a:cubicBezTo>
                    <a:pt x="7874" y="313563"/>
                    <a:pt x="0" y="319532"/>
                    <a:pt x="0" y="323596"/>
                  </a:cubicBezTo>
                  <a:cubicBezTo>
                    <a:pt x="0" y="369570"/>
                    <a:pt x="0" y="415544"/>
                    <a:pt x="0" y="461518"/>
                  </a:cubicBezTo>
                  <a:cubicBezTo>
                    <a:pt x="27940" y="465455"/>
                    <a:pt x="27940" y="465455"/>
                    <a:pt x="27940" y="493522"/>
                  </a:cubicBezTo>
                  <a:cubicBezTo>
                    <a:pt x="27940" y="501523"/>
                    <a:pt x="27940" y="509524"/>
                    <a:pt x="27940" y="519557"/>
                  </a:cubicBezTo>
                  <a:cubicBezTo>
                    <a:pt x="27940" y="543560"/>
                    <a:pt x="27940" y="543560"/>
                    <a:pt x="2032" y="545592"/>
                  </a:cubicBezTo>
                  <a:cubicBezTo>
                    <a:pt x="2032" y="567563"/>
                    <a:pt x="2032" y="589534"/>
                    <a:pt x="2032" y="613537"/>
                  </a:cubicBezTo>
                  <a:cubicBezTo>
                    <a:pt x="41910" y="613537"/>
                    <a:pt x="83820" y="613537"/>
                    <a:pt x="129667" y="613537"/>
                  </a:cubicBezTo>
                  <a:cubicBezTo>
                    <a:pt x="113538" y="589534"/>
                    <a:pt x="101473" y="563499"/>
                    <a:pt x="83566" y="543560"/>
                  </a:cubicBezTo>
                  <a:cubicBezTo>
                    <a:pt x="59690" y="513588"/>
                    <a:pt x="39751" y="481584"/>
                    <a:pt x="27813" y="443611"/>
                  </a:cubicBezTo>
                  <a:cubicBezTo>
                    <a:pt x="25781" y="441579"/>
                    <a:pt x="25781" y="439674"/>
                    <a:pt x="25781" y="435610"/>
                  </a:cubicBezTo>
                  <a:cubicBezTo>
                    <a:pt x="25781" y="435610"/>
                    <a:pt x="27813" y="435610"/>
                    <a:pt x="27813" y="433578"/>
                  </a:cubicBezTo>
                  <a:cubicBezTo>
                    <a:pt x="35814" y="451612"/>
                    <a:pt x="41783" y="471551"/>
                    <a:pt x="51689" y="487553"/>
                  </a:cubicBezTo>
                  <a:cubicBezTo>
                    <a:pt x="61595" y="505587"/>
                    <a:pt x="73660" y="519557"/>
                    <a:pt x="85598" y="535559"/>
                  </a:cubicBezTo>
                  <a:cubicBezTo>
                    <a:pt x="79629" y="515620"/>
                    <a:pt x="73660" y="497586"/>
                    <a:pt x="67691" y="479552"/>
                  </a:cubicBezTo>
                  <a:cubicBezTo>
                    <a:pt x="137414" y="671449"/>
                    <a:pt x="268986" y="783336"/>
                    <a:pt x="476377" y="765302"/>
                  </a:cubicBezTo>
                  <a:cubicBezTo>
                    <a:pt x="663702" y="749300"/>
                    <a:pt x="773430" y="631444"/>
                    <a:pt x="821182" y="451612"/>
                  </a:cubicBezTo>
                  <a:cubicBezTo>
                    <a:pt x="813181" y="477647"/>
                    <a:pt x="807212" y="505587"/>
                    <a:pt x="799211" y="533527"/>
                  </a:cubicBezTo>
                  <a:cubicBezTo>
                    <a:pt x="823087" y="505587"/>
                    <a:pt x="841121" y="475615"/>
                    <a:pt x="851027" y="439547"/>
                  </a:cubicBezTo>
                  <a:cubicBezTo>
                    <a:pt x="853059" y="429514"/>
                    <a:pt x="856996" y="421513"/>
                    <a:pt x="860933" y="411607"/>
                  </a:cubicBezTo>
                  <a:cubicBezTo>
                    <a:pt x="858901" y="395605"/>
                    <a:pt x="858901" y="377698"/>
                    <a:pt x="858901" y="361696"/>
                  </a:cubicBezTo>
                  <a:cubicBezTo>
                    <a:pt x="856869" y="357759"/>
                    <a:pt x="854964" y="355727"/>
                    <a:pt x="854964" y="353695"/>
                  </a:cubicBezTo>
                  <a:cubicBezTo>
                    <a:pt x="845058" y="313690"/>
                    <a:pt x="829056" y="279781"/>
                    <a:pt x="803148" y="249809"/>
                  </a:cubicBezTo>
                  <a:cubicBezTo>
                    <a:pt x="801116" y="247777"/>
                    <a:pt x="801116" y="245872"/>
                    <a:pt x="801116" y="243840"/>
                  </a:cubicBezTo>
                  <a:cubicBezTo>
                    <a:pt x="801116" y="245872"/>
                    <a:pt x="797179" y="247777"/>
                    <a:pt x="799084" y="247777"/>
                  </a:cubicBezTo>
                  <a:cubicBezTo>
                    <a:pt x="803021" y="263779"/>
                    <a:pt x="808990" y="279781"/>
                    <a:pt x="813054" y="295783"/>
                  </a:cubicBezTo>
                  <a:cubicBezTo>
                    <a:pt x="811022" y="297815"/>
                    <a:pt x="811022" y="297815"/>
                    <a:pt x="809117" y="297815"/>
                  </a:cubicBezTo>
                  <a:cubicBezTo>
                    <a:pt x="803148" y="281813"/>
                    <a:pt x="797179" y="263906"/>
                    <a:pt x="791210" y="247904"/>
                  </a:cubicBezTo>
                  <a:cubicBezTo>
                    <a:pt x="737362" y="125984"/>
                    <a:pt x="647700" y="50038"/>
                    <a:pt x="518160" y="20066"/>
                  </a:cubicBezTo>
                  <a:cubicBezTo>
                    <a:pt x="430403" y="0"/>
                    <a:pt x="346710" y="11938"/>
                    <a:pt x="266954" y="53975"/>
                  </a:cubicBezTo>
                  <a:cubicBezTo>
                    <a:pt x="161290" y="109855"/>
                    <a:pt x="95504" y="199898"/>
                    <a:pt x="69596" y="317754"/>
                  </a:cubicBezTo>
                  <a:cubicBezTo>
                    <a:pt x="69596" y="323723"/>
                    <a:pt x="65659" y="331724"/>
                    <a:pt x="61595" y="337693"/>
                  </a:cubicBezTo>
                  <a:cubicBezTo>
                    <a:pt x="61595" y="367665"/>
                    <a:pt x="61595" y="399669"/>
                    <a:pt x="61595" y="429641"/>
                  </a:cubicBezTo>
                  <a:cubicBezTo>
                    <a:pt x="61595" y="399669"/>
                    <a:pt x="61595" y="367665"/>
                    <a:pt x="61595" y="337693"/>
                  </a:cubicBezTo>
                  <a:close/>
                  <a:moveTo>
                    <a:pt x="549910" y="461645"/>
                  </a:moveTo>
                  <a:cubicBezTo>
                    <a:pt x="575818" y="419735"/>
                    <a:pt x="581787" y="375666"/>
                    <a:pt x="557911" y="331724"/>
                  </a:cubicBezTo>
                  <a:cubicBezTo>
                    <a:pt x="526034" y="275717"/>
                    <a:pt x="478155" y="251841"/>
                    <a:pt x="414401" y="259842"/>
                  </a:cubicBezTo>
                  <a:cubicBezTo>
                    <a:pt x="450342" y="245872"/>
                    <a:pt x="484124" y="259842"/>
                    <a:pt x="516001" y="271780"/>
                  </a:cubicBezTo>
                  <a:cubicBezTo>
                    <a:pt x="532003" y="277749"/>
                    <a:pt x="541909" y="297815"/>
                    <a:pt x="555879" y="313690"/>
                  </a:cubicBezTo>
                  <a:cubicBezTo>
                    <a:pt x="599694" y="269748"/>
                    <a:pt x="643636" y="225806"/>
                    <a:pt x="689483" y="179832"/>
                  </a:cubicBezTo>
                  <a:cubicBezTo>
                    <a:pt x="717423" y="203835"/>
                    <a:pt x="761238" y="293751"/>
                    <a:pt x="755269" y="323723"/>
                  </a:cubicBezTo>
                  <a:cubicBezTo>
                    <a:pt x="741299" y="271780"/>
                    <a:pt x="721360" y="225806"/>
                    <a:pt x="687451" y="185801"/>
                  </a:cubicBezTo>
                  <a:cubicBezTo>
                    <a:pt x="645541" y="227711"/>
                    <a:pt x="603758" y="269748"/>
                    <a:pt x="561848" y="311658"/>
                  </a:cubicBezTo>
                  <a:cubicBezTo>
                    <a:pt x="559816" y="315595"/>
                    <a:pt x="561848" y="323596"/>
                    <a:pt x="561848" y="327660"/>
                  </a:cubicBezTo>
                  <a:cubicBezTo>
                    <a:pt x="565785" y="347599"/>
                    <a:pt x="571754" y="365633"/>
                    <a:pt x="573786" y="383667"/>
                  </a:cubicBezTo>
                  <a:cubicBezTo>
                    <a:pt x="577723" y="411607"/>
                    <a:pt x="571754" y="439674"/>
                    <a:pt x="557784" y="459613"/>
                  </a:cubicBezTo>
                  <a:cubicBezTo>
                    <a:pt x="603631" y="505587"/>
                    <a:pt x="645541" y="549529"/>
                    <a:pt x="689356" y="593471"/>
                  </a:cubicBezTo>
                  <a:cubicBezTo>
                    <a:pt x="723265" y="553466"/>
                    <a:pt x="743204" y="507492"/>
                    <a:pt x="757174" y="457581"/>
                  </a:cubicBezTo>
                  <a:cubicBezTo>
                    <a:pt x="749173" y="511556"/>
                    <a:pt x="725297" y="559435"/>
                    <a:pt x="689356" y="601472"/>
                  </a:cubicBezTo>
                  <a:cubicBezTo>
                    <a:pt x="641477" y="553466"/>
                    <a:pt x="595630" y="507492"/>
                    <a:pt x="549783" y="461645"/>
                  </a:cubicBezTo>
                  <a:cubicBezTo>
                    <a:pt x="551815" y="483616"/>
                    <a:pt x="529844" y="489585"/>
                    <a:pt x="519938" y="503555"/>
                  </a:cubicBezTo>
                  <a:cubicBezTo>
                    <a:pt x="563753" y="547497"/>
                    <a:pt x="607695" y="593471"/>
                    <a:pt x="651510" y="637413"/>
                  </a:cubicBezTo>
                  <a:cubicBezTo>
                    <a:pt x="525907" y="749300"/>
                    <a:pt x="336550" y="735330"/>
                    <a:pt x="228981" y="635381"/>
                  </a:cubicBezTo>
                  <a:cubicBezTo>
                    <a:pt x="274828" y="591439"/>
                    <a:pt x="318643" y="547497"/>
                    <a:pt x="362585" y="501523"/>
                  </a:cubicBezTo>
                  <a:cubicBezTo>
                    <a:pt x="350647" y="489585"/>
                    <a:pt x="336677" y="477520"/>
                    <a:pt x="324739" y="467614"/>
                  </a:cubicBezTo>
                  <a:cubicBezTo>
                    <a:pt x="318770" y="453644"/>
                    <a:pt x="314833" y="437642"/>
                    <a:pt x="308737" y="421640"/>
                  </a:cubicBezTo>
                  <a:cubicBezTo>
                    <a:pt x="310769" y="421640"/>
                    <a:pt x="312674" y="419608"/>
                    <a:pt x="314706" y="419608"/>
                  </a:cubicBezTo>
                  <a:cubicBezTo>
                    <a:pt x="328676" y="471551"/>
                    <a:pt x="362585" y="505587"/>
                    <a:pt x="416306" y="519557"/>
                  </a:cubicBezTo>
                  <a:cubicBezTo>
                    <a:pt x="414274" y="519557"/>
                    <a:pt x="414274" y="521589"/>
                    <a:pt x="414274" y="523494"/>
                  </a:cubicBezTo>
                  <a:cubicBezTo>
                    <a:pt x="398272" y="517525"/>
                    <a:pt x="384429" y="513461"/>
                    <a:pt x="370459" y="507492"/>
                  </a:cubicBezTo>
                  <a:cubicBezTo>
                    <a:pt x="326644" y="551434"/>
                    <a:pt x="284734" y="593471"/>
                    <a:pt x="238887" y="637413"/>
                  </a:cubicBezTo>
                  <a:cubicBezTo>
                    <a:pt x="374396" y="685419"/>
                    <a:pt x="508000" y="685419"/>
                    <a:pt x="643509" y="637413"/>
                  </a:cubicBezTo>
                  <a:cubicBezTo>
                    <a:pt x="641477" y="633476"/>
                    <a:pt x="639572" y="631444"/>
                    <a:pt x="637540" y="629412"/>
                  </a:cubicBezTo>
                  <a:cubicBezTo>
                    <a:pt x="599694" y="589407"/>
                    <a:pt x="559816" y="551434"/>
                    <a:pt x="521970" y="513461"/>
                  </a:cubicBezTo>
                  <a:cubicBezTo>
                    <a:pt x="518033" y="509524"/>
                    <a:pt x="510032" y="509524"/>
                    <a:pt x="504063" y="511429"/>
                  </a:cubicBezTo>
                  <a:cubicBezTo>
                    <a:pt x="492125" y="513461"/>
                    <a:pt x="480187" y="519430"/>
                    <a:pt x="468122" y="523367"/>
                  </a:cubicBezTo>
                  <a:cubicBezTo>
                    <a:pt x="468122" y="521335"/>
                    <a:pt x="468122" y="519430"/>
                    <a:pt x="466090" y="517398"/>
                  </a:cubicBezTo>
                  <a:cubicBezTo>
                    <a:pt x="502031" y="509397"/>
                    <a:pt x="529844" y="491363"/>
                    <a:pt x="549783" y="461391"/>
                  </a:cubicBezTo>
                  <a:close/>
                  <a:moveTo>
                    <a:pt x="651383" y="143637"/>
                  </a:moveTo>
                  <a:cubicBezTo>
                    <a:pt x="649351" y="143637"/>
                    <a:pt x="647446" y="145669"/>
                    <a:pt x="645414" y="145669"/>
                  </a:cubicBezTo>
                  <a:cubicBezTo>
                    <a:pt x="585597" y="95758"/>
                    <a:pt x="306578" y="95758"/>
                    <a:pt x="242824" y="143637"/>
                  </a:cubicBezTo>
                  <a:cubicBezTo>
                    <a:pt x="284734" y="185547"/>
                    <a:pt x="328549" y="229616"/>
                    <a:pt x="370459" y="271526"/>
                  </a:cubicBezTo>
                  <a:cubicBezTo>
                    <a:pt x="382397" y="267589"/>
                    <a:pt x="394335" y="263525"/>
                    <a:pt x="406400" y="257556"/>
                  </a:cubicBezTo>
                  <a:cubicBezTo>
                    <a:pt x="406400" y="259588"/>
                    <a:pt x="408432" y="261493"/>
                    <a:pt x="408432" y="261493"/>
                  </a:cubicBezTo>
                  <a:cubicBezTo>
                    <a:pt x="336677" y="287528"/>
                    <a:pt x="304800" y="339471"/>
                    <a:pt x="308737" y="413385"/>
                  </a:cubicBezTo>
                  <a:cubicBezTo>
                    <a:pt x="304800" y="385445"/>
                    <a:pt x="304800" y="357378"/>
                    <a:pt x="318643" y="333502"/>
                  </a:cubicBezTo>
                  <a:cubicBezTo>
                    <a:pt x="326644" y="319532"/>
                    <a:pt x="320675" y="311531"/>
                    <a:pt x="312674" y="301498"/>
                  </a:cubicBezTo>
                  <a:cubicBezTo>
                    <a:pt x="290703" y="281559"/>
                    <a:pt x="268859" y="259588"/>
                    <a:pt x="248920" y="239522"/>
                  </a:cubicBezTo>
                  <a:cubicBezTo>
                    <a:pt x="231013" y="221488"/>
                    <a:pt x="212979" y="203581"/>
                    <a:pt x="193167" y="185547"/>
                  </a:cubicBezTo>
                  <a:cubicBezTo>
                    <a:pt x="159258" y="227457"/>
                    <a:pt x="139319" y="273431"/>
                    <a:pt x="125349" y="323469"/>
                  </a:cubicBezTo>
                  <a:cubicBezTo>
                    <a:pt x="123317" y="321437"/>
                    <a:pt x="123317" y="319532"/>
                    <a:pt x="123317" y="317500"/>
                  </a:cubicBezTo>
                  <a:cubicBezTo>
                    <a:pt x="133223" y="269494"/>
                    <a:pt x="155194" y="227584"/>
                    <a:pt x="185166" y="187579"/>
                  </a:cubicBezTo>
                  <a:cubicBezTo>
                    <a:pt x="191135" y="179578"/>
                    <a:pt x="195072" y="179578"/>
                    <a:pt x="203073" y="187579"/>
                  </a:cubicBezTo>
                  <a:cubicBezTo>
                    <a:pt x="212979" y="197612"/>
                    <a:pt x="223012" y="207518"/>
                    <a:pt x="232918" y="217551"/>
                  </a:cubicBezTo>
                  <a:cubicBezTo>
                    <a:pt x="264795" y="249555"/>
                    <a:pt x="296672" y="281559"/>
                    <a:pt x="326644" y="311531"/>
                  </a:cubicBezTo>
                  <a:cubicBezTo>
                    <a:pt x="338582" y="299593"/>
                    <a:pt x="350520" y="287528"/>
                    <a:pt x="364490" y="275590"/>
                  </a:cubicBezTo>
                  <a:cubicBezTo>
                    <a:pt x="324612" y="237617"/>
                    <a:pt x="286766" y="197612"/>
                    <a:pt x="246888" y="159639"/>
                  </a:cubicBezTo>
                  <a:cubicBezTo>
                    <a:pt x="228981" y="141605"/>
                    <a:pt x="228981" y="141605"/>
                    <a:pt x="248920" y="125730"/>
                  </a:cubicBezTo>
                  <a:cubicBezTo>
                    <a:pt x="250952" y="123698"/>
                    <a:pt x="252857" y="123698"/>
                    <a:pt x="254889" y="121793"/>
                  </a:cubicBezTo>
                  <a:cubicBezTo>
                    <a:pt x="320802" y="77978"/>
                    <a:pt x="392557" y="57912"/>
                    <a:pt x="472313" y="65913"/>
                  </a:cubicBezTo>
                  <a:cubicBezTo>
                    <a:pt x="536067" y="71882"/>
                    <a:pt x="591947" y="93853"/>
                    <a:pt x="641731" y="131826"/>
                  </a:cubicBezTo>
                  <a:cubicBezTo>
                    <a:pt x="645668" y="135763"/>
                    <a:pt x="647700" y="139827"/>
                    <a:pt x="651637" y="143764"/>
                  </a:cubicBezTo>
                  <a:close/>
                  <a:moveTo>
                    <a:pt x="404495" y="319786"/>
                  </a:moveTo>
                  <a:cubicBezTo>
                    <a:pt x="404495" y="321818"/>
                    <a:pt x="406527" y="321818"/>
                    <a:pt x="408432" y="323723"/>
                  </a:cubicBezTo>
                  <a:cubicBezTo>
                    <a:pt x="408432" y="323723"/>
                    <a:pt x="406400" y="325755"/>
                    <a:pt x="406400" y="327660"/>
                  </a:cubicBezTo>
                  <a:cubicBezTo>
                    <a:pt x="394462" y="345694"/>
                    <a:pt x="382524" y="365633"/>
                    <a:pt x="370459" y="385572"/>
                  </a:cubicBezTo>
                  <a:cubicBezTo>
                    <a:pt x="384429" y="407543"/>
                    <a:pt x="398399" y="431546"/>
                    <a:pt x="410337" y="453517"/>
                  </a:cubicBezTo>
                  <a:cubicBezTo>
                    <a:pt x="432308" y="453517"/>
                    <a:pt x="452247" y="453517"/>
                    <a:pt x="472186" y="453517"/>
                  </a:cubicBezTo>
                  <a:cubicBezTo>
                    <a:pt x="476123" y="453517"/>
                    <a:pt x="478155" y="449580"/>
                    <a:pt x="480187" y="447548"/>
                  </a:cubicBezTo>
                  <a:cubicBezTo>
                    <a:pt x="490093" y="429514"/>
                    <a:pt x="500126" y="413639"/>
                    <a:pt x="510032" y="395605"/>
                  </a:cubicBezTo>
                  <a:cubicBezTo>
                    <a:pt x="512064" y="393573"/>
                    <a:pt x="512064" y="387604"/>
                    <a:pt x="510032" y="385572"/>
                  </a:cubicBezTo>
                  <a:cubicBezTo>
                    <a:pt x="494030" y="347599"/>
                    <a:pt x="476123" y="309626"/>
                    <a:pt x="422275" y="323596"/>
                  </a:cubicBezTo>
                  <a:cubicBezTo>
                    <a:pt x="422275" y="323596"/>
                    <a:pt x="420243" y="323596"/>
                    <a:pt x="414274" y="321564"/>
                  </a:cubicBezTo>
                  <a:cubicBezTo>
                    <a:pt x="428244" y="321564"/>
                    <a:pt x="436245" y="323596"/>
                    <a:pt x="442214" y="321564"/>
                  </a:cubicBezTo>
                  <a:cubicBezTo>
                    <a:pt x="472059" y="315595"/>
                    <a:pt x="486029" y="329565"/>
                    <a:pt x="502031" y="353568"/>
                  </a:cubicBezTo>
                  <a:cubicBezTo>
                    <a:pt x="518033" y="381508"/>
                    <a:pt x="518033" y="399542"/>
                    <a:pt x="502031" y="425450"/>
                  </a:cubicBezTo>
                  <a:cubicBezTo>
                    <a:pt x="488061" y="449453"/>
                    <a:pt x="474091" y="463423"/>
                    <a:pt x="446278" y="457454"/>
                  </a:cubicBezTo>
                  <a:cubicBezTo>
                    <a:pt x="438277" y="455422"/>
                    <a:pt x="430276" y="455422"/>
                    <a:pt x="424307" y="457454"/>
                  </a:cubicBezTo>
                  <a:cubicBezTo>
                    <a:pt x="404368" y="461391"/>
                    <a:pt x="398399" y="449453"/>
                    <a:pt x="388366" y="437515"/>
                  </a:cubicBezTo>
                  <a:cubicBezTo>
                    <a:pt x="364490" y="405511"/>
                    <a:pt x="360426" y="375539"/>
                    <a:pt x="388366" y="343535"/>
                  </a:cubicBezTo>
                  <a:cubicBezTo>
                    <a:pt x="394335" y="335534"/>
                    <a:pt x="398272" y="327533"/>
                    <a:pt x="404368" y="319532"/>
                  </a:cubicBezTo>
                  <a:close/>
                  <a:moveTo>
                    <a:pt x="438277" y="655320"/>
                  </a:moveTo>
                  <a:cubicBezTo>
                    <a:pt x="432308" y="653288"/>
                    <a:pt x="422275" y="651383"/>
                    <a:pt x="416306" y="645287"/>
                  </a:cubicBezTo>
                  <a:cubicBezTo>
                    <a:pt x="410337" y="639191"/>
                    <a:pt x="402336" y="627253"/>
                    <a:pt x="402336" y="619252"/>
                  </a:cubicBezTo>
                  <a:cubicBezTo>
                    <a:pt x="402336" y="607314"/>
                    <a:pt x="410337" y="593217"/>
                    <a:pt x="418338" y="587248"/>
                  </a:cubicBezTo>
                  <a:cubicBezTo>
                    <a:pt x="428244" y="581279"/>
                    <a:pt x="442214" y="583311"/>
                    <a:pt x="454279" y="581279"/>
                  </a:cubicBezTo>
                  <a:cubicBezTo>
                    <a:pt x="462280" y="581279"/>
                    <a:pt x="484124" y="609219"/>
                    <a:pt x="480187" y="619252"/>
                  </a:cubicBezTo>
                  <a:cubicBezTo>
                    <a:pt x="478155" y="629285"/>
                    <a:pt x="472186" y="641223"/>
                    <a:pt x="464185" y="649224"/>
                  </a:cubicBezTo>
                  <a:cubicBezTo>
                    <a:pt x="460248" y="655193"/>
                    <a:pt x="450215" y="653161"/>
                    <a:pt x="438277" y="655193"/>
                  </a:cubicBezTo>
                  <a:close/>
                  <a:moveTo>
                    <a:pt x="442214" y="195580"/>
                  </a:moveTo>
                  <a:cubicBezTo>
                    <a:pt x="422275" y="195580"/>
                    <a:pt x="402336" y="177546"/>
                    <a:pt x="400304" y="161671"/>
                  </a:cubicBezTo>
                  <a:cubicBezTo>
                    <a:pt x="400304" y="145669"/>
                    <a:pt x="424180" y="125730"/>
                    <a:pt x="442214" y="125730"/>
                  </a:cubicBezTo>
                  <a:cubicBezTo>
                    <a:pt x="460248" y="125730"/>
                    <a:pt x="480060" y="143764"/>
                    <a:pt x="482092" y="161671"/>
                  </a:cubicBezTo>
                  <a:cubicBezTo>
                    <a:pt x="482092" y="175641"/>
                    <a:pt x="460121" y="195580"/>
                    <a:pt x="442214" y="195580"/>
                  </a:cubicBezTo>
                  <a:close/>
                  <a:moveTo>
                    <a:pt x="129413" y="473583"/>
                  </a:moveTo>
                  <a:cubicBezTo>
                    <a:pt x="147320" y="517525"/>
                    <a:pt x="161290" y="561467"/>
                    <a:pt x="199136" y="595503"/>
                  </a:cubicBezTo>
                  <a:cubicBezTo>
                    <a:pt x="199136" y="597535"/>
                    <a:pt x="199136" y="599440"/>
                    <a:pt x="197104" y="605536"/>
                  </a:cubicBezTo>
                  <a:cubicBezTo>
                    <a:pt x="163195" y="565531"/>
                    <a:pt x="137287" y="523621"/>
                    <a:pt x="129286" y="473583"/>
                  </a:cubicBezTo>
                  <a:close/>
                  <a:moveTo>
                    <a:pt x="444373" y="423672"/>
                  </a:moveTo>
                  <a:cubicBezTo>
                    <a:pt x="462280" y="417703"/>
                    <a:pt x="474218" y="407670"/>
                    <a:pt x="472313" y="387731"/>
                  </a:cubicBezTo>
                  <a:cubicBezTo>
                    <a:pt x="472313" y="373761"/>
                    <a:pt x="462407" y="363728"/>
                    <a:pt x="448437" y="359791"/>
                  </a:cubicBezTo>
                  <a:cubicBezTo>
                    <a:pt x="424561" y="353822"/>
                    <a:pt x="416560" y="371729"/>
                    <a:pt x="406527" y="389763"/>
                  </a:cubicBezTo>
                  <a:cubicBezTo>
                    <a:pt x="406527" y="367792"/>
                    <a:pt x="420497" y="353822"/>
                    <a:pt x="440436" y="353822"/>
                  </a:cubicBezTo>
                  <a:cubicBezTo>
                    <a:pt x="460375" y="353822"/>
                    <a:pt x="478282" y="367792"/>
                    <a:pt x="478282" y="387731"/>
                  </a:cubicBezTo>
                  <a:cubicBezTo>
                    <a:pt x="478282" y="409702"/>
                    <a:pt x="466344" y="423672"/>
                    <a:pt x="444373" y="423672"/>
                  </a:cubicBezTo>
                  <a:close/>
                  <a:moveTo>
                    <a:pt x="117475" y="353695"/>
                  </a:moveTo>
                  <a:cubicBezTo>
                    <a:pt x="119507" y="353695"/>
                    <a:pt x="119507" y="353695"/>
                    <a:pt x="121412" y="353695"/>
                  </a:cubicBezTo>
                  <a:cubicBezTo>
                    <a:pt x="121412" y="377698"/>
                    <a:pt x="121412" y="403606"/>
                    <a:pt x="121412" y="427609"/>
                  </a:cubicBezTo>
                  <a:cubicBezTo>
                    <a:pt x="119380" y="427609"/>
                    <a:pt x="119380" y="427609"/>
                    <a:pt x="117475" y="427609"/>
                  </a:cubicBezTo>
                  <a:cubicBezTo>
                    <a:pt x="117475" y="403606"/>
                    <a:pt x="117475" y="379603"/>
                    <a:pt x="117475" y="3536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" name="Group 156">
            <a:extLst>
              <a:ext uri="{FF2B5EF4-FFF2-40B4-BE49-F238E27FC236}">
                <a16:creationId xmlns:a16="http://schemas.microsoft.com/office/drawing/2014/main" id="{4D63790D-5847-B4AD-0EF3-EF372398B7F6}"/>
              </a:ext>
            </a:extLst>
          </p:cNvPr>
          <p:cNvGrpSpPr/>
          <p:nvPr/>
        </p:nvGrpSpPr>
        <p:grpSpPr>
          <a:xfrm>
            <a:off x="17239500" y="9509400"/>
            <a:ext cx="618840" cy="488160"/>
            <a:chOff x="0" y="0"/>
            <a:chExt cx="825120" cy="650880"/>
          </a:xfrm>
        </p:grpSpPr>
        <p:sp>
          <p:nvSpPr>
            <p:cNvPr id="15" name="Freeform 157">
              <a:extLst>
                <a:ext uri="{FF2B5EF4-FFF2-40B4-BE49-F238E27FC236}">
                  <a16:creationId xmlns:a16="http://schemas.microsoft.com/office/drawing/2014/main" id="{6446FA8D-2A58-F5D6-9711-479EA954BDBE}"/>
                </a:ext>
              </a:extLst>
            </p:cNvPr>
            <p:cNvSpPr/>
            <p:nvPr/>
          </p:nvSpPr>
          <p:spPr>
            <a:xfrm>
              <a:off x="-2032" y="127"/>
              <a:ext cx="827278" cy="650875"/>
            </a:xfrm>
            <a:custGeom>
              <a:avLst/>
              <a:gdLst/>
              <a:ahLst/>
              <a:cxnLst/>
              <a:rect l="l" t="t" r="r" b="b"/>
              <a:pathLst>
                <a:path w="827278" h="650875">
                  <a:moveTo>
                    <a:pt x="635381" y="117729"/>
                  </a:moveTo>
                  <a:cubicBezTo>
                    <a:pt x="635381" y="85725"/>
                    <a:pt x="635381" y="57785"/>
                    <a:pt x="635381" y="27940"/>
                  </a:cubicBezTo>
                  <a:cubicBezTo>
                    <a:pt x="615442" y="27940"/>
                    <a:pt x="623443" y="11938"/>
                    <a:pt x="619379" y="2032"/>
                  </a:cubicBezTo>
                  <a:cubicBezTo>
                    <a:pt x="599440" y="2032"/>
                    <a:pt x="577469" y="0"/>
                    <a:pt x="557403" y="2032"/>
                  </a:cubicBezTo>
                  <a:cubicBezTo>
                    <a:pt x="551434" y="2032"/>
                    <a:pt x="547370" y="13970"/>
                    <a:pt x="541401" y="24003"/>
                  </a:cubicBezTo>
                  <a:cubicBezTo>
                    <a:pt x="525399" y="24003"/>
                    <a:pt x="505460" y="26035"/>
                    <a:pt x="485521" y="26035"/>
                  </a:cubicBezTo>
                  <a:cubicBezTo>
                    <a:pt x="483489" y="26035"/>
                    <a:pt x="481584" y="18034"/>
                    <a:pt x="477520" y="14097"/>
                  </a:cubicBezTo>
                  <a:cubicBezTo>
                    <a:pt x="475488" y="10160"/>
                    <a:pt x="471551" y="2159"/>
                    <a:pt x="469519" y="2159"/>
                  </a:cubicBezTo>
                  <a:cubicBezTo>
                    <a:pt x="431546" y="127"/>
                    <a:pt x="393573" y="2159"/>
                    <a:pt x="353695" y="2159"/>
                  </a:cubicBezTo>
                  <a:cubicBezTo>
                    <a:pt x="353695" y="10160"/>
                    <a:pt x="351663" y="16129"/>
                    <a:pt x="351663" y="24130"/>
                  </a:cubicBezTo>
                  <a:cubicBezTo>
                    <a:pt x="331724" y="24130"/>
                    <a:pt x="311658" y="26162"/>
                    <a:pt x="291719" y="26162"/>
                  </a:cubicBezTo>
                  <a:cubicBezTo>
                    <a:pt x="287782" y="26162"/>
                    <a:pt x="283718" y="20193"/>
                    <a:pt x="283718" y="14224"/>
                  </a:cubicBezTo>
                  <a:cubicBezTo>
                    <a:pt x="283718" y="6223"/>
                    <a:pt x="281686" y="254"/>
                    <a:pt x="269748" y="254"/>
                  </a:cubicBezTo>
                  <a:cubicBezTo>
                    <a:pt x="257810" y="2286"/>
                    <a:pt x="243713" y="2286"/>
                    <a:pt x="229743" y="254"/>
                  </a:cubicBezTo>
                  <a:cubicBezTo>
                    <a:pt x="217805" y="254"/>
                    <a:pt x="205740" y="254"/>
                    <a:pt x="209804" y="18161"/>
                  </a:cubicBezTo>
                  <a:cubicBezTo>
                    <a:pt x="209804" y="20193"/>
                    <a:pt x="207772" y="22098"/>
                    <a:pt x="207772" y="22098"/>
                  </a:cubicBezTo>
                  <a:cubicBezTo>
                    <a:pt x="187833" y="28067"/>
                    <a:pt x="195834" y="44069"/>
                    <a:pt x="195834" y="54102"/>
                  </a:cubicBezTo>
                  <a:cubicBezTo>
                    <a:pt x="195834" y="76073"/>
                    <a:pt x="195834" y="96012"/>
                    <a:pt x="195834" y="117983"/>
                  </a:cubicBezTo>
                  <a:cubicBezTo>
                    <a:pt x="187833" y="117983"/>
                    <a:pt x="181864" y="117983"/>
                    <a:pt x="175895" y="117983"/>
                  </a:cubicBezTo>
                  <a:cubicBezTo>
                    <a:pt x="123952" y="117983"/>
                    <a:pt x="72009" y="120015"/>
                    <a:pt x="20066" y="117983"/>
                  </a:cubicBezTo>
                  <a:cubicBezTo>
                    <a:pt x="5969" y="117729"/>
                    <a:pt x="2032" y="123698"/>
                    <a:pt x="2032" y="135636"/>
                  </a:cubicBezTo>
                  <a:cubicBezTo>
                    <a:pt x="2032" y="143637"/>
                    <a:pt x="2032" y="153543"/>
                    <a:pt x="2032" y="163576"/>
                  </a:cubicBezTo>
                  <a:cubicBezTo>
                    <a:pt x="0" y="175514"/>
                    <a:pt x="4064" y="183515"/>
                    <a:pt x="20066" y="181483"/>
                  </a:cubicBezTo>
                  <a:cubicBezTo>
                    <a:pt x="22098" y="181483"/>
                    <a:pt x="28067" y="187452"/>
                    <a:pt x="28067" y="191516"/>
                  </a:cubicBezTo>
                  <a:cubicBezTo>
                    <a:pt x="30099" y="203454"/>
                    <a:pt x="28067" y="217424"/>
                    <a:pt x="28067" y="229489"/>
                  </a:cubicBezTo>
                  <a:cubicBezTo>
                    <a:pt x="30099" y="243459"/>
                    <a:pt x="30099" y="255397"/>
                    <a:pt x="10033" y="253492"/>
                  </a:cubicBezTo>
                  <a:cubicBezTo>
                    <a:pt x="8001" y="253492"/>
                    <a:pt x="2032" y="259461"/>
                    <a:pt x="2032" y="263525"/>
                  </a:cubicBezTo>
                  <a:cubicBezTo>
                    <a:pt x="2032" y="299466"/>
                    <a:pt x="0" y="335407"/>
                    <a:pt x="2032" y="371348"/>
                  </a:cubicBezTo>
                  <a:cubicBezTo>
                    <a:pt x="2032" y="377317"/>
                    <a:pt x="16002" y="383286"/>
                    <a:pt x="24003" y="389255"/>
                  </a:cubicBezTo>
                  <a:cubicBezTo>
                    <a:pt x="26035" y="387223"/>
                    <a:pt x="26035" y="387223"/>
                    <a:pt x="27940" y="385318"/>
                  </a:cubicBezTo>
                  <a:cubicBezTo>
                    <a:pt x="27940" y="405257"/>
                    <a:pt x="29972" y="425196"/>
                    <a:pt x="27940" y="445262"/>
                  </a:cubicBezTo>
                  <a:cubicBezTo>
                    <a:pt x="27940" y="449199"/>
                    <a:pt x="19939" y="453263"/>
                    <a:pt x="17907" y="453263"/>
                  </a:cubicBezTo>
                  <a:cubicBezTo>
                    <a:pt x="8001" y="451104"/>
                    <a:pt x="2032" y="457073"/>
                    <a:pt x="2032" y="465074"/>
                  </a:cubicBezTo>
                  <a:cubicBezTo>
                    <a:pt x="2032" y="481076"/>
                    <a:pt x="2032" y="497078"/>
                    <a:pt x="2032" y="514985"/>
                  </a:cubicBezTo>
                  <a:cubicBezTo>
                    <a:pt x="65913" y="514985"/>
                    <a:pt x="129921" y="514985"/>
                    <a:pt x="191770" y="514985"/>
                  </a:cubicBezTo>
                  <a:cubicBezTo>
                    <a:pt x="191770" y="518922"/>
                    <a:pt x="193802" y="520954"/>
                    <a:pt x="193802" y="525018"/>
                  </a:cubicBezTo>
                  <a:cubicBezTo>
                    <a:pt x="191770" y="566928"/>
                    <a:pt x="215773" y="594868"/>
                    <a:pt x="251714" y="612902"/>
                  </a:cubicBezTo>
                  <a:cubicBezTo>
                    <a:pt x="307594" y="642874"/>
                    <a:pt x="369570" y="650875"/>
                    <a:pt x="431546" y="648843"/>
                  </a:cubicBezTo>
                  <a:cubicBezTo>
                    <a:pt x="485521" y="646811"/>
                    <a:pt x="535432" y="638810"/>
                    <a:pt x="581406" y="610870"/>
                  </a:cubicBezTo>
                  <a:cubicBezTo>
                    <a:pt x="615315" y="590931"/>
                    <a:pt x="639318" y="564896"/>
                    <a:pt x="635381" y="522986"/>
                  </a:cubicBezTo>
                  <a:cubicBezTo>
                    <a:pt x="635381" y="520954"/>
                    <a:pt x="637413" y="519049"/>
                    <a:pt x="637413" y="517017"/>
                  </a:cubicBezTo>
                  <a:cubicBezTo>
                    <a:pt x="637413" y="517017"/>
                    <a:pt x="637413" y="517017"/>
                    <a:pt x="639445" y="514985"/>
                  </a:cubicBezTo>
                  <a:cubicBezTo>
                    <a:pt x="699389" y="514985"/>
                    <a:pt x="761365" y="514985"/>
                    <a:pt x="827278" y="514985"/>
                  </a:cubicBezTo>
                  <a:cubicBezTo>
                    <a:pt x="827278" y="497078"/>
                    <a:pt x="827278" y="479044"/>
                    <a:pt x="825246" y="463042"/>
                  </a:cubicBezTo>
                  <a:cubicBezTo>
                    <a:pt x="825246" y="459105"/>
                    <a:pt x="817245" y="453009"/>
                    <a:pt x="813308" y="453009"/>
                  </a:cubicBezTo>
                  <a:cubicBezTo>
                    <a:pt x="801370" y="455041"/>
                    <a:pt x="801370" y="449072"/>
                    <a:pt x="801370" y="441071"/>
                  </a:cubicBezTo>
                  <a:cubicBezTo>
                    <a:pt x="801370" y="425069"/>
                    <a:pt x="801370" y="411099"/>
                    <a:pt x="801370" y="395097"/>
                  </a:cubicBezTo>
                  <a:cubicBezTo>
                    <a:pt x="801370" y="385064"/>
                    <a:pt x="803402" y="381127"/>
                    <a:pt x="813308" y="383159"/>
                  </a:cubicBezTo>
                  <a:cubicBezTo>
                    <a:pt x="817245" y="383159"/>
                    <a:pt x="825246" y="377190"/>
                    <a:pt x="825246" y="373126"/>
                  </a:cubicBezTo>
                  <a:cubicBezTo>
                    <a:pt x="827278" y="333248"/>
                    <a:pt x="827278" y="295275"/>
                    <a:pt x="827278" y="253365"/>
                  </a:cubicBezTo>
                  <a:cubicBezTo>
                    <a:pt x="823341" y="253365"/>
                    <a:pt x="819277" y="253365"/>
                    <a:pt x="815340" y="253365"/>
                  </a:cubicBezTo>
                  <a:cubicBezTo>
                    <a:pt x="803402" y="253365"/>
                    <a:pt x="799338" y="249428"/>
                    <a:pt x="801370" y="237363"/>
                  </a:cubicBezTo>
                  <a:cubicBezTo>
                    <a:pt x="803402" y="225298"/>
                    <a:pt x="803402" y="211455"/>
                    <a:pt x="801370" y="199390"/>
                  </a:cubicBezTo>
                  <a:cubicBezTo>
                    <a:pt x="799338" y="185420"/>
                    <a:pt x="803402" y="179451"/>
                    <a:pt x="819404" y="181483"/>
                  </a:cubicBezTo>
                  <a:cubicBezTo>
                    <a:pt x="821436" y="181483"/>
                    <a:pt x="823341" y="181483"/>
                    <a:pt x="825373" y="179451"/>
                  </a:cubicBezTo>
                  <a:cubicBezTo>
                    <a:pt x="825373" y="159512"/>
                    <a:pt x="825373" y="139573"/>
                    <a:pt x="825373" y="117602"/>
                  </a:cubicBezTo>
                  <a:cubicBezTo>
                    <a:pt x="763397" y="117602"/>
                    <a:pt x="699516" y="117602"/>
                    <a:pt x="635635" y="11760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" name="Group 158">
            <a:extLst>
              <a:ext uri="{FF2B5EF4-FFF2-40B4-BE49-F238E27FC236}">
                <a16:creationId xmlns:a16="http://schemas.microsoft.com/office/drawing/2014/main" id="{40832138-8CE2-1100-8329-1170C518B2E6}"/>
              </a:ext>
            </a:extLst>
          </p:cNvPr>
          <p:cNvGrpSpPr/>
          <p:nvPr/>
        </p:nvGrpSpPr>
        <p:grpSpPr>
          <a:xfrm>
            <a:off x="15678360" y="8907300"/>
            <a:ext cx="369360" cy="401220"/>
            <a:chOff x="0" y="0"/>
            <a:chExt cx="492480" cy="534960"/>
          </a:xfrm>
        </p:grpSpPr>
        <p:sp>
          <p:nvSpPr>
            <p:cNvPr id="17" name="Freeform 159">
              <a:extLst>
                <a:ext uri="{FF2B5EF4-FFF2-40B4-BE49-F238E27FC236}">
                  <a16:creationId xmlns:a16="http://schemas.microsoft.com/office/drawing/2014/main" id="{5774BF5C-8075-52F8-F06F-DF4627E9688B}"/>
                </a:ext>
              </a:extLst>
            </p:cNvPr>
            <p:cNvSpPr/>
            <p:nvPr/>
          </p:nvSpPr>
          <p:spPr>
            <a:xfrm>
              <a:off x="-1905" y="0"/>
              <a:ext cx="494538" cy="535051"/>
            </a:xfrm>
            <a:custGeom>
              <a:avLst/>
              <a:gdLst/>
              <a:ahLst/>
              <a:cxnLst/>
              <a:rect l="l" t="t" r="r" b="b"/>
              <a:pathLst>
                <a:path w="494538" h="535051">
                  <a:moveTo>
                    <a:pt x="148082" y="0"/>
                  </a:moveTo>
                  <a:cubicBezTo>
                    <a:pt x="148082" y="75819"/>
                    <a:pt x="148082" y="151765"/>
                    <a:pt x="148082" y="229616"/>
                  </a:cubicBezTo>
                  <a:cubicBezTo>
                    <a:pt x="98044" y="229616"/>
                    <a:pt x="50038" y="229616"/>
                    <a:pt x="0" y="229616"/>
                  </a:cubicBezTo>
                  <a:cubicBezTo>
                    <a:pt x="0" y="331470"/>
                    <a:pt x="0" y="433197"/>
                    <a:pt x="0" y="535051"/>
                  </a:cubicBezTo>
                  <a:cubicBezTo>
                    <a:pt x="164211" y="535051"/>
                    <a:pt x="328295" y="535051"/>
                    <a:pt x="494538" y="535051"/>
                  </a:cubicBezTo>
                  <a:cubicBezTo>
                    <a:pt x="494538" y="433197"/>
                    <a:pt x="494538" y="333502"/>
                    <a:pt x="494538" y="229616"/>
                  </a:cubicBezTo>
                  <a:cubicBezTo>
                    <a:pt x="446532" y="229616"/>
                    <a:pt x="396494" y="229616"/>
                    <a:pt x="346456" y="229616"/>
                  </a:cubicBezTo>
                  <a:cubicBezTo>
                    <a:pt x="346456" y="151765"/>
                    <a:pt x="346456" y="77851"/>
                    <a:pt x="346456" y="0"/>
                  </a:cubicBezTo>
                  <a:cubicBezTo>
                    <a:pt x="280416" y="0"/>
                    <a:pt x="216281" y="0"/>
                    <a:pt x="14820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" name="Group 160">
            <a:extLst>
              <a:ext uri="{FF2B5EF4-FFF2-40B4-BE49-F238E27FC236}">
                <a16:creationId xmlns:a16="http://schemas.microsoft.com/office/drawing/2014/main" id="{AEC36782-1072-37D2-1EED-F39444B3B9E5}"/>
              </a:ext>
            </a:extLst>
          </p:cNvPr>
          <p:cNvGrpSpPr/>
          <p:nvPr/>
        </p:nvGrpSpPr>
        <p:grpSpPr>
          <a:xfrm>
            <a:off x="14805180" y="9660600"/>
            <a:ext cx="68580" cy="568080"/>
            <a:chOff x="0" y="0"/>
            <a:chExt cx="91440" cy="757440"/>
          </a:xfrm>
        </p:grpSpPr>
        <p:sp>
          <p:nvSpPr>
            <p:cNvPr id="19" name="Freeform 161">
              <a:extLst>
                <a:ext uri="{FF2B5EF4-FFF2-40B4-BE49-F238E27FC236}">
                  <a16:creationId xmlns:a16="http://schemas.microsoft.com/office/drawing/2014/main" id="{CA6F58BD-05BB-1EBE-DFBC-F064EA2CAD96}"/>
                </a:ext>
              </a:extLst>
            </p:cNvPr>
            <p:cNvSpPr/>
            <p:nvPr/>
          </p:nvSpPr>
          <p:spPr>
            <a:xfrm>
              <a:off x="0" y="0"/>
              <a:ext cx="91440" cy="757428"/>
            </a:xfrm>
            <a:custGeom>
              <a:avLst/>
              <a:gdLst/>
              <a:ahLst/>
              <a:cxnLst/>
              <a:rect l="l" t="t" r="r" b="b"/>
              <a:pathLst>
                <a:path w="91440" h="757428">
                  <a:moveTo>
                    <a:pt x="91440" y="0"/>
                  </a:moveTo>
                  <a:cubicBezTo>
                    <a:pt x="59690" y="0"/>
                    <a:pt x="31750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9845" y="757428"/>
                    <a:pt x="59690" y="757428"/>
                    <a:pt x="91440" y="757428"/>
                  </a:cubicBezTo>
                  <a:cubicBezTo>
                    <a:pt x="91440" y="505587"/>
                    <a:pt x="91440" y="253746"/>
                    <a:pt x="9144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" name="Group 162">
            <a:extLst>
              <a:ext uri="{FF2B5EF4-FFF2-40B4-BE49-F238E27FC236}">
                <a16:creationId xmlns:a16="http://schemas.microsoft.com/office/drawing/2014/main" id="{2B5BC040-96F3-3A5B-21A7-7BEDB7F595AA}"/>
              </a:ext>
            </a:extLst>
          </p:cNvPr>
          <p:cNvGrpSpPr/>
          <p:nvPr/>
        </p:nvGrpSpPr>
        <p:grpSpPr>
          <a:xfrm>
            <a:off x="13997880" y="9660600"/>
            <a:ext cx="67500" cy="568080"/>
            <a:chOff x="0" y="0"/>
            <a:chExt cx="90000" cy="757440"/>
          </a:xfrm>
        </p:grpSpPr>
        <p:sp>
          <p:nvSpPr>
            <p:cNvPr id="21" name="Freeform 163">
              <a:extLst>
                <a:ext uri="{FF2B5EF4-FFF2-40B4-BE49-F238E27FC236}">
                  <a16:creationId xmlns:a16="http://schemas.microsoft.com/office/drawing/2014/main" id="{E0FE00FF-5269-298D-9C1C-B56DCFABB2F9}"/>
                </a:ext>
              </a:extLst>
            </p:cNvPr>
            <p:cNvSpPr/>
            <p:nvPr/>
          </p:nvSpPr>
          <p:spPr>
            <a:xfrm>
              <a:off x="0" y="0"/>
              <a:ext cx="90043" cy="757428"/>
            </a:xfrm>
            <a:custGeom>
              <a:avLst/>
              <a:gdLst/>
              <a:ahLst/>
              <a:cxnLst/>
              <a:rect l="l" t="t" r="r" b="b"/>
              <a:pathLst>
                <a:path w="90043" h="757428">
                  <a:moveTo>
                    <a:pt x="90043" y="0"/>
                  </a:moveTo>
                  <a:cubicBezTo>
                    <a:pt x="58039" y="0"/>
                    <a:pt x="29972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7940" y="757428"/>
                    <a:pt x="58039" y="757428"/>
                    <a:pt x="90043" y="757428"/>
                  </a:cubicBezTo>
                  <a:cubicBezTo>
                    <a:pt x="90043" y="505587"/>
                    <a:pt x="90043" y="253746"/>
                    <a:pt x="9004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" name="Group 164">
            <a:extLst>
              <a:ext uri="{FF2B5EF4-FFF2-40B4-BE49-F238E27FC236}">
                <a16:creationId xmlns:a16="http://schemas.microsoft.com/office/drawing/2014/main" id="{A038EA14-039C-F4C4-B6CB-734E369D96CC}"/>
              </a:ext>
            </a:extLst>
          </p:cNvPr>
          <p:cNvGrpSpPr/>
          <p:nvPr/>
        </p:nvGrpSpPr>
        <p:grpSpPr>
          <a:xfrm>
            <a:off x="13927140" y="9662220"/>
            <a:ext cx="64260" cy="565920"/>
            <a:chOff x="0" y="0"/>
            <a:chExt cx="85680" cy="754560"/>
          </a:xfrm>
        </p:grpSpPr>
        <p:sp>
          <p:nvSpPr>
            <p:cNvPr id="23" name="Freeform 165">
              <a:extLst>
                <a:ext uri="{FF2B5EF4-FFF2-40B4-BE49-F238E27FC236}">
                  <a16:creationId xmlns:a16="http://schemas.microsoft.com/office/drawing/2014/main" id="{8EF2AA95-C0E4-65F3-F6C0-4180899A6E48}"/>
                </a:ext>
              </a:extLst>
            </p:cNvPr>
            <p:cNvSpPr/>
            <p:nvPr/>
          </p:nvSpPr>
          <p:spPr>
            <a:xfrm>
              <a:off x="0" y="0"/>
              <a:ext cx="85725" cy="754507"/>
            </a:xfrm>
            <a:custGeom>
              <a:avLst/>
              <a:gdLst/>
              <a:ahLst/>
              <a:cxnLst/>
              <a:rect l="l" t="t" r="r" b="b"/>
              <a:pathLst>
                <a:path w="85725" h="754507">
                  <a:moveTo>
                    <a:pt x="85725" y="0"/>
                  </a:moveTo>
                  <a:cubicBezTo>
                    <a:pt x="57785" y="0"/>
                    <a:pt x="29845" y="0"/>
                    <a:pt x="0" y="0"/>
                  </a:cubicBezTo>
                  <a:cubicBezTo>
                    <a:pt x="0" y="251460"/>
                    <a:pt x="0" y="501015"/>
                    <a:pt x="0" y="754507"/>
                  </a:cubicBezTo>
                  <a:cubicBezTo>
                    <a:pt x="27940" y="754507"/>
                    <a:pt x="55753" y="754507"/>
                    <a:pt x="85725" y="754507"/>
                  </a:cubicBezTo>
                  <a:cubicBezTo>
                    <a:pt x="85725" y="503047"/>
                    <a:pt x="85725" y="251460"/>
                    <a:pt x="8572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" name="Group 166">
            <a:extLst>
              <a:ext uri="{FF2B5EF4-FFF2-40B4-BE49-F238E27FC236}">
                <a16:creationId xmlns:a16="http://schemas.microsoft.com/office/drawing/2014/main" id="{7E09F1BF-CA5D-11DE-E0F5-B72D8E9FE9B5}"/>
              </a:ext>
            </a:extLst>
          </p:cNvPr>
          <p:cNvGrpSpPr/>
          <p:nvPr/>
        </p:nvGrpSpPr>
        <p:grpSpPr>
          <a:xfrm>
            <a:off x="14734980" y="9662220"/>
            <a:ext cx="65340" cy="565920"/>
            <a:chOff x="0" y="0"/>
            <a:chExt cx="87120" cy="754560"/>
          </a:xfrm>
        </p:grpSpPr>
        <p:sp>
          <p:nvSpPr>
            <p:cNvPr id="25" name="Freeform 167">
              <a:extLst>
                <a:ext uri="{FF2B5EF4-FFF2-40B4-BE49-F238E27FC236}">
                  <a16:creationId xmlns:a16="http://schemas.microsoft.com/office/drawing/2014/main" id="{7419C610-37D9-802E-B997-3CE1B1760631}"/>
                </a:ext>
              </a:extLst>
            </p:cNvPr>
            <p:cNvSpPr/>
            <p:nvPr/>
          </p:nvSpPr>
          <p:spPr>
            <a:xfrm>
              <a:off x="0" y="0"/>
              <a:ext cx="87122" cy="754507"/>
            </a:xfrm>
            <a:custGeom>
              <a:avLst/>
              <a:gdLst/>
              <a:ahLst/>
              <a:cxnLst/>
              <a:rect l="l" t="t" r="r" b="b"/>
              <a:pathLst>
                <a:path w="87122" h="754507">
                  <a:moveTo>
                    <a:pt x="0" y="754507"/>
                  </a:moveTo>
                  <a:cubicBezTo>
                    <a:pt x="29718" y="754507"/>
                    <a:pt x="57404" y="754507"/>
                    <a:pt x="87122" y="754507"/>
                  </a:cubicBezTo>
                  <a:cubicBezTo>
                    <a:pt x="87122" y="503047"/>
                    <a:pt x="87122" y="251460"/>
                    <a:pt x="87122" y="0"/>
                  </a:cubicBezTo>
                  <a:cubicBezTo>
                    <a:pt x="57404" y="0"/>
                    <a:pt x="29718" y="0"/>
                    <a:pt x="0" y="0"/>
                  </a:cubicBezTo>
                  <a:cubicBezTo>
                    <a:pt x="0" y="251460"/>
                    <a:pt x="0" y="503047"/>
                    <a:pt x="0" y="7545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" name="Group 168">
            <a:extLst>
              <a:ext uri="{FF2B5EF4-FFF2-40B4-BE49-F238E27FC236}">
                <a16:creationId xmlns:a16="http://schemas.microsoft.com/office/drawing/2014/main" id="{8CB2DBB4-4258-71ED-A6C6-9C8A0EB597B6}"/>
              </a:ext>
            </a:extLst>
          </p:cNvPr>
          <p:cNvGrpSpPr/>
          <p:nvPr/>
        </p:nvGrpSpPr>
        <p:grpSpPr>
          <a:xfrm>
            <a:off x="17243820" y="8762040"/>
            <a:ext cx="617760" cy="82620"/>
            <a:chOff x="0" y="0"/>
            <a:chExt cx="823680" cy="110160"/>
          </a:xfrm>
        </p:grpSpPr>
        <p:sp>
          <p:nvSpPr>
            <p:cNvPr id="27" name="Freeform 169">
              <a:extLst>
                <a:ext uri="{FF2B5EF4-FFF2-40B4-BE49-F238E27FC236}">
                  <a16:creationId xmlns:a16="http://schemas.microsoft.com/office/drawing/2014/main" id="{D9FB0BD4-F363-DA6A-5788-27880D05DA15}"/>
                </a:ext>
              </a:extLst>
            </p:cNvPr>
            <p:cNvSpPr/>
            <p:nvPr/>
          </p:nvSpPr>
          <p:spPr>
            <a:xfrm>
              <a:off x="-2159" y="0"/>
              <a:ext cx="825754" cy="110236"/>
            </a:xfrm>
            <a:custGeom>
              <a:avLst/>
              <a:gdLst/>
              <a:ahLst/>
              <a:cxnLst/>
              <a:rect l="l" t="t" r="r" b="b"/>
              <a:pathLst>
                <a:path w="825754" h="110236">
                  <a:moveTo>
                    <a:pt x="342011" y="26035"/>
                  </a:moveTo>
                  <a:cubicBezTo>
                    <a:pt x="390017" y="26035"/>
                    <a:pt x="439928" y="26035"/>
                    <a:pt x="489966" y="26035"/>
                  </a:cubicBezTo>
                  <a:cubicBezTo>
                    <a:pt x="489966" y="16002"/>
                    <a:pt x="489966" y="8001"/>
                    <a:pt x="489966" y="0"/>
                  </a:cubicBezTo>
                  <a:cubicBezTo>
                    <a:pt x="435991" y="0"/>
                    <a:pt x="384048" y="0"/>
                    <a:pt x="331978" y="0"/>
                  </a:cubicBezTo>
                  <a:cubicBezTo>
                    <a:pt x="331978" y="0"/>
                    <a:pt x="329946" y="2032"/>
                    <a:pt x="329946" y="2032"/>
                  </a:cubicBezTo>
                  <a:cubicBezTo>
                    <a:pt x="327914" y="32131"/>
                    <a:pt x="327914" y="32131"/>
                    <a:pt x="297942" y="32131"/>
                  </a:cubicBezTo>
                  <a:cubicBezTo>
                    <a:pt x="213995" y="32131"/>
                    <a:pt x="131953" y="32131"/>
                    <a:pt x="48006" y="32131"/>
                  </a:cubicBezTo>
                  <a:cubicBezTo>
                    <a:pt x="16002" y="32131"/>
                    <a:pt x="0" y="44196"/>
                    <a:pt x="0" y="68199"/>
                  </a:cubicBezTo>
                  <a:cubicBezTo>
                    <a:pt x="0" y="94234"/>
                    <a:pt x="16002" y="108204"/>
                    <a:pt x="48006" y="108204"/>
                  </a:cubicBezTo>
                  <a:cubicBezTo>
                    <a:pt x="120015" y="108204"/>
                    <a:pt x="193929" y="108204"/>
                    <a:pt x="265938" y="108204"/>
                  </a:cubicBezTo>
                  <a:cubicBezTo>
                    <a:pt x="363855" y="108204"/>
                    <a:pt x="461899" y="108204"/>
                    <a:pt x="557784" y="108204"/>
                  </a:cubicBezTo>
                  <a:cubicBezTo>
                    <a:pt x="629793" y="108204"/>
                    <a:pt x="699770" y="110236"/>
                    <a:pt x="769747" y="108204"/>
                  </a:cubicBezTo>
                  <a:cubicBezTo>
                    <a:pt x="797687" y="108204"/>
                    <a:pt x="811784" y="98171"/>
                    <a:pt x="817753" y="80137"/>
                  </a:cubicBezTo>
                  <a:cubicBezTo>
                    <a:pt x="825754" y="54102"/>
                    <a:pt x="807720" y="32004"/>
                    <a:pt x="779780" y="32004"/>
                  </a:cubicBezTo>
                  <a:cubicBezTo>
                    <a:pt x="703834" y="32004"/>
                    <a:pt x="629793" y="32004"/>
                    <a:pt x="555879" y="32004"/>
                  </a:cubicBezTo>
                  <a:cubicBezTo>
                    <a:pt x="483870" y="32004"/>
                    <a:pt x="411988" y="27940"/>
                    <a:pt x="342011" y="2603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" name="Group 170">
            <a:extLst>
              <a:ext uri="{FF2B5EF4-FFF2-40B4-BE49-F238E27FC236}">
                <a16:creationId xmlns:a16="http://schemas.microsoft.com/office/drawing/2014/main" id="{C157E82F-FAFD-574B-36FC-465E85ED47C1}"/>
              </a:ext>
            </a:extLst>
          </p:cNvPr>
          <p:cNvGrpSpPr/>
          <p:nvPr/>
        </p:nvGrpSpPr>
        <p:grpSpPr>
          <a:xfrm>
            <a:off x="17862660" y="9499140"/>
            <a:ext cx="61560" cy="495180"/>
            <a:chOff x="0" y="0"/>
            <a:chExt cx="82080" cy="660240"/>
          </a:xfrm>
        </p:grpSpPr>
        <p:sp>
          <p:nvSpPr>
            <p:cNvPr id="29" name="Freeform 171">
              <a:extLst>
                <a:ext uri="{FF2B5EF4-FFF2-40B4-BE49-F238E27FC236}">
                  <a16:creationId xmlns:a16="http://schemas.microsoft.com/office/drawing/2014/main" id="{22FB82D0-D297-2C49-1237-773F2EE6DE06}"/>
                </a:ext>
              </a:extLst>
            </p:cNvPr>
            <p:cNvSpPr/>
            <p:nvPr/>
          </p:nvSpPr>
          <p:spPr>
            <a:xfrm>
              <a:off x="0" y="0"/>
              <a:ext cx="82042" cy="660273"/>
            </a:xfrm>
            <a:custGeom>
              <a:avLst/>
              <a:gdLst/>
              <a:ahLst/>
              <a:cxnLst/>
              <a:rect l="l" t="t" r="r" b="b"/>
              <a:pathLst>
                <a:path w="82042" h="660273">
                  <a:moveTo>
                    <a:pt x="0" y="660273"/>
                  </a:moveTo>
                  <a:cubicBezTo>
                    <a:pt x="28067" y="660273"/>
                    <a:pt x="54102" y="660273"/>
                    <a:pt x="82042" y="660273"/>
                  </a:cubicBezTo>
                  <a:cubicBezTo>
                    <a:pt x="82042" y="440817"/>
                    <a:pt x="82042" y="219456"/>
                    <a:pt x="82042" y="0"/>
                  </a:cubicBezTo>
                  <a:cubicBezTo>
                    <a:pt x="54102" y="0"/>
                    <a:pt x="28067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" name="Group 172">
            <a:extLst>
              <a:ext uri="{FF2B5EF4-FFF2-40B4-BE49-F238E27FC236}">
                <a16:creationId xmlns:a16="http://schemas.microsoft.com/office/drawing/2014/main" id="{0361FD07-9E43-BB0D-3DD8-EFCD33DAF291}"/>
              </a:ext>
            </a:extLst>
          </p:cNvPr>
          <p:cNvGrpSpPr/>
          <p:nvPr/>
        </p:nvGrpSpPr>
        <p:grpSpPr>
          <a:xfrm>
            <a:off x="17107740" y="9499140"/>
            <a:ext cx="63180" cy="495180"/>
            <a:chOff x="0" y="0"/>
            <a:chExt cx="84240" cy="660240"/>
          </a:xfrm>
        </p:grpSpPr>
        <p:sp>
          <p:nvSpPr>
            <p:cNvPr id="31" name="Freeform 173">
              <a:extLst>
                <a:ext uri="{FF2B5EF4-FFF2-40B4-BE49-F238E27FC236}">
                  <a16:creationId xmlns:a16="http://schemas.microsoft.com/office/drawing/2014/main" id="{202219C4-9F88-F064-7103-63A8FF4279BA}"/>
                </a:ext>
              </a:extLst>
            </p:cNvPr>
            <p:cNvSpPr/>
            <p:nvPr/>
          </p:nvSpPr>
          <p:spPr>
            <a:xfrm>
              <a:off x="0" y="0"/>
              <a:ext cx="84201" cy="660273"/>
            </a:xfrm>
            <a:custGeom>
              <a:avLst/>
              <a:gdLst/>
              <a:ahLst/>
              <a:cxnLst/>
              <a:rect l="l" t="t" r="r" b="b"/>
              <a:pathLst>
                <a:path w="84201" h="660273">
                  <a:moveTo>
                    <a:pt x="0" y="660273"/>
                  </a:moveTo>
                  <a:cubicBezTo>
                    <a:pt x="28067" y="660273"/>
                    <a:pt x="56134" y="660273"/>
                    <a:pt x="84201" y="660273"/>
                  </a:cubicBezTo>
                  <a:cubicBezTo>
                    <a:pt x="84201" y="440817"/>
                    <a:pt x="84201" y="221488"/>
                    <a:pt x="84201" y="0"/>
                  </a:cubicBezTo>
                  <a:cubicBezTo>
                    <a:pt x="56134" y="0"/>
                    <a:pt x="30099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" name="Group 174">
            <a:extLst>
              <a:ext uri="{FF2B5EF4-FFF2-40B4-BE49-F238E27FC236}">
                <a16:creationId xmlns:a16="http://schemas.microsoft.com/office/drawing/2014/main" id="{D280EFEE-D163-64DA-4BDC-2855CEEEE718}"/>
              </a:ext>
            </a:extLst>
          </p:cNvPr>
          <p:cNvGrpSpPr/>
          <p:nvPr/>
        </p:nvGrpSpPr>
        <p:grpSpPr>
          <a:xfrm>
            <a:off x="17177400" y="9499140"/>
            <a:ext cx="57780" cy="495180"/>
            <a:chOff x="0" y="0"/>
            <a:chExt cx="77040" cy="660240"/>
          </a:xfrm>
        </p:grpSpPr>
        <p:sp>
          <p:nvSpPr>
            <p:cNvPr id="33" name="Freeform 175">
              <a:extLst>
                <a:ext uri="{FF2B5EF4-FFF2-40B4-BE49-F238E27FC236}">
                  <a16:creationId xmlns:a16="http://schemas.microsoft.com/office/drawing/2014/main" id="{AE32824A-6226-54A6-5610-B81DF84A7807}"/>
                </a:ext>
              </a:extLst>
            </p:cNvPr>
            <p:cNvSpPr/>
            <p:nvPr/>
          </p:nvSpPr>
          <p:spPr>
            <a:xfrm>
              <a:off x="0" y="0"/>
              <a:ext cx="77089" cy="660273"/>
            </a:xfrm>
            <a:custGeom>
              <a:avLst/>
              <a:gdLst/>
              <a:ahLst/>
              <a:cxnLst/>
              <a:rect l="l" t="t" r="r" b="b"/>
              <a:pathLst>
                <a:path w="77089" h="660273">
                  <a:moveTo>
                    <a:pt x="77089" y="0"/>
                  </a:moveTo>
                  <a:cubicBezTo>
                    <a:pt x="51308" y="0"/>
                    <a:pt x="25654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ubicBezTo>
                    <a:pt x="23749" y="660273"/>
                    <a:pt x="49403" y="660273"/>
                    <a:pt x="77089" y="660273"/>
                  </a:cubicBezTo>
                  <a:cubicBezTo>
                    <a:pt x="77089" y="440817"/>
                    <a:pt x="77089" y="221488"/>
                    <a:pt x="7708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4" name="Group 176">
            <a:extLst>
              <a:ext uri="{FF2B5EF4-FFF2-40B4-BE49-F238E27FC236}">
                <a16:creationId xmlns:a16="http://schemas.microsoft.com/office/drawing/2014/main" id="{865A1225-402B-B7E6-F18D-DF3661B15A38}"/>
              </a:ext>
            </a:extLst>
          </p:cNvPr>
          <p:cNvGrpSpPr/>
          <p:nvPr/>
        </p:nvGrpSpPr>
        <p:grpSpPr>
          <a:xfrm>
            <a:off x="17929080" y="9499140"/>
            <a:ext cx="59940" cy="495180"/>
            <a:chOff x="0" y="0"/>
            <a:chExt cx="79920" cy="660240"/>
          </a:xfrm>
        </p:grpSpPr>
        <p:sp>
          <p:nvSpPr>
            <p:cNvPr id="35" name="Freeform 177">
              <a:extLst>
                <a:ext uri="{FF2B5EF4-FFF2-40B4-BE49-F238E27FC236}">
                  <a16:creationId xmlns:a16="http://schemas.microsoft.com/office/drawing/2014/main" id="{C1DE4E0E-FCE6-8F1B-25B2-41D54BE96227}"/>
                </a:ext>
              </a:extLst>
            </p:cNvPr>
            <p:cNvSpPr/>
            <p:nvPr/>
          </p:nvSpPr>
          <p:spPr>
            <a:xfrm>
              <a:off x="0" y="0"/>
              <a:ext cx="79883" cy="660273"/>
            </a:xfrm>
            <a:custGeom>
              <a:avLst/>
              <a:gdLst/>
              <a:ahLst/>
              <a:cxnLst/>
              <a:rect l="l" t="t" r="r" b="b"/>
              <a:pathLst>
                <a:path w="79883" h="660273">
                  <a:moveTo>
                    <a:pt x="79883" y="0"/>
                  </a:moveTo>
                  <a:cubicBezTo>
                    <a:pt x="51943" y="0"/>
                    <a:pt x="26035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ubicBezTo>
                    <a:pt x="26035" y="660273"/>
                    <a:pt x="51943" y="660273"/>
                    <a:pt x="79883" y="660273"/>
                  </a:cubicBezTo>
                  <a:cubicBezTo>
                    <a:pt x="79883" y="440817"/>
                    <a:pt x="79883" y="219456"/>
                    <a:pt x="7988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6" name="Group 178">
            <a:extLst>
              <a:ext uri="{FF2B5EF4-FFF2-40B4-BE49-F238E27FC236}">
                <a16:creationId xmlns:a16="http://schemas.microsoft.com/office/drawing/2014/main" id="{40FB2ED5-76EF-B41E-E295-280747CC3363}"/>
              </a:ext>
            </a:extLst>
          </p:cNvPr>
          <p:cNvGrpSpPr/>
          <p:nvPr/>
        </p:nvGrpSpPr>
        <p:grpSpPr>
          <a:xfrm>
            <a:off x="17311320" y="9452700"/>
            <a:ext cx="481680" cy="55620"/>
            <a:chOff x="0" y="0"/>
            <a:chExt cx="642240" cy="74160"/>
          </a:xfrm>
        </p:grpSpPr>
        <p:sp>
          <p:nvSpPr>
            <p:cNvPr id="37" name="Freeform 179">
              <a:extLst>
                <a:ext uri="{FF2B5EF4-FFF2-40B4-BE49-F238E27FC236}">
                  <a16:creationId xmlns:a16="http://schemas.microsoft.com/office/drawing/2014/main" id="{D2C353A8-B9F1-5EAC-4F83-261490025F0F}"/>
                </a:ext>
              </a:extLst>
            </p:cNvPr>
            <p:cNvSpPr/>
            <p:nvPr/>
          </p:nvSpPr>
          <p:spPr>
            <a:xfrm>
              <a:off x="0" y="0"/>
              <a:ext cx="642239" cy="74168"/>
            </a:xfrm>
            <a:custGeom>
              <a:avLst/>
              <a:gdLst/>
              <a:ahLst/>
              <a:cxnLst/>
              <a:rect l="l" t="t" r="r" b="b"/>
              <a:pathLst>
                <a:path w="642239" h="74168">
                  <a:moveTo>
                    <a:pt x="0" y="74168"/>
                  </a:moveTo>
                  <a:cubicBezTo>
                    <a:pt x="213360" y="74168"/>
                    <a:pt x="426847" y="74168"/>
                    <a:pt x="642239" y="74168"/>
                  </a:cubicBezTo>
                  <a:cubicBezTo>
                    <a:pt x="642239" y="52070"/>
                    <a:pt x="642239" y="32131"/>
                    <a:pt x="642239" y="10033"/>
                  </a:cubicBezTo>
                  <a:cubicBezTo>
                    <a:pt x="642239" y="8001"/>
                    <a:pt x="636270" y="2032"/>
                    <a:pt x="632206" y="2032"/>
                  </a:cubicBezTo>
                  <a:cubicBezTo>
                    <a:pt x="628269" y="0"/>
                    <a:pt x="622300" y="0"/>
                    <a:pt x="616331" y="0"/>
                  </a:cubicBezTo>
                  <a:cubicBezTo>
                    <a:pt x="418846" y="0"/>
                    <a:pt x="221361" y="0"/>
                    <a:pt x="23876" y="0"/>
                  </a:cubicBezTo>
                  <a:cubicBezTo>
                    <a:pt x="0" y="0"/>
                    <a:pt x="0" y="0"/>
                    <a:pt x="0" y="24003"/>
                  </a:cubicBezTo>
                  <a:cubicBezTo>
                    <a:pt x="0" y="32004"/>
                    <a:pt x="0" y="40005"/>
                    <a:pt x="0" y="48006"/>
                  </a:cubicBezTo>
                  <a:cubicBezTo>
                    <a:pt x="0" y="56007"/>
                    <a:pt x="0" y="64135"/>
                    <a:pt x="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8" name="Group 180">
            <a:extLst>
              <a:ext uri="{FF2B5EF4-FFF2-40B4-BE49-F238E27FC236}">
                <a16:creationId xmlns:a16="http://schemas.microsoft.com/office/drawing/2014/main" id="{577387A0-0D0C-67B3-7F67-533EFCCC2739}"/>
              </a:ext>
            </a:extLst>
          </p:cNvPr>
          <p:cNvGrpSpPr/>
          <p:nvPr/>
        </p:nvGrpSpPr>
        <p:grpSpPr>
          <a:xfrm>
            <a:off x="17311320" y="9398160"/>
            <a:ext cx="481680" cy="51300"/>
            <a:chOff x="0" y="0"/>
            <a:chExt cx="642240" cy="68400"/>
          </a:xfrm>
        </p:grpSpPr>
        <p:sp>
          <p:nvSpPr>
            <p:cNvPr id="39" name="Freeform 181">
              <a:extLst>
                <a:ext uri="{FF2B5EF4-FFF2-40B4-BE49-F238E27FC236}">
                  <a16:creationId xmlns:a16="http://schemas.microsoft.com/office/drawing/2014/main" id="{7FE96190-74D4-248A-7978-9DAA95C16C95}"/>
                </a:ext>
              </a:extLst>
            </p:cNvPr>
            <p:cNvSpPr/>
            <p:nvPr/>
          </p:nvSpPr>
          <p:spPr>
            <a:xfrm>
              <a:off x="0" y="0"/>
              <a:ext cx="642239" cy="68453"/>
            </a:xfrm>
            <a:custGeom>
              <a:avLst/>
              <a:gdLst/>
              <a:ahLst/>
              <a:cxnLst/>
              <a:rect l="l" t="t" r="r" b="b"/>
              <a:pathLst>
                <a:path w="642239" h="68453">
                  <a:moveTo>
                    <a:pt x="642239" y="68453"/>
                  </a:moveTo>
                  <a:cubicBezTo>
                    <a:pt x="642239" y="44323"/>
                    <a:pt x="642239" y="22225"/>
                    <a:pt x="642239" y="0"/>
                  </a:cubicBezTo>
                  <a:cubicBezTo>
                    <a:pt x="426847" y="0"/>
                    <a:pt x="213360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213360" y="68453"/>
                    <a:pt x="426847" y="68453"/>
                    <a:pt x="642239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0" name="Group 182">
            <a:extLst>
              <a:ext uri="{FF2B5EF4-FFF2-40B4-BE49-F238E27FC236}">
                <a16:creationId xmlns:a16="http://schemas.microsoft.com/office/drawing/2014/main" id="{837D0ABE-62DE-A64C-31C6-48F0FE207478}"/>
              </a:ext>
            </a:extLst>
          </p:cNvPr>
          <p:cNvGrpSpPr/>
          <p:nvPr/>
        </p:nvGrpSpPr>
        <p:grpSpPr>
          <a:xfrm>
            <a:off x="15773400" y="8760420"/>
            <a:ext cx="174420" cy="143640"/>
            <a:chOff x="0" y="0"/>
            <a:chExt cx="232560" cy="191520"/>
          </a:xfrm>
        </p:grpSpPr>
        <p:sp>
          <p:nvSpPr>
            <p:cNvPr id="41" name="Freeform 183">
              <a:extLst>
                <a:ext uri="{FF2B5EF4-FFF2-40B4-BE49-F238E27FC236}">
                  <a16:creationId xmlns:a16="http://schemas.microsoft.com/office/drawing/2014/main" id="{1AFFD5E0-581D-E839-6433-F6BCC5CC1A35}"/>
                </a:ext>
              </a:extLst>
            </p:cNvPr>
            <p:cNvSpPr/>
            <p:nvPr/>
          </p:nvSpPr>
          <p:spPr>
            <a:xfrm>
              <a:off x="0" y="0"/>
              <a:ext cx="232537" cy="191643"/>
            </a:xfrm>
            <a:custGeom>
              <a:avLst/>
              <a:gdLst/>
              <a:ahLst/>
              <a:cxnLst/>
              <a:rect l="l" t="t" r="r" b="b"/>
              <a:pathLst>
                <a:path w="232537" h="191643">
                  <a:moveTo>
                    <a:pt x="232537" y="8001"/>
                  </a:moveTo>
                  <a:cubicBezTo>
                    <a:pt x="208661" y="5969"/>
                    <a:pt x="186817" y="2032"/>
                    <a:pt x="162941" y="2032"/>
                  </a:cubicBezTo>
                  <a:cubicBezTo>
                    <a:pt x="123190" y="0"/>
                    <a:pt x="83439" y="0"/>
                    <a:pt x="43688" y="0"/>
                  </a:cubicBezTo>
                  <a:cubicBezTo>
                    <a:pt x="37719" y="0"/>
                    <a:pt x="31750" y="2032"/>
                    <a:pt x="25781" y="2032"/>
                  </a:cubicBezTo>
                  <a:cubicBezTo>
                    <a:pt x="0" y="11938"/>
                    <a:pt x="0" y="11938"/>
                    <a:pt x="0" y="41910"/>
                  </a:cubicBezTo>
                  <a:cubicBezTo>
                    <a:pt x="0" y="77851"/>
                    <a:pt x="0" y="115697"/>
                    <a:pt x="0" y="153670"/>
                  </a:cubicBezTo>
                  <a:cubicBezTo>
                    <a:pt x="0" y="179578"/>
                    <a:pt x="5969" y="189611"/>
                    <a:pt x="33782" y="189611"/>
                  </a:cubicBezTo>
                  <a:cubicBezTo>
                    <a:pt x="89408" y="191643"/>
                    <a:pt x="147066" y="191643"/>
                    <a:pt x="202692" y="189611"/>
                  </a:cubicBezTo>
                  <a:cubicBezTo>
                    <a:pt x="226568" y="189611"/>
                    <a:pt x="232537" y="181610"/>
                    <a:pt x="232537" y="157734"/>
                  </a:cubicBezTo>
                  <a:cubicBezTo>
                    <a:pt x="232537" y="109855"/>
                    <a:pt x="232537" y="61976"/>
                    <a:pt x="232537" y="81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2" name="Group 184">
            <a:extLst>
              <a:ext uri="{FF2B5EF4-FFF2-40B4-BE49-F238E27FC236}">
                <a16:creationId xmlns:a16="http://schemas.microsoft.com/office/drawing/2014/main" id="{62C6B25F-16DA-C8DF-DFF3-8CE31126995F}"/>
              </a:ext>
            </a:extLst>
          </p:cNvPr>
          <p:cNvGrpSpPr/>
          <p:nvPr/>
        </p:nvGrpSpPr>
        <p:grpSpPr>
          <a:xfrm>
            <a:off x="15594660" y="9050940"/>
            <a:ext cx="78300" cy="286200"/>
            <a:chOff x="0" y="0"/>
            <a:chExt cx="104400" cy="381600"/>
          </a:xfrm>
        </p:grpSpPr>
        <p:sp>
          <p:nvSpPr>
            <p:cNvPr id="43" name="Freeform 185">
              <a:extLst>
                <a:ext uri="{FF2B5EF4-FFF2-40B4-BE49-F238E27FC236}">
                  <a16:creationId xmlns:a16="http://schemas.microsoft.com/office/drawing/2014/main" id="{6BBB3628-4C36-47EB-6C90-C085A670C56C}"/>
                </a:ext>
              </a:extLst>
            </p:cNvPr>
            <p:cNvSpPr/>
            <p:nvPr/>
          </p:nvSpPr>
          <p:spPr>
            <a:xfrm>
              <a:off x="0" y="0"/>
              <a:ext cx="104521" cy="381635"/>
            </a:xfrm>
            <a:custGeom>
              <a:avLst/>
              <a:gdLst/>
              <a:ahLst/>
              <a:cxnLst/>
              <a:rect l="l" t="t" r="r" b="b"/>
              <a:pathLst>
                <a:path w="104521" h="381635">
                  <a:moveTo>
                    <a:pt x="104394" y="191770"/>
                  </a:moveTo>
                  <a:cubicBezTo>
                    <a:pt x="104394" y="137795"/>
                    <a:pt x="104394" y="81915"/>
                    <a:pt x="104394" y="25908"/>
                  </a:cubicBezTo>
                  <a:cubicBezTo>
                    <a:pt x="104394" y="3937"/>
                    <a:pt x="100330" y="2032"/>
                    <a:pt x="78359" y="2032"/>
                  </a:cubicBezTo>
                  <a:cubicBezTo>
                    <a:pt x="60325" y="2032"/>
                    <a:pt x="40259" y="2032"/>
                    <a:pt x="22098" y="0"/>
                  </a:cubicBezTo>
                  <a:cubicBezTo>
                    <a:pt x="5969" y="0"/>
                    <a:pt x="2032" y="8001"/>
                    <a:pt x="0" y="21971"/>
                  </a:cubicBezTo>
                  <a:cubicBezTo>
                    <a:pt x="0" y="45974"/>
                    <a:pt x="2032" y="69977"/>
                    <a:pt x="2032" y="95885"/>
                  </a:cubicBezTo>
                  <a:cubicBezTo>
                    <a:pt x="2032" y="181864"/>
                    <a:pt x="2032" y="269748"/>
                    <a:pt x="0" y="355600"/>
                  </a:cubicBezTo>
                  <a:cubicBezTo>
                    <a:pt x="0" y="379603"/>
                    <a:pt x="2032" y="381635"/>
                    <a:pt x="26162" y="381635"/>
                  </a:cubicBezTo>
                  <a:cubicBezTo>
                    <a:pt x="44196" y="381635"/>
                    <a:pt x="62357" y="381635"/>
                    <a:pt x="82423" y="381635"/>
                  </a:cubicBezTo>
                  <a:cubicBezTo>
                    <a:pt x="102489" y="381635"/>
                    <a:pt x="104521" y="379603"/>
                    <a:pt x="104521" y="357632"/>
                  </a:cubicBezTo>
                  <a:cubicBezTo>
                    <a:pt x="104521" y="317627"/>
                    <a:pt x="104521" y="275717"/>
                    <a:pt x="104521" y="233807"/>
                  </a:cubicBezTo>
                  <a:cubicBezTo>
                    <a:pt x="104521" y="219837"/>
                    <a:pt x="104521" y="205867"/>
                    <a:pt x="104521" y="1918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4" name="Group 186">
            <a:extLst>
              <a:ext uri="{FF2B5EF4-FFF2-40B4-BE49-F238E27FC236}">
                <a16:creationId xmlns:a16="http://schemas.microsoft.com/office/drawing/2014/main" id="{DF794A1A-F256-0D97-B7DF-A5F325F8D692}"/>
              </a:ext>
            </a:extLst>
          </p:cNvPr>
          <p:cNvGrpSpPr/>
          <p:nvPr/>
        </p:nvGrpSpPr>
        <p:grpSpPr>
          <a:xfrm>
            <a:off x="16052040" y="9049860"/>
            <a:ext cx="77760" cy="287280"/>
            <a:chOff x="0" y="0"/>
            <a:chExt cx="103680" cy="383040"/>
          </a:xfrm>
        </p:grpSpPr>
        <p:sp>
          <p:nvSpPr>
            <p:cNvPr id="45" name="Freeform 187">
              <a:extLst>
                <a:ext uri="{FF2B5EF4-FFF2-40B4-BE49-F238E27FC236}">
                  <a16:creationId xmlns:a16="http://schemas.microsoft.com/office/drawing/2014/main" id="{588E0C62-3C3E-AD4C-D3BC-5D4DD1B59B86}"/>
                </a:ext>
              </a:extLst>
            </p:cNvPr>
            <p:cNvSpPr/>
            <p:nvPr/>
          </p:nvSpPr>
          <p:spPr>
            <a:xfrm>
              <a:off x="0" y="0"/>
              <a:ext cx="103759" cy="383032"/>
            </a:xfrm>
            <a:custGeom>
              <a:avLst/>
              <a:gdLst/>
              <a:ahLst/>
              <a:cxnLst/>
              <a:rect l="l" t="t" r="r" b="b"/>
              <a:pathLst>
                <a:path w="103759" h="383032">
                  <a:moveTo>
                    <a:pt x="2032" y="3937"/>
                  </a:moveTo>
                  <a:cubicBezTo>
                    <a:pt x="2032" y="13970"/>
                    <a:pt x="0" y="24003"/>
                    <a:pt x="0" y="31877"/>
                  </a:cubicBezTo>
                  <a:cubicBezTo>
                    <a:pt x="0" y="141605"/>
                    <a:pt x="0" y="251333"/>
                    <a:pt x="0" y="359029"/>
                  </a:cubicBezTo>
                  <a:cubicBezTo>
                    <a:pt x="0" y="383032"/>
                    <a:pt x="0" y="383032"/>
                    <a:pt x="21971" y="383032"/>
                  </a:cubicBezTo>
                  <a:cubicBezTo>
                    <a:pt x="41910" y="383032"/>
                    <a:pt x="59817" y="383032"/>
                    <a:pt x="77851" y="383032"/>
                  </a:cubicBezTo>
                  <a:cubicBezTo>
                    <a:pt x="97790" y="383032"/>
                    <a:pt x="101727" y="379095"/>
                    <a:pt x="101727" y="359029"/>
                  </a:cubicBezTo>
                  <a:cubicBezTo>
                    <a:pt x="103759" y="347091"/>
                    <a:pt x="101727" y="335026"/>
                    <a:pt x="101727" y="321183"/>
                  </a:cubicBezTo>
                  <a:cubicBezTo>
                    <a:pt x="101727" y="225425"/>
                    <a:pt x="101727" y="129667"/>
                    <a:pt x="101727" y="31877"/>
                  </a:cubicBezTo>
                  <a:cubicBezTo>
                    <a:pt x="101727" y="8001"/>
                    <a:pt x="97663" y="0"/>
                    <a:pt x="73787" y="2032"/>
                  </a:cubicBezTo>
                  <a:cubicBezTo>
                    <a:pt x="51816" y="3937"/>
                    <a:pt x="27940" y="3937"/>
                    <a:pt x="2032" y="39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6" name="Group 188">
            <a:extLst>
              <a:ext uri="{FF2B5EF4-FFF2-40B4-BE49-F238E27FC236}">
                <a16:creationId xmlns:a16="http://schemas.microsoft.com/office/drawing/2014/main" id="{0754BDAB-E900-A701-708C-E2DFC98910BC}"/>
              </a:ext>
            </a:extLst>
          </p:cNvPr>
          <p:cNvGrpSpPr/>
          <p:nvPr/>
        </p:nvGrpSpPr>
        <p:grpSpPr>
          <a:xfrm>
            <a:off x="17444700" y="8847360"/>
            <a:ext cx="210060" cy="144720"/>
            <a:chOff x="0" y="0"/>
            <a:chExt cx="280080" cy="192960"/>
          </a:xfrm>
        </p:grpSpPr>
        <p:sp>
          <p:nvSpPr>
            <p:cNvPr id="47" name="Freeform 189">
              <a:extLst>
                <a:ext uri="{FF2B5EF4-FFF2-40B4-BE49-F238E27FC236}">
                  <a16:creationId xmlns:a16="http://schemas.microsoft.com/office/drawing/2014/main" id="{64B44495-5765-7084-116D-165566374D54}"/>
                </a:ext>
              </a:extLst>
            </p:cNvPr>
            <p:cNvSpPr/>
            <p:nvPr/>
          </p:nvSpPr>
          <p:spPr>
            <a:xfrm>
              <a:off x="0" y="0"/>
              <a:ext cx="280162" cy="192913"/>
            </a:xfrm>
            <a:custGeom>
              <a:avLst/>
              <a:gdLst/>
              <a:ahLst/>
              <a:cxnLst/>
              <a:rect l="l" t="t" r="r" b="b"/>
              <a:pathLst>
                <a:path w="280162" h="192913">
                  <a:moveTo>
                    <a:pt x="0" y="192913"/>
                  </a:moveTo>
                  <a:cubicBezTo>
                    <a:pt x="13970" y="192913"/>
                    <a:pt x="26035" y="192913"/>
                    <a:pt x="42037" y="192913"/>
                  </a:cubicBezTo>
                  <a:cubicBezTo>
                    <a:pt x="42037" y="165100"/>
                    <a:pt x="42037" y="139192"/>
                    <a:pt x="42037" y="109347"/>
                  </a:cubicBezTo>
                  <a:cubicBezTo>
                    <a:pt x="60071" y="109347"/>
                    <a:pt x="76073" y="109347"/>
                    <a:pt x="94107" y="109347"/>
                  </a:cubicBezTo>
                  <a:cubicBezTo>
                    <a:pt x="116078" y="109347"/>
                    <a:pt x="116078" y="107315"/>
                    <a:pt x="116078" y="85471"/>
                  </a:cubicBezTo>
                  <a:cubicBezTo>
                    <a:pt x="116078" y="83439"/>
                    <a:pt x="116078" y="81534"/>
                    <a:pt x="116078" y="77470"/>
                  </a:cubicBezTo>
                  <a:cubicBezTo>
                    <a:pt x="134112" y="77470"/>
                    <a:pt x="150114" y="77470"/>
                    <a:pt x="166116" y="77470"/>
                  </a:cubicBezTo>
                  <a:cubicBezTo>
                    <a:pt x="166116" y="87376"/>
                    <a:pt x="166116" y="97409"/>
                    <a:pt x="166116" y="107315"/>
                  </a:cubicBezTo>
                  <a:cubicBezTo>
                    <a:pt x="190119" y="107315"/>
                    <a:pt x="212090" y="107315"/>
                    <a:pt x="236093" y="107315"/>
                  </a:cubicBezTo>
                  <a:cubicBezTo>
                    <a:pt x="236093" y="137160"/>
                    <a:pt x="236093" y="163068"/>
                    <a:pt x="236093" y="192913"/>
                  </a:cubicBezTo>
                  <a:cubicBezTo>
                    <a:pt x="252095" y="192913"/>
                    <a:pt x="264160" y="192913"/>
                    <a:pt x="280162" y="192913"/>
                  </a:cubicBezTo>
                  <a:cubicBezTo>
                    <a:pt x="280162" y="129286"/>
                    <a:pt x="280162" y="65659"/>
                    <a:pt x="280162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63627"/>
                    <a:pt x="0" y="127254"/>
                    <a:pt x="0" y="1929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8" name="Group 190">
            <a:extLst>
              <a:ext uri="{FF2B5EF4-FFF2-40B4-BE49-F238E27FC236}">
                <a16:creationId xmlns:a16="http://schemas.microsoft.com/office/drawing/2014/main" id="{BB16292C-4CE9-2B40-E2F8-B1894577455D}"/>
              </a:ext>
            </a:extLst>
          </p:cNvPr>
          <p:cNvGrpSpPr/>
          <p:nvPr/>
        </p:nvGrpSpPr>
        <p:grpSpPr>
          <a:xfrm>
            <a:off x="17480340" y="8931600"/>
            <a:ext cx="52380" cy="374220"/>
            <a:chOff x="0" y="0"/>
            <a:chExt cx="69840" cy="498960"/>
          </a:xfrm>
        </p:grpSpPr>
        <p:sp>
          <p:nvSpPr>
            <p:cNvPr id="49" name="Freeform 191">
              <a:extLst>
                <a:ext uri="{FF2B5EF4-FFF2-40B4-BE49-F238E27FC236}">
                  <a16:creationId xmlns:a16="http://schemas.microsoft.com/office/drawing/2014/main" id="{10B644BE-70C8-914A-F0B0-7EED30C6CCC1}"/>
                </a:ext>
              </a:extLst>
            </p:cNvPr>
            <p:cNvSpPr/>
            <p:nvPr/>
          </p:nvSpPr>
          <p:spPr>
            <a:xfrm>
              <a:off x="0" y="0"/>
              <a:ext cx="69977" cy="498983"/>
            </a:xfrm>
            <a:custGeom>
              <a:avLst/>
              <a:gdLst/>
              <a:ahLst/>
              <a:cxnLst/>
              <a:rect l="l" t="t" r="r" b="b"/>
              <a:pathLst>
                <a:path w="69977" h="498983">
                  <a:moveTo>
                    <a:pt x="0" y="498983"/>
                  </a:moveTo>
                  <a:cubicBezTo>
                    <a:pt x="19939" y="498983"/>
                    <a:pt x="37973" y="498983"/>
                    <a:pt x="57912" y="498983"/>
                  </a:cubicBezTo>
                  <a:cubicBezTo>
                    <a:pt x="61849" y="496951"/>
                    <a:pt x="65913" y="493014"/>
                    <a:pt x="67945" y="488950"/>
                  </a:cubicBezTo>
                  <a:cubicBezTo>
                    <a:pt x="69977" y="484886"/>
                    <a:pt x="67945" y="478917"/>
                    <a:pt x="67945" y="472948"/>
                  </a:cubicBezTo>
                  <a:cubicBezTo>
                    <a:pt x="67945" y="323215"/>
                    <a:pt x="67945" y="173609"/>
                    <a:pt x="67945" y="23876"/>
                  </a:cubicBezTo>
                  <a:cubicBezTo>
                    <a:pt x="67818" y="0"/>
                    <a:pt x="67818" y="0"/>
                    <a:pt x="41910" y="0"/>
                  </a:cubicBezTo>
                  <a:cubicBezTo>
                    <a:pt x="0" y="0"/>
                    <a:pt x="0" y="0"/>
                    <a:pt x="0" y="43942"/>
                  </a:cubicBezTo>
                  <a:cubicBezTo>
                    <a:pt x="0" y="187579"/>
                    <a:pt x="0" y="333375"/>
                    <a:pt x="0" y="477012"/>
                  </a:cubicBezTo>
                  <a:cubicBezTo>
                    <a:pt x="0" y="482981"/>
                    <a:pt x="0" y="490982"/>
                    <a:pt x="0" y="4989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0" name="Group 192">
            <a:extLst>
              <a:ext uri="{FF2B5EF4-FFF2-40B4-BE49-F238E27FC236}">
                <a16:creationId xmlns:a16="http://schemas.microsoft.com/office/drawing/2014/main" id="{87C6906B-DAF5-A119-A160-AB2E819E91B2}"/>
              </a:ext>
            </a:extLst>
          </p:cNvPr>
          <p:cNvGrpSpPr/>
          <p:nvPr/>
        </p:nvGrpSpPr>
        <p:grpSpPr>
          <a:xfrm>
            <a:off x="17568900" y="8929980"/>
            <a:ext cx="51300" cy="376920"/>
            <a:chOff x="0" y="0"/>
            <a:chExt cx="68400" cy="502560"/>
          </a:xfrm>
        </p:grpSpPr>
        <p:sp>
          <p:nvSpPr>
            <p:cNvPr id="51" name="Freeform 193">
              <a:extLst>
                <a:ext uri="{FF2B5EF4-FFF2-40B4-BE49-F238E27FC236}">
                  <a16:creationId xmlns:a16="http://schemas.microsoft.com/office/drawing/2014/main" id="{C7CB60CF-9B8D-0A46-E45C-5C3ED30DA435}"/>
                </a:ext>
              </a:extLst>
            </p:cNvPr>
            <p:cNvSpPr/>
            <p:nvPr/>
          </p:nvSpPr>
          <p:spPr>
            <a:xfrm>
              <a:off x="0" y="0"/>
              <a:ext cx="68453" cy="504571"/>
            </a:xfrm>
            <a:custGeom>
              <a:avLst/>
              <a:gdLst/>
              <a:ahLst/>
              <a:cxnLst/>
              <a:rect l="l" t="t" r="r" b="b"/>
              <a:pathLst>
                <a:path w="68453" h="504571">
                  <a:moveTo>
                    <a:pt x="68453" y="502539"/>
                  </a:moveTo>
                  <a:cubicBezTo>
                    <a:pt x="68453" y="464439"/>
                    <a:pt x="68453" y="430403"/>
                    <a:pt x="68453" y="396367"/>
                  </a:cubicBezTo>
                  <a:cubicBezTo>
                    <a:pt x="68453" y="298196"/>
                    <a:pt x="68453" y="200152"/>
                    <a:pt x="68453" y="104013"/>
                  </a:cubicBezTo>
                  <a:cubicBezTo>
                    <a:pt x="68453" y="74041"/>
                    <a:pt x="66421" y="45974"/>
                    <a:pt x="66421" y="17907"/>
                  </a:cubicBezTo>
                  <a:cubicBezTo>
                    <a:pt x="66421" y="5969"/>
                    <a:pt x="62357" y="2032"/>
                    <a:pt x="52324" y="2032"/>
                  </a:cubicBezTo>
                  <a:cubicBezTo>
                    <a:pt x="42291" y="2032"/>
                    <a:pt x="30226" y="2032"/>
                    <a:pt x="20193" y="2032"/>
                  </a:cubicBezTo>
                  <a:cubicBezTo>
                    <a:pt x="6096" y="0"/>
                    <a:pt x="0" y="5969"/>
                    <a:pt x="0" y="21971"/>
                  </a:cubicBezTo>
                  <a:cubicBezTo>
                    <a:pt x="0" y="52070"/>
                    <a:pt x="0" y="82042"/>
                    <a:pt x="0" y="112141"/>
                  </a:cubicBezTo>
                  <a:cubicBezTo>
                    <a:pt x="0" y="236220"/>
                    <a:pt x="0" y="358394"/>
                    <a:pt x="0" y="482600"/>
                  </a:cubicBezTo>
                  <a:cubicBezTo>
                    <a:pt x="0" y="498602"/>
                    <a:pt x="4064" y="504571"/>
                    <a:pt x="20066" y="502666"/>
                  </a:cubicBezTo>
                  <a:cubicBezTo>
                    <a:pt x="34163" y="500634"/>
                    <a:pt x="50292" y="502666"/>
                    <a:pt x="68326" y="5026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2" name="Group 194">
            <a:extLst>
              <a:ext uri="{FF2B5EF4-FFF2-40B4-BE49-F238E27FC236}">
                <a16:creationId xmlns:a16="http://schemas.microsoft.com/office/drawing/2014/main" id="{CE11C6F9-E819-9FB8-5FD2-55733A6242D9}"/>
              </a:ext>
            </a:extLst>
          </p:cNvPr>
          <p:cNvGrpSpPr/>
          <p:nvPr/>
        </p:nvGrpSpPr>
        <p:grpSpPr>
          <a:xfrm>
            <a:off x="14632920" y="9777780"/>
            <a:ext cx="100440" cy="335340"/>
            <a:chOff x="0" y="0"/>
            <a:chExt cx="133920" cy="447120"/>
          </a:xfrm>
        </p:grpSpPr>
        <p:sp>
          <p:nvSpPr>
            <p:cNvPr id="53" name="Freeform 195">
              <a:extLst>
                <a:ext uri="{FF2B5EF4-FFF2-40B4-BE49-F238E27FC236}">
                  <a16:creationId xmlns:a16="http://schemas.microsoft.com/office/drawing/2014/main" id="{F72B236B-D39F-1262-B3E1-57C38A0DB090}"/>
                </a:ext>
              </a:extLst>
            </p:cNvPr>
            <p:cNvSpPr/>
            <p:nvPr/>
          </p:nvSpPr>
          <p:spPr>
            <a:xfrm>
              <a:off x="0" y="-127"/>
              <a:ext cx="133985" cy="447294"/>
            </a:xfrm>
            <a:custGeom>
              <a:avLst/>
              <a:gdLst/>
              <a:ahLst/>
              <a:cxnLst/>
              <a:rect l="l" t="t" r="r" b="b"/>
              <a:pathLst>
                <a:path w="133985" h="447294">
                  <a:moveTo>
                    <a:pt x="107950" y="195707"/>
                  </a:moveTo>
                  <a:cubicBezTo>
                    <a:pt x="107950" y="211709"/>
                    <a:pt x="107950" y="229616"/>
                    <a:pt x="109982" y="245618"/>
                  </a:cubicBezTo>
                  <a:cubicBezTo>
                    <a:pt x="106045" y="293497"/>
                    <a:pt x="83947" y="333502"/>
                    <a:pt x="53975" y="369316"/>
                  </a:cubicBezTo>
                  <a:cubicBezTo>
                    <a:pt x="35941" y="393319"/>
                    <a:pt x="19939" y="419354"/>
                    <a:pt x="0" y="447294"/>
                  </a:cubicBezTo>
                  <a:cubicBezTo>
                    <a:pt x="45974" y="447294"/>
                    <a:pt x="87884" y="447294"/>
                    <a:pt x="131953" y="447294"/>
                  </a:cubicBezTo>
                  <a:cubicBezTo>
                    <a:pt x="131953" y="425323"/>
                    <a:pt x="131953" y="403352"/>
                    <a:pt x="131953" y="381381"/>
                  </a:cubicBezTo>
                  <a:cubicBezTo>
                    <a:pt x="101981" y="375412"/>
                    <a:pt x="101981" y="375412"/>
                    <a:pt x="104013" y="345440"/>
                  </a:cubicBezTo>
                  <a:cubicBezTo>
                    <a:pt x="104013" y="331470"/>
                    <a:pt x="106045" y="315468"/>
                    <a:pt x="107950" y="301498"/>
                  </a:cubicBezTo>
                  <a:cubicBezTo>
                    <a:pt x="105918" y="301498"/>
                    <a:pt x="105918" y="301498"/>
                    <a:pt x="105918" y="301498"/>
                  </a:cubicBezTo>
                  <a:cubicBezTo>
                    <a:pt x="113919" y="299466"/>
                    <a:pt x="121920" y="297561"/>
                    <a:pt x="131953" y="293497"/>
                  </a:cubicBezTo>
                  <a:cubicBezTo>
                    <a:pt x="131953" y="263525"/>
                    <a:pt x="131953" y="233553"/>
                    <a:pt x="131953" y="201676"/>
                  </a:cubicBezTo>
                  <a:cubicBezTo>
                    <a:pt x="131953" y="189738"/>
                    <a:pt x="131953" y="175768"/>
                    <a:pt x="133985" y="163703"/>
                  </a:cubicBezTo>
                  <a:cubicBezTo>
                    <a:pt x="133985" y="149733"/>
                    <a:pt x="128016" y="145796"/>
                    <a:pt x="115951" y="149733"/>
                  </a:cubicBezTo>
                  <a:cubicBezTo>
                    <a:pt x="105918" y="151765"/>
                    <a:pt x="104013" y="147701"/>
                    <a:pt x="104013" y="137795"/>
                  </a:cubicBezTo>
                  <a:cubicBezTo>
                    <a:pt x="101981" y="121793"/>
                    <a:pt x="104013" y="103886"/>
                    <a:pt x="101981" y="87884"/>
                  </a:cubicBezTo>
                  <a:cubicBezTo>
                    <a:pt x="101981" y="73914"/>
                    <a:pt x="105918" y="67945"/>
                    <a:pt x="120015" y="67945"/>
                  </a:cubicBezTo>
                  <a:cubicBezTo>
                    <a:pt x="123952" y="67945"/>
                    <a:pt x="128016" y="67945"/>
                    <a:pt x="131953" y="65913"/>
                  </a:cubicBezTo>
                  <a:cubicBezTo>
                    <a:pt x="131953" y="43942"/>
                    <a:pt x="131953" y="21971"/>
                    <a:pt x="131953" y="0"/>
                  </a:cubicBezTo>
                  <a:cubicBezTo>
                    <a:pt x="89916" y="127"/>
                    <a:pt x="45974" y="127"/>
                    <a:pt x="2032" y="127"/>
                  </a:cubicBezTo>
                  <a:cubicBezTo>
                    <a:pt x="18034" y="26035"/>
                    <a:pt x="34036" y="52070"/>
                    <a:pt x="49911" y="77978"/>
                  </a:cubicBezTo>
                  <a:cubicBezTo>
                    <a:pt x="53848" y="80010"/>
                    <a:pt x="57912" y="81915"/>
                    <a:pt x="59944" y="85979"/>
                  </a:cubicBezTo>
                  <a:cubicBezTo>
                    <a:pt x="85979" y="117856"/>
                    <a:pt x="103886" y="153797"/>
                    <a:pt x="107950" y="1957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4" name="Group 196">
            <a:extLst>
              <a:ext uri="{FF2B5EF4-FFF2-40B4-BE49-F238E27FC236}">
                <a16:creationId xmlns:a16="http://schemas.microsoft.com/office/drawing/2014/main" id="{B54C9AA8-041E-A13D-C858-6E028A30E5F4}"/>
              </a:ext>
            </a:extLst>
          </p:cNvPr>
          <p:cNvGrpSpPr/>
          <p:nvPr/>
        </p:nvGrpSpPr>
        <p:grpSpPr>
          <a:xfrm>
            <a:off x="17533800" y="8907300"/>
            <a:ext cx="34560" cy="398520"/>
            <a:chOff x="0" y="0"/>
            <a:chExt cx="46080" cy="531360"/>
          </a:xfrm>
        </p:grpSpPr>
        <p:sp>
          <p:nvSpPr>
            <p:cNvPr id="55" name="Freeform 197">
              <a:extLst>
                <a:ext uri="{FF2B5EF4-FFF2-40B4-BE49-F238E27FC236}">
                  <a16:creationId xmlns:a16="http://schemas.microsoft.com/office/drawing/2014/main" id="{AFCBFB46-D572-8D58-56FE-3663D87365A8}"/>
                </a:ext>
              </a:extLst>
            </p:cNvPr>
            <p:cNvSpPr/>
            <p:nvPr/>
          </p:nvSpPr>
          <p:spPr>
            <a:xfrm>
              <a:off x="0" y="0"/>
              <a:ext cx="46101" cy="531368"/>
            </a:xfrm>
            <a:custGeom>
              <a:avLst/>
              <a:gdLst/>
              <a:ahLst/>
              <a:cxnLst/>
              <a:rect l="l" t="t" r="r" b="b"/>
              <a:pathLst>
                <a:path w="46101" h="531368">
                  <a:moveTo>
                    <a:pt x="0" y="2032"/>
                  </a:moveTo>
                  <a:cubicBezTo>
                    <a:pt x="0" y="19939"/>
                    <a:pt x="0" y="33909"/>
                    <a:pt x="0" y="49911"/>
                  </a:cubicBezTo>
                  <a:cubicBezTo>
                    <a:pt x="0" y="203708"/>
                    <a:pt x="0" y="355600"/>
                    <a:pt x="2032" y="509397"/>
                  </a:cubicBezTo>
                  <a:cubicBezTo>
                    <a:pt x="2032" y="517398"/>
                    <a:pt x="4064" y="529336"/>
                    <a:pt x="8001" y="529336"/>
                  </a:cubicBezTo>
                  <a:cubicBezTo>
                    <a:pt x="18034" y="531368"/>
                    <a:pt x="30099" y="531368"/>
                    <a:pt x="42037" y="527304"/>
                  </a:cubicBezTo>
                  <a:cubicBezTo>
                    <a:pt x="44069" y="527304"/>
                    <a:pt x="46101" y="515366"/>
                    <a:pt x="46101" y="509270"/>
                  </a:cubicBezTo>
                  <a:cubicBezTo>
                    <a:pt x="46101" y="379476"/>
                    <a:pt x="46101" y="251587"/>
                    <a:pt x="46101" y="123698"/>
                  </a:cubicBezTo>
                  <a:cubicBezTo>
                    <a:pt x="46101" y="87757"/>
                    <a:pt x="46101" y="53721"/>
                    <a:pt x="46101" y="17780"/>
                  </a:cubicBezTo>
                  <a:cubicBezTo>
                    <a:pt x="46101" y="5969"/>
                    <a:pt x="42037" y="0"/>
                    <a:pt x="30099" y="2032"/>
                  </a:cubicBezTo>
                  <a:cubicBezTo>
                    <a:pt x="22098" y="2032"/>
                    <a:pt x="12065" y="2032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6" name="Group 198">
            <a:extLst>
              <a:ext uri="{FF2B5EF4-FFF2-40B4-BE49-F238E27FC236}">
                <a16:creationId xmlns:a16="http://schemas.microsoft.com/office/drawing/2014/main" id="{134572E7-C2A8-6F38-40FC-AA3F4814CBE0}"/>
              </a:ext>
            </a:extLst>
          </p:cNvPr>
          <p:cNvGrpSpPr/>
          <p:nvPr/>
        </p:nvGrpSpPr>
        <p:grpSpPr>
          <a:xfrm>
            <a:off x="15703740" y="8645400"/>
            <a:ext cx="315900" cy="40500"/>
            <a:chOff x="0" y="0"/>
            <a:chExt cx="421200" cy="54000"/>
          </a:xfrm>
        </p:grpSpPr>
        <p:sp>
          <p:nvSpPr>
            <p:cNvPr id="57" name="Freeform 199">
              <a:extLst>
                <a:ext uri="{FF2B5EF4-FFF2-40B4-BE49-F238E27FC236}">
                  <a16:creationId xmlns:a16="http://schemas.microsoft.com/office/drawing/2014/main" id="{46B94DEA-9AC9-E5FE-5239-933FF5E6145A}"/>
                </a:ext>
              </a:extLst>
            </p:cNvPr>
            <p:cNvSpPr/>
            <p:nvPr/>
          </p:nvSpPr>
          <p:spPr>
            <a:xfrm>
              <a:off x="0" y="0"/>
              <a:ext cx="421132" cy="53975"/>
            </a:xfrm>
            <a:custGeom>
              <a:avLst/>
              <a:gdLst/>
              <a:ahLst/>
              <a:cxnLst/>
              <a:rect l="l" t="t" r="r" b="b"/>
              <a:pathLst>
                <a:path w="421132" h="53975">
                  <a:moveTo>
                    <a:pt x="209550" y="53975"/>
                  </a:moveTo>
                  <a:cubicBezTo>
                    <a:pt x="269494" y="53975"/>
                    <a:pt x="329311" y="53975"/>
                    <a:pt x="389255" y="53975"/>
                  </a:cubicBezTo>
                  <a:cubicBezTo>
                    <a:pt x="411226" y="53975"/>
                    <a:pt x="421132" y="42037"/>
                    <a:pt x="419227" y="21971"/>
                  </a:cubicBezTo>
                  <a:cubicBezTo>
                    <a:pt x="415163" y="2032"/>
                    <a:pt x="399288" y="2032"/>
                    <a:pt x="387223" y="2032"/>
                  </a:cubicBezTo>
                  <a:cubicBezTo>
                    <a:pt x="371348" y="0"/>
                    <a:pt x="355346" y="0"/>
                    <a:pt x="337312" y="0"/>
                  </a:cubicBezTo>
                  <a:cubicBezTo>
                    <a:pt x="239522" y="0"/>
                    <a:pt x="141732" y="0"/>
                    <a:pt x="43815" y="2032"/>
                  </a:cubicBezTo>
                  <a:cubicBezTo>
                    <a:pt x="35941" y="2032"/>
                    <a:pt x="24003" y="0"/>
                    <a:pt x="17907" y="5969"/>
                  </a:cubicBezTo>
                  <a:cubicBezTo>
                    <a:pt x="10033" y="10033"/>
                    <a:pt x="0" y="18034"/>
                    <a:pt x="0" y="26035"/>
                  </a:cubicBezTo>
                  <a:cubicBezTo>
                    <a:pt x="0" y="34036"/>
                    <a:pt x="8001" y="43942"/>
                    <a:pt x="13970" y="50038"/>
                  </a:cubicBezTo>
                  <a:cubicBezTo>
                    <a:pt x="19939" y="53975"/>
                    <a:pt x="27940" y="52070"/>
                    <a:pt x="35941" y="53975"/>
                  </a:cubicBezTo>
                  <a:cubicBezTo>
                    <a:pt x="93853" y="53975"/>
                    <a:pt x="151765" y="53975"/>
                    <a:pt x="209550" y="539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8" name="Group 200">
            <a:extLst>
              <a:ext uri="{FF2B5EF4-FFF2-40B4-BE49-F238E27FC236}">
                <a16:creationId xmlns:a16="http://schemas.microsoft.com/office/drawing/2014/main" id="{9F43E77A-CB3B-844F-C74F-B2BAA97D6A86}"/>
              </a:ext>
            </a:extLst>
          </p:cNvPr>
          <p:cNvGrpSpPr/>
          <p:nvPr/>
        </p:nvGrpSpPr>
        <p:grpSpPr>
          <a:xfrm>
            <a:off x="17329140" y="9234000"/>
            <a:ext cx="146880" cy="72900"/>
            <a:chOff x="0" y="0"/>
            <a:chExt cx="195840" cy="97200"/>
          </a:xfrm>
        </p:grpSpPr>
        <p:sp>
          <p:nvSpPr>
            <p:cNvPr id="59" name="Freeform 201">
              <a:extLst>
                <a:ext uri="{FF2B5EF4-FFF2-40B4-BE49-F238E27FC236}">
                  <a16:creationId xmlns:a16="http://schemas.microsoft.com/office/drawing/2014/main" id="{DC759906-BDDA-69E9-7917-1032B4FB5E3C}"/>
                </a:ext>
              </a:extLst>
            </p:cNvPr>
            <p:cNvSpPr/>
            <p:nvPr/>
          </p:nvSpPr>
          <p:spPr>
            <a:xfrm>
              <a:off x="0" y="0"/>
              <a:ext cx="195834" cy="97282"/>
            </a:xfrm>
            <a:custGeom>
              <a:avLst/>
              <a:gdLst/>
              <a:ahLst/>
              <a:cxnLst/>
              <a:rect l="l" t="t" r="r" b="b"/>
              <a:pathLst>
                <a:path w="195834" h="97282">
                  <a:moveTo>
                    <a:pt x="195834" y="95250"/>
                  </a:moveTo>
                  <a:cubicBezTo>
                    <a:pt x="195834" y="63500"/>
                    <a:pt x="195834" y="33782"/>
                    <a:pt x="195834" y="0"/>
                  </a:cubicBezTo>
                  <a:cubicBezTo>
                    <a:pt x="159893" y="0"/>
                    <a:pt x="123952" y="0"/>
                    <a:pt x="87884" y="0"/>
                  </a:cubicBezTo>
                  <a:cubicBezTo>
                    <a:pt x="65913" y="0"/>
                    <a:pt x="45974" y="0"/>
                    <a:pt x="25908" y="5969"/>
                  </a:cubicBezTo>
                  <a:cubicBezTo>
                    <a:pt x="18034" y="5969"/>
                    <a:pt x="8001" y="17907"/>
                    <a:pt x="3937" y="25781"/>
                  </a:cubicBezTo>
                  <a:cubicBezTo>
                    <a:pt x="0" y="39624"/>
                    <a:pt x="2032" y="53594"/>
                    <a:pt x="3937" y="67437"/>
                  </a:cubicBezTo>
                  <a:cubicBezTo>
                    <a:pt x="3937" y="85344"/>
                    <a:pt x="15875" y="95250"/>
                    <a:pt x="31877" y="95250"/>
                  </a:cubicBezTo>
                  <a:cubicBezTo>
                    <a:pt x="87884" y="97282"/>
                    <a:pt x="141732" y="95250"/>
                    <a:pt x="195707" y="95250"/>
                  </a:cubicBezTo>
                  <a:close/>
                  <a:moveTo>
                    <a:pt x="59944" y="29718"/>
                  </a:moveTo>
                  <a:cubicBezTo>
                    <a:pt x="69977" y="31750"/>
                    <a:pt x="77978" y="37592"/>
                    <a:pt x="77978" y="49530"/>
                  </a:cubicBezTo>
                  <a:cubicBezTo>
                    <a:pt x="75946" y="61468"/>
                    <a:pt x="69977" y="67437"/>
                    <a:pt x="58039" y="67437"/>
                  </a:cubicBezTo>
                  <a:cubicBezTo>
                    <a:pt x="46101" y="67437"/>
                    <a:pt x="40005" y="59563"/>
                    <a:pt x="40005" y="47625"/>
                  </a:cubicBezTo>
                  <a:cubicBezTo>
                    <a:pt x="40005" y="35687"/>
                    <a:pt x="48006" y="29718"/>
                    <a:pt x="59944" y="2971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0" name="Group 202">
            <a:extLst>
              <a:ext uri="{FF2B5EF4-FFF2-40B4-BE49-F238E27FC236}">
                <a16:creationId xmlns:a16="http://schemas.microsoft.com/office/drawing/2014/main" id="{3C767184-ADC8-9603-DB14-06F9EB0E2FC2}"/>
              </a:ext>
            </a:extLst>
          </p:cNvPr>
          <p:cNvGrpSpPr/>
          <p:nvPr/>
        </p:nvGrpSpPr>
        <p:grpSpPr>
          <a:xfrm>
            <a:off x="17623980" y="9234000"/>
            <a:ext cx="147960" cy="72900"/>
            <a:chOff x="0" y="0"/>
            <a:chExt cx="197280" cy="97200"/>
          </a:xfrm>
        </p:grpSpPr>
        <p:sp>
          <p:nvSpPr>
            <p:cNvPr id="61" name="Freeform 203">
              <a:extLst>
                <a:ext uri="{FF2B5EF4-FFF2-40B4-BE49-F238E27FC236}">
                  <a16:creationId xmlns:a16="http://schemas.microsoft.com/office/drawing/2014/main" id="{677248CC-3313-479D-26BB-26E8769823F4}"/>
                </a:ext>
              </a:extLst>
            </p:cNvPr>
            <p:cNvSpPr/>
            <p:nvPr/>
          </p:nvSpPr>
          <p:spPr>
            <a:xfrm>
              <a:off x="0" y="0"/>
              <a:ext cx="197358" cy="97282"/>
            </a:xfrm>
            <a:custGeom>
              <a:avLst/>
              <a:gdLst/>
              <a:ahLst/>
              <a:cxnLst/>
              <a:rect l="l" t="t" r="r" b="b"/>
              <a:pathLst>
                <a:path w="197358" h="97282">
                  <a:moveTo>
                    <a:pt x="0" y="2032"/>
                  </a:moveTo>
                  <a:cubicBezTo>
                    <a:pt x="0" y="31750"/>
                    <a:pt x="0" y="61468"/>
                    <a:pt x="0" y="95250"/>
                  </a:cubicBezTo>
                  <a:cubicBezTo>
                    <a:pt x="17907" y="95250"/>
                    <a:pt x="33909" y="95250"/>
                    <a:pt x="49784" y="95250"/>
                  </a:cubicBezTo>
                  <a:cubicBezTo>
                    <a:pt x="81661" y="95250"/>
                    <a:pt x="115570" y="93218"/>
                    <a:pt x="149479" y="95250"/>
                  </a:cubicBezTo>
                  <a:cubicBezTo>
                    <a:pt x="191389" y="97282"/>
                    <a:pt x="197358" y="73406"/>
                    <a:pt x="195326" y="37719"/>
                  </a:cubicBezTo>
                  <a:cubicBezTo>
                    <a:pt x="193294" y="9906"/>
                    <a:pt x="181356" y="2032"/>
                    <a:pt x="151384" y="2032"/>
                  </a:cubicBezTo>
                  <a:cubicBezTo>
                    <a:pt x="101600" y="0"/>
                    <a:pt x="51816" y="2032"/>
                    <a:pt x="0" y="2032"/>
                  </a:cubicBezTo>
                  <a:close/>
                  <a:moveTo>
                    <a:pt x="131572" y="67437"/>
                  </a:moveTo>
                  <a:cubicBezTo>
                    <a:pt x="127635" y="63500"/>
                    <a:pt x="119634" y="55499"/>
                    <a:pt x="119634" y="47625"/>
                  </a:cubicBezTo>
                  <a:cubicBezTo>
                    <a:pt x="117602" y="37719"/>
                    <a:pt x="127635" y="29718"/>
                    <a:pt x="137541" y="29718"/>
                  </a:cubicBezTo>
                  <a:cubicBezTo>
                    <a:pt x="149479" y="29718"/>
                    <a:pt x="157480" y="37592"/>
                    <a:pt x="157480" y="49530"/>
                  </a:cubicBezTo>
                  <a:cubicBezTo>
                    <a:pt x="155448" y="61468"/>
                    <a:pt x="149479" y="67437"/>
                    <a:pt x="131572" y="674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2" name="Group 204">
            <a:extLst>
              <a:ext uri="{FF2B5EF4-FFF2-40B4-BE49-F238E27FC236}">
                <a16:creationId xmlns:a16="http://schemas.microsoft.com/office/drawing/2014/main" id="{D11C2084-E339-6EDA-E7C9-AF89E8039F48}"/>
              </a:ext>
            </a:extLst>
          </p:cNvPr>
          <p:cNvGrpSpPr/>
          <p:nvPr/>
        </p:nvGrpSpPr>
        <p:grpSpPr>
          <a:xfrm>
            <a:off x="17420400" y="9347940"/>
            <a:ext cx="257040" cy="48060"/>
            <a:chOff x="0" y="0"/>
            <a:chExt cx="342720" cy="64080"/>
          </a:xfrm>
        </p:grpSpPr>
        <p:sp>
          <p:nvSpPr>
            <p:cNvPr id="63" name="Freeform 205">
              <a:extLst>
                <a:ext uri="{FF2B5EF4-FFF2-40B4-BE49-F238E27FC236}">
                  <a16:creationId xmlns:a16="http://schemas.microsoft.com/office/drawing/2014/main" id="{A4BCD522-17A6-6724-D3A0-FA1362A3BDF9}"/>
                </a:ext>
              </a:extLst>
            </p:cNvPr>
            <p:cNvSpPr/>
            <p:nvPr/>
          </p:nvSpPr>
          <p:spPr>
            <a:xfrm>
              <a:off x="0" y="0"/>
              <a:ext cx="342646" cy="64135"/>
            </a:xfrm>
            <a:custGeom>
              <a:avLst/>
              <a:gdLst/>
              <a:ahLst/>
              <a:cxnLst/>
              <a:rect l="l" t="t" r="r" b="b"/>
              <a:pathLst>
                <a:path w="342646" h="64135">
                  <a:moveTo>
                    <a:pt x="0" y="62103"/>
                  </a:moveTo>
                  <a:cubicBezTo>
                    <a:pt x="41783" y="64135"/>
                    <a:pt x="43815" y="64135"/>
                    <a:pt x="41783" y="40132"/>
                  </a:cubicBezTo>
                  <a:cubicBezTo>
                    <a:pt x="63754" y="40132"/>
                    <a:pt x="85598" y="40132"/>
                    <a:pt x="109474" y="40132"/>
                  </a:cubicBezTo>
                  <a:cubicBezTo>
                    <a:pt x="109474" y="46101"/>
                    <a:pt x="111506" y="54102"/>
                    <a:pt x="111506" y="62103"/>
                  </a:cubicBezTo>
                  <a:cubicBezTo>
                    <a:pt x="151384" y="62103"/>
                    <a:pt x="191262" y="62103"/>
                    <a:pt x="233045" y="62103"/>
                  </a:cubicBezTo>
                  <a:cubicBezTo>
                    <a:pt x="235077" y="54102"/>
                    <a:pt x="235077" y="48133"/>
                    <a:pt x="236982" y="40132"/>
                  </a:cubicBezTo>
                  <a:cubicBezTo>
                    <a:pt x="258953" y="40132"/>
                    <a:pt x="280797" y="40132"/>
                    <a:pt x="302768" y="40132"/>
                  </a:cubicBezTo>
                  <a:cubicBezTo>
                    <a:pt x="302768" y="46101"/>
                    <a:pt x="304800" y="54102"/>
                    <a:pt x="304800" y="62103"/>
                  </a:cubicBezTo>
                  <a:cubicBezTo>
                    <a:pt x="316738" y="62103"/>
                    <a:pt x="328676" y="62103"/>
                    <a:pt x="342646" y="62103"/>
                  </a:cubicBezTo>
                  <a:cubicBezTo>
                    <a:pt x="334645" y="42037"/>
                    <a:pt x="324739" y="24003"/>
                    <a:pt x="314706" y="4064"/>
                  </a:cubicBezTo>
                  <a:cubicBezTo>
                    <a:pt x="312674" y="2032"/>
                    <a:pt x="306705" y="0"/>
                    <a:pt x="302768" y="0"/>
                  </a:cubicBezTo>
                  <a:cubicBezTo>
                    <a:pt x="217170" y="0"/>
                    <a:pt x="131572" y="0"/>
                    <a:pt x="45847" y="0"/>
                  </a:cubicBezTo>
                  <a:cubicBezTo>
                    <a:pt x="39878" y="0"/>
                    <a:pt x="33909" y="2032"/>
                    <a:pt x="31877" y="5969"/>
                  </a:cubicBezTo>
                  <a:cubicBezTo>
                    <a:pt x="19939" y="21971"/>
                    <a:pt x="11938" y="42037"/>
                    <a:pt x="0" y="6210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4" name="Group 206">
            <a:extLst>
              <a:ext uri="{FF2B5EF4-FFF2-40B4-BE49-F238E27FC236}">
                <a16:creationId xmlns:a16="http://schemas.microsoft.com/office/drawing/2014/main" id="{BA1FF154-D776-BA23-4F54-1576134798C4}"/>
              </a:ext>
            </a:extLst>
          </p:cNvPr>
          <p:cNvGrpSpPr/>
          <p:nvPr/>
        </p:nvGrpSpPr>
        <p:grpSpPr>
          <a:xfrm>
            <a:off x="17332380" y="9122760"/>
            <a:ext cx="143640" cy="56700"/>
            <a:chOff x="0" y="0"/>
            <a:chExt cx="191520" cy="75600"/>
          </a:xfrm>
        </p:grpSpPr>
        <p:sp>
          <p:nvSpPr>
            <p:cNvPr id="65" name="Freeform 207">
              <a:extLst>
                <a:ext uri="{FF2B5EF4-FFF2-40B4-BE49-F238E27FC236}">
                  <a16:creationId xmlns:a16="http://schemas.microsoft.com/office/drawing/2014/main" id="{EE6300A4-E90C-FD25-2896-FA9619464DE6}"/>
                </a:ext>
              </a:extLst>
            </p:cNvPr>
            <p:cNvSpPr/>
            <p:nvPr/>
          </p:nvSpPr>
          <p:spPr>
            <a:xfrm>
              <a:off x="0" y="0"/>
              <a:ext cx="191516" cy="75565"/>
            </a:xfrm>
            <a:custGeom>
              <a:avLst/>
              <a:gdLst/>
              <a:ahLst/>
              <a:cxnLst/>
              <a:rect l="l" t="t" r="r" b="b"/>
              <a:pathLst>
                <a:path w="191516" h="75565">
                  <a:moveTo>
                    <a:pt x="191516" y="0"/>
                  </a:moveTo>
                  <a:cubicBezTo>
                    <a:pt x="127635" y="0"/>
                    <a:pt x="63881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881" y="75565"/>
                    <a:pt x="127635" y="75565"/>
                    <a:pt x="191516" y="75565"/>
                  </a:cubicBezTo>
                  <a:cubicBezTo>
                    <a:pt x="191516" y="51689"/>
                    <a:pt x="191516" y="25781"/>
                    <a:pt x="1915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6" name="Group 208">
            <a:extLst>
              <a:ext uri="{FF2B5EF4-FFF2-40B4-BE49-F238E27FC236}">
                <a16:creationId xmlns:a16="http://schemas.microsoft.com/office/drawing/2014/main" id="{EC3F5751-4D8F-E85A-E163-1A94AE266F9C}"/>
              </a:ext>
            </a:extLst>
          </p:cNvPr>
          <p:cNvGrpSpPr/>
          <p:nvPr/>
        </p:nvGrpSpPr>
        <p:grpSpPr>
          <a:xfrm>
            <a:off x="17625060" y="9122760"/>
            <a:ext cx="144720" cy="56700"/>
            <a:chOff x="0" y="0"/>
            <a:chExt cx="192960" cy="75600"/>
          </a:xfrm>
        </p:grpSpPr>
        <p:sp>
          <p:nvSpPr>
            <p:cNvPr id="67" name="Freeform 209">
              <a:extLst>
                <a:ext uri="{FF2B5EF4-FFF2-40B4-BE49-F238E27FC236}">
                  <a16:creationId xmlns:a16="http://schemas.microsoft.com/office/drawing/2014/main" id="{9F71D3F5-B7C8-F1FD-8DAC-ACCC03836CE5}"/>
                </a:ext>
              </a:extLst>
            </p:cNvPr>
            <p:cNvSpPr/>
            <p:nvPr/>
          </p:nvSpPr>
          <p:spPr>
            <a:xfrm>
              <a:off x="0" y="0"/>
              <a:ext cx="192913" cy="75565"/>
            </a:xfrm>
            <a:custGeom>
              <a:avLst/>
              <a:gdLst/>
              <a:ahLst/>
              <a:cxnLst/>
              <a:rect l="l" t="t" r="r" b="b"/>
              <a:pathLst>
                <a:path w="192913" h="75565">
                  <a:moveTo>
                    <a:pt x="192913" y="75565"/>
                  </a:moveTo>
                  <a:cubicBezTo>
                    <a:pt x="192913" y="51689"/>
                    <a:pt x="192913" y="25781"/>
                    <a:pt x="192913" y="0"/>
                  </a:cubicBezTo>
                  <a:cubicBezTo>
                    <a:pt x="129286" y="0"/>
                    <a:pt x="63627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627" y="75565"/>
                    <a:pt x="127254" y="75565"/>
                    <a:pt x="192913" y="7556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8" name="Group 210">
            <a:extLst>
              <a:ext uri="{FF2B5EF4-FFF2-40B4-BE49-F238E27FC236}">
                <a16:creationId xmlns:a16="http://schemas.microsoft.com/office/drawing/2014/main" id="{D84EB376-2DDD-462E-117E-069F4980744C}"/>
              </a:ext>
            </a:extLst>
          </p:cNvPr>
          <p:cNvGrpSpPr/>
          <p:nvPr/>
        </p:nvGrpSpPr>
        <p:grpSpPr>
          <a:xfrm>
            <a:off x="17444700" y="9312300"/>
            <a:ext cx="210060" cy="31320"/>
            <a:chOff x="0" y="0"/>
            <a:chExt cx="280080" cy="41760"/>
          </a:xfrm>
        </p:grpSpPr>
        <p:sp>
          <p:nvSpPr>
            <p:cNvPr id="69" name="Freeform 211">
              <a:extLst>
                <a:ext uri="{FF2B5EF4-FFF2-40B4-BE49-F238E27FC236}">
                  <a16:creationId xmlns:a16="http://schemas.microsoft.com/office/drawing/2014/main" id="{385F5BC9-E9B0-2A03-A65F-50354330DE1D}"/>
                </a:ext>
              </a:extLst>
            </p:cNvPr>
            <p:cNvSpPr/>
            <p:nvPr/>
          </p:nvSpPr>
          <p:spPr>
            <a:xfrm>
              <a:off x="0" y="0"/>
              <a:ext cx="280035" cy="41783"/>
            </a:xfrm>
            <a:custGeom>
              <a:avLst/>
              <a:gdLst/>
              <a:ahLst/>
              <a:cxnLst/>
              <a:rect l="l" t="t" r="r" b="b"/>
              <a:pathLst>
                <a:path w="280035" h="41783">
                  <a:moveTo>
                    <a:pt x="280035" y="41783"/>
                  </a:moveTo>
                  <a:cubicBezTo>
                    <a:pt x="280035" y="27813"/>
                    <a:pt x="280035" y="13970"/>
                    <a:pt x="280035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13970"/>
                    <a:pt x="0" y="27813"/>
                    <a:pt x="0" y="41783"/>
                  </a:cubicBezTo>
                  <a:cubicBezTo>
                    <a:pt x="93980" y="41783"/>
                    <a:pt x="186055" y="41783"/>
                    <a:pt x="280035" y="417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0" name="Group 212">
            <a:extLst>
              <a:ext uri="{FF2B5EF4-FFF2-40B4-BE49-F238E27FC236}">
                <a16:creationId xmlns:a16="http://schemas.microsoft.com/office/drawing/2014/main" id="{3860896D-F7A6-0E84-1AFE-086129D4747F}"/>
              </a:ext>
            </a:extLst>
          </p:cNvPr>
          <p:cNvGrpSpPr/>
          <p:nvPr/>
        </p:nvGrpSpPr>
        <p:grpSpPr>
          <a:xfrm>
            <a:off x="15837660" y="8688600"/>
            <a:ext cx="45900" cy="68580"/>
            <a:chOff x="0" y="0"/>
            <a:chExt cx="61200" cy="91440"/>
          </a:xfrm>
        </p:grpSpPr>
        <p:sp>
          <p:nvSpPr>
            <p:cNvPr id="71" name="Freeform 213">
              <a:extLst>
                <a:ext uri="{FF2B5EF4-FFF2-40B4-BE49-F238E27FC236}">
                  <a16:creationId xmlns:a16="http://schemas.microsoft.com/office/drawing/2014/main" id="{D6964F06-E284-52B3-DDA9-662B9A1C44E3}"/>
                </a:ext>
              </a:extLst>
            </p:cNvPr>
            <p:cNvSpPr/>
            <p:nvPr/>
          </p:nvSpPr>
          <p:spPr>
            <a:xfrm>
              <a:off x="0" y="0"/>
              <a:ext cx="61214" cy="91440"/>
            </a:xfrm>
            <a:custGeom>
              <a:avLst/>
              <a:gdLst/>
              <a:ahLst/>
              <a:cxnLst/>
              <a:rect l="l" t="t" r="r" b="b"/>
              <a:pathLst>
                <a:path w="61214" h="91440">
                  <a:moveTo>
                    <a:pt x="0" y="91440"/>
                  </a:moveTo>
                  <a:cubicBezTo>
                    <a:pt x="19685" y="91440"/>
                    <a:pt x="41402" y="91440"/>
                    <a:pt x="61214" y="91440"/>
                  </a:cubicBezTo>
                  <a:cubicBezTo>
                    <a:pt x="61214" y="61595"/>
                    <a:pt x="61214" y="31750"/>
                    <a:pt x="61214" y="0"/>
                  </a:cubicBezTo>
                  <a:cubicBezTo>
                    <a:pt x="41402" y="0"/>
                    <a:pt x="21717" y="0"/>
                    <a:pt x="0" y="0"/>
                  </a:cubicBezTo>
                  <a:cubicBezTo>
                    <a:pt x="0" y="29845"/>
                    <a:pt x="0" y="59690"/>
                    <a:pt x="0" y="914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2" name="Group 214">
            <a:extLst>
              <a:ext uri="{FF2B5EF4-FFF2-40B4-BE49-F238E27FC236}">
                <a16:creationId xmlns:a16="http://schemas.microsoft.com/office/drawing/2014/main" id="{B09925D9-2739-78A5-6C80-36FFD4D72102}"/>
              </a:ext>
            </a:extLst>
          </p:cNvPr>
          <p:cNvGrpSpPr/>
          <p:nvPr/>
        </p:nvGrpSpPr>
        <p:grpSpPr>
          <a:xfrm>
            <a:off x="17683920" y="9088740"/>
            <a:ext cx="79380" cy="29700"/>
            <a:chOff x="0" y="0"/>
            <a:chExt cx="105840" cy="39600"/>
          </a:xfrm>
        </p:grpSpPr>
        <p:sp>
          <p:nvSpPr>
            <p:cNvPr id="73" name="Freeform 215">
              <a:extLst>
                <a:ext uri="{FF2B5EF4-FFF2-40B4-BE49-F238E27FC236}">
                  <a16:creationId xmlns:a16="http://schemas.microsoft.com/office/drawing/2014/main" id="{84D73E1D-8067-0037-44DA-4852DB16C3EF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7823" y="39624"/>
                    <a:pt x="101727" y="25781"/>
                    <a:pt x="101727" y="17907"/>
                  </a:cubicBezTo>
                  <a:cubicBezTo>
                    <a:pt x="103759" y="10033"/>
                    <a:pt x="103759" y="127"/>
                    <a:pt x="91567" y="127"/>
                  </a:cubicBezTo>
                  <a:cubicBezTo>
                    <a:pt x="65151" y="2032"/>
                    <a:pt x="38608" y="0"/>
                    <a:pt x="12192" y="2032"/>
                  </a:cubicBezTo>
                  <a:cubicBezTo>
                    <a:pt x="8128" y="2032"/>
                    <a:pt x="2032" y="9906"/>
                    <a:pt x="2032" y="13843"/>
                  </a:cubicBezTo>
                  <a:cubicBezTo>
                    <a:pt x="0" y="21717"/>
                    <a:pt x="2032" y="29718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4" name="Group 216">
            <a:extLst>
              <a:ext uri="{FF2B5EF4-FFF2-40B4-BE49-F238E27FC236}">
                <a16:creationId xmlns:a16="http://schemas.microsoft.com/office/drawing/2014/main" id="{1B38CD9B-3DC9-BB24-4900-DE19D9682651}"/>
              </a:ext>
            </a:extLst>
          </p:cNvPr>
          <p:cNvGrpSpPr/>
          <p:nvPr/>
        </p:nvGrpSpPr>
        <p:grpSpPr>
          <a:xfrm>
            <a:off x="17338860" y="9088740"/>
            <a:ext cx="79380" cy="29700"/>
            <a:chOff x="0" y="0"/>
            <a:chExt cx="105840" cy="39600"/>
          </a:xfrm>
        </p:grpSpPr>
        <p:sp>
          <p:nvSpPr>
            <p:cNvPr id="75" name="Freeform 217">
              <a:extLst>
                <a:ext uri="{FF2B5EF4-FFF2-40B4-BE49-F238E27FC236}">
                  <a16:creationId xmlns:a16="http://schemas.microsoft.com/office/drawing/2014/main" id="{96747B78-D54D-BF3D-AD18-F177489699AE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3759" y="39624"/>
                    <a:pt x="103759" y="29718"/>
                    <a:pt x="101727" y="23749"/>
                  </a:cubicBezTo>
                  <a:cubicBezTo>
                    <a:pt x="101727" y="15875"/>
                    <a:pt x="107823" y="2032"/>
                    <a:pt x="91567" y="2032"/>
                  </a:cubicBezTo>
                  <a:cubicBezTo>
                    <a:pt x="65151" y="0"/>
                    <a:pt x="38608" y="0"/>
                    <a:pt x="10160" y="2032"/>
                  </a:cubicBezTo>
                  <a:cubicBezTo>
                    <a:pt x="8128" y="2032"/>
                    <a:pt x="2032" y="7874"/>
                    <a:pt x="2032" y="11938"/>
                  </a:cubicBezTo>
                  <a:cubicBezTo>
                    <a:pt x="0" y="19812"/>
                    <a:pt x="2032" y="27813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6" name="Group 218">
            <a:extLst>
              <a:ext uri="{FF2B5EF4-FFF2-40B4-BE49-F238E27FC236}">
                <a16:creationId xmlns:a16="http://schemas.microsoft.com/office/drawing/2014/main" id="{FC19C91D-AFA7-AA35-B28A-32CE94D2A65A}"/>
              </a:ext>
            </a:extLst>
          </p:cNvPr>
          <p:cNvGrpSpPr/>
          <p:nvPr/>
        </p:nvGrpSpPr>
        <p:grpSpPr>
          <a:xfrm>
            <a:off x="17706060" y="9185940"/>
            <a:ext cx="34560" cy="46440"/>
            <a:chOff x="0" y="0"/>
            <a:chExt cx="46080" cy="61920"/>
          </a:xfrm>
        </p:grpSpPr>
        <p:sp>
          <p:nvSpPr>
            <p:cNvPr id="77" name="Freeform 219">
              <a:extLst>
                <a:ext uri="{FF2B5EF4-FFF2-40B4-BE49-F238E27FC236}">
                  <a16:creationId xmlns:a16="http://schemas.microsoft.com/office/drawing/2014/main" id="{627655C9-6CA0-8E0D-88DA-F197A495E5C5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6101" y="0"/>
                  </a:moveTo>
                  <a:cubicBezTo>
                    <a:pt x="30099" y="0"/>
                    <a:pt x="16002" y="0"/>
                    <a:pt x="0" y="0"/>
                  </a:cubicBezTo>
                  <a:cubicBezTo>
                    <a:pt x="0" y="16002"/>
                    <a:pt x="0" y="33909"/>
                    <a:pt x="0" y="51943"/>
                  </a:cubicBezTo>
                  <a:cubicBezTo>
                    <a:pt x="0" y="53975"/>
                    <a:pt x="5969" y="59944"/>
                    <a:pt x="8001" y="59944"/>
                  </a:cubicBezTo>
                  <a:cubicBezTo>
                    <a:pt x="18034" y="61976"/>
                    <a:pt x="26035" y="61976"/>
                    <a:pt x="36068" y="59944"/>
                  </a:cubicBezTo>
                  <a:cubicBezTo>
                    <a:pt x="40132" y="59944"/>
                    <a:pt x="46101" y="53975"/>
                    <a:pt x="46101" y="48006"/>
                  </a:cubicBezTo>
                  <a:cubicBezTo>
                    <a:pt x="46101" y="32004"/>
                    <a:pt x="46101" y="16002"/>
                    <a:pt x="46101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8" name="Group 220">
            <a:extLst>
              <a:ext uri="{FF2B5EF4-FFF2-40B4-BE49-F238E27FC236}">
                <a16:creationId xmlns:a16="http://schemas.microsoft.com/office/drawing/2014/main" id="{1BCE098A-E3F8-2245-565D-A2893EF23934}"/>
              </a:ext>
            </a:extLst>
          </p:cNvPr>
          <p:cNvGrpSpPr/>
          <p:nvPr/>
        </p:nvGrpSpPr>
        <p:grpSpPr>
          <a:xfrm>
            <a:off x="17361540" y="9185940"/>
            <a:ext cx="34560" cy="46440"/>
            <a:chOff x="0" y="0"/>
            <a:chExt cx="46080" cy="61920"/>
          </a:xfrm>
        </p:grpSpPr>
        <p:sp>
          <p:nvSpPr>
            <p:cNvPr id="79" name="Freeform 221">
              <a:extLst>
                <a:ext uri="{FF2B5EF4-FFF2-40B4-BE49-F238E27FC236}">
                  <a16:creationId xmlns:a16="http://schemas.microsoft.com/office/drawing/2014/main" id="{0ED9A145-7F68-7732-796B-8812D1734B46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2037" y="0"/>
                  </a:moveTo>
                  <a:cubicBezTo>
                    <a:pt x="28067" y="0"/>
                    <a:pt x="16002" y="0"/>
                    <a:pt x="0" y="0"/>
                  </a:cubicBezTo>
                  <a:cubicBezTo>
                    <a:pt x="0" y="18034"/>
                    <a:pt x="0" y="33909"/>
                    <a:pt x="0" y="51943"/>
                  </a:cubicBezTo>
                  <a:cubicBezTo>
                    <a:pt x="2032" y="53975"/>
                    <a:pt x="5969" y="57912"/>
                    <a:pt x="10033" y="61976"/>
                  </a:cubicBezTo>
                  <a:cubicBezTo>
                    <a:pt x="12065" y="61976"/>
                    <a:pt x="14097" y="61976"/>
                    <a:pt x="16002" y="61976"/>
                  </a:cubicBezTo>
                  <a:cubicBezTo>
                    <a:pt x="46101" y="61976"/>
                    <a:pt x="46101" y="61976"/>
                    <a:pt x="42037" y="32004"/>
                  </a:cubicBezTo>
                  <a:cubicBezTo>
                    <a:pt x="42037" y="20066"/>
                    <a:pt x="42037" y="10033"/>
                    <a:pt x="4203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0" name="Group 222">
            <a:extLst>
              <a:ext uri="{FF2B5EF4-FFF2-40B4-BE49-F238E27FC236}">
                <a16:creationId xmlns:a16="http://schemas.microsoft.com/office/drawing/2014/main" id="{089D0653-A6B2-6729-52AD-FC89FA641E70}"/>
              </a:ext>
            </a:extLst>
          </p:cNvPr>
          <p:cNvGrpSpPr/>
          <p:nvPr/>
        </p:nvGrpSpPr>
        <p:grpSpPr>
          <a:xfrm>
            <a:off x="14711220" y="10003500"/>
            <a:ext cx="21060" cy="55620"/>
            <a:chOff x="0" y="0"/>
            <a:chExt cx="28080" cy="74160"/>
          </a:xfrm>
        </p:grpSpPr>
        <p:sp>
          <p:nvSpPr>
            <p:cNvPr id="81" name="Freeform 223">
              <a:extLst>
                <a:ext uri="{FF2B5EF4-FFF2-40B4-BE49-F238E27FC236}">
                  <a16:creationId xmlns:a16="http://schemas.microsoft.com/office/drawing/2014/main" id="{E7982F71-489D-1AE8-DA0B-C341C59CB2F0}"/>
                </a:ext>
              </a:extLst>
            </p:cNvPr>
            <p:cNvSpPr/>
            <p:nvPr/>
          </p:nvSpPr>
          <p:spPr>
            <a:xfrm>
              <a:off x="0" y="0"/>
              <a:ext cx="28194" cy="74041"/>
            </a:xfrm>
            <a:custGeom>
              <a:avLst/>
              <a:gdLst/>
              <a:ahLst/>
              <a:cxnLst/>
              <a:rect l="l" t="t" r="r" b="b"/>
              <a:pathLst>
                <a:path w="28194" h="74041">
                  <a:moveTo>
                    <a:pt x="2032" y="0"/>
                  </a:moveTo>
                  <a:cubicBezTo>
                    <a:pt x="2032" y="20066"/>
                    <a:pt x="2032" y="40132"/>
                    <a:pt x="2032" y="60071"/>
                  </a:cubicBezTo>
                  <a:cubicBezTo>
                    <a:pt x="2032" y="70104"/>
                    <a:pt x="4064" y="74041"/>
                    <a:pt x="14097" y="74041"/>
                  </a:cubicBezTo>
                  <a:cubicBezTo>
                    <a:pt x="24130" y="74041"/>
                    <a:pt x="28194" y="69977"/>
                    <a:pt x="26162" y="60071"/>
                  </a:cubicBezTo>
                  <a:cubicBezTo>
                    <a:pt x="26162" y="40005"/>
                    <a:pt x="26162" y="21971"/>
                    <a:pt x="26162" y="1905"/>
                  </a:cubicBezTo>
                  <a:cubicBezTo>
                    <a:pt x="16002" y="2032"/>
                    <a:pt x="8001" y="0"/>
                    <a:pt x="0" y="0"/>
                  </a:cubicBezTo>
                  <a:cubicBezTo>
                    <a:pt x="0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2" name="Group 224">
            <a:extLst>
              <a:ext uri="{FF2B5EF4-FFF2-40B4-BE49-F238E27FC236}">
                <a16:creationId xmlns:a16="http://schemas.microsoft.com/office/drawing/2014/main" id="{808958D1-335D-5604-AF77-CD5253C71E90}"/>
              </a:ext>
            </a:extLst>
          </p:cNvPr>
          <p:cNvGrpSpPr/>
          <p:nvPr/>
        </p:nvGrpSpPr>
        <p:grpSpPr>
          <a:xfrm>
            <a:off x="14713380" y="9831240"/>
            <a:ext cx="19440" cy="57240"/>
            <a:chOff x="0" y="0"/>
            <a:chExt cx="25920" cy="76320"/>
          </a:xfrm>
        </p:grpSpPr>
        <p:sp>
          <p:nvSpPr>
            <p:cNvPr id="83" name="Freeform 225">
              <a:extLst>
                <a:ext uri="{FF2B5EF4-FFF2-40B4-BE49-F238E27FC236}">
                  <a16:creationId xmlns:a16="http://schemas.microsoft.com/office/drawing/2014/main" id="{709CF726-114D-836E-3367-DB574E9E6F22}"/>
                </a:ext>
              </a:extLst>
            </p:cNvPr>
            <p:cNvSpPr/>
            <p:nvPr/>
          </p:nvSpPr>
          <p:spPr>
            <a:xfrm>
              <a:off x="0" y="0"/>
              <a:ext cx="25908" cy="76327"/>
            </a:xfrm>
            <a:custGeom>
              <a:avLst/>
              <a:gdLst/>
              <a:ahLst/>
              <a:cxnLst/>
              <a:rect l="l" t="t" r="r" b="b"/>
              <a:pathLst>
                <a:path w="25908" h="76327">
                  <a:moveTo>
                    <a:pt x="23876" y="72263"/>
                  </a:moveTo>
                  <a:cubicBezTo>
                    <a:pt x="23876" y="50165"/>
                    <a:pt x="25908" y="30099"/>
                    <a:pt x="23876" y="10033"/>
                  </a:cubicBezTo>
                  <a:cubicBezTo>
                    <a:pt x="23876" y="5969"/>
                    <a:pt x="16002" y="2032"/>
                    <a:pt x="9906" y="0"/>
                  </a:cubicBezTo>
                  <a:cubicBezTo>
                    <a:pt x="8001" y="0"/>
                    <a:pt x="0" y="5969"/>
                    <a:pt x="0" y="10033"/>
                  </a:cubicBezTo>
                  <a:cubicBezTo>
                    <a:pt x="0" y="28067"/>
                    <a:pt x="0" y="46228"/>
                    <a:pt x="0" y="64262"/>
                  </a:cubicBezTo>
                  <a:cubicBezTo>
                    <a:pt x="0" y="74295"/>
                    <a:pt x="3937" y="76327"/>
                    <a:pt x="23876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4" name="Group 226">
            <a:extLst>
              <a:ext uri="{FF2B5EF4-FFF2-40B4-BE49-F238E27FC236}">
                <a16:creationId xmlns:a16="http://schemas.microsoft.com/office/drawing/2014/main" id="{1866BD57-4645-9534-5023-28D469EF9F23}"/>
              </a:ext>
            </a:extLst>
          </p:cNvPr>
          <p:cNvGrpSpPr/>
          <p:nvPr/>
        </p:nvGrpSpPr>
        <p:grpSpPr>
          <a:xfrm>
            <a:off x="13905000" y="10003500"/>
            <a:ext cx="17820" cy="57240"/>
            <a:chOff x="0" y="0"/>
            <a:chExt cx="23760" cy="76320"/>
          </a:xfrm>
        </p:grpSpPr>
        <p:sp>
          <p:nvSpPr>
            <p:cNvPr id="85" name="Freeform 227">
              <a:extLst>
                <a:ext uri="{FF2B5EF4-FFF2-40B4-BE49-F238E27FC236}">
                  <a16:creationId xmlns:a16="http://schemas.microsoft.com/office/drawing/2014/main" id="{EA692FF7-C35D-96F1-66F6-EB2F7AE556BE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0" y="2032"/>
                  </a:moveTo>
                  <a:cubicBezTo>
                    <a:pt x="0" y="24130"/>
                    <a:pt x="0" y="48260"/>
                    <a:pt x="0" y="70358"/>
                  </a:cubicBezTo>
                  <a:cubicBezTo>
                    <a:pt x="21717" y="76327"/>
                    <a:pt x="23749" y="74422"/>
                    <a:pt x="23749" y="52324"/>
                  </a:cubicBezTo>
                  <a:cubicBezTo>
                    <a:pt x="23749" y="42291"/>
                    <a:pt x="23749" y="32258"/>
                    <a:pt x="23749" y="22225"/>
                  </a:cubicBezTo>
                  <a:cubicBezTo>
                    <a:pt x="23749" y="0"/>
                    <a:pt x="23749" y="0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6" name="Group 228">
            <a:extLst>
              <a:ext uri="{FF2B5EF4-FFF2-40B4-BE49-F238E27FC236}">
                <a16:creationId xmlns:a16="http://schemas.microsoft.com/office/drawing/2014/main" id="{25873262-4AF5-85E3-655D-0DF55478DF85}"/>
              </a:ext>
            </a:extLst>
          </p:cNvPr>
          <p:cNvGrpSpPr/>
          <p:nvPr/>
        </p:nvGrpSpPr>
        <p:grpSpPr>
          <a:xfrm>
            <a:off x="14713380" y="10130940"/>
            <a:ext cx="18360" cy="51300"/>
            <a:chOff x="0" y="0"/>
            <a:chExt cx="24480" cy="68400"/>
          </a:xfrm>
        </p:grpSpPr>
        <p:sp>
          <p:nvSpPr>
            <p:cNvPr id="87" name="Freeform 229">
              <a:extLst>
                <a:ext uri="{FF2B5EF4-FFF2-40B4-BE49-F238E27FC236}">
                  <a16:creationId xmlns:a16="http://schemas.microsoft.com/office/drawing/2014/main" id="{A5E346FB-1E9A-754C-BB15-F3C663A6F6A3}"/>
                </a:ext>
              </a:extLst>
            </p:cNvPr>
            <p:cNvSpPr/>
            <p:nvPr/>
          </p:nvSpPr>
          <p:spPr>
            <a:xfrm>
              <a:off x="0" y="0"/>
              <a:ext cx="24511" cy="68453"/>
            </a:xfrm>
            <a:custGeom>
              <a:avLst/>
              <a:gdLst/>
              <a:ahLst/>
              <a:cxnLst/>
              <a:rect l="l" t="t" r="r" b="b"/>
              <a:pathLst>
                <a:path w="24511" h="68453">
                  <a:moveTo>
                    <a:pt x="0" y="0"/>
                  </a:moveTo>
                  <a:cubicBezTo>
                    <a:pt x="0" y="24130"/>
                    <a:pt x="0" y="46228"/>
                    <a:pt x="0" y="68453"/>
                  </a:cubicBezTo>
                  <a:cubicBezTo>
                    <a:pt x="8128" y="68453"/>
                    <a:pt x="16383" y="68453"/>
                    <a:pt x="24511" y="68453"/>
                  </a:cubicBezTo>
                  <a:cubicBezTo>
                    <a:pt x="24511" y="48387"/>
                    <a:pt x="24511" y="24257"/>
                    <a:pt x="24511" y="0"/>
                  </a:cubicBezTo>
                  <a:cubicBezTo>
                    <a:pt x="16383" y="0"/>
                    <a:pt x="10160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8" name="Group 230">
            <a:extLst>
              <a:ext uri="{FF2B5EF4-FFF2-40B4-BE49-F238E27FC236}">
                <a16:creationId xmlns:a16="http://schemas.microsoft.com/office/drawing/2014/main" id="{68190BC0-D3BB-9173-B316-9428FB8CD82B}"/>
              </a:ext>
            </a:extLst>
          </p:cNvPr>
          <p:cNvGrpSpPr/>
          <p:nvPr/>
        </p:nvGrpSpPr>
        <p:grpSpPr>
          <a:xfrm>
            <a:off x="13905000" y="10129320"/>
            <a:ext cx="17820" cy="55620"/>
            <a:chOff x="0" y="0"/>
            <a:chExt cx="23760" cy="74160"/>
          </a:xfrm>
        </p:grpSpPr>
        <p:sp>
          <p:nvSpPr>
            <p:cNvPr id="89" name="Freeform 231">
              <a:extLst>
                <a:ext uri="{FF2B5EF4-FFF2-40B4-BE49-F238E27FC236}">
                  <a16:creationId xmlns:a16="http://schemas.microsoft.com/office/drawing/2014/main" id="{4EAB9153-E418-7BDD-516E-1226E80680CF}"/>
                </a:ext>
              </a:extLst>
            </p:cNvPr>
            <p:cNvSpPr/>
            <p:nvPr/>
          </p:nvSpPr>
          <p:spPr>
            <a:xfrm>
              <a:off x="0" y="0"/>
              <a:ext cx="23749" cy="74168"/>
            </a:xfrm>
            <a:custGeom>
              <a:avLst/>
              <a:gdLst/>
              <a:ahLst/>
              <a:cxnLst/>
              <a:rect l="l" t="t" r="r" b="b"/>
              <a:pathLst>
                <a:path w="23749" h="74168">
                  <a:moveTo>
                    <a:pt x="0" y="4064"/>
                  </a:moveTo>
                  <a:cubicBezTo>
                    <a:pt x="0" y="26035"/>
                    <a:pt x="0" y="48133"/>
                    <a:pt x="0" y="70104"/>
                  </a:cubicBezTo>
                  <a:cubicBezTo>
                    <a:pt x="23749" y="74168"/>
                    <a:pt x="23749" y="74168"/>
                    <a:pt x="23749" y="52070"/>
                  </a:cubicBezTo>
                  <a:cubicBezTo>
                    <a:pt x="23749" y="42037"/>
                    <a:pt x="23749" y="32004"/>
                    <a:pt x="23749" y="21971"/>
                  </a:cubicBezTo>
                  <a:cubicBezTo>
                    <a:pt x="23749" y="0"/>
                    <a:pt x="23749" y="0"/>
                    <a:pt x="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0" name="Group 232">
            <a:extLst>
              <a:ext uri="{FF2B5EF4-FFF2-40B4-BE49-F238E27FC236}">
                <a16:creationId xmlns:a16="http://schemas.microsoft.com/office/drawing/2014/main" id="{DA9D4147-9A05-8DED-4FA7-667C4D236F97}"/>
              </a:ext>
            </a:extLst>
          </p:cNvPr>
          <p:cNvGrpSpPr/>
          <p:nvPr/>
        </p:nvGrpSpPr>
        <p:grpSpPr>
          <a:xfrm>
            <a:off x="14712300" y="9708660"/>
            <a:ext cx="19440" cy="55620"/>
            <a:chOff x="0" y="0"/>
            <a:chExt cx="25920" cy="74160"/>
          </a:xfrm>
        </p:grpSpPr>
        <p:sp>
          <p:nvSpPr>
            <p:cNvPr id="91" name="Freeform 233">
              <a:extLst>
                <a:ext uri="{FF2B5EF4-FFF2-40B4-BE49-F238E27FC236}">
                  <a16:creationId xmlns:a16="http://schemas.microsoft.com/office/drawing/2014/main" id="{6D78981D-9DB7-16B0-978E-653E90AC6D43}"/>
                </a:ext>
              </a:extLst>
            </p:cNvPr>
            <p:cNvSpPr/>
            <p:nvPr/>
          </p:nvSpPr>
          <p:spPr>
            <a:xfrm>
              <a:off x="0" y="0"/>
              <a:ext cx="25908" cy="74168"/>
            </a:xfrm>
            <a:custGeom>
              <a:avLst/>
              <a:gdLst/>
              <a:ahLst/>
              <a:cxnLst/>
              <a:rect l="l" t="t" r="r" b="b"/>
              <a:pathLst>
                <a:path w="25908" h="74168">
                  <a:moveTo>
                    <a:pt x="25908" y="74168"/>
                  </a:moveTo>
                  <a:cubicBezTo>
                    <a:pt x="25908" y="46101"/>
                    <a:pt x="25908" y="24003"/>
                    <a:pt x="25908" y="0"/>
                  </a:cubicBezTo>
                  <a:cubicBezTo>
                    <a:pt x="17907" y="0"/>
                    <a:pt x="9906" y="0"/>
                    <a:pt x="2032" y="0"/>
                  </a:cubicBezTo>
                  <a:cubicBezTo>
                    <a:pt x="2032" y="22098"/>
                    <a:pt x="0" y="42037"/>
                    <a:pt x="2032" y="60071"/>
                  </a:cubicBezTo>
                  <a:cubicBezTo>
                    <a:pt x="4064" y="66040"/>
                    <a:pt x="16002" y="68072"/>
                    <a:pt x="25908" y="7404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2" name="Group 234">
            <a:extLst>
              <a:ext uri="{FF2B5EF4-FFF2-40B4-BE49-F238E27FC236}">
                <a16:creationId xmlns:a16="http://schemas.microsoft.com/office/drawing/2014/main" id="{4C6E0C88-CC9D-2358-AC2A-C3C75DB8899F}"/>
              </a:ext>
            </a:extLst>
          </p:cNvPr>
          <p:cNvGrpSpPr/>
          <p:nvPr/>
        </p:nvGrpSpPr>
        <p:grpSpPr>
          <a:xfrm>
            <a:off x="13905000" y="9707040"/>
            <a:ext cx="17820" cy="54000"/>
            <a:chOff x="0" y="0"/>
            <a:chExt cx="23760" cy="72000"/>
          </a:xfrm>
        </p:grpSpPr>
        <p:sp>
          <p:nvSpPr>
            <p:cNvPr id="93" name="Freeform 235">
              <a:extLst>
                <a:ext uri="{FF2B5EF4-FFF2-40B4-BE49-F238E27FC236}">
                  <a16:creationId xmlns:a16="http://schemas.microsoft.com/office/drawing/2014/main" id="{4C558625-77E1-7E95-2E1A-0619FF7CD531}"/>
                </a:ext>
              </a:extLst>
            </p:cNvPr>
            <p:cNvSpPr/>
            <p:nvPr/>
          </p:nvSpPr>
          <p:spPr>
            <a:xfrm>
              <a:off x="0" y="0"/>
              <a:ext cx="23749" cy="72009"/>
            </a:xfrm>
            <a:custGeom>
              <a:avLst/>
              <a:gdLst/>
              <a:ahLst/>
              <a:cxnLst/>
              <a:rect l="l" t="t" r="r" b="b"/>
              <a:pathLst>
                <a:path w="23749" h="72009">
                  <a:moveTo>
                    <a:pt x="0" y="69977"/>
                  </a:moveTo>
                  <a:cubicBezTo>
                    <a:pt x="23749" y="72009"/>
                    <a:pt x="23749" y="72009"/>
                    <a:pt x="23749" y="48006"/>
                  </a:cubicBezTo>
                  <a:cubicBezTo>
                    <a:pt x="23749" y="40005"/>
                    <a:pt x="23749" y="29972"/>
                    <a:pt x="23749" y="20066"/>
                  </a:cubicBezTo>
                  <a:cubicBezTo>
                    <a:pt x="23749" y="0"/>
                    <a:pt x="23749" y="0"/>
                    <a:pt x="0" y="2032"/>
                  </a:cubicBezTo>
                  <a:cubicBezTo>
                    <a:pt x="0" y="24003"/>
                    <a:pt x="0" y="45974"/>
                    <a:pt x="0" y="6997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4" name="Group 236">
            <a:extLst>
              <a:ext uri="{FF2B5EF4-FFF2-40B4-BE49-F238E27FC236}">
                <a16:creationId xmlns:a16="http://schemas.microsoft.com/office/drawing/2014/main" id="{0893069E-8398-7846-8D3D-E7E807A32502}"/>
              </a:ext>
            </a:extLst>
          </p:cNvPr>
          <p:cNvGrpSpPr/>
          <p:nvPr/>
        </p:nvGrpSpPr>
        <p:grpSpPr>
          <a:xfrm>
            <a:off x="13904460" y="9831240"/>
            <a:ext cx="21600" cy="55620"/>
            <a:chOff x="0" y="0"/>
            <a:chExt cx="28800" cy="74160"/>
          </a:xfrm>
        </p:grpSpPr>
        <p:sp>
          <p:nvSpPr>
            <p:cNvPr id="95" name="Freeform 237">
              <a:extLst>
                <a:ext uri="{FF2B5EF4-FFF2-40B4-BE49-F238E27FC236}">
                  <a16:creationId xmlns:a16="http://schemas.microsoft.com/office/drawing/2014/main" id="{387B276B-206C-428B-8676-FC780B5D12DB}"/>
                </a:ext>
              </a:extLst>
            </p:cNvPr>
            <p:cNvSpPr/>
            <p:nvPr/>
          </p:nvSpPr>
          <p:spPr>
            <a:xfrm>
              <a:off x="0" y="0"/>
              <a:ext cx="28829" cy="74168"/>
            </a:xfrm>
            <a:custGeom>
              <a:avLst/>
              <a:gdLst/>
              <a:ahLst/>
              <a:cxnLst/>
              <a:rect l="l" t="t" r="r" b="b"/>
              <a:pathLst>
                <a:path w="28829" h="74168">
                  <a:moveTo>
                    <a:pt x="6223" y="2032"/>
                  </a:moveTo>
                  <a:cubicBezTo>
                    <a:pt x="4064" y="22098"/>
                    <a:pt x="2032" y="40132"/>
                    <a:pt x="0" y="58166"/>
                  </a:cubicBezTo>
                  <a:cubicBezTo>
                    <a:pt x="0" y="66167"/>
                    <a:pt x="0" y="74168"/>
                    <a:pt x="12319" y="74168"/>
                  </a:cubicBezTo>
                  <a:cubicBezTo>
                    <a:pt x="24638" y="74168"/>
                    <a:pt x="28829" y="68199"/>
                    <a:pt x="26670" y="58166"/>
                  </a:cubicBezTo>
                  <a:cubicBezTo>
                    <a:pt x="26670" y="46101"/>
                    <a:pt x="26670" y="32131"/>
                    <a:pt x="26670" y="20066"/>
                  </a:cubicBezTo>
                  <a:cubicBezTo>
                    <a:pt x="26797" y="0"/>
                    <a:pt x="26797" y="0"/>
                    <a:pt x="6223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6" name="Group 238">
            <a:extLst>
              <a:ext uri="{FF2B5EF4-FFF2-40B4-BE49-F238E27FC236}">
                <a16:creationId xmlns:a16="http://schemas.microsoft.com/office/drawing/2014/main" id="{7E19C049-8700-4AFD-3301-4A37A228D7A5}"/>
              </a:ext>
            </a:extLst>
          </p:cNvPr>
          <p:cNvGrpSpPr/>
          <p:nvPr/>
        </p:nvGrpSpPr>
        <p:grpSpPr>
          <a:xfrm>
            <a:off x="14879160" y="10005120"/>
            <a:ext cx="14580" cy="52380"/>
            <a:chOff x="0" y="0"/>
            <a:chExt cx="19440" cy="69840"/>
          </a:xfrm>
        </p:grpSpPr>
        <p:sp>
          <p:nvSpPr>
            <p:cNvPr id="97" name="Freeform 239">
              <a:extLst>
                <a:ext uri="{FF2B5EF4-FFF2-40B4-BE49-F238E27FC236}">
                  <a16:creationId xmlns:a16="http://schemas.microsoft.com/office/drawing/2014/main" id="{0531AF2C-D0C5-00EB-CC52-0E9F9F75B5C6}"/>
                </a:ext>
              </a:extLst>
            </p:cNvPr>
            <p:cNvSpPr/>
            <p:nvPr/>
          </p:nvSpPr>
          <p:spPr>
            <a:xfrm>
              <a:off x="0" y="0"/>
              <a:ext cx="19431" cy="69850"/>
            </a:xfrm>
            <a:custGeom>
              <a:avLst/>
              <a:gdLst/>
              <a:ahLst/>
              <a:cxnLst/>
              <a:rect l="l" t="t" r="r" b="b"/>
              <a:pathLst>
                <a:path w="19431" h="69850">
                  <a:moveTo>
                    <a:pt x="0" y="69850"/>
                  </a:moveTo>
                  <a:cubicBezTo>
                    <a:pt x="5842" y="69850"/>
                    <a:pt x="11684" y="69850"/>
                    <a:pt x="19431" y="69850"/>
                  </a:cubicBezTo>
                  <a:cubicBezTo>
                    <a:pt x="19431" y="47879"/>
                    <a:pt x="19431" y="24003"/>
                    <a:pt x="19431" y="0"/>
                  </a:cubicBezTo>
                  <a:cubicBezTo>
                    <a:pt x="13589" y="0"/>
                    <a:pt x="7747" y="0"/>
                    <a:pt x="0" y="0"/>
                  </a:cubicBezTo>
                  <a:cubicBezTo>
                    <a:pt x="0" y="21971"/>
                    <a:pt x="0" y="45847"/>
                    <a:pt x="0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8" name="Group 240">
            <a:extLst>
              <a:ext uri="{FF2B5EF4-FFF2-40B4-BE49-F238E27FC236}">
                <a16:creationId xmlns:a16="http://schemas.microsoft.com/office/drawing/2014/main" id="{51D4FC05-85F3-E36D-ADA0-239929FF6025}"/>
              </a:ext>
            </a:extLst>
          </p:cNvPr>
          <p:cNvGrpSpPr/>
          <p:nvPr/>
        </p:nvGrpSpPr>
        <p:grpSpPr>
          <a:xfrm>
            <a:off x="17706600" y="9060120"/>
            <a:ext cx="32940" cy="25920"/>
            <a:chOff x="0" y="0"/>
            <a:chExt cx="43920" cy="34560"/>
          </a:xfrm>
        </p:grpSpPr>
        <p:sp>
          <p:nvSpPr>
            <p:cNvPr id="99" name="Freeform 241">
              <a:extLst>
                <a:ext uri="{FF2B5EF4-FFF2-40B4-BE49-F238E27FC236}">
                  <a16:creationId xmlns:a16="http://schemas.microsoft.com/office/drawing/2014/main" id="{7BA86ED9-3D3E-2C93-4FA2-C49F1F004B53}"/>
                </a:ext>
              </a:extLst>
            </p:cNvPr>
            <p:cNvSpPr/>
            <p:nvPr/>
          </p:nvSpPr>
          <p:spPr>
            <a:xfrm>
              <a:off x="0" y="0"/>
              <a:ext cx="43942" cy="34544"/>
            </a:xfrm>
            <a:custGeom>
              <a:avLst/>
              <a:gdLst/>
              <a:ahLst/>
              <a:cxnLst/>
              <a:rect l="l" t="t" r="r" b="b"/>
              <a:pathLst>
                <a:path w="43942" h="34544">
                  <a:moveTo>
                    <a:pt x="0" y="0"/>
                  </a:moveTo>
                  <a:cubicBezTo>
                    <a:pt x="0" y="12192"/>
                    <a:pt x="0" y="22352"/>
                    <a:pt x="0" y="34544"/>
                  </a:cubicBezTo>
                  <a:cubicBezTo>
                    <a:pt x="13970" y="34544"/>
                    <a:pt x="27940" y="34544"/>
                    <a:pt x="43942" y="34544"/>
                  </a:cubicBezTo>
                  <a:cubicBezTo>
                    <a:pt x="43942" y="22352"/>
                    <a:pt x="43942" y="12192"/>
                    <a:pt x="43942" y="0"/>
                  </a:cubicBezTo>
                  <a:cubicBezTo>
                    <a:pt x="29972" y="0"/>
                    <a:pt x="16002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0" name="Group 242">
            <a:extLst>
              <a:ext uri="{FF2B5EF4-FFF2-40B4-BE49-F238E27FC236}">
                <a16:creationId xmlns:a16="http://schemas.microsoft.com/office/drawing/2014/main" id="{2D575B91-48C5-6687-1AB5-266C97B43B3B}"/>
              </a:ext>
            </a:extLst>
          </p:cNvPr>
          <p:cNvGrpSpPr/>
          <p:nvPr/>
        </p:nvGrpSpPr>
        <p:grpSpPr>
          <a:xfrm>
            <a:off x="14069700" y="10005120"/>
            <a:ext cx="16200" cy="55620"/>
            <a:chOff x="0" y="0"/>
            <a:chExt cx="21600" cy="74160"/>
          </a:xfrm>
        </p:grpSpPr>
        <p:sp>
          <p:nvSpPr>
            <p:cNvPr id="101" name="Freeform 243">
              <a:extLst>
                <a:ext uri="{FF2B5EF4-FFF2-40B4-BE49-F238E27FC236}">
                  <a16:creationId xmlns:a16="http://schemas.microsoft.com/office/drawing/2014/main" id="{F98C2A9B-7E98-BA78-F4F8-027B01F9B8A3}"/>
                </a:ext>
              </a:extLst>
            </p:cNvPr>
            <p:cNvSpPr/>
            <p:nvPr/>
          </p:nvSpPr>
          <p:spPr>
            <a:xfrm>
              <a:off x="0" y="0"/>
              <a:ext cx="21590" cy="74168"/>
            </a:xfrm>
            <a:custGeom>
              <a:avLst/>
              <a:gdLst/>
              <a:ahLst/>
              <a:cxnLst/>
              <a:rect l="l" t="t" r="r" b="b"/>
              <a:pathLst>
                <a:path w="21590" h="74168">
                  <a:moveTo>
                    <a:pt x="21590" y="74168"/>
                  </a:moveTo>
                  <a:cubicBezTo>
                    <a:pt x="21590" y="46101"/>
                    <a:pt x="21590" y="24003"/>
                    <a:pt x="21590" y="0"/>
                  </a:cubicBezTo>
                  <a:cubicBezTo>
                    <a:pt x="15748" y="0"/>
                    <a:pt x="9779" y="0"/>
                    <a:pt x="0" y="0"/>
                  </a:cubicBezTo>
                  <a:cubicBezTo>
                    <a:pt x="0" y="22098"/>
                    <a:pt x="0" y="42037"/>
                    <a:pt x="1905" y="64135"/>
                  </a:cubicBezTo>
                  <a:cubicBezTo>
                    <a:pt x="1905" y="68199"/>
                    <a:pt x="13716" y="70104"/>
                    <a:pt x="2159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2" name="Group 244">
            <a:extLst>
              <a:ext uri="{FF2B5EF4-FFF2-40B4-BE49-F238E27FC236}">
                <a16:creationId xmlns:a16="http://schemas.microsoft.com/office/drawing/2014/main" id="{DF4606F1-2120-771C-0776-C883D82AC3FA}"/>
              </a:ext>
            </a:extLst>
          </p:cNvPr>
          <p:cNvGrpSpPr/>
          <p:nvPr/>
        </p:nvGrpSpPr>
        <p:grpSpPr>
          <a:xfrm>
            <a:off x="14068620" y="9831240"/>
            <a:ext cx="17820" cy="57240"/>
            <a:chOff x="0" y="0"/>
            <a:chExt cx="23760" cy="76320"/>
          </a:xfrm>
        </p:grpSpPr>
        <p:sp>
          <p:nvSpPr>
            <p:cNvPr id="103" name="Freeform 245">
              <a:extLst>
                <a:ext uri="{FF2B5EF4-FFF2-40B4-BE49-F238E27FC236}">
                  <a16:creationId xmlns:a16="http://schemas.microsoft.com/office/drawing/2014/main" id="{DEBABB44-3164-D245-AD14-838197E8D675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23749" y="72263"/>
                  </a:moveTo>
                  <a:cubicBezTo>
                    <a:pt x="23749" y="50165"/>
                    <a:pt x="23749" y="30099"/>
                    <a:pt x="23749" y="10033"/>
                  </a:cubicBezTo>
                  <a:cubicBezTo>
                    <a:pt x="21717" y="5969"/>
                    <a:pt x="15875" y="0"/>
                    <a:pt x="9906" y="0"/>
                  </a:cubicBezTo>
                  <a:cubicBezTo>
                    <a:pt x="7874" y="0"/>
                    <a:pt x="0" y="5969"/>
                    <a:pt x="0" y="10033"/>
                  </a:cubicBezTo>
                  <a:cubicBezTo>
                    <a:pt x="0" y="26162"/>
                    <a:pt x="0" y="40132"/>
                    <a:pt x="0" y="54229"/>
                  </a:cubicBezTo>
                  <a:cubicBezTo>
                    <a:pt x="0" y="76327"/>
                    <a:pt x="0" y="76327"/>
                    <a:pt x="23749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4" name="Group 246">
            <a:extLst>
              <a:ext uri="{FF2B5EF4-FFF2-40B4-BE49-F238E27FC236}">
                <a16:creationId xmlns:a16="http://schemas.microsoft.com/office/drawing/2014/main" id="{A60661A4-43CD-96F4-7BB1-B1A31DB5F363}"/>
              </a:ext>
            </a:extLst>
          </p:cNvPr>
          <p:cNvGrpSpPr/>
          <p:nvPr/>
        </p:nvGrpSpPr>
        <p:grpSpPr>
          <a:xfrm>
            <a:off x="14878080" y="9831240"/>
            <a:ext cx="18360" cy="54000"/>
            <a:chOff x="0" y="0"/>
            <a:chExt cx="24480" cy="72000"/>
          </a:xfrm>
        </p:grpSpPr>
        <p:sp>
          <p:nvSpPr>
            <p:cNvPr id="105" name="Freeform 247">
              <a:extLst>
                <a:ext uri="{FF2B5EF4-FFF2-40B4-BE49-F238E27FC236}">
                  <a16:creationId xmlns:a16="http://schemas.microsoft.com/office/drawing/2014/main" id="{8A988EC8-3FE6-F1ED-BA84-F5314747306C}"/>
                </a:ext>
              </a:extLst>
            </p:cNvPr>
            <p:cNvSpPr/>
            <p:nvPr/>
          </p:nvSpPr>
          <p:spPr>
            <a:xfrm>
              <a:off x="0" y="0"/>
              <a:ext cx="24511" cy="72009"/>
            </a:xfrm>
            <a:custGeom>
              <a:avLst/>
              <a:gdLst/>
              <a:ahLst/>
              <a:cxnLst/>
              <a:rect l="l" t="t" r="r" b="b"/>
              <a:pathLst>
                <a:path w="24511" h="72009">
                  <a:moveTo>
                    <a:pt x="0" y="72009"/>
                  </a:moveTo>
                  <a:cubicBezTo>
                    <a:pt x="8128" y="72009"/>
                    <a:pt x="14224" y="72009"/>
                    <a:pt x="22479" y="72009"/>
                  </a:cubicBezTo>
                  <a:cubicBezTo>
                    <a:pt x="22479" y="52070"/>
                    <a:pt x="24511" y="29972"/>
                    <a:pt x="22479" y="8001"/>
                  </a:cubicBezTo>
                  <a:cubicBezTo>
                    <a:pt x="22479" y="5969"/>
                    <a:pt x="14224" y="2032"/>
                    <a:pt x="10160" y="0"/>
                  </a:cubicBezTo>
                  <a:cubicBezTo>
                    <a:pt x="8128" y="0"/>
                    <a:pt x="2032" y="5969"/>
                    <a:pt x="2032" y="8001"/>
                  </a:cubicBezTo>
                  <a:cubicBezTo>
                    <a:pt x="0" y="29972"/>
                    <a:pt x="0" y="50038"/>
                    <a:pt x="0" y="7200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6" name="Group 248">
            <a:extLst>
              <a:ext uri="{FF2B5EF4-FFF2-40B4-BE49-F238E27FC236}">
                <a16:creationId xmlns:a16="http://schemas.microsoft.com/office/drawing/2014/main" id="{D37EA0B0-BAC2-22E2-D898-6CDEEEBE533D}"/>
              </a:ext>
            </a:extLst>
          </p:cNvPr>
          <p:cNvGrpSpPr/>
          <p:nvPr/>
        </p:nvGrpSpPr>
        <p:grpSpPr>
          <a:xfrm>
            <a:off x="14879160" y="10132560"/>
            <a:ext cx="14580" cy="51300"/>
            <a:chOff x="0" y="0"/>
            <a:chExt cx="19440" cy="68400"/>
          </a:xfrm>
        </p:grpSpPr>
        <p:sp>
          <p:nvSpPr>
            <p:cNvPr id="107" name="Freeform 249">
              <a:extLst>
                <a:ext uri="{FF2B5EF4-FFF2-40B4-BE49-F238E27FC236}">
                  <a16:creationId xmlns:a16="http://schemas.microsoft.com/office/drawing/2014/main" id="{A6DB255B-F0BF-FB88-7A06-82039B13B944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68453"/>
                  </a:moveTo>
                  <a:cubicBezTo>
                    <a:pt x="19431" y="44323"/>
                    <a:pt x="19431" y="24257"/>
                    <a:pt x="19431" y="0"/>
                  </a:cubicBezTo>
                  <a:cubicBezTo>
                    <a:pt x="13589" y="0"/>
                    <a:pt x="5842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8" name="Group 250">
            <a:extLst>
              <a:ext uri="{FF2B5EF4-FFF2-40B4-BE49-F238E27FC236}">
                <a16:creationId xmlns:a16="http://schemas.microsoft.com/office/drawing/2014/main" id="{4DE9F0F1-AEE7-D344-6A6D-4A2EA63E1B68}"/>
              </a:ext>
            </a:extLst>
          </p:cNvPr>
          <p:cNvGrpSpPr/>
          <p:nvPr/>
        </p:nvGrpSpPr>
        <p:grpSpPr>
          <a:xfrm>
            <a:off x="14068620" y="10130940"/>
            <a:ext cx="17820" cy="58860"/>
            <a:chOff x="0" y="0"/>
            <a:chExt cx="23760" cy="78480"/>
          </a:xfrm>
        </p:grpSpPr>
        <p:sp>
          <p:nvSpPr>
            <p:cNvPr id="109" name="Freeform 251">
              <a:extLst>
                <a:ext uri="{FF2B5EF4-FFF2-40B4-BE49-F238E27FC236}">
                  <a16:creationId xmlns:a16="http://schemas.microsoft.com/office/drawing/2014/main" id="{C2A9171C-EFDD-0E79-3E02-1067D8CC68FC}"/>
                </a:ext>
              </a:extLst>
            </p:cNvPr>
            <p:cNvSpPr/>
            <p:nvPr/>
          </p:nvSpPr>
          <p:spPr>
            <a:xfrm>
              <a:off x="0" y="0"/>
              <a:ext cx="23749" cy="78486"/>
            </a:xfrm>
            <a:custGeom>
              <a:avLst/>
              <a:gdLst/>
              <a:ahLst/>
              <a:cxnLst/>
              <a:rect l="l" t="t" r="r" b="b"/>
              <a:pathLst>
                <a:path w="23749" h="78486">
                  <a:moveTo>
                    <a:pt x="23749" y="70485"/>
                  </a:moveTo>
                  <a:cubicBezTo>
                    <a:pt x="23749" y="48387"/>
                    <a:pt x="23749" y="30226"/>
                    <a:pt x="23749" y="10160"/>
                  </a:cubicBezTo>
                  <a:cubicBezTo>
                    <a:pt x="21717" y="6096"/>
                    <a:pt x="15875" y="0"/>
                    <a:pt x="11938" y="0"/>
                  </a:cubicBezTo>
                  <a:cubicBezTo>
                    <a:pt x="8001" y="0"/>
                    <a:pt x="0" y="6096"/>
                    <a:pt x="0" y="10033"/>
                  </a:cubicBezTo>
                  <a:cubicBezTo>
                    <a:pt x="0" y="26162"/>
                    <a:pt x="0" y="44323"/>
                    <a:pt x="0" y="60325"/>
                  </a:cubicBezTo>
                  <a:cubicBezTo>
                    <a:pt x="2032" y="78486"/>
                    <a:pt x="13843" y="68326"/>
                    <a:pt x="23749" y="703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0" name="Group 252">
            <a:extLst>
              <a:ext uri="{FF2B5EF4-FFF2-40B4-BE49-F238E27FC236}">
                <a16:creationId xmlns:a16="http://schemas.microsoft.com/office/drawing/2014/main" id="{83ACEF48-126E-EC76-42AB-78C6AFDE4D80}"/>
              </a:ext>
            </a:extLst>
          </p:cNvPr>
          <p:cNvGrpSpPr/>
          <p:nvPr/>
        </p:nvGrpSpPr>
        <p:grpSpPr>
          <a:xfrm>
            <a:off x="14070780" y="9708660"/>
            <a:ext cx="16200" cy="51300"/>
            <a:chOff x="0" y="0"/>
            <a:chExt cx="21600" cy="68400"/>
          </a:xfrm>
        </p:grpSpPr>
        <p:sp>
          <p:nvSpPr>
            <p:cNvPr id="111" name="Freeform 253">
              <a:extLst>
                <a:ext uri="{FF2B5EF4-FFF2-40B4-BE49-F238E27FC236}">
                  <a16:creationId xmlns:a16="http://schemas.microsoft.com/office/drawing/2014/main" id="{8AFEC1FD-C025-FCCF-1E68-9D7905797790}"/>
                </a:ext>
              </a:extLst>
            </p:cNvPr>
            <p:cNvSpPr/>
            <p:nvPr/>
          </p:nvSpPr>
          <p:spPr>
            <a:xfrm>
              <a:off x="0" y="0"/>
              <a:ext cx="21590" cy="68453"/>
            </a:xfrm>
            <a:custGeom>
              <a:avLst/>
              <a:gdLst/>
              <a:ahLst/>
              <a:cxnLst/>
              <a:rect l="l" t="t" r="r" b="b"/>
              <a:pathLst>
                <a:path w="21590" h="68453">
                  <a:moveTo>
                    <a:pt x="0" y="68453"/>
                  </a:moveTo>
                  <a:cubicBezTo>
                    <a:pt x="7874" y="68453"/>
                    <a:pt x="13716" y="68453"/>
                    <a:pt x="21590" y="68453"/>
                  </a:cubicBezTo>
                  <a:cubicBezTo>
                    <a:pt x="21590" y="46355"/>
                    <a:pt x="21590" y="24257"/>
                    <a:pt x="21590" y="0"/>
                  </a:cubicBezTo>
                  <a:cubicBezTo>
                    <a:pt x="13716" y="0"/>
                    <a:pt x="7874" y="0"/>
                    <a:pt x="0" y="0"/>
                  </a:cubicBezTo>
                  <a:cubicBezTo>
                    <a:pt x="0" y="22098"/>
                    <a:pt x="0" y="46228"/>
                    <a:pt x="0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2" name="Group 254">
            <a:extLst>
              <a:ext uri="{FF2B5EF4-FFF2-40B4-BE49-F238E27FC236}">
                <a16:creationId xmlns:a16="http://schemas.microsoft.com/office/drawing/2014/main" id="{0F216C4B-0120-A169-138D-344544649E1E}"/>
              </a:ext>
            </a:extLst>
          </p:cNvPr>
          <p:cNvGrpSpPr/>
          <p:nvPr/>
        </p:nvGrpSpPr>
        <p:grpSpPr>
          <a:xfrm>
            <a:off x="14879160" y="9708660"/>
            <a:ext cx="14580" cy="51300"/>
            <a:chOff x="0" y="0"/>
            <a:chExt cx="19440" cy="68400"/>
          </a:xfrm>
        </p:grpSpPr>
        <p:sp>
          <p:nvSpPr>
            <p:cNvPr id="113" name="Freeform 255">
              <a:extLst>
                <a:ext uri="{FF2B5EF4-FFF2-40B4-BE49-F238E27FC236}">
                  <a16:creationId xmlns:a16="http://schemas.microsoft.com/office/drawing/2014/main" id="{C990DEF6-C6F1-06B4-C3DE-F5B2665E5546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0"/>
                  </a:moveTo>
                  <a:cubicBezTo>
                    <a:pt x="11684" y="0"/>
                    <a:pt x="5842" y="0"/>
                    <a:pt x="0" y="0"/>
                  </a:cubicBezTo>
                  <a:cubicBezTo>
                    <a:pt x="0" y="24130"/>
                    <a:pt x="0" y="46228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ubicBezTo>
                    <a:pt x="19431" y="46355"/>
                    <a:pt x="19431" y="24257"/>
                    <a:pt x="1943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4" name="Group 256">
            <a:extLst>
              <a:ext uri="{FF2B5EF4-FFF2-40B4-BE49-F238E27FC236}">
                <a16:creationId xmlns:a16="http://schemas.microsoft.com/office/drawing/2014/main" id="{172A96B8-2985-1C55-6F15-39C38ABD37A0}"/>
              </a:ext>
            </a:extLst>
          </p:cNvPr>
          <p:cNvGrpSpPr/>
          <p:nvPr/>
        </p:nvGrpSpPr>
        <p:grpSpPr>
          <a:xfrm>
            <a:off x="15831180" y="8628660"/>
            <a:ext cx="61020" cy="11880"/>
            <a:chOff x="0" y="0"/>
            <a:chExt cx="81360" cy="15840"/>
          </a:xfrm>
        </p:grpSpPr>
        <p:sp>
          <p:nvSpPr>
            <p:cNvPr id="115" name="Freeform 257">
              <a:extLst>
                <a:ext uri="{FF2B5EF4-FFF2-40B4-BE49-F238E27FC236}">
                  <a16:creationId xmlns:a16="http://schemas.microsoft.com/office/drawing/2014/main" id="{4BCBF9B4-05E8-587C-7CE6-E0FF82548121}"/>
                </a:ext>
              </a:extLst>
            </p:cNvPr>
            <p:cNvSpPr/>
            <p:nvPr/>
          </p:nvSpPr>
          <p:spPr>
            <a:xfrm>
              <a:off x="0" y="0"/>
              <a:ext cx="81407" cy="15875"/>
            </a:xfrm>
            <a:custGeom>
              <a:avLst/>
              <a:gdLst/>
              <a:ahLst/>
              <a:cxnLst/>
              <a:rect l="l" t="t" r="r" b="b"/>
              <a:pathLst>
                <a:path w="81407" h="15875">
                  <a:moveTo>
                    <a:pt x="2032" y="0"/>
                  </a:moveTo>
                  <a:cubicBezTo>
                    <a:pt x="2032" y="5969"/>
                    <a:pt x="0" y="9906"/>
                    <a:pt x="0" y="15875"/>
                  </a:cubicBezTo>
                  <a:cubicBezTo>
                    <a:pt x="27813" y="15875"/>
                    <a:pt x="53594" y="15875"/>
                    <a:pt x="81407" y="15875"/>
                  </a:cubicBezTo>
                  <a:cubicBezTo>
                    <a:pt x="81407" y="9906"/>
                    <a:pt x="81407" y="5969"/>
                    <a:pt x="81407" y="0"/>
                  </a:cubicBezTo>
                  <a:cubicBezTo>
                    <a:pt x="55626" y="0"/>
                    <a:pt x="29718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6" name="Group 258">
            <a:extLst>
              <a:ext uri="{FF2B5EF4-FFF2-40B4-BE49-F238E27FC236}">
                <a16:creationId xmlns:a16="http://schemas.microsoft.com/office/drawing/2014/main" id="{ACDC5FC8-ED05-338B-231C-3AB21D661B44}"/>
              </a:ext>
            </a:extLst>
          </p:cNvPr>
          <p:cNvGrpSpPr/>
          <p:nvPr/>
        </p:nvGrpSpPr>
        <p:grpSpPr>
          <a:xfrm>
            <a:off x="17362620" y="9060120"/>
            <a:ext cx="28620" cy="25920"/>
            <a:chOff x="0" y="0"/>
            <a:chExt cx="38160" cy="34560"/>
          </a:xfrm>
        </p:grpSpPr>
        <p:sp>
          <p:nvSpPr>
            <p:cNvPr id="117" name="Freeform 259">
              <a:extLst>
                <a:ext uri="{FF2B5EF4-FFF2-40B4-BE49-F238E27FC236}">
                  <a16:creationId xmlns:a16="http://schemas.microsoft.com/office/drawing/2014/main" id="{80142C32-12C9-E6C6-F0A3-53E9B05F206A}"/>
                </a:ext>
              </a:extLst>
            </p:cNvPr>
            <p:cNvSpPr/>
            <p:nvPr/>
          </p:nvSpPr>
          <p:spPr>
            <a:xfrm>
              <a:off x="0" y="0"/>
              <a:ext cx="38100" cy="34544"/>
            </a:xfrm>
            <a:custGeom>
              <a:avLst/>
              <a:gdLst/>
              <a:ahLst/>
              <a:cxnLst/>
              <a:rect l="l" t="t" r="r" b="b"/>
              <a:pathLst>
                <a:path w="38100" h="34544">
                  <a:moveTo>
                    <a:pt x="38100" y="34544"/>
                  </a:moveTo>
                  <a:cubicBezTo>
                    <a:pt x="38100" y="22352"/>
                    <a:pt x="38100" y="12192"/>
                    <a:pt x="38100" y="0"/>
                  </a:cubicBezTo>
                  <a:cubicBezTo>
                    <a:pt x="26035" y="0"/>
                    <a:pt x="13970" y="0"/>
                    <a:pt x="0" y="0"/>
                  </a:cubicBezTo>
                  <a:cubicBezTo>
                    <a:pt x="0" y="10160"/>
                    <a:pt x="0" y="22352"/>
                    <a:pt x="0" y="34544"/>
                  </a:cubicBezTo>
                  <a:cubicBezTo>
                    <a:pt x="12065" y="34544"/>
                    <a:pt x="24130" y="34544"/>
                    <a:pt x="38100" y="3454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8" name="Group 260">
            <a:extLst>
              <a:ext uri="{FF2B5EF4-FFF2-40B4-BE49-F238E27FC236}">
                <a16:creationId xmlns:a16="http://schemas.microsoft.com/office/drawing/2014/main" id="{43E646D1-5AA0-4968-5EE2-8B844C9C9117}"/>
              </a:ext>
            </a:extLst>
          </p:cNvPr>
          <p:cNvGrpSpPr/>
          <p:nvPr/>
        </p:nvGrpSpPr>
        <p:grpSpPr>
          <a:xfrm>
            <a:off x="17240580" y="9535320"/>
            <a:ext cx="15120" cy="52380"/>
            <a:chOff x="0" y="0"/>
            <a:chExt cx="20160" cy="69840"/>
          </a:xfrm>
        </p:grpSpPr>
        <p:sp>
          <p:nvSpPr>
            <p:cNvPr id="119" name="Freeform 261">
              <a:extLst>
                <a:ext uri="{FF2B5EF4-FFF2-40B4-BE49-F238E27FC236}">
                  <a16:creationId xmlns:a16="http://schemas.microsoft.com/office/drawing/2014/main" id="{6667A406-94C6-5951-14A6-53098D9918D3}"/>
                </a:ext>
              </a:extLst>
            </p:cNvPr>
            <p:cNvSpPr/>
            <p:nvPr/>
          </p:nvSpPr>
          <p:spPr>
            <a:xfrm>
              <a:off x="0" y="0"/>
              <a:ext cx="20193" cy="69850"/>
            </a:xfrm>
            <a:custGeom>
              <a:avLst/>
              <a:gdLst/>
              <a:ahLst/>
              <a:cxnLst/>
              <a:rect l="l" t="t" r="r" b="b"/>
              <a:pathLst>
                <a:path w="20193" h="69850">
                  <a:moveTo>
                    <a:pt x="20193" y="5969"/>
                  </a:moveTo>
                  <a:cubicBezTo>
                    <a:pt x="6096" y="0"/>
                    <a:pt x="0" y="8001"/>
                    <a:pt x="0" y="21971"/>
                  </a:cubicBezTo>
                  <a:cubicBezTo>
                    <a:pt x="0" y="29972"/>
                    <a:pt x="0" y="39878"/>
                    <a:pt x="0" y="47879"/>
                  </a:cubicBezTo>
                  <a:cubicBezTo>
                    <a:pt x="0" y="61849"/>
                    <a:pt x="4064" y="69850"/>
                    <a:pt x="20193" y="65786"/>
                  </a:cubicBezTo>
                  <a:cubicBezTo>
                    <a:pt x="20193" y="45847"/>
                    <a:pt x="20193" y="25908"/>
                    <a:pt x="20193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0" name="Group 262">
            <a:extLst>
              <a:ext uri="{FF2B5EF4-FFF2-40B4-BE49-F238E27FC236}">
                <a16:creationId xmlns:a16="http://schemas.microsoft.com/office/drawing/2014/main" id="{A97BF770-8CD9-D5FA-ACAE-5777FD399A9B}"/>
              </a:ext>
            </a:extLst>
          </p:cNvPr>
          <p:cNvGrpSpPr/>
          <p:nvPr/>
        </p:nvGrpSpPr>
        <p:grpSpPr>
          <a:xfrm>
            <a:off x="17839440" y="9648720"/>
            <a:ext cx="17820" cy="49680"/>
            <a:chOff x="0" y="0"/>
            <a:chExt cx="23760" cy="66240"/>
          </a:xfrm>
        </p:grpSpPr>
        <p:sp>
          <p:nvSpPr>
            <p:cNvPr id="121" name="Freeform 263">
              <a:extLst>
                <a:ext uri="{FF2B5EF4-FFF2-40B4-BE49-F238E27FC236}">
                  <a16:creationId xmlns:a16="http://schemas.microsoft.com/office/drawing/2014/main" id="{B410FEE5-6675-14F2-C9CC-59AC45456560}"/>
                </a:ext>
              </a:extLst>
            </p:cNvPr>
            <p:cNvSpPr/>
            <p:nvPr/>
          </p:nvSpPr>
          <p:spPr>
            <a:xfrm>
              <a:off x="0" y="0"/>
              <a:ext cx="23749" cy="66294"/>
            </a:xfrm>
            <a:custGeom>
              <a:avLst/>
              <a:gdLst/>
              <a:ahLst/>
              <a:cxnLst/>
              <a:rect l="l" t="t" r="r" b="b"/>
              <a:pathLst>
                <a:path w="23749" h="66294">
                  <a:moveTo>
                    <a:pt x="23749" y="66294"/>
                  </a:moveTo>
                  <a:cubicBezTo>
                    <a:pt x="23749" y="44196"/>
                    <a:pt x="23749" y="28194"/>
                    <a:pt x="21717" y="10033"/>
                  </a:cubicBezTo>
                  <a:cubicBezTo>
                    <a:pt x="21717" y="5969"/>
                    <a:pt x="17780" y="0"/>
                    <a:pt x="15875" y="0"/>
                  </a:cubicBezTo>
                  <a:cubicBezTo>
                    <a:pt x="9906" y="2032"/>
                    <a:pt x="2032" y="5969"/>
                    <a:pt x="2032" y="8001"/>
                  </a:cubicBezTo>
                  <a:cubicBezTo>
                    <a:pt x="0" y="24130"/>
                    <a:pt x="0" y="40132"/>
                    <a:pt x="2032" y="54229"/>
                  </a:cubicBezTo>
                  <a:cubicBezTo>
                    <a:pt x="2032" y="58293"/>
                    <a:pt x="13970" y="62230"/>
                    <a:pt x="23749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2" name="Group 264">
            <a:extLst>
              <a:ext uri="{FF2B5EF4-FFF2-40B4-BE49-F238E27FC236}">
                <a16:creationId xmlns:a16="http://schemas.microsoft.com/office/drawing/2014/main" id="{664DB3F3-DC7B-7D6C-F813-57EA1B717631}"/>
              </a:ext>
            </a:extLst>
          </p:cNvPr>
          <p:cNvGrpSpPr/>
          <p:nvPr/>
        </p:nvGrpSpPr>
        <p:grpSpPr>
          <a:xfrm>
            <a:off x="17240580" y="9648720"/>
            <a:ext cx="16200" cy="48060"/>
            <a:chOff x="0" y="0"/>
            <a:chExt cx="21600" cy="64080"/>
          </a:xfrm>
        </p:grpSpPr>
        <p:sp>
          <p:nvSpPr>
            <p:cNvPr id="123" name="Freeform 265">
              <a:extLst>
                <a:ext uri="{FF2B5EF4-FFF2-40B4-BE49-F238E27FC236}">
                  <a16:creationId xmlns:a16="http://schemas.microsoft.com/office/drawing/2014/main" id="{25858575-8910-334B-8D6D-46613EC5A597}"/>
                </a:ext>
              </a:extLst>
            </p:cNvPr>
            <p:cNvSpPr/>
            <p:nvPr/>
          </p:nvSpPr>
          <p:spPr>
            <a:xfrm>
              <a:off x="0" y="0"/>
              <a:ext cx="21590" cy="64135"/>
            </a:xfrm>
            <a:custGeom>
              <a:avLst/>
              <a:gdLst/>
              <a:ahLst/>
              <a:cxnLst/>
              <a:rect l="l" t="t" r="r" b="b"/>
              <a:pathLst>
                <a:path w="21590" h="64135">
                  <a:moveTo>
                    <a:pt x="21590" y="64135"/>
                  </a:moveTo>
                  <a:cubicBezTo>
                    <a:pt x="21590" y="44069"/>
                    <a:pt x="21590" y="28067"/>
                    <a:pt x="21590" y="12065"/>
                  </a:cubicBezTo>
                  <a:cubicBezTo>
                    <a:pt x="21590" y="8001"/>
                    <a:pt x="15748" y="0"/>
                    <a:pt x="13716" y="0"/>
                  </a:cubicBezTo>
                  <a:cubicBezTo>
                    <a:pt x="9779" y="0"/>
                    <a:pt x="1905" y="5969"/>
                    <a:pt x="1905" y="8001"/>
                  </a:cubicBezTo>
                  <a:cubicBezTo>
                    <a:pt x="0" y="24003"/>
                    <a:pt x="0" y="40005"/>
                    <a:pt x="1905" y="56007"/>
                  </a:cubicBezTo>
                  <a:cubicBezTo>
                    <a:pt x="1905" y="60071"/>
                    <a:pt x="11684" y="61976"/>
                    <a:pt x="21590" y="640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4" name="Group 266">
            <a:extLst>
              <a:ext uri="{FF2B5EF4-FFF2-40B4-BE49-F238E27FC236}">
                <a16:creationId xmlns:a16="http://schemas.microsoft.com/office/drawing/2014/main" id="{B8EBC592-90C3-9344-A9BD-32F18DD32A79}"/>
              </a:ext>
            </a:extLst>
          </p:cNvPr>
          <p:cNvGrpSpPr/>
          <p:nvPr/>
        </p:nvGrpSpPr>
        <p:grpSpPr>
          <a:xfrm>
            <a:off x="17238420" y="9909540"/>
            <a:ext cx="17820" cy="49140"/>
            <a:chOff x="0" y="0"/>
            <a:chExt cx="23760" cy="65520"/>
          </a:xfrm>
        </p:grpSpPr>
        <p:sp>
          <p:nvSpPr>
            <p:cNvPr id="125" name="Freeform 267">
              <a:extLst>
                <a:ext uri="{FF2B5EF4-FFF2-40B4-BE49-F238E27FC236}">
                  <a16:creationId xmlns:a16="http://schemas.microsoft.com/office/drawing/2014/main" id="{9EB71C22-9E73-9BF7-3B50-E839DB463E9E}"/>
                </a:ext>
              </a:extLst>
            </p:cNvPr>
            <p:cNvSpPr/>
            <p:nvPr/>
          </p:nvSpPr>
          <p:spPr>
            <a:xfrm>
              <a:off x="0" y="0"/>
              <a:ext cx="23749" cy="65532"/>
            </a:xfrm>
            <a:custGeom>
              <a:avLst/>
              <a:gdLst/>
              <a:ahLst/>
              <a:cxnLst/>
              <a:rect l="l" t="t" r="r" b="b"/>
              <a:pathLst>
                <a:path w="23749" h="65532">
                  <a:moveTo>
                    <a:pt x="23749" y="59563"/>
                  </a:moveTo>
                  <a:cubicBezTo>
                    <a:pt x="23749" y="41656"/>
                    <a:pt x="23749" y="21844"/>
                    <a:pt x="23749" y="3937"/>
                  </a:cubicBezTo>
                  <a:cubicBezTo>
                    <a:pt x="7874" y="0"/>
                    <a:pt x="0" y="3937"/>
                    <a:pt x="2032" y="19812"/>
                  </a:cubicBezTo>
                  <a:cubicBezTo>
                    <a:pt x="2032" y="27813"/>
                    <a:pt x="2032" y="35687"/>
                    <a:pt x="2032" y="43688"/>
                  </a:cubicBezTo>
                  <a:cubicBezTo>
                    <a:pt x="0" y="57531"/>
                    <a:pt x="5969" y="65532"/>
                    <a:pt x="23749" y="595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6" name="Group 268">
            <a:extLst>
              <a:ext uri="{FF2B5EF4-FFF2-40B4-BE49-F238E27FC236}">
                <a16:creationId xmlns:a16="http://schemas.microsoft.com/office/drawing/2014/main" id="{8A5B7877-194E-107C-FBFA-633B92D99ED4}"/>
              </a:ext>
            </a:extLst>
          </p:cNvPr>
          <p:cNvGrpSpPr/>
          <p:nvPr/>
        </p:nvGrpSpPr>
        <p:grpSpPr>
          <a:xfrm>
            <a:off x="17840520" y="9798840"/>
            <a:ext cx="16200" cy="49140"/>
            <a:chOff x="0" y="0"/>
            <a:chExt cx="21600" cy="65520"/>
          </a:xfrm>
        </p:grpSpPr>
        <p:sp>
          <p:nvSpPr>
            <p:cNvPr id="127" name="Freeform 269">
              <a:extLst>
                <a:ext uri="{FF2B5EF4-FFF2-40B4-BE49-F238E27FC236}">
                  <a16:creationId xmlns:a16="http://schemas.microsoft.com/office/drawing/2014/main" id="{161E2400-EEA3-875E-2FBB-67D1742B7B55}"/>
                </a:ext>
              </a:extLst>
            </p:cNvPr>
            <p:cNvSpPr/>
            <p:nvPr/>
          </p:nvSpPr>
          <p:spPr>
            <a:xfrm>
              <a:off x="0" y="0"/>
              <a:ext cx="21590" cy="65532"/>
            </a:xfrm>
            <a:custGeom>
              <a:avLst/>
              <a:gdLst/>
              <a:ahLst/>
              <a:cxnLst/>
              <a:rect l="l" t="t" r="r" b="b"/>
              <a:pathLst>
                <a:path w="21590" h="65532">
                  <a:moveTo>
                    <a:pt x="21590" y="3937"/>
                  </a:moveTo>
                  <a:cubicBezTo>
                    <a:pt x="7874" y="0"/>
                    <a:pt x="0" y="3937"/>
                    <a:pt x="0" y="17907"/>
                  </a:cubicBezTo>
                  <a:cubicBezTo>
                    <a:pt x="0" y="27813"/>
                    <a:pt x="0" y="37719"/>
                    <a:pt x="0" y="47752"/>
                  </a:cubicBezTo>
                  <a:cubicBezTo>
                    <a:pt x="0" y="61595"/>
                    <a:pt x="5842" y="65532"/>
                    <a:pt x="21590" y="61595"/>
                  </a:cubicBezTo>
                  <a:cubicBezTo>
                    <a:pt x="21590" y="43688"/>
                    <a:pt x="21590" y="23876"/>
                    <a:pt x="2159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8" name="Group 270">
            <a:extLst>
              <a:ext uri="{FF2B5EF4-FFF2-40B4-BE49-F238E27FC236}">
                <a16:creationId xmlns:a16="http://schemas.microsoft.com/office/drawing/2014/main" id="{033DEDB0-3519-AD2E-4D2A-B2C368A1AF87}"/>
              </a:ext>
            </a:extLst>
          </p:cNvPr>
          <p:cNvGrpSpPr/>
          <p:nvPr/>
        </p:nvGrpSpPr>
        <p:grpSpPr>
          <a:xfrm>
            <a:off x="17238420" y="9799920"/>
            <a:ext cx="17820" cy="46440"/>
            <a:chOff x="0" y="0"/>
            <a:chExt cx="23760" cy="61920"/>
          </a:xfrm>
        </p:grpSpPr>
        <p:sp>
          <p:nvSpPr>
            <p:cNvPr id="129" name="Freeform 271">
              <a:extLst>
                <a:ext uri="{FF2B5EF4-FFF2-40B4-BE49-F238E27FC236}">
                  <a16:creationId xmlns:a16="http://schemas.microsoft.com/office/drawing/2014/main" id="{0CB83CAB-0445-6696-8BA4-3863E5A69A37}"/>
                </a:ext>
              </a:extLst>
            </p:cNvPr>
            <p:cNvSpPr/>
            <p:nvPr/>
          </p:nvSpPr>
          <p:spPr>
            <a:xfrm>
              <a:off x="0" y="0"/>
              <a:ext cx="23876" cy="61976"/>
            </a:xfrm>
            <a:custGeom>
              <a:avLst/>
              <a:gdLst/>
              <a:ahLst/>
              <a:cxnLst/>
              <a:rect l="l" t="t" r="r" b="b"/>
              <a:pathLst>
                <a:path w="23876" h="61976">
                  <a:moveTo>
                    <a:pt x="2032" y="32004"/>
                  </a:moveTo>
                  <a:cubicBezTo>
                    <a:pt x="2032" y="37973"/>
                    <a:pt x="0" y="45974"/>
                    <a:pt x="2032" y="51943"/>
                  </a:cubicBezTo>
                  <a:cubicBezTo>
                    <a:pt x="4064" y="55880"/>
                    <a:pt x="9906" y="57912"/>
                    <a:pt x="13970" y="61976"/>
                  </a:cubicBezTo>
                  <a:cubicBezTo>
                    <a:pt x="17907" y="58039"/>
                    <a:pt x="23876" y="53975"/>
                    <a:pt x="23876" y="50038"/>
                  </a:cubicBezTo>
                  <a:cubicBezTo>
                    <a:pt x="23876" y="38100"/>
                    <a:pt x="23876" y="24130"/>
                    <a:pt x="23876" y="12065"/>
                  </a:cubicBezTo>
                  <a:cubicBezTo>
                    <a:pt x="23749" y="8001"/>
                    <a:pt x="17780" y="3937"/>
                    <a:pt x="15875" y="0"/>
                  </a:cubicBezTo>
                  <a:cubicBezTo>
                    <a:pt x="11938" y="3937"/>
                    <a:pt x="3937" y="5969"/>
                    <a:pt x="2032" y="10033"/>
                  </a:cubicBezTo>
                  <a:cubicBezTo>
                    <a:pt x="0" y="16002"/>
                    <a:pt x="2032" y="24003"/>
                    <a:pt x="0" y="32004"/>
                  </a:cubicBezTo>
                  <a:cubicBezTo>
                    <a:pt x="2032" y="32004"/>
                    <a:pt x="2032" y="32004"/>
                    <a:pt x="2032" y="320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0" name="Group 272">
            <a:extLst>
              <a:ext uri="{FF2B5EF4-FFF2-40B4-BE49-F238E27FC236}">
                <a16:creationId xmlns:a16="http://schemas.microsoft.com/office/drawing/2014/main" id="{88FB9E48-6517-3597-C010-91D277B8CBDB}"/>
              </a:ext>
            </a:extLst>
          </p:cNvPr>
          <p:cNvGrpSpPr/>
          <p:nvPr/>
        </p:nvGrpSpPr>
        <p:grpSpPr>
          <a:xfrm>
            <a:off x="17520840" y="8747460"/>
            <a:ext cx="56700" cy="10260"/>
            <a:chOff x="0" y="0"/>
            <a:chExt cx="75600" cy="13680"/>
          </a:xfrm>
        </p:grpSpPr>
        <p:sp>
          <p:nvSpPr>
            <p:cNvPr id="131" name="Freeform 273">
              <a:extLst>
                <a:ext uri="{FF2B5EF4-FFF2-40B4-BE49-F238E27FC236}">
                  <a16:creationId xmlns:a16="http://schemas.microsoft.com/office/drawing/2014/main" id="{13863183-803F-B2F5-2BF8-B7B067C79B21}"/>
                </a:ext>
              </a:extLst>
            </p:cNvPr>
            <p:cNvSpPr/>
            <p:nvPr/>
          </p:nvSpPr>
          <p:spPr>
            <a:xfrm>
              <a:off x="0" y="0"/>
              <a:ext cx="75565" cy="13716"/>
            </a:xfrm>
            <a:custGeom>
              <a:avLst/>
              <a:gdLst/>
              <a:ahLst/>
              <a:cxnLst/>
              <a:rect l="l" t="t" r="r" b="b"/>
              <a:pathLst>
                <a:path w="75565" h="13716">
                  <a:moveTo>
                    <a:pt x="0" y="0"/>
                  </a:moveTo>
                  <a:cubicBezTo>
                    <a:pt x="0" y="3937"/>
                    <a:pt x="0" y="7874"/>
                    <a:pt x="0" y="13716"/>
                  </a:cubicBezTo>
                  <a:cubicBezTo>
                    <a:pt x="25908" y="13716"/>
                    <a:pt x="51689" y="13716"/>
                    <a:pt x="75565" y="13716"/>
                  </a:cubicBezTo>
                  <a:cubicBezTo>
                    <a:pt x="75565" y="7874"/>
                    <a:pt x="75565" y="3937"/>
                    <a:pt x="75565" y="0"/>
                  </a:cubicBezTo>
                  <a:cubicBezTo>
                    <a:pt x="51689" y="0"/>
                    <a:pt x="2590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2" name="Group 274">
            <a:extLst>
              <a:ext uri="{FF2B5EF4-FFF2-40B4-BE49-F238E27FC236}">
                <a16:creationId xmlns:a16="http://schemas.microsoft.com/office/drawing/2014/main" id="{94B41699-549D-A5D8-583C-7DAA41F35B7E}"/>
              </a:ext>
            </a:extLst>
          </p:cNvPr>
          <p:cNvGrpSpPr/>
          <p:nvPr/>
        </p:nvGrpSpPr>
        <p:grpSpPr>
          <a:xfrm>
            <a:off x="17995500" y="9537480"/>
            <a:ext cx="13500" cy="46440"/>
            <a:chOff x="0" y="0"/>
            <a:chExt cx="18000" cy="61920"/>
          </a:xfrm>
        </p:grpSpPr>
        <p:sp>
          <p:nvSpPr>
            <p:cNvPr id="133" name="Freeform 275">
              <a:extLst>
                <a:ext uri="{FF2B5EF4-FFF2-40B4-BE49-F238E27FC236}">
                  <a16:creationId xmlns:a16="http://schemas.microsoft.com/office/drawing/2014/main" id="{8E3FDD4D-9292-8C18-B3B5-F7F122BA45DB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0" y="0"/>
                  </a:moveTo>
                  <a:cubicBezTo>
                    <a:pt x="0" y="21971"/>
                    <a:pt x="0" y="41910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0"/>
                  </a:cubicBezTo>
                  <a:cubicBezTo>
                    <a:pt x="11938" y="0"/>
                    <a:pt x="8001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4" name="Group 276">
            <a:extLst>
              <a:ext uri="{FF2B5EF4-FFF2-40B4-BE49-F238E27FC236}">
                <a16:creationId xmlns:a16="http://schemas.microsoft.com/office/drawing/2014/main" id="{DFF36ECB-8B16-A17A-69A8-5C844262D773}"/>
              </a:ext>
            </a:extLst>
          </p:cNvPr>
          <p:cNvGrpSpPr/>
          <p:nvPr/>
        </p:nvGrpSpPr>
        <p:grpSpPr>
          <a:xfrm>
            <a:off x="17843220" y="9537480"/>
            <a:ext cx="14040" cy="46440"/>
            <a:chOff x="0" y="0"/>
            <a:chExt cx="18720" cy="61920"/>
          </a:xfrm>
        </p:grpSpPr>
        <p:sp>
          <p:nvSpPr>
            <p:cNvPr id="135" name="Freeform 277">
              <a:extLst>
                <a:ext uri="{FF2B5EF4-FFF2-40B4-BE49-F238E27FC236}">
                  <a16:creationId xmlns:a16="http://schemas.microsoft.com/office/drawing/2014/main" id="{FED93F40-A6BD-3696-745D-A372159A8306}"/>
                </a:ext>
              </a:extLst>
            </p:cNvPr>
            <p:cNvSpPr/>
            <p:nvPr/>
          </p:nvSpPr>
          <p:spPr>
            <a:xfrm>
              <a:off x="0" y="0"/>
              <a:ext cx="18669" cy="61976"/>
            </a:xfrm>
            <a:custGeom>
              <a:avLst/>
              <a:gdLst/>
              <a:ahLst/>
              <a:cxnLst/>
              <a:rect l="l" t="t" r="r" b="b"/>
              <a:pathLst>
                <a:path w="18669" h="61976">
                  <a:moveTo>
                    <a:pt x="0" y="61976"/>
                  </a:moveTo>
                  <a:cubicBezTo>
                    <a:pt x="8382" y="61976"/>
                    <a:pt x="12446" y="61976"/>
                    <a:pt x="18669" y="61976"/>
                  </a:cubicBezTo>
                  <a:cubicBezTo>
                    <a:pt x="18669" y="42037"/>
                    <a:pt x="18669" y="21971"/>
                    <a:pt x="18669" y="2032"/>
                  </a:cubicBezTo>
                  <a:cubicBezTo>
                    <a:pt x="12446" y="2032"/>
                    <a:pt x="8382" y="2032"/>
                    <a:pt x="0" y="0"/>
                  </a:cubicBezTo>
                  <a:cubicBezTo>
                    <a:pt x="0" y="21971"/>
                    <a:pt x="0" y="41910"/>
                    <a:pt x="0" y="6197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6" name="Group 278">
            <a:extLst>
              <a:ext uri="{FF2B5EF4-FFF2-40B4-BE49-F238E27FC236}">
                <a16:creationId xmlns:a16="http://schemas.microsoft.com/office/drawing/2014/main" id="{DF8BB664-E344-8787-8E9E-A122D60DD96A}"/>
              </a:ext>
            </a:extLst>
          </p:cNvPr>
          <p:cNvGrpSpPr/>
          <p:nvPr/>
        </p:nvGrpSpPr>
        <p:grpSpPr>
          <a:xfrm>
            <a:off x="17090460" y="9537480"/>
            <a:ext cx="13500" cy="46440"/>
            <a:chOff x="0" y="0"/>
            <a:chExt cx="18000" cy="61920"/>
          </a:xfrm>
        </p:grpSpPr>
        <p:sp>
          <p:nvSpPr>
            <p:cNvPr id="137" name="Freeform 279">
              <a:extLst>
                <a:ext uri="{FF2B5EF4-FFF2-40B4-BE49-F238E27FC236}">
                  <a16:creationId xmlns:a16="http://schemas.microsoft.com/office/drawing/2014/main" id="{3A70F7B1-40E4-0F61-C18F-E42F7B50CA5E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18034" y="2032"/>
                  </a:moveTo>
                  <a:cubicBezTo>
                    <a:pt x="11938" y="2032"/>
                    <a:pt x="5969" y="2032"/>
                    <a:pt x="0" y="0"/>
                  </a:cubicBezTo>
                  <a:cubicBezTo>
                    <a:pt x="0" y="21971"/>
                    <a:pt x="0" y="40005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8" name="Group 280">
            <a:extLst>
              <a:ext uri="{FF2B5EF4-FFF2-40B4-BE49-F238E27FC236}">
                <a16:creationId xmlns:a16="http://schemas.microsoft.com/office/drawing/2014/main" id="{CF0132AF-37BA-974E-7AD6-C160524F1D40}"/>
              </a:ext>
            </a:extLst>
          </p:cNvPr>
          <p:cNvGrpSpPr/>
          <p:nvPr/>
        </p:nvGrpSpPr>
        <p:grpSpPr>
          <a:xfrm>
            <a:off x="17995500" y="9912780"/>
            <a:ext cx="13500" cy="42660"/>
            <a:chOff x="0" y="0"/>
            <a:chExt cx="18000" cy="56880"/>
          </a:xfrm>
        </p:grpSpPr>
        <p:sp>
          <p:nvSpPr>
            <p:cNvPr id="139" name="Freeform 281">
              <a:extLst>
                <a:ext uri="{FF2B5EF4-FFF2-40B4-BE49-F238E27FC236}">
                  <a16:creationId xmlns:a16="http://schemas.microsoft.com/office/drawing/2014/main" id="{1330AB8A-3423-C5AC-DAA1-4EAEDA00B3DA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0" y="58928"/>
                  </a:move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6576"/>
                    <a:pt x="0" y="589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0" name="Group 282">
            <a:extLst>
              <a:ext uri="{FF2B5EF4-FFF2-40B4-BE49-F238E27FC236}">
                <a16:creationId xmlns:a16="http://schemas.microsoft.com/office/drawing/2014/main" id="{660B7FBD-4AC3-1EB7-D9FC-FA5EC60D0549}"/>
              </a:ext>
            </a:extLst>
          </p:cNvPr>
          <p:cNvGrpSpPr/>
          <p:nvPr/>
        </p:nvGrpSpPr>
        <p:grpSpPr>
          <a:xfrm>
            <a:off x="17995500" y="9795600"/>
            <a:ext cx="14580" cy="49680"/>
            <a:chOff x="0" y="0"/>
            <a:chExt cx="19440" cy="66240"/>
          </a:xfrm>
        </p:grpSpPr>
        <p:sp>
          <p:nvSpPr>
            <p:cNvPr id="141" name="Freeform 283">
              <a:extLst>
                <a:ext uri="{FF2B5EF4-FFF2-40B4-BE49-F238E27FC236}">
                  <a16:creationId xmlns:a16="http://schemas.microsoft.com/office/drawing/2014/main" id="{571A9503-065D-DD5C-CDD6-2B408DB8EC00}"/>
                </a:ext>
              </a:extLst>
            </p:cNvPr>
            <p:cNvSpPr/>
            <p:nvPr/>
          </p:nvSpPr>
          <p:spPr>
            <a:xfrm>
              <a:off x="0" y="0"/>
              <a:ext cx="19431" cy="66294"/>
            </a:xfrm>
            <a:custGeom>
              <a:avLst/>
              <a:gdLst/>
              <a:ahLst/>
              <a:cxnLst/>
              <a:rect l="l" t="t" r="r" b="b"/>
              <a:pathLst>
                <a:path w="19431" h="66294">
                  <a:moveTo>
                    <a:pt x="0" y="66294"/>
                  </a:moveTo>
                  <a:cubicBezTo>
                    <a:pt x="5842" y="66294"/>
                    <a:pt x="11684" y="66294"/>
                    <a:pt x="19431" y="66294"/>
                  </a:cubicBezTo>
                  <a:cubicBezTo>
                    <a:pt x="19431" y="48260"/>
                    <a:pt x="19431" y="32131"/>
                    <a:pt x="17526" y="14097"/>
                  </a:cubicBezTo>
                  <a:cubicBezTo>
                    <a:pt x="17526" y="0"/>
                    <a:pt x="5842" y="8001"/>
                    <a:pt x="0" y="5969"/>
                  </a:cubicBezTo>
                  <a:cubicBezTo>
                    <a:pt x="0" y="28067"/>
                    <a:pt x="0" y="46228"/>
                    <a:pt x="0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2" name="Group 284">
            <a:extLst>
              <a:ext uri="{FF2B5EF4-FFF2-40B4-BE49-F238E27FC236}">
                <a16:creationId xmlns:a16="http://schemas.microsoft.com/office/drawing/2014/main" id="{D83FE52F-D1CE-3624-BB16-AF7DF114767A}"/>
              </a:ext>
            </a:extLst>
          </p:cNvPr>
          <p:cNvGrpSpPr/>
          <p:nvPr/>
        </p:nvGrpSpPr>
        <p:grpSpPr>
          <a:xfrm>
            <a:off x="17995500" y="9651960"/>
            <a:ext cx="13500" cy="43740"/>
            <a:chOff x="0" y="0"/>
            <a:chExt cx="18000" cy="58320"/>
          </a:xfrm>
        </p:grpSpPr>
        <p:sp>
          <p:nvSpPr>
            <p:cNvPr id="143" name="Freeform 285">
              <a:extLst>
                <a:ext uri="{FF2B5EF4-FFF2-40B4-BE49-F238E27FC236}">
                  <a16:creationId xmlns:a16="http://schemas.microsoft.com/office/drawing/2014/main" id="{43800E93-B252-5F5B-31CC-2D699158399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796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39624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4" name="Group 286">
            <a:extLst>
              <a:ext uri="{FF2B5EF4-FFF2-40B4-BE49-F238E27FC236}">
                <a16:creationId xmlns:a16="http://schemas.microsoft.com/office/drawing/2014/main" id="{4B456FAB-B587-EFFC-CB82-E774274261D3}"/>
              </a:ext>
            </a:extLst>
          </p:cNvPr>
          <p:cNvGrpSpPr/>
          <p:nvPr/>
        </p:nvGrpSpPr>
        <p:grpSpPr>
          <a:xfrm>
            <a:off x="17090460" y="9650340"/>
            <a:ext cx="13500" cy="43740"/>
            <a:chOff x="0" y="0"/>
            <a:chExt cx="18000" cy="58320"/>
          </a:xfrm>
        </p:grpSpPr>
        <p:sp>
          <p:nvSpPr>
            <p:cNvPr id="145" name="Freeform 287">
              <a:extLst>
                <a:ext uri="{FF2B5EF4-FFF2-40B4-BE49-F238E27FC236}">
                  <a16:creationId xmlns:a16="http://schemas.microsoft.com/office/drawing/2014/main" id="{20A30693-7BF1-10F3-1F29-214BA40DCB5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20828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41656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6" name="Group 288">
            <a:extLst>
              <a:ext uri="{FF2B5EF4-FFF2-40B4-BE49-F238E27FC236}">
                <a16:creationId xmlns:a16="http://schemas.microsoft.com/office/drawing/2014/main" id="{37F91465-D345-F345-CCDD-4AB743F03431}"/>
              </a:ext>
            </a:extLst>
          </p:cNvPr>
          <p:cNvGrpSpPr/>
          <p:nvPr/>
        </p:nvGrpSpPr>
        <p:grpSpPr>
          <a:xfrm>
            <a:off x="17088300" y="9799920"/>
            <a:ext cx="18360" cy="45360"/>
            <a:chOff x="0" y="0"/>
            <a:chExt cx="24480" cy="60480"/>
          </a:xfrm>
        </p:grpSpPr>
        <p:sp>
          <p:nvSpPr>
            <p:cNvPr id="147" name="Freeform 289">
              <a:extLst>
                <a:ext uri="{FF2B5EF4-FFF2-40B4-BE49-F238E27FC236}">
                  <a16:creationId xmlns:a16="http://schemas.microsoft.com/office/drawing/2014/main" id="{46F9D4E1-CCB5-3E56-4415-B35DF226DE2A}"/>
                </a:ext>
              </a:extLst>
            </p:cNvPr>
            <p:cNvSpPr/>
            <p:nvPr/>
          </p:nvSpPr>
          <p:spPr>
            <a:xfrm>
              <a:off x="0" y="0"/>
              <a:ext cx="24511" cy="60452"/>
            </a:xfrm>
            <a:custGeom>
              <a:avLst/>
              <a:gdLst/>
              <a:ahLst/>
              <a:cxnLst/>
              <a:rect l="l" t="t" r="r" b="b"/>
              <a:pathLst>
                <a:path w="24511" h="60452">
                  <a:moveTo>
                    <a:pt x="2032" y="60452"/>
                  </a:moveTo>
                  <a:cubicBezTo>
                    <a:pt x="10160" y="60452"/>
                    <a:pt x="16256" y="60452"/>
                    <a:pt x="24511" y="60452"/>
                  </a:cubicBezTo>
                  <a:cubicBezTo>
                    <a:pt x="24511" y="44323"/>
                    <a:pt x="24511" y="28194"/>
                    <a:pt x="22479" y="10033"/>
                  </a:cubicBezTo>
                  <a:cubicBezTo>
                    <a:pt x="22479" y="8001"/>
                    <a:pt x="16383" y="4064"/>
                    <a:pt x="12192" y="0"/>
                  </a:cubicBezTo>
                  <a:cubicBezTo>
                    <a:pt x="8128" y="4064"/>
                    <a:pt x="2032" y="8001"/>
                    <a:pt x="2032" y="12065"/>
                  </a:cubicBezTo>
                  <a:cubicBezTo>
                    <a:pt x="0" y="26162"/>
                    <a:pt x="2032" y="42291"/>
                    <a:pt x="2032" y="604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8" name="Group 290">
            <a:extLst>
              <a:ext uri="{FF2B5EF4-FFF2-40B4-BE49-F238E27FC236}">
                <a16:creationId xmlns:a16="http://schemas.microsoft.com/office/drawing/2014/main" id="{284EC6CA-9ADE-E93B-2CED-0F1345F93847}"/>
              </a:ext>
            </a:extLst>
          </p:cNvPr>
          <p:cNvGrpSpPr/>
          <p:nvPr/>
        </p:nvGrpSpPr>
        <p:grpSpPr>
          <a:xfrm>
            <a:off x="17708220" y="9380880"/>
            <a:ext cx="43740" cy="11880"/>
            <a:chOff x="0" y="0"/>
            <a:chExt cx="58320" cy="15840"/>
          </a:xfrm>
        </p:grpSpPr>
        <p:sp>
          <p:nvSpPr>
            <p:cNvPr id="149" name="Freeform 291">
              <a:extLst>
                <a:ext uri="{FF2B5EF4-FFF2-40B4-BE49-F238E27FC236}">
                  <a16:creationId xmlns:a16="http://schemas.microsoft.com/office/drawing/2014/main" id="{F203E502-7904-FA20-293E-71B16EAA4F37}"/>
                </a:ext>
              </a:extLst>
            </p:cNvPr>
            <p:cNvSpPr/>
            <p:nvPr/>
          </p:nvSpPr>
          <p:spPr>
            <a:xfrm>
              <a:off x="-2032" y="0"/>
              <a:ext cx="60452" cy="15875"/>
            </a:xfrm>
            <a:custGeom>
              <a:avLst/>
              <a:gdLst/>
              <a:ahLst/>
              <a:cxnLst/>
              <a:rect l="l" t="t" r="r" b="b"/>
              <a:pathLst>
                <a:path w="60452" h="15875">
                  <a:moveTo>
                    <a:pt x="60325" y="15875"/>
                  </a:moveTo>
                  <a:cubicBezTo>
                    <a:pt x="60325" y="11938"/>
                    <a:pt x="60325" y="5969"/>
                    <a:pt x="60325" y="0"/>
                  </a:cubicBezTo>
                  <a:cubicBezTo>
                    <a:pt x="39497" y="0"/>
                    <a:pt x="20828" y="0"/>
                    <a:pt x="0" y="0"/>
                  </a:cubicBezTo>
                  <a:cubicBezTo>
                    <a:pt x="0" y="5969"/>
                    <a:pt x="0" y="9906"/>
                    <a:pt x="0" y="15875"/>
                  </a:cubicBezTo>
                  <a:cubicBezTo>
                    <a:pt x="20828" y="15875"/>
                    <a:pt x="39624" y="15875"/>
                    <a:pt x="60452" y="158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0" name="Group 292">
            <a:extLst>
              <a:ext uri="{FF2B5EF4-FFF2-40B4-BE49-F238E27FC236}">
                <a16:creationId xmlns:a16="http://schemas.microsoft.com/office/drawing/2014/main" id="{BBAFCB42-649B-5FE3-9FF1-B2B9F7A02EF7}"/>
              </a:ext>
            </a:extLst>
          </p:cNvPr>
          <p:cNvGrpSpPr/>
          <p:nvPr/>
        </p:nvGrpSpPr>
        <p:grpSpPr>
          <a:xfrm>
            <a:off x="17600220" y="9380880"/>
            <a:ext cx="43740" cy="13500"/>
            <a:chOff x="0" y="0"/>
            <a:chExt cx="58320" cy="18000"/>
          </a:xfrm>
        </p:grpSpPr>
        <p:sp>
          <p:nvSpPr>
            <p:cNvPr id="151" name="Freeform 293">
              <a:extLst>
                <a:ext uri="{FF2B5EF4-FFF2-40B4-BE49-F238E27FC236}">
                  <a16:creationId xmlns:a16="http://schemas.microsoft.com/office/drawing/2014/main" id="{E9EBF8E4-641F-705D-AD2A-5FE658A104F0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0"/>
                  </a:moveTo>
                  <a:cubicBezTo>
                    <a:pt x="0" y="5969"/>
                    <a:pt x="0" y="11938"/>
                    <a:pt x="0" y="18034"/>
                  </a:cubicBez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2" name="Group 294">
            <a:extLst>
              <a:ext uri="{FF2B5EF4-FFF2-40B4-BE49-F238E27FC236}">
                <a16:creationId xmlns:a16="http://schemas.microsoft.com/office/drawing/2014/main" id="{58DD6457-C480-B4B9-EA48-FFAED0821F4A}"/>
              </a:ext>
            </a:extLst>
          </p:cNvPr>
          <p:cNvGrpSpPr/>
          <p:nvPr/>
        </p:nvGrpSpPr>
        <p:grpSpPr>
          <a:xfrm>
            <a:off x="17842140" y="9910620"/>
            <a:ext cx="15120" cy="49680"/>
            <a:chOff x="0" y="0"/>
            <a:chExt cx="20160" cy="66240"/>
          </a:xfrm>
        </p:grpSpPr>
        <p:sp>
          <p:nvSpPr>
            <p:cNvPr id="153" name="Freeform 295">
              <a:extLst>
                <a:ext uri="{FF2B5EF4-FFF2-40B4-BE49-F238E27FC236}">
                  <a16:creationId xmlns:a16="http://schemas.microsoft.com/office/drawing/2014/main" id="{90DA445F-62C7-CB0E-7878-968A0DD08E38}"/>
                </a:ext>
              </a:extLst>
            </p:cNvPr>
            <p:cNvSpPr/>
            <p:nvPr/>
          </p:nvSpPr>
          <p:spPr>
            <a:xfrm>
              <a:off x="0" y="0"/>
              <a:ext cx="20193" cy="66294"/>
            </a:xfrm>
            <a:custGeom>
              <a:avLst/>
              <a:gdLst/>
              <a:ahLst/>
              <a:cxnLst/>
              <a:rect l="l" t="t" r="r" b="b"/>
              <a:pathLst>
                <a:path w="20193" h="66294">
                  <a:moveTo>
                    <a:pt x="20193" y="0"/>
                  </a:moveTo>
                  <a:cubicBezTo>
                    <a:pt x="14097" y="0"/>
                    <a:pt x="8001" y="0"/>
                    <a:pt x="0" y="2032"/>
                  </a:cubicBezTo>
                  <a:cubicBezTo>
                    <a:pt x="0" y="18034"/>
                    <a:pt x="0" y="36068"/>
                    <a:pt x="2032" y="52197"/>
                  </a:cubicBezTo>
                  <a:cubicBezTo>
                    <a:pt x="2032" y="66294"/>
                    <a:pt x="12065" y="60198"/>
                    <a:pt x="20193" y="60198"/>
                  </a:cubicBezTo>
                  <a:cubicBezTo>
                    <a:pt x="20193" y="40132"/>
                    <a:pt x="20193" y="22098"/>
                    <a:pt x="2019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4" name="Group 296">
            <a:extLst>
              <a:ext uri="{FF2B5EF4-FFF2-40B4-BE49-F238E27FC236}">
                <a16:creationId xmlns:a16="http://schemas.microsoft.com/office/drawing/2014/main" id="{95CBC7C6-AEBF-62FA-06E0-646F0590BF7C}"/>
              </a:ext>
            </a:extLst>
          </p:cNvPr>
          <p:cNvGrpSpPr/>
          <p:nvPr/>
        </p:nvGrpSpPr>
        <p:grpSpPr>
          <a:xfrm>
            <a:off x="17090460" y="9912780"/>
            <a:ext cx="13500" cy="42660"/>
            <a:chOff x="0" y="0"/>
            <a:chExt cx="18000" cy="56880"/>
          </a:xfrm>
        </p:grpSpPr>
        <p:sp>
          <p:nvSpPr>
            <p:cNvPr id="155" name="Freeform 297">
              <a:extLst>
                <a:ext uri="{FF2B5EF4-FFF2-40B4-BE49-F238E27FC236}">
                  <a16:creationId xmlns:a16="http://schemas.microsoft.com/office/drawing/2014/main" id="{8A80DA5B-91B5-3547-FFD3-3156580EFF45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8608"/>
                    <a:pt x="0" y="58928"/>
                  </a:cubicBez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6" name="Group 298">
            <a:extLst>
              <a:ext uri="{FF2B5EF4-FFF2-40B4-BE49-F238E27FC236}">
                <a16:creationId xmlns:a16="http://schemas.microsoft.com/office/drawing/2014/main" id="{3F6F567E-8689-4621-B076-EC8EBF6E1D45}"/>
              </a:ext>
            </a:extLst>
          </p:cNvPr>
          <p:cNvGrpSpPr/>
          <p:nvPr/>
        </p:nvGrpSpPr>
        <p:grpSpPr>
          <a:xfrm>
            <a:off x="17347500" y="9380880"/>
            <a:ext cx="43740" cy="13500"/>
            <a:chOff x="0" y="0"/>
            <a:chExt cx="58320" cy="18000"/>
          </a:xfrm>
        </p:grpSpPr>
        <p:sp>
          <p:nvSpPr>
            <p:cNvPr id="157" name="Freeform 299">
              <a:extLst>
                <a:ext uri="{FF2B5EF4-FFF2-40B4-BE49-F238E27FC236}">
                  <a16:creationId xmlns:a16="http://schemas.microsoft.com/office/drawing/2014/main" id="{5B6E603B-EA26-2809-3576-F0944393C6E9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18034"/>
                  </a:move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ubicBezTo>
                    <a:pt x="0" y="5969"/>
                    <a:pt x="0" y="11938"/>
                    <a:pt x="0" y="180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8" name="Group 300">
            <a:extLst>
              <a:ext uri="{FF2B5EF4-FFF2-40B4-BE49-F238E27FC236}">
                <a16:creationId xmlns:a16="http://schemas.microsoft.com/office/drawing/2014/main" id="{E769A756-F96E-CF69-F89C-150EEE13122F}"/>
              </a:ext>
            </a:extLst>
          </p:cNvPr>
          <p:cNvGrpSpPr/>
          <p:nvPr/>
        </p:nvGrpSpPr>
        <p:grpSpPr>
          <a:xfrm>
            <a:off x="17452260" y="9380880"/>
            <a:ext cx="48060" cy="15120"/>
            <a:chOff x="0" y="0"/>
            <a:chExt cx="64080" cy="20160"/>
          </a:xfrm>
        </p:grpSpPr>
        <p:sp>
          <p:nvSpPr>
            <p:cNvPr id="159" name="Freeform 301">
              <a:extLst>
                <a:ext uri="{FF2B5EF4-FFF2-40B4-BE49-F238E27FC236}">
                  <a16:creationId xmlns:a16="http://schemas.microsoft.com/office/drawing/2014/main" id="{B1D87038-1513-C909-1AB8-C209EF7F6D2A}"/>
                </a:ext>
              </a:extLst>
            </p:cNvPr>
            <p:cNvSpPr/>
            <p:nvPr/>
          </p:nvSpPr>
          <p:spPr>
            <a:xfrm>
              <a:off x="0" y="0"/>
              <a:ext cx="64135" cy="20193"/>
            </a:xfrm>
            <a:custGeom>
              <a:avLst/>
              <a:gdLst/>
              <a:ahLst/>
              <a:cxnLst/>
              <a:rect l="l" t="t" r="r" b="b"/>
              <a:pathLst>
                <a:path w="64135" h="20193">
                  <a:moveTo>
                    <a:pt x="60071" y="0"/>
                  </a:moveTo>
                  <a:cubicBezTo>
                    <a:pt x="40005" y="0"/>
                    <a:pt x="21971" y="0"/>
                    <a:pt x="4064" y="0"/>
                  </a:cubicBezTo>
                  <a:cubicBezTo>
                    <a:pt x="0" y="12065"/>
                    <a:pt x="2032" y="20193"/>
                    <a:pt x="16002" y="18161"/>
                  </a:cubicBezTo>
                  <a:cubicBezTo>
                    <a:pt x="26035" y="18161"/>
                    <a:pt x="36068" y="18161"/>
                    <a:pt x="46101" y="18161"/>
                  </a:cubicBezTo>
                  <a:cubicBezTo>
                    <a:pt x="60071" y="20193"/>
                    <a:pt x="64135" y="14097"/>
                    <a:pt x="6007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0" name="Group 302">
            <a:extLst>
              <a:ext uri="{FF2B5EF4-FFF2-40B4-BE49-F238E27FC236}">
                <a16:creationId xmlns:a16="http://schemas.microsoft.com/office/drawing/2014/main" id="{5B92A623-B74F-FBFD-7D2C-BA545684A0AF}"/>
              </a:ext>
            </a:extLst>
          </p:cNvPr>
          <p:cNvGrpSpPr/>
          <p:nvPr/>
        </p:nvGrpSpPr>
        <p:grpSpPr>
          <a:xfrm>
            <a:off x="17708220" y="9509400"/>
            <a:ext cx="45900" cy="15120"/>
            <a:chOff x="0" y="0"/>
            <a:chExt cx="61200" cy="20160"/>
          </a:xfrm>
        </p:grpSpPr>
        <p:sp>
          <p:nvSpPr>
            <p:cNvPr id="161" name="Freeform 303">
              <a:extLst>
                <a:ext uri="{FF2B5EF4-FFF2-40B4-BE49-F238E27FC236}">
                  <a16:creationId xmlns:a16="http://schemas.microsoft.com/office/drawing/2014/main" id="{BD5F3662-E425-C03C-9E20-A7C6A73BFE8C}"/>
                </a:ext>
              </a:extLst>
            </p:cNvPr>
            <p:cNvSpPr/>
            <p:nvPr/>
          </p:nvSpPr>
          <p:spPr>
            <a:xfrm>
              <a:off x="0" y="0"/>
              <a:ext cx="61214" cy="20193"/>
            </a:xfrm>
            <a:custGeom>
              <a:avLst/>
              <a:gdLst/>
              <a:ahLst/>
              <a:cxnLst/>
              <a:rect l="l" t="t" r="r" b="b"/>
              <a:pathLst>
                <a:path w="61214" h="20193">
                  <a:moveTo>
                    <a:pt x="0" y="20193"/>
                  </a:moveTo>
                  <a:cubicBezTo>
                    <a:pt x="17780" y="20193"/>
                    <a:pt x="37465" y="20193"/>
                    <a:pt x="55245" y="20193"/>
                  </a:cubicBezTo>
                  <a:cubicBezTo>
                    <a:pt x="61214" y="6096"/>
                    <a:pt x="57277" y="0"/>
                    <a:pt x="41402" y="0"/>
                  </a:cubicBezTo>
                  <a:cubicBezTo>
                    <a:pt x="29591" y="2032"/>
                    <a:pt x="15748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2" name="Group 304">
            <a:extLst>
              <a:ext uri="{FF2B5EF4-FFF2-40B4-BE49-F238E27FC236}">
                <a16:creationId xmlns:a16="http://schemas.microsoft.com/office/drawing/2014/main" id="{7A8A7692-1300-3292-CA94-9F9E5AFA9040}"/>
              </a:ext>
            </a:extLst>
          </p:cNvPr>
          <p:cNvGrpSpPr/>
          <p:nvPr/>
        </p:nvGrpSpPr>
        <p:grpSpPr>
          <a:xfrm>
            <a:off x="17347500" y="9509400"/>
            <a:ext cx="44820" cy="15120"/>
            <a:chOff x="0" y="0"/>
            <a:chExt cx="59760" cy="20160"/>
          </a:xfrm>
        </p:grpSpPr>
        <p:sp>
          <p:nvSpPr>
            <p:cNvPr id="163" name="Freeform 305">
              <a:extLst>
                <a:ext uri="{FF2B5EF4-FFF2-40B4-BE49-F238E27FC236}">
                  <a16:creationId xmlns:a16="http://schemas.microsoft.com/office/drawing/2014/main" id="{7377B09B-EBEF-5424-CAFB-881594A93B07}"/>
                </a:ext>
              </a:extLst>
            </p:cNvPr>
            <p:cNvSpPr/>
            <p:nvPr/>
          </p:nvSpPr>
          <p:spPr>
            <a:xfrm>
              <a:off x="0" y="0"/>
              <a:ext cx="59817" cy="20193"/>
            </a:xfrm>
            <a:custGeom>
              <a:avLst/>
              <a:gdLst/>
              <a:ahLst/>
              <a:cxnLst/>
              <a:rect l="l" t="t" r="r" b="b"/>
              <a:pathLst>
                <a:path w="59817" h="20193">
                  <a:moveTo>
                    <a:pt x="57785" y="20193"/>
                  </a:moveTo>
                  <a:cubicBezTo>
                    <a:pt x="59817" y="8001"/>
                    <a:pt x="57785" y="0"/>
                    <a:pt x="43815" y="0"/>
                  </a:cubicBezTo>
                  <a:cubicBezTo>
                    <a:pt x="29845" y="2032"/>
                    <a:pt x="13970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ubicBezTo>
                    <a:pt x="19939" y="20193"/>
                    <a:pt x="37846" y="20193"/>
                    <a:pt x="57785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4" name="Group 306">
            <a:extLst>
              <a:ext uri="{FF2B5EF4-FFF2-40B4-BE49-F238E27FC236}">
                <a16:creationId xmlns:a16="http://schemas.microsoft.com/office/drawing/2014/main" id="{9D45759C-B9B2-2861-C7E4-91998E4C537F}"/>
              </a:ext>
            </a:extLst>
          </p:cNvPr>
          <p:cNvGrpSpPr/>
          <p:nvPr/>
        </p:nvGrpSpPr>
        <p:grpSpPr>
          <a:xfrm>
            <a:off x="17453880" y="9509400"/>
            <a:ext cx="44820" cy="16200"/>
            <a:chOff x="0" y="0"/>
            <a:chExt cx="59760" cy="21600"/>
          </a:xfrm>
        </p:grpSpPr>
        <p:sp>
          <p:nvSpPr>
            <p:cNvPr id="165" name="Freeform 307">
              <a:extLst>
                <a:ext uri="{FF2B5EF4-FFF2-40B4-BE49-F238E27FC236}">
                  <a16:creationId xmlns:a16="http://schemas.microsoft.com/office/drawing/2014/main" id="{3DE315A0-9503-9C59-C5F7-57E5852D1B9C}"/>
                </a:ext>
              </a:extLst>
            </p:cNvPr>
            <p:cNvSpPr/>
            <p:nvPr/>
          </p:nvSpPr>
          <p:spPr>
            <a:xfrm>
              <a:off x="0" y="0"/>
              <a:ext cx="59817" cy="21590"/>
            </a:xfrm>
            <a:custGeom>
              <a:avLst/>
              <a:gdLst/>
              <a:ahLst/>
              <a:cxnLst/>
              <a:rect l="l" t="t" r="r" b="b"/>
              <a:pathLst>
                <a:path w="59817" h="21590">
                  <a:moveTo>
                    <a:pt x="59817" y="21590"/>
                  </a:moveTo>
                  <a:cubicBezTo>
                    <a:pt x="59817" y="13716"/>
                    <a:pt x="59817" y="9779"/>
                    <a:pt x="59817" y="1905"/>
                  </a:cubicBezTo>
                  <a:cubicBezTo>
                    <a:pt x="41783" y="1905"/>
                    <a:pt x="25908" y="0"/>
                    <a:pt x="9906" y="1905"/>
                  </a:cubicBezTo>
                  <a:cubicBezTo>
                    <a:pt x="5969" y="1905"/>
                    <a:pt x="2032" y="9779"/>
                    <a:pt x="0" y="13716"/>
                  </a:cubicBezTo>
                  <a:cubicBezTo>
                    <a:pt x="0" y="15621"/>
                    <a:pt x="8001" y="21590"/>
                    <a:pt x="9906" y="21590"/>
                  </a:cubicBezTo>
                  <a:cubicBezTo>
                    <a:pt x="25781" y="21590"/>
                    <a:pt x="41783" y="21590"/>
                    <a:pt x="59690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6" name="Group 308">
            <a:extLst>
              <a:ext uri="{FF2B5EF4-FFF2-40B4-BE49-F238E27FC236}">
                <a16:creationId xmlns:a16="http://schemas.microsoft.com/office/drawing/2014/main" id="{4B107512-0ED4-21FA-3417-8F89B9FF17FA}"/>
              </a:ext>
            </a:extLst>
          </p:cNvPr>
          <p:cNvGrpSpPr/>
          <p:nvPr/>
        </p:nvGrpSpPr>
        <p:grpSpPr>
          <a:xfrm>
            <a:off x="17598060" y="9509400"/>
            <a:ext cx="49680" cy="15120"/>
            <a:chOff x="0" y="0"/>
            <a:chExt cx="66240" cy="20160"/>
          </a:xfrm>
        </p:grpSpPr>
        <p:sp>
          <p:nvSpPr>
            <p:cNvPr id="167" name="Freeform 309">
              <a:extLst>
                <a:ext uri="{FF2B5EF4-FFF2-40B4-BE49-F238E27FC236}">
                  <a16:creationId xmlns:a16="http://schemas.microsoft.com/office/drawing/2014/main" id="{1E8199C8-1836-9874-36C6-43E7B18A67D1}"/>
                </a:ext>
              </a:extLst>
            </p:cNvPr>
            <p:cNvSpPr/>
            <p:nvPr/>
          </p:nvSpPr>
          <p:spPr>
            <a:xfrm>
              <a:off x="0" y="0"/>
              <a:ext cx="66294" cy="20193"/>
            </a:xfrm>
            <a:custGeom>
              <a:avLst/>
              <a:gdLst/>
              <a:ahLst/>
              <a:cxnLst/>
              <a:rect l="l" t="t" r="r" b="b"/>
              <a:pathLst>
                <a:path w="66294" h="20193">
                  <a:moveTo>
                    <a:pt x="62230" y="20193"/>
                  </a:moveTo>
                  <a:cubicBezTo>
                    <a:pt x="66294" y="6096"/>
                    <a:pt x="62230" y="0"/>
                    <a:pt x="48133" y="0"/>
                  </a:cubicBezTo>
                  <a:cubicBezTo>
                    <a:pt x="38100" y="2032"/>
                    <a:pt x="28067" y="2032"/>
                    <a:pt x="20066" y="0"/>
                  </a:cubicBezTo>
                  <a:cubicBezTo>
                    <a:pt x="5969" y="0"/>
                    <a:pt x="0" y="6096"/>
                    <a:pt x="5969" y="20193"/>
                  </a:cubicBezTo>
                  <a:cubicBezTo>
                    <a:pt x="24003" y="20193"/>
                    <a:pt x="42037" y="20193"/>
                    <a:pt x="6223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8" name="Group 310">
            <a:extLst>
              <a:ext uri="{FF2B5EF4-FFF2-40B4-BE49-F238E27FC236}">
                <a16:creationId xmlns:a16="http://schemas.microsoft.com/office/drawing/2014/main" id="{19A5FCB7-95BA-CA0F-1BD2-C7640347A302}"/>
              </a:ext>
            </a:extLst>
          </p:cNvPr>
          <p:cNvGrpSpPr/>
          <p:nvPr/>
        </p:nvGrpSpPr>
        <p:grpSpPr>
          <a:xfrm>
            <a:off x="15848460" y="8616780"/>
            <a:ext cx="27000" cy="7560"/>
            <a:chOff x="0" y="0"/>
            <a:chExt cx="36000" cy="10080"/>
          </a:xfrm>
        </p:grpSpPr>
        <p:sp>
          <p:nvSpPr>
            <p:cNvPr id="169" name="Freeform 311">
              <a:extLst>
                <a:ext uri="{FF2B5EF4-FFF2-40B4-BE49-F238E27FC236}">
                  <a16:creationId xmlns:a16="http://schemas.microsoft.com/office/drawing/2014/main" id="{3C9C9CC5-968A-8A1E-59E5-8D3CBCE02EB7}"/>
                </a:ext>
              </a:extLst>
            </p:cNvPr>
            <p:cNvSpPr/>
            <p:nvPr/>
          </p:nvSpPr>
          <p:spPr>
            <a:xfrm>
              <a:off x="0" y="0"/>
              <a:ext cx="35941" cy="10033"/>
            </a:xfrm>
            <a:custGeom>
              <a:avLst/>
              <a:gdLst/>
              <a:ahLst/>
              <a:cxnLst/>
              <a:rect l="l" t="t" r="r" b="b"/>
              <a:pathLst>
                <a:path w="35941" h="10033">
                  <a:moveTo>
                    <a:pt x="35941" y="0"/>
                  </a:moveTo>
                  <a:cubicBezTo>
                    <a:pt x="24003" y="0"/>
                    <a:pt x="13970" y="0"/>
                    <a:pt x="2032" y="0"/>
                  </a:cubicBezTo>
                  <a:cubicBezTo>
                    <a:pt x="2032" y="2032"/>
                    <a:pt x="0" y="2032"/>
                    <a:pt x="0" y="4064"/>
                  </a:cubicBezTo>
                  <a:cubicBezTo>
                    <a:pt x="5969" y="6096"/>
                    <a:pt x="10033" y="10033"/>
                    <a:pt x="16002" y="10033"/>
                  </a:cubicBezTo>
                  <a:cubicBezTo>
                    <a:pt x="32004" y="10033"/>
                    <a:pt x="32004" y="10033"/>
                    <a:pt x="3594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0" name="Group 312">
            <a:extLst>
              <a:ext uri="{FF2B5EF4-FFF2-40B4-BE49-F238E27FC236}">
                <a16:creationId xmlns:a16="http://schemas.microsoft.com/office/drawing/2014/main" id="{2D62A34C-56DD-0ACE-490E-15F80A5F6F8F}"/>
              </a:ext>
            </a:extLst>
          </p:cNvPr>
          <p:cNvGrpSpPr/>
          <p:nvPr/>
        </p:nvGrpSpPr>
        <p:grpSpPr>
          <a:xfrm>
            <a:off x="14160960" y="9696240"/>
            <a:ext cx="395820" cy="266760"/>
            <a:chOff x="0" y="0"/>
            <a:chExt cx="527760" cy="355680"/>
          </a:xfrm>
        </p:grpSpPr>
        <p:sp>
          <p:nvSpPr>
            <p:cNvPr id="171" name="Freeform 313">
              <a:extLst>
                <a:ext uri="{FF2B5EF4-FFF2-40B4-BE49-F238E27FC236}">
                  <a16:creationId xmlns:a16="http://schemas.microsoft.com/office/drawing/2014/main" id="{746F1DDA-DCBB-4BA9-C788-AFA9122154D7}"/>
                </a:ext>
              </a:extLst>
            </p:cNvPr>
            <p:cNvSpPr/>
            <p:nvPr/>
          </p:nvSpPr>
          <p:spPr>
            <a:xfrm>
              <a:off x="0" y="0"/>
              <a:ext cx="527812" cy="355600"/>
            </a:xfrm>
            <a:custGeom>
              <a:avLst/>
              <a:gdLst/>
              <a:ahLst/>
              <a:cxnLst/>
              <a:rect l="l" t="t" r="r" b="b"/>
              <a:pathLst>
                <a:path w="527812" h="355600">
                  <a:moveTo>
                    <a:pt x="527812" y="85979"/>
                  </a:moveTo>
                  <a:cubicBezTo>
                    <a:pt x="523875" y="82042"/>
                    <a:pt x="521843" y="77978"/>
                    <a:pt x="517906" y="74041"/>
                  </a:cubicBezTo>
                  <a:cubicBezTo>
                    <a:pt x="467995" y="35941"/>
                    <a:pt x="412242" y="13970"/>
                    <a:pt x="348488" y="8001"/>
                  </a:cubicBezTo>
                  <a:cubicBezTo>
                    <a:pt x="268859" y="0"/>
                    <a:pt x="197104" y="19939"/>
                    <a:pt x="131445" y="63881"/>
                  </a:cubicBezTo>
                  <a:cubicBezTo>
                    <a:pt x="129413" y="65913"/>
                    <a:pt x="127508" y="65913"/>
                    <a:pt x="125476" y="67818"/>
                  </a:cubicBezTo>
                  <a:cubicBezTo>
                    <a:pt x="105537" y="83820"/>
                    <a:pt x="105537" y="83820"/>
                    <a:pt x="123444" y="101727"/>
                  </a:cubicBezTo>
                  <a:cubicBezTo>
                    <a:pt x="163322" y="139700"/>
                    <a:pt x="201168" y="179705"/>
                    <a:pt x="240919" y="217678"/>
                  </a:cubicBezTo>
                  <a:cubicBezTo>
                    <a:pt x="226949" y="229616"/>
                    <a:pt x="215011" y="241681"/>
                    <a:pt x="203073" y="253619"/>
                  </a:cubicBezTo>
                  <a:cubicBezTo>
                    <a:pt x="173228" y="223647"/>
                    <a:pt x="141351" y="191643"/>
                    <a:pt x="109474" y="159766"/>
                  </a:cubicBezTo>
                  <a:cubicBezTo>
                    <a:pt x="99568" y="149733"/>
                    <a:pt x="89535" y="139827"/>
                    <a:pt x="79629" y="129794"/>
                  </a:cubicBezTo>
                  <a:cubicBezTo>
                    <a:pt x="71628" y="121793"/>
                    <a:pt x="67691" y="121793"/>
                    <a:pt x="61722" y="129794"/>
                  </a:cubicBezTo>
                  <a:cubicBezTo>
                    <a:pt x="31877" y="169799"/>
                    <a:pt x="9906" y="211836"/>
                    <a:pt x="0" y="259715"/>
                  </a:cubicBezTo>
                  <a:cubicBezTo>
                    <a:pt x="0" y="261747"/>
                    <a:pt x="0" y="263652"/>
                    <a:pt x="2032" y="265684"/>
                  </a:cubicBezTo>
                  <a:cubicBezTo>
                    <a:pt x="16002" y="215773"/>
                    <a:pt x="35941" y="169799"/>
                    <a:pt x="69723" y="127762"/>
                  </a:cubicBezTo>
                  <a:cubicBezTo>
                    <a:pt x="89662" y="145796"/>
                    <a:pt x="107569" y="163703"/>
                    <a:pt x="125476" y="181737"/>
                  </a:cubicBezTo>
                  <a:cubicBezTo>
                    <a:pt x="145415" y="201676"/>
                    <a:pt x="167259" y="223647"/>
                    <a:pt x="189230" y="243713"/>
                  </a:cubicBezTo>
                  <a:cubicBezTo>
                    <a:pt x="197231" y="253746"/>
                    <a:pt x="203200" y="261747"/>
                    <a:pt x="195199" y="275717"/>
                  </a:cubicBezTo>
                  <a:cubicBezTo>
                    <a:pt x="181229" y="299720"/>
                    <a:pt x="181229" y="327660"/>
                    <a:pt x="185293" y="355600"/>
                  </a:cubicBezTo>
                  <a:cubicBezTo>
                    <a:pt x="181356" y="281686"/>
                    <a:pt x="213233" y="229743"/>
                    <a:pt x="284861" y="203708"/>
                  </a:cubicBezTo>
                  <a:cubicBezTo>
                    <a:pt x="284861" y="203708"/>
                    <a:pt x="282829" y="201676"/>
                    <a:pt x="282829" y="199771"/>
                  </a:cubicBezTo>
                  <a:cubicBezTo>
                    <a:pt x="270891" y="205740"/>
                    <a:pt x="258953" y="209804"/>
                    <a:pt x="247015" y="213741"/>
                  </a:cubicBezTo>
                  <a:cubicBezTo>
                    <a:pt x="205232" y="171831"/>
                    <a:pt x="161417" y="127762"/>
                    <a:pt x="119507" y="85852"/>
                  </a:cubicBezTo>
                  <a:cubicBezTo>
                    <a:pt x="183261" y="37846"/>
                    <a:pt x="462026" y="37846"/>
                    <a:pt x="521843" y="87884"/>
                  </a:cubicBezTo>
                  <a:cubicBezTo>
                    <a:pt x="523875" y="87884"/>
                    <a:pt x="525780" y="85852"/>
                    <a:pt x="527812" y="858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2" name="Group 314">
            <a:extLst>
              <a:ext uri="{FF2B5EF4-FFF2-40B4-BE49-F238E27FC236}">
                <a16:creationId xmlns:a16="http://schemas.microsoft.com/office/drawing/2014/main" id="{27A19DBC-95D1-CEE2-9668-7D46CAF14B29}"/>
              </a:ext>
            </a:extLst>
          </p:cNvPr>
          <p:cNvGrpSpPr/>
          <p:nvPr/>
        </p:nvGrpSpPr>
        <p:grpSpPr>
          <a:xfrm>
            <a:off x="14239800" y="9967320"/>
            <a:ext cx="316980" cy="247860"/>
            <a:chOff x="0" y="0"/>
            <a:chExt cx="422640" cy="330480"/>
          </a:xfrm>
        </p:grpSpPr>
        <p:sp>
          <p:nvSpPr>
            <p:cNvPr id="173" name="Freeform 315">
              <a:extLst>
                <a:ext uri="{FF2B5EF4-FFF2-40B4-BE49-F238E27FC236}">
                  <a16:creationId xmlns:a16="http://schemas.microsoft.com/office/drawing/2014/main" id="{152C63D4-CE01-2DA1-634D-AAEEE1E24222}"/>
                </a:ext>
              </a:extLst>
            </p:cNvPr>
            <p:cNvSpPr/>
            <p:nvPr/>
          </p:nvSpPr>
          <p:spPr>
            <a:xfrm>
              <a:off x="-2032" y="0"/>
              <a:ext cx="424688" cy="330581"/>
            </a:xfrm>
            <a:custGeom>
              <a:avLst/>
              <a:gdLst/>
              <a:ahLst/>
              <a:cxnLst/>
              <a:rect l="l" t="t" r="r" b="b"/>
              <a:pathLst>
                <a:path w="424688" h="330581">
                  <a:moveTo>
                    <a:pt x="322580" y="42037"/>
                  </a:moveTo>
                  <a:cubicBezTo>
                    <a:pt x="302514" y="72136"/>
                    <a:pt x="274447" y="90170"/>
                    <a:pt x="238506" y="98171"/>
                  </a:cubicBezTo>
                  <a:cubicBezTo>
                    <a:pt x="240538" y="100203"/>
                    <a:pt x="240538" y="102235"/>
                    <a:pt x="240538" y="104140"/>
                  </a:cubicBezTo>
                  <a:cubicBezTo>
                    <a:pt x="252603" y="100076"/>
                    <a:pt x="264541" y="94107"/>
                    <a:pt x="276606" y="92075"/>
                  </a:cubicBezTo>
                  <a:cubicBezTo>
                    <a:pt x="282575" y="90043"/>
                    <a:pt x="290576" y="90043"/>
                    <a:pt x="294640" y="94107"/>
                  </a:cubicBezTo>
                  <a:cubicBezTo>
                    <a:pt x="332740" y="132207"/>
                    <a:pt x="372745" y="170180"/>
                    <a:pt x="410845" y="210312"/>
                  </a:cubicBezTo>
                  <a:cubicBezTo>
                    <a:pt x="412877" y="212344"/>
                    <a:pt x="414909" y="214376"/>
                    <a:pt x="416814" y="218313"/>
                  </a:cubicBezTo>
                  <a:cubicBezTo>
                    <a:pt x="280670" y="266446"/>
                    <a:pt x="146431" y="266446"/>
                    <a:pt x="10160" y="218313"/>
                  </a:cubicBezTo>
                  <a:cubicBezTo>
                    <a:pt x="56261" y="174244"/>
                    <a:pt x="98298" y="132207"/>
                    <a:pt x="142367" y="88138"/>
                  </a:cubicBezTo>
                  <a:cubicBezTo>
                    <a:pt x="156337" y="94107"/>
                    <a:pt x="170434" y="98171"/>
                    <a:pt x="186436" y="104140"/>
                  </a:cubicBezTo>
                  <a:cubicBezTo>
                    <a:pt x="186436" y="102108"/>
                    <a:pt x="186436" y="100076"/>
                    <a:pt x="188468" y="100076"/>
                  </a:cubicBezTo>
                  <a:cubicBezTo>
                    <a:pt x="134239" y="86106"/>
                    <a:pt x="100203" y="52070"/>
                    <a:pt x="86106" y="0"/>
                  </a:cubicBezTo>
                  <a:cubicBezTo>
                    <a:pt x="84074" y="0"/>
                    <a:pt x="82042" y="2032"/>
                    <a:pt x="80137" y="2032"/>
                  </a:cubicBezTo>
                  <a:cubicBezTo>
                    <a:pt x="86106" y="18034"/>
                    <a:pt x="90170" y="34036"/>
                    <a:pt x="96139" y="48133"/>
                  </a:cubicBezTo>
                  <a:cubicBezTo>
                    <a:pt x="108204" y="58166"/>
                    <a:pt x="122174" y="70104"/>
                    <a:pt x="134239" y="82169"/>
                  </a:cubicBezTo>
                  <a:cubicBezTo>
                    <a:pt x="90170" y="128270"/>
                    <a:pt x="46101" y="172339"/>
                    <a:pt x="0" y="216408"/>
                  </a:cubicBezTo>
                  <a:cubicBezTo>
                    <a:pt x="108204" y="316611"/>
                    <a:pt x="298450" y="330581"/>
                    <a:pt x="424688" y="218440"/>
                  </a:cubicBezTo>
                  <a:cubicBezTo>
                    <a:pt x="380619" y="174371"/>
                    <a:pt x="336550" y="128270"/>
                    <a:pt x="292481" y="84201"/>
                  </a:cubicBezTo>
                  <a:cubicBezTo>
                    <a:pt x="302514" y="70231"/>
                    <a:pt x="324485" y="64135"/>
                    <a:pt x="322580" y="421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4" name="Group 316">
            <a:extLst>
              <a:ext uri="{FF2B5EF4-FFF2-40B4-BE49-F238E27FC236}">
                <a16:creationId xmlns:a16="http://schemas.microsoft.com/office/drawing/2014/main" id="{4B223CD9-E850-CC2D-1727-246080617F0C}"/>
              </a:ext>
            </a:extLst>
          </p:cNvPr>
          <p:cNvGrpSpPr/>
          <p:nvPr/>
        </p:nvGrpSpPr>
        <p:grpSpPr>
          <a:xfrm>
            <a:off x="14380200" y="9788040"/>
            <a:ext cx="260280" cy="316440"/>
            <a:chOff x="0" y="0"/>
            <a:chExt cx="347040" cy="421920"/>
          </a:xfrm>
        </p:grpSpPr>
        <p:sp>
          <p:nvSpPr>
            <p:cNvPr id="175" name="Freeform 317">
              <a:extLst>
                <a:ext uri="{FF2B5EF4-FFF2-40B4-BE49-F238E27FC236}">
                  <a16:creationId xmlns:a16="http://schemas.microsoft.com/office/drawing/2014/main" id="{35F7DD1F-A203-BF33-AF90-721BCD8451E9}"/>
                </a:ext>
              </a:extLst>
            </p:cNvPr>
            <p:cNvSpPr/>
            <p:nvPr/>
          </p:nvSpPr>
          <p:spPr>
            <a:xfrm>
              <a:off x="0" y="-127"/>
              <a:ext cx="346964" cy="422021"/>
            </a:xfrm>
            <a:custGeom>
              <a:avLst/>
              <a:gdLst/>
              <a:ahLst/>
              <a:cxnLst/>
              <a:rect l="l" t="t" r="r" b="b"/>
              <a:pathLst>
                <a:path w="346964" h="422021">
                  <a:moveTo>
                    <a:pt x="135636" y="282067"/>
                  </a:moveTo>
                  <a:cubicBezTo>
                    <a:pt x="181483" y="328041"/>
                    <a:pt x="227330" y="374015"/>
                    <a:pt x="275209" y="422021"/>
                  </a:cubicBezTo>
                  <a:cubicBezTo>
                    <a:pt x="311150" y="379984"/>
                    <a:pt x="335026" y="331978"/>
                    <a:pt x="343027" y="278003"/>
                  </a:cubicBezTo>
                  <a:cubicBezTo>
                    <a:pt x="329057" y="328041"/>
                    <a:pt x="309118" y="374015"/>
                    <a:pt x="275209" y="414020"/>
                  </a:cubicBezTo>
                  <a:cubicBezTo>
                    <a:pt x="231267" y="370078"/>
                    <a:pt x="189484" y="326009"/>
                    <a:pt x="143510" y="280035"/>
                  </a:cubicBezTo>
                  <a:cubicBezTo>
                    <a:pt x="157480" y="260096"/>
                    <a:pt x="163449" y="232029"/>
                    <a:pt x="159512" y="204089"/>
                  </a:cubicBezTo>
                  <a:cubicBezTo>
                    <a:pt x="157480" y="186055"/>
                    <a:pt x="151511" y="168148"/>
                    <a:pt x="147574" y="148082"/>
                  </a:cubicBezTo>
                  <a:cubicBezTo>
                    <a:pt x="147574" y="144145"/>
                    <a:pt x="145542" y="136144"/>
                    <a:pt x="147574" y="132080"/>
                  </a:cubicBezTo>
                  <a:cubicBezTo>
                    <a:pt x="189484" y="90043"/>
                    <a:pt x="231394" y="48133"/>
                    <a:pt x="273177" y="6096"/>
                  </a:cubicBezTo>
                  <a:cubicBezTo>
                    <a:pt x="307086" y="46101"/>
                    <a:pt x="327025" y="92075"/>
                    <a:pt x="340995" y="144018"/>
                  </a:cubicBezTo>
                  <a:cubicBezTo>
                    <a:pt x="346964" y="114046"/>
                    <a:pt x="303149" y="24003"/>
                    <a:pt x="275209" y="0"/>
                  </a:cubicBezTo>
                  <a:cubicBezTo>
                    <a:pt x="229362" y="45974"/>
                    <a:pt x="185420" y="90043"/>
                    <a:pt x="141605" y="133985"/>
                  </a:cubicBezTo>
                  <a:cubicBezTo>
                    <a:pt x="127635" y="117983"/>
                    <a:pt x="117729" y="98044"/>
                    <a:pt x="101727" y="91948"/>
                  </a:cubicBezTo>
                  <a:cubicBezTo>
                    <a:pt x="69850" y="80137"/>
                    <a:pt x="35941" y="66167"/>
                    <a:pt x="0" y="80137"/>
                  </a:cubicBezTo>
                  <a:cubicBezTo>
                    <a:pt x="63881" y="72136"/>
                    <a:pt x="111633" y="96139"/>
                    <a:pt x="143637" y="152146"/>
                  </a:cubicBezTo>
                  <a:cubicBezTo>
                    <a:pt x="167513" y="196088"/>
                    <a:pt x="161544" y="240157"/>
                    <a:pt x="135636" y="282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6" name="Group 318">
            <a:extLst>
              <a:ext uri="{FF2B5EF4-FFF2-40B4-BE49-F238E27FC236}">
                <a16:creationId xmlns:a16="http://schemas.microsoft.com/office/drawing/2014/main" id="{2422DC22-BA7A-399C-2CAB-581ABA9F13E1}"/>
              </a:ext>
            </a:extLst>
          </p:cNvPr>
          <p:cNvGrpSpPr/>
          <p:nvPr/>
        </p:nvGrpSpPr>
        <p:grpSpPr>
          <a:xfrm>
            <a:off x="14339700" y="9885780"/>
            <a:ext cx="117720" cy="115560"/>
            <a:chOff x="0" y="0"/>
            <a:chExt cx="156960" cy="154080"/>
          </a:xfrm>
        </p:grpSpPr>
        <p:sp>
          <p:nvSpPr>
            <p:cNvPr id="177" name="Freeform 319">
              <a:extLst>
                <a:ext uri="{FF2B5EF4-FFF2-40B4-BE49-F238E27FC236}">
                  <a16:creationId xmlns:a16="http://schemas.microsoft.com/office/drawing/2014/main" id="{C917463D-BA92-7822-8AF6-1283D7420700}"/>
                </a:ext>
              </a:extLst>
            </p:cNvPr>
            <p:cNvSpPr/>
            <p:nvPr/>
          </p:nvSpPr>
          <p:spPr>
            <a:xfrm>
              <a:off x="0" y="0"/>
              <a:ext cx="156972" cy="154051"/>
            </a:xfrm>
            <a:custGeom>
              <a:avLst/>
              <a:gdLst/>
              <a:ahLst/>
              <a:cxnLst/>
              <a:rect l="l" t="t" r="r" b="b"/>
              <a:pathLst>
                <a:path w="156972" h="154051">
                  <a:moveTo>
                    <a:pt x="43688" y="10033"/>
                  </a:moveTo>
                  <a:cubicBezTo>
                    <a:pt x="37719" y="18034"/>
                    <a:pt x="33782" y="26035"/>
                    <a:pt x="27813" y="34036"/>
                  </a:cubicBezTo>
                  <a:cubicBezTo>
                    <a:pt x="0" y="66040"/>
                    <a:pt x="3937" y="96012"/>
                    <a:pt x="27813" y="128016"/>
                  </a:cubicBezTo>
                  <a:cubicBezTo>
                    <a:pt x="37719" y="140081"/>
                    <a:pt x="43688" y="152019"/>
                    <a:pt x="63627" y="148082"/>
                  </a:cubicBezTo>
                  <a:cubicBezTo>
                    <a:pt x="69596" y="146050"/>
                    <a:pt x="77597" y="146050"/>
                    <a:pt x="85471" y="148082"/>
                  </a:cubicBezTo>
                  <a:cubicBezTo>
                    <a:pt x="113284" y="154051"/>
                    <a:pt x="127254" y="140081"/>
                    <a:pt x="141097" y="116078"/>
                  </a:cubicBezTo>
                  <a:cubicBezTo>
                    <a:pt x="156972" y="90043"/>
                    <a:pt x="156972" y="72009"/>
                    <a:pt x="141097" y="44069"/>
                  </a:cubicBezTo>
                  <a:cubicBezTo>
                    <a:pt x="125222" y="20066"/>
                    <a:pt x="111252" y="5969"/>
                    <a:pt x="81407" y="12065"/>
                  </a:cubicBezTo>
                  <a:cubicBezTo>
                    <a:pt x="75438" y="14097"/>
                    <a:pt x="67437" y="12065"/>
                    <a:pt x="53594" y="12065"/>
                  </a:cubicBezTo>
                  <a:cubicBezTo>
                    <a:pt x="59563" y="14097"/>
                    <a:pt x="61595" y="14097"/>
                    <a:pt x="61595" y="14097"/>
                  </a:cubicBezTo>
                  <a:cubicBezTo>
                    <a:pt x="115189" y="0"/>
                    <a:pt x="133096" y="37973"/>
                    <a:pt x="148971" y="76073"/>
                  </a:cubicBezTo>
                  <a:cubicBezTo>
                    <a:pt x="151003" y="78105"/>
                    <a:pt x="151003" y="84074"/>
                    <a:pt x="148971" y="86106"/>
                  </a:cubicBezTo>
                  <a:cubicBezTo>
                    <a:pt x="139065" y="104140"/>
                    <a:pt x="129159" y="120142"/>
                    <a:pt x="119126" y="138176"/>
                  </a:cubicBezTo>
                  <a:cubicBezTo>
                    <a:pt x="117094" y="140208"/>
                    <a:pt x="115189" y="144145"/>
                    <a:pt x="111125" y="144145"/>
                  </a:cubicBezTo>
                  <a:cubicBezTo>
                    <a:pt x="91313" y="144145"/>
                    <a:pt x="71374" y="144145"/>
                    <a:pt x="49530" y="144145"/>
                  </a:cubicBezTo>
                  <a:cubicBezTo>
                    <a:pt x="37719" y="122047"/>
                    <a:pt x="23876" y="98044"/>
                    <a:pt x="9906" y="76073"/>
                  </a:cubicBezTo>
                  <a:cubicBezTo>
                    <a:pt x="21844" y="56007"/>
                    <a:pt x="33782" y="36068"/>
                    <a:pt x="45720" y="18034"/>
                  </a:cubicBezTo>
                  <a:cubicBezTo>
                    <a:pt x="45720" y="16002"/>
                    <a:pt x="47752" y="13970"/>
                    <a:pt x="47752" y="13970"/>
                  </a:cubicBezTo>
                  <a:cubicBezTo>
                    <a:pt x="45720" y="12065"/>
                    <a:pt x="43688" y="12065"/>
                    <a:pt x="43688" y="1003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8" name="Group 320">
            <a:extLst>
              <a:ext uri="{FF2B5EF4-FFF2-40B4-BE49-F238E27FC236}">
                <a16:creationId xmlns:a16="http://schemas.microsoft.com/office/drawing/2014/main" id="{F8F6F772-719C-6E7D-4CE3-AA54EB8401F1}"/>
              </a:ext>
            </a:extLst>
          </p:cNvPr>
          <p:cNvGrpSpPr/>
          <p:nvPr/>
        </p:nvGrpSpPr>
        <p:grpSpPr>
          <a:xfrm>
            <a:off x="14370480" y="10089360"/>
            <a:ext cx="61020" cy="55620"/>
            <a:chOff x="0" y="0"/>
            <a:chExt cx="81360" cy="74160"/>
          </a:xfrm>
        </p:grpSpPr>
        <p:sp>
          <p:nvSpPr>
            <p:cNvPr id="179" name="Freeform 321">
              <a:extLst>
                <a:ext uri="{FF2B5EF4-FFF2-40B4-BE49-F238E27FC236}">
                  <a16:creationId xmlns:a16="http://schemas.microsoft.com/office/drawing/2014/main" id="{DEAB1A55-7A4F-38A1-ED12-BD3E9117BA40}"/>
                </a:ext>
              </a:extLst>
            </p:cNvPr>
            <p:cNvSpPr/>
            <p:nvPr/>
          </p:nvSpPr>
          <p:spPr>
            <a:xfrm>
              <a:off x="0" y="0"/>
              <a:ext cx="81280" cy="74168"/>
            </a:xfrm>
            <a:custGeom>
              <a:avLst/>
              <a:gdLst/>
              <a:ahLst/>
              <a:cxnLst/>
              <a:rect l="l" t="t" r="r" b="b"/>
              <a:pathLst>
                <a:path w="81280" h="74168">
                  <a:moveTo>
                    <a:pt x="35687" y="74168"/>
                  </a:moveTo>
                  <a:cubicBezTo>
                    <a:pt x="47625" y="72136"/>
                    <a:pt x="57531" y="74168"/>
                    <a:pt x="61468" y="68199"/>
                  </a:cubicBezTo>
                  <a:cubicBezTo>
                    <a:pt x="69469" y="60071"/>
                    <a:pt x="75438" y="48133"/>
                    <a:pt x="77343" y="38100"/>
                  </a:cubicBezTo>
                  <a:cubicBezTo>
                    <a:pt x="81280" y="28067"/>
                    <a:pt x="59436" y="0"/>
                    <a:pt x="51562" y="0"/>
                  </a:cubicBezTo>
                  <a:cubicBezTo>
                    <a:pt x="39624" y="2032"/>
                    <a:pt x="25781" y="0"/>
                    <a:pt x="15875" y="5969"/>
                  </a:cubicBezTo>
                  <a:cubicBezTo>
                    <a:pt x="8001" y="12065"/>
                    <a:pt x="0" y="26035"/>
                    <a:pt x="0" y="38100"/>
                  </a:cubicBezTo>
                  <a:cubicBezTo>
                    <a:pt x="0" y="46101"/>
                    <a:pt x="8001" y="58166"/>
                    <a:pt x="13843" y="64135"/>
                  </a:cubicBezTo>
                  <a:cubicBezTo>
                    <a:pt x="19685" y="70104"/>
                    <a:pt x="29718" y="72136"/>
                    <a:pt x="35687" y="74168"/>
                  </a:cubicBezTo>
                  <a:close/>
                  <a:moveTo>
                    <a:pt x="37719" y="5969"/>
                  </a:moveTo>
                  <a:cubicBezTo>
                    <a:pt x="53594" y="5969"/>
                    <a:pt x="71501" y="22098"/>
                    <a:pt x="71501" y="38100"/>
                  </a:cubicBezTo>
                  <a:cubicBezTo>
                    <a:pt x="71501" y="52070"/>
                    <a:pt x="53594" y="68199"/>
                    <a:pt x="37719" y="68199"/>
                  </a:cubicBezTo>
                  <a:cubicBezTo>
                    <a:pt x="23876" y="68199"/>
                    <a:pt x="5969" y="50165"/>
                    <a:pt x="5969" y="36068"/>
                  </a:cubicBezTo>
                  <a:cubicBezTo>
                    <a:pt x="5969" y="21971"/>
                    <a:pt x="23876" y="5969"/>
                    <a:pt x="37719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0" name="Group 322">
            <a:extLst>
              <a:ext uri="{FF2B5EF4-FFF2-40B4-BE49-F238E27FC236}">
                <a16:creationId xmlns:a16="http://schemas.microsoft.com/office/drawing/2014/main" id="{ED7B754F-9876-8265-9EEF-ECC9BBF85CE3}"/>
              </a:ext>
            </a:extLst>
          </p:cNvPr>
          <p:cNvGrpSpPr/>
          <p:nvPr/>
        </p:nvGrpSpPr>
        <p:grpSpPr>
          <a:xfrm>
            <a:off x="14369400" y="9747540"/>
            <a:ext cx="61560" cy="52380"/>
            <a:chOff x="0" y="0"/>
            <a:chExt cx="82080" cy="69840"/>
          </a:xfrm>
        </p:grpSpPr>
        <p:sp>
          <p:nvSpPr>
            <p:cNvPr id="181" name="Freeform 323">
              <a:extLst>
                <a:ext uri="{FF2B5EF4-FFF2-40B4-BE49-F238E27FC236}">
                  <a16:creationId xmlns:a16="http://schemas.microsoft.com/office/drawing/2014/main" id="{729B0844-C28D-0224-66C1-A1B81F55B1B4}"/>
                </a:ext>
              </a:extLst>
            </p:cNvPr>
            <p:cNvSpPr/>
            <p:nvPr/>
          </p:nvSpPr>
          <p:spPr>
            <a:xfrm>
              <a:off x="0" y="0"/>
              <a:ext cx="82042" cy="69850"/>
            </a:xfrm>
            <a:custGeom>
              <a:avLst/>
              <a:gdLst/>
              <a:ahLst/>
              <a:cxnLst/>
              <a:rect l="l" t="t" r="r" b="b"/>
              <a:pathLst>
                <a:path w="82042" h="69850">
                  <a:moveTo>
                    <a:pt x="42037" y="69850"/>
                  </a:moveTo>
                  <a:cubicBezTo>
                    <a:pt x="60071" y="69850"/>
                    <a:pt x="82042" y="49911"/>
                    <a:pt x="82042" y="35941"/>
                  </a:cubicBezTo>
                  <a:cubicBezTo>
                    <a:pt x="80137" y="17907"/>
                    <a:pt x="60071" y="0"/>
                    <a:pt x="42037" y="0"/>
                  </a:cubicBezTo>
                  <a:cubicBezTo>
                    <a:pt x="24003" y="0"/>
                    <a:pt x="0" y="19939"/>
                    <a:pt x="0" y="35941"/>
                  </a:cubicBezTo>
                  <a:cubicBezTo>
                    <a:pt x="2032" y="51943"/>
                    <a:pt x="21971" y="69850"/>
                    <a:pt x="42037" y="69850"/>
                  </a:cubicBezTo>
                  <a:close/>
                  <a:moveTo>
                    <a:pt x="42037" y="67818"/>
                  </a:moveTo>
                  <a:cubicBezTo>
                    <a:pt x="28067" y="67818"/>
                    <a:pt x="8001" y="49911"/>
                    <a:pt x="8001" y="35941"/>
                  </a:cubicBezTo>
                  <a:cubicBezTo>
                    <a:pt x="8001" y="24003"/>
                    <a:pt x="26035" y="3937"/>
                    <a:pt x="40005" y="3937"/>
                  </a:cubicBezTo>
                  <a:cubicBezTo>
                    <a:pt x="56007" y="3937"/>
                    <a:pt x="74041" y="21844"/>
                    <a:pt x="74041" y="35814"/>
                  </a:cubicBezTo>
                  <a:cubicBezTo>
                    <a:pt x="74041" y="47752"/>
                    <a:pt x="53975" y="67691"/>
                    <a:pt x="42037" y="6769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2" name="Group 324">
            <a:extLst>
              <a:ext uri="{FF2B5EF4-FFF2-40B4-BE49-F238E27FC236}">
                <a16:creationId xmlns:a16="http://schemas.microsoft.com/office/drawing/2014/main" id="{4DE314EC-5882-B420-30DD-7DC1414D09D4}"/>
              </a:ext>
            </a:extLst>
          </p:cNvPr>
          <p:cNvGrpSpPr/>
          <p:nvPr/>
        </p:nvGrpSpPr>
        <p:grpSpPr>
          <a:xfrm>
            <a:off x="14165280" y="10008360"/>
            <a:ext cx="52380" cy="98280"/>
            <a:chOff x="0" y="0"/>
            <a:chExt cx="69840" cy="131040"/>
          </a:xfrm>
        </p:grpSpPr>
        <p:sp>
          <p:nvSpPr>
            <p:cNvPr id="183" name="Freeform 325">
              <a:extLst>
                <a:ext uri="{FF2B5EF4-FFF2-40B4-BE49-F238E27FC236}">
                  <a16:creationId xmlns:a16="http://schemas.microsoft.com/office/drawing/2014/main" id="{11730695-9C1D-368D-6F2E-F54698960198}"/>
                </a:ext>
              </a:extLst>
            </p:cNvPr>
            <p:cNvSpPr/>
            <p:nvPr/>
          </p:nvSpPr>
          <p:spPr>
            <a:xfrm>
              <a:off x="0" y="0"/>
              <a:ext cx="69850" cy="131064"/>
            </a:xfrm>
            <a:custGeom>
              <a:avLst/>
              <a:gdLst/>
              <a:ahLst/>
              <a:cxnLst/>
              <a:rect l="l" t="t" r="r" b="b"/>
              <a:pathLst>
                <a:path w="69850" h="131064">
                  <a:moveTo>
                    <a:pt x="0" y="0"/>
                  </a:moveTo>
                  <a:cubicBezTo>
                    <a:pt x="8001" y="49657"/>
                    <a:pt x="33909" y="91313"/>
                    <a:pt x="67818" y="131064"/>
                  </a:cubicBezTo>
                  <a:cubicBezTo>
                    <a:pt x="69850" y="125095"/>
                    <a:pt x="69850" y="123063"/>
                    <a:pt x="69850" y="121158"/>
                  </a:cubicBezTo>
                  <a:cubicBezTo>
                    <a:pt x="31877" y="87376"/>
                    <a:pt x="17907" y="43688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4" name="Group 326">
            <a:extLst>
              <a:ext uri="{FF2B5EF4-FFF2-40B4-BE49-F238E27FC236}">
                <a16:creationId xmlns:a16="http://schemas.microsoft.com/office/drawing/2014/main" id="{828B1692-17AB-9739-CCA9-C45B85A4EDAE}"/>
              </a:ext>
            </a:extLst>
          </p:cNvPr>
          <p:cNvGrpSpPr/>
          <p:nvPr/>
        </p:nvGrpSpPr>
        <p:grpSpPr>
          <a:xfrm>
            <a:off x="14373720" y="9918180"/>
            <a:ext cx="53460" cy="52380"/>
            <a:chOff x="0" y="0"/>
            <a:chExt cx="71280" cy="69840"/>
          </a:xfrm>
        </p:grpSpPr>
        <p:sp>
          <p:nvSpPr>
            <p:cNvPr id="185" name="Freeform 327">
              <a:extLst>
                <a:ext uri="{FF2B5EF4-FFF2-40B4-BE49-F238E27FC236}">
                  <a16:creationId xmlns:a16="http://schemas.microsoft.com/office/drawing/2014/main" id="{322F7133-093C-9B51-8D9E-5EA6CAB15337}"/>
                </a:ext>
              </a:extLst>
            </p:cNvPr>
            <p:cNvSpPr/>
            <p:nvPr/>
          </p:nvSpPr>
          <p:spPr>
            <a:xfrm>
              <a:off x="0" y="0"/>
              <a:ext cx="71247" cy="69850"/>
            </a:xfrm>
            <a:custGeom>
              <a:avLst/>
              <a:gdLst/>
              <a:ahLst/>
              <a:cxnLst/>
              <a:rect l="l" t="t" r="r" b="b"/>
              <a:pathLst>
                <a:path w="71247" h="69850">
                  <a:moveTo>
                    <a:pt x="37592" y="69850"/>
                  </a:moveTo>
                  <a:cubicBezTo>
                    <a:pt x="59309" y="69850"/>
                    <a:pt x="71247" y="55880"/>
                    <a:pt x="71247" y="33909"/>
                  </a:cubicBezTo>
                  <a:cubicBezTo>
                    <a:pt x="71247" y="13970"/>
                    <a:pt x="53467" y="0"/>
                    <a:pt x="33655" y="0"/>
                  </a:cubicBezTo>
                  <a:cubicBezTo>
                    <a:pt x="13843" y="0"/>
                    <a:pt x="0" y="13970"/>
                    <a:pt x="0" y="35941"/>
                  </a:cubicBezTo>
                  <a:cubicBezTo>
                    <a:pt x="9906" y="17907"/>
                    <a:pt x="17780" y="0"/>
                    <a:pt x="41529" y="5969"/>
                  </a:cubicBezTo>
                  <a:cubicBezTo>
                    <a:pt x="55372" y="9906"/>
                    <a:pt x="65278" y="19939"/>
                    <a:pt x="65278" y="33909"/>
                  </a:cubicBezTo>
                  <a:cubicBezTo>
                    <a:pt x="67310" y="53848"/>
                    <a:pt x="55372" y="63881"/>
                    <a:pt x="37592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6" name="Group 328">
            <a:extLst>
              <a:ext uri="{FF2B5EF4-FFF2-40B4-BE49-F238E27FC236}">
                <a16:creationId xmlns:a16="http://schemas.microsoft.com/office/drawing/2014/main" id="{71632860-7172-AB2E-B648-C09DBEA30E3F}"/>
              </a:ext>
            </a:extLst>
          </p:cNvPr>
          <p:cNvGrpSpPr/>
          <p:nvPr/>
        </p:nvGrpSpPr>
        <p:grpSpPr>
          <a:xfrm>
            <a:off x="14669100" y="9835560"/>
            <a:ext cx="43740" cy="89100"/>
            <a:chOff x="0" y="0"/>
            <a:chExt cx="58320" cy="118800"/>
          </a:xfrm>
        </p:grpSpPr>
        <p:sp>
          <p:nvSpPr>
            <p:cNvPr id="187" name="Freeform 329">
              <a:extLst>
                <a:ext uri="{FF2B5EF4-FFF2-40B4-BE49-F238E27FC236}">
                  <a16:creationId xmlns:a16="http://schemas.microsoft.com/office/drawing/2014/main" id="{FEFAF731-F8A4-0299-F9FD-39E37E33C2CA}"/>
                </a:ext>
              </a:extLst>
            </p:cNvPr>
            <p:cNvSpPr/>
            <p:nvPr/>
          </p:nvSpPr>
          <p:spPr>
            <a:xfrm>
              <a:off x="-2032" y="0"/>
              <a:ext cx="60325" cy="118745"/>
            </a:xfrm>
            <a:custGeom>
              <a:avLst/>
              <a:gdLst/>
              <a:ahLst/>
              <a:cxnLst/>
              <a:rect l="l" t="t" r="r" b="b"/>
              <a:pathLst>
                <a:path w="60325" h="118745">
                  <a:moveTo>
                    <a:pt x="60325" y="118745"/>
                  </a:moveTo>
                  <a:cubicBezTo>
                    <a:pt x="56134" y="76454"/>
                    <a:pt x="37465" y="40259"/>
                    <a:pt x="10414" y="8001"/>
                  </a:cubicBezTo>
                  <a:cubicBezTo>
                    <a:pt x="8255" y="4064"/>
                    <a:pt x="4064" y="2032"/>
                    <a:pt x="0" y="0"/>
                  </a:cubicBezTo>
                  <a:cubicBezTo>
                    <a:pt x="0" y="2032"/>
                    <a:pt x="0" y="4064"/>
                    <a:pt x="2032" y="6096"/>
                  </a:cubicBezTo>
                  <a:cubicBezTo>
                    <a:pt x="29083" y="36195"/>
                    <a:pt x="45720" y="70485"/>
                    <a:pt x="56134" y="110744"/>
                  </a:cubicBezTo>
                  <a:cubicBezTo>
                    <a:pt x="56134" y="112776"/>
                    <a:pt x="58166" y="114808"/>
                    <a:pt x="60325" y="11874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8" name="Group 330">
            <a:extLst>
              <a:ext uri="{FF2B5EF4-FFF2-40B4-BE49-F238E27FC236}">
                <a16:creationId xmlns:a16="http://schemas.microsoft.com/office/drawing/2014/main" id="{2B376054-1B7D-637C-1E3E-DC859B4FB80B}"/>
              </a:ext>
            </a:extLst>
          </p:cNvPr>
          <p:cNvGrpSpPr/>
          <p:nvPr/>
        </p:nvGrpSpPr>
        <p:grpSpPr>
          <a:xfrm>
            <a:off x="14156640" y="9918180"/>
            <a:ext cx="2700" cy="55620"/>
            <a:chOff x="0" y="0"/>
            <a:chExt cx="3600" cy="74160"/>
          </a:xfrm>
        </p:grpSpPr>
        <p:sp>
          <p:nvSpPr>
            <p:cNvPr id="189" name="Freeform 331">
              <a:extLst>
                <a:ext uri="{FF2B5EF4-FFF2-40B4-BE49-F238E27FC236}">
                  <a16:creationId xmlns:a16="http://schemas.microsoft.com/office/drawing/2014/main" id="{3CF28BD2-10CD-7341-40D0-FA3B5BA6B072}"/>
                </a:ext>
              </a:extLst>
            </p:cNvPr>
            <p:cNvSpPr/>
            <p:nvPr/>
          </p:nvSpPr>
          <p:spPr>
            <a:xfrm>
              <a:off x="0" y="0"/>
              <a:ext cx="3556" cy="74168"/>
            </a:xfrm>
            <a:custGeom>
              <a:avLst/>
              <a:gdLst/>
              <a:ahLst/>
              <a:cxnLst/>
              <a:rect l="l" t="t" r="r" b="b"/>
              <a:pathLst>
                <a:path w="3556" h="74168">
                  <a:moveTo>
                    <a:pt x="0" y="0"/>
                  </a:moveTo>
                  <a:cubicBezTo>
                    <a:pt x="0" y="26035"/>
                    <a:pt x="0" y="50165"/>
                    <a:pt x="0" y="74168"/>
                  </a:cubicBezTo>
                  <a:cubicBezTo>
                    <a:pt x="1778" y="74168"/>
                    <a:pt x="1778" y="74168"/>
                    <a:pt x="3556" y="74168"/>
                  </a:cubicBezTo>
                  <a:cubicBezTo>
                    <a:pt x="3556" y="50165"/>
                    <a:pt x="3556" y="24003"/>
                    <a:pt x="3556" y="0"/>
                  </a:cubicBezTo>
                  <a:cubicBezTo>
                    <a:pt x="1778" y="0"/>
                    <a:pt x="177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0" name="Group 332">
            <a:extLst>
              <a:ext uri="{FF2B5EF4-FFF2-40B4-BE49-F238E27FC236}">
                <a16:creationId xmlns:a16="http://schemas.microsoft.com/office/drawing/2014/main" id="{269FBE4E-EC12-25A9-AD6E-D49A22C33496}"/>
              </a:ext>
            </a:extLst>
          </p:cNvPr>
          <p:cNvGrpSpPr/>
          <p:nvPr/>
        </p:nvGrpSpPr>
        <p:grpSpPr>
          <a:xfrm>
            <a:off x="17358300" y="9256680"/>
            <a:ext cx="28620" cy="28620"/>
            <a:chOff x="0" y="0"/>
            <a:chExt cx="38160" cy="38160"/>
          </a:xfrm>
        </p:grpSpPr>
        <p:sp>
          <p:nvSpPr>
            <p:cNvPr id="191" name="Freeform 333">
              <a:extLst>
                <a:ext uri="{FF2B5EF4-FFF2-40B4-BE49-F238E27FC236}">
                  <a16:creationId xmlns:a16="http://schemas.microsoft.com/office/drawing/2014/main" id="{E08AA135-01BA-0FF7-06C6-14ABE9C7DEDD}"/>
                </a:ext>
              </a:extLst>
            </p:cNvPr>
            <p:cNvSpPr/>
            <p:nvPr/>
          </p:nvSpPr>
          <p:spPr>
            <a:xfrm>
              <a:off x="0" y="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0066" y="0"/>
                  </a:moveTo>
                  <a:cubicBezTo>
                    <a:pt x="8001" y="0"/>
                    <a:pt x="0" y="5969"/>
                    <a:pt x="0" y="18034"/>
                  </a:cubicBezTo>
                  <a:cubicBezTo>
                    <a:pt x="0" y="30099"/>
                    <a:pt x="5969" y="38100"/>
                    <a:pt x="18034" y="38100"/>
                  </a:cubicBezTo>
                  <a:cubicBezTo>
                    <a:pt x="30099" y="38100"/>
                    <a:pt x="36195" y="32131"/>
                    <a:pt x="38100" y="20066"/>
                  </a:cubicBezTo>
                  <a:cubicBezTo>
                    <a:pt x="38100" y="8001"/>
                    <a:pt x="30099" y="2032"/>
                    <a:pt x="20066" y="0"/>
                  </a:cubicBezTo>
                  <a:close/>
                  <a:moveTo>
                    <a:pt x="18034" y="38100"/>
                  </a:moveTo>
                  <a:cubicBezTo>
                    <a:pt x="12065" y="30099"/>
                    <a:pt x="4064" y="24130"/>
                    <a:pt x="5969" y="18034"/>
                  </a:cubicBezTo>
                  <a:cubicBezTo>
                    <a:pt x="5969" y="13970"/>
                    <a:pt x="13970" y="5969"/>
                    <a:pt x="20066" y="5969"/>
                  </a:cubicBezTo>
                  <a:cubicBezTo>
                    <a:pt x="24130" y="5969"/>
                    <a:pt x="32131" y="16002"/>
                    <a:pt x="32131" y="20066"/>
                  </a:cubicBezTo>
                  <a:cubicBezTo>
                    <a:pt x="32131" y="24130"/>
                    <a:pt x="24130" y="30099"/>
                    <a:pt x="18034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2" name="Group 334">
            <a:extLst>
              <a:ext uri="{FF2B5EF4-FFF2-40B4-BE49-F238E27FC236}">
                <a16:creationId xmlns:a16="http://schemas.microsoft.com/office/drawing/2014/main" id="{7568455C-6271-9786-8230-E2BC99E6B751}"/>
              </a:ext>
            </a:extLst>
          </p:cNvPr>
          <p:cNvGrpSpPr/>
          <p:nvPr/>
        </p:nvGrpSpPr>
        <p:grpSpPr>
          <a:xfrm>
            <a:off x="17710920" y="9256680"/>
            <a:ext cx="29700" cy="28620"/>
            <a:chOff x="0" y="0"/>
            <a:chExt cx="39600" cy="38160"/>
          </a:xfrm>
        </p:grpSpPr>
        <p:sp>
          <p:nvSpPr>
            <p:cNvPr id="193" name="Freeform 335">
              <a:extLst>
                <a:ext uri="{FF2B5EF4-FFF2-40B4-BE49-F238E27FC236}">
                  <a16:creationId xmlns:a16="http://schemas.microsoft.com/office/drawing/2014/main" id="{431BA302-5D4A-796B-494F-C6722D5823E3}"/>
                </a:ext>
              </a:extLst>
            </p:cNvPr>
            <p:cNvSpPr/>
            <p:nvPr/>
          </p:nvSpPr>
          <p:spPr>
            <a:xfrm>
              <a:off x="0" y="0"/>
              <a:ext cx="39624" cy="38100"/>
            </a:xfrm>
            <a:custGeom>
              <a:avLst/>
              <a:gdLst/>
              <a:ahLst/>
              <a:cxnLst/>
              <a:rect l="l" t="t" r="r" b="b"/>
              <a:pathLst>
                <a:path w="39624" h="38100">
                  <a:moveTo>
                    <a:pt x="13843" y="38100"/>
                  </a:moveTo>
                  <a:cubicBezTo>
                    <a:pt x="31623" y="38100"/>
                    <a:pt x="37592" y="32131"/>
                    <a:pt x="39624" y="20066"/>
                  </a:cubicBezTo>
                  <a:cubicBezTo>
                    <a:pt x="39624" y="8001"/>
                    <a:pt x="31623" y="0"/>
                    <a:pt x="19812" y="0"/>
                  </a:cubicBezTo>
                  <a:cubicBezTo>
                    <a:pt x="9906" y="0"/>
                    <a:pt x="0" y="8001"/>
                    <a:pt x="2032" y="18034"/>
                  </a:cubicBezTo>
                  <a:cubicBezTo>
                    <a:pt x="2032" y="26035"/>
                    <a:pt x="9906" y="34163"/>
                    <a:pt x="13970" y="38100"/>
                  </a:cubicBezTo>
                  <a:close/>
                  <a:moveTo>
                    <a:pt x="19939" y="0"/>
                  </a:moveTo>
                  <a:cubicBezTo>
                    <a:pt x="25908" y="10033"/>
                    <a:pt x="33782" y="14097"/>
                    <a:pt x="33782" y="20066"/>
                  </a:cubicBezTo>
                  <a:cubicBezTo>
                    <a:pt x="31750" y="24130"/>
                    <a:pt x="25908" y="32131"/>
                    <a:pt x="19939" y="32131"/>
                  </a:cubicBezTo>
                  <a:cubicBezTo>
                    <a:pt x="16002" y="32131"/>
                    <a:pt x="8001" y="24130"/>
                    <a:pt x="8001" y="20066"/>
                  </a:cubicBezTo>
                  <a:cubicBezTo>
                    <a:pt x="8001" y="14097"/>
                    <a:pt x="13970" y="10033"/>
                    <a:pt x="1993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4" name="Group 336">
            <a:extLst>
              <a:ext uri="{FF2B5EF4-FFF2-40B4-BE49-F238E27FC236}">
                <a16:creationId xmlns:a16="http://schemas.microsoft.com/office/drawing/2014/main" id="{8429562E-C5FA-3C4F-C64E-325A94095E45}"/>
              </a:ext>
            </a:extLst>
          </p:cNvPr>
          <p:cNvGrpSpPr/>
          <p:nvPr/>
        </p:nvGrpSpPr>
        <p:grpSpPr>
          <a:xfrm>
            <a:off x="14374800" y="10093680"/>
            <a:ext cx="49140" cy="46440"/>
            <a:chOff x="0" y="0"/>
            <a:chExt cx="65520" cy="61920"/>
          </a:xfrm>
        </p:grpSpPr>
        <p:sp>
          <p:nvSpPr>
            <p:cNvPr id="195" name="Freeform 337">
              <a:extLst>
                <a:ext uri="{FF2B5EF4-FFF2-40B4-BE49-F238E27FC236}">
                  <a16:creationId xmlns:a16="http://schemas.microsoft.com/office/drawing/2014/main" id="{E0E0CD01-3135-25AC-BB52-837C93940D0F}"/>
                </a:ext>
              </a:extLst>
            </p:cNvPr>
            <p:cNvSpPr/>
            <p:nvPr/>
          </p:nvSpPr>
          <p:spPr>
            <a:xfrm>
              <a:off x="0" y="0"/>
              <a:ext cx="65532" cy="61976"/>
            </a:xfrm>
            <a:custGeom>
              <a:avLst/>
              <a:gdLst/>
              <a:ahLst/>
              <a:cxnLst/>
              <a:rect l="l" t="t" r="r" b="b"/>
              <a:pathLst>
                <a:path w="65532" h="61976">
                  <a:moveTo>
                    <a:pt x="31750" y="0"/>
                  </a:moveTo>
                  <a:cubicBezTo>
                    <a:pt x="17907" y="0"/>
                    <a:pt x="0" y="16002"/>
                    <a:pt x="0" y="29972"/>
                  </a:cubicBezTo>
                  <a:cubicBezTo>
                    <a:pt x="0" y="43942"/>
                    <a:pt x="17907" y="61976"/>
                    <a:pt x="31750" y="61976"/>
                  </a:cubicBezTo>
                  <a:cubicBezTo>
                    <a:pt x="47625" y="61976"/>
                    <a:pt x="65532" y="45974"/>
                    <a:pt x="65532" y="32004"/>
                  </a:cubicBezTo>
                  <a:cubicBezTo>
                    <a:pt x="65532" y="16002"/>
                    <a:pt x="47625" y="0"/>
                    <a:pt x="31750" y="0"/>
                  </a:cubicBezTo>
                  <a:close/>
                  <a:moveTo>
                    <a:pt x="13843" y="25908"/>
                  </a:moveTo>
                  <a:cubicBezTo>
                    <a:pt x="17780" y="21971"/>
                    <a:pt x="23749" y="13970"/>
                    <a:pt x="31750" y="11938"/>
                  </a:cubicBezTo>
                  <a:cubicBezTo>
                    <a:pt x="43688" y="9906"/>
                    <a:pt x="51562" y="17907"/>
                    <a:pt x="51562" y="31877"/>
                  </a:cubicBezTo>
                  <a:cubicBezTo>
                    <a:pt x="51562" y="43815"/>
                    <a:pt x="45593" y="49911"/>
                    <a:pt x="33655" y="49911"/>
                  </a:cubicBezTo>
                  <a:cubicBezTo>
                    <a:pt x="19812" y="49911"/>
                    <a:pt x="13843" y="43942"/>
                    <a:pt x="13843" y="259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6" name="Group 338">
            <a:extLst>
              <a:ext uri="{FF2B5EF4-FFF2-40B4-BE49-F238E27FC236}">
                <a16:creationId xmlns:a16="http://schemas.microsoft.com/office/drawing/2014/main" id="{1A5E2A41-C971-EBA6-DE15-9E76AD43D1AD}"/>
              </a:ext>
            </a:extLst>
          </p:cNvPr>
          <p:cNvGrpSpPr/>
          <p:nvPr/>
        </p:nvGrpSpPr>
        <p:grpSpPr>
          <a:xfrm>
            <a:off x="14374800" y="9750780"/>
            <a:ext cx="49140" cy="48060"/>
            <a:chOff x="0" y="0"/>
            <a:chExt cx="65520" cy="64080"/>
          </a:xfrm>
        </p:grpSpPr>
        <p:sp>
          <p:nvSpPr>
            <p:cNvPr id="197" name="Freeform 339">
              <a:extLst>
                <a:ext uri="{FF2B5EF4-FFF2-40B4-BE49-F238E27FC236}">
                  <a16:creationId xmlns:a16="http://schemas.microsoft.com/office/drawing/2014/main" id="{A855520F-A883-9967-266C-E54711144070}"/>
                </a:ext>
              </a:extLst>
            </p:cNvPr>
            <p:cNvSpPr/>
            <p:nvPr/>
          </p:nvSpPr>
          <p:spPr>
            <a:xfrm>
              <a:off x="0" y="0"/>
              <a:ext cx="65532" cy="64135"/>
            </a:xfrm>
            <a:custGeom>
              <a:avLst/>
              <a:gdLst/>
              <a:ahLst/>
              <a:cxnLst/>
              <a:rect l="l" t="t" r="r" b="b"/>
              <a:pathLst>
                <a:path w="65532" h="64135">
                  <a:moveTo>
                    <a:pt x="33782" y="64135"/>
                  </a:moveTo>
                  <a:cubicBezTo>
                    <a:pt x="45720" y="64135"/>
                    <a:pt x="65532" y="44069"/>
                    <a:pt x="65532" y="32131"/>
                  </a:cubicBezTo>
                  <a:cubicBezTo>
                    <a:pt x="65532" y="18034"/>
                    <a:pt x="47625" y="0"/>
                    <a:pt x="31750" y="0"/>
                  </a:cubicBezTo>
                  <a:cubicBezTo>
                    <a:pt x="17907" y="0"/>
                    <a:pt x="0" y="20066"/>
                    <a:pt x="0" y="32004"/>
                  </a:cubicBezTo>
                  <a:cubicBezTo>
                    <a:pt x="0" y="45974"/>
                    <a:pt x="19812" y="64008"/>
                    <a:pt x="33782" y="64008"/>
                  </a:cubicBezTo>
                  <a:close/>
                  <a:moveTo>
                    <a:pt x="27813" y="12065"/>
                  </a:moveTo>
                  <a:cubicBezTo>
                    <a:pt x="45720" y="12065"/>
                    <a:pt x="51689" y="20066"/>
                    <a:pt x="51689" y="32131"/>
                  </a:cubicBezTo>
                  <a:cubicBezTo>
                    <a:pt x="51689" y="44196"/>
                    <a:pt x="43688" y="50038"/>
                    <a:pt x="33782" y="50038"/>
                  </a:cubicBezTo>
                  <a:cubicBezTo>
                    <a:pt x="19939" y="50038"/>
                    <a:pt x="11938" y="44069"/>
                    <a:pt x="13970" y="29972"/>
                  </a:cubicBezTo>
                  <a:cubicBezTo>
                    <a:pt x="16002" y="21971"/>
                    <a:pt x="23876" y="16002"/>
                    <a:pt x="27813" y="119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8" name="Group 340">
            <a:extLst>
              <a:ext uri="{FF2B5EF4-FFF2-40B4-BE49-F238E27FC236}">
                <a16:creationId xmlns:a16="http://schemas.microsoft.com/office/drawing/2014/main" id="{DFB50254-A946-AF46-5CF4-1FC6EA3EA1DE}"/>
              </a:ext>
            </a:extLst>
          </p:cNvPr>
          <p:cNvGrpSpPr/>
          <p:nvPr/>
        </p:nvGrpSpPr>
        <p:grpSpPr>
          <a:xfrm>
            <a:off x="17361540" y="9261000"/>
            <a:ext cx="21600" cy="23760"/>
            <a:chOff x="0" y="0"/>
            <a:chExt cx="28800" cy="31680"/>
          </a:xfrm>
        </p:grpSpPr>
        <p:sp>
          <p:nvSpPr>
            <p:cNvPr id="199" name="Freeform 341">
              <a:extLst>
                <a:ext uri="{FF2B5EF4-FFF2-40B4-BE49-F238E27FC236}">
                  <a16:creationId xmlns:a16="http://schemas.microsoft.com/office/drawing/2014/main" id="{06C4AAA8-BC6C-68E1-43B6-EBD64CB88301}"/>
                </a:ext>
              </a:extLst>
            </p:cNvPr>
            <p:cNvSpPr/>
            <p:nvPr/>
          </p:nvSpPr>
          <p:spPr>
            <a:xfrm>
              <a:off x="0" y="0"/>
              <a:ext cx="28702" cy="31750"/>
            </a:xfrm>
            <a:custGeom>
              <a:avLst/>
              <a:gdLst/>
              <a:ahLst/>
              <a:cxnLst/>
              <a:rect l="l" t="t" r="r" b="b"/>
              <a:pathLst>
                <a:path w="28702" h="31750">
                  <a:moveTo>
                    <a:pt x="14351" y="31623"/>
                  </a:moveTo>
                  <a:cubicBezTo>
                    <a:pt x="20574" y="23749"/>
                    <a:pt x="28702" y="17780"/>
                    <a:pt x="28702" y="13843"/>
                  </a:cubicBezTo>
                  <a:cubicBezTo>
                    <a:pt x="28702" y="9906"/>
                    <a:pt x="20574" y="0"/>
                    <a:pt x="16510" y="0"/>
                  </a:cubicBezTo>
                  <a:cubicBezTo>
                    <a:pt x="10287" y="0"/>
                    <a:pt x="2032" y="7874"/>
                    <a:pt x="2032" y="11938"/>
                  </a:cubicBezTo>
                  <a:cubicBezTo>
                    <a:pt x="0" y="17907"/>
                    <a:pt x="8255" y="23876"/>
                    <a:pt x="14351" y="317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0" name="Group 342">
            <a:extLst>
              <a:ext uri="{FF2B5EF4-FFF2-40B4-BE49-F238E27FC236}">
                <a16:creationId xmlns:a16="http://schemas.microsoft.com/office/drawing/2014/main" id="{5EF55157-8FFA-3190-4478-7207630472B7}"/>
              </a:ext>
            </a:extLst>
          </p:cNvPr>
          <p:cNvGrpSpPr/>
          <p:nvPr/>
        </p:nvGrpSpPr>
        <p:grpSpPr>
          <a:xfrm>
            <a:off x="17717940" y="9256680"/>
            <a:ext cx="19440" cy="23760"/>
            <a:chOff x="0" y="0"/>
            <a:chExt cx="25920" cy="31680"/>
          </a:xfrm>
        </p:grpSpPr>
        <p:sp>
          <p:nvSpPr>
            <p:cNvPr id="201" name="Freeform 343">
              <a:extLst>
                <a:ext uri="{FF2B5EF4-FFF2-40B4-BE49-F238E27FC236}">
                  <a16:creationId xmlns:a16="http://schemas.microsoft.com/office/drawing/2014/main" id="{A8E6F98F-876F-0E7C-B231-F10DB85B4287}"/>
                </a:ext>
              </a:extLst>
            </p:cNvPr>
            <p:cNvSpPr/>
            <p:nvPr/>
          </p:nvSpPr>
          <p:spPr>
            <a:xfrm>
              <a:off x="0" y="0"/>
              <a:ext cx="25908" cy="31750"/>
            </a:xfrm>
            <a:custGeom>
              <a:avLst/>
              <a:gdLst/>
              <a:ahLst/>
              <a:cxnLst/>
              <a:rect l="l" t="t" r="r" b="b"/>
              <a:pathLst>
                <a:path w="25908" h="31750">
                  <a:moveTo>
                    <a:pt x="11938" y="0"/>
                  </a:moveTo>
                  <a:cubicBezTo>
                    <a:pt x="5969" y="9906"/>
                    <a:pt x="0" y="13843"/>
                    <a:pt x="0" y="19812"/>
                  </a:cubicBezTo>
                  <a:cubicBezTo>
                    <a:pt x="0" y="23749"/>
                    <a:pt x="8001" y="31750"/>
                    <a:pt x="11938" y="31750"/>
                  </a:cubicBezTo>
                  <a:cubicBezTo>
                    <a:pt x="17907" y="31750"/>
                    <a:pt x="23876" y="23876"/>
                    <a:pt x="25908" y="19812"/>
                  </a:cubicBezTo>
                  <a:cubicBezTo>
                    <a:pt x="25908" y="13843"/>
                    <a:pt x="17907" y="9906"/>
                    <a:pt x="1193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2" name="Group 344">
            <a:extLst>
              <a:ext uri="{FF2B5EF4-FFF2-40B4-BE49-F238E27FC236}">
                <a16:creationId xmlns:a16="http://schemas.microsoft.com/office/drawing/2014/main" id="{321494AA-9466-32F8-4F06-A69D035C97C3}"/>
              </a:ext>
            </a:extLst>
          </p:cNvPr>
          <p:cNvGrpSpPr/>
          <p:nvPr/>
        </p:nvGrpSpPr>
        <p:grpSpPr>
          <a:xfrm>
            <a:off x="14385600" y="10101240"/>
            <a:ext cx="28620" cy="29700"/>
            <a:chOff x="0" y="0"/>
            <a:chExt cx="38160" cy="39600"/>
          </a:xfrm>
        </p:grpSpPr>
        <p:sp>
          <p:nvSpPr>
            <p:cNvPr id="203" name="Freeform 345">
              <a:extLst>
                <a:ext uri="{FF2B5EF4-FFF2-40B4-BE49-F238E27FC236}">
                  <a16:creationId xmlns:a16="http://schemas.microsoft.com/office/drawing/2014/main" id="{CDEC0A96-993D-2A46-5B5C-2BFCB8661EA4}"/>
                </a:ext>
              </a:extLst>
            </p:cNvPr>
            <p:cNvSpPr/>
            <p:nvPr/>
          </p:nvSpPr>
          <p:spPr>
            <a:xfrm>
              <a:off x="0" y="0"/>
              <a:ext cx="38100" cy="39624"/>
            </a:xfrm>
            <a:custGeom>
              <a:avLst/>
              <a:gdLst/>
              <a:ahLst/>
              <a:cxnLst/>
              <a:rect l="l" t="t" r="r" b="b"/>
              <a:pathLst>
                <a:path w="38100" h="39624">
                  <a:moveTo>
                    <a:pt x="0" y="15875"/>
                  </a:moveTo>
                  <a:cubicBezTo>
                    <a:pt x="0" y="33655"/>
                    <a:pt x="5969" y="39624"/>
                    <a:pt x="20066" y="39624"/>
                  </a:cubicBezTo>
                  <a:cubicBezTo>
                    <a:pt x="32131" y="39624"/>
                    <a:pt x="38100" y="33655"/>
                    <a:pt x="38100" y="21844"/>
                  </a:cubicBezTo>
                  <a:cubicBezTo>
                    <a:pt x="38100" y="7874"/>
                    <a:pt x="30099" y="0"/>
                    <a:pt x="18034" y="2032"/>
                  </a:cubicBezTo>
                  <a:cubicBezTo>
                    <a:pt x="10033" y="3937"/>
                    <a:pt x="4064" y="11938"/>
                    <a:pt x="0" y="15875"/>
                  </a:cubicBezTo>
                  <a:close/>
                  <a:moveTo>
                    <a:pt x="20066" y="2032"/>
                  </a:moveTo>
                  <a:cubicBezTo>
                    <a:pt x="26035" y="9906"/>
                    <a:pt x="34163" y="15875"/>
                    <a:pt x="34163" y="19812"/>
                  </a:cubicBezTo>
                  <a:cubicBezTo>
                    <a:pt x="32131" y="25781"/>
                    <a:pt x="24130" y="31750"/>
                    <a:pt x="20066" y="35687"/>
                  </a:cubicBezTo>
                  <a:cubicBezTo>
                    <a:pt x="14097" y="31623"/>
                    <a:pt x="8001" y="25781"/>
                    <a:pt x="5969" y="19812"/>
                  </a:cubicBezTo>
                  <a:cubicBezTo>
                    <a:pt x="5969" y="15875"/>
                    <a:pt x="12065" y="9906"/>
                    <a:pt x="20066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4" name="Group 346">
            <a:extLst>
              <a:ext uri="{FF2B5EF4-FFF2-40B4-BE49-F238E27FC236}">
                <a16:creationId xmlns:a16="http://schemas.microsoft.com/office/drawing/2014/main" id="{59C310AB-214F-6F68-4469-5E7F05946B94}"/>
              </a:ext>
            </a:extLst>
          </p:cNvPr>
          <p:cNvGrpSpPr/>
          <p:nvPr/>
        </p:nvGrpSpPr>
        <p:grpSpPr>
          <a:xfrm>
            <a:off x="14384520" y="9759420"/>
            <a:ext cx="30240" cy="28620"/>
            <a:chOff x="0" y="0"/>
            <a:chExt cx="40320" cy="38160"/>
          </a:xfrm>
        </p:grpSpPr>
        <p:sp>
          <p:nvSpPr>
            <p:cNvPr id="205" name="Freeform 347">
              <a:extLst>
                <a:ext uri="{FF2B5EF4-FFF2-40B4-BE49-F238E27FC236}">
                  <a16:creationId xmlns:a16="http://schemas.microsoft.com/office/drawing/2014/main" id="{2767A4D4-43B8-28A5-3F4A-6170CBA755C5}"/>
                </a:ext>
              </a:extLst>
            </p:cNvPr>
            <p:cNvSpPr/>
            <p:nvPr/>
          </p:nvSpPr>
          <p:spPr>
            <a:xfrm>
              <a:off x="0" y="0"/>
              <a:ext cx="40386" cy="38100"/>
            </a:xfrm>
            <a:custGeom>
              <a:avLst/>
              <a:gdLst/>
              <a:ahLst/>
              <a:cxnLst/>
              <a:rect l="l" t="t" r="r" b="b"/>
              <a:pathLst>
                <a:path w="40386" h="38100">
                  <a:moveTo>
                    <a:pt x="16129" y="0"/>
                  </a:moveTo>
                  <a:cubicBezTo>
                    <a:pt x="12065" y="4064"/>
                    <a:pt x="4064" y="10033"/>
                    <a:pt x="2032" y="18034"/>
                  </a:cubicBezTo>
                  <a:cubicBezTo>
                    <a:pt x="0" y="32131"/>
                    <a:pt x="8001" y="38100"/>
                    <a:pt x="22225" y="38100"/>
                  </a:cubicBezTo>
                  <a:cubicBezTo>
                    <a:pt x="32258" y="38100"/>
                    <a:pt x="40386" y="32131"/>
                    <a:pt x="40386" y="20066"/>
                  </a:cubicBezTo>
                  <a:cubicBezTo>
                    <a:pt x="40386" y="8001"/>
                    <a:pt x="34290" y="0"/>
                    <a:pt x="16129" y="0"/>
                  </a:cubicBezTo>
                  <a:close/>
                  <a:moveTo>
                    <a:pt x="20193" y="38100"/>
                  </a:moveTo>
                  <a:cubicBezTo>
                    <a:pt x="14097" y="30099"/>
                    <a:pt x="8001" y="24130"/>
                    <a:pt x="8001" y="20066"/>
                  </a:cubicBezTo>
                  <a:cubicBezTo>
                    <a:pt x="8001" y="14097"/>
                    <a:pt x="16129" y="5969"/>
                    <a:pt x="22225" y="5969"/>
                  </a:cubicBezTo>
                  <a:cubicBezTo>
                    <a:pt x="26289" y="5969"/>
                    <a:pt x="36322" y="13970"/>
                    <a:pt x="36322" y="18034"/>
                  </a:cubicBezTo>
                  <a:cubicBezTo>
                    <a:pt x="34290" y="24003"/>
                    <a:pt x="28321" y="30099"/>
                    <a:pt x="20193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6" name="Group 348">
            <a:extLst>
              <a:ext uri="{FF2B5EF4-FFF2-40B4-BE49-F238E27FC236}">
                <a16:creationId xmlns:a16="http://schemas.microsoft.com/office/drawing/2014/main" id="{D484F422-A057-C77C-82D5-F1CAE51001A1}"/>
              </a:ext>
            </a:extLst>
          </p:cNvPr>
          <p:cNvGrpSpPr/>
          <p:nvPr/>
        </p:nvGrpSpPr>
        <p:grpSpPr>
          <a:xfrm>
            <a:off x="14389920" y="10102320"/>
            <a:ext cx="21060" cy="25920"/>
            <a:chOff x="0" y="0"/>
            <a:chExt cx="28080" cy="34560"/>
          </a:xfrm>
        </p:grpSpPr>
        <p:sp>
          <p:nvSpPr>
            <p:cNvPr id="207" name="Freeform 349">
              <a:extLst>
                <a:ext uri="{FF2B5EF4-FFF2-40B4-BE49-F238E27FC236}">
                  <a16:creationId xmlns:a16="http://schemas.microsoft.com/office/drawing/2014/main" id="{5F515E1A-A249-9DB6-3545-99EFC83BEF2C}"/>
                </a:ext>
              </a:extLst>
            </p:cNvPr>
            <p:cNvSpPr/>
            <p:nvPr/>
          </p:nvSpPr>
          <p:spPr>
            <a:xfrm>
              <a:off x="0" y="0"/>
              <a:ext cx="28194" cy="34544"/>
            </a:xfrm>
            <a:custGeom>
              <a:avLst/>
              <a:gdLst/>
              <a:ahLst/>
              <a:cxnLst/>
              <a:rect l="l" t="t" r="r" b="b"/>
              <a:pathLst>
                <a:path w="28194" h="34544">
                  <a:moveTo>
                    <a:pt x="14097" y="0"/>
                  </a:moveTo>
                  <a:cubicBezTo>
                    <a:pt x="5969" y="8128"/>
                    <a:pt x="0" y="14224"/>
                    <a:pt x="0" y="18288"/>
                  </a:cubicBezTo>
                  <a:cubicBezTo>
                    <a:pt x="2032" y="24384"/>
                    <a:pt x="8001" y="30480"/>
                    <a:pt x="14097" y="34544"/>
                  </a:cubicBezTo>
                  <a:cubicBezTo>
                    <a:pt x="18161" y="30480"/>
                    <a:pt x="26162" y="24384"/>
                    <a:pt x="28194" y="18288"/>
                  </a:cubicBezTo>
                  <a:cubicBezTo>
                    <a:pt x="28194" y="14224"/>
                    <a:pt x="20193" y="8128"/>
                    <a:pt x="140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8" name="Group 350">
            <a:extLst>
              <a:ext uri="{FF2B5EF4-FFF2-40B4-BE49-F238E27FC236}">
                <a16:creationId xmlns:a16="http://schemas.microsoft.com/office/drawing/2014/main" id="{DE3BB72F-D9B7-4A78-F50C-9287A0DB0002}"/>
              </a:ext>
            </a:extLst>
          </p:cNvPr>
          <p:cNvGrpSpPr/>
          <p:nvPr/>
        </p:nvGrpSpPr>
        <p:grpSpPr>
          <a:xfrm>
            <a:off x="14389920" y="9763740"/>
            <a:ext cx="21060" cy="23760"/>
            <a:chOff x="0" y="0"/>
            <a:chExt cx="28080" cy="31680"/>
          </a:xfrm>
        </p:grpSpPr>
        <p:sp>
          <p:nvSpPr>
            <p:cNvPr id="209" name="Freeform 351">
              <a:extLst>
                <a:ext uri="{FF2B5EF4-FFF2-40B4-BE49-F238E27FC236}">
                  <a16:creationId xmlns:a16="http://schemas.microsoft.com/office/drawing/2014/main" id="{F00426D5-EADE-AB03-F040-35D158026F4C}"/>
                </a:ext>
              </a:extLst>
            </p:cNvPr>
            <p:cNvSpPr/>
            <p:nvPr/>
          </p:nvSpPr>
          <p:spPr>
            <a:xfrm>
              <a:off x="0" y="0"/>
              <a:ext cx="28067" cy="31623"/>
            </a:xfrm>
            <a:custGeom>
              <a:avLst/>
              <a:gdLst/>
              <a:ahLst/>
              <a:cxnLst/>
              <a:rect l="l" t="t" r="r" b="b"/>
              <a:pathLst>
                <a:path w="28067" h="31623">
                  <a:moveTo>
                    <a:pt x="12065" y="31623"/>
                  </a:moveTo>
                  <a:cubicBezTo>
                    <a:pt x="20066" y="23749"/>
                    <a:pt x="26035" y="17780"/>
                    <a:pt x="28067" y="11938"/>
                  </a:cubicBezTo>
                  <a:cubicBezTo>
                    <a:pt x="28067" y="7874"/>
                    <a:pt x="18034" y="0"/>
                    <a:pt x="14097" y="0"/>
                  </a:cubicBezTo>
                  <a:cubicBezTo>
                    <a:pt x="8001" y="0"/>
                    <a:pt x="0" y="7874"/>
                    <a:pt x="0" y="13843"/>
                  </a:cubicBezTo>
                  <a:cubicBezTo>
                    <a:pt x="0" y="17780"/>
                    <a:pt x="5969" y="23749"/>
                    <a:pt x="12065" y="3162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0" name="Group 100">
            <a:extLst>
              <a:ext uri="{FF2B5EF4-FFF2-40B4-BE49-F238E27FC236}">
                <a16:creationId xmlns:a16="http://schemas.microsoft.com/office/drawing/2014/main" id="{3D8DDE2F-7597-CD78-39F4-219400D227CD}"/>
              </a:ext>
            </a:extLst>
          </p:cNvPr>
          <p:cNvGrpSpPr/>
          <p:nvPr/>
        </p:nvGrpSpPr>
        <p:grpSpPr>
          <a:xfrm>
            <a:off x="11620800" y="313194"/>
            <a:ext cx="6218640" cy="723060"/>
            <a:chOff x="0" y="0"/>
            <a:chExt cx="8291520" cy="964080"/>
          </a:xfrm>
        </p:grpSpPr>
        <p:sp>
          <p:nvSpPr>
            <p:cNvPr id="211" name="Freeform 101">
              <a:extLst>
                <a:ext uri="{FF2B5EF4-FFF2-40B4-BE49-F238E27FC236}">
                  <a16:creationId xmlns:a16="http://schemas.microsoft.com/office/drawing/2014/main" id="{66F09F68-5A55-4647-EEE3-4FDEBEC86846}"/>
                </a:ext>
              </a:extLst>
            </p:cNvPr>
            <p:cNvSpPr/>
            <p:nvPr/>
          </p:nvSpPr>
          <p:spPr>
            <a:xfrm>
              <a:off x="0" y="0"/>
              <a:ext cx="8291576" cy="964057"/>
            </a:xfrm>
            <a:custGeom>
              <a:avLst/>
              <a:gdLst/>
              <a:ahLst/>
              <a:cxnLst/>
              <a:rect l="l" t="t" r="r" b="b"/>
              <a:pathLst>
                <a:path w="8291576" h="964057">
                  <a:moveTo>
                    <a:pt x="8291576" y="0"/>
                  </a:moveTo>
                  <a:lnTo>
                    <a:pt x="0" y="0"/>
                  </a:lnTo>
                  <a:lnTo>
                    <a:pt x="0" y="964057"/>
                  </a:lnTo>
                  <a:lnTo>
                    <a:pt x="8291576" y="964057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212" name="Group 102">
            <a:extLst>
              <a:ext uri="{FF2B5EF4-FFF2-40B4-BE49-F238E27FC236}">
                <a16:creationId xmlns:a16="http://schemas.microsoft.com/office/drawing/2014/main" id="{499B7103-89EC-DB76-CA19-9460437113D5}"/>
              </a:ext>
            </a:extLst>
          </p:cNvPr>
          <p:cNvGrpSpPr/>
          <p:nvPr/>
        </p:nvGrpSpPr>
        <p:grpSpPr>
          <a:xfrm>
            <a:off x="17525160" y="313194"/>
            <a:ext cx="260820" cy="723060"/>
            <a:chOff x="0" y="0"/>
            <a:chExt cx="347760" cy="964080"/>
          </a:xfrm>
        </p:grpSpPr>
        <p:sp>
          <p:nvSpPr>
            <p:cNvPr id="213" name="Freeform 103">
              <a:extLst>
                <a:ext uri="{FF2B5EF4-FFF2-40B4-BE49-F238E27FC236}">
                  <a16:creationId xmlns:a16="http://schemas.microsoft.com/office/drawing/2014/main" id="{9460ABCD-E7BE-41B6-B831-C12AA46B31E8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4" name="Group 104">
            <a:extLst>
              <a:ext uri="{FF2B5EF4-FFF2-40B4-BE49-F238E27FC236}">
                <a16:creationId xmlns:a16="http://schemas.microsoft.com/office/drawing/2014/main" id="{91467BBB-AC3E-B3F6-00D9-35FF6E67D783}"/>
              </a:ext>
            </a:extLst>
          </p:cNvPr>
          <p:cNvGrpSpPr/>
          <p:nvPr/>
        </p:nvGrpSpPr>
        <p:grpSpPr>
          <a:xfrm rot="5400000">
            <a:off x="17432820" y="499494"/>
            <a:ext cx="935820" cy="349920"/>
            <a:chOff x="0" y="0"/>
            <a:chExt cx="1247760" cy="466560"/>
          </a:xfrm>
        </p:grpSpPr>
        <p:sp>
          <p:nvSpPr>
            <p:cNvPr id="215" name="Freeform 105">
              <a:extLst>
                <a:ext uri="{FF2B5EF4-FFF2-40B4-BE49-F238E27FC236}">
                  <a16:creationId xmlns:a16="http://schemas.microsoft.com/office/drawing/2014/main" id="{2CD86B72-9C20-1E82-F8B6-F8E0720F34CE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16" name="Group 106">
            <a:extLst>
              <a:ext uri="{FF2B5EF4-FFF2-40B4-BE49-F238E27FC236}">
                <a16:creationId xmlns:a16="http://schemas.microsoft.com/office/drawing/2014/main" id="{48022830-31BC-E2A1-59CC-AD7D9DFDA558}"/>
              </a:ext>
            </a:extLst>
          </p:cNvPr>
          <p:cNvGrpSpPr/>
          <p:nvPr/>
        </p:nvGrpSpPr>
        <p:grpSpPr>
          <a:xfrm rot="-10800000">
            <a:off x="11674800" y="313194"/>
            <a:ext cx="260820" cy="723060"/>
            <a:chOff x="0" y="0"/>
            <a:chExt cx="347760" cy="964080"/>
          </a:xfrm>
        </p:grpSpPr>
        <p:sp>
          <p:nvSpPr>
            <p:cNvPr id="217" name="Freeform 107">
              <a:extLst>
                <a:ext uri="{FF2B5EF4-FFF2-40B4-BE49-F238E27FC236}">
                  <a16:creationId xmlns:a16="http://schemas.microsoft.com/office/drawing/2014/main" id="{DBC6BE0E-19DE-6C40-A58F-5FD45CE07D9D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8" name="Group 108">
            <a:extLst>
              <a:ext uri="{FF2B5EF4-FFF2-40B4-BE49-F238E27FC236}">
                <a16:creationId xmlns:a16="http://schemas.microsoft.com/office/drawing/2014/main" id="{36F40507-C179-6CD3-5512-588ABA6FEF02}"/>
              </a:ext>
            </a:extLst>
          </p:cNvPr>
          <p:cNvGrpSpPr/>
          <p:nvPr/>
        </p:nvGrpSpPr>
        <p:grpSpPr>
          <a:xfrm rot="-5400000">
            <a:off x="11091060" y="500034"/>
            <a:ext cx="935820" cy="349920"/>
            <a:chOff x="0" y="0"/>
            <a:chExt cx="1247760" cy="466560"/>
          </a:xfrm>
        </p:grpSpPr>
        <p:sp>
          <p:nvSpPr>
            <p:cNvPr id="219" name="Freeform 109">
              <a:extLst>
                <a:ext uri="{FF2B5EF4-FFF2-40B4-BE49-F238E27FC236}">
                  <a16:creationId xmlns:a16="http://schemas.microsoft.com/office/drawing/2014/main" id="{5AC2E0DC-CAE7-50D4-E6B7-AB7D9D5A0D24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20" name="Group 110">
            <a:extLst>
              <a:ext uri="{FF2B5EF4-FFF2-40B4-BE49-F238E27FC236}">
                <a16:creationId xmlns:a16="http://schemas.microsoft.com/office/drawing/2014/main" id="{F5FD285B-5393-4A85-BDB1-563FDC8342CE}"/>
              </a:ext>
            </a:extLst>
          </p:cNvPr>
          <p:cNvGrpSpPr/>
          <p:nvPr/>
        </p:nvGrpSpPr>
        <p:grpSpPr>
          <a:xfrm>
            <a:off x="12547440" y="240834"/>
            <a:ext cx="857520" cy="867780"/>
            <a:chOff x="0" y="0"/>
            <a:chExt cx="1143360" cy="1157040"/>
          </a:xfrm>
        </p:grpSpPr>
        <p:sp>
          <p:nvSpPr>
            <p:cNvPr id="221" name="Freeform 111">
              <a:extLst>
                <a:ext uri="{FF2B5EF4-FFF2-40B4-BE49-F238E27FC236}">
                  <a16:creationId xmlns:a16="http://schemas.microsoft.com/office/drawing/2014/main" id="{21686C4E-C0EC-136C-6518-1C012C74AA79}"/>
                </a:ext>
              </a:extLst>
            </p:cNvPr>
            <p:cNvSpPr/>
            <p:nvPr/>
          </p:nvSpPr>
          <p:spPr>
            <a:xfrm>
              <a:off x="127" y="127"/>
              <a:ext cx="1143254" cy="1156843"/>
            </a:xfrm>
            <a:custGeom>
              <a:avLst/>
              <a:gdLst/>
              <a:ahLst/>
              <a:cxnLst/>
              <a:rect l="l" t="t" r="r" b="b"/>
              <a:pathLst>
                <a:path w="1143254" h="1156843">
                  <a:moveTo>
                    <a:pt x="122936" y="0"/>
                  </a:moveTo>
                  <a:lnTo>
                    <a:pt x="0" y="120015"/>
                  </a:lnTo>
                  <a:lnTo>
                    <a:pt x="1020318" y="1156843"/>
                  </a:lnTo>
                  <a:lnTo>
                    <a:pt x="1143254" y="1036701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2" name="Group 112">
            <a:extLst>
              <a:ext uri="{FF2B5EF4-FFF2-40B4-BE49-F238E27FC236}">
                <a16:creationId xmlns:a16="http://schemas.microsoft.com/office/drawing/2014/main" id="{E1F2F160-5C8C-ABAB-7674-9408ECC63FC6}"/>
              </a:ext>
            </a:extLst>
          </p:cNvPr>
          <p:cNvGrpSpPr/>
          <p:nvPr/>
        </p:nvGrpSpPr>
        <p:grpSpPr>
          <a:xfrm>
            <a:off x="12542040" y="246234"/>
            <a:ext cx="867780" cy="857520"/>
            <a:chOff x="0" y="0"/>
            <a:chExt cx="1157040" cy="1143360"/>
          </a:xfrm>
        </p:grpSpPr>
        <p:sp>
          <p:nvSpPr>
            <p:cNvPr id="223" name="Freeform 113">
              <a:extLst>
                <a:ext uri="{FF2B5EF4-FFF2-40B4-BE49-F238E27FC236}">
                  <a16:creationId xmlns:a16="http://schemas.microsoft.com/office/drawing/2014/main" id="{3E800F50-65E6-B762-15D0-F989270DDD97}"/>
                </a:ext>
              </a:extLst>
            </p:cNvPr>
            <p:cNvSpPr/>
            <p:nvPr/>
          </p:nvSpPr>
          <p:spPr>
            <a:xfrm>
              <a:off x="127" y="127"/>
              <a:ext cx="1156843" cy="1143254"/>
            </a:xfrm>
            <a:custGeom>
              <a:avLst/>
              <a:gdLst/>
              <a:ahLst/>
              <a:cxnLst/>
              <a:rect l="l" t="t" r="r" b="b"/>
              <a:pathLst>
                <a:path w="1156843" h="1143254">
                  <a:moveTo>
                    <a:pt x="1036701" y="0"/>
                  </a:moveTo>
                  <a:lnTo>
                    <a:pt x="0" y="1023112"/>
                  </a:lnTo>
                  <a:lnTo>
                    <a:pt x="120142" y="1143254"/>
                  </a:lnTo>
                  <a:lnTo>
                    <a:pt x="1156843" y="122936"/>
                  </a:lnTo>
                  <a:lnTo>
                    <a:pt x="1036701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4" name="Group 114">
            <a:extLst>
              <a:ext uri="{FF2B5EF4-FFF2-40B4-BE49-F238E27FC236}">
                <a16:creationId xmlns:a16="http://schemas.microsoft.com/office/drawing/2014/main" id="{4D9491D8-FD26-1A1D-BE93-4EEA1CDE7843}"/>
              </a:ext>
            </a:extLst>
          </p:cNvPr>
          <p:cNvGrpSpPr/>
          <p:nvPr/>
        </p:nvGrpSpPr>
        <p:grpSpPr>
          <a:xfrm>
            <a:off x="12908160" y="129054"/>
            <a:ext cx="136080" cy="1091880"/>
            <a:chOff x="0" y="0"/>
            <a:chExt cx="181440" cy="1455840"/>
          </a:xfrm>
        </p:grpSpPr>
        <p:sp>
          <p:nvSpPr>
            <p:cNvPr id="225" name="Freeform 115">
              <a:extLst>
                <a:ext uri="{FF2B5EF4-FFF2-40B4-BE49-F238E27FC236}">
                  <a16:creationId xmlns:a16="http://schemas.microsoft.com/office/drawing/2014/main" id="{FFE6BF46-837C-FAFA-8B6E-A64F9993DCFA}"/>
                </a:ext>
              </a:extLst>
            </p:cNvPr>
            <p:cNvSpPr/>
            <p:nvPr/>
          </p:nvSpPr>
          <p:spPr>
            <a:xfrm>
              <a:off x="0" y="0"/>
              <a:ext cx="181483" cy="1455801"/>
            </a:xfrm>
            <a:custGeom>
              <a:avLst/>
              <a:gdLst/>
              <a:ahLst/>
              <a:cxnLst/>
              <a:rect l="l" t="t" r="r" b="b"/>
              <a:pathLst>
                <a:path w="181483" h="1455801">
                  <a:moveTo>
                    <a:pt x="11176" y="0"/>
                  </a:moveTo>
                  <a:lnTo>
                    <a:pt x="0" y="1453007"/>
                  </a:lnTo>
                  <a:lnTo>
                    <a:pt x="170307" y="1455801"/>
                  </a:lnTo>
                  <a:lnTo>
                    <a:pt x="181483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6" name="Group 116">
            <a:extLst>
              <a:ext uri="{FF2B5EF4-FFF2-40B4-BE49-F238E27FC236}">
                <a16:creationId xmlns:a16="http://schemas.microsoft.com/office/drawing/2014/main" id="{7BA4326E-EBBB-AA8C-4CEF-70B010261FDE}"/>
              </a:ext>
            </a:extLst>
          </p:cNvPr>
          <p:cNvGrpSpPr/>
          <p:nvPr/>
        </p:nvGrpSpPr>
        <p:grpSpPr>
          <a:xfrm>
            <a:off x="12430260" y="606954"/>
            <a:ext cx="1091880" cy="136080"/>
            <a:chOff x="0" y="0"/>
            <a:chExt cx="1455840" cy="181440"/>
          </a:xfrm>
        </p:grpSpPr>
        <p:sp>
          <p:nvSpPr>
            <p:cNvPr id="227" name="Freeform 117">
              <a:extLst>
                <a:ext uri="{FF2B5EF4-FFF2-40B4-BE49-F238E27FC236}">
                  <a16:creationId xmlns:a16="http://schemas.microsoft.com/office/drawing/2014/main" id="{6BF1ED14-8A35-6515-7DFF-0823E7A387D3}"/>
                </a:ext>
              </a:extLst>
            </p:cNvPr>
            <p:cNvSpPr/>
            <p:nvPr/>
          </p:nvSpPr>
          <p:spPr>
            <a:xfrm>
              <a:off x="0" y="0"/>
              <a:ext cx="1455801" cy="181483"/>
            </a:xfrm>
            <a:custGeom>
              <a:avLst/>
              <a:gdLst/>
              <a:ahLst/>
              <a:cxnLst/>
              <a:rect l="l" t="t" r="r" b="b"/>
              <a:pathLst>
                <a:path w="1455801" h="181483">
                  <a:moveTo>
                    <a:pt x="2794" y="0"/>
                  </a:moveTo>
                  <a:lnTo>
                    <a:pt x="0" y="170307"/>
                  </a:lnTo>
                  <a:lnTo>
                    <a:pt x="1453007" y="181483"/>
                  </a:lnTo>
                  <a:lnTo>
                    <a:pt x="1455801" y="11176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8" name="Group 118">
            <a:extLst>
              <a:ext uri="{FF2B5EF4-FFF2-40B4-BE49-F238E27FC236}">
                <a16:creationId xmlns:a16="http://schemas.microsoft.com/office/drawing/2014/main" id="{FDB1750A-BC52-CB6A-1C7E-29EE60D2FF60}"/>
              </a:ext>
            </a:extLst>
          </p:cNvPr>
          <p:cNvGrpSpPr/>
          <p:nvPr/>
        </p:nvGrpSpPr>
        <p:grpSpPr>
          <a:xfrm>
            <a:off x="12692160" y="390954"/>
            <a:ext cx="568080" cy="568080"/>
            <a:chOff x="0" y="0"/>
            <a:chExt cx="757440" cy="757440"/>
          </a:xfrm>
        </p:grpSpPr>
        <p:sp>
          <p:nvSpPr>
            <p:cNvPr id="229" name="Freeform 119">
              <a:extLst>
                <a:ext uri="{FF2B5EF4-FFF2-40B4-BE49-F238E27FC236}">
                  <a16:creationId xmlns:a16="http://schemas.microsoft.com/office/drawing/2014/main" id="{07326B03-FB70-E5A4-790F-4D9EAA8F26DA}"/>
                </a:ext>
              </a:extLst>
            </p:cNvPr>
            <p:cNvSpPr/>
            <p:nvPr/>
          </p:nvSpPr>
          <p:spPr>
            <a:xfrm>
              <a:off x="0" y="0"/>
              <a:ext cx="757428" cy="757428"/>
            </a:xfrm>
            <a:custGeom>
              <a:avLst/>
              <a:gdLst/>
              <a:ahLst/>
              <a:cxnLst/>
              <a:rect l="l" t="t" r="r" b="b"/>
              <a:pathLst>
                <a:path w="757428" h="757428">
                  <a:moveTo>
                    <a:pt x="377317" y="0"/>
                  </a:moveTo>
                  <a:cubicBezTo>
                    <a:pt x="167640" y="0"/>
                    <a:pt x="0" y="167640"/>
                    <a:pt x="0" y="377317"/>
                  </a:cubicBezTo>
                  <a:cubicBezTo>
                    <a:pt x="0" y="586994"/>
                    <a:pt x="167640" y="757428"/>
                    <a:pt x="377317" y="757428"/>
                  </a:cubicBezTo>
                  <a:cubicBezTo>
                    <a:pt x="586994" y="757428"/>
                    <a:pt x="757428" y="586994"/>
                    <a:pt x="757428" y="377317"/>
                  </a:cubicBezTo>
                  <a:cubicBezTo>
                    <a:pt x="757428" y="167640"/>
                    <a:pt x="586994" y="0"/>
                    <a:pt x="37731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0" name="Group 120">
            <a:extLst>
              <a:ext uri="{FF2B5EF4-FFF2-40B4-BE49-F238E27FC236}">
                <a16:creationId xmlns:a16="http://schemas.microsoft.com/office/drawing/2014/main" id="{E53ACD3E-BC8D-0C8F-5FB4-B206E86E382B}"/>
              </a:ext>
            </a:extLst>
          </p:cNvPr>
          <p:cNvGrpSpPr/>
          <p:nvPr/>
        </p:nvGrpSpPr>
        <p:grpSpPr>
          <a:xfrm>
            <a:off x="12810420" y="509214"/>
            <a:ext cx="331020" cy="331020"/>
            <a:chOff x="0" y="0"/>
            <a:chExt cx="441360" cy="441360"/>
          </a:xfrm>
        </p:grpSpPr>
        <p:sp>
          <p:nvSpPr>
            <p:cNvPr id="231" name="Freeform 121">
              <a:extLst>
                <a:ext uri="{FF2B5EF4-FFF2-40B4-BE49-F238E27FC236}">
                  <a16:creationId xmlns:a16="http://schemas.microsoft.com/office/drawing/2014/main" id="{CB84E51D-2178-2DDA-5158-745C7866726B}"/>
                </a:ext>
              </a:extLst>
            </p:cNvPr>
            <p:cNvSpPr/>
            <p:nvPr/>
          </p:nvSpPr>
          <p:spPr>
            <a:xfrm>
              <a:off x="127" y="127"/>
              <a:ext cx="441198" cy="441198"/>
            </a:xfrm>
            <a:custGeom>
              <a:avLst/>
              <a:gdLst/>
              <a:ahLst/>
              <a:cxnLst/>
              <a:rect l="l" t="t" r="r" b="b"/>
              <a:pathLst>
                <a:path w="441198" h="441198">
                  <a:moveTo>
                    <a:pt x="220599" y="0"/>
                  </a:moveTo>
                  <a:cubicBezTo>
                    <a:pt x="97663" y="0"/>
                    <a:pt x="0" y="97663"/>
                    <a:pt x="0" y="220599"/>
                  </a:cubicBezTo>
                  <a:cubicBezTo>
                    <a:pt x="0" y="343535"/>
                    <a:pt x="97663" y="441198"/>
                    <a:pt x="220599" y="441198"/>
                  </a:cubicBezTo>
                  <a:cubicBezTo>
                    <a:pt x="343535" y="441198"/>
                    <a:pt x="441198" y="343535"/>
                    <a:pt x="441198" y="220599"/>
                  </a:cubicBezTo>
                  <a:cubicBezTo>
                    <a:pt x="441198" y="97663"/>
                    <a:pt x="343408" y="0"/>
                    <a:pt x="220599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32" name="Group 122">
            <a:extLst>
              <a:ext uri="{FF2B5EF4-FFF2-40B4-BE49-F238E27FC236}">
                <a16:creationId xmlns:a16="http://schemas.microsoft.com/office/drawing/2014/main" id="{E1E94E56-1784-A554-EE06-34E04AB611BB}"/>
              </a:ext>
            </a:extLst>
          </p:cNvPr>
          <p:cNvGrpSpPr/>
          <p:nvPr/>
        </p:nvGrpSpPr>
        <p:grpSpPr>
          <a:xfrm>
            <a:off x="12363300" y="62094"/>
            <a:ext cx="1225800" cy="1225800"/>
            <a:chOff x="0" y="0"/>
            <a:chExt cx="1634400" cy="1634400"/>
          </a:xfrm>
        </p:grpSpPr>
        <p:sp>
          <p:nvSpPr>
            <p:cNvPr id="233" name="Freeform 123">
              <a:extLst>
                <a:ext uri="{FF2B5EF4-FFF2-40B4-BE49-F238E27FC236}">
                  <a16:creationId xmlns:a16="http://schemas.microsoft.com/office/drawing/2014/main" id="{F45A24E0-3790-1F61-B363-2D6EBDF8ED57}"/>
                </a:ext>
              </a:extLst>
            </p:cNvPr>
            <p:cNvSpPr/>
            <p:nvPr/>
          </p:nvSpPr>
          <p:spPr>
            <a:xfrm>
              <a:off x="0" y="-1651"/>
              <a:ext cx="1637665" cy="1640967"/>
            </a:xfrm>
            <a:custGeom>
              <a:avLst/>
              <a:gdLst/>
              <a:ahLst/>
              <a:cxnLst/>
              <a:rect l="l" t="t" r="r" b="b"/>
              <a:pathLst>
                <a:path w="1637665" h="1640967">
                  <a:moveTo>
                    <a:pt x="0" y="818896"/>
                  </a:moveTo>
                  <a:cubicBezTo>
                    <a:pt x="0" y="368681"/>
                    <a:pt x="364109" y="3302"/>
                    <a:pt x="814197" y="1651"/>
                  </a:cubicBezTo>
                  <a:cubicBezTo>
                    <a:pt x="1264285" y="0"/>
                    <a:pt x="1631061" y="362712"/>
                    <a:pt x="1634363" y="812927"/>
                  </a:cubicBezTo>
                  <a:cubicBezTo>
                    <a:pt x="1637665" y="1263142"/>
                    <a:pt x="1276223" y="1631061"/>
                    <a:pt x="826135" y="1636014"/>
                  </a:cubicBezTo>
                  <a:cubicBezTo>
                    <a:pt x="376047" y="1640967"/>
                    <a:pt x="6604" y="1280795"/>
                    <a:pt x="127" y="830707"/>
                  </a:cubicBezTo>
                  <a:close/>
                  <a:moveTo>
                    <a:pt x="153035" y="830707"/>
                  </a:moveTo>
                  <a:cubicBezTo>
                    <a:pt x="153035" y="1196721"/>
                    <a:pt x="448945" y="1493774"/>
                    <a:pt x="814959" y="1495044"/>
                  </a:cubicBezTo>
                  <a:cubicBezTo>
                    <a:pt x="1180973" y="1496314"/>
                    <a:pt x="1479042" y="1201547"/>
                    <a:pt x="1481709" y="835533"/>
                  </a:cubicBezTo>
                  <a:cubicBezTo>
                    <a:pt x="1484376" y="469519"/>
                    <a:pt x="1190371" y="158496"/>
                    <a:pt x="824484" y="154559"/>
                  </a:cubicBezTo>
                  <a:cubicBezTo>
                    <a:pt x="458597" y="150622"/>
                    <a:pt x="158242" y="443230"/>
                    <a:pt x="152908" y="809244"/>
                  </a:cubicBezTo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4" name="Group 4">
            <a:extLst>
              <a:ext uri="{FF2B5EF4-FFF2-40B4-BE49-F238E27FC236}">
                <a16:creationId xmlns:a16="http://schemas.microsoft.com/office/drawing/2014/main" id="{6393A468-DEC1-9435-32C7-78E500E02EE9}"/>
              </a:ext>
            </a:extLst>
          </p:cNvPr>
          <p:cNvGrpSpPr/>
          <p:nvPr/>
        </p:nvGrpSpPr>
        <p:grpSpPr>
          <a:xfrm>
            <a:off x="23587" y="9239928"/>
            <a:ext cx="663120" cy="857520"/>
            <a:chOff x="0" y="0"/>
            <a:chExt cx="884160" cy="1143360"/>
          </a:xfrm>
        </p:grpSpPr>
        <p:sp>
          <p:nvSpPr>
            <p:cNvPr id="235" name="Freeform 5">
              <a:extLst>
                <a:ext uri="{FF2B5EF4-FFF2-40B4-BE49-F238E27FC236}">
                  <a16:creationId xmlns:a16="http://schemas.microsoft.com/office/drawing/2014/main" id="{4088AB33-1E1A-0A05-B814-C85AE9CBAA5D}"/>
                </a:ext>
              </a:extLst>
            </p:cNvPr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6" name="Group 6">
            <a:extLst>
              <a:ext uri="{FF2B5EF4-FFF2-40B4-BE49-F238E27FC236}">
                <a16:creationId xmlns:a16="http://schemas.microsoft.com/office/drawing/2014/main" id="{FB2BE410-CBE8-E593-2C38-39B99CC1DEF2}"/>
              </a:ext>
            </a:extLst>
          </p:cNvPr>
          <p:cNvGrpSpPr/>
          <p:nvPr/>
        </p:nvGrpSpPr>
        <p:grpSpPr>
          <a:xfrm>
            <a:off x="1675447" y="9246408"/>
            <a:ext cx="672300" cy="844020"/>
            <a:chOff x="0" y="0"/>
            <a:chExt cx="896400" cy="1125360"/>
          </a:xfrm>
        </p:grpSpPr>
        <p:sp>
          <p:nvSpPr>
            <p:cNvPr id="237" name="Freeform 7">
              <a:extLst>
                <a:ext uri="{FF2B5EF4-FFF2-40B4-BE49-F238E27FC236}">
                  <a16:creationId xmlns:a16="http://schemas.microsoft.com/office/drawing/2014/main" id="{DC49FF28-388A-053F-98E9-86F1F0DF05DC}"/>
                </a:ext>
              </a:extLst>
            </p:cNvPr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8" name="Group 8">
            <a:extLst>
              <a:ext uri="{FF2B5EF4-FFF2-40B4-BE49-F238E27FC236}">
                <a16:creationId xmlns:a16="http://schemas.microsoft.com/office/drawing/2014/main" id="{D41CEB0E-994B-4976-9B3B-CAB0B85EEEBE}"/>
              </a:ext>
            </a:extLst>
          </p:cNvPr>
          <p:cNvGrpSpPr/>
          <p:nvPr/>
        </p:nvGrpSpPr>
        <p:grpSpPr>
          <a:xfrm>
            <a:off x="745567" y="9217248"/>
            <a:ext cx="893700" cy="419580"/>
            <a:chOff x="0" y="0"/>
            <a:chExt cx="1191600" cy="559440"/>
          </a:xfrm>
        </p:grpSpPr>
        <p:sp>
          <p:nvSpPr>
            <p:cNvPr id="239" name="Freeform 9">
              <a:extLst>
                <a:ext uri="{FF2B5EF4-FFF2-40B4-BE49-F238E27FC236}">
                  <a16:creationId xmlns:a16="http://schemas.microsoft.com/office/drawing/2014/main" id="{B2E08F29-309E-5092-6C32-A8840002FAC0}"/>
                </a:ext>
              </a:extLst>
            </p:cNvPr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40" name="Group 10">
            <a:extLst>
              <a:ext uri="{FF2B5EF4-FFF2-40B4-BE49-F238E27FC236}">
                <a16:creationId xmlns:a16="http://schemas.microsoft.com/office/drawing/2014/main" id="{9EE37E06-E7FD-2170-736C-19AC943F8B06}"/>
              </a:ext>
            </a:extLst>
          </p:cNvPr>
          <p:cNvGrpSpPr/>
          <p:nvPr/>
        </p:nvGrpSpPr>
        <p:grpSpPr>
          <a:xfrm>
            <a:off x="833587" y="8594628"/>
            <a:ext cx="701460" cy="704160"/>
            <a:chOff x="0" y="0"/>
            <a:chExt cx="935280" cy="938880"/>
          </a:xfrm>
        </p:grpSpPr>
        <p:sp>
          <p:nvSpPr>
            <p:cNvPr id="241" name="Freeform 11">
              <a:extLst>
                <a:ext uri="{FF2B5EF4-FFF2-40B4-BE49-F238E27FC236}">
                  <a16:creationId xmlns:a16="http://schemas.microsoft.com/office/drawing/2014/main" id="{461F29C3-050A-198C-F1EF-26E2D9B8128E}"/>
                </a:ext>
              </a:extLst>
            </p:cNvPr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2" name="Group 12">
            <a:extLst>
              <a:ext uri="{FF2B5EF4-FFF2-40B4-BE49-F238E27FC236}">
                <a16:creationId xmlns:a16="http://schemas.microsoft.com/office/drawing/2014/main" id="{4B4963DB-8988-19C2-1454-81FB28CDB7EE}"/>
              </a:ext>
            </a:extLst>
          </p:cNvPr>
          <p:cNvGrpSpPr/>
          <p:nvPr/>
        </p:nvGrpSpPr>
        <p:grpSpPr>
          <a:xfrm>
            <a:off x="621367" y="9108708"/>
            <a:ext cx="942840" cy="629640"/>
            <a:chOff x="0" y="0"/>
            <a:chExt cx="1257120" cy="839520"/>
          </a:xfrm>
        </p:grpSpPr>
        <p:sp>
          <p:nvSpPr>
            <p:cNvPr id="243" name="Freeform 13">
              <a:extLst>
                <a:ext uri="{FF2B5EF4-FFF2-40B4-BE49-F238E27FC236}">
                  <a16:creationId xmlns:a16="http://schemas.microsoft.com/office/drawing/2014/main" id="{49640804-823B-D6C4-D6EE-8ACD4EDC7FB2}"/>
                </a:ext>
              </a:extLst>
            </p:cNvPr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4" name="Group 14">
            <a:extLst>
              <a:ext uri="{FF2B5EF4-FFF2-40B4-BE49-F238E27FC236}">
                <a16:creationId xmlns:a16="http://schemas.microsoft.com/office/drawing/2014/main" id="{5AB7A049-FDB7-0A40-D120-8B372B31B7F0}"/>
              </a:ext>
            </a:extLst>
          </p:cNvPr>
          <p:cNvGrpSpPr/>
          <p:nvPr/>
        </p:nvGrpSpPr>
        <p:grpSpPr>
          <a:xfrm>
            <a:off x="1835287" y="10025088"/>
            <a:ext cx="616140" cy="241380"/>
            <a:chOff x="0" y="0"/>
            <a:chExt cx="821520" cy="321840"/>
          </a:xfrm>
        </p:grpSpPr>
        <p:sp>
          <p:nvSpPr>
            <p:cNvPr id="245" name="Freeform 15">
              <a:extLst>
                <a:ext uri="{FF2B5EF4-FFF2-40B4-BE49-F238E27FC236}">
                  <a16:creationId xmlns:a16="http://schemas.microsoft.com/office/drawing/2014/main" id="{B4C82A2C-8744-FE8C-DB3F-3D82E77146E0}"/>
                </a:ext>
              </a:extLst>
            </p:cNvPr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6" name="Group 16">
            <a:extLst>
              <a:ext uri="{FF2B5EF4-FFF2-40B4-BE49-F238E27FC236}">
                <a16:creationId xmlns:a16="http://schemas.microsoft.com/office/drawing/2014/main" id="{BDD8E8E1-F77C-592A-6427-160B2222BEC6}"/>
              </a:ext>
            </a:extLst>
          </p:cNvPr>
          <p:cNvGrpSpPr/>
          <p:nvPr/>
        </p:nvGrpSpPr>
        <p:grpSpPr>
          <a:xfrm>
            <a:off x="1469707" y="9122208"/>
            <a:ext cx="286740" cy="609120"/>
            <a:chOff x="0" y="0"/>
            <a:chExt cx="382320" cy="812160"/>
          </a:xfrm>
        </p:grpSpPr>
        <p:sp>
          <p:nvSpPr>
            <p:cNvPr id="247" name="Freeform 17">
              <a:extLst>
                <a:ext uri="{FF2B5EF4-FFF2-40B4-BE49-F238E27FC236}">
                  <a16:creationId xmlns:a16="http://schemas.microsoft.com/office/drawing/2014/main" id="{1F59061E-A875-3E26-A2B2-B5DA2E6305BF}"/>
                </a:ext>
              </a:extLst>
            </p:cNvPr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8" name="Group 18">
            <a:extLst>
              <a:ext uri="{FF2B5EF4-FFF2-40B4-BE49-F238E27FC236}">
                <a16:creationId xmlns:a16="http://schemas.microsoft.com/office/drawing/2014/main" id="{174D7922-84BB-34C5-05D8-FC1C21F28344}"/>
              </a:ext>
            </a:extLst>
          </p:cNvPr>
          <p:cNvGrpSpPr/>
          <p:nvPr/>
        </p:nvGrpSpPr>
        <p:grpSpPr>
          <a:xfrm>
            <a:off x="-50933" y="10031568"/>
            <a:ext cx="584280" cy="176040"/>
            <a:chOff x="0" y="0"/>
            <a:chExt cx="779040" cy="234720"/>
          </a:xfrm>
        </p:grpSpPr>
        <p:sp>
          <p:nvSpPr>
            <p:cNvPr id="249" name="Freeform 19">
              <a:extLst>
                <a:ext uri="{FF2B5EF4-FFF2-40B4-BE49-F238E27FC236}">
                  <a16:creationId xmlns:a16="http://schemas.microsoft.com/office/drawing/2014/main" id="{1F1C9B37-02DC-2EF9-C80D-E780DC945707}"/>
                </a:ext>
              </a:extLst>
            </p:cNvPr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0" name="Group 20">
            <a:extLst>
              <a:ext uri="{FF2B5EF4-FFF2-40B4-BE49-F238E27FC236}">
                <a16:creationId xmlns:a16="http://schemas.microsoft.com/office/drawing/2014/main" id="{A71A6B0E-F2B5-05E1-A1CD-93DB3535E3D8}"/>
              </a:ext>
            </a:extLst>
          </p:cNvPr>
          <p:cNvGrpSpPr/>
          <p:nvPr/>
        </p:nvGrpSpPr>
        <p:grpSpPr>
          <a:xfrm>
            <a:off x="7927" y="10155768"/>
            <a:ext cx="446580" cy="133380"/>
            <a:chOff x="0" y="0"/>
            <a:chExt cx="595440" cy="177840"/>
          </a:xfrm>
        </p:grpSpPr>
        <p:sp>
          <p:nvSpPr>
            <p:cNvPr id="251" name="Freeform 21">
              <a:extLst>
                <a:ext uri="{FF2B5EF4-FFF2-40B4-BE49-F238E27FC236}">
                  <a16:creationId xmlns:a16="http://schemas.microsoft.com/office/drawing/2014/main" id="{9A08CCFF-0F9F-1B05-A89E-EEED7DD04893}"/>
                </a:ext>
              </a:extLst>
            </p:cNvPr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252" name="Group 22">
            <a:extLst>
              <a:ext uri="{FF2B5EF4-FFF2-40B4-BE49-F238E27FC236}">
                <a16:creationId xmlns:a16="http://schemas.microsoft.com/office/drawing/2014/main" id="{7E3B1AE1-C8BE-1014-A3AF-E90B1197DA0A}"/>
              </a:ext>
            </a:extLst>
          </p:cNvPr>
          <p:cNvGrpSpPr/>
          <p:nvPr/>
        </p:nvGrpSpPr>
        <p:grpSpPr>
          <a:xfrm>
            <a:off x="1923307" y="10164948"/>
            <a:ext cx="430920" cy="117180"/>
            <a:chOff x="0" y="0"/>
            <a:chExt cx="574560" cy="156240"/>
          </a:xfrm>
        </p:grpSpPr>
        <p:sp>
          <p:nvSpPr>
            <p:cNvPr id="253" name="Freeform 23">
              <a:extLst>
                <a:ext uri="{FF2B5EF4-FFF2-40B4-BE49-F238E27FC236}">
                  <a16:creationId xmlns:a16="http://schemas.microsoft.com/office/drawing/2014/main" id="{164D681D-8590-3D9F-4A06-03D244BC11EB}"/>
                </a:ext>
              </a:extLst>
            </p:cNvPr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254" name="Group 24">
            <a:extLst>
              <a:ext uri="{FF2B5EF4-FFF2-40B4-BE49-F238E27FC236}">
                <a16:creationId xmlns:a16="http://schemas.microsoft.com/office/drawing/2014/main" id="{4D390F34-EEFB-E628-0368-4B68A124E788}"/>
              </a:ext>
            </a:extLst>
          </p:cNvPr>
          <p:cNvGrpSpPr/>
          <p:nvPr/>
        </p:nvGrpSpPr>
        <p:grpSpPr>
          <a:xfrm>
            <a:off x="1258027" y="8822508"/>
            <a:ext cx="182520" cy="264060"/>
            <a:chOff x="0" y="0"/>
            <a:chExt cx="243360" cy="352080"/>
          </a:xfrm>
        </p:grpSpPr>
        <p:sp>
          <p:nvSpPr>
            <p:cNvPr id="255" name="Freeform 25">
              <a:extLst>
                <a:ext uri="{FF2B5EF4-FFF2-40B4-BE49-F238E27FC236}">
                  <a16:creationId xmlns:a16="http://schemas.microsoft.com/office/drawing/2014/main" id="{39674E58-4127-FDAF-7117-701E7BF39BFA}"/>
                </a:ext>
              </a:extLst>
            </p:cNvPr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256" name="Group 26">
            <a:extLst>
              <a:ext uri="{FF2B5EF4-FFF2-40B4-BE49-F238E27FC236}">
                <a16:creationId xmlns:a16="http://schemas.microsoft.com/office/drawing/2014/main" id="{B9AA8A39-818B-1998-8D88-D16CDE0DA3A2}"/>
              </a:ext>
            </a:extLst>
          </p:cNvPr>
          <p:cNvGrpSpPr/>
          <p:nvPr/>
        </p:nvGrpSpPr>
        <p:grpSpPr>
          <a:xfrm>
            <a:off x="1045807" y="8682648"/>
            <a:ext cx="286740" cy="214380"/>
            <a:chOff x="0" y="0"/>
            <a:chExt cx="382320" cy="285840"/>
          </a:xfrm>
        </p:grpSpPr>
        <p:sp>
          <p:nvSpPr>
            <p:cNvPr id="257" name="Freeform 27">
              <a:extLst>
                <a:ext uri="{FF2B5EF4-FFF2-40B4-BE49-F238E27FC236}">
                  <a16:creationId xmlns:a16="http://schemas.microsoft.com/office/drawing/2014/main" id="{542EAA27-218E-493B-5E56-B8ABDD2DD9D5}"/>
                </a:ext>
              </a:extLst>
            </p:cNvPr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258" name="Group 28">
            <a:extLst>
              <a:ext uri="{FF2B5EF4-FFF2-40B4-BE49-F238E27FC236}">
                <a16:creationId xmlns:a16="http://schemas.microsoft.com/office/drawing/2014/main" id="{57A10348-3CDF-3DC7-4CC6-ED2B49492C39}"/>
              </a:ext>
            </a:extLst>
          </p:cNvPr>
          <p:cNvGrpSpPr/>
          <p:nvPr/>
        </p:nvGrpSpPr>
        <p:grpSpPr>
          <a:xfrm>
            <a:off x="1045807" y="9020688"/>
            <a:ext cx="270540" cy="182520"/>
            <a:chOff x="0" y="0"/>
            <a:chExt cx="360720" cy="243360"/>
          </a:xfrm>
        </p:grpSpPr>
        <p:sp>
          <p:nvSpPr>
            <p:cNvPr id="259" name="Freeform 29">
              <a:extLst>
                <a:ext uri="{FF2B5EF4-FFF2-40B4-BE49-F238E27FC236}">
                  <a16:creationId xmlns:a16="http://schemas.microsoft.com/office/drawing/2014/main" id="{91C472C6-5B29-2364-6EAD-AA763027311F}"/>
                </a:ext>
              </a:extLst>
            </p:cNvPr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260" name="Group 30">
            <a:extLst>
              <a:ext uri="{FF2B5EF4-FFF2-40B4-BE49-F238E27FC236}">
                <a16:creationId xmlns:a16="http://schemas.microsoft.com/office/drawing/2014/main" id="{7BE44D11-8676-81A1-EA2A-5CC585D3CBB2}"/>
              </a:ext>
            </a:extLst>
          </p:cNvPr>
          <p:cNvGrpSpPr/>
          <p:nvPr/>
        </p:nvGrpSpPr>
        <p:grpSpPr>
          <a:xfrm>
            <a:off x="928627" y="8792808"/>
            <a:ext cx="205200" cy="293220"/>
            <a:chOff x="0" y="0"/>
            <a:chExt cx="273600" cy="390960"/>
          </a:xfrm>
        </p:grpSpPr>
        <p:sp>
          <p:nvSpPr>
            <p:cNvPr id="261" name="Freeform 31">
              <a:extLst>
                <a:ext uri="{FF2B5EF4-FFF2-40B4-BE49-F238E27FC236}">
                  <a16:creationId xmlns:a16="http://schemas.microsoft.com/office/drawing/2014/main" id="{796D53CA-D9F3-F39C-A885-CA478C119ECB}"/>
                </a:ext>
              </a:extLst>
            </p:cNvPr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  <p:grpSp>
        <p:nvGrpSpPr>
          <p:cNvPr id="2" name="Group 29">
            <a:extLst>
              <a:ext uri="{FF2B5EF4-FFF2-40B4-BE49-F238E27FC236}">
                <a16:creationId xmlns:a16="http://schemas.microsoft.com/office/drawing/2014/main" id="{E372EEB3-045A-6892-71FB-32A126BEB562}"/>
              </a:ext>
            </a:extLst>
          </p:cNvPr>
          <p:cNvGrpSpPr/>
          <p:nvPr/>
        </p:nvGrpSpPr>
        <p:grpSpPr>
          <a:xfrm rot="-10800000">
            <a:off x="8671088" y="7042768"/>
            <a:ext cx="374760" cy="1166400"/>
            <a:chOff x="0" y="0"/>
            <a:chExt cx="499680" cy="1555200"/>
          </a:xfrm>
        </p:grpSpPr>
        <p:sp>
          <p:nvSpPr>
            <p:cNvPr id="3" name="Freeform 30">
              <a:extLst>
                <a:ext uri="{FF2B5EF4-FFF2-40B4-BE49-F238E27FC236}">
                  <a16:creationId xmlns:a16="http://schemas.microsoft.com/office/drawing/2014/main" id="{F8553BBB-E920-7818-6534-773E2EE8F5B9}"/>
                </a:ext>
              </a:extLst>
            </p:cNvPr>
            <p:cNvSpPr/>
            <p:nvPr/>
          </p:nvSpPr>
          <p:spPr>
            <a:xfrm>
              <a:off x="0" y="0"/>
              <a:ext cx="627761" cy="1126617"/>
            </a:xfrm>
            <a:custGeom>
              <a:avLst/>
              <a:gdLst/>
              <a:ahLst/>
              <a:cxnLst/>
              <a:rect l="l" t="t" r="r" b="b"/>
              <a:pathLst>
                <a:path w="627761" h="1126617">
                  <a:moveTo>
                    <a:pt x="19812" y="451485"/>
                  </a:moveTo>
                  <a:lnTo>
                    <a:pt x="635" y="313690"/>
                  </a:lnTo>
                  <a:lnTo>
                    <a:pt x="0" y="313690"/>
                  </a:lnTo>
                  <a:lnTo>
                    <a:pt x="508" y="313055"/>
                  </a:lnTo>
                  <a:lnTo>
                    <a:pt x="254" y="311023"/>
                  </a:lnTo>
                  <a:lnTo>
                    <a:pt x="2159" y="311023"/>
                  </a:lnTo>
                  <a:lnTo>
                    <a:pt x="249809" y="0"/>
                  </a:lnTo>
                  <a:lnTo>
                    <a:pt x="316484" y="83693"/>
                  </a:lnTo>
                  <a:close/>
                  <a:moveTo>
                    <a:pt x="48768" y="658749"/>
                  </a:moveTo>
                  <a:lnTo>
                    <a:pt x="29718" y="521970"/>
                  </a:lnTo>
                  <a:lnTo>
                    <a:pt x="349631" y="125349"/>
                  </a:lnTo>
                  <a:lnTo>
                    <a:pt x="418084" y="211201"/>
                  </a:lnTo>
                  <a:lnTo>
                    <a:pt x="413131" y="207264"/>
                  </a:lnTo>
                  <a:close/>
                  <a:moveTo>
                    <a:pt x="77470" y="864235"/>
                  </a:moveTo>
                  <a:lnTo>
                    <a:pt x="58674" y="729234"/>
                  </a:lnTo>
                  <a:lnTo>
                    <a:pt x="447167" y="247650"/>
                  </a:lnTo>
                  <a:lnTo>
                    <a:pt x="497586" y="310896"/>
                  </a:lnTo>
                  <a:lnTo>
                    <a:pt x="499491" y="310896"/>
                  </a:lnTo>
                  <a:lnTo>
                    <a:pt x="499237" y="313055"/>
                  </a:lnTo>
                  <a:lnTo>
                    <a:pt x="499745" y="313690"/>
                  </a:lnTo>
                  <a:lnTo>
                    <a:pt x="499110" y="313690"/>
                  </a:lnTo>
                  <a:lnTo>
                    <a:pt x="494411" y="347599"/>
                  </a:lnTo>
                  <a:close/>
                  <a:moveTo>
                    <a:pt x="521589" y="541909"/>
                  </a:moveTo>
                  <a:lnTo>
                    <a:pt x="87376" y="934593"/>
                  </a:lnTo>
                  <a:lnTo>
                    <a:pt x="480441" y="447421"/>
                  </a:lnTo>
                  <a:lnTo>
                    <a:pt x="455803" y="623189"/>
                  </a:lnTo>
                  <a:close/>
                  <a:moveTo>
                    <a:pt x="509778" y="795401"/>
                  </a:moveTo>
                  <a:lnTo>
                    <a:pt x="128651" y="795401"/>
                  </a:lnTo>
                  <a:lnTo>
                    <a:pt x="113919" y="1124585"/>
                  </a:lnTo>
                  <a:lnTo>
                    <a:pt x="116459" y="1126617"/>
                  </a:lnTo>
                  <a:lnTo>
                    <a:pt x="441833" y="723138"/>
                  </a:lnTo>
                  <a:lnTo>
                    <a:pt x="415417" y="912495"/>
                  </a:lnTo>
                  <a:close/>
                  <a:moveTo>
                    <a:pt x="627761" y="912495"/>
                  </a:moveTo>
                  <a:lnTo>
                    <a:pt x="225171" y="912495"/>
                  </a:lnTo>
                  <a:lnTo>
                    <a:pt x="401447" y="694055"/>
                  </a:lnTo>
                  <a:close/>
                  <a:moveTo>
                    <a:pt x="458851" y="1018413"/>
                  </a:moveTo>
                  <a:lnTo>
                    <a:pt x="71247" y="1018413"/>
                  </a:lnTo>
                  <a:lnTo>
                    <a:pt x="132588" y="741934"/>
                  </a:lnTo>
                  <a:lnTo>
                    <a:pt x="367030" y="741934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62" name="Group 31">
            <a:extLst>
              <a:ext uri="{FF2B5EF4-FFF2-40B4-BE49-F238E27FC236}">
                <a16:creationId xmlns:a16="http://schemas.microsoft.com/office/drawing/2014/main" id="{4DDBF4CA-6449-3410-1E4C-E91078E36CBC}"/>
              </a:ext>
            </a:extLst>
          </p:cNvPr>
          <p:cNvGrpSpPr/>
          <p:nvPr/>
        </p:nvGrpSpPr>
        <p:grpSpPr>
          <a:xfrm>
            <a:off x="9627968" y="7177228"/>
            <a:ext cx="898560" cy="896940"/>
            <a:chOff x="0" y="0"/>
            <a:chExt cx="1198080" cy="1195920"/>
          </a:xfrm>
        </p:grpSpPr>
        <p:sp>
          <p:nvSpPr>
            <p:cNvPr id="263" name="Freeform 32">
              <a:extLst>
                <a:ext uri="{FF2B5EF4-FFF2-40B4-BE49-F238E27FC236}">
                  <a16:creationId xmlns:a16="http://schemas.microsoft.com/office/drawing/2014/main" id="{718334FE-3014-D1C8-AEB8-48134A7F7C78}"/>
                </a:ext>
              </a:extLst>
            </p:cNvPr>
            <p:cNvSpPr/>
            <p:nvPr/>
          </p:nvSpPr>
          <p:spPr>
            <a:xfrm>
              <a:off x="0" y="2667"/>
              <a:ext cx="1198118" cy="1193292"/>
            </a:xfrm>
            <a:custGeom>
              <a:avLst/>
              <a:gdLst/>
              <a:ahLst/>
              <a:cxnLst/>
              <a:rect l="l" t="t" r="r" b="b"/>
              <a:pathLst>
                <a:path w="1198118" h="1193292">
                  <a:moveTo>
                    <a:pt x="601218" y="235712"/>
                  </a:moveTo>
                  <a:lnTo>
                    <a:pt x="988695" y="623189"/>
                  </a:lnTo>
                  <a:lnTo>
                    <a:pt x="988695" y="1193292"/>
                  </a:lnTo>
                  <a:lnTo>
                    <a:pt x="747776" y="1193292"/>
                  </a:lnTo>
                  <a:lnTo>
                    <a:pt x="747776" y="929259"/>
                  </a:lnTo>
                  <a:cubicBezTo>
                    <a:pt x="747776" y="887730"/>
                    <a:pt x="714121" y="853948"/>
                    <a:pt x="672465" y="853948"/>
                  </a:cubicBezTo>
                  <a:lnTo>
                    <a:pt x="529971" y="853948"/>
                  </a:lnTo>
                  <a:cubicBezTo>
                    <a:pt x="488315" y="853948"/>
                    <a:pt x="454660" y="887603"/>
                    <a:pt x="454660" y="929259"/>
                  </a:cubicBezTo>
                  <a:lnTo>
                    <a:pt x="454660" y="1193292"/>
                  </a:lnTo>
                  <a:lnTo>
                    <a:pt x="213741" y="1193292"/>
                  </a:lnTo>
                  <a:lnTo>
                    <a:pt x="213741" y="623189"/>
                  </a:lnTo>
                  <a:close/>
                  <a:moveTo>
                    <a:pt x="189230" y="42799"/>
                  </a:moveTo>
                  <a:lnTo>
                    <a:pt x="349631" y="42799"/>
                  </a:lnTo>
                  <a:lnTo>
                    <a:pt x="349631" y="198628"/>
                  </a:lnTo>
                  <a:lnTo>
                    <a:pt x="189230" y="359029"/>
                  </a:lnTo>
                  <a:close/>
                  <a:moveTo>
                    <a:pt x="601218" y="0"/>
                  </a:moveTo>
                  <a:lnTo>
                    <a:pt x="1198118" y="623189"/>
                  </a:lnTo>
                  <a:lnTo>
                    <a:pt x="1076452" y="623189"/>
                  </a:lnTo>
                  <a:lnTo>
                    <a:pt x="601218" y="127000"/>
                  </a:lnTo>
                  <a:close/>
                  <a:moveTo>
                    <a:pt x="601218" y="124333"/>
                  </a:moveTo>
                  <a:lnTo>
                    <a:pt x="122555" y="620522"/>
                  </a:lnTo>
                  <a:lnTo>
                    <a:pt x="0" y="620522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64" name="Group 33">
            <a:extLst>
              <a:ext uri="{FF2B5EF4-FFF2-40B4-BE49-F238E27FC236}">
                <a16:creationId xmlns:a16="http://schemas.microsoft.com/office/drawing/2014/main" id="{2C7E9885-2F56-CBDA-1386-28CC1F78D714}"/>
              </a:ext>
            </a:extLst>
          </p:cNvPr>
          <p:cNvGrpSpPr/>
          <p:nvPr/>
        </p:nvGrpSpPr>
        <p:grpSpPr>
          <a:xfrm>
            <a:off x="12461348" y="7275508"/>
            <a:ext cx="867780" cy="700380"/>
            <a:chOff x="0" y="0"/>
            <a:chExt cx="1157040" cy="933840"/>
          </a:xfrm>
        </p:grpSpPr>
        <p:sp>
          <p:nvSpPr>
            <p:cNvPr id="265" name="Freeform 34">
              <a:extLst>
                <a:ext uri="{FF2B5EF4-FFF2-40B4-BE49-F238E27FC236}">
                  <a16:creationId xmlns:a16="http://schemas.microsoft.com/office/drawing/2014/main" id="{464EDF78-BED8-C9D3-72FE-72E0061CDF65}"/>
                </a:ext>
              </a:extLst>
            </p:cNvPr>
            <p:cNvSpPr/>
            <p:nvPr/>
          </p:nvSpPr>
          <p:spPr>
            <a:xfrm>
              <a:off x="254" y="0"/>
              <a:ext cx="1156970" cy="933958"/>
            </a:xfrm>
            <a:custGeom>
              <a:avLst/>
              <a:gdLst/>
              <a:ahLst/>
              <a:cxnLst/>
              <a:rect l="l" t="t" r="r" b="b"/>
              <a:pathLst>
                <a:path w="1156970" h="933958">
                  <a:moveTo>
                    <a:pt x="977011" y="517144"/>
                  </a:moveTo>
                  <a:cubicBezTo>
                    <a:pt x="969772" y="572008"/>
                    <a:pt x="950341" y="624205"/>
                    <a:pt x="920750" y="670179"/>
                  </a:cubicBezTo>
                  <a:cubicBezTo>
                    <a:pt x="942594" y="682752"/>
                    <a:pt x="969645" y="684022"/>
                    <a:pt x="993775" y="673100"/>
                  </a:cubicBezTo>
                  <a:cubicBezTo>
                    <a:pt x="1029335" y="656844"/>
                    <a:pt x="1048893" y="617855"/>
                    <a:pt x="1040511" y="579628"/>
                  </a:cubicBezTo>
                  <a:cubicBezTo>
                    <a:pt x="1033526" y="547370"/>
                    <a:pt x="1008380" y="522986"/>
                    <a:pt x="977011" y="517144"/>
                  </a:cubicBezTo>
                  <a:close/>
                  <a:moveTo>
                    <a:pt x="981837" y="436499"/>
                  </a:moveTo>
                  <a:lnTo>
                    <a:pt x="981837" y="439420"/>
                  </a:lnTo>
                  <a:cubicBezTo>
                    <a:pt x="1047115" y="448437"/>
                    <a:pt x="1100963" y="497332"/>
                    <a:pt x="1115441" y="563372"/>
                  </a:cubicBezTo>
                  <a:cubicBezTo>
                    <a:pt x="1131443" y="636905"/>
                    <a:pt x="1094105" y="711581"/>
                    <a:pt x="1025652" y="742823"/>
                  </a:cubicBezTo>
                  <a:cubicBezTo>
                    <a:pt x="975487" y="765810"/>
                    <a:pt x="918591" y="760857"/>
                    <a:pt x="874141" y="732536"/>
                  </a:cubicBezTo>
                  <a:cubicBezTo>
                    <a:pt x="848868" y="759968"/>
                    <a:pt x="819404" y="784098"/>
                    <a:pt x="786511" y="803910"/>
                  </a:cubicBezTo>
                  <a:cubicBezTo>
                    <a:pt x="761873" y="818769"/>
                    <a:pt x="735965" y="830707"/>
                    <a:pt x="709168" y="838962"/>
                  </a:cubicBezTo>
                  <a:lnTo>
                    <a:pt x="1156970" y="838835"/>
                  </a:lnTo>
                  <a:cubicBezTo>
                    <a:pt x="1142111" y="892048"/>
                    <a:pt x="887476" y="933958"/>
                    <a:pt x="578485" y="933958"/>
                  </a:cubicBezTo>
                  <a:cubicBezTo>
                    <a:pt x="270383" y="933958"/>
                    <a:pt x="16256" y="892302"/>
                    <a:pt x="0" y="839216"/>
                  </a:cubicBezTo>
                  <a:lnTo>
                    <a:pt x="447929" y="839089"/>
                  </a:lnTo>
                  <a:cubicBezTo>
                    <a:pt x="421005" y="830834"/>
                    <a:pt x="395097" y="818896"/>
                    <a:pt x="370459" y="804037"/>
                  </a:cubicBezTo>
                  <a:cubicBezTo>
                    <a:pt x="242316" y="727202"/>
                    <a:pt x="167132" y="585978"/>
                    <a:pt x="174752" y="436753"/>
                  </a:cubicBezTo>
                  <a:close/>
                  <a:moveTo>
                    <a:pt x="465582" y="70612"/>
                  </a:moveTo>
                  <a:cubicBezTo>
                    <a:pt x="421767" y="101854"/>
                    <a:pt x="393192" y="107950"/>
                    <a:pt x="395859" y="152527"/>
                  </a:cubicBezTo>
                  <a:cubicBezTo>
                    <a:pt x="405892" y="224028"/>
                    <a:pt x="534289" y="216154"/>
                    <a:pt x="524002" y="294005"/>
                  </a:cubicBezTo>
                  <a:cubicBezTo>
                    <a:pt x="508762" y="336169"/>
                    <a:pt x="487934" y="345313"/>
                    <a:pt x="424307" y="368173"/>
                  </a:cubicBezTo>
                  <a:cubicBezTo>
                    <a:pt x="465328" y="340106"/>
                    <a:pt x="476885" y="322326"/>
                    <a:pt x="475615" y="283210"/>
                  </a:cubicBezTo>
                  <a:cubicBezTo>
                    <a:pt x="475615" y="226314"/>
                    <a:pt x="388366" y="219202"/>
                    <a:pt x="356616" y="173355"/>
                  </a:cubicBezTo>
                  <a:cubicBezTo>
                    <a:pt x="328930" y="130937"/>
                    <a:pt x="370840" y="98298"/>
                    <a:pt x="465455" y="70612"/>
                  </a:cubicBezTo>
                  <a:close/>
                  <a:moveTo>
                    <a:pt x="756793" y="28067"/>
                  </a:moveTo>
                  <a:cubicBezTo>
                    <a:pt x="706755" y="63754"/>
                    <a:pt x="674116" y="70739"/>
                    <a:pt x="677164" y="121666"/>
                  </a:cubicBezTo>
                  <a:cubicBezTo>
                    <a:pt x="688594" y="203454"/>
                    <a:pt x="835279" y="194310"/>
                    <a:pt x="823722" y="283337"/>
                  </a:cubicBezTo>
                  <a:cubicBezTo>
                    <a:pt x="806196" y="331597"/>
                    <a:pt x="782447" y="342011"/>
                    <a:pt x="709803" y="368173"/>
                  </a:cubicBezTo>
                  <a:cubicBezTo>
                    <a:pt x="756666" y="336042"/>
                    <a:pt x="769874" y="315722"/>
                    <a:pt x="768477" y="271018"/>
                  </a:cubicBezTo>
                  <a:cubicBezTo>
                    <a:pt x="768477" y="205994"/>
                    <a:pt x="668782" y="197866"/>
                    <a:pt x="632460" y="145415"/>
                  </a:cubicBezTo>
                  <a:cubicBezTo>
                    <a:pt x="600837" y="96901"/>
                    <a:pt x="648716" y="59690"/>
                    <a:pt x="756793" y="28067"/>
                  </a:cubicBezTo>
                  <a:close/>
                  <a:moveTo>
                    <a:pt x="613283" y="0"/>
                  </a:moveTo>
                  <a:cubicBezTo>
                    <a:pt x="553593" y="42418"/>
                    <a:pt x="514731" y="50800"/>
                    <a:pt x="518287" y="111633"/>
                  </a:cubicBezTo>
                  <a:cubicBezTo>
                    <a:pt x="531876" y="209042"/>
                    <a:pt x="706755" y="198247"/>
                    <a:pt x="692912" y="304292"/>
                  </a:cubicBezTo>
                  <a:cubicBezTo>
                    <a:pt x="672084" y="361823"/>
                    <a:pt x="643763" y="374269"/>
                    <a:pt x="557149" y="405384"/>
                  </a:cubicBezTo>
                  <a:cubicBezTo>
                    <a:pt x="612902" y="367030"/>
                    <a:pt x="628777" y="342900"/>
                    <a:pt x="627126" y="289560"/>
                  </a:cubicBezTo>
                  <a:cubicBezTo>
                    <a:pt x="627126" y="212090"/>
                    <a:pt x="508254" y="202438"/>
                    <a:pt x="464947" y="139954"/>
                  </a:cubicBezTo>
                  <a:cubicBezTo>
                    <a:pt x="427355" y="82169"/>
                    <a:pt x="484505" y="37719"/>
                    <a:pt x="61328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66" name="Group 35">
            <a:extLst>
              <a:ext uri="{FF2B5EF4-FFF2-40B4-BE49-F238E27FC236}">
                <a16:creationId xmlns:a16="http://schemas.microsoft.com/office/drawing/2014/main" id="{4BF01435-1A29-471A-9AC2-236CD50CF700}"/>
              </a:ext>
            </a:extLst>
          </p:cNvPr>
          <p:cNvGrpSpPr/>
          <p:nvPr/>
        </p:nvGrpSpPr>
        <p:grpSpPr>
          <a:xfrm>
            <a:off x="12548828" y="9078028"/>
            <a:ext cx="996300" cy="730080"/>
            <a:chOff x="0" y="0"/>
            <a:chExt cx="1328400" cy="973440"/>
          </a:xfrm>
        </p:grpSpPr>
        <p:sp>
          <p:nvSpPr>
            <p:cNvPr id="267" name="Freeform 36">
              <a:extLst>
                <a:ext uri="{FF2B5EF4-FFF2-40B4-BE49-F238E27FC236}">
                  <a16:creationId xmlns:a16="http://schemas.microsoft.com/office/drawing/2014/main" id="{15238745-B305-B8B0-A1DC-F67AF25B4253}"/>
                </a:ext>
              </a:extLst>
            </p:cNvPr>
            <p:cNvSpPr/>
            <p:nvPr/>
          </p:nvSpPr>
          <p:spPr>
            <a:xfrm>
              <a:off x="0" y="0"/>
              <a:ext cx="1328420" cy="973455"/>
            </a:xfrm>
            <a:custGeom>
              <a:avLst/>
              <a:gdLst/>
              <a:ahLst/>
              <a:cxnLst/>
              <a:rect l="l" t="t" r="r" b="b"/>
              <a:pathLst>
                <a:path w="1328420" h="973455">
                  <a:moveTo>
                    <a:pt x="488569" y="601980"/>
                  </a:moveTo>
                  <a:cubicBezTo>
                    <a:pt x="470281" y="601980"/>
                    <a:pt x="455422" y="616839"/>
                    <a:pt x="455422" y="635127"/>
                  </a:cubicBezTo>
                  <a:lnTo>
                    <a:pt x="455422" y="654558"/>
                  </a:lnTo>
                  <a:cubicBezTo>
                    <a:pt x="455422" y="672846"/>
                    <a:pt x="470281" y="687705"/>
                    <a:pt x="488569" y="687705"/>
                  </a:cubicBezTo>
                  <a:lnTo>
                    <a:pt x="845185" y="687705"/>
                  </a:lnTo>
                  <a:cubicBezTo>
                    <a:pt x="863473" y="687705"/>
                    <a:pt x="878332" y="672846"/>
                    <a:pt x="878332" y="654558"/>
                  </a:cubicBezTo>
                  <a:lnTo>
                    <a:pt x="878332" y="635127"/>
                  </a:lnTo>
                  <a:cubicBezTo>
                    <a:pt x="878332" y="616839"/>
                    <a:pt x="863473" y="601980"/>
                    <a:pt x="845185" y="601980"/>
                  </a:cubicBezTo>
                  <a:close/>
                  <a:moveTo>
                    <a:pt x="1055878" y="403352"/>
                  </a:moveTo>
                  <a:cubicBezTo>
                    <a:pt x="1012825" y="403352"/>
                    <a:pt x="978027" y="438150"/>
                    <a:pt x="978027" y="481203"/>
                  </a:cubicBezTo>
                  <a:cubicBezTo>
                    <a:pt x="978027" y="524256"/>
                    <a:pt x="1012825" y="559054"/>
                    <a:pt x="1055878" y="559054"/>
                  </a:cubicBezTo>
                  <a:cubicBezTo>
                    <a:pt x="1098931" y="559054"/>
                    <a:pt x="1133729" y="524256"/>
                    <a:pt x="1133729" y="481203"/>
                  </a:cubicBezTo>
                  <a:cubicBezTo>
                    <a:pt x="1133729" y="438150"/>
                    <a:pt x="1098931" y="403352"/>
                    <a:pt x="1055878" y="403352"/>
                  </a:cubicBezTo>
                  <a:close/>
                  <a:moveTo>
                    <a:pt x="277876" y="403352"/>
                  </a:moveTo>
                  <a:cubicBezTo>
                    <a:pt x="234823" y="403352"/>
                    <a:pt x="200025" y="438150"/>
                    <a:pt x="200025" y="481203"/>
                  </a:cubicBezTo>
                  <a:cubicBezTo>
                    <a:pt x="200025" y="524256"/>
                    <a:pt x="234823" y="559054"/>
                    <a:pt x="277876" y="559054"/>
                  </a:cubicBezTo>
                  <a:cubicBezTo>
                    <a:pt x="320929" y="559054"/>
                    <a:pt x="355727" y="524256"/>
                    <a:pt x="355727" y="481203"/>
                  </a:cubicBezTo>
                  <a:cubicBezTo>
                    <a:pt x="355727" y="438150"/>
                    <a:pt x="320929" y="403352"/>
                    <a:pt x="277876" y="403352"/>
                  </a:cubicBezTo>
                  <a:close/>
                  <a:moveTo>
                    <a:pt x="354838" y="63754"/>
                  </a:moveTo>
                  <a:lnTo>
                    <a:pt x="297180" y="351028"/>
                  </a:lnTo>
                  <a:lnTo>
                    <a:pt x="1036574" y="351028"/>
                  </a:lnTo>
                  <a:lnTo>
                    <a:pt x="978916" y="63754"/>
                  </a:lnTo>
                  <a:close/>
                  <a:moveTo>
                    <a:pt x="276987" y="0"/>
                  </a:moveTo>
                  <a:lnTo>
                    <a:pt x="1056894" y="0"/>
                  </a:lnTo>
                  <a:lnTo>
                    <a:pt x="1118997" y="248539"/>
                  </a:lnTo>
                  <a:cubicBezTo>
                    <a:pt x="1131062" y="237109"/>
                    <a:pt x="1147572" y="230632"/>
                    <a:pt x="1165479" y="230632"/>
                  </a:cubicBezTo>
                  <a:lnTo>
                    <a:pt x="1255268" y="230632"/>
                  </a:lnTo>
                  <a:cubicBezTo>
                    <a:pt x="1295654" y="230632"/>
                    <a:pt x="1328420" y="263398"/>
                    <a:pt x="1328420" y="303784"/>
                  </a:cubicBezTo>
                  <a:lnTo>
                    <a:pt x="1328420" y="324104"/>
                  </a:lnTo>
                  <a:cubicBezTo>
                    <a:pt x="1328420" y="364490"/>
                    <a:pt x="1295654" y="397256"/>
                    <a:pt x="1255268" y="397256"/>
                  </a:cubicBezTo>
                  <a:lnTo>
                    <a:pt x="1248918" y="397256"/>
                  </a:lnTo>
                  <a:cubicBezTo>
                    <a:pt x="1251458" y="404368"/>
                    <a:pt x="1252601" y="411988"/>
                    <a:pt x="1252601" y="419989"/>
                  </a:cubicBezTo>
                  <a:lnTo>
                    <a:pt x="1252601" y="824230"/>
                  </a:lnTo>
                  <a:lnTo>
                    <a:pt x="1181354" y="824230"/>
                  </a:lnTo>
                  <a:lnTo>
                    <a:pt x="1181354" y="924179"/>
                  </a:lnTo>
                  <a:cubicBezTo>
                    <a:pt x="1181354" y="951357"/>
                    <a:pt x="1159256" y="973455"/>
                    <a:pt x="1132078" y="973455"/>
                  </a:cubicBezTo>
                  <a:lnTo>
                    <a:pt x="934847" y="973455"/>
                  </a:lnTo>
                  <a:cubicBezTo>
                    <a:pt x="907669" y="973455"/>
                    <a:pt x="885571" y="951357"/>
                    <a:pt x="885571" y="924179"/>
                  </a:cubicBezTo>
                  <a:lnTo>
                    <a:pt x="885571" y="824230"/>
                  </a:lnTo>
                  <a:lnTo>
                    <a:pt x="448183" y="824230"/>
                  </a:lnTo>
                  <a:lnTo>
                    <a:pt x="448183" y="924179"/>
                  </a:lnTo>
                  <a:cubicBezTo>
                    <a:pt x="448183" y="951357"/>
                    <a:pt x="426085" y="973455"/>
                    <a:pt x="398907" y="973455"/>
                  </a:cubicBezTo>
                  <a:lnTo>
                    <a:pt x="201803" y="973455"/>
                  </a:lnTo>
                  <a:cubicBezTo>
                    <a:pt x="174625" y="973455"/>
                    <a:pt x="152527" y="951357"/>
                    <a:pt x="152527" y="924179"/>
                  </a:cubicBezTo>
                  <a:lnTo>
                    <a:pt x="152527" y="824230"/>
                  </a:lnTo>
                  <a:lnTo>
                    <a:pt x="81153" y="824230"/>
                  </a:lnTo>
                  <a:lnTo>
                    <a:pt x="81153" y="419989"/>
                  </a:lnTo>
                  <a:cubicBezTo>
                    <a:pt x="81153" y="412115"/>
                    <a:pt x="82296" y="404368"/>
                    <a:pt x="84836" y="397256"/>
                  </a:cubicBezTo>
                  <a:lnTo>
                    <a:pt x="73152" y="397256"/>
                  </a:lnTo>
                  <a:cubicBezTo>
                    <a:pt x="32766" y="397256"/>
                    <a:pt x="0" y="364490"/>
                    <a:pt x="0" y="324104"/>
                  </a:cubicBezTo>
                  <a:lnTo>
                    <a:pt x="0" y="303784"/>
                  </a:lnTo>
                  <a:cubicBezTo>
                    <a:pt x="0" y="263398"/>
                    <a:pt x="32766" y="230632"/>
                    <a:pt x="73152" y="230632"/>
                  </a:cubicBezTo>
                  <a:lnTo>
                    <a:pt x="162941" y="230632"/>
                  </a:lnTo>
                  <a:cubicBezTo>
                    <a:pt x="182880" y="230632"/>
                    <a:pt x="200914" y="238633"/>
                    <a:pt x="213995" y="251587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68" name="Group 37">
            <a:extLst>
              <a:ext uri="{FF2B5EF4-FFF2-40B4-BE49-F238E27FC236}">
                <a16:creationId xmlns:a16="http://schemas.microsoft.com/office/drawing/2014/main" id="{25C140F6-8EFE-415B-4149-AC0245334329}"/>
              </a:ext>
            </a:extLst>
          </p:cNvPr>
          <p:cNvGrpSpPr/>
          <p:nvPr/>
        </p:nvGrpSpPr>
        <p:grpSpPr>
          <a:xfrm>
            <a:off x="2358488" y="7137268"/>
            <a:ext cx="976860" cy="976860"/>
            <a:chOff x="0" y="0"/>
            <a:chExt cx="1302480" cy="1302480"/>
          </a:xfrm>
        </p:grpSpPr>
        <p:sp>
          <p:nvSpPr>
            <p:cNvPr id="269" name="Freeform 38">
              <a:extLst>
                <a:ext uri="{FF2B5EF4-FFF2-40B4-BE49-F238E27FC236}">
                  <a16:creationId xmlns:a16="http://schemas.microsoft.com/office/drawing/2014/main" id="{F49BED41-A237-AB13-00B6-6076AE709BF5}"/>
                </a:ext>
              </a:extLst>
            </p:cNvPr>
            <p:cNvSpPr/>
            <p:nvPr/>
          </p:nvSpPr>
          <p:spPr>
            <a:xfrm>
              <a:off x="0" y="0"/>
              <a:ext cx="1302512" cy="1495425"/>
            </a:xfrm>
            <a:custGeom>
              <a:avLst/>
              <a:gdLst/>
              <a:ahLst/>
              <a:cxnLst/>
              <a:rect l="l" t="t" r="r" b="b"/>
              <a:pathLst>
                <a:path w="1302512" h="1495425">
                  <a:moveTo>
                    <a:pt x="463169" y="370967"/>
                  </a:moveTo>
                  <a:lnTo>
                    <a:pt x="946531" y="651256"/>
                  </a:lnTo>
                  <a:lnTo>
                    <a:pt x="463169" y="931545"/>
                  </a:lnTo>
                  <a:close/>
                  <a:moveTo>
                    <a:pt x="651129" y="698246"/>
                  </a:moveTo>
                  <a:cubicBezTo>
                    <a:pt x="367538" y="698246"/>
                    <a:pt x="137541" y="928243"/>
                    <a:pt x="137541" y="1211834"/>
                  </a:cubicBezTo>
                  <a:cubicBezTo>
                    <a:pt x="137541" y="1495425"/>
                    <a:pt x="367538" y="1164844"/>
                    <a:pt x="651256" y="1164844"/>
                  </a:cubicBezTo>
                  <a:cubicBezTo>
                    <a:pt x="934974" y="1164844"/>
                    <a:pt x="1164844" y="934847"/>
                    <a:pt x="1164844" y="651256"/>
                  </a:cubicBezTo>
                  <a:cubicBezTo>
                    <a:pt x="1164844" y="367665"/>
                    <a:pt x="934847" y="137668"/>
                    <a:pt x="651256" y="137668"/>
                  </a:cubicBezTo>
                  <a:close/>
                  <a:moveTo>
                    <a:pt x="651256" y="0"/>
                  </a:moveTo>
                  <a:cubicBezTo>
                    <a:pt x="1010920" y="0"/>
                    <a:pt x="1302512" y="291592"/>
                    <a:pt x="1302512" y="651256"/>
                  </a:cubicBezTo>
                  <a:cubicBezTo>
                    <a:pt x="1302512" y="1010920"/>
                    <a:pt x="1010920" y="1302512"/>
                    <a:pt x="651256" y="1302512"/>
                  </a:cubicBezTo>
                  <a:cubicBezTo>
                    <a:pt x="291592" y="1302512"/>
                    <a:pt x="0" y="1010920"/>
                    <a:pt x="0" y="651256"/>
                  </a:cubicBezTo>
                  <a:cubicBezTo>
                    <a:pt x="0" y="291592"/>
                    <a:pt x="291592" y="0"/>
                    <a:pt x="65125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70" name="Group 39">
            <a:extLst>
              <a:ext uri="{FF2B5EF4-FFF2-40B4-BE49-F238E27FC236}">
                <a16:creationId xmlns:a16="http://schemas.microsoft.com/office/drawing/2014/main" id="{E13CA77B-5C7F-9F24-0DDB-B21C00406C15}"/>
              </a:ext>
            </a:extLst>
          </p:cNvPr>
          <p:cNvGrpSpPr/>
          <p:nvPr/>
        </p:nvGrpSpPr>
        <p:grpSpPr>
          <a:xfrm>
            <a:off x="6087188" y="8758348"/>
            <a:ext cx="822960" cy="1058400"/>
            <a:chOff x="0" y="0"/>
            <a:chExt cx="1097280" cy="1411200"/>
          </a:xfrm>
        </p:grpSpPr>
        <p:sp>
          <p:nvSpPr>
            <p:cNvPr id="271" name="Freeform 40">
              <a:extLst>
                <a:ext uri="{FF2B5EF4-FFF2-40B4-BE49-F238E27FC236}">
                  <a16:creationId xmlns:a16="http://schemas.microsoft.com/office/drawing/2014/main" id="{FAF29E02-7653-9068-72C8-504B6B07A1DC}"/>
                </a:ext>
              </a:extLst>
            </p:cNvPr>
            <p:cNvSpPr/>
            <p:nvPr/>
          </p:nvSpPr>
          <p:spPr>
            <a:xfrm>
              <a:off x="0" y="0"/>
              <a:ext cx="1098677" cy="1411224"/>
            </a:xfrm>
            <a:custGeom>
              <a:avLst/>
              <a:gdLst/>
              <a:ahLst/>
              <a:cxnLst/>
              <a:rect l="l" t="t" r="r" b="b"/>
              <a:pathLst>
                <a:path w="1098677" h="1411224">
                  <a:moveTo>
                    <a:pt x="548640" y="0"/>
                  </a:moveTo>
                  <a:cubicBezTo>
                    <a:pt x="565912" y="0"/>
                    <a:pt x="580009" y="14097"/>
                    <a:pt x="580009" y="31369"/>
                  </a:cubicBezTo>
                  <a:lnTo>
                    <a:pt x="580009" y="127508"/>
                  </a:lnTo>
                  <a:cubicBezTo>
                    <a:pt x="664972" y="131318"/>
                    <a:pt x="749046" y="155829"/>
                    <a:pt x="824992" y="200152"/>
                  </a:cubicBezTo>
                  <a:cubicBezTo>
                    <a:pt x="994791" y="299212"/>
                    <a:pt x="1098677" y="481584"/>
                    <a:pt x="1097280" y="678307"/>
                  </a:cubicBezTo>
                  <a:lnTo>
                    <a:pt x="1093089" y="678307"/>
                  </a:lnTo>
                  <a:cubicBezTo>
                    <a:pt x="1051306" y="625221"/>
                    <a:pt x="986282" y="591820"/>
                    <a:pt x="913384" y="591820"/>
                  </a:cubicBezTo>
                  <a:cubicBezTo>
                    <a:pt x="841248" y="591820"/>
                    <a:pt x="776732" y="624713"/>
                    <a:pt x="735330" y="677291"/>
                  </a:cubicBezTo>
                  <a:lnTo>
                    <a:pt x="721995" y="677291"/>
                  </a:lnTo>
                  <a:cubicBezTo>
                    <a:pt x="687705" y="633603"/>
                    <a:pt x="637540" y="603631"/>
                    <a:pt x="580009" y="595884"/>
                  </a:cubicBezTo>
                  <a:lnTo>
                    <a:pt x="580009" y="1092327"/>
                  </a:lnTo>
                  <a:lnTo>
                    <a:pt x="590550" y="1092327"/>
                  </a:lnTo>
                  <a:lnTo>
                    <a:pt x="590550" y="1249299"/>
                  </a:lnTo>
                  <a:lnTo>
                    <a:pt x="589407" y="1249299"/>
                  </a:lnTo>
                  <a:cubicBezTo>
                    <a:pt x="586740" y="1339215"/>
                    <a:pt x="512826" y="1411224"/>
                    <a:pt x="422148" y="1411224"/>
                  </a:cubicBezTo>
                  <a:cubicBezTo>
                    <a:pt x="330708" y="1411224"/>
                    <a:pt x="256286" y="1338072"/>
                    <a:pt x="254635" y="1247013"/>
                  </a:cubicBezTo>
                  <a:cubicBezTo>
                    <a:pt x="254254" y="1246378"/>
                    <a:pt x="254254" y="1245616"/>
                    <a:pt x="254254" y="1244981"/>
                  </a:cubicBezTo>
                  <a:lnTo>
                    <a:pt x="254381" y="1244346"/>
                  </a:lnTo>
                  <a:cubicBezTo>
                    <a:pt x="254254" y="1243965"/>
                    <a:pt x="254254" y="1243711"/>
                    <a:pt x="254254" y="1243330"/>
                  </a:cubicBezTo>
                  <a:lnTo>
                    <a:pt x="254508" y="1243330"/>
                  </a:lnTo>
                  <a:cubicBezTo>
                    <a:pt x="255016" y="1218311"/>
                    <a:pt x="273304" y="1198245"/>
                    <a:pt x="295910" y="1198245"/>
                  </a:cubicBezTo>
                  <a:cubicBezTo>
                    <a:pt x="318516" y="1198245"/>
                    <a:pt x="336804" y="1218311"/>
                    <a:pt x="337312" y="1243330"/>
                  </a:cubicBezTo>
                  <a:lnTo>
                    <a:pt x="338201" y="1243330"/>
                  </a:lnTo>
                  <a:cubicBezTo>
                    <a:pt x="338201" y="1289685"/>
                    <a:pt x="375793" y="1327277"/>
                    <a:pt x="422148" y="1327277"/>
                  </a:cubicBezTo>
                  <a:cubicBezTo>
                    <a:pt x="468503" y="1327277"/>
                    <a:pt x="506095" y="1289685"/>
                    <a:pt x="506095" y="1243330"/>
                  </a:cubicBezTo>
                  <a:lnTo>
                    <a:pt x="506603" y="1243330"/>
                  </a:lnTo>
                  <a:lnTo>
                    <a:pt x="506603" y="1092327"/>
                  </a:lnTo>
                  <a:lnTo>
                    <a:pt x="517144" y="1092327"/>
                  </a:lnTo>
                  <a:lnTo>
                    <a:pt x="517144" y="594741"/>
                  </a:lnTo>
                  <a:cubicBezTo>
                    <a:pt x="456311" y="600329"/>
                    <a:pt x="402844" y="630682"/>
                    <a:pt x="366776" y="676148"/>
                  </a:cubicBezTo>
                  <a:lnTo>
                    <a:pt x="351409" y="676148"/>
                  </a:lnTo>
                  <a:cubicBezTo>
                    <a:pt x="310134" y="624078"/>
                    <a:pt x="245999" y="591693"/>
                    <a:pt x="174371" y="591693"/>
                  </a:cubicBezTo>
                  <a:cubicBezTo>
                    <a:pt x="104648" y="591820"/>
                    <a:pt x="41910" y="622681"/>
                    <a:pt x="0" y="672211"/>
                  </a:cubicBezTo>
                  <a:cubicBezTo>
                    <a:pt x="508" y="476631"/>
                    <a:pt x="105283" y="296164"/>
                    <a:pt x="274828" y="198628"/>
                  </a:cubicBezTo>
                  <a:cubicBezTo>
                    <a:pt x="350139" y="155194"/>
                    <a:pt x="433324" y="131191"/>
                    <a:pt x="517271" y="127508"/>
                  </a:cubicBezTo>
                  <a:lnTo>
                    <a:pt x="517271" y="31369"/>
                  </a:lnTo>
                  <a:cubicBezTo>
                    <a:pt x="517271" y="14097"/>
                    <a:pt x="531368" y="0"/>
                    <a:pt x="54864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72" name="Group 41">
            <a:extLst>
              <a:ext uri="{FF2B5EF4-FFF2-40B4-BE49-F238E27FC236}">
                <a16:creationId xmlns:a16="http://schemas.microsoft.com/office/drawing/2014/main" id="{04531857-D3A1-18B7-C562-8E29A20F8E34}"/>
              </a:ext>
            </a:extLst>
          </p:cNvPr>
          <p:cNvGrpSpPr/>
          <p:nvPr/>
        </p:nvGrpSpPr>
        <p:grpSpPr>
          <a:xfrm>
            <a:off x="7343228" y="9013768"/>
            <a:ext cx="861840" cy="853200"/>
            <a:chOff x="0" y="0"/>
            <a:chExt cx="1149120" cy="1137600"/>
          </a:xfrm>
        </p:grpSpPr>
        <p:sp>
          <p:nvSpPr>
            <p:cNvPr id="273" name="Freeform 42">
              <a:extLst>
                <a:ext uri="{FF2B5EF4-FFF2-40B4-BE49-F238E27FC236}">
                  <a16:creationId xmlns:a16="http://schemas.microsoft.com/office/drawing/2014/main" id="{1F1DCE1E-2A2D-A2A7-09DB-AF38F9B5FC57}"/>
                </a:ext>
              </a:extLst>
            </p:cNvPr>
            <p:cNvSpPr/>
            <p:nvPr/>
          </p:nvSpPr>
          <p:spPr>
            <a:xfrm>
              <a:off x="0" y="0"/>
              <a:ext cx="1149096" cy="1137539"/>
            </a:xfrm>
            <a:custGeom>
              <a:avLst/>
              <a:gdLst/>
              <a:ahLst/>
              <a:cxnLst/>
              <a:rect l="l" t="t" r="r" b="b"/>
              <a:pathLst>
                <a:path w="1149096" h="1137539">
                  <a:moveTo>
                    <a:pt x="629031" y="457708"/>
                  </a:moveTo>
                  <a:lnTo>
                    <a:pt x="97663" y="989203"/>
                  </a:lnTo>
                  <a:cubicBezTo>
                    <a:pt x="90297" y="996569"/>
                    <a:pt x="90297" y="1008380"/>
                    <a:pt x="97663" y="1015746"/>
                  </a:cubicBezTo>
                  <a:cubicBezTo>
                    <a:pt x="105029" y="1023112"/>
                    <a:pt x="116840" y="1023112"/>
                    <a:pt x="124206" y="1015746"/>
                  </a:cubicBezTo>
                  <a:lnTo>
                    <a:pt x="653034" y="486791"/>
                  </a:lnTo>
                  <a:close/>
                  <a:moveTo>
                    <a:pt x="964565" y="84709"/>
                  </a:moveTo>
                  <a:cubicBezTo>
                    <a:pt x="936244" y="84709"/>
                    <a:pt x="913130" y="107696"/>
                    <a:pt x="913130" y="136144"/>
                  </a:cubicBezTo>
                  <a:cubicBezTo>
                    <a:pt x="913130" y="164592"/>
                    <a:pt x="936117" y="187579"/>
                    <a:pt x="964565" y="187579"/>
                  </a:cubicBezTo>
                  <a:cubicBezTo>
                    <a:pt x="993013" y="187579"/>
                    <a:pt x="1016000" y="164465"/>
                    <a:pt x="1016000" y="136144"/>
                  </a:cubicBezTo>
                  <a:cubicBezTo>
                    <a:pt x="1016000" y="107823"/>
                    <a:pt x="993013" y="84709"/>
                    <a:pt x="964565" y="84709"/>
                  </a:cubicBezTo>
                  <a:close/>
                  <a:moveTo>
                    <a:pt x="861060" y="0"/>
                  </a:moveTo>
                  <a:cubicBezTo>
                    <a:pt x="1020191" y="0"/>
                    <a:pt x="1149096" y="129032"/>
                    <a:pt x="1149096" y="288163"/>
                  </a:cubicBezTo>
                  <a:cubicBezTo>
                    <a:pt x="1149096" y="447294"/>
                    <a:pt x="1020191" y="576453"/>
                    <a:pt x="861060" y="576453"/>
                  </a:cubicBezTo>
                  <a:cubicBezTo>
                    <a:pt x="822706" y="576453"/>
                    <a:pt x="786003" y="568960"/>
                    <a:pt x="752602" y="555117"/>
                  </a:cubicBezTo>
                  <a:lnTo>
                    <a:pt x="782066" y="584708"/>
                  </a:lnTo>
                  <a:cubicBezTo>
                    <a:pt x="794512" y="597154"/>
                    <a:pt x="794512" y="617347"/>
                    <a:pt x="782066" y="629793"/>
                  </a:cubicBezTo>
                  <a:lnTo>
                    <a:pt x="729615" y="682244"/>
                  </a:lnTo>
                  <a:cubicBezTo>
                    <a:pt x="717169" y="694690"/>
                    <a:pt x="696976" y="694690"/>
                    <a:pt x="684530" y="682244"/>
                  </a:cubicBezTo>
                  <a:lnTo>
                    <a:pt x="641858" y="639572"/>
                  </a:lnTo>
                  <a:lnTo>
                    <a:pt x="624205" y="657225"/>
                  </a:lnTo>
                  <a:lnTo>
                    <a:pt x="654050" y="687070"/>
                  </a:lnTo>
                  <a:lnTo>
                    <a:pt x="628650" y="712470"/>
                  </a:lnTo>
                  <a:lnTo>
                    <a:pt x="598805" y="682625"/>
                  </a:lnTo>
                  <a:lnTo>
                    <a:pt x="588772" y="692658"/>
                  </a:lnTo>
                  <a:lnTo>
                    <a:pt x="619252" y="723138"/>
                  </a:lnTo>
                  <a:lnTo>
                    <a:pt x="561340" y="781050"/>
                  </a:lnTo>
                  <a:lnTo>
                    <a:pt x="530860" y="750570"/>
                  </a:lnTo>
                  <a:lnTo>
                    <a:pt x="517906" y="763524"/>
                  </a:lnTo>
                  <a:lnTo>
                    <a:pt x="548386" y="794004"/>
                  </a:lnTo>
                  <a:lnTo>
                    <a:pt x="490474" y="851916"/>
                  </a:lnTo>
                  <a:lnTo>
                    <a:pt x="459994" y="821436"/>
                  </a:lnTo>
                  <a:lnTo>
                    <a:pt x="437007" y="844423"/>
                  </a:lnTo>
                  <a:lnTo>
                    <a:pt x="467487" y="874903"/>
                  </a:lnTo>
                  <a:lnTo>
                    <a:pt x="442087" y="900303"/>
                  </a:lnTo>
                  <a:lnTo>
                    <a:pt x="411607" y="869823"/>
                  </a:lnTo>
                  <a:lnTo>
                    <a:pt x="393954" y="887476"/>
                  </a:lnTo>
                  <a:lnTo>
                    <a:pt x="424434" y="917956"/>
                  </a:lnTo>
                  <a:lnTo>
                    <a:pt x="368935" y="973455"/>
                  </a:lnTo>
                  <a:lnTo>
                    <a:pt x="338455" y="942975"/>
                  </a:lnTo>
                  <a:lnTo>
                    <a:pt x="323088" y="958342"/>
                  </a:lnTo>
                  <a:lnTo>
                    <a:pt x="353568" y="988822"/>
                  </a:lnTo>
                  <a:lnTo>
                    <a:pt x="300482" y="1041908"/>
                  </a:lnTo>
                  <a:lnTo>
                    <a:pt x="270002" y="1011428"/>
                  </a:lnTo>
                  <a:lnTo>
                    <a:pt x="246888" y="1034542"/>
                  </a:lnTo>
                  <a:lnTo>
                    <a:pt x="277368" y="1065022"/>
                  </a:lnTo>
                  <a:lnTo>
                    <a:pt x="224282" y="1118108"/>
                  </a:lnTo>
                  <a:lnTo>
                    <a:pt x="220726" y="1114552"/>
                  </a:lnTo>
                  <a:lnTo>
                    <a:pt x="222250" y="1118870"/>
                  </a:lnTo>
                  <a:lnTo>
                    <a:pt x="123698" y="1124585"/>
                  </a:lnTo>
                  <a:lnTo>
                    <a:pt x="0" y="1137539"/>
                  </a:lnTo>
                  <a:lnTo>
                    <a:pt x="18415" y="981837"/>
                  </a:lnTo>
                  <a:lnTo>
                    <a:pt x="17399" y="980821"/>
                  </a:lnTo>
                  <a:lnTo>
                    <a:pt x="18669" y="979551"/>
                  </a:lnTo>
                  <a:lnTo>
                    <a:pt x="18796" y="978154"/>
                  </a:lnTo>
                  <a:lnTo>
                    <a:pt x="19431" y="978789"/>
                  </a:lnTo>
                  <a:lnTo>
                    <a:pt x="596392" y="401828"/>
                  </a:lnTo>
                  <a:cubicBezTo>
                    <a:pt x="581279" y="367030"/>
                    <a:pt x="573024" y="328549"/>
                    <a:pt x="573024" y="288290"/>
                  </a:cubicBezTo>
                  <a:cubicBezTo>
                    <a:pt x="572897" y="129032"/>
                    <a:pt x="701929" y="0"/>
                    <a:pt x="86106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74" name="Group 43">
            <a:extLst>
              <a:ext uri="{FF2B5EF4-FFF2-40B4-BE49-F238E27FC236}">
                <a16:creationId xmlns:a16="http://schemas.microsoft.com/office/drawing/2014/main" id="{EB988CAF-99BA-F7B3-0956-A65D32D837CC}"/>
              </a:ext>
            </a:extLst>
          </p:cNvPr>
          <p:cNvGrpSpPr/>
          <p:nvPr/>
        </p:nvGrpSpPr>
        <p:grpSpPr>
          <a:xfrm>
            <a:off x="3775988" y="8855008"/>
            <a:ext cx="592920" cy="856980"/>
            <a:chOff x="0" y="0"/>
            <a:chExt cx="790560" cy="1142640"/>
          </a:xfrm>
        </p:grpSpPr>
        <p:sp>
          <p:nvSpPr>
            <p:cNvPr id="275" name="Freeform 44">
              <a:extLst>
                <a:ext uri="{FF2B5EF4-FFF2-40B4-BE49-F238E27FC236}">
                  <a16:creationId xmlns:a16="http://schemas.microsoft.com/office/drawing/2014/main" id="{D3D8C72F-CC82-6D5C-1512-0AEABC0E10FC}"/>
                </a:ext>
              </a:extLst>
            </p:cNvPr>
            <p:cNvSpPr/>
            <p:nvPr/>
          </p:nvSpPr>
          <p:spPr>
            <a:xfrm>
              <a:off x="0" y="-1651"/>
              <a:ext cx="790448" cy="1144270"/>
            </a:xfrm>
            <a:custGeom>
              <a:avLst/>
              <a:gdLst/>
              <a:ahLst/>
              <a:cxnLst/>
              <a:rect l="l" t="t" r="r" b="b"/>
              <a:pathLst>
                <a:path w="790448" h="1144270">
                  <a:moveTo>
                    <a:pt x="395224" y="750189"/>
                  </a:moveTo>
                  <a:cubicBezTo>
                    <a:pt x="365760" y="750189"/>
                    <a:pt x="341884" y="774065"/>
                    <a:pt x="341884" y="803529"/>
                  </a:cubicBezTo>
                  <a:cubicBezTo>
                    <a:pt x="341884" y="823595"/>
                    <a:pt x="352933" y="841121"/>
                    <a:pt x="369824" y="849503"/>
                  </a:cubicBezTo>
                  <a:lnTo>
                    <a:pt x="351536" y="959993"/>
                  </a:lnTo>
                  <a:lnTo>
                    <a:pt x="438912" y="959993"/>
                  </a:lnTo>
                  <a:lnTo>
                    <a:pt x="420624" y="849503"/>
                  </a:lnTo>
                  <a:cubicBezTo>
                    <a:pt x="437388" y="841121"/>
                    <a:pt x="448564" y="823595"/>
                    <a:pt x="448564" y="803529"/>
                  </a:cubicBezTo>
                  <a:cubicBezTo>
                    <a:pt x="448564" y="774065"/>
                    <a:pt x="424688" y="750189"/>
                    <a:pt x="395224" y="750189"/>
                  </a:cubicBezTo>
                  <a:close/>
                  <a:moveTo>
                    <a:pt x="393446" y="96901"/>
                  </a:moveTo>
                  <a:cubicBezTo>
                    <a:pt x="312166" y="97917"/>
                    <a:pt x="246888" y="164084"/>
                    <a:pt x="246888" y="245364"/>
                  </a:cubicBezTo>
                  <a:lnTo>
                    <a:pt x="246380" y="245364"/>
                  </a:lnTo>
                  <a:lnTo>
                    <a:pt x="246380" y="566039"/>
                  </a:lnTo>
                  <a:lnTo>
                    <a:pt x="544195" y="566039"/>
                  </a:lnTo>
                  <a:lnTo>
                    <a:pt x="544195" y="241554"/>
                  </a:lnTo>
                  <a:lnTo>
                    <a:pt x="543687" y="241554"/>
                  </a:lnTo>
                  <a:cubicBezTo>
                    <a:pt x="541528" y="160401"/>
                    <a:pt x="474599" y="95885"/>
                    <a:pt x="393446" y="96901"/>
                  </a:cubicBezTo>
                  <a:close/>
                  <a:moveTo>
                    <a:pt x="392176" y="1651"/>
                  </a:moveTo>
                  <a:cubicBezTo>
                    <a:pt x="525526" y="0"/>
                    <a:pt x="635381" y="105791"/>
                    <a:pt x="638810" y="239141"/>
                  </a:cubicBezTo>
                  <a:lnTo>
                    <a:pt x="621792" y="239522"/>
                  </a:lnTo>
                  <a:lnTo>
                    <a:pt x="638810" y="239522"/>
                  </a:lnTo>
                  <a:lnTo>
                    <a:pt x="638810" y="565912"/>
                  </a:lnTo>
                  <a:lnTo>
                    <a:pt x="728218" y="565912"/>
                  </a:lnTo>
                  <a:cubicBezTo>
                    <a:pt x="762508" y="565912"/>
                    <a:pt x="790448" y="593725"/>
                    <a:pt x="790448" y="628142"/>
                  </a:cubicBezTo>
                  <a:lnTo>
                    <a:pt x="790448" y="1082040"/>
                  </a:lnTo>
                  <a:cubicBezTo>
                    <a:pt x="790448" y="1116457"/>
                    <a:pt x="762635" y="1144270"/>
                    <a:pt x="728218" y="1144270"/>
                  </a:cubicBezTo>
                  <a:lnTo>
                    <a:pt x="62230" y="1144270"/>
                  </a:lnTo>
                  <a:cubicBezTo>
                    <a:pt x="27940" y="1144270"/>
                    <a:pt x="0" y="1116457"/>
                    <a:pt x="0" y="1082040"/>
                  </a:cubicBezTo>
                  <a:lnTo>
                    <a:pt x="0" y="628269"/>
                  </a:lnTo>
                  <a:cubicBezTo>
                    <a:pt x="0" y="593852"/>
                    <a:pt x="27813" y="566039"/>
                    <a:pt x="62230" y="566039"/>
                  </a:cubicBezTo>
                  <a:lnTo>
                    <a:pt x="151638" y="566039"/>
                  </a:lnTo>
                  <a:lnTo>
                    <a:pt x="151638" y="243205"/>
                  </a:lnTo>
                  <a:lnTo>
                    <a:pt x="151892" y="243205"/>
                  </a:lnTo>
                  <a:cubicBezTo>
                    <a:pt x="152781" y="110871"/>
                    <a:pt x="259588" y="3429"/>
                    <a:pt x="392176" y="1651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76" name="Group 45">
            <a:extLst>
              <a:ext uri="{FF2B5EF4-FFF2-40B4-BE49-F238E27FC236}">
                <a16:creationId xmlns:a16="http://schemas.microsoft.com/office/drawing/2014/main" id="{92001650-DCEB-C970-37B8-0B42247BFF61}"/>
              </a:ext>
            </a:extLst>
          </p:cNvPr>
          <p:cNvGrpSpPr/>
          <p:nvPr/>
        </p:nvGrpSpPr>
        <p:grpSpPr>
          <a:xfrm>
            <a:off x="8612228" y="8918188"/>
            <a:ext cx="773820" cy="856980"/>
            <a:chOff x="0" y="0"/>
            <a:chExt cx="1031760" cy="1142640"/>
          </a:xfrm>
        </p:grpSpPr>
        <p:sp>
          <p:nvSpPr>
            <p:cNvPr id="277" name="Freeform 46">
              <a:extLst>
                <a:ext uri="{FF2B5EF4-FFF2-40B4-BE49-F238E27FC236}">
                  <a16:creationId xmlns:a16="http://schemas.microsoft.com/office/drawing/2014/main" id="{C927915F-7CF1-59F9-3F9B-41ED4078ED09}"/>
                </a:ext>
              </a:extLst>
            </p:cNvPr>
            <p:cNvSpPr/>
            <p:nvPr/>
          </p:nvSpPr>
          <p:spPr>
            <a:xfrm>
              <a:off x="0" y="-1651"/>
              <a:ext cx="1031748" cy="1144270"/>
            </a:xfrm>
            <a:custGeom>
              <a:avLst/>
              <a:gdLst/>
              <a:ahLst/>
              <a:cxnLst/>
              <a:rect l="l" t="t" r="r" b="b"/>
              <a:pathLst>
                <a:path w="1031748" h="1144270">
                  <a:moveTo>
                    <a:pt x="395351" y="750189"/>
                  </a:moveTo>
                  <a:cubicBezTo>
                    <a:pt x="365887" y="750189"/>
                    <a:pt x="342011" y="774065"/>
                    <a:pt x="342011" y="803529"/>
                  </a:cubicBezTo>
                  <a:cubicBezTo>
                    <a:pt x="342011" y="823595"/>
                    <a:pt x="353060" y="841121"/>
                    <a:pt x="369951" y="849503"/>
                  </a:cubicBezTo>
                  <a:lnTo>
                    <a:pt x="351663" y="959993"/>
                  </a:lnTo>
                  <a:lnTo>
                    <a:pt x="439039" y="959993"/>
                  </a:lnTo>
                  <a:lnTo>
                    <a:pt x="420751" y="849503"/>
                  </a:lnTo>
                  <a:cubicBezTo>
                    <a:pt x="437515" y="841121"/>
                    <a:pt x="448691" y="823595"/>
                    <a:pt x="448691" y="803529"/>
                  </a:cubicBezTo>
                  <a:cubicBezTo>
                    <a:pt x="448691" y="774065"/>
                    <a:pt x="424815" y="750189"/>
                    <a:pt x="395351" y="750189"/>
                  </a:cubicBezTo>
                  <a:close/>
                  <a:moveTo>
                    <a:pt x="784987" y="1651"/>
                  </a:moveTo>
                  <a:cubicBezTo>
                    <a:pt x="918337" y="0"/>
                    <a:pt x="1028319" y="105791"/>
                    <a:pt x="1031748" y="239141"/>
                  </a:cubicBezTo>
                  <a:lnTo>
                    <a:pt x="1014730" y="239522"/>
                  </a:lnTo>
                  <a:lnTo>
                    <a:pt x="1031748" y="239522"/>
                  </a:lnTo>
                  <a:lnTo>
                    <a:pt x="1031748" y="565912"/>
                  </a:lnTo>
                  <a:lnTo>
                    <a:pt x="937006" y="565912"/>
                  </a:lnTo>
                  <a:lnTo>
                    <a:pt x="937006" y="241554"/>
                  </a:lnTo>
                  <a:lnTo>
                    <a:pt x="936498" y="241554"/>
                  </a:lnTo>
                  <a:cubicBezTo>
                    <a:pt x="934339" y="160401"/>
                    <a:pt x="867410" y="95885"/>
                    <a:pt x="786130" y="96901"/>
                  </a:cubicBezTo>
                  <a:cubicBezTo>
                    <a:pt x="704850" y="97917"/>
                    <a:pt x="639572" y="164084"/>
                    <a:pt x="639572" y="245364"/>
                  </a:cubicBezTo>
                  <a:lnTo>
                    <a:pt x="639064" y="245364"/>
                  </a:lnTo>
                  <a:lnTo>
                    <a:pt x="639064" y="566039"/>
                  </a:lnTo>
                  <a:lnTo>
                    <a:pt x="728599" y="566039"/>
                  </a:lnTo>
                  <a:cubicBezTo>
                    <a:pt x="763016" y="566039"/>
                    <a:pt x="790829" y="593852"/>
                    <a:pt x="790829" y="628269"/>
                  </a:cubicBezTo>
                  <a:lnTo>
                    <a:pt x="790829" y="1082040"/>
                  </a:lnTo>
                  <a:cubicBezTo>
                    <a:pt x="790829" y="1116457"/>
                    <a:pt x="763016" y="1144270"/>
                    <a:pt x="728599" y="1144270"/>
                  </a:cubicBezTo>
                  <a:lnTo>
                    <a:pt x="62230" y="1144270"/>
                  </a:lnTo>
                  <a:cubicBezTo>
                    <a:pt x="27813" y="1144270"/>
                    <a:pt x="0" y="1116457"/>
                    <a:pt x="0" y="1082040"/>
                  </a:cubicBezTo>
                  <a:lnTo>
                    <a:pt x="0" y="628269"/>
                  </a:lnTo>
                  <a:cubicBezTo>
                    <a:pt x="0" y="593852"/>
                    <a:pt x="27813" y="566039"/>
                    <a:pt x="62230" y="566039"/>
                  </a:cubicBezTo>
                  <a:lnTo>
                    <a:pt x="544322" y="566039"/>
                  </a:lnTo>
                  <a:lnTo>
                    <a:pt x="544322" y="243205"/>
                  </a:lnTo>
                  <a:lnTo>
                    <a:pt x="544576" y="243205"/>
                  </a:lnTo>
                  <a:cubicBezTo>
                    <a:pt x="545465" y="110871"/>
                    <a:pt x="652272" y="3429"/>
                    <a:pt x="784987" y="1651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78" name="Group 47">
            <a:extLst>
              <a:ext uri="{FF2B5EF4-FFF2-40B4-BE49-F238E27FC236}">
                <a16:creationId xmlns:a16="http://schemas.microsoft.com/office/drawing/2014/main" id="{751F6D0A-3665-0597-8E7A-CA3EBCF3AE37}"/>
              </a:ext>
            </a:extLst>
          </p:cNvPr>
          <p:cNvGrpSpPr/>
          <p:nvPr/>
        </p:nvGrpSpPr>
        <p:grpSpPr>
          <a:xfrm>
            <a:off x="11202608" y="8971108"/>
            <a:ext cx="847800" cy="869400"/>
            <a:chOff x="0" y="0"/>
            <a:chExt cx="1130400" cy="1159200"/>
          </a:xfrm>
        </p:grpSpPr>
        <p:sp>
          <p:nvSpPr>
            <p:cNvPr id="279" name="Freeform 48">
              <a:extLst>
                <a:ext uri="{FF2B5EF4-FFF2-40B4-BE49-F238E27FC236}">
                  <a16:creationId xmlns:a16="http://schemas.microsoft.com/office/drawing/2014/main" id="{3CC492DA-E36F-F953-DABC-921F8785D480}"/>
                </a:ext>
              </a:extLst>
            </p:cNvPr>
            <p:cNvSpPr/>
            <p:nvPr/>
          </p:nvSpPr>
          <p:spPr>
            <a:xfrm>
              <a:off x="-35179" y="-25654"/>
              <a:ext cx="1165479" cy="1184910"/>
            </a:xfrm>
            <a:custGeom>
              <a:avLst/>
              <a:gdLst/>
              <a:ahLst/>
              <a:cxnLst/>
              <a:rect l="l" t="t" r="r" b="b"/>
              <a:pathLst>
                <a:path w="1165479" h="1184910">
                  <a:moveTo>
                    <a:pt x="1157351" y="886206"/>
                  </a:moveTo>
                  <a:lnTo>
                    <a:pt x="934847" y="924814"/>
                  </a:lnTo>
                  <a:cubicBezTo>
                    <a:pt x="957580" y="964819"/>
                    <a:pt x="1012698" y="1033653"/>
                    <a:pt x="997585" y="1057529"/>
                  </a:cubicBezTo>
                  <a:cubicBezTo>
                    <a:pt x="969010" y="1078865"/>
                    <a:pt x="908177" y="1013714"/>
                    <a:pt x="863473" y="991870"/>
                  </a:cubicBezTo>
                  <a:lnTo>
                    <a:pt x="787654" y="1184910"/>
                  </a:lnTo>
                  <a:lnTo>
                    <a:pt x="714756" y="1069848"/>
                  </a:lnTo>
                  <a:lnTo>
                    <a:pt x="771398" y="906018"/>
                  </a:lnTo>
                  <a:lnTo>
                    <a:pt x="482854" y="628904"/>
                  </a:lnTo>
                  <a:lnTo>
                    <a:pt x="239395" y="1168908"/>
                  </a:lnTo>
                  <a:lnTo>
                    <a:pt x="179451" y="1036320"/>
                  </a:lnTo>
                  <a:lnTo>
                    <a:pt x="291338" y="403479"/>
                  </a:lnTo>
                  <a:cubicBezTo>
                    <a:pt x="195199" y="292862"/>
                    <a:pt x="0" y="75946"/>
                    <a:pt x="40640" y="28321"/>
                  </a:cubicBezTo>
                  <a:cubicBezTo>
                    <a:pt x="89789" y="0"/>
                    <a:pt x="308229" y="202057"/>
                    <a:pt x="415036" y="310388"/>
                  </a:cubicBezTo>
                  <a:lnTo>
                    <a:pt x="1040003" y="278892"/>
                  </a:lnTo>
                  <a:lnTo>
                    <a:pt x="1165479" y="351790"/>
                  </a:lnTo>
                  <a:lnTo>
                    <a:pt x="588899" y="520065"/>
                  </a:lnTo>
                  <a:lnTo>
                    <a:pt x="860425" y="817626"/>
                  </a:lnTo>
                  <a:cubicBezTo>
                    <a:pt x="918845" y="807974"/>
                    <a:pt x="1066419" y="792353"/>
                    <a:pt x="1066419" y="792353"/>
                  </a:cubicBezTo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80" name="Group 49">
            <a:extLst>
              <a:ext uri="{FF2B5EF4-FFF2-40B4-BE49-F238E27FC236}">
                <a16:creationId xmlns:a16="http://schemas.microsoft.com/office/drawing/2014/main" id="{239BC09C-8907-9A3D-66B8-6F7D994E8BF2}"/>
              </a:ext>
            </a:extLst>
          </p:cNvPr>
          <p:cNvGrpSpPr/>
          <p:nvPr/>
        </p:nvGrpSpPr>
        <p:grpSpPr>
          <a:xfrm>
            <a:off x="3574028" y="7333288"/>
            <a:ext cx="1042740" cy="706320"/>
            <a:chOff x="0" y="0"/>
            <a:chExt cx="1390320" cy="941760"/>
          </a:xfrm>
        </p:grpSpPr>
        <p:sp>
          <p:nvSpPr>
            <p:cNvPr id="281" name="Freeform 50">
              <a:extLst>
                <a:ext uri="{FF2B5EF4-FFF2-40B4-BE49-F238E27FC236}">
                  <a16:creationId xmlns:a16="http://schemas.microsoft.com/office/drawing/2014/main" id="{9B87ED65-C617-500F-BE9F-913450C6AD82}"/>
                </a:ext>
              </a:extLst>
            </p:cNvPr>
            <p:cNvSpPr/>
            <p:nvPr/>
          </p:nvSpPr>
          <p:spPr>
            <a:xfrm>
              <a:off x="-34671" y="-6223"/>
              <a:ext cx="1447292" cy="948055"/>
            </a:xfrm>
            <a:custGeom>
              <a:avLst/>
              <a:gdLst/>
              <a:ahLst/>
              <a:cxnLst/>
              <a:rect l="l" t="t" r="r" b="b"/>
              <a:pathLst>
                <a:path w="1447292" h="948055">
                  <a:moveTo>
                    <a:pt x="307594" y="291592"/>
                  </a:moveTo>
                  <a:cubicBezTo>
                    <a:pt x="286131" y="291592"/>
                    <a:pt x="268732" y="308991"/>
                    <a:pt x="268732" y="330454"/>
                  </a:cubicBezTo>
                  <a:cubicBezTo>
                    <a:pt x="268732" y="351917"/>
                    <a:pt x="286131" y="369316"/>
                    <a:pt x="307594" y="369316"/>
                  </a:cubicBezTo>
                  <a:cubicBezTo>
                    <a:pt x="329057" y="369316"/>
                    <a:pt x="346456" y="351917"/>
                    <a:pt x="346456" y="330454"/>
                  </a:cubicBezTo>
                  <a:cubicBezTo>
                    <a:pt x="346456" y="308991"/>
                    <a:pt x="329057" y="291592"/>
                    <a:pt x="307594" y="291592"/>
                  </a:cubicBezTo>
                  <a:close/>
                  <a:moveTo>
                    <a:pt x="1296035" y="63627"/>
                  </a:moveTo>
                  <a:cubicBezTo>
                    <a:pt x="1280541" y="63627"/>
                    <a:pt x="1267968" y="80264"/>
                    <a:pt x="1267968" y="100838"/>
                  </a:cubicBezTo>
                  <a:cubicBezTo>
                    <a:pt x="1267968" y="121412"/>
                    <a:pt x="1280541" y="138049"/>
                    <a:pt x="1296035" y="138049"/>
                  </a:cubicBezTo>
                  <a:cubicBezTo>
                    <a:pt x="1311529" y="138049"/>
                    <a:pt x="1324102" y="121412"/>
                    <a:pt x="1324102" y="100838"/>
                  </a:cubicBezTo>
                  <a:cubicBezTo>
                    <a:pt x="1324102" y="80264"/>
                    <a:pt x="1311529" y="63627"/>
                    <a:pt x="1296035" y="63627"/>
                  </a:cubicBezTo>
                  <a:close/>
                  <a:moveTo>
                    <a:pt x="829437" y="59563"/>
                  </a:moveTo>
                  <a:cubicBezTo>
                    <a:pt x="764921" y="60325"/>
                    <a:pt x="700532" y="76835"/>
                    <a:pt x="642366" y="108839"/>
                  </a:cubicBezTo>
                  <a:lnTo>
                    <a:pt x="657606" y="135636"/>
                  </a:lnTo>
                  <a:cubicBezTo>
                    <a:pt x="764540" y="76708"/>
                    <a:pt x="894588" y="75057"/>
                    <a:pt x="1003046" y="131191"/>
                  </a:cubicBezTo>
                  <a:lnTo>
                    <a:pt x="1017651" y="104013"/>
                  </a:lnTo>
                  <a:cubicBezTo>
                    <a:pt x="958723" y="73533"/>
                    <a:pt x="893953" y="58674"/>
                    <a:pt x="829437" y="59563"/>
                  </a:cubicBezTo>
                  <a:close/>
                  <a:moveTo>
                    <a:pt x="815848" y="6731"/>
                  </a:moveTo>
                  <a:cubicBezTo>
                    <a:pt x="965835" y="0"/>
                    <a:pt x="1137793" y="58928"/>
                    <a:pt x="1212850" y="149606"/>
                  </a:cubicBezTo>
                  <a:lnTo>
                    <a:pt x="1242822" y="190627"/>
                  </a:lnTo>
                  <a:cubicBezTo>
                    <a:pt x="1251204" y="182372"/>
                    <a:pt x="1253871" y="177673"/>
                    <a:pt x="1264793" y="167894"/>
                  </a:cubicBezTo>
                  <a:cubicBezTo>
                    <a:pt x="1239520" y="151003"/>
                    <a:pt x="1231138" y="136525"/>
                    <a:pt x="1231138" y="97536"/>
                  </a:cubicBezTo>
                  <a:cubicBezTo>
                    <a:pt x="1231138" y="53340"/>
                    <a:pt x="1255395" y="21209"/>
                    <a:pt x="1295146" y="20701"/>
                  </a:cubicBezTo>
                  <a:cubicBezTo>
                    <a:pt x="1334897" y="20193"/>
                    <a:pt x="1359916" y="59436"/>
                    <a:pt x="1358138" y="100584"/>
                  </a:cubicBezTo>
                  <a:cubicBezTo>
                    <a:pt x="1357249" y="121158"/>
                    <a:pt x="1357630" y="110998"/>
                    <a:pt x="1353820" y="129794"/>
                  </a:cubicBezTo>
                  <a:cubicBezTo>
                    <a:pt x="1368552" y="118872"/>
                    <a:pt x="1393444" y="134620"/>
                    <a:pt x="1415923" y="18288"/>
                  </a:cubicBezTo>
                  <a:cubicBezTo>
                    <a:pt x="1447292" y="123063"/>
                    <a:pt x="1391666" y="169926"/>
                    <a:pt x="1320292" y="181356"/>
                  </a:cubicBezTo>
                  <a:cubicBezTo>
                    <a:pt x="1303274" y="202819"/>
                    <a:pt x="1289939" y="225425"/>
                    <a:pt x="1267333" y="235966"/>
                  </a:cubicBezTo>
                  <a:cubicBezTo>
                    <a:pt x="1267333" y="236093"/>
                    <a:pt x="1267460" y="236093"/>
                    <a:pt x="1267460" y="236220"/>
                  </a:cubicBezTo>
                  <a:lnTo>
                    <a:pt x="1293368" y="317246"/>
                  </a:lnTo>
                  <a:cubicBezTo>
                    <a:pt x="1322578" y="451485"/>
                    <a:pt x="1276223" y="582930"/>
                    <a:pt x="1223010" y="636270"/>
                  </a:cubicBezTo>
                  <a:cubicBezTo>
                    <a:pt x="1208405" y="763270"/>
                    <a:pt x="1172972" y="829056"/>
                    <a:pt x="1142238" y="927735"/>
                  </a:cubicBezTo>
                  <a:cubicBezTo>
                    <a:pt x="1134872" y="945515"/>
                    <a:pt x="1023747" y="940562"/>
                    <a:pt x="1021080" y="926592"/>
                  </a:cubicBezTo>
                  <a:cubicBezTo>
                    <a:pt x="1007618" y="865759"/>
                    <a:pt x="987171" y="798068"/>
                    <a:pt x="980694" y="732663"/>
                  </a:cubicBezTo>
                  <a:cubicBezTo>
                    <a:pt x="871474" y="752729"/>
                    <a:pt x="737997" y="752348"/>
                    <a:pt x="651764" y="745109"/>
                  </a:cubicBezTo>
                  <a:cubicBezTo>
                    <a:pt x="633730" y="823341"/>
                    <a:pt x="582168" y="894842"/>
                    <a:pt x="528320" y="948055"/>
                  </a:cubicBezTo>
                  <a:lnTo>
                    <a:pt x="441960" y="948055"/>
                  </a:lnTo>
                  <a:cubicBezTo>
                    <a:pt x="421132" y="943864"/>
                    <a:pt x="424688" y="794639"/>
                    <a:pt x="428117" y="718947"/>
                  </a:cubicBezTo>
                  <a:cubicBezTo>
                    <a:pt x="294259" y="657733"/>
                    <a:pt x="0" y="576072"/>
                    <a:pt x="38100" y="368554"/>
                  </a:cubicBezTo>
                  <a:cubicBezTo>
                    <a:pt x="40386" y="350393"/>
                    <a:pt x="114300" y="352679"/>
                    <a:pt x="153543" y="351536"/>
                  </a:cubicBezTo>
                  <a:cubicBezTo>
                    <a:pt x="194310" y="291084"/>
                    <a:pt x="215519" y="257810"/>
                    <a:pt x="274701" y="207518"/>
                  </a:cubicBezTo>
                  <a:cubicBezTo>
                    <a:pt x="271272" y="167767"/>
                    <a:pt x="249301" y="95250"/>
                    <a:pt x="264287" y="88392"/>
                  </a:cubicBezTo>
                  <a:cubicBezTo>
                    <a:pt x="365125" y="33909"/>
                    <a:pt x="381635" y="114427"/>
                    <a:pt x="433959" y="159893"/>
                  </a:cubicBezTo>
                  <a:cubicBezTo>
                    <a:pt x="522732" y="67945"/>
                    <a:pt x="706247" y="11303"/>
                    <a:pt x="815848" y="6731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82" name="Group 51">
            <a:extLst>
              <a:ext uri="{FF2B5EF4-FFF2-40B4-BE49-F238E27FC236}">
                <a16:creationId xmlns:a16="http://schemas.microsoft.com/office/drawing/2014/main" id="{D956FA26-DAD5-4D10-1C60-6BA281DAF5D6}"/>
              </a:ext>
            </a:extLst>
          </p:cNvPr>
          <p:cNvGrpSpPr/>
          <p:nvPr/>
        </p:nvGrpSpPr>
        <p:grpSpPr>
          <a:xfrm>
            <a:off x="2658188" y="8626048"/>
            <a:ext cx="536760" cy="1314900"/>
            <a:chOff x="0" y="0"/>
            <a:chExt cx="715680" cy="1753200"/>
          </a:xfrm>
        </p:grpSpPr>
        <p:sp>
          <p:nvSpPr>
            <p:cNvPr id="283" name="Freeform 52">
              <a:extLst>
                <a:ext uri="{FF2B5EF4-FFF2-40B4-BE49-F238E27FC236}">
                  <a16:creationId xmlns:a16="http://schemas.microsoft.com/office/drawing/2014/main" id="{DECB3520-52C3-6FC4-0BB8-16C0B70DE706}"/>
                </a:ext>
              </a:extLst>
            </p:cNvPr>
            <p:cNvSpPr/>
            <p:nvPr/>
          </p:nvSpPr>
          <p:spPr>
            <a:xfrm>
              <a:off x="0" y="0"/>
              <a:ext cx="715645" cy="1753235"/>
            </a:xfrm>
            <a:custGeom>
              <a:avLst/>
              <a:gdLst/>
              <a:ahLst/>
              <a:cxnLst/>
              <a:rect l="l" t="t" r="r" b="b"/>
              <a:pathLst>
                <a:path w="715645" h="1753235">
                  <a:moveTo>
                    <a:pt x="345313" y="1342644"/>
                  </a:moveTo>
                  <a:cubicBezTo>
                    <a:pt x="284734" y="1375664"/>
                    <a:pt x="264668" y="1517142"/>
                    <a:pt x="389890" y="1605280"/>
                  </a:cubicBezTo>
                  <a:cubicBezTo>
                    <a:pt x="358521" y="1523238"/>
                    <a:pt x="379349" y="1482725"/>
                    <a:pt x="399669" y="1441704"/>
                  </a:cubicBezTo>
                  <a:cubicBezTo>
                    <a:pt x="400050" y="1462532"/>
                    <a:pt x="378714" y="1507490"/>
                    <a:pt x="431165" y="1533652"/>
                  </a:cubicBezTo>
                  <a:cubicBezTo>
                    <a:pt x="406654" y="1455039"/>
                    <a:pt x="510286" y="1430147"/>
                    <a:pt x="401447" y="1343279"/>
                  </a:cubicBezTo>
                  <a:cubicBezTo>
                    <a:pt x="559054" y="1366012"/>
                    <a:pt x="512699" y="1446149"/>
                    <a:pt x="550164" y="1526921"/>
                  </a:cubicBezTo>
                  <a:cubicBezTo>
                    <a:pt x="522732" y="1531747"/>
                    <a:pt x="483108" y="1458595"/>
                    <a:pt x="491998" y="1493139"/>
                  </a:cubicBezTo>
                  <a:cubicBezTo>
                    <a:pt x="538861" y="1630045"/>
                    <a:pt x="398780" y="1633855"/>
                    <a:pt x="443230" y="1753235"/>
                  </a:cubicBezTo>
                  <a:cubicBezTo>
                    <a:pt x="304927" y="1745361"/>
                    <a:pt x="345440" y="1616964"/>
                    <a:pt x="280416" y="1585722"/>
                  </a:cubicBezTo>
                  <a:cubicBezTo>
                    <a:pt x="262763" y="1582547"/>
                    <a:pt x="241554" y="1597025"/>
                    <a:pt x="280797" y="1661160"/>
                  </a:cubicBezTo>
                  <a:cubicBezTo>
                    <a:pt x="52578" y="1491107"/>
                    <a:pt x="212852" y="1352169"/>
                    <a:pt x="345567" y="1342644"/>
                  </a:cubicBezTo>
                  <a:close/>
                  <a:moveTo>
                    <a:pt x="232918" y="1271905"/>
                  </a:moveTo>
                  <a:lnTo>
                    <a:pt x="487680" y="1271905"/>
                  </a:lnTo>
                  <a:cubicBezTo>
                    <a:pt x="483489" y="1286764"/>
                    <a:pt x="480441" y="1301115"/>
                    <a:pt x="477774" y="1314958"/>
                  </a:cubicBezTo>
                  <a:lnTo>
                    <a:pt x="241427" y="1314450"/>
                  </a:lnTo>
                  <a:close/>
                  <a:moveTo>
                    <a:pt x="357886" y="439420"/>
                  </a:moveTo>
                  <a:cubicBezTo>
                    <a:pt x="395224" y="439420"/>
                    <a:pt x="425450" y="469646"/>
                    <a:pt x="425450" y="506984"/>
                  </a:cubicBezTo>
                  <a:cubicBezTo>
                    <a:pt x="425450" y="544322"/>
                    <a:pt x="395224" y="574548"/>
                    <a:pt x="357886" y="574548"/>
                  </a:cubicBezTo>
                  <a:cubicBezTo>
                    <a:pt x="320548" y="574548"/>
                    <a:pt x="290322" y="544322"/>
                    <a:pt x="290322" y="506984"/>
                  </a:cubicBezTo>
                  <a:cubicBezTo>
                    <a:pt x="290322" y="469646"/>
                    <a:pt x="320548" y="439420"/>
                    <a:pt x="357886" y="439420"/>
                  </a:cubicBezTo>
                  <a:close/>
                  <a:moveTo>
                    <a:pt x="357886" y="371856"/>
                  </a:moveTo>
                  <a:cubicBezTo>
                    <a:pt x="283337" y="371856"/>
                    <a:pt x="222758" y="432308"/>
                    <a:pt x="222758" y="506857"/>
                  </a:cubicBezTo>
                  <a:cubicBezTo>
                    <a:pt x="222758" y="581406"/>
                    <a:pt x="283210" y="641985"/>
                    <a:pt x="357886" y="641985"/>
                  </a:cubicBezTo>
                  <a:cubicBezTo>
                    <a:pt x="432562" y="641985"/>
                    <a:pt x="493014" y="581533"/>
                    <a:pt x="493014" y="506984"/>
                  </a:cubicBezTo>
                  <a:cubicBezTo>
                    <a:pt x="493014" y="432435"/>
                    <a:pt x="432562" y="371983"/>
                    <a:pt x="357886" y="371983"/>
                  </a:cubicBezTo>
                  <a:close/>
                  <a:moveTo>
                    <a:pt x="193167" y="238760"/>
                  </a:moveTo>
                  <a:cubicBezTo>
                    <a:pt x="295656" y="296545"/>
                    <a:pt x="420624" y="297307"/>
                    <a:pt x="523748" y="240792"/>
                  </a:cubicBezTo>
                  <a:cubicBezTo>
                    <a:pt x="635254" y="485902"/>
                    <a:pt x="606044" y="752475"/>
                    <a:pt x="556895" y="976757"/>
                  </a:cubicBezTo>
                  <a:lnTo>
                    <a:pt x="715645" y="1129030"/>
                  </a:lnTo>
                  <a:lnTo>
                    <a:pt x="689610" y="1334643"/>
                  </a:lnTo>
                  <a:lnTo>
                    <a:pt x="502920" y="1205484"/>
                  </a:lnTo>
                  <a:lnTo>
                    <a:pt x="495554" y="1237488"/>
                  </a:lnTo>
                  <a:lnTo>
                    <a:pt x="224790" y="1237488"/>
                  </a:lnTo>
                  <a:cubicBezTo>
                    <a:pt x="222758" y="1228471"/>
                    <a:pt x="220472" y="1219200"/>
                    <a:pt x="218186" y="1209675"/>
                  </a:cubicBezTo>
                  <a:lnTo>
                    <a:pt x="26035" y="1342644"/>
                  </a:lnTo>
                  <a:lnTo>
                    <a:pt x="0" y="1137031"/>
                  </a:lnTo>
                  <a:lnTo>
                    <a:pt x="160147" y="983361"/>
                  </a:lnTo>
                  <a:lnTo>
                    <a:pt x="160655" y="984758"/>
                  </a:lnTo>
                  <a:lnTo>
                    <a:pt x="163322" y="975995"/>
                  </a:lnTo>
                  <a:cubicBezTo>
                    <a:pt x="115570" y="752348"/>
                    <a:pt x="86233" y="481838"/>
                    <a:pt x="193167" y="238760"/>
                  </a:cubicBezTo>
                  <a:close/>
                  <a:moveTo>
                    <a:pt x="356362" y="0"/>
                  </a:moveTo>
                  <a:cubicBezTo>
                    <a:pt x="420370" y="64516"/>
                    <a:pt x="469138" y="132715"/>
                    <a:pt x="504952" y="203327"/>
                  </a:cubicBezTo>
                  <a:cubicBezTo>
                    <a:pt x="413512" y="254254"/>
                    <a:pt x="302133" y="253365"/>
                    <a:pt x="211201" y="201041"/>
                  </a:cubicBezTo>
                  <a:cubicBezTo>
                    <a:pt x="246126" y="130556"/>
                    <a:pt x="293624" y="62992"/>
                    <a:pt x="35636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84" name="Group 53">
            <a:extLst>
              <a:ext uri="{FF2B5EF4-FFF2-40B4-BE49-F238E27FC236}">
                <a16:creationId xmlns:a16="http://schemas.microsoft.com/office/drawing/2014/main" id="{5442DD95-3DDC-E637-DC32-CAC29F0BB750}"/>
              </a:ext>
            </a:extLst>
          </p:cNvPr>
          <p:cNvGrpSpPr/>
          <p:nvPr/>
        </p:nvGrpSpPr>
        <p:grpSpPr>
          <a:xfrm>
            <a:off x="9721388" y="8971108"/>
            <a:ext cx="983340" cy="777060"/>
            <a:chOff x="0" y="0"/>
            <a:chExt cx="1311120" cy="1036080"/>
          </a:xfrm>
        </p:grpSpPr>
        <p:sp>
          <p:nvSpPr>
            <p:cNvPr id="285" name="Freeform 54">
              <a:extLst>
                <a:ext uri="{FF2B5EF4-FFF2-40B4-BE49-F238E27FC236}">
                  <a16:creationId xmlns:a16="http://schemas.microsoft.com/office/drawing/2014/main" id="{EADAB0E9-4E83-EB4F-AF05-21E91027125D}"/>
                </a:ext>
              </a:extLst>
            </p:cNvPr>
            <p:cNvSpPr/>
            <p:nvPr/>
          </p:nvSpPr>
          <p:spPr>
            <a:xfrm>
              <a:off x="0" y="0"/>
              <a:ext cx="1311148" cy="1036066"/>
            </a:xfrm>
            <a:custGeom>
              <a:avLst/>
              <a:gdLst/>
              <a:ahLst/>
              <a:cxnLst/>
              <a:rect l="l" t="t" r="r" b="b"/>
              <a:pathLst>
                <a:path w="1311148" h="1036066">
                  <a:moveTo>
                    <a:pt x="1132205" y="186182"/>
                  </a:moveTo>
                  <a:lnTo>
                    <a:pt x="1212088" y="186182"/>
                  </a:lnTo>
                  <a:cubicBezTo>
                    <a:pt x="1266825" y="186182"/>
                    <a:pt x="1311148" y="230505"/>
                    <a:pt x="1311148" y="285242"/>
                  </a:cubicBezTo>
                  <a:lnTo>
                    <a:pt x="1311148" y="937006"/>
                  </a:lnTo>
                  <a:cubicBezTo>
                    <a:pt x="1311148" y="991743"/>
                    <a:pt x="1266825" y="1036066"/>
                    <a:pt x="1212088" y="1036066"/>
                  </a:cubicBezTo>
                  <a:lnTo>
                    <a:pt x="1132205" y="1036066"/>
                  </a:lnTo>
                  <a:close/>
                  <a:moveTo>
                    <a:pt x="99060" y="1036066"/>
                  </a:moveTo>
                  <a:lnTo>
                    <a:pt x="178943" y="1036066"/>
                  </a:lnTo>
                  <a:lnTo>
                    <a:pt x="99060" y="1036066"/>
                  </a:lnTo>
                  <a:cubicBezTo>
                    <a:pt x="44323" y="1036066"/>
                    <a:pt x="0" y="991743"/>
                    <a:pt x="0" y="937006"/>
                  </a:cubicBezTo>
                  <a:lnTo>
                    <a:pt x="0" y="285115"/>
                  </a:lnTo>
                  <a:cubicBezTo>
                    <a:pt x="0" y="230378"/>
                    <a:pt x="44323" y="186055"/>
                    <a:pt x="99060" y="186055"/>
                  </a:cubicBezTo>
                  <a:close/>
                  <a:moveTo>
                    <a:pt x="581787" y="70993"/>
                  </a:moveTo>
                  <a:cubicBezTo>
                    <a:pt x="558927" y="70993"/>
                    <a:pt x="540258" y="89535"/>
                    <a:pt x="540258" y="112522"/>
                  </a:cubicBezTo>
                  <a:lnTo>
                    <a:pt x="540258" y="186182"/>
                  </a:lnTo>
                  <a:lnTo>
                    <a:pt x="770763" y="186182"/>
                  </a:lnTo>
                  <a:lnTo>
                    <a:pt x="770763" y="112395"/>
                  </a:lnTo>
                  <a:cubicBezTo>
                    <a:pt x="770763" y="89535"/>
                    <a:pt x="752221" y="70866"/>
                    <a:pt x="729234" y="70866"/>
                  </a:cubicBezTo>
                  <a:close/>
                  <a:moveTo>
                    <a:pt x="523621" y="0"/>
                  </a:moveTo>
                  <a:lnTo>
                    <a:pt x="787400" y="0"/>
                  </a:lnTo>
                  <a:cubicBezTo>
                    <a:pt x="817372" y="0"/>
                    <a:pt x="841756" y="24257"/>
                    <a:pt x="841756" y="54229"/>
                  </a:cubicBezTo>
                  <a:lnTo>
                    <a:pt x="841756" y="186182"/>
                  </a:lnTo>
                  <a:lnTo>
                    <a:pt x="1058799" y="186182"/>
                  </a:lnTo>
                  <a:lnTo>
                    <a:pt x="1058799" y="1036066"/>
                  </a:lnTo>
                  <a:lnTo>
                    <a:pt x="252349" y="1036066"/>
                  </a:lnTo>
                  <a:lnTo>
                    <a:pt x="252349" y="186182"/>
                  </a:lnTo>
                  <a:lnTo>
                    <a:pt x="469392" y="186182"/>
                  </a:lnTo>
                  <a:lnTo>
                    <a:pt x="469392" y="54229"/>
                  </a:lnTo>
                  <a:cubicBezTo>
                    <a:pt x="469392" y="24257"/>
                    <a:pt x="493649" y="0"/>
                    <a:pt x="52362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86" name="Group 55">
            <a:extLst>
              <a:ext uri="{FF2B5EF4-FFF2-40B4-BE49-F238E27FC236}">
                <a16:creationId xmlns:a16="http://schemas.microsoft.com/office/drawing/2014/main" id="{2E6C0838-6975-A4FD-0EBD-BD0DAC8285B0}"/>
              </a:ext>
            </a:extLst>
          </p:cNvPr>
          <p:cNvGrpSpPr/>
          <p:nvPr/>
        </p:nvGrpSpPr>
        <p:grpSpPr>
          <a:xfrm>
            <a:off x="4928888" y="8932228"/>
            <a:ext cx="809460" cy="815940"/>
            <a:chOff x="0" y="0"/>
            <a:chExt cx="1079280" cy="1087920"/>
          </a:xfrm>
        </p:grpSpPr>
        <p:sp>
          <p:nvSpPr>
            <p:cNvPr id="287" name="Freeform 56">
              <a:extLst>
                <a:ext uri="{FF2B5EF4-FFF2-40B4-BE49-F238E27FC236}">
                  <a16:creationId xmlns:a16="http://schemas.microsoft.com/office/drawing/2014/main" id="{B95AF12D-0B3A-7B97-8F40-16020BB33873}"/>
                </a:ext>
              </a:extLst>
            </p:cNvPr>
            <p:cNvSpPr/>
            <p:nvPr/>
          </p:nvSpPr>
          <p:spPr>
            <a:xfrm>
              <a:off x="0" y="0"/>
              <a:ext cx="1079373" cy="1087882"/>
            </a:xfrm>
            <a:custGeom>
              <a:avLst/>
              <a:gdLst/>
              <a:ahLst/>
              <a:cxnLst/>
              <a:rect l="l" t="t" r="r" b="b"/>
              <a:pathLst>
                <a:path w="1079373" h="1087882">
                  <a:moveTo>
                    <a:pt x="587121" y="357886"/>
                  </a:moveTo>
                  <a:cubicBezTo>
                    <a:pt x="482092" y="329819"/>
                    <a:pt x="374142" y="392049"/>
                    <a:pt x="346075" y="497078"/>
                  </a:cubicBezTo>
                  <a:cubicBezTo>
                    <a:pt x="318008" y="602107"/>
                    <a:pt x="380238" y="709930"/>
                    <a:pt x="485140" y="737997"/>
                  </a:cubicBezTo>
                  <a:cubicBezTo>
                    <a:pt x="590042" y="766064"/>
                    <a:pt x="698119" y="703834"/>
                    <a:pt x="726186" y="598805"/>
                  </a:cubicBezTo>
                  <a:cubicBezTo>
                    <a:pt x="754253" y="493776"/>
                    <a:pt x="692023" y="385953"/>
                    <a:pt x="586994" y="357759"/>
                  </a:cubicBezTo>
                  <a:close/>
                  <a:moveTo>
                    <a:pt x="622046" y="227076"/>
                  </a:moveTo>
                  <a:cubicBezTo>
                    <a:pt x="799211" y="274574"/>
                    <a:pt x="904367" y="456565"/>
                    <a:pt x="856869" y="633730"/>
                  </a:cubicBezTo>
                  <a:cubicBezTo>
                    <a:pt x="809371" y="810895"/>
                    <a:pt x="627380" y="916178"/>
                    <a:pt x="450215" y="868680"/>
                  </a:cubicBezTo>
                  <a:cubicBezTo>
                    <a:pt x="273050" y="821182"/>
                    <a:pt x="167767" y="639064"/>
                    <a:pt x="215265" y="462026"/>
                  </a:cubicBezTo>
                  <a:cubicBezTo>
                    <a:pt x="262763" y="284988"/>
                    <a:pt x="444881" y="179705"/>
                    <a:pt x="622046" y="227203"/>
                  </a:cubicBezTo>
                  <a:close/>
                  <a:moveTo>
                    <a:pt x="634746" y="179705"/>
                  </a:moveTo>
                  <a:cubicBezTo>
                    <a:pt x="431419" y="125222"/>
                    <a:pt x="222250" y="245872"/>
                    <a:pt x="167767" y="449199"/>
                  </a:cubicBezTo>
                  <a:cubicBezTo>
                    <a:pt x="113284" y="652526"/>
                    <a:pt x="233934" y="861568"/>
                    <a:pt x="437388" y="916178"/>
                  </a:cubicBezTo>
                  <a:cubicBezTo>
                    <a:pt x="640842" y="970788"/>
                    <a:pt x="850011" y="850011"/>
                    <a:pt x="904494" y="646557"/>
                  </a:cubicBezTo>
                  <a:cubicBezTo>
                    <a:pt x="958977" y="443103"/>
                    <a:pt x="838327" y="234188"/>
                    <a:pt x="634873" y="179705"/>
                  </a:cubicBezTo>
                  <a:close/>
                  <a:moveTo>
                    <a:pt x="1079373" y="257683"/>
                  </a:moveTo>
                  <a:lnTo>
                    <a:pt x="1077722" y="263779"/>
                  </a:lnTo>
                  <a:lnTo>
                    <a:pt x="1076071" y="261239"/>
                  </a:lnTo>
                  <a:close/>
                  <a:moveTo>
                    <a:pt x="756539" y="42418"/>
                  </a:moveTo>
                  <a:lnTo>
                    <a:pt x="754253" y="177419"/>
                  </a:lnTo>
                  <a:lnTo>
                    <a:pt x="750062" y="176276"/>
                  </a:lnTo>
                  <a:cubicBezTo>
                    <a:pt x="783844" y="195326"/>
                    <a:pt x="814451" y="218567"/>
                    <a:pt x="840232" y="246253"/>
                  </a:cubicBezTo>
                  <a:lnTo>
                    <a:pt x="960374" y="216408"/>
                  </a:lnTo>
                  <a:lnTo>
                    <a:pt x="1037590" y="361315"/>
                  </a:lnTo>
                  <a:lnTo>
                    <a:pt x="951992" y="438531"/>
                  </a:lnTo>
                  <a:cubicBezTo>
                    <a:pt x="962787" y="477647"/>
                    <a:pt x="967740" y="518541"/>
                    <a:pt x="965962" y="560197"/>
                  </a:cubicBezTo>
                  <a:lnTo>
                    <a:pt x="1072896" y="619506"/>
                  </a:lnTo>
                  <a:lnTo>
                    <a:pt x="1030478" y="778002"/>
                  </a:lnTo>
                  <a:lnTo>
                    <a:pt x="900684" y="775843"/>
                  </a:lnTo>
                  <a:cubicBezTo>
                    <a:pt x="884301" y="803275"/>
                    <a:pt x="864362" y="828040"/>
                    <a:pt x="842137" y="850011"/>
                  </a:cubicBezTo>
                  <a:lnTo>
                    <a:pt x="884809" y="961263"/>
                  </a:lnTo>
                  <a:lnTo>
                    <a:pt x="750189" y="1055370"/>
                  </a:lnTo>
                  <a:lnTo>
                    <a:pt x="648208" y="966851"/>
                  </a:lnTo>
                  <a:lnTo>
                    <a:pt x="660654" y="958215"/>
                  </a:lnTo>
                  <a:cubicBezTo>
                    <a:pt x="621538" y="970788"/>
                    <a:pt x="580263" y="976884"/>
                    <a:pt x="538226" y="976630"/>
                  </a:cubicBezTo>
                  <a:lnTo>
                    <a:pt x="476377" y="1087882"/>
                  </a:lnTo>
                  <a:lnTo>
                    <a:pt x="317881" y="1045464"/>
                  </a:lnTo>
                  <a:lnTo>
                    <a:pt x="320040" y="918210"/>
                  </a:lnTo>
                  <a:cubicBezTo>
                    <a:pt x="286385" y="899033"/>
                    <a:pt x="256159" y="875665"/>
                    <a:pt x="230505" y="847979"/>
                  </a:cubicBezTo>
                  <a:lnTo>
                    <a:pt x="232537" y="852424"/>
                  </a:lnTo>
                  <a:lnTo>
                    <a:pt x="99822" y="878078"/>
                  </a:lnTo>
                  <a:lnTo>
                    <a:pt x="30480" y="729361"/>
                  </a:lnTo>
                  <a:lnTo>
                    <a:pt x="120142" y="656590"/>
                  </a:lnTo>
                  <a:cubicBezTo>
                    <a:pt x="110617" y="621538"/>
                    <a:pt x="105537" y="584962"/>
                    <a:pt x="105537" y="547751"/>
                  </a:cubicBezTo>
                  <a:lnTo>
                    <a:pt x="0" y="489204"/>
                  </a:lnTo>
                  <a:lnTo>
                    <a:pt x="42418" y="330835"/>
                  </a:lnTo>
                  <a:lnTo>
                    <a:pt x="163449" y="332867"/>
                  </a:lnTo>
                  <a:cubicBezTo>
                    <a:pt x="179832" y="303911"/>
                    <a:pt x="199644" y="277495"/>
                    <a:pt x="222123" y="253873"/>
                  </a:cubicBezTo>
                  <a:lnTo>
                    <a:pt x="181610" y="128905"/>
                  </a:lnTo>
                  <a:lnTo>
                    <a:pt x="320802" y="41910"/>
                  </a:lnTo>
                  <a:lnTo>
                    <a:pt x="417957" y="135636"/>
                  </a:lnTo>
                  <a:lnTo>
                    <a:pt x="416941" y="136271"/>
                  </a:lnTo>
                  <a:cubicBezTo>
                    <a:pt x="455168" y="124206"/>
                    <a:pt x="495554" y="118745"/>
                    <a:pt x="536575" y="119126"/>
                  </a:cubicBezTo>
                  <a:lnTo>
                    <a:pt x="532384" y="117983"/>
                  </a:lnTo>
                  <a:lnTo>
                    <a:pt x="598043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88" name="Group 57">
            <a:extLst>
              <a:ext uri="{FF2B5EF4-FFF2-40B4-BE49-F238E27FC236}">
                <a16:creationId xmlns:a16="http://schemas.microsoft.com/office/drawing/2014/main" id="{7C7810F7-51F6-A053-88E5-57ADFE1A7082}"/>
              </a:ext>
            </a:extLst>
          </p:cNvPr>
          <p:cNvGrpSpPr/>
          <p:nvPr/>
        </p:nvGrpSpPr>
        <p:grpSpPr>
          <a:xfrm>
            <a:off x="11108648" y="7162108"/>
            <a:ext cx="770580" cy="927180"/>
            <a:chOff x="0" y="0"/>
            <a:chExt cx="1027440" cy="1236240"/>
          </a:xfrm>
        </p:grpSpPr>
        <p:sp>
          <p:nvSpPr>
            <p:cNvPr id="289" name="Freeform 58">
              <a:extLst>
                <a:ext uri="{FF2B5EF4-FFF2-40B4-BE49-F238E27FC236}">
                  <a16:creationId xmlns:a16="http://schemas.microsoft.com/office/drawing/2014/main" id="{E1BE8281-3626-CE35-F357-77D170A00B05}"/>
                </a:ext>
              </a:extLst>
            </p:cNvPr>
            <p:cNvSpPr/>
            <p:nvPr/>
          </p:nvSpPr>
          <p:spPr>
            <a:xfrm>
              <a:off x="0" y="0"/>
              <a:ext cx="1027430" cy="1236218"/>
            </a:xfrm>
            <a:custGeom>
              <a:avLst/>
              <a:gdLst/>
              <a:ahLst/>
              <a:cxnLst/>
              <a:rect l="l" t="t" r="r" b="b"/>
              <a:pathLst>
                <a:path w="1027430" h="1236218">
                  <a:moveTo>
                    <a:pt x="514223" y="58166"/>
                  </a:moveTo>
                  <a:cubicBezTo>
                    <a:pt x="470662" y="58166"/>
                    <a:pt x="435356" y="93472"/>
                    <a:pt x="435356" y="137033"/>
                  </a:cubicBezTo>
                  <a:cubicBezTo>
                    <a:pt x="435356" y="180594"/>
                    <a:pt x="470662" y="215900"/>
                    <a:pt x="514223" y="215900"/>
                  </a:cubicBezTo>
                  <a:cubicBezTo>
                    <a:pt x="557784" y="215900"/>
                    <a:pt x="593090" y="180594"/>
                    <a:pt x="593090" y="137033"/>
                  </a:cubicBezTo>
                  <a:cubicBezTo>
                    <a:pt x="593090" y="93472"/>
                    <a:pt x="557784" y="58166"/>
                    <a:pt x="514223" y="58166"/>
                  </a:cubicBezTo>
                  <a:close/>
                  <a:moveTo>
                    <a:pt x="514223" y="0"/>
                  </a:moveTo>
                  <a:cubicBezTo>
                    <a:pt x="589915" y="0"/>
                    <a:pt x="651256" y="61341"/>
                    <a:pt x="651256" y="137033"/>
                  </a:cubicBezTo>
                  <a:cubicBezTo>
                    <a:pt x="651256" y="192024"/>
                    <a:pt x="618744" y="239522"/>
                    <a:pt x="571754" y="260985"/>
                  </a:cubicBezTo>
                  <a:lnTo>
                    <a:pt x="578866" y="331470"/>
                  </a:lnTo>
                  <a:lnTo>
                    <a:pt x="788924" y="331470"/>
                  </a:lnTo>
                  <a:cubicBezTo>
                    <a:pt x="797814" y="310896"/>
                    <a:pt x="818261" y="296545"/>
                    <a:pt x="842010" y="296545"/>
                  </a:cubicBezTo>
                  <a:cubicBezTo>
                    <a:pt x="874014" y="296545"/>
                    <a:pt x="900049" y="322580"/>
                    <a:pt x="900049" y="354584"/>
                  </a:cubicBezTo>
                  <a:cubicBezTo>
                    <a:pt x="900049" y="386588"/>
                    <a:pt x="874014" y="412623"/>
                    <a:pt x="842010" y="412623"/>
                  </a:cubicBezTo>
                  <a:cubicBezTo>
                    <a:pt x="818134" y="412623"/>
                    <a:pt x="797687" y="398272"/>
                    <a:pt x="788924" y="377698"/>
                  </a:cubicBezTo>
                  <a:lnTo>
                    <a:pt x="583438" y="377698"/>
                  </a:lnTo>
                  <a:lnTo>
                    <a:pt x="645414" y="996823"/>
                  </a:lnTo>
                  <a:cubicBezTo>
                    <a:pt x="793623" y="943102"/>
                    <a:pt x="908050" y="880110"/>
                    <a:pt x="916051" y="715772"/>
                  </a:cubicBezTo>
                  <a:cubicBezTo>
                    <a:pt x="895731" y="716661"/>
                    <a:pt x="875792" y="720090"/>
                    <a:pt x="856996" y="725551"/>
                  </a:cubicBezTo>
                  <a:cubicBezTo>
                    <a:pt x="894080" y="681609"/>
                    <a:pt x="929132" y="640715"/>
                    <a:pt x="942213" y="578612"/>
                  </a:cubicBezTo>
                  <a:cubicBezTo>
                    <a:pt x="956056" y="639953"/>
                    <a:pt x="990346" y="678815"/>
                    <a:pt x="1027430" y="725551"/>
                  </a:cubicBezTo>
                  <a:cubicBezTo>
                    <a:pt x="1008634" y="720217"/>
                    <a:pt x="988060" y="716661"/>
                    <a:pt x="966724" y="715772"/>
                  </a:cubicBezTo>
                  <a:cubicBezTo>
                    <a:pt x="956183" y="937514"/>
                    <a:pt x="827659" y="1151001"/>
                    <a:pt x="585597" y="1169670"/>
                  </a:cubicBezTo>
                  <a:cubicBezTo>
                    <a:pt x="549148" y="1199896"/>
                    <a:pt x="535686" y="1213993"/>
                    <a:pt x="514223" y="1236218"/>
                  </a:cubicBezTo>
                  <a:cubicBezTo>
                    <a:pt x="493903" y="1213231"/>
                    <a:pt x="481584" y="1200531"/>
                    <a:pt x="445135" y="1171829"/>
                  </a:cubicBezTo>
                  <a:cubicBezTo>
                    <a:pt x="227965" y="1146429"/>
                    <a:pt x="72263" y="938022"/>
                    <a:pt x="61722" y="715645"/>
                  </a:cubicBezTo>
                  <a:cubicBezTo>
                    <a:pt x="40513" y="716407"/>
                    <a:pt x="19685" y="719836"/>
                    <a:pt x="0" y="725551"/>
                  </a:cubicBezTo>
                  <a:cubicBezTo>
                    <a:pt x="37084" y="681609"/>
                    <a:pt x="72136" y="640715"/>
                    <a:pt x="85217" y="578612"/>
                  </a:cubicBezTo>
                  <a:cubicBezTo>
                    <a:pt x="99060" y="639953"/>
                    <a:pt x="133350" y="678815"/>
                    <a:pt x="170434" y="725551"/>
                  </a:cubicBezTo>
                  <a:cubicBezTo>
                    <a:pt x="152400" y="720471"/>
                    <a:pt x="132715" y="716915"/>
                    <a:pt x="112141" y="715899"/>
                  </a:cubicBezTo>
                  <a:cubicBezTo>
                    <a:pt x="120523" y="880618"/>
                    <a:pt x="237363" y="944372"/>
                    <a:pt x="385318" y="997839"/>
                  </a:cubicBezTo>
                  <a:lnTo>
                    <a:pt x="445389" y="377571"/>
                  </a:lnTo>
                  <a:lnTo>
                    <a:pt x="256159" y="377571"/>
                  </a:lnTo>
                  <a:cubicBezTo>
                    <a:pt x="247269" y="398145"/>
                    <a:pt x="226822" y="412496"/>
                    <a:pt x="203073" y="412496"/>
                  </a:cubicBezTo>
                  <a:cubicBezTo>
                    <a:pt x="171069" y="412496"/>
                    <a:pt x="145034" y="386461"/>
                    <a:pt x="145034" y="354457"/>
                  </a:cubicBezTo>
                  <a:cubicBezTo>
                    <a:pt x="145034" y="322453"/>
                    <a:pt x="171069" y="296418"/>
                    <a:pt x="203073" y="296418"/>
                  </a:cubicBezTo>
                  <a:cubicBezTo>
                    <a:pt x="226949" y="296418"/>
                    <a:pt x="247396" y="310769"/>
                    <a:pt x="256159" y="331343"/>
                  </a:cubicBezTo>
                  <a:lnTo>
                    <a:pt x="449834" y="331343"/>
                  </a:lnTo>
                  <a:lnTo>
                    <a:pt x="456692" y="260858"/>
                  </a:lnTo>
                  <a:cubicBezTo>
                    <a:pt x="409702" y="239395"/>
                    <a:pt x="377190" y="191897"/>
                    <a:pt x="377190" y="136906"/>
                  </a:cubicBezTo>
                  <a:cubicBezTo>
                    <a:pt x="377190" y="61341"/>
                    <a:pt x="438531" y="0"/>
                    <a:pt x="51422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90" name="Group 59">
            <a:extLst>
              <a:ext uri="{FF2B5EF4-FFF2-40B4-BE49-F238E27FC236}">
                <a16:creationId xmlns:a16="http://schemas.microsoft.com/office/drawing/2014/main" id="{8FB37F80-6511-5BCC-DB1A-274D53F27DC4}"/>
              </a:ext>
            </a:extLst>
          </p:cNvPr>
          <p:cNvGrpSpPr/>
          <p:nvPr/>
        </p:nvGrpSpPr>
        <p:grpSpPr>
          <a:xfrm>
            <a:off x="13004588" y="2156308"/>
            <a:ext cx="300240" cy="448740"/>
            <a:chOff x="0" y="0"/>
            <a:chExt cx="400320" cy="598320"/>
          </a:xfrm>
        </p:grpSpPr>
        <p:sp>
          <p:nvSpPr>
            <p:cNvPr id="291" name="Freeform 60">
              <a:extLst>
                <a:ext uri="{FF2B5EF4-FFF2-40B4-BE49-F238E27FC236}">
                  <a16:creationId xmlns:a16="http://schemas.microsoft.com/office/drawing/2014/main" id="{AB3BFB0D-47E8-D144-894C-42DC9E745AD2}"/>
                </a:ext>
              </a:extLst>
            </p:cNvPr>
            <p:cNvSpPr/>
            <p:nvPr/>
          </p:nvSpPr>
          <p:spPr>
            <a:xfrm>
              <a:off x="127" y="0"/>
              <a:ext cx="400304" cy="598297"/>
            </a:xfrm>
            <a:custGeom>
              <a:avLst/>
              <a:gdLst/>
              <a:ahLst/>
              <a:cxnLst/>
              <a:rect l="l" t="t" r="r" b="b"/>
              <a:pathLst>
                <a:path w="400304" h="598297">
                  <a:moveTo>
                    <a:pt x="235077" y="127"/>
                  </a:moveTo>
                  <a:cubicBezTo>
                    <a:pt x="221488" y="127"/>
                    <a:pt x="207010" y="7493"/>
                    <a:pt x="204597" y="23749"/>
                  </a:cubicBezTo>
                  <a:lnTo>
                    <a:pt x="6096" y="491236"/>
                  </a:lnTo>
                  <a:cubicBezTo>
                    <a:pt x="0" y="506603"/>
                    <a:pt x="6096" y="530987"/>
                    <a:pt x="24384" y="534162"/>
                  </a:cubicBezTo>
                  <a:cubicBezTo>
                    <a:pt x="28448" y="536575"/>
                    <a:pt x="33020" y="537718"/>
                    <a:pt x="37592" y="537718"/>
                  </a:cubicBezTo>
                  <a:cubicBezTo>
                    <a:pt x="50038" y="537718"/>
                    <a:pt x="62738" y="529209"/>
                    <a:pt x="67183" y="515747"/>
                  </a:cubicBezTo>
                  <a:lnTo>
                    <a:pt x="122174" y="390398"/>
                  </a:lnTo>
                  <a:cubicBezTo>
                    <a:pt x="137541" y="396494"/>
                    <a:pt x="152781" y="399542"/>
                    <a:pt x="171069" y="399542"/>
                  </a:cubicBezTo>
                  <a:cubicBezTo>
                    <a:pt x="183261" y="399542"/>
                    <a:pt x="192532" y="396494"/>
                    <a:pt x="204724" y="393446"/>
                  </a:cubicBezTo>
                  <a:lnTo>
                    <a:pt x="204724" y="469900"/>
                  </a:lnTo>
                  <a:cubicBezTo>
                    <a:pt x="140462" y="482092"/>
                    <a:pt x="91694" y="534162"/>
                    <a:pt x="76454" y="598297"/>
                  </a:cubicBezTo>
                  <a:lnTo>
                    <a:pt x="400304" y="598297"/>
                  </a:lnTo>
                  <a:cubicBezTo>
                    <a:pt x="387985" y="534162"/>
                    <a:pt x="336042" y="485140"/>
                    <a:pt x="268732" y="469900"/>
                  </a:cubicBezTo>
                  <a:lnTo>
                    <a:pt x="268732" y="304927"/>
                  </a:lnTo>
                  <a:cubicBezTo>
                    <a:pt x="268732" y="259080"/>
                    <a:pt x="238125" y="225425"/>
                    <a:pt x="201549" y="210185"/>
                  </a:cubicBezTo>
                  <a:lnTo>
                    <a:pt x="268732" y="48133"/>
                  </a:lnTo>
                  <a:cubicBezTo>
                    <a:pt x="268732" y="29845"/>
                    <a:pt x="262636" y="11430"/>
                    <a:pt x="247396" y="2286"/>
                  </a:cubicBezTo>
                  <a:cubicBezTo>
                    <a:pt x="243713" y="762"/>
                    <a:pt x="239395" y="0"/>
                    <a:pt x="235077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92" name="Group 61">
            <a:extLst>
              <a:ext uri="{FF2B5EF4-FFF2-40B4-BE49-F238E27FC236}">
                <a16:creationId xmlns:a16="http://schemas.microsoft.com/office/drawing/2014/main" id="{331A4E95-4469-BC20-7068-F86078E06B77}"/>
              </a:ext>
            </a:extLst>
          </p:cNvPr>
          <p:cNvGrpSpPr/>
          <p:nvPr/>
        </p:nvGrpSpPr>
        <p:grpSpPr>
          <a:xfrm>
            <a:off x="12502388" y="2460868"/>
            <a:ext cx="451440" cy="545400"/>
            <a:chOff x="0" y="0"/>
            <a:chExt cx="601920" cy="727200"/>
          </a:xfrm>
        </p:grpSpPr>
        <p:sp>
          <p:nvSpPr>
            <p:cNvPr id="293" name="Freeform 62">
              <a:extLst>
                <a:ext uri="{FF2B5EF4-FFF2-40B4-BE49-F238E27FC236}">
                  <a16:creationId xmlns:a16="http://schemas.microsoft.com/office/drawing/2014/main" id="{1E690728-496E-C28A-E972-7DCA1EE34340}"/>
                </a:ext>
              </a:extLst>
            </p:cNvPr>
            <p:cNvSpPr/>
            <p:nvPr/>
          </p:nvSpPr>
          <p:spPr>
            <a:xfrm>
              <a:off x="0" y="0"/>
              <a:ext cx="601980" cy="727075"/>
            </a:xfrm>
            <a:custGeom>
              <a:avLst/>
              <a:gdLst/>
              <a:ahLst/>
              <a:cxnLst/>
              <a:rect l="l" t="t" r="r" b="b"/>
              <a:pathLst>
                <a:path w="601980" h="727075">
                  <a:moveTo>
                    <a:pt x="67183" y="0"/>
                  </a:moveTo>
                  <a:cubicBezTo>
                    <a:pt x="30607" y="0"/>
                    <a:pt x="0" y="30607"/>
                    <a:pt x="0" y="64135"/>
                  </a:cubicBezTo>
                  <a:lnTo>
                    <a:pt x="0" y="629285"/>
                  </a:lnTo>
                  <a:cubicBezTo>
                    <a:pt x="3048" y="681228"/>
                    <a:pt x="48895" y="727075"/>
                    <a:pt x="106934" y="727075"/>
                  </a:cubicBezTo>
                  <a:lnTo>
                    <a:pt x="601980" y="727075"/>
                  </a:lnTo>
                  <a:lnTo>
                    <a:pt x="601980" y="562102"/>
                  </a:lnTo>
                  <a:cubicBezTo>
                    <a:pt x="601980" y="543814"/>
                    <a:pt x="586613" y="528574"/>
                    <a:pt x="568325" y="528574"/>
                  </a:cubicBezTo>
                  <a:lnTo>
                    <a:pt x="171196" y="528574"/>
                  </a:lnTo>
                  <a:cubicBezTo>
                    <a:pt x="152908" y="528574"/>
                    <a:pt x="137541" y="513207"/>
                    <a:pt x="137541" y="494919"/>
                  </a:cubicBezTo>
                  <a:lnTo>
                    <a:pt x="137541" y="64135"/>
                  </a:lnTo>
                  <a:cubicBezTo>
                    <a:pt x="137541" y="24384"/>
                    <a:pt x="106934" y="0"/>
                    <a:pt x="6718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94" name="Group 63">
            <a:extLst>
              <a:ext uri="{FF2B5EF4-FFF2-40B4-BE49-F238E27FC236}">
                <a16:creationId xmlns:a16="http://schemas.microsoft.com/office/drawing/2014/main" id="{D4573369-EDF9-6572-DDA8-CAF54C75F91C}"/>
              </a:ext>
            </a:extLst>
          </p:cNvPr>
          <p:cNvGrpSpPr/>
          <p:nvPr/>
        </p:nvGrpSpPr>
        <p:grpSpPr>
          <a:xfrm>
            <a:off x="12702188" y="2258908"/>
            <a:ext cx="149040" cy="149040"/>
            <a:chOff x="0" y="0"/>
            <a:chExt cx="198720" cy="198720"/>
          </a:xfrm>
        </p:grpSpPr>
        <p:sp>
          <p:nvSpPr>
            <p:cNvPr id="295" name="Freeform 64">
              <a:extLst>
                <a:ext uri="{FF2B5EF4-FFF2-40B4-BE49-F238E27FC236}">
                  <a16:creationId xmlns:a16="http://schemas.microsoft.com/office/drawing/2014/main" id="{4F91187A-D05A-C33E-5369-0CDA817D5AEE}"/>
                </a:ext>
              </a:extLst>
            </p:cNvPr>
            <p:cNvSpPr/>
            <p:nvPr/>
          </p:nvSpPr>
          <p:spPr>
            <a:xfrm>
              <a:off x="0" y="127"/>
              <a:ext cx="198755" cy="198628"/>
            </a:xfrm>
            <a:custGeom>
              <a:avLst/>
              <a:gdLst/>
              <a:ahLst/>
              <a:cxnLst/>
              <a:rect l="l" t="t" r="r" b="b"/>
              <a:pathLst>
                <a:path w="198755" h="198628">
                  <a:moveTo>
                    <a:pt x="100965" y="0"/>
                  </a:moveTo>
                  <a:cubicBezTo>
                    <a:pt x="45847" y="0"/>
                    <a:pt x="0" y="45720"/>
                    <a:pt x="0" y="100838"/>
                  </a:cubicBezTo>
                  <a:cubicBezTo>
                    <a:pt x="0" y="152781"/>
                    <a:pt x="45847" y="198628"/>
                    <a:pt x="100965" y="198628"/>
                  </a:cubicBezTo>
                  <a:cubicBezTo>
                    <a:pt x="153035" y="198628"/>
                    <a:pt x="198755" y="152781"/>
                    <a:pt x="198755" y="100838"/>
                  </a:cubicBezTo>
                  <a:cubicBezTo>
                    <a:pt x="198755" y="45720"/>
                    <a:pt x="155956" y="0"/>
                    <a:pt x="10096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96" name="Group 65">
            <a:extLst>
              <a:ext uri="{FF2B5EF4-FFF2-40B4-BE49-F238E27FC236}">
                <a16:creationId xmlns:a16="http://schemas.microsoft.com/office/drawing/2014/main" id="{548F1895-2EEE-AA2B-2FF8-5AB96D0FBBB2}"/>
              </a:ext>
            </a:extLst>
          </p:cNvPr>
          <p:cNvGrpSpPr/>
          <p:nvPr/>
        </p:nvGrpSpPr>
        <p:grpSpPr>
          <a:xfrm>
            <a:off x="12653588" y="2459788"/>
            <a:ext cx="453600" cy="543780"/>
            <a:chOff x="0" y="0"/>
            <a:chExt cx="604800" cy="725040"/>
          </a:xfrm>
        </p:grpSpPr>
        <p:sp>
          <p:nvSpPr>
            <p:cNvPr id="297" name="Freeform 66">
              <a:extLst>
                <a:ext uri="{FF2B5EF4-FFF2-40B4-BE49-F238E27FC236}">
                  <a16:creationId xmlns:a16="http://schemas.microsoft.com/office/drawing/2014/main" id="{7FF6DCE6-995F-EFE2-EE4E-E4C252AEE693}"/>
                </a:ext>
              </a:extLst>
            </p:cNvPr>
            <p:cNvSpPr/>
            <p:nvPr/>
          </p:nvSpPr>
          <p:spPr>
            <a:xfrm>
              <a:off x="127" y="0"/>
              <a:ext cx="604647" cy="725043"/>
            </a:xfrm>
            <a:custGeom>
              <a:avLst/>
              <a:gdLst/>
              <a:ahLst/>
              <a:cxnLst/>
              <a:rect l="l" t="t" r="r" b="b"/>
              <a:pathLst>
                <a:path w="604647" h="725043">
                  <a:moveTo>
                    <a:pt x="159004" y="127"/>
                  </a:moveTo>
                  <a:cubicBezTo>
                    <a:pt x="120269" y="127"/>
                    <a:pt x="79248" y="19939"/>
                    <a:pt x="54991" y="46990"/>
                  </a:cubicBezTo>
                  <a:cubicBezTo>
                    <a:pt x="18288" y="77470"/>
                    <a:pt x="0" y="117221"/>
                    <a:pt x="0" y="162941"/>
                  </a:cubicBezTo>
                  <a:lnTo>
                    <a:pt x="0" y="462407"/>
                  </a:lnTo>
                  <a:lnTo>
                    <a:pt x="259588" y="462407"/>
                  </a:lnTo>
                  <a:cubicBezTo>
                    <a:pt x="244221" y="422656"/>
                    <a:pt x="210693" y="398272"/>
                    <a:pt x="164846" y="398272"/>
                  </a:cubicBezTo>
                  <a:lnTo>
                    <a:pt x="100711" y="398272"/>
                  </a:lnTo>
                  <a:cubicBezTo>
                    <a:pt x="79375" y="398272"/>
                    <a:pt x="64008" y="382905"/>
                    <a:pt x="64008" y="361569"/>
                  </a:cubicBezTo>
                  <a:lnTo>
                    <a:pt x="64008" y="230124"/>
                  </a:lnTo>
                  <a:cubicBezTo>
                    <a:pt x="64008" y="208788"/>
                    <a:pt x="79375" y="193421"/>
                    <a:pt x="100711" y="193421"/>
                  </a:cubicBezTo>
                  <a:cubicBezTo>
                    <a:pt x="118999" y="193421"/>
                    <a:pt x="134366" y="208788"/>
                    <a:pt x="134366" y="230124"/>
                  </a:cubicBezTo>
                  <a:lnTo>
                    <a:pt x="134366" y="327914"/>
                  </a:lnTo>
                  <a:lnTo>
                    <a:pt x="167894" y="327914"/>
                  </a:lnTo>
                  <a:cubicBezTo>
                    <a:pt x="247396" y="327914"/>
                    <a:pt x="317627" y="385953"/>
                    <a:pt x="332867" y="462407"/>
                  </a:cubicBezTo>
                  <a:lnTo>
                    <a:pt x="369443" y="462407"/>
                  </a:lnTo>
                  <a:cubicBezTo>
                    <a:pt x="424434" y="462407"/>
                    <a:pt x="470154" y="508127"/>
                    <a:pt x="470154" y="560197"/>
                  </a:cubicBezTo>
                  <a:lnTo>
                    <a:pt x="470154" y="725043"/>
                  </a:lnTo>
                  <a:lnTo>
                    <a:pt x="604647" y="725043"/>
                  </a:lnTo>
                  <a:lnTo>
                    <a:pt x="604647" y="492887"/>
                  </a:lnTo>
                  <a:cubicBezTo>
                    <a:pt x="598551" y="443992"/>
                    <a:pt x="552704" y="398145"/>
                    <a:pt x="500888" y="398145"/>
                  </a:cubicBezTo>
                  <a:lnTo>
                    <a:pt x="366395" y="398145"/>
                  </a:lnTo>
                  <a:cubicBezTo>
                    <a:pt x="348107" y="398145"/>
                    <a:pt x="332867" y="382778"/>
                    <a:pt x="332867" y="361442"/>
                  </a:cubicBezTo>
                  <a:lnTo>
                    <a:pt x="332867" y="175260"/>
                  </a:lnTo>
                  <a:cubicBezTo>
                    <a:pt x="332867" y="83566"/>
                    <a:pt x="262636" y="4191"/>
                    <a:pt x="173990" y="1016"/>
                  </a:cubicBezTo>
                  <a:cubicBezTo>
                    <a:pt x="169037" y="381"/>
                    <a:pt x="164084" y="0"/>
                    <a:pt x="15900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98" name="Group 67">
            <a:extLst>
              <a:ext uri="{FF2B5EF4-FFF2-40B4-BE49-F238E27FC236}">
                <a16:creationId xmlns:a16="http://schemas.microsoft.com/office/drawing/2014/main" id="{99F89A8E-84F3-1625-0D54-CAF99D9730B7}"/>
              </a:ext>
            </a:extLst>
          </p:cNvPr>
          <p:cNvGrpSpPr/>
          <p:nvPr/>
        </p:nvGrpSpPr>
        <p:grpSpPr>
          <a:xfrm>
            <a:off x="12953828" y="2657968"/>
            <a:ext cx="399060" cy="96120"/>
            <a:chOff x="0" y="0"/>
            <a:chExt cx="532080" cy="128160"/>
          </a:xfrm>
        </p:grpSpPr>
        <p:sp>
          <p:nvSpPr>
            <p:cNvPr id="299" name="Freeform 68">
              <a:extLst>
                <a:ext uri="{FF2B5EF4-FFF2-40B4-BE49-F238E27FC236}">
                  <a16:creationId xmlns:a16="http://schemas.microsoft.com/office/drawing/2014/main" id="{BDC2923C-98B0-1AC9-DF4F-3D58DACAD397}"/>
                </a:ext>
              </a:extLst>
            </p:cNvPr>
            <p:cNvSpPr/>
            <p:nvPr/>
          </p:nvSpPr>
          <p:spPr>
            <a:xfrm>
              <a:off x="127" y="127"/>
              <a:ext cx="531876" cy="128143"/>
            </a:xfrm>
            <a:custGeom>
              <a:avLst/>
              <a:gdLst/>
              <a:ahLst/>
              <a:cxnLst/>
              <a:rect l="l" t="t" r="r" b="b"/>
              <a:pathLst>
                <a:path w="531876" h="128143">
                  <a:moveTo>
                    <a:pt x="0" y="0"/>
                  </a:moveTo>
                  <a:lnTo>
                    <a:pt x="0" y="64008"/>
                  </a:lnTo>
                  <a:lnTo>
                    <a:pt x="100838" y="64008"/>
                  </a:lnTo>
                  <a:cubicBezTo>
                    <a:pt x="152781" y="64008"/>
                    <a:pt x="201676" y="91440"/>
                    <a:pt x="232283" y="128143"/>
                  </a:cubicBezTo>
                  <a:lnTo>
                    <a:pt x="498221" y="128143"/>
                  </a:lnTo>
                  <a:cubicBezTo>
                    <a:pt x="516509" y="128143"/>
                    <a:pt x="531876" y="112903"/>
                    <a:pt x="531876" y="94615"/>
                  </a:cubicBezTo>
                  <a:lnTo>
                    <a:pt x="531876" y="30480"/>
                  </a:lnTo>
                  <a:cubicBezTo>
                    <a:pt x="531876" y="15240"/>
                    <a:pt x="516509" y="0"/>
                    <a:pt x="49822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00" name="Group 69">
            <a:extLst>
              <a:ext uri="{FF2B5EF4-FFF2-40B4-BE49-F238E27FC236}">
                <a16:creationId xmlns:a16="http://schemas.microsoft.com/office/drawing/2014/main" id="{A117DDE0-FB2D-A222-A924-E8342D155E94}"/>
              </a:ext>
            </a:extLst>
          </p:cNvPr>
          <p:cNvGrpSpPr/>
          <p:nvPr/>
        </p:nvGrpSpPr>
        <p:grpSpPr>
          <a:xfrm>
            <a:off x="11119988" y="3760648"/>
            <a:ext cx="732240" cy="342900"/>
            <a:chOff x="0" y="0"/>
            <a:chExt cx="976320" cy="457200"/>
          </a:xfrm>
        </p:grpSpPr>
        <p:sp>
          <p:nvSpPr>
            <p:cNvPr id="301" name="Freeform 70">
              <a:extLst>
                <a:ext uri="{FF2B5EF4-FFF2-40B4-BE49-F238E27FC236}">
                  <a16:creationId xmlns:a16="http://schemas.microsoft.com/office/drawing/2014/main" id="{B924A2D6-FA92-01E6-6F0C-89DE6798FF6C}"/>
                </a:ext>
              </a:extLst>
            </p:cNvPr>
            <p:cNvSpPr/>
            <p:nvPr/>
          </p:nvSpPr>
          <p:spPr>
            <a:xfrm>
              <a:off x="127" y="0"/>
              <a:ext cx="976122" cy="457073"/>
            </a:xfrm>
            <a:custGeom>
              <a:avLst/>
              <a:gdLst/>
              <a:ahLst/>
              <a:cxnLst/>
              <a:rect l="l" t="t" r="r" b="b"/>
              <a:pathLst>
                <a:path w="976122" h="457073">
                  <a:moveTo>
                    <a:pt x="98171" y="0"/>
                  </a:moveTo>
                  <a:cubicBezTo>
                    <a:pt x="44577" y="0"/>
                    <a:pt x="0" y="44704"/>
                    <a:pt x="0" y="101219"/>
                  </a:cubicBezTo>
                  <a:lnTo>
                    <a:pt x="0" y="232283"/>
                  </a:lnTo>
                  <a:cubicBezTo>
                    <a:pt x="0" y="282829"/>
                    <a:pt x="44577" y="327533"/>
                    <a:pt x="98171" y="327533"/>
                  </a:cubicBezTo>
                  <a:lnTo>
                    <a:pt x="193421" y="327533"/>
                  </a:lnTo>
                  <a:lnTo>
                    <a:pt x="193421" y="425704"/>
                  </a:lnTo>
                  <a:cubicBezTo>
                    <a:pt x="193421" y="440690"/>
                    <a:pt x="202438" y="449580"/>
                    <a:pt x="214249" y="455422"/>
                  </a:cubicBezTo>
                  <a:cubicBezTo>
                    <a:pt x="217170" y="456438"/>
                    <a:pt x="220853" y="457073"/>
                    <a:pt x="224790" y="457073"/>
                  </a:cubicBezTo>
                  <a:cubicBezTo>
                    <a:pt x="232410" y="457073"/>
                    <a:pt x="241046" y="454406"/>
                    <a:pt x="247015" y="446532"/>
                  </a:cubicBezTo>
                  <a:lnTo>
                    <a:pt x="366141" y="327406"/>
                  </a:lnTo>
                  <a:lnTo>
                    <a:pt x="601218" y="327406"/>
                  </a:lnTo>
                  <a:lnTo>
                    <a:pt x="720217" y="446532"/>
                  </a:lnTo>
                  <a:cubicBezTo>
                    <a:pt x="726186" y="454533"/>
                    <a:pt x="733425" y="457073"/>
                    <a:pt x="741045" y="457073"/>
                  </a:cubicBezTo>
                  <a:cubicBezTo>
                    <a:pt x="744855" y="457073"/>
                    <a:pt x="748919" y="456438"/>
                    <a:pt x="752856" y="455422"/>
                  </a:cubicBezTo>
                  <a:cubicBezTo>
                    <a:pt x="764794" y="452501"/>
                    <a:pt x="770763" y="437515"/>
                    <a:pt x="770763" y="425704"/>
                  </a:cubicBezTo>
                  <a:lnTo>
                    <a:pt x="770763" y="327533"/>
                  </a:lnTo>
                  <a:lnTo>
                    <a:pt x="871982" y="327533"/>
                  </a:lnTo>
                  <a:cubicBezTo>
                    <a:pt x="931545" y="327533"/>
                    <a:pt x="976122" y="282829"/>
                    <a:pt x="976122" y="232283"/>
                  </a:cubicBezTo>
                  <a:lnTo>
                    <a:pt x="976122" y="101219"/>
                  </a:lnTo>
                  <a:cubicBezTo>
                    <a:pt x="976122" y="50673"/>
                    <a:pt x="931545" y="0"/>
                    <a:pt x="87782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02" name="Group 71">
            <a:extLst>
              <a:ext uri="{FF2B5EF4-FFF2-40B4-BE49-F238E27FC236}">
                <a16:creationId xmlns:a16="http://schemas.microsoft.com/office/drawing/2014/main" id="{30ECBA22-A4D7-4F95-0BE6-C8F73C519CA9}"/>
              </a:ext>
            </a:extLst>
          </p:cNvPr>
          <p:cNvGrpSpPr/>
          <p:nvPr/>
        </p:nvGrpSpPr>
        <p:grpSpPr>
          <a:xfrm>
            <a:off x="11169128" y="4151068"/>
            <a:ext cx="194400" cy="196560"/>
            <a:chOff x="0" y="0"/>
            <a:chExt cx="259200" cy="262080"/>
          </a:xfrm>
        </p:grpSpPr>
        <p:sp>
          <p:nvSpPr>
            <p:cNvPr id="303" name="Freeform 72">
              <a:extLst>
                <a:ext uri="{FF2B5EF4-FFF2-40B4-BE49-F238E27FC236}">
                  <a16:creationId xmlns:a16="http://schemas.microsoft.com/office/drawing/2014/main" id="{8361469B-26AD-A3B4-B2CC-B8BC0D40F133}"/>
                </a:ext>
              </a:extLst>
            </p:cNvPr>
            <p:cNvSpPr/>
            <p:nvPr/>
          </p:nvSpPr>
          <p:spPr>
            <a:xfrm>
              <a:off x="127" y="127"/>
              <a:ext cx="259080" cy="261874"/>
            </a:xfrm>
            <a:custGeom>
              <a:avLst/>
              <a:gdLst/>
              <a:ahLst/>
              <a:cxnLst/>
              <a:rect l="l" t="t" r="r" b="b"/>
              <a:pathLst>
                <a:path w="259080" h="261874">
                  <a:moveTo>
                    <a:pt x="130937" y="0"/>
                  </a:moveTo>
                  <a:cubicBezTo>
                    <a:pt x="56515" y="0"/>
                    <a:pt x="0" y="59436"/>
                    <a:pt x="0" y="130937"/>
                  </a:cubicBezTo>
                  <a:cubicBezTo>
                    <a:pt x="0" y="202438"/>
                    <a:pt x="56515" y="261874"/>
                    <a:pt x="130937" y="261874"/>
                  </a:cubicBezTo>
                  <a:cubicBezTo>
                    <a:pt x="202438" y="261874"/>
                    <a:pt x="259080" y="202311"/>
                    <a:pt x="259080" y="130937"/>
                  </a:cubicBezTo>
                  <a:cubicBezTo>
                    <a:pt x="259080" y="59563"/>
                    <a:pt x="202438" y="0"/>
                    <a:pt x="130937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04" name="Group 73">
            <a:extLst>
              <a:ext uri="{FF2B5EF4-FFF2-40B4-BE49-F238E27FC236}">
                <a16:creationId xmlns:a16="http://schemas.microsoft.com/office/drawing/2014/main" id="{228106F1-7554-4E89-5C1F-923D0752C6A0}"/>
              </a:ext>
            </a:extLst>
          </p:cNvPr>
          <p:cNvGrpSpPr/>
          <p:nvPr/>
        </p:nvGrpSpPr>
        <p:grpSpPr>
          <a:xfrm>
            <a:off x="11070848" y="4394608"/>
            <a:ext cx="388260" cy="192240"/>
            <a:chOff x="0" y="0"/>
            <a:chExt cx="517680" cy="256320"/>
          </a:xfrm>
        </p:grpSpPr>
        <p:sp>
          <p:nvSpPr>
            <p:cNvPr id="305" name="Freeform 74">
              <a:extLst>
                <a:ext uri="{FF2B5EF4-FFF2-40B4-BE49-F238E27FC236}">
                  <a16:creationId xmlns:a16="http://schemas.microsoft.com/office/drawing/2014/main" id="{66A23DF4-EDA4-CA85-6802-1B30B926A789}"/>
                </a:ext>
              </a:extLst>
            </p:cNvPr>
            <p:cNvSpPr/>
            <p:nvPr/>
          </p:nvSpPr>
          <p:spPr>
            <a:xfrm>
              <a:off x="0" y="127"/>
              <a:ext cx="517525" cy="256032"/>
            </a:xfrm>
            <a:custGeom>
              <a:avLst/>
              <a:gdLst/>
              <a:ahLst/>
              <a:cxnLst/>
              <a:rect l="l" t="t" r="r" b="b"/>
              <a:pathLst>
                <a:path w="517525" h="256032">
                  <a:moveTo>
                    <a:pt x="258826" y="0"/>
                  </a:moveTo>
                  <a:cubicBezTo>
                    <a:pt x="130937" y="0"/>
                    <a:pt x="20828" y="98171"/>
                    <a:pt x="3048" y="220345"/>
                  </a:cubicBezTo>
                  <a:cubicBezTo>
                    <a:pt x="0" y="238252"/>
                    <a:pt x="14986" y="256032"/>
                    <a:pt x="35687" y="256032"/>
                  </a:cubicBezTo>
                  <a:lnTo>
                    <a:pt x="481838" y="256032"/>
                  </a:lnTo>
                  <a:cubicBezTo>
                    <a:pt x="502666" y="256032"/>
                    <a:pt x="517525" y="238125"/>
                    <a:pt x="517525" y="220345"/>
                  </a:cubicBezTo>
                  <a:cubicBezTo>
                    <a:pt x="496824" y="92202"/>
                    <a:pt x="389763" y="0"/>
                    <a:pt x="25882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06" name="Group 75">
            <a:extLst>
              <a:ext uri="{FF2B5EF4-FFF2-40B4-BE49-F238E27FC236}">
                <a16:creationId xmlns:a16="http://schemas.microsoft.com/office/drawing/2014/main" id="{70C4EAFC-6A4B-36EB-A04A-566A7B8E242E}"/>
              </a:ext>
            </a:extLst>
          </p:cNvPr>
          <p:cNvGrpSpPr/>
          <p:nvPr/>
        </p:nvGrpSpPr>
        <p:grpSpPr>
          <a:xfrm>
            <a:off x="11606528" y="4151068"/>
            <a:ext cx="194400" cy="196560"/>
            <a:chOff x="0" y="0"/>
            <a:chExt cx="259200" cy="262080"/>
          </a:xfrm>
        </p:grpSpPr>
        <p:sp>
          <p:nvSpPr>
            <p:cNvPr id="307" name="Freeform 76">
              <a:extLst>
                <a:ext uri="{FF2B5EF4-FFF2-40B4-BE49-F238E27FC236}">
                  <a16:creationId xmlns:a16="http://schemas.microsoft.com/office/drawing/2014/main" id="{94D16894-A85F-6870-81F4-E3A2A6B0AFB5}"/>
                </a:ext>
              </a:extLst>
            </p:cNvPr>
            <p:cNvSpPr/>
            <p:nvPr/>
          </p:nvSpPr>
          <p:spPr>
            <a:xfrm>
              <a:off x="127" y="127"/>
              <a:ext cx="259080" cy="261874"/>
            </a:xfrm>
            <a:custGeom>
              <a:avLst/>
              <a:gdLst/>
              <a:ahLst/>
              <a:cxnLst/>
              <a:rect l="l" t="t" r="r" b="b"/>
              <a:pathLst>
                <a:path w="259080" h="261874">
                  <a:moveTo>
                    <a:pt x="130937" y="0"/>
                  </a:moveTo>
                  <a:cubicBezTo>
                    <a:pt x="59563" y="0"/>
                    <a:pt x="0" y="59436"/>
                    <a:pt x="0" y="130937"/>
                  </a:cubicBezTo>
                  <a:cubicBezTo>
                    <a:pt x="0" y="202438"/>
                    <a:pt x="59563" y="261874"/>
                    <a:pt x="130937" y="261874"/>
                  </a:cubicBezTo>
                  <a:cubicBezTo>
                    <a:pt x="199390" y="261874"/>
                    <a:pt x="259080" y="202311"/>
                    <a:pt x="259080" y="130937"/>
                  </a:cubicBezTo>
                  <a:cubicBezTo>
                    <a:pt x="259080" y="59563"/>
                    <a:pt x="199390" y="0"/>
                    <a:pt x="130937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08" name="Group 77">
            <a:extLst>
              <a:ext uri="{FF2B5EF4-FFF2-40B4-BE49-F238E27FC236}">
                <a16:creationId xmlns:a16="http://schemas.microsoft.com/office/drawing/2014/main" id="{0C203C07-89A4-8B26-D6B7-FFE1A7CFF7EF}"/>
              </a:ext>
            </a:extLst>
          </p:cNvPr>
          <p:cNvGrpSpPr/>
          <p:nvPr/>
        </p:nvGrpSpPr>
        <p:grpSpPr>
          <a:xfrm>
            <a:off x="11508248" y="4394608"/>
            <a:ext cx="390420" cy="192240"/>
            <a:chOff x="0" y="0"/>
            <a:chExt cx="520560" cy="256320"/>
          </a:xfrm>
        </p:grpSpPr>
        <p:sp>
          <p:nvSpPr>
            <p:cNvPr id="309" name="Freeform 78">
              <a:extLst>
                <a:ext uri="{FF2B5EF4-FFF2-40B4-BE49-F238E27FC236}">
                  <a16:creationId xmlns:a16="http://schemas.microsoft.com/office/drawing/2014/main" id="{1AD5E88F-BE9D-E706-1DFC-9C073E747D81}"/>
                </a:ext>
              </a:extLst>
            </p:cNvPr>
            <p:cNvSpPr/>
            <p:nvPr/>
          </p:nvSpPr>
          <p:spPr>
            <a:xfrm>
              <a:off x="0" y="127"/>
              <a:ext cx="520573" cy="256032"/>
            </a:xfrm>
            <a:custGeom>
              <a:avLst/>
              <a:gdLst/>
              <a:ahLst/>
              <a:cxnLst/>
              <a:rect l="l" t="t" r="r" b="b"/>
              <a:pathLst>
                <a:path w="520573" h="256032">
                  <a:moveTo>
                    <a:pt x="261747" y="0"/>
                  </a:moveTo>
                  <a:cubicBezTo>
                    <a:pt x="130937" y="0"/>
                    <a:pt x="23749" y="98171"/>
                    <a:pt x="3048" y="220345"/>
                  </a:cubicBezTo>
                  <a:cubicBezTo>
                    <a:pt x="0" y="238252"/>
                    <a:pt x="14986" y="256032"/>
                    <a:pt x="38735" y="256032"/>
                  </a:cubicBezTo>
                  <a:lnTo>
                    <a:pt x="487807" y="256032"/>
                  </a:lnTo>
                  <a:cubicBezTo>
                    <a:pt x="505587" y="256032"/>
                    <a:pt x="520573" y="238125"/>
                    <a:pt x="520573" y="220345"/>
                  </a:cubicBezTo>
                  <a:cubicBezTo>
                    <a:pt x="499745" y="92202"/>
                    <a:pt x="389763" y="0"/>
                    <a:pt x="261747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10" name="Group 79">
            <a:extLst>
              <a:ext uri="{FF2B5EF4-FFF2-40B4-BE49-F238E27FC236}">
                <a16:creationId xmlns:a16="http://schemas.microsoft.com/office/drawing/2014/main" id="{166406C0-A5A4-189A-0295-D76095AA2F69}"/>
              </a:ext>
            </a:extLst>
          </p:cNvPr>
          <p:cNvGrpSpPr/>
          <p:nvPr/>
        </p:nvGrpSpPr>
        <p:grpSpPr>
          <a:xfrm>
            <a:off x="4951028" y="7372168"/>
            <a:ext cx="360180" cy="739800"/>
            <a:chOff x="0" y="0"/>
            <a:chExt cx="480240" cy="986400"/>
          </a:xfrm>
        </p:grpSpPr>
        <p:sp>
          <p:nvSpPr>
            <p:cNvPr id="311" name="Freeform 80">
              <a:extLst>
                <a:ext uri="{FF2B5EF4-FFF2-40B4-BE49-F238E27FC236}">
                  <a16:creationId xmlns:a16="http://schemas.microsoft.com/office/drawing/2014/main" id="{4FA2F733-341D-F415-5E40-7E62C2A5D3CC}"/>
                </a:ext>
              </a:extLst>
            </p:cNvPr>
            <p:cNvSpPr/>
            <p:nvPr/>
          </p:nvSpPr>
          <p:spPr>
            <a:xfrm>
              <a:off x="127" y="0"/>
              <a:ext cx="480060" cy="986282"/>
            </a:xfrm>
            <a:custGeom>
              <a:avLst/>
              <a:gdLst/>
              <a:ahLst/>
              <a:cxnLst/>
              <a:rect l="l" t="t" r="r" b="b"/>
              <a:pathLst>
                <a:path w="480060" h="986282">
                  <a:moveTo>
                    <a:pt x="57531" y="0"/>
                  </a:moveTo>
                  <a:cubicBezTo>
                    <a:pt x="24638" y="0"/>
                    <a:pt x="0" y="30353"/>
                    <a:pt x="0" y="63754"/>
                  </a:cubicBezTo>
                  <a:lnTo>
                    <a:pt x="0" y="424942"/>
                  </a:lnTo>
                  <a:cubicBezTo>
                    <a:pt x="0" y="446278"/>
                    <a:pt x="5461" y="470535"/>
                    <a:pt x="16510" y="488696"/>
                  </a:cubicBezTo>
                  <a:lnTo>
                    <a:pt x="142748" y="719328"/>
                  </a:lnTo>
                  <a:cubicBezTo>
                    <a:pt x="164719" y="758825"/>
                    <a:pt x="178435" y="780034"/>
                    <a:pt x="178435" y="822452"/>
                  </a:cubicBezTo>
                  <a:lnTo>
                    <a:pt x="178435" y="949833"/>
                  </a:lnTo>
                  <a:cubicBezTo>
                    <a:pt x="178435" y="971169"/>
                    <a:pt x="192151" y="986282"/>
                    <a:pt x="208534" y="986282"/>
                  </a:cubicBezTo>
                  <a:lnTo>
                    <a:pt x="480060" y="986282"/>
                  </a:lnTo>
                  <a:lnTo>
                    <a:pt x="480060" y="613029"/>
                  </a:lnTo>
                  <a:cubicBezTo>
                    <a:pt x="480060" y="576580"/>
                    <a:pt x="466344" y="546227"/>
                    <a:pt x="449961" y="521970"/>
                  </a:cubicBezTo>
                  <a:cubicBezTo>
                    <a:pt x="449834" y="522097"/>
                    <a:pt x="449707" y="522224"/>
                    <a:pt x="449580" y="522224"/>
                  </a:cubicBezTo>
                  <a:cubicBezTo>
                    <a:pt x="439039" y="522224"/>
                    <a:pt x="279908" y="348996"/>
                    <a:pt x="277114" y="346075"/>
                  </a:cubicBezTo>
                  <a:cubicBezTo>
                    <a:pt x="264795" y="330708"/>
                    <a:pt x="246253" y="321056"/>
                    <a:pt x="227457" y="321056"/>
                  </a:cubicBezTo>
                  <a:cubicBezTo>
                    <a:pt x="213106" y="321056"/>
                    <a:pt x="198501" y="326898"/>
                    <a:pt x="186563" y="339979"/>
                  </a:cubicBezTo>
                  <a:cubicBezTo>
                    <a:pt x="164592" y="367284"/>
                    <a:pt x="167386" y="412750"/>
                    <a:pt x="183896" y="427990"/>
                  </a:cubicBezTo>
                  <a:lnTo>
                    <a:pt x="345694" y="607060"/>
                  </a:lnTo>
                  <a:cubicBezTo>
                    <a:pt x="356743" y="619252"/>
                    <a:pt x="356743" y="640461"/>
                    <a:pt x="345694" y="652653"/>
                  </a:cubicBezTo>
                  <a:cubicBezTo>
                    <a:pt x="340233" y="657225"/>
                    <a:pt x="332740" y="659511"/>
                    <a:pt x="325120" y="659511"/>
                  </a:cubicBezTo>
                  <a:cubicBezTo>
                    <a:pt x="317500" y="659511"/>
                    <a:pt x="310007" y="657225"/>
                    <a:pt x="304546" y="652653"/>
                  </a:cubicBezTo>
                  <a:lnTo>
                    <a:pt x="142621" y="473456"/>
                  </a:lnTo>
                  <a:cubicBezTo>
                    <a:pt x="126111" y="455295"/>
                    <a:pt x="115189" y="427863"/>
                    <a:pt x="115189" y="403606"/>
                  </a:cubicBezTo>
                  <a:lnTo>
                    <a:pt x="115189" y="63754"/>
                  </a:lnTo>
                  <a:cubicBezTo>
                    <a:pt x="115189" y="24257"/>
                    <a:pt x="87757" y="0"/>
                    <a:pt x="5753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12" name="Group 81">
            <a:extLst>
              <a:ext uri="{FF2B5EF4-FFF2-40B4-BE49-F238E27FC236}">
                <a16:creationId xmlns:a16="http://schemas.microsoft.com/office/drawing/2014/main" id="{FB2D6D06-1CAF-22EF-7572-3F9BC8EDBEF3}"/>
              </a:ext>
            </a:extLst>
          </p:cNvPr>
          <p:cNvGrpSpPr/>
          <p:nvPr/>
        </p:nvGrpSpPr>
        <p:grpSpPr>
          <a:xfrm>
            <a:off x="5356028" y="7372168"/>
            <a:ext cx="358020" cy="741960"/>
            <a:chOff x="0" y="0"/>
            <a:chExt cx="477360" cy="989280"/>
          </a:xfrm>
        </p:grpSpPr>
        <p:sp>
          <p:nvSpPr>
            <p:cNvPr id="313" name="Freeform 82">
              <a:extLst>
                <a:ext uri="{FF2B5EF4-FFF2-40B4-BE49-F238E27FC236}">
                  <a16:creationId xmlns:a16="http://schemas.microsoft.com/office/drawing/2014/main" id="{DED5A6AC-0B52-D957-7B0D-140319796449}"/>
                </a:ext>
              </a:extLst>
            </p:cNvPr>
            <p:cNvSpPr/>
            <p:nvPr/>
          </p:nvSpPr>
          <p:spPr>
            <a:xfrm>
              <a:off x="0" y="0"/>
              <a:ext cx="477266" cy="989330"/>
            </a:xfrm>
            <a:custGeom>
              <a:avLst/>
              <a:gdLst/>
              <a:ahLst/>
              <a:cxnLst/>
              <a:rect l="l" t="t" r="r" b="b"/>
              <a:pathLst>
                <a:path w="477266" h="989330">
                  <a:moveTo>
                    <a:pt x="414274" y="0"/>
                  </a:moveTo>
                  <a:cubicBezTo>
                    <a:pt x="381381" y="0"/>
                    <a:pt x="356616" y="30353"/>
                    <a:pt x="356616" y="63754"/>
                  </a:cubicBezTo>
                  <a:lnTo>
                    <a:pt x="356616" y="403606"/>
                  </a:lnTo>
                  <a:cubicBezTo>
                    <a:pt x="356616" y="430911"/>
                    <a:pt x="345694" y="458343"/>
                    <a:pt x="329184" y="473456"/>
                  </a:cubicBezTo>
                  <a:lnTo>
                    <a:pt x="167386" y="652399"/>
                  </a:lnTo>
                  <a:cubicBezTo>
                    <a:pt x="163322" y="656971"/>
                    <a:pt x="155702" y="659257"/>
                    <a:pt x="147828" y="659257"/>
                  </a:cubicBezTo>
                  <a:cubicBezTo>
                    <a:pt x="139954" y="659257"/>
                    <a:pt x="131699" y="656971"/>
                    <a:pt x="126238" y="652399"/>
                  </a:cubicBezTo>
                  <a:cubicBezTo>
                    <a:pt x="117983" y="640207"/>
                    <a:pt x="117983" y="618998"/>
                    <a:pt x="126238" y="606806"/>
                  </a:cubicBezTo>
                  <a:lnTo>
                    <a:pt x="288036" y="427736"/>
                  </a:lnTo>
                  <a:cubicBezTo>
                    <a:pt x="304546" y="412623"/>
                    <a:pt x="310007" y="367030"/>
                    <a:pt x="285369" y="339852"/>
                  </a:cubicBezTo>
                  <a:cubicBezTo>
                    <a:pt x="273431" y="326644"/>
                    <a:pt x="258826" y="320929"/>
                    <a:pt x="244475" y="320929"/>
                  </a:cubicBezTo>
                  <a:cubicBezTo>
                    <a:pt x="225806" y="320929"/>
                    <a:pt x="207264" y="330581"/>
                    <a:pt x="194818" y="345948"/>
                  </a:cubicBezTo>
                  <a:cubicBezTo>
                    <a:pt x="194818" y="345948"/>
                    <a:pt x="30226" y="521970"/>
                    <a:pt x="30226" y="527939"/>
                  </a:cubicBezTo>
                  <a:cubicBezTo>
                    <a:pt x="13716" y="546227"/>
                    <a:pt x="0" y="579628"/>
                    <a:pt x="0" y="618998"/>
                  </a:cubicBezTo>
                  <a:lnTo>
                    <a:pt x="0" y="782955"/>
                  </a:lnTo>
                  <a:lnTo>
                    <a:pt x="0" y="810260"/>
                  </a:lnTo>
                  <a:lnTo>
                    <a:pt x="0" y="989330"/>
                  </a:lnTo>
                  <a:lnTo>
                    <a:pt x="268859" y="989330"/>
                  </a:lnTo>
                  <a:cubicBezTo>
                    <a:pt x="285369" y="989330"/>
                    <a:pt x="298958" y="974090"/>
                    <a:pt x="298958" y="955929"/>
                  </a:cubicBezTo>
                  <a:lnTo>
                    <a:pt x="298958" y="825500"/>
                  </a:lnTo>
                  <a:cubicBezTo>
                    <a:pt x="298958" y="783082"/>
                    <a:pt x="315468" y="761746"/>
                    <a:pt x="331851" y="725297"/>
                  </a:cubicBezTo>
                  <a:lnTo>
                    <a:pt x="460756" y="491617"/>
                  </a:lnTo>
                  <a:cubicBezTo>
                    <a:pt x="469011" y="473456"/>
                    <a:pt x="477266" y="449199"/>
                    <a:pt x="477266" y="424815"/>
                  </a:cubicBezTo>
                  <a:lnTo>
                    <a:pt x="477266" y="63754"/>
                  </a:lnTo>
                  <a:cubicBezTo>
                    <a:pt x="474599" y="27305"/>
                    <a:pt x="447167" y="0"/>
                    <a:pt x="41427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14" name="Group 83">
            <a:extLst>
              <a:ext uri="{FF2B5EF4-FFF2-40B4-BE49-F238E27FC236}">
                <a16:creationId xmlns:a16="http://schemas.microsoft.com/office/drawing/2014/main" id="{CE14EE63-C381-77CB-5FF2-A189F2711447}"/>
              </a:ext>
            </a:extLst>
          </p:cNvPr>
          <p:cNvGrpSpPr/>
          <p:nvPr/>
        </p:nvGrpSpPr>
        <p:grpSpPr>
          <a:xfrm>
            <a:off x="5510468" y="7465588"/>
            <a:ext cx="68040" cy="109080"/>
            <a:chOff x="0" y="0"/>
            <a:chExt cx="90720" cy="145440"/>
          </a:xfrm>
        </p:grpSpPr>
        <p:sp>
          <p:nvSpPr>
            <p:cNvPr id="315" name="Freeform 84">
              <a:extLst>
                <a:ext uri="{FF2B5EF4-FFF2-40B4-BE49-F238E27FC236}">
                  <a16:creationId xmlns:a16="http://schemas.microsoft.com/office/drawing/2014/main" id="{BF99CC7C-6BE7-7258-90E7-5F4222233E4C}"/>
                </a:ext>
              </a:extLst>
            </p:cNvPr>
            <p:cNvSpPr/>
            <p:nvPr/>
          </p:nvSpPr>
          <p:spPr>
            <a:xfrm>
              <a:off x="0" y="0"/>
              <a:ext cx="90805" cy="145288"/>
            </a:xfrm>
            <a:custGeom>
              <a:avLst/>
              <a:gdLst/>
              <a:ahLst/>
              <a:cxnLst/>
              <a:rect l="l" t="t" r="r" b="b"/>
              <a:pathLst>
                <a:path w="90805" h="145288">
                  <a:moveTo>
                    <a:pt x="43942" y="0"/>
                  </a:moveTo>
                  <a:cubicBezTo>
                    <a:pt x="21971" y="3048"/>
                    <a:pt x="0" y="27305"/>
                    <a:pt x="0" y="54483"/>
                  </a:cubicBezTo>
                  <a:lnTo>
                    <a:pt x="0" y="136271"/>
                  </a:lnTo>
                  <a:cubicBezTo>
                    <a:pt x="11049" y="133223"/>
                    <a:pt x="21971" y="130175"/>
                    <a:pt x="35814" y="130175"/>
                  </a:cubicBezTo>
                  <a:cubicBezTo>
                    <a:pt x="54991" y="130175"/>
                    <a:pt x="71501" y="133096"/>
                    <a:pt x="90805" y="145288"/>
                  </a:cubicBezTo>
                  <a:lnTo>
                    <a:pt x="90805" y="48387"/>
                  </a:lnTo>
                  <a:cubicBezTo>
                    <a:pt x="90678" y="24257"/>
                    <a:pt x="68707" y="0"/>
                    <a:pt x="4394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16" name="Group 85">
            <a:extLst>
              <a:ext uri="{FF2B5EF4-FFF2-40B4-BE49-F238E27FC236}">
                <a16:creationId xmlns:a16="http://schemas.microsoft.com/office/drawing/2014/main" id="{7816B24A-AD21-1283-9D06-E6118A191358}"/>
              </a:ext>
            </a:extLst>
          </p:cNvPr>
          <p:cNvGrpSpPr/>
          <p:nvPr/>
        </p:nvGrpSpPr>
        <p:grpSpPr>
          <a:xfrm>
            <a:off x="5084408" y="7471528"/>
            <a:ext cx="65880" cy="105300"/>
            <a:chOff x="0" y="0"/>
            <a:chExt cx="87840" cy="140400"/>
          </a:xfrm>
        </p:grpSpPr>
        <p:sp>
          <p:nvSpPr>
            <p:cNvPr id="317" name="Freeform 86">
              <a:extLst>
                <a:ext uri="{FF2B5EF4-FFF2-40B4-BE49-F238E27FC236}">
                  <a16:creationId xmlns:a16="http://schemas.microsoft.com/office/drawing/2014/main" id="{8C423CCE-23DF-5DAB-1A64-38D48E902080}"/>
                </a:ext>
              </a:extLst>
            </p:cNvPr>
            <p:cNvSpPr/>
            <p:nvPr/>
          </p:nvSpPr>
          <p:spPr>
            <a:xfrm>
              <a:off x="127" y="0"/>
              <a:ext cx="87757" cy="140462"/>
            </a:xfrm>
            <a:custGeom>
              <a:avLst/>
              <a:gdLst/>
              <a:ahLst/>
              <a:cxnLst/>
              <a:rect l="l" t="t" r="r" b="b"/>
              <a:pathLst>
                <a:path w="87757" h="140462">
                  <a:moveTo>
                    <a:pt x="36322" y="127"/>
                  </a:moveTo>
                  <a:cubicBezTo>
                    <a:pt x="15240" y="127"/>
                    <a:pt x="0" y="21971"/>
                    <a:pt x="0" y="46482"/>
                  </a:cubicBezTo>
                  <a:lnTo>
                    <a:pt x="0" y="140462"/>
                  </a:lnTo>
                  <a:cubicBezTo>
                    <a:pt x="16510" y="128397"/>
                    <a:pt x="32893" y="125222"/>
                    <a:pt x="54864" y="125222"/>
                  </a:cubicBezTo>
                  <a:cubicBezTo>
                    <a:pt x="62992" y="125222"/>
                    <a:pt x="76835" y="128270"/>
                    <a:pt x="87757" y="131318"/>
                  </a:cubicBezTo>
                  <a:lnTo>
                    <a:pt x="87757" y="49530"/>
                  </a:lnTo>
                  <a:cubicBezTo>
                    <a:pt x="87757" y="22225"/>
                    <a:pt x="68453" y="1016"/>
                    <a:pt x="43815" y="1016"/>
                  </a:cubicBezTo>
                  <a:cubicBezTo>
                    <a:pt x="41148" y="381"/>
                    <a:pt x="38735" y="0"/>
                    <a:pt x="3619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18" name="Group 87">
            <a:extLst>
              <a:ext uri="{FF2B5EF4-FFF2-40B4-BE49-F238E27FC236}">
                <a16:creationId xmlns:a16="http://schemas.microsoft.com/office/drawing/2014/main" id="{7E3C0401-A9EC-6359-4A04-DB15CEB64553}"/>
              </a:ext>
            </a:extLst>
          </p:cNvPr>
          <p:cNvGrpSpPr/>
          <p:nvPr/>
        </p:nvGrpSpPr>
        <p:grpSpPr>
          <a:xfrm>
            <a:off x="5241008" y="7269568"/>
            <a:ext cx="178740" cy="198180"/>
            <a:chOff x="0" y="0"/>
            <a:chExt cx="238320" cy="264240"/>
          </a:xfrm>
        </p:grpSpPr>
        <p:sp>
          <p:nvSpPr>
            <p:cNvPr id="319" name="Freeform 88">
              <a:extLst>
                <a:ext uri="{FF2B5EF4-FFF2-40B4-BE49-F238E27FC236}">
                  <a16:creationId xmlns:a16="http://schemas.microsoft.com/office/drawing/2014/main" id="{1940F48D-8647-1C98-4338-445FE898DC49}"/>
                </a:ext>
              </a:extLst>
            </p:cNvPr>
            <p:cNvSpPr/>
            <p:nvPr/>
          </p:nvSpPr>
          <p:spPr>
            <a:xfrm>
              <a:off x="0" y="127"/>
              <a:ext cx="238379" cy="264160"/>
            </a:xfrm>
            <a:custGeom>
              <a:avLst/>
              <a:gdLst/>
              <a:ahLst/>
              <a:cxnLst/>
              <a:rect l="l" t="t" r="r" b="b"/>
              <a:pathLst>
                <a:path w="238379" h="264160">
                  <a:moveTo>
                    <a:pt x="120523" y="0"/>
                  </a:moveTo>
                  <a:cubicBezTo>
                    <a:pt x="54737" y="0"/>
                    <a:pt x="0" y="60706"/>
                    <a:pt x="0" y="133477"/>
                  </a:cubicBezTo>
                  <a:cubicBezTo>
                    <a:pt x="0" y="209423"/>
                    <a:pt x="54737" y="264160"/>
                    <a:pt x="120523" y="264160"/>
                  </a:cubicBezTo>
                  <a:cubicBezTo>
                    <a:pt x="183515" y="264160"/>
                    <a:pt x="238379" y="203327"/>
                    <a:pt x="238379" y="133604"/>
                  </a:cubicBezTo>
                  <a:cubicBezTo>
                    <a:pt x="238379" y="60706"/>
                    <a:pt x="183515" y="0"/>
                    <a:pt x="12052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20" name="Group 89">
            <a:extLst>
              <a:ext uri="{FF2B5EF4-FFF2-40B4-BE49-F238E27FC236}">
                <a16:creationId xmlns:a16="http://schemas.microsoft.com/office/drawing/2014/main" id="{084D9055-C45D-07F9-D1DC-E7BFF27547DE}"/>
              </a:ext>
            </a:extLst>
          </p:cNvPr>
          <p:cNvGrpSpPr/>
          <p:nvPr/>
        </p:nvGrpSpPr>
        <p:grpSpPr>
          <a:xfrm>
            <a:off x="5189708" y="7517968"/>
            <a:ext cx="281880" cy="198180"/>
            <a:chOff x="0" y="0"/>
            <a:chExt cx="375840" cy="264240"/>
          </a:xfrm>
        </p:grpSpPr>
        <p:sp>
          <p:nvSpPr>
            <p:cNvPr id="321" name="Freeform 90">
              <a:extLst>
                <a:ext uri="{FF2B5EF4-FFF2-40B4-BE49-F238E27FC236}">
                  <a16:creationId xmlns:a16="http://schemas.microsoft.com/office/drawing/2014/main" id="{F96C22A6-BEE5-4EEB-A078-723E4740BF86}"/>
                </a:ext>
              </a:extLst>
            </p:cNvPr>
            <p:cNvSpPr/>
            <p:nvPr/>
          </p:nvSpPr>
          <p:spPr>
            <a:xfrm>
              <a:off x="0" y="127"/>
              <a:ext cx="375793" cy="264160"/>
            </a:xfrm>
            <a:custGeom>
              <a:avLst/>
              <a:gdLst/>
              <a:ahLst/>
              <a:cxnLst/>
              <a:rect l="l" t="t" r="r" b="b"/>
              <a:pathLst>
                <a:path w="375793" h="264160">
                  <a:moveTo>
                    <a:pt x="189230" y="0"/>
                  </a:moveTo>
                  <a:cubicBezTo>
                    <a:pt x="112522" y="0"/>
                    <a:pt x="43942" y="36449"/>
                    <a:pt x="0" y="100076"/>
                  </a:cubicBezTo>
                  <a:lnTo>
                    <a:pt x="2794" y="106172"/>
                  </a:lnTo>
                  <a:cubicBezTo>
                    <a:pt x="82423" y="191135"/>
                    <a:pt x="126238" y="236728"/>
                    <a:pt x="148209" y="264160"/>
                  </a:cubicBezTo>
                  <a:lnTo>
                    <a:pt x="230505" y="264160"/>
                  </a:lnTo>
                  <a:lnTo>
                    <a:pt x="370332" y="109220"/>
                  </a:lnTo>
                  <a:lnTo>
                    <a:pt x="375793" y="100076"/>
                  </a:lnTo>
                  <a:cubicBezTo>
                    <a:pt x="331978" y="39370"/>
                    <a:pt x="263398" y="0"/>
                    <a:pt x="18923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22" name="Group 91">
            <a:extLst>
              <a:ext uri="{FF2B5EF4-FFF2-40B4-BE49-F238E27FC236}">
                <a16:creationId xmlns:a16="http://schemas.microsoft.com/office/drawing/2014/main" id="{E8FFAC89-A7FF-CB05-5EA7-1FD2F58F384E}"/>
              </a:ext>
            </a:extLst>
          </p:cNvPr>
          <p:cNvGrpSpPr/>
          <p:nvPr/>
        </p:nvGrpSpPr>
        <p:grpSpPr>
          <a:xfrm>
            <a:off x="3697148" y="2275648"/>
            <a:ext cx="264060" cy="86940"/>
            <a:chOff x="0" y="0"/>
            <a:chExt cx="352080" cy="115920"/>
          </a:xfrm>
        </p:grpSpPr>
        <p:sp>
          <p:nvSpPr>
            <p:cNvPr id="323" name="Freeform 92">
              <a:extLst>
                <a:ext uri="{FF2B5EF4-FFF2-40B4-BE49-F238E27FC236}">
                  <a16:creationId xmlns:a16="http://schemas.microsoft.com/office/drawing/2014/main" id="{6E1E1C71-415D-18ED-F1DA-79895FFDFEDE}"/>
                </a:ext>
              </a:extLst>
            </p:cNvPr>
            <p:cNvSpPr/>
            <p:nvPr/>
          </p:nvSpPr>
          <p:spPr>
            <a:xfrm>
              <a:off x="0" y="0"/>
              <a:ext cx="351917" cy="115824"/>
            </a:xfrm>
            <a:custGeom>
              <a:avLst/>
              <a:gdLst/>
              <a:ahLst/>
              <a:cxnLst/>
              <a:rect l="l" t="t" r="r" b="b"/>
              <a:pathLst>
                <a:path w="351917" h="115824">
                  <a:moveTo>
                    <a:pt x="54991" y="0"/>
                  </a:moveTo>
                  <a:cubicBezTo>
                    <a:pt x="22479" y="0"/>
                    <a:pt x="0" y="25146"/>
                    <a:pt x="0" y="56896"/>
                  </a:cubicBezTo>
                  <a:lnTo>
                    <a:pt x="0" y="86360"/>
                  </a:lnTo>
                  <a:cubicBezTo>
                    <a:pt x="0" y="102362"/>
                    <a:pt x="13462" y="115824"/>
                    <a:pt x="29591" y="115824"/>
                  </a:cubicBezTo>
                  <a:lnTo>
                    <a:pt x="322453" y="115824"/>
                  </a:lnTo>
                  <a:cubicBezTo>
                    <a:pt x="338582" y="115824"/>
                    <a:pt x="351917" y="102362"/>
                    <a:pt x="351917" y="86360"/>
                  </a:cubicBezTo>
                  <a:lnTo>
                    <a:pt x="351917" y="56896"/>
                  </a:lnTo>
                  <a:cubicBezTo>
                    <a:pt x="351917" y="22098"/>
                    <a:pt x="324993" y="635"/>
                    <a:pt x="295529" y="635"/>
                  </a:cubicBezTo>
                  <a:lnTo>
                    <a:pt x="64516" y="635"/>
                  </a:lnTo>
                  <a:cubicBezTo>
                    <a:pt x="61214" y="254"/>
                    <a:pt x="58039" y="0"/>
                    <a:pt x="5499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24" name="Group 93">
            <a:extLst>
              <a:ext uri="{FF2B5EF4-FFF2-40B4-BE49-F238E27FC236}">
                <a16:creationId xmlns:a16="http://schemas.microsoft.com/office/drawing/2014/main" id="{E3661D31-87E4-554C-3B9B-A83420E7C0F9}"/>
              </a:ext>
            </a:extLst>
          </p:cNvPr>
          <p:cNvGrpSpPr/>
          <p:nvPr/>
        </p:nvGrpSpPr>
        <p:grpSpPr>
          <a:xfrm>
            <a:off x="3675008" y="2664988"/>
            <a:ext cx="42120" cy="46440"/>
            <a:chOff x="0" y="0"/>
            <a:chExt cx="56160" cy="61920"/>
          </a:xfrm>
        </p:grpSpPr>
        <p:sp>
          <p:nvSpPr>
            <p:cNvPr id="325" name="Freeform 94">
              <a:extLst>
                <a:ext uri="{FF2B5EF4-FFF2-40B4-BE49-F238E27FC236}">
                  <a16:creationId xmlns:a16="http://schemas.microsoft.com/office/drawing/2014/main" id="{DF926789-9CA9-BBBC-A045-89173202BECB}"/>
                </a:ext>
              </a:extLst>
            </p:cNvPr>
            <p:cNvSpPr/>
            <p:nvPr/>
          </p:nvSpPr>
          <p:spPr>
            <a:xfrm>
              <a:off x="127" y="127"/>
              <a:ext cx="56007" cy="61722"/>
            </a:xfrm>
            <a:custGeom>
              <a:avLst/>
              <a:gdLst/>
              <a:ahLst/>
              <a:cxnLst/>
              <a:rect l="l" t="t" r="r" b="b"/>
              <a:pathLst>
                <a:path w="56007" h="61722">
                  <a:moveTo>
                    <a:pt x="0" y="0"/>
                  </a:moveTo>
                  <a:lnTo>
                    <a:pt x="0" y="61722"/>
                  </a:lnTo>
                  <a:lnTo>
                    <a:pt x="56007" y="61722"/>
                  </a:lnTo>
                  <a:lnTo>
                    <a:pt x="56007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26" name="Group 95">
            <a:extLst>
              <a:ext uri="{FF2B5EF4-FFF2-40B4-BE49-F238E27FC236}">
                <a16:creationId xmlns:a16="http://schemas.microsoft.com/office/drawing/2014/main" id="{EC1EFB3D-D8D0-1AE6-2E5C-278DA44A8D6F}"/>
              </a:ext>
            </a:extLst>
          </p:cNvPr>
          <p:cNvGrpSpPr/>
          <p:nvPr/>
        </p:nvGrpSpPr>
        <p:grpSpPr>
          <a:xfrm>
            <a:off x="3675008" y="2491648"/>
            <a:ext cx="42120" cy="42120"/>
            <a:chOff x="0" y="0"/>
            <a:chExt cx="56160" cy="56160"/>
          </a:xfrm>
        </p:grpSpPr>
        <p:sp>
          <p:nvSpPr>
            <p:cNvPr id="327" name="Freeform 96">
              <a:extLst>
                <a:ext uri="{FF2B5EF4-FFF2-40B4-BE49-F238E27FC236}">
                  <a16:creationId xmlns:a16="http://schemas.microsoft.com/office/drawing/2014/main" id="{005D1CBE-1F65-8AA6-D7E0-9B7CDCA9E4DC}"/>
                </a:ext>
              </a:extLst>
            </p:cNvPr>
            <p:cNvSpPr/>
            <p:nvPr/>
          </p:nvSpPr>
          <p:spPr>
            <a:xfrm>
              <a:off x="127" y="0"/>
              <a:ext cx="56007" cy="56134"/>
            </a:xfrm>
            <a:custGeom>
              <a:avLst/>
              <a:gdLst/>
              <a:ahLst/>
              <a:cxnLst/>
              <a:rect l="l" t="t" r="r" b="b"/>
              <a:pathLst>
                <a:path w="56007" h="56134">
                  <a:moveTo>
                    <a:pt x="0" y="0"/>
                  </a:moveTo>
                  <a:lnTo>
                    <a:pt x="0" y="56134"/>
                  </a:lnTo>
                  <a:lnTo>
                    <a:pt x="56007" y="56134"/>
                  </a:lnTo>
                  <a:lnTo>
                    <a:pt x="56007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28" name="Group 97">
            <a:extLst>
              <a:ext uri="{FF2B5EF4-FFF2-40B4-BE49-F238E27FC236}">
                <a16:creationId xmlns:a16="http://schemas.microsoft.com/office/drawing/2014/main" id="{EDDC84BD-B5C0-816C-6FFB-31035354EAF7}"/>
              </a:ext>
            </a:extLst>
          </p:cNvPr>
          <p:cNvGrpSpPr/>
          <p:nvPr/>
        </p:nvGrpSpPr>
        <p:grpSpPr>
          <a:xfrm>
            <a:off x="3675008" y="2844268"/>
            <a:ext cx="42120" cy="42120"/>
            <a:chOff x="0" y="0"/>
            <a:chExt cx="56160" cy="56160"/>
          </a:xfrm>
        </p:grpSpPr>
        <p:sp>
          <p:nvSpPr>
            <p:cNvPr id="329" name="Freeform 98">
              <a:extLst>
                <a:ext uri="{FF2B5EF4-FFF2-40B4-BE49-F238E27FC236}">
                  <a16:creationId xmlns:a16="http://schemas.microsoft.com/office/drawing/2014/main" id="{6C42C850-483E-DF1F-4DE3-484FDC995A69}"/>
                </a:ext>
              </a:extLst>
            </p:cNvPr>
            <p:cNvSpPr/>
            <p:nvPr/>
          </p:nvSpPr>
          <p:spPr>
            <a:xfrm>
              <a:off x="127" y="127"/>
              <a:ext cx="56007" cy="56007"/>
            </a:xfrm>
            <a:custGeom>
              <a:avLst/>
              <a:gdLst/>
              <a:ahLst/>
              <a:cxnLst/>
              <a:rect l="l" t="t" r="r" b="b"/>
              <a:pathLst>
                <a:path w="56007" h="56007">
                  <a:moveTo>
                    <a:pt x="0" y="0"/>
                  </a:moveTo>
                  <a:lnTo>
                    <a:pt x="0" y="56007"/>
                  </a:lnTo>
                  <a:lnTo>
                    <a:pt x="56007" y="56007"/>
                  </a:lnTo>
                  <a:lnTo>
                    <a:pt x="56007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30" name="Group 99">
            <a:extLst>
              <a:ext uri="{FF2B5EF4-FFF2-40B4-BE49-F238E27FC236}">
                <a16:creationId xmlns:a16="http://schemas.microsoft.com/office/drawing/2014/main" id="{D78A6A09-5AE0-D77F-143C-2AC1C7830CFA}"/>
              </a:ext>
            </a:extLst>
          </p:cNvPr>
          <p:cNvGrpSpPr/>
          <p:nvPr/>
        </p:nvGrpSpPr>
        <p:grpSpPr>
          <a:xfrm>
            <a:off x="3542168" y="2318308"/>
            <a:ext cx="569700" cy="703080"/>
            <a:chOff x="0" y="0"/>
            <a:chExt cx="759600" cy="937440"/>
          </a:xfrm>
        </p:grpSpPr>
        <p:sp>
          <p:nvSpPr>
            <p:cNvPr id="331" name="Freeform 100">
              <a:extLst>
                <a:ext uri="{FF2B5EF4-FFF2-40B4-BE49-F238E27FC236}">
                  <a16:creationId xmlns:a16="http://schemas.microsoft.com/office/drawing/2014/main" id="{34A97A7D-CB81-E848-80C2-77B33996D6DD}"/>
                </a:ext>
              </a:extLst>
            </p:cNvPr>
            <p:cNvSpPr/>
            <p:nvPr/>
          </p:nvSpPr>
          <p:spPr>
            <a:xfrm>
              <a:off x="-109982" y="0"/>
              <a:ext cx="869569" cy="937387"/>
            </a:xfrm>
            <a:custGeom>
              <a:avLst/>
              <a:gdLst/>
              <a:ahLst/>
              <a:cxnLst/>
              <a:rect l="l" t="t" r="r" b="b"/>
              <a:pathLst>
                <a:path w="869569" h="937387">
                  <a:moveTo>
                    <a:pt x="721995" y="174625"/>
                  </a:moveTo>
                  <a:cubicBezTo>
                    <a:pt x="740791" y="174625"/>
                    <a:pt x="754253" y="187960"/>
                    <a:pt x="754253" y="204089"/>
                  </a:cubicBezTo>
                  <a:cubicBezTo>
                    <a:pt x="754253" y="220218"/>
                    <a:pt x="740918" y="233680"/>
                    <a:pt x="721995" y="233680"/>
                  </a:cubicBezTo>
                  <a:lnTo>
                    <a:pt x="491109" y="233680"/>
                  </a:lnTo>
                  <a:cubicBezTo>
                    <a:pt x="474980" y="233680"/>
                    <a:pt x="461518" y="220218"/>
                    <a:pt x="461518" y="204089"/>
                  </a:cubicBezTo>
                  <a:cubicBezTo>
                    <a:pt x="461518" y="187960"/>
                    <a:pt x="474980" y="174625"/>
                    <a:pt x="491109" y="174625"/>
                  </a:cubicBezTo>
                  <a:close/>
                  <a:moveTo>
                    <a:pt x="147574" y="171958"/>
                  </a:moveTo>
                  <a:cubicBezTo>
                    <a:pt x="163703" y="171958"/>
                    <a:pt x="177038" y="185420"/>
                    <a:pt x="177038" y="201549"/>
                  </a:cubicBezTo>
                  <a:lnTo>
                    <a:pt x="177038" y="319659"/>
                  </a:lnTo>
                  <a:cubicBezTo>
                    <a:pt x="177038" y="335788"/>
                    <a:pt x="163703" y="349250"/>
                    <a:pt x="147574" y="349250"/>
                  </a:cubicBezTo>
                  <a:lnTo>
                    <a:pt x="29464" y="349250"/>
                  </a:lnTo>
                  <a:cubicBezTo>
                    <a:pt x="13335" y="349250"/>
                    <a:pt x="0" y="335788"/>
                    <a:pt x="0" y="319659"/>
                  </a:cubicBezTo>
                  <a:lnTo>
                    <a:pt x="0" y="201549"/>
                  </a:lnTo>
                  <a:cubicBezTo>
                    <a:pt x="0" y="185420"/>
                    <a:pt x="13335" y="171958"/>
                    <a:pt x="29464" y="171958"/>
                  </a:cubicBezTo>
                  <a:close/>
                  <a:moveTo>
                    <a:pt x="260223" y="287528"/>
                  </a:moveTo>
                  <a:cubicBezTo>
                    <a:pt x="276352" y="287528"/>
                    <a:pt x="289814" y="300863"/>
                    <a:pt x="289814" y="319786"/>
                  </a:cubicBezTo>
                  <a:cubicBezTo>
                    <a:pt x="289814" y="335915"/>
                    <a:pt x="276352" y="349377"/>
                    <a:pt x="260223" y="349377"/>
                  </a:cubicBezTo>
                  <a:lnTo>
                    <a:pt x="142113" y="349377"/>
                  </a:lnTo>
                  <a:cubicBezTo>
                    <a:pt x="125984" y="349377"/>
                    <a:pt x="112522" y="335915"/>
                    <a:pt x="112522" y="319786"/>
                  </a:cubicBezTo>
                  <a:cubicBezTo>
                    <a:pt x="112522" y="300990"/>
                    <a:pt x="125984" y="287528"/>
                    <a:pt x="142113" y="287528"/>
                  </a:cubicBezTo>
                  <a:close/>
                  <a:moveTo>
                    <a:pt x="254889" y="405638"/>
                  </a:moveTo>
                  <a:cubicBezTo>
                    <a:pt x="273685" y="405638"/>
                    <a:pt x="287147" y="419100"/>
                    <a:pt x="287147" y="435229"/>
                  </a:cubicBezTo>
                  <a:cubicBezTo>
                    <a:pt x="287147" y="454025"/>
                    <a:pt x="273812" y="467487"/>
                    <a:pt x="254889" y="467487"/>
                  </a:cubicBezTo>
                  <a:lnTo>
                    <a:pt x="491109" y="467487"/>
                  </a:lnTo>
                  <a:cubicBezTo>
                    <a:pt x="474980" y="467487"/>
                    <a:pt x="461518" y="454025"/>
                    <a:pt x="461518" y="435229"/>
                  </a:cubicBezTo>
                  <a:cubicBezTo>
                    <a:pt x="461518" y="419100"/>
                    <a:pt x="474980" y="405638"/>
                    <a:pt x="491109" y="405638"/>
                  </a:cubicBezTo>
                  <a:close/>
                  <a:moveTo>
                    <a:pt x="147574" y="405638"/>
                  </a:moveTo>
                  <a:cubicBezTo>
                    <a:pt x="163703" y="405638"/>
                    <a:pt x="177038" y="419100"/>
                    <a:pt x="177038" y="435229"/>
                  </a:cubicBezTo>
                  <a:lnTo>
                    <a:pt x="177038" y="553339"/>
                  </a:lnTo>
                  <a:cubicBezTo>
                    <a:pt x="177038" y="569468"/>
                    <a:pt x="163703" y="582803"/>
                    <a:pt x="147574" y="582803"/>
                  </a:cubicBezTo>
                  <a:lnTo>
                    <a:pt x="29464" y="582803"/>
                  </a:lnTo>
                  <a:cubicBezTo>
                    <a:pt x="13335" y="582803"/>
                    <a:pt x="0" y="569468"/>
                    <a:pt x="0" y="553339"/>
                  </a:cubicBezTo>
                  <a:lnTo>
                    <a:pt x="0" y="435229"/>
                  </a:lnTo>
                  <a:cubicBezTo>
                    <a:pt x="0" y="419100"/>
                    <a:pt x="13335" y="405638"/>
                    <a:pt x="29464" y="405638"/>
                  </a:cubicBezTo>
                  <a:close/>
                  <a:moveTo>
                    <a:pt x="260223" y="523748"/>
                  </a:moveTo>
                  <a:cubicBezTo>
                    <a:pt x="276352" y="523748"/>
                    <a:pt x="289814" y="537210"/>
                    <a:pt x="289814" y="553339"/>
                  </a:cubicBezTo>
                  <a:cubicBezTo>
                    <a:pt x="289814" y="569468"/>
                    <a:pt x="276352" y="582803"/>
                    <a:pt x="260223" y="582803"/>
                  </a:cubicBezTo>
                  <a:lnTo>
                    <a:pt x="142113" y="582803"/>
                  </a:lnTo>
                  <a:cubicBezTo>
                    <a:pt x="125984" y="582803"/>
                    <a:pt x="112522" y="569468"/>
                    <a:pt x="112522" y="553339"/>
                  </a:cubicBezTo>
                  <a:cubicBezTo>
                    <a:pt x="112522" y="537210"/>
                    <a:pt x="125984" y="523748"/>
                    <a:pt x="142113" y="523748"/>
                  </a:cubicBezTo>
                  <a:close/>
                  <a:moveTo>
                    <a:pt x="254889" y="644652"/>
                  </a:moveTo>
                  <a:cubicBezTo>
                    <a:pt x="273685" y="644652"/>
                    <a:pt x="287147" y="658114"/>
                    <a:pt x="287147" y="674243"/>
                  </a:cubicBezTo>
                  <a:cubicBezTo>
                    <a:pt x="287147" y="690372"/>
                    <a:pt x="273812" y="703707"/>
                    <a:pt x="254889" y="703707"/>
                  </a:cubicBezTo>
                  <a:lnTo>
                    <a:pt x="491109" y="703707"/>
                  </a:lnTo>
                  <a:cubicBezTo>
                    <a:pt x="474980" y="703707"/>
                    <a:pt x="461518" y="690372"/>
                    <a:pt x="461518" y="674243"/>
                  </a:cubicBezTo>
                  <a:cubicBezTo>
                    <a:pt x="461518" y="658114"/>
                    <a:pt x="474980" y="644652"/>
                    <a:pt x="491109" y="644652"/>
                  </a:cubicBezTo>
                  <a:close/>
                  <a:moveTo>
                    <a:pt x="147574" y="641985"/>
                  </a:moveTo>
                  <a:cubicBezTo>
                    <a:pt x="163703" y="641985"/>
                    <a:pt x="177038" y="652780"/>
                    <a:pt x="177038" y="671449"/>
                  </a:cubicBezTo>
                  <a:lnTo>
                    <a:pt x="177038" y="787019"/>
                  </a:lnTo>
                  <a:cubicBezTo>
                    <a:pt x="177038" y="805815"/>
                    <a:pt x="163703" y="819277"/>
                    <a:pt x="147574" y="819277"/>
                  </a:cubicBezTo>
                  <a:lnTo>
                    <a:pt x="29464" y="819277"/>
                  </a:lnTo>
                  <a:cubicBezTo>
                    <a:pt x="13335" y="819277"/>
                    <a:pt x="0" y="805815"/>
                    <a:pt x="0" y="787019"/>
                  </a:cubicBezTo>
                  <a:lnTo>
                    <a:pt x="0" y="671449"/>
                  </a:lnTo>
                  <a:cubicBezTo>
                    <a:pt x="0" y="652653"/>
                    <a:pt x="13335" y="641985"/>
                    <a:pt x="29464" y="641985"/>
                  </a:cubicBezTo>
                  <a:close/>
                  <a:moveTo>
                    <a:pt x="260223" y="757428"/>
                  </a:moveTo>
                  <a:cubicBezTo>
                    <a:pt x="276352" y="757428"/>
                    <a:pt x="289814" y="770890"/>
                    <a:pt x="289814" y="787019"/>
                  </a:cubicBezTo>
                  <a:cubicBezTo>
                    <a:pt x="289814" y="805815"/>
                    <a:pt x="276352" y="819277"/>
                    <a:pt x="260223" y="819277"/>
                  </a:cubicBezTo>
                  <a:lnTo>
                    <a:pt x="142113" y="819277"/>
                  </a:lnTo>
                  <a:cubicBezTo>
                    <a:pt x="125984" y="819277"/>
                    <a:pt x="112522" y="805815"/>
                    <a:pt x="112522" y="787019"/>
                  </a:cubicBezTo>
                  <a:cubicBezTo>
                    <a:pt x="112522" y="770890"/>
                    <a:pt x="125984" y="757428"/>
                    <a:pt x="142113" y="757428"/>
                  </a:cubicBezTo>
                  <a:close/>
                  <a:moveTo>
                    <a:pt x="198628" y="127"/>
                  </a:moveTo>
                  <a:cubicBezTo>
                    <a:pt x="152908" y="127"/>
                    <a:pt x="109982" y="40259"/>
                    <a:pt x="109982" y="85979"/>
                  </a:cubicBezTo>
                  <a:lnTo>
                    <a:pt x="109982" y="848741"/>
                  </a:lnTo>
                  <a:cubicBezTo>
                    <a:pt x="112649" y="897128"/>
                    <a:pt x="152908" y="937387"/>
                    <a:pt x="198628" y="937387"/>
                  </a:cubicBezTo>
                  <a:lnTo>
                    <a:pt x="783717" y="937387"/>
                  </a:lnTo>
                  <a:cubicBezTo>
                    <a:pt x="829437" y="937387"/>
                    <a:pt x="869569" y="897128"/>
                    <a:pt x="869569" y="848741"/>
                  </a:cubicBezTo>
                  <a:lnTo>
                    <a:pt x="869569" y="85979"/>
                  </a:lnTo>
                  <a:cubicBezTo>
                    <a:pt x="869569" y="40259"/>
                    <a:pt x="829310" y="0"/>
                    <a:pt x="783717" y="0"/>
                  </a:cubicBezTo>
                  <a:lnTo>
                    <a:pt x="721995" y="0"/>
                  </a:lnTo>
                  <a:lnTo>
                    <a:pt x="721995" y="29591"/>
                  </a:lnTo>
                  <a:cubicBezTo>
                    <a:pt x="721995" y="77978"/>
                    <a:pt x="681736" y="118237"/>
                    <a:pt x="636143" y="118237"/>
                  </a:cubicBezTo>
                  <a:lnTo>
                    <a:pt x="343535" y="118237"/>
                  </a:lnTo>
                  <a:cubicBezTo>
                    <a:pt x="297942" y="118237"/>
                    <a:pt x="257683" y="77978"/>
                    <a:pt x="257683" y="29591"/>
                  </a:cubicBezTo>
                  <a:lnTo>
                    <a:pt x="257683" y="127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32" name="Group 101">
            <a:extLst>
              <a:ext uri="{FF2B5EF4-FFF2-40B4-BE49-F238E27FC236}">
                <a16:creationId xmlns:a16="http://schemas.microsoft.com/office/drawing/2014/main" id="{242DCA50-B998-29B9-B064-41D4F08190C1}"/>
              </a:ext>
            </a:extLst>
          </p:cNvPr>
          <p:cNvGrpSpPr/>
          <p:nvPr/>
        </p:nvGrpSpPr>
        <p:grpSpPr>
          <a:xfrm>
            <a:off x="4158308" y="2533768"/>
            <a:ext cx="131220" cy="265680"/>
            <a:chOff x="0" y="0"/>
            <a:chExt cx="174960" cy="354240"/>
          </a:xfrm>
        </p:grpSpPr>
        <p:sp>
          <p:nvSpPr>
            <p:cNvPr id="333" name="Freeform 102">
              <a:extLst>
                <a:ext uri="{FF2B5EF4-FFF2-40B4-BE49-F238E27FC236}">
                  <a16:creationId xmlns:a16="http://schemas.microsoft.com/office/drawing/2014/main" id="{1BB49549-72FF-2CD4-9D22-03F72401FBB6}"/>
                </a:ext>
              </a:extLst>
            </p:cNvPr>
            <p:cNvSpPr/>
            <p:nvPr/>
          </p:nvSpPr>
          <p:spPr>
            <a:xfrm>
              <a:off x="127" y="127"/>
              <a:ext cx="174879" cy="354076"/>
            </a:xfrm>
            <a:custGeom>
              <a:avLst/>
              <a:gdLst/>
              <a:ahLst/>
              <a:cxnLst/>
              <a:rect l="l" t="t" r="r" b="b"/>
              <a:pathLst>
                <a:path w="174879" h="354076">
                  <a:moveTo>
                    <a:pt x="0" y="0"/>
                  </a:moveTo>
                  <a:lnTo>
                    <a:pt x="0" y="354076"/>
                  </a:lnTo>
                  <a:lnTo>
                    <a:pt x="174879" y="354076"/>
                  </a:lnTo>
                  <a:lnTo>
                    <a:pt x="174879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34" name="Group 103">
            <a:extLst>
              <a:ext uri="{FF2B5EF4-FFF2-40B4-BE49-F238E27FC236}">
                <a16:creationId xmlns:a16="http://schemas.microsoft.com/office/drawing/2014/main" id="{5E55B6CB-00BE-F9F4-986A-E6002A4FBEDB}"/>
              </a:ext>
            </a:extLst>
          </p:cNvPr>
          <p:cNvGrpSpPr/>
          <p:nvPr/>
        </p:nvGrpSpPr>
        <p:grpSpPr>
          <a:xfrm>
            <a:off x="4158308" y="2360968"/>
            <a:ext cx="131220" cy="131220"/>
            <a:chOff x="0" y="0"/>
            <a:chExt cx="174960" cy="174960"/>
          </a:xfrm>
        </p:grpSpPr>
        <p:sp>
          <p:nvSpPr>
            <p:cNvPr id="335" name="Freeform 104">
              <a:extLst>
                <a:ext uri="{FF2B5EF4-FFF2-40B4-BE49-F238E27FC236}">
                  <a16:creationId xmlns:a16="http://schemas.microsoft.com/office/drawing/2014/main" id="{BE2516F5-23E7-8B19-8588-33DB399FA148}"/>
                </a:ext>
              </a:extLst>
            </p:cNvPr>
            <p:cNvSpPr/>
            <p:nvPr/>
          </p:nvSpPr>
          <p:spPr>
            <a:xfrm>
              <a:off x="127" y="127"/>
              <a:ext cx="174879" cy="174752"/>
            </a:xfrm>
            <a:custGeom>
              <a:avLst/>
              <a:gdLst/>
              <a:ahLst/>
              <a:cxnLst/>
              <a:rect l="l" t="t" r="r" b="b"/>
              <a:pathLst>
                <a:path w="174879" h="174752">
                  <a:moveTo>
                    <a:pt x="85979" y="0"/>
                  </a:moveTo>
                  <a:cubicBezTo>
                    <a:pt x="40259" y="0"/>
                    <a:pt x="0" y="40259"/>
                    <a:pt x="0" y="88646"/>
                  </a:cubicBezTo>
                  <a:lnTo>
                    <a:pt x="0" y="174752"/>
                  </a:lnTo>
                  <a:lnTo>
                    <a:pt x="174879" y="174752"/>
                  </a:lnTo>
                  <a:lnTo>
                    <a:pt x="174879" y="88646"/>
                  </a:lnTo>
                  <a:cubicBezTo>
                    <a:pt x="174879" y="40259"/>
                    <a:pt x="134493" y="0"/>
                    <a:pt x="8597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36" name="Group 105">
            <a:extLst>
              <a:ext uri="{FF2B5EF4-FFF2-40B4-BE49-F238E27FC236}">
                <a16:creationId xmlns:a16="http://schemas.microsoft.com/office/drawing/2014/main" id="{42980150-66F7-0D7B-29C8-FBF57598C619}"/>
              </a:ext>
            </a:extLst>
          </p:cNvPr>
          <p:cNvGrpSpPr/>
          <p:nvPr/>
        </p:nvGrpSpPr>
        <p:grpSpPr>
          <a:xfrm>
            <a:off x="4162628" y="2844268"/>
            <a:ext cx="118800" cy="131220"/>
            <a:chOff x="0" y="0"/>
            <a:chExt cx="158400" cy="174960"/>
          </a:xfrm>
        </p:grpSpPr>
        <p:sp>
          <p:nvSpPr>
            <p:cNvPr id="337" name="Freeform 106">
              <a:extLst>
                <a:ext uri="{FF2B5EF4-FFF2-40B4-BE49-F238E27FC236}">
                  <a16:creationId xmlns:a16="http://schemas.microsoft.com/office/drawing/2014/main" id="{083EF17C-7400-77A1-F459-EF36C82727A0}"/>
                </a:ext>
              </a:extLst>
            </p:cNvPr>
            <p:cNvSpPr/>
            <p:nvPr/>
          </p:nvSpPr>
          <p:spPr>
            <a:xfrm>
              <a:off x="127" y="127"/>
              <a:ext cx="158242" cy="174752"/>
            </a:xfrm>
            <a:custGeom>
              <a:avLst/>
              <a:gdLst/>
              <a:ahLst/>
              <a:cxnLst/>
              <a:rect l="l" t="t" r="r" b="b"/>
              <a:pathLst>
                <a:path w="158242" h="174752">
                  <a:moveTo>
                    <a:pt x="0" y="0"/>
                  </a:moveTo>
                  <a:lnTo>
                    <a:pt x="50927" y="153289"/>
                  </a:lnTo>
                  <a:cubicBezTo>
                    <a:pt x="59055" y="169418"/>
                    <a:pt x="67056" y="174752"/>
                    <a:pt x="80518" y="174752"/>
                  </a:cubicBezTo>
                  <a:cubicBezTo>
                    <a:pt x="93980" y="174752"/>
                    <a:pt x="104648" y="169418"/>
                    <a:pt x="107315" y="153289"/>
                  </a:cubicBezTo>
                  <a:lnTo>
                    <a:pt x="158242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38" name="Group 107">
            <a:extLst>
              <a:ext uri="{FF2B5EF4-FFF2-40B4-BE49-F238E27FC236}">
                <a16:creationId xmlns:a16="http://schemas.microsoft.com/office/drawing/2014/main" id="{2BF9E8C7-F5AD-5FE8-1921-2B7AADBE9D18}"/>
              </a:ext>
            </a:extLst>
          </p:cNvPr>
          <p:cNvGrpSpPr/>
          <p:nvPr/>
        </p:nvGrpSpPr>
        <p:grpSpPr>
          <a:xfrm>
            <a:off x="12714608" y="6021088"/>
            <a:ext cx="24840" cy="39420"/>
            <a:chOff x="0" y="0"/>
            <a:chExt cx="33120" cy="52560"/>
          </a:xfrm>
        </p:grpSpPr>
        <p:sp>
          <p:nvSpPr>
            <p:cNvPr id="339" name="Freeform 108">
              <a:extLst>
                <a:ext uri="{FF2B5EF4-FFF2-40B4-BE49-F238E27FC236}">
                  <a16:creationId xmlns:a16="http://schemas.microsoft.com/office/drawing/2014/main" id="{A6C6E4A6-1900-7755-6FF5-C35C39C5DB1A}"/>
                </a:ext>
              </a:extLst>
            </p:cNvPr>
            <p:cNvSpPr/>
            <p:nvPr/>
          </p:nvSpPr>
          <p:spPr>
            <a:xfrm>
              <a:off x="0" y="127"/>
              <a:ext cx="33020" cy="52451"/>
            </a:xfrm>
            <a:custGeom>
              <a:avLst/>
              <a:gdLst/>
              <a:ahLst/>
              <a:cxnLst/>
              <a:rect l="l" t="t" r="r" b="b"/>
              <a:pathLst>
                <a:path w="33020" h="52451">
                  <a:moveTo>
                    <a:pt x="16510" y="0"/>
                  </a:moveTo>
                  <a:lnTo>
                    <a:pt x="0" y="52451"/>
                  </a:lnTo>
                  <a:lnTo>
                    <a:pt x="33020" y="5245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40" name="Group 109">
            <a:extLst>
              <a:ext uri="{FF2B5EF4-FFF2-40B4-BE49-F238E27FC236}">
                <a16:creationId xmlns:a16="http://schemas.microsoft.com/office/drawing/2014/main" id="{47E846D5-2649-4974-B385-E8105F521D6E}"/>
              </a:ext>
            </a:extLst>
          </p:cNvPr>
          <p:cNvGrpSpPr/>
          <p:nvPr/>
        </p:nvGrpSpPr>
        <p:grpSpPr>
          <a:xfrm>
            <a:off x="12459728" y="5790508"/>
            <a:ext cx="534600" cy="538380"/>
            <a:chOff x="0" y="0"/>
            <a:chExt cx="712800" cy="717840"/>
          </a:xfrm>
        </p:grpSpPr>
        <p:sp>
          <p:nvSpPr>
            <p:cNvPr id="341" name="Freeform 110">
              <a:extLst>
                <a:ext uri="{FF2B5EF4-FFF2-40B4-BE49-F238E27FC236}">
                  <a16:creationId xmlns:a16="http://schemas.microsoft.com/office/drawing/2014/main" id="{AE331834-7C35-34E8-75F3-3E1FCC08ACE1}"/>
                </a:ext>
              </a:extLst>
            </p:cNvPr>
            <p:cNvSpPr/>
            <p:nvPr/>
          </p:nvSpPr>
          <p:spPr>
            <a:xfrm>
              <a:off x="127" y="0"/>
              <a:ext cx="712851" cy="717804"/>
            </a:xfrm>
            <a:custGeom>
              <a:avLst/>
              <a:gdLst/>
              <a:ahLst/>
              <a:cxnLst/>
              <a:rect l="l" t="t" r="r" b="b"/>
              <a:pathLst>
                <a:path w="712851" h="717804">
                  <a:moveTo>
                    <a:pt x="355600" y="150368"/>
                  </a:moveTo>
                  <a:cubicBezTo>
                    <a:pt x="370332" y="150368"/>
                    <a:pt x="385826" y="156845"/>
                    <a:pt x="392303" y="169926"/>
                  </a:cubicBezTo>
                  <a:lnTo>
                    <a:pt x="447929" y="359664"/>
                  </a:lnTo>
                  <a:lnTo>
                    <a:pt x="464185" y="359664"/>
                  </a:lnTo>
                  <a:cubicBezTo>
                    <a:pt x="487172" y="359664"/>
                    <a:pt x="503428" y="375920"/>
                    <a:pt x="503428" y="395605"/>
                  </a:cubicBezTo>
                  <a:cubicBezTo>
                    <a:pt x="503428" y="411988"/>
                    <a:pt x="490347" y="428244"/>
                    <a:pt x="470789" y="428244"/>
                  </a:cubicBezTo>
                  <a:lnTo>
                    <a:pt x="496951" y="526288"/>
                  </a:lnTo>
                  <a:cubicBezTo>
                    <a:pt x="503428" y="545973"/>
                    <a:pt x="493776" y="562356"/>
                    <a:pt x="474091" y="572135"/>
                  </a:cubicBezTo>
                  <a:cubicBezTo>
                    <a:pt x="471551" y="572516"/>
                    <a:pt x="469138" y="572770"/>
                    <a:pt x="466725" y="572770"/>
                  </a:cubicBezTo>
                  <a:cubicBezTo>
                    <a:pt x="450469" y="572770"/>
                    <a:pt x="436880" y="563118"/>
                    <a:pt x="428371" y="545973"/>
                  </a:cubicBezTo>
                  <a:lnTo>
                    <a:pt x="392303" y="428244"/>
                  </a:lnTo>
                  <a:lnTo>
                    <a:pt x="317246" y="428244"/>
                  </a:lnTo>
                  <a:lnTo>
                    <a:pt x="281178" y="545973"/>
                  </a:lnTo>
                  <a:cubicBezTo>
                    <a:pt x="278384" y="563118"/>
                    <a:pt x="263017" y="572770"/>
                    <a:pt x="243967" y="572770"/>
                  </a:cubicBezTo>
                  <a:cubicBezTo>
                    <a:pt x="241300" y="572770"/>
                    <a:pt x="238379" y="572516"/>
                    <a:pt x="235458" y="572135"/>
                  </a:cubicBezTo>
                  <a:cubicBezTo>
                    <a:pt x="215900" y="565658"/>
                    <a:pt x="209296" y="545973"/>
                    <a:pt x="212598" y="526288"/>
                  </a:cubicBezTo>
                  <a:lnTo>
                    <a:pt x="241935" y="428244"/>
                  </a:lnTo>
                  <a:cubicBezTo>
                    <a:pt x="225679" y="425069"/>
                    <a:pt x="209296" y="411988"/>
                    <a:pt x="209296" y="395605"/>
                  </a:cubicBezTo>
                  <a:cubicBezTo>
                    <a:pt x="212598" y="376047"/>
                    <a:pt x="228854" y="359664"/>
                    <a:pt x="248539" y="359664"/>
                  </a:cubicBezTo>
                  <a:lnTo>
                    <a:pt x="264922" y="359664"/>
                  </a:lnTo>
                  <a:lnTo>
                    <a:pt x="323723" y="169926"/>
                  </a:lnTo>
                  <a:cubicBezTo>
                    <a:pt x="326898" y="156845"/>
                    <a:pt x="340868" y="150368"/>
                    <a:pt x="355600" y="150368"/>
                  </a:cubicBezTo>
                  <a:close/>
                  <a:moveTo>
                    <a:pt x="356489" y="0"/>
                  </a:moveTo>
                  <a:cubicBezTo>
                    <a:pt x="160147" y="0"/>
                    <a:pt x="0" y="160274"/>
                    <a:pt x="0" y="356362"/>
                  </a:cubicBezTo>
                  <a:cubicBezTo>
                    <a:pt x="0" y="555752"/>
                    <a:pt x="160147" y="716026"/>
                    <a:pt x="356489" y="716026"/>
                  </a:cubicBezTo>
                  <a:cubicBezTo>
                    <a:pt x="421894" y="716026"/>
                    <a:pt x="480695" y="699643"/>
                    <a:pt x="536321" y="667004"/>
                  </a:cubicBezTo>
                  <a:lnTo>
                    <a:pt x="660527" y="716026"/>
                  </a:lnTo>
                  <a:cubicBezTo>
                    <a:pt x="664845" y="717042"/>
                    <a:pt x="669290" y="717804"/>
                    <a:pt x="673608" y="717804"/>
                  </a:cubicBezTo>
                  <a:cubicBezTo>
                    <a:pt x="682371" y="717804"/>
                    <a:pt x="691007" y="714883"/>
                    <a:pt x="699770" y="706120"/>
                  </a:cubicBezTo>
                  <a:cubicBezTo>
                    <a:pt x="706247" y="699643"/>
                    <a:pt x="712851" y="686562"/>
                    <a:pt x="712851" y="670179"/>
                  </a:cubicBezTo>
                  <a:lnTo>
                    <a:pt x="673608" y="519811"/>
                  </a:lnTo>
                  <a:cubicBezTo>
                    <a:pt x="699770" y="470789"/>
                    <a:pt x="712851" y="415163"/>
                    <a:pt x="712851" y="359664"/>
                  </a:cubicBezTo>
                  <a:cubicBezTo>
                    <a:pt x="712851" y="323596"/>
                    <a:pt x="702945" y="290957"/>
                    <a:pt x="696468" y="258318"/>
                  </a:cubicBezTo>
                  <a:cubicBezTo>
                    <a:pt x="686689" y="251841"/>
                    <a:pt x="673608" y="248539"/>
                    <a:pt x="667131" y="245237"/>
                  </a:cubicBezTo>
                  <a:lnTo>
                    <a:pt x="572262" y="281305"/>
                  </a:lnTo>
                  <a:cubicBezTo>
                    <a:pt x="559308" y="286004"/>
                    <a:pt x="545465" y="288544"/>
                    <a:pt x="531876" y="288544"/>
                  </a:cubicBezTo>
                  <a:cubicBezTo>
                    <a:pt x="507746" y="288544"/>
                    <a:pt x="484378" y="280416"/>
                    <a:pt x="467614" y="261620"/>
                  </a:cubicBezTo>
                  <a:cubicBezTo>
                    <a:pt x="438150" y="235458"/>
                    <a:pt x="425069" y="196215"/>
                    <a:pt x="431546" y="153670"/>
                  </a:cubicBezTo>
                  <a:lnTo>
                    <a:pt x="461010" y="22987"/>
                  </a:lnTo>
                  <a:cubicBezTo>
                    <a:pt x="461010" y="19685"/>
                    <a:pt x="461010" y="19685"/>
                    <a:pt x="457708" y="16510"/>
                  </a:cubicBezTo>
                  <a:cubicBezTo>
                    <a:pt x="425069" y="6477"/>
                    <a:pt x="392303" y="0"/>
                    <a:pt x="35648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42" name="Group 111">
            <a:extLst>
              <a:ext uri="{FF2B5EF4-FFF2-40B4-BE49-F238E27FC236}">
                <a16:creationId xmlns:a16="http://schemas.microsoft.com/office/drawing/2014/main" id="{BE198794-8620-E639-3D4F-4D2A588730F6}"/>
              </a:ext>
            </a:extLst>
          </p:cNvPr>
          <p:cNvGrpSpPr/>
          <p:nvPr/>
        </p:nvGrpSpPr>
        <p:grpSpPr>
          <a:xfrm>
            <a:off x="13075328" y="5633908"/>
            <a:ext cx="49140" cy="81000"/>
            <a:chOff x="0" y="0"/>
            <a:chExt cx="65520" cy="108000"/>
          </a:xfrm>
        </p:grpSpPr>
        <p:sp>
          <p:nvSpPr>
            <p:cNvPr id="343" name="Freeform 112">
              <a:extLst>
                <a:ext uri="{FF2B5EF4-FFF2-40B4-BE49-F238E27FC236}">
                  <a16:creationId xmlns:a16="http://schemas.microsoft.com/office/drawing/2014/main" id="{F100FAD6-6904-5B50-061F-3A0C348BBC91}"/>
                </a:ext>
              </a:extLst>
            </p:cNvPr>
            <p:cNvSpPr/>
            <p:nvPr/>
          </p:nvSpPr>
          <p:spPr>
            <a:xfrm>
              <a:off x="0" y="127"/>
              <a:ext cx="65532" cy="107823"/>
            </a:xfrm>
            <a:custGeom>
              <a:avLst/>
              <a:gdLst/>
              <a:ahLst/>
              <a:cxnLst/>
              <a:rect l="l" t="t" r="r" b="b"/>
              <a:pathLst>
                <a:path w="65532" h="107823">
                  <a:moveTo>
                    <a:pt x="0" y="0"/>
                  </a:moveTo>
                  <a:cubicBezTo>
                    <a:pt x="3302" y="42418"/>
                    <a:pt x="13081" y="71882"/>
                    <a:pt x="32766" y="107823"/>
                  </a:cubicBezTo>
                  <a:cubicBezTo>
                    <a:pt x="49149" y="71882"/>
                    <a:pt x="62230" y="35814"/>
                    <a:pt x="6553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44" name="Group 113">
            <a:extLst>
              <a:ext uri="{FF2B5EF4-FFF2-40B4-BE49-F238E27FC236}">
                <a16:creationId xmlns:a16="http://schemas.microsoft.com/office/drawing/2014/main" id="{F347613B-7788-AF9C-C3B1-31B134C6932C}"/>
              </a:ext>
            </a:extLst>
          </p:cNvPr>
          <p:cNvGrpSpPr/>
          <p:nvPr/>
        </p:nvGrpSpPr>
        <p:grpSpPr>
          <a:xfrm>
            <a:off x="12830168" y="5420068"/>
            <a:ext cx="537300" cy="536760"/>
            <a:chOff x="0" y="0"/>
            <a:chExt cx="716400" cy="715680"/>
          </a:xfrm>
        </p:grpSpPr>
        <p:sp>
          <p:nvSpPr>
            <p:cNvPr id="345" name="Freeform 114">
              <a:extLst>
                <a:ext uri="{FF2B5EF4-FFF2-40B4-BE49-F238E27FC236}">
                  <a16:creationId xmlns:a16="http://schemas.microsoft.com/office/drawing/2014/main" id="{3F7E870D-E3B1-C58F-C8B1-2D27688B99E0}"/>
                </a:ext>
              </a:extLst>
            </p:cNvPr>
            <p:cNvSpPr/>
            <p:nvPr/>
          </p:nvSpPr>
          <p:spPr>
            <a:xfrm>
              <a:off x="127" y="127"/>
              <a:ext cx="716280" cy="715518"/>
            </a:xfrm>
            <a:custGeom>
              <a:avLst/>
              <a:gdLst/>
              <a:ahLst/>
              <a:cxnLst/>
              <a:rect l="l" t="t" r="r" b="b"/>
              <a:pathLst>
                <a:path w="716280" h="715518">
                  <a:moveTo>
                    <a:pt x="356489" y="140589"/>
                  </a:moveTo>
                  <a:cubicBezTo>
                    <a:pt x="376047" y="140589"/>
                    <a:pt x="392557" y="156845"/>
                    <a:pt x="392557" y="179832"/>
                  </a:cubicBezTo>
                  <a:lnTo>
                    <a:pt x="392557" y="215773"/>
                  </a:lnTo>
                  <a:lnTo>
                    <a:pt x="500380" y="215773"/>
                  </a:lnTo>
                  <a:cubicBezTo>
                    <a:pt x="519938" y="215773"/>
                    <a:pt x="536448" y="232156"/>
                    <a:pt x="536448" y="251841"/>
                  </a:cubicBezTo>
                  <a:cubicBezTo>
                    <a:pt x="536448" y="271526"/>
                    <a:pt x="520065" y="284480"/>
                    <a:pt x="500380" y="284480"/>
                  </a:cubicBezTo>
                  <a:lnTo>
                    <a:pt x="457835" y="284480"/>
                  </a:lnTo>
                  <a:cubicBezTo>
                    <a:pt x="454533" y="346583"/>
                    <a:pt x="434848" y="402209"/>
                    <a:pt x="402209" y="457835"/>
                  </a:cubicBezTo>
                  <a:cubicBezTo>
                    <a:pt x="405511" y="461010"/>
                    <a:pt x="405511" y="464312"/>
                    <a:pt x="408686" y="467614"/>
                  </a:cubicBezTo>
                  <a:lnTo>
                    <a:pt x="451231" y="510159"/>
                  </a:lnTo>
                  <a:cubicBezTo>
                    <a:pt x="461010" y="523240"/>
                    <a:pt x="461010" y="546100"/>
                    <a:pt x="451231" y="559181"/>
                  </a:cubicBezTo>
                  <a:cubicBezTo>
                    <a:pt x="444754" y="565658"/>
                    <a:pt x="434848" y="569087"/>
                    <a:pt x="425450" y="569087"/>
                  </a:cubicBezTo>
                  <a:cubicBezTo>
                    <a:pt x="416052" y="569087"/>
                    <a:pt x="407035" y="565785"/>
                    <a:pt x="402082" y="559181"/>
                  </a:cubicBezTo>
                  <a:lnTo>
                    <a:pt x="359537" y="516763"/>
                  </a:lnTo>
                  <a:lnTo>
                    <a:pt x="356362" y="513461"/>
                  </a:lnTo>
                  <a:lnTo>
                    <a:pt x="353060" y="516763"/>
                  </a:lnTo>
                  <a:lnTo>
                    <a:pt x="310642" y="559181"/>
                  </a:lnTo>
                  <a:cubicBezTo>
                    <a:pt x="304165" y="565658"/>
                    <a:pt x="295021" y="569087"/>
                    <a:pt x="286131" y="569087"/>
                  </a:cubicBezTo>
                  <a:cubicBezTo>
                    <a:pt x="277241" y="569087"/>
                    <a:pt x="268097" y="565785"/>
                    <a:pt x="261493" y="559181"/>
                  </a:cubicBezTo>
                  <a:cubicBezTo>
                    <a:pt x="248412" y="546100"/>
                    <a:pt x="248412" y="523240"/>
                    <a:pt x="261493" y="510159"/>
                  </a:cubicBezTo>
                  <a:lnTo>
                    <a:pt x="304038" y="467614"/>
                  </a:lnTo>
                  <a:cubicBezTo>
                    <a:pt x="307213" y="464439"/>
                    <a:pt x="307213" y="461137"/>
                    <a:pt x="310515" y="457835"/>
                  </a:cubicBezTo>
                  <a:cubicBezTo>
                    <a:pt x="277876" y="408686"/>
                    <a:pt x="258191" y="346710"/>
                    <a:pt x="254889" y="284480"/>
                  </a:cubicBezTo>
                  <a:lnTo>
                    <a:pt x="212598" y="284480"/>
                  </a:lnTo>
                  <a:cubicBezTo>
                    <a:pt x="193040" y="284480"/>
                    <a:pt x="176530" y="268097"/>
                    <a:pt x="176530" y="248412"/>
                  </a:cubicBezTo>
                  <a:cubicBezTo>
                    <a:pt x="176530" y="228727"/>
                    <a:pt x="192913" y="212471"/>
                    <a:pt x="212598" y="212471"/>
                  </a:cubicBezTo>
                  <a:lnTo>
                    <a:pt x="320421" y="212471"/>
                  </a:lnTo>
                  <a:lnTo>
                    <a:pt x="320421" y="179832"/>
                  </a:lnTo>
                  <a:cubicBezTo>
                    <a:pt x="320421" y="156845"/>
                    <a:pt x="336804" y="140589"/>
                    <a:pt x="356489" y="140589"/>
                  </a:cubicBezTo>
                  <a:close/>
                  <a:moveTo>
                    <a:pt x="359664" y="0"/>
                  </a:moveTo>
                  <a:cubicBezTo>
                    <a:pt x="163449" y="0"/>
                    <a:pt x="3175" y="163449"/>
                    <a:pt x="3175" y="359664"/>
                  </a:cubicBezTo>
                  <a:cubicBezTo>
                    <a:pt x="3175" y="411988"/>
                    <a:pt x="16256" y="467487"/>
                    <a:pt x="42545" y="516636"/>
                  </a:cubicBezTo>
                  <a:lnTo>
                    <a:pt x="3175" y="670179"/>
                  </a:lnTo>
                  <a:cubicBezTo>
                    <a:pt x="0" y="680085"/>
                    <a:pt x="3175" y="693166"/>
                    <a:pt x="16256" y="706247"/>
                  </a:cubicBezTo>
                  <a:cubicBezTo>
                    <a:pt x="23241" y="710946"/>
                    <a:pt x="33528" y="715518"/>
                    <a:pt x="43434" y="715518"/>
                  </a:cubicBezTo>
                  <a:cubicBezTo>
                    <a:pt x="47625" y="715518"/>
                    <a:pt x="51689" y="714629"/>
                    <a:pt x="55626" y="712851"/>
                  </a:cubicBezTo>
                  <a:lnTo>
                    <a:pt x="179832" y="663702"/>
                  </a:lnTo>
                  <a:cubicBezTo>
                    <a:pt x="235331" y="696468"/>
                    <a:pt x="300736" y="712851"/>
                    <a:pt x="359664" y="712851"/>
                  </a:cubicBezTo>
                  <a:cubicBezTo>
                    <a:pt x="556006" y="712851"/>
                    <a:pt x="716280" y="555879"/>
                    <a:pt x="716280" y="356489"/>
                  </a:cubicBezTo>
                  <a:cubicBezTo>
                    <a:pt x="716280" y="163449"/>
                    <a:pt x="552704" y="0"/>
                    <a:pt x="35966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46" name="Group 115">
            <a:extLst>
              <a:ext uri="{FF2B5EF4-FFF2-40B4-BE49-F238E27FC236}">
                <a16:creationId xmlns:a16="http://schemas.microsoft.com/office/drawing/2014/main" id="{5D50F52A-262D-2B75-6311-C5F89E44F07B}"/>
              </a:ext>
            </a:extLst>
          </p:cNvPr>
          <p:cNvGrpSpPr/>
          <p:nvPr/>
        </p:nvGrpSpPr>
        <p:grpSpPr>
          <a:xfrm>
            <a:off x="2384948" y="2174128"/>
            <a:ext cx="158220" cy="625860"/>
            <a:chOff x="0" y="0"/>
            <a:chExt cx="210960" cy="834480"/>
          </a:xfrm>
        </p:grpSpPr>
        <p:sp>
          <p:nvSpPr>
            <p:cNvPr id="347" name="Freeform 116">
              <a:extLst>
                <a:ext uri="{FF2B5EF4-FFF2-40B4-BE49-F238E27FC236}">
                  <a16:creationId xmlns:a16="http://schemas.microsoft.com/office/drawing/2014/main" id="{ABB04760-7151-5D50-25A7-70BE2FECA05E}"/>
                </a:ext>
              </a:extLst>
            </p:cNvPr>
            <p:cNvSpPr/>
            <p:nvPr/>
          </p:nvSpPr>
          <p:spPr>
            <a:xfrm>
              <a:off x="127" y="0"/>
              <a:ext cx="210947" cy="834517"/>
            </a:xfrm>
            <a:custGeom>
              <a:avLst/>
              <a:gdLst/>
              <a:ahLst/>
              <a:cxnLst/>
              <a:rect l="l" t="t" r="r" b="b"/>
              <a:pathLst>
                <a:path w="210947" h="834517">
                  <a:moveTo>
                    <a:pt x="175133" y="0"/>
                  </a:moveTo>
                  <a:cubicBezTo>
                    <a:pt x="77851" y="0"/>
                    <a:pt x="0" y="81153"/>
                    <a:pt x="0" y="178562"/>
                  </a:cubicBezTo>
                  <a:lnTo>
                    <a:pt x="0" y="834517"/>
                  </a:lnTo>
                  <a:cubicBezTo>
                    <a:pt x="35687" y="802005"/>
                    <a:pt x="84328" y="779399"/>
                    <a:pt x="142748" y="779399"/>
                  </a:cubicBezTo>
                  <a:lnTo>
                    <a:pt x="210947" y="779399"/>
                  </a:lnTo>
                  <a:lnTo>
                    <a:pt x="210947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48" name="Group 117">
            <a:extLst>
              <a:ext uri="{FF2B5EF4-FFF2-40B4-BE49-F238E27FC236}">
                <a16:creationId xmlns:a16="http://schemas.microsoft.com/office/drawing/2014/main" id="{3D083D7B-52F2-D6B3-63C5-4D531DF664C4}"/>
              </a:ext>
            </a:extLst>
          </p:cNvPr>
          <p:cNvGrpSpPr/>
          <p:nvPr/>
        </p:nvGrpSpPr>
        <p:grpSpPr>
          <a:xfrm>
            <a:off x="2384948" y="2809708"/>
            <a:ext cx="750060" cy="211680"/>
            <a:chOff x="0" y="0"/>
            <a:chExt cx="1000080" cy="282240"/>
          </a:xfrm>
        </p:grpSpPr>
        <p:sp>
          <p:nvSpPr>
            <p:cNvPr id="349" name="Freeform 118">
              <a:extLst>
                <a:ext uri="{FF2B5EF4-FFF2-40B4-BE49-F238E27FC236}">
                  <a16:creationId xmlns:a16="http://schemas.microsoft.com/office/drawing/2014/main" id="{1F95954B-416B-F574-4A16-0811793E258F}"/>
                </a:ext>
              </a:extLst>
            </p:cNvPr>
            <p:cNvSpPr/>
            <p:nvPr/>
          </p:nvSpPr>
          <p:spPr>
            <a:xfrm>
              <a:off x="127" y="0"/>
              <a:ext cx="999871" cy="282194"/>
            </a:xfrm>
            <a:custGeom>
              <a:avLst/>
              <a:gdLst/>
              <a:ahLst/>
              <a:cxnLst/>
              <a:rect l="l" t="t" r="r" b="b"/>
              <a:pathLst>
                <a:path w="999871" h="282194">
                  <a:moveTo>
                    <a:pt x="142748" y="0"/>
                  </a:moveTo>
                  <a:cubicBezTo>
                    <a:pt x="64897" y="0"/>
                    <a:pt x="0" y="64897"/>
                    <a:pt x="0" y="142621"/>
                  </a:cubicBezTo>
                  <a:cubicBezTo>
                    <a:pt x="0" y="217297"/>
                    <a:pt x="61722" y="282194"/>
                    <a:pt x="139573" y="282194"/>
                  </a:cubicBezTo>
                  <a:lnTo>
                    <a:pt x="490093" y="282194"/>
                  </a:lnTo>
                  <a:lnTo>
                    <a:pt x="490093" y="178435"/>
                  </a:lnTo>
                  <a:lnTo>
                    <a:pt x="175260" y="178435"/>
                  </a:lnTo>
                  <a:cubicBezTo>
                    <a:pt x="155829" y="178435"/>
                    <a:pt x="139573" y="162179"/>
                    <a:pt x="139573" y="139573"/>
                  </a:cubicBezTo>
                  <a:cubicBezTo>
                    <a:pt x="139573" y="120142"/>
                    <a:pt x="155702" y="103886"/>
                    <a:pt x="175260" y="103886"/>
                  </a:cubicBezTo>
                  <a:lnTo>
                    <a:pt x="951230" y="103886"/>
                  </a:lnTo>
                  <a:cubicBezTo>
                    <a:pt x="954405" y="87757"/>
                    <a:pt x="960882" y="68326"/>
                    <a:pt x="973963" y="55245"/>
                  </a:cubicBezTo>
                  <a:cubicBezTo>
                    <a:pt x="999871" y="22733"/>
                    <a:pt x="977138" y="0"/>
                    <a:pt x="95440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50" name="Group 119">
            <a:extLst>
              <a:ext uri="{FF2B5EF4-FFF2-40B4-BE49-F238E27FC236}">
                <a16:creationId xmlns:a16="http://schemas.microsoft.com/office/drawing/2014/main" id="{6C6C24F3-83BB-1EB5-76DF-7376BA59FD6F}"/>
              </a:ext>
            </a:extLst>
          </p:cNvPr>
          <p:cNvGrpSpPr/>
          <p:nvPr/>
        </p:nvGrpSpPr>
        <p:grpSpPr>
          <a:xfrm>
            <a:off x="2964368" y="2943088"/>
            <a:ext cx="170640" cy="78300"/>
            <a:chOff x="0" y="0"/>
            <a:chExt cx="227520" cy="104400"/>
          </a:xfrm>
        </p:grpSpPr>
        <p:sp>
          <p:nvSpPr>
            <p:cNvPr id="351" name="Freeform 120">
              <a:extLst>
                <a:ext uri="{FF2B5EF4-FFF2-40B4-BE49-F238E27FC236}">
                  <a16:creationId xmlns:a16="http://schemas.microsoft.com/office/drawing/2014/main" id="{562C4CCC-7B54-6034-E169-1DAE35903A85}"/>
                </a:ext>
              </a:extLst>
            </p:cNvPr>
            <p:cNvSpPr/>
            <p:nvPr/>
          </p:nvSpPr>
          <p:spPr>
            <a:xfrm>
              <a:off x="0" y="127"/>
              <a:ext cx="227330" cy="104140"/>
            </a:xfrm>
            <a:custGeom>
              <a:avLst/>
              <a:gdLst/>
              <a:ahLst/>
              <a:cxnLst/>
              <a:rect l="l" t="t" r="r" b="b"/>
              <a:pathLst>
                <a:path w="227330" h="104140">
                  <a:moveTo>
                    <a:pt x="0" y="0"/>
                  </a:moveTo>
                  <a:lnTo>
                    <a:pt x="0" y="104140"/>
                  </a:lnTo>
                  <a:lnTo>
                    <a:pt x="172212" y="104140"/>
                  </a:lnTo>
                  <a:cubicBezTo>
                    <a:pt x="201422" y="104140"/>
                    <a:pt x="227330" y="81280"/>
                    <a:pt x="201422" y="52070"/>
                  </a:cubicBezTo>
                  <a:cubicBezTo>
                    <a:pt x="188468" y="35687"/>
                    <a:pt x="181991" y="19558"/>
                    <a:pt x="17221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52" name="Group 121">
            <a:extLst>
              <a:ext uri="{FF2B5EF4-FFF2-40B4-BE49-F238E27FC236}">
                <a16:creationId xmlns:a16="http://schemas.microsoft.com/office/drawing/2014/main" id="{29F6087E-E7BF-3206-9248-43F79368F227}"/>
              </a:ext>
            </a:extLst>
          </p:cNvPr>
          <p:cNvGrpSpPr/>
          <p:nvPr/>
        </p:nvGrpSpPr>
        <p:grpSpPr>
          <a:xfrm>
            <a:off x="2727848" y="2492728"/>
            <a:ext cx="260820" cy="106920"/>
            <a:chOff x="0" y="0"/>
            <a:chExt cx="347760" cy="142560"/>
          </a:xfrm>
        </p:grpSpPr>
        <p:sp>
          <p:nvSpPr>
            <p:cNvPr id="353" name="Freeform 122">
              <a:extLst>
                <a:ext uri="{FF2B5EF4-FFF2-40B4-BE49-F238E27FC236}">
                  <a16:creationId xmlns:a16="http://schemas.microsoft.com/office/drawing/2014/main" id="{A4F09D6B-93D3-E7DD-AFC4-B2823AD583BA}"/>
                </a:ext>
              </a:extLst>
            </p:cNvPr>
            <p:cNvSpPr/>
            <p:nvPr/>
          </p:nvSpPr>
          <p:spPr>
            <a:xfrm>
              <a:off x="0" y="0"/>
              <a:ext cx="347599" cy="142621"/>
            </a:xfrm>
            <a:custGeom>
              <a:avLst/>
              <a:gdLst/>
              <a:ahLst/>
              <a:cxnLst/>
              <a:rect l="l" t="t" r="r" b="b"/>
              <a:pathLst>
                <a:path w="347599" h="142621">
                  <a:moveTo>
                    <a:pt x="175387" y="0"/>
                  </a:moveTo>
                  <a:cubicBezTo>
                    <a:pt x="90932" y="0"/>
                    <a:pt x="22733" y="61595"/>
                    <a:pt x="0" y="142621"/>
                  </a:cubicBezTo>
                  <a:lnTo>
                    <a:pt x="347599" y="142621"/>
                  </a:lnTo>
                  <a:cubicBezTo>
                    <a:pt x="331470" y="61595"/>
                    <a:pt x="259969" y="0"/>
                    <a:pt x="175387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54" name="Group 123">
            <a:extLst>
              <a:ext uri="{FF2B5EF4-FFF2-40B4-BE49-F238E27FC236}">
                <a16:creationId xmlns:a16="http://schemas.microsoft.com/office/drawing/2014/main" id="{018E5B42-214A-7AD5-EFD4-9BD8DF312D61}"/>
              </a:ext>
            </a:extLst>
          </p:cNvPr>
          <p:cNvGrpSpPr/>
          <p:nvPr/>
        </p:nvGrpSpPr>
        <p:grpSpPr>
          <a:xfrm>
            <a:off x="2808308" y="2334508"/>
            <a:ext cx="102060" cy="102060"/>
            <a:chOff x="0" y="0"/>
            <a:chExt cx="136080" cy="136080"/>
          </a:xfrm>
        </p:grpSpPr>
        <p:sp>
          <p:nvSpPr>
            <p:cNvPr id="355" name="Freeform 124">
              <a:extLst>
                <a:ext uri="{FF2B5EF4-FFF2-40B4-BE49-F238E27FC236}">
                  <a16:creationId xmlns:a16="http://schemas.microsoft.com/office/drawing/2014/main" id="{CB278C56-C6EA-0F9E-053C-9FB5308CB8C3}"/>
                </a:ext>
              </a:extLst>
            </p:cNvPr>
            <p:cNvSpPr/>
            <p:nvPr/>
          </p:nvSpPr>
          <p:spPr>
            <a:xfrm>
              <a:off x="127" y="127"/>
              <a:ext cx="136017" cy="136017"/>
            </a:xfrm>
            <a:custGeom>
              <a:avLst/>
              <a:gdLst/>
              <a:ahLst/>
              <a:cxnLst/>
              <a:rect l="l" t="t" r="r" b="b"/>
              <a:pathLst>
                <a:path w="136017" h="136017">
                  <a:moveTo>
                    <a:pt x="67945" y="0"/>
                  </a:moveTo>
                  <a:cubicBezTo>
                    <a:pt x="32385" y="0"/>
                    <a:pt x="0" y="29083"/>
                    <a:pt x="0" y="67945"/>
                  </a:cubicBezTo>
                  <a:cubicBezTo>
                    <a:pt x="0" y="106807"/>
                    <a:pt x="32385" y="136017"/>
                    <a:pt x="67945" y="136017"/>
                  </a:cubicBezTo>
                  <a:cubicBezTo>
                    <a:pt x="106807" y="136017"/>
                    <a:pt x="136017" y="106807"/>
                    <a:pt x="136017" y="67945"/>
                  </a:cubicBezTo>
                  <a:cubicBezTo>
                    <a:pt x="136017" y="29083"/>
                    <a:pt x="106807" y="0"/>
                    <a:pt x="6794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56" name="Group 125">
            <a:extLst>
              <a:ext uri="{FF2B5EF4-FFF2-40B4-BE49-F238E27FC236}">
                <a16:creationId xmlns:a16="http://schemas.microsoft.com/office/drawing/2014/main" id="{F842810B-0DE2-4C8F-97B6-A3D1C3CFCE0F}"/>
              </a:ext>
            </a:extLst>
          </p:cNvPr>
          <p:cNvGrpSpPr/>
          <p:nvPr/>
        </p:nvGrpSpPr>
        <p:grpSpPr>
          <a:xfrm>
            <a:off x="2593928" y="2174128"/>
            <a:ext cx="530820" cy="584280"/>
            <a:chOff x="0" y="0"/>
            <a:chExt cx="707760" cy="779040"/>
          </a:xfrm>
        </p:grpSpPr>
        <p:sp>
          <p:nvSpPr>
            <p:cNvPr id="357" name="Freeform 126">
              <a:extLst>
                <a:ext uri="{FF2B5EF4-FFF2-40B4-BE49-F238E27FC236}">
                  <a16:creationId xmlns:a16="http://schemas.microsoft.com/office/drawing/2014/main" id="{5B3E61B0-AA74-43E8-3771-45567B7B6F0D}"/>
                </a:ext>
              </a:extLst>
            </p:cNvPr>
            <p:cNvSpPr/>
            <p:nvPr/>
          </p:nvSpPr>
          <p:spPr>
            <a:xfrm>
              <a:off x="0" y="0"/>
              <a:ext cx="707898" cy="779018"/>
            </a:xfrm>
            <a:custGeom>
              <a:avLst/>
              <a:gdLst/>
              <a:ahLst/>
              <a:cxnLst/>
              <a:rect l="l" t="t" r="r" b="b"/>
              <a:pathLst>
                <a:path w="707898" h="779018">
                  <a:moveTo>
                    <a:pt x="353949" y="139573"/>
                  </a:moveTo>
                  <a:cubicBezTo>
                    <a:pt x="431927" y="139573"/>
                    <a:pt x="496951" y="204470"/>
                    <a:pt x="496951" y="282321"/>
                  </a:cubicBezTo>
                  <a:cubicBezTo>
                    <a:pt x="496951" y="318008"/>
                    <a:pt x="480695" y="350520"/>
                    <a:pt x="461137" y="376428"/>
                  </a:cubicBezTo>
                  <a:cubicBezTo>
                    <a:pt x="545592" y="415417"/>
                    <a:pt x="600837" y="499745"/>
                    <a:pt x="600837" y="600456"/>
                  </a:cubicBezTo>
                  <a:cubicBezTo>
                    <a:pt x="600837" y="619887"/>
                    <a:pt x="584581" y="636143"/>
                    <a:pt x="565023" y="636143"/>
                  </a:cubicBezTo>
                  <a:lnTo>
                    <a:pt x="143002" y="636143"/>
                  </a:lnTo>
                  <a:cubicBezTo>
                    <a:pt x="123571" y="636143"/>
                    <a:pt x="107188" y="620014"/>
                    <a:pt x="107188" y="600456"/>
                  </a:cubicBezTo>
                  <a:cubicBezTo>
                    <a:pt x="107188" y="499745"/>
                    <a:pt x="162433" y="415417"/>
                    <a:pt x="250063" y="376428"/>
                  </a:cubicBezTo>
                  <a:cubicBezTo>
                    <a:pt x="224028" y="350520"/>
                    <a:pt x="211074" y="318008"/>
                    <a:pt x="211074" y="282321"/>
                  </a:cubicBezTo>
                  <a:cubicBezTo>
                    <a:pt x="211074" y="204470"/>
                    <a:pt x="275971" y="139573"/>
                    <a:pt x="353949" y="139573"/>
                  </a:cubicBezTo>
                  <a:close/>
                  <a:moveTo>
                    <a:pt x="0" y="0"/>
                  </a:moveTo>
                  <a:lnTo>
                    <a:pt x="0" y="779018"/>
                  </a:lnTo>
                  <a:lnTo>
                    <a:pt x="707898" y="779018"/>
                  </a:lnTo>
                  <a:lnTo>
                    <a:pt x="707898" y="103886"/>
                  </a:lnTo>
                  <a:cubicBezTo>
                    <a:pt x="707898" y="48768"/>
                    <a:pt x="659257" y="0"/>
                    <a:pt x="600837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58" name="Group 127">
            <a:extLst>
              <a:ext uri="{FF2B5EF4-FFF2-40B4-BE49-F238E27FC236}">
                <a16:creationId xmlns:a16="http://schemas.microsoft.com/office/drawing/2014/main" id="{9AD96775-C576-ED73-6B15-E708520EF7D6}"/>
              </a:ext>
            </a:extLst>
          </p:cNvPr>
          <p:cNvGrpSpPr/>
          <p:nvPr/>
        </p:nvGrpSpPr>
        <p:grpSpPr>
          <a:xfrm>
            <a:off x="2808308" y="2943088"/>
            <a:ext cx="106920" cy="131760"/>
            <a:chOff x="0" y="0"/>
            <a:chExt cx="142560" cy="175680"/>
          </a:xfrm>
        </p:grpSpPr>
        <p:sp>
          <p:nvSpPr>
            <p:cNvPr id="359" name="Freeform 128">
              <a:extLst>
                <a:ext uri="{FF2B5EF4-FFF2-40B4-BE49-F238E27FC236}">
                  <a16:creationId xmlns:a16="http://schemas.microsoft.com/office/drawing/2014/main" id="{E577529E-4CE1-850C-A07A-9CCF6C0E6114}"/>
                </a:ext>
              </a:extLst>
            </p:cNvPr>
            <p:cNvSpPr/>
            <p:nvPr/>
          </p:nvSpPr>
          <p:spPr>
            <a:xfrm>
              <a:off x="127" y="127"/>
              <a:ext cx="142494" cy="175387"/>
            </a:xfrm>
            <a:custGeom>
              <a:avLst/>
              <a:gdLst/>
              <a:ahLst/>
              <a:cxnLst/>
              <a:rect l="l" t="t" r="r" b="b"/>
              <a:pathLst>
                <a:path w="142494" h="175387">
                  <a:moveTo>
                    <a:pt x="0" y="0"/>
                  </a:moveTo>
                  <a:lnTo>
                    <a:pt x="0" y="175387"/>
                  </a:lnTo>
                  <a:lnTo>
                    <a:pt x="51816" y="142875"/>
                  </a:lnTo>
                  <a:cubicBezTo>
                    <a:pt x="54991" y="136398"/>
                    <a:pt x="64770" y="136398"/>
                    <a:pt x="71247" y="136398"/>
                  </a:cubicBezTo>
                  <a:cubicBezTo>
                    <a:pt x="73025" y="135636"/>
                    <a:pt x="74422" y="135128"/>
                    <a:pt x="75819" y="135128"/>
                  </a:cubicBezTo>
                  <a:cubicBezTo>
                    <a:pt x="79629" y="135128"/>
                    <a:pt x="82550" y="138176"/>
                    <a:pt x="87376" y="142875"/>
                  </a:cubicBezTo>
                  <a:lnTo>
                    <a:pt x="142494" y="175387"/>
                  </a:lnTo>
                  <a:lnTo>
                    <a:pt x="142494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60" name="Group 129">
            <a:extLst>
              <a:ext uri="{FF2B5EF4-FFF2-40B4-BE49-F238E27FC236}">
                <a16:creationId xmlns:a16="http://schemas.microsoft.com/office/drawing/2014/main" id="{02A10600-E800-0BA5-536C-49D0D7ACA942}"/>
              </a:ext>
            </a:extLst>
          </p:cNvPr>
          <p:cNvGrpSpPr/>
          <p:nvPr/>
        </p:nvGrpSpPr>
        <p:grpSpPr>
          <a:xfrm>
            <a:off x="8803388" y="2388508"/>
            <a:ext cx="396900" cy="153360"/>
            <a:chOff x="0" y="0"/>
            <a:chExt cx="529200" cy="204480"/>
          </a:xfrm>
        </p:grpSpPr>
        <p:sp>
          <p:nvSpPr>
            <p:cNvPr id="361" name="Freeform 130">
              <a:extLst>
                <a:ext uri="{FF2B5EF4-FFF2-40B4-BE49-F238E27FC236}">
                  <a16:creationId xmlns:a16="http://schemas.microsoft.com/office/drawing/2014/main" id="{BC71084D-F799-149C-A460-5119349FA38F}"/>
                </a:ext>
              </a:extLst>
            </p:cNvPr>
            <p:cNvSpPr/>
            <p:nvPr/>
          </p:nvSpPr>
          <p:spPr>
            <a:xfrm>
              <a:off x="127" y="0"/>
              <a:ext cx="528955" cy="204470"/>
            </a:xfrm>
            <a:custGeom>
              <a:avLst/>
              <a:gdLst/>
              <a:ahLst/>
              <a:cxnLst/>
              <a:rect l="l" t="t" r="r" b="b"/>
              <a:pathLst>
                <a:path w="528955" h="204470">
                  <a:moveTo>
                    <a:pt x="48641" y="0"/>
                  </a:moveTo>
                  <a:cubicBezTo>
                    <a:pt x="32385" y="0"/>
                    <a:pt x="16129" y="3302"/>
                    <a:pt x="0" y="12954"/>
                  </a:cubicBezTo>
                  <a:lnTo>
                    <a:pt x="259588" y="204470"/>
                  </a:lnTo>
                  <a:lnTo>
                    <a:pt x="528955" y="16256"/>
                  </a:lnTo>
                  <a:cubicBezTo>
                    <a:pt x="512826" y="3302"/>
                    <a:pt x="493268" y="0"/>
                    <a:pt x="47053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62" name="Group 131">
            <a:extLst>
              <a:ext uri="{FF2B5EF4-FFF2-40B4-BE49-F238E27FC236}">
                <a16:creationId xmlns:a16="http://schemas.microsoft.com/office/drawing/2014/main" id="{7F520C3C-17BC-9F36-2657-52ED7EE3113F}"/>
              </a:ext>
            </a:extLst>
          </p:cNvPr>
          <p:cNvGrpSpPr/>
          <p:nvPr/>
        </p:nvGrpSpPr>
        <p:grpSpPr>
          <a:xfrm>
            <a:off x="8761808" y="2434408"/>
            <a:ext cx="474660" cy="319140"/>
            <a:chOff x="0" y="0"/>
            <a:chExt cx="632880" cy="425520"/>
          </a:xfrm>
        </p:grpSpPr>
        <p:sp>
          <p:nvSpPr>
            <p:cNvPr id="363" name="Freeform 132">
              <a:extLst>
                <a:ext uri="{FF2B5EF4-FFF2-40B4-BE49-F238E27FC236}">
                  <a16:creationId xmlns:a16="http://schemas.microsoft.com/office/drawing/2014/main" id="{41800CCF-066C-5D94-E387-DB4BF5E7C30A}"/>
                </a:ext>
              </a:extLst>
            </p:cNvPr>
            <p:cNvSpPr/>
            <p:nvPr/>
          </p:nvSpPr>
          <p:spPr>
            <a:xfrm>
              <a:off x="0" y="127"/>
              <a:ext cx="632968" cy="425323"/>
            </a:xfrm>
            <a:custGeom>
              <a:avLst/>
              <a:gdLst/>
              <a:ahLst/>
              <a:cxnLst/>
              <a:rect l="l" t="t" r="r" b="b"/>
              <a:pathLst>
                <a:path w="632968" h="425323">
                  <a:moveTo>
                    <a:pt x="6477" y="0"/>
                  </a:moveTo>
                  <a:cubicBezTo>
                    <a:pt x="3302" y="12954"/>
                    <a:pt x="0" y="29210"/>
                    <a:pt x="0" y="38989"/>
                  </a:cubicBezTo>
                  <a:lnTo>
                    <a:pt x="0" y="321437"/>
                  </a:lnTo>
                  <a:cubicBezTo>
                    <a:pt x="0" y="376555"/>
                    <a:pt x="48768" y="425323"/>
                    <a:pt x="107188" y="425323"/>
                  </a:cubicBezTo>
                  <a:lnTo>
                    <a:pt x="529082" y="425323"/>
                  </a:lnTo>
                  <a:cubicBezTo>
                    <a:pt x="584200" y="425323"/>
                    <a:pt x="632968" y="376555"/>
                    <a:pt x="632968" y="321437"/>
                  </a:cubicBezTo>
                  <a:lnTo>
                    <a:pt x="632968" y="38989"/>
                  </a:lnTo>
                  <a:cubicBezTo>
                    <a:pt x="632968" y="29210"/>
                    <a:pt x="629666" y="19558"/>
                    <a:pt x="629666" y="6477"/>
                  </a:cubicBezTo>
                  <a:lnTo>
                    <a:pt x="337566" y="210947"/>
                  </a:lnTo>
                  <a:cubicBezTo>
                    <a:pt x="331089" y="214249"/>
                    <a:pt x="324612" y="214249"/>
                    <a:pt x="314833" y="214249"/>
                  </a:cubicBezTo>
                  <a:cubicBezTo>
                    <a:pt x="308356" y="214249"/>
                    <a:pt x="305181" y="214249"/>
                    <a:pt x="295402" y="210947"/>
                  </a:cubicBezTo>
                  <a:lnTo>
                    <a:pt x="6477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64" name="Group 133">
            <a:extLst>
              <a:ext uri="{FF2B5EF4-FFF2-40B4-BE49-F238E27FC236}">
                <a16:creationId xmlns:a16="http://schemas.microsoft.com/office/drawing/2014/main" id="{9C3B248F-D178-FE45-9DA1-A76B7036393E}"/>
              </a:ext>
            </a:extLst>
          </p:cNvPr>
          <p:cNvGrpSpPr/>
          <p:nvPr/>
        </p:nvGrpSpPr>
        <p:grpSpPr>
          <a:xfrm>
            <a:off x="8335748" y="2281048"/>
            <a:ext cx="584280" cy="582120"/>
            <a:chOff x="0" y="0"/>
            <a:chExt cx="779040" cy="776160"/>
          </a:xfrm>
        </p:grpSpPr>
        <p:sp>
          <p:nvSpPr>
            <p:cNvPr id="365" name="Freeform 134">
              <a:extLst>
                <a:ext uri="{FF2B5EF4-FFF2-40B4-BE49-F238E27FC236}">
                  <a16:creationId xmlns:a16="http://schemas.microsoft.com/office/drawing/2014/main" id="{5FC444A9-A827-2109-7AE2-5E7DAFFD1865}"/>
                </a:ext>
              </a:extLst>
            </p:cNvPr>
            <p:cNvSpPr/>
            <p:nvPr/>
          </p:nvSpPr>
          <p:spPr>
            <a:xfrm>
              <a:off x="127" y="127"/>
              <a:ext cx="779018" cy="775970"/>
            </a:xfrm>
            <a:custGeom>
              <a:avLst/>
              <a:gdLst/>
              <a:ahLst/>
              <a:cxnLst/>
              <a:rect l="l" t="t" r="r" b="b"/>
              <a:pathLst>
                <a:path w="779018" h="775970">
                  <a:moveTo>
                    <a:pt x="389382" y="207772"/>
                  </a:moveTo>
                  <a:cubicBezTo>
                    <a:pt x="408813" y="207772"/>
                    <a:pt x="425069" y="224028"/>
                    <a:pt x="425069" y="243586"/>
                  </a:cubicBezTo>
                  <a:cubicBezTo>
                    <a:pt x="425069" y="266319"/>
                    <a:pt x="408813" y="282575"/>
                    <a:pt x="389382" y="282575"/>
                  </a:cubicBezTo>
                  <a:lnTo>
                    <a:pt x="175260" y="282575"/>
                  </a:lnTo>
                  <a:cubicBezTo>
                    <a:pt x="152654" y="282575"/>
                    <a:pt x="136271" y="266319"/>
                    <a:pt x="136271" y="243586"/>
                  </a:cubicBezTo>
                  <a:cubicBezTo>
                    <a:pt x="136271" y="224155"/>
                    <a:pt x="152527" y="207772"/>
                    <a:pt x="175260" y="207772"/>
                  </a:cubicBezTo>
                  <a:close/>
                  <a:moveTo>
                    <a:pt x="314833" y="350647"/>
                  </a:moveTo>
                  <a:cubicBezTo>
                    <a:pt x="337439" y="350647"/>
                    <a:pt x="353822" y="366903"/>
                    <a:pt x="353822" y="386461"/>
                  </a:cubicBezTo>
                  <a:cubicBezTo>
                    <a:pt x="356997" y="405892"/>
                    <a:pt x="337566" y="422148"/>
                    <a:pt x="314833" y="422148"/>
                  </a:cubicBezTo>
                  <a:lnTo>
                    <a:pt x="175260" y="422148"/>
                  </a:lnTo>
                  <a:cubicBezTo>
                    <a:pt x="152654" y="422148"/>
                    <a:pt x="136271" y="406019"/>
                    <a:pt x="136271" y="386461"/>
                  </a:cubicBezTo>
                  <a:cubicBezTo>
                    <a:pt x="136271" y="366903"/>
                    <a:pt x="152527" y="350647"/>
                    <a:pt x="175260" y="350647"/>
                  </a:cubicBezTo>
                  <a:close/>
                  <a:moveTo>
                    <a:pt x="246634" y="493522"/>
                  </a:moveTo>
                  <a:cubicBezTo>
                    <a:pt x="266065" y="493522"/>
                    <a:pt x="282321" y="509651"/>
                    <a:pt x="282321" y="529209"/>
                  </a:cubicBezTo>
                  <a:cubicBezTo>
                    <a:pt x="282321" y="548767"/>
                    <a:pt x="266065" y="565023"/>
                    <a:pt x="246634" y="565023"/>
                  </a:cubicBezTo>
                  <a:lnTo>
                    <a:pt x="175260" y="565023"/>
                  </a:lnTo>
                  <a:cubicBezTo>
                    <a:pt x="152654" y="565023"/>
                    <a:pt x="136271" y="548767"/>
                    <a:pt x="136271" y="529209"/>
                  </a:cubicBezTo>
                  <a:cubicBezTo>
                    <a:pt x="136271" y="509651"/>
                    <a:pt x="152527" y="493522"/>
                    <a:pt x="175260" y="493522"/>
                  </a:cubicBezTo>
                  <a:close/>
                  <a:moveTo>
                    <a:pt x="0" y="0"/>
                  </a:moveTo>
                  <a:lnTo>
                    <a:pt x="0" y="775970"/>
                  </a:lnTo>
                  <a:lnTo>
                    <a:pt x="778891" y="775970"/>
                  </a:lnTo>
                  <a:lnTo>
                    <a:pt x="778891" y="704469"/>
                  </a:lnTo>
                  <a:lnTo>
                    <a:pt x="671830" y="704469"/>
                  </a:lnTo>
                  <a:cubicBezTo>
                    <a:pt x="574421" y="704469"/>
                    <a:pt x="499872" y="626491"/>
                    <a:pt x="499872" y="529209"/>
                  </a:cubicBezTo>
                  <a:lnTo>
                    <a:pt x="499872" y="246761"/>
                  </a:lnTo>
                  <a:cubicBezTo>
                    <a:pt x="499872" y="149352"/>
                    <a:pt x="574421" y="74676"/>
                    <a:pt x="671830" y="74676"/>
                  </a:cubicBezTo>
                  <a:lnTo>
                    <a:pt x="779018" y="74676"/>
                  </a:lnTo>
                  <a:lnTo>
                    <a:pt x="779018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66" name="Group 135">
            <a:extLst>
              <a:ext uri="{FF2B5EF4-FFF2-40B4-BE49-F238E27FC236}">
                <a16:creationId xmlns:a16="http://schemas.microsoft.com/office/drawing/2014/main" id="{57DE4F1E-0FDC-A962-5DFF-9FB6FF17E859}"/>
              </a:ext>
            </a:extLst>
          </p:cNvPr>
          <p:cNvGrpSpPr/>
          <p:nvPr/>
        </p:nvGrpSpPr>
        <p:grpSpPr>
          <a:xfrm>
            <a:off x="8335748" y="2120668"/>
            <a:ext cx="584280" cy="106920"/>
            <a:chOff x="0" y="0"/>
            <a:chExt cx="779040" cy="142560"/>
          </a:xfrm>
        </p:grpSpPr>
        <p:sp>
          <p:nvSpPr>
            <p:cNvPr id="367" name="Freeform 136">
              <a:extLst>
                <a:ext uri="{FF2B5EF4-FFF2-40B4-BE49-F238E27FC236}">
                  <a16:creationId xmlns:a16="http://schemas.microsoft.com/office/drawing/2014/main" id="{D49C0C02-EC1B-5023-4438-912634A4132D}"/>
                </a:ext>
              </a:extLst>
            </p:cNvPr>
            <p:cNvSpPr/>
            <p:nvPr/>
          </p:nvSpPr>
          <p:spPr>
            <a:xfrm>
              <a:off x="127" y="127"/>
              <a:ext cx="778891" cy="142494"/>
            </a:xfrm>
            <a:custGeom>
              <a:avLst/>
              <a:gdLst/>
              <a:ahLst/>
              <a:cxnLst/>
              <a:rect l="l" t="t" r="r" b="b"/>
              <a:pathLst>
                <a:path w="778891" h="142494">
                  <a:moveTo>
                    <a:pt x="103759" y="0"/>
                  </a:moveTo>
                  <a:cubicBezTo>
                    <a:pt x="48641" y="0"/>
                    <a:pt x="0" y="48514"/>
                    <a:pt x="0" y="106807"/>
                  </a:cubicBezTo>
                  <a:lnTo>
                    <a:pt x="0" y="142494"/>
                  </a:lnTo>
                  <a:lnTo>
                    <a:pt x="778891" y="142494"/>
                  </a:lnTo>
                  <a:lnTo>
                    <a:pt x="778891" y="106807"/>
                  </a:lnTo>
                  <a:cubicBezTo>
                    <a:pt x="778891" y="48514"/>
                    <a:pt x="730123" y="0"/>
                    <a:pt x="67170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68" name="Group 137">
            <a:extLst>
              <a:ext uri="{FF2B5EF4-FFF2-40B4-BE49-F238E27FC236}">
                <a16:creationId xmlns:a16="http://schemas.microsoft.com/office/drawing/2014/main" id="{5B2E28EF-5281-6E8E-63F4-77FE736D2307}"/>
              </a:ext>
            </a:extLst>
          </p:cNvPr>
          <p:cNvGrpSpPr/>
          <p:nvPr/>
        </p:nvGrpSpPr>
        <p:grpSpPr>
          <a:xfrm>
            <a:off x="8335748" y="2913928"/>
            <a:ext cx="584280" cy="106920"/>
            <a:chOff x="0" y="0"/>
            <a:chExt cx="779040" cy="142560"/>
          </a:xfrm>
        </p:grpSpPr>
        <p:sp>
          <p:nvSpPr>
            <p:cNvPr id="369" name="Freeform 138">
              <a:extLst>
                <a:ext uri="{FF2B5EF4-FFF2-40B4-BE49-F238E27FC236}">
                  <a16:creationId xmlns:a16="http://schemas.microsoft.com/office/drawing/2014/main" id="{BD4AD26C-BBB2-C43C-33FA-EC7D5A813A13}"/>
                </a:ext>
              </a:extLst>
            </p:cNvPr>
            <p:cNvSpPr/>
            <p:nvPr/>
          </p:nvSpPr>
          <p:spPr>
            <a:xfrm>
              <a:off x="127" y="0"/>
              <a:ext cx="779018" cy="142494"/>
            </a:xfrm>
            <a:custGeom>
              <a:avLst/>
              <a:gdLst/>
              <a:ahLst/>
              <a:cxnLst/>
              <a:rect l="l" t="t" r="r" b="b"/>
              <a:pathLst>
                <a:path w="779018" h="142494">
                  <a:moveTo>
                    <a:pt x="0" y="0"/>
                  </a:moveTo>
                  <a:lnTo>
                    <a:pt x="0" y="35687"/>
                  </a:lnTo>
                  <a:cubicBezTo>
                    <a:pt x="0" y="97155"/>
                    <a:pt x="45466" y="142494"/>
                    <a:pt x="103886" y="142494"/>
                  </a:cubicBezTo>
                  <a:lnTo>
                    <a:pt x="671830" y="142494"/>
                  </a:lnTo>
                  <a:cubicBezTo>
                    <a:pt x="730250" y="142494"/>
                    <a:pt x="779018" y="93980"/>
                    <a:pt x="779018" y="35687"/>
                  </a:cubicBezTo>
                  <a:lnTo>
                    <a:pt x="779018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70" name="Group 139">
            <a:extLst>
              <a:ext uri="{FF2B5EF4-FFF2-40B4-BE49-F238E27FC236}">
                <a16:creationId xmlns:a16="http://schemas.microsoft.com/office/drawing/2014/main" id="{F637BE68-06C0-7248-51C5-1B0AF96F2901}"/>
              </a:ext>
            </a:extLst>
          </p:cNvPr>
          <p:cNvGrpSpPr/>
          <p:nvPr/>
        </p:nvGrpSpPr>
        <p:grpSpPr>
          <a:xfrm>
            <a:off x="10054568" y="2241088"/>
            <a:ext cx="260820" cy="262980"/>
            <a:chOff x="0" y="0"/>
            <a:chExt cx="347760" cy="350640"/>
          </a:xfrm>
        </p:grpSpPr>
        <p:sp>
          <p:nvSpPr>
            <p:cNvPr id="371" name="Freeform 140">
              <a:extLst>
                <a:ext uri="{FF2B5EF4-FFF2-40B4-BE49-F238E27FC236}">
                  <a16:creationId xmlns:a16="http://schemas.microsoft.com/office/drawing/2014/main" id="{FA4939CA-55C6-56D9-4E99-73F4CFB30D60}"/>
                </a:ext>
              </a:extLst>
            </p:cNvPr>
            <p:cNvSpPr/>
            <p:nvPr/>
          </p:nvSpPr>
          <p:spPr>
            <a:xfrm>
              <a:off x="127" y="127"/>
              <a:ext cx="347726" cy="350393"/>
            </a:xfrm>
            <a:custGeom>
              <a:avLst/>
              <a:gdLst/>
              <a:ahLst/>
              <a:cxnLst/>
              <a:rect l="l" t="t" r="r" b="b"/>
              <a:pathLst>
                <a:path w="347726" h="350393">
                  <a:moveTo>
                    <a:pt x="35687" y="0"/>
                  </a:moveTo>
                  <a:cubicBezTo>
                    <a:pt x="16129" y="0"/>
                    <a:pt x="0" y="16129"/>
                    <a:pt x="0" y="35560"/>
                  </a:cubicBezTo>
                  <a:cubicBezTo>
                    <a:pt x="0" y="54991"/>
                    <a:pt x="16129" y="71374"/>
                    <a:pt x="35687" y="71374"/>
                  </a:cubicBezTo>
                  <a:lnTo>
                    <a:pt x="103886" y="71374"/>
                  </a:lnTo>
                  <a:cubicBezTo>
                    <a:pt x="162306" y="71374"/>
                    <a:pt x="211201" y="120015"/>
                    <a:pt x="211201" y="178435"/>
                  </a:cubicBezTo>
                  <a:lnTo>
                    <a:pt x="211201" y="233553"/>
                  </a:lnTo>
                  <a:lnTo>
                    <a:pt x="198247" y="223901"/>
                  </a:lnTo>
                  <a:cubicBezTo>
                    <a:pt x="191770" y="217424"/>
                    <a:pt x="182753" y="214122"/>
                    <a:pt x="173863" y="214122"/>
                  </a:cubicBezTo>
                  <a:cubicBezTo>
                    <a:pt x="164973" y="214122"/>
                    <a:pt x="156083" y="217424"/>
                    <a:pt x="149479" y="223901"/>
                  </a:cubicBezTo>
                  <a:cubicBezTo>
                    <a:pt x="136525" y="233553"/>
                    <a:pt x="136525" y="259588"/>
                    <a:pt x="149479" y="272542"/>
                  </a:cubicBezTo>
                  <a:lnTo>
                    <a:pt x="217805" y="340741"/>
                  </a:lnTo>
                  <a:cubicBezTo>
                    <a:pt x="224282" y="347218"/>
                    <a:pt x="233934" y="350393"/>
                    <a:pt x="243332" y="350393"/>
                  </a:cubicBezTo>
                  <a:cubicBezTo>
                    <a:pt x="252730" y="350393"/>
                    <a:pt x="261620" y="347218"/>
                    <a:pt x="266446" y="340741"/>
                  </a:cubicBezTo>
                  <a:lnTo>
                    <a:pt x="337947" y="272542"/>
                  </a:lnTo>
                  <a:cubicBezTo>
                    <a:pt x="347726" y="259588"/>
                    <a:pt x="347726" y="233553"/>
                    <a:pt x="337947" y="223901"/>
                  </a:cubicBezTo>
                  <a:cubicBezTo>
                    <a:pt x="331470" y="217424"/>
                    <a:pt x="321818" y="214122"/>
                    <a:pt x="312420" y="214122"/>
                  </a:cubicBezTo>
                  <a:cubicBezTo>
                    <a:pt x="303022" y="214122"/>
                    <a:pt x="294132" y="217424"/>
                    <a:pt x="289306" y="223901"/>
                  </a:cubicBezTo>
                  <a:lnTo>
                    <a:pt x="276352" y="233553"/>
                  </a:lnTo>
                  <a:lnTo>
                    <a:pt x="276352" y="178435"/>
                  </a:lnTo>
                  <a:cubicBezTo>
                    <a:pt x="282702" y="81026"/>
                    <a:pt x="201422" y="0"/>
                    <a:pt x="10388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72" name="Group 141">
            <a:extLst>
              <a:ext uri="{FF2B5EF4-FFF2-40B4-BE49-F238E27FC236}">
                <a16:creationId xmlns:a16="http://schemas.microsoft.com/office/drawing/2014/main" id="{4F513FE1-8812-D249-91A7-760533107051}"/>
              </a:ext>
            </a:extLst>
          </p:cNvPr>
          <p:cNvGrpSpPr/>
          <p:nvPr/>
        </p:nvGrpSpPr>
        <p:grpSpPr>
          <a:xfrm>
            <a:off x="9686828" y="2771368"/>
            <a:ext cx="262980" cy="262980"/>
            <a:chOff x="0" y="0"/>
            <a:chExt cx="350640" cy="350640"/>
          </a:xfrm>
        </p:grpSpPr>
        <p:sp>
          <p:nvSpPr>
            <p:cNvPr id="373" name="Freeform 142">
              <a:extLst>
                <a:ext uri="{FF2B5EF4-FFF2-40B4-BE49-F238E27FC236}">
                  <a16:creationId xmlns:a16="http://schemas.microsoft.com/office/drawing/2014/main" id="{D599014C-08D8-6179-B98D-72F0E4043F16}"/>
                </a:ext>
              </a:extLst>
            </p:cNvPr>
            <p:cNvSpPr/>
            <p:nvPr/>
          </p:nvSpPr>
          <p:spPr>
            <a:xfrm>
              <a:off x="127" y="127"/>
              <a:ext cx="350520" cy="350520"/>
            </a:xfrm>
            <a:custGeom>
              <a:avLst/>
              <a:gdLst/>
              <a:ahLst/>
              <a:cxnLst/>
              <a:rect l="l" t="t" r="r" b="b"/>
              <a:pathLst>
                <a:path w="350520" h="350520">
                  <a:moveTo>
                    <a:pt x="104267" y="0"/>
                  </a:moveTo>
                  <a:cubicBezTo>
                    <a:pt x="94869" y="0"/>
                    <a:pt x="85979" y="3175"/>
                    <a:pt x="81026" y="9652"/>
                  </a:cubicBezTo>
                  <a:lnTo>
                    <a:pt x="12954" y="77851"/>
                  </a:lnTo>
                  <a:cubicBezTo>
                    <a:pt x="0" y="90805"/>
                    <a:pt x="0" y="116840"/>
                    <a:pt x="12954" y="126492"/>
                  </a:cubicBezTo>
                  <a:cubicBezTo>
                    <a:pt x="17780" y="132969"/>
                    <a:pt x="26670" y="136271"/>
                    <a:pt x="36068" y="136271"/>
                  </a:cubicBezTo>
                  <a:cubicBezTo>
                    <a:pt x="45466" y="136271"/>
                    <a:pt x="55118" y="132969"/>
                    <a:pt x="61595" y="126492"/>
                  </a:cubicBezTo>
                  <a:lnTo>
                    <a:pt x="71374" y="116840"/>
                  </a:lnTo>
                  <a:lnTo>
                    <a:pt x="71374" y="172085"/>
                  </a:lnTo>
                  <a:cubicBezTo>
                    <a:pt x="71374" y="269367"/>
                    <a:pt x="149225" y="347345"/>
                    <a:pt x="246634" y="347345"/>
                  </a:cubicBezTo>
                  <a:lnTo>
                    <a:pt x="314833" y="347345"/>
                  </a:lnTo>
                  <a:lnTo>
                    <a:pt x="314833" y="350520"/>
                  </a:lnTo>
                  <a:cubicBezTo>
                    <a:pt x="334264" y="350520"/>
                    <a:pt x="350520" y="334391"/>
                    <a:pt x="350520" y="314833"/>
                  </a:cubicBezTo>
                  <a:cubicBezTo>
                    <a:pt x="350520" y="295275"/>
                    <a:pt x="334391" y="279146"/>
                    <a:pt x="314833" y="279146"/>
                  </a:cubicBezTo>
                  <a:lnTo>
                    <a:pt x="243332" y="279146"/>
                  </a:lnTo>
                  <a:cubicBezTo>
                    <a:pt x="184912" y="279146"/>
                    <a:pt x="136271" y="230505"/>
                    <a:pt x="136271" y="172085"/>
                  </a:cubicBezTo>
                  <a:lnTo>
                    <a:pt x="136271" y="116840"/>
                  </a:lnTo>
                  <a:lnTo>
                    <a:pt x="149225" y="126492"/>
                  </a:lnTo>
                  <a:cubicBezTo>
                    <a:pt x="155702" y="132969"/>
                    <a:pt x="164592" y="136271"/>
                    <a:pt x="173482" y="136271"/>
                  </a:cubicBezTo>
                  <a:cubicBezTo>
                    <a:pt x="182372" y="136271"/>
                    <a:pt x="191262" y="132969"/>
                    <a:pt x="197739" y="126492"/>
                  </a:cubicBezTo>
                  <a:cubicBezTo>
                    <a:pt x="210693" y="116840"/>
                    <a:pt x="210693" y="90805"/>
                    <a:pt x="197739" y="77851"/>
                  </a:cubicBezTo>
                  <a:lnTo>
                    <a:pt x="129794" y="9652"/>
                  </a:lnTo>
                  <a:cubicBezTo>
                    <a:pt x="123317" y="3175"/>
                    <a:pt x="113538" y="0"/>
                    <a:pt x="104267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74" name="Group 143">
            <a:extLst>
              <a:ext uri="{FF2B5EF4-FFF2-40B4-BE49-F238E27FC236}">
                <a16:creationId xmlns:a16="http://schemas.microsoft.com/office/drawing/2014/main" id="{A949EF38-A3BA-B29C-BA97-6D9006E9759F}"/>
              </a:ext>
            </a:extLst>
          </p:cNvPr>
          <p:cNvGrpSpPr/>
          <p:nvPr/>
        </p:nvGrpSpPr>
        <p:grpSpPr>
          <a:xfrm>
            <a:off x="9470288" y="2136328"/>
            <a:ext cx="637740" cy="474660"/>
            <a:chOff x="0" y="0"/>
            <a:chExt cx="850320" cy="632880"/>
          </a:xfrm>
        </p:grpSpPr>
        <p:sp>
          <p:nvSpPr>
            <p:cNvPr id="375" name="Freeform 144">
              <a:extLst>
                <a:ext uri="{FF2B5EF4-FFF2-40B4-BE49-F238E27FC236}">
                  <a16:creationId xmlns:a16="http://schemas.microsoft.com/office/drawing/2014/main" id="{A1CEDC0C-57B9-D5A9-B23C-57847BDC6BDF}"/>
                </a:ext>
              </a:extLst>
            </p:cNvPr>
            <p:cNvSpPr/>
            <p:nvPr/>
          </p:nvSpPr>
          <p:spPr>
            <a:xfrm>
              <a:off x="127" y="0"/>
              <a:ext cx="850138" cy="632714"/>
            </a:xfrm>
            <a:custGeom>
              <a:avLst/>
              <a:gdLst/>
              <a:ahLst/>
              <a:cxnLst/>
              <a:rect l="l" t="t" r="r" b="b"/>
              <a:pathLst>
                <a:path w="850138" h="632714">
                  <a:moveTo>
                    <a:pt x="431546" y="0"/>
                  </a:moveTo>
                  <a:cubicBezTo>
                    <a:pt x="236728" y="0"/>
                    <a:pt x="77851" y="159004"/>
                    <a:pt x="77851" y="353695"/>
                  </a:cubicBezTo>
                  <a:lnTo>
                    <a:pt x="77851" y="363474"/>
                  </a:lnTo>
                  <a:cubicBezTo>
                    <a:pt x="35560" y="379730"/>
                    <a:pt x="9652" y="415417"/>
                    <a:pt x="9652" y="460883"/>
                  </a:cubicBezTo>
                  <a:lnTo>
                    <a:pt x="9652" y="528955"/>
                  </a:lnTo>
                  <a:cubicBezTo>
                    <a:pt x="0" y="584200"/>
                    <a:pt x="48641" y="632714"/>
                    <a:pt x="103759" y="632714"/>
                  </a:cubicBezTo>
                  <a:cubicBezTo>
                    <a:pt x="116713" y="632714"/>
                    <a:pt x="129667" y="629539"/>
                    <a:pt x="142748" y="626237"/>
                  </a:cubicBezTo>
                  <a:lnTo>
                    <a:pt x="142748" y="350520"/>
                  </a:lnTo>
                  <a:cubicBezTo>
                    <a:pt x="142748" y="194691"/>
                    <a:pt x="272542" y="64897"/>
                    <a:pt x="425069" y="64897"/>
                  </a:cubicBezTo>
                  <a:cubicBezTo>
                    <a:pt x="580771" y="64897"/>
                    <a:pt x="710565" y="194691"/>
                    <a:pt x="710565" y="350520"/>
                  </a:cubicBezTo>
                  <a:lnTo>
                    <a:pt x="710565" y="626237"/>
                  </a:lnTo>
                  <a:cubicBezTo>
                    <a:pt x="720344" y="629539"/>
                    <a:pt x="733298" y="632714"/>
                    <a:pt x="746252" y="632714"/>
                  </a:cubicBezTo>
                  <a:cubicBezTo>
                    <a:pt x="801370" y="632714"/>
                    <a:pt x="850138" y="584073"/>
                    <a:pt x="850138" y="528828"/>
                  </a:cubicBezTo>
                  <a:lnTo>
                    <a:pt x="850138" y="460883"/>
                  </a:lnTo>
                  <a:cubicBezTo>
                    <a:pt x="850138" y="415417"/>
                    <a:pt x="824230" y="373253"/>
                    <a:pt x="781939" y="363601"/>
                  </a:cubicBezTo>
                  <a:lnTo>
                    <a:pt x="781939" y="353822"/>
                  </a:lnTo>
                  <a:cubicBezTo>
                    <a:pt x="782066" y="159004"/>
                    <a:pt x="623062" y="0"/>
                    <a:pt x="43154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76" name="Group 145">
            <a:extLst>
              <a:ext uri="{FF2B5EF4-FFF2-40B4-BE49-F238E27FC236}">
                <a16:creationId xmlns:a16="http://schemas.microsoft.com/office/drawing/2014/main" id="{FE220CF9-5B3D-3295-3FBA-EA7CE8CC7737}"/>
              </a:ext>
            </a:extLst>
          </p:cNvPr>
          <p:cNvGrpSpPr/>
          <p:nvPr/>
        </p:nvGrpSpPr>
        <p:grpSpPr>
          <a:xfrm>
            <a:off x="9631208" y="2294548"/>
            <a:ext cx="324000" cy="161460"/>
            <a:chOff x="0" y="0"/>
            <a:chExt cx="432000" cy="215280"/>
          </a:xfrm>
        </p:grpSpPr>
        <p:sp>
          <p:nvSpPr>
            <p:cNvPr id="377" name="Freeform 146">
              <a:extLst>
                <a:ext uri="{FF2B5EF4-FFF2-40B4-BE49-F238E27FC236}">
                  <a16:creationId xmlns:a16="http://schemas.microsoft.com/office/drawing/2014/main" id="{2291E1CA-78BE-6A3E-D692-4467CE0B13A3}"/>
                </a:ext>
              </a:extLst>
            </p:cNvPr>
            <p:cNvSpPr/>
            <p:nvPr/>
          </p:nvSpPr>
          <p:spPr>
            <a:xfrm>
              <a:off x="127" y="127"/>
              <a:ext cx="431927" cy="215011"/>
            </a:xfrm>
            <a:custGeom>
              <a:avLst/>
              <a:gdLst/>
              <a:ahLst/>
              <a:cxnLst/>
              <a:rect l="l" t="t" r="r" b="b"/>
              <a:pathLst>
                <a:path w="431927" h="215011">
                  <a:moveTo>
                    <a:pt x="178562" y="0"/>
                  </a:moveTo>
                  <a:cubicBezTo>
                    <a:pt x="81153" y="0"/>
                    <a:pt x="0" y="77851"/>
                    <a:pt x="0" y="175133"/>
                  </a:cubicBezTo>
                  <a:lnTo>
                    <a:pt x="0" y="210820"/>
                  </a:lnTo>
                  <a:lnTo>
                    <a:pt x="126619" y="210820"/>
                  </a:lnTo>
                  <a:cubicBezTo>
                    <a:pt x="159131" y="210820"/>
                    <a:pt x="194691" y="210820"/>
                    <a:pt x="207772" y="204343"/>
                  </a:cubicBezTo>
                  <a:cubicBezTo>
                    <a:pt x="211074" y="201041"/>
                    <a:pt x="214249" y="188087"/>
                    <a:pt x="214249" y="178435"/>
                  </a:cubicBezTo>
                  <a:cubicBezTo>
                    <a:pt x="214249" y="159004"/>
                    <a:pt x="230505" y="142748"/>
                    <a:pt x="253238" y="142748"/>
                  </a:cubicBezTo>
                  <a:cubicBezTo>
                    <a:pt x="272669" y="142748"/>
                    <a:pt x="289052" y="159004"/>
                    <a:pt x="289052" y="178435"/>
                  </a:cubicBezTo>
                  <a:cubicBezTo>
                    <a:pt x="289052" y="188087"/>
                    <a:pt x="289052" y="201041"/>
                    <a:pt x="295529" y="204343"/>
                  </a:cubicBezTo>
                  <a:cubicBezTo>
                    <a:pt x="303149" y="211836"/>
                    <a:pt x="318516" y="215011"/>
                    <a:pt x="336550" y="215011"/>
                  </a:cubicBezTo>
                  <a:cubicBezTo>
                    <a:pt x="349250" y="215011"/>
                    <a:pt x="363220" y="213487"/>
                    <a:pt x="376809" y="210820"/>
                  </a:cubicBezTo>
                  <a:lnTo>
                    <a:pt x="431927" y="210820"/>
                  </a:lnTo>
                  <a:lnTo>
                    <a:pt x="431927" y="175133"/>
                  </a:lnTo>
                  <a:lnTo>
                    <a:pt x="425323" y="175133"/>
                  </a:lnTo>
                  <a:cubicBezTo>
                    <a:pt x="425323" y="77851"/>
                    <a:pt x="344170" y="0"/>
                    <a:pt x="24676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78" name="Group 147">
            <a:extLst>
              <a:ext uri="{FF2B5EF4-FFF2-40B4-BE49-F238E27FC236}">
                <a16:creationId xmlns:a16="http://schemas.microsoft.com/office/drawing/2014/main" id="{3F951D09-AF9C-E070-720F-C19F43F26EF5}"/>
              </a:ext>
            </a:extLst>
          </p:cNvPr>
          <p:cNvGrpSpPr/>
          <p:nvPr/>
        </p:nvGrpSpPr>
        <p:grpSpPr>
          <a:xfrm>
            <a:off x="9631208" y="2486788"/>
            <a:ext cx="324000" cy="228960"/>
            <a:chOff x="0" y="0"/>
            <a:chExt cx="432000" cy="305280"/>
          </a:xfrm>
        </p:grpSpPr>
        <p:sp>
          <p:nvSpPr>
            <p:cNvPr id="379" name="Freeform 148">
              <a:extLst>
                <a:ext uri="{FF2B5EF4-FFF2-40B4-BE49-F238E27FC236}">
                  <a16:creationId xmlns:a16="http://schemas.microsoft.com/office/drawing/2014/main" id="{9A287BFD-A2C5-8E99-EE44-5D2A804AEBCB}"/>
                </a:ext>
              </a:extLst>
            </p:cNvPr>
            <p:cNvSpPr/>
            <p:nvPr/>
          </p:nvSpPr>
          <p:spPr>
            <a:xfrm>
              <a:off x="127" y="127"/>
              <a:ext cx="431800" cy="304927"/>
            </a:xfrm>
            <a:custGeom>
              <a:avLst/>
              <a:gdLst/>
              <a:ahLst/>
              <a:cxnLst/>
              <a:rect l="l" t="t" r="r" b="b"/>
              <a:pathLst>
                <a:path w="431800" h="304927">
                  <a:moveTo>
                    <a:pt x="246761" y="0"/>
                  </a:moveTo>
                  <a:cubicBezTo>
                    <a:pt x="214249" y="25908"/>
                    <a:pt x="172085" y="25908"/>
                    <a:pt x="126619" y="25908"/>
                  </a:cubicBezTo>
                  <a:lnTo>
                    <a:pt x="0" y="25908"/>
                  </a:lnTo>
                  <a:lnTo>
                    <a:pt x="0" y="93980"/>
                  </a:lnTo>
                  <a:cubicBezTo>
                    <a:pt x="0" y="210947"/>
                    <a:pt x="97409" y="304927"/>
                    <a:pt x="217551" y="304927"/>
                  </a:cubicBezTo>
                  <a:cubicBezTo>
                    <a:pt x="334391" y="304927"/>
                    <a:pt x="431800" y="210820"/>
                    <a:pt x="431800" y="93980"/>
                  </a:cubicBezTo>
                  <a:lnTo>
                    <a:pt x="431800" y="25908"/>
                  </a:lnTo>
                  <a:lnTo>
                    <a:pt x="357124" y="25908"/>
                  </a:lnTo>
                  <a:cubicBezTo>
                    <a:pt x="318135" y="25908"/>
                    <a:pt x="275971" y="19431"/>
                    <a:pt x="24676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80" name="Group 149">
            <a:extLst>
              <a:ext uri="{FF2B5EF4-FFF2-40B4-BE49-F238E27FC236}">
                <a16:creationId xmlns:a16="http://schemas.microsoft.com/office/drawing/2014/main" id="{0C91FD79-9DA7-801C-BF10-1E4D0E3C2158}"/>
              </a:ext>
            </a:extLst>
          </p:cNvPr>
          <p:cNvGrpSpPr/>
          <p:nvPr/>
        </p:nvGrpSpPr>
        <p:grpSpPr>
          <a:xfrm>
            <a:off x="10057268" y="2610988"/>
            <a:ext cx="324000" cy="161460"/>
            <a:chOff x="0" y="0"/>
            <a:chExt cx="432000" cy="215280"/>
          </a:xfrm>
        </p:grpSpPr>
        <p:sp>
          <p:nvSpPr>
            <p:cNvPr id="381" name="Freeform 150">
              <a:extLst>
                <a:ext uri="{FF2B5EF4-FFF2-40B4-BE49-F238E27FC236}">
                  <a16:creationId xmlns:a16="http://schemas.microsoft.com/office/drawing/2014/main" id="{AA378D3F-AE0D-0587-DA80-44C17FB37F0C}"/>
                </a:ext>
              </a:extLst>
            </p:cNvPr>
            <p:cNvSpPr/>
            <p:nvPr/>
          </p:nvSpPr>
          <p:spPr>
            <a:xfrm>
              <a:off x="0" y="0"/>
              <a:ext cx="432054" cy="215265"/>
            </a:xfrm>
            <a:custGeom>
              <a:avLst/>
              <a:gdLst/>
              <a:ahLst/>
              <a:cxnLst/>
              <a:rect l="l" t="t" r="r" b="b"/>
              <a:pathLst>
                <a:path w="432054" h="215265">
                  <a:moveTo>
                    <a:pt x="175387" y="0"/>
                  </a:moveTo>
                  <a:cubicBezTo>
                    <a:pt x="77978" y="0"/>
                    <a:pt x="0" y="77978"/>
                    <a:pt x="0" y="175260"/>
                  </a:cubicBezTo>
                  <a:lnTo>
                    <a:pt x="0" y="210947"/>
                  </a:lnTo>
                  <a:lnTo>
                    <a:pt x="126746" y="210947"/>
                  </a:lnTo>
                  <a:cubicBezTo>
                    <a:pt x="159258" y="210947"/>
                    <a:pt x="194945" y="210947"/>
                    <a:pt x="208026" y="204470"/>
                  </a:cubicBezTo>
                  <a:cubicBezTo>
                    <a:pt x="211201" y="201295"/>
                    <a:pt x="214503" y="188341"/>
                    <a:pt x="214503" y="178562"/>
                  </a:cubicBezTo>
                  <a:cubicBezTo>
                    <a:pt x="214503" y="159131"/>
                    <a:pt x="230632" y="142875"/>
                    <a:pt x="253492" y="142875"/>
                  </a:cubicBezTo>
                  <a:cubicBezTo>
                    <a:pt x="272923" y="142875"/>
                    <a:pt x="289179" y="159004"/>
                    <a:pt x="289179" y="178562"/>
                  </a:cubicBezTo>
                  <a:cubicBezTo>
                    <a:pt x="289179" y="188341"/>
                    <a:pt x="289179" y="201295"/>
                    <a:pt x="295656" y="204470"/>
                  </a:cubicBezTo>
                  <a:cubicBezTo>
                    <a:pt x="303276" y="212090"/>
                    <a:pt x="318770" y="215265"/>
                    <a:pt x="336677" y="215265"/>
                  </a:cubicBezTo>
                  <a:cubicBezTo>
                    <a:pt x="349377" y="215265"/>
                    <a:pt x="363347" y="213614"/>
                    <a:pt x="376936" y="210947"/>
                  </a:cubicBezTo>
                  <a:lnTo>
                    <a:pt x="432054" y="210947"/>
                  </a:lnTo>
                  <a:lnTo>
                    <a:pt x="432054" y="175260"/>
                  </a:lnTo>
                  <a:cubicBezTo>
                    <a:pt x="422148" y="77978"/>
                    <a:pt x="340995" y="0"/>
                    <a:pt x="24358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82" name="Group 151">
            <a:extLst>
              <a:ext uri="{FF2B5EF4-FFF2-40B4-BE49-F238E27FC236}">
                <a16:creationId xmlns:a16="http://schemas.microsoft.com/office/drawing/2014/main" id="{FC4C2F48-1CDC-AF13-054D-9A1E5CBEDBC5}"/>
              </a:ext>
            </a:extLst>
          </p:cNvPr>
          <p:cNvGrpSpPr/>
          <p:nvPr/>
        </p:nvGrpSpPr>
        <p:grpSpPr>
          <a:xfrm>
            <a:off x="10054568" y="2803228"/>
            <a:ext cx="316440" cy="231120"/>
            <a:chOff x="0" y="0"/>
            <a:chExt cx="421920" cy="308160"/>
          </a:xfrm>
        </p:grpSpPr>
        <p:sp>
          <p:nvSpPr>
            <p:cNvPr id="383" name="Freeform 152">
              <a:extLst>
                <a:ext uri="{FF2B5EF4-FFF2-40B4-BE49-F238E27FC236}">
                  <a16:creationId xmlns:a16="http://schemas.microsoft.com/office/drawing/2014/main" id="{33D62CC2-B6A5-6CE2-CA60-50FB6627D2BD}"/>
                </a:ext>
              </a:extLst>
            </p:cNvPr>
            <p:cNvSpPr/>
            <p:nvPr/>
          </p:nvSpPr>
          <p:spPr>
            <a:xfrm>
              <a:off x="127" y="0"/>
              <a:ext cx="421767" cy="308102"/>
            </a:xfrm>
            <a:custGeom>
              <a:avLst/>
              <a:gdLst/>
              <a:ahLst/>
              <a:cxnLst/>
              <a:rect l="l" t="t" r="r" b="b"/>
              <a:pathLst>
                <a:path w="421767" h="308102">
                  <a:moveTo>
                    <a:pt x="246507" y="0"/>
                  </a:moveTo>
                  <a:cubicBezTo>
                    <a:pt x="214122" y="25908"/>
                    <a:pt x="168656" y="25908"/>
                    <a:pt x="126492" y="25908"/>
                  </a:cubicBezTo>
                  <a:lnTo>
                    <a:pt x="0" y="25908"/>
                  </a:lnTo>
                  <a:lnTo>
                    <a:pt x="0" y="94107"/>
                  </a:lnTo>
                  <a:cubicBezTo>
                    <a:pt x="0" y="210820"/>
                    <a:pt x="93980" y="308102"/>
                    <a:pt x="210947" y="308102"/>
                  </a:cubicBezTo>
                  <a:cubicBezTo>
                    <a:pt x="327914" y="308102"/>
                    <a:pt x="421767" y="210820"/>
                    <a:pt x="421767" y="94107"/>
                  </a:cubicBezTo>
                  <a:lnTo>
                    <a:pt x="421767" y="25908"/>
                  </a:lnTo>
                  <a:lnTo>
                    <a:pt x="353568" y="25908"/>
                  </a:lnTo>
                  <a:cubicBezTo>
                    <a:pt x="311404" y="25908"/>
                    <a:pt x="275717" y="19431"/>
                    <a:pt x="246507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84" name="Group 153">
            <a:extLst>
              <a:ext uri="{FF2B5EF4-FFF2-40B4-BE49-F238E27FC236}">
                <a16:creationId xmlns:a16="http://schemas.microsoft.com/office/drawing/2014/main" id="{640EB0CD-8EA9-EEBB-A734-CFB3A02926DD}"/>
              </a:ext>
            </a:extLst>
          </p:cNvPr>
          <p:cNvGrpSpPr/>
          <p:nvPr/>
        </p:nvGrpSpPr>
        <p:grpSpPr>
          <a:xfrm>
            <a:off x="5211308" y="2137408"/>
            <a:ext cx="530820" cy="529200"/>
            <a:chOff x="0" y="0"/>
            <a:chExt cx="707760" cy="705600"/>
          </a:xfrm>
        </p:grpSpPr>
        <p:sp>
          <p:nvSpPr>
            <p:cNvPr id="385" name="Freeform 154">
              <a:extLst>
                <a:ext uri="{FF2B5EF4-FFF2-40B4-BE49-F238E27FC236}">
                  <a16:creationId xmlns:a16="http://schemas.microsoft.com/office/drawing/2014/main" id="{EA0BCA12-0B38-CE47-EFCC-8E6A4A7D2278}"/>
                </a:ext>
              </a:extLst>
            </p:cNvPr>
            <p:cNvSpPr/>
            <p:nvPr/>
          </p:nvSpPr>
          <p:spPr>
            <a:xfrm>
              <a:off x="0" y="0"/>
              <a:ext cx="707898" cy="705612"/>
            </a:xfrm>
            <a:custGeom>
              <a:avLst/>
              <a:gdLst/>
              <a:ahLst/>
              <a:cxnLst/>
              <a:rect l="l" t="t" r="r" b="b"/>
              <a:pathLst>
                <a:path w="707898" h="705612">
                  <a:moveTo>
                    <a:pt x="357251" y="139573"/>
                  </a:moveTo>
                  <a:cubicBezTo>
                    <a:pt x="435229" y="139573"/>
                    <a:pt x="500126" y="204470"/>
                    <a:pt x="500126" y="282321"/>
                  </a:cubicBezTo>
                  <a:lnTo>
                    <a:pt x="500126" y="425069"/>
                  </a:lnTo>
                  <a:cubicBezTo>
                    <a:pt x="500126" y="447802"/>
                    <a:pt x="490347" y="473837"/>
                    <a:pt x="477393" y="496570"/>
                  </a:cubicBezTo>
                  <a:lnTo>
                    <a:pt x="487172" y="506222"/>
                  </a:lnTo>
                  <a:cubicBezTo>
                    <a:pt x="500126" y="519176"/>
                    <a:pt x="500126" y="541909"/>
                    <a:pt x="487172" y="554990"/>
                  </a:cubicBezTo>
                  <a:cubicBezTo>
                    <a:pt x="480695" y="561467"/>
                    <a:pt x="471678" y="564642"/>
                    <a:pt x="462788" y="564642"/>
                  </a:cubicBezTo>
                  <a:cubicBezTo>
                    <a:pt x="453898" y="564642"/>
                    <a:pt x="445008" y="561467"/>
                    <a:pt x="438404" y="554990"/>
                  </a:cubicBezTo>
                  <a:lnTo>
                    <a:pt x="431800" y="545211"/>
                  </a:lnTo>
                  <a:cubicBezTo>
                    <a:pt x="409067" y="558165"/>
                    <a:pt x="386334" y="567944"/>
                    <a:pt x="357124" y="567944"/>
                  </a:cubicBezTo>
                  <a:cubicBezTo>
                    <a:pt x="279146" y="567944"/>
                    <a:pt x="214122" y="503047"/>
                    <a:pt x="214122" y="425069"/>
                  </a:cubicBezTo>
                  <a:lnTo>
                    <a:pt x="214122" y="282321"/>
                  </a:lnTo>
                  <a:cubicBezTo>
                    <a:pt x="214122" y="204470"/>
                    <a:pt x="279019" y="139573"/>
                    <a:pt x="357124" y="139573"/>
                  </a:cubicBezTo>
                  <a:close/>
                  <a:moveTo>
                    <a:pt x="357251" y="0"/>
                  </a:moveTo>
                  <a:cubicBezTo>
                    <a:pt x="162306" y="0"/>
                    <a:pt x="3302" y="162306"/>
                    <a:pt x="3302" y="350520"/>
                  </a:cubicBezTo>
                  <a:cubicBezTo>
                    <a:pt x="3302" y="412115"/>
                    <a:pt x="19431" y="470662"/>
                    <a:pt x="48768" y="525780"/>
                  </a:cubicBezTo>
                  <a:lnTo>
                    <a:pt x="3302" y="658876"/>
                  </a:lnTo>
                  <a:cubicBezTo>
                    <a:pt x="0" y="671830"/>
                    <a:pt x="3302" y="688086"/>
                    <a:pt x="12954" y="697865"/>
                  </a:cubicBezTo>
                  <a:cubicBezTo>
                    <a:pt x="17653" y="702564"/>
                    <a:pt x="27686" y="705612"/>
                    <a:pt x="37846" y="705612"/>
                  </a:cubicBezTo>
                  <a:cubicBezTo>
                    <a:pt x="41529" y="705612"/>
                    <a:pt x="45212" y="705231"/>
                    <a:pt x="48768" y="704342"/>
                  </a:cubicBezTo>
                  <a:lnTo>
                    <a:pt x="181864" y="658876"/>
                  </a:lnTo>
                  <a:cubicBezTo>
                    <a:pt x="237109" y="688086"/>
                    <a:pt x="295529" y="704342"/>
                    <a:pt x="357251" y="704342"/>
                  </a:cubicBezTo>
                  <a:cubicBezTo>
                    <a:pt x="552069" y="704342"/>
                    <a:pt x="707898" y="545338"/>
                    <a:pt x="707898" y="350647"/>
                  </a:cubicBezTo>
                  <a:cubicBezTo>
                    <a:pt x="707898" y="155956"/>
                    <a:pt x="552069" y="0"/>
                    <a:pt x="35725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86" name="Group 155">
            <a:extLst>
              <a:ext uri="{FF2B5EF4-FFF2-40B4-BE49-F238E27FC236}">
                <a16:creationId xmlns:a16="http://schemas.microsoft.com/office/drawing/2014/main" id="{B635374A-030A-1AE3-6B48-5BC020738370}"/>
              </a:ext>
            </a:extLst>
          </p:cNvPr>
          <p:cNvGrpSpPr/>
          <p:nvPr/>
        </p:nvGrpSpPr>
        <p:grpSpPr>
          <a:xfrm>
            <a:off x="5428388" y="2297788"/>
            <a:ext cx="102600" cy="209520"/>
            <a:chOff x="0" y="0"/>
            <a:chExt cx="136800" cy="279360"/>
          </a:xfrm>
        </p:grpSpPr>
        <p:sp>
          <p:nvSpPr>
            <p:cNvPr id="387" name="Freeform 156">
              <a:extLst>
                <a:ext uri="{FF2B5EF4-FFF2-40B4-BE49-F238E27FC236}">
                  <a16:creationId xmlns:a16="http://schemas.microsoft.com/office/drawing/2014/main" id="{29AB4547-ED0E-7777-113F-813D1837E460}"/>
                </a:ext>
              </a:extLst>
            </p:cNvPr>
            <p:cNvSpPr/>
            <p:nvPr/>
          </p:nvSpPr>
          <p:spPr>
            <a:xfrm>
              <a:off x="127" y="127"/>
              <a:ext cx="136652" cy="279146"/>
            </a:xfrm>
            <a:custGeom>
              <a:avLst/>
              <a:gdLst/>
              <a:ahLst/>
              <a:cxnLst/>
              <a:rect l="l" t="t" r="r" b="b"/>
              <a:pathLst>
                <a:path w="136652" h="279146">
                  <a:moveTo>
                    <a:pt x="68326" y="0"/>
                  </a:moveTo>
                  <a:cubicBezTo>
                    <a:pt x="26035" y="0"/>
                    <a:pt x="0" y="32385"/>
                    <a:pt x="0" y="68072"/>
                  </a:cubicBezTo>
                  <a:lnTo>
                    <a:pt x="0" y="210947"/>
                  </a:lnTo>
                  <a:cubicBezTo>
                    <a:pt x="0" y="250063"/>
                    <a:pt x="32512" y="279146"/>
                    <a:pt x="68326" y="279146"/>
                  </a:cubicBezTo>
                  <a:cubicBezTo>
                    <a:pt x="71501" y="279146"/>
                    <a:pt x="81280" y="279146"/>
                    <a:pt x="84582" y="275971"/>
                  </a:cubicBezTo>
                  <a:lnTo>
                    <a:pt x="78105" y="266192"/>
                  </a:lnTo>
                  <a:cubicBezTo>
                    <a:pt x="65151" y="256540"/>
                    <a:pt x="65151" y="230505"/>
                    <a:pt x="78105" y="217424"/>
                  </a:cubicBezTo>
                  <a:cubicBezTo>
                    <a:pt x="82931" y="212598"/>
                    <a:pt x="91948" y="210185"/>
                    <a:pt x="100965" y="210185"/>
                  </a:cubicBezTo>
                  <a:cubicBezTo>
                    <a:pt x="109982" y="210185"/>
                    <a:pt x="118872" y="212598"/>
                    <a:pt x="123698" y="217424"/>
                  </a:cubicBezTo>
                  <a:lnTo>
                    <a:pt x="133477" y="227203"/>
                  </a:lnTo>
                  <a:cubicBezTo>
                    <a:pt x="133477" y="224028"/>
                    <a:pt x="136652" y="214249"/>
                    <a:pt x="136652" y="210947"/>
                  </a:cubicBezTo>
                  <a:lnTo>
                    <a:pt x="136652" y="68072"/>
                  </a:lnTo>
                  <a:cubicBezTo>
                    <a:pt x="136525" y="29083"/>
                    <a:pt x="107315" y="0"/>
                    <a:pt x="6832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88" name="Group 157">
            <a:extLst>
              <a:ext uri="{FF2B5EF4-FFF2-40B4-BE49-F238E27FC236}">
                <a16:creationId xmlns:a16="http://schemas.microsoft.com/office/drawing/2014/main" id="{C86C1F15-5BEC-04E9-1D6B-52A910B8DC3A}"/>
              </a:ext>
            </a:extLst>
          </p:cNvPr>
          <p:cNvGrpSpPr/>
          <p:nvPr/>
        </p:nvGrpSpPr>
        <p:grpSpPr>
          <a:xfrm>
            <a:off x="4973168" y="2558608"/>
            <a:ext cx="214380" cy="214380"/>
            <a:chOff x="0" y="0"/>
            <a:chExt cx="285840" cy="285840"/>
          </a:xfrm>
        </p:grpSpPr>
        <p:sp>
          <p:nvSpPr>
            <p:cNvPr id="389" name="Freeform 158">
              <a:extLst>
                <a:ext uri="{FF2B5EF4-FFF2-40B4-BE49-F238E27FC236}">
                  <a16:creationId xmlns:a16="http://schemas.microsoft.com/office/drawing/2014/main" id="{A0F42BA6-0A7C-FF36-BAA8-F393BDEE058B}"/>
                </a:ext>
              </a:extLst>
            </p:cNvPr>
            <p:cNvSpPr/>
            <p:nvPr/>
          </p:nvSpPr>
          <p:spPr>
            <a:xfrm>
              <a:off x="127" y="127"/>
              <a:ext cx="285750" cy="285623"/>
            </a:xfrm>
            <a:custGeom>
              <a:avLst/>
              <a:gdLst/>
              <a:ahLst/>
              <a:cxnLst/>
              <a:rect l="l" t="t" r="r" b="b"/>
              <a:pathLst>
                <a:path w="285750" h="285623">
                  <a:moveTo>
                    <a:pt x="142875" y="0"/>
                  </a:moveTo>
                  <a:cubicBezTo>
                    <a:pt x="64897" y="0"/>
                    <a:pt x="0" y="64897"/>
                    <a:pt x="0" y="142748"/>
                  </a:cubicBezTo>
                  <a:cubicBezTo>
                    <a:pt x="6477" y="220726"/>
                    <a:pt x="64897" y="285623"/>
                    <a:pt x="142875" y="285623"/>
                  </a:cubicBezTo>
                  <a:cubicBezTo>
                    <a:pt x="220853" y="285623"/>
                    <a:pt x="285750" y="220726"/>
                    <a:pt x="285750" y="142748"/>
                  </a:cubicBezTo>
                  <a:cubicBezTo>
                    <a:pt x="285750" y="64770"/>
                    <a:pt x="220726" y="0"/>
                    <a:pt x="14287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90" name="Group 159">
            <a:extLst>
              <a:ext uri="{FF2B5EF4-FFF2-40B4-BE49-F238E27FC236}">
                <a16:creationId xmlns:a16="http://schemas.microsoft.com/office/drawing/2014/main" id="{AD5C2945-7A97-5689-226E-9499A65111EF}"/>
              </a:ext>
            </a:extLst>
          </p:cNvPr>
          <p:cNvGrpSpPr/>
          <p:nvPr/>
        </p:nvGrpSpPr>
        <p:grpSpPr>
          <a:xfrm>
            <a:off x="4870568" y="2823748"/>
            <a:ext cx="423900" cy="214380"/>
            <a:chOff x="0" y="0"/>
            <a:chExt cx="565200" cy="285840"/>
          </a:xfrm>
        </p:grpSpPr>
        <p:sp>
          <p:nvSpPr>
            <p:cNvPr id="391" name="Freeform 160">
              <a:extLst>
                <a:ext uri="{FF2B5EF4-FFF2-40B4-BE49-F238E27FC236}">
                  <a16:creationId xmlns:a16="http://schemas.microsoft.com/office/drawing/2014/main" id="{9C8B7A12-C5A7-7327-8777-CF780976AE44}"/>
                </a:ext>
              </a:extLst>
            </p:cNvPr>
            <p:cNvSpPr/>
            <p:nvPr/>
          </p:nvSpPr>
          <p:spPr>
            <a:xfrm>
              <a:off x="0" y="127"/>
              <a:ext cx="565150" cy="285623"/>
            </a:xfrm>
            <a:custGeom>
              <a:avLst/>
              <a:gdLst/>
              <a:ahLst/>
              <a:cxnLst/>
              <a:rect l="l" t="t" r="r" b="b"/>
              <a:pathLst>
                <a:path w="565150" h="285623">
                  <a:moveTo>
                    <a:pt x="282575" y="0"/>
                  </a:moveTo>
                  <a:cubicBezTo>
                    <a:pt x="143002" y="0"/>
                    <a:pt x="22733" y="107061"/>
                    <a:pt x="3302" y="243459"/>
                  </a:cubicBezTo>
                  <a:cubicBezTo>
                    <a:pt x="0" y="262890"/>
                    <a:pt x="16256" y="285623"/>
                    <a:pt x="35814" y="285623"/>
                  </a:cubicBezTo>
                  <a:lnTo>
                    <a:pt x="526161" y="285623"/>
                  </a:lnTo>
                  <a:cubicBezTo>
                    <a:pt x="548894" y="285623"/>
                    <a:pt x="565150" y="263017"/>
                    <a:pt x="565150" y="243459"/>
                  </a:cubicBezTo>
                  <a:cubicBezTo>
                    <a:pt x="542417" y="107061"/>
                    <a:pt x="425450" y="0"/>
                    <a:pt x="28257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92" name="Group 161">
            <a:extLst>
              <a:ext uri="{FF2B5EF4-FFF2-40B4-BE49-F238E27FC236}">
                <a16:creationId xmlns:a16="http://schemas.microsoft.com/office/drawing/2014/main" id="{230E6A9D-93D9-8EE6-A873-00149E1C06D3}"/>
              </a:ext>
            </a:extLst>
          </p:cNvPr>
          <p:cNvGrpSpPr/>
          <p:nvPr/>
        </p:nvGrpSpPr>
        <p:grpSpPr>
          <a:xfrm>
            <a:off x="11708588" y="2797288"/>
            <a:ext cx="102060" cy="104760"/>
            <a:chOff x="0" y="0"/>
            <a:chExt cx="136080" cy="139680"/>
          </a:xfrm>
        </p:grpSpPr>
        <p:sp>
          <p:nvSpPr>
            <p:cNvPr id="393" name="Freeform 162">
              <a:extLst>
                <a:ext uri="{FF2B5EF4-FFF2-40B4-BE49-F238E27FC236}">
                  <a16:creationId xmlns:a16="http://schemas.microsoft.com/office/drawing/2014/main" id="{FA484A92-61A7-5591-1482-06D4DAE2FA5F}"/>
                </a:ext>
              </a:extLst>
            </p:cNvPr>
            <p:cNvSpPr/>
            <p:nvPr/>
          </p:nvSpPr>
          <p:spPr>
            <a:xfrm>
              <a:off x="127" y="0"/>
              <a:ext cx="136017" cy="139573"/>
            </a:xfrm>
            <a:custGeom>
              <a:avLst/>
              <a:gdLst/>
              <a:ahLst/>
              <a:cxnLst/>
              <a:rect l="l" t="t" r="r" b="b"/>
              <a:pathLst>
                <a:path w="136017" h="139573">
                  <a:moveTo>
                    <a:pt x="67945" y="0"/>
                  </a:moveTo>
                  <a:cubicBezTo>
                    <a:pt x="29083" y="0"/>
                    <a:pt x="0" y="32385"/>
                    <a:pt x="0" y="71374"/>
                  </a:cubicBezTo>
                  <a:cubicBezTo>
                    <a:pt x="0" y="107061"/>
                    <a:pt x="29083" y="139573"/>
                    <a:pt x="67945" y="139573"/>
                  </a:cubicBezTo>
                  <a:cubicBezTo>
                    <a:pt x="106807" y="139573"/>
                    <a:pt x="136017" y="107188"/>
                    <a:pt x="136017" y="71374"/>
                  </a:cubicBezTo>
                  <a:cubicBezTo>
                    <a:pt x="135890" y="32385"/>
                    <a:pt x="106807" y="0"/>
                    <a:pt x="6794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94" name="Group 163">
            <a:extLst>
              <a:ext uri="{FF2B5EF4-FFF2-40B4-BE49-F238E27FC236}">
                <a16:creationId xmlns:a16="http://schemas.microsoft.com/office/drawing/2014/main" id="{77F6CD40-90D7-9FAD-F4FD-26E70DFFF03A}"/>
              </a:ext>
            </a:extLst>
          </p:cNvPr>
          <p:cNvGrpSpPr/>
          <p:nvPr/>
        </p:nvGrpSpPr>
        <p:grpSpPr>
          <a:xfrm>
            <a:off x="11440748" y="2137408"/>
            <a:ext cx="53460" cy="319140"/>
            <a:chOff x="0" y="0"/>
            <a:chExt cx="71280" cy="425520"/>
          </a:xfrm>
        </p:grpSpPr>
        <p:sp>
          <p:nvSpPr>
            <p:cNvPr id="395" name="Freeform 164">
              <a:extLst>
                <a:ext uri="{FF2B5EF4-FFF2-40B4-BE49-F238E27FC236}">
                  <a16:creationId xmlns:a16="http://schemas.microsoft.com/office/drawing/2014/main" id="{736BB0D0-558F-9F05-5630-51361852D559}"/>
                </a:ext>
              </a:extLst>
            </p:cNvPr>
            <p:cNvSpPr/>
            <p:nvPr/>
          </p:nvSpPr>
          <p:spPr>
            <a:xfrm>
              <a:off x="0" y="127"/>
              <a:ext cx="71247" cy="425450"/>
            </a:xfrm>
            <a:custGeom>
              <a:avLst/>
              <a:gdLst/>
              <a:ahLst/>
              <a:cxnLst/>
              <a:rect l="l" t="t" r="r" b="b"/>
              <a:pathLst>
                <a:path w="71247" h="425450">
                  <a:moveTo>
                    <a:pt x="35687" y="0"/>
                  </a:moveTo>
                  <a:cubicBezTo>
                    <a:pt x="16256" y="0"/>
                    <a:pt x="0" y="16129"/>
                    <a:pt x="0" y="35687"/>
                  </a:cubicBezTo>
                  <a:lnTo>
                    <a:pt x="0" y="425450"/>
                  </a:lnTo>
                  <a:cubicBezTo>
                    <a:pt x="9779" y="422148"/>
                    <a:pt x="22733" y="422148"/>
                    <a:pt x="35687" y="422148"/>
                  </a:cubicBezTo>
                  <a:cubicBezTo>
                    <a:pt x="48641" y="422148"/>
                    <a:pt x="58293" y="422148"/>
                    <a:pt x="71247" y="425450"/>
                  </a:cubicBezTo>
                  <a:lnTo>
                    <a:pt x="71247" y="35687"/>
                  </a:lnTo>
                  <a:cubicBezTo>
                    <a:pt x="71120" y="16129"/>
                    <a:pt x="54991" y="0"/>
                    <a:pt x="35687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96" name="Group 165">
            <a:extLst>
              <a:ext uri="{FF2B5EF4-FFF2-40B4-BE49-F238E27FC236}">
                <a16:creationId xmlns:a16="http://schemas.microsoft.com/office/drawing/2014/main" id="{93D4B2B9-A575-E3DA-5A4E-F4DEA6401980}"/>
              </a:ext>
            </a:extLst>
          </p:cNvPr>
          <p:cNvGrpSpPr/>
          <p:nvPr/>
        </p:nvGrpSpPr>
        <p:grpSpPr>
          <a:xfrm>
            <a:off x="11387288" y="2509468"/>
            <a:ext cx="158220" cy="158760"/>
            <a:chOff x="0" y="0"/>
            <a:chExt cx="210960" cy="211680"/>
          </a:xfrm>
        </p:grpSpPr>
        <p:sp>
          <p:nvSpPr>
            <p:cNvPr id="397" name="Freeform 166">
              <a:extLst>
                <a:ext uri="{FF2B5EF4-FFF2-40B4-BE49-F238E27FC236}">
                  <a16:creationId xmlns:a16="http://schemas.microsoft.com/office/drawing/2014/main" id="{1CDFB106-4294-0D1D-44BA-4F317B96A9E8}"/>
                </a:ext>
              </a:extLst>
            </p:cNvPr>
            <p:cNvSpPr/>
            <p:nvPr/>
          </p:nvSpPr>
          <p:spPr>
            <a:xfrm>
              <a:off x="0" y="0"/>
              <a:ext cx="211074" cy="211709"/>
            </a:xfrm>
            <a:custGeom>
              <a:avLst/>
              <a:gdLst/>
              <a:ahLst/>
              <a:cxnLst/>
              <a:rect l="l" t="t" r="r" b="b"/>
              <a:pathLst>
                <a:path w="211074" h="211709">
                  <a:moveTo>
                    <a:pt x="96647" y="0"/>
                  </a:moveTo>
                  <a:cubicBezTo>
                    <a:pt x="42926" y="0"/>
                    <a:pt x="0" y="46482"/>
                    <a:pt x="0" y="104521"/>
                  </a:cubicBezTo>
                  <a:cubicBezTo>
                    <a:pt x="0" y="159639"/>
                    <a:pt x="48768" y="211709"/>
                    <a:pt x="107188" y="211709"/>
                  </a:cubicBezTo>
                  <a:cubicBezTo>
                    <a:pt x="162306" y="211709"/>
                    <a:pt x="211074" y="162941"/>
                    <a:pt x="211074" y="104521"/>
                  </a:cubicBezTo>
                  <a:cubicBezTo>
                    <a:pt x="211074" y="46101"/>
                    <a:pt x="162179" y="635"/>
                    <a:pt x="107188" y="635"/>
                  </a:cubicBezTo>
                  <a:cubicBezTo>
                    <a:pt x="103632" y="254"/>
                    <a:pt x="100076" y="0"/>
                    <a:pt x="96647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98" name="Group 167">
            <a:extLst>
              <a:ext uri="{FF2B5EF4-FFF2-40B4-BE49-F238E27FC236}">
                <a16:creationId xmlns:a16="http://schemas.microsoft.com/office/drawing/2014/main" id="{53C811E2-9422-0E1F-63E9-A5A327AA0D99}"/>
              </a:ext>
            </a:extLst>
          </p:cNvPr>
          <p:cNvGrpSpPr/>
          <p:nvPr/>
        </p:nvGrpSpPr>
        <p:grpSpPr>
          <a:xfrm>
            <a:off x="11233928" y="2685508"/>
            <a:ext cx="494100" cy="353160"/>
            <a:chOff x="0" y="0"/>
            <a:chExt cx="658800" cy="470880"/>
          </a:xfrm>
        </p:grpSpPr>
        <p:sp>
          <p:nvSpPr>
            <p:cNvPr id="399" name="Freeform 168">
              <a:extLst>
                <a:ext uri="{FF2B5EF4-FFF2-40B4-BE49-F238E27FC236}">
                  <a16:creationId xmlns:a16="http://schemas.microsoft.com/office/drawing/2014/main" id="{97108904-DB66-5007-51EA-4AB48E78EBB3}"/>
                </a:ext>
              </a:extLst>
            </p:cNvPr>
            <p:cNvSpPr/>
            <p:nvPr/>
          </p:nvSpPr>
          <p:spPr>
            <a:xfrm>
              <a:off x="0" y="0"/>
              <a:ext cx="658876" cy="470789"/>
            </a:xfrm>
            <a:custGeom>
              <a:avLst/>
              <a:gdLst/>
              <a:ahLst/>
              <a:cxnLst/>
              <a:rect l="l" t="t" r="r" b="b"/>
              <a:pathLst>
                <a:path w="658876" h="470789">
                  <a:moveTo>
                    <a:pt x="201295" y="0"/>
                  </a:moveTo>
                  <a:lnTo>
                    <a:pt x="0" y="259715"/>
                  </a:lnTo>
                  <a:lnTo>
                    <a:pt x="0" y="435102"/>
                  </a:lnTo>
                  <a:cubicBezTo>
                    <a:pt x="0" y="454533"/>
                    <a:pt x="16256" y="470789"/>
                    <a:pt x="35687" y="470789"/>
                  </a:cubicBezTo>
                  <a:lnTo>
                    <a:pt x="389509" y="470789"/>
                  </a:lnTo>
                  <a:cubicBezTo>
                    <a:pt x="408940" y="470789"/>
                    <a:pt x="425196" y="454660"/>
                    <a:pt x="425196" y="435102"/>
                  </a:cubicBezTo>
                  <a:lnTo>
                    <a:pt x="425196" y="399415"/>
                  </a:lnTo>
                  <a:lnTo>
                    <a:pt x="529082" y="399415"/>
                  </a:lnTo>
                  <a:cubicBezTo>
                    <a:pt x="574548" y="396240"/>
                    <a:pt x="619887" y="383286"/>
                    <a:pt x="658876" y="353949"/>
                  </a:cubicBezTo>
                  <a:cubicBezTo>
                    <a:pt x="616585" y="337820"/>
                    <a:pt x="577723" y="302006"/>
                    <a:pt x="568071" y="256540"/>
                  </a:cubicBezTo>
                  <a:lnTo>
                    <a:pt x="457581" y="256540"/>
                  </a:lnTo>
                  <a:cubicBezTo>
                    <a:pt x="360299" y="256540"/>
                    <a:pt x="282321" y="178689"/>
                    <a:pt x="282321" y="81280"/>
                  </a:cubicBezTo>
                  <a:lnTo>
                    <a:pt x="282321" y="42291"/>
                  </a:lnTo>
                  <a:cubicBezTo>
                    <a:pt x="249936" y="32512"/>
                    <a:pt x="227203" y="19431"/>
                    <a:pt x="20129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00" name="Group 169">
            <a:extLst>
              <a:ext uri="{FF2B5EF4-FFF2-40B4-BE49-F238E27FC236}">
                <a16:creationId xmlns:a16="http://schemas.microsoft.com/office/drawing/2014/main" id="{7D2512E7-F34A-8BD7-681D-2957294D12DD}"/>
              </a:ext>
            </a:extLst>
          </p:cNvPr>
          <p:cNvGrpSpPr/>
          <p:nvPr/>
        </p:nvGrpSpPr>
        <p:grpSpPr>
          <a:xfrm>
            <a:off x="11492048" y="2400388"/>
            <a:ext cx="394740" cy="428220"/>
            <a:chOff x="0" y="0"/>
            <a:chExt cx="526320" cy="570960"/>
          </a:xfrm>
        </p:grpSpPr>
        <p:sp>
          <p:nvSpPr>
            <p:cNvPr id="401" name="Freeform 170">
              <a:extLst>
                <a:ext uri="{FF2B5EF4-FFF2-40B4-BE49-F238E27FC236}">
                  <a16:creationId xmlns:a16="http://schemas.microsoft.com/office/drawing/2014/main" id="{F8B1E52F-C2B3-9BAD-7C86-CC84993B7680}"/>
                </a:ext>
              </a:extLst>
            </p:cNvPr>
            <p:cNvSpPr/>
            <p:nvPr/>
          </p:nvSpPr>
          <p:spPr>
            <a:xfrm>
              <a:off x="127" y="0"/>
              <a:ext cx="526161" cy="570865"/>
            </a:xfrm>
            <a:custGeom>
              <a:avLst/>
              <a:gdLst/>
              <a:ahLst/>
              <a:cxnLst/>
              <a:rect l="l" t="t" r="r" b="b"/>
              <a:pathLst>
                <a:path w="526161" h="570865">
                  <a:moveTo>
                    <a:pt x="425450" y="0"/>
                  </a:moveTo>
                  <a:lnTo>
                    <a:pt x="71374" y="68199"/>
                  </a:lnTo>
                  <a:lnTo>
                    <a:pt x="71374" y="107061"/>
                  </a:lnTo>
                  <a:cubicBezTo>
                    <a:pt x="113538" y="139446"/>
                    <a:pt x="142875" y="188087"/>
                    <a:pt x="142875" y="249809"/>
                  </a:cubicBezTo>
                  <a:cubicBezTo>
                    <a:pt x="142875" y="334137"/>
                    <a:pt x="81153" y="405511"/>
                    <a:pt x="0" y="424942"/>
                  </a:cubicBezTo>
                  <a:lnTo>
                    <a:pt x="0" y="463804"/>
                  </a:lnTo>
                  <a:cubicBezTo>
                    <a:pt x="0" y="522224"/>
                    <a:pt x="48641" y="570865"/>
                    <a:pt x="103886" y="570865"/>
                  </a:cubicBezTo>
                  <a:lnTo>
                    <a:pt x="214249" y="570865"/>
                  </a:lnTo>
                  <a:cubicBezTo>
                    <a:pt x="230505" y="509143"/>
                    <a:pt x="282448" y="463804"/>
                    <a:pt x="347472" y="463804"/>
                  </a:cubicBezTo>
                  <a:cubicBezTo>
                    <a:pt x="373507" y="463804"/>
                    <a:pt x="396113" y="473583"/>
                    <a:pt x="418973" y="486537"/>
                  </a:cubicBezTo>
                  <a:lnTo>
                    <a:pt x="418973" y="424942"/>
                  </a:lnTo>
                  <a:lnTo>
                    <a:pt x="425450" y="424942"/>
                  </a:lnTo>
                  <a:cubicBezTo>
                    <a:pt x="457962" y="418465"/>
                    <a:pt x="490347" y="405511"/>
                    <a:pt x="506730" y="376301"/>
                  </a:cubicBezTo>
                  <a:cubicBezTo>
                    <a:pt x="526161" y="343916"/>
                    <a:pt x="526161" y="308102"/>
                    <a:pt x="509905" y="275717"/>
                  </a:cubicBezTo>
                  <a:lnTo>
                    <a:pt x="425450" y="10375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02" name="Group 171">
            <a:extLst>
              <a:ext uri="{FF2B5EF4-FFF2-40B4-BE49-F238E27FC236}">
                <a16:creationId xmlns:a16="http://schemas.microsoft.com/office/drawing/2014/main" id="{5383B6CF-CAA4-48EB-E830-0F7E74A602E5}"/>
              </a:ext>
            </a:extLst>
          </p:cNvPr>
          <p:cNvGrpSpPr/>
          <p:nvPr/>
        </p:nvGrpSpPr>
        <p:grpSpPr>
          <a:xfrm>
            <a:off x="11550368" y="2136328"/>
            <a:ext cx="377460" cy="259200"/>
            <a:chOff x="0" y="0"/>
            <a:chExt cx="503280" cy="345600"/>
          </a:xfrm>
        </p:grpSpPr>
        <p:sp>
          <p:nvSpPr>
            <p:cNvPr id="403" name="Freeform 172">
              <a:extLst>
                <a:ext uri="{FF2B5EF4-FFF2-40B4-BE49-F238E27FC236}">
                  <a16:creationId xmlns:a16="http://schemas.microsoft.com/office/drawing/2014/main" id="{5CA87589-5879-24DC-F6D8-FFE0EED7F52E}"/>
                </a:ext>
              </a:extLst>
            </p:cNvPr>
            <p:cNvSpPr/>
            <p:nvPr/>
          </p:nvSpPr>
          <p:spPr>
            <a:xfrm>
              <a:off x="127" y="127"/>
              <a:ext cx="503047" cy="345313"/>
            </a:xfrm>
            <a:custGeom>
              <a:avLst/>
              <a:gdLst/>
              <a:ahLst/>
              <a:cxnLst/>
              <a:rect l="l" t="t" r="r" b="b"/>
              <a:pathLst>
                <a:path w="503047" h="345313">
                  <a:moveTo>
                    <a:pt x="347726" y="0"/>
                  </a:moveTo>
                  <a:cubicBezTo>
                    <a:pt x="311531" y="0"/>
                    <a:pt x="275971" y="14605"/>
                    <a:pt x="249936" y="43815"/>
                  </a:cubicBezTo>
                  <a:lnTo>
                    <a:pt x="220599" y="69723"/>
                  </a:lnTo>
                  <a:lnTo>
                    <a:pt x="0" y="69723"/>
                  </a:lnTo>
                  <a:lnTo>
                    <a:pt x="0" y="345313"/>
                  </a:lnTo>
                  <a:lnTo>
                    <a:pt x="431673" y="261112"/>
                  </a:lnTo>
                  <a:lnTo>
                    <a:pt x="447929" y="244856"/>
                  </a:lnTo>
                  <a:cubicBezTo>
                    <a:pt x="503047" y="189738"/>
                    <a:pt x="503047" y="98933"/>
                    <a:pt x="447929" y="43815"/>
                  </a:cubicBezTo>
                  <a:cubicBezTo>
                    <a:pt x="420370" y="14605"/>
                    <a:pt x="383794" y="0"/>
                    <a:pt x="34772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04" name="Group 173">
            <a:extLst>
              <a:ext uri="{FF2B5EF4-FFF2-40B4-BE49-F238E27FC236}">
                <a16:creationId xmlns:a16="http://schemas.microsoft.com/office/drawing/2014/main" id="{808C2C4D-59CD-4D1E-68FA-103CC93E1CE1}"/>
              </a:ext>
            </a:extLst>
          </p:cNvPr>
          <p:cNvGrpSpPr/>
          <p:nvPr/>
        </p:nvGrpSpPr>
        <p:grpSpPr>
          <a:xfrm>
            <a:off x="11070848" y="2193568"/>
            <a:ext cx="316440" cy="613440"/>
            <a:chOff x="0" y="0"/>
            <a:chExt cx="421920" cy="817920"/>
          </a:xfrm>
        </p:grpSpPr>
        <p:sp>
          <p:nvSpPr>
            <p:cNvPr id="405" name="Freeform 174">
              <a:extLst>
                <a:ext uri="{FF2B5EF4-FFF2-40B4-BE49-F238E27FC236}">
                  <a16:creationId xmlns:a16="http://schemas.microsoft.com/office/drawing/2014/main" id="{0B5EE8E1-5E2E-DA64-4020-600678777F78}"/>
                </a:ext>
              </a:extLst>
            </p:cNvPr>
            <p:cNvSpPr/>
            <p:nvPr/>
          </p:nvSpPr>
          <p:spPr>
            <a:xfrm>
              <a:off x="0" y="0"/>
              <a:ext cx="421894" cy="817880"/>
            </a:xfrm>
            <a:custGeom>
              <a:avLst/>
              <a:gdLst/>
              <a:ahLst/>
              <a:cxnLst/>
              <a:rect l="l" t="t" r="r" b="b"/>
              <a:pathLst>
                <a:path w="421894" h="817880">
                  <a:moveTo>
                    <a:pt x="421894" y="0"/>
                  </a:moveTo>
                  <a:cubicBezTo>
                    <a:pt x="188341" y="9779"/>
                    <a:pt x="0" y="204470"/>
                    <a:pt x="0" y="444627"/>
                  </a:cubicBezTo>
                  <a:cubicBezTo>
                    <a:pt x="0" y="593979"/>
                    <a:pt x="77978" y="733425"/>
                    <a:pt x="201295" y="817880"/>
                  </a:cubicBezTo>
                  <a:lnTo>
                    <a:pt x="369951" y="600456"/>
                  </a:lnTo>
                  <a:cubicBezTo>
                    <a:pt x="356997" y="574421"/>
                    <a:pt x="353695" y="551688"/>
                    <a:pt x="353695" y="525780"/>
                  </a:cubicBezTo>
                  <a:cubicBezTo>
                    <a:pt x="353695" y="470535"/>
                    <a:pt x="382905" y="415417"/>
                    <a:pt x="421894" y="383032"/>
                  </a:cubicBezTo>
                  <a:lnTo>
                    <a:pt x="421894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06" name="Group 175">
            <a:extLst>
              <a:ext uri="{FF2B5EF4-FFF2-40B4-BE49-F238E27FC236}">
                <a16:creationId xmlns:a16="http://schemas.microsoft.com/office/drawing/2014/main" id="{1D465454-48AA-12A4-8073-DD02373222DE}"/>
              </a:ext>
            </a:extLst>
          </p:cNvPr>
          <p:cNvGrpSpPr/>
          <p:nvPr/>
        </p:nvGrpSpPr>
        <p:grpSpPr>
          <a:xfrm>
            <a:off x="6182228" y="2716828"/>
            <a:ext cx="260820" cy="106920"/>
            <a:chOff x="0" y="0"/>
            <a:chExt cx="347760" cy="142560"/>
          </a:xfrm>
        </p:grpSpPr>
        <p:sp>
          <p:nvSpPr>
            <p:cNvPr id="407" name="Freeform 176">
              <a:extLst>
                <a:ext uri="{FF2B5EF4-FFF2-40B4-BE49-F238E27FC236}">
                  <a16:creationId xmlns:a16="http://schemas.microsoft.com/office/drawing/2014/main" id="{6744425C-2F9E-1A76-0C64-77F204BF2BD4}"/>
                </a:ext>
              </a:extLst>
            </p:cNvPr>
            <p:cNvSpPr/>
            <p:nvPr/>
          </p:nvSpPr>
          <p:spPr>
            <a:xfrm>
              <a:off x="0" y="127"/>
              <a:ext cx="347599" cy="142494"/>
            </a:xfrm>
            <a:custGeom>
              <a:avLst/>
              <a:gdLst/>
              <a:ahLst/>
              <a:cxnLst/>
              <a:rect l="l" t="t" r="r" b="b"/>
              <a:pathLst>
                <a:path w="347599" h="142494">
                  <a:moveTo>
                    <a:pt x="172212" y="0"/>
                  </a:moveTo>
                  <a:cubicBezTo>
                    <a:pt x="91059" y="0"/>
                    <a:pt x="16256" y="61468"/>
                    <a:pt x="0" y="142494"/>
                  </a:cubicBezTo>
                  <a:lnTo>
                    <a:pt x="347599" y="142494"/>
                  </a:lnTo>
                  <a:cubicBezTo>
                    <a:pt x="331470" y="61468"/>
                    <a:pt x="256667" y="0"/>
                    <a:pt x="17221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08" name="Group 177">
            <a:extLst>
              <a:ext uri="{FF2B5EF4-FFF2-40B4-BE49-F238E27FC236}">
                <a16:creationId xmlns:a16="http://schemas.microsoft.com/office/drawing/2014/main" id="{B8EC6917-36E3-78DA-54D5-4F58C8347821}"/>
              </a:ext>
            </a:extLst>
          </p:cNvPr>
          <p:cNvGrpSpPr/>
          <p:nvPr/>
        </p:nvGrpSpPr>
        <p:grpSpPr>
          <a:xfrm>
            <a:off x="6389588" y="2589928"/>
            <a:ext cx="214380" cy="233820"/>
            <a:chOff x="0" y="0"/>
            <a:chExt cx="285840" cy="311760"/>
          </a:xfrm>
        </p:grpSpPr>
        <p:sp>
          <p:nvSpPr>
            <p:cNvPr id="409" name="Freeform 178">
              <a:extLst>
                <a:ext uri="{FF2B5EF4-FFF2-40B4-BE49-F238E27FC236}">
                  <a16:creationId xmlns:a16="http://schemas.microsoft.com/office/drawing/2014/main" id="{F64B8F54-8969-53E3-B7E2-B2770A57B273}"/>
                </a:ext>
              </a:extLst>
            </p:cNvPr>
            <p:cNvSpPr/>
            <p:nvPr/>
          </p:nvSpPr>
          <p:spPr>
            <a:xfrm>
              <a:off x="0" y="0"/>
              <a:ext cx="285877" cy="311658"/>
            </a:xfrm>
            <a:custGeom>
              <a:avLst/>
              <a:gdLst/>
              <a:ahLst/>
              <a:cxnLst/>
              <a:rect l="l" t="t" r="r" b="b"/>
              <a:pathLst>
                <a:path w="285877" h="311658">
                  <a:moveTo>
                    <a:pt x="217551" y="0"/>
                  </a:moveTo>
                  <a:lnTo>
                    <a:pt x="143002" y="22733"/>
                  </a:lnTo>
                  <a:cubicBezTo>
                    <a:pt x="133858" y="27305"/>
                    <a:pt x="121539" y="29845"/>
                    <a:pt x="108204" y="29845"/>
                  </a:cubicBezTo>
                  <a:cubicBezTo>
                    <a:pt x="83312" y="29845"/>
                    <a:pt x="54864" y="21082"/>
                    <a:pt x="35814" y="0"/>
                  </a:cubicBezTo>
                  <a:cubicBezTo>
                    <a:pt x="38989" y="6477"/>
                    <a:pt x="38989" y="19431"/>
                    <a:pt x="38989" y="32512"/>
                  </a:cubicBezTo>
                  <a:cubicBezTo>
                    <a:pt x="38989" y="68199"/>
                    <a:pt x="22733" y="100711"/>
                    <a:pt x="0" y="126619"/>
                  </a:cubicBezTo>
                  <a:cubicBezTo>
                    <a:pt x="74676" y="162306"/>
                    <a:pt x="126746" y="230505"/>
                    <a:pt x="139700" y="311658"/>
                  </a:cubicBezTo>
                  <a:lnTo>
                    <a:pt x="285877" y="311658"/>
                  </a:lnTo>
                  <a:lnTo>
                    <a:pt x="285877" y="22733"/>
                  </a:lnTo>
                  <a:cubicBezTo>
                    <a:pt x="259842" y="19431"/>
                    <a:pt x="237109" y="12954"/>
                    <a:pt x="217678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10" name="Group 179">
            <a:extLst>
              <a:ext uri="{FF2B5EF4-FFF2-40B4-BE49-F238E27FC236}">
                <a16:creationId xmlns:a16="http://schemas.microsoft.com/office/drawing/2014/main" id="{613C9441-C121-10BD-B964-6A5EE0D2D12F}"/>
              </a:ext>
            </a:extLst>
          </p:cNvPr>
          <p:cNvGrpSpPr/>
          <p:nvPr/>
        </p:nvGrpSpPr>
        <p:grpSpPr>
          <a:xfrm>
            <a:off x="6028868" y="2295628"/>
            <a:ext cx="389340" cy="528120"/>
            <a:chOff x="0" y="0"/>
            <a:chExt cx="519120" cy="704160"/>
          </a:xfrm>
        </p:grpSpPr>
        <p:sp>
          <p:nvSpPr>
            <p:cNvPr id="411" name="Freeform 180">
              <a:extLst>
                <a:ext uri="{FF2B5EF4-FFF2-40B4-BE49-F238E27FC236}">
                  <a16:creationId xmlns:a16="http://schemas.microsoft.com/office/drawing/2014/main" id="{FCB4355F-C878-DBB2-95C5-0492B293EA42}"/>
                </a:ext>
              </a:extLst>
            </p:cNvPr>
            <p:cNvSpPr/>
            <p:nvPr/>
          </p:nvSpPr>
          <p:spPr>
            <a:xfrm>
              <a:off x="127" y="0"/>
              <a:ext cx="518922" cy="704215"/>
            </a:xfrm>
            <a:custGeom>
              <a:avLst/>
              <a:gdLst/>
              <a:ahLst/>
              <a:cxnLst/>
              <a:rect l="l" t="t" r="r" b="b"/>
              <a:pathLst>
                <a:path w="518922" h="704215">
                  <a:moveTo>
                    <a:pt x="0" y="0"/>
                  </a:moveTo>
                  <a:lnTo>
                    <a:pt x="0" y="704215"/>
                  </a:lnTo>
                  <a:lnTo>
                    <a:pt x="145923" y="704215"/>
                  </a:lnTo>
                  <a:cubicBezTo>
                    <a:pt x="149225" y="619887"/>
                    <a:pt x="201168" y="551688"/>
                    <a:pt x="275717" y="512699"/>
                  </a:cubicBezTo>
                  <a:cubicBezTo>
                    <a:pt x="249809" y="489966"/>
                    <a:pt x="236855" y="457454"/>
                    <a:pt x="236855" y="418592"/>
                  </a:cubicBezTo>
                  <a:cubicBezTo>
                    <a:pt x="236855" y="344043"/>
                    <a:pt x="301752" y="279146"/>
                    <a:pt x="379603" y="279146"/>
                  </a:cubicBezTo>
                  <a:cubicBezTo>
                    <a:pt x="425069" y="279146"/>
                    <a:pt x="460629" y="298577"/>
                    <a:pt x="489839" y="331089"/>
                  </a:cubicBezTo>
                  <a:cubicBezTo>
                    <a:pt x="486537" y="314833"/>
                    <a:pt x="489839" y="298704"/>
                    <a:pt x="493014" y="282321"/>
                  </a:cubicBezTo>
                  <a:lnTo>
                    <a:pt x="518922" y="207645"/>
                  </a:lnTo>
                  <a:cubicBezTo>
                    <a:pt x="496316" y="165481"/>
                    <a:pt x="489839" y="116840"/>
                    <a:pt x="489839" y="68199"/>
                  </a:cubicBezTo>
                  <a:cubicBezTo>
                    <a:pt x="489839" y="42291"/>
                    <a:pt x="493014" y="19431"/>
                    <a:pt x="49631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12" name="Group 181">
            <a:extLst>
              <a:ext uri="{FF2B5EF4-FFF2-40B4-BE49-F238E27FC236}">
                <a16:creationId xmlns:a16="http://schemas.microsoft.com/office/drawing/2014/main" id="{34634496-DB81-5B00-09DA-319C3DA37E87}"/>
              </a:ext>
            </a:extLst>
          </p:cNvPr>
          <p:cNvGrpSpPr/>
          <p:nvPr/>
        </p:nvGrpSpPr>
        <p:grpSpPr>
          <a:xfrm>
            <a:off x="6262688" y="2558608"/>
            <a:ext cx="104760" cy="104760"/>
            <a:chOff x="0" y="0"/>
            <a:chExt cx="139680" cy="139680"/>
          </a:xfrm>
        </p:grpSpPr>
        <p:sp>
          <p:nvSpPr>
            <p:cNvPr id="413" name="Freeform 182">
              <a:extLst>
                <a:ext uri="{FF2B5EF4-FFF2-40B4-BE49-F238E27FC236}">
                  <a16:creationId xmlns:a16="http://schemas.microsoft.com/office/drawing/2014/main" id="{1CB6B7BE-EDF0-BFDB-B3B2-B26DBAA2F149}"/>
                </a:ext>
              </a:extLst>
            </p:cNvPr>
            <p:cNvSpPr/>
            <p:nvPr/>
          </p:nvSpPr>
          <p:spPr>
            <a:xfrm>
              <a:off x="0" y="127"/>
              <a:ext cx="139700" cy="139446"/>
            </a:xfrm>
            <a:custGeom>
              <a:avLst/>
              <a:gdLst/>
              <a:ahLst/>
              <a:cxnLst/>
              <a:rect l="l" t="t" r="r" b="b"/>
              <a:pathLst>
                <a:path w="139700" h="139446">
                  <a:moveTo>
                    <a:pt x="68199" y="0"/>
                  </a:moveTo>
                  <a:cubicBezTo>
                    <a:pt x="32512" y="0"/>
                    <a:pt x="0" y="32385"/>
                    <a:pt x="0" y="71374"/>
                  </a:cubicBezTo>
                  <a:cubicBezTo>
                    <a:pt x="0" y="107061"/>
                    <a:pt x="32512" y="139446"/>
                    <a:pt x="68199" y="139446"/>
                  </a:cubicBezTo>
                  <a:cubicBezTo>
                    <a:pt x="107188" y="139446"/>
                    <a:pt x="139700" y="107061"/>
                    <a:pt x="139700" y="71374"/>
                  </a:cubicBezTo>
                  <a:cubicBezTo>
                    <a:pt x="139700" y="32385"/>
                    <a:pt x="107188" y="0"/>
                    <a:pt x="6819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14" name="Group 183">
            <a:extLst>
              <a:ext uri="{FF2B5EF4-FFF2-40B4-BE49-F238E27FC236}">
                <a16:creationId xmlns:a16="http://schemas.microsoft.com/office/drawing/2014/main" id="{A11E62AD-D78A-3003-1032-991BD6AE3362}"/>
              </a:ext>
            </a:extLst>
          </p:cNvPr>
          <p:cNvGrpSpPr/>
          <p:nvPr/>
        </p:nvGrpSpPr>
        <p:grpSpPr>
          <a:xfrm>
            <a:off x="6445208" y="2138488"/>
            <a:ext cx="423900" cy="420120"/>
            <a:chOff x="0" y="0"/>
            <a:chExt cx="565200" cy="560160"/>
          </a:xfrm>
        </p:grpSpPr>
        <p:sp>
          <p:nvSpPr>
            <p:cNvPr id="415" name="Freeform 184">
              <a:extLst>
                <a:ext uri="{FF2B5EF4-FFF2-40B4-BE49-F238E27FC236}">
                  <a16:creationId xmlns:a16="http://schemas.microsoft.com/office/drawing/2014/main" id="{8D4E4005-F488-0054-BF42-7DE27E987973}"/>
                </a:ext>
              </a:extLst>
            </p:cNvPr>
            <p:cNvSpPr/>
            <p:nvPr/>
          </p:nvSpPr>
          <p:spPr>
            <a:xfrm>
              <a:off x="127" y="0"/>
              <a:ext cx="565150" cy="560324"/>
            </a:xfrm>
            <a:custGeom>
              <a:avLst/>
              <a:gdLst/>
              <a:ahLst/>
              <a:cxnLst/>
              <a:rect l="l" t="t" r="r" b="b"/>
              <a:pathLst>
                <a:path w="565150" h="560324">
                  <a:moveTo>
                    <a:pt x="279273" y="102235"/>
                  </a:moveTo>
                  <a:cubicBezTo>
                    <a:pt x="298704" y="102235"/>
                    <a:pt x="315087" y="118364"/>
                    <a:pt x="315087" y="137922"/>
                  </a:cubicBezTo>
                  <a:cubicBezTo>
                    <a:pt x="315087" y="160655"/>
                    <a:pt x="298831" y="176911"/>
                    <a:pt x="279273" y="176911"/>
                  </a:cubicBezTo>
                  <a:cubicBezTo>
                    <a:pt x="259715" y="176911"/>
                    <a:pt x="243586" y="160782"/>
                    <a:pt x="243586" y="137922"/>
                  </a:cubicBezTo>
                  <a:cubicBezTo>
                    <a:pt x="246761" y="118491"/>
                    <a:pt x="263017" y="102235"/>
                    <a:pt x="279273" y="102235"/>
                  </a:cubicBezTo>
                  <a:close/>
                  <a:moveTo>
                    <a:pt x="282575" y="241808"/>
                  </a:moveTo>
                  <a:cubicBezTo>
                    <a:pt x="305308" y="241808"/>
                    <a:pt x="321564" y="258064"/>
                    <a:pt x="321564" y="277622"/>
                  </a:cubicBezTo>
                  <a:lnTo>
                    <a:pt x="321564" y="420497"/>
                  </a:lnTo>
                  <a:cubicBezTo>
                    <a:pt x="321564" y="439928"/>
                    <a:pt x="305308" y="456311"/>
                    <a:pt x="282575" y="456311"/>
                  </a:cubicBezTo>
                  <a:cubicBezTo>
                    <a:pt x="263144" y="456311"/>
                    <a:pt x="246761" y="440055"/>
                    <a:pt x="246761" y="420497"/>
                  </a:cubicBezTo>
                  <a:lnTo>
                    <a:pt x="246761" y="277622"/>
                  </a:lnTo>
                  <a:cubicBezTo>
                    <a:pt x="246761" y="258191"/>
                    <a:pt x="263017" y="241808"/>
                    <a:pt x="282575" y="241808"/>
                  </a:cubicBezTo>
                  <a:close/>
                  <a:moveTo>
                    <a:pt x="272669" y="0"/>
                  </a:moveTo>
                  <a:cubicBezTo>
                    <a:pt x="139954" y="0"/>
                    <a:pt x="0" y="113284"/>
                    <a:pt x="0" y="280797"/>
                  </a:cubicBezTo>
                  <a:cubicBezTo>
                    <a:pt x="0" y="329565"/>
                    <a:pt x="12954" y="375031"/>
                    <a:pt x="35814" y="414020"/>
                  </a:cubicBezTo>
                  <a:lnTo>
                    <a:pt x="3302" y="511429"/>
                  </a:lnTo>
                  <a:cubicBezTo>
                    <a:pt x="0" y="524383"/>
                    <a:pt x="3302" y="540766"/>
                    <a:pt x="12954" y="550418"/>
                  </a:cubicBezTo>
                  <a:cubicBezTo>
                    <a:pt x="17018" y="556641"/>
                    <a:pt x="25146" y="558927"/>
                    <a:pt x="33782" y="558927"/>
                  </a:cubicBezTo>
                  <a:cubicBezTo>
                    <a:pt x="38735" y="558927"/>
                    <a:pt x="43942" y="558165"/>
                    <a:pt x="48768" y="557022"/>
                  </a:cubicBezTo>
                  <a:lnTo>
                    <a:pt x="146177" y="524510"/>
                  </a:lnTo>
                  <a:cubicBezTo>
                    <a:pt x="185166" y="550545"/>
                    <a:pt x="230632" y="560324"/>
                    <a:pt x="282575" y="560324"/>
                  </a:cubicBezTo>
                  <a:cubicBezTo>
                    <a:pt x="438404" y="560324"/>
                    <a:pt x="565150" y="436880"/>
                    <a:pt x="565150" y="280924"/>
                  </a:cubicBezTo>
                  <a:cubicBezTo>
                    <a:pt x="565023" y="131445"/>
                    <a:pt x="444881" y="8001"/>
                    <a:pt x="298704" y="1524"/>
                  </a:cubicBezTo>
                  <a:cubicBezTo>
                    <a:pt x="290068" y="508"/>
                    <a:pt x="281432" y="0"/>
                    <a:pt x="27266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16" name="Group 185">
            <a:extLst>
              <a:ext uri="{FF2B5EF4-FFF2-40B4-BE49-F238E27FC236}">
                <a16:creationId xmlns:a16="http://schemas.microsoft.com/office/drawing/2014/main" id="{9B0109CF-8076-7D7B-B9A6-D1A7609D1C00}"/>
              </a:ext>
            </a:extLst>
          </p:cNvPr>
          <p:cNvGrpSpPr/>
          <p:nvPr/>
        </p:nvGrpSpPr>
        <p:grpSpPr>
          <a:xfrm>
            <a:off x="6021848" y="2875048"/>
            <a:ext cx="582120" cy="163080"/>
            <a:chOff x="0" y="0"/>
            <a:chExt cx="776160" cy="217440"/>
          </a:xfrm>
        </p:grpSpPr>
        <p:sp>
          <p:nvSpPr>
            <p:cNvPr id="417" name="Freeform 186">
              <a:extLst>
                <a:ext uri="{FF2B5EF4-FFF2-40B4-BE49-F238E27FC236}">
                  <a16:creationId xmlns:a16="http://schemas.microsoft.com/office/drawing/2014/main" id="{6D9528E8-9141-9730-AC40-A0FA053E0EFB}"/>
                </a:ext>
              </a:extLst>
            </p:cNvPr>
            <p:cNvSpPr/>
            <p:nvPr/>
          </p:nvSpPr>
          <p:spPr>
            <a:xfrm>
              <a:off x="0" y="0"/>
              <a:ext cx="776097" cy="217297"/>
            </a:xfrm>
            <a:custGeom>
              <a:avLst/>
              <a:gdLst/>
              <a:ahLst/>
              <a:cxnLst/>
              <a:rect l="l" t="t" r="r" b="b"/>
              <a:pathLst>
                <a:path w="776097" h="217297">
                  <a:moveTo>
                    <a:pt x="0" y="0"/>
                  </a:moveTo>
                  <a:lnTo>
                    <a:pt x="0" y="110236"/>
                  </a:lnTo>
                  <a:cubicBezTo>
                    <a:pt x="0" y="171958"/>
                    <a:pt x="48768" y="217297"/>
                    <a:pt x="107188" y="217297"/>
                  </a:cubicBezTo>
                  <a:lnTo>
                    <a:pt x="668909" y="217297"/>
                  </a:lnTo>
                  <a:cubicBezTo>
                    <a:pt x="727329" y="217297"/>
                    <a:pt x="776097" y="168656"/>
                    <a:pt x="776097" y="110236"/>
                  </a:cubicBezTo>
                  <a:lnTo>
                    <a:pt x="776097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18" name="Group 187">
            <a:extLst>
              <a:ext uri="{FF2B5EF4-FFF2-40B4-BE49-F238E27FC236}">
                <a16:creationId xmlns:a16="http://schemas.microsoft.com/office/drawing/2014/main" id="{6F3BF1D0-1A7D-DD0F-CC70-5E1B4B60E1F5}"/>
              </a:ext>
            </a:extLst>
          </p:cNvPr>
          <p:cNvGrpSpPr/>
          <p:nvPr/>
        </p:nvGrpSpPr>
        <p:grpSpPr>
          <a:xfrm>
            <a:off x="6024008" y="2137408"/>
            <a:ext cx="474660" cy="104760"/>
            <a:chOff x="0" y="0"/>
            <a:chExt cx="632880" cy="139680"/>
          </a:xfrm>
        </p:grpSpPr>
        <p:sp>
          <p:nvSpPr>
            <p:cNvPr id="419" name="Freeform 188">
              <a:extLst>
                <a:ext uri="{FF2B5EF4-FFF2-40B4-BE49-F238E27FC236}">
                  <a16:creationId xmlns:a16="http://schemas.microsoft.com/office/drawing/2014/main" id="{BB3B234A-A4AF-7A48-6866-2BF86816A67B}"/>
                </a:ext>
              </a:extLst>
            </p:cNvPr>
            <p:cNvSpPr/>
            <p:nvPr/>
          </p:nvSpPr>
          <p:spPr>
            <a:xfrm>
              <a:off x="127" y="0"/>
              <a:ext cx="632714" cy="139573"/>
            </a:xfrm>
            <a:custGeom>
              <a:avLst/>
              <a:gdLst/>
              <a:ahLst/>
              <a:cxnLst/>
              <a:rect l="l" t="t" r="r" b="b"/>
              <a:pathLst>
                <a:path w="632714" h="139573">
                  <a:moveTo>
                    <a:pt x="107061" y="0"/>
                  </a:moveTo>
                  <a:cubicBezTo>
                    <a:pt x="48641" y="0"/>
                    <a:pt x="0" y="48768"/>
                    <a:pt x="0" y="103886"/>
                  </a:cubicBezTo>
                  <a:lnTo>
                    <a:pt x="0" y="139573"/>
                  </a:lnTo>
                  <a:lnTo>
                    <a:pt x="525653" y="139573"/>
                  </a:lnTo>
                  <a:cubicBezTo>
                    <a:pt x="545084" y="84328"/>
                    <a:pt x="584073" y="35687"/>
                    <a:pt x="63271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20" name="Group 189">
            <a:extLst>
              <a:ext uri="{FF2B5EF4-FFF2-40B4-BE49-F238E27FC236}">
                <a16:creationId xmlns:a16="http://schemas.microsoft.com/office/drawing/2014/main" id="{5D5C9422-E4A7-B2FD-BB5C-A5DCFA290122}"/>
              </a:ext>
            </a:extLst>
          </p:cNvPr>
          <p:cNvGrpSpPr/>
          <p:nvPr/>
        </p:nvGrpSpPr>
        <p:grpSpPr>
          <a:xfrm>
            <a:off x="7524668" y="2136868"/>
            <a:ext cx="498960" cy="498960"/>
            <a:chOff x="0" y="0"/>
            <a:chExt cx="665280" cy="665280"/>
          </a:xfrm>
        </p:grpSpPr>
        <p:sp>
          <p:nvSpPr>
            <p:cNvPr id="421" name="Freeform 190">
              <a:extLst>
                <a:ext uri="{FF2B5EF4-FFF2-40B4-BE49-F238E27FC236}">
                  <a16:creationId xmlns:a16="http://schemas.microsoft.com/office/drawing/2014/main" id="{5E8D4889-9C41-05E3-3152-48CC99C30728}"/>
                </a:ext>
              </a:extLst>
            </p:cNvPr>
            <p:cNvSpPr/>
            <p:nvPr/>
          </p:nvSpPr>
          <p:spPr>
            <a:xfrm>
              <a:off x="0" y="0"/>
              <a:ext cx="665226" cy="665353"/>
            </a:xfrm>
            <a:custGeom>
              <a:avLst/>
              <a:gdLst/>
              <a:ahLst/>
              <a:cxnLst/>
              <a:rect l="l" t="t" r="r" b="b"/>
              <a:pathLst>
                <a:path w="665226" h="665353">
                  <a:moveTo>
                    <a:pt x="382905" y="0"/>
                  </a:moveTo>
                  <a:cubicBezTo>
                    <a:pt x="366649" y="0"/>
                    <a:pt x="353695" y="6477"/>
                    <a:pt x="350520" y="19431"/>
                  </a:cubicBezTo>
                  <a:cubicBezTo>
                    <a:pt x="344043" y="32385"/>
                    <a:pt x="344043" y="48641"/>
                    <a:pt x="356997" y="55118"/>
                  </a:cubicBezTo>
                  <a:lnTo>
                    <a:pt x="431546" y="129794"/>
                  </a:lnTo>
                  <a:lnTo>
                    <a:pt x="129794" y="428244"/>
                  </a:lnTo>
                  <a:lnTo>
                    <a:pt x="58420" y="356997"/>
                  </a:lnTo>
                  <a:cubicBezTo>
                    <a:pt x="51054" y="349631"/>
                    <a:pt x="40132" y="346075"/>
                    <a:pt x="29718" y="346075"/>
                  </a:cubicBezTo>
                  <a:cubicBezTo>
                    <a:pt x="26162" y="346075"/>
                    <a:pt x="22860" y="346329"/>
                    <a:pt x="19558" y="347218"/>
                  </a:cubicBezTo>
                  <a:cubicBezTo>
                    <a:pt x="9779" y="350520"/>
                    <a:pt x="0" y="366649"/>
                    <a:pt x="0" y="379603"/>
                  </a:cubicBezTo>
                  <a:lnTo>
                    <a:pt x="0" y="626364"/>
                  </a:lnTo>
                  <a:cubicBezTo>
                    <a:pt x="0" y="648970"/>
                    <a:pt x="16256" y="665353"/>
                    <a:pt x="35687" y="665353"/>
                  </a:cubicBezTo>
                  <a:lnTo>
                    <a:pt x="285623" y="665353"/>
                  </a:lnTo>
                  <a:cubicBezTo>
                    <a:pt x="301752" y="665353"/>
                    <a:pt x="311531" y="655574"/>
                    <a:pt x="318008" y="642620"/>
                  </a:cubicBezTo>
                  <a:cubicBezTo>
                    <a:pt x="321183" y="632968"/>
                    <a:pt x="321183" y="616712"/>
                    <a:pt x="308229" y="606933"/>
                  </a:cubicBezTo>
                  <a:lnTo>
                    <a:pt x="236855" y="535559"/>
                  </a:lnTo>
                  <a:lnTo>
                    <a:pt x="535432" y="233680"/>
                  </a:lnTo>
                  <a:lnTo>
                    <a:pt x="610108" y="308229"/>
                  </a:lnTo>
                  <a:cubicBezTo>
                    <a:pt x="614807" y="312928"/>
                    <a:pt x="624840" y="316103"/>
                    <a:pt x="634873" y="316103"/>
                  </a:cubicBezTo>
                  <a:cubicBezTo>
                    <a:pt x="638556" y="316103"/>
                    <a:pt x="642239" y="315722"/>
                    <a:pt x="645795" y="314706"/>
                  </a:cubicBezTo>
                  <a:cubicBezTo>
                    <a:pt x="658749" y="311531"/>
                    <a:pt x="665226" y="295275"/>
                    <a:pt x="665226" y="282321"/>
                  </a:cubicBezTo>
                  <a:lnTo>
                    <a:pt x="665226" y="35687"/>
                  </a:lnTo>
                  <a:cubicBezTo>
                    <a:pt x="665226" y="16256"/>
                    <a:pt x="648970" y="0"/>
                    <a:pt x="62953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22" name="Group 191">
            <a:extLst>
              <a:ext uri="{FF2B5EF4-FFF2-40B4-BE49-F238E27FC236}">
                <a16:creationId xmlns:a16="http://schemas.microsoft.com/office/drawing/2014/main" id="{31CB2D81-8189-6B4F-E3F9-D13846EFE2A4}"/>
              </a:ext>
            </a:extLst>
          </p:cNvPr>
          <p:cNvGrpSpPr/>
          <p:nvPr/>
        </p:nvGrpSpPr>
        <p:grpSpPr>
          <a:xfrm>
            <a:off x="7203368" y="2325328"/>
            <a:ext cx="235980" cy="227340"/>
            <a:chOff x="0" y="0"/>
            <a:chExt cx="314640" cy="303120"/>
          </a:xfrm>
        </p:grpSpPr>
        <p:sp>
          <p:nvSpPr>
            <p:cNvPr id="423" name="Freeform 192">
              <a:extLst>
                <a:ext uri="{FF2B5EF4-FFF2-40B4-BE49-F238E27FC236}">
                  <a16:creationId xmlns:a16="http://schemas.microsoft.com/office/drawing/2014/main" id="{DB41C7F2-7E20-5606-4EB4-F96F8CCCB8A1}"/>
                </a:ext>
              </a:extLst>
            </p:cNvPr>
            <p:cNvSpPr/>
            <p:nvPr/>
          </p:nvSpPr>
          <p:spPr>
            <a:xfrm>
              <a:off x="127" y="127"/>
              <a:ext cx="314325" cy="303022"/>
            </a:xfrm>
            <a:custGeom>
              <a:avLst/>
              <a:gdLst/>
              <a:ahLst/>
              <a:cxnLst/>
              <a:rect l="l" t="t" r="r" b="b"/>
              <a:pathLst>
                <a:path w="314325" h="303022">
                  <a:moveTo>
                    <a:pt x="99695" y="0"/>
                  </a:moveTo>
                  <a:cubicBezTo>
                    <a:pt x="70358" y="0"/>
                    <a:pt x="41529" y="11684"/>
                    <a:pt x="22606" y="30480"/>
                  </a:cubicBezTo>
                  <a:lnTo>
                    <a:pt x="0" y="56388"/>
                  </a:lnTo>
                  <a:lnTo>
                    <a:pt x="246380" y="303022"/>
                  </a:lnTo>
                  <a:lnTo>
                    <a:pt x="275463" y="283591"/>
                  </a:lnTo>
                  <a:cubicBezTo>
                    <a:pt x="314325" y="241427"/>
                    <a:pt x="314325" y="173228"/>
                    <a:pt x="275463" y="131064"/>
                  </a:cubicBezTo>
                  <a:lnTo>
                    <a:pt x="171704" y="30480"/>
                  </a:lnTo>
                  <a:cubicBezTo>
                    <a:pt x="152019" y="9144"/>
                    <a:pt x="125603" y="0"/>
                    <a:pt x="9969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24" name="Group 193">
            <a:extLst>
              <a:ext uri="{FF2B5EF4-FFF2-40B4-BE49-F238E27FC236}">
                <a16:creationId xmlns:a16="http://schemas.microsoft.com/office/drawing/2014/main" id="{D5E6245E-875E-D1F9-6075-3A173C8017FC}"/>
              </a:ext>
            </a:extLst>
          </p:cNvPr>
          <p:cNvGrpSpPr/>
          <p:nvPr/>
        </p:nvGrpSpPr>
        <p:grpSpPr>
          <a:xfrm>
            <a:off x="7600268" y="2724928"/>
            <a:ext cx="238680" cy="230040"/>
            <a:chOff x="0" y="0"/>
            <a:chExt cx="318240" cy="306720"/>
          </a:xfrm>
        </p:grpSpPr>
        <p:sp>
          <p:nvSpPr>
            <p:cNvPr id="425" name="Freeform 194">
              <a:extLst>
                <a:ext uri="{FF2B5EF4-FFF2-40B4-BE49-F238E27FC236}">
                  <a16:creationId xmlns:a16="http://schemas.microsoft.com/office/drawing/2014/main" id="{317E7062-C847-4A3A-7C03-6B1BB440812F}"/>
                </a:ext>
              </a:extLst>
            </p:cNvPr>
            <p:cNvSpPr/>
            <p:nvPr/>
          </p:nvSpPr>
          <p:spPr>
            <a:xfrm>
              <a:off x="127" y="0"/>
              <a:ext cx="318008" cy="306705"/>
            </a:xfrm>
            <a:custGeom>
              <a:avLst/>
              <a:gdLst/>
              <a:ahLst/>
              <a:cxnLst/>
              <a:rect l="l" t="t" r="r" b="b"/>
              <a:pathLst>
                <a:path w="318008" h="306705">
                  <a:moveTo>
                    <a:pt x="102743" y="0"/>
                  </a:moveTo>
                  <a:cubicBezTo>
                    <a:pt x="80899" y="0"/>
                    <a:pt x="59309" y="6858"/>
                    <a:pt x="42164" y="21082"/>
                  </a:cubicBezTo>
                  <a:cubicBezTo>
                    <a:pt x="38989" y="21082"/>
                    <a:pt x="32512" y="27559"/>
                    <a:pt x="29210" y="30734"/>
                  </a:cubicBezTo>
                  <a:lnTo>
                    <a:pt x="0" y="60071"/>
                  </a:lnTo>
                  <a:lnTo>
                    <a:pt x="249936" y="306705"/>
                  </a:lnTo>
                  <a:lnTo>
                    <a:pt x="275844" y="277495"/>
                  </a:lnTo>
                  <a:cubicBezTo>
                    <a:pt x="318008" y="238506"/>
                    <a:pt x="318008" y="167132"/>
                    <a:pt x="275844" y="128143"/>
                  </a:cubicBezTo>
                  <a:lnTo>
                    <a:pt x="178562" y="30861"/>
                  </a:lnTo>
                  <a:cubicBezTo>
                    <a:pt x="158496" y="10795"/>
                    <a:pt x="130429" y="0"/>
                    <a:pt x="10274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26" name="Group 195">
            <a:extLst>
              <a:ext uri="{FF2B5EF4-FFF2-40B4-BE49-F238E27FC236}">
                <a16:creationId xmlns:a16="http://schemas.microsoft.com/office/drawing/2014/main" id="{4BFAEA23-5871-953C-19A9-B9F4C2FDAEAE}"/>
              </a:ext>
            </a:extLst>
          </p:cNvPr>
          <p:cNvGrpSpPr/>
          <p:nvPr/>
        </p:nvGrpSpPr>
        <p:grpSpPr>
          <a:xfrm>
            <a:off x="7111028" y="2409568"/>
            <a:ext cx="640440" cy="629640"/>
            <a:chOff x="0" y="0"/>
            <a:chExt cx="853920" cy="839520"/>
          </a:xfrm>
        </p:grpSpPr>
        <p:sp>
          <p:nvSpPr>
            <p:cNvPr id="427" name="Freeform 196">
              <a:extLst>
                <a:ext uri="{FF2B5EF4-FFF2-40B4-BE49-F238E27FC236}">
                  <a16:creationId xmlns:a16="http://schemas.microsoft.com/office/drawing/2014/main" id="{3207C872-6F28-51D8-E6A2-4D5274B88CCC}"/>
                </a:ext>
              </a:extLst>
            </p:cNvPr>
            <p:cNvSpPr/>
            <p:nvPr/>
          </p:nvSpPr>
          <p:spPr>
            <a:xfrm>
              <a:off x="0" y="127"/>
              <a:ext cx="853821" cy="839470"/>
            </a:xfrm>
            <a:custGeom>
              <a:avLst/>
              <a:gdLst/>
              <a:ahLst/>
              <a:cxnLst/>
              <a:rect l="l" t="t" r="r" b="b"/>
              <a:pathLst>
                <a:path w="853821" h="839470">
                  <a:moveTo>
                    <a:pt x="74676" y="0"/>
                  </a:moveTo>
                  <a:cubicBezTo>
                    <a:pt x="9779" y="64897"/>
                    <a:pt x="0" y="142748"/>
                    <a:pt x="29210" y="207772"/>
                  </a:cubicBezTo>
                  <a:cubicBezTo>
                    <a:pt x="142875" y="435102"/>
                    <a:pt x="405765" y="697992"/>
                    <a:pt x="646049" y="821436"/>
                  </a:cubicBezTo>
                  <a:cubicBezTo>
                    <a:pt x="669671" y="833120"/>
                    <a:pt x="694944" y="839470"/>
                    <a:pt x="720852" y="839470"/>
                  </a:cubicBezTo>
                  <a:cubicBezTo>
                    <a:pt x="765937" y="839470"/>
                    <a:pt x="812546" y="820547"/>
                    <a:pt x="853821" y="779145"/>
                  </a:cubicBezTo>
                  <a:lnTo>
                    <a:pt x="74676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28" name="Group 197">
            <a:extLst>
              <a:ext uri="{FF2B5EF4-FFF2-40B4-BE49-F238E27FC236}">
                <a16:creationId xmlns:a16="http://schemas.microsoft.com/office/drawing/2014/main" id="{670ABD40-3D51-D0D3-CB5D-89166B2FA93A}"/>
              </a:ext>
            </a:extLst>
          </p:cNvPr>
          <p:cNvGrpSpPr/>
          <p:nvPr/>
        </p:nvGrpSpPr>
        <p:grpSpPr>
          <a:xfrm>
            <a:off x="12836108" y="4014988"/>
            <a:ext cx="583200" cy="640440"/>
            <a:chOff x="0" y="0"/>
            <a:chExt cx="777600" cy="853920"/>
          </a:xfrm>
        </p:grpSpPr>
        <p:sp>
          <p:nvSpPr>
            <p:cNvPr id="429" name="Freeform 198">
              <a:extLst>
                <a:ext uri="{FF2B5EF4-FFF2-40B4-BE49-F238E27FC236}">
                  <a16:creationId xmlns:a16="http://schemas.microsoft.com/office/drawing/2014/main" id="{40ECD0BF-DB5E-A6EA-61E5-2602B433613A}"/>
                </a:ext>
              </a:extLst>
            </p:cNvPr>
            <p:cNvSpPr/>
            <p:nvPr/>
          </p:nvSpPr>
          <p:spPr>
            <a:xfrm>
              <a:off x="0" y="0"/>
              <a:ext cx="777621" cy="854075"/>
            </a:xfrm>
            <a:custGeom>
              <a:avLst/>
              <a:gdLst/>
              <a:ahLst/>
              <a:cxnLst/>
              <a:rect l="l" t="t" r="r" b="b"/>
              <a:pathLst>
                <a:path w="777621" h="854075">
                  <a:moveTo>
                    <a:pt x="582295" y="236474"/>
                  </a:moveTo>
                  <a:cubicBezTo>
                    <a:pt x="592074" y="236474"/>
                    <a:pt x="601980" y="240157"/>
                    <a:pt x="609092" y="247269"/>
                  </a:cubicBezTo>
                  <a:cubicBezTo>
                    <a:pt x="619887" y="257937"/>
                    <a:pt x="619887" y="279527"/>
                    <a:pt x="609092" y="301117"/>
                  </a:cubicBezTo>
                  <a:lnTo>
                    <a:pt x="376174" y="533908"/>
                  </a:lnTo>
                  <a:cubicBezTo>
                    <a:pt x="365506" y="541020"/>
                    <a:pt x="358267" y="544703"/>
                    <a:pt x="347472" y="544703"/>
                  </a:cubicBezTo>
                  <a:cubicBezTo>
                    <a:pt x="340360" y="544703"/>
                    <a:pt x="329565" y="541020"/>
                    <a:pt x="322453" y="533908"/>
                  </a:cubicBezTo>
                  <a:lnTo>
                    <a:pt x="247142" y="455041"/>
                  </a:lnTo>
                  <a:cubicBezTo>
                    <a:pt x="232791" y="444373"/>
                    <a:pt x="232791" y="415671"/>
                    <a:pt x="247142" y="401320"/>
                  </a:cubicBezTo>
                  <a:cubicBezTo>
                    <a:pt x="252476" y="395859"/>
                    <a:pt x="262382" y="393192"/>
                    <a:pt x="272669" y="393192"/>
                  </a:cubicBezTo>
                  <a:cubicBezTo>
                    <a:pt x="282956" y="393192"/>
                    <a:pt x="293751" y="395859"/>
                    <a:pt x="300863" y="401320"/>
                  </a:cubicBezTo>
                  <a:lnTo>
                    <a:pt x="347345" y="451485"/>
                  </a:lnTo>
                  <a:lnTo>
                    <a:pt x="555371" y="247269"/>
                  </a:lnTo>
                  <a:cubicBezTo>
                    <a:pt x="562483" y="240157"/>
                    <a:pt x="572389" y="236474"/>
                    <a:pt x="582295" y="236474"/>
                  </a:cubicBezTo>
                  <a:close/>
                  <a:moveTo>
                    <a:pt x="193421" y="0"/>
                  </a:moveTo>
                  <a:cubicBezTo>
                    <a:pt x="82423" y="0"/>
                    <a:pt x="0" y="85979"/>
                    <a:pt x="0" y="193548"/>
                  </a:cubicBezTo>
                  <a:lnTo>
                    <a:pt x="0" y="501777"/>
                  </a:lnTo>
                  <a:cubicBezTo>
                    <a:pt x="0" y="609219"/>
                    <a:pt x="82423" y="695325"/>
                    <a:pt x="193421" y="695325"/>
                  </a:cubicBezTo>
                  <a:lnTo>
                    <a:pt x="232918" y="695325"/>
                  </a:lnTo>
                  <a:lnTo>
                    <a:pt x="232918" y="813562"/>
                  </a:lnTo>
                  <a:cubicBezTo>
                    <a:pt x="232918" y="831469"/>
                    <a:pt x="240030" y="845693"/>
                    <a:pt x="254381" y="849376"/>
                  </a:cubicBezTo>
                  <a:cubicBezTo>
                    <a:pt x="260350" y="852297"/>
                    <a:pt x="266954" y="854075"/>
                    <a:pt x="273050" y="854075"/>
                  </a:cubicBezTo>
                  <a:cubicBezTo>
                    <a:pt x="281686" y="854075"/>
                    <a:pt x="289687" y="850646"/>
                    <a:pt x="293878" y="842264"/>
                  </a:cubicBezTo>
                  <a:lnTo>
                    <a:pt x="437134" y="695198"/>
                  </a:lnTo>
                  <a:lnTo>
                    <a:pt x="576961" y="695198"/>
                  </a:lnTo>
                  <a:cubicBezTo>
                    <a:pt x="684403" y="695198"/>
                    <a:pt x="773938" y="609219"/>
                    <a:pt x="773938" y="501650"/>
                  </a:cubicBezTo>
                  <a:lnTo>
                    <a:pt x="773938" y="193548"/>
                  </a:lnTo>
                  <a:cubicBezTo>
                    <a:pt x="777621" y="85979"/>
                    <a:pt x="687959" y="0"/>
                    <a:pt x="580517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30" name="Group 199">
            <a:extLst>
              <a:ext uri="{FF2B5EF4-FFF2-40B4-BE49-F238E27FC236}">
                <a16:creationId xmlns:a16="http://schemas.microsoft.com/office/drawing/2014/main" id="{096E4646-0EAA-5F24-F8ED-357BC8CE40F6}"/>
              </a:ext>
            </a:extLst>
          </p:cNvPr>
          <p:cNvGrpSpPr/>
          <p:nvPr/>
        </p:nvGrpSpPr>
        <p:grpSpPr>
          <a:xfrm>
            <a:off x="12421928" y="3662908"/>
            <a:ext cx="642600" cy="699840"/>
            <a:chOff x="0" y="0"/>
            <a:chExt cx="856800" cy="933120"/>
          </a:xfrm>
        </p:grpSpPr>
        <p:sp>
          <p:nvSpPr>
            <p:cNvPr id="431" name="Freeform 200">
              <a:extLst>
                <a:ext uri="{FF2B5EF4-FFF2-40B4-BE49-F238E27FC236}">
                  <a16:creationId xmlns:a16="http://schemas.microsoft.com/office/drawing/2014/main" id="{12B31CBD-592D-69C9-9E0B-6CCBB8BAA8E7}"/>
                </a:ext>
              </a:extLst>
            </p:cNvPr>
            <p:cNvSpPr/>
            <p:nvPr/>
          </p:nvSpPr>
          <p:spPr>
            <a:xfrm>
              <a:off x="0" y="127"/>
              <a:ext cx="856742" cy="932942"/>
            </a:xfrm>
            <a:custGeom>
              <a:avLst/>
              <a:gdLst/>
              <a:ahLst/>
              <a:cxnLst/>
              <a:rect l="l" t="t" r="r" b="b"/>
              <a:pathLst>
                <a:path w="856742" h="932942">
                  <a:moveTo>
                    <a:pt x="430149" y="154178"/>
                  </a:moveTo>
                  <a:cubicBezTo>
                    <a:pt x="491109" y="154178"/>
                    <a:pt x="544830" y="207899"/>
                    <a:pt x="544830" y="272415"/>
                  </a:cubicBezTo>
                  <a:cubicBezTo>
                    <a:pt x="544830" y="308229"/>
                    <a:pt x="526923" y="344043"/>
                    <a:pt x="501777" y="365633"/>
                  </a:cubicBezTo>
                  <a:cubicBezTo>
                    <a:pt x="483870" y="380111"/>
                    <a:pt x="469519" y="401574"/>
                    <a:pt x="469519" y="430276"/>
                  </a:cubicBezTo>
                  <a:cubicBezTo>
                    <a:pt x="469519" y="451739"/>
                    <a:pt x="451485" y="469646"/>
                    <a:pt x="430022" y="469646"/>
                  </a:cubicBezTo>
                  <a:cubicBezTo>
                    <a:pt x="408559" y="469646"/>
                    <a:pt x="390525" y="451739"/>
                    <a:pt x="390525" y="430276"/>
                  </a:cubicBezTo>
                  <a:cubicBezTo>
                    <a:pt x="390525" y="380111"/>
                    <a:pt x="412115" y="333502"/>
                    <a:pt x="451485" y="304800"/>
                  </a:cubicBezTo>
                  <a:cubicBezTo>
                    <a:pt x="462280" y="294005"/>
                    <a:pt x="465836" y="286766"/>
                    <a:pt x="465836" y="272542"/>
                  </a:cubicBezTo>
                  <a:cubicBezTo>
                    <a:pt x="465836" y="251079"/>
                    <a:pt x="447929" y="233172"/>
                    <a:pt x="426466" y="233172"/>
                  </a:cubicBezTo>
                  <a:cubicBezTo>
                    <a:pt x="401320" y="233172"/>
                    <a:pt x="383286" y="251079"/>
                    <a:pt x="383286" y="272542"/>
                  </a:cubicBezTo>
                  <a:cubicBezTo>
                    <a:pt x="383286" y="294005"/>
                    <a:pt x="365379" y="312039"/>
                    <a:pt x="343916" y="312039"/>
                  </a:cubicBezTo>
                  <a:cubicBezTo>
                    <a:pt x="322453" y="312039"/>
                    <a:pt x="304419" y="294005"/>
                    <a:pt x="304419" y="272542"/>
                  </a:cubicBezTo>
                  <a:cubicBezTo>
                    <a:pt x="311531" y="208026"/>
                    <a:pt x="365379" y="154305"/>
                    <a:pt x="429895" y="154305"/>
                  </a:cubicBezTo>
                  <a:close/>
                  <a:moveTo>
                    <a:pt x="429895" y="541274"/>
                  </a:moveTo>
                  <a:cubicBezTo>
                    <a:pt x="451358" y="541274"/>
                    <a:pt x="469392" y="559308"/>
                    <a:pt x="469392" y="580771"/>
                  </a:cubicBezTo>
                  <a:cubicBezTo>
                    <a:pt x="469392" y="602234"/>
                    <a:pt x="451358" y="620141"/>
                    <a:pt x="429895" y="620141"/>
                  </a:cubicBezTo>
                  <a:cubicBezTo>
                    <a:pt x="408432" y="620141"/>
                    <a:pt x="390398" y="602234"/>
                    <a:pt x="390398" y="580771"/>
                  </a:cubicBezTo>
                  <a:cubicBezTo>
                    <a:pt x="390398" y="559308"/>
                    <a:pt x="408432" y="541274"/>
                    <a:pt x="429895" y="541274"/>
                  </a:cubicBezTo>
                  <a:close/>
                  <a:moveTo>
                    <a:pt x="197104" y="0"/>
                  </a:moveTo>
                  <a:cubicBezTo>
                    <a:pt x="89662" y="0"/>
                    <a:pt x="0" y="89662"/>
                    <a:pt x="0" y="197104"/>
                  </a:cubicBezTo>
                  <a:lnTo>
                    <a:pt x="0" y="584073"/>
                  </a:lnTo>
                  <a:cubicBezTo>
                    <a:pt x="0" y="680847"/>
                    <a:pt x="71755" y="756158"/>
                    <a:pt x="161290" y="774065"/>
                  </a:cubicBezTo>
                  <a:lnTo>
                    <a:pt x="161290" y="892429"/>
                  </a:lnTo>
                  <a:cubicBezTo>
                    <a:pt x="161290" y="910336"/>
                    <a:pt x="168402" y="924560"/>
                    <a:pt x="182753" y="928243"/>
                  </a:cubicBezTo>
                  <a:cubicBezTo>
                    <a:pt x="188722" y="931164"/>
                    <a:pt x="195326" y="932942"/>
                    <a:pt x="201422" y="932942"/>
                  </a:cubicBezTo>
                  <a:cubicBezTo>
                    <a:pt x="210185" y="932942"/>
                    <a:pt x="218059" y="929513"/>
                    <a:pt x="222250" y="921131"/>
                  </a:cubicBezTo>
                  <a:lnTo>
                    <a:pt x="365633" y="777748"/>
                  </a:lnTo>
                  <a:lnTo>
                    <a:pt x="465963" y="777748"/>
                  </a:lnTo>
                  <a:lnTo>
                    <a:pt x="465963" y="659384"/>
                  </a:lnTo>
                  <a:cubicBezTo>
                    <a:pt x="465963" y="508889"/>
                    <a:pt x="587756" y="387096"/>
                    <a:pt x="738378" y="387096"/>
                  </a:cubicBezTo>
                  <a:lnTo>
                    <a:pt x="856742" y="387096"/>
                  </a:lnTo>
                  <a:lnTo>
                    <a:pt x="856742" y="197104"/>
                  </a:lnTo>
                  <a:cubicBezTo>
                    <a:pt x="856742" y="89662"/>
                    <a:pt x="770636" y="0"/>
                    <a:pt x="66319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32" name="Group 201">
            <a:extLst>
              <a:ext uri="{FF2B5EF4-FFF2-40B4-BE49-F238E27FC236}">
                <a16:creationId xmlns:a16="http://schemas.microsoft.com/office/drawing/2014/main" id="{43479F46-C611-95D2-0924-755DDFF4E7BB}"/>
              </a:ext>
            </a:extLst>
          </p:cNvPr>
          <p:cNvGrpSpPr/>
          <p:nvPr/>
        </p:nvGrpSpPr>
        <p:grpSpPr>
          <a:xfrm>
            <a:off x="4773908" y="3719608"/>
            <a:ext cx="890460" cy="892620"/>
            <a:chOff x="0" y="0"/>
            <a:chExt cx="1187280" cy="1190160"/>
          </a:xfrm>
        </p:grpSpPr>
        <p:sp>
          <p:nvSpPr>
            <p:cNvPr id="433" name="Freeform 202">
              <a:extLst>
                <a:ext uri="{FF2B5EF4-FFF2-40B4-BE49-F238E27FC236}">
                  <a16:creationId xmlns:a16="http://schemas.microsoft.com/office/drawing/2014/main" id="{E011A220-8D25-DC83-2A39-25031F526BA1}"/>
                </a:ext>
              </a:extLst>
            </p:cNvPr>
            <p:cNvSpPr/>
            <p:nvPr/>
          </p:nvSpPr>
          <p:spPr>
            <a:xfrm>
              <a:off x="127" y="0"/>
              <a:ext cx="1187323" cy="1189990"/>
            </a:xfrm>
            <a:custGeom>
              <a:avLst/>
              <a:gdLst/>
              <a:ahLst/>
              <a:cxnLst/>
              <a:rect l="l" t="t" r="r" b="b"/>
              <a:pathLst>
                <a:path w="1187323" h="1189990">
                  <a:moveTo>
                    <a:pt x="802132" y="141097"/>
                  </a:moveTo>
                  <a:cubicBezTo>
                    <a:pt x="940181" y="141097"/>
                    <a:pt x="1049147" y="250190"/>
                    <a:pt x="1049147" y="384937"/>
                  </a:cubicBezTo>
                  <a:lnTo>
                    <a:pt x="1049147" y="497078"/>
                  </a:lnTo>
                  <a:cubicBezTo>
                    <a:pt x="1042670" y="497078"/>
                    <a:pt x="1039622" y="503555"/>
                    <a:pt x="1036320" y="503555"/>
                  </a:cubicBezTo>
                  <a:cubicBezTo>
                    <a:pt x="1020191" y="426593"/>
                    <a:pt x="988187" y="359283"/>
                    <a:pt x="936879" y="301498"/>
                  </a:cubicBezTo>
                  <a:lnTo>
                    <a:pt x="786130" y="452247"/>
                  </a:lnTo>
                  <a:cubicBezTo>
                    <a:pt x="834263" y="516382"/>
                    <a:pt x="847090" y="596646"/>
                    <a:pt x="824611" y="676910"/>
                  </a:cubicBezTo>
                  <a:cubicBezTo>
                    <a:pt x="814959" y="699262"/>
                    <a:pt x="802132" y="718566"/>
                    <a:pt x="786130" y="741045"/>
                  </a:cubicBezTo>
                  <a:lnTo>
                    <a:pt x="936879" y="888619"/>
                  </a:lnTo>
                  <a:cubicBezTo>
                    <a:pt x="985012" y="830834"/>
                    <a:pt x="1020318" y="763524"/>
                    <a:pt x="1036320" y="686562"/>
                  </a:cubicBezTo>
                  <a:cubicBezTo>
                    <a:pt x="1039622" y="686562"/>
                    <a:pt x="1042797" y="693039"/>
                    <a:pt x="1049147" y="693039"/>
                  </a:cubicBezTo>
                  <a:lnTo>
                    <a:pt x="1049147" y="805180"/>
                  </a:lnTo>
                  <a:cubicBezTo>
                    <a:pt x="1049147" y="939927"/>
                    <a:pt x="940054" y="1048893"/>
                    <a:pt x="802132" y="1048893"/>
                  </a:cubicBezTo>
                  <a:lnTo>
                    <a:pt x="689737" y="1048893"/>
                  </a:lnTo>
                  <a:cubicBezTo>
                    <a:pt x="689737" y="1045718"/>
                    <a:pt x="686562" y="1039368"/>
                    <a:pt x="686562" y="1036066"/>
                  </a:cubicBezTo>
                  <a:cubicBezTo>
                    <a:pt x="763524" y="1020064"/>
                    <a:pt x="830961" y="988060"/>
                    <a:pt x="888746" y="936752"/>
                  </a:cubicBezTo>
                  <a:lnTo>
                    <a:pt x="741172" y="789051"/>
                  </a:lnTo>
                  <a:cubicBezTo>
                    <a:pt x="718693" y="805180"/>
                    <a:pt x="699389" y="814705"/>
                    <a:pt x="676910" y="824357"/>
                  </a:cubicBezTo>
                  <a:cubicBezTo>
                    <a:pt x="648081" y="830834"/>
                    <a:pt x="619125" y="837184"/>
                    <a:pt x="596773" y="837184"/>
                  </a:cubicBezTo>
                  <a:cubicBezTo>
                    <a:pt x="542163" y="837184"/>
                    <a:pt x="490855" y="821055"/>
                    <a:pt x="452374" y="789051"/>
                  </a:cubicBezTo>
                  <a:lnTo>
                    <a:pt x="301498" y="936752"/>
                  </a:lnTo>
                  <a:cubicBezTo>
                    <a:pt x="359283" y="984758"/>
                    <a:pt x="426720" y="1020191"/>
                    <a:pt x="503682" y="1036066"/>
                  </a:cubicBezTo>
                  <a:cubicBezTo>
                    <a:pt x="503682" y="1039368"/>
                    <a:pt x="500507" y="1045718"/>
                    <a:pt x="500507" y="1048893"/>
                  </a:cubicBezTo>
                  <a:lnTo>
                    <a:pt x="388239" y="1048893"/>
                  </a:lnTo>
                  <a:cubicBezTo>
                    <a:pt x="250190" y="1048893"/>
                    <a:pt x="141224" y="939800"/>
                    <a:pt x="141224" y="805180"/>
                  </a:cubicBezTo>
                  <a:lnTo>
                    <a:pt x="141224" y="692912"/>
                  </a:lnTo>
                  <a:cubicBezTo>
                    <a:pt x="147701" y="692912"/>
                    <a:pt x="150876" y="686435"/>
                    <a:pt x="154051" y="686435"/>
                  </a:cubicBezTo>
                  <a:cubicBezTo>
                    <a:pt x="170180" y="763397"/>
                    <a:pt x="202184" y="830834"/>
                    <a:pt x="253492" y="888492"/>
                  </a:cubicBezTo>
                  <a:lnTo>
                    <a:pt x="404241" y="741045"/>
                  </a:lnTo>
                  <a:cubicBezTo>
                    <a:pt x="356108" y="676910"/>
                    <a:pt x="343281" y="596646"/>
                    <a:pt x="365633" y="516382"/>
                  </a:cubicBezTo>
                  <a:cubicBezTo>
                    <a:pt x="375285" y="490728"/>
                    <a:pt x="388112" y="471424"/>
                    <a:pt x="404241" y="452247"/>
                  </a:cubicBezTo>
                  <a:lnTo>
                    <a:pt x="253492" y="301625"/>
                  </a:lnTo>
                  <a:cubicBezTo>
                    <a:pt x="205359" y="359410"/>
                    <a:pt x="170053" y="426720"/>
                    <a:pt x="154051" y="503682"/>
                  </a:cubicBezTo>
                  <a:cubicBezTo>
                    <a:pt x="150876" y="503682"/>
                    <a:pt x="147574" y="497205"/>
                    <a:pt x="141224" y="497205"/>
                  </a:cubicBezTo>
                  <a:lnTo>
                    <a:pt x="141224" y="384937"/>
                  </a:lnTo>
                  <a:cubicBezTo>
                    <a:pt x="141224" y="250190"/>
                    <a:pt x="250317" y="141097"/>
                    <a:pt x="388239" y="141097"/>
                  </a:cubicBezTo>
                  <a:lnTo>
                    <a:pt x="500634" y="141097"/>
                  </a:lnTo>
                  <a:cubicBezTo>
                    <a:pt x="500634" y="144399"/>
                    <a:pt x="503809" y="150749"/>
                    <a:pt x="503809" y="153924"/>
                  </a:cubicBezTo>
                  <a:cubicBezTo>
                    <a:pt x="426847" y="170053"/>
                    <a:pt x="359410" y="202057"/>
                    <a:pt x="301625" y="253365"/>
                  </a:cubicBezTo>
                  <a:lnTo>
                    <a:pt x="452374" y="400939"/>
                  </a:lnTo>
                  <a:cubicBezTo>
                    <a:pt x="471678" y="384937"/>
                    <a:pt x="490855" y="375285"/>
                    <a:pt x="516509" y="365760"/>
                  </a:cubicBezTo>
                  <a:cubicBezTo>
                    <a:pt x="543560" y="355981"/>
                    <a:pt x="570738" y="351409"/>
                    <a:pt x="597154" y="351409"/>
                  </a:cubicBezTo>
                  <a:cubicBezTo>
                    <a:pt x="649097" y="351409"/>
                    <a:pt x="698627" y="369062"/>
                    <a:pt x="741172" y="400939"/>
                  </a:cubicBezTo>
                  <a:lnTo>
                    <a:pt x="888746" y="253365"/>
                  </a:lnTo>
                  <a:cubicBezTo>
                    <a:pt x="830961" y="205232"/>
                    <a:pt x="763524" y="169926"/>
                    <a:pt x="686562" y="153924"/>
                  </a:cubicBezTo>
                  <a:cubicBezTo>
                    <a:pt x="686562" y="150749"/>
                    <a:pt x="689737" y="144399"/>
                    <a:pt x="689737" y="141097"/>
                  </a:cubicBezTo>
                  <a:close/>
                  <a:moveTo>
                    <a:pt x="593471" y="0"/>
                  </a:moveTo>
                  <a:cubicBezTo>
                    <a:pt x="551815" y="0"/>
                    <a:pt x="510032" y="32131"/>
                    <a:pt x="497205" y="73787"/>
                  </a:cubicBezTo>
                  <a:lnTo>
                    <a:pt x="385064" y="73787"/>
                  </a:lnTo>
                  <a:cubicBezTo>
                    <a:pt x="215011" y="73787"/>
                    <a:pt x="73787" y="214884"/>
                    <a:pt x="73787" y="384937"/>
                  </a:cubicBezTo>
                  <a:lnTo>
                    <a:pt x="73787" y="497078"/>
                  </a:lnTo>
                  <a:cubicBezTo>
                    <a:pt x="32004" y="513207"/>
                    <a:pt x="0" y="551815"/>
                    <a:pt x="0" y="593471"/>
                  </a:cubicBezTo>
                  <a:cubicBezTo>
                    <a:pt x="0" y="638429"/>
                    <a:pt x="32131" y="679958"/>
                    <a:pt x="73787" y="689737"/>
                  </a:cubicBezTo>
                  <a:lnTo>
                    <a:pt x="73787" y="801878"/>
                  </a:lnTo>
                  <a:cubicBezTo>
                    <a:pt x="73787" y="975233"/>
                    <a:pt x="214884" y="1116330"/>
                    <a:pt x="385064" y="1116330"/>
                  </a:cubicBezTo>
                  <a:lnTo>
                    <a:pt x="497332" y="1116330"/>
                  </a:lnTo>
                  <a:cubicBezTo>
                    <a:pt x="513461" y="1154811"/>
                    <a:pt x="551942" y="1189990"/>
                    <a:pt x="593598" y="1189990"/>
                  </a:cubicBezTo>
                  <a:cubicBezTo>
                    <a:pt x="638556" y="1189990"/>
                    <a:pt x="680212" y="1154811"/>
                    <a:pt x="689864" y="1116330"/>
                  </a:cubicBezTo>
                  <a:lnTo>
                    <a:pt x="802259" y="1116330"/>
                  </a:lnTo>
                  <a:cubicBezTo>
                    <a:pt x="975487" y="1116330"/>
                    <a:pt x="1116711" y="975233"/>
                    <a:pt x="1116711" y="801878"/>
                  </a:cubicBezTo>
                  <a:lnTo>
                    <a:pt x="1116711" y="689737"/>
                  </a:lnTo>
                  <a:cubicBezTo>
                    <a:pt x="1155192" y="673608"/>
                    <a:pt x="1187323" y="638429"/>
                    <a:pt x="1187323" y="593471"/>
                  </a:cubicBezTo>
                  <a:cubicBezTo>
                    <a:pt x="1187323" y="551688"/>
                    <a:pt x="1155192" y="516382"/>
                    <a:pt x="1116711" y="497205"/>
                  </a:cubicBezTo>
                  <a:lnTo>
                    <a:pt x="1116711" y="384937"/>
                  </a:lnTo>
                  <a:cubicBezTo>
                    <a:pt x="1116711" y="214884"/>
                    <a:pt x="975487" y="73787"/>
                    <a:pt x="802259" y="73787"/>
                  </a:cubicBezTo>
                  <a:lnTo>
                    <a:pt x="689737" y="73787"/>
                  </a:lnTo>
                  <a:cubicBezTo>
                    <a:pt x="673735" y="32131"/>
                    <a:pt x="638429" y="0"/>
                    <a:pt x="59347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34" name="Group 203">
            <a:extLst>
              <a:ext uri="{FF2B5EF4-FFF2-40B4-BE49-F238E27FC236}">
                <a16:creationId xmlns:a16="http://schemas.microsoft.com/office/drawing/2014/main" id="{CCC781FE-4CFD-1FD1-D3F4-DB23706377D9}"/>
              </a:ext>
            </a:extLst>
          </p:cNvPr>
          <p:cNvGrpSpPr/>
          <p:nvPr/>
        </p:nvGrpSpPr>
        <p:grpSpPr>
          <a:xfrm>
            <a:off x="5896028" y="3721228"/>
            <a:ext cx="921780" cy="893700"/>
            <a:chOff x="0" y="0"/>
            <a:chExt cx="1229040" cy="1191600"/>
          </a:xfrm>
        </p:grpSpPr>
        <p:sp>
          <p:nvSpPr>
            <p:cNvPr id="435" name="Freeform 204">
              <a:extLst>
                <a:ext uri="{FF2B5EF4-FFF2-40B4-BE49-F238E27FC236}">
                  <a16:creationId xmlns:a16="http://schemas.microsoft.com/office/drawing/2014/main" id="{5B0BA7A6-EC3D-AE78-0295-CA05DA724CC4}"/>
                </a:ext>
              </a:extLst>
            </p:cNvPr>
            <p:cNvSpPr/>
            <p:nvPr/>
          </p:nvSpPr>
          <p:spPr>
            <a:xfrm>
              <a:off x="254" y="0"/>
              <a:ext cx="1228725" cy="1191641"/>
            </a:xfrm>
            <a:custGeom>
              <a:avLst/>
              <a:gdLst/>
              <a:ahLst/>
              <a:cxnLst/>
              <a:rect l="l" t="t" r="r" b="b"/>
              <a:pathLst>
                <a:path w="1228725" h="1191641">
                  <a:moveTo>
                    <a:pt x="260223" y="0"/>
                  </a:moveTo>
                  <a:cubicBezTo>
                    <a:pt x="239776" y="0"/>
                    <a:pt x="219202" y="2413"/>
                    <a:pt x="198755" y="7112"/>
                  </a:cubicBezTo>
                  <a:cubicBezTo>
                    <a:pt x="185928" y="10414"/>
                    <a:pt x="176276" y="19939"/>
                    <a:pt x="173101" y="32766"/>
                  </a:cubicBezTo>
                  <a:cubicBezTo>
                    <a:pt x="169926" y="45593"/>
                    <a:pt x="173101" y="55245"/>
                    <a:pt x="182626" y="64897"/>
                  </a:cubicBezTo>
                  <a:lnTo>
                    <a:pt x="272542" y="157988"/>
                  </a:lnTo>
                  <a:cubicBezTo>
                    <a:pt x="301371" y="183642"/>
                    <a:pt x="301371" y="228600"/>
                    <a:pt x="272542" y="257429"/>
                  </a:cubicBezTo>
                  <a:cubicBezTo>
                    <a:pt x="259715" y="271780"/>
                    <a:pt x="241935" y="279019"/>
                    <a:pt x="223901" y="279019"/>
                  </a:cubicBezTo>
                  <a:cubicBezTo>
                    <a:pt x="205867" y="279019"/>
                    <a:pt x="187452" y="271780"/>
                    <a:pt x="172974" y="257429"/>
                  </a:cubicBezTo>
                  <a:lnTo>
                    <a:pt x="80010" y="164338"/>
                  </a:lnTo>
                  <a:cubicBezTo>
                    <a:pt x="75565" y="159766"/>
                    <a:pt x="67818" y="155321"/>
                    <a:pt x="59055" y="155321"/>
                  </a:cubicBezTo>
                  <a:cubicBezTo>
                    <a:pt x="55499" y="155321"/>
                    <a:pt x="51689" y="156083"/>
                    <a:pt x="48006" y="157988"/>
                  </a:cubicBezTo>
                  <a:cubicBezTo>
                    <a:pt x="35179" y="161163"/>
                    <a:pt x="28702" y="167513"/>
                    <a:pt x="25654" y="180340"/>
                  </a:cubicBezTo>
                  <a:cubicBezTo>
                    <a:pt x="0" y="263779"/>
                    <a:pt x="25654" y="353695"/>
                    <a:pt x="89789" y="417830"/>
                  </a:cubicBezTo>
                  <a:cubicBezTo>
                    <a:pt x="138938" y="457708"/>
                    <a:pt x="196596" y="483743"/>
                    <a:pt x="266573" y="483743"/>
                  </a:cubicBezTo>
                  <a:cubicBezTo>
                    <a:pt x="292608" y="483743"/>
                    <a:pt x="320167" y="480187"/>
                    <a:pt x="349631" y="472313"/>
                  </a:cubicBezTo>
                  <a:lnTo>
                    <a:pt x="737870" y="863727"/>
                  </a:lnTo>
                  <a:cubicBezTo>
                    <a:pt x="708914" y="969645"/>
                    <a:pt x="734568" y="1056132"/>
                    <a:pt x="795655" y="1117219"/>
                  </a:cubicBezTo>
                  <a:cubicBezTo>
                    <a:pt x="844296" y="1168273"/>
                    <a:pt x="905764" y="1191641"/>
                    <a:pt x="969010" y="1191641"/>
                  </a:cubicBezTo>
                  <a:cubicBezTo>
                    <a:pt x="989203" y="1191641"/>
                    <a:pt x="1009650" y="1189228"/>
                    <a:pt x="1029970" y="1184529"/>
                  </a:cubicBezTo>
                  <a:cubicBezTo>
                    <a:pt x="1042797" y="1178052"/>
                    <a:pt x="1052322" y="1171702"/>
                    <a:pt x="1055624" y="1158875"/>
                  </a:cubicBezTo>
                  <a:cubicBezTo>
                    <a:pt x="1058926" y="1146048"/>
                    <a:pt x="1055624" y="1133221"/>
                    <a:pt x="1045972" y="1126744"/>
                  </a:cubicBezTo>
                  <a:lnTo>
                    <a:pt x="956056" y="1033780"/>
                  </a:lnTo>
                  <a:cubicBezTo>
                    <a:pt x="927227" y="1004824"/>
                    <a:pt x="927227" y="963168"/>
                    <a:pt x="956056" y="934339"/>
                  </a:cubicBezTo>
                  <a:cubicBezTo>
                    <a:pt x="968883" y="919861"/>
                    <a:pt x="986536" y="912622"/>
                    <a:pt x="1004697" y="912622"/>
                  </a:cubicBezTo>
                  <a:cubicBezTo>
                    <a:pt x="1022858" y="912622"/>
                    <a:pt x="1041146" y="919861"/>
                    <a:pt x="1055624" y="934339"/>
                  </a:cubicBezTo>
                  <a:lnTo>
                    <a:pt x="1148588" y="1027430"/>
                  </a:lnTo>
                  <a:cubicBezTo>
                    <a:pt x="1153414" y="1032129"/>
                    <a:pt x="1161415" y="1035050"/>
                    <a:pt x="1170432" y="1035050"/>
                  </a:cubicBezTo>
                  <a:cubicBezTo>
                    <a:pt x="1173734" y="1035050"/>
                    <a:pt x="1177290" y="1034669"/>
                    <a:pt x="1180592" y="1033780"/>
                  </a:cubicBezTo>
                  <a:cubicBezTo>
                    <a:pt x="1193419" y="1030478"/>
                    <a:pt x="1199896" y="1020953"/>
                    <a:pt x="1203071" y="1011301"/>
                  </a:cubicBezTo>
                  <a:cubicBezTo>
                    <a:pt x="1228725" y="924687"/>
                    <a:pt x="1203071" y="838073"/>
                    <a:pt x="1138936" y="773938"/>
                  </a:cubicBezTo>
                  <a:cubicBezTo>
                    <a:pt x="1097534" y="730123"/>
                    <a:pt x="1041019" y="702945"/>
                    <a:pt x="971042" y="702945"/>
                  </a:cubicBezTo>
                  <a:cubicBezTo>
                    <a:pt x="943483" y="702945"/>
                    <a:pt x="913765" y="707136"/>
                    <a:pt x="882269" y="716153"/>
                  </a:cubicBezTo>
                  <a:lnTo>
                    <a:pt x="493903" y="328041"/>
                  </a:lnTo>
                  <a:lnTo>
                    <a:pt x="497205" y="308737"/>
                  </a:lnTo>
                  <a:cubicBezTo>
                    <a:pt x="522859" y="225298"/>
                    <a:pt x="497205" y="135382"/>
                    <a:pt x="433070" y="71247"/>
                  </a:cubicBezTo>
                  <a:cubicBezTo>
                    <a:pt x="384556" y="22860"/>
                    <a:pt x="323342" y="0"/>
                    <a:pt x="26022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36" name="Group 205">
            <a:extLst>
              <a:ext uri="{FF2B5EF4-FFF2-40B4-BE49-F238E27FC236}">
                <a16:creationId xmlns:a16="http://schemas.microsoft.com/office/drawing/2014/main" id="{36785F06-57FD-1B01-829F-6A635927ADEF}"/>
              </a:ext>
            </a:extLst>
          </p:cNvPr>
          <p:cNvGrpSpPr/>
          <p:nvPr/>
        </p:nvGrpSpPr>
        <p:grpSpPr>
          <a:xfrm>
            <a:off x="5898188" y="4183468"/>
            <a:ext cx="440640" cy="429300"/>
            <a:chOff x="0" y="0"/>
            <a:chExt cx="587520" cy="572400"/>
          </a:xfrm>
        </p:grpSpPr>
        <p:sp>
          <p:nvSpPr>
            <p:cNvPr id="437" name="Freeform 206">
              <a:extLst>
                <a:ext uri="{FF2B5EF4-FFF2-40B4-BE49-F238E27FC236}">
                  <a16:creationId xmlns:a16="http://schemas.microsoft.com/office/drawing/2014/main" id="{710E76B2-937D-5F6B-7FC7-E1139BDFE7FA}"/>
                </a:ext>
              </a:extLst>
            </p:cNvPr>
            <p:cNvSpPr/>
            <p:nvPr/>
          </p:nvSpPr>
          <p:spPr>
            <a:xfrm>
              <a:off x="0" y="0"/>
              <a:ext cx="587502" cy="572389"/>
            </a:xfrm>
            <a:custGeom>
              <a:avLst/>
              <a:gdLst/>
              <a:ahLst/>
              <a:cxnLst/>
              <a:rect l="l" t="t" r="r" b="b"/>
              <a:pathLst>
                <a:path w="587502" h="572389">
                  <a:moveTo>
                    <a:pt x="415671" y="153035"/>
                  </a:moveTo>
                  <a:cubicBezTo>
                    <a:pt x="424561" y="153035"/>
                    <a:pt x="433324" y="155448"/>
                    <a:pt x="439674" y="160274"/>
                  </a:cubicBezTo>
                  <a:cubicBezTo>
                    <a:pt x="452501" y="173101"/>
                    <a:pt x="452501" y="198755"/>
                    <a:pt x="439674" y="208407"/>
                  </a:cubicBezTo>
                  <a:lnTo>
                    <a:pt x="224663" y="423291"/>
                  </a:lnTo>
                  <a:cubicBezTo>
                    <a:pt x="219837" y="428117"/>
                    <a:pt x="211074" y="430530"/>
                    <a:pt x="202184" y="430530"/>
                  </a:cubicBezTo>
                  <a:cubicBezTo>
                    <a:pt x="193294" y="430530"/>
                    <a:pt x="184531" y="428117"/>
                    <a:pt x="179705" y="423291"/>
                  </a:cubicBezTo>
                  <a:cubicBezTo>
                    <a:pt x="166878" y="410464"/>
                    <a:pt x="166878" y="384810"/>
                    <a:pt x="179705" y="375158"/>
                  </a:cubicBezTo>
                  <a:lnTo>
                    <a:pt x="391668" y="160274"/>
                  </a:lnTo>
                  <a:cubicBezTo>
                    <a:pt x="398145" y="155448"/>
                    <a:pt x="406908" y="153035"/>
                    <a:pt x="415671" y="153035"/>
                  </a:cubicBezTo>
                  <a:close/>
                  <a:moveTo>
                    <a:pt x="391668" y="0"/>
                  </a:moveTo>
                  <a:lnTo>
                    <a:pt x="57785" y="333502"/>
                  </a:lnTo>
                  <a:cubicBezTo>
                    <a:pt x="0" y="391287"/>
                    <a:pt x="0" y="477774"/>
                    <a:pt x="57785" y="529082"/>
                  </a:cubicBezTo>
                  <a:cubicBezTo>
                    <a:pt x="85090" y="558038"/>
                    <a:pt x="121158" y="572389"/>
                    <a:pt x="156972" y="572389"/>
                  </a:cubicBezTo>
                  <a:cubicBezTo>
                    <a:pt x="192786" y="572389"/>
                    <a:pt x="227965" y="557911"/>
                    <a:pt x="253619" y="529082"/>
                  </a:cubicBezTo>
                  <a:lnTo>
                    <a:pt x="587502" y="198755"/>
                  </a:lnTo>
                  <a:lnTo>
                    <a:pt x="391668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38" name="Group 207">
            <a:extLst>
              <a:ext uri="{FF2B5EF4-FFF2-40B4-BE49-F238E27FC236}">
                <a16:creationId xmlns:a16="http://schemas.microsoft.com/office/drawing/2014/main" id="{1751D3DB-4036-0056-AF09-E3CC9BBCE168}"/>
              </a:ext>
            </a:extLst>
          </p:cNvPr>
          <p:cNvGrpSpPr/>
          <p:nvPr/>
        </p:nvGrpSpPr>
        <p:grpSpPr>
          <a:xfrm>
            <a:off x="6413348" y="3716368"/>
            <a:ext cx="394740" cy="390420"/>
            <a:chOff x="0" y="0"/>
            <a:chExt cx="526320" cy="520560"/>
          </a:xfrm>
        </p:grpSpPr>
        <p:sp>
          <p:nvSpPr>
            <p:cNvPr id="439" name="Freeform 208">
              <a:extLst>
                <a:ext uri="{FF2B5EF4-FFF2-40B4-BE49-F238E27FC236}">
                  <a16:creationId xmlns:a16="http://schemas.microsoft.com/office/drawing/2014/main" id="{4FA65234-F1F7-A06C-ADE9-CDBD1C4800AF}"/>
                </a:ext>
              </a:extLst>
            </p:cNvPr>
            <p:cNvSpPr/>
            <p:nvPr/>
          </p:nvSpPr>
          <p:spPr>
            <a:xfrm>
              <a:off x="0" y="127"/>
              <a:ext cx="526288" cy="520446"/>
            </a:xfrm>
            <a:custGeom>
              <a:avLst/>
              <a:gdLst/>
              <a:ahLst/>
              <a:cxnLst/>
              <a:rect l="l" t="t" r="r" b="b"/>
              <a:pathLst>
                <a:path w="526288" h="520446">
                  <a:moveTo>
                    <a:pt x="432816" y="0"/>
                  </a:moveTo>
                  <a:cubicBezTo>
                    <a:pt x="425704" y="0"/>
                    <a:pt x="418211" y="2286"/>
                    <a:pt x="410845" y="6858"/>
                  </a:cubicBezTo>
                  <a:lnTo>
                    <a:pt x="224663" y="119126"/>
                  </a:lnTo>
                  <a:cubicBezTo>
                    <a:pt x="205359" y="128651"/>
                    <a:pt x="202184" y="157607"/>
                    <a:pt x="218186" y="173609"/>
                  </a:cubicBezTo>
                  <a:lnTo>
                    <a:pt x="234188" y="189738"/>
                  </a:lnTo>
                  <a:lnTo>
                    <a:pt x="0" y="424180"/>
                  </a:lnTo>
                  <a:lnTo>
                    <a:pt x="96266" y="520446"/>
                  </a:lnTo>
                  <a:lnTo>
                    <a:pt x="330581" y="286131"/>
                  </a:lnTo>
                  <a:lnTo>
                    <a:pt x="349885" y="305435"/>
                  </a:lnTo>
                  <a:cubicBezTo>
                    <a:pt x="356870" y="312420"/>
                    <a:pt x="366141" y="315722"/>
                    <a:pt x="375412" y="315722"/>
                  </a:cubicBezTo>
                  <a:cubicBezTo>
                    <a:pt x="387477" y="315722"/>
                    <a:pt x="399034" y="309880"/>
                    <a:pt x="404495" y="298958"/>
                  </a:cubicBezTo>
                  <a:lnTo>
                    <a:pt x="516763" y="112776"/>
                  </a:lnTo>
                  <a:cubicBezTo>
                    <a:pt x="526288" y="103124"/>
                    <a:pt x="526288" y="80645"/>
                    <a:pt x="513461" y="70993"/>
                  </a:cubicBezTo>
                  <a:lnTo>
                    <a:pt x="455676" y="10033"/>
                  </a:lnTo>
                  <a:cubicBezTo>
                    <a:pt x="448691" y="3048"/>
                    <a:pt x="441071" y="0"/>
                    <a:pt x="43281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40" name="Group 209">
            <a:extLst>
              <a:ext uri="{FF2B5EF4-FFF2-40B4-BE49-F238E27FC236}">
                <a16:creationId xmlns:a16="http://schemas.microsoft.com/office/drawing/2014/main" id="{D70675B1-BD8A-7773-B62B-F7A6ABF17987}"/>
              </a:ext>
            </a:extLst>
          </p:cNvPr>
          <p:cNvGrpSpPr/>
          <p:nvPr/>
        </p:nvGrpSpPr>
        <p:grpSpPr>
          <a:xfrm>
            <a:off x="7031108" y="3716908"/>
            <a:ext cx="900180" cy="897480"/>
            <a:chOff x="0" y="0"/>
            <a:chExt cx="1200240" cy="1196640"/>
          </a:xfrm>
        </p:grpSpPr>
        <p:sp>
          <p:nvSpPr>
            <p:cNvPr id="441" name="Freeform 210">
              <a:extLst>
                <a:ext uri="{FF2B5EF4-FFF2-40B4-BE49-F238E27FC236}">
                  <a16:creationId xmlns:a16="http://schemas.microsoft.com/office/drawing/2014/main" id="{AF26ED7F-73D5-53D1-0352-008DBBD2C852}"/>
                </a:ext>
              </a:extLst>
            </p:cNvPr>
            <p:cNvSpPr/>
            <p:nvPr/>
          </p:nvSpPr>
          <p:spPr>
            <a:xfrm>
              <a:off x="127" y="127"/>
              <a:ext cx="1200023" cy="1196467"/>
            </a:xfrm>
            <a:custGeom>
              <a:avLst/>
              <a:gdLst/>
              <a:ahLst/>
              <a:cxnLst/>
              <a:rect l="l" t="t" r="r" b="b"/>
              <a:pathLst>
                <a:path w="1200023" h="1196467">
                  <a:moveTo>
                    <a:pt x="529463" y="0"/>
                  </a:moveTo>
                  <a:cubicBezTo>
                    <a:pt x="513461" y="0"/>
                    <a:pt x="500634" y="12827"/>
                    <a:pt x="497332" y="28829"/>
                  </a:cubicBezTo>
                  <a:lnTo>
                    <a:pt x="481330" y="89789"/>
                  </a:lnTo>
                  <a:cubicBezTo>
                    <a:pt x="426720" y="99314"/>
                    <a:pt x="372110" y="124968"/>
                    <a:pt x="320802" y="153924"/>
                  </a:cubicBezTo>
                  <a:lnTo>
                    <a:pt x="269494" y="124968"/>
                  </a:lnTo>
                  <a:cubicBezTo>
                    <a:pt x="264668" y="122555"/>
                    <a:pt x="258826" y="121539"/>
                    <a:pt x="252730" y="121539"/>
                  </a:cubicBezTo>
                  <a:cubicBezTo>
                    <a:pt x="242951" y="121539"/>
                    <a:pt x="232537" y="124333"/>
                    <a:pt x="224663" y="128270"/>
                  </a:cubicBezTo>
                  <a:lnTo>
                    <a:pt x="128397" y="224536"/>
                  </a:lnTo>
                  <a:cubicBezTo>
                    <a:pt x="115443" y="237363"/>
                    <a:pt x="115443" y="253365"/>
                    <a:pt x="125095" y="269367"/>
                  </a:cubicBezTo>
                  <a:lnTo>
                    <a:pt x="153924" y="320675"/>
                  </a:lnTo>
                  <a:cubicBezTo>
                    <a:pt x="121920" y="368935"/>
                    <a:pt x="99441" y="426593"/>
                    <a:pt x="89789" y="481076"/>
                  </a:cubicBezTo>
                  <a:lnTo>
                    <a:pt x="28829" y="497205"/>
                  </a:lnTo>
                  <a:cubicBezTo>
                    <a:pt x="12827" y="503555"/>
                    <a:pt x="0" y="513207"/>
                    <a:pt x="0" y="529209"/>
                  </a:cubicBezTo>
                  <a:lnTo>
                    <a:pt x="0" y="670433"/>
                  </a:lnTo>
                  <a:cubicBezTo>
                    <a:pt x="0" y="686562"/>
                    <a:pt x="12827" y="699389"/>
                    <a:pt x="28829" y="702564"/>
                  </a:cubicBezTo>
                  <a:lnTo>
                    <a:pt x="89789" y="718693"/>
                  </a:lnTo>
                  <a:cubicBezTo>
                    <a:pt x="96266" y="753872"/>
                    <a:pt x="109093" y="792353"/>
                    <a:pt x="125095" y="827786"/>
                  </a:cubicBezTo>
                  <a:cubicBezTo>
                    <a:pt x="153035" y="799592"/>
                    <a:pt x="289433" y="660273"/>
                    <a:pt x="289179" y="660273"/>
                  </a:cubicBezTo>
                  <a:cubicBezTo>
                    <a:pt x="289179" y="660273"/>
                    <a:pt x="288925" y="660527"/>
                    <a:pt x="288671" y="660781"/>
                  </a:cubicBezTo>
                  <a:cubicBezTo>
                    <a:pt x="288671" y="657479"/>
                    <a:pt x="285496" y="615823"/>
                    <a:pt x="285496" y="606171"/>
                  </a:cubicBezTo>
                  <a:cubicBezTo>
                    <a:pt x="282321" y="429768"/>
                    <a:pt x="426720" y="288671"/>
                    <a:pt x="596773" y="288671"/>
                  </a:cubicBezTo>
                  <a:cubicBezTo>
                    <a:pt x="770001" y="288671"/>
                    <a:pt x="911225" y="429768"/>
                    <a:pt x="911225" y="603123"/>
                  </a:cubicBezTo>
                  <a:cubicBezTo>
                    <a:pt x="911225" y="763524"/>
                    <a:pt x="789305" y="898271"/>
                    <a:pt x="622427" y="911098"/>
                  </a:cubicBezTo>
                  <a:cubicBezTo>
                    <a:pt x="617601" y="911098"/>
                    <a:pt x="607187" y="911860"/>
                    <a:pt x="592709" y="911860"/>
                  </a:cubicBezTo>
                  <a:cubicBezTo>
                    <a:pt x="578231" y="911860"/>
                    <a:pt x="559943" y="911098"/>
                    <a:pt x="538988" y="907923"/>
                  </a:cubicBezTo>
                  <a:lnTo>
                    <a:pt x="372110" y="1071372"/>
                  </a:lnTo>
                  <a:cubicBezTo>
                    <a:pt x="410718" y="1087501"/>
                    <a:pt x="442849" y="1100328"/>
                    <a:pt x="481330" y="1106678"/>
                  </a:cubicBezTo>
                  <a:lnTo>
                    <a:pt x="497332" y="1167511"/>
                  </a:lnTo>
                  <a:cubicBezTo>
                    <a:pt x="500634" y="1183640"/>
                    <a:pt x="513461" y="1196467"/>
                    <a:pt x="529463" y="1196467"/>
                  </a:cubicBezTo>
                  <a:lnTo>
                    <a:pt x="670560" y="1196467"/>
                  </a:lnTo>
                  <a:cubicBezTo>
                    <a:pt x="686689" y="1196467"/>
                    <a:pt x="699516" y="1183640"/>
                    <a:pt x="702691" y="1167511"/>
                  </a:cubicBezTo>
                  <a:lnTo>
                    <a:pt x="718693" y="1106678"/>
                  </a:lnTo>
                  <a:cubicBezTo>
                    <a:pt x="773303" y="1097026"/>
                    <a:pt x="827786" y="1071372"/>
                    <a:pt x="879094" y="1042543"/>
                  </a:cubicBezTo>
                  <a:lnTo>
                    <a:pt x="930402" y="1071372"/>
                  </a:lnTo>
                  <a:cubicBezTo>
                    <a:pt x="935228" y="1073785"/>
                    <a:pt x="941197" y="1074928"/>
                    <a:pt x="947166" y="1074928"/>
                  </a:cubicBezTo>
                  <a:cubicBezTo>
                    <a:pt x="957072" y="1074928"/>
                    <a:pt x="967486" y="1072134"/>
                    <a:pt x="975233" y="1068197"/>
                  </a:cubicBezTo>
                  <a:lnTo>
                    <a:pt x="1071626" y="971931"/>
                  </a:lnTo>
                  <a:cubicBezTo>
                    <a:pt x="1084453" y="959104"/>
                    <a:pt x="1084453" y="942975"/>
                    <a:pt x="1074801" y="926973"/>
                  </a:cubicBezTo>
                  <a:lnTo>
                    <a:pt x="1049147" y="875538"/>
                  </a:lnTo>
                  <a:cubicBezTo>
                    <a:pt x="1081278" y="827532"/>
                    <a:pt x="1100455" y="769747"/>
                    <a:pt x="1113282" y="715137"/>
                  </a:cubicBezTo>
                  <a:lnTo>
                    <a:pt x="1171067" y="699135"/>
                  </a:lnTo>
                  <a:cubicBezTo>
                    <a:pt x="1187196" y="692658"/>
                    <a:pt x="1200023" y="683006"/>
                    <a:pt x="1200023" y="667004"/>
                  </a:cubicBezTo>
                  <a:lnTo>
                    <a:pt x="1200023" y="526034"/>
                  </a:lnTo>
                  <a:cubicBezTo>
                    <a:pt x="1196721" y="513207"/>
                    <a:pt x="1187196" y="500380"/>
                    <a:pt x="1171067" y="497205"/>
                  </a:cubicBezTo>
                  <a:lnTo>
                    <a:pt x="1110107" y="481076"/>
                  </a:lnTo>
                  <a:cubicBezTo>
                    <a:pt x="1100455" y="426593"/>
                    <a:pt x="1074801" y="375285"/>
                    <a:pt x="1045972" y="320675"/>
                  </a:cubicBezTo>
                  <a:lnTo>
                    <a:pt x="1074801" y="269367"/>
                  </a:lnTo>
                  <a:cubicBezTo>
                    <a:pt x="1084453" y="256540"/>
                    <a:pt x="1078103" y="237236"/>
                    <a:pt x="1071626" y="224409"/>
                  </a:cubicBezTo>
                  <a:lnTo>
                    <a:pt x="975233" y="128143"/>
                  </a:lnTo>
                  <a:cubicBezTo>
                    <a:pt x="968248" y="122809"/>
                    <a:pt x="960120" y="120396"/>
                    <a:pt x="951738" y="120396"/>
                  </a:cubicBezTo>
                  <a:cubicBezTo>
                    <a:pt x="944753" y="120396"/>
                    <a:pt x="937641" y="122047"/>
                    <a:pt x="930402" y="124841"/>
                  </a:cubicBezTo>
                  <a:lnTo>
                    <a:pt x="879094" y="153797"/>
                  </a:lnTo>
                  <a:cubicBezTo>
                    <a:pt x="831088" y="121920"/>
                    <a:pt x="773303" y="99314"/>
                    <a:pt x="718693" y="89789"/>
                  </a:cubicBezTo>
                  <a:lnTo>
                    <a:pt x="702691" y="28829"/>
                  </a:lnTo>
                  <a:cubicBezTo>
                    <a:pt x="699516" y="12827"/>
                    <a:pt x="686689" y="0"/>
                    <a:pt x="67056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42" name="Group 211">
            <a:extLst>
              <a:ext uri="{FF2B5EF4-FFF2-40B4-BE49-F238E27FC236}">
                <a16:creationId xmlns:a16="http://schemas.microsoft.com/office/drawing/2014/main" id="{0E2CDE2B-B413-F984-28DD-E7D0615154E7}"/>
              </a:ext>
            </a:extLst>
          </p:cNvPr>
          <p:cNvGrpSpPr/>
          <p:nvPr/>
        </p:nvGrpSpPr>
        <p:grpSpPr>
          <a:xfrm>
            <a:off x="7031108" y="3985828"/>
            <a:ext cx="657180" cy="626400"/>
            <a:chOff x="0" y="0"/>
            <a:chExt cx="876240" cy="835200"/>
          </a:xfrm>
        </p:grpSpPr>
        <p:sp>
          <p:nvSpPr>
            <p:cNvPr id="443" name="Freeform 212">
              <a:extLst>
                <a:ext uri="{FF2B5EF4-FFF2-40B4-BE49-F238E27FC236}">
                  <a16:creationId xmlns:a16="http://schemas.microsoft.com/office/drawing/2014/main" id="{71C12D50-B44E-94C4-F6B6-4397A08D4067}"/>
                </a:ext>
              </a:extLst>
            </p:cNvPr>
            <p:cNvSpPr/>
            <p:nvPr/>
          </p:nvSpPr>
          <p:spPr>
            <a:xfrm>
              <a:off x="127" y="0"/>
              <a:ext cx="876173" cy="835152"/>
            </a:xfrm>
            <a:custGeom>
              <a:avLst/>
              <a:gdLst/>
              <a:ahLst/>
              <a:cxnLst/>
              <a:rect l="l" t="t" r="r" b="b"/>
              <a:pathLst>
                <a:path w="876173" h="835152">
                  <a:moveTo>
                    <a:pt x="604901" y="0"/>
                  </a:moveTo>
                  <a:cubicBezTo>
                    <a:pt x="481584" y="0"/>
                    <a:pt x="381889" y="86995"/>
                    <a:pt x="362585" y="199898"/>
                  </a:cubicBezTo>
                  <a:cubicBezTo>
                    <a:pt x="352933" y="244856"/>
                    <a:pt x="356108" y="286512"/>
                    <a:pt x="369062" y="328168"/>
                  </a:cubicBezTo>
                  <a:lnTo>
                    <a:pt x="41656" y="658749"/>
                  </a:lnTo>
                  <a:cubicBezTo>
                    <a:pt x="0" y="697230"/>
                    <a:pt x="0" y="764540"/>
                    <a:pt x="41656" y="806323"/>
                  </a:cubicBezTo>
                  <a:cubicBezTo>
                    <a:pt x="60960" y="825500"/>
                    <a:pt x="86614" y="835152"/>
                    <a:pt x="113030" y="835152"/>
                  </a:cubicBezTo>
                  <a:cubicBezTo>
                    <a:pt x="139446" y="835152"/>
                    <a:pt x="166878" y="825627"/>
                    <a:pt x="189357" y="806323"/>
                  </a:cubicBezTo>
                  <a:lnTo>
                    <a:pt x="523113" y="472567"/>
                  </a:lnTo>
                  <a:cubicBezTo>
                    <a:pt x="548767" y="482219"/>
                    <a:pt x="576961" y="487045"/>
                    <a:pt x="605663" y="487045"/>
                  </a:cubicBezTo>
                  <a:cubicBezTo>
                    <a:pt x="634365" y="487045"/>
                    <a:pt x="664210" y="482219"/>
                    <a:pt x="693166" y="472567"/>
                  </a:cubicBezTo>
                  <a:cubicBezTo>
                    <a:pt x="799084" y="437261"/>
                    <a:pt x="876173" y="312166"/>
                    <a:pt x="837565" y="180594"/>
                  </a:cubicBezTo>
                  <a:cubicBezTo>
                    <a:pt x="834263" y="167767"/>
                    <a:pt x="827913" y="158242"/>
                    <a:pt x="815086" y="154940"/>
                  </a:cubicBezTo>
                  <a:cubicBezTo>
                    <a:pt x="811911" y="154178"/>
                    <a:pt x="808863" y="153797"/>
                    <a:pt x="806069" y="153797"/>
                  </a:cubicBezTo>
                  <a:cubicBezTo>
                    <a:pt x="797560" y="153797"/>
                    <a:pt x="790321" y="157353"/>
                    <a:pt x="783082" y="164592"/>
                  </a:cubicBezTo>
                  <a:lnTo>
                    <a:pt x="702945" y="244856"/>
                  </a:lnTo>
                  <a:cubicBezTo>
                    <a:pt x="688467" y="257683"/>
                    <a:pt x="670052" y="264160"/>
                    <a:pt x="651891" y="264160"/>
                  </a:cubicBezTo>
                  <a:cubicBezTo>
                    <a:pt x="633730" y="264160"/>
                    <a:pt x="616204" y="257683"/>
                    <a:pt x="603377" y="244856"/>
                  </a:cubicBezTo>
                  <a:cubicBezTo>
                    <a:pt x="574421" y="215900"/>
                    <a:pt x="574421" y="171069"/>
                    <a:pt x="603377" y="142113"/>
                  </a:cubicBezTo>
                  <a:lnTo>
                    <a:pt x="683514" y="61976"/>
                  </a:lnTo>
                  <a:cubicBezTo>
                    <a:pt x="689991" y="55499"/>
                    <a:pt x="693166" y="42672"/>
                    <a:pt x="689991" y="29845"/>
                  </a:cubicBezTo>
                  <a:cubicBezTo>
                    <a:pt x="686816" y="20193"/>
                    <a:pt x="677164" y="10541"/>
                    <a:pt x="667639" y="7366"/>
                  </a:cubicBezTo>
                  <a:cubicBezTo>
                    <a:pt x="646049" y="2286"/>
                    <a:pt x="625221" y="0"/>
                    <a:pt x="60490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44" name="Group 213">
            <a:extLst>
              <a:ext uri="{FF2B5EF4-FFF2-40B4-BE49-F238E27FC236}">
                <a16:creationId xmlns:a16="http://schemas.microsoft.com/office/drawing/2014/main" id="{C3151E46-7419-5E10-4636-D0F3DC52898F}"/>
              </a:ext>
            </a:extLst>
          </p:cNvPr>
          <p:cNvGrpSpPr/>
          <p:nvPr/>
        </p:nvGrpSpPr>
        <p:grpSpPr>
          <a:xfrm>
            <a:off x="2376308" y="3755248"/>
            <a:ext cx="211680" cy="892620"/>
            <a:chOff x="0" y="0"/>
            <a:chExt cx="282240" cy="1190160"/>
          </a:xfrm>
        </p:grpSpPr>
        <p:sp>
          <p:nvSpPr>
            <p:cNvPr id="445" name="Freeform 214">
              <a:extLst>
                <a:ext uri="{FF2B5EF4-FFF2-40B4-BE49-F238E27FC236}">
                  <a16:creationId xmlns:a16="http://schemas.microsoft.com/office/drawing/2014/main" id="{A65ED773-3DD2-52A2-10D8-6C05BDB7E655}"/>
                </a:ext>
              </a:extLst>
            </p:cNvPr>
            <p:cNvSpPr/>
            <p:nvPr/>
          </p:nvSpPr>
          <p:spPr>
            <a:xfrm>
              <a:off x="127" y="0"/>
              <a:ext cx="282067" cy="1189990"/>
            </a:xfrm>
            <a:custGeom>
              <a:avLst/>
              <a:gdLst/>
              <a:ahLst/>
              <a:cxnLst/>
              <a:rect l="l" t="t" r="r" b="b"/>
              <a:pathLst>
                <a:path w="282067" h="1189990">
                  <a:moveTo>
                    <a:pt x="144145" y="0"/>
                  </a:moveTo>
                  <a:cubicBezTo>
                    <a:pt x="108966" y="0"/>
                    <a:pt x="76835" y="32131"/>
                    <a:pt x="76835" y="67437"/>
                  </a:cubicBezTo>
                  <a:lnTo>
                    <a:pt x="76835" y="975233"/>
                  </a:lnTo>
                  <a:cubicBezTo>
                    <a:pt x="76835" y="1000887"/>
                    <a:pt x="92837" y="1023239"/>
                    <a:pt x="112014" y="1036066"/>
                  </a:cubicBezTo>
                  <a:lnTo>
                    <a:pt x="112014" y="1119505"/>
                  </a:lnTo>
                  <a:lnTo>
                    <a:pt x="35179" y="1119505"/>
                  </a:lnTo>
                  <a:cubicBezTo>
                    <a:pt x="16002" y="1119505"/>
                    <a:pt x="0" y="1135507"/>
                    <a:pt x="0" y="1154684"/>
                  </a:cubicBezTo>
                  <a:cubicBezTo>
                    <a:pt x="0" y="1173861"/>
                    <a:pt x="16002" y="1189990"/>
                    <a:pt x="35179" y="1189990"/>
                  </a:cubicBezTo>
                  <a:lnTo>
                    <a:pt x="243586" y="1189990"/>
                  </a:lnTo>
                  <a:cubicBezTo>
                    <a:pt x="266065" y="1189990"/>
                    <a:pt x="282067" y="1173861"/>
                    <a:pt x="282067" y="1154684"/>
                  </a:cubicBezTo>
                  <a:cubicBezTo>
                    <a:pt x="282067" y="1135507"/>
                    <a:pt x="266065" y="1119505"/>
                    <a:pt x="243586" y="1119505"/>
                  </a:cubicBezTo>
                  <a:lnTo>
                    <a:pt x="176276" y="1119505"/>
                  </a:lnTo>
                  <a:lnTo>
                    <a:pt x="176276" y="1036066"/>
                  </a:lnTo>
                  <a:cubicBezTo>
                    <a:pt x="195453" y="1023239"/>
                    <a:pt x="211582" y="1003935"/>
                    <a:pt x="211582" y="975233"/>
                  </a:cubicBezTo>
                  <a:lnTo>
                    <a:pt x="211582" y="67437"/>
                  </a:lnTo>
                  <a:cubicBezTo>
                    <a:pt x="211582" y="28956"/>
                    <a:pt x="179578" y="0"/>
                    <a:pt x="14414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46" name="Group 215">
            <a:extLst>
              <a:ext uri="{FF2B5EF4-FFF2-40B4-BE49-F238E27FC236}">
                <a16:creationId xmlns:a16="http://schemas.microsoft.com/office/drawing/2014/main" id="{F8403CD0-4CB3-7B05-316B-967E3803686E}"/>
              </a:ext>
            </a:extLst>
          </p:cNvPr>
          <p:cNvGrpSpPr/>
          <p:nvPr/>
        </p:nvGrpSpPr>
        <p:grpSpPr>
          <a:xfrm>
            <a:off x="3009188" y="4099228"/>
            <a:ext cx="259740" cy="77220"/>
            <a:chOff x="0" y="0"/>
            <a:chExt cx="346320" cy="102960"/>
          </a:xfrm>
        </p:grpSpPr>
        <p:sp>
          <p:nvSpPr>
            <p:cNvPr id="447" name="Freeform 216">
              <a:extLst>
                <a:ext uri="{FF2B5EF4-FFF2-40B4-BE49-F238E27FC236}">
                  <a16:creationId xmlns:a16="http://schemas.microsoft.com/office/drawing/2014/main" id="{9DB97A57-3959-2072-0420-21B9B6F84338}"/>
                </a:ext>
              </a:extLst>
            </p:cNvPr>
            <p:cNvSpPr/>
            <p:nvPr/>
          </p:nvSpPr>
          <p:spPr>
            <a:xfrm>
              <a:off x="0" y="127"/>
              <a:ext cx="346329" cy="102870"/>
            </a:xfrm>
            <a:custGeom>
              <a:avLst/>
              <a:gdLst/>
              <a:ahLst/>
              <a:cxnLst/>
              <a:rect l="l" t="t" r="r" b="b"/>
              <a:pathLst>
                <a:path w="346329" h="102870">
                  <a:moveTo>
                    <a:pt x="51435" y="0"/>
                  </a:moveTo>
                  <a:cubicBezTo>
                    <a:pt x="22479" y="0"/>
                    <a:pt x="0" y="22479"/>
                    <a:pt x="0" y="51435"/>
                  </a:cubicBezTo>
                  <a:cubicBezTo>
                    <a:pt x="0" y="80391"/>
                    <a:pt x="22479" y="102870"/>
                    <a:pt x="51435" y="102870"/>
                  </a:cubicBezTo>
                  <a:lnTo>
                    <a:pt x="295021" y="102870"/>
                  </a:lnTo>
                  <a:cubicBezTo>
                    <a:pt x="323850" y="102870"/>
                    <a:pt x="346329" y="80264"/>
                    <a:pt x="346329" y="51435"/>
                  </a:cubicBezTo>
                  <a:cubicBezTo>
                    <a:pt x="346329" y="19304"/>
                    <a:pt x="323850" y="0"/>
                    <a:pt x="29502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48" name="Group 217">
            <a:extLst>
              <a:ext uri="{FF2B5EF4-FFF2-40B4-BE49-F238E27FC236}">
                <a16:creationId xmlns:a16="http://schemas.microsoft.com/office/drawing/2014/main" id="{DD71E83B-CCCD-8867-FA34-805712A887B7}"/>
              </a:ext>
            </a:extLst>
          </p:cNvPr>
          <p:cNvGrpSpPr/>
          <p:nvPr/>
        </p:nvGrpSpPr>
        <p:grpSpPr>
          <a:xfrm>
            <a:off x="3009188" y="4229368"/>
            <a:ext cx="259740" cy="77220"/>
            <a:chOff x="0" y="0"/>
            <a:chExt cx="346320" cy="102960"/>
          </a:xfrm>
        </p:grpSpPr>
        <p:sp>
          <p:nvSpPr>
            <p:cNvPr id="449" name="Freeform 218">
              <a:extLst>
                <a:ext uri="{FF2B5EF4-FFF2-40B4-BE49-F238E27FC236}">
                  <a16:creationId xmlns:a16="http://schemas.microsoft.com/office/drawing/2014/main" id="{012C859D-3331-0B75-9AD4-A8914A6A3FF8}"/>
                </a:ext>
              </a:extLst>
            </p:cNvPr>
            <p:cNvSpPr/>
            <p:nvPr/>
          </p:nvSpPr>
          <p:spPr>
            <a:xfrm>
              <a:off x="0" y="127"/>
              <a:ext cx="346329" cy="102870"/>
            </a:xfrm>
            <a:custGeom>
              <a:avLst/>
              <a:gdLst/>
              <a:ahLst/>
              <a:cxnLst/>
              <a:rect l="l" t="t" r="r" b="b"/>
              <a:pathLst>
                <a:path w="346329" h="102870">
                  <a:moveTo>
                    <a:pt x="51435" y="0"/>
                  </a:moveTo>
                  <a:cubicBezTo>
                    <a:pt x="22479" y="0"/>
                    <a:pt x="0" y="22479"/>
                    <a:pt x="0" y="51435"/>
                  </a:cubicBezTo>
                  <a:cubicBezTo>
                    <a:pt x="0" y="80391"/>
                    <a:pt x="22479" y="102870"/>
                    <a:pt x="51435" y="102870"/>
                  </a:cubicBezTo>
                  <a:lnTo>
                    <a:pt x="295021" y="102870"/>
                  </a:lnTo>
                  <a:cubicBezTo>
                    <a:pt x="323850" y="102870"/>
                    <a:pt x="346329" y="80264"/>
                    <a:pt x="346329" y="51435"/>
                  </a:cubicBezTo>
                  <a:cubicBezTo>
                    <a:pt x="346329" y="22606"/>
                    <a:pt x="323850" y="0"/>
                    <a:pt x="29502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50" name="Group 219">
            <a:extLst>
              <a:ext uri="{FF2B5EF4-FFF2-40B4-BE49-F238E27FC236}">
                <a16:creationId xmlns:a16="http://schemas.microsoft.com/office/drawing/2014/main" id="{84CB8F8C-7504-7B4E-1A2C-EF00E755A71C}"/>
              </a:ext>
            </a:extLst>
          </p:cNvPr>
          <p:cNvGrpSpPr/>
          <p:nvPr/>
        </p:nvGrpSpPr>
        <p:grpSpPr>
          <a:xfrm>
            <a:off x="3009188" y="4356808"/>
            <a:ext cx="206820" cy="79380"/>
            <a:chOff x="0" y="0"/>
            <a:chExt cx="275760" cy="105840"/>
          </a:xfrm>
        </p:grpSpPr>
        <p:sp>
          <p:nvSpPr>
            <p:cNvPr id="451" name="Freeform 220">
              <a:extLst>
                <a:ext uri="{FF2B5EF4-FFF2-40B4-BE49-F238E27FC236}">
                  <a16:creationId xmlns:a16="http://schemas.microsoft.com/office/drawing/2014/main" id="{BA896AF4-D894-C9E4-48D5-07FAED5437C3}"/>
                </a:ext>
              </a:extLst>
            </p:cNvPr>
            <p:cNvSpPr/>
            <p:nvPr/>
          </p:nvSpPr>
          <p:spPr>
            <a:xfrm>
              <a:off x="0" y="127"/>
              <a:ext cx="275844" cy="105664"/>
            </a:xfrm>
            <a:custGeom>
              <a:avLst/>
              <a:gdLst/>
              <a:ahLst/>
              <a:cxnLst/>
              <a:rect l="l" t="t" r="r" b="b"/>
              <a:pathLst>
                <a:path w="275844" h="105664">
                  <a:moveTo>
                    <a:pt x="51435" y="0"/>
                  </a:moveTo>
                  <a:cubicBezTo>
                    <a:pt x="22479" y="0"/>
                    <a:pt x="0" y="25654"/>
                    <a:pt x="0" y="54356"/>
                  </a:cubicBezTo>
                  <a:cubicBezTo>
                    <a:pt x="0" y="80010"/>
                    <a:pt x="22479" y="105664"/>
                    <a:pt x="51435" y="105664"/>
                  </a:cubicBezTo>
                  <a:lnTo>
                    <a:pt x="224536" y="105664"/>
                  </a:lnTo>
                  <a:cubicBezTo>
                    <a:pt x="250190" y="105664"/>
                    <a:pt x="275844" y="80010"/>
                    <a:pt x="275844" y="54483"/>
                  </a:cubicBezTo>
                  <a:cubicBezTo>
                    <a:pt x="275844" y="25654"/>
                    <a:pt x="256667" y="127"/>
                    <a:pt x="224536" y="127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52" name="Group 221">
            <a:extLst>
              <a:ext uri="{FF2B5EF4-FFF2-40B4-BE49-F238E27FC236}">
                <a16:creationId xmlns:a16="http://schemas.microsoft.com/office/drawing/2014/main" id="{C3D967DF-A3E0-CFBE-3289-9E6FF7B2DE56}"/>
              </a:ext>
            </a:extLst>
          </p:cNvPr>
          <p:cNvGrpSpPr/>
          <p:nvPr/>
        </p:nvGrpSpPr>
        <p:grpSpPr>
          <a:xfrm>
            <a:off x="2905508" y="3755248"/>
            <a:ext cx="156600" cy="158760"/>
            <a:chOff x="0" y="0"/>
            <a:chExt cx="208800" cy="211680"/>
          </a:xfrm>
        </p:grpSpPr>
        <p:sp>
          <p:nvSpPr>
            <p:cNvPr id="453" name="Freeform 222">
              <a:extLst>
                <a:ext uri="{FF2B5EF4-FFF2-40B4-BE49-F238E27FC236}">
                  <a16:creationId xmlns:a16="http://schemas.microsoft.com/office/drawing/2014/main" id="{D1F6A1A5-6E1A-33C7-CE83-E3784F4182A7}"/>
                </a:ext>
              </a:extLst>
            </p:cNvPr>
            <p:cNvSpPr/>
            <p:nvPr/>
          </p:nvSpPr>
          <p:spPr>
            <a:xfrm>
              <a:off x="127" y="0"/>
              <a:ext cx="208661" cy="211709"/>
            </a:xfrm>
            <a:custGeom>
              <a:avLst/>
              <a:gdLst/>
              <a:ahLst/>
              <a:cxnLst/>
              <a:rect l="l" t="t" r="r" b="b"/>
              <a:pathLst>
                <a:path w="208661" h="211709">
                  <a:moveTo>
                    <a:pt x="173355" y="0"/>
                  </a:moveTo>
                  <a:cubicBezTo>
                    <a:pt x="76962" y="0"/>
                    <a:pt x="0" y="80137"/>
                    <a:pt x="0" y="176403"/>
                  </a:cubicBezTo>
                  <a:lnTo>
                    <a:pt x="0" y="211709"/>
                  </a:lnTo>
                  <a:lnTo>
                    <a:pt x="208661" y="211709"/>
                  </a:lnTo>
                  <a:lnTo>
                    <a:pt x="208661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54" name="Group 223">
            <a:extLst>
              <a:ext uri="{FF2B5EF4-FFF2-40B4-BE49-F238E27FC236}">
                <a16:creationId xmlns:a16="http://schemas.microsoft.com/office/drawing/2014/main" id="{EA05C7B0-9449-8759-062A-FAD304B449AB}"/>
              </a:ext>
            </a:extLst>
          </p:cNvPr>
          <p:cNvGrpSpPr/>
          <p:nvPr/>
        </p:nvGrpSpPr>
        <p:grpSpPr>
          <a:xfrm>
            <a:off x="3110168" y="3755248"/>
            <a:ext cx="105840" cy="168480"/>
            <a:chOff x="0" y="0"/>
            <a:chExt cx="141120" cy="224640"/>
          </a:xfrm>
        </p:grpSpPr>
        <p:sp>
          <p:nvSpPr>
            <p:cNvPr id="455" name="Freeform 224">
              <a:extLst>
                <a:ext uri="{FF2B5EF4-FFF2-40B4-BE49-F238E27FC236}">
                  <a16:creationId xmlns:a16="http://schemas.microsoft.com/office/drawing/2014/main" id="{DD9F7387-F0EC-471B-669F-ED69F164679B}"/>
                </a:ext>
              </a:extLst>
            </p:cNvPr>
            <p:cNvSpPr/>
            <p:nvPr/>
          </p:nvSpPr>
          <p:spPr>
            <a:xfrm>
              <a:off x="127" y="0"/>
              <a:ext cx="140970" cy="224663"/>
            </a:xfrm>
            <a:custGeom>
              <a:avLst/>
              <a:gdLst/>
              <a:ahLst/>
              <a:cxnLst/>
              <a:rect l="l" t="t" r="r" b="b"/>
              <a:pathLst>
                <a:path w="140970" h="224663">
                  <a:moveTo>
                    <a:pt x="0" y="0"/>
                  </a:moveTo>
                  <a:lnTo>
                    <a:pt x="0" y="215011"/>
                  </a:lnTo>
                  <a:lnTo>
                    <a:pt x="89662" y="215011"/>
                  </a:lnTo>
                  <a:cubicBezTo>
                    <a:pt x="108839" y="215011"/>
                    <a:pt x="128143" y="218313"/>
                    <a:pt x="140970" y="224663"/>
                  </a:cubicBezTo>
                  <a:lnTo>
                    <a:pt x="140970" y="105918"/>
                  </a:lnTo>
                  <a:cubicBezTo>
                    <a:pt x="140970" y="48133"/>
                    <a:pt x="92837" y="0"/>
                    <a:pt x="3517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56" name="Group 225">
            <a:extLst>
              <a:ext uri="{FF2B5EF4-FFF2-40B4-BE49-F238E27FC236}">
                <a16:creationId xmlns:a16="http://schemas.microsoft.com/office/drawing/2014/main" id="{92EB8E6D-AF5E-890D-638A-26B21F3301B3}"/>
              </a:ext>
            </a:extLst>
          </p:cNvPr>
          <p:cNvGrpSpPr/>
          <p:nvPr/>
        </p:nvGrpSpPr>
        <p:grpSpPr>
          <a:xfrm>
            <a:off x="2583128" y="3966928"/>
            <a:ext cx="632880" cy="469260"/>
            <a:chOff x="0" y="0"/>
            <a:chExt cx="843840" cy="625680"/>
          </a:xfrm>
        </p:grpSpPr>
        <p:sp>
          <p:nvSpPr>
            <p:cNvPr id="457" name="Freeform 226">
              <a:extLst>
                <a:ext uri="{FF2B5EF4-FFF2-40B4-BE49-F238E27FC236}">
                  <a16:creationId xmlns:a16="http://schemas.microsoft.com/office/drawing/2014/main" id="{FF3C36C8-DF3F-ED8F-9401-9954606215F7}"/>
                </a:ext>
              </a:extLst>
            </p:cNvPr>
            <p:cNvSpPr/>
            <p:nvPr/>
          </p:nvSpPr>
          <p:spPr>
            <a:xfrm>
              <a:off x="0" y="127"/>
              <a:ext cx="843788" cy="625475"/>
            </a:xfrm>
            <a:custGeom>
              <a:avLst/>
              <a:gdLst/>
              <a:ahLst/>
              <a:cxnLst/>
              <a:rect l="l" t="t" r="r" b="b"/>
              <a:pathLst>
                <a:path w="843788" h="625475">
                  <a:moveTo>
                    <a:pt x="0" y="0"/>
                  </a:moveTo>
                  <a:lnTo>
                    <a:pt x="0" y="625475"/>
                  </a:lnTo>
                  <a:lnTo>
                    <a:pt x="38481" y="625475"/>
                  </a:lnTo>
                  <a:cubicBezTo>
                    <a:pt x="76962" y="625475"/>
                    <a:pt x="109093" y="599821"/>
                    <a:pt x="128270" y="567690"/>
                  </a:cubicBezTo>
                  <a:lnTo>
                    <a:pt x="205232" y="606171"/>
                  </a:lnTo>
                  <a:cubicBezTo>
                    <a:pt x="230886" y="615823"/>
                    <a:pt x="259842" y="625475"/>
                    <a:pt x="282321" y="625475"/>
                  </a:cubicBezTo>
                  <a:lnTo>
                    <a:pt x="356108" y="625475"/>
                  </a:lnTo>
                  <a:lnTo>
                    <a:pt x="356108" y="311150"/>
                  </a:lnTo>
                  <a:cubicBezTo>
                    <a:pt x="327279" y="336804"/>
                    <a:pt x="291973" y="349631"/>
                    <a:pt x="250190" y="349631"/>
                  </a:cubicBezTo>
                  <a:cubicBezTo>
                    <a:pt x="230886" y="349631"/>
                    <a:pt x="215011" y="333502"/>
                    <a:pt x="215011" y="311150"/>
                  </a:cubicBezTo>
                  <a:cubicBezTo>
                    <a:pt x="215011" y="291846"/>
                    <a:pt x="231013" y="275844"/>
                    <a:pt x="250190" y="275844"/>
                  </a:cubicBezTo>
                  <a:cubicBezTo>
                    <a:pt x="307975" y="275844"/>
                    <a:pt x="356108" y="227838"/>
                    <a:pt x="356108" y="173228"/>
                  </a:cubicBezTo>
                  <a:lnTo>
                    <a:pt x="356108" y="102616"/>
                  </a:lnTo>
                  <a:lnTo>
                    <a:pt x="792480" y="102616"/>
                  </a:lnTo>
                  <a:cubicBezTo>
                    <a:pt x="821309" y="102616"/>
                    <a:pt x="843788" y="80137"/>
                    <a:pt x="843788" y="51308"/>
                  </a:cubicBezTo>
                  <a:cubicBezTo>
                    <a:pt x="843788" y="22479"/>
                    <a:pt x="821309" y="0"/>
                    <a:pt x="792480" y="0"/>
                  </a:cubicBezTo>
                  <a:lnTo>
                    <a:pt x="362585" y="0"/>
                  </a:lnTo>
                  <a:cubicBezTo>
                    <a:pt x="336931" y="0"/>
                    <a:pt x="295275" y="16002"/>
                    <a:pt x="263144" y="44958"/>
                  </a:cubicBezTo>
                  <a:cubicBezTo>
                    <a:pt x="247142" y="60960"/>
                    <a:pt x="224663" y="67310"/>
                    <a:pt x="202184" y="67310"/>
                  </a:cubicBezTo>
                  <a:lnTo>
                    <a:pt x="134747" y="67310"/>
                  </a:lnTo>
                  <a:cubicBezTo>
                    <a:pt x="118745" y="28829"/>
                    <a:pt x="80264" y="0"/>
                    <a:pt x="3848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58" name="Group 227">
            <a:extLst>
              <a:ext uri="{FF2B5EF4-FFF2-40B4-BE49-F238E27FC236}">
                <a16:creationId xmlns:a16="http://schemas.microsoft.com/office/drawing/2014/main" id="{D142429B-58F0-94CD-7E04-6641BB37D1BE}"/>
              </a:ext>
            </a:extLst>
          </p:cNvPr>
          <p:cNvGrpSpPr/>
          <p:nvPr/>
        </p:nvGrpSpPr>
        <p:grpSpPr>
          <a:xfrm>
            <a:off x="2903348" y="4094368"/>
            <a:ext cx="156600" cy="553500"/>
            <a:chOff x="0" y="0"/>
            <a:chExt cx="208800" cy="738000"/>
          </a:xfrm>
        </p:grpSpPr>
        <p:sp>
          <p:nvSpPr>
            <p:cNvPr id="459" name="Freeform 228">
              <a:extLst>
                <a:ext uri="{FF2B5EF4-FFF2-40B4-BE49-F238E27FC236}">
                  <a16:creationId xmlns:a16="http://schemas.microsoft.com/office/drawing/2014/main" id="{678BA90D-7E76-9447-820D-D58FCC06E57C}"/>
                </a:ext>
              </a:extLst>
            </p:cNvPr>
            <p:cNvSpPr/>
            <p:nvPr/>
          </p:nvSpPr>
          <p:spPr>
            <a:xfrm>
              <a:off x="0" y="127"/>
              <a:ext cx="208915" cy="737997"/>
            </a:xfrm>
            <a:custGeom>
              <a:avLst/>
              <a:gdLst/>
              <a:ahLst/>
              <a:cxnLst/>
              <a:rect l="l" t="t" r="r" b="b"/>
              <a:pathLst>
                <a:path w="208915" h="737997">
                  <a:moveTo>
                    <a:pt x="0" y="0"/>
                  </a:moveTo>
                  <a:lnTo>
                    <a:pt x="0" y="6350"/>
                  </a:lnTo>
                  <a:lnTo>
                    <a:pt x="0" y="561467"/>
                  </a:lnTo>
                  <a:cubicBezTo>
                    <a:pt x="0" y="657733"/>
                    <a:pt x="77089" y="737997"/>
                    <a:pt x="173482" y="737997"/>
                  </a:cubicBezTo>
                  <a:lnTo>
                    <a:pt x="208915" y="737997"/>
                  </a:lnTo>
                  <a:lnTo>
                    <a:pt x="208915" y="526161"/>
                  </a:lnTo>
                  <a:lnTo>
                    <a:pt x="192786" y="526161"/>
                  </a:lnTo>
                  <a:cubicBezTo>
                    <a:pt x="125349" y="526161"/>
                    <a:pt x="73914" y="471678"/>
                    <a:pt x="73914" y="407543"/>
                  </a:cubicBezTo>
                  <a:cubicBezTo>
                    <a:pt x="73914" y="369062"/>
                    <a:pt x="89916" y="343408"/>
                    <a:pt x="109220" y="317754"/>
                  </a:cubicBezTo>
                  <a:cubicBezTo>
                    <a:pt x="83566" y="295275"/>
                    <a:pt x="73914" y="266319"/>
                    <a:pt x="73914" y="231140"/>
                  </a:cubicBezTo>
                  <a:cubicBezTo>
                    <a:pt x="73914" y="195961"/>
                    <a:pt x="89916" y="167005"/>
                    <a:pt x="109220" y="141351"/>
                  </a:cubicBezTo>
                  <a:cubicBezTo>
                    <a:pt x="83439" y="118618"/>
                    <a:pt x="73914" y="89789"/>
                    <a:pt x="73914" y="54483"/>
                  </a:cubicBezTo>
                  <a:cubicBezTo>
                    <a:pt x="73914" y="32131"/>
                    <a:pt x="77089" y="19304"/>
                    <a:pt x="8343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60" name="Group 229">
            <a:extLst>
              <a:ext uri="{FF2B5EF4-FFF2-40B4-BE49-F238E27FC236}">
                <a16:creationId xmlns:a16="http://schemas.microsoft.com/office/drawing/2014/main" id="{997609BB-1AF8-313F-937D-361A22715996}"/>
              </a:ext>
            </a:extLst>
          </p:cNvPr>
          <p:cNvGrpSpPr/>
          <p:nvPr/>
        </p:nvGrpSpPr>
        <p:grpSpPr>
          <a:xfrm>
            <a:off x="3112328" y="4481548"/>
            <a:ext cx="105840" cy="168480"/>
            <a:chOff x="0" y="0"/>
            <a:chExt cx="141120" cy="224640"/>
          </a:xfrm>
        </p:grpSpPr>
        <p:sp>
          <p:nvSpPr>
            <p:cNvPr id="461" name="Freeform 230">
              <a:extLst>
                <a:ext uri="{FF2B5EF4-FFF2-40B4-BE49-F238E27FC236}">
                  <a16:creationId xmlns:a16="http://schemas.microsoft.com/office/drawing/2014/main" id="{CBBDEE07-1B48-B6B4-5414-6401B69E1982}"/>
                </a:ext>
              </a:extLst>
            </p:cNvPr>
            <p:cNvSpPr/>
            <p:nvPr/>
          </p:nvSpPr>
          <p:spPr>
            <a:xfrm>
              <a:off x="0" y="127"/>
              <a:ext cx="141097" cy="224409"/>
            </a:xfrm>
            <a:custGeom>
              <a:avLst/>
              <a:gdLst/>
              <a:ahLst/>
              <a:cxnLst/>
              <a:rect l="l" t="t" r="r" b="b"/>
              <a:pathLst>
                <a:path w="141097" h="224409">
                  <a:moveTo>
                    <a:pt x="140970" y="0"/>
                  </a:moveTo>
                  <a:cubicBezTo>
                    <a:pt x="125095" y="6350"/>
                    <a:pt x="108966" y="9525"/>
                    <a:pt x="89789" y="9525"/>
                  </a:cubicBezTo>
                  <a:lnTo>
                    <a:pt x="0" y="9525"/>
                  </a:lnTo>
                  <a:lnTo>
                    <a:pt x="0" y="224409"/>
                  </a:lnTo>
                  <a:lnTo>
                    <a:pt x="38481" y="224409"/>
                  </a:lnTo>
                  <a:cubicBezTo>
                    <a:pt x="92964" y="224409"/>
                    <a:pt x="141097" y="176403"/>
                    <a:pt x="141097" y="118618"/>
                  </a:cubicBezTo>
                  <a:lnTo>
                    <a:pt x="141097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62" name="Group 231">
            <a:extLst>
              <a:ext uri="{FF2B5EF4-FFF2-40B4-BE49-F238E27FC236}">
                <a16:creationId xmlns:a16="http://schemas.microsoft.com/office/drawing/2014/main" id="{2E200283-BC0F-E743-CB81-737CE0F83430}"/>
              </a:ext>
            </a:extLst>
          </p:cNvPr>
          <p:cNvGrpSpPr/>
          <p:nvPr/>
        </p:nvGrpSpPr>
        <p:grpSpPr>
          <a:xfrm>
            <a:off x="8295788" y="3703948"/>
            <a:ext cx="890460" cy="890460"/>
            <a:chOff x="0" y="0"/>
            <a:chExt cx="1187280" cy="1187280"/>
          </a:xfrm>
        </p:grpSpPr>
        <p:sp>
          <p:nvSpPr>
            <p:cNvPr id="463" name="Freeform 232">
              <a:extLst>
                <a:ext uri="{FF2B5EF4-FFF2-40B4-BE49-F238E27FC236}">
                  <a16:creationId xmlns:a16="http://schemas.microsoft.com/office/drawing/2014/main" id="{2AA65C3B-D48A-7FF8-7495-C2104C227B2D}"/>
                </a:ext>
              </a:extLst>
            </p:cNvPr>
            <p:cNvSpPr/>
            <p:nvPr/>
          </p:nvSpPr>
          <p:spPr>
            <a:xfrm>
              <a:off x="127" y="0"/>
              <a:ext cx="1187069" cy="1187196"/>
            </a:xfrm>
            <a:custGeom>
              <a:avLst/>
              <a:gdLst/>
              <a:ahLst/>
              <a:cxnLst/>
              <a:rect l="l" t="t" r="r" b="b"/>
              <a:pathLst>
                <a:path w="1187069" h="1187196">
                  <a:moveTo>
                    <a:pt x="593471" y="0"/>
                  </a:moveTo>
                  <a:cubicBezTo>
                    <a:pt x="343281" y="0"/>
                    <a:pt x="128270" y="182880"/>
                    <a:pt x="80137" y="423545"/>
                  </a:cubicBezTo>
                  <a:cubicBezTo>
                    <a:pt x="35179" y="436372"/>
                    <a:pt x="0" y="478028"/>
                    <a:pt x="0" y="526288"/>
                  </a:cubicBezTo>
                  <a:lnTo>
                    <a:pt x="0" y="802132"/>
                  </a:lnTo>
                  <a:cubicBezTo>
                    <a:pt x="0" y="856742"/>
                    <a:pt x="48133" y="904875"/>
                    <a:pt x="102616" y="904875"/>
                  </a:cubicBezTo>
                  <a:lnTo>
                    <a:pt x="173228" y="904875"/>
                  </a:lnTo>
                  <a:cubicBezTo>
                    <a:pt x="192532" y="904875"/>
                    <a:pt x="208534" y="888746"/>
                    <a:pt x="208534" y="869569"/>
                  </a:cubicBezTo>
                  <a:lnTo>
                    <a:pt x="208534" y="452374"/>
                  </a:lnTo>
                  <a:cubicBezTo>
                    <a:pt x="208534" y="433070"/>
                    <a:pt x="192405" y="417195"/>
                    <a:pt x="173228" y="417195"/>
                  </a:cubicBezTo>
                  <a:lnTo>
                    <a:pt x="150749" y="417195"/>
                  </a:lnTo>
                  <a:cubicBezTo>
                    <a:pt x="198882" y="215011"/>
                    <a:pt x="384937" y="64135"/>
                    <a:pt x="593598" y="64135"/>
                  </a:cubicBezTo>
                  <a:cubicBezTo>
                    <a:pt x="802259" y="64135"/>
                    <a:pt x="985139" y="215011"/>
                    <a:pt x="1033145" y="417195"/>
                  </a:cubicBezTo>
                  <a:lnTo>
                    <a:pt x="1013841" y="417195"/>
                  </a:lnTo>
                  <a:cubicBezTo>
                    <a:pt x="994537" y="417195"/>
                    <a:pt x="978662" y="433197"/>
                    <a:pt x="978662" y="452374"/>
                  </a:cubicBezTo>
                  <a:lnTo>
                    <a:pt x="978662" y="869569"/>
                  </a:lnTo>
                  <a:cubicBezTo>
                    <a:pt x="978662" y="888873"/>
                    <a:pt x="994664" y="904875"/>
                    <a:pt x="1013841" y="904875"/>
                  </a:cubicBezTo>
                  <a:lnTo>
                    <a:pt x="1045972" y="904875"/>
                  </a:lnTo>
                  <a:cubicBezTo>
                    <a:pt x="1029970" y="985012"/>
                    <a:pt x="959358" y="1046099"/>
                    <a:pt x="872744" y="1046099"/>
                  </a:cubicBezTo>
                  <a:lnTo>
                    <a:pt x="689737" y="1046099"/>
                  </a:lnTo>
                  <a:cubicBezTo>
                    <a:pt x="673735" y="1007618"/>
                    <a:pt x="638429" y="978662"/>
                    <a:pt x="593471" y="978662"/>
                  </a:cubicBezTo>
                  <a:cubicBezTo>
                    <a:pt x="535686" y="978662"/>
                    <a:pt x="487553" y="1026795"/>
                    <a:pt x="487553" y="1081278"/>
                  </a:cubicBezTo>
                  <a:cubicBezTo>
                    <a:pt x="487553" y="1139063"/>
                    <a:pt x="535686" y="1187196"/>
                    <a:pt x="593471" y="1187196"/>
                  </a:cubicBezTo>
                  <a:cubicBezTo>
                    <a:pt x="638429" y="1187196"/>
                    <a:pt x="676910" y="1158240"/>
                    <a:pt x="689737" y="1119759"/>
                  </a:cubicBezTo>
                  <a:lnTo>
                    <a:pt x="872617" y="1119759"/>
                  </a:lnTo>
                  <a:cubicBezTo>
                    <a:pt x="997839" y="1119759"/>
                    <a:pt x="1097153" y="1026795"/>
                    <a:pt x="1113282" y="904875"/>
                  </a:cubicBezTo>
                  <a:cubicBezTo>
                    <a:pt x="1154938" y="895223"/>
                    <a:pt x="1187069" y="853440"/>
                    <a:pt x="1187069" y="805307"/>
                  </a:cubicBezTo>
                  <a:lnTo>
                    <a:pt x="1187069" y="529463"/>
                  </a:lnTo>
                  <a:cubicBezTo>
                    <a:pt x="1187069" y="478155"/>
                    <a:pt x="1151763" y="433197"/>
                    <a:pt x="1106805" y="423672"/>
                  </a:cubicBezTo>
                  <a:cubicBezTo>
                    <a:pt x="1058672" y="182880"/>
                    <a:pt x="840613" y="0"/>
                    <a:pt x="59347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64" name="Group 233">
            <a:extLst>
              <a:ext uri="{FF2B5EF4-FFF2-40B4-BE49-F238E27FC236}">
                <a16:creationId xmlns:a16="http://schemas.microsoft.com/office/drawing/2014/main" id="{88B7C449-40B5-1BE3-371A-08DEB48EE485}"/>
              </a:ext>
            </a:extLst>
          </p:cNvPr>
          <p:cNvGrpSpPr/>
          <p:nvPr/>
        </p:nvGrpSpPr>
        <p:grpSpPr>
          <a:xfrm>
            <a:off x="8503148" y="3913468"/>
            <a:ext cx="478980" cy="471420"/>
            <a:chOff x="0" y="0"/>
            <a:chExt cx="638640" cy="628560"/>
          </a:xfrm>
        </p:grpSpPr>
        <p:sp>
          <p:nvSpPr>
            <p:cNvPr id="465" name="Freeform 234">
              <a:extLst>
                <a:ext uri="{FF2B5EF4-FFF2-40B4-BE49-F238E27FC236}">
                  <a16:creationId xmlns:a16="http://schemas.microsoft.com/office/drawing/2014/main" id="{AD9A4565-DAB7-15DF-9C48-9A43B4382C82}"/>
                </a:ext>
              </a:extLst>
            </p:cNvPr>
            <p:cNvSpPr/>
            <p:nvPr/>
          </p:nvSpPr>
          <p:spPr>
            <a:xfrm>
              <a:off x="0" y="0"/>
              <a:ext cx="638556" cy="628523"/>
            </a:xfrm>
            <a:custGeom>
              <a:avLst/>
              <a:gdLst/>
              <a:ahLst/>
              <a:cxnLst/>
              <a:rect l="l" t="t" r="r" b="b"/>
              <a:pathLst>
                <a:path w="638556" h="628523">
                  <a:moveTo>
                    <a:pt x="317627" y="141224"/>
                  </a:moveTo>
                  <a:cubicBezTo>
                    <a:pt x="336931" y="141224"/>
                    <a:pt x="352933" y="157353"/>
                    <a:pt x="352933" y="176530"/>
                  </a:cubicBezTo>
                  <a:cubicBezTo>
                    <a:pt x="352933" y="198882"/>
                    <a:pt x="336804" y="211836"/>
                    <a:pt x="317627" y="211836"/>
                  </a:cubicBezTo>
                  <a:cubicBezTo>
                    <a:pt x="298450" y="211836"/>
                    <a:pt x="282448" y="199009"/>
                    <a:pt x="282448" y="176530"/>
                  </a:cubicBezTo>
                  <a:cubicBezTo>
                    <a:pt x="282448" y="157226"/>
                    <a:pt x="298450" y="141224"/>
                    <a:pt x="317627" y="141224"/>
                  </a:cubicBezTo>
                  <a:close/>
                  <a:moveTo>
                    <a:pt x="317627" y="279273"/>
                  </a:moveTo>
                  <a:cubicBezTo>
                    <a:pt x="336931" y="279273"/>
                    <a:pt x="352933" y="292100"/>
                    <a:pt x="352933" y="314579"/>
                  </a:cubicBezTo>
                  <a:lnTo>
                    <a:pt x="352933" y="455803"/>
                  </a:lnTo>
                  <a:cubicBezTo>
                    <a:pt x="352933" y="475107"/>
                    <a:pt x="336804" y="491109"/>
                    <a:pt x="317627" y="491109"/>
                  </a:cubicBezTo>
                  <a:cubicBezTo>
                    <a:pt x="298450" y="491109"/>
                    <a:pt x="282448" y="475107"/>
                    <a:pt x="282448" y="455803"/>
                  </a:cubicBezTo>
                  <a:lnTo>
                    <a:pt x="282448" y="314579"/>
                  </a:lnTo>
                  <a:cubicBezTo>
                    <a:pt x="282448" y="292100"/>
                    <a:pt x="298450" y="279273"/>
                    <a:pt x="317627" y="279273"/>
                  </a:cubicBezTo>
                  <a:close/>
                  <a:moveTo>
                    <a:pt x="320929" y="0"/>
                  </a:moveTo>
                  <a:cubicBezTo>
                    <a:pt x="147574" y="0"/>
                    <a:pt x="6477" y="141224"/>
                    <a:pt x="6477" y="314579"/>
                  </a:cubicBezTo>
                  <a:cubicBezTo>
                    <a:pt x="6477" y="365887"/>
                    <a:pt x="16129" y="417322"/>
                    <a:pt x="44958" y="465328"/>
                  </a:cubicBezTo>
                  <a:lnTo>
                    <a:pt x="6477" y="584200"/>
                  </a:lnTo>
                  <a:cubicBezTo>
                    <a:pt x="0" y="593725"/>
                    <a:pt x="0" y="606679"/>
                    <a:pt x="12954" y="619506"/>
                  </a:cubicBezTo>
                  <a:cubicBezTo>
                    <a:pt x="17526" y="623951"/>
                    <a:pt x="26924" y="628523"/>
                    <a:pt x="36449" y="628523"/>
                  </a:cubicBezTo>
                  <a:cubicBezTo>
                    <a:pt x="40386" y="628523"/>
                    <a:pt x="44450" y="627761"/>
                    <a:pt x="48260" y="625856"/>
                  </a:cubicBezTo>
                  <a:lnTo>
                    <a:pt x="166878" y="587248"/>
                  </a:lnTo>
                  <a:cubicBezTo>
                    <a:pt x="211836" y="616204"/>
                    <a:pt x="266446" y="625856"/>
                    <a:pt x="320929" y="625856"/>
                  </a:cubicBezTo>
                  <a:cubicBezTo>
                    <a:pt x="494157" y="625856"/>
                    <a:pt x="638556" y="487807"/>
                    <a:pt x="638556" y="314579"/>
                  </a:cubicBezTo>
                  <a:cubicBezTo>
                    <a:pt x="638556" y="141351"/>
                    <a:pt x="494157" y="0"/>
                    <a:pt x="32092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66" name="Group 235">
            <a:extLst>
              <a:ext uri="{FF2B5EF4-FFF2-40B4-BE49-F238E27FC236}">
                <a16:creationId xmlns:a16="http://schemas.microsoft.com/office/drawing/2014/main" id="{47110046-AB2F-AD1D-4E01-C5393D33DD69}"/>
              </a:ext>
            </a:extLst>
          </p:cNvPr>
          <p:cNvGrpSpPr/>
          <p:nvPr/>
        </p:nvGrpSpPr>
        <p:grpSpPr>
          <a:xfrm>
            <a:off x="3929888" y="3719608"/>
            <a:ext cx="652320" cy="655560"/>
            <a:chOff x="0" y="0"/>
            <a:chExt cx="869760" cy="874080"/>
          </a:xfrm>
        </p:grpSpPr>
        <p:sp>
          <p:nvSpPr>
            <p:cNvPr id="467" name="Freeform 236">
              <a:extLst>
                <a:ext uri="{FF2B5EF4-FFF2-40B4-BE49-F238E27FC236}">
                  <a16:creationId xmlns:a16="http://schemas.microsoft.com/office/drawing/2014/main" id="{41A97D26-F65D-B380-9476-5BA9D6764D47}"/>
                </a:ext>
              </a:extLst>
            </p:cNvPr>
            <p:cNvSpPr/>
            <p:nvPr/>
          </p:nvSpPr>
          <p:spPr>
            <a:xfrm>
              <a:off x="127" y="127"/>
              <a:ext cx="869569" cy="873887"/>
            </a:xfrm>
            <a:custGeom>
              <a:avLst/>
              <a:gdLst/>
              <a:ahLst/>
              <a:cxnLst/>
              <a:rect l="l" t="t" r="r" b="b"/>
              <a:pathLst>
                <a:path w="869569" h="873887">
                  <a:moveTo>
                    <a:pt x="525018" y="0"/>
                  </a:moveTo>
                  <a:cubicBezTo>
                    <a:pt x="445135" y="0"/>
                    <a:pt x="365760" y="31242"/>
                    <a:pt x="304800" y="93726"/>
                  </a:cubicBezTo>
                  <a:lnTo>
                    <a:pt x="147574" y="250952"/>
                  </a:lnTo>
                  <a:cubicBezTo>
                    <a:pt x="171069" y="245999"/>
                    <a:pt x="195072" y="243459"/>
                    <a:pt x="219075" y="243459"/>
                  </a:cubicBezTo>
                  <a:cubicBezTo>
                    <a:pt x="257429" y="243459"/>
                    <a:pt x="296164" y="249936"/>
                    <a:pt x="333629" y="263779"/>
                  </a:cubicBezTo>
                  <a:lnTo>
                    <a:pt x="401066" y="193167"/>
                  </a:lnTo>
                  <a:cubicBezTo>
                    <a:pt x="434721" y="159512"/>
                    <a:pt x="478917" y="142621"/>
                    <a:pt x="522986" y="142621"/>
                  </a:cubicBezTo>
                  <a:cubicBezTo>
                    <a:pt x="567055" y="142621"/>
                    <a:pt x="611251" y="159512"/>
                    <a:pt x="644906" y="193167"/>
                  </a:cubicBezTo>
                  <a:cubicBezTo>
                    <a:pt x="715645" y="263779"/>
                    <a:pt x="715645" y="369443"/>
                    <a:pt x="644906" y="440182"/>
                  </a:cubicBezTo>
                  <a:lnTo>
                    <a:pt x="401066" y="683895"/>
                  </a:lnTo>
                  <a:cubicBezTo>
                    <a:pt x="367411" y="717550"/>
                    <a:pt x="323215" y="734441"/>
                    <a:pt x="279146" y="734441"/>
                  </a:cubicBezTo>
                  <a:cubicBezTo>
                    <a:pt x="235077" y="734441"/>
                    <a:pt x="190881" y="717677"/>
                    <a:pt x="157226" y="683895"/>
                  </a:cubicBezTo>
                  <a:cubicBezTo>
                    <a:pt x="128270" y="654939"/>
                    <a:pt x="112268" y="619760"/>
                    <a:pt x="109093" y="584454"/>
                  </a:cubicBezTo>
                  <a:lnTo>
                    <a:pt x="0" y="690245"/>
                  </a:lnTo>
                  <a:cubicBezTo>
                    <a:pt x="16002" y="722376"/>
                    <a:pt x="35306" y="751205"/>
                    <a:pt x="60960" y="780034"/>
                  </a:cubicBezTo>
                  <a:cubicBezTo>
                    <a:pt x="123444" y="842518"/>
                    <a:pt x="203708" y="873887"/>
                    <a:pt x="283083" y="873887"/>
                  </a:cubicBezTo>
                  <a:cubicBezTo>
                    <a:pt x="362458" y="873887"/>
                    <a:pt x="441198" y="842518"/>
                    <a:pt x="500507" y="780034"/>
                  </a:cubicBezTo>
                  <a:lnTo>
                    <a:pt x="747649" y="536321"/>
                  </a:lnTo>
                  <a:cubicBezTo>
                    <a:pt x="869569" y="414401"/>
                    <a:pt x="869569" y="218821"/>
                    <a:pt x="747649" y="93726"/>
                  </a:cubicBezTo>
                  <a:cubicBezTo>
                    <a:pt x="685038" y="31242"/>
                    <a:pt x="604901" y="0"/>
                    <a:pt x="525018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68" name="Group 237">
            <a:extLst>
              <a:ext uri="{FF2B5EF4-FFF2-40B4-BE49-F238E27FC236}">
                <a16:creationId xmlns:a16="http://schemas.microsoft.com/office/drawing/2014/main" id="{4606CD64-593A-4595-638A-C7197433BAC7}"/>
              </a:ext>
            </a:extLst>
          </p:cNvPr>
          <p:cNvGrpSpPr/>
          <p:nvPr/>
        </p:nvGrpSpPr>
        <p:grpSpPr>
          <a:xfrm>
            <a:off x="3643688" y="3950188"/>
            <a:ext cx="659340" cy="660960"/>
            <a:chOff x="0" y="0"/>
            <a:chExt cx="879120" cy="881280"/>
          </a:xfrm>
        </p:grpSpPr>
        <p:sp>
          <p:nvSpPr>
            <p:cNvPr id="469" name="Freeform 238">
              <a:extLst>
                <a:ext uri="{FF2B5EF4-FFF2-40B4-BE49-F238E27FC236}">
                  <a16:creationId xmlns:a16="http://schemas.microsoft.com/office/drawing/2014/main" id="{423B3189-F642-85E3-6728-D45373458596}"/>
                </a:ext>
              </a:extLst>
            </p:cNvPr>
            <p:cNvSpPr/>
            <p:nvPr/>
          </p:nvSpPr>
          <p:spPr>
            <a:xfrm>
              <a:off x="127" y="127"/>
              <a:ext cx="878840" cy="881126"/>
            </a:xfrm>
            <a:custGeom>
              <a:avLst/>
              <a:gdLst/>
              <a:ahLst/>
              <a:cxnLst/>
              <a:rect l="l" t="t" r="r" b="b"/>
              <a:pathLst>
                <a:path w="878840" h="881126">
                  <a:moveTo>
                    <a:pt x="597027" y="0"/>
                  </a:moveTo>
                  <a:cubicBezTo>
                    <a:pt x="517144" y="0"/>
                    <a:pt x="437769" y="31242"/>
                    <a:pt x="378460" y="93726"/>
                  </a:cubicBezTo>
                  <a:lnTo>
                    <a:pt x="125095" y="347091"/>
                  </a:lnTo>
                  <a:cubicBezTo>
                    <a:pt x="0" y="472186"/>
                    <a:pt x="0" y="667893"/>
                    <a:pt x="125095" y="789686"/>
                  </a:cubicBezTo>
                  <a:cubicBezTo>
                    <a:pt x="187579" y="850646"/>
                    <a:pt x="267843" y="881126"/>
                    <a:pt x="347599" y="881126"/>
                  </a:cubicBezTo>
                  <a:cubicBezTo>
                    <a:pt x="427355" y="881126"/>
                    <a:pt x="506857" y="850646"/>
                    <a:pt x="567690" y="789686"/>
                  </a:cubicBezTo>
                  <a:lnTo>
                    <a:pt x="728091" y="629412"/>
                  </a:lnTo>
                  <a:cubicBezTo>
                    <a:pt x="706247" y="632841"/>
                    <a:pt x="684022" y="634619"/>
                    <a:pt x="661543" y="634619"/>
                  </a:cubicBezTo>
                  <a:cubicBezTo>
                    <a:pt x="621538" y="634619"/>
                    <a:pt x="581152" y="628904"/>
                    <a:pt x="542036" y="616585"/>
                  </a:cubicBezTo>
                  <a:lnTo>
                    <a:pt x="465074" y="693547"/>
                  </a:lnTo>
                  <a:cubicBezTo>
                    <a:pt x="431419" y="727202"/>
                    <a:pt x="387223" y="744093"/>
                    <a:pt x="343154" y="744093"/>
                  </a:cubicBezTo>
                  <a:cubicBezTo>
                    <a:pt x="299085" y="744093"/>
                    <a:pt x="254889" y="727329"/>
                    <a:pt x="221234" y="693547"/>
                  </a:cubicBezTo>
                  <a:cubicBezTo>
                    <a:pt x="153797" y="623062"/>
                    <a:pt x="153797" y="517144"/>
                    <a:pt x="221234" y="446532"/>
                  </a:cubicBezTo>
                  <a:lnTo>
                    <a:pt x="474726" y="193167"/>
                  </a:lnTo>
                  <a:cubicBezTo>
                    <a:pt x="508381" y="159512"/>
                    <a:pt x="552577" y="142621"/>
                    <a:pt x="596646" y="142621"/>
                  </a:cubicBezTo>
                  <a:cubicBezTo>
                    <a:pt x="640715" y="142621"/>
                    <a:pt x="684784" y="159385"/>
                    <a:pt x="718566" y="193167"/>
                  </a:cubicBezTo>
                  <a:cubicBezTo>
                    <a:pt x="747522" y="222123"/>
                    <a:pt x="763524" y="260604"/>
                    <a:pt x="766699" y="295783"/>
                  </a:cubicBezTo>
                  <a:lnTo>
                    <a:pt x="843661" y="218821"/>
                  </a:lnTo>
                  <a:lnTo>
                    <a:pt x="878840" y="183642"/>
                  </a:lnTo>
                  <a:cubicBezTo>
                    <a:pt x="862838" y="151638"/>
                    <a:pt x="843661" y="122682"/>
                    <a:pt x="818007" y="93726"/>
                  </a:cubicBezTo>
                  <a:cubicBezTo>
                    <a:pt x="757047" y="31242"/>
                    <a:pt x="676783" y="0"/>
                    <a:pt x="597027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70" name="Group 239">
            <a:extLst>
              <a:ext uri="{FF2B5EF4-FFF2-40B4-BE49-F238E27FC236}">
                <a16:creationId xmlns:a16="http://schemas.microsoft.com/office/drawing/2014/main" id="{832205FF-34FC-6F04-CF5E-10EE0D984CEB}"/>
              </a:ext>
            </a:extLst>
          </p:cNvPr>
          <p:cNvGrpSpPr/>
          <p:nvPr/>
        </p:nvGrpSpPr>
        <p:grpSpPr>
          <a:xfrm>
            <a:off x="9699788" y="3876748"/>
            <a:ext cx="575100" cy="570240"/>
            <a:chOff x="0" y="0"/>
            <a:chExt cx="766800" cy="760320"/>
          </a:xfrm>
        </p:grpSpPr>
        <p:sp>
          <p:nvSpPr>
            <p:cNvPr id="471" name="Freeform 240">
              <a:extLst>
                <a:ext uri="{FF2B5EF4-FFF2-40B4-BE49-F238E27FC236}">
                  <a16:creationId xmlns:a16="http://schemas.microsoft.com/office/drawing/2014/main" id="{341DF588-19C0-5C57-248F-BA5E7F1FC135}"/>
                </a:ext>
              </a:extLst>
            </p:cNvPr>
            <p:cNvSpPr/>
            <p:nvPr/>
          </p:nvSpPr>
          <p:spPr>
            <a:xfrm>
              <a:off x="127" y="127"/>
              <a:ext cx="766572" cy="760222"/>
            </a:xfrm>
            <a:custGeom>
              <a:avLst/>
              <a:gdLst/>
              <a:ahLst/>
              <a:cxnLst/>
              <a:rect l="l" t="t" r="r" b="b"/>
              <a:pathLst>
                <a:path w="766572" h="760222">
                  <a:moveTo>
                    <a:pt x="381635" y="67310"/>
                  </a:moveTo>
                  <a:cubicBezTo>
                    <a:pt x="400939" y="67310"/>
                    <a:pt x="416814" y="83312"/>
                    <a:pt x="416814" y="102489"/>
                  </a:cubicBezTo>
                  <a:lnTo>
                    <a:pt x="416814" y="368808"/>
                  </a:lnTo>
                  <a:lnTo>
                    <a:pt x="545211" y="497078"/>
                  </a:lnTo>
                  <a:cubicBezTo>
                    <a:pt x="561213" y="513207"/>
                    <a:pt x="561213" y="532384"/>
                    <a:pt x="545211" y="545211"/>
                  </a:cubicBezTo>
                  <a:cubicBezTo>
                    <a:pt x="538734" y="551688"/>
                    <a:pt x="529971" y="554736"/>
                    <a:pt x="521081" y="554736"/>
                  </a:cubicBezTo>
                  <a:cubicBezTo>
                    <a:pt x="512191" y="554736"/>
                    <a:pt x="503428" y="551561"/>
                    <a:pt x="497078" y="545211"/>
                  </a:cubicBezTo>
                  <a:lnTo>
                    <a:pt x="355981" y="404114"/>
                  </a:lnTo>
                  <a:cubicBezTo>
                    <a:pt x="349504" y="397637"/>
                    <a:pt x="346329" y="387985"/>
                    <a:pt x="346329" y="378460"/>
                  </a:cubicBezTo>
                  <a:lnTo>
                    <a:pt x="346329" y="102616"/>
                  </a:lnTo>
                  <a:cubicBezTo>
                    <a:pt x="346329" y="83312"/>
                    <a:pt x="362458" y="67437"/>
                    <a:pt x="381635" y="67437"/>
                  </a:cubicBezTo>
                  <a:close/>
                  <a:moveTo>
                    <a:pt x="381635" y="0"/>
                  </a:moveTo>
                  <a:cubicBezTo>
                    <a:pt x="170053" y="0"/>
                    <a:pt x="0" y="173101"/>
                    <a:pt x="0" y="381635"/>
                  </a:cubicBezTo>
                  <a:cubicBezTo>
                    <a:pt x="0" y="593344"/>
                    <a:pt x="173228" y="760222"/>
                    <a:pt x="381762" y="760222"/>
                  </a:cubicBezTo>
                  <a:cubicBezTo>
                    <a:pt x="590296" y="760222"/>
                    <a:pt x="763397" y="590169"/>
                    <a:pt x="763397" y="381635"/>
                  </a:cubicBezTo>
                  <a:cubicBezTo>
                    <a:pt x="766572" y="173101"/>
                    <a:pt x="593344" y="0"/>
                    <a:pt x="38163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72" name="Group 241">
            <a:extLst>
              <a:ext uri="{FF2B5EF4-FFF2-40B4-BE49-F238E27FC236}">
                <a16:creationId xmlns:a16="http://schemas.microsoft.com/office/drawing/2014/main" id="{5AE66DB8-C86A-533F-17F9-36ABF3B832A5}"/>
              </a:ext>
            </a:extLst>
          </p:cNvPr>
          <p:cNvGrpSpPr/>
          <p:nvPr/>
        </p:nvGrpSpPr>
        <p:grpSpPr>
          <a:xfrm>
            <a:off x="9541028" y="3717988"/>
            <a:ext cx="892620" cy="890460"/>
            <a:chOff x="0" y="0"/>
            <a:chExt cx="1190160" cy="1187280"/>
          </a:xfrm>
        </p:grpSpPr>
        <p:sp>
          <p:nvSpPr>
            <p:cNvPr id="473" name="Freeform 242">
              <a:extLst>
                <a:ext uri="{FF2B5EF4-FFF2-40B4-BE49-F238E27FC236}">
                  <a16:creationId xmlns:a16="http://schemas.microsoft.com/office/drawing/2014/main" id="{DA05C279-DD1E-9AC1-A6C1-6F1E37AAAC1A}"/>
                </a:ext>
              </a:extLst>
            </p:cNvPr>
            <p:cNvSpPr/>
            <p:nvPr/>
          </p:nvSpPr>
          <p:spPr>
            <a:xfrm>
              <a:off x="0" y="0"/>
              <a:ext cx="1190117" cy="1187196"/>
            </a:xfrm>
            <a:custGeom>
              <a:avLst/>
              <a:gdLst/>
              <a:ahLst/>
              <a:cxnLst/>
              <a:rect l="l" t="t" r="r" b="b"/>
              <a:pathLst>
                <a:path w="1190117" h="1187196">
                  <a:moveTo>
                    <a:pt x="593471" y="138049"/>
                  </a:moveTo>
                  <a:cubicBezTo>
                    <a:pt x="843661" y="138049"/>
                    <a:pt x="1045718" y="343408"/>
                    <a:pt x="1045718" y="593725"/>
                  </a:cubicBezTo>
                  <a:cubicBezTo>
                    <a:pt x="1045718" y="844042"/>
                    <a:pt x="846963" y="1045972"/>
                    <a:pt x="593471" y="1045972"/>
                  </a:cubicBezTo>
                  <a:cubicBezTo>
                    <a:pt x="346456" y="1045972"/>
                    <a:pt x="141224" y="840613"/>
                    <a:pt x="141224" y="593598"/>
                  </a:cubicBezTo>
                  <a:cubicBezTo>
                    <a:pt x="141224" y="343408"/>
                    <a:pt x="343281" y="137922"/>
                    <a:pt x="593471" y="137922"/>
                  </a:cubicBezTo>
                  <a:close/>
                  <a:moveTo>
                    <a:pt x="593471" y="0"/>
                  </a:moveTo>
                  <a:cubicBezTo>
                    <a:pt x="269494" y="127"/>
                    <a:pt x="0" y="266446"/>
                    <a:pt x="0" y="593598"/>
                  </a:cubicBezTo>
                  <a:cubicBezTo>
                    <a:pt x="0" y="917702"/>
                    <a:pt x="269494" y="1187196"/>
                    <a:pt x="593471" y="1187196"/>
                  </a:cubicBezTo>
                  <a:cubicBezTo>
                    <a:pt x="917448" y="1187196"/>
                    <a:pt x="1186942" y="917702"/>
                    <a:pt x="1186942" y="593598"/>
                  </a:cubicBezTo>
                  <a:cubicBezTo>
                    <a:pt x="1190117" y="266446"/>
                    <a:pt x="920623" y="127"/>
                    <a:pt x="593471" y="127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74" name="Group 243">
            <a:extLst>
              <a:ext uri="{FF2B5EF4-FFF2-40B4-BE49-F238E27FC236}">
                <a16:creationId xmlns:a16="http://schemas.microsoft.com/office/drawing/2014/main" id="{F3586A29-73F9-55CB-3B23-BF5E8673CB59}"/>
              </a:ext>
            </a:extLst>
          </p:cNvPr>
          <p:cNvGrpSpPr/>
          <p:nvPr/>
        </p:nvGrpSpPr>
        <p:grpSpPr>
          <a:xfrm>
            <a:off x="4759868" y="5457868"/>
            <a:ext cx="901800" cy="926100"/>
            <a:chOff x="0" y="0"/>
            <a:chExt cx="1202400" cy="1234800"/>
          </a:xfrm>
        </p:grpSpPr>
        <p:sp>
          <p:nvSpPr>
            <p:cNvPr id="475" name="Freeform 244">
              <a:extLst>
                <a:ext uri="{FF2B5EF4-FFF2-40B4-BE49-F238E27FC236}">
                  <a16:creationId xmlns:a16="http://schemas.microsoft.com/office/drawing/2014/main" id="{233CCD91-8E16-1C20-1FB5-F72D0E83192E}"/>
                </a:ext>
              </a:extLst>
            </p:cNvPr>
            <p:cNvSpPr/>
            <p:nvPr/>
          </p:nvSpPr>
          <p:spPr>
            <a:xfrm>
              <a:off x="127" y="127"/>
              <a:ext cx="1202436" cy="1234567"/>
            </a:xfrm>
            <a:custGeom>
              <a:avLst/>
              <a:gdLst/>
              <a:ahLst/>
              <a:cxnLst/>
              <a:rect l="l" t="t" r="r" b="b"/>
              <a:pathLst>
                <a:path w="1202436" h="1234567">
                  <a:moveTo>
                    <a:pt x="602615" y="0"/>
                  </a:moveTo>
                  <a:cubicBezTo>
                    <a:pt x="493014" y="0"/>
                    <a:pt x="404749" y="88900"/>
                    <a:pt x="401701" y="205232"/>
                  </a:cubicBezTo>
                  <a:cubicBezTo>
                    <a:pt x="401701" y="300101"/>
                    <a:pt x="468630" y="382905"/>
                    <a:pt x="560070" y="398272"/>
                  </a:cubicBezTo>
                  <a:lnTo>
                    <a:pt x="560070" y="514731"/>
                  </a:lnTo>
                  <a:cubicBezTo>
                    <a:pt x="468630" y="533146"/>
                    <a:pt x="401701" y="615823"/>
                    <a:pt x="401701" y="710819"/>
                  </a:cubicBezTo>
                  <a:cubicBezTo>
                    <a:pt x="401701" y="744601"/>
                    <a:pt x="407797" y="775208"/>
                    <a:pt x="423037" y="802767"/>
                  </a:cubicBezTo>
                  <a:lnTo>
                    <a:pt x="328676" y="879348"/>
                  </a:lnTo>
                  <a:cubicBezTo>
                    <a:pt x="295275" y="848741"/>
                    <a:pt x="249555" y="833374"/>
                    <a:pt x="203962" y="833374"/>
                  </a:cubicBezTo>
                  <a:cubicBezTo>
                    <a:pt x="91313" y="836422"/>
                    <a:pt x="0" y="925195"/>
                    <a:pt x="0" y="1035558"/>
                  </a:cubicBezTo>
                  <a:cubicBezTo>
                    <a:pt x="0" y="1145921"/>
                    <a:pt x="91313" y="1234567"/>
                    <a:pt x="203962" y="1234567"/>
                  </a:cubicBezTo>
                  <a:cubicBezTo>
                    <a:pt x="313563" y="1234567"/>
                    <a:pt x="398780" y="1142619"/>
                    <a:pt x="404876" y="1035558"/>
                  </a:cubicBezTo>
                  <a:cubicBezTo>
                    <a:pt x="404876" y="1001776"/>
                    <a:pt x="395732" y="971169"/>
                    <a:pt x="380492" y="943610"/>
                  </a:cubicBezTo>
                  <a:lnTo>
                    <a:pt x="477901" y="867029"/>
                  </a:lnTo>
                  <a:cubicBezTo>
                    <a:pt x="511429" y="897636"/>
                    <a:pt x="557022" y="912876"/>
                    <a:pt x="602742" y="912876"/>
                  </a:cubicBezTo>
                  <a:cubicBezTo>
                    <a:pt x="651383" y="912876"/>
                    <a:pt x="694055" y="894461"/>
                    <a:pt x="727456" y="867029"/>
                  </a:cubicBezTo>
                  <a:lnTo>
                    <a:pt x="821817" y="943610"/>
                  </a:lnTo>
                  <a:cubicBezTo>
                    <a:pt x="806704" y="971169"/>
                    <a:pt x="800608" y="1001903"/>
                    <a:pt x="800608" y="1035558"/>
                  </a:cubicBezTo>
                  <a:cubicBezTo>
                    <a:pt x="800608" y="1145794"/>
                    <a:pt x="891921" y="1234567"/>
                    <a:pt x="1001522" y="1234567"/>
                  </a:cubicBezTo>
                  <a:cubicBezTo>
                    <a:pt x="1111123" y="1234567"/>
                    <a:pt x="1199388" y="1142619"/>
                    <a:pt x="1202436" y="1035558"/>
                  </a:cubicBezTo>
                  <a:cubicBezTo>
                    <a:pt x="1202436" y="925195"/>
                    <a:pt x="1117219" y="836422"/>
                    <a:pt x="1001522" y="833247"/>
                  </a:cubicBezTo>
                  <a:cubicBezTo>
                    <a:pt x="952881" y="833247"/>
                    <a:pt x="910209" y="851662"/>
                    <a:pt x="876681" y="879221"/>
                  </a:cubicBezTo>
                  <a:lnTo>
                    <a:pt x="782320" y="802640"/>
                  </a:lnTo>
                  <a:cubicBezTo>
                    <a:pt x="797560" y="775081"/>
                    <a:pt x="803656" y="744474"/>
                    <a:pt x="803656" y="710692"/>
                  </a:cubicBezTo>
                  <a:cubicBezTo>
                    <a:pt x="803656" y="615696"/>
                    <a:pt x="736727" y="529971"/>
                    <a:pt x="645414" y="514604"/>
                  </a:cubicBezTo>
                  <a:lnTo>
                    <a:pt x="645414" y="398272"/>
                  </a:lnTo>
                  <a:cubicBezTo>
                    <a:pt x="736727" y="379857"/>
                    <a:pt x="803656" y="300101"/>
                    <a:pt x="803656" y="205232"/>
                  </a:cubicBezTo>
                  <a:cubicBezTo>
                    <a:pt x="803529" y="91821"/>
                    <a:pt x="715137" y="6096"/>
                    <a:pt x="60261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76" name="Group 245">
            <a:extLst>
              <a:ext uri="{FF2B5EF4-FFF2-40B4-BE49-F238E27FC236}">
                <a16:creationId xmlns:a16="http://schemas.microsoft.com/office/drawing/2014/main" id="{09725198-CE39-26C6-E536-4DE060A8F1A4}"/>
              </a:ext>
            </a:extLst>
          </p:cNvPr>
          <p:cNvGrpSpPr/>
          <p:nvPr/>
        </p:nvGrpSpPr>
        <p:grpSpPr>
          <a:xfrm>
            <a:off x="5839328" y="5602588"/>
            <a:ext cx="918000" cy="781380"/>
            <a:chOff x="0" y="0"/>
            <a:chExt cx="1224000" cy="1041840"/>
          </a:xfrm>
        </p:grpSpPr>
        <p:sp>
          <p:nvSpPr>
            <p:cNvPr id="477" name="Freeform 246">
              <a:extLst>
                <a:ext uri="{FF2B5EF4-FFF2-40B4-BE49-F238E27FC236}">
                  <a16:creationId xmlns:a16="http://schemas.microsoft.com/office/drawing/2014/main" id="{92B3CFE8-67E0-CD18-44CA-19B0F6B28619}"/>
                </a:ext>
              </a:extLst>
            </p:cNvPr>
            <p:cNvSpPr/>
            <p:nvPr/>
          </p:nvSpPr>
          <p:spPr>
            <a:xfrm>
              <a:off x="127" y="127"/>
              <a:ext cx="1223772" cy="1041527"/>
            </a:xfrm>
            <a:custGeom>
              <a:avLst/>
              <a:gdLst/>
              <a:ahLst/>
              <a:cxnLst/>
              <a:rect l="l" t="t" r="r" b="b"/>
              <a:pathLst>
                <a:path w="1223772" h="1041527">
                  <a:moveTo>
                    <a:pt x="170434" y="321691"/>
                  </a:moveTo>
                  <a:lnTo>
                    <a:pt x="170434" y="686308"/>
                  </a:lnTo>
                  <a:cubicBezTo>
                    <a:pt x="170434" y="707644"/>
                    <a:pt x="188722" y="723011"/>
                    <a:pt x="213106" y="723011"/>
                  </a:cubicBezTo>
                  <a:lnTo>
                    <a:pt x="252603" y="723011"/>
                  </a:lnTo>
                  <a:lnTo>
                    <a:pt x="252603" y="965073"/>
                  </a:lnTo>
                  <a:lnTo>
                    <a:pt x="76073" y="965073"/>
                  </a:lnTo>
                  <a:lnTo>
                    <a:pt x="76073" y="321691"/>
                  </a:lnTo>
                  <a:close/>
                  <a:moveTo>
                    <a:pt x="395732" y="321691"/>
                  </a:moveTo>
                  <a:lnTo>
                    <a:pt x="395732" y="686308"/>
                  </a:lnTo>
                  <a:cubicBezTo>
                    <a:pt x="395732" y="707644"/>
                    <a:pt x="414020" y="723011"/>
                    <a:pt x="438404" y="723011"/>
                  </a:cubicBezTo>
                  <a:lnTo>
                    <a:pt x="474980" y="723011"/>
                  </a:lnTo>
                  <a:lnTo>
                    <a:pt x="474980" y="965073"/>
                  </a:lnTo>
                  <a:lnTo>
                    <a:pt x="328676" y="965073"/>
                  </a:lnTo>
                  <a:lnTo>
                    <a:pt x="328676" y="723011"/>
                  </a:lnTo>
                  <a:lnTo>
                    <a:pt x="368300" y="723011"/>
                  </a:lnTo>
                  <a:cubicBezTo>
                    <a:pt x="389509" y="723011"/>
                    <a:pt x="410972" y="704596"/>
                    <a:pt x="410972" y="686308"/>
                  </a:cubicBezTo>
                  <a:lnTo>
                    <a:pt x="410972" y="321691"/>
                  </a:lnTo>
                  <a:close/>
                  <a:moveTo>
                    <a:pt x="733679" y="321691"/>
                  </a:moveTo>
                  <a:lnTo>
                    <a:pt x="733679" y="686308"/>
                  </a:lnTo>
                  <a:cubicBezTo>
                    <a:pt x="733679" y="707644"/>
                    <a:pt x="751967" y="723011"/>
                    <a:pt x="776351" y="723011"/>
                  </a:cubicBezTo>
                  <a:lnTo>
                    <a:pt x="819023" y="723011"/>
                  </a:lnTo>
                  <a:lnTo>
                    <a:pt x="819023" y="965073"/>
                  </a:lnTo>
                  <a:lnTo>
                    <a:pt x="648462" y="965073"/>
                  </a:lnTo>
                  <a:lnTo>
                    <a:pt x="648462" y="723011"/>
                  </a:lnTo>
                  <a:lnTo>
                    <a:pt x="691134" y="723011"/>
                  </a:lnTo>
                  <a:cubicBezTo>
                    <a:pt x="715518" y="723011"/>
                    <a:pt x="733806" y="704596"/>
                    <a:pt x="733806" y="686308"/>
                  </a:cubicBezTo>
                  <a:lnTo>
                    <a:pt x="733806" y="321691"/>
                  </a:lnTo>
                  <a:close/>
                  <a:moveTo>
                    <a:pt x="1062609" y="321691"/>
                  </a:moveTo>
                  <a:lnTo>
                    <a:pt x="1062609" y="965073"/>
                  </a:lnTo>
                  <a:lnTo>
                    <a:pt x="965073" y="965073"/>
                  </a:lnTo>
                  <a:lnTo>
                    <a:pt x="965073" y="723011"/>
                  </a:lnTo>
                  <a:lnTo>
                    <a:pt x="1007745" y="723011"/>
                  </a:lnTo>
                  <a:cubicBezTo>
                    <a:pt x="1028954" y="723011"/>
                    <a:pt x="1050417" y="704596"/>
                    <a:pt x="1050417" y="686308"/>
                  </a:cubicBezTo>
                  <a:lnTo>
                    <a:pt x="1050417" y="321691"/>
                  </a:lnTo>
                  <a:close/>
                  <a:moveTo>
                    <a:pt x="36449" y="0"/>
                  </a:moveTo>
                  <a:cubicBezTo>
                    <a:pt x="15113" y="0"/>
                    <a:pt x="0" y="18288"/>
                    <a:pt x="0" y="36703"/>
                  </a:cubicBezTo>
                  <a:lnTo>
                    <a:pt x="0" y="1004824"/>
                  </a:lnTo>
                  <a:cubicBezTo>
                    <a:pt x="0" y="1026287"/>
                    <a:pt x="18288" y="1041527"/>
                    <a:pt x="36576" y="1041527"/>
                  </a:cubicBezTo>
                  <a:lnTo>
                    <a:pt x="1181100" y="1041527"/>
                  </a:lnTo>
                  <a:cubicBezTo>
                    <a:pt x="1205484" y="1041527"/>
                    <a:pt x="1223772" y="1023112"/>
                    <a:pt x="1223772" y="1004824"/>
                  </a:cubicBezTo>
                  <a:lnTo>
                    <a:pt x="1223772" y="36703"/>
                  </a:lnTo>
                  <a:cubicBezTo>
                    <a:pt x="1220724" y="18288"/>
                    <a:pt x="1202563" y="0"/>
                    <a:pt x="118110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78" name="Group 247">
            <a:extLst>
              <a:ext uri="{FF2B5EF4-FFF2-40B4-BE49-F238E27FC236}">
                <a16:creationId xmlns:a16="http://schemas.microsoft.com/office/drawing/2014/main" id="{2645DF71-C6F0-EFB5-1B69-C1BDBD8B13AC}"/>
              </a:ext>
            </a:extLst>
          </p:cNvPr>
          <p:cNvGrpSpPr/>
          <p:nvPr/>
        </p:nvGrpSpPr>
        <p:grpSpPr>
          <a:xfrm>
            <a:off x="7134248" y="5482168"/>
            <a:ext cx="737640" cy="740340"/>
            <a:chOff x="0" y="0"/>
            <a:chExt cx="983520" cy="987120"/>
          </a:xfrm>
        </p:grpSpPr>
        <p:sp>
          <p:nvSpPr>
            <p:cNvPr id="479" name="Freeform 248">
              <a:extLst>
                <a:ext uri="{FF2B5EF4-FFF2-40B4-BE49-F238E27FC236}">
                  <a16:creationId xmlns:a16="http://schemas.microsoft.com/office/drawing/2014/main" id="{DFDE7FD0-18B2-8F32-B5DC-CAF9245357C2}"/>
                </a:ext>
              </a:extLst>
            </p:cNvPr>
            <p:cNvSpPr/>
            <p:nvPr/>
          </p:nvSpPr>
          <p:spPr>
            <a:xfrm>
              <a:off x="0" y="0"/>
              <a:ext cx="983488" cy="987171"/>
            </a:xfrm>
            <a:custGeom>
              <a:avLst/>
              <a:gdLst/>
              <a:ahLst/>
              <a:cxnLst/>
              <a:rect l="l" t="t" r="r" b="b"/>
              <a:pathLst>
                <a:path w="983488" h="987171">
                  <a:moveTo>
                    <a:pt x="493268" y="370967"/>
                  </a:moveTo>
                  <a:cubicBezTo>
                    <a:pt x="560197" y="370967"/>
                    <a:pt x="615061" y="423037"/>
                    <a:pt x="615061" y="493522"/>
                  </a:cubicBezTo>
                  <a:cubicBezTo>
                    <a:pt x="615061" y="560959"/>
                    <a:pt x="560324" y="616077"/>
                    <a:pt x="493268" y="616077"/>
                  </a:cubicBezTo>
                  <a:cubicBezTo>
                    <a:pt x="423164" y="616077"/>
                    <a:pt x="371475" y="560959"/>
                    <a:pt x="371475" y="493522"/>
                  </a:cubicBezTo>
                  <a:cubicBezTo>
                    <a:pt x="371475" y="429133"/>
                    <a:pt x="426212" y="370967"/>
                    <a:pt x="493268" y="370967"/>
                  </a:cubicBezTo>
                  <a:close/>
                  <a:moveTo>
                    <a:pt x="493268" y="0"/>
                  </a:moveTo>
                  <a:cubicBezTo>
                    <a:pt x="222250" y="0"/>
                    <a:pt x="0" y="220726"/>
                    <a:pt x="0" y="493649"/>
                  </a:cubicBezTo>
                  <a:cubicBezTo>
                    <a:pt x="6096" y="769493"/>
                    <a:pt x="222250" y="987171"/>
                    <a:pt x="493268" y="987171"/>
                  </a:cubicBezTo>
                  <a:cubicBezTo>
                    <a:pt x="761238" y="987171"/>
                    <a:pt x="983488" y="766445"/>
                    <a:pt x="983488" y="493649"/>
                  </a:cubicBezTo>
                  <a:cubicBezTo>
                    <a:pt x="983488" y="220853"/>
                    <a:pt x="761238" y="0"/>
                    <a:pt x="493268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80" name="Group 249">
            <a:extLst>
              <a:ext uri="{FF2B5EF4-FFF2-40B4-BE49-F238E27FC236}">
                <a16:creationId xmlns:a16="http://schemas.microsoft.com/office/drawing/2014/main" id="{C1940783-53D3-35F7-4DE7-D093BF3F2F47}"/>
              </a:ext>
            </a:extLst>
          </p:cNvPr>
          <p:cNvGrpSpPr/>
          <p:nvPr/>
        </p:nvGrpSpPr>
        <p:grpSpPr>
          <a:xfrm>
            <a:off x="7257368" y="5854228"/>
            <a:ext cx="799200" cy="551880"/>
            <a:chOff x="0" y="0"/>
            <a:chExt cx="1065600" cy="735840"/>
          </a:xfrm>
        </p:grpSpPr>
        <p:sp>
          <p:nvSpPr>
            <p:cNvPr id="481" name="Freeform 250">
              <a:extLst>
                <a:ext uri="{FF2B5EF4-FFF2-40B4-BE49-F238E27FC236}">
                  <a16:creationId xmlns:a16="http://schemas.microsoft.com/office/drawing/2014/main" id="{D3D62DB6-F4CF-3095-CAAD-E5BBCCEBE352}"/>
                </a:ext>
              </a:extLst>
            </p:cNvPr>
            <p:cNvSpPr/>
            <p:nvPr/>
          </p:nvSpPr>
          <p:spPr>
            <a:xfrm>
              <a:off x="127" y="0"/>
              <a:ext cx="1065530" cy="735838"/>
            </a:xfrm>
            <a:custGeom>
              <a:avLst/>
              <a:gdLst/>
              <a:ahLst/>
              <a:cxnLst/>
              <a:rect l="l" t="t" r="r" b="b"/>
              <a:pathLst>
                <a:path w="1065530" h="735838">
                  <a:moveTo>
                    <a:pt x="944245" y="0"/>
                  </a:moveTo>
                  <a:cubicBezTo>
                    <a:pt x="873379" y="0"/>
                    <a:pt x="815848" y="53340"/>
                    <a:pt x="815848" y="123063"/>
                  </a:cubicBezTo>
                  <a:cubicBezTo>
                    <a:pt x="815848" y="175133"/>
                    <a:pt x="849249" y="224155"/>
                    <a:pt x="898017" y="239522"/>
                  </a:cubicBezTo>
                  <a:lnTo>
                    <a:pt x="898017" y="288544"/>
                  </a:lnTo>
                  <a:cubicBezTo>
                    <a:pt x="898017" y="429514"/>
                    <a:pt x="791464" y="549021"/>
                    <a:pt x="654431" y="567436"/>
                  </a:cubicBezTo>
                  <a:lnTo>
                    <a:pt x="654431" y="469265"/>
                  </a:lnTo>
                  <a:cubicBezTo>
                    <a:pt x="563118" y="533654"/>
                    <a:pt x="450469" y="570357"/>
                    <a:pt x="328676" y="570357"/>
                  </a:cubicBezTo>
                  <a:cubicBezTo>
                    <a:pt x="206883" y="570357"/>
                    <a:pt x="94234" y="533654"/>
                    <a:pt x="0" y="469265"/>
                  </a:cubicBezTo>
                  <a:lnTo>
                    <a:pt x="0" y="613283"/>
                  </a:lnTo>
                  <a:cubicBezTo>
                    <a:pt x="0" y="683768"/>
                    <a:pt x="54737" y="735838"/>
                    <a:pt x="121793" y="735838"/>
                  </a:cubicBezTo>
                  <a:lnTo>
                    <a:pt x="520573" y="735838"/>
                  </a:lnTo>
                  <a:cubicBezTo>
                    <a:pt x="575310" y="735838"/>
                    <a:pt x="624078" y="702183"/>
                    <a:pt x="639318" y="653161"/>
                  </a:cubicBezTo>
                  <a:cubicBezTo>
                    <a:pt x="831088" y="631698"/>
                    <a:pt x="974090" y="478536"/>
                    <a:pt x="977265" y="282448"/>
                  </a:cubicBezTo>
                  <a:lnTo>
                    <a:pt x="977265" y="233426"/>
                  </a:lnTo>
                  <a:cubicBezTo>
                    <a:pt x="1028954" y="215011"/>
                    <a:pt x="1065530" y="165989"/>
                    <a:pt x="1062482" y="107823"/>
                  </a:cubicBezTo>
                  <a:cubicBezTo>
                    <a:pt x="1059434" y="55753"/>
                    <a:pt x="1013841" y="9779"/>
                    <a:pt x="955929" y="508"/>
                  </a:cubicBezTo>
                  <a:cubicBezTo>
                    <a:pt x="952119" y="254"/>
                    <a:pt x="948182" y="0"/>
                    <a:pt x="94437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82" name="Group 251">
            <a:extLst>
              <a:ext uri="{FF2B5EF4-FFF2-40B4-BE49-F238E27FC236}">
                <a16:creationId xmlns:a16="http://schemas.microsoft.com/office/drawing/2014/main" id="{8EA15FF9-1244-079F-A14D-0606593922DE}"/>
              </a:ext>
            </a:extLst>
          </p:cNvPr>
          <p:cNvGrpSpPr/>
          <p:nvPr/>
        </p:nvGrpSpPr>
        <p:grpSpPr>
          <a:xfrm>
            <a:off x="11352188" y="6016768"/>
            <a:ext cx="367740" cy="358560"/>
            <a:chOff x="0" y="0"/>
            <a:chExt cx="490320" cy="478080"/>
          </a:xfrm>
        </p:grpSpPr>
        <p:sp>
          <p:nvSpPr>
            <p:cNvPr id="483" name="Freeform 252">
              <a:extLst>
                <a:ext uri="{FF2B5EF4-FFF2-40B4-BE49-F238E27FC236}">
                  <a16:creationId xmlns:a16="http://schemas.microsoft.com/office/drawing/2014/main" id="{E68FB443-01C6-D658-7CCD-E1AB6DE6B99D}"/>
                </a:ext>
              </a:extLst>
            </p:cNvPr>
            <p:cNvSpPr/>
            <p:nvPr/>
          </p:nvSpPr>
          <p:spPr>
            <a:xfrm>
              <a:off x="127" y="127"/>
              <a:ext cx="490220" cy="477901"/>
            </a:xfrm>
            <a:custGeom>
              <a:avLst/>
              <a:gdLst/>
              <a:ahLst/>
              <a:cxnLst/>
              <a:rect l="l" t="t" r="r" b="b"/>
              <a:pathLst>
                <a:path w="490220" h="477901">
                  <a:moveTo>
                    <a:pt x="216154" y="0"/>
                  </a:moveTo>
                  <a:cubicBezTo>
                    <a:pt x="191770" y="42926"/>
                    <a:pt x="161290" y="79629"/>
                    <a:pt x="127762" y="119380"/>
                  </a:cubicBezTo>
                  <a:cubicBezTo>
                    <a:pt x="91313" y="162433"/>
                    <a:pt x="45593" y="193040"/>
                    <a:pt x="0" y="217551"/>
                  </a:cubicBezTo>
                  <a:lnTo>
                    <a:pt x="213106" y="431927"/>
                  </a:lnTo>
                  <a:cubicBezTo>
                    <a:pt x="243586" y="462534"/>
                    <a:pt x="282448" y="477901"/>
                    <a:pt x="321310" y="477901"/>
                  </a:cubicBezTo>
                  <a:cubicBezTo>
                    <a:pt x="360172" y="477901"/>
                    <a:pt x="398907" y="462534"/>
                    <a:pt x="429387" y="431927"/>
                  </a:cubicBezTo>
                  <a:cubicBezTo>
                    <a:pt x="490220" y="370713"/>
                    <a:pt x="490220" y="275590"/>
                    <a:pt x="429387" y="214376"/>
                  </a:cubicBezTo>
                  <a:lnTo>
                    <a:pt x="216154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84" name="Group 253">
            <a:extLst>
              <a:ext uri="{FF2B5EF4-FFF2-40B4-BE49-F238E27FC236}">
                <a16:creationId xmlns:a16="http://schemas.microsoft.com/office/drawing/2014/main" id="{96FF8DA0-1FC3-20DC-B39F-98B5167621D3}"/>
              </a:ext>
            </a:extLst>
          </p:cNvPr>
          <p:cNvGrpSpPr/>
          <p:nvPr/>
        </p:nvGrpSpPr>
        <p:grpSpPr>
          <a:xfrm>
            <a:off x="10787888" y="5446528"/>
            <a:ext cx="719280" cy="726300"/>
            <a:chOff x="0" y="0"/>
            <a:chExt cx="959040" cy="968400"/>
          </a:xfrm>
        </p:grpSpPr>
        <p:sp>
          <p:nvSpPr>
            <p:cNvPr id="485" name="Freeform 254">
              <a:extLst>
                <a:ext uri="{FF2B5EF4-FFF2-40B4-BE49-F238E27FC236}">
                  <a16:creationId xmlns:a16="http://schemas.microsoft.com/office/drawing/2014/main" id="{1E19AE40-44EF-A2A4-63F1-19AC8C27F0E9}"/>
                </a:ext>
              </a:extLst>
            </p:cNvPr>
            <p:cNvSpPr/>
            <p:nvPr/>
          </p:nvSpPr>
          <p:spPr>
            <a:xfrm>
              <a:off x="0" y="0"/>
              <a:ext cx="958977" cy="968375"/>
            </a:xfrm>
            <a:custGeom>
              <a:avLst/>
              <a:gdLst/>
              <a:ahLst/>
              <a:cxnLst/>
              <a:rect l="l" t="t" r="r" b="b"/>
              <a:pathLst>
                <a:path w="958977" h="968375">
                  <a:moveTo>
                    <a:pt x="481076" y="165481"/>
                  </a:moveTo>
                  <a:cubicBezTo>
                    <a:pt x="654558" y="165481"/>
                    <a:pt x="800735" y="312547"/>
                    <a:pt x="800735" y="487172"/>
                  </a:cubicBezTo>
                  <a:cubicBezTo>
                    <a:pt x="797687" y="572897"/>
                    <a:pt x="767207" y="652653"/>
                    <a:pt x="709422" y="710819"/>
                  </a:cubicBezTo>
                  <a:cubicBezTo>
                    <a:pt x="651637" y="768985"/>
                    <a:pt x="572389" y="808863"/>
                    <a:pt x="481076" y="808863"/>
                  </a:cubicBezTo>
                  <a:cubicBezTo>
                    <a:pt x="304546" y="808863"/>
                    <a:pt x="161417" y="664845"/>
                    <a:pt x="161417" y="487172"/>
                  </a:cubicBezTo>
                  <a:cubicBezTo>
                    <a:pt x="161417" y="312547"/>
                    <a:pt x="304546" y="165481"/>
                    <a:pt x="481076" y="165481"/>
                  </a:cubicBezTo>
                  <a:close/>
                  <a:moveTo>
                    <a:pt x="481076" y="0"/>
                  </a:moveTo>
                  <a:cubicBezTo>
                    <a:pt x="219202" y="127"/>
                    <a:pt x="0" y="220599"/>
                    <a:pt x="0" y="484124"/>
                  </a:cubicBezTo>
                  <a:cubicBezTo>
                    <a:pt x="0" y="747649"/>
                    <a:pt x="219202" y="968248"/>
                    <a:pt x="481076" y="968248"/>
                  </a:cubicBezTo>
                  <a:cubicBezTo>
                    <a:pt x="484505" y="968375"/>
                    <a:pt x="487807" y="968375"/>
                    <a:pt x="491236" y="968375"/>
                  </a:cubicBezTo>
                  <a:cubicBezTo>
                    <a:pt x="615315" y="968375"/>
                    <a:pt x="733044" y="913765"/>
                    <a:pt x="821944" y="821182"/>
                  </a:cubicBezTo>
                  <a:cubicBezTo>
                    <a:pt x="910209" y="729234"/>
                    <a:pt x="958977" y="609727"/>
                    <a:pt x="958977" y="484124"/>
                  </a:cubicBezTo>
                  <a:cubicBezTo>
                    <a:pt x="958977" y="220599"/>
                    <a:pt x="742823" y="127"/>
                    <a:pt x="481076" y="127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86" name="Group 255">
            <a:extLst>
              <a:ext uri="{FF2B5EF4-FFF2-40B4-BE49-F238E27FC236}">
                <a16:creationId xmlns:a16="http://schemas.microsoft.com/office/drawing/2014/main" id="{65481608-E567-8B1E-B86D-79762EB3F1A9}"/>
              </a:ext>
            </a:extLst>
          </p:cNvPr>
          <p:cNvGrpSpPr/>
          <p:nvPr/>
        </p:nvGrpSpPr>
        <p:grpSpPr>
          <a:xfrm>
            <a:off x="5883068" y="7294408"/>
            <a:ext cx="812700" cy="599940"/>
            <a:chOff x="0" y="0"/>
            <a:chExt cx="1083600" cy="799920"/>
          </a:xfrm>
        </p:grpSpPr>
        <p:sp>
          <p:nvSpPr>
            <p:cNvPr id="487" name="Freeform 256">
              <a:extLst>
                <a:ext uri="{FF2B5EF4-FFF2-40B4-BE49-F238E27FC236}">
                  <a16:creationId xmlns:a16="http://schemas.microsoft.com/office/drawing/2014/main" id="{C174F354-2FB6-90B9-BCE3-48E70BAA0B1C}"/>
                </a:ext>
              </a:extLst>
            </p:cNvPr>
            <p:cNvSpPr/>
            <p:nvPr/>
          </p:nvSpPr>
          <p:spPr>
            <a:xfrm>
              <a:off x="-35052" y="0"/>
              <a:ext cx="1118743" cy="799846"/>
            </a:xfrm>
            <a:custGeom>
              <a:avLst/>
              <a:gdLst/>
              <a:ahLst/>
              <a:cxnLst/>
              <a:rect l="l" t="t" r="r" b="b"/>
              <a:pathLst>
                <a:path w="1118743" h="799846">
                  <a:moveTo>
                    <a:pt x="1010793" y="146431"/>
                  </a:moveTo>
                  <a:cubicBezTo>
                    <a:pt x="1029716" y="146431"/>
                    <a:pt x="1048512" y="162687"/>
                    <a:pt x="1048512" y="184404"/>
                  </a:cubicBezTo>
                  <a:cubicBezTo>
                    <a:pt x="1048512" y="322707"/>
                    <a:pt x="983869" y="401320"/>
                    <a:pt x="886841" y="428498"/>
                  </a:cubicBezTo>
                  <a:cubicBezTo>
                    <a:pt x="894969" y="398653"/>
                    <a:pt x="902970" y="363474"/>
                    <a:pt x="902970" y="330835"/>
                  </a:cubicBezTo>
                  <a:lnTo>
                    <a:pt x="902970" y="146431"/>
                  </a:lnTo>
                  <a:close/>
                  <a:moveTo>
                    <a:pt x="148336" y="146431"/>
                  </a:moveTo>
                  <a:lnTo>
                    <a:pt x="148336" y="328041"/>
                  </a:lnTo>
                  <a:cubicBezTo>
                    <a:pt x="148336" y="363347"/>
                    <a:pt x="153670" y="395859"/>
                    <a:pt x="164465" y="431038"/>
                  </a:cubicBezTo>
                  <a:cubicBezTo>
                    <a:pt x="67437" y="403987"/>
                    <a:pt x="0" y="325374"/>
                    <a:pt x="0" y="184277"/>
                  </a:cubicBezTo>
                  <a:cubicBezTo>
                    <a:pt x="0" y="162560"/>
                    <a:pt x="16129" y="146304"/>
                    <a:pt x="37719" y="146304"/>
                  </a:cubicBezTo>
                  <a:close/>
                  <a:moveTo>
                    <a:pt x="164465" y="314452"/>
                  </a:moveTo>
                  <a:cubicBezTo>
                    <a:pt x="186055" y="314452"/>
                    <a:pt x="202184" y="333375"/>
                    <a:pt x="202184" y="352425"/>
                  </a:cubicBezTo>
                  <a:cubicBezTo>
                    <a:pt x="202184" y="398526"/>
                    <a:pt x="229108" y="433705"/>
                    <a:pt x="266827" y="452755"/>
                  </a:cubicBezTo>
                  <a:cubicBezTo>
                    <a:pt x="282956" y="458216"/>
                    <a:pt x="293751" y="482600"/>
                    <a:pt x="285623" y="498856"/>
                  </a:cubicBezTo>
                  <a:cubicBezTo>
                    <a:pt x="281305" y="512191"/>
                    <a:pt x="264033" y="521970"/>
                    <a:pt x="249047" y="521970"/>
                  </a:cubicBezTo>
                  <a:cubicBezTo>
                    <a:pt x="245872" y="521970"/>
                    <a:pt x="242697" y="521589"/>
                    <a:pt x="239903" y="520573"/>
                  </a:cubicBezTo>
                  <a:cubicBezTo>
                    <a:pt x="169799" y="493522"/>
                    <a:pt x="129413" y="425577"/>
                    <a:pt x="129413" y="352425"/>
                  </a:cubicBezTo>
                  <a:cubicBezTo>
                    <a:pt x="129413" y="333375"/>
                    <a:pt x="145542" y="314452"/>
                    <a:pt x="164465" y="314452"/>
                  </a:cubicBezTo>
                  <a:close/>
                  <a:moveTo>
                    <a:pt x="291084" y="0"/>
                  </a:moveTo>
                  <a:cubicBezTo>
                    <a:pt x="269494" y="0"/>
                    <a:pt x="253365" y="16256"/>
                    <a:pt x="253365" y="37973"/>
                  </a:cubicBezTo>
                  <a:lnTo>
                    <a:pt x="253365" y="75946"/>
                  </a:lnTo>
                  <a:lnTo>
                    <a:pt x="142875" y="75946"/>
                  </a:lnTo>
                  <a:cubicBezTo>
                    <a:pt x="80899" y="75946"/>
                    <a:pt x="35179" y="122047"/>
                    <a:pt x="35179" y="184404"/>
                  </a:cubicBezTo>
                  <a:cubicBezTo>
                    <a:pt x="35179" y="393192"/>
                    <a:pt x="164592" y="498983"/>
                    <a:pt x="307467" y="509778"/>
                  </a:cubicBezTo>
                  <a:cubicBezTo>
                    <a:pt x="390906" y="634492"/>
                    <a:pt x="469138" y="610108"/>
                    <a:pt x="469138" y="661543"/>
                  </a:cubicBezTo>
                  <a:cubicBezTo>
                    <a:pt x="469138" y="712978"/>
                    <a:pt x="447548" y="764540"/>
                    <a:pt x="415290" y="799846"/>
                  </a:cubicBezTo>
                  <a:lnTo>
                    <a:pt x="735838" y="799846"/>
                  </a:lnTo>
                  <a:cubicBezTo>
                    <a:pt x="700786" y="764540"/>
                    <a:pt x="681990" y="713105"/>
                    <a:pt x="681990" y="661543"/>
                  </a:cubicBezTo>
                  <a:cubicBezTo>
                    <a:pt x="681990" y="609981"/>
                    <a:pt x="762889" y="634492"/>
                    <a:pt x="846455" y="509778"/>
                  </a:cubicBezTo>
                  <a:cubicBezTo>
                    <a:pt x="994664" y="498983"/>
                    <a:pt x="1118743" y="390525"/>
                    <a:pt x="1118743" y="184404"/>
                  </a:cubicBezTo>
                  <a:cubicBezTo>
                    <a:pt x="1118743" y="122047"/>
                    <a:pt x="1070102" y="75946"/>
                    <a:pt x="1010920" y="75946"/>
                  </a:cubicBezTo>
                  <a:lnTo>
                    <a:pt x="902970" y="75946"/>
                  </a:lnTo>
                  <a:lnTo>
                    <a:pt x="902970" y="37973"/>
                  </a:lnTo>
                  <a:cubicBezTo>
                    <a:pt x="902970" y="16256"/>
                    <a:pt x="886841" y="0"/>
                    <a:pt x="86525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88" name="Group 257">
            <a:extLst>
              <a:ext uri="{FF2B5EF4-FFF2-40B4-BE49-F238E27FC236}">
                <a16:creationId xmlns:a16="http://schemas.microsoft.com/office/drawing/2014/main" id="{8A8138AD-1797-9375-03DB-D04716BE9A88}"/>
              </a:ext>
            </a:extLst>
          </p:cNvPr>
          <p:cNvGrpSpPr/>
          <p:nvPr/>
        </p:nvGrpSpPr>
        <p:grpSpPr>
          <a:xfrm>
            <a:off x="6038588" y="7949428"/>
            <a:ext cx="499500" cy="162540"/>
            <a:chOff x="0" y="0"/>
            <a:chExt cx="666000" cy="216720"/>
          </a:xfrm>
        </p:grpSpPr>
        <p:sp>
          <p:nvSpPr>
            <p:cNvPr id="489" name="Freeform 258">
              <a:extLst>
                <a:ext uri="{FF2B5EF4-FFF2-40B4-BE49-F238E27FC236}">
                  <a16:creationId xmlns:a16="http://schemas.microsoft.com/office/drawing/2014/main" id="{399081BF-C99A-2704-2FD6-51EF85B4205B}"/>
                </a:ext>
              </a:extLst>
            </p:cNvPr>
            <p:cNvSpPr/>
            <p:nvPr/>
          </p:nvSpPr>
          <p:spPr>
            <a:xfrm>
              <a:off x="0" y="127"/>
              <a:ext cx="665988" cy="216662"/>
            </a:xfrm>
            <a:custGeom>
              <a:avLst/>
              <a:gdLst/>
              <a:ahLst/>
              <a:cxnLst/>
              <a:rect l="l" t="t" r="r" b="b"/>
              <a:pathLst>
                <a:path w="665988" h="216662">
                  <a:moveTo>
                    <a:pt x="64770" y="0"/>
                  </a:moveTo>
                  <a:lnTo>
                    <a:pt x="5334" y="167894"/>
                  </a:lnTo>
                  <a:cubicBezTo>
                    <a:pt x="0" y="192278"/>
                    <a:pt x="13462" y="216662"/>
                    <a:pt x="40386" y="216662"/>
                  </a:cubicBezTo>
                  <a:lnTo>
                    <a:pt x="622808" y="216662"/>
                  </a:lnTo>
                  <a:cubicBezTo>
                    <a:pt x="649732" y="216662"/>
                    <a:pt x="665988" y="192278"/>
                    <a:pt x="657860" y="167894"/>
                  </a:cubicBezTo>
                  <a:lnTo>
                    <a:pt x="598551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90" name="Group 259">
            <a:extLst>
              <a:ext uri="{FF2B5EF4-FFF2-40B4-BE49-F238E27FC236}">
                <a16:creationId xmlns:a16="http://schemas.microsoft.com/office/drawing/2014/main" id="{8211981D-EE69-FD98-706A-1107C0467E3D}"/>
              </a:ext>
            </a:extLst>
          </p:cNvPr>
          <p:cNvGrpSpPr/>
          <p:nvPr/>
        </p:nvGrpSpPr>
        <p:grpSpPr>
          <a:xfrm>
            <a:off x="8377328" y="5469748"/>
            <a:ext cx="545940" cy="643680"/>
            <a:chOff x="0" y="0"/>
            <a:chExt cx="727920" cy="858240"/>
          </a:xfrm>
        </p:grpSpPr>
        <p:sp>
          <p:nvSpPr>
            <p:cNvPr id="491" name="Freeform 260">
              <a:extLst>
                <a:ext uri="{FF2B5EF4-FFF2-40B4-BE49-F238E27FC236}">
                  <a16:creationId xmlns:a16="http://schemas.microsoft.com/office/drawing/2014/main" id="{8C97779A-C0F4-4781-DB5D-B883E6B604DF}"/>
                </a:ext>
              </a:extLst>
            </p:cNvPr>
            <p:cNvSpPr/>
            <p:nvPr/>
          </p:nvSpPr>
          <p:spPr>
            <a:xfrm>
              <a:off x="0" y="127"/>
              <a:ext cx="727837" cy="858012"/>
            </a:xfrm>
            <a:custGeom>
              <a:avLst/>
              <a:gdLst/>
              <a:ahLst/>
              <a:cxnLst/>
              <a:rect l="l" t="t" r="r" b="b"/>
              <a:pathLst>
                <a:path w="727837" h="858012">
                  <a:moveTo>
                    <a:pt x="325882" y="0"/>
                  </a:moveTo>
                  <a:lnTo>
                    <a:pt x="9144" y="554609"/>
                  </a:lnTo>
                  <a:cubicBezTo>
                    <a:pt x="0" y="566928"/>
                    <a:pt x="0" y="582295"/>
                    <a:pt x="9144" y="594487"/>
                  </a:cubicBezTo>
                  <a:lnTo>
                    <a:pt x="137033" y="858012"/>
                  </a:lnTo>
                  <a:lnTo>
                    <a:pt x="587756" y="858012"/>
                  </a:lnTo>
                  <a:lnTo>
                    <a:pt x="721741" y="594487"/>
                  </a:lnTo>
                  <a:cubicBezTo>
                    <a:pt x="727837" y="582168"/>
                    <a:pt x="724789" y="566801"/>
                    <a:pt x="721741" y="554609"/>
                  </a:cubicBezTo>
                  <a:lnTo>
                    <a:pt x="405130" y="0"/>
                  </a:lnTo>
                  <a:lnTo>
                    <a:pt x="405130" y="459740"/>
                  </a:lnTo>
                  <a:cubicBezTo>
                    <a:pt x="450723" y="474980"/>
                    <a:pt x="484251" y="521081"/>
                    <a:pt x="484251" y="573024"/>
                  </a:cubicBezTo>
                  <a:cubicBezTo>
                    <a:pt x="484251" y="640461"/>
                    <a:pt x="432435" y="692531"/>
                    <a:pt x="362458" y="692531"/>
                  </a:cubicBezTo>
                  <a:cubicBezTo>
                    <a:pt x="298450" y="692531"/>
                    <a:pt x="243713" y="640334"/>
                    <a:pt x="243713" y="573024"/>
                  </a:cubicBezTo>
                  <a:cubicBezTo>
                    <a:pt x="243713" y="520954"/>
                    <a:pt x="280289" y="478028"/>
                    <a:pt x="326009" y="459740"/>
                  </a:cubicBezTo>
                  <a:lnTo>
                    <a:pt x="326009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92" name="Group 261">
            <a:extLst>
              <a:ext uri="{FF2B5EF4-FFF2-40B4-BE49-F238E27FC236}">
                <a16:creationId xmlns:a16="http://schemas.microsoft.com/office/drawing/2014/main" id="{BD07BCE9-7EA2-C55A-888D-587A8E27D9B4}"/>
              </a:ext>
            </a:extLst>
          </p:cNvPr>
          <p:cNvGrpSpPr/>
          <p:nvPr/>
        </p:nvGrpSpPr>
        <p:grpSpPr>
          <a:xfrm>
            <a:off x="8500448" y="6172828"/>
            <a:ext cx="304020" cy="220860"/>
            <a:chOff x="0" y="0"/>
            <a:chExt cx="405360" cy="294480"/>
          </a:xfrm>
        </p:grpSpPr>
        <p:sp>
          <p:nvSpPr>
            <p:cNvPr id="493" name="Freeform 262">
              <a:extLst>
                <a:ext uri="{FF2B5EF4-FFF2-40B4-BE49-F238E27FC236}">
                  <a16:creationId xmlns:a16="http://schemas.microsoft.com/office/drawing/2014/main" id="{A412704E-4416-219D-952E-F9199B80B7D5}"/>
                </a:ext>
              </a:extLst>
            </p:cNvPr>
            <p:cNvSpPr/>
            <p:nvPr/>
          </p:nvSpPr>
          <p:spPr>
            <a:xfrm>
              <a:off x="0" y="0"/>
              <a:ext cx="405384" cy="294386"/>
            </a:xfrm>
            <a:custGeom>
              <a:avLst/>
              <a:gdLst/>
              <a:ahLst/>
              <a:cxnLst/>
              <a:rect l="l" t="t" r="r" b="b"/>
              <a:pathLst>
                <a:path w="405384" h="294386">
                  <a:moveTo>
                    <a:pt x="3048" y="0"/>
                  </a:moveTo>
                  <a:lnTo>
                    <a:pt x="3048" y="254508"/>
                  </a:lnTo>
                  <a:cubicBezTo>
                    <a:pt x="0" y="275971"/>
                    <a:pt x="18288" y="294386"/>
                    <a:pt x="42672" y="294386"/>
                  </a:cubicBezTo>
                  <a:lnTo>
                    <a:pt x="362712" y="294386"/>
                  </a:lnTo>
                  <a:cubicBezTo>
                    <a:pt x="384048" y="294386"/>
                    <a:pt x="405384" y="275971"/>
                    <a:pt x="405384" y="254508"/>
                  </a:cubicBezTo>
                  <a:lnTo>
                    <a:pt x="405384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94" name="Group 263">
            <a:extLst>
              <a:ext uri="{FF2B5EF4-FFF2-40B4-BE49-F238E27FC236}">
                <a16:creationId xmlns:a16="http://schemas.microsoft.com/office/drawing/2014/main" id="{F7CE22FC-B311-1D5F-8083-1101E7AB32A0}"/>
              </a:ext>
            </a:extLst>
          </p:cNvPr>
          <p:cNvGrpSpPr/>
          <p:nvPr/>
        </p:nvGrpSpPr>
        <p:grpSpPr>
          <a:xfrm>
            <a:off x="3672308" y="5512408"/>
            <a:ext cx="276480" cy="449280"/>
            <a:chOff x="0" y="0"/>
            <a:chExt cx="368640" cy="599040"/>
          </a:xfrm>
        </p:grpSpPr>
        <p:sp>
          <p:nvSpPr>
            <p:cNvPr id="495" name="Freeform 264">
              <a:extLst>
                <a:ext uri="{FF2B5EF4-FFF2-40B4-BE49-F238E27FC236}">
                  <a16:creationId xmlns:a16="http://schemas.microsoft.com/office/drawing/2014/main" id="{79EE543D-5084-ACEE-A411-28BC54218802}"/>
                </a:ext>
              </a:extLst>
            </p:cNvPr>
            <p:cNvSpPr/>
            <p:nvPr/>
          </p:nvSpPr>
          <p:spPr>
            <a:xfrm>
              <a:off x="127" y="0"/>
              <a:ext cx="368681" cy="598932"/>
            </a:xfrm>
            <a:custGeom>
              <a:avLst/>
              <a:gdLst/>
              <a:ahLst/>
              <a:cxnLst/>
              <a:rect l="l" t="t" r="r" b="b"/>
              <a:pathLst>
                <a:path w="368681" h="598932">
                  <a:moveTo>
                    <a:pt x="164084" y="127"/>
                  </a:moveTo>
                  <a:cubicBezTo>
                    <a:pt x="146812" y="127"/>
                    <a:pt x="132715" y="13462"/>
                    <a:pt x="124968" y="29083"/>
                  </a:cubicBezTo>
                  <a:lnTo>
                    <a:pt x="0" y="497840"/>
                  </a:lnTo>
                  <a:cubicBezTo>
                    <a:pt x="0" y="516255"/>
                    <a:pt x="12192" y="537591"/>
                    <a:pt x="30480" y="546862"/>
                  </a:cubicBezTo>
                  <a:lnTo>
                    <a:pt x="225425" y="598932"/>
                  </a:lnTo>
                  <a:cubicBezTo>
                    <a:pt x="316865" y="255778"/>
                    <a:pt x="277241" y="399796"/>
                    <a:pt x="368681" y="56642"/>
                  </a:cubicBezTo>
                  <a:lnTo>
                    <a:pt x="173609" y="1397"/>
                  </a:lnTo>
                  <a:cubicBezTo>
                    <a:pt x="170307" y="381"/>
                    <a:pt x="167132" y="0"/>
                    <a:pt x="16408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96" name="Group 265">
            <a:extLst>
              <a:ext uri="{FF2B5EF4-FFF2-40B4-BE49-F238E27FC236}">
                <a16:creationId xmlns:a16="http://schemas.microsoft.com/office/drawing/2014/main" id="{B57309A9-B6CD-D359-83EC-69610F228A83}"/>
              </a:ext>
            </a:extLst>
          </p:cNvPr>
          <p:cNvGrpSpPr/>
          <p:nvPr/>
        </p:nvGrpSpPr>
        <p:grpSpPr>
          <a:xfrm>
            <a:off x="3841328" y="5628508"/>
            <a:ext cx="628020" cy="808920"/>
            <a:chOff x="0" y="0"/>
            <a:chExt cx="837360" cy="1078560"/>
          </a:xfrm>
        </p:grpSpPr>
        <p:sp>
          <p:nvSpPr>
            <p:cNvPr id="497" name="Freeform 266">
              <a:extLst>
                <a:ext uri="{FF2B5EF4-FFF2-40B4-BE49-F238E27FC236}">
                  <a16:creationId xmlns:a16="http://schemas.microsoft.com/office/drawing/2014/main" id="{42559197-3627-FCFE-D297-91C82842061E}"/>
                </a:ext>
              </a:extLst>
            </p:cNvPr>
            <p:cNvSpPr/>
            <p:nvPr/>
          </p:nvSpPr>
          <p:spPr>
            <a:xfrm>
              <a:off x="0" y="0"/>
              <a:ext cx="837311" cy="1078484"/>
            </a:xfrm>
            <a:custGeom>
              <a:avLst/>
              <a:gdLst/>
              <a:ahLst/>
              <a:cxnLst/>
              <a:rect l="l" t="t" r="r" b="b"/>
              <a:pathLst>
                <a:path w="837311" h="1078484">
                  <a:moveTo>
                    <a:pt x="420243" y="337058"/>
                  </a:moveTo>
                  <a:cubicBezTo>
                    <a:pt x="465836" y="337058"/>
                    <a:pt x="502539" y="373761"/>
                    <a:pt x="502539" y="419735"/>
                  </a:cubicBezTo>
                  <a:cubicBezTo>
                    <a:pt x="502539" y="465709"/>
                    <a:pt x="465963" y="499491"/>
                    <a:pt x="420243" y="499491"/>
                  </a:cubicBezTo>
                  <a:cubicBezTo>
                    <a:pt x="377571" y="499491"/>
                    <a:pt x="341122" y="465709"/>
                    <a:pt x="341122" y="419735"/>
                  </a:cubicBezTo>
                  <a:cubicBezTo>
                    <a:pt x="341122" y="376809"/>
                    <a:pt x="374523" y="337058"/>
                    <a:pt x="420243" y="337058"/>
                  </a:cubicBezTo>
                  <a:close/>
                  <a:moveTo>
                    <a:pt x="493268" y="560705"/>
                  </a:moveTo>
                  <a:lnTo>
                    <a:pt x="587756" y="741426"/>
                  </a:lnTo>
                  <a:lnTo>
                    <a:pt x="252730" y="741426"/>
                  </a:lnTo>
                  <a:lnTo>
                    <a:pt x="344043" y="560705"/>
                  </a:lnTo>
                  <a:cubicBezTo>
                    <a:pt x="368427" y="572897"/>
                    <a:pt x="395859" y="579120"/>
                    <a:pt x="420243" y="579120"/>
                  </a:cubicBezTo>
                  <a:cubicBezTo>
                    <a:pt x="447548" y="579120"/>
                    <a:pt x="471932" y="573024"/>
                    <a:pt x="493268" y="560705"/>
                  </a:cubicBezTo>
                  <a:close/>
                  <a:moveTo>
                    <a:pt x="197993" y="0"/>
                  </a:moveTo>
                  <a:cubicBezTo>
                    <a:pt x="133985" y="239014"/>
                    <a:pt x="158369" y="150114"/>
                    <a:pt x="94488" y="389001"/>
                  </a:cubicBezTo>
                  <a:lnTo>
                    <a:pt x="258826" y="434975"/>
                  </a:lnTo>
                  <a:cubicBezTo>
                    <a:pt x="258826" y="459486"/>
                    <a:pt x="264922" y="487045"/>
                    <a:pt x="280162" y="505460"/>
                  </a:cubicBezTo>
                  <a:lnTo>
                    <a:pt x="3048" y="1023239"/>
                  </a:lnTo>
                  <a:cubicBezTo>
                    <a:pt x="0" y="1038479"/>
                    <a:pt x="6096" y="1066165"/>
                    <a:pt x="24257" y="1072261"/>
                  </a:cubicBezTo>
                  <a:cubicBezTo>
                    <a:pt x="31623" y="1076452"/>
                    <a:pt x="38989" y="1078484"/>
                    <a:pt x="45847" y="1078484"/>
                  </a:cubicBezTo>
                  <a:cubicBezTo>
                    <a:pt x="59182" y="1078484"/>
                    <a:pt x="71120" y="1070991"/>
                    <a:pt x="79121" y="1056894"/>
                  </a:cubicBezTo>
                  <a:lnTo>
                    <a:pt x="207137" y="824103"/>
                  </a:lnTo>
                  <a:lnTo>
                    <a:pt x="627253" y="824103"/>
                  </a:lnTo>
                  <a:lnTo>
                    <a:pt x="758190" y="1056894"/>
                  </a:lnTo>
                  <a:cubicBezTo>
                    <a:pt x="764159" y="1070991"/>
                    <a:pt x="776732" y="1078484"/>
                    <a:pt x="789940" y="1078484"/>
                  </a:cubicBezTo>
                  <a:cubicBezTo>
                    <a:pt x="796671" y="1078484"/>
                    <a:pt x="803783" y="1076452"/>
                    <a:pt x="810006" y="1072261"/>
                  </a:cubicBezTo>
                  <a:cubicBezTo>
                    <a:pt x="828294" y="1062990"/>
                    <a:pt x="837311" y="1038479"/>
                    <a:pt x="825119" y="1020191"/>
                  </a:cubicBezTo>
                  <a:lnTo>
                    <a:pt x="554228" y="511683"/>
                  </a:lnTo>
                  <a:lnTo>
                    <a:pt x="636524" y="533019"/>
                  </a:lnTo>
                  <a:cubicBezTo>
                    <a:pt x="688213" y="333883"/>
                    <a:pt x="669925" y="410464"/>
                    <a:pt x="736981" y="147066"/>
                  </a:cubicBezTo>
                  <a:lnTo>
                    <a:pt x="197993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498" name="Group 267">
            <a:extLst>
              <a:ext uri="{FF2B5EF4-FFF2-40B4-BE49-F238E27FC236}">
                <a16:creationId xmlns:a16="http://schemas.microsoft.com/office/drawing/2014/main" id="{FB6CFAFE-351F-5FB2-947C-0E7F88DBCC54}"/>
              </a:ext>
            </a:extLst>
          </p:cNvPr>
          <p:cNvGrpSpPr/>
          <p:nvPr/>
        </p:nvGrpSpPr>
        <p:grpSpPr>
          <a:xfrm>
            <a:off x="4394288" y="5809948"/>
            <a:ext cx="187380" cy="208980"/>
            <a:chOff x="0" y="0"/>
            <a:chExt cx="249840" cy="278640"/>
          </a:xfrm>
        </p:grpSpPr>
        <p:sp>
          <p:nvSpPr>
            <p:cNvPr id="499" name="Freeform 268">
              <a:extLst>
                <a:ext uri="{FF2B5EF4-FFF2-40B4-BE49-F238E27FC236}">
                  <a16:creationId xmlns:a16="http://schemas.microsoft.com/office/drawing/2014/main" id="{04537026-FCAA-6731-8A54-AED7E9E9C3C7}"/>
                </a:ext>
              </a:extLst>
            </p:cNvPr>
            <p:cNvSpPr/>
            <p:nvPr/>
          </p:nvSpPr>
          <p:spPr>
            <a:xfrm>
              <a:off x="0" y="0"/>
              <a:ext cx="249809" cy="278638"/>
            </a:xfrm>
            <a:custGeom>
              <a:avLst/>
              <a:gdLst/>
              <a:ahLst/>
              <a:cxnLst/>
              <a:rect l="l" t="t" r="r" b="b"/>
              <a:pathLst>
                <a:path w="249809" h="278638">
                  <a:moveTo>
                    <a:pt x="60960" y="0"/>
                  </a:moveTo>
                  <a:cubicBezTo>
                    <a:pt x="24384" y="140970"/>
                    <a:pt x="39624" y="91948"/>
                    <a:pt x="0" y="233045"/>
                  </a:cubicBezTo>
                  <a:lnTo>
                    <a:pt x="155321" y="275971"/>
                  </a:lnTo>
                  <a:cubicBezTo>
                    <a:pt x="160274" y="277876"/>
                    <a:pt x="164973" y="278638"/>
                    <a:pt x="169418" y="278638"/>
                  </a:cubicBezTo>
                  <a:cubicBezTo>
                    <a:pt x="186690" y="278638"/>
                    <a:pt x="199771" y="265430"/>
                    <a:pt x="207137" y="248285"/>
                  </a:cubicBezTo>
                  <a:lnTo>
                    <a:pt x="249809" y="91948"/>
                  </a:lnTo>
                  <a:cubicBezTo>
                    <a:pt x="246761" y="70485"/>
                    <a:pt x="237617" y="45974"/>
                    <a:pt x="216281" y="42926"/>
                  </a:cubicBezTo>
                  <a:lnTo>
                    <a:pt x="60960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00" name="Group 269">
            <a:extLst>
              <a:ext uri="{FF2B5EF4-FFF2-40B4-BE49-F238E27FC236}">
                <a16:creationId xmlns:a16="http://schemas.microsoft.com/office/drawing/2014/main" id="{FE13E32C-DCC3-8C3F-23F8-3A9F94FC6D6D}"/>
              </a:ext>
            </a:extLst>
          </p:cNvPr>
          <p:cNvGrpSpPr/>
          <p:nvPr/>
        </p:nvGrpSpPr>
        <p:grpSpPr>
          <a:xfrm>
            <a:off x="10043768" y="5460568"/>
            <a:ext cx="360720" cy="543240"/>
            <a:chOff x="0" y="0"/>
            <a:chExt cx="480960" cy="724320"/>
          </a:xfrm>
        </p:grpSpPr>
        <p:sp>
          <p:nvSpPr>
            <p:cNvPr id="501" name="Freeform 270">
              <a:extLst>
                <a:ext uri="{FF2B5EF4-FFF2-40B4-BE49-F238E27FC236}">
                  <a16:creationId xmlns:a16="http://schemas.microsoft.com/office/drawing/2014/main" id="{94684938-3351-0D9A-30C7-AD4B3B385F75}"/>
                </a:ext>
              </a:extLst>
            </p:cNvPr>
            <p:cNvSpPr/>
            <p:nvPr/>
          </p:nvSpPr>
          <p:spPr>
            <a:xfrm>
              <a:off x="0" y="127"/>
              <a:ext cx="480949" cy="724281"/>
            </a:xfrm>
            <a:custGeom>
              <a:avLst/>
              <a:gdLst/>
              <a:ahLst/>
              <a:cxnLst/>
              <a:rect l="l" t="t" r="r" b="b"/>
              <a:pathLst>
                <a:path w="480949" h="724281">
                  <a:moveTo>
                    <a:pt x="240538" y="79629"/>
                  </a:moveTo>
                  <a:cubicBezTo>
                    <a:pt x="328803" y="79629"/>
                    <a:pt x="398780" y="153162"/>
                    <a:pt x="398780" y="242062"/>
                  </a:cubicBezTo>
                  <a:cubicBezTo>
                    <a:pt x="398780" y="327787"/>
                    <a:pt x="328803" y="401320"/>
                    <a:pt x="240538" y="401320"/>
                  </a:cubicBezTo>
                  <a:cubicBezTo>
                    <a:pt x="152273" y="401320"/>
                    <a:pt x="79121" y="327787"/>
                    <a:pt x="79121" y="242062"/>
                  </a:cubicBezTo>
                  <a:cubicBezTo>
                    <a:pt x="79121" y="153162"/>
                    <a:pt x="152146" y="79629"/>
                    <a:pt x="240411" y="79629"/>
                  </a:cubicBezTo>
                  <a:close/>
                  <a:moveTo>
                    <a:pt x="240411" y="0"/>
                  </a:moveTo>
                  <a:cubicBezTo>
                    <a:pt x="106553" y="0"/>
                    <a:pt x="0" y="107188"/>
                    <a:pt x="0" y="242062"/>
                  </a:cubicBezTo>
                  <a:cubicBezTo>
                    <a:pt x="0" y="312420"/>
                    <a:pt x="30480" y="373888"/>
                    <a:pt x="79121" y="419735"/>
                  </a:cubicBezTo>
                  <a:lnTo>
                    <a:pt x="79121" y="686308"/>
                  </a:lnTo>
                  <a:cubicBezTo>
                    <a:pt x="79121" y="708533"/>
                    <a:pt x="97790" y="724281"/>
                    <a:pt x="118364" y="724281"/>
                  </a:cubicBezTo>
                  <a:cubicBezTo>
                    <a:pt x="128905" y="724281"/>
                    <a:pt x="139954" y="720217"/>
                    <a:pt x="149225" y="710819"/>
                  </a:cubicBezTo>
                  <a:lnTo>
                    <a:pt x="240538" y="618871"/>
                  </a:lnTo>
                  <a:lnTo>
                    <a:pt x="331851" y="710819"/>
                  </a:lnTo>
                  <a:cubicBezTo>
                    <a:pt x="341122" y="720217"/>
                    <a:pt x="351790" y="724281"/>
                    <a:pt x="361823" y="724281"/>
                  </a:cubicBezTo>
                  <a:cubicBezTo>
                    <a:pt x="381508" y="724281"/>
                    <a:pt x="398780" y="708660"/>
                    <a:pt x="398780" y="686308"/>
                  </a:cubicBezTo>
                  <a:lnTo>
                    <a:pt x="398780" y="419735"/>
                  </a:lnTo>
                  <a:cubicBezTo>
                    <a:pt x="450596" y="373888"/>
                    <a:pt x="480949" y="312420"/>
                    <a:pt x="480949" y="242062"/>
                  </a:cubicBezTo>
                  <a:cubicBezTo>
                    <a:pt x="480949" y="107188"/>
                    <a:pt x="374396" y="0"/>
                    <a:pt x="240538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02" name="Group 271">
            <a:extLst>
              <a:ext uri="{FF2B5EF4-FFF2-40B4-BE49-F238E27FC236}">
                <a16:creationId xmlns:a16="http://schemas.microsoft.com/office/drawing/2014/main" id="{C7402B5E-A7FF-A8CC-8BBA-EE1236ABAF47}"/>
              </a:ext>
            </a:extLst>
          </p:cNvPr>
          <p:cNvGrpSpPr/>
          <p:nvPr/>
        </p:nvGrpSpPr>
        <p:grpSpPr>
          <a:xfrm>
            <a:off x="9616628" y="6265168"/>
            <a:ext cx="783540" cy="119340"/>
            <a:chOff x="0" y="0"/>
            <a:chExt cx="1044720" cy="159120"/>
          </a:xfrm>
        </p:grpSpPr>
        <p:sp>
          <p:nvSpPr>
            <p:cNvPr id="503" name="Freeform 272">
              <a:extLst>
                <a:ext uri="{FF2B5EF4-FFF2-40B4-BE49-F238E27FC236}">
                  <a16:creationId xmlns:a16="http://schemas.microsoft.com/office/drawing/2014/main" id="{358C7159-6837-165A-FEDE-7F23D48B0440}"/>
                </a:ext>
              </a:extLst>
            </p:cNvPr>
            <p:cNvSpPr/>
            <p:nvPr/>
          </p:nvSpPr>
          <p:spPr>
            <a:xfrm>
              <a:off x="127" y="127"/>
              <a:ext cx="1044575" cy="159004"/>
            </a:xfrm>
            <a:custGeom>
              <a:avLst/>
              <a:gdLst/>
              <a:ahLst/>
              <a:cxnLst/>
              <a:rect l="l" t="t" r="r" b="b"/>
              <a:pathLst>
                <a:path w="1044575" h="159004">
                  <a:moveTo>
                    <a:pt x="140081" y="0"/>
                  </a:moveTo>
                  <a:cubicBezTo>
                    <a:pt x="124714" y="76327"/>
                    <a:pt x="63881" y="134493"/>
                    <a:pt x="0" y="159004"/>
                  </a:cubicBezTo>
                  <a:lnTo>
                    <a:pt x="852678" y="159004"/>
                  </a:lnTo>
                  <a:cubicBezTo>
                    <a:pt x="947166" y="159004"/>
                    <a:pt x="1029335" y="91694"/>
                    <a:pt x="104457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04" name="Group 273">
            <a:extLst>
              <a:ext uri="{FF2B5EF4-FFF2-40B4-BE49-F238E27FC236}">
                <a16:creationId xmlns:a16="http://schemas.microsoft.com/office/drawing/2014/main" id="{AE66305F-9951-4189-C771-7AD00268A2AE}"/>
              </a:ext>
            </a:extLst>
          </p:cNvPr>
          <p:cNvGrpSpPr/>
          <p:nvPr/>
        </p:nvGrpSpPr>
        <p:grpSpPr>
          <a:xfrm>
            <a:off x="9490808" y="5456248"/>
            <a:ext cx="794880" cy="862920"/>
            <a:chOff x="0" y="0"/>
            <a:chExt cx="1059840" cy="1150560"/>
          </a:xfrm>
        </p:grpSpPr>
        <p:sp>
          <p:nvSpPr>
            <p:cNvPr id="505" name="Freeform 274">
              <a:extLst>
                <a:ext uri="{FF2B5EF4-FFF2-40B4-BE49-F238E27FC236}">
                  <a16:creationId xmlns:a16="http://schemas.microsoft.com/office/drawing/2014/main" id="{36AD5B52-6D59-4D2E-3301-9E4CCBB5E42B}"/>
                </a:ext>
              </a:extLst>
            </p:cNvPr>
            <p:cNvSpPr/>
            <p:nvPr/>
          </p:nvSpPr>
          <p:spPr>
            <a:xfrm>
              <a:off x="127" y="127"/>
              <a:ext cx="1059688" cy="1150239"/>
            </a:xfrm>
            <a:custGeom>
              <a:avLst/>
              <a:gdLst/>
              <a:ahLst/>
              <a:cxnLst/>
              <a:rect l="l" t="t" r="r" b="b"/>
              <a:pathLst>
                <a:path w="1059688" h="1150239">
                  <a:moveTo>
                    <a:pt x="36449" y="0"/>
                  </a:moveTo>
                  <a:cubicBezTo>
                    <a:pt x="15113" y="0"/>
                    <a:pt x="0" y="21336"/>
                    <a:pt x="0" y="39878"/>
                  </a:cubicBezTo>
                  <a:lnTo>
                    <a:pt x="0" y="1032764"/>
                  </a:lnTo>
                  <a:cubicBezTo>
                    <a:pt x="0" y="1097153"/>
                    <a:pt x="51816" y="1149223"/>
                    <a:pt x="115697" y="1149223"/>
                  </a:cubicBezTo>
                  <a:cubicBezTo>
                    <a:pt x="120396" y="1149985"/>
                    <a:pt x="125095" y="1150239"/>
                    <a:pt x="129667" y="1150239"/>
                  </a:cubicBezTo>
                  <a:cubicBezTo>
                    <a:pt x="184785" y="1150239"/>
                    <a:pt x="231394" y="1100836"/>
                    <a:pt x="231394" y="1035812"/>
                  </a:cubicBezTo>
                  <a:cubicBezTo>
                    <a:pt x="231394" y="1011301"/>
                    <a:pt x="249682" y="998982"/>
                    <a:pt x="274066" y="998982"/>
                  </a:cubicBezTo>
                  <a:lnTo>
                    <a:pt x="1059688" y="998982"/>
                  </a:lnTo>
                  <a:lnTo>
                    <a:pt x="1059688" y="802894"/>
                  </a:lnTo>
                  <a:cubicBezTo>
                    <a:pt x="1044448" y="793750"/>
                    <a:pt x="1029208" y="787654"/>
                    <a:pt x="1013968" y="775335"/>
                  </a:cubicBezTo>
                  <a:lnTo>
                    <a:pt x="980567" y="741553"/>
                  </a:lnTo>
                  <a:lnTo>
                    <a:pt x="947039" y="775335"/>
                  </a:lnTo>
                  <a:cubicBezTo>
                    <a:pt x="922655" y="799846"/>
                    <a:pt x="892175" y="808990"/>
                    <a:pt x="861822" y="808990"/>
                  </a:cubicBezTo>
                  <a:cubicBezTo>
                    <a:pt x="797814" y="808990"/>
                    <a:pt x="746125" y="756920"/>
                    <a:pt x="746125" y="686435"/>
                  </a:cubicBezTo>
                  <a:lnTo>
                    <a:pt x="746125" y="453644"/>
                  </a:lnTo>
                  <a:cubicBezTo>
                    <a:pt x="694309" y="395351"/>
                    <a:pt x="663829" y="321818"/>
                    <a:pt x="663829" y="242189"/>
                  </a:cubicBezTo>
                  <a:cubicBezTo>
                    <a:pt x="663829" y="147193"/>
                    <a:pt x="706501" y="58293"/>
                    <a:pt x="776478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06" name="Group 275">
            <a:extLst>
              <a:ext uri="{FF2B5EF4-FFF2-40B4-BE49-F238E27FC236}">
                <a16:creationId xmlns:a16="http://schemas.microsoft.com/office/drawing/2014/main" id="{8CFC3481-12AC-13D3-1693-364893248F6B}"/>
              </a:ext>
            </a:extLst>
          </p:cNvPr>
          <p:cNvGrpSpPr/>
          <p:nvPr/>
        </p:nvGrpSpPr>
        <p:grpSpPr>
          <a:xfrm>
            <a:off x="7463108" y="7350568"/>
            <a:ext cx="220320" cy="279720"/>
            <a:chOff x="0" y="0"/>
            <a:chExt cx="293760" cy="372960"/>
          </a:xfrm>
        </p:grpSpPr>
        <p:sp>
          <p:nvSpPr>
            <p:cNvPr id="507" name="Freeform 276">
              <a:extLst>
                <a:ext uri="{FF2B5EF4-FFF2-40B4-BE49-F238E27FC236}">
                  <a16:creationId xmlns:a16="http://schemas.microsoft.com/office/drawing/2014/main" id="{8A607036-89CB-E952-0FCC-F764D6E54EE0}"/>
                </a:ext>
              </a:extLst>
            </p:cNvPr>
            <p:cNvSpPr/>
            <p:nvPr/>
          </p:nvSpPr>
          <p:spPr>
            <a:xfrm>
              <a:off x="127" y="0"/>
              <a:ext cx="293751" cy="372872"/>
            </a:xfrm>
            <a:custGeom>
              <a:avLst/>
              <a:gdLst/>
              <a:ahLst/>
              <a:cxnLst/>
              <a:rect l="l" t="t" r="r" b="b"/>
              <a:pathLst>
                <a:path w="293751" h="372872">
                  <a:moveTo>
                    <a:pt x="146812" y="0"/>
                  </a:moveTo>
                  <a:cubicBezTo>
                    <a:pt x="51435" y="0"/>
                    <a:pt x="0" y="160528"/>
                    <a:pt x="0" y="226060"/>
                  </a:cubicBezTo>
                  <a:cubicBezTo>
                    <a:pt x="0" y="307086"/>
                    <a:pt x="65786" y="372618"/>
                    <a:pt x="146812" y="372872"/>
                  </a:cubicBezTo>
                  <a:cubicBezTo>
                    <a:pt x="227838" y="372618"/>
                    <a:pt x="293751" y="307086"/>
                    <a:pt x="293751" y="226060"/>
                  </a:cubicBezTo>
                  <a:cubicBezTo>
                    <a:pt x="293624" y="160528"/>
                    <a:pt x="242316" y="0"/>
                    <a:pt x="14681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08" name="Group 277">
            <a:extLst>
              <a:ext uri="{FF2B5EF4-FFF2-40B4-BE49-F238E27FC236}">
                <a16:creationId xmlns:a16="http://schemas.microsoft.com/office/drawing/2014/main" id="{79E4616F-2403-63BA-7B28-C47091E63ED7}"/>
              </a:ext>
            </a:extLst>
          </p:cNvPr>
          <p:cNvGrpSpPr/>
          <p:nvPr/>
        </p:nvGrpSpPr>
        <p:grpSpPr>
          <a:xfrm>
            <a:off x="7216328" y="7582228"/>
            <a:ext cx="274320" cy="265680"/>
            <a:chOff x="0" y="0"/>
            <a:chExt cx="365760" cy="354240"/>
          </a:xfrm>
        </p:grpSpPr>
        <p:sp>
          <p:nvSpPr>
            <p:cNvPr id="509" name="Freeform 278">
              <a:extLst>
                <a:ext uri="{FF2B5EF4-FFF2-40B4-BE49-F238E27FC236}">
                  <a16:creationId xmlns:a16="http://schemas.microsoft.com/office/drawing/2014/main" id="{B582D180-F483-7009-527B-F2ED22E897E2}"/>
                </a:ext>
              </a:extLst>
            </p:cNvPr>
            <p:cNvSpPr/>
            <p:nvPr/>
          </p:nvSpPr>
          <p:spPr>
            <a:xfrm>
              <a:off x="127" y="0"/>
              <a:ext cx="365506" cy="354203"/>
            </a:xfrm>
            <a:custGeom>
              <a:avLst/>
              <a:gdLst/>
              <a:ahLst/>
              <a:cxnLst/>
              <a:rect l="l" t="t" r="r" b="b"/>
              <a:pathLst>
                <a:path w="365506" h="354203">
                  <a:moveTo>
                    <a:pt x="126746" y="0"/>
                  </a:moveTo>
                  <a:cubicBezTo>
                    <a:pt x="111125" y="0"/>
                    <a:pt x="96139" y="3429"/>
                    <a:pt x="82423" y="11430"/>
                  </a:cubicBezTo>
                  <a:cubicBezTo>
                    <a:pt x="0" y="58928"/>
                    <a:pt x="37719" y="223901"/>
                    <a:pt x="70612" y="280670"/>
                  </a:cubicBezTo>
                  <a:cubicBezTo>
                    <a:pt x="97790" y="327787"/>
                    <a:pt x="147193" y="354203"/>
                    <a:pt x="197866" y="354203"/>
                  </a:cubicBezTo>
                  <a:cubicBezTo>
                    <a:pt x="222758" y="354203"/>
                    <a:pt x="248031" y="347853"/>
                    <a:pt x="271145" y="334518"/>
                  </a:cubicBezTo>
                  <a:cubicBezTo>
                    <a:pt x="341503" y="294005"/>
                    <a:pt x="365506" y="204089"/>
                    <a:pt x="324993" y="133731"/>
                  </a:cubicBezTo>
                  <a:cubicBezTo>
                    <a:pt x="297688" y="86487"/>
                    <a:pt x="204724" y="0"/>
                    <a:pt x="12674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10" name="Group 279">
            <a:extLst>
              <a:ext uri="{FF2B5EF4-FFF2-40B4-BE49-F238E27FC236}">
                <a16:creationId xmlns:a16="http://schemas.microsoft.com/office/drawing/2014/main" id="{BF277ACD-0570-E74D-F76C-23266A6FDE48}"/>
              </a:ext>
            </a:extLst>
          </p:cNvPr>
          <p:cNvGrpSpPr/>
          <p:nvPr/>
        </p:nvGrpSpPr>
        <p:grpSpPr>
          <a:xfrm>
            <a:off x="7738508" y="7350568"/>
            <a:ext cx="220320" cy="279720"/>
            <a:chOff x="0" y="0"/>
            <a:chExt cx="293760" cy="372960"/>
          </a:xfrm>
        </p:grpSpPr>
        <p:sp>
          <p:nvSpPr>
            <p:cNvPr id="511" name="Freeform 280">
              <a:extLst>
                <a:ext uri="{FF2B5EF4-FFF2-40B4-BE49-F238E27FC236}">
                  <a16:creationId xmlns:a16="http://schemas.microsoft.com/office/drawing/2014/main" id="{2D9F936D-CA35-9BDF-D4AD-0E4A0F962646}"/>
                </a:ext>
              </a:extLst>
            </p:cNvPr>
            <p:cNvSpPr/>
            <p:nvPr/>
          </p:nvSpPr>
          <p:spPr>
            <a:xfrm>
              <a:off x="127" y="0"/>
              <a:ext cx="293624" cy="372872"/>
            </a:xfrm>
            <a:custGeom>
              <a:avLst/>
              <a:gdLst/>
              <a:ahLst/>
              <a:cxnLst/>
              <a:rect l="l" t="t" r="r" b="b"/>
              <a:pathLst>
                <a:path w="293624" h="372872">
                  <a:moveTo>
                    <a:pt x="146812" y="0"/>
                  </a:moveTo>
                  <a:cubicBezTo>
                    <a:pt x="51435" y="0"/>
                    <a:pt x="0" y="160528"/>
                    <a:pt x="0" y="226060"/>
                  </a:cubicBezTo>
                  <a:cubicBezTo>
                    <a:pt x="0" y="307086"/>
                    <a:pt x="65786" y="372872"/>
                    <a:pt x="146812" y="372872"/>
                  </a:cubicBezTo>
                  <a:cubicBezTo>
                    <a:pt x="227838" y="372872"/>
                    <a:pt x="293624" y="307213"/>
                    <a:pt x="293624" y="226060"/>
                  </a:cubicBezTo>
                  <a:cubicBezTo>
                    <a:pt x="293624" y="160528"/>
                    <a:pt x="242316" y="0"/>
                    <a:pt x="14681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12" name="Group 281">
            <a:extLst>
              <a:ext uri="{FF2B5EF4-FFF2-40B4-BE49-F238E27FC236}">
                <a16:creationId xmlns:a16="http://schemas.microsoft.com/office/drawing/2014/main" id="{572E8B84-37E5-C296-6442-1BBAF7FB6741}"/>
              </a:ext>
            </a:extLst>
          </p:cNvPr>
          <p:cNvGrpSpPr/>
          <p:nvPr/>
        </p:nvGrpSpPr>
        <p:grpSpPr>
          <a:xfrm>
            <a:off x="7930748" y="7581148"/>
            <a:ext cx="270000" cy="265680"/>
            <a:chOff x="0" y="0"/>
            <a:chExt cx="360000" cy="354240"/>
          </a:xfrm>
        </p:grpSpPr>
        <p:sp>
          <p:nvSpPr>
            <p:cNvPr id="513" name="Freeform 282">
              <a:extLst>
                <a:ext uri="{FF2B5EF4-FFF2-40B4-BE49-F238E27FC236}">
                  <a16:creationId xmlns:a16="http://schemas.microsoft.com/office/drawing/2014/main" id="{DB777231-610D-0BB2-B997-E90D89149750}"/>
                </a:ext>
              </a:extLst>
            </p:cNvPr>
            <p:cNvSpPr/>
            <p:nvPr/>
          </p:nvSpPr>
          <p:spPr>
            <a:xfrm>
              <a:off x="127" y="127"/>
              <a:ext cx="359791" cy="354203"/>
            </a:xfrm>
            <a:custGeom>
              <a:avLst/>
              <a:gdLst/>
              <a:ahLst/>
              <a:cxnLst/>
              <a:rect l="l" t="t" r="r" b="b"/>
              <a:pathLst>
                <a:path w="359791" h="354203">
                  <a:moveTo>
                    <a:pt x="238506" y="0"/>
                  </a:moveTo>
                  <a:cubicBezTo>
                    <a:pt x="160528" y="0"/>
                    <a:pt x="67818" y="86360"/>
                    <a:pt x="40513" y="133731"/>
                  </a:cubicBezTo>
                  <a:cubicBezTo>
                    <a:pt x="0" y="203835"/>
                    <a:pt x="24003" y="294005"/>
                    <a:pt x="94234" y="334518"/>
                  </a:cubicBezTo>
                  <a:cubicBezTo>
                    <a:pt x="117348" y="347853"/>
                    <a:pt x="142748" y="354203"/>
                    <a:pt x="168021" y="354203"/>
                  </a:cubicBezTo>
                  <a:cubicBezTo>
                    <a:pt x="219710" y="354203"/>
                    <a:pt x="270256" y="327660"/>
                    <a:pt x="297307" y="280670"/>
                  </a:cubicBezTo>
                  <a:cubicBezTo>
                    <a:pt x="335915" y="213614"/>
                    <a:pt x="359791" y="55626"/>
                    <a:pt x="283083" y="11430"/>
                  </a:cubicBezTo>
                  <a:cubicBezTo>
                    <a:pt x="269240" y="3429"/>
                    <a:pt x="254254" y="0"/>
                    <a:pt x="23850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14" name="Group 283">
            <a:extLst>
              <a:ext uri="{FF2B5EF4-FFF2-40B4-BE49-F238E27FC236}">
                <a16:creationId xmlns:a16="http://schemas.microsoft.com/office/drawing/2014/main" id="{BF7B2E7F-74DC-7EA8-909F-B1875AB9C488}"/>
              </a:ext>
            </a:extLst>
          </p:cNvPr>
          <p:cNvGrpSpPr/>
          <p:nvPr/>
        </p:nvGrpSpPr>
        <p:grpSpPr>
          <a:xfrm>
            <a:off x="7407488" y="7685908"/>
            <a:ext cx="606420" cy="440640"/>
            <a:chOff x="0" y="0"/>
            <a:chExt cx="808560" cy="587520"/>
          </a:xfrm>
        </p:grpSpPr>
        <p:sp>
          <p:nvSpPr>
            <p:cNvPr id="515" name="Freeform 284">
              <a:extLst>
                <a:ext uri="{FF2B5EF4-FFF2-40B4-BE49-F238E27FC236}">
                  <a16:creationId xmlns:a16="http://schemas.microsoft.com/office/drawing/2014/main" id="{045C3079-B162-64B2-8290-CEEEAB7BE00A}"/>
                </a:ext>
              </a:extLst>
            </p:cNvPr>
            <p:cNvSpPr/>
            <p:nvPr/>
          </p:nvSpPr>
          <p:spPr>
            <a:xfrm>
              <a:off x="127" y="127"/>
              <a:ext cx="808482" cy="587502"/>
            </a:xfrm>
            <a:custGeom>
              <a:avLst/>
              <a:gdLst/>
              <a:ahLst/>
              <a:cxnLst/>
              <a:rect l="l" t="t" r="r" b="b"/>
              <a:pathLst>
                <a:path w="808482" h="587502">
                  <a:moveTo>
                    <a:pt x="404241" y="0"/>
                  </a:moveTo>
                  <a:cubicBezTo>
                    <a:pt x="340487" y="0"/>
                    <a:pt x="146939" y="0"/>
                    <a:pt x="146939" y="183388"/>
                  </a:cubicBezTo>
                  <a:lnTo>
                    <a:pt x="146939" y="204470"/>
                  </a:lnTo>
                  <a:cubicBezTo>
                    <a:pt x="146939" y="219329"/>
                    <a:pt x="137922" y="232918"/>
                    <a:pt x="124079" y="238506"/>
                  </a:cubicBezTo>
                  <a:cubicBezTo>
                    <a:pt x="48641" y="269367"/>
                    <a:pt x="0" y="334137"/>
                    <a:pt x="0" y="403733"/>
                  </a:cubicBezTo>
                  <a:cubicBezTo>
                    <a:pt x="0" y="504952"/>
                    <a:pt x="98933" y="587375"/>
                    <a:pt x="220472" y="587375"/>
                  </a:cubicBezTo>
                  <a:cubicBezTo>
                    <a:pt x="221234" y="587502"/>
                    <a:pt x="222123" y="587502"/>
                    <a:pt x="222885" y="587502"/>
                  </a:cubicBezTo>
                  <a:cubicBezTo>
                    <a:pt x="244221" y="587502"/>
                    <a:pt x="265557" y="584962"/>
                    <a:pt x="286385" y="579882"/>
                  </a:cubicBezTo>
                  <a:cubicBezTo>
                    <a:pt x="325120" y="570103"/>
                    <a:pt x="364744" y="565150"/>
                    <a:pt x="404368" y="565150"/>
                  </a:cubicBezTo>
                  <a:cubicBezTo>
                    <a:pt x="443992" y="565150"/>
                    <a:pt x="483743" y="569976"/>
                    <a:pt x="522605" y="579882"/>
                  </a:cubicBezTo>
                  <a:cubicBezTo>
                    <a:pt x="543179" y="584962"/>
                    <a:pt x="564388" y="587502"/>
                    <a:pt x="585724" y="587502"/>
                  </a:cubicBezTo>
                  <a:cubicBezTo>
                    <a:pt x="586486" y="587502"/>
                    <a:pt x="587248" y="587502"/>
                    <a:pt x="588010" y="587375"/>
                  </a:cubicBezTo>
                  <a:cubicBezTo>
                    <a:pt x="709549" y="587375"/>
                    <a:pt x="808482" y="504952"/>
                    <a:pt x="808482" y="403733"/>
                  </a:cubicBezTo>
                  <a:cubicBezTo>
                    <a:pt x="808482" y="334010"/>
                    <a:pt x="759841" y="269240"/>
                    <a:pt x="684403" y="238633"/>
                  </a:cubicBezTo>
                  <a:cubicBezTo>
                    <a:pt x="670433" y="232918"/>
                    <a:pt x="661543" y="219456"/>
                    <a:pt x="661543" y="204597"/>
                  </a:cubicBezTo>
                  <a:lnTo>
                    <a:pt x="661543" y="183388"/>
                  </a:lnTo>
                  <a:cubicBezTo>
                    <a:pt x="661416" y="0"/>
                    <a:pt x="467868" y="0"/>
                    <a:pt x="404241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16" name="Group 285">
            <a:extLst>
              <a:ext uri="{FF2B5EF4-FFF2-40B4-BE49-F238E27FC236}">
                <a16:creationId xmlns:a16="http://schemas.microsoft.com/office/drawing/2014/main" id="{4A33865B-367D-DD74-6FBC-6779118B6C6B}"/>
              </a:ext>
            </a:extLst>
          </p:cNvPr>
          <p:cNvGrpSpPr/>
          <p:nvPr/>
        </p:nvGrpSpPr>
        <p:grpSpPr>
          <a:xfrm>
            <a:off x="2719208" y="5495128"/>
            <a:ext cx="295380" cy="207900"/>
            <a:chOff x="0" y="0"/>
            <a:chExt cx="393840" cy="277200"/>
          </a:xfrm>
        </p:grpSpPr>
        <p:sp>
          <p:nvSpPr>
            <p:cNvPr id="517" name="Freeform 286">
              <a:extLst>
                <a:ext uri="{FF2B5EF4-FFF2-40B4-BE49-F238E27FC236}">
                  <a16:creationId xmlns:a16="http://schemas.microsoft.com/office/drawing/2014/main" id="{91658006-3798-2971-6A2F-BEA8C2CA2533}"/>
                </a:ext>
              </a:extLst>
            </p:cNvPr>
            <p:cNvSpPr/>
            <p:nvPr/>
          </p:nvSpPr>
          <p:spPr>
            <a:xfrm>
              <a:off x="127" y="0"/>
              <a:ext cx="393700" cy="277241"/>
            </a:xfrm>
            <a:custGeom>
              <a:avLst/>
              <a:gdLst/>
              <a:ahLst/>
              <a:cxnLst/>
              <a:rect l="l" t="t" r="r" b="b"/>
              <a:pathLst>
                <a:path w="393700" h="277241">
                  <a:moveTo>
                    <a:pt x="43434" y="0"/>
                  </a:moveTo>
                  <a:cubicBezTo>
                    <a:pt x="19304" y="0"/>
                    <a:pt x="0" y="19431"/>
                    <a:pt x="0" y="43307"/>
                  </a:cubicBezTo>
                  <a:cubicBezTo>
                    <a:pt x="381" y="127635"/>
                    <a:pt x="28067" y="209804"/>
                    <a:pt x="79248" y="277241"/>
                  </a:cubicBezTo>
                  <a:cubicBezTo>
                    <a:pt x="160782" y="241173"/>
                    <a:pt x="255016" y="220091"/>
                    <a:pt x="384683" y="220091"/>
                  </a:cubicBezTo>
                  <a:cubicBezTo>
                    <a:pt x="387731" y="220091"/>
                    <a:pt x="390779" y="220726"/>
                    <a:pt x="393700" y="220726"/>
                  </a:cubicBezTo>
                  <a:cubicBezTo>
                    <a:pt x="329057" y="85852"/>
                    <a:pt x="192913" y="0"/>
                    <a:pt x="43434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18" name="Group 287">
            <a:extLst>
              <a:ext uri="{FF2B5EF4-FFF2-40B4-BE49-F238E27FC236}">
                <a16:creationId xmlns:a16="http://schemas.microsoft.com/office/drawing/2014/main" id="{03876F39-806E-AD7C-32E3-A2DE0ECC45BB}"/>
              </a:ext>
            </a:extLst>
          </p:cNvPr>
          <p:cNvGrpSpPr/>
          <p:nvPr/>
        </p:nvGrpSpPr>
        <p:grpSpPr>
          <a:xfrm>
            <a:off x="2719748" y="6203068"/>
            <a:ext cx="295380" cy="207360"/>
            <a:chOff x="0" y="0"/>
            <a:chExt cx="393840" cy="276480"/>
          </a:xfrm>
        </p:grpSpPr>
        <p:sp>
          <p:nvSpPr>
            <p:cNvPr id="519" name="Freeform 288">
              <a:extLst>
                <a:ext uri="{FF2B5EF4-FFF2-40B4-BE49-F238E27FC236}">
                  <a16:creationId xmlns:a16="http://schemas.microsoft.com/office/drawing/2014/main" id="{3C80FCD8-2EDF-4256-E261-EAB9A9F27E0F}"/>
                </a:ext>
              </a:extLst>
            </p:cNvPr>
            <p:cNvSpPr/>
            <p:nvPr/>
          </p:nvSpPr>
          <p:spPr>
            <a:xfrm>
              <a:off x="127" y="127"/>
              <a:ext cx="393700" cy="276352"/>
            </a:xfrm>
            <a:custGeom>
              <a:avLst/>
              <a:gdLst/>
              <a:ahLst/>
              <a:cxnLst/>
              <a:rect l="l" t="t" r="r" b="b"/>
              <a:pathLst>
                <a:path w="393700" h="276352">
                  <a:moveTo>
                    <a:pt x="78359" y="0"/>
                  </a:moveTo>
                  <a:cubicBezTo>
                    <a:pt x="27686" y="67056"/>
                    <a:pt x="127" y="148717"/>
                    <a:pt x="0" y="233045"/>
                  </a:cubicBezTo>
                  <a:cubicBezTo>
                    <a:pt x="0" y="256921"/>
                    <a:pt x="19177" y="276352"/>
                    <a:pt x="43180" y="276352"/>
                  </a:cubicBezTo>
                  <a:cubicBezTo>
                    <a:pt x="192786" y="276352"/>
                    <a:pt x="328930" y="190500"/>
                    <a:pt x="393700" y="55626"/>
                  </a:cubicBezTo>
                  <a:cubicBezTo>
                    <a:pt x="390906" y="55626"/>
                    <a:pt x="387731" y="56515"/>
                    <a:pt x="384683" y="56515"/>
                  </a:cubicBezTo>
                  <a:cubicBezTo>
                    <a:pt x="254762" y="56388"/>
                    <a:pt x="160147" y="35433"/>
                    <a:pt x="7835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20" name="Group 289">
            <a:extLst>
              <a:ext uri="{FF2B5EF4-FFF2-40B4-BE49-F238E27FC236}">
                <a16:creationId xmlns:a16="http://schemas.microsoft.com/office/drawing/2014/main" id="{652BD9A2-CAE2-DD23-E388-48EE8D9F748C}"/>
              </a:ext>
            </a:extLst>
          </p:cNvPr>
          <p:cNvGrpSpPr/>
          <p:nvPr/>
        </p:nvGrpSpPr>
        <p:grpSpPr>
          <a:xfrm>
            <a:off x="2559908" y="5725168"/>
            <a:ext cx="563760" cy="455220"/>
            <a:chOff x="0" y="0"/>
            <a:chExt cx="751680" cy="606960"/>
          </a:xfrm>
        </p:grpSpPr>
        <p:sp>
          <p:nvSpPr>
            <p:cNvPr id="521" name="Freeform 290">
              <a:extLst>
                <a:ext uri="{FF2B5EF4-FFF2-40B4-BE49-F238E27FC236}">
                  <a16:creationId xmlns:a16="http://schemas.microsoft.com/office/drawing/2014/main" id="{758EE15D-4CF1-B37D-893A-74EFE178A075}"/>
                </a:ext>
              </a:extLst>
            </p:cNvPr>
            <p:cNvSpPr/>
            <p:nvPr/>
          </p:nvSpPr>
          <p:spPr>
            <a:xfrm>
              <a:off x="0" y="127"/>
              <a:ext cx="751713" cy="606806"/>
            </a:xfrm>
            <a:custGeom>
              <a:avLst/>
              <a:gdLst/>
              <a:ahLst/>
              <a:cxnLst/>
              <a:rect l="l" t="t" r="r" b="b"/>
              <a:pathLst>
                <a:path w="751713" h="606806">
                  <a:moveTo>
                    <a:pt x="464185" y="200279"/>
                  </a:moveTo>
                  <a:cubicBezTo>
                    <a:pt x="475361" y="200279"/>
                    <a:pt x="486410" y="204597"/>
                    <a:pt x="494792" y="213106"/>
                  </a:cubicBezTo>
                  <a:cubicBezTo>
                    <a:pt x="511683" y="229997"/>
                    <a:pt x="511683" y="257556"/>
                    <a:pt x="494792" y="274320"/>
                  </a:cubicBezTo>
                  <a:cubicBezTo>
                    <a:pt x="477901" y="291084"/>
                    <a:pt x="478028" y="318643"/>
                    <a:pt x="494792" y="335534"/>
                  </a:cubicBezTo>
                  <a:cubicBezTo>
                    <a:pt x="511556" y="352425"/>
                    <a:pt x="511683" y="379857"/>
                    <a:pt x="494792" y="396748"/>
                  </a:cubicBezTo>
                  <a:cubicBezTo>
                    <a:pt x="486410" y="405130"/>
                    <a:pt x="475234" y="409448"/>
                    <a:pt x="464185" y="409448"/>
                  </a:cubicBezTo>
                  <a:cubicBezTo>
                    <a:pt x="453136" y="409448"/>
                    <a:pt x="441960" y="405257"/>
                    <a:pt x="433578" y="396748"/>
                  </a:cubicBezTo>
                  <a:cubicBezTo>
                    <a:pt x="382778" y="345948"/>
                    <a:pt x="382778" y="263906"/>
                    <a:pt x="433578" y="212979"/>
                  </a:cubicBezTo>
                  <a:cubicBezTo>
                    <a:pt x="442087" y="204470"/>
                    <a:pt x="453136" y="200152"/>
                    <a:pt x="464185" y="200152"/>
                  </a:cubicBezTo>
                  <a:close/>
                  <a:moveTo>
                    <a:pt x="597916" y="0"/>
                  </a:moveTo>
                  <a:cubicBezTo>
                    <a:pt x="342646" y="0"/>
                    <a:pt x="245999" y="81534"/>
                    <a:pt x="70612" y="229997"/>
                  </a:cubicBezTo>
                  <a:lnTo>
                    <a:pt x="20828" y="271780"/>
                  </a:lnTo>
                  <a:cubicBezTo>
                    <a:pt x="0" y="288925"/>
                    <a:pt x="0" y="320802"/>
                    <a:pt x="20828" y="338074"/>
                  </a:cubicBezTo>
                  <a:lnTo>
                    <a:pt x="65786" y="375793"/>
                  </a:lnTo>
                  <a:cubicBezTo>
                    <a:pt x="241681" y="524764"/>
                    <a:pt x="338836" y="606806"/>
                    <a:pt x="597916" y="606806"/>
                  </a:cubicBezTo>
                  <a:cubicBezTo>
                    <a:pt x="648843" y="606552"/>
                    <a:pt x="699135" y="597789"/>
                    <a:pt x="747141" y="581279"/>
                  </a:cubicBezTo>
                  <a:cubicBezTo>
                    <a:pt x="641731" y="533400"/>
                    <a:pt x="572516" y="429895"/>
                    <a:pt x="569087" y="314071"/>
                  </a:cubicBezTo>
                  <a:cubicBezTo>
                    <a:pt x="565658" y="198501"/>
                    <a:pt x="628015" y="90678"/>
                    <a:pt x="730504" y="36703"/>
                  </a:cubicBezTo>
                  <a:cubicBezTo>
                    <a:pt x="737362" y="33020"/>
                    <a:pt x="744601" y="30353"/>
                    <a:pt x="751713" y="27178"/>
                  </a:cubicBezTo>
                  <a:cubicBezTo>
                    <a:pt x="702437" y="9398"/>
                    <a:pt x="650367" y="127"/>
                    <a:pt x="597916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22" name="Group 291">
            <a:extLst>
              <a:ext uri="{FF2B5EF4-FFF2-40B4-BE49-F238E27FC236}">
                <a16:creationId xmlns:a16="http://schemas.microsoft.com/office/drawing/2014/main" id="{F019BD40-876E-A116-5153-48ED9AAA47B8}"/>
              </a:ext>
            </a:extLst>
          </p:cNvPr>
          <p:cNvGrpSpPr/>
          <p:nvPr/>
        </p:nvGrpSpPr>
        <p:grpSpPr>
          <a:xfrm>
            <a:off x="3049148" y="5792668"/>
            <a:ext cx="300240" cy="323460"/>
            <a:chOff x="0" y="0"/>
            <a:chExt cx="400320" cy="431280"/>
          </a:xfrm>
        </p:grpSpPr>
        <p:sp>
          <p:nvSpPr>
            <p:cNvPr id="523" name="Freeform 292">
              <a:extLst>
                <a:ext uri="{FF2B5EF4-FFF2-40B4-BE49-F238E27FC236}">
                  <a16:creationId xmlns:a16="http://schemas.microsoft.com/office/drawing/2014/main" id="{F4B02C2C-11A4-C3CC-84A7-22058BA1A4D9}"/>
                </a:ext>
              </a:extLst>
            </p:cNvPr>
            <p:cNvSpPr/>
            <p:nvPr/>
          </p:nvSpPr>
          <p:spPr>
            <a:xfrm>
              <a:off x="0" y="0"/>
              <a:ext cx="400431" cy="431165"/>
            </a:xfrm>
            <a:custGeom>
              <a:avLst/>
              <a:gdLst/>
              <a:ahLst/>
              <a:cxnLst/>
              <a:rect l="l" t="t" r="r" b="b"/>
              <a:pathLst>
                <a:path w="400431" h="431165">
                  <a:moveTo>
                    <a:pt x="179959" y="137287"/>
                  </a:moveTo>
                  <a:cubicBezTo>
                    <a:pt x="202184" y="137287"/>
                    <a:pt x="223647" y="154686"/>
                    <a:pt x="223647" y="180721"/>
                  </a:cubicBezTo>
                  <a:cubicBezTo>
                    <a:pt x="223647" y="204470"/>
                    <a:pt x="204216" y="223901"/>
                    <a:pt x="180467" y="223901"/>
                  </a:cubicBezTo>
                  <a:cubicBezTo>
                    <a:pt x="141859" y="223901"/>
                    <a:pt x="122428" y="177292"/>
                    <a:pt x="149733" y="149987"/>
                  </a:cubicBezTo>
                  <a:cubicBezTo>
                    <a:pt x="158623" y="141224"/>
                    <a:pt x="169418" y="137287"/>
                    <a:pt x="180086" y="137287"/>
                  </a:cubicBezTo>
                  <a:close/>
                  <a:moveTo>
                    <a:pt x="218567" y="0"/>
                  </a:moveTo>
                  <a:cubicBezTo>
                    <a:pt x="183896" y="0"/>
                    <a:pt x="149479" y="6477"/>
                    <a:pt x="118237" y="23114"/>
                  </a:cubicBezTo>
                  <a:cubicBezTo>
                    <a:pt x="49530" y="59436"/>
                    <a:pt x="5588" y="129413"/>
                    <a:pt x="2794" y="207010"/>
                  </a:cubicBezTo>
                  <a:cubicBezTo>
                    <a:pt x="0" y="284480"/>
                    <a:pt x="38862" y="357759"/>
                    <a:pt x="105029" y="398653"/>
                  </a:cubicBezTo>
                  <a:cubicBezTo>
                    <a:pt x="137668" y="418973"/>
                    <a:pt x="175133" y="430276"/>
                    <a:pt x="213741" y="431165"/>
                  </a:cubicBezTo>
                  <a:cubicBezTo>
                    <a:pt x="288290" y="380365"/>
                    <a:pt x="349504" y="312928"/>
                    <a:pt x="393192" y="234061"/>
                  </a:cubicBezTo>
                  <a:cubicBezTo>
                    <a:pt x="400431" y="221107"/>
                    <a:pt x="400431" y="205105"/>
                    <a:pt x="393192" y="192278"/>
                  </a:cubicBezTo>
                  <a:cubicBezTo>
                    <a:pt x="350774" y="116078"/>
                    <a:pt x="291592" y="50165"/>
                    <a:pt x="220345" y="0"/>
                  </a:cubicBezTo>
                  <a:cubicBezTo>
                    <a:pt x="219710" y="0"/>
                    <a:pt x="219075" y="0"/>
                    <a:pt x="218440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24" name="Group 293">
            <a:extLst>
              <a:ext uri="{FF2B5EF4-FFF2-40B4-BE49-F238E27FC236}">
                <a16:creationId xmlns:a16="http://schemas.microsoft.com/office/drawing/2014/main" id="{52EFBDCB-6D42-B3FB-F80C-F4B2ED1E2A5E}"/>
              </a:ext>
            </a:extLst>
          </p:cNvPr>
          <p:cNvGrpSpPr/>
          <p:nvPr/>
        </p:nvGrpSpPr>
        <p:grpSpPr>
          <a:xfrm>
            <a:off x="2236448" y="5985988"/>
            <a:ext cx="380160" cy="325080"/>
            <a:chOff x="0" y="0"/>
            <a:chExt cx="506880" cy="433440"/>
          </a:xfrm>
        </p:grpSpPr>
        <p:sp>
          <p:nvSpPr>
            <p:cNvPr id="525" name="Freeform 294">
              <a:extLst>
                <a:ext uri="{FF2B5EF4-FFF2-40B4-BE49-F238E27FC236}">
                  <a16:creationId xmlns:a16="http://schemas.microsoft.com/office/drawing/2014/main" id="{D8B1FEA4-8CDD-F4D0-413F-AF4C71C0D52B}"/>
                </a:ext>
              </a:extLst>
            </p:cNvPr>
            <p:cNvSpPr/>
            <p:nvPr/>
          </p:nvSpPr>
          <p:spPr>
            <a:xfrm>
              <a:off x="0" y="127"/>
              <a:ext cx="506730" cy="433197"/>
            </a:xfrm>
            <a:custGeom>
              <a:avLst/>
              <a:gdLst/>
              <a:ahLst/>
              <a:cxnLst/>
              <a:rect l="l" t="t" r="r" b="b"/>
              <a:pathLst>
                <a:path w="506730" h="433197">
                  <a:moveTo>
                    <a:pt x="306324" y="0"/>
                  </a:moveTo>
                  <a:cubicBezTo>
                    <a:pt x="138684" y="0"/>
                    <a:pt x="0" y="135890"/>
                    <a:pt x="0" y="303403"/>
                  </a:cubicBezTo>
                  <a:lnTo>
                    <a:pt x="0" y="390017"/>
                  </a:lnTo>
                  <a:cubicBezTo>
                    <a:pt x="0" y="413766"/>
                    <a:pt x="19431" y="433197"/>
                    <a:pt x="43434" y="433197"/>
                  </a:cubicBezTo>
                  <a:lnTo>
                    <a:pt x="130175" y="433197"/>
                  </a:lnTo>
                  <a:cubicBezTo>
                    <a:pt x="308102" y="433197"/>
                    <a:pt x="460375" y="312547"/>
                    <a:pt x="506730" y="148971"/>
                  </a:cubicBezTo>
                  <a:cubicBezTo>
                    <a:pt x="485521" y="131572"/>
                    <a:pt x="463677" y="113157"/>
                    <a:pt x="440563" y="93726"/>
                  </a:cubicBezTo>
                  <a:lnTo>
                    <a:pt x="420751" y="76962"/>
                  </a:lnTo>
                  <a:lnTo>
                    <a:pt x="337058" y="160782"/>
                  </a:lnTo>
                  <a:cubicBezTo>
                    <a:pt x="328676" y="168910"/>
                    <a:pt x="317754" y="172847"/>
                    <a:pt x="306832" y="172847"/>
                  </a:cubicBezTo>
                  <a:cubicBezTo>
                    <a:pt x="295656" y="172847"/>
                    <a:pt x="284607" y="168656"/>
                    <a:pt x="276225" y="160274"/>
                  </a:cubicBezTo>
                  <a:cubicBezTo>
                    <a:pt x="259334" y="143383"/>
                    <a:pt x="259080" y="116332"/>
                    <a:pt x="275717" y="99441"/>
                  </a:cubicBezTo>
                  <a:lnTo>
                    <a:pt x="353822" y="21082"/>
                  </a:lnTo>
                  <a:lnTo>
                    <a:pt x="328930" y="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526" name="Group 295">
            <a:extLst>
              <a:ext uri="{FF2B5EF4-FFF2-40B4-BE49-F238E27FC236}">
                <a16:creationId xmlns:a16="http://schemas.microsoft.com/office/drawing/2014/main" id="{BADD8576-0BA7-8C3A-61D8-DED751470749}"/>
              </a:ext>
            </a:extLst>
          </p:cNvPr>
          <p:cNvGrpSpPr/>
          <p:nvPr/>
        </p:nvGrpSpPr>
        <p:grpSpPr>
          <a:xfrm>
            <a:off x="2236448" y="5596108"/>
            <a:ext cx="380160" cy="325080"/>
            <a:chOff x="0" y="0"/>
            <a:chExt cx="506880" cy="433440"/>
          </a:xfrm>
        </p:grpSpPr>
        <p:sp>
          <p:nvSpPr>
            <p:cNvPr id="527" name="Freeform 296">
              <a:extLst>
                <a:ext uri="{FF2B5EF4-FFF2-40B4-BE49-F238E27FC236}">
                  <a16:creationId xmlns:a16="http://schemas.microsoft.com/office/drawing/2014/main" id="{1A2F0189-D0B4-0717-3B70-E07087FD4B08}"/>
                </a:ext>
              </a:extLst>
            </p:cNvPr>
            <p:cNvSpPr/>
            <p:nvPr/>
          </p:nvSpPr>
          <p:spPr>
            <a:xfrm>
              <a:off x="0" y="127"/>
              <a:ext cx="506857" cy="433324"/>
            </a:xfrm>
            <a:custGeom>
              <a:avLst/>
              <a:gdLst/>
              <a:ahLst/>
              <a:cxnLst/>
              <a:rect l="l" t="t" r="r" b="b"/>
              <a:pathLst>
                <a:path w="506857" h="433324">
                  <a:moveTo>
                    <a:pt x="43434" y="0"/>
                  </a:moveTo>
                  <a:cubicBezTo>
                    <a:pt x="19431" y="0"/>
                    <a:pt x="254" y="19431"/>
                    <a:pt x="254" y="43434"/>
                  </a:cubicBezTo>
                  <a:lnTo>
                    <a:pt x="254" y="130302"/>
                  </a:lnTo>
                  <a:cubicBezTo>
                    <a:pt x="0" y="297561"/>
                    <a:pt x="138684" y="433324"/>
                    <a:pt x="306324" y="433324"/>
                  </a:cubicBezTo>
                  <a:lnTo>
                    <a:pt x="328930" y="433324"/>
                  </a:lnTo>
                  <a:lnTo>
                    <a:pt x="353949" y="412242"/>
                  </a:lnTo>
                  <a:lnTo>
                    <a:pt x="275844" y="333883"/>
                  </a:lnTo>
                  <a:cubicBezTo>
                    <a:pt x="259461" y="316992"/>
                    <a:pt x="259588" y="289941"/>
                    <a:pt x="276352" y="273304"/>
                  </a:cubicBezTo>
                  <a:cubicBezTo>
                    <a:pt x="284861" y="264668"/>
                    <a:pt x="296037" y="260477"/>
                    <a:pt x="307213" y="260477"/>
                  </a:cubicBezTo>
                  <a:cubicBezTo>
                    <a:pt x="318008" y="260477"/>
                    <a:pt x="328803" y="264414"/>
                    <a:pt x="337185" y="272542"/>
                  </a:cubicBezTo>
                  <a:lnTo>
                    <a:pt x="420878" y="356235"/>
                  </a:lnTo>
                  <a:lnTo>
                    <a:pt x="446024" y="335153"/>
                  </a:lnTo>
                  <a:cubicBezTo>
                    <a:pt x="467106" y="317373"/>
                    <a:pt x="487172" y="300482"/>
                    <a:pt x="506857" y="283972"/>
                  </a:cubicBezTo>
                  <a:cubicBezTo>
                    <a:pt x="460375" y="120777"/>
                    <a:pt x="308356" y="0"/>
                    <a:pt x="13017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sp>
        <p:nvSpPr>
          <p:cNvPr id="528" name="Text Placeholder 1">
            <a:extLst>
              <a:ext uri="{FF2B5EF4-FFF2-40B4-BE49-F238E27FC236}">
                <a16:creationId xmlns:a16="http://schemas.microsoft.com/office/drawing/2014/main" id="{A2E52B20-F7DF-0D42-488C-B343227E8F1E}"/>
              </a:ext>
            </a:extLst>
          </p:cNvPr>
          <p:cNvSpPr txBox="1">
            <a:spLocks/>
          </p:cNvSpPr>
          <p:nvPr/>
        </p:nvSpPr>
        <p:spPr>
          <a:xfrm>
            <a:off x="-218616" y="866793"/>
            <a:ext cx="11867480" cy="814772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60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6000" dirty="0"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11377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6">
            <a:extLst>
              <a:ext uri="{FF2B5EF4-FFF2-40B4-BE49-F238E27FC236}">
                <a16:creationId xmlns:a16="http://schemas.microsoft.com/office/drawing/2014/main" id="{12264438-7FF8-5B88-7940-72300DCD0C5F}"/>
              </a:ext>
            </a:extLst>
          </p:cNvPr>
          <p:cNvGrpSpPr/>
          <p:nvPr/>
        </p:nvGrpSpPr>
        <p:grpSpPr>
          <a:xfrm>
            <a:off x="13544820" y="9858240"/>
            <a:ext cx="381240" cy="428760"/>
            <a:chOff x="0" y="0"/>
            <a:chExt cx="508320" cy="571680"/>
          </a:xfrm>
        </p:grpSpPr>
        <p:sp>
          <p:nvSpPr>
            <p:cNvPr id="5" name="Freeform 147">
              <a:extLst>
                <a:ext uri="{FF2B5EF4-FFF2-40B4-BE49-F238E27FC236}">
                  <a16:creationId xmlns:a16="http://schemas.microsoft.com/office/drawing/2014/main" id="{79342A32-6585-4DF5-7AD4-D94C3896B520}"/>
                </a:ext>
              </a:extLst>
            </p:cNvPr>
            <p:cNvSpPr/>
            <p:nvPr/>
          </p:nvSpPr>
          <p:spPr>
            <a:xfrm>
              <a:off x="0" y="-254"/>
              <a:ext cx="508381" cy="571881"/>
            </a:xfrm>
            <a:custGeom>
              <a:avLst/>
              <a:gdLst/>
              <a:ahLst/>
              <a:cxnLst/>
              <a:rect l="l" t="t" r="r" b="b"/>
              <a:pathLst>
                <a:path w="508381" h="571881">
                  <a:moveTo>
                    <a:pt x="231267" y="571881"/>
                  </a:moveTo>
                  <a:cubicBezTo>
                    <a:pt x="231267" y="459994"/>
                    <a:pt x="231267" y="345948"/>
                    <a:pt x="231267" y="232029"/>
                  </a:cubicBezTo>
                  <a:cubicBezTo>
                    <a:pt x="311023" y="232029"/>
                    <a:pt x="392684" y="232029"/>
                    <a:pt x="476504" y="232029"/>
                  </a:cubicBezTo>
                  <a:cubicBezTo>
                    <a:pt x="476504" y="221996"/>
                    <a:pt x="478536" y="213995"/>
                    <a:pt x="478536" y="205994"/>
                  </a:cubicBezTo>
                  <a:cubicBezTo>
                    <a:pt x="474599" y="194056"/>
                    <a:pt x="478536" y="187960"/>
                    <a:pt x="490474" y="189992"/>
                  </a:cubicBezTo>
                  <a:cubicBezTo>
                    <a:pt x="504444" y="192024"/>
                    <a:pt x="508381" y="186055"/>
                    <a:pt x="508381" y="173990"/>
                  </a:cubicBezTo>
                  <a:cubicBezTo>
                    <a:pt x="506349" y="136017"/>
                    <a:pt x="506349" y="96012"/>
                    <a:pt x="508381" y="58039"/>
                  </a:cubicBezTo>
                  <a:cubicBezTo>
                    <a:pt x="508381" y="44069"/>
                    <a:pt x="502412" y="38100"/>
                    <a:pt x="488442" y="42037"/>
                  </a:cubicBezTo>
                  <a:cubicBezTo>
                    <a:pt x="478536" y="44069"/>
                    <a:pt x="476504" y="40005"/>
                    <a:pt x="478536" y="32004"/>
                  </a:cubicBezTo>
                  <a:cubicBezTo>
                    <a:pt x="478536" y="21971"/>
                    <a:pt x="478536" y="12065"/>
                    <a:pt x="478536" y="0"/>
                  </a:cubicBezTo>
                  <a:cubicBezTo>
                    <a:pt x="466598" y="0"/>
                    <a:pt x="454660" y="0"/>
                    <a:pt x="444627" y="0"/>
                  </a:cubicBezTo>
                  <a:cubicBezTo>
                    <a:pt x="378841" y="0"/>
                    <a:pt x="313055" y="0"/>
                    <a:pt x="247269" y="0"/>
                  </a:cubicBezTo>
                  <a:cubicBezTo>
                    <a:pt x="181356" y="2286"/>
                    <a:pt x="121539" y="20193"/>
                    <a:pt x="73787" y="66167"/>
                  </a:cubicBezTo>
                  <a:cubicBezTo>
                    <a:pt x="23876" y="114173"/>
                    <a:pt x="2032" y="174117"/>
                    <a:pt x="2032" y="244094"/>
                  </a:cubicBezTo>
                  <a:cubicBezTo>
                    <a:pt x="2032" y="346075"/>
                    <a:pt x="2032" y="449961"/>
                    <a:pt x="2032" y="551942"/>
                  </a:cubicBezTo>
                  <a:cubicBezTo>
                    <a:pt x="2032" y="559943"/>
                    <a:pt x="0" y="565912"/>
                    <a:pt x="0" y="571881"/>
                  </a:cubicBezTo>
                  <a:cubicBezTo>
                    <a:pt x="77724" y="571881"/>
                    <a:pt x="153543" y="571881"/>
                    <a:pt x="231267" y="57188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" name="Group 148">
            <a:extLst>
              <a:ext uri="{FF2B5EF4-FFF2-40B4-BE49-F238E27FC236}">
                <a16:creationId xmlns:a16="http://schemas.microsoft.com/office/drawing/2014/main" id="{51F6D430-8B24-0679-9D7C-CCB2210CC2D8}"/>
              </a:ext>
            </a:extLst>
          </p:cNvPr>
          <p:cNvGrpSpPr/>
          <p:nvPr/>
        </p:nvGrpSpPr>
        <p:grpSpPr>
          <a:xfrm>
            <a:off x="17994420" y="9662220"/>
            <a:ext cx="284040" cy="170640"/>
            <a:chOff x="0" y="0"/>
            <a:chExt cx="378720" cy="227520"/>
          </a:xfrm>
        </p:grpSpPr>
        <p:sp>
          <p:nvSpPr>
            <p:cNvPr id="7" name="Freeform 149">
              <a:extLst>
                <a:ext uri="{FF2B5EF4-FFF2-40B4-BE49-F238E27FC236}">
                  <a16:creationId xmlns:a16="http://schemas.microsoft.com/office/drawing/2014/main" id="{53706341-6806-AC90-6CE6-34BA6DEB4E46}"/>
                </a:ext>
              </a:extLst>
            </p:cNvPr>
            <p:cNvSpPr/>
            <p:nvPr/>
          </p:nvSpPr>
          <p:spPr>
            <a:xfrm>
              <a:off x="0" y="0"/>
              <a:ext cx="378714" cy="227584"/>
            </a:xfrm>
            <a:custGeom>
              <a:avLst/>
              <a:gdLst/>
              <a:ahLst/>
              <a:cxnLst/>
              <a:rect l="l" t="t" r="r" b="b"/>
              <a:pathLst>
                <a:path w="378714" h="227584">
                  <a:moveTo>
                    <a:pt x="378714" y="0"/>
                  </a:moveTo>
                  <a:cubicBezTo>
                    <a:pt x="269113" y="2032"/>
                    <a:pt x="157480" y="2032"/>
                    <a:pt x="47879" y="2032"/>
                  </a:cubicBezTo>
                  <a:cubicBezTo>
                    <a:pt x="39878" y="2032"/>
                    <a:pt x="33909" y="2032"/>
                    <a:pt x="25908" y="2032"/>
                  </a:cubicBezTo>
                  <a:cubicBezTo>
                    <a:pt x="25908" y="18034"/>
                    <a:pt x="25908" y="32004"/>
                    <a:pt x="25908" y="47879"/>
                  </a:cubicBezTo>
                  <a:cubicBezTo>
                    <a:pt x="17907" y="49911"/>
                    <a:pt x="9906" y="49911"/>
                    <a:pt x="0" y="49911"/>
                  </a:cubicBezTo>
                  <a:cubicBezTo>
                    <a:pt x="0" y="91821"/>
                    <a:pt x="0" y="131699"/>
                    <a:pt x="2032" y="171704"/>
                  </a:cubicBezTo>
                  <a:cubicBezTo>
                    <a:pt x="2032" y="175641"/>
                    <a:pt x="16002" y="179705"/>
                    <a:pt x="25908" y="187706"/>
                  </a:cubicBezTo>
                  <a:cubicBezTo>
                    <a:pt x="25908" y="197739"/>
                    <a:pt x="25908" y="211709"/>
                    <a:pt x="25908" y="227584"/>
                  </a:cubicBezTo>
                  <a:cubicBezTo>
                    <a:pt x="143510" y="227584"/>
                    <a:pt x="261112" y="227584"/>
                    <a:pt x="378714" y="227584"/>
                  </a:cubicBezTo>
                  <a:cubicBezTo>
                    <a:pt x="378714" y="151765"/>
                    <a:pt x="378714" y="75946"/>
                    <a:pt x="378714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" name="Group 150">
            <a:extLst>
              <a:ext uri="{FF2B5EF4-FFF2-40B4-BE49-F238E27FC236}">
                <a16:creationId xmlns:a16="http://schemas.microsoft.com/office/drawing/2014/main" id="{4B7EF2A7-43FF-3F94-F1B6-FA6D2792409A}"/>
              </a:ext>
            </a:extLst>
          </p:cNvPr>
          <p:cNvGrpSpPr/>
          <p:nvPr/>
        </p:nvGrpSpPr>
        <p:grpSpPr>
          <a:xfrm>
            <a:off x="14781420" y="9107640"/>
            <a:ext cx="810540" cy="922860"/>
            <a:chOff x="0" y="0"/>
            <a:chExt cx="1080720" cy="1230480"/>
          </a:xfrm>
        </p:grpSpPr>
        <p:sp>
          <p:nvSpPr>
            <p:cNvPr id="9" name="Freeform 151">
              <a:extLst>
                <a:ext uri="{FF2B5EF4-FFF2-40B4-BE49-F238E27FC236}">
                  <a16:creationId xmlns:a16="http://schemas.microsoft.com/office/drawing/2014/main" id="{18DB3B9C-8FE1-4D02-363D-E665803C8712}"/>
                </a:ext>
              </a:extLst>
            </p:cNvPr>
            <p:cNvSpPr/>
            <p:nvPr/>
          </p:nvSpPr>
          <p:spPr>
            <a:xfrm>
              <a:off x="127" y="0"/>
              <a:ext cx="1080643" cy="1230503"/>
            </a:xfrm>
            <a:custGeom>
              <a:avLst/>
              <a:gdLst/>
              <a:ahLst/>
              <a:cxnLst/>
              <a:rect l="l" t="t" r="r" b="b"/>
              <a:pathLst>
                <a:path w="1080643" h="1230503">
                  <a:moveTo>
                    <a:pt x="390652" y="1000760"/>
                  </a:moveTo>
                  <a:cubicBezTo>
                    <a:pt x="312928" y="1000760"/>
                    <a:pt x="235077" y="1000760"/>
                    <a:pt x="155321" y="1000760"/>
                  </a:cubicBezTo>
                  <a:cubicBezTo>
                    <a:pt x="155321" y="1016762"/>
                    <a:pt x="155321" y="1028700"/>
                    <a:pt x="155321" y="1040765"/>
                  </a:cubicBezTo>
                  <a:cubicBezTo>
                    <a:pt x="127381" y="1040765"/>
                    <a:pt x="127381" y="1040765"/>
                    <a:pt x="127381" y="1066673"/>
                  </a:cubicBezTo>
                  <a:cubicBezTo>
                    <a:pt x="127381" y="1106678"/>
                    <a:pt x="127381" y="1148588"/>
                    <a:pt x="127381" y="1188466"/>
                  </a:cubicBezTo>
                  <a:cubicBezTo>
                    <a:pt x="137414" y="1190498"/>
                    <a:pt x="145288" y="1190498"/>
                    <a:pt x="153289" y="1190498"/>
                  </a:cubicBezTo>
                  <a:cubicBezTo>
                    <a:pt x="153289" y="1204468"/>
                    <a:pt x="153289" y="1216406"/>
                    <a:pt x="153289" y="1230503"/>
                  </a:cubicBezTo>
                  <a:cubicBezTo>
                    <a:pt x="161290" y="1230503"/>
                    <a:pt x="167259" y="1230503"/>
                    <a:pt x="173228" y="1230503"/>
                  </a:cubicBezTo>
                  <a:cubicBezTo>
                    <a:pt x="243078" y="1230503"/>
                    <a:pt x="312801" y="1230503"/>
                    <a:pt x="382651" y="1230503"/>
                  </a:cubicBezTo>
                  <a:cubicBezTo>
                    <a:pt x="496316" y="1230503"/>
                    <a:pt x="585978" y="1158621"/>
                    <a:pt x="612013" y="1048766"/>
                  </a:cubicBezTo>
                  <a:cubicBezTo>
                    <a:pt x="617982" y="1026795"/>
                    <a:pt x="620014" y="1002792"/>
                    <a:pt x="620014" y="978789"/>
                  </a:cubicBezTo>
                  <a:cubicBezTo>
                    <a:pt x="620014" y="737108"/>
                    <a:pt x="620014" y="493395"/>
                    <a:pt x="620014" y="251714"/>
                  </a:cubicBezTo>
                  <a:cubicBezTo>
                    <a:pt x="620014" y="243713"/>
                    <a:pt x="620014" y="237744"/>
                    <a:pt x="620014" y="229743"/>
                  </a:cubicBezTo>
                  <a:cubicBezTo>
                    <a:pt x="773557" y="229743"/>
                    <a:pt x="927100" y="229743"/>
                    <a:pt x="1080643" y="229743"/>
                  </a:cubicBezTo>
                  <a:cubicBezTo>
                    <a:pt x="1080643" y="153797"/>
                    <a:pt x="1080643" y="77978"/>
                    <a:pt x="1080643" y="2032"/>
                  </a:cubicBezTo>
                  <a:cubicBezTo>
                    <a:pt x="1076706" y="2032"/>
                    <a:pt x="1074674" y="2032"/>
                    <a:pt x="1072642" y="2032"/>
                  </a:cubicBezTo>
                  <a:cubicBezTo>
                    <a:pt x="919099" y="2032"/>
                    <a:pt x="767588" y="0"/>
                    <a:pt x="615950" y="2032"/>
                  </a:cubicBezTo>
                  <a:cubicBezTo>
                    <a:pt x="506349" y="3937"/>
                    <a:pt x="412623" y="83947"/>
                    <a:pt x="394716" y="193802"/>
                  </a:cubicBezTo>
                  <a:cubicBezTo>
                    <a:pt x="388747" y="231775"/>
                    <a:pt x="390779" y="271653"/>
                    <a:pt x="388747" y="311658"/>
                  </a:cubicBezTo>
                  <a:cubicBezTo>
                    <a:pt x="281051" y="311658"/>
                    <a:pt x="169418" y="311658"/>
                    <a:pt x="57785" y="311658"/>
                  </a:cubicBezTo>
                  <a:cubicBezTo>
                    <a:pt x="57785" y="295656"/>
                    <a:pt x="57785" y="279654"/>
                    <a:pt x="57785" y="263779"/>
                  </a:cubicBezTo>
                  <a:cubicBezTo>
                    <a:pt x="37846" y="263779"/>
                    <a:pt x="21844" y="263779"/>
                    <a:pt x="0" y="263779"/>
                  </a:cubicBezTo>
                  <a:cubicBezTo>
                    <a:pt x="2032" y="285750"/>
                    <a:pt x="2032" y="307721"/>
                    <a:pt x="5969" y="327660"/>
                  </a:cubicBezTo>
                  <a:cubicBezTo>
                    <a:pt x="9906" y="353568"/>
                    <a:pt x="37846" y="371602"/>
                    <a:pt x="69723" y="371602"/>
                  </a:cubicBezTo>
                  <a:cubicBezTo>
                    <a:pt x="169418" y="371602"/>
                    <a:pt x="267081" y="371602"/>
                    <a:pt x="366776" y="371602"/>
                  </a:cubicBezTo>
                  <a:cubicBezTo>
                    <a:pt x="374777" y="371602"/>
                    <a:pt x="382778" y="371602"/>
                    <a:pt x="390652" y="371602"/>
                  </a:cubicBezTo>
                  <a:cubicBezTo>
                    <a:pt x="390652" y="581406"/>
                    <a:pt x="390652" y="791083"/>
                    <a:pt x="390652" y="10008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" name="Group 152">
            <a:extLst>
              <a:ext uri="{FF2B5EF4-FFF2-40B4-BE49-F238E27FC236}">
                <a16:creationId xmlns:a16="http://schemas.microsoft.com/office/drawing/2014/main" id="{C5DD7E72-DA0F-B9A9-A20D-151266678A4F}"/>
              </a:ext>
            </a:extLst>
          </p:cNvPr>
          <p:cNvGrpSpPr/>
          <p:nvPr/>
        </p:nvGrpSpPr>
        <p:grpSpPr>
          <a:xfrm>
            <a:off x="16131960" y="9109800"/>
            <a:ext cx="973620" cy="723600"/>
            <a:chOff x="0" y="0"/>
            <a:chExt cx="1298160" cy="964800"/>
          </a:xfrm>
        </p:grpSpPr>
        <p:sp>
          <p:nvSpPr>
            <p:cNvPr id="11" name="Freeform 153">
              <a:extLst>
                <a:ext uri="{FF2B5EF4-FFF2-40B4-BE49-F238E27FC236}">
                  <a16:creationId xmlns:a16="http://schemas.microsoft.com/office/drawing/2014/main" id="{0CEBA33D-F5C6-B995-833A-26415F8454D3}"/>
                </a:ext>
              </a:extLst>
            </p:cNvPr>
            <p:cNvSpPr/>
            <p:nvPr/>
          </p:nvSpPr>
          <p:spPr>
            <a:xfrm>
              <a:off x="0" y="0"/>
              <a:ext cx="1298321" cy="966851"/>
            </a:xfrm>
            <a:custGeom>
              <a:avLst/>
              <a:gdLst/>
              <a:ahLst/>
              <a:cxnLst/>
              <a:rect l="l" t="t" r="r" b="b"/>
              <a:pathLst>
                <a:path w="1298321" h="966851">
                  <a:moveTo>
                    <a:pt x="530479" y="228219"/>
                  </a:moveTo>
                  <a:cubicBezTo>
                    <a:pt x="530479" y="394335"/>
                    <a:pt x="530479" y="560451"/>
                    <a:pt x="530479" y="724662"/>
                  </a:cubicBezTo>
                  <a:cubicBezTo>
                    <a:pt x="530479" y="838708"/>
                    <a:pt x="594233" y="926846"/>
                    <a:pt x="697992" y="956818"/>
                  </a:cubicBezTo>
                  <a:cubicBezTo>
                    <a:pt x="719963" y="964819"/>
                    <a:pt x="745871" y="966851"/>
                    <a:pt x="771779" y="966851"/>
                  </a:cubicBezTo>
                  <a:cubicBezTo>
                    <a:pt x="931291" y="966851"/>
                    <a:pt x="1092835" y="966851"/>
                    <a:pt x="1252347" y="966851"/>
                  </a:cubicBezTo>
                  <a:cubicBezTo>
                    <a:pt x="1268349" y="966851"/>
                    <a:pt x="1276223" y="962787"/>
                    <a:pt x="1274318" y="946785"/>
                  </a:cubicBezTo>
                  <a:cubicBezTo>
                    <a:pt x="1272286" y="940816"/>
                    <a:pt x="1272286" y="934720"/>
                    <a:pt x="1272286" y="928751"/>
                  </a:cubicBezTo>
                  <a:cubicBezTo>
                    <a:pt x="1272286" y="920750"/>
                    <a:pt x="1272286" y="916686"/>
                    <a:pt x="1282319" y="918718"/>
                  </a:cubicBezTo>
                  <a:cubicBezTo>
                    <a:pt x="1286256" y="918718"/>
                    <a:pt x="1296289" y="912749"/>
                    <a:pt x="1296289" y="910717"/>
                  </a:cubicBezTo>
                  <a:cubicBezTo>
                    <a:pt x="1298321" y="870712"/>
                    <a:pt x="1296289" y="830707"/>
                    <a:pt x="1296289" y="790575"/>
                  </a:cubicBezTo>
                  <a:cubicBezTo>
                    <a:pt x="1292352" y="788543"/>
                    <a:pt x="1288288" y="788543"/>
                    <a:pt x="1284351" y="788543"/>
                  </a:cubicBezTo>
                  <a:cubicBezTo>
                    <a:pt x="1274318" y="788543"/>
                    <a:pt x="1268349" y="784479"/>
                    <a:pt x="1272413" y="774573"/>
                  </a:cubicBezTo>
                  <a:cubicBezTo>
                    <a:pt x="1272413" y="774573"/>
                    <a:pt x="1272413" y="772541"/>
                    <a:pt x="1272413" y="772541"/>
                  </a:cubicBezTo>
                  <a:cubicBezTo>
                    <a:pt x="1276350" y="740537"/>
                    <a:pt x="1276350" y="740537"/>
                    <a:pt x="1244473" y="740537"/>
                  </a:cubicBezTo>
                  <a:cubicBezTo>
                    <a:pt x="1088898" y="740537"/>
                    <a:pt x="933450" y="740537"/>
                    <a:pt x="777875" y="740537"/>
                  </a:cubicBezTo>
                  <a:cubicBezTo>
                    <a:pt x="771906" y="740537"/>
                    <a:pt x="765937" y="740537"/>
                    <a:pt x="757936" y="740537"/>
                  </a:cubicBezTo>
                  <a:cubicBezTo>
                    <a:pt x="757936" y="732536"/>
                    <a:pt x="757936" y="726567"/>
                    <a:pt x="757936" y="720471"/>
                  </a:cubicBezTo>
                  <a:cubicBezTo>
                    <a:pt x="757936" y="556387"/>
                    <a:pt x="759968" y="392176"/>
                    <a:pt x="757936" y="228092"/>
                  </a:cubicBezTo>
                  <a:cubicBezTo>
                    <a:pt x="755777" y="122047"/>
                    <a:pt x="689991" y="34036"/>
                    <a:pt x="582295" y="8001"/>
                  </a:cubicBezTo>
                  <a:cubicBezTo>
                    <a:pt x="564388" y="2032"/>
                    <a:pt x="542417" y="0"/>
                    <a:pt x="522478" y="0"/>
                  </a:cubicBezTo>
                  <a:cubicBezTo>
                    <a:pt x="352933" y="0"/>
                    <a:pt x="185420" y="0"/>
                    <a:pt x="17907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76073"/>
                    <a:pt x="0" y="150114"/>
                    <a:pt x="0" y="228219"/>
                  </a:cubicBezTo>
                  <a:cubicBezTo>
                    <a:pt x="87757" y="228219"/>
                    <a:pt x="177419" y="228219"/>
                    <a:pt x="265176" y="228219"/>
                  </a:cubicBezTo>
                  <a:cubicBezTo>
                    <a:pt x="352933" y="228219"/>
                    <a:pt x="442595" y="228219"/>
                    <a:pt x="530352" y="2282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" name="Group 154">
            <a:extLst>
              <a:ext uri="{FF2B5EF4-FFF2-40B4-BE49-F238E27FC236}">
                <a16:creationId xmlns:a16="http://schemas.microsoft.com/office/drawing/2014/main" id="{4A7BC315-DF11-0C10-4B55-5F23F56054C1}"/>
              </a:ext>
            </a:extLst>
          </p:cNvPr>
          <p:cNvGrpSpPr/>
          <p:nvPr/>
        </p:nvGrpSpPr>
        <p:grpSpPr>
          <a:xfrm>
            <a:off x="14069700" y="9653040"/>
            <a:ext cx="645840" cy="587520"/>
            <a:chOff x="0" y="0"/>
            <a:chExt cx="861120" cy="783360"/>
          </a:xfrm>
        </p:grpSpPr>
        <p:sp>
          <p:nvSpPr>
            <p:cNvPr id="13" name="Freeform 155">
              <a:extLst>
                <a:ext uri="{FF2B5EF4-FFF2-40B4-BE49-F238E27FC236}">
                  <a16:creationId xmlns:a16="http://schemas.microsoft.com/office/drawing/2014/main" id="{1A3C9046-2929-E5DB-5E92-35F49ACD7587}"/>
                </a:ext>
              </a:extLst>
            </p:cNvPr>
            <p:cNvSpPr/>
            <p:nvPr/>
          </p:nvSpPr>
          <p:spPr>
            <a:xfrm>
              <a:off x="127" y="0"/>
              <a:ext cx="860933" cy="783336"/>
            </a:xfrm>
            <a:custGeom>
              <a:avLst/>
              <a:gdLst/>
              <a:ahLst/>
              <a:cxnLst/>
              <a:rect l="l" t="t" r="r" b="b"/>
              <a:pathLst>
                <a:path w="860933" h="783336">
                  <a:moveTo>
                    <a:pt x="61722" y="337693"/>
                  </a:moveTo>
                  <a:cubicBezTo>
                    <a:pt x="69723" y="307721"/>
                    <a:pt x="75692" y="279781"/>
                    <a:pt x="81661" y="249809"/>
                  </a:cubicBezTo>
                  <a:cubicBezTo>
                    <a:pt x="55753" y="275844"/>
                    <a:pt x="41783" y="309753"/>
                    <a:pt x="29845" y="345694"/>
                  </a:cubicBezTo>
                  <a:cubicBezTo>
                    <a:pt x="27813" y="343662"/>
                    <a:pt x="27813" y="343662"/>
                    <a:pt x="25908" y="343662"/>
                  </a:cubicBezTo>
                  <a:cubicBezTo>
                    <a:pt x="27940" y="333629"/>
                    <a:pt x="29845" y="323723"/>
                    <a:pt x="35814" y="313690"/>
                  </a:cubicBezTo>
                  <a:cubicBezTo>
                    <a:pt x="47752" y="291719"/>
                    <a:pt x="59690" y="269748"/>
                    <a:pt x="73660" y="249682"/>
                  </a:cubicBezTo>
                  <a:cubicBezTo>
                    <a:pt x="91567" y="221742"/>
                    <a:pt x="111506" y="195707"/>
                    <a:pt x="133477" y="165735"/>
                  </a:cubicBezTo>
                  <a:cubicBezTo>
                    <a:pt x="87630" y="165735"/>
                    <a:pt x="45720" y="165735"/>
                    <a:pt x="1905" y="165735"/>
                  </a:cubicBezTo>
                  <a:cubicBezTo>
                    <a:pt x="1905" y="187706"/>
                    <a:pt x="1905" y="209677"/>
                    <a:pt x="1905" y="231648"/>
                  </a:cubicBezTo>
                  <a:cubicBezTo>
                    <a:pt x="27813" y="237617"/>
                    <a:pt x="27813" y="237617"/>
                    <a:pt x="27813" y="263652"/>
                  </a:cubicBezTo>
                  <a:cubicBezTo>
                    <a:pt x="27813" y="273685"/>
                    <a:pt x="27813" y="281686"/>
                    <a:pt x="27813" y="291592"/>
                  </a:cubicBezTo>
                  <a:cubicBezTo>
                    <a:pt x="29845" y="303530"/>
                    <a:pt x="29845" y="315595"/>
                    <a:pt x="9906" y="315595"/>
                  </a:cubicBezTo>
                  <a:cubicBezTo>
                    <a:pt x="7874" y="313563"/>
                    <a:pt x="0" y="319532"/>
                    <a:pt x="0" y="323596"/>
                  </a:cubicBezTo>
                  <a:cubicBezTo>
                    <a:pt x="0" y="369570"/>
                    <a:pt x="0" y="415544"/>
                    <a:pt x="0" y="461518"/>
                  </a:cubicBezTo>
                  <a:cubicBezTo>
                    <a:pt x="27940" y="465455"/>
                    <a:pt x="27940" y="465455"/>
                    <a:pt x="27940" y="493522"/>
                  </a:cubicBezTo>
                  <a:cubicBezTo>
                    <a:pt x="27940" y="501523"/>
                    <a:pt x="27940" y="509524"/>
                    <a:pt x="27940" y="519557"/>
                  </a:cubicBezTo>
                  <a:cubicBezTo>
                    <a:pt x="27940" y="543560"/>
                    <a:pt x="27940" y="543560"/>
                    <a:pt x="2032" y="545592"/>
                  </a:cubicBezTo>
                  <a:cubicBezTo>
                    <a:pt x="2032" y="567563"/>
                    <a:pt x="2032" y="589534"/>
                    <a:pt x="2032" y="613537"/>
                  </a:cubicBezTo>
                  <a:cubicBezTo>
                    <a:pt x="41910" y="613537"/>
                    <a:pt x="83820" y="613537"/>
                    <a:pt x="129667" y="613537"/>
                  </a:cubicBezTo>
                  <a:cubicBezTo>
                    <a:pt x="113538" y="589534"/>
                    <a:pt x="101473" y="563499"/>
                    <a:pt x="83566" y="543560"/>
                  </a:cubicBezTo>
                  <a:cubicBezTo>
                    <a:pt x="59690" y="513588"/>
                    <a:pt x="39751" y="481584"/>
                    <a:pt x="27813" y="443611"/>
                  </a:cubicBezTo>
                  <a:cubicBezTo>
                    <a:pt x="25781" y="441579"/>
                    <a:pt x="25781" y="439674"/>
                    <a:pt x="25781" y="435610"/>
                  </a:cubicBezTo>
                  <a:cubicBezTo>
                    <a:pt x="25781" y="435610"/>
                    <a:pt x="27813" y="435610"/>
                    <a:pt x="27813" y="433578"/>
                  </a:cubicBezTo>
                  <a:cubicBezTo>
                    <a:pt x="35814" y="451612"/>
                    <a:pt x="41783" y="471551"/>
                    <a:pt x="51689" y="487553"/>
                  </a:cubicBezTo>
                  <a:cubicBezTo>
                    <a:pt x="61595" y="505587"/>
                    <a:pt x="73660" y="519557"/>
                    <a:pt x="85598" y="535559"/>
                  </a:cubicBezTo>
                  <a:cubicBezTo>
                    <a:pt x="79629" y="515620"/>
                    <a:pt x="73660" y="497586"/>
                    <a:pt x="67691" y="479552"/>
                  </a:cubicBezTo>
                  <a:cubicBezTo>
                    <a:pt x="137414" y="671449"/>
                    <a:pt x="268986" y="783336"/>
                    <a:pt x="476377" y="765302"/>
                  </a:cubicBezTo>
                  <a:cubicBezTo>
                    <a:pt x="663702" y="749300"/>
                    <a:pt x="773430" y="631444"/>
                    <a:pt x="821182" y="451612"/>
                  </a:cubicBezTo>
                  <a:cubicBezTo>
                    <a:pt x="813181" y="477647"/>
                    <a:pt x="807212" y="505587"/>
                    <a:pt x="799211" y="533527"/>
                  </a:cubicBezTo>
                  <a:cubicBezTo>
                    <a:pt x="823087" y="505587"/>
                    <a:pt x="841121" y="475615"/>
                    <a:pt x="851027" y="439547"/>
                  </a:cubicBezTo>
                  <a:cubicBezTo>
                    <a:pt x="853059" y="429514"/>
                    <a:pt x="856996" y="421513"/>
                    <a:pt x="860933" y="411607"/>
                  </a:cubicBezTo>
                  <a:cubicBezTo>
                    <a:pt x="858901" y="395605"/>
                    <a:pt x="858901" y="377698"/>
                    <a:pt x="858901" y="361696"/>
                  </a:cubicBezTo>
                  <a:cubicBezTo>
                    <a:pt x="856869" y="357759"/>
                    <a:pt x="854964" y="355727"/>
                    <a:pt x="854964" y="353695"/>
                  </a:cubicBezTo>
                  <a:cubicBezTo>
                    <a:pt x="845058" y="313690"/>
                    <a:pt x="829056" y="279781"/>
                    <a:pt x="803148" y="249809"/>
                  </a:cubicBezTo>
                  <a:cubicBezTo>
                    <a:pt x="801116" y="247777"/>
                    <a:pt x="801116" y="245872"/>
                    <a:pt x="801116" y="243840"/>
                  </a:cubicBezTo>
                  <a:cubicBezTo>
                    <a:pt x="801116" y="245872"/>
                    <a:pt x="797179" y="247777"/>
                    <a:pt x="799084" y="247777"/>
                  </a:cubicBezTo>
                  <a:cubicBezTo>
                    <a:pt x="803021" y="263779"/>
                    <a:pt x="808990" y="279781"/>
                    <a:pt x="813054" y="295783"/>
                  </a:cubicBezTo>
                  <a:cubicBezTo>
                    <a:pt x="811022" y="297815"/>
                    <a:pt x="811022" y="297815"/>
                    <a:pt x="809117" y="297815"/>
                  </a:cubicBezTo>
                  <a:cubicBezTo>
                    <a:pt x="803148" y="281813"/>
                    <a:pt x="797179" y="263906"/>
                    <a:pt x="791210" y="247904"/>
                  </a:cubicBezTo>
                  <a:cubicBezTo>
                    <a:pt x="737362" y="125984"/>
                    <a:pt x="647700" y="50038"/>
                    <a:pt x="518160" y="20066"/>
                  </a:cubicBezTo>
                  <a:cubicBezTo>
                    <a:pt x="430403" y="0"/>
                    <a:pt x="346710" y="11938"/>
                    <a:pt x="266954" y="53975"/>
                  </a:cubicBezTo>
                  <a:cubicBezTo>
                    <a:pt x="161290" y="109855"/>
                    <a:pt x="95504" y="199898"/>
                    <a:pt x="69596" y="317754"/>
                  </a:cubicBezTo>
                  <a:cubicBezTo>
                    <a:pt x="69596" y="323723"/>
                    <a:pt x="65659" y="331724"/>
                    <a:pt x="61595" y="337693"/>
                  </a:cubicBezTo>
                  <a:cubicBezTo>
                    <a:pt x="61595" y="367665"/>
                    <a:pt x="61595" y="399669"/>
                    <a:pt x="61595" y="429641"/>
                  </a:cubicBezTo>
                  <a:cubicBezTo>
                    <a:pt x="61595" y="399669"/>
                    <a:pt x="61595" y="367665"/>
                    <a:pt x="61595" y="337693"/>
                  </a:cubicBezTo>
                  <a:close/>
                  <a:moveTo>
                    <a:pt x="549910" y="461645"/>
                  </a:moveTo>
                  <a:cubicBezTo>
                    <a:pt x="575818" y="419735"/>
                    <a:pt x="581787" y="375666"/>
                    <a:pt x="557911" y="331724"/>
                  </a:cubicBezTo>
                  <a:cubicBezTo>
                    <a:pt x="526034" y="275717"/>
                    <a:pt x="478155" y="251841"/>
                    <a:pt x="414401" y="259842"/>
                  </a:cubicBezTo>
                  <a:cubicBezTo>
                    <a:pt x="450342" y="245872"/>
                    <a:pt x="484124" y="259842"/>
                    <a:pt x="516001" y="271780"/>
                  </a:cubicBezTo>
                  <a:cubicBezTo>
                    <a:pt x="532003" y="277749"/>
                    <a:pt x="541909" y="297815"/>
                    <a:pt x="555879" y="313690"/>
                  </a:cubicBezTo>
                  <a:cubicBezTo>
                    <a:pt x="599694" y="269748"/>
                    <a:pt x="643636" y="225806"/>
                    <a:pt x="689483" y="179832"/>
                  </a:cubicBezTo>
                  <a:cubicBezTo>
                    <a:pt x="717423" y="203835"/>
                    <a:pt x="761238" y="293751"/>
                    <a:pt x="755269" y="323723"/>
                  </a:cubicBezTo>
                  <a:cubicBezTo>
                    <a:pt x="741299" y="271780"/>
                    <a:pt x="721360" y="225806"/>
                    <a:pt x="687451" y="185801"/>
                  </a:cubicBezTo>
                  <a:cubicBezTo>
                    <a:pt x="645541" y="227711"/>
                    <a:pt x="603758" y="269748"/>
                    <a:pt x="561848" y="311658"/>
                  </a:cubicBezTo>
                  <a:cubicBezTo>
                    <a:pt x="559816" y="315595"/>
                    <a:pt x="561848" y="323596"/>
                    <a:pt x="561848" y="327660"/>
                  </a:cubicBezTo>
                  <a:cubicBezTo>
                    <a:pt x="565785" y="347599"/>
                    <a:pt x="571754" y="365633"/>
                    <a:pt x="573786" y="383667"/>
                  </a:cubicBezTo>
                  <a:cubicBezTo>
                    <a:pt x="577723" y="411607"/>
                    <a:pt x="571754" y="439674"/>
                    <a:pt x="557784" y="459613"/>
                  </a:cubicBezTo>
                  <a:cubicBezTo>
                    <a:pt x="603631" y="505587"/>
                    <a:pt x="645541" y="549529"/>
                    <a:pt x="689356" y="593471"/>
                  </a:cubicBezTo>
                  <a:cubicBezTo>
                    <a:pt x="723265" y="553466"/>
                    <a:pt x="743204" y="507492"/>
                    <a:pt x="757174" y="457581"/>
                  </a:cubicBezTo>
                  <a:cubicBezTo>
                    <a:pt x="749173" y="511556"/>
                    <a:pt x="725297" y="559435"/>
                    <a:pt x="689356" y="601472"/>
                  </a:cubicBezTo>
                  <a:cubicBezTo>
                    <a:pt x="641477" y="553466"/>
                    <a:pt x="595630" y="507492"/>
                    <a:pt x="549783" y="461645"/>
                  </a:cubicBezTo>
                  <a:cubicBezTo>
                    <a:pt x="551815" y="483616"/>
                    <a:pt x="529844" y="489585"/>
                    <a:pt x="519938" y="503555"/>
                  </a:cubicBezTo>
                  <a:cubicBezTo>
                    <a:pt x="563753" y="547497"/>
                    <a:pt x="607695" y="593471"/>
                    <a:pt x="651510" y="637413"/>
                  </a:cubicBezTo>
                  <a:cubicBezTo>
                    <a:pt x="525907" y="749300"/>
                    <a:pt x="336550" y="735330"/>
                    <a:pt x="228981" y="635381"/>
                  </a:cubicBezTo>
                  <a:cubicBezTo>
                    <a:pt x="274828" y="591439"/>
                    <a:pt x="318643" y="547497"/>
                    <a:pt x="362585" y="501523"/>
                  </a:cubicBezTo>
                  <a:cubicBezTo>
                    <a:pt x="350647" y="489585"/>
                    <a:pt x="336677" y="477520"/>
                    <a:pt x="324739" y="467614"/>
                  </a:cubicBezTo>
                  <a:cubicBezTo>
                    <a:pt x="318770" y="453644"/>
                    <a:pt x="314833" y="437642"/>
                    <a:pt x="308737" y="421640"/>
                  </a:cubicBezTo>
                  <a:cubicBezTo>
                    <a:pt x="310769" y="421640"/>
                    <a:pt x="312674" y="419608"/>
                    <a:pt x="314706" y="419608"/>
                  </a:cubicBezTo>
                  <a:cubicBezTo>
                    <a:pt x="328676" y="471551"/>
                    <a:pt x="362585" y="505587"/>
                    <a:pt x="416306" y="519557"/>
                  </a:cubicBezTo>
                  <a:cubicBezTo>
                    <a:pt x="414274" y="519557"/>
                    <a:pt x="414274" y="521589"/>
                    <a:pt x="414274" y="523494"/>
                  </a:cubicBezTo>
                  <a:cubicBezTo>
                    <a:pt x="398272" y="517525"/>
                    <a:pt x="384429" y="513461"/>
                    <a:pt x="370459" y="507492"/>
                  </a:cubicBezTo>
                  <a:cubicBezTo>
                    <a:pt x="326644" y="551434"/>
                    <a:pt x="284734" y="593471"/>
                    <a:pt x="238887" y="637413"/>
                  </a:cubicBezTo>
                  <a:cubicBezTo>
                    <a:pt x="374396" y="685419"/>
                    <a:pt x="508000" y="685419"/>
                    <a:pt x="643509" y="637413"/>
                  </a:cubicBezTo>
                  <a:cubicBezTo>
                    <a:pt x="641477" y="633476"/>
                    <a:pt x="639572" y="631444"/>
                    <a:pt x="637540" y="629412"/>
                  </a:cubicBezTo>
                  <a:cubicBezTo>
                    <a:pt x="599694" y="589407"/>
                    <a:pt x="559816" y="551434"/>
                    <a:pt x="521970" y="513461"/>
                  </a:cubicBezTo>
                  <a:cubicBezTo>
                    <a:pt x="518033" y="509524"/>
                    <a:pt x="510032" y="509524"/>
                    <a:pt x="504063" y="511429"/>
                  </a:cubicBezTo>
                  <a:cubicBezTo>
                    <a:pt x="492125" y="513461"/>
                    <a:pt x="480187" y="519430"/>
                    <a:pt x="468122" y="523367"/>
                  </a:cubicBezTo>
                  <a:cubicBezTo>
                    <a:pt x="468122" y="521335"/>
                    <a:pt x="468122" y="519430"/>
                    <a:pt x="466090" y="517398"/>
                  </a:cubicBezTo>
                  <a:cubicBezTo>
                    <a:pt x="502031" y="509397"/>
                    <a:pt x="529844" y="491363"/>
                    <a:pt x="549783" y="461391"/>
                  </a:cubicBezTo>
                  <a:close/>
                  <a:moveTo>
                    <a:pt x="651383" y="143637"/>
                  </a:moveTo>
                  <a:cubicBezTo>
                    <a:pt x="649351" y="143637"/>
                    <a:pt x="647446" y="145669"/>
                    <a:pt x="645414" y="145669"/>
                  </a:cubicBezTo>
                  <a:cubicBezTo>
                    <a:pt x="585597" y="95758"/>
                    <a:pt x="306578" y="95758"/>
                    <a:pt x="242824" y="143637"/>
                  </a:cubicBezTo>
                  <a:cubicBezTo>
                    <a:pt x="284734" y="185547"/>
                    <a:pt x="328549" y="229616"/>
                    <a:pt x="370459" y="271526"/>
                  </a:cubicBezTo>
                  <a:cubicBezTo>
                    <a:pt x="382397" y="267589"/>
                    <a:pt x="394335" y="263525"/>
                    <a:pt x="406400" y="257556"/>
                  </a:cubicBezTo>
                  <a:cubicBezTo>
                    <a:pt x="406400" y="259588"/>
                    <a:pt x="408432" y="261493"/>
                    <a:pt x="408432" y="261493"/>
                  </a:cubicBezTo>
                  <a:cubicBezTo>
                    <a:pt x="336677" y="287528"/>
                    <a:pt x="304800" y="339471"/>
                    <a:pt x="308737" y="413385"/>
                  </a:cubicBezTo>
                  <a:cubicBezTo>
                    <a:pt x="304800" y="385445"/>
                    <a:pt x="304800" y="357378"/>
                    <a:pt x="318643" y="333502"/>
                  </a:cubicBezTo>
                  <a:cubicBezTo>
                    <a:pt x="326644" y="319532"/>
                    <a:pt x="320675" y="311531"/>
                    <a:pt x="312674" y="301498"/>
                  </a:cubicBezTo>
                  <a:cubicBezTo>
                    <a:pt x="290703" y="281559"/>
                    <a:pt x="268859" y="259588"/>
                    <a:pt x="248920" y="239522"/>
                  </a:cubicBezTo>
                  <a:cubicBezTo>
                    <a:pt x="231013" y="221488"/>
                    <a:pt x="212979" y="203581"/>
                    <a:pt x="193167" y="185547"/>
                  </a:cubicBezTo>
                  <a:cubicBezTo>
                    <a:pt x="159258" y="227457"/>
                    <a:pt x="139319" y="273431"/>
                    <a:pt x="125349" y="323469"/>
                  </a:cubicBezTo>
                  <a:cubicBezTo>
                    <a:pt x="123317" y="321437"/>
                    <a:pt x="123317" y="319532"/>
                    <a:pt x="123317" y="317500"/>
                  </a:cubicBezTo>
                  <a:cubicBezTo>
                    <a:pt x="133223" y="269494"/>
                    <a:pt x="155194" y="227584"/>
                    <a:pt x="185166" y="187579"/>
                  </a:cubicBezTo>
                  <a:cubicBezTo>
                    <a:pt x="191135" y="179578"/>
                    <a:pt x="195072" y="179578"/>
                    <a:pt x="203073" y="187579"/>
                  </a:cubicBezTo>
                  <a:cubicBezTo>
                    <a:pt x="212979" y="197612"/>
                    <a:pt x="223012" y="207518"/>
                    <a:pt x="232918" y="217551"/>
                  </a:cubicBezTo>
                  <a:cubicBezTo>
                    <a:pt x="264795" y="249555"/>
                    <a:pt x="296672" y="281559"/>
                    <a:pt x="326644" y="311531"/>
                  </a:cubicBezTo>
                  <a:cubicBezTo>
                    <a:pt x="338582" y="299593"/>
                    <a:pt x="350520" y="287528"/>
                    <a:pt x="364490" y="275590"/>
                  </a:cubicBezTo>
                  <a:cubicBezTo>
                    <a:pt x="324612" y="237617"/>
                    <a:pt x="286766" y="197612"/>
                    <a:pt x="246888" y="159639"/>
                  </a:cubicBezTo>
                  <a:cubicBezTo>
                    <a:pt x="228981" y="141605"/>
                    <a:pt x="228981" y="141605"/>
                    <a:pt x="248920" y="125730"/>
                  </a:cubicBezTo>
                  <a:cubicBezTo>
                    <a:pt x="250952" y="123698"/>
                    <a:pt x="252857" y="123698"/>
                    <a:pt x="254889" y="121793"/>
                  </a:cubicBezTo>
                  <a:cubicBezTo>
                    <a:pt x="320802" y="77978"/>
                    <a:pt x="392557" y="57912"/>
                    <a:pt x="472313" y="65913"/>
                  </a:cubicBezTo>
                  <a:cubicBezTo>
                    <a:pt x="536067" y="71882"/>
                    <a:pt x="591947" y="93853"/>
                    <a:pt x="641731" y="131826"/>
                  </a:cubicBezTo>
                  <a:cubicBezTo>
                    <a:pt x="645668" y="135763"/>
                    <a:pt x="647700" y="139827"/>
                    <a:pt x="651637" y="143764"/>
                  </a:cubicBezTo>
                  <a:close/>
                  <a:moveTo>
                    <a:pt x="404495" y="319786"/>
                  </a:moveTo>
                  <a:cubicBezTo>
                    <a:pt x="404495" y="321818"/>
                    <a:pt x="406527" y="321818"/>
                    <a:pt x="408432" y="323723"/>
                  </a:cubicBezTo>
                  <a:cubicBezTo>
                    <a:pt x="408432" y="323723"/>
                    <a:pt x="406400" y="325755"/>
                    <a:pt x="406400" y="327660"/>
                  </a:cubicBezTo>
                  <a:cubicBezTo>
                    <a:pt x="394462" y="345694"/>
                    <a:pt x="382524" y="365633"/>
                    <a:pt x="370459" y="385572"/>
                  </a:cubicBezTo>
                  <a:cubicBezTo>
                    <a:pt x="384429" y="407543"/>
                    <a:pt x="398399" y="431546"/>
                    <a:pt x="410337" y="453517"/>
                  </a:cubicBezTo>
                  <a:cubicBezTo>
                    <a:pt x="432308" y="453517"/>
                    <a:pt x="452247" y="453517"/>
                    <a:pt x="472186" y="453517"/>
                  </a:cubicBezTo>
                  <a:cubicBezTo>
                    <a:pt x="476123" y="453517"/>
                    <a:pt x="478155" y="449580"/>
                    <a:pt x="480187" y="447548"/>
                  </a:cubicBezTo>
                  <a:cubicBezTo>
                    <a:pt x="490093" y="429514"/>
                    <a:pt x="500126" y="413639"/>
                    <a:pt x="510032" y="395605"/>
                  </a:cubicBezTo>
                  <a:cubicBezTo>
                    <a:pt x="512064" y="393573"/>
                    <a:pt x="512064" y="387604"/>
                    <a:pt x="510032" y="385572"/>
                  </a:cubicBezTo>
                  <a:cubicBezTo>
                    <a:pt x="494030" y="347599"/>
                    <a:pt x="476123" y="309626"/>
                    <a:pt x="422275" y="323596"/>
                  </a:cubicBezTo>
                  <a:cubicBezTo>
                    <a:pt x="422275" y="323596"/>
                    <a:pt x="420243" y="323596"/>
                    <a:pt x="414274" y="321564"/>
                  </a:cubicBezTo>
                  <a:cubicBezTo>
                    <a:pt x="428244" y="321564"/>
                    <a:pt x="436245" y="323596"/>
                    <a:pt x="442214" y="321564"/>
                  </a:cubicBezTo>
                  <a:cubicBezTo>
                    <a:pt x="472059" y="315595"/>
                    <a:pt x="486029" y="329565"/>
                    <a:pt x="502031" y="353568"/>
                  </a:cubicBezTo>
                  <a:cubicBezTo>
                    <a:pt x="518033" y="381508"/>
                    <a:pt x="518033" y="399542"/>
                    <a:pt x="502031" y="425450"/>
                  </a:cubicBezTo>
                  <a:cubicBezTo>
                    <a:pt x="488061" y="449453"/>
                    <a:pt x="474091" y="463423"/>
                    <a:pt x="446278" y="457454"/>
                  </a:cubicBezTo>
                  <a:cubicBezTo>
                    <a:pt x="438277" y="455422"/>
                    <a:pt x="430276" y="455422"/>
                    <a:pt x="424307" y="457454"/>
                  </a:cubicBezTo>
                  <a:cubicBezTo>
                    <a:pt x="404368" y="461391"/>
                    <a:pt x="398399" y="449453"/>
                    <a:pt x="388366" y="437515"/>
                  </a:cubicBezTo>
                  <a:cubicBezTo>
                    <a:pt x="364490" y="405511"/>
                    <a:pt x="360426" y="375539"/>
                    <a:pt x="388366" y="343535"/>
                  </a:cubicBezTo>
                  <a:cubicBezTo>
                    <a:pt x="394335" y="335534"/>
                    <a:pt x="398272" y="327533"/>
                    <a:pt x="404368" y="319532"/>
                  </a:cubicBezTo>
                  <a:close/>
                  <a:moveTo>
                    <a:pt x="438277" y="655320"/>
                  </a:moveTo>
                  <a:cubicBezTo>
                    <a:pt x="432308" y="653288"/>
                    <a:pt x="422275" y="651383"/>
                    <a:pt x="416306" y="645287"/>
                  </a:cubicBezTo>
                  <a:cubicBezTo>
                    <a:pt x="410337" y="639191"/>
                    <a:pt x="402336" y="627253"/>
                    <a:pt x="402336" y="619252"/>
                  </a:cubicBezTo>
                  <a:cubicBezTo>
                    <a:pt x="402336" y="607314"/>
                    <a:pt x="410337" y="593217"/>
                    <a:pt x="418338" y="587248"/>
                  </a:cubicBezTo>
                  <a:cubicBezTo>
                    <a:pt x="428244" y="581279"/>
                    <a:pt x="442214" y="583311"/>
                    <a:pt x="454279" y="581279"/>
                  </a:cubicBezTo>
                  <a:cubicBezTo>
                    <a:pt x="462280" y="581279"/>
                    <a:pt x="484124" y="609219"/>
                    <a:pt x="480187" y="619252"/>
                  </a:cubicBezTo>
                  <a:cubicBezTo>
                    <a:pt x="478155" y="629285"/>
                    <a:pt x="472186" y="641223"/>
                    <a:pt x="464185" y="649224"/>
                  </a:cubicBezTo>
                  <a:cubicBezTo>
                    <a:pt x="460248" y="655193"/>
                    <a:pt x="450215" y="653161"/>
                    <a:pt x="438277" y="655193"/>
                  </a:cubicBezTo>
                  <a:close/>
                  <a:moveTo>
                    <a:pt x="442214" y="195580"/>
                  </a:moveTo>
                  <a:cubicBezTo>
                    <a:pt x="422275" y="195580"/>
                    <a:pt x="402336" y="177546"/>
                    <a:pt x="400304" y="161671"/>
                  </a:cubicBezTo>
                  <a:cubicBezTo>
                    <a:pt x="400304" y="145669"/>
                    <a:pt x="424180" y="125730"/>
                    <a:pt x="442214" y="125730"/>
                  </a:cubicBezTo>
                  <a:cubicBezTo>
                    <a:pt x="460248" y="125730"/>
                    <a:pt x="480060" y="143764"/>
                    <a:pt x="482092" y="161671"/>
                  </a:cubicBezTo>
                  <a:cubicBezTo>
                    <a:pt x="482092" y="175641"/>
                    <a:pt x="460121" y="195580"/>
                    <a:pt x="442214" y="195580"/>
                  </a:cubicBezTo>
                  <a:close/>
                  <a:moveTo>
                    <a:pt x="129413" y="473583"/>
                  </a:moveTo>
                  <a:cubicBezTo>
                    <a:pt x="147320" y="517525"/>
                    <a:pt x="161290" y="561467"/>
                    <a:pt x="199136" y="595503"/>
                  </a:cubicBezTo>
                  <a:cubicBezTo>
                    <a:pt x="199136" y="597535"/>
                    <a:pt x="199136" y="599440"/>
                    <a:pt x="197104" y="605536"/>
                  </a:cubicBezTo>
                  <a:cubicBezTo>
                    <a:pt x="163195" y="565531"/>
                    <a:pt x="137287" y="523621"/>
                    <a:pt x="129286" y="473583"/>
                  </a:cubicBezTo>
                  <a:close/>
                  <a:moveTo>
                    <a:pt x="444373" y="423672"/>
                  </a:moveTo>
                  <a:cubicBezTo>
                    <a:pt x="462280" y="417703"/>
                    <a:pt x="474218" y="407670"/>
                    <a:pt x="472313" y="387731"/>
                  </a:cubicBezTo>
                  <a:cubicBezTo>
                    <a:pt x="472313" y="373761"/>
                    <a:pt x="462407" y="363728"/>
                    <a:pt x="448437" y="359791"/>
                  </a:cubicBezTo>
                  <a:cubicBezTo>
                    <a:pt x="424561" y="353822"/>
                    <a:pt x="416560" y="371729"/>
                    <a:pt x="406527" y="389763"/>
                  </a:cubicBezTo>
                  <a:cubicBezTo>
                    <a:pt x="406527" y="367792"/>
                    <a:pt x="420497" y="353822"/>
                    <a:pt x="440436" y="353822"/>
                  </a:cubicBezTo>
                  <a:cubicBezTo>
                    <a:pt x="460375" y="353822"/>
                    <a:pt x="478282" y="367792"/>
                    <a:pt x="478282" y="387731"/>
                  </a:cubicBezTo>
                  <a:cubicBezTo>
                    <a:pt x="478282" y="409702"/>
                    <a:pt x="466344" y="423672"/>
                    <a:pt x="444373" y="423672"/>
                  </a:cubicBezTo>
                  <a:close/>
                  <a:moveTo>
                    <a:pt x="117475" y="353695"/>
                  </a:moveTo>
                  <a:cubicBezTo>
                    <a:pt x="119507" y="353695"/>
                    <a:pt x="119507" y="353695"/>
                    <a:pt x="121412" y="353695"/>
                  </a:cubicBezTo>
                  <a:cubicBezTo>
                    <a:pt x="121412" y="377698"/>
                    <a:pt x="121412" y="403606"/>
                    <a:pt x="121412" y="427609"/>
                  </a:cubicBezTo>
                  <a:cubicBezTo>
                    <a:pt x="119380" y="427609"/>
                    <a:pt x="119380" y="427609"/>
                    <a:pt x="117475" y="427609"/>
                  </a:cubicBezTo>
                  <a:cubicBezTo>
                    <a:pt x="117475" y="403606"/>
                    <a:pt x="117475" y="379603"/>
                    <a:pt x="117475" y="3536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" name="Group 156">
            <a:extLst>
              <a:ext uri="{FF2B5EF4-FFF2-40B4-BE49-F238E27FC236}">
                <a16:creationId xmlns:a16="http://schemas.microsoft.com/office/drawing/2014/main" id="{4D63790D-5847-B4AD-0EF3-EF372398B7F6}"/>
              </a:ext>
            </a:extLst>
          </p:cNvPr>
          <p:cNvGrpSpPr/>
          <p:nvPr/>
        </p:nvGrpSpPr>
        <p:grpSpPr>
          <a:xfrm>
            <a:off x="17239500" y="9509400"/>
            <a:ext cx="618840" cy="488160"/>
            <a:chOff x="0" y="0"/>
            <a:chExt cx="825120" cy="650880"/>
          </a:xfrm>
        </p:grpSpPr>
        <p:sp>
          <p:nvSpPr>
            <p:cNvPr id="15" name="Freeform 157">
              <a:extLst>
                <a:ext uri="{FF2B5EF4-FFF2-40B4-BE49-F238E27FC236}">
                  <a16:creationId xmlns:a16="http://schemas.microsoft.com/office/drawing/2014/main" id="{6446FA8D-2A58-F5D6-9711-479EA954BDBE}"/>
                </a:ext>
              </a:extLst>
            </p:cNvPr>
            <p:cNvSpPr/>
            <p:nvPr/>
          </p:nvSpPr>
          <p:spPr>
            <a:xfrm>
              <a:off x="-2032" y="127"/>
              <a:ext cx="827278" cy="650875"/>
            </a:xfrm>
            <a:custGeom>
              <a:avLst/>
              <a:gdLst/>
              <a:ahLst/>
              <a:cxnLst/>
              <a:rect l="l" t="t" r="r" b="b"/>
              <a:pathLst>
                <a:path w="827278" h="650875">
                  <a:moveTo>
                    <a:pt x="635381" y="117729"/>
                  </a:moveTo>
                  <a:cubicBezTo>
                    <a:pt x="635381" y="85725"/>
                    <a:pt x="635381" y="57785"/>
                    <a:pt x="635381" y="27940"/>
                  </a:cubicBezTo>
                  <a:cubicBezTo>
                    <a:pt x="615442" y="27940"/>
                    <a:pt x="623443" y="11938"/>
                    <a:pt x="619379" y="2032"/>
                  </a:cubicBezTo>
                  <a:cubicBezTo>
                    <a:pt x="599440" y="2032"/>
                    <a:pt x="577469" y="0"/>
                    <a:pt x="557403" y="2032"/>
                  </a:cubicBezTo>
                  <a:cubicBezTo>
                    <a:pt x="551434" y="2032"/>
                    <a:pt x="547370" y="13970"/>
                    <a:pt x="541401" y="24003"/>
                  </a:cubicBezTo>
                  <a:cubicBezTo>
                    <a:pt x="525399" y="24003"/>
                    <a:pt x="505460" y="26035"/>
                    <a:pt x="485521" y="26035"/>
                  </a:cubicBezTo>
                  <a:cubicBezTo>
                    <a:pt x="483489" y="26035"/>
                    <a:pt x="481584" y="18034"/>
                    <a:pt x="477520" y="14097"/>
                  </a:cubicBezTo>
                  <a:cubicBezTo>
                    <a:pt x="475488" y="10160"/>
                    <a:pt x="471551" y="2159"/>
                    <a:pt x="469519" y="2159"/>
                  </a:cubicBezTo>
                  <a:cubicBezTo>
                    <a:pt x="431546" y="127"/>
                    <a:pt x="393573" y="2159"/>
                    <a:pt x="353695" y="2159"/>
                  </a:cubicBezTo>
                  <a:cubicBezTo>
                    <a:pt x="353695" y="10160"/>
                    <a:pt x="351663" y="16129"/>
                    <a:pt x="351663" y="24130"/>
                  </a:cubicBezTo>
                  <a:cubicBezTo>
                    <a:pt x="331724" y="24130"/>
                    <a:pt x="311658" y="26162"/>
                    <a:pt x="291719" y="26162"/>
                  </a:cubicBezTo>
                  <a:cubicBezTo>
                    <a:pt x="287782" y="26162"/>
                    <a:pt x="283718" y="20193"/>
                    <a:pt x="283718" y="14224"/>
                  </a:cubicBezTo>
                  <a:cubicBezTo>
                    <a:pt x="283718" y="6223"/>
                    <a:pt x="281686" y="254"/>
                    <a:pt x="269748" y="254"/>
                  </a:cubicBezTo>
                  <a:cubicBezTo>
                    <a:pt x="257810" y="2286"/>
                    <a:pt x="243713" y="2286"/>
                    <a:pt x="229743" y="254"/>
                  </a:cubicBezTo>
                  <a:cubicBezTo>
                    <a:pt x="217805" y="254"/>
                    <a:pt x="205740" y="254"/>
                    <a:pt x="209804" y="18161"/>
                  </a:cubicBezTo>
                  <a:cubicBezTo>
                    <a:pt x="209804" y="20193"/>
                    <a:pt x="207772" y="22098"/>
                    <a:pt x="207772" y="22098"/>
                  </a:cubicBezTo>
                  <a:cubicBezTo>
                    <a:pt x="187833" y="28067"/>
                    <a:pt x="195834" y="44069"/>
                    <a:pt x="195834" y="54102"/>
                  </a:cubicBezTo>
                  <a:cubicBezTo>
                    <a:pt x="195834" y="76073"/>
                    <a:pt x="195834" y="96012"/>
                    <a:pt x="195834" y="117983"/>
                  </a:cubicBezTo>
                  <a:cubicBezTo>
                    <a:pt x="187833" y="117983"/>
                    <a:pt x="181864" y="117983"/>
                    <a:pt x="175895" y="117983"/>
                  </a:cubicBezTo>
                  <a:cubicBezTo>
                    <a:pt x="123952" y="117983"/>
                    <a:pt x="72009" y="120015"/>
                    <a:pt x="20066" y="117983"/>
                  </a:cubicBezTo>
                  <a:cubicBezTo>
                    <a:pt x="5969" y="117729"/>
                    <a:pt x="2032" y="123698"/>
                    <a:pt x="2032" y="135636"/>
                  </a:cubicBezTo>
                  <a:cubicBezTo>
                    <a:pt x="2032" y="143637"/>
                    <a:pt x="2032" y="153543"/>
                    <a:pt x="2032" y="163576"/>
                  </a:cubicBezTo>
                  <a:cubicBezTo>
                    <a:pt x="0" y="175514"/>
                    <a:pt x="4064" y="183515"/>
                    <a:pt x="20066" y="181483"/>
                  </a:cubicBezTo>
                  <a:cubicBezTo>
                    <a:pt x="22098" y="181483"/>
                    <a:pt x="28067" y="187452"/>
                    <a:pt x="28067" y="191516"/>
                  </a:cubicBezTo>
                  <a:cubicBezTo>
                    <a:pt x="30099" y="203454"/>
                    <a:pt x="28067" y="217424"/>
                    <a:pt x="28067" y="229489"/>
                  </a:cubicBezTo>
                  <a:cubicBezTo>
                    <a:pt x="30099" y="243459"/>
                    <a:pt x="30099" y="255397"/>
                    <a:pt x="10033" y="253492"/>
                  </a:cubicBezTo>
                  <a:cubicBezTo>
                    <a:pt x="8001" y="253492"/>
                    <a:pt x="2032" y="259461"/>
                    <a:pt x="2032" y="263525"/>
                  </a:cubicBezTo>
                  <a:cubicBezTo>
                    <a:pt x="2032" y="299466"/>
                    <a:pt x="0" y="335407"/>
                    <a:pt x="2032" y="371348"/>
                  </a:cubicBezTo>
                  <a:cubicBezTo>
                    <a:pt x="2032" y="377317"/>
                    <a:pt x="16002" y="383286"/>
                    <a:pt x="24003" y="389255"/>
                  </a:cubicBezTo>
                  <a:cubicBezTo>
                    <a:pt x="26035" y="387223"/>
                    <a:pt x="26035" y="387223"/>
                    <a:pt x="27940" y="385318"/>
                  </a:cubicBezTo>
                  <a:cubicBezTo>
                    <a:pt x="27940" y="405257"/>
                    <a:pt x="29972" y="425196"/>
                    <a:pt x="27940" y="445262"/>
                  </a:cubicBezTo>
                  <a:cubicBezTo>
                    <a:pt x="27940" y="449199"/>
                    <a:pt x="19939" y="453263"/>
                    <a:pt x="17907" y="453263"/>
                  </a:cubicBezTo>
                  <a:cubicBezTo>
                    <a:pt x="8001" y="451104"/>
                    <a:pt x="2032" y="457073"/>
                    <a:pt x="2032" y="465074"/>
                  </a:cubicBezTo>
                  <a:cubicBezTo>
                    <a:pt x="2032" y="481076"/>
                    <a:pt x="2032" y="497078"/>
                    <a:pt x="2032" y="514985"/>
                  </a:cubicBezTo>
                  <a:cubicBezTo>
                    <a:pt x="65913" y="514985"/>
                    <a:pt x="129921" y="514985"/>
                    <a:pt x="191770" y="514985"/>
                  </a:cubicBezTo>
                  <a:cubicBezTo>
                    <a:pt x="191770" y="518922"/>
                    <a:pt x="193802" y="520954"/>
                    <a:pt x="193802" y="525018"/>
                  </a:cubicBezTo>
                  <a:cubicBezTo>
                    <a:pt x="191770" y="566928"/>
                    <a:pt x="215773" y="594868"/>
                    <a:pt x="251714" y="612902"/>
                  </a:cubicBezTo>
                  <a:cubicBezTo>
                    <a:pt x="307594" y="642874"/>
                    <a:pt x="369570" y="650875"/>
                    <a:pt x="431546" y="648843"/>
                  </a:cubicBezTo>
                  <a:cubicBezTo>
                    <a:pt x="485521" y="646811"/>
                    <a:pt x="535432" y="638810"/>
                    <a:pt x="581406" y="610870"/>
                  </a:cubicBezTo>
                  <a:cubicBezTo>
                    <a:pt x="615315" y="590931"/>
                    <a:pt x="639318" y="564896"/>
                    <a:pt x="635381" y="522986"/>
                  </a:cubicBezTo>
                  <a:cubicBezTo>
                    <a:pt x="635381" y="520954"/>
                    <a:pt x="637413" y="519049"/>
                    <a:pt x="637413" y="517017"/>
                  </a:cubicBezTo>
                  <a:cubicBezTo>
                    <a:pt x="637413" y="517017"/>
                    <a:pt x="637413" y="517017"/>
                    <a:pt x="639445" y="514985"/>
                  </a:cubicBezTo>
                  <a:cubicBezTo>
                    <a:pt x="699389" y="514985"/>
                    <a:pt x="761365" y="514985"/>
                    <a:pt x="827278" y="514985"/>
                  </a:cubicBezTo>
                  <a:cubicBezTo>
                    <a:pt x="827278" y="497078"/>
                    <a:pt x="827278" y="479044"/>
                    <a:pt x="825246" y="463042"/>
                  </a:cubicBezTo>
                  <a:cubicBezTo>
                    <a:pt x="825246" y="459105"/>
                    <a:pt x="817245" y="453009"/>
                    <a:pt x="813308" y="453009"/>
                  </a:cubicBezTo>
                  <a:cubicBezTo>
                    <a:pt x="801370" y="455041"/>
                    <a:pt x="801370" y="449072"/>
                    <a:pt x="801370" y="441071"/>
                  </a:cubicBezTo>
                  <a:cubicBezTo>
                    <a:pt x="801370" y="425069"/>
                    <a:pt x="801370" y="411099"/>
                    <a:pt x="801370" y="395097"/>
                  </a:cubicBezTo>
                  <a:cubicBezTo>
                    <a:pt x="801370" y="385064"/>
                    <a:pt x="803402" y="381127"/>
                    <a:pt x="813308" y="383159"/>
                  </a:cubicBezTo>
                  <a:cubicBezTo>
                    <a:pt x="817245" y="383159"/>
                    <a:pt x="825246" y="377190"/>
                    <a:pt x="825246" y="373126"/>
                  </a:cubicBezTo>
                  <a:cubicBezTo>
                    <a:pt x="827278" y="333248"/>
                    <a:pt x="827278" y="295275"/>
                    <a:pt x="827278" y="253365"/>
                  </a:cubicBezTo>
                  <a:cubicBezTo>
                    <a:pt x="823341" y="253365"/>
                    <a:pt x="819277" y="253365"/>
                    <a:pt x="815340" y="253365"/>
                  </a:cubicBezTo>
                  <a:cubicBezTo>
                    <a:pt x="803402" y="253365"/>
                    <a:pt x="799338" y="249428"/>
                    <a:pt x="801370" y="237363"/>
                  </a:cubicBezTo>
                  <a:cubicBezTo>
                    <a:pt x="803402" y="225298"/>
                    <a:pt x="803402" y="211455"/>
                    <a:pt x="801370" y="199390"/>
                  </a:cubicBezTo>
                  <a:cubicBezTo>
                    <a:pt x="799338" y="185420"/>
                    <a:pt x="803402" y="179451"/>
                    <a:pt x="819404" y="181483"/>
                  </a:cubicBezTo>
                  <a:cubicBezTo>
                    <a:pt x="821436" y="181483"/>
                    <a:pt x="823341" y="181483"/>
                    <a:pt x="825373" y="179451"/>
                  </a:cubicBezTo>
                  <a:cubicBezTo>
                    <a:pt x="825373" y="159512"/>
                    <a:pt x="825373" y="139573"/>
                    <a:pt x="825373" y="117602"/>
                  </a:cubicBezTo>
                  <a:cubicBezTo>
                    <a:pt x="763397" y="117602"/>
                    <a:pt x="699516" y="117602"/>
                    <a:pt x="635635" y="11760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" name="Group 158">
            <a:extLst>
              <a:ext uri="{FF2B5EF4-FFF2-40B4-BE49-F238E27FC236}">
                <a16:creationId xmlns:a16="http://schemas.microsoft.com/office/drawing/2014/main" id="{40832138-8CE2-1100-8329-1170C518B2E6}"/>
              </a:ext>
            </a:extLst>
          </p:cNvPr>
          <p:cNvGrpSpPr/>
          <p:nvPr/>
        </p:nvGrpSpPr>
        <p:grpSpPr>
          <a:xfrm>
            <a:off x="15678360" y="8907300"/>
            <a:ext cx="369360" cy="401220"/>
            <a:chOff x="0" y="0"/>
            <a:chExt cx="492480" cy="534960"/>
          </a:xfrm>
        </p:grpSpPr>
        <p:sp>
          <p:nvSpPr>
            <p:cNvPr id="17" name="Freeform 159">
              <a:extLst>
                <a:ext uri="{FF2B5EF4-FFF2-40B4-BE49-F238E27FC236}">
                  <a16:creationId xmlns:a16="http://schemas.microsoft.com/office/drawing/2014/main" id="{5774BF5C-8075-52F8-F06F-DF4627E9688B}"/>
                </a:ext>
              </a:extLst>
            </p:cNvPr>
            <p:cNvSpPr/>
            <p:nvPr/>
          </p:nvSpPr>
          <p:spPr>
            <a:xfrm>
              <a:off x="-1905" y="0"/>
              <a:ext cx="494538" cy="535051"/>
            </a:xfrm>
            <a:custGeom>
              <a:avLst/>
              <a:gdLst/>
              <a:ahLst/>
              <a:cxnLst/>
              <a:rect l="l" t="t" r="r" b="b"/>
              <a:pathLst>
                <a:path w="494538" h="535051">
                  <a:moveTo>
                    <a:pt x="148082" y="0"/>
                  </a:moveTo>
                  <a:cubicBezTo>
                    <a:pt x="148082" y="75819"/>
                    <a:pt x="148082" y="151765"/>
                    <a:pt x="148082" y="229616"/>
                  </a:cubicBezTo>
                  <a:cubicBezTo>
                    <a:pt x="98044" y="229616"/>
                    <a:pt x="50038" y="229616"/>
                    <a:pt x="0" y="229616"/>
                  </a:cubicBezTo>
                  <a:cubicBezTo>
                    <a:pt x="0" y="331470"/>
                    <a:pt x="0" y="433197"/>
                    <a:pt x="0" y="535051"/>
                  </a:cubicBezTo>
                  <a:cubicBezTo>
                    <a:pt x="164211" y="535051"/>
                    <a:pt x="328295" y="535051"/>
                    <a:pt x="494538" y="535051"/>
                  </a:cubicBezTo>
                  <a:cubicBezTo>
                    <a:pt x="494538" y="433197"/>
                    <a:pt x="494538" y="333502"/>
                    <a:pt x="494538" y="229616"/>
                  </a:cubicBezTo>
                  <a:cubicBezTo>
                    <a:pt x="446532" y="229616"/>
                    <a:pt x="396494" y="229616"/>
                    <a:pt x="346456" y="229616"/>
                  </a:cubicBezTo>
                  <a:cubicBezTo>
                    <a:pt x="346456" y="151765"/>
                    <a:pt x="346456" y="77851"/>
                    <a:pt x="346456" y="0"/>
                  </a:cubicBezTo>
                  <a:cubicBezTo>
                    <a:pt x="280416" y="0"/>
                    <a:pt x="216281" y="0"/>
                    <a:pt x="14820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" name="Group 160">
            <a:extLst>
              <a:ext uri="{FF2B5EF4-FFF2-40B4-BE49-F238E27FC236}">
                <a16:creationId xmlns:a16="http://schemas.microsoft.com/office/drawing/2014/main" id="{AEC36782-1072-37D2-1EED-F39444B3B9E5}"/>
              </a:ext>
            </a:extLst>
          </p:cNvPr>
          <p:cNvGrpSpPr/>
          <p:nvPr/>
        </p:nvGrpSpPr>
        <p:grpSpPr>
          <a:xfrm>
            <a:off x="14805180" y="9660600"/>
            <a:ext cx="68580" cy="568080"/>
            <a:chOff x="0" y="0"/>
            <a:chExt cx="91440" cy="757440"/>
          </a:xfrm>
        </p:grpSpPr>
        <p:sp>
          <p:nvSpPr>
            <p:cNvPr id="19" name="Freeform 161">
              <a:extLst>
                <a:ext uri="{FF2B5EF4-FFF2-40B4-BE49-F238E27FC236}">
                  <a16:creationId xmlns:a16="http://schemas.microsoft.com/office/drawing/2014/main" id="{CA6F58BD-05BB-1EBE-DFBC-F064EA2CAD96}"/>
                </a:ext>
              </a:extLst>
            </p:cNvPr>
            <p:cNvSpPr/>
            <p:nvPr/>
          </p:nvSpPr>
          <p:spPr>
            <a:xfrm>
              <a:off x="0" y="0"/>
              <a:ext cx="91440" cy="757428"/>
            </a:xfrm>
            <a:custGeom>
              <a:avLst/>
              <a:gdLst/>
              <a:ahLst/>
              <a:cxnLst/>
              <a:rect l="l" t="t" r="r" b="b"/>
              <a:pathLst>
                <a:path w="91440" h="757428">
                  <a:moveTo>
                    <a:pt x="91440" y="0"/>
                  </a:moveTo>
                  <a:cubicBezTo>
                    <a:pt x="59690" y="0"/>
                    <a:pt x="31750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9845" y="757428"/>
                    <a:pt x="59690" y="757428"/>
                    <a:pt x="91440" y="757428"/>
                  </a:cubicBezTo>
                  <a:cubicBezTo>
                    <a:pt x="91440" y="505587"/>
                    <a:pt x="91440" y="253746"/>
                    <a:pt x="9144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" name="Group 162">
            <a:extLst>
              <a:ext uri="{FF2B5EF4-FFF2-40B4-BE49-F238E27FC236}">
                <a16:creationId xmlns:a16="http://schemas.microsoft.com/office/drawing/2014/main" id="{2B5BC040-96F3-3A5B-21A7-7BEDB7F595AA}"/>
              </a:ext>
            </a:extLst>
          </p:cNvPr>
          <p:cNvGrpSpPr/>
          <p:nvPr/>
        </p:nvGrpSpPr>
        <p:grpSpPr>
          <a:xfrm>
            <a:off x="13997880" y="9660600"/>
            <a:ext cx="67500" cy="568080"/>
            <a:chOff x="0" y="0"/>
            <a:chExt cx="90000" cy="757440"/>
          </a:xfrm>
        </p:grpSpPr>
        <p:sp>
          <p:nvSpPr>
            <p:cNvPr id="21" name="Freeform 163">
              <a:extLst>
                <a:ext uri="{FF2B5EF4-FFF2-40B4-BE49-F238E27FC236}">
                  <a16:creationId xmlns:a16="http://schemas.microsoft.com/office/drawing/2014/main" id="{E0FE00FF-5269-298D-9C1C-B56DCFABB2F9}"/>
                </a:ext>
              </a:extLst>
            </p:cNvPr>
            <p:cNvSpPr/>
            <p:nvPr/>
          </p:nvSpPr>
          <p:spPr>
            <a:xfrm>
              <a:off x="0" y="0"/>
              <a:ext cx="90043" cy="757428"/>
            </a:xfrm>
            <a:custGeom>
              <a:avLst/>
              <a:gdLst/>
              <a:ahLst/>
              <a:cxnLst/>
              <a:rect l="l" t="t" r="r" b="b"/>
              <a:pathLst>
                <a:path w="90043" h="757428">
                  <a:moveTo>
                    <a:pt x="90043" y="0"/>
                  </a:moveTo>
                  <a:cubicBezTo>
                    <a:pt x="58039" y="0"/>
                    <a:pt x="29972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7940" y="757428"/>
                    <a:pt x="58039" y="757428"/>
                    <a:pt x="90043" y="757428"/>
                  </a:cubicBezTo>
                  <a:cubicBezTo>
                    <a:pt x="90043" y="505587"/>
                    <a:pt x="90043" y="253746"/>
                    <a:pt x="9004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" name="Group 164">
            <a:extLst>
              <a:ext uri="{FF2B5EF4-FFF2-40B4-BE49-F238E27FC236}">
                <a16:creationId xmlns:a16="http://schemas.microsoft.com/office/drawing/2014/main" id="{A038EA14-039C-F4C4-B6CB-734E369D96CC}"/>
              </a:ext>
            </a:extLst>
          </p:cNvPr>
          <p:cNvGrpSpPr/>
          <p:nvPr/>
        </p:nvGrpSpPr>
        <p:grpSpPr>
          <a:xfrm>
            <a:off x="13927140" y="9662220"/>
            <a:ext cx="64260" cy="565920"/>
            <a:chOff x="0" y="0"/>
            <a:chExt cx="85680" cy="754560"/>
          </a:xfrm>
        </p:grpSpPr>
        <p:sp>
          <p:nvSpPr>
            <p:cNvPr id="23" name="Freeform 165">
              <a:extLst>
                <a:ext uri="{FF2B5EF4-FFF2-40B4-BE49-F238E27FC236}">
                  <a16:creationId xmlns:a16="http://schemas.microsoft.com/office/drawing/2014/main" id="{8EF2AA95-C0E4-65F3-F6C0-4180899A6E48}"/>
                </a:ext>
              </a:extLst>
            </p:cNvPr>
            <p:cNvSpPr/>
            <p:nvPr/>
          </p:nvSpPr>
          <p:spPr>
            <a:xfrm>
              <a:off x="0" y="0"/>
              <a:ext cx="85725" cy="754507"/>
            </a:xfrm>
            <a:custGeom>
              <a:avLst/>
              <a:gdLst/>
              <a:ahLst/>
              <a:cxnLst/>
              <a:rect l="l" t="t" r="r" b="b"/>
              <a:pathLst>
                <a:path w="85725" h="754507">
                  <a:moveTo>
                    <a:pt x="85725" y="0"/>
                  </a:moveTo>
                  <a:cubicBezTo>
                    <a:pt x="57785" y="0"/>
                    <a:pt x="29845" y="0"/>
                    <a:pt x="0" y="0"/>
                  </a:cubicBezTo>
                  <a:cubicBezTo>
                    <a:pt x="0" y="251460"/>
                    <a:pt x="0" y="501015"/>
                    <a:pt x="0" y="754507"/>
                  </a:cubicBezTo>
                  <a:cubicBezTo>
                    <a:pt x="27940" y="754507"/>
                    <a:pt x="55753" y="754507"/>
                    <a:pt x="85725" y="754507"/>
                  </a:cubicBezTo>
                  <a:cubicBezTo>
                    <a:pt x="85725" y="503047"/>
                    <a:pt x="85725" y="251460"/>
                    <a:pt x="8572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" name="Group 166">
            <a:extLst>
              <a:ext uri="{FF2B5EF4-FFF2-40B4-BE49-F238E27FC236}">
                <a16:creationId xmlns:a16="http://schemas.microsoft.com/office/drawing/2014/main" id="{7E09F1BF-CA5D-11DE-E0F5-B72D8E9FE9B5}"/>
              </a:ext>
            </a:extLst>
          </p:cNvPr>
          <p:cNvGrpSpPr/>
          <p:nvPr/>
        </p:nvGrpSpPr>
        <p:grpSpPr>
          <a:xfrm>
            <a:off x="14734980" y="9662220"/>
            <a:ext cx="65340" cy="565920"/>
            <a:chOff x="0" y="0"/>
            <a:chExt cx="87120" cy="754560"/>
          </a:xfrm>
        </p:grpSpPr>
        <p:sp>
          <p:nvSpPr>
            <p:cNvPr id="25" name="Freeform 167">
              <a:extLst>
                <a:ext uri="{FF2B5EF4-FFF2-40B4-BE49-F238E27FC236}">
                  <a16:creationId xmlns:a16="http://schemas.microsoft.com/office/drawing/2014/main" id="{7419C610-37D9-802E-B997-3CE1B1760631}"/>
                </a:ext>
              </a:extLst>
            </p:cNvPr>
            <p:cNvSpPr/>
            <p:nvPr/>
          </p:nvSpPr>
          <p:spPr>
            <a:xfrm>
              <a:off x="0" y="0"/>
              <a:ext cx="87122" cy="754507"/>
            </a:xfrm>
            <a:custGeom>
              <a:avLst/>
              <a:gdLst/>
              <a:ahLst/>
              <a:cxnLst/>
              <a:rect l="l" t="t" r="r" b="b"/>
              <a:pathLst>
                <a:path w="87122" h="754507">
                  <a:moveTo>
                    <a:pt x="0" y="754507"/>
                  </a:moveTo>
                  <a:cubicBezTo>
                    <a:pt x="29718" y="754507"/>
                    <a:pt x="57404" y="754507"/>
                    <a:pt x="87122" y="754507"/>
                  </a:cubicBezTo>
                  <a:cubicBezTo>
                    <a:pt x="87122" y="503047"/>
                    <a:pt x="87122" y="251460"/>
                    <a:pt x="87122" y="0"/>
                  </a:cubicBezTo>
                  <a:cubicBezTo>
                    <a:pt x="57404" y="0"/>
                    <a:pt x="29718" y="0"/>
                    <a:pt x="0" y="0"/>
                  </a:cubicBezTo>
                  <a:cubicBezTo>
                    <a:pt x="0" y="251460"/>
                    <a:pt x="0" y="503047"/>
                    <a:pt x="0" y="7545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" name="Group 168">
            <a:extLst>
              <a:ext uri="{FF2B5EF4-FFF2-40B4-BE49-F238E27FC236}">
                <a16:creationId xmlns:a16="http://schemas.microsoft.com/office/drawing/2014/main" id="{8CB2DBB4-4258-71ED-A6C6-9C8A0EB597B6}"/>
              </a:ext>
            </a:extLst>
          </p:cNvPr>
          <p:cNvGrpSpPr/>
          <p:nvPr/>
        </p:nvGrpSpPr>
        <p:grpSpPr>
          <a:xfrm>
            <a:off x="17243820" y="8762040"/>
            <a:ext cx="617760" cy="82620"/>
            <a:chOff x="0" y="0"/>
            <a:chExt cx="823680" cy="110160"/>
          </a:xfrm>
        </p:grpSpPr>
        <p:sp>
          <p:nvSpPr>
            <p:cNvPr id="27" name="Freeform 169">
              <a:extLst>
                <a:ext uri="{FF2B5EF4-FFF2-40B4-BE49-F238E27FC236}">
                  <a16:creationId xmlns:a16="http://schemas.microsoft.com/office/drawing/2014/main" id="{D9FB0BD4-F363-DA6A-5788-27880D05DA15}"/>
                </a:ext>
              </a:extLst>
            </p:cNvPr>
            <p:cNvSpPr/>
            <p:nvPr/>
          </p:nvSpPr>
          <p:spPr>
            <a:xfrm>
              <a:off x="-2159" y="0"/>
              <a:ext cx="825754" cy="110236"/>
            </a:xfrm>
            <a:custGeom>
              <a:avLst/>
              <a:gdLst/>
              <a:ahLst/>
              <a:cxnLst/>
              <a:rect l="l" t="t" r="r" b="b"/>
              <a:pathLst>
                <a:path w="825754" h="110236">
                  <a:moveTo>
                    <a:pt x="342011" y="26035"/>
                  </a:moveTo>
                  <a:cubicBezTo>
                    <a:pt x="390017" y="26035"/>
                    <a:pt x="439928" y="26035"/>
                    <a:pt x="489966" y="26035"/>
                  </a:cubicBezTo>
                  <a:cubicBezTo>
                    <a:pt x="489966" y="16002"/>
                    <a:pt x="489966" y="8001"/>
                    <a:pt x="489966" y="0"/>
                  </a:cubicBezTo>
                  <a:cubicBezTo>
                    <a:pt x="435991" y="0"/>
                    <a:pt x="384048" y="0"/>
                    <a:pt x="331978" y="0"/>
                  </a:cubicBezTo>
                  <a:cubicBezTo>
                    <a:pt x="331978" y="0"/>
                    <a:pt x="329946" y="2032"/>
                    <a:pt x="329946" y="2032"/>
                  </a:cubicBezTo>
                  <a:cubicBezTo>
                    <a:pt x="327914" y="32131"/>
                    <a:pt x="327914" y="32131"/>
                    <a:pt x="297942" y="32131"/>
                  </a:cubicBezTo>
                  <a:cubicBezTo>
                    <a:pt x="213995" y="32131"/>
                    <a:pt x="131953" y="32131"/>
                    <a:pt x="48006" y="32131"/>
                  </a:cubicBezTo>
                  <a:cubicBezTo>
                    <a:pt x="16002" y="32131"/>
                    <a:pt x="0" y="44196"/>
                    <a:pt x="0" y="68199"/>
                  </a:cubicBezTo>
                  <a:cubicBezTo>
                    <a:pt x="0" y="94234"/>
                    <a:pt x="16002" y="108204"/>
                    <a:pt x="48006" y="108204"/>
                  </a:cubicBezTo>
                  <a:cubicBezTo>
                    <a:pt x="120015" y="108204"/>
                    <a:pt x="193929" y="108204"/>
                    <a:pt x="265938" y="108204"/>
                  </a:cubicBezTo>
                  <a:cubicBezTo>
                    <a:pt x="363855" y="108204"/>
                    <a:pt x="461899" y="108204"/>
                    <a:pt x="557784" y="108204"/>
                  </a:cubicBezTo>
                  <a:cubicBezTo>
                    <a:pt x="629793" y="108204"/>
                    <a:pt x="699770" y="110236"/>
                    <a:pt x="769747" y="108204"/>
                  </a:cubicBezTo>
                  <a:cubicBezTo>
                    <a:pt x="797687" y="108204"/>
                    <a:pt x="811784" y="98171"/>
                    <a:pt x="817753" y="80137"/>
                  </a:cubicBezTo>
                  <a:cubicBezTo>
                    <a:pt x="825754" y="54102"/>
                    <a:pt x="807720" y="32004"/>
                    <a:pt x="779780" y="32004"/>
                  </a:cubicBezTo>
                  <a:cubicBezTo>
                    <a:pt x="703834" y="32004"/>
                    <a:pt x="629793" y="32004"/>
                    <a:pt x="555879" y="32004"/>
                  </a:cubicBezTo>
                  <a:cubicBezTo>
                    <a:pt x="483870" y="32004"/>
                    <a:pt x="411988" y="27940"/>
                    <a:pt x="342011" y="2603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" name="Group 170">
            <a:extLst>
              <a:ext uri="{FF2B5EF4-FFF2-40B4-BE49-F238E27FC236}">
                <a16:creationId xmlns:a16="http://schemas.microsoft.com/office/drawing/2014/main" id="{C157E82F-FAFD-574B-36FC-465E85ED47C1}"/>
              </a:ext>
            </a:extLst>
          </p:cNvPr>
          <p:cNvGrpSpPr/>
          <p:nvPr/>
        </p:nvGrpSpPr>
        <p:grpSpPr>
          <a:xfrm>
            <a:off x="17862660" y="9499140"/>
            <a:ext cx="61560" cy="495180"/>
            <a:chOff x="0" y="0"/>
            <a:chExt cx="82080" cy="660240"/>
          </a:xfrm>
        </p:grpSpPr>
        <p:sp>
          <p:nvSpPr>
            <p:cNvPr id="29" name="Freeform 171">
              <a:extLst>
                <a:ext uri="{FF2B5EF4-FFF2-40B4-BE49-F238E27FC236}">
                  <a16:creationId xmlns:a16="http://schemas.microsoft.com/office/drawing/2014/main" id="{22FB82D0-D297-2C49-1237-773F2EE6DE06}"/>
                </a:ext>
              </a:extLst>
            </p:cNvPr>
            <p:cNvSpPr/>
            <p:nvPr/>
          </p:nvSpPr>
          <p:spPr>
            <a:xfrm>
              <a:off x="0" y="0"/>
              <a:ext cx="82042" cy="660273"/>
            </a:xfrm>
            <a:custGeom>
              <a:avLst/>
              <a:gdLst/>
              <a:ahLst/>
              <a:cxnLst/>
              <a:rect l="l" t="t" r="r" b="b"/>
              <a:pathLst>
                <a:path w="82042" h="660273">
                  <a:moveTo>
                    <a:pt x="0" y="660273"/>
                  </a:moveTo>
                  <a:cubicBezTo>
                    <a:pt x="28067" y="660273"/>
                    <a:pt x="54102" y="660273"/>
                    <a:pt x="82042" y="660273"/>
                  </a:cubicBezTo>
                  <a:cubicBezTo>
                    <a:pt x="82042" y="440817"/>
                    <a:pt x="82042" y="219456"/>
                    <a:pt x="82042" y="0"/>
                  </a:cubicBezTo>
                  <a:cubicBezTo>
                    <a:pt x="54102" y="0"/>
                    <a:pt x="28067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" name="Group 172">
            <a:extLst>
              <a:ext uri="{FF2B5EF4-FFF2-40B4-BE49-F238E27FC236}">
                <a16:creationId xmlns:a16="http://schemas.microsoft.com/office/drawing/2014/main" id="{0361FD07-9E43-BB0D-3DD8-EFCD33DAF291}"/>
              </a:ext>
            </a:extLst>
          </p:cNvPr>
          <p:cNvGrpSpPr/>
          <p:nvPr/>
        </p:nvGrpSpPr>
        <p:grpSpPr>
          <a:xfrm>
            <a:off x="17107740" y="9499140"/>
            <a:ext cx="63180" cy="495180"/>
            <a:chOff x="0" y="0"/>
            <a:chExt cx="84240" cy="660240"/>
          </a:xfrm>
        </p:grpSpPr>
        <p:sp>
          <p:nvSpPr>
            <p:cNvPr id="31" name="Freeform 173">
              <a:extLst>
                <a:ext uri="{FF2B5EF4-FFF2-40B4-BE49-F238E27FC236}">
                  <a16:creationId xmlns:a16="http://schemas.microsoft.com/office/drawing/2014/main" id="{202219C4-9F88-F064-7103-63A8FF4279BA}"/>
                </a:ext>
              </a:extLst>
            </p:cNvPr>
            <p:cNvSpPr/>
            <p:nvPr/>
          </p:nvSpPr>
          <p:spPr>
            <a:xfrm>
              <a:off x="0" y="0"/>
              <a:ext cx="84201" cy="660273"/>
            </a:xfrm>
            <a:custGeom>
              <a:avLst/>
              <a:gdLst/>
              <a:ahLst/>
              <a:cxnLst/>
              <a:rect l="l" t="t" r="r" b="b"/>
              <a:pathLst>
                <a:path w="84201" h="660273">
                  <a:moveTo>
                    <a:pt x="0" y="660273"/>
                  </a:moveTo>
                  <a:cubicBezTo>
                    <a:pt x="28067" y="660273"/>
                    <a:pt x="56134" y="660273"/>
                    <a:pt x="84201" y="660273"/>
                  </a:cubicBezTo>
                  <a:cubicBezTo>
                    <a:pt x="84201" y="440817"/>
                    <a:pt x="84201" y="221488"/>
                    <a:pt x="84201" y="0"/>
                  </a:cubicBezTo>
                  <a:cubicBezTo>
                    <a:pt x="56134" y="0"/>
                    <a:pt x="30099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" name="Group 174">
            <a:extLst>
              <a:ext uri="{FF2B5EF4-FFF2-40B4-BE49-F238E27FC236}">
                <a16:creationId xmlns:a16="http://schemas.microsoft.com/office/drawing/2014/main" id="{D280EFEE-D163-64DA-4BDC-2855CEEEE718}"/>
              </a:ext>
            </a:extLst>
          </p:cNvPr>
          <p:cNvGrpSpPr/>
          <p:nvPr/>
        </p:nvGrpSpPr>
        <p:grpSpPr>
          <a:xfrm>
            <a:off x="17177400" y="9499140"/>
            <a:ext cx="57780" cy="495180"/>
            <a:chOff x="0" y="0"/>
            <a:chExt cx="77040" cy="660240"/>
          </a:xfrm>
        </p:grpSpPr>
        <p:sp>
          <p:nvSpPr>
            <p:cNvPr id="33" name="Freeform 175">
              <a:extLst>
                <a:ext uri="{FF2B5EF4-FFF2-40B4-BE49-F238E27FC236}">
                  <a16:creationId xmlns:a16="http://schemas.microsoft.com/office/drawing/2014/main" id="{AE32824A-6226-54A6-5610-B81DF84A7807}"/>
                </a:ext>
              </a:extLst>
            </p:cNvPr>
            <p:cNvSpPr/>
            <p:nvPr/>
          </p:nvSpPr>
          <p:spPr>
            <a:xfrm>
              <a:off x="0" y="0"/>
              <a:ext cx="77089" cy="660273"/>
            </a:xfrm>
            <a:custGeom>
              <a:avLst/>
              <a:gdLst/>
              <a:ahLst/>
              <a:cxnLst/>
              <a:rect l="l" t="t" r="r" b="b"/>
              <a:pathLst>
                <a:path w="77089" h="660273">
                  <a:moveTo>
                    <a:pt x="77089" y="0"/>
                  </a:moveTo>
                  <a:cubicBezTo>
                    <a:pt x="51308" y="0"/>
                    <a:pt x="25654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ubicBezTo>
                    <a:pt x="23749" y="660273"/>
                    <a:pt x="49403" y="660273"/>
                    <a:pt x="77089" y="660273"/>
                  </a:cubicBezTo>
                  <a:cubicBezTo>
                    <a:pt x="77089" y="440817"/>
                    <a:pt x="77089" y="221488"/>
                    <a:pt x="7708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4" name="Group 176">
            <a:extLst>
              <a:ext uri="{FF2B5EF4-FFF2-40B4-BE49-F238E27FC236}">
                <a16:creationId xmlns:a16="http://schemas.microsoft.com/office/drawing/2014/main" id="{865A1225-402B-B7E6-F18D-DF3661B15A38}"/>
              </a:ext>
            </a:extLst>
          </p:cNvPr>
          <p:cNvGrpSpPr/>
          <p:nvPr/>
        </p:nvGrpSpPr>
        <p:grpSpPr>
          <a:xfrm>
            <a:off x="17929080" y="9499140"/>
            <a:ext cx="59940" cy="495180"/>
            <a:chOff x="0" y="0"/>
            <a:chExt cx="79920" cy="660240"/>
          </a:xfrm>
        </p:grpSpPr>
        <p:sp>
          <p:nvSpPr>
            <p:cNvPr id="35" name="Freeform 177">
              <a:extLst>
                <a:ext uri="{FF2B5EF4-FFF2-40B4-BE49-F238E27FC236}">
                  <a16:creationId xmlns:a16="http://schemas.microsoft.com/office/drawing/2014/main" id="{C1DE4E0E-FCE6-8F1B-25B2-41D54BE96227}"/>
                </a:ext>
              </a:extLst>
            </p:cNvPr>
            <p:cNvSpPr/>
            <p:nvPr/>
          </p:nvSpPr>
          <p:spPr>
            <a:xfrm>
              <a:off x="0" y="0"/>
              <a:ext cx="79883" cy="660273"/>
            </a:xfrm>
            <a:custGeom>
              <a:avLst/>
              <a:gdLst/>
              <a:ahLst/>
              <a:cxnLst/>
              <a:rect l="l" t="t" r="r" b="b"/>
              <a:pathLst>
                <a:path w="79883" h="660273">
                  <a:moveTo>
                    <a:pt x="79883" y="0"/>
                  </a:moveTo>
                  <a:cubicBezTo>
                    <a:pt x="51943" y="0"/>
                    <a:pt x="26035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ubicBezTo>
                    <a:pt x="26035" y="660273"/>
                    <a:pt x="51943" y="660273"/>
                    <a:pt x="79883" y="660273"/>
                  </a:cubicBezTo>
                  <a:cubicBezTo>
                    <a:pt x="79883" y="440817"/>
                    <a:pt x="79883" y="219456"/>
                    <a:pt x="7988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6" name="Group 178">
            <a:extLst>
              <a:ext uri="{FF2B5EF4-FFF2-40B4-BE49-F238E27FC236}">
                <a16:creationId xmlns:a16="http://schemas.microsoft.com/office/drawing/2014/main" id="{40FB2ED5-76EF-B41E-E295-280747CC3363}"/>
              </a:ext>
            </a:extLst>
          </p:cNvPr>
          <p:cNvGrpSpPr/>
          <p:nvPr/>
        </p:nvGrpSpPr>
        <p:grpSpPr>
          <a:xfrm>
            <a:off x="17311320" y="9452700"/>
            <a:ext cx="481680" cy="55620"/>
            <a:chOff x="0" y="0"/>
            <a:chExt cx="642240" cy="74160"/>
          </a:xfrm>
        </p:grpSpPr>
        <p:sp>
          <p:nvSpPr>
            <p:cNvPr id="37" name="Freeform 179">
              <a:extLst>
                <a:ext uri="{FF2B5EF4-FFF2-40B4-BE49-F238E27FC236}">
                  <a16:creationId xmlns:a16="http://schemas.microsoft.com/office/drawing/2014/main" id="{D2C353A8-B9F1-5EAC-4F83-261490025F0F}"/>
                </a:ext>
              </a:extLst>
            </p:cNvPr>
            <p:cNvSpPr/>
            <p:nvPr/>
          </p:nvSpPr>
          <p:spPr>
            <a:xfrm>
              <a:off x="0" y="0"/>
              <a:ext cx="642239" cy="74168"/>
            </a:xfrm>
            <a:custGeom>
              <a:avLst/>
              <a:gdLst/>
              <a:ahLst/>
              <a:cxnLst/>
              <a:rect l="l" t="t" r="r" b="b"/>
              <a:pathLst>
                <a:path w="642239" h="74168">
                  <a:moveTo>
                    <a:pt x="0" y="74168"/>
                  </a:moveTo>
                  <a:cubicBezTo>
                    <a:pt x="213360" y="74168"/>
                    <a:pt x="426847" y="74168"/>
                    <a:pt x="642239" y="74168"/>
                  </a:cubicBezTo>
                  <a:cubicBezTo>
                    <a:pt x="642239" y="52070"/>
                    <a:pt x="642239" y="32131"/>
                    <a:pt x="642239" y="10033"/>
                  </a:cubicBezTo>
                  <a:cubicBezTo>
                    <a:pt x="642239" y="8001"/>
                    <a:pt x="636270" y="2032"/>
                    <a:pt x="632206" y="2032"/>
                  </a:cubicBezTo>
                  <a:cubicBezTo>
                    <a:pt x="628269" y="0"/>
                    <a:pt x="622300" y="0"/>
                    <a:pt x="616331" y="0"/>
                  </a:cubicBezTo>
                  <a:cubicBezTo>
                    <a:pt x="418846" y="0"/>
                    <a:pt x="221361" y="0"/>
                    <a:pt x="23876" y="0"/>
                  </a:cubicBezTo>
                  <a:cubicBezTo>
                    <a:pt x="0" y="0"/>
                    <a:pt x="0" y="0"/>
                    <a:pt x="0" y="24003"/>
                  </a:cubicBezTo>
                  <a:cubicBezTo>
                    <a:pt x="0" y="32004"/>
                    <a:pt x="0" y="40005"/>
                    <a:pt x="0" y="48006"/>
                  </a:cubicBezTo>
                  <a:cubicBezTo>
                    <a:pt x="0" y="56007"/>
                    <a:pt x="0" y="64135"/>
                    <a:pt x="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8" name="Group 180">
            <a:extLst>
              <a:ext uri="{FF2B5EF4-FFF2-40B4-BE49-F238E27FC236}">
                <a16:creationId xmlns:a16="http://schemas.microsoft.com/office/drawing/2014/main" id="{577387A0-0D0C-67B3-7F67-533EFCCC2739}"/>
              </a:ext>
            </a:extLst>
          </p:cNvPr>
          <p:cNvGrpSpPr/>
          <p:nvPr/>
        </p:nvGrpSpPr>
        <p:grpSpPr>
          <a:xfrm>
            <a:off x="17311320" y="9398160"/>
            <a:ext cx="481680" cy="51300"/>
            <a:chOff x="0" y="0"/>
            <a:chExt cx="642240" cy="68400"/>
          </a:xfrm>
        </p:grpSpPr>
        <p:sp>
          <p:nvSpPr>
            <p:cNvPr id="39" name="Freeform 181">
              <a:extLst>
                <a:ext uri="{FF2B5EF4-FFF2-40B4-BE49-F238E27FC236}">
                  <a16:creationId xmlns:a16="http://schemas.microsoft.com/office/drawing/2014/main" id="{7FE96190-74D4-248A-7978-9DAA95C16C95}"/>
                </a:ext>
              </a:extLst>
            </p:cNvPr>
            <p:cNvSpPr/>
            <p:nvPr/>
          </p:nvSpPr>
          <p:spPr>
            <a:xfrm>
              <a:off x="0" y="0"/>
              <a:ext cx="642239" cy="68453"/>
            </a:xfrm>
            <a:custGeom>
              <a:avLst/>
              <a:gdLst/>
              <a:ahLst/>
              <a:cxnLst/>
              <a:rect l="l" t="t" r="r" b="b"/>
              <a:pathLst>
                <a:path w="642239" h="68453">
                  <a:moveTo>
                    <a:pt x="642239" y="68453"/>
                  </a:moveTo>
                  <a:cubicBezTo>
                    <a:pt x="642239" y="44323"/>
                    <a:pt x="642239" y="22225"/>
                    <a:pt x="642239" y="0"/>
                  </a:cubicBezTo>
                  <a:cubicBezTo>
                    <a:pt x="426847" y="0"/>
                    <a:pt x="213360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213360" y="68453"/>
                    <a:pt x="426847" y="68453"/>
                    <a:pt x="642239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0" name="Group 182">
            <a:extLst>
              <a:ext uri="{FF2B5EF4-FFF2-40B4-BE49-F238E27FC236}">
                <a16:creationId xmlns:a16="http://schemas.microsoft.com/office/drawing/2014/main" id="{837D0ABE-62DE-A64C-31C6-48F0FE207478}"/>
              </a:ext>
            </a:extLst>
          </p:cNvPr>
          <p:cNvGrpSpPr/>
          <p:nvPr/>
        </p:nvGrpSpPr>
        <p:grpSpPr>
          <a:xfrm>
            <a:off x="15773400" y="8760420"/>
            <a:ext cx="174420" cy="143640"/>
            <a:chOff x="0" y="0"/>
            <a:chExt cx="232560" cy="191520"/>
          </a:xfrm>
        </p:grpSpPr>
        <p:sp>
          <p:nvSpPr>
            <p:cNvPr id="41" name="Freeform 183">
              <a:extLst>
                <a:ext uri="{FF2B5EF4-FFF2-40B4-BE49-F238E27FC236}">
                  <a16:creationId xmlns:a16="http://schemas.microsoft.com/office/drawing/2014/main" id="{1AFFD5E0-581D-E839-6433-F6BCC5CC1A35}"/>
                </a:ext>
              </a:extLst>
            </p:cNvPr>
            <p:cNvSpPr/>
            <p:nvPr/>
          </p:nvSpPr>
          <p:spPr>
            <a:xfrm>
              <a:off x="0" y="0"/>
              <a:ext cx="232537" cy="191643"/>
            </a:xfrm>
            <a:custGeom>
              <a:avLst/>
              <a:gdLst/>
              <a:ahLst/>
              <a:cxnLst/>
              <a:rect l="l" t="t" r="r" b="b"/>
              <a:pathLst>
                <a:path w="232537" h="191643">
                  <a:moveTo>
                    <a:pt x="232537" y="8001"/>
                  </a:moveTo>
                  <a:cubicBezTo>
                    <a:pt x="208661" y="5969"/>
                    <a:pt x="186817" y="2032"/>
                    <a:pt x="162941" y="2032"/>
                  </a:cubicBezTo>
                  <a:cubicBezTo>
                    <a:pt x="123190" y="0"/>
                    <a:pt x="83439" y="0"/>
                    <a:pt x="43688" y="0"/>
                  </a:cubicBezTo>
                  <a:cubicBezTo>
                    <a:pt x="37719" y="0"/>
                    <a:pt x="31750" y="2032"/>
                    <a:pt x="25781" y="2032"/>
                  </a:cubicBezTo>
                  <a:cubicBezTo>
                    <a:pt x="0" y="11938"/>
                    <a:pt x="0" y="11938"/>
                    <a:pt x="0" y="41910"/>
                  </a:cubicBezTo>
                  <a:cubicBezTo>
                    <a:pt x="0" y="77851"/>
                    <a:pt x="0" y="115697"/>
                    <a:pt x="0" y="153670"/>
                  </a:cubicBezTo>
                  <a:cubicBezTo>
                    <a:pt x="0" y="179578"/>
                    <a:pt x="5969" y="189611"/>
                    <a:pt x="33782" y="189611"/>
                  </a:cubicBezTo>
                  <a:cubicBezTo>
                    <a:pt x="89408" y="191643"/>
                    <a:pt x="147066" y="191643"/>
                    <a:pt x="202692" y="189611"/>
                  </a:cubicBezTo>
                  <a:cubicBezTo>
                    <a:pt x="226568" y="189611"/>
                    <a:pt x="232537" y="181610"/>
                    <a:pt x="232537" y="157734"/>
                  </a:cubicBezTo>
                  <a:cubicBezTo>
                    <a:pt x="232537" y="109855"/>
                    <a:pt x="232537" y="61976"/>
                    <a:pt x="232537" y="81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2" name="Group 184">
            <a:extLst>
              <a:ext uri="{FF2B5EF4-FFF2-40B4-BE49-F238E27FC236}">
                <a16:creationId xmlns:a16="http://schemas.microsoft.com/office/drawing/2014/main" id="{62C6B25F-16DA-C8DF-DFF3-8CE31126995F}"/>
              </a:ext>
            </a:extLst>
          </p:cNvPr>
          <p:cNvGrpSpPr/>
          <p:nvPr/>
        </p:nvGrpSpPr>
        <p:grpSpPr>
          <a:xfrm>
            <a:off x="15594660" y="9050940"/>
            <a:ext cx="78300" cy="286200"/>
            <a:chOff x="0" y="0"/>
            <a:chExt cx="104400" cy="381600"/>
          </a:xfrm>
        </p:grpSpPr>
        <p:sp>
          <p:nvSpPr>
            <p:cNvPr id="43" name="Freeform 185">
              <a:extLst>
                <a:ext uri="{FF2B5EF4-FFF2-40B4-BE49-F238E27FC236}">
                  <a16:creationId xmlns:a16="http://schemas.microsoft.com/office/drawing/2014/main" id="{6BBB3628-4C36-47EB-6C90-C085A670C56C}"/>
                </a:ext>
              </a:extLst>
            </p:cNvPr>
            <p:cNvSpPr/>
            <p:nvPr/>
          </p:nvSpPr>
          <p:spPr>
            <a:xfrm>
              <a:off x="0" y="0"/>
              <a:ext cx="104521" cy="381635"/>
            </a:xfrm>
            <a:custGeom>
              <a:avLst/>
              <a:gdLst/>
              <a:ahLst/>
              <a:cxnLst/>
              <a:rect l="l" t="t" r="r" b="b"/>
              <a:pathLst>
                <a:path w="104521" h="381635">
                  <a:moveTo>
                    <a:pt x="104394" y="191770"/>
                  </a:moveTo>
                  <a:cubicBezTo>
                    <a:pt x="104394" y="137795"/>
                    <a:pt x="104394" y="81915"/>
                    <a:pt x="104394" y="25908"/>
                  </a:cubicBezTo>
                  <a:cubicBezTo>
                    <a:pt x="104394" y="3937"/>
                    <a:pt x="100330" y="2032"/>
                    <a:pt x="78359" y="2032"/>
                  </a:cubicBezTo>
                  <a:cubicBezTo>
                    <a:pt x="60325" y="2032"/>
                    <a:pt x="40259" y="2032"/>
                    <a:pt x="22098" y="0"/>
                  </a:cubicBezTo>
                  <a:cubicBezTo>
                    <a:pt x="5969" y="0"/>
                    <a:pt x="2032" y="8001"/>
                    <a:pt x="0" y="21971"/>
                  </a:cubicBezTo>
                  <a:cubicBezTo>
                    <a:pt x="0" y="45974"/>
                    <a:pt x="2032" y="69977"/>
                    <a:pt x="2032" y="95885"/>
                  </a:cubicBezTo>
                  <a:cubicBezTo>
                    <a:pt x="2032" y="181864"/>
                    <a:pt x="2032" y="269748"/>
                    <a:pt x="0" y="355600"/>
                  </a:cubicBezTo>
                  <a:cubicBezTo>
                    <a:pt x="0" y="379603"/>
                    <a:pt x="2032" y="381635"/>
                    <a:pt x="26162" y="381635"/>
                  </a:cubicBezTo>
                  <a:cubicBezTo>
                    <a:pt x="44196" y="381635"/>
                    <a:pt x="62357" y="381635"/>
                    <a:pt x="82423" y="381635"/>
                  </a:cubicBezTo>
                  <a:cubicBezTo>
                    <a:pt x="102489" y="381635"/>
                    <a:pt x="104521" y="379603"/>
                    <a:pt x="104521" y="357632"/>
                  </a:cubicBezTo>
                  <a:cubicBezTo>
                    <a:pt x="104521" y="317627"/>
                    <a:pt x="104521" y="275717"/>
                    <a:pt x="104521" y="233807"/>
                  </a:cubicBezTo>
                  <a:cubicBezTo>
                    <a:pt x="104521" y="219837"/>
                    <a:pt x="104521" y="205867"/>
                    <a:pt x="104521" y="1918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4" name="Group 186">
            <a:extLst>
              <a:ext uri="{FF2B5EF4-FFF2-40B4-BE49-F238E27FC236}">
                <a16:creationId xmlns:a16="http://schemas.microsoft.com/office/drawing/2014/main" id="{DF794A1A-F256-0D97-B7DF-A5F325F8D692}"/>
              </a:ext>
            </a:extLst>
          </p:cNvPr>
          <p:cNvGrpSpPr/>
          <p:nvPr/>
        </p:nvGrpSpPr>
        <p:grpSpPr>
          <a:xfrm>
            <a:off x="16052040" y="9049860"/>
            <a:ext cx="77760" cy="287280"/>
            <a:chOff x="0" y="0"/>
            <a:chExt cx="103680" cy="383040"/>
          </a:xfrm>
        </p:grpSpPr>
        <p:sp>
          <p:nvSpPr>
            <p:cNvPr id="45" name="Freeform 187">
              <a:extLst>
                <a:ext uri="{FF2B5EF4-FFF2-40B4-BE49-F238E27FC236}">
                  <a16:creationId xmlns:a16="http://schemas.microsoft.com/office/drawing/2014/main" id="{588E0C62-3C3E-AD4C-D3BC-5D4DD1B59B86}"/>
                </a:ext>
              </a:extLst>
            </p:cNvPr>
            <p:cNvSpPr/>
            <p:nvPr/>
          </p:nvSpPr>
          <p:spPr>
            <a:xfrm>
              <a:off x="0" y="0"/>
              <a:ext cx="103759" cy="383032"/>
            </a:xfrm>
            <a:custGeom>
              <a:avLst/>
              <a:gdLst/>
              <a:ahLst/>
              <a:cxnLst/>
              <a:rect l="l" t="t" r="r" b="b"/>
              <a:pathLst>
                <a:path w="103759" h="383032">
                  <a:moveTo>
                    <a:pt x="2032" y="3937"/>
                  </a:moveTo>
                  <a:cubicBezTo>
                    <a:pt x="2032" y="13970"/>
                    <a:pt x="0" y="24003"/>
                    <a:pt x="0" y="31877"/>
                  </a:cubicBezTo>
                  <a:cubicBezTo>
                    <a:pt x="0" y="141605"/>
                    <a:pt x="0" y="251333"/>
                    <a:pt x="0" y="359029"/>
                  </a:cubicBezTo>
                  <a:cubicBezTo>
                    <a:pt x="0" y="383032"/>
                    <a:pt x="0" y="383032"/>
                    <a:pt x="21971" y="383032"/>
                  </a:cubicBezTo>
                  <a:cubicBezTo>
                    <a:pt x="41910" y="383032"/>
                    <a:pt x="59817" y="383032"/>
                    <a:pt x="77851" y="383032"/>
                  </a:cubicBezTo>
                  <a:cubicBezTo>
                    <a:pt x="97790" y="383032"/>
                    <a:pt x="101727" y="379095"/>
                    <a:pt x="101727" y="359029"/>
                  </a:cubicBezTo>
                  <a:cubicBezTo>
                    <a:pt x="103759" y="347091"/>
                    <a:pt x="101727" y="335026"/>
                    <a:pt x="101727" y="321183"/>
                  </a:cubicBezTo>
                  <a:cubicBezTo>
                    <a:pt x="101727" y="225425"/>
                    <a:pt x="101727" y="129667"/>
                    <a:pt x="101727" y="31877"/>
                  </a:cubicBezTo>
                  <a:cubicBezTo>
                    <a:pt x="101727" y="8001"/>
                    <a:pt x="97663" y="0"/>
                    <a:pt x="73787" y="2032"/>
                  </a:cubicBezTo>
                  <a:cubicBezTo>
                    <a:pt x="51816" y="3937"/>
                    <a:pt x="27940" y="3937"/>
                    <a:pt x="2032" y="39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6" name="Group 188">
            <a:extLst>
              <a:ext uri="{FF2B5EF4-FFF2-40B4-BE49-F238E27FC236}">
                <a16:creationId xmlns:a16="http://schemas.microsoft.com/office/drawing/2014/main" id="{0754BDAB-E900-A701-708C-E2DFC98910BC}"/>
              </a:ext>
            </a:extLst>
          </p:cNvPr>
          <p:cNvGrpSpPr/>
          <p:nvPr/>
        </p:nvGrpSpPr>
        <p:grpSpPr>
          <a:xfrm>
            <a:off x="17444700" y="8847360"/>
            <a:ext cx="210060" cy="144720"/>
            <a:chOff x="0" y="0"/>
            <a:chExt cx="280080" cy="192960"/>
          </a:xfrm>
        </p:grpSpPr>
        <p:sp>
          <p:nvSpPr>
            <p:cNvPr id="47" name="Freeform 189">
              <a:extLst>
                <a:ext uri="{FF2B5EF4-FFF2-40B4-BE49-F238E27FC236}">
                  <a16:creationId xmlns:a16="http://schemas.microsoft.com/office/drawing/2014/main" id="{64B44495-5765-7084-116D-165566374D54}"/>
                </a:ext>
              </a:extLst>
            </p:cNvPr>
            <p:cNvSpPr/>
            <p:nvPr/>
          </p:nvSpPr>
          <p:spPr>
            <a:xfrm>
              <a:off x="0" y="0"/>
              <a:ext cx="280162" cy="192913"/>
            </a:xfrm>
            <a:custGeom>
              <a:avLst/>
              <a:gdLst/>
              <a:ahLst/>
              <a:cxnLst/>
              <a:rect l="l" t="t" r="r" b="b"/>
              <a:pathLst>
                <a:path w="280162" h="192913">
                  <a:moveTo>
                    <a:pt x="0" y="192913"/>
                  </a:moveTo>
                  <a:cubicBezTo>
                    <a:pt x="13970" y="192913"/>
                    <a:pt x="26035" y="192913"/>
                    <a:pt x="42037" y="192913"/>
                  </a:cubicBezTo>
                  <a:cubicBezTo>
                    <a:pt x="42037" y="165100"/>
                    <a:pt x="42037" y="139192"/>
                    <a:pt x="42037" y="109347"/>
                  </a:cubicBezTo>
                  <a:cubicBezTo>
                    <a:pt x="60071" y="109347"/>
                    <a:pt x="76073" y="109347"/>
                    <a:pt x="94107" y="109347"/>
                  </a:cubicBezTo>
                  <a:cubicBezTo>
                    <a:pt x="116078" y="109347"/>
                    <a:pt x="116078" y="107315"/>
                    <a:pt x="116078" y="85471"/>
                  </a:cubicBezTo>
                  <a:cubicBezTo>
                    <a:pt x="116078" y="83439"/>
                    <a:pt x="116078" y="81534"/>
                    <a:pt x="116078" y="77470"/>
                  </a:cubicBezTo>
                  <a:cubicBezTo>
                    <a:pt x="134112" y="77470"/>
                    <a:pt x="150114" y="77470"/>
                    <a:pt x="166116" y="77470"/>
                  </a:cubicBezTo>
                  <a:cubicBezTo>
                    <a:pt x="166116" y="87376"/>
                    <a:pt x="166116" y="97409"/>
                    <a:pt x="166116" y="107315"/>
                  </a:cubicBezTo>
                  <a:cubicBezTo>
                    <a:pt x="190119" y="107315"/>
                    <a:pt x="212090" y="107315"/>
                    <a:pt x="236093" y="107315"/>
                  </a:cubicBezTo>
                  <a:cubicBezTo>
                    <a:pt x="236093" y="137160"/>
                    <a:pt x="236093" y="163068"/>
                    <a:pt x="236093" y="192913"/>
                  </a:cubicBezTo>
                  <a:cubicBezTo>
                    <a:pt x="252095" y="192913"/>
                    <a:pt x="264160" y="192913"/>
                    <a:pt x="280162" y="192913"/>
                  </a:cubicBezTo>
                  <a:cubicBezTo>
                    <a:pt x="280162" y="129286"/>
                    <a:pt x="280162" y="65659"/>
                    <a:pt x="280162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63627"/>
                    <a:pt x="0" y="127254"/>
                    <a:pt x="0" y="1929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8" name="Group 190">
            <a:extLst>
              <a:ext uri="{FF2B5EF4-FFF2-40B4-BE49-F238E27FC236}">
                <a16:creationId xmlns:a16="http://schemas.microsoft.com/office/drawing/2014/main" id="{BB16292C-4CE9-2B40-E2F8-B1894577455D}"/>
              </a:ext>
            </a:extLst>
          </p:cNvPr>
          <p:cNvGrpSpPr/>
          <p:nvPr/>
        </p:nvGrpSpPr>
        <p:grpSpPr>
          <a:xfrm>
            <a:off x="17480340" y="8931600"/>
            <a:ext cx="52380" cy="374220"/>
            <a:chOff x="0" y="0"/>
            <a:chExt cx="69840" cy="498960"/>
          </a:xfrm>
        </p:grpSpPr>
        <p:sp>
          <p:nvSpPr>
            <p:cNvPr id="49" name="Freeform 191">
              <a:extLst>
                <a:ext uri="{FF2B5EF4-FFF2-40B4-BE49-F238E27FC236}">
                  <a16:creationId xmlns:a16="http://schemas.microsoft.com/office/drawing/2014/main" id="{10B644BE-70C8-914A-F0B0-7EED30C6CCC1}"/>
                </a:ext>
              </a:extLst>
            </p:cNvPr>
            <p:cNvSpPr/>
            <p:nvPr/>
          </p:nvSpPr>
          <p:spPr>
            <a:xfrm>
              <a:off x="0" y="0"/>
              <a:ext cx="69977" cy="498983"/>
            </a:xfrm>
            <a:custGeom>
              <a:avLst/>
              <a:gdLst/>
              <a:ahLst/>
              <a:cxnLst/>
              <a:rect l="l" t="t" r="r" b="b"/>
              <a:pathLst>
                <a:path w="69977" h="498983">
                  <a:moveTo>
                    <a:pt x="0" y="498983"/>
                  </a:moveTo>
                  <a:cubicBezTo>
                    <a:pt x="19939" y="498983"/>
                    <a:pt x="37973" y="498983"/>
                    <a:pt x="57912" y="498983"/>
                  </a:cubicBezTo>
                  <a:cubicBezTo>
                    <a:pt x="61849" y="496951"/>
                    <a:pt x="65913" y="493014"/>
                    <a:pt x="67945" y="488950"/>
                  </a:cubicBezTo>
                  <a:cubicBezTo>
                    <a:pt x="69977" y="484886"/>
                    <a:pt x="67945" y="478917"/>
                    <a:pt x="67945" y="472948"/>
                  </a:cubicBezTo>
                  <a:cubicBezTo>
                    <a:pt x="67945" y="323215"/>
                    <a:pt x="67945" y="173609"/>
                    <a:pt x="67945" y="23876"/>
                  </a:cubicBezTo>
                  <a:cubicBezTo>
                    <a:pt x="67818" y="0"/>
                    <a:pt x="67818" y="0"/>
                    <a:pt x="41910" y="0"/>
                  </a:cubicBezTo>
                  <a:cubicBezTo>
                    <a:pt x="0" y="0"/>
                    <a:pt x="0" y="0"/>
                    <a:pt x="0" y="43942"/>
                  </a:cubicBezTo>
                  <a:cubicBezTo>
                    <a:pt x="0" y="187579"/>
                    <a:pt x="0" y="333375"/>
                    <a:pt x="0" y="477012"/>
                  </a:cubicBezTo>
                  <a:cubicBezTo>
                    <a:pt x="0" y="482981"/>
                    <a:pt x="0" y="490982"/>
                    <a:pt x="0" y="4989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0" name="Group 192">
            <a:extLst>
              <a:ext uri="{FF2B5EF4-FFF2-40B4-BE49-F238E27FC236}">
                <a16:creationId xmlns:a16="http://schemas.microsoft.com/office/drawing/2014/main" id="{87C6906B-DAF5-A119-A160-AB2E819E91B2}"/>
              </a:ext>
            </a:extLst>
          </p:cNvPr>
          <p:cNvGrpSpPr/>
          <p:nvPr/>
        </p:nvGrpSpPr>
        <p:grpSpPr>
          <a:xfrm>
            <a:off x="17568900" y="8929980"/>
            <a:ext cx="51300" cy="376920"/>
            <a:chOff x="0" y="0"/>
            <a:chExt cx="68400" cy="502560"/>
          </a:xfrm>
        </p:grpSpPr>
        <p:sp>
          <p:nvSpPr>
            <p:cNvPr id="51" name="Freeform 193">
              <a:extLst>
                <a:ext uri="{FF2B5EF4-FFF2-40B4-BE49-F238E27FC236}">
                  <a16:creationId xmlns:a16="http://schemas.microsoft.com/office/drawing/2014/main" id="{C7CB60CF-9B8D-0A46-E45C-5C3ED30DA435}"/>
                </a:ext>
              </a:extLst>
            </p:cNvPr>
            <p:cNvSpPr/>
            <p:nvPr/>
          </p:nvSpPr>
          <p:spPr>
            <a:xfrm>
              <a:off x="0" y="0"/>
              <a:ext cx="68453" cy="504571"/>
            </a:xfrm>
            <a:custGeom>
              <a:avLst/>
              <a:gdLst/>
              <a:ahLst/>
              <a:cxnLst/>
              <a:rect l="l" t="t" r="r" b="b"/>
              <a:pathLst>
                <a:path w="68453" h="504571">
                  <a:moveTo>
                    <a:pt x="68453" y="502539"/>
                  </a:moveTo>
                  <a:cubicBezTo>
                    <a:pt x="68453" y="464439"/>
                    <a:pt x="68453" y="430403"/>
                    <a:pt x="68453" y="396367"/>
                  </a:cubicBezTo>
                  <a:cubicBezTo>
                    <a:pt x="68453" y="298196"/>
                    <a:pt x="68453" y="200152"/>
                    <a:pt x="68453" y="104013"/>
                  </a:cubicBezTo>
                  <a:cubicBezTo>
                    <a:pt x="68453" y="74041"/>
                    <a:pt x="66421" y="45974"/>
                    <a:pt x="66421" y="17907"/>
                  </a:cubicBezTo>
                  <a:cubicBezTo>
                    <a:pt x="66421" y="5969"/>
                    <a:pt x="62357" y="2032"/>
                    <a:pt x="52324" y="2032"/>
                  </a:cubicBezTo>
                  <a:cubicBezTo>
                    <a:pt x="42291" y="2032"/>
                    <a:pt x="30226" y="2032"/>
                    <a:pt x="20193" y="2032"/>
                  </a:cubicBezTo>
                  <a:cubicBezTo>
                    <a:pt x="6096" y="0"/>
                    <a:pt x="0" y="5969"/>
                    <a:pt x="0" y="21971"/>
                  </a:cubicBezTo>
                  <a:cubicBezTo>
                    <a:pt x="0" y="52070"/>
                    <a:pt x="0" y="82042"/>
                    <a:pt x="0" y="112141"/>
                  </a:cubicBezTo>
                  <a:cubicBezTo>
                    <a:pt x="0" y="236220"/>
                    <a:pt x="0" y="358394"/>
                    <a:pt x="0" y="482600"/>
                  </a:cubicBezTo>
                  <a:cubicBezTo>
                    <a:pt x="0" y="498602"/>
                    <a:pt x="4064" y="504571"/>
                    <a:pt x="20066" y="502666"/>
                  </a:cubicBezTo>
                  <a:cubicBezTo>
                    <a:pt x="34163" y="500634"/>
                    <a:pt x="50292" y="502666"/>
                    <a:pt x="68326" y="5026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2" name="Group 194">
            <a:extLst>
              <a:ext uri="{FF2B5EF4-FFF2-40B4-BE49-F238E27FC236}">
                <a16:creationId xmlns:a16="http://schemas.microsoft.com/office/drawing/2014/main" id="{CE11C6F9-E819-9FB8-5FD2-55733A6242D9}"/>
              </a:ext>
            </a:extLst>
          </p:cNvPr>
          <p:cNvGrpSpPr/>
          <p:nvPr/>
        </p:nvGrpSpPr>
        <p:grpSpPr>
          <a:xfrm>
            <a:off x="14632920" y="9777780"/>
            <a:ext cx="100440" cy="335340"/>
            <a:chOff x="0" y="0"/>
            <a:chExt cx="133920" cy="447120"/>
          </a:xfrm>
        </p:grpSpPr>
        <p:sp>
          <p:nvSpPr>
            <p:cNvPr id="53" name="Freeform 195">
              <a:extLst>
                <a:ext uri="{FF2B5EF4-FFF2-40B4-BE49-F238E27FC236}">
                  <a16:creationId xmlns:a16="http://schemas.microsoft.com/office/drawing/2014/main" id="{F72B236B-D39F-1262-B3E1-57C38A0DB090}"/>
                </a:ext>
              </a:extLst>
            </p:cNvPr>
            <p:cNvSpPr/>
            <p:nvPr/>
          </p:nvSpPr>
          <p:spPr>
            <a:xfrm>
              <a:off x="0" y="-127"/>
              <a:ext cx="133985" cy="447294"/>
            </a:xfrm>
            <a:custGeom>
              <a:avLst/>
              <a:gdLst/>
              <a:ahLst/>
              <a:cxnLst/>
              <a:rect l="l" t="t" r="r" b="b"/>
              <a:pathLst>
                <a:path w="133985" h="447294">
                  <a:moveTo>
                    <a:pt x="107950" y="195707"/>
                  </a:moveTo>
                  <a:cubicBezTo>
                    <a:pt x="107950" y="211709"/>
                    <a:pt x="107950" y="229616"/>
                    <a:pt x="109982" y="245618"/>
                  </a:cubicBezTo>
                  <a:cubicBezTo>
                    <a:pt x="106045" y="293497"/>
                    <a:pt x="83947" y="333502"/>
                    <a:pt x="53975" y="369316"/>
                  </a:cubicBezTo>
                  <a:cubicBezTo>
                    <a:pt x="35941" y="393319"/>
                    <a:pt x="19939" y="419354"/>
                    <a:pt x="0" y="447294"/>
                  </a:cubicBezTo>
                  <a:cubicBezTo>
                    <a:pt x="45974" y="447294"/>
                    <a:pt x="87884" y="447294"/>
                    <a:pt x="131953" y="447294"/>
                  </a:cubicBezTo>
                  <a:cubicBezTo>
                    <a:pt x="131953" y="425323"/>
                    <a:pt x="131953" y="403352"/>
                    <a:pt x="131953" y="381381"/>
                  </a:cubicBezTo>
                  <a:cubicBezTo>
                    <a:pt x="101981" y="375412"/>
                    <a:pt x="101981" y="375412"/>
                    <a:pt x="104013" y="345440"/>
                  </a:cubicBezTo>
                  <a:cubicBezTo>
                    <a:pt x="104013" y="331470"/>
                    <a:pt x="106045" y="315468"/>
                    <a:pt x="107950" y="301498"/>
                  </a:cubicBezTo>
                  <a:cubicBezTo>
                    <a:pt x="105918" y="301498"/>
                    <a:pt x="105918" y="301498"/>
                    <a:pt x="105918" y="301498"/>
                  </a:cubicBezTo>
                  <a:cubicBezTo>
                    <a:pt x="113919" y="299466"/>
                    <a:pt x="121920" y="297561"/>
                    <a:pt x="131953" y="293497"/>
                  </a:cubicBezTo>
                  <a:cubicBezTo>
                    <a:pt x="131953" y="263525"/>
                    <a:pt x="131953" y="233553"/>
                    <a:pt x="131953" y="201676"/>
                  </a:cubicBezTo>
                  <a:cubicBezTo>
                    <a:pt x="131953" y="189738"/>
                    <a:pt x="131953" y="175768"/>
                    <a:pt x="133985" y="163703"/>
                  </a:cubicBezTo>
                  <a:cubicBezTo>
                    <a:pt x="133985" y="149733"/>
                    <a:pt x="128016" y="145796"/>
                    <a:pt x="115951" y="149733"/>
                  </a:cubicBezTo>
                  <a:cubicBezTo>
                    <a:pt x="105918" y="151765"/>
                    <a:pt x="104013" y="147701"/>
                    <a:pt x="104013" y="137795"/>
                  </a:cubicBezTo>
                  <a:cubicBezTo>
                    <a:pt x="101981" y="121793"/>
                    <a:pt x="104013" y="103886"/>
                    <a:pt x="101981" y="87884"/>
                  </a:cubicBezTo>
                  <a:cubicBezTo>
                    <a:pt x="101981" y="73914"/>
                    <a:pt x="105918" y="67945"/>
                    <a:pt x="120015" y="67945"/>
                  </a:cubicBezTo>
                  <a:cubicBezTo>
                    <a:pt x="123952" y="67945"/>
                    <a:pt x="128016" y="67945"/>
                    <a:pt x="131953" y="65913"/>
                  </a:cubicBezTo>
                  <a:cubicBezTo>
                    <a:pt x="131953" y="43942"/>
                    <a:pt x="131953" y="21971"/>
                    <a:pt x="131953" y="0"/>
                  </a:cubicBezTo>
                  <a:cubicBezTo>
                    <a:pt x="89916" y="127"/>
                    <a:pt x="45974" y="127"/>
                    <a:pt x="2032" y="127"/>
                  </a:cubicBezTo>
                  <a:cubicBezTo>
                    <a:pt x="18034" y="26035"/>
                    <a:pt x="34036" y="52070"/>
                    <a:pt x="49911" y="77978"/>
                  </a:cubicBezTo>
                  <a:cubicBezTo>
                    <a:pt x="53848" y="80010"/>
                    <a:pt x="57912" y="81915"/>
                    <a:pt x="59944" y="85979"/>
                  </a:cubicBezTo>
                  <a:cubicBezTo>
                    <a:pt x="85979" y="117856"/>
                    <a:pt x="103886" y="153797"/>
                    <a:pt x="107950" y="1957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4" name="Group 196">
            <a:extLst>
              <a:ext uri="{FF2B5EF4-FFF2-40B4-BE49-F238E27FC236}">
                <a16:creationId xmlns:a16="http://schemas.microsoft.com/office/drawing/2014/main" id="{B54C9AA8-041E-A13D-C858-6E028A30E5F4}"/>
              </a:ext>
            </a:extLst>
          </p:cNvPr>
          <p:cNvGrpSpPr/>
          <p:nvPr/>
        </p:nvGrpSpPr>
        <p:grpSpPr>
          <a:xfrm>
            <a:off x="17533800" y="8907300"/>
            <a:ext cx="34560" cy="398520"/>
            <a:chOff x="0" y="0"/>
            <a:chExt cx="46080" cy="531360"/>
          </a:xfrm>
        </p:grpSpPr>
        <p:sp>
          <p:nvSpPr>
            <p:cNvPr id="55" name="Freeform 197">
              <a:extLst>
                <a:ext uri="{FF2B5EF4-FFF2-40B4-BE49-F238E27FC236}">
                  <a16:creationId xmlns:a16="http://schemas.microsoft.com/office/drawing/2014/main" id="{AFCBFB46-D572-8D58-56FE-3663D87365A8}"/>
                </a:ext>
              </a:extLst>
            </p:cNvPr>
            <p:cNvSpPr/>
            <p:nvPr/>
          </p:nvSpPr>
          <p:spPr>
            <a:xfrm>
              <a:off x="0" y="0"/>
              <a:ext cx="46101" cy="531368"/>
            </a:xfrm>
            <a:custGeom>
              <a:avLst/>
              <a:gdLst/>
              <a:ahLst/>
              <a:cxnLst/>
              <a:rect l="l" t="t" r="r" b="b"/>
              <a:pathLst>
                <a:path w="46101" h="531368">
                  <a:moveTo>
                    <a:pt x="0" y="2032"/>
                  </a:moveTo>
                  <a:cubicBezTo>
                    <a:pt x="0" y="19939"/>
                    <a:pt x="0" y="33909"/>
                    <a:pt x="0" y="49911"/>
                  </a:cubicBezTo>
                  <a:cubicBezTo>
                    <a:pt x="0" y="203708"/>
                    <a:pt x="0" y="355600"/>
                    <a:pt x="2032" y="509397"/>
                  </a:cubicBezTo>
                  <a:cubicBezTo>
                    <a:pt x="2032" y="517398"/>
                    <a:pt x="4064" y="529336"/>
                    <a:pt x="8001" y="529336"/>
                  </a:cubicBezTo>
                  <a:cubicBezTo>
                    <a:pt x="18034" y="531368"/>
                    <a:pt x="30099" y="531368"/>
                    <a:pt x="42037" y="527304"/>
                  </a:cubicBezTo>
                  <a:cubicBezTo>
                    <a:pt x="44069" y="527304"/>
                    <a:pt x="46101" y="515366"/>
                    <a:pt x="46101" y="509270"/>
                  </a:cubicBezTo>
                  <a:cubicBezTo>
                    <a:pt x="46101" y="379476"/>
                    <a:pt x="46101" y="251587"/>
                    <a:pt x="46101" y="123698"/>
                  </a:cubicBezTo>
                  <a:cubicBezTo>
                    <a:pt x="46101" y="87757"/>
                    <a:pt x="46101" y="53721"/>
                    <a:pt x="46101" y="17780"/>
                  </a:cubicBezTo>
                  <a:cubicBezTo>
                    <a:pt x="46101" y="5969"/>
                    <a:pt x="42037" y="0"/>
                    <a:pt x="30099" y="2032"/>
                  </a:cubicBezTo>
                  <a:cubicBezTo>
                    <a:pt x="22098" y="2032"/>
                    <a:pt x="12065" y="2032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6" name="Group 198">
            <a:extLst>
              <a:ext uri="{FF2B5EF4-FFF2-40B4-BE49-F238E27FC236}">
                <a16:creationId xmlns:a16="http://schemas.microsoft.com/office/drawing/2014/main" id="{134572E7-C2A8-6F38-40FC-AA3F4814CBE0}"/>
              </a:ext>
            </a:extLst>
          </p:cNvPr>
          <p:cNvGrpSpPr/>
          <p:nvPr/>
        </p:nvGrpSpPr>
        <p:grpSpPr>
          <a:xfrm>
            <a:off x="15703740" y="8645400"/>
            <a:ext cx="315900" cy="40500"/>
            <a:chOff x="0" y="0"/>
            <a:chExt cx="421200" cy="54000"/>
          </a:xfrm>
        </p:grpSpPr>
        <p:sp>
          <p:nvSpPr>
            <p:cNvPr id="57" name="Freeform 199">
              <a:extLst>
                <a:ext uri="{FF2B5EF4-FFF2-40B4-BE49-F238E27FC236}">
                  <a16:creationId xmlns:a16="http://schemas.microsoft.com/office/drawing/2014/main" id="{46B94DEA-9AC9-E5FE-5239-933FF5E6145A}"/>
                </a:ext>
              </a:extLst>
            </p:cNvPr>
            <p:cNvSpPr/>
            <p:nvPr/>
          </p:nvSpPr>
          <p:spPr>
            <a:xfrm>
              <a:off x="0" y="0"/>
              <a:ext cx="421132" cy="53975"/>
            </a:xfrm>
            <a:custGeom>
              <a:avLst/>
              <a:gdLst/>
              <a:ahLst/>
              <a:cxnLst/>
              <a:rect l="l" t="t" r="r" b="b"/>
              <a:pathLst>
                <a:path w="421132" h="53975">
                  <a:moveTo>
                    <a:pt x="209550" y="53975"/>
                  </a:moveTo>
                  <a:cubicBezTo>
                    <a:pt x="269494" y="53975"/>
                    <a:pt x="329311" y="53975"/>
                    <a:pt x="389255" y="53975"/>
                  </a:cubicBezTo>
                  <a:cubicBezTo>
                    <a:pt x="411226" y="53975"/>
                    <a:pt x="421132" y="42037"/>
                    <a:pt x="419227" y="21971"/>
                  </a:cubicBezTo>
                  <a:cubicBezTo>
                    <a:pt x="415163" y="2032"/>
                    <a:pt x="399288" y="2032"/>
                    <a:pt x="387223" y="2032"/>
                  </a:cubicBezTo>
                  <a:cubicBezTo>
                    <a:pt x="371348" y="0"/>
                    <a:pt x="355346" y="0"/>
                    <a:pt x="337312" y="0"/>
                  </a:cubicBezTo>
                  <a:cubicBezTo>
                    <a:pt x="239522" y="0"/>
                    <a:pt x="141732" y="0"/>
                    <a:pt x="43815" y="2032"/>
                  </a:cubicBezTo>
                  <a:cubicBezTo>
                    <a:pt x="35941" y="2032"/>
                    <a:pt x="24003" y="0"/>
                    <a:pt x="17907" y="5969"/>
                  </a:cubicBezTo>
                  <a:cubicBezTo>
                    <a:pt x="10033" y="10033"/>
                    <a:pt x="0" y="18034"/>
                    <a:pt x="0" y="26035"/>
                  </a:cubicBezTo>
                  <a:cubicBezTo>
                    <a:pt x="0" y="34036"/>
                    <a:pt x="8001" y="43942"/>
                    <a:pt x="13970" y="50038"/>
                  </a:cubicBezTo>
                  <a:cubicBezTo>
                    <a:pt x="19939" y="53975"/>
                    <a:pt x="27940" y="52070"/>
                    <a:pt x="35941" y="53975"/>
                  </a:cubicBezTo>
                  <a:cubicBezTo>
                    <a:pt x="93853" y="53975"/>
                    <a:pt x="151765" y="53975"/>
                    <a:pt x="209550" y="539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8" name="Group 200">
            <a:extLst>
              <a:ext uri="{FF2B5EF4-FFF2-40B4-BE49-F238E27FC236}">
                <a16:creationId xmlns:a16="http://schemas.microsoft.com/office/drawing/2014/main" id="{9F43E77A-CB3B-844F-C74F-B2BAA97D6A86}"/>
              </a:ext>
            </a:extLst>
          </p:cNvPr>
          <p:cNvGrpSpPr/>
          <p:nvPr/>
        </p:nvGrpSpPr>
        <p:grpSpPr>
          <a:xfrm>
            <a:off x="17329140" y="9234000"/>
            <a:ext cx="146880" cy="72900"/>
            <a:chOff x="0" y="0"/>
            <a:chExt cx="195840" cy="97200"/>
          </a:xfrm>
        </p:grpSpPr>
        <p:sp>
          <p:nvSpPr>
            <p:cNvPr id="59" name="Freeform 201">
              <a:extLst>
                <a:ext uri="{FF2B5EF4-FFF2-40B4-BE49-F238E27FC236}">
                  <a16:creationId xmlns:a16="http://schemas.microsoft.com/office/drawing/2014/main" id="{DC759906-BDDA-69E9-7917-1032B4FB5E3C}"/>
                </a:ext>
              </a:extLst>
            </p:cNvPr>
            <p:cNvSpPr/>
            <p:nvPr/>
          </p:nvSpPr>
          <p:spPr>
            <a:xfrm>
              <a:off x="0" y="0"/>
              <a:ext cx="195834" cy="97282"/>
            </a:xfrm>
            <a:custGeom>
              <a:avLst/>
              <a:gdLst/>
              <a:ahLst/>
              <a:cxnLst/>
              <a:rect l="l" t="t" r="r" b="b"/>
              <a:pathLst>
                <a:path w="195834" h="97282">
                  <a:moveTo>
                    <a:pt x="195834" y="95250"/>
                  </a:moveTo>
                  <a:cubicBezTo>
                    <a:pt x="195834" y="63500"/>
                    <a:pt x="195834" y="33782"/>
                    <a:pt x="195834" y="0"/>
                  </a:cubicBezTo>
                  <a:cubicBezTo>
                    <a:pt x="159893" y="0"/>
                    <a:pt x="123952" y="0"/>
                    <a:pt x="87884" y="0"/>
                  </a:cubicBezTo>
                  <a:cubicBezTo>
                    <a:pt x="65913" y="0"/>
                    <a:pt x="45974" y="0"/>
                    <a:pt x="25908" y="5969"/>
                  </a:cubicBezTo>
                  <a:cubicBezTo>
                    <a:pt x="18034" y="5969"/>
                    <a:pt x="8001" y="17907"/>
                    <a:pt x="3937" y="25781"/>
                  </a:cubicBezTo>
                  <a:cubicBezTo>
                    <a:pt x="0" y="39624"/>
                    <a:pt x="2032" y="53594"/>
                    <a:pt x="3937" y="67437"/>
                  </a:cubicBezTo>
                  <a:cubicBezTo>
                    <a:pt x="3937" y="85344"/>
                    <a:pt x="15875" y="95250"/>
                    <a:pt x="31877" y="95250"/>
                  </a:cubicBezTo>
                  <a:cubicBezTo>
                    <a:pt x="87884" y="97282"/>
                    <a:pt x="141732" y="95250"/>
                    <a:pt x="195707" y="95250"/>
                  </a:cubicBezTo>
                  <a:close/>
                  <a:moveTo>
                    <a:pt x="59944" y="29718"/>
                  </a:moveTo>
                  <a:cubicBezTo>
                    <a:pt x="69977" y="31750"/>
                    <a:pt x="77978" y="37592"/>
                    <a:pt x="77978" y="49530"/>
                  </a:cubicBezTo>
                  <a:cubicBezTo>
                    <a:pt x="75946" y="61468"/>
                    <a:pt x="69977" y="67437"/>
                    <a:pt x="58039" y="67437"/>
                  </a:cubicBezTo>
                  <a:cubicBezTo>
                    <a:pt x="46101" y="67437"/>
                    <a:pt x="40005" y="59563"/>
                    <a:pt x="40005" y="47625"/>
                  </a:cubicBezTo>
                  <a:cubicBezTo>
                    <a:pt x="40005" y="35687"/>
                    <a:pt x="48006" y="29718"/>
                    <a:pt x="59944" y="2971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0" name="Group 202">
            <a:extLst>
              <a:ext uri="{FF2B5EF4-FFF2-40B4-BE49-F238E27FC236}">
                <a16:creationId xmlns:a16="http://schemas.microsoft.com/office/drawing/2014/main" id="{3C767184-ADC8-9603-DB14-06F9EB0E2FC2}"/>
              </a:ext>
            </a:extLst>
          </p:cNvPr>
          <p:cNvGrpSpPr/>
          <p:nvPr/>
        </p:nvGrpSpPr>
        <p:grpSpPr>
          <a:xfrm>
            <a:off x="17623980" y="9234000"/>
            <a:ext cx="147960" cy="72900"/>
            <a:chOff x="0" y="0"/>
            <a:chExt cx="197280" cy="97200"/>
          </a:xfrm>
        </p:grpSpPr>
        <p:sp>
          <p:nvSpPr>
            <p:cNvPr id="61" name="Freeform 203">
              <a:extLst>
                <a:ext uri="{FF2B5EF4-FFF2-40B4-BE49-F238E27FC236}">
                  <a16:creationId xmlns:a16="http://schemas.microsoft.com/office/drawing/2014/main" id="{677248CC-3313-479D-26BB-26E8769823F4}"/>
                </a:ext>
              </a:extLst>
            </p:cNvPr>
            <p:cNvSpPr/>
            <p:nvPr/>
          </p:nvSpPr>
          <p:spPr>
            <a:xfrm>
              <a:off x="0" y="0"/>
              <a:ext cx="197358" cy="97282"/>
            </a:xfrm>
            <a:custGeom>
              <a:avLst/>
              <a:gdLst/>
              <a:ahLst/>
              <a:cxnLst/>
              <a:rect l="l" t="t" r="r" b="b"/>
              <a:pathLst>
                <a:path w="197358" h="97282">
                  <a:moveTo>
                    <a:pt x="0" y="2032"/>
                  </a:moveTo>
                  <a:cubicBezTo>
                    <a:pt x="0" y="31750"/>
                    <a:pt x="0" y="61468"/>
                    <a:pt x="0" y="95250"/>
                  </a:cubicBezTo>
                  <a:cubicBezTo>
                    <a:pt x="17907" y="95250"/>
                    <a:pt x="33909" y="95250"/>
                    <a:pt x="49784" y="95250"/>
                  </a:cubicBezTo>
                  <a:cubicBezTo>
                    <a:pt x="81661" y="95250"/>
                    <a:pt x="115570" y="93218"/>
                    <a:pt x="149479" y="95250"/>
                  </a:cubicBezTo>
                  <a:cubicBezTo>
                    <a:pt x="191389" y="97282"/>
                    <a:pt x="197358" y="73406"/>
                    <a:pt x="195326" y="37719"/>
                  </a:cubicBezTo>
                  <a:cubicBezTo>
                    <a:pt x="193294" y="9906"/>
                    <a:pt x="181356" y="2032"/>
                    <a:pt x="151384" y="2032"/>
                  </a:cubicBezTo>
                  <a:cubicBezTo>
                    <a:pt x="101600" y="0"/>
                    <a:pt x="51816" y="2032"/>
                    <a:pt x="0" y="2032"/>
                  </a:cubicBezTo>
                  <a:close/>
                  <a:moveTo>
                    <a:pt x="131572" y="67437"/>
                  </a:moveTo>
                  <a:cubicBezTo>
                    <a:pt x="127635" y="63500"/>
                    <a:pt x="119634" y="55499"/>
                    <a:pt x="119634" y="47625"/>
                  </a:cubicBezTo>
                  <a:cubicBezTo>
                    <a:pt x="117602" y="37719"/>
                    <a:pt x="127635" y="29718"/>
                    <a:pt x="137541" y="29718"/>
                  </a:cubicBezTo>
                  <a:cubicBezTo>
                    <a:pt x="149479" y="29718"/>
                    <a:pt x="157480" y="37592"/>
                    <a:pt x="157480" y="49530"/>
                  </a:cubicBezTo>
                  <a:cubicBezTo>
                    <a:pt x="155448" y="61468"/>
                    <a:pt x="149479" y="67437"/>
                    <a:pt x="131572" y="674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2" name="Group 204">
            <a:extLst>
              <a:ext uri="{FF2B5EF4-FFF2-40B4-BE49-F238E27FC236}">
                <a16:creationId xmlns:a16="http://schemas.microsoft.com/office/drawing/2014/main" id="{D11C2084-E339-6EDA-E7C9-AF89E8039F48}"/>
              </a:ext>
            </a:extLst>
          </p:cNvPr>
          <p:cNvGrpSpPr/>
          <p:nvPr/>
        </p:nvGrpSpPr>
        <p:grpSpPr>
          <a:xfrm>
            <a:off x="17420400" y="9347940"/>
            <a:ext cx="257040" cy="48060"/>
            <a:chOff x="0" y="0"/>
            <a:chExt cx="342720" cy="64080"/>
          </a:xfrm>
        </p:grpSpPr>
        <p:sp>
          <p:nvSpPr>
            <p:cNvPr id="63" name="Freeform 205">
              <a:extLst>
                <a:ext uri="{FF2B5EF4-FFF2-40B4-BE49-F238E27FC236}">
                  <a16:creationId xmlns:a16="http://schemas.microsoft.com/office/drawing/2014/main" id="{A4BCD522-17A6-6724-D3A0-FA1362A3BDF9}"/>
                </a:ext>
              </a:extLst>
            </p:cNvPr>
            <p:cNvSpPr/>
            <p:nvPr/>
          </p:nvSpPr>
          <p:spPr>
            <a:xfrm>
              <a:off x="0" y="0"/>
              <a:ext cx="342646" cy="64135"/>
            </a:xfrm>
            <a:custGeom>
              <a:avLst/>
              <a:gdLst/>
              <a:ahLst/>
              <a:cxnLst/>
              <a:rect l="l" t="t" r="r" b="b"/>
              <a:pathLst>
                <a:path w="342646" h="64135">
                  <a:moveTo>
                    <a:pt x="0" y="62103"/>
                  </a:moveTo>
                  <a:cubicBezTo>
                    <a:pt x="41783" y="64135"/>
                    <a:pt x="43815" y="64135"/>
                    <a:pt x="41783" y="40132"/>
                  </a:cubicBezTo>
                  <a:cubicBezTo>
                    <a:pt x="63754" y="40132"/>
                    <a:pt x="85598" y="40132"/>
                    <a:pt x="109474" y="40132"/>
                  </a:cubicBezTo>
                  <a:cubicBezTo>
                    <a:pt x="109474" y="46101"/>
                    <a:pt x="111506" y="54102"/>
                    <a:pt x="111506" y="62103"/>
                  </a:cubicBezTo>
                  <a:cubicBezTo>
                    <a:pt x="151384" y="62103"/>
                    <a:pt x="191262" y="62103"/>
                    <a:pt x="233045" y="62103"/>
                  </a:cubicBezTo>
                  <a:cubicBezTo>
                    <a:pt x="235077" y="54102"/>
                    <a:pt x="235077" y="48133"/>
                    <a:pt x="236982" y="40132"/>
                  </a:cubicBezTo>
                  <a:cubicBezTo>
                    <a:pt x="258953" y="40132"/>
                    <a:pt x="280797" y="40132"/>
                    <a:pt x="302768" y="40132"/>
                  </a:cubicBezTo>
                  <a:cubicBezTo>
                    <a:pt x="302768" y="46101"/>
                    <a:pt x="304800" y="54102"/>
                    <a:pt x="304800" y="62103"/>
                  </a:cubicBezTo>
                  <a:cubicBezTo>
                    <a:pt x="316738" y="62103"/>
                    <a:pt x="328676" y="62103"/>
                    <a:pt x="342646" y="62103"/>
                  </a:cubicBezTo>
                  <a:cubicBezTo>
                    <a:pt x="334645" y="42037"/>
                    <a:pt x="324739" y="24003"/>
                    <a:pt x="314706" y="4064"/>
                  </a:cubicBezTo>
                  <a:cubicBezTo>
                    <a:pt x="312674" y="2032"/>
                    <a:pt x="306705" y="0"/>
                    <a:pt x="302768" y="0"/>
                  </a:cubicBezTo>
                  <a:cubicBezTo>
                    <a:pt x="217170" y="0"/>
                    <a:pt x="131572" y="0"/>
                    <a:pt x="45847" y="0"/>
                  </a:cubicBezTo>
                  <a:cubicBezTo>
                    <a:pt x="39878" y="0"/>
                    <a:pt x="33909" y="2032"/>
                    <a:pt x="31877" y="5969"/>
                  </a:cubicBezTo>
                  <a:cubicBezTo>
                    <a:pt x="19939" y="21971"/>
                    <a:pt x="11938" y="42037"/>
                    <a:pt x="0" y="6210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4" name="Group 206">
            <a:extLst>
              <a:ext uri="{FF2B5EF4-FFF2-40B4-BE49-F238E27FC236}">
                <a16:creationId xmlns:a16="http://schemas.microsoft.com/office/drawing/2014/main" id="{BA1FF154-D776-BA23-4F54-1576134798C4}"/>
              </a:ext>
            </a:extLst>
          </p:cNvPr>
          <p:cNvGrpSpPr/>
          <p:nvPr/>
        </p:nvGrpSpPr>
        <p:grpSpPr>
          <a:xfrm>
            <a:off x="17332380" y="9122760"/>
            <a:ext cx="143640" cy="56700"/>
            <a:chOff x="0" y="0"/>
            <a:chExt cx="191520" cy="75600"/>
          </a:xfrm>
        </p:grpSpPr>
        <p:sp>
          <p:nvSpPr>
            <p:cNvPr id="65" name="Freeform 207">
              <a:extLst>
                <a:ext uri="{FF2B5EF4-FFF2-40B4-BE49-F238E27FC236}">
                  <a16:creationId xmlns:a16="http://schemas.microsoft.com/office/drawing/2014/main" id="{EE6300A4-E90C-FD25-2896-FA9619464DE6}"/>
                </a:ext>
              </a:extLst>
            </p:cNvPr>
            <p:cNvSpPr/>
            <p:nvPr/>
          </p:nvSpPr>
          <p:spPr>
            <a:xfrm>
              <a:off x="0" y="0"/>
              <a:ext cx="191516" cy="75565"/>
            </a:xfrm>
            <a:custGeom>
              <a:avLst/>
              <a:gdLst/>
              <a:ahLst/>
              <a:cxnLst/>
              <a:rect l="l" t="t" r="r" b="b"/>
              <a:pathLst>
                <a:path w="191516" h="75565">
                  <a:moveTo>
                    <a:pt x="191516" y="0"/>
                  </a:moveTo>
                  <a:cubicBezTo>
                    <a:pt x="127635" y="0"/>
                    <a:pt x="63881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881" y="75565"/>
                    <a:pt x="127635" y="75565"/>
                    <a:pt x="191516" y="75565"/>
                  </a:cubicBezTo>
                  <a:cubicBezTo>
                    <a:pt x="191516" y="51689"/>
                    <a:pt x="191516" y="25781"/>
                    <a:pt x="1915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6" name="Group 208">
            <a:extLst>
              <a:ext uri="{FF2B5EF4-FFF2-40B4-BE49-F238E27FC236}">
                <a16:creationId xmlns:a16="http://schemas.microsoft.com/office/drawing/2014/main" id="{EC3F5751-4D8F-E85A-E163-1A94AE266F9C}"/>
              </a:ext>
            </a:extLst>
          </p:cNvPr>
          <p:cNvGrpSpPr/>
          <p:nvPr/>
        </p:nvGrpSpPr>
        <p:grpSpPr>
          <a:xfrm>
            <a:off x="17625060" y="9122760"/>
            <a:ext cx="144720" cy="56700"/>
            <a:chOff x="0" y="0"/>
            <a:chExt cx="192960" cy="75600"/>
          </a:xfrm>
        </p:grpSpPr>
        <p:sp>
          <p:nvSpPr>
            <p:cNvPr id="67" name="Freeform 209">
              <a:extLst>
                <a:ext uri="{FF2B5EF4-FFF2-40B4-BE49-F238E27FC236}">
                  <a16:creationId xmlns:a16="http://schemas.microsoft.com/office/drawing/2014/main" id="{9F71D3F5-B7C8-F1FD-8DAC-ACCC03836CE5}"/>
                </a:ext>
              </a:extLst>
            </p:cNvPr>
            <p:cNvSpPr/>
            <p:nvPr/>
          </p:nvSpPr>
          <p:spPr>
            <a:xfrm>
              <a:off x="0" y="0"/>
              <a:ext cx="192913" cy="75565"/>
            </a:xfrm>
            <a:custGeom>
              <a:avLst/>
              <a:gdLst/>
              <a:ahLst/>
              <a:cxnLst/>
              <a:rect l="l" t="t" r="r" b="b"/>
              <a:pathLst>
                <a:path w="192913" h="75565">
                  <a:moveTo>
                    <a:pt x="192913" y="75565"/>
                  </a:moveTo>
                  <a:cubicBezTo>
                    <a:pt x="192913" y="51689"/>
                    <a:pt x="192913" y="25781"/>
                    <a:pt x="192913" y="0"/>
                  </a:cubicBezTo>
                  <a:cubicBezTo>
                    <a:pt x="129286" y="0"/>
                    <a:pt x="63627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627" y="75565"/>
                    <a:pt x="127254" y="75565"/>
                    <a:pt x="192913" y="7556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8" name="Group 210">
            <a:extLst>
              <a:ext uri="{FF2B5EF4-FFF2-40B4-BE49-F238E27FC236}">
                <a16:creationId xmlns:a16="http://schemas.microsoft.com/office/drawing/2014/main" id="{D84EB376-2DDD-462E-117E-069F4980744C}"/>
              </a:ext>
            </a:extLst>
          </p:cNvPr>
          <p:cNvGrpSpPr/>
          <p:nvPr/>
        </p:nvGrpSpPr>
        <p:grpSpPr>
          <a:xfrm>
            <a:off x="17444700" y="9312300"/>
            <a:ext cx="210060" cy="31320"/>
            <a:chOff x="0" y="0"/>
            <a:chExt cx="280080" cy="41760"/>
          </a:xfrm>
        </p:grpSpPr>
        <p:sp>
          <p:nvSpPr>
            <p:cNvPr id="69" name="Freeform 211">
              <a:extLst>
                <a:ext uri="{FF2B5EF4-FFF2-40B4-BE49-F238E27FC236}">
                  <a16:creationId xmlns:a16="http://schemas.microsoft.com/office/drawing/2014/main" id="{385F5BC9-E9B0-2A03-A65F-50354330DE1D}"/>
                </a:ext>
              </a:extLst>
            </p:cNvPr>
            <p:cNvSpPr/>
            <p:nvPr/>
          </p:nvSpPr>
          <p:spPr>
            <a:xfrm>
              <a:off x="0" y="0"/>
              <a:ext cx="280035" cy="41783"/>
            </a:xfrm>
            <a:custGeom>
              <a:avLst/>
              <a:gdLst/>
              <a:ahLst/>
              <a:cxnLst/>
              <a:rect l="l" t="t" r="r" b="b"/>
              <a:pathLst>
                <a:path w="280035" h="41783">
                  <a:moveTo>
                    <a:pt x="280035" y="41783"/>
                  </a:moveTo>
                  <a:cubicBezTo>
                    <a:pt x="280035" y="27813"/>
                    <a:pt x="280035" y="13970"/>
                    <a:pt x="280035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13970"/>
                    <a:pt x="0" y="27813"/>
                    <a:pt x="0" y="41783"/>
                  </a:cubicBezTo>
                  <a:cubicBezTo>
                    <a:pt x="93980" y="41783"/>
                    <a:pt x="186055" y="41783"/>
                    <a:pt x="280035" y="417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0" name="Group 212">
            <a:extLst>
              <a:ext uri="{FF2B5EF4-FFF2-40B4-BE49-F238E27FC236}">
                <a16:creationId xmlns:a16="http://schemas.microsoft.com/office/drawing/2014/main" id="{3860896D-F7A6-0E84-1AFE-086129D4747F}"/>
              </a:ext>
            </a:extLst>
          </p:cNvPr>
          <p:cNvGrpSpPr/>
          <p:nvPr/>
        </p:nvGrpSpPr>
        <p:grpSpPr>
          <a:xfrm>
            <a:off x="15837660" y="8688600"/>
            <a:ext cx="45900" cy="68580"/>
            <a:chOff x="0" y="0"/>
            <a:chExt cx="61200" cy="91440"/>
          </a:xfrm>
        </p:grpSpPr>
        <p:sp>
          <p:nvSpPr>
            <p:cNvPr id="71" name="Freeform 213">
              <a:extLst>
                <a:ext uri="{FF2B5EF4-FFF2-40B4-BE49-F238E27FC236}">
                  <a16:creationId xmlns:a16="http://schemas.microsoft.com/office/drawing/2014/main" id="{D6964F06-E284-52B3-DDA9-662B9A1C44E3}"/>
                </a:ext>
              </a:extLst>
            </p:cNvPr>
            <p:cNvSpPr/>
            <p:nvPr/>
          </p:nvSpPr>
          <p:spPr>
            <a:xfrm>
              <a:off x="0" y="0"/>
              <a:ext cx="61214" cy="91440"/>
            </a:xfrm>
            <a:custGeom>
              <a:avLst/>
              <a:gdLst/>
              <a:ahLst/>
              <a:cxnLst/>
              <a:rect l="l" t="t" r="r" b="b"/>
              <a:pathLst>
                <a:path w="61214" h="91440">
                  <a:moveTo>
                    <a:pt x="0" y="91440"/>
                  </a:moveTo>
                  <a:cubicBezTo>
                    <a:pt x="19685" y="91440"/>
                    <a:pt x="41402" y="91440"/>
                    <a:pt x="61214" y="91440"/>
                  </a:cubicBezTo>
                  <a:cubicBezTo>
                    <a:pt x="61214" y="61595"/>
                    <a:pt x="61214" y="31750"/>
                    <a:pt x="61214" y="0"/>
                  </a:cubicBezTo>
                  <a:cubicBezTo>
                    <a:pt x="41402" y="0"/>
                    <a:pt x="21717" y="0"/>
                    <a:pt x="0" y="0"/>
                  </a:cubicBezTo>
                  <a:cubicBezTo>
                    <a:pt x="0" y="29845"/>
                    <a:pt x="0" y="59690"/>
                    <a:pt x="0" y="914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2" name="Group 214">
            <a:extLst>
              <a:ext uri="{FF2B5EF4-FFF2-40B4-BE49-F238E27FC236}">
                <a16:creationId xmlns:a16="http://schemas.microsoft.com/office/drawing/2014/main" id="{B09925D9-2739-78A5-6C80-36FFD4D72102}"/>
              </a:ext>
            </a:extLst>
          </p:cNvPr>
          <p:cNvGrpSpPr/>
          <p:nvPr/>
        </p:nvGrpSpPr>
        <p:grpSpPr>
          <a:xfrm>
            <a:off x="17683920" y="9088740"/>
            <a:ext cx="79380" cy="29700"/>
            <a:chOff x="0" y="0"/>
            <a:chExt cx="105840" cy="39600"/>
          </a:xfrm>
        </p:grpSpPr>
        <p:sp>
          <p:nvSpPr>
            <p:cNvPr id="73" name="Freeform 215">
              <a:extLst>
                <a:ext uri="{FF2B5EF4-FFF2-40B4-BE49-F238E27FC236}">
                  <a16:creationId xmlns:a16="http://schemas.microsoft.com/office/drawing/2014/main" id="{84D73E1D-8067-0037-44DA-4852DB16C3EF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7823" y="39624"/>
                    <a:pt x="101727" y="25781"/>
                    <a:pt x="101727" y="17907"/>
                  </a:cubicBezTo>
                  <a:cubicBezTo>
                    <a:pt x="103759" y="10033"/>
                    <a:pt x="103759" y="127"/>
                    <a:pt x="91567" y="127"/>
                  </a:cubicBezTo>
                  <a:cubicBezTo>
                    <a:pt x="65151" y="2032"/>
                    <a:pt x="38608" y="0"/>
                    <a:pt x="12192" y="2032"/>
                  </a:cubicBezTo>
                  <a:cubicBezTo>
                    <a:pt x="8128" y="2032"/>
                    <a:pt x="2032" y="9906"/>
                    <a:pt x="2032" y="13843"/>
                  </a:cubicBezTo>
                  <a:cubicBezTo>
                    <a:pt x="0" y="21717"/>
                    <a:pt x="2032" y="29718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4" name="Group 216">
            <a:extLst>
              <a:ext uri="{FF2B5EF4-FFF2-40B4-BE49-F238E27FC236}">
                <a16:creationId xmlns:a16="http://schemas.microsoft.com/office/drawing/2014/main" id="{1B38CD9B-3DC9-BB24-4900-DE19D9682651}"/>
              </a:ext>
            </a:extLst>
          </p:cNvPr>
          <p:cNvGrpSpPr/>
          <p:nvPr/>
        </p:nvGrpSpPr>
        <p:grpSpPr>
          <a:xfrm>
            <a:off x="17338860" y="9088740"/>
            <a:ext cx="79380" cy="29700"/>
            <a:chOff x="0" y="0"/>
            <a:chExt cx="105840" cy="39600"/>
          </a:xfrm>
        </p:grpSpPr>
        <p:sp>
          <p:nvSpPr>
            <p:cNvPr id="75" name="Freeform 217">
              <a:extLst>
                <a:ext uri="{FF2B5EF4-FFF2-40B4-BE49-F238E27FC236}">
                  <a16:creationId xmlns:a16="http://schemas.microsoft.com/office/drawing/2014/main" id="{96747B78-D54D-BF3D-AD18-F177489699AE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3759" y="39624"/>
                    <a:pt x="103759" y="29718"/>
                    <a:pt x="101727" y="23749"/>
                  </a:cubicBezTo>
                  <a:cubicBezTo>
                    <a:pt x="101727" y="15875"/>
                    <a:pt x="107823" y="2032"/>
                    <a:pt x="91567" y="2032"/>
                  </a:cubicBezTo>
                  <a:cubicBezTo>
                    <a:pt x="65151" y="0"/>
                    <a:pt x="38608" y="0"/>
                    <a:pt x="10160" y="2032"/>
                  </a:cubicBezTo>
                  <a:cubicBezTo>
                    <a:pt x="8128" y="2032"/>
                    <a:pt x="2032" y="7874"/>
                    <a:pt x="2032" y="11938"/>
                  </a:cubicBezTo>
                  <a:cubicBezTo>
                    <a:pt x="0" y="19812"/>
                    <a:pt x="2032" y="27813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6" name="Group 218">
            <a:extLst>
              <a:ext uri="{FF2B5EF4-FFF2-40B4-BE49-F238E27FC236}">
                <a16:creationId xmlns:a16="http://schemas.microsoft.com/office/drawing/2014/main" id="{FC19C91D-AFA7-AA35-B28A-32CE94D2A65A}"/>
              </a:ext>
            </a:extLst>
          </p:cNvPr>
          <p:cNvGrpSpPr/>
          <p:nvPr/>
        </p:nvGrpSpPr>
        <p:grpSpPr>
          <a:xfrm>
            <a:off x="17706060" y="9185940"/>
            <a:ext cx="34560" cy="46440"/>
            <a:chOff x="0" y="0"/>
            <a:chExt cx="46080" cy="61920"/>
          </a:xfrm>
        </p:grpSpPr>
        <p:sp>
          <p:nvSpPr>
            <p:cNvPr id="77" name="Freeform 219">
              <a:extLst>
                <a:ext uri="{FF2B5EF4-FFF2-40B4-BE49-F238E27FC236}">
                  <a16:creationId xmlns:a16="http://schemas.microsoft.com/office/drawing/2014/main" id="{627655C9-6CA0-8E0D-88DA-F197A495E5C5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6101" y="0"/>
                  </a:moveTo>
                  <a:cubicBezTo>
                    <a:pt x="30099" y="0"/>
                    <a:pt x="16002" y="0"/>
                    <a:pt x="0" y="0"/>
                  </a:cubicBezTo>
                  <a:cubicBezTo>
                    <a:pt x="0" y="16002"/>
                    <a:pt x="0" y="33909"/>
                    <a:pt x="0" y="51943"/>
                  </a:cubicBezTo>
                  <a:cubicBezTo>
                    <a:pt x="0" y="53975"/>
                    <a:pt x="5969" y="59944"/>
                    <a:pt x="8001" y="59944"/>
                  </a:cubicBezTo>
                  <a:cubicBezTo>
                    <a:pt x="18034" y="61976"/>
                    <a:pt x="26035" y="61976"/>
                    <a:pt x="36068" y="59944"/>
                  </a:cubicBezTo>
                  <a:cubicBezTo>
                    <a:pt x="40132" y="59944"/>
                    <a:pt x="46101" y="53975"/>
                    <a:pt x="46101" y="48006"/>
                  </a:cubicBezTo>
                  <a:cubicBezTo>
                    <a:pt x="46101" y="32004"/>
                    <a:pt x="46101" y="16002"/>
                    <a:pt x="46101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8" name="Group 220">
            <a:extLst>
              <a:ext uri="{FF2B5EF4-FFF2-40B4-BE49-F238E27FC236}">
                <a16:creationId xmlns:a16="http://schemas.microsoft.com/office/drawing/2014/main" id="{1BCE098A-E3F8-2245-565D-A2893EF23934}"/>
              </a:ext>
            </a:extLst>
          </p:cNvPr>
          <p:cNvGrpSpPr/>
          <p:nvPr/>
        </p:nvGrpSpPr>
        <p:grpSpPr>
          <a:xfrm>
            <a:off x="17361540" y="9185940"/>
            <a:ext cx="34560" cy="46440"/>
            <a:chOff x="0" y="0"/>
            <a:chExt cx="46080" cy="61920"/>
          </a:xfrm>
        </p:grpSpPr>
        <p:sp>
          <p:nvSpPr>
            <p:cNvPr id="79" name="Freeform 221">
              <a:extLst>
                <a:ext uri="{FF2B5EF4-FFF2-40B4-BE49-F238E27FC236}">
                  <a16:creationId xmlns:a16="http://schemas.microsoft.com/office/drawing/2014/main" id="{0ED9A145-7F68-7732-796B-8812D1734B46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2037" y="0"/>
                  </a:moveTo>
                  <a:cubicBezTo>
                    <a:pt x="28067" y="0"/>
                    <a:pt x="16002" y="0"/>
                    <a:pt x="0" y="0"/>
                  </a:cubicBezTo>
                  <a:cubicBezTo>
                    <a:pt x="0" y="18034"/>
                    <a:pt x="0" y="33909"/>
                    <a:pt x="0" y="51943"/>
                  </a:cubicBezTo>
                  <a:cubicBezTo>
                    <a:pt x="2032" y="53975"/>
                    <a:pt x="5969" y="57912"/>
                    <a:pt x="10033" y="61976"/>
                  </a:cubicBezTo>
                  <a:cubicBezTo>
                    <a:pt x="12065" y="61976"/>
                    <a:pt x="14097" y="61976"/>
                    <a:pt x="16002" y="61976"/>
                  </a:cubicBezTo>
                  <a:cubicBezTo>
                    <a:pt x="46101" y="61976"/>
                    <a:pt x="46101" y="61976"/>
                    <a:pt x="42037" y="32004"/>
                  </a:cubicBezTo>
                  <a:cubicBezTo>
                    <a:pt x="42037" y="20066"/>
                    <a:pt x="42037" y="10033"/>
                    <a:pt x="4203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0" name="Group 222">
            <a:extLst>
              <a:ext uri="{FF2B5EF4-FFF2-40B4-BE49-F238E27FC236}">
                <a16:creationId xmlns:a16="http://schemas.microsoft.com/office/drawing/2014/main" id="{089D0653-A6B2-6729-52AD-FC89FA641E70}"/>
              </a:ext>
            </a:extLst>
          </p:cNvPr>
          <p:cNvGrpSpPr/>
          <p:nvPr/>
        </p:nvGrpSpPr>
        <p:grpSpPr>
          <a:xfrm>
            <a:off x="14711220" y="10003500"/>
            <a:ext cx="21060" cy="55620"/>
            <a:chOff x="0" y="0"/>
            <a:chExt cx="28080" cy="74160"/>
          </a:xfrm>
        </p:grpSpPr>
        <p:sp>
          <p:nvSpPr>
            <p:cNvPr id="81" name="Freeform 223">
              <a:extLst>
                <a:ext uri="{FF2B5EF4-FFF2-40B4-BE49-F238E27FC236}">
                  <a16:creationId xmlns:a16="http://schemas.microsoft.com/office/drawing/2014/main" id="{E7982F71-489D-1AE8-DA0B-C341C59CB2F0}"/>
                </a:ext>
              </a:extLst>
            </p:cNvPr>
            <p:cNvSpPr/>
            <p:nvPr/>
          </p:nvSpPr>
          <p:spPr>
            <a:xfrm>
              <a:off x="0" y="0"/>
              <a:ext cx="28194" cy="74041"/>
            </a:xfrm>
            <a:custGeom>
              <a:avLst/>
              <a:gdLst/>
              <a:ahLst/>
              <a:cxnLst/>
              <a:rect l="l" t="t" r="r" b="b"/>
              <a:pathLst>
                <a:path w="28194" h="74041">
                  <a:moveTo>
                    <a:pt x="2032" y="0"/>
                  </a:moveTo>
                  <a:cubicBezTo>
                    <a:pt x="2032" y="20066"/>
                    <a:pt x="2032" y="40132"/>
                    <a:pt x="2032" y="60071"/>
                  </a:cubicBezTo>
                  <a:cubicBezTo>
                    <a:pt x="2032" y="70104"/>
                    <a:pt x="4064" y="74041"/>
                    <a:pt x="14097" y="74041"/>
                  </a:cubicBezTo>
                  <a:cubicBezTo>
                    <a:pt x="24130" y="74041"/>
                    <a:pt x="28194" y="69977"/>
                    <a:pt x="26162" y="60071"/>
                  </a:cubicBezTo>
                  <a:cubicBezTo>
                    <a:pt x="26162" y="40005"/>
                    <a:pt x="26162" y="21971"/>
                    <a:pt x="26162" y="1905"/>
                  </a:cubicBezTo>
                  <a:cubicBezTo>
                    <a:pt x="16002" y="2032"/>
                    <a:pt x="8001" y="0"/>
                    <a:pt x="0" y="0"/>
                  </a:cubicBezTo>
                  <a:cubicBezTo>
                    <a:pt x="0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2" name="Group 224">
            <a:extLst>
              <a:ext uri="{FF2B5EF4-FFF2-40B4-BE49-F238E27FC236}">
                <a16:creationId xmlns:a16="http://schemas.microsoft.com/office/drawing/2014/main" id="{808958D1-335D-5604-AF77-CD5253C71E90}"/>
              </a:ext>
            </a:extLst>
          </p:cNvPr>
          <p:cNvGrpSpPr/>
          <p:nvPr/>
        </p:nvGrpSpPr>
        <p:grpSpPr>
          <a:xfrm>
            <a:off x="14713380" y="9831240"/>
            <a:ext cx="19440" cy="57240"/>
            <a:chOff x="0" y="0"/>
            <a:chExt cx="25920" cy="76320"/>
          </a:xfrm>
        </p:grpSpPr>
        <p:sp>
          <p:nvSpPr>
            <p:cNvPr id="83" name="Freeform 225">
              <a:extLst>
                <a:ext uri="{FF2B5EF4-FFF2-40B4-BE49-F238E27FC236}">
                  <a16:creationId xmlns:a16="http://schemas.microsoft.com/office/drawing/2014/main" id="{709CF726-114D-836E-3367-DB574E9E6F22}"/>
                </a:ext>
              </a:extLst>
            </p:cNvPr>
            <p:cNvSpPr/>
            <p:nvPr/>
          </p:nvSpPr>
          <p:spPr>
            <a:xfrm>
              <a:off x="0" y="0"/>
              <a:ext cx="25908" cy="76327"/>
            </a:xfrm>
            <a:custGeom>
              <a:avLst/>
              <a:gdLst/>
              <a:ahLst/>
              <a:cxnLst/>
              <a:rect l="l" t="t" r="r" b="b"/>
              <a:pathLst>
                <a:path w="25908" h="76327">
                  <a:moveTo>
                    <a:pt x="23876" y="72263"/>
                  </a:moveTo>
                  <a:cubicBezTo>
                    <a:pt x="23876" y="50165"/>
                    <a:pt x="25908" y="30099"/>
                    <a:pt x="23876" y="10033"/>
                  </a:cubicBezTo>
                  <a:cubicBezTo>
                    <a:pt x="23876" y="5969"/>
                    <a:pt x="16002" y="2032"/>
                    <a:pt x="9906" y="0"/>
                  </a:cubicBezTo>
                  <a:cubicBezTo>
                    <a:pt x="8001" y="0"/>
                    <a:pt x="0" y="5969"/>
                    <a:pt x="0" y="10033"/>
                  </a:cubicBezTo>
                  <a:cubicBezTo>
                    <a:pt x="0" y="28067"/>
                    <a:pt x="0" y="46228"/>
                    <a:pt x="0" y="64262"/>
                  </a:cubicBezTo>
                  <a:cubicBezTo>
                    <a:pt x="0" y="74295"/>
                    <a:pt x="3937" y="76327"/>
                    <a:pt x="23876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4" name="Group 226">
            <a:extLst>
              <a:ext uri="{FF2B5EF4-FFF2-40B4-BE49-F238E27FC236}">
                <a16:creationId xmlns:a16="http://schemas.microsoft.com/office/drawing/2014/main" id="{1866BD57-4645-9534-5023-28D469EF9F23}"/>
              </a:ext>
            </a:extLst>
          </p:cNvPr>
          <p:cNvGrpSpPr/>
          <p:nvPr/>
        </p:nvGrpSpPr>
        <p:grpSpPr>
          <a:xfrm>
            <a:off x="13905000" y="10003500"/>
            <a:ext cx="17820" cy="57240"/>
            <a:chOff x="0" y="0"/>
            <a:chExt cx="23760" cy="76320"/>
          </a:xfrm>
        </p:grpSpPr>
        <p:sp>
          <p:nvSpPr>
            <p:cNvPr id="85" name="Freeform 227">
              <a:extLst>
                <a:ext uri="{FF2B5EF4-FFF2-40B4-BE49-F238E27FC236}">
                  <a16:creationId xmlns:a16="http://schemas.microsoft.com/office/drawing/2014/main" id="{EA692FF7-C35D-96F1-66F6-EB2F7AE556BE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0" y="2032"/>
                  </a:moveTo>
                  <a:cubicBezTo>
                    <a:pt x="0" y="24130"/>
                    <a:pt x="0" y="48260"/>
                    <a:pt x="0" y="70358"/>
                  </a:cubicBezTo>
                  <a:cubicBezTo>
                    <a:pt x="21717" y="76327"/>
                    <a:pt x="23749" y="74422"/>
                    <a:pt x="23749" y="52324"/>
                  </a:cubicBezTo>
                  <a:cubicBezTo>
                    <a:pt x="23749" y="42291"/>
                    <a:pt x="23749" y="32258"/>
                    <a:pt x="23749" y="22225"/>
                  </a:cubicBezTo>
                  <a:cubicBezTo>
                    <a:pt x="23749" y="0"/>
                    <a:pt x="23749" y="0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6" name="Group 228">
            <a:extLst>
              <a:ext uri="{FF2B5EF4-FFF2-40B4-BE49-F238E27FC236}">
                <a16:creationId xmlns:a16="http://schemas.microsoft.com/office/drawing/2014/main" id="{25873262-4AF5-85E3-655D-0DF55478DF85}"/>
              </a:ext>
            </a:extLst>
          </p:cNvPr>
          <p:cNvGrpSpPr/>
          <p:nvPr/>
        </p:nvGrpSpPr>
        <p:grpSpPr>
          <a:xfrm>
            <a:off x="14713380" y="10130940"/>
            <a:ext cx="18360" cy="51300"/>
            <a:chOff x="0" y="0"/>
            <a:chExt cx="24480" cy="68400"/>
          </a:xfrm>
        </p:grpSpPr>
        <p:sp>
          <p:nvSpPr>
            <p:cNvPr id="87" name="Freeform 229">
              <a:extLst>
                <a:ext uri="{FF2B5EF4-FFF2-40B4-BE49-F238E27FC236}">
                  <a16:creationId xmlns:a16="http://schemas.microsoft.com/office/drawing/2014/main" id="{A5E346FB-1E9A-754C-BB15-F3C663A6F6A3}"/>
                </a:ext>
              </a:extLst>
            </p:cNvPr>
            <p:cNvSpPr/>
            <p:nvPr/>
          </p:nvSpPr>
          <p:spPr>
            <a:xfrm>
              <a:off x="0" y="0"/>
              <a:ext cx="24511" cy="68453"/>
            </a:xfrm>
            <a:custGeom>
              <a:avLst/>
              <a:gdLst/>
              <a:ahLst/>
              <a:cxnLst/>
              <a:rect l="l" t="t" r="r" b="b"/>
              <a:pathLst>
                <a:path w="24511" h="68453">
                  <a:moveTo>
                    <a:pt x="0" y="0"/>
                  </a:moveTo>
                  <a:cubicBezTo>
                    <a:pt x="0" y="24130"/>
                    <a:pt x="0" y="46228"/>
                    <a:pt x="0" y="68453"/>
                  </a:cubicBezTo>
                  <a:cubicBezTo>
                    <a:pt x="8128" y="68453"/>
                    <a:pt x="16383" y="68453"/>
                    <a:pt x="24511" y="68453"/>
                  </a:cubicBezTo>
                  <a:cubicBezTo>
                    <a:pt x="24511" y="48387"/>
                    <a:pt x="24511" y="24257"/>
                    <a:pt x="24511" y="0"/>
                  </a:cubicBezTo>
                  <a:cubicBezTo>
                    <a:pt x="16383" y="0"/>
                    <a:pt x="10160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8" name="Group 230">
            <a:extLst>
              <a:ext uri="{FF2B5EF4-FFF2-40B4-BE49-F238E27FC236}">
                <a16:creationId xmlns:a16="http://schemas.microsoft.com/office/drawing/2014/main" id="{68190BC0-D3BB-9173-B316-9428FB8CD82B}"/>
              </a:ext>
            </a:extLst>
          </p:cNvPr>
          <p:cNvGrpSpPr/>
          <p:nvPr/>
        </p:nvGrpSpPr>
        <p:grpSpPr>
          <a:xfrm>
            <a:off x="13905000" y="10129320"/>
            <a:ext cx="17820" cy="55620"/>
            <a:chOff x="0" y="0"/>
            <a:chExt cx="23760" cy="74160"/>
          </a:xfrm>
        </p:grpSpPr>
        <p:sp>
          <p:nvSpPr>
            <p:cNvPr id="89" name="Freeform 231">
              <a:extLst>
                <a:ext uri="{FF2B5EF4-FFF2-40B4-BE49-F238E27FC236}">
                  <a16:creationId xmlns:a16="http://schemas.microsoft.com/office/drawing/2014/main" id="{4EAB9153-E418-7BDD-516E-1226E80680CF}"/>
                </a:ext>
              </a:extLst>
            </p:cNvPr>
            <p:cNvSpPr/>
            <p:nvPr/>
          </p:nvSpPr>
          <p:spPr>
            <a:xfrm>
              <a:off x="0" y="0"/>
              <a:ext cx="23749" cy="74168"/>
            </a:xfrm>
            <a:custGeom>
              <a:avLst/>
              <a:gdLst/>
              <a:ahLst/>
              <a:cxnLst/>
              <a:rect l="l" t="t" r="r" b="b"/>
              <a:pathLst>
                <a:path w="23749" h="74168">
                  <a:moveTo>
                    <a:pt x="0" y="4064"/>
                  </a:moveTo>
                  <a:cubicBezTo>
                    <a:pt x="0" y="26035"/>
                    <a:pt x="0" y="48133"/>
                    <a:pt x="0" y="70104"/>
                  </a:cubicBezTo>
                  <a:cubicBezTo>
                    <a:pt x="23749" y="74168"/>
                    <a:pt x="23749" y="74168"/>
                    <a:pt x="23749" y="52070"/>
                  </a:cubicBezTo>
                  <a:cubicBezTo>
                    <a:pt x="23749" y="42037"/>
                    <a:pt x="23749" y="32004"/>
                    <a:pt x="23749" y="21971"/>
                  </a:cubicBezTo>
                  <a:cubicBezTo>
                    <a:pt x="23749" y="0"/>
                    <a:pt x="23749" y="0"/>
                    <a:pt x="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0" name="Group 232">
            <a:extLst>
              <a:ext uri="{FF2B5EF4-FFF2-40B4-BE49-F238E27FC236}">
                <a16:creationId xmlns:a16="http://schemas.microsoft.com/office/drawing/2014/main" id="{DA9D4147-9A05-8DED-4FA7-667C4D236F97}"/>
              </a:ext>
            </a:extLst>
          </p:cNvPr>
          <p:cNvGrpSpPr/>
          <p:nvPr/>
        </p:nvGrpSpPr>
        <p:grpSpPr>
          <a:xfrm>
            <a:off x="14712300" y="9708660"/>
            <a:ext cx="19440" cy="55620"/>
            <a:chOff x="0" y="0"/>
            <a:chExt cx="25920" cy="74160"/>
          </a:xfrm>
        </p:grpSpPr>
        <p:sp>
          <p:nvSpPr>
            <p:cNvPr id="91" name="Freeform 233">
              <a:extLst>
                <a:ext uri="{FF2B5EF4-FFF2-40B4-BE49-F238E27FC236}">
                  <a16:creationId xmlns:a16="http://schemas.microsoft.com/office/drawing/2014/main" id="{6D78981D-9DB7-16B0-978E-653E90AC6D43}"/>
                </a:ext>
              </a:extLst>
            </p:cNvPr>
            <p:cNvSpPr/>
            <p:nvPr/>
          </p:nvSpPr>
          <p:spPr>
            <a:xfrm>
              <a:off x="0" y="0"/>
              <a:ext cx="25908" cy="74168"/>
            </a:xfrm>
            <a:custGeom>
              <a:avLst/>
              <a:gdLst/>
              <a:ahLst/>
              <a:cxnLst/>
              <a:rect l="l" t="t" r="r" b="b"/>
              <a:pathLst>
                <a:path w="25908" h="74168">
                  <a:moveTo>
                    <a:pt x="25908" y="74168"/>
                  </a:moveTo>
                  <a:cubicBezTo>
                    <a:pt x="25908" y="46101"/>
                    <a:pt x="25908" y="24003"/>
                    <a:pt x="25908" y="0"/>
                  </a:cubicBezTo>
                  <a:cubicBezTo>
                    <a:pt x="17907" y="0"/>
                    <a:pt x="9906" y="0"/>
                    <a:pt x="2032" y="0"/>
                  </a:cubicBezTo>
                  <a:cubicBezTo>
                    <a:pt x="2032" y="22098"/>
                    <a:pt x="0" y="42037"/>
                    <a:pt x="2032" y="60071"/>
                  </a:cubicBezTo>
                  <a:cubicBezTo>
                    <a:pt x="4064" y="66040"/>
                    <a:pt x="16002" y="68072"/>
                    <a:pt x="25908" y="7404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2" name="Group 234">
            <a:extLst>
              <a:ext uri="{FF2B5EF4-FFF2-40B4-BE49-F238E27FC236}">
                <a16:creationId xmlns:a16="http://schemas.microsoft.com/office/drawing/2014/main" id="{4C6E0C88-CC9D-2358-AC2A-C3C75DB8899F}"/>
              </a:ext>
            </a:extLst>
          </p:cNvPr>
          <p:cNvGrpSpPr/>
          <p:nvPr/>
        </p:nvGrpSpPr>
        <p:grpSpPr>
          <a:xfrm>
            <a:off x="13905000" y="9707040"/>
            <a:ext cx="17820" cy="54000"/>
            <a:chOff x="0" y="0"/>
            <a:chExt cx="23760" cy="72000"/>
          </a:xfrm>
        </p:grpSpPr>
        <p:sp>
          <p:nvSpPr>
            <p:cNvPr id="93" name="Freeform 235">
              <a:extLst>
                <a:ext uri="{FF2B5EF4-FFF2-40B4-BE49-F238E27FC236}">
                  <a16:creationId xmlns:a16="http://schemas.microsoft.com/office/drawing/2014/main" id="{4C558625-77E1-7E95-2E1A-0619FF7CD531}"/>
                </a:ext>
              </a:extLst>
            </p:cNvPr>
            <p:cNvSpPr/>
            <p:nvPr/>
          </p:nvSpPr>
          <p:spPr>
            <a:xfrm>
              <a:off x="0" y="0"/>
              <a:ext cx="23749" cy="72009"/>
            </a:xfrm>
            <a:custGeom>
              <a:avLst/>
              <a:gdLst/>
              <a:ahLst/>
              <a:cxnLst/>
              <a:rect l="l" t="t" r="r" b="b"/>
              <a:pathLst>
                <a:path w="23749" h="72009">
                  <a:moveTo>
                    <a:pt x="0" y="69977"/>
                  </a:moveTo>
                  <a:cubicBezTo>
                    <a:pt x="23749" y="72009"/>
                    <a:pt x="23749" y="72009"/>
                    <a:pt x="23749" y="48006"/>
                  </a:cubicBezTo>
                  <a:cubicBezTo>
                    <a:pt x="23749" y="40005"/>
                    <a:pt x="23749" y="29972"/>
                    <a:pt x="23749" y="20066"/>
                  </a:cubicBezTo>
                  <a:cubicBezTo>
                    <a:pt x="23749" y="0"/>
                    <a:pt x="23749" y="0"/>
                    <a:pt x="0" y="2032"/>
                  </a:cubicBezTo>
                  <a:cubicBezTo>
                    <a:pt x="0" y="24003"/>
                    <a:pt x="0" y="45974"/>
                    <a:pt x="0" y="6997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4" name="Group 236">
            <a:extLst>
              <a:ext uri="{FF2B5EF4-FFF2-40B4-BE49-F238E27FC236}">
                <a16:creationId xmlns:a16="http://schemas.microsoft.com/office/drawing/2014/main" id="{0893069E-8398-7846-8D3D-E7E807A32502}"/>
              </a:ext>
            </a:extLst>
          </p:cNvPr>
          <p:cNvGrpSpPr/>
          <p:nvPr/>
        </p:nvGrpSpPr>
        <p:grpSpPr>
          <a:xfrm>
            <a:off x="13904460" y="9831240"/>
            <a:ext cx="21600" cy="55620"/>
            <a:chOff x="0" y="0"/>
            <a:chExt cx="28800" cy="74160"/>
          </a:xfrm>
        </p:grpSpPr>
        <p:sp>
          <p:nvSpPr>
            <p:cNvPr id="95" name="Freeform 237">
              <a:extLst>
                <a:ext uri="{FF2B5EF4-FFF2-40B4-BE49-F238E27FC236}">
                  <a16:creationId xmlns:a16="http://schemas.microsoft.com/office/drawing/2014/main" id="{387B276B-206C-428B-8676-FC780B5D12DB}"/>
                </a:ext>
              </a:extLst>
            </p:cNvPr>
            <p:cNvSpPr/>
            <p:nvPr/>
          </p:nvSpPr>
          <p:spPr>
            <a:xfrm>
              <a:off x="0" y="0"/>
              <a:ext cx="28829" cy="74168"/>
            </a:xfrm>
            <a:custGeom>
              <a:avLst/>
              <a:gdLst/>
              <a:ahLst/>
              <a:cxnLst/>
              <a:rect l="l" t="t" r="r" b="b"/>
              <a:pathLst>
                <a:path w="28829" h="74168">
                  <a:moveTo>
                    <a:pt x="6223" y="2032"/>
                  </a:moveTo>
                  <a:cubicBezTo>
                    <a:pt x="4064" y="22098"/>
                    <a:pt x="2032" y="40132"/>
                    <a:pt x="0" y="58166"/>
                  </a:cubicBezTo>
                  <a:cubicBezTo>
                    <a:pt x="0" y="66167"/>
                    <a:pt x="0" y="74168"/>
                    <a:pt x="12319" y="74168"/>
                  </a:cubicBezTo>
                  <a:cubicBezTo>
                    <a:pt x="24638" y="74168"/>
                    <a:pt x="28829" y="68199"/>
                    <a:pt x="26670" y="58166"/>
                  </a:cubicBezTo>
                  <a:cubicBezTo>
                    <a:pt x="26670" y="46101"/>
                    <a:pt x="26670" y="32131"/>
                    <a:pt x="26670" y="20066"/>
                  </a:cubicBezTo>
                  <a:cubicBezTo>
                    <a:pt x="26797" y="0"/>
                    <a:pt x="26797" y="0"/>
                    <a:pt x="6223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6" name="Group 238">
            <a:extLst>
              <a:ext uri="{FF2B5EF4-FFF2-40B4-BE49-F238E27FC236}">
                <a16:creationId xmlns:a16="http://schemas.microsoft.com/office/drawing/2014/main" id="{7E19C049-8700-4AFD-3301-4A37A228D7A5}"/>
              </a:ext>
            </a:extLst>
          </p:cNvPr>
          <p:cNvGrpSpPr/>
          <p:nvPr/>
        </p:nvGrpSpPr>
        <p:grpSpPr>
          <a:xfrm>
            <a:off x="14879160" y="10005120"/>
            <a:ext cx="14580" cy="52380"/>
            <a:chOff x="0" y="0"/>
            <a:chExt cx="19440" cy="69840"/>
          </a:xfrm>
        </p:grpSpPr>
        <p:sp>
          <p:nvSpPr>
            <p:cNvPr id="97" name="Freeform 239">
              <a:extLst>
                <a:ext uri="{FF2B5EF4-FFF2-40B4-BE49-F238E27FC236}">
                  <a16:creationId xmlns:a16="http://schemas.microsoft.com/office/drawing/2014/main" id="{0531AF2C-D0C5-00EB-CC52-0E9F9F75B5C6}"/>
                </a:ext>
              </a:extLst>
            </p:cNvPr>
            <p:cNvSpPr/>
            <p:nvPr/>
          </p:nvSpPr>
          <p:spPr>
            <a:xfrm>
              <a:off x="0" y="0"/>
              <a:ext cx="19431" cy="69850"/>
            </a:xfrm>
            <a:custGeom>
              <a:avLst/>
              <a:gdLst/>
              <a:ahLst/>
              <a:cxnLst/>
              <a:rect l="l" t="t" r="r" b="b"/>
              <a:pathLst>
                <a:path w="19431" h="69850">
                  <a:moveTo>
                    <a:pt x="0" y="69850"/>
                  </a:moveTo>
                  <a:cubicBezTo>
                    <a:pt x="5842" y="69850"/>
                    <a:pt x="11684" y="69850"/>
                    <a:pt x="19431" y="69850"/>
                  </a:cubicBezTo>
                  <a:cubicBezTo>
                    <a:pt x="19431" y="47879"/>
                    <a:pt x="19431" y="24003"/>
                    <a:pt x="19431" y="0"/>
                  </a:cubicBezTo>
                  <a:cubicBezTo>
                    <a:pt x="13589" y="0"/>
                    <a:pt x="7747" y="0"/>
                    <a:pt x="0" y="0"/>
                  </a:cubicBezTo>
                  <a:cubicBezTo>
                    <a:pt x="0" y="21971"/>
                    <a:pt x="0" y="45847"/>
                    <a:pt x="0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8" name="Group 240">
            <a:extLst>
              <a:ext uri="{FF2B5EF4-FFF2-40B4-BE49-F238E27FC236}">
                <a16:creationId xmlns:a16="http://schemas.microsoft.com/office/drawing/2014/main" id="{51D4FC05-85F3-E36D-ADA0-239929FF6025}"/>
              </a:ext>
            </a:extLst>
          </p:cNvPr>
          <p:cNvGrpSpPr/>
          <p:nvPr/>
        </p:nvGrpSpPr>
        <p:grpSpPr>
          <a:xfrm>
            <a:off x="17706600" y="9060120"/>
            <a:ext cx="32940" cy="25920"/>
            <a:chOff x="0" y="0"/>
            <a:chExt cx="43920" cy="34560"/>
          </a:xfrm>
        </p:grpSpPr>
        <p:sp>
          <p:nvSpPr>
            <p:cNvPr id="99" name="Freeform 241">
              <a:extLst>
                <a:ext uri="{FF2B5EF4-FFF2-40B4-BE49-F238E27FC236}">
                  <a16:creationId xmlns:a16="http://schemas.microsoft.com/office/drawing/2014/main" id="{7BA86ED9-3D3E-2C93-4FA2-C49F1F004B53}"/>
                </a:ext>
              </a:extLst>
            </p:cNvPr>
            <p:cNvSpPr/>
            <p:nvPr/>
          </p:nvSpPr>
          <p:spPr>
            <a:xfrm>
              <a:off x="0" y="0"/>
              <a:ext cx="43942" cy="34544"/>
            </a:xfrm>
            <a:custGeom>
              <a:avLst/>
              <a:gdLst/>
              <a:ahLst/>
              <a:cxnLst/>
              <a:rect l="l" t="t" r="r" b="b"/>
              <a:pathLst>
                <a:path w="43942" h="34544">
                  <a:moveTo>
                    <a:pt x="0" y="0"/>
                  </a:moveTo>
                  <a:cubicBezTo>
                    <a:pt x="0" y="12192"/>
                    <a:pt x="0" y="22352"/>
                    <a:pt x="0" y="34544"/>
                  </a:cubicBezTo>
                  <a:cubicBezTo>
                    <a:pt x="13970" y="34544"/>
                    <a:pt x="27940" y="34544"/>
                    <a:pt x="43942" y="34544"/>
                  </a:cubicBezTo>
                  <a:cubicBezTo>
                    <a:pt x="43942" y="22352"/>
                    <a:pt x="43942" y="12192"/>
                    <a:pt x="43942" y="0"/>
                  </a:cubicBezTo>
                  <a:cubicBezTo>
                    <a:pt x="29972" y="0"/>
                    <a:pt x="16002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0" name="Group 242">
            <a:extLst>
              <a:ext uri="{FF2B5EF4-FFF2-40B4-BE49-F238E27FC236}">
                <a16:creationId xmlns:a16="http://schemas.microsoft.com/office/drawing/2014/main" id="{2D575B91-48C5-6687-1AB5-266C97B43B3B}"/>
              </a:ext>
            </a:extLst>
          </p:cNvPr>
          <p:cNvGrpSpPr/>
          <p:nvPr/>
        </p:nvGrpSpPr>
        <p:grpSpPr>
          <a:xfrm>
            <a:off x="14069700" y="10005120"/>
            <a:ext cx="16200" cy="55620"/>
            <a:chOff x="0" y="0"/>
            <a:chExt cx="21600" cy="74160"/>
          </a:xfrm>
        </p:grpSpPr>
        <p:sp>
          <p:nvSpPr>
            <p:cNvPr id="101" name="Freeform 243">
              <a:extLst>
                <a:ext uri="{FF2B5EF4-FFF2-40B4-BE49-F238E27FC236}">
                  <a16:creationId xmlns:a16="http://schemas.microsoft.com/office/drawing/2014/main" id="{F98C2A9B-7E98-BA78-F4F8-027B01F9B8A3}"/>
                </a:ext>
              </a:extLst>
            </p:cNvPr>
            <p:cNvSpPr/>
            <p:nvPr/>
          </p:nvSpPr>
          <p:spPr>
            <a:xfrm>
              <a:off x="0" y="0"/>
              <a:ext cx="21590" cy="74168"/>
            </a:xfrm>
            <a:custGeom>
              <a:avLst/>
              <a:gdLst/>
              <a:ahLst/>
              <a:cxnLst/>
              <a:rect l="l" t="t" r="r" b="b"/>
              <a:pathLst>
                <a:path w="21590" h="74168">
                  <a:moveTo>
                    <a:pt x="21590" y="74168"/>
                  </a:moveTo>
                  <a:cubicBezTo>
                    <a:pt x="21590" y="46101"/>
                    <a:pt x="21590" y="24003"/>
                    <a:pt x="21590" y="0"/>
                  </a:cubicBezTo>
                  <a:cubicBezTo>
                    <a:pt x="15748" y="0"/>
                    <a:pt x="9779" y="0"/>
                    <a:pt x="0" y="0"/>
                  </a:cubicBezTo>
                  <a:cubicBezTo>
                    <a:pt x="0" y="22098"/>
                    <a:pt x="0" y="42037"/>
                    <a:pt x="1905" y="64135"/>
                  </a:cubicBezTo>
                  <a:cubicBezTo>
                    <a:pt x="1905" y="68199"/>
                    <a:pt x="13716" y="70104"/>
                    <a:pt x="2159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2" name="Group 244">
            <a:extLst>
              <a:ext uri="{FF2B5EF4-FFF2-40B4-BE49-F238E27FC236}">
                <a16:creationId xmlns:a16="http://schemas.microsoft.com/office/drawing/2014/main" id="{DF4606F1-2120-771C-0776-C883D82AC3FA}"/>
              </a:ext>
            </a:extLst>
          </p:cNvPr>
          <p:cNvGrpSpPr/>
          <p:nvPr/>
        </p:nvGrpSpPr>
        <p:grpSpPr>
          <a:xfrm>
            <a:off x="14068620" y="9831240"/>
            <a:ext cx="17820" cy="57240"/>
            <a:chOff x="0" y="0"/>
            <a:chExt cx="23760" cy="76320"/>
          </a:xfrm>
        </p:grpSpPr>
        <p:sp>
          <p:nvSpPr>
            <p:cNvPr id="103" name="Freeform 245">
              <a:extLst>
                <a:ext uri="{FF2B5EF4-FFF2-40B4-BE49-F238E27FC236}">
                  <a16:creationId xmlns:a16="http://schemas.microsoft.com/office/drawing/2014/main" id="{DEBABB44-3164-D245-AD14-838197E8D675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23749" y="72263"/>
                  </a:moveTo>
                  <a:cubicBezTo>
                    <a:pt x="23749" y="50165"/>
                    <a:pt x="23749" y="30099"/>
                    <a:pt x="23749" y="10033"/>
                  </a:cubicBezTo>
                  <a:cubicBezTo>
                    <a:pt x="21717" y="5969"/>
                    <a:pt x="15875" y="0"/>
                    <a:pt x="9906" y="0"/>
                  </a:cubicBezTo>
                  <a:cubicBezTo>
                    <a:pt x="7874" y="0"/>
                    <a:pt x="0" y="5969"/>
                    <a:pt x="0" y="10033"/>
                  </a:cubicBezTo>
                  <a:cubicBezTo>
                    <a:pt x="0" y="26162"/>
                    <a:pt x="0" y="40132"/>
                    <a:pt x="0" y="54229"/>
                  </a:cubicBezTo>
                  <a:cubicBezTo>
                    <a:pt x="0" y="76327"/>
                    <a:pt x="0" y="76327"/>
                    <a:pt x="23749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4" name="Group 246">
            <a:extLst>
              <a:ext uri="{FF2B5EF4-FFF2-40B4-BE49-F238E27FC236}">
                <a16:creationId xmlns:a16="http://schemas.microsoft.com/office/drawing/2014/main" id="{A60661A4-43CD-96F4-7BB1-B1A31DB5F363}"/>
              </a:ext>
            </a:extLst>
          </p:cNvPr>
          <p:cNvGrpSpPr/>
          <p:nvPr/>
        </p:nvGrpSpPr>
        <p:grpSpPr>
          <a:xfrm>
            <a:off x="14878080" y="9831240"/>
            <a:ext cx="18360" cy="54000"/>
            <a:chOff x="0" y="0"/>
            <a:chExt cx="24480" cy="72000"/>
          </a:xfrm>
        </p:grpSpPr>
        <p:sp>
          <p:nvSpPr>
            <p:cNvPr id="105" name="Freeform 247">
              <a:extLst>
                <a:ext uri="{FF2B5EF4-FFF2-40B4-BE49-F238E27FC236}">
                  <a16:creationId xmlns:a16="http://schemas.microsoft.com/office/drawing/2014/main" id="{8A988EC8-3FE6-F1ED-BA84-F5314747306C}"/>
                </a:ext>
              </a:extLst>
            </p:cNvPr>
            <p:cNvSpPr/>
            <p:nvPr/>
          </p:nvSpPr>
          <p:spPr>
            <a:xfrm>
              <a:off x="0" y="0"/>
              <a:ext cx="24511" cy="72009"/>
            </a:xfrm>
            <a:custGeom>
              <a:avLst/>
              <a:gdLst/>
              <a:ahLst/>
              <a:cxnLst/>
              <a:rect l="l" t="t" r="r" b="b"/>
              <a:pathLst>
                <a:path w="24511" h="72009">
                  <a:moveTo>
                    <a:pt x="0" y="72009"/>
                  </a:moveTo>
                  <a:cubicBezTo>
                    <a:pt x="8128" y="72009"/>
                    <a:pt x="14224" y="72009"/>
                    <a:pt x="22479" y="72009"/>
                  </a:cubicBezTo>
                  <a:cubicBezTo>
                    <a:pt x="22479" y="52070"/>
                    <a:pt x="24511" y="29972"/>
                    <a:pt x="22479" y="8001"/>
                  </a:cubicBezTo>
                  <a:cubicBezTo>
                    <a:pt x="22479" y="5969"/>
                    <a:pt x="14224" y="2032"/>
                    <a:pt x="10160" y="0"/>
                  </a:cubicBezTo>
                  <a:cubicBezTo>
                    <a:pt x="8128" y="0"/>
                    <a:pt x="2032" y="5969"/>
                    <a:pt x="2032" y="8001"/>
                  </a:cubicBezTo>
                  <a:cubicBezTo>
                    <a:pt x="0" y="29972"/>
                    <a:pt x="0" y="50038"/>
                    <a:pt x="0" y="7200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6" name="Group 248">
            <a:extLst>
              <a:ext uri="{FF2B5EF4-FFF2-40B4-BE49-F238E27FC236}">
                <a16:creationId xmlns:a16="http://schemas.microsoft.com/office/drawing/2014/main" id="{D37EA0B0-BAC2-22E2-D898-6CDEEEBE533D}"/>
              </a:ext>
            </a:extLst>
          </p:cNvPr>
          <p:cNvGrpSpPr/>
          <p:nvPr/>
        </p:nvGrpSpPr>
        <p:grpSpPr>
          <a:xfrm>
            <a:off x="14879160" y="10132560"/>
            <a:ext cx="14580" cy="51300"/>
            <a:chOff x="0" y="0"/>
            <a:chExt cx="19440" cy="68400"/>
          </a:xfrm>
        </p:grpSpPr>
        <p:sp>
          <p:nvSpPr>
            <p:cNvPr id="107" name="Freeform 249">
              <a:extLst>
                <a:ext uri="{FF2B5EF4-FFF2-40B4-BE49-F238E27FC236}">
                  <a16:creationId xmlns:a16="http://schemas.microsoft.com/office/drawing/2014/main" id="{A6DB255B-F0BF-FB88-7A06-82039B13B944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68453"/>
                  </a:moveTo>
                  <a:cubicBezTo>
                    <a:pt x="19431" y="44323"/>
                    <a:pt x="19431" y="24257"/>
                    <a:pt x="19431" y="0"/>
                  </a:cubicBezTo>
                  <a:cubicBezTo>
                    <a:pt x="13589" y="0"/>
                    <a:pt x="5842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8" name="Group 250">
            <a:extLst>
              <a:ext uri="{FF2B5EF4-FFF2-40B4-BE49-F238E27FC236}">
                <a16:creationId xmlns:a16="http://schemas.microsoft.com/office/drawing/2014/main" id="{4DE9F0F1-AEE7-D344-6A6D-4A2EA63E1B68}"/>
              </a:ext>
            </a:extLst>
          </p:cNvPr>
          <p:cNvGrpSpPr/>
          <p:nvPr/>
        </p:nvGrpSpPr>
        <p:grpSpPr>
          <a:xfrm>
            <a:off x="14068620" y="10130940"/>
            <a:ext cx="17820" cy="58860"/>
            <a:chOff x="0" y="0"/>
            <a:chExt cx="23760" cy="78480"/>
          </a:xfrm>
        </p:grpSpPr>
        <p:sp>
          <p:nvSpPr>
            <p:cNvPr id="109" name="Freeform 251">
              <a:extLst>
                <a:ext uri="{FF2B5EF4-FFF2-40B4-BE49-F238E27FC236}">
                  <a16:creationId xmlns:a16="http://schemas.microsoft.com/office/drawing/2014/main" id="{C2A9171C-EFDD-0E79-3E02-1067D8CC68FC}"/>
                </a:ext>
              </a:extLst>
            </p:cNvPr>
            <p:cNvSpPr/>
            <p:nvPr/>
          </p:nvSpPr>
          <p:spPr>
            <a:xfrm>
              <a:off x="0" y="0"/>
              <a:ext cx="23749" cy="78486"/>
            </a:xfrm>
            <a:custGeom>
              <a:avLst/>
              <a:gdLst/>
              <a:ahLst/>
              <a:cxnLst/>
              <a:rect l="l" t="t" r="r" b="b"/>
              <a:pathLst>
                <a:path w="23749" h="78486">
                  <a:moveTo>
                    <a:pt x="23749" y="70485"/>
                  </a:moveTo>
                  <a:cubicBezTo>
                    <a:pt x="23749" y="48387"/>
                    <a:pt x="23749" y="30226"/>
                    <a:pt x="23749" y="10160"/>
                  </a:cubicBezTo>
                  <a:cubicBezTo>
                    <a:pt x="21717" y="6096"/>
                    <a:pt x="15875" y="0"/>
                    <a:pt x="11938" y="0"/>
                  </a:cubicBezTo>
                  <a:cubicBezTo>
                    <a:pt x="8001" y="0"/>
                    <a:pt x="0" y="6096"/>
                    <a:pt x="0" y="10033"/>
                  </a:cubicBezTo>
                  <a:cubicBezTo>
                    <a:pt x="0" y="26162"/>
                    <a:pt x="0" y="44323"/>
                    <a:pt x="0" y="60325"/>
                  </a:cubicBezTo>
                  <a:cubicBezTo>
                    <a:pt x="2032" y="78486"/>
                    <a:pt x="13843" y="68326"/>
                    <a:pt x="23749" y="703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0" name="Group 252">
            <a:extLst>
              <a:ext uri="{FF2B5EF4-FFF2-40B4-BE49-F238E27FC236}">
                <a16:creationId xmlns:a16="http://schemas.microsoft.com/office/drawing/2014/main" id="{83ACEF48-126E-EC76-42AB-78C6AFDE4D80}"/>
              </a:ext>
            </a:extLst>
          </p:cNvPr>
          <p:cNvGrpSpPr/>
          <p:nvPr/>
        </p:nvGrpSpPr>
        <p:grpSpPr>
          <a:xfrm>
            <a:off x="14070780" y="9708660"/>
            <a:ext cx="16200" cy="51300"/>
            <a:chOff x="0" y="0"/>
            <a:chExt cx="21600" cy="68400"/>
          </a:xfrm>
        </p:grpSpPr>
        <p:sp>
          <p:nvSpPr>
            <p:cNvPr id="111" name="Freeform 253">
              <a:extLst>
                <a:ext uri="{FF2B5EF4-FFF2-40B4-BE49-F238E27FC236}">
                  <a16:creationId xmlns:a16="http://schemas.microsoft.com/office/drawing/2014/main" id="{8AFEC1FD-C025-FCCF-1E68-9D7905797790}"/>
                </a:ext>
              </a:extLst>
            </p:cNvPr>
            <p:cNvSpPr/>
            <p:nvPr/>
          </p:nvSpPr>
          <p:spPr>
            <a:xfrm>
              <a:off x="0" y="0"/>
              <a:ext cx="21590" cy="68453"/>
            </a:xfrm>
            <a:custGeom>
              <a:avLst/>
              <a:gdLst/>
              <a:ahLst/>
              <a:cxnLst/>
              <a:rect l="l" t="t" r="r" b="b"/>
              <a:pathLst>
                <a:path w="21590" h="68453">
                  <a:moveTo>
                    <a:pt x="0" y="68453"/>
                  </a:moveTo>
                  <a:cubicBezTo>
                    <a:pt x="7874" y="68453"/>
                    <a:pt x="13716" y="68453"/>
                    <a:pt x="21590" y="68453"/>
                  </a:cubicBezTo>
                  <a:cubicBezTo>
                    <a:pt x="21590" y="46355"/>
                    <a:pt x="21590" y="24257"/>
                    <a:pt x="21590" y="0"/>
                  </a:cubicBezTo>
                  <a:cubicBezTo>
                    <a:pt x="13716" y="0"/>
                    <a:pt x="7874" y="0"/>
                    <a:pt x="0" y="0"/>
                  </a:cubicBezTo>
                  <a:cubicBezTo>
                    <a:pt x="0" y="22098"/>
                    <a:pt x="0" y="46228"/>
                    <a:pt x="0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2" name="Group 254">
            <a:extLst>
              <a:ext uri="{FF2B5EF4-FFF2-40B4-BE49-F238E27FC236}">
                <a16:creationId xmlns:a16="http://schemas.microsoft.com/office/drawing/2014/main" id="{0F216C4B-0120-A169-138D-344544649E1E}"/>
              </a:ext>
            </a:extLst>
          </p:cNvPr>
          <p:cNvGrpSpPr/>
          <p:nvPr/>
        </p:nvGrpSpPr>
        <p:grpSpPr>
          <a:xfrm>
            <a:off x="14879160" y="9708660"/>
            <a:ext cx="14580" cy="51300"/>
            <a:chOff x="0" y="0"/>
            <a:chExt cx="19440" cy="68400"/>
          </a:xfrm>
        </p:grpSpPr>
        <p:sp>
          <p:nvSpPr>
            <p:cNvPr id="113" name="Freeform 255">
              <a:extLst>
                <a:ext uri="{FF2B5EF4-FFF2-40B4-BE49-F238E27FC236}">
                  <a16:creationId xmlns:a16="http://schemas.microsoft.com/office/drawing/2014/main" id="{C990DEF6-C6F1-06B4-C3DE-F5B2665E5546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0"/>
                  </a:moveTo>
                  <a:cubicBezTo>
                    <a:pt x="11684" y="0"/>
                    <a:pt x="5842" y="0"/>
                    <a:pt x="0" y="0"/>
                  </a:cubicBezTo>
                  <a:cubicBezTo>
                    <a:pt x="0" y="24130"/>
                    <a:pt x="0" y="46228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ubicBezTo>
                    <a:pt x="19431" y="46355"/>
                    <a:pt x="19431" y="24257"/>
                    <a:pt x="1943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4" name="Group 256">
            <a:extLst>
              <a:ext uri="{FF2B5EF4-FFF2-40B4-BE49-F238E27FC236}">
                <a16:creationId xmlns:a16="http://schemas.microsoft.com/office/drawing/2014/main" id="{172A96B8-2985-1C55-6F15-39C38ABD37A0}"/>
              </a:ext>
            </a:extLst>
          </p:cNvPr>
          <p:cNvGrpSpPr/>
          <p:nvPr/>
        </p:nvGrpSpPr>
        <p:grpSpPr>
          <a:xfrm>
            <a:off x="15831180" y="8628660"/>
            <a:ext cx="61020" cy="11880"/>
            <a:chOff x="0" y="0"/>
            <a:chExt cx="81360" cy="15840"/>
          </a:xfrm>
        </p:grpSpPr>
        <p:sp>
          <p:nvSpPr>
            <p:cNvPr id="115" name="Freeform 257">
              <a:extLst>
                <a:ext uri="{FF2B5EF4-FFF2-40B4-BE49-F238E27FC236}">
                  <a16:creationId xmlns:a16="http://schemas.microsoft.com/office/drawing/2014/main" id="{4BCBF9B4-05E8-587C-7CE6-E0FF82548121}"/>
                </a:ext>
              </a:extLst>
            </p:cNvPr>
            <p:cNvSpPr/>
            <p:nvPr/>
          </p:nvSpPr>
          <p:spPr>
            <a:xfrm>
              <a:off x="0" y="0"/>
              <a:ext cx="81407" cy="15875"/>
            </a:xfrm>
            <a:custGeom>
              <a:avLst/>
              <a:gdLst/>
              <a:ahLst/>
              <a:cxnLst/>
              <a:rect l="l" t="t" r="r" b="b"/>
              <a:pathLst>
                <a:path w="81407" h="15875">
                  <a:moveTo>
                    <a:pt x="2032" y="0"/>
                  </a:moveTo>
                  <a:cubicBezTo>
                    <a:pt x="2032" y="5969"/>
                    <a:pt x="0" y="9906"/>
                    <a:pt x="0" y="15875"/>
                  </a:cubicBezTo>
                  <a:cubicBezTo>
                    <a:pt x="27813" y="15875"/>
                    <a:pt x="53594" y="15875"/>
                    <a:pt x="81407" y="15875"/>
                  </a:cubicBezTo>
                  <a:cubicBezTo>
                    <a:pt x="81407" y="9906"/>
                    <a:pt x="81407" y="5969"/>
                    <a:pt x="81407" y="0"/>
                  </a:cubicBezTo>
                  <a:cubicBezTo>
                    <a:pt x="55626" y="0"/>
                    <a:pt x="29718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6" name="Group 258">
            <a:extLst>
              <a:ext uri="{FF2B5EF4-FFF2-40B4-BE49-F238E27FC236}">
                <a16:creationId xmlns:a16="http://schemas.microsoft.com/office/drawing/2014/main" id="{ACDC5FC8-ED05-338B-231C-3AB21D661B44}"/>
              </a:ext>
            </a:extLst>
          </p:cNvPr>
          <p:cNvGrpSpPr/>
          <p:nvPr/>
        </p:nvGrpSpPr>
        <p:grpSpPr>
          <a:xfrm>
            <a:off x="17362620" y="9060120"/>
            <a:ext cx="28620" cy="25920"/>
            <a:chOff x="0" y="0"/>
            <a:chExt cx="38160" cy="34560"/>
          </a:xfrm>
        </p:grpSpPr>
        <p:sp>
          <p:nvSpPr>
            <p:cNvPr id="117" name="Freeform 259">
              <a:extLst>
                <a:ext uri="{FF2B5EF4-FFF2-40B4-BE49-F238E27FC236}">
                  <a16:creationId xmlns:a16="http://schemas.microsoft.com/office/drawing/2014/main" id="{80142C32-12C9-E6C6-F0A3-53E9B05F206A}"/>
                </a:ext>
              </a:extLst>
            </p:cNvPr>
            <p:cNvSpPr/>
            <p:nvPr/>
          </p:nvSpPr>
          <p:spPr>
            <a:xfrm>
              <a:off x="0" y="0"/>
              <a:ext cx="38100" cy="34544"/>
            </a:xfrm>
            <a:custGeom>
              <a:avLst/>
              <a:gdLst/>
              <a:ahLst/>
              <a:cxnLst/>
              <a:rect l="l" t="t" r="r" b="b"/>
              <a:pathLst>
                <a:path w="38100" h="34544">
                  <a:moveTo>
                    <a:pt x="38100" y="34544"/>
                  </a:moveTo>
                  <a:cubicBezTo>
                    <a:pt x="38100" y="22352"/>
                    <a:pt x="38100" y="12192"/>
                    <a:pt x="38100" y="0"/>
                  </a:cubicBezTo>
                  <a:cubicBezTo>
                    <a:pt x="26035" y="0"/>
                    <a:pt x="13970" y="0"/>
                    <a:pt x="0" y="0"/>
                  </a:cubicBezTo>
                  <a:cubicBezTo>
                    <a:pt x="0" y="10160"/>
                    <a:pt x="0" y="22352"/>
                    <a:pt x="0" y="34544"/>
                  </a:cubicBezTo>
                  <a:cubicBezTo>
                    <a:pt x="12065" y="34544"/>
                    <a:pt x="24130" y="34544"/>
                    <a:pt x="38100" y="3454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8" name="Group 260">
            <a:extLst>
              <a:ext uri="{FF2B5EF4-FFF2-40B4-BE49-F238E27FC236}">
                <a16:creationId xmlns:a16="http://schemas.microsoft.com/office/drawing/2014/main" id="{43E646D1-5AA0-4968-5EE2-8B844C9C9117}"/>
              </a:ext>
            </a:extLst>
          </p:cNvPr>
          <p:cNvGrpSpPr/>
          <p:nvPr/>
        </p:nvGrpSpPr>
        <p:grpSpPr>
          <a:xfrm>
            <a:off x="17240580" y="9535320"/>
            <a:ext cx="15120" cy="52380"/>
            <a:chOff x="0" y="0"/>
            <a:chExt cx="20160" cy="69840"/>
          </a:xfrm>
        </p:grpSpPr>
        <p:sp>
          <p:nvSpPr>
            <p:cNvPr id="119" name="Freeform 261">
              <a:extLst>
                <a:ext uri="{FF2B5EF4-FFF2-40B4-BE49-F238E27FC236}">
                  <a16:creationId xmlns:a16="http://schemas.microsoft.com/office/drawing/2014/main" id="{6667A406-94C6-5951-14A6-53098D9918D3}"/>
                </a:ext>
              </a:extLst>
            </p:cNvPr>
            <p:cNvSpPr/>
            <p:nvPr/>
          </p:nvSpPr>
          <p:spPr>
            <a:xfrm>
              <a:off x="0" y="0"/>
              <a:ext cx="20193" cy="69850"/>
            </a:xfrm>
            <a:custGeom>
              <a:avLst/>
              <a:gdLst/>
              <a:ahLst/>
              <a:cxnLst/>
              <a:rect l="l" t="t" r="r" b="b"/>
              <a:pathLst>
                <a:path w="20193" h="69850">
                  <a:moveTo>
                    <a:pt x="20193" y="5969"/>
                  </a:moveTo>
                  <a:cubicBezTo>
                    <a:pt x="6096" y="0"/>
                    <a:pt x="0" y="8001"/>
                    <a:pt x="0" y="21971"/>
                  </a:cubicBezTo>
                  <a:cubicBezTo>
                    <a:pt x="0" y="29972"/>
                    <a:pt x="0" y="39878"/>
                    <a:pt x="0" y="47879"/>
                  </a:cubicBezTo>
                  <a:cubicBezTo>
                    <a:pt x="0" y="61849"/>
                    <a:pt x="4064" y="69850"/>
                    <a:pt x="20193" y="65786"/>
                  </a:cubicBezTo>
                  <a:cubicBezTo>
                    <a:pt x="20193" y="45847"/>
                    <a:pt x="20193" y="25908"/>
                    <a:pt x="20193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0" name="Group 262">
            <a:extLst>
              <a:ext uri="{FF2B5EF4-FFF2-40B4-BE49-F238E27FC236}">
                <a16:creationId xmlns:a16="http://schemas.microsoft.com/office/drawing/2014/main" id="{A97BF770-8CD9-D5FA-ACAE-5777FD399A9B}"/>
              </a:ext>
            </a:extLst>
          </p:cNvPr>
          <p:cNvGrpSpPr/>
          <p:nvPr/>
        </p:nvGrpSpPr>
        <p:grpSpPr>
          <a:xfrm>
            <a:off x="17839440" y="9648720"/>
            <a:ext cx="17820" cy="49680"/>
            <a:chOff x="0" y="0"/>
            <a:chExt cx="23760" cy="66240"/>
          </a:xfrm>
        </p:grpSpPr>
        <p:sp>
          <p:nvSpPr>
            <p:cNvPr id="121" name="Freeform 263">
              <a:extLst>
                <a:ext uri="{FF2B5EF4-FFF2-40B4-BE49-F238E27FC236}">
                  <a16:creationId xmlns:a16="http://schemas.microsoft.com/office/drawing/2014/main" id="{B410FEE5-6675-14F2-C9CC-59AC45456560}"/>
                </a:ext>
              </a:extLst>
            </p:cNvPr>
            <p:cNvSpPr/>
            <p:nvPr/>
          </p:nvSpPr>
          <p:spPr>
            <a:xfrm>
              <a:off x="0" y="0"/>
              <a:ext cx="23749" cy="66294"/>
            </a:xfrm>
            <a:custGeom>
              <a:avLst/>
              <a:gdLst/>
              <a:ahLst/>
              <a:cxnLst/>
              <a:rect l="l" t="t" r="r" b="b"/>
              <a:pathLst>
                <a:path w="23749" h="66294">
                  <a:moveTo>
                    <a:pt x="23749" y="66294"/>
                  </a:moveTo>
                  <a:cubicBezTo>
                    <a:pt x="23749" y="44196"/>
                    <a:pt x="23749" y="28194"/>
                    <a:pt x="21717" y="10033"/>
                  </a:cubicBezTo>
                  <a:cubicBezTo>
                    <a:pt x="21717" y="5969"/>
                    <a:pt x="17780" y="0"/>
                    <a:pt x="15875" y="0"/>
                  </a:cubicBezTo>
                  <a:cubicBezTo>
                    <a:pt x="9906" y="2032"/>
                    <a:pt x="2032" y="5969"/>
                    <a:pt x="2032" y="8001"/>
                  </a:cubicBezTo>
                  <a:cubicBezTo>
                    <a:pt x="0" y="24130"/>
                    <a:pt x="0" y="40132"/>
                    <a:pt x="2032" y="54229"/>
                  </a:cubicBezTo>
                  <a:cubicBezTo>
                    <a:pt x="2032" y="58293"/>
                    <a:pt x="13970" y="62230"/>
                    <a:pt x="23749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2" name="Group 264">
            <a:extLst>
              <a:ext uri="{FF2B5EF4-FFF2-40B4-BE49-F238E27FC236}">
                <a16:creationId xmlns:a16="http://schemas.microsoft.com/office/drawing/2014/main" id="{664DB3F3-DC7B-7D6C-F813-57EA1B717631}"/>
              </a:ext>
            </a:extLst>
          </p:cNvPr>
          <p:cNvGrpSpPr/>
          <p:nvPr/>
        </p:nvGrpSpPr>
        <p:grpSpPr>
          <a:xfrm>
            <a:off x="17240580" y="9648720"/>
            <a:ext cx="16200" cy="48060"/>
            <a:chOff x="0" y="0"/>
            <a:chExt cx="21600" cy="64080"/>
          </a:xfrm>
        </p:grpSpPr>
        <p:sp>
          <p:nvSpPr>
            <p:cNvPr id="123" name="Freeform 265">
              <a:extLst>
                <a:ext uri="{FF2B5EF4-FFF2-40B4-BE49-F238E27FC236}">
                  <a16:creationId xmlns:a16="http://schemas.microsoft.com/office/drawing/2014/main" id="{25858575-8910-334B-8D6D-46613EC5A597}"/>
                </a:ext>
              </a:extLst>
            </p:cNvPr>
            <p:cNvSpPr/>
            <p:nvPr/>
          </p:nvSpPr>
          <p:spPr>
            <a:xfrm>
              <a:off x="0" y="0"/>
              <a:ext cx="21590" cy="64135"/>
            </a:xfrm>
            <a:custGeom>
              <a:avLst/>
              <a:gdLst/>
              <a:ahLst/>
              <a:cxnLst/>
              <a:rect l="l" t="t" r="r" b="b"/>
              <a:pathLst>
                <a:path w="21590" h="64135">
                  <a:moveTo>
                    <a:pt x="21590" y="64135"/>
                  </a:moveTo>
                  <a:cubicBezTo>
                    <a:pt x="21590" y="44069"/>
                    <a:pt x="21590" y="28067"/>
                    <a:pt x="21590" y="12065"/>
                  </a:cubicBezTo>
                  <a:cubicBezTo>
                    <a:pt x="21590" y="8001"/>
                    <a:pt x="15748" y="0"/>
                    <a:pt x="13716" y="0"/>
                  </a:cubicBezTo>
                  <a:cubicBezTo>
                    <a:pt x="9779" y="0"/>
                    <a:pt x="1905" y="5969"/>
                    <a:pt x="1905" y="8001"/>
                  </a:cubicBezTo>
                  <a:cubicBezTo>
                    <a:pt x="0" y="24003"/>
                    <a:pt x="0" y="40005"/>
                    <a:pt x="1905" y="56007"/>
                  </a:cubicBezTo>
                  <a:cubicBezTo>
                    <a:pt x="1905" y="60071"/>
                    <a:pt x="11684" y="61976"/>
                    <a:pt x="21590" y="640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4" name="Group 266">
            <a:extLst>
              <a:ext uri="{FF2B5EF4-FFF2-40B4-BE49-F238E27FC236}">
                <a16:creationId xmlns:a16="http://schemas.microsoft.com/office/drawing/2014/main" id="{B8EBC592-90C3-9344-A9BD-32F18DD32A79}"/>
              </a:ext>
            </a:extLst>
          </p:cNvPr>
          <p:cNvGrpSpPr/>
          <p:nvPr/>
        </p:nvGrpSpPr>
        <p:grpSpPr>
          <a:xfrm>
            <a:off x="17238420" y="9909540"/>
            <a:ext cx="17820" cy="49140"/>
            <a:chOff x="0" y="0"/>
            <a:chExt cx="23760" cy="65520"/>
          </a:xfrm>
        </p:grpSpPr>
        <p:sp>
          <p:nvSpPr>
            <p:cNvPr id="125" name="Freeform 267">
              <a:extLst>
                <a:ext uri="{FF2B5EF4-FFF2-40B4-BE49-F238E27FC236}">
                  <a16:creationId xmlns:a16="http://schemas.microsoft.com/office/drawing/2014/main" id="{9EB71C22-9E73-9BF7-3B50-E839DB463E9E}"/>
                </a:ext>
              </a:extLst>
            </p:cNvPr>
            <p:cNvSpPr/>
            <p:nvPr/>
          </p:nvSpPr>
          <p:spPr>
            <a:xfrm>
              <a:off x="0" y="0"/>
              <a:ext cx="23749" cy="65532"/>
            </a:xfrm>
            <a:custGeom>
              <a:avLst/>
              <a:gdLst/>
              <a:ahLst/>
              <a:cxnLst/>
              <a:rect l="l" t="t" r="r" b="b"/>
              <a:pathLst>
                <a:path w="23749" h="65532">
                  <a:moveTo>
                    <a:pt x="23749" y="59563"/>
                  </a:moveTo>
                  <a:cubicBezTo>
                    <a:pt x="23749" y="41656"/>
                    <a:pt x="23749" y="21844"/>
                    <a:pt x="23749" y="3937"/>
                  </a:cubicBezTo>
                  <a:cubicBezTo>
                    <a:pt x="7874" y="0"/>
                    <a:pt x="0" y="3937"/>
                    <a:pt x="2032" y="19812"/>
                  </a:cubicBezTo>
                  <a:cubicBezTo>
                    <a:pt x="2032" y="27813"/>
                    <a:pt x="2032" y="35687"/>
                    <a:pt x="2032" y="43688"/>
                  </a:cubicBezTo>
                  <a:cubicBezTo>
                    <a:pt x="0" y="57531"/>
                    <a:pt x="5969" y="65532"/>
                    <a:pt x="23749" y="595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6" name="Group 268">
            <a:extLst>
              <a:ext uri="{FF2B5EF4-FFF2-40B4-BE49-F238E27FC236}">
                <a16:creationId xmlns:a16="http://schemas.microsoft.com/office/drawing/2014/main" id="{8A5B7877-194E-107C-FBFA-633B92D99ED4}"/>
              </a:ext>
            </a:extLst>
          </p:cNvPr>
          <p:cNvGrpSpPr/>
          <p:nvPr/>
        </p:nvGrpSpPr>
        <p:grpSpPr>
          <a:xfrm>
            <a:off x="17840520" y="9798840"/>
            <a:ext cx="16200" cy="49140"/>
            <a:chOff x="0" y="0"/>
            <a:chExt cx="21600" cy="65520"/>
          </a:xfrm>
        </p:grpSpPr>
        <p:sp>
          <p:nvSpPr>
            <p:cNvPr id="127" name="Freeform 269">
              <a:extLst>
                <a:ext uri="{FF2B5EF4-FFF2-40B4-BE49-F238E27FC236}">
                  <a16:creationId xmlns:a16="http://schemas.microsoft.com/office/drawing/2014/main" id="{161E2400-EEA3-875E-2FBB-67D1742B7B55}"/>
                </a:ext>
              </a:extLst>
            </p:cNvPr>
            <p:cNvSpPr/>
            <p:nvPr/>
          </p:nvSpPr>
          <p:spPr>
            <a:xfrm>
              <a:off x="0" y="0"/>
              <a:ext cx="21590" cy="65532"/>
            </a:xfrm>
            <a:custGeom>
              <a:avLst/>
              <a:gdLst/>
              <a:ahLst/>
              <a:cxnLst/>
              <a:rect l="l" t="t" r="r" b="b"/>
              <a:pathLst>
                <a:path w="21590" h="65532">
                  <a:moveTo>
                    <a:pt x="21590" y="3937"/>
                  </a:moveTo>
                  <a:cubicBezTo>
                    <a:pt x="7874" y="0"/>
                    <a:pt x="0" y="3937"/>
                    <a:pt x="0" y="17907"/>
                  </a:cubicBezTo>
                  <a:cubicBezTo>
                    <a:pt x="0" y="27813"/>
                    <a:pt x="0" y="37719"/>
                    <a:pt x="0" y="47752"/>
                  </a:cubicBezTo>
                  <a:cubicBezTo>
                    <a:pt x="0" y="61595"/>
                    <a:pt x="5842" y="65532"/>
                    <a:pt x="21590" y="61595"/>
                  </a:cubicBezTo>
                  <a:cubicBezTo>
                    <a:pt x="21590" y="43688"/>
                    <a:pt x="21590" y="23876"/>
                    <a:pt x="2159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8" name="Group 270">
            <a:extLst>
              <a:ext uri="{FF2B5EF4-FFF2-40B4-BE49-F238E27FC236}">
                <a16:creationId xmlns:a16="http://schemas.microsoft.com/office/drawing/2014/main" id="{033DEDB0-3519-AD2E-4D2A-B2C368A1AF87}"/>
              </a:ext>
            </a:extLst>
          </p:cNvPr>
          <p:cNvGrpSpPr/>
          <p:nvPr/>
        </p:nvGrpSpPr>
        <p:grpSpPr>
          <a:xfrm>
            <a:off x="17238420" y="9799920"/>
            <a:ext cx="17820" cy="46440"/>
            <a:chOff x="0" y="0"/>
            <a:chExt cx="23760" cy="61920"/>
          </a:xfrm>
        </p:grpSpPr>
        <p:sp>
          <p:nvSpPr>
            <p:cNvPr id="129" name="Freeform 271">
              <a:extLst>
                <a:ext uri="{FF2B5EF4-FFF2-40B4-BE49-F238E27FC236}">
                  <a16:creationId xmlns:a16="http://schemas.microsoft.com/office/drawing/2014/main" id="{0CB83CAB-0445-6696-8BA4-3863E5A69A37}"/>
                </a:ext>
              </a:extLst>
            </p:cNvPr>
            <p:cNvSpPr/>
            <p:nvPr/>
          </p:nvSpPr>
          <p:spPr>
            <a:xfrm>
              <a:off x="0" y="0"/>
              <a:ext cx="23876" cy="61976"/>
            </a:xfrm>
            <a:custGeom>
              <a:avLst/>
              <a:gdLst/>
              <a:ahLst/>
              <a:cxnLst/>
              <a:rect l="l" t="t" r="r" b="b"/>
              <a:pathLst>
                <a:path w="23876" h="61976">
                  <a:moveTo>
                    <a:pt x="2032" y="32004"/>
                  </a:moveTo>
                  <a:cubicBezTo>
                    <a:pt x="2032" y="37973"/>
                    <a:pt x="0" y="45974"/>
                    <a:pt x="2032" y="51943"/>
                  </a:cubicBezTo>
                  <a:cubicBezTo>
                    <a:pt x="4064" y="55880"/>
                    <a:pt x="9906" y="57912"/>
                    <a:pt x="13970" y="61976"/>
                  </a:cubicBezTo>
                  <a:cubicBezTo>
                    <a:pt x="17907" y="58039"/>
                    <a:pt x="23876" y="53975"/>
                    <a:pt x="23876" y="50038"/>
                  </a:cubicBezTo>
                  <a:cubicBezTo>
                    <a:pt x="23876" y="38100"/>
                    <a:pt x="23876" y="24130"/>
                    <a:pt x="23876" y="12065"/>
                  </a:cubicBezTo>
                  <a:cubicBezTo>
                    <a:pt x="23749" y="8001"/>
                    <a:pt x="17780" y="3937"/>
                    <a:pt x="15875" y="0"/>
                  </a:cubicBezTo>
                  <a:cubicBezTo>
                    <a:pt x="11938" y="3937"/>
                    <a:pt x="3937" y="5969"/>
                    <a:pt x="2032" y="10033"/>
                  </a:cubicBezTo>
                  <a:cubicBezTo>
                    <a:pt x="0" y="16002"/>
                    <a:pt x="2032" y="24003"/>
                    <a:pt x="0" y="32004"/>
                  </a:cubicBezTo>
                  <a:cubicBezTo>
                    <a:pt x="2032" y="32004"/>
                    <a:pt x="2032" y="32004"/>
                    <a:pt x="2032" y="320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0" name="Group 272">
            <a:extLst>
              <a:ext uri="{FF2B5EF4-FFF2-40B4-BE49-F238E27FC236}">
                <a16:creationId xmlns:a16="http://schemas.microsoft.com/office/drawing/2014/main" id="{88FB9E48-6517-3597-C010-91D277B8CBDB}"/>
              </a:ext>
            </a:extLst>
          </p:cNvPr>
          <p:cNvGrpSpPr/>
          <p:nvPr/>
        </p:nvGrpSpPr>
        <p:grpSpPr>
          <a:xfrm>
            <a:off x="17520840" y="8747460"/>
            <a:ext cx="56700" cy="10260"/>
            <a:chOff x="0" y="0"/>
            <a:chExt cx="75600" cy="13680"/>
          </a:xfrm>
        </p:grpSpPr>
        <p:sp>
          <p:nvSpPr>
            <p:cNvPr id="131" name="Freeform 273">
              <a:extLst>
                <a:ext uri="{FF2B5EF4-FFF2-40B4-BE49-F238E27FC236}">
                  <a16:creationId xmlns:a16="http://schemas.microsoft.com/office/drawing/2014/main" id="{13863183-803F-B2F5-2BF8-B7B067C79B21}"/>
                </a:ext>
              </a:extLst>
            </p:cNvPr>
            <p:cNvSpPr/>
            <p:nvPr/>
          </p:nvSpPr>
          <p:spPr>
            <a:xfrm>
              <a:off x="0" y="0"/>
              <a:ext cx="75565" cy="13716"/>
            </a:xfrm>
            <a:custGeom>
              <a:avLst/>
              <a:gdLst/>
              <a:ahLst/>
              <a:cxnLst/>
              <a:rect l="l" t="t" r="r" b="b"/>
              <a:pathLst>
                <a:path w="75565" h="13716">
                  <a:moveTo>
                    <a:pt x="0" y="0"/>
                  </a:moveTo>
                  <a:cubicBezTo>
                    <a:pt x="0" y="3937"/>
                    <a:pt x="0" y="7874"/>
                    <a:pt x="0" y="13716"/>
                  </a:cubicBezTo>
                  <a:cubicBezTo>
                    <a:pt x="25908" y="13716"/>
                    <a:pt x="51689" y="13716"/>
                    <a:pt x="75565" y="13716"/>
                  </a:cubicBezTo>
                  <a:cubicBezTo>
                    <a:pt x="75565" y="7874"/>
                    <a:pt x="75565" y="3937"/>
                    <a:pt x="75565" y="0"/>
                  </a:cubicBezTo>
                  <a:cubicBezTo>
                    <a:pt x="51689" y="0"/>
                    <a:pt x="2590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2" name="Group 274">
            <a:extLst>
              <a:ext uri="{FF2B5EF4-FFF2-40B4-BE49-F238E27FC236}">
                <a16:creationId xmlns:a16="http://schemas.microsoft.com/office/drawing/2014/main" id="{94B41699-549D-A5D8-583C-7DAA41F35B7E}"/>
              </a:ext>
            </a:extLst>
          </p:cNvPr>
          <p:cNvGrpSpPr/>
          <p:nvPr/>
        </p:nvGrpSpPr>
        <p:grpSpPr>
          <a:xfrm>
            <a:off x="17995500" y="9537480"/>
            <a:ext cx="13500" cy="46440"/>
            <a:chOff x="0" y="0"/>
            <a:chExt cx="18000" cy="61920"/>
          </a:xfrm>
        </p:grpSpPr>
        <p:sp>
          <p:nvSpPr>
            <p:cNvPr id="133" name="Freeform 275">
              <a:extLst>
                <a:ext uri="{FF2B5EF4-FFF2-40B4-BE49-F238E27FC236}">
                  <a16:creationId xmlns:a16="http://schemas.microsoft.com/office/drawing/2014/main" id="{8E3FDD4D-9292-8C18-B3B5-F7F122BA45DB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0" y="0"/>
                  </a:moveTo>
                  <a:cubicBezTo>
                    <a:pt x="0" y="21971"/>
                    <a:pt x="0" y="41910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0"/>
                  </a:cubicBezTo>
                  <a:cubicBezTo>
                    <a:pt x="11938" y="0"/>
                    <a:pt x="8001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4" name="Group 276">
            <a:extLst>
              <a:ext uri="{FF2B5EF4-FFF2-40B4-BE49-F238E27FC236}">
                <a16:creationId xmlns:a16="http://schemas.microsoft.com/office/drawing/2014/main" id="{DFF36ECB-8B16-A17A-69A8-5C844262D773}"/>
              </a:ext>
            </a:extLst>
          </p:cNvPr>
          <p:cNvGrpSpPr/>
          <p:nvPr/>
        </p:nvGrpSpPr>
        <p:grpSpPr>
          <a:xfrm>
            <a:off x="17843220" y="9537480"/>
            <a:ext cx="14040" cy="46440"/>
            <a:chOff x="0" y="0"/>
            <a:chExt cx="18720" cy="61920"/>
          </a:xfrm>
        </p:grpSpPr>
        <p:sp>
          <p:nvSpPr>
            <p:cNvPr id="135" name="Freeform 277">
              <a:extLst>
                <a:ext uri="{FF2B5EF4-FFF2-40B4-BE49-F238E27FC236}">
                  <a16:creationId xmlns:a16="http://schemas.microsoft.com/office/drawing/2014/main" id="{FED93F40-A6BD-3696-745D-A372159A8306}"/>
                </a:ext>
              </a:extLst>
            </p:cNvPr>
            <p:cNvSpPr/>
            <p:nvPr/>
          </p:nvSpPr>
          <p:spPr>
            <a:xfrm>
              <a:off x="0" y="0"/>
              <a:ext cx="18669" cy="61976"/>
            </a:xfrm>
            <a:custGeom>
              <a:avLst/>
              <a:gdLst/>
              <a:ahLst/>
              <a:cxnLst/>
              <a:rect l="l" t="t" r="r" b="b"/>
              <a:pathLst>
                <a:path w="18669" h="61976">
                  <a:moveTo>
                    <a:pt x="0" y="61976"/>
                  </a:moveTo>
                  <a:cubicBezTo>
                    <a:pt x="8382" y="61976"/>
                    <a:pt x="12446" y="61976"/>
                    <a:pt x="18669" y="61976"/>
                  </a:cubicBezTo>
                  <a:cubicBezTo>
                    <a:pt x="18669" y="42037"/>
                    <a:pt x="18669" y="21971"/>
                    <a:pt x="18669" y="2032"/>
                  </a:cubicBezTo>
                  <a:cubicBezTo>
                    <a:pt x="12446" y="2032"/>
                    <a:pt x="8382" y="2032"/>
                    <a:pt x="0" y="0"/>
                  </a:cubicBezTo>
                  <a:cubicBezTo>
                    <a:pt x="0" y="21971"/>
                    <a:pt x="0" y="41910"/>
                    <a:pt x="0" y="6197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6" name="Group 278">
            <a:extLst>
              <a:ext uri="{FF2B5EF4-FFF2-40B4-BE49-F238E27FC236}">
                <a16:creationId xmlns:a16="http://schemas.microsoft.com/office/drawing/2014/main" id="{DF8BB664-E344-8787-8E9E-A122D60DD96A}"/>
              </a:ext>
            </a:extLst>
          </p:cNvPr>
          <p:cNvGrpSpPr/>
          <p:nvPr/>
        </p:nvGrpSpPr>
        <p:grpSpPr>
          <a:xfrm>
            <a:off x="17090460" y="9537480"/>
            <a:ext cx="13500" cy="46440"/>
            <a:chOff x="0" y="0"/>
            <a:chExt cx="18000" cy="61920"/>
          </a:xfrm>
        </p:grpSpPr>
        <p:sp>
          <p:nvSpPr>
            <p:cNvPr id="137" name="Freeform 279">
              <a:extLst>
                <a:ext uri="{FF2B5EF4-FFF2-40B4-BE49-F238E27FC236}">
                  <a16:creationId xmlns:a16="http://schemas.microsoft.com/office/drawing/2014/main" id="{3A70F7B1-40E4-0F61-C18F-E42F7B50CA5E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18034" y="2032"/>
                  </a:moveTo>
                  <a:cubicBezTo>
                    <a:pt x="11938" y="2032"/>
                    <a:pt x="5969" y="2032"/>
                    <a:pt x="0" y="0"/>
                  </a:cubicBezTo>
                  <a:cubicBezTo>
                    <a:pt x="0" y="21971"/>
                    <a:pt x="0" y="40005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8" name="Group 280">
            <a:extLst>
              <a:ext uri="{FF2B5EF4-FFF2-40B4-BE49-F238E27FC236}">
                <a16:creationId xmlns:a16="http://schemas.microsoft.com/office/drawing/2014/main" id="{CF0132AF-37BA-974E-7AD6-C160524F1D40}"/>
              </a:ext>
            </a:extLst>
          </p:cNvPr>
          <p:cNvGrpSpPr/>
          <p:nvPr/>
        </p:nvGrpSpPr>
        <p:grpSpPr>
          <a:xfrm>
            <a:off x="17995500" y="9912780"/>
            <a:ext cx="13500" cy="42660"/>
            <a:chOff x="0" y="0"/>
            <a:chExt cx="18000" cy="56880"/>
          </a:xfrm>
        </p:grpSpPr>
        <p:sp>
          <p:nvSpPr>
            <p:cNvPr id="139" name="Freeform 281">
              <a:extLst>
                <a:ext uri="{FF2B5EF4-FFF2-40B4-BE49-F238E27FC236}">
                  <a16:creationId xmlns:a16="http://schemas.microsoft.com/office/drawing/2014/main" id="{1330AB8A-3423-C5AC-DAA1-4EAEDA00B3DA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0" y="58928"/>
                  </a:move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6576"/>
                    <a:pt x="0" y="589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0" name="Group 282">
            <a:extLst>
              <a:ext uri="{FF2B5EF4-FFF2-40B4-BE49-F238E27FC236}">
                <a16:creationId xmlns:a16="http://schemas.microsoft.com/office/drawing/2014/main" id="{660B7FBD-4AC3-1EB7-D9FC-FA5EC60D0549}"/>
              </a:ext>
            </a:extLst>
          </p:cNvPr>
          <p:cNvGrpSpPr/>
          <p:nvPr/>
        </p:nvGrpSpPr>
        <p:grpSpPr>
          <a:xfrm>
            <a:off x="17995500" y="9795600"/>
            <a:ext cx="14580" cy="49680"/>
            <a:chOff x="0" y="0"/>
            <a:chExt cx="19440" cy="66240"/>
          </a:xfrm>
        </p:grpSpPr>
        <p:sp>
          <p:nvSpPr>
            <p:cNvPr id="141" name="Freeform 283">
              <a:extLst>
                <a:ext uri="{FF2B5EF4-FFF2-40B4-BE49-F238E27FC236}">
                  <a16:creationId xmlns:a16="http://schemas.microsoft.com/office/drawing/2014/main" id="{571A9503-065D-DD5C-CDD6-2B408DB8EC00}"/>
                </a:ext>
              </a:extLst>
            </p:cNvPr>
            <p:cNvSpPr/>
            <p:nvPr/>
          </p:nvSpPr>
          <p:spPr>
            <a:xfrm>
              <a:off x="0" y="0"/>
              <a:ext cx="19431" cy="66294"/>
            </a:xfrm>
            <a:custGeom>
              <a:avLst/>
              <a:gdLst/>
              <a:ahLst/>
              <a:cxnLst/>
              <a:rect l="l" t="t" r="r" b="b"/>
              <a:pathLst>
                <a:path w="19431" h="66294">
                  <a:moveTo>
                    <a:pt x="0" y="66294"/>
                  </a:moveTo>
                  <a:cubicBezTo>
                    <a:pt x="5842" y="66294"/>
                    <a:pt x="11684" y="66294"/>
                    <a:pt x="19431" y="66294"/>
                  </a:cubicBezTo>
                  <a:cubicBezTo>
                    <a:pt x="19431" y="48260"/>
                    <a:pt x="19431" y="32131"/>
                    <a:pt x="17526" y="14097"/>
                  </a:cubicBezTo>
                  <a:cubicBezTo>
                    <a:pt x="17526" y="0"/>
                    <a:pt x="5842" y="8001"/>
                    <a:pt x="0" y="5969"/>
                  </a:cubicBezTo>
                  <a:cubicBezTo>
                    <a:pt x="0" y="28067"/>
                    <a:pt x="0" y="46228"/>
                    <a:pt x="0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2" name="Group 284">
            <a:extLst>
              <a:ext uri="{FF2B5EF4-FFF2-40B4-BE49-F238E27FC236}">
                <a16:creationId xmlns:a16="http://schemas.microsoft.com/office/drawing/2014/main" id="{D83FE52F-D1CE-3624-BB16-AF7DF114767A}"/>
              </a:ext>
            </a:extLst>
          </p:cNvPr>
          <p:cNvGrpSpPr/>
          <p:nvPr/>
        </p:nvGrpSpPr>
        <p:grpSpPr>
          <a:xfrm>
            <a:off x="17995500" y="9651960"/>
            <a:ext cx="13500" cy="43740"/>
            <a:chOff x="0" y="0"/>
            <a:chExt cx="18000" cy="58320"/>
          </a:xfrm>
        </p:grpSpPr>
        <p:sp>
          <p:nvSpPr>
            <p:cNvPr id="143" name="Freeform 285">
              <a:extLst>
                <a:ext uri="{FF2B5EF4-FFF2-40B4-BE49-F238E27FC236}">
                  <a16:creationId xmlns:a16="http://schemas.microsoft.com/office/drawing/2014/main" id="{43800E93-B252-5F5B-31CC-2D699158399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796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39624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4" name="Group 286">
            <a:extLst>
              <a:ext uri="{FF2B5EF4-FFF2-40B4-BE49-F238E27FC236}">
                <a16:creationId xmlns:a16="http://schemas.microsoft.com/office/drawing/2014/main" id="{4B456FAB-B587-EFFC-CB82-E774274261D3}"/>
              </a:ext>
            </a:extLst>
          </p:cNvPr>
          <p:cNvGrpSpPr/>
          <p:nvPr/>
        </p:nvGrpSpPr>
        <p:grpSpPr>
          <a:xfrm>
            <a:off x="17090460" y="9650340"/>
            <a:ext cx="13500" cy="43740"/>
            <a:chOff x="0" y="0"/>
            <a:chExt cx="18000" cy="58320"/>
          </a:xfrm>
        </p:grpSpPr>
        <p:sp>
          <p:nvSpPr>
            <p:cNvPr id="145" name="Freeform 287">
              <a:extLst>
                <a:ext uri="{FF2B5EF4-FFF2-40B4-BE49-F238E27FC236}">
                  <a16:creationId xmlns:a16="http://schemas.microsoft.com/office/drawing/2014/main" id="{20A30693-7BF1-10F3-1F29-214BA40DCB5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20828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41656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6" name="Group 288">
            <a:extLst>
              <a:ext uri="{FF2B5EF4-FFF2-40B4-BE49-F238E27FC236}">
                <a16:creationId xmlns:a16="http://schemas.microsoft.com/office/drawing/2014/main" id="{37F91465-D345-F345-CCDD-4AB743F03431}"/>
              </a:ext>
            </a:extLst>
          </p:cNvPr>
          <p:cNvGrpSpPr/>
          <p:nvPr/>
        </p:nvGrpSpPr>
        <p:grpSpPr>
          <a:xfrm>
            <a:off x="17088300" y="9799920"/>
            <a:ext cx="18360" cy="45360"/>
            <a:chOff x="0" y="0"/>
            <a:chExt cx="24480" cy="60480"/>
          </a:xfrm>
        </p:grpSpPr>
        <p:sp>
          <p:nvSpPr>
            <p:cNvPr id="147" name="Freeform 289">
              <a:extLst>
                <a:ext uri="{FF2B5EF4-FFF2-40B4-BE49-F238E27FC236}">
                  <a16:creationId xmlns:a16="http://schemas.microsoft.com/office/drawing/2014/main" id="{46F9D4E1-CCB5-3E56-4415-B35DF226DE2A}"/>
                </a:ext>
              </a:extLst>
            </p:cNvPr>
            <p:cNvSpPr/>
            <p:nvPr/>
          </p:nvSpPr>
          <p:spPr>
            <a:xfrm>
              <a:off x="0" y="0"/>
              <a:ext cx="24511" cy="60452"/>
            </a:xfrm>
            <a:custGeom>
              <a:avLst/>
              <a:gdLst/>
              <a:ahLst/>
              <a:cxnLst/>
              <a:rect l="l" t="t" r="r" b="b"/>
              <a:pathLst>
                <a:path w="24511" h="60452">
                  <a:moveTo>
                    <a:pt x="2032" y="60452"/>
                  </a:moveTo>
                  <a:cubicBezTo>
                    <a:pt x="10160" y="60452"/>
                    <a:pt x="16256" y="60452"/>
                    <a:pt x="24511" y="60452"/>
                  </a:cubicBezTo>
                  <a:cubicBezTo>
                    <a:pt x="24511" y="44323"/>
                    <a:pt x="24511" y="28194"/>
                    <a:pt x="22479" y="10033"/>
                  </a:cubicBezTo>
                  <a:cubicBezTo>
                    <a:pt x="22479" y="8001"/>
                    <a:pt x="16383" y="4064"/>
                    <a:pt x="12192" y="0"/>
                  </a:cubicBezTo>
                  <a:cubicBezTo>
                    <a:pt x="8128" y="4064"/>
                    <a:pt x="2032" y="8001"/>
                    <a:pt x="2032" y="12065"/>
                  </a:cubicBezTo>
                  <a:cubicBezTo>
                    <a:pt x="0" y="26162"/>
                    <a:pt x="2032" y="42291"/>
                    <a:pt x="2032" y="604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8" name="Group 290">
            <a:extLst>
              <a:ext uri="{FF2B5EF4-FFF2-40B4-BE49-F238E27FC236}">
                <a16:creationId xmlns:a16="http://schemas.microsoft.com/office/drawing/2014/main" id="{284EC6CA-9ADE-E93B-2CED-0F1345F93847}"/>
              </a:ext>
            </a:extLst>
          </p:cNvPr>
          <p:cNvGrpSpPr/>
          <p:nvPr/>
        </p:nvGrpSpPr>
        <p:grpSpPr>
          <a:xfrm>
            <a:off x="17708220" y="9380880"/>
            <a:ext cx="43740" cy="11880"/>
            <a:chOff x="0" y="0"/>
            <a:chExt cx="58320" cy="15840"/>
          </a:xfrm>
        </p:grpSpPr>
        <p:sp>
          <p:nvSpPr>
            <p:cNvPr id="149" name="Freeform 291">
              <a:extLst>
                <a:ext uri="{FF2B5EF4-FFF2-40B4-BE49-F238E27FC236}">
                  <a16:creationId xmlns:a16="http://schemas.microsoft.com/office/drawing/2014/main" id="{F203E502-7904-FA20-293E-71B16EAA4F37}"/>
                </a:ext>
              </a:extLst>
            </p:cNvPr>
            <p:cNvSpPr/>
            <p:nvPr/>
          </p:nvSpPr>
          <p:spPr>
            <a:xfrm>
              <a:off x="-2032" y="0"/>
              <a:ext cx="60452" cy="15875"/>
            </a:xfrm>
            <a:custGeom>
              <a:avLst/>
              <a:gdLst/>
              <a:ahLst/>
              <a:cxnLst/>
              <a:rect l="l" t="t" r="r" b="b"/>
              <a:pathLst>
                <a:path w="60452" h="15875">
                  <a:moveTo>
                    <a:pt x="60325" y="15875"/>
                  </a:moveTo>
                  <a:cubicBezTo>
                    <a:pt x="60325" y="11938"/>
                    <a:pt x="60325" y="5969"/>
                    <a:pt x="60325" y="0"/>
                  </a:cubicBezTo>
                  <a:cubicBezTo>
                    <a:pt x="39497" y="0"/>
                    <a:pt x="20828" y="0"/>
                    <a:pt x="0" y="0"/>
                  </a:cubicBezTo>
                  <a:cubicBezTo>
                    <a:pt x="0" y="5969"/>
                    <a:pt x="0" y="9906"/>
                    <a:pt x="0" y="15875"/>
                  </a:cubicBezTo>
                  <a:cubicBezTo>
                    <a:pt x="20828" y="15875"/>
                    <a:pt x="39624" y="15875"/>
                    <a:pt x="60452" y="158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0" name="Group 292">
            <a:extLst>
              <a:ext uri="{FF2B5EF4-FFF2-40B4-BE49-F238E27FC236}">
                <a16:creationId xmlns:a16="http://schemas.microsoft.com/office/drawing/2014/main" id="{BBAFCB42-649B-5FE3-9FF1-B2B9F7A02EF7}"/>
              </a:ext>
            </a:extLst>
          </p:cNvPr>
          <p:cNvGrpSpPr/>
          <p:nvPr/>
        </p:nvGrpSpPr>
        <p:grpSpPr>
          <a:xfrm>
            <a:off x="17600220" y="9380880"/>
            <a:ext cx="43740" cy="13500"/>
            <a:chOff x="0" y="0"/>
            <a:chExt cx="58320" cy="18000"/>
          </a:xfrm>
        </p:grpSpPr>
        <p:sp>
          <p:nvSpPr>
            <p:cNvPr id="151" name="Freeform 293">
              <a:extLst>
                <a:ext uri="{FF2B5EF4-FFF2-40B4-BE49-F238E27FC236}">
                  <a16:creationId xmlns:a16="http://schemas.microsoft.com/office/drawing/2014/main" id="{E9EBF8E4-641F-705D-AD2A-5FE658A104F0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0"/>
                  </a:moveTo>
                  <a:cubicBezTo>
                    <a:pt x="0" y="5969"/>
                    <a:pt x="0" y="11938"/>
                    <a:pt x="0" y="18034"/>
                  </a:cubicBez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2" name="Group 294">
            <a:extLst>
              <a:ext uri="{FF2B5EF4-FFF2-40B4-BE49-F238E27FC236}">
                <a16:creationId xmlns:a16="http://schemas.microsoft.com/office/drawing/2014/main" id="{58DD6457-C480-B4B9-EA48-FFAED0821F4A}"/>
              </a:ext>
            </a:extLst>
          </p:cNvPr>
          <p:cNvGrpSpPr/>
          <p:nvPr/>
        </p:nvGrpSpPr>
        <p:grpSpPr>
          <a:xfrm>
            <a:off x="17842140" y="9910620"/>
            <a:ext cx="15120" cy="49680"/>
            <a:chOff x="0" y="0"/>
            <a:chExt cx="20160" cy="66240"/>
          </a:xfrm>
        </p:grpSpPr>
        <p:sp>
          <p:nvSpPr>
            <p:cNvPr id="153" name="Freeform 295">
              <a:extLst>
                <a:ext uri="{FF2B5EF4-FFF2-40B4-BE49-F238E27FC236}">
                  <a16:creationId xmlns:a16="http://schemas.microsoft.com/office/drawing/2014/main" id="{90DA445F-62C7-CB0E-7878-968A0DD08E38}"/>
                </a:ext>
              </a:extLst>
            </p:cNvPr>
            <p:cNvSpPr/>
            <p:nvPr/>
          </p:nvSpPr>
          <p:spPr>
            <a:xfrm>
              <a:off x="0" y="0"/>
              <a:ext cx="20193" cy="66294"/>
            </a:xfrm>
            <a:custGeom>
              <a:avLst/>
              <a:gdLst/>
              <a:ahLst/>
              <a:cxnLst/>
              <a:rect l="l" t="t" r="r" b="b"/>
              <a:pathLst>
                <a:path w="20193" h="66294">
                  <a:moveTo>
                    <a:pt x="20193" y="0"/>
                  </a:moveTo>
                  <a:cubicBezTo>
                    <a:pt x="14097" y="0"/>
                    <a:pt x="8001" y="0"/>
                    <a:pt x="0" y="2032"/>
                  </a:cubicBezTo>
                  <a:cubicBezTo>
                    <a:pt x="0" y="18034"/>
                    <a:pt x="0" y="36068"/>
                    <a:pt x="2032" y="52197"/>
                  </a:cubicBezTo>
                  <a:cubicBezTo>
                    <a:pt x="2032" y="66294"/>
                    <a:pt x="12065" y="60198"/>
                    <a:pt x="20193" y="60198"/>
                  </a:cubicBezTo>
                  <a:cubicBezTo>
                    <a:pt x="20193" y="40132"/>
                    <a:pt x="20193" y="22098"/>
                    <a:pt x="2019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4" name="Group 296">
            <a:extLst>
              <a:ext uri="{FF2B5EF4-FFF2-40B4-BE49-F238E27FC236}">
                <a16:creationId xmlns:a16="http://schemas.microsoft.com/office/drawing/2014/main" id="{95CBC7C6-AEBF-62FA-06E0-646F0590BF7C}"/>
              </a:ext>
            </a:extLst>
          </p:cNvPr>
          <p:cNvGrpSpPr/>
          <p:nvPr/>
        </p:nvGrpSpPr>
        <p:grpSpPr>
          <a:xfrm>
            <a:off x="17090460" y="9912780"/>
            <a:ext cx="13500" cy="42660"/>
            <a:chOff x="0" y="0"/>
            <a:chExt cx="18000" cy="56880"/>
          </a:xfrm>
        </p:grpSpPr>
        <p:sp>
          <p:nvSpPr>
            <p:cNvPr id="155" name="Freeform 297">
              <a:extLst>
                <a:ext uri="{FF2B5EF4-FFF2-40B4-BE49-F238E27FC236}">
                  <a16:creationId xmlns:a16="http://schemas.microsoft.com/office/drawing/2014/main" id="{8A80DA5B-91B5-3547-FFD3-3156580EFF45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8608"/>
                    <a:pt x="0" y="58928"/>
                  </a:cubicBez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6" name="Group 298">
            <a:extLst>
              <a:ext uri="{FF2B5EF4-FFF2-40B4-BE49-F238E27FC236}">
                <a16:creationId xmlns:a16="http://schemas.microsoft.com/office/drawing/2014/main" id="{3F6F567E-8689-4621-B076-EC8EBF6E1D45}"/>
              </a:ext>
            </a:extLst>
          </p:cNvPr>
          <p:cNvGrpSpPr/>
          <p:nvPr/>
        </p:nvGrpSpPr>
        <p:grpSpPr>
          <a:xfrm>
            <a:off x="17347500" y="9380880"/>
            <a:ext cx="43740" cy="13500"/>
            <a:chOff x="0" y="0"/>
            <a:chExt cx="58320" cy="18000"/>
          </a:xfrm>
        </p:grpSpPr>
        <p:sp>
          <p:nvSpPr>
            <p:cNvPr id="157" name="Freeform 299">
              <a:extLst>
                <a:ext uri="{FF2B5EF4-FFF2-40B4-BE49-F238E27FC236}">
                  <a16:creationId xmlns:a16="http://schemas.microsoft.com/office/drawing/2014/main" id="{5B6E603B-EA26-2809-3576-F0944393C6E9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18034"/>
                  </a:move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ubicBezTo>
                    <a:pt x="0" y="5969"/>
                    <a:pt x="0" y="11938"/>
                    <a:pt x="0" y="180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8" name="Group 300">
            <a:extLst>
              <a:ext uri="{FF2B5EF4-FFF2-40B4-BE49-F238E27FC236}">
                <a16:creationId xmlns:a16="http://schemas.microsoft.com/office/drawing/2014/main" id="{E769A756-F96E-CF69-F89C-150EEE13122F}"/>
              </a:ext>
            </a:extLst>
          </p:cNvPr>
          <p:cNvGrpSpPr/>
          <p:nvPr/>
        </p:nvGrpSpPr>
        <p:grpSpPr>
          <a:xfrm>
            <a:off x="17452260" y="9380880"/>
            <a:ext cx="48060" cy="15120"/>
            <a:chOff x="0" y="0"/>
            <a:chExt cx="64080" cy="20160"/>
          </a:xfrm>
        </p:grpSpPr>
        <p:sp>
          <p:nvSpPr>
            <p:cNvPr id="159" name="Freeform 301">
              <a:extLst>
                <a:ext uri="{FF2B5EF4-FFF2-40B4-BE49-F238E27FC236}">
                  <a16:creationId xmlns:a16="http://schemas.microsoft.com/office/drawing/2014/main" id="{B1D87038-1513-C909-1AB8-C209EF7F6D2A}"/>
                </a:ext>
              </a:extLst>
            </p:cNvPr>
            <p:cNvSpPr/>
            <p:nvPr/>
          </p:nvSpPr>
          <p:spPr>
            <a:xfrm>
              <a:off x="0" y="0"/>
              <a:ext cx="64135" cy="20193"/>
            </a:xfrm>
            <a:custGeom>
              <a:avLst/>
              <a:gdLst/>
              <a:ahLst/>
              <a:cxnLst/>
              <a:rect l="l" t="t" r="r" b="b"/>
              <a:pathLst>
                <a:path w="64135" h="20193">
                  <a:moveTo>
                    <a:pt x="60071" y="0"/>
                  </a:moveTo>
                  <a:cubicBezTo>
                    <a:pt x="40005" y="0"/>
                    <a:pt x="21971" y="0"/>
                    <a:pt x="4064" y="0"/>
                  </a:cubicBezTo>
                  <a:cubicBezTo>
                    <a:pt x="0" y="12065"/>
                    <a:pt x="2032" y="20193"/>
                    <a:pt x="16002" y="18161"/>
                  </a:cubicBezTo>
                  <a:cubicBezTo>
                    <a:pt x="26035" y="18161"/>
                    <a:pt x="36068" y="18161"/>
                    <a:pt x="46101" y="18161"/>
                  </a:cubicBezTo>
                  <a:cubicBezTo>
                    <a:pt x="60071" y="20193"/>
                    <a:pt x="64135" y="14097"/>
                    <a:pt x="6007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0" name="Group 302">
            <a:extLst>
              <a:ext uri="{FF2B5EF4-FFF2-40B4-BE49-F238E27FC236}">
                <a16:creationId xmlns:a16="http://schemas.microsoft.com/office/drawing/2014/main" id="{5B92A623-B74F-FBFD-7D2C-BA545684A0AF}"/>
              </a:ext>
            </a:extLst>
          </p:cNvPr>
          <p:cNvGrpSpPr/>
          <p:nvPr/>
        </p:nvGrpSpPr>
        <p:grpSpPr>
          <a:xfrm>
            <a:off x="17708220" y="9509400"/>
            <a:ext cx="45900" cy="15120"/>
            <a:chOff x="0" y="0"/>
            <a:chExt cx="61200" cy="20160"/>
          </a:xfrm>
        </p:grpSpPr>
        <p:sp>
          <p:nvSpPr>
            <p:cNvPr id="161" name="Freeform 303">
              <a:extLst>
                <a:ext uri="{FF2B5EF4-FFF2-40B4-BE49-F238E27FC236}">
                  <a16:creationId xmlns:a16="http://schemas.microsoft.com/office/drawing/2014/main" id="{BD5F3662-E425-C03C-9E20-A7C6A73BFE8C}"/>
                </a:ext>
              </a:extLst>
            </p:cNvPr>
            <p:cNvSpPr/>
            <p:nvPr/>
          </p:nvSpPr>
          <p:spPr>
            <a:xfrm>
              <a:off x="0" y="0"/>
              <a:ext cx="61214" cy="20193"/>
            </a:xfrm>
            <a:custGeom>
              <a:avLst/>
              <a:gdLst/>
              <a:ahLst/>
              <a:cxnLst/>
              <a:rect l="l" t="t" r="r" b="b"/>
              <a:pathLst>
                <a:path w="61214" h="20193">
                  <a:moveTo>
                    <a:pt x="0" y="20193"/>
                  </a:moveTo>
                  <a:cubicBezTo>
                    <a:pt x="17780" y="20193"/>
                    <a:pt x="37465" y="20193"/>
                    <a:pt x="55245" y="20193"/>
                  </a:cubicBezTo>
                  <a:cubicBezTo>
                    <a:pt x="61214" y="6096"/>
                    <a:pt x="57277" y="0"/>
                    <a:pt x="41402" y="0"/>
                  </a:cubicBezTo>
                  <a:cubicBezTo>
                    <a:pt x="29591" y="2032"/>
                    <a:pt x="15748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2" name="Group 304">
            <a:extLst>
              <a:ext uri="{FF2B5EF4-FFF2-40B4-BE49-F238E27FC236}">
                <a16:creationId xmlns:a16="http://schemas.microsoft.com/office/drawing/2014/main" id="{7A8A7692-1300-3292-CA94-9F9E5AFA9040}"/>
              </a:ext>
            </a:extLst>
          </p:cNvPr>
          <p:cNvGrpSpPr/>
          <p:nvPr/>
        </p:nvGrpSpPr>
        <p:grpSpPr>
          <a:xfrm>
            <a:off x="17347500" y="9509400"/>
            <a:ext cx="44820" cy="15120"/>
            <a:chOff x="0" y="0"/>
            <a:chExt cx="59760" cy="20160"/>
          </a:xfrm>
        </p:grpSpPr>
        <p:sp>
          <p:nvSpPr>
            <p:cNvPr id="163" name="Freeform 305">
              <a:extLst>
                <a:ext uri="{FF2B5EF4-FFF2-40B4-BE49-F238E27FC236}">
                  <a16:creationId xmlns:a16="http://schemas.microsoft.com/office/drawing/2014/main" id="{7377B09B-EBEF-5424-CAFB-881594A93B07}"/>
                </a:ext>
              </a:extLst>
            </p:cNvPr>
            <p:cNvSpPr/>
            <p:nvPr/>
          </p:nvSpPr>
          <p:spPr>
            <a:xfrm>
              <a:off x="0" y="0"/>
              <a:ext cx="59817" cy="20193"/>
            </a:xfrm>
            <a:custGeom>
              <a:avLst/>
              <a:gdLst/>
              <a:ahLst/>
              <a:cxnLst/>
              <a:rect l="l" t="t" r="r" b="b"/>
              <a:pathLst>
                <a:path w="59817" h="20193">
                  <a:moveTo>
                    <a:pt x="57785" y="20193"/>
                  </a:moveTo>
                  <a:cubicBezTo>
                    <a:pt x="59817" y="8001"/>
                    <a:pt x="57785" y="0"/>
                    <a:pt x="43815" y="0"/>
                  </a:cubicBezTo>
                  <a:cubicBezTo>
                    <a:pt x="29845" y="2032"/>
                    <a:pt x="13970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ubicBezTo>
                    <a:pt x="19939" y="20193"/>
                    <a:pt x="37846" y="20193"/>
                    <a:pt x="57785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4" name="Group 306">
            <a:extLst>
              <a:ext uri="{FF2B5EF4-FFF2-40B4-BE49-F238E27FC236}">
                <a16:creationId xmlns:a16="http://schemas.microsoft.com/office/drawing/2014/main" id="{9D45759C-B9B2-2861-C7E4-91998E4C537F}"/>
              </a:ext>
            </a:extLst>
          </p:cNvPr>
          <p:cNvGrpSpPr/>
          <p:nvPr/>
        </p:nvGrpSpPr>
        <p:grpSpPr>
          <a:xfrm>
            <a:off x="17453880" y="9509400"/>
            <a:ext cx="44820" cy="16200"/>
            <a:chOff x="0" y="0"/>
            <a:chExt cx="59760" cy="21600"/>
          </a:xfrm>
        </p:grpSpPr>
        <p:sp>
          <p:nvSpPr>
            <p:cNvPr id="165" name="Freeform 307">
              <a:extLst>
                <a:ext uri="{FF2B5EF4-FFF2-40B4-BE49-F238E27FC236}">
                  <a16:creationId xmlns:a16="http://schemas.microsoft.com/office/drawing/2014/main" id="{3DE315A0-9503-9C59-C5F7-57E5852D1B9C}"/>
                </a:ext>
              </a:extLst>
            </p:cNvPr>
            <p:cNvSpPr/>
            <p:nvPr/>
          </p:nvSpPr>
          <p:spPr>
            <a:xfrm>
              <a:off x="0" y="0"/>
              <a:ext cx="59817" cy="21590"/>
            </a:xfrm>
            <a:custGeom>
              <a:avLst/>
              <a:gdLst/>
              <a:ahLst/>
              <a:cxnLst/>
              <a:rect l="l" t="t" r="r" b="b"/>
              <a:pathLst>
                <a:path w="59817" h="21590">
                  <a:moveTo>
                    <a:pt x="59817" y="21590"/>
                  </a:moveTo>
                  <a:cubicBezTo>
                    <a:pt x="59817" y="13716"/>
                    <a:pt x="59817" y="9779"/>
                    <a:pt x="59817" y="1905"/>
                  </a:cubicBezTo>
                  <a:cubicBezTo>
                    <a:pt x="41783" y="1905"/>
                    <a:pt x="25908" y="0"/>
                    <a:pt x="9906" y="1905"/>
                  </a:cubicBezTo>
                  <a:cubicBezTo>
                    <a:pt x="5969" y="1905"/>
                    <a:pt x="2032" y="9779"/>
                    <a:pt x="0" y="13716"/>
                  </a:cubicBezTo>
                  <a:cubicBezTo>
                    <a:pt x="0" y="15621"/>
                    <a:pt x="8001" y="21590"/>
                    <a:pt x="9906" y="21590"/>
                  </a:cubicBezTo>
                  <a:cubicBezTo>
                    <a:pt x="25781" y="21590"/>
                    <a:pt x="41783" y="21590"/>
                    <a:pt x="59690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6" name="Group 308">
            <a:extLst>
              <a:ext uri="{FF2B5EF4-FFF2-40B4-BE49-F238E27FC236}">
                <a16:creationId xmlns:a16="http://schemas.microsoft.com/office/drawing/2014/main" id="{4B107512-0ED4-21FA-3417-8F89B9FF17FA}"/>
              </a:ext>
            </a:extLst>
          </p:cNvPr>
          <p:cNvGrpSpPr/>
          <p:nvPr/>
        </p:nvGrpSpPr>
        <p:grpSpPr>
          <a:xfrm>
            <a:off x="17598060" y="9509400"/>
            <a:ext cx="49680" cy="15120"/>
            <a:chOff x="0" y="0"/>
            <a:chExt cx="66240" cy="20160"/>
          </a:xfrm>
        </p:grpSpPr>
        <p:sp>
          <p:nvSpPr>
            <p:cNvPr id="167" name="Freeform 309">
              <a:extLst>
                <a:ext uri="{FF2B5EF4-FFF2-40B4-BE49-F238E27FC236}">
                  <a16:creationId xmlns:a16="http://schemas.microsoft.com/office/drawing/2014/main" id="{1E8199C8-1836-9874-36C6-43E7B18A67D1}"/>
                </a:ext>
              </a:extLst>
            </p:cNvPr>
            <p:cNvSpPr/>
            <p:nvPr/>
          </p:nvSpPr>
          <p:spPr>
            <a:xfrm>
              <a:off x="0" y="0"/>
              <a:ext cx="66294" cy="20193"/>
            </a:xfrm>
            <a:custGeom>
              <a:avLst/>
              <a:gdLst/>
              <a:ahLst/>
              <a:cxnLst/>
              <a:rect l="l" t="t" r="r" b="b"/>
              <a:pathLst>
                <a:path w="66294" h="20193">
                  <a:moveTo>
                    <a:pt x="62230" y="20193"/>
                  </a:moveTo>
                  <a:cubicBezTo>
                    <a:pt x="66294" y="6096"/>
                    <a:pt x="62230" y="0"/>
                    <a:pt x="48133" y="0"/>
                  </a:cubicBezTo>
                  <a:cubicBezTo>
                    <a:pt x="38100" y="2032"/>
                    <a:pt x="28067" y="2032"/>
                    <a:pt x="20066" y="0"/>
                  </a:cubicBezTo>
                  <a:cubicBezTo>
                    <a:pt x="5969" y="0"/>
                    <a:pt x="0" y="6096"/>
                    <a:pt x="5969" y="20193"/>
                  </a:cubicBezTo>
                  <a:cubicBezTo>
                    <a:pt x="24003" y="20193"/>
                    <a:pt x="42037" y="20193"/>
                    <a:pt x="6223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8" name="Group 310">
            <a:extLst>
              <a:ext uri="{FF2B5EF4-FFF2-40B4-BE49-F238E27FC236}">
                <a16:creationId xmlns:a16="http://schemas.microsoft.com/office/drawing/2014/main" id="{19A5FCB7-95BA-CA0F-1BD2-C7640347A302}"/>
              </a:ext>
            </a:extLst>
          </p:cNvPr>
          <p:cNvGrpSpPr/>
          <p:nvPr/>
        </p:nvGrpSpPr>
        <p:grpSpPr>
          <a:xfrm>
            <a:off x="15848460" y="8616780"/>
            <a:ext cx="27000" cy="7560"/>
            <a:chOff x="0" y="0"/>
            <a:chExt cx="36000" cy="10080"/>
          </a:xfrm>
        </p:grpSpPr>
        <p:sp>
          <p:nvSpPr>
            <p:cNvPr id="169" name="Freeform 311">
              <a:extLst>
                <a:ext uri="{FF2B5EF4-FFF2-40B4-BE49-F238E27FC236}">
                  <a16:creationId xmlns:a16="http://schemas.microsoft.com/office/drawing/2014/main" id="{3C9C9CC5-968A-8A1E-59E5-8D3CBCE02EB7}"/>
                </a:ext>
              </a:extLst>
            </p:cNvPr>
            <p:cNvSpPr/>
            <p:nvPr/>
          </p:nvSpPr>
          <p:spPr>
            <a:xfrm>
              <a:off x="0" y="0"/>
              <a:ext cx="35941" cy="10033"/>
            </a:xfrm>
            <a:custGeom>
              <a:avLst/>
              <a:gdLst/>
              <a:ahLst/>
              <a:cxnLst/>
              <a:rect l="l" t="t" r="r" b="b"/>
              <a:pathLst>
                <a:path w="35941" h="10033">
                  <a:moveTo>
                    <a:pt x="35941" y="0"/>
                  </a:moveTo>
                  <a:cubicBezTo>
                    <a:pt x="24003" y="0"/>
                    <a:pt x="13970" y="0"/>
                    <a:pt x="2032" y="0"/>
                  </a:cubicBezTo>
                  <a:cubicBezTo>
                    <a:pt x="2032" y="2032"/>
                    <a:pt x="0" y="2032"/>
                    <a:pt x="0" y="4064"/>
                  </a:cubicBezTo>
                  <a:cubicBezTo>
                    <a:pt x="5969" y="6096"/>
                    <a:pt x="10033" y="10033"/>
                    <a:pt x="16002" y="10033"/>
                  </a:cubicBezTo>
                  <a:cubicBezTo>
                    <a:pt x="32004" y="10033"/>
                    <a:pt x="32004" y="10033"/>
                    <a:pt x="3594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0" name="Group 312">
            <a:extLst>
              <a:ext uri="{FF2B5EF4-FFF2-40B4-BE49-F238E27FC236}">
                <a16:creationId xmlns:a16="http://schemas.microsoft.com/office/drawing/2014/main" id="{2D62A34C-56DD-0ACE-490E-15F80A5F6F8F}"/>
              </a:ext>
            </a:extLst>
          </p:cNvPr>
          <p:cNvGrpSpPr/>
          <p:nvPr/>
        </p:nvGrpSpPr>
        <p:grpSpPr>
          <a:xfrm>
            <a:off x="14160960" y="9696240"/>
            <a:ext cx="395820" cy="266760"/>
            <a:chOff x="0" y="0"/>
            <a:chExt cx="527760" cy="355680"/>
          </a:xfrm>
        </p:grpSpPr>
        <p:sp>
          <p:nvSpPr>
            <p:cNvPr id="171" name="Freeform 313">
              <a:extLst>
                <a:ext uri="{FF2B5EF4-FFF2-40B4-BE49-F238E27FC236}">
                  <a16:creationId xmlns:a16="http://schemas.microsoft.com/office/drawing/2014/main" id="{746F1DDA-DCBB-4BA9-C788-AFA9122154D7}"/>
                </a:ext>
              </a:extLst>
            </p:cNvPr>
            <p:cNvSpPr/>
            <p:nvPr/>
          </p:nvSpPr>
          <p:spPr>
            <a:xfrm>
              <a:off x="0" y="0"/>
              <a:ext cx="527812" cy="355600"/>
            </a:xfrm>
            <a:custGeom>
              <a:avLst/>
              <a:gdLst/>
              <a:ahLst/>
              <a:cxnLst/>
              <a:rect l="l" t="t" r="r" b="b"/>
              <a:pathLst>
                <a:path w="527812" h="355600">
                  <a:moveTo>
                    <a:pt x="527812" y="85979"/>
                  </a:moveTo>
                  <a:cubicBezTo>
                    <a:pt x="523875" y="82042"/>
                    <a:pt x="521843" y="77978"/>
                    <a:pt x="517906" y="74041"/>
                  </a:cubicBezTo>
                  <a:cubicBezTo>
                    <a:pt x="467995" y="35941"/>
                    <a:pt x="412242" y="13970"/>
                    <a:pt x="348488" y="8001"/>
                  </a:cubicBezTo>
                  <a:cubicBezTo>
                    <a:pt x="268859" y="0"/>
                    <a:pt x="197104" y="19939"/>
                    <a:pt x="131445" y="63881"/>
                  </a:cubicBezTo>
                  <a:cubicBezTo>
                    <a:pt x="129413" y="65913"/>
                    <a:pt x="127508" y="65913"/>
                    <a:pt x="125476" y="67818"/>
                  </a:cubicBezTo>
                  <a:cubicBezTo>
                    <a:pt x="105537" y="83820"/>
                    <a:pt x="105537" y="83820"/>
                    <a:pt x="123444" y="101727"/>
                  </a:cubicBezTo>
                  <a:cubicBezTo>
                    <a:pt x="163322" y="139700"/>
                    <a:pt x="201168" y="179705"/>
                    <a:pt x="240919" y="217678"/>
                  </a:cubicBezTo>
                  <a:cubicBezTo>
                    <a:pt x="226949" y="229616"/>
                    <a:pt x="215011" y="241681"/>
                    <a:pt x="203073" y="253619"/>
                  </a:cubicBezTo>
                  <a:cubicBezTo>
                    <a:pt x="173228" y="223647"/>
                    <a:pt x="141351" y="191643"/>
                    <a:pt x="109474" y="159766"/>
                  </a:cubicBezTo>
                  <a:cubicBezTo>
                    <a:pt x="99568" y="149733"/>
                    <a:pt x="89535" y="139827"/>
                    <a:pt x="79629" y="129794"/>
                  </a:cubicBezTo>
                  <a:cubicBezTo>
                    <a:pt x="71628" y="121793"/>
                    <a:pt x="67691" y="121793"/>
                    <a:pt x="61722" y="129794"/>
                  </a:cubicBezTo>
                  <a:cubicBezTo>
                    <a:pt x="31877" y="169799"/>
                    <a:pt x="9906" y="211836"/>
                    <a:pt x="0" y="259715"/>
                  </a:cubicBezTo>
                  <a:cubicBezTo>
                    <a:pt x="0" y="261747"/>
                    <a:pt x="0" y="263652"/>
                    <a:pt x="2032" y="265684"/>
                  </a:cubicBezTo>
                  <a:cubicBezTo>
                    <a:pt x="16002" y="215773"/>
                    <a:pt x="35941" y="169799"/>
                    <a:pt x="69723" y="127762"/>
                  </a:cubicBezTo>
                  <a:cubicBezTo>
                    <a:pt x="89662" y="145796"/>
                    <a:pt x="107569" y="163703"/>
                    <a:pt x="125476" y="181737"/>
                  </a:cubicBezTo>
                  <a:cubicBezTo>
                    <a:pt x="145415" y="201676"/>
                    <a:pt x="167259" y="223647"/>
                    <a:pt x="189230" y="243713"/>
                  </a:cubicBezTo>
                  <a:cubicBezTo>
                    <a:pt x="197231" y="253746"/>
                    <a:pt x="203200" y="261747"/>
                    <a:pt x="195199" y="275717"/>
                  </a:cubicBezTo>
                  <a:cubicBezTo>
                    <a:pt x="181229" y="299720"/>
                    <a:pt x="181229" y="327660"/>
                    <a:pt x="185293" y="355600"/>
                  </a:cubicBezTo>
                  <a:cubicBezTo>
                    <a:pt x="181356" y="281686"/>
                    <a:pt x="213233" y="229743"/>
                    <a:pt x="284861" y="203708"/>
                  </a:cubicBezTo>
                  <a:cubicBezTo>
                    <a:pt x="284861" y="203708"/>
                    <a:pt x="282829" y="201676"/>
                    <a:pt x="282829" y="199771"/>
                  </a:cubicBezTo>
                  <a:cubicBezTo>
                    <a:pt x="270891" y="205740"/>
                    <a:pt x="258953" y="209804"/>
                    <a:pt x="247015" y="213741"/>
                  </a:cubicBezTo>
                  <a:cubicBezTo>
                    <a:pt x="205232" y="171831"/>
                    <a:pt x="161417" y="127762"/>
                    <a:pt x="119507" y="85852"/>
                  </a:cubicBezTo>
                  <a:cubicBezTo>
                    <a:pt x="183261" y="37846"/>
                    <a:pt x="462026" y="37846"/>
                    <a:pt x="521843" y="87884"/>
                  </a:cubicBezTo>
                  <a:cubicBezTo>
                    <a:pt x="523875" y="87884"/>
                    <a:pt x="525780" y="85852"/>
                    <a:pt x="527812" y="858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2" name="Group 314">
            <a:extLst>
              <a:ext uri="{FF2B5EF4-FFF2-40B4-BE49-F238E27FC236}">
                <a16:creationId xmlns:a16="http://schemas.microsoft.com/office/drawing/2014/main" id="{27A19DBC-95D1-CEE2-9668-7D46CAF14B29}"/>
              </a:ext>
            </a:extLst>
          </p:cNvPr>
          <p:cNvGrpSpPr/>
          <p:nvPr/>
        </p:nvGrpSpPr>
        <p:grpSpPr>
          <a:xfrm>
            <a:off x="14239800" y="9967320"/>
            <a:ext cx="316980" cy="247860"/>
            <a:chOff x="0" y="0"/>
            <a:chExt cx="422640" cy="330480"/>
          </a:xfrm>
        </p:grpSpPr>
        <p:sp>
          <p:nvSpPr>
            <p:cNvPr id="173" name="Freeform 315">
              <a:extLst>
                <a:ext uri="{FF2B5EF4-FFF2-40B4-BE49-F238E27FC236}">
                  <a16:creationId xmlns:a16="http://schemas.microsoft.com/office/drawing/2014/main" id="{152C63D4-CE01-2DA1-634D-AAEEE1E24222}"/>
                </a:ext>
              </a:extLst>
            </p:cNvPr>
            <p:cNvSpPr/>
            <p:nvPr/>
          </p:nvSpPr>
          <p:spPr>
            <a:xfrm>
              <a:off x="-2032" y="0"/>
              <a:ext cx="424688" cy="330581"/>
            </a:xfrm>
            <a:custGeom>
              <a:avLst/>
              <a:gdLst/>
              <a:ahLst/>
              <a:cxnLst/>
              <a:rect l="l" t="t" r="r" b="b"/>
              <a:pathLst>
                <a:path w="424688" h="330581">
                  <a:moveTo>
                    <a:pt x="322580" y="42037"/>
                  </a:moveTo>
                  <a:cubicBezTo>
                    <a:pt x="302514" y="72136"/>
                    <a:pt x="274447" y="90170"/>
                    <a:pt x="238506" y="98171"/>
                  </a:cubicBezTo>
                  <a:cubicBezTo>
                    <a:pt x="240538" y="100203"/>
                    <a:pt x="240538" y="102235"/>
                    <a:pt x="240538" y="104140"/>
                  </a:cubicBezTo>
                  <a:cubicBezTo>
                    <a:pt x="252603" y="100076"/>
                    <a:pt x="264541" y="94107"/>
                    <a:pt x="276606" y="92075"/>
                  </a:cubicBezTo>
                  <a:cubicBezTo>
                    <a:pt x="282575" y="90043"/>
                    <a:pt x="290576" y="90043"/>
                    <a:pt x="294640" y="94107"/>
                  </a:cubicBezTo>
                  <a:cubicBezTo>
                    <a:pt x="332740" y="132207"/>
                    <a:pt x="372745" y="170180"/>
                    <a:pt x="410845" y="210312"/>
                  </a:cubicBezTo>
                  <a:cubicBezTo>
                    <a:pt x="412877" y="212344"/>
                    <a:pt x="414909" y="214376"/>
                    <a:pt x="416814" y="218313"/>
                  </a:cubicBezTo>
                  <a:cubicBezTo>
                    <a:pt x="280670" y="266446"/>
                    <a:pt x="146431" y="266446"/>
                    <a:pt x="10160" y="218313"/>
                  </a:cubicBezTo>
                  <a:cubicBezTo>
                    <a:pt x="56261" y="174244"/>
                    <a:pt x="98298" y="132207"/>
                    <a:pt x="142367" y="88138"/>
                  </a:cubicBezTo>
                  <a:cubicBezTo>
                    <a:pt x="156337" y="94107"/>
                    <a:pt x="170434" y="98171"/>
                    <a:pt x="186436" y="104140"/>
                  </a:cubicBezTo>
                  <a:cubicBezTo>
                    <a:pt x="186436" y="102108"/>
                    <a:pt x="186436" y="100076"/>
                    <a:pt x="188468" y="100076"/>
                  </a:cubicBezTo>
                  <a:cubicBezTo>
                    <a:pt x="134239" y="86106"/>
                    <a:pt x="100203" y="52070"/>
                    <a:pt x="86106" y="0"/>
                  </a:cubicBezTo>
                  <a:cubicBezTo>
                    <a:pt x="84074" y="0"/>
                    <a:pt x="82042" y="2032"/>
                    <a:pt x="80137" y="2032"/>
                  </a:cubicBezTo>
                  <a:cubicBezTo>
                    <a:pt x="86106" y="18034"/>
                    <a:pt x="90170" y="34036"/>
                    <a:pt x="96139" y="48133"/>
                  </a:cubicBezTo>
                  <a:cubicBezTo>
                    <a:pt x="108204" y="58166"/>
                    <a:pt x="122174" y="70104"/>
                    <a:pt x="134239" y="82169"/>
                  </a:cubicBezTo>
                  <a:cubicBezTo>
                    <a:pt x="90170" y="128270"/>
                    <a:pt x="46101" y="172339"/>
                    <a:pt x="0" y="216408"/>
                  </a:cubicBezTo>
                  <a:cubicBezTo>
                    <a:pt x="108204" y="316611"/>
                    <a:pt x="298450" y="330581"/>
                    <a:pt x="424688" y="218440"/>
                  </a:cubicBezTo>
                  <a:cubicBezTo>
                    <a:pt x="380619" y="174371"/>
                    <a:pt x="336550" y="128270"/>
                    <a:pt x="292481" y="84201"/>
                  </a:cubicBezTo>
                  <a:cubicBezTo>
                    <a:pt x="302514" y="70231"/>
                    <a:pt x="324485" y="64135"/>
                    <a:pt x="322580" y="421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4" name="Group 316">
            <a:extLst>
              <a:ext uri="{FF2B5EF4-FFF2-40B4-BE49-F238E27FC236}">
                <a16:creationId xmlns:a16="http://schemas.microsoft.com/office/drawing/2014/main" id="{4B223CD9-E850-CC2D-1727-246080617F0C}"/>
              </a:ext>
            </a:extLst>
          </p:cNvPr>
          <p:cNvGrpSpPr/>
          <p:nvPr/>
        </p:nvGrpSpPr>
        <p:grpSpPr>
          <a:xfrm>
            <a:off x="14380200" y="9788040"/>
            <a:ext cx="260280" cy="316440"/>
            <a:chOff x="0" y="0"/>
            <a:chExt cx="347040" cy="421920"/>
          </a:xfrm>
        </p:grpSpPr>
        <p:sp>
          <p:nvSpPr>
            <p:cNvPr id="175" name="Freeform 317">
              <a:extLst>
                <a:ext uri="{FF2B5EF4-FFF2-40B4-BE49-F238E27FC236}">
                  <a16:creationId xmlns:a16="http://schemas.microsoft.com/office/drawing/2014/main" id="{35F7DD1F-A203-BF33-AF90-721BCD8451E9}"/>
                </a:ext>
              </a:extLst>
            </p:cNvPr>
            <p:cNvSpPr/>
            <p:nvPr/>
          </p:nvSpPr>
          <p:spPr>
            <a:xfrm>
              <a:off x="0" y="-127"/>
              <a:ext cx="346964" cy="422021"/>
            </a:xfrm>
            <a:custGeom>
              <a:avLst/>
              <a:gdLst/>
              <a:ahLst/>
              <a:cxnLst/>
              <a:rect l="l" t="t" r="r" b="b"/>
              <a:pathLst>
                <a:path w="346964" h="422021">
                  <a:moveTo>
                    <a:pt x="135636" y="282067"/>
                  </a:moveTo>
                  <a:cubicBezTo>
                    <a:pt x="181483" y="328041"/>
                    <a:pt x="227330" y="374015"/>
                    <a:pt x="275209" y="422021"/>
                  </a:cubicBezTo>
                  <a:cubicBezTo>
                    <a:pt x="311150" y="379984"/>
                    <a:pt x="335026" y="331978"/>
                    <a:pt x="343027" y="278003"/>
                  </a:cubicBezTo>
                  <a:cubicBezTo>
                    <a:pt x="329057" y="328041"/>
                    <a:pt x="309118" y="374015"/>
                    <a:pt x="275209" y="414020"/>
                  </a:cubicBezTo>
                  <a:cubicBezTo>
                    <a:pt x="231267" y="370078"/>
                    <a:pt x="189484" y="326009"/>
                    <a:pt x="143510" y="280035"/>
                  </a:cubicBezTo>
                  <a:cubicBezTo>
                    <a:pt x="157480" y="260096"/>
                    <a:pt x="163449" y="232029"/>
                    <a:pt x="159512" y="204089"/>
                  </a:cubicBezTo>
                  <a:cubicBezTo>
                    <a:pt x="157480" y="186055"/>
                    <a:pt x="151511" y="168148"/>
                    <a:pt x="147574" y="148082"/>
                  </a:cubicBezTo>
                  <a:cubicBezTo>
                    <a:pt x="147574" y="144145"/>
                    <a:pt x="145542" y="136144"/>
                    <a:pt x="147574" y="132080"/>
                  </a:cubicBezTo>
                  <a:cubicBezTo>
                    <a:pt x="189484" y="90043"/>
                    <a:pt x="231394" y="48133"/>
                    <a:pt x="273177" y="6096"/>
                  </a:cubicBezTo>
                  <a:cubicBezTo>
                    <a:pt x="307086" y="46101"/>
                    <a:pt x="327025" y="92075"/>
                    <a:pt x="340995" y="144018"/>
                  </a:cubicBezTo>
                  <a:cubicBezTo>
                    <a:pt x="346964" y="114046"/>
                    <a:pt x="303149" y="24003"/>
                    <a:pt x="275209" y="0"/>
                  </a:cubicBezTo>
                  <a:cubicBezTo>
                    <a:pt x="229362" y="45974"/>
                    <a:pt x="185420" y="90043"/>
                    <a:pt x="141605" y="133985"/>
                  </a:cubicBezTo>
                  <a:cubicBezTo>
                    <a:pt x="127635" y="117983"/>
                    <a:pt x="117729" y="98044"/>
                    <a:pt x="101727" y="91948"/>
                  </a:cubicBezTo>
                  <a:cubicBezTo>
                    <a:pt x="69850" y="80137"/>
                    <a:pt x="35941" y="66167"/>
                    <a:pt x="0" y="80137"/>
                  </a:cubicBezTo>
                  <a:cubicBezTo>
                    <a:pt x="63881" y="72136"/>
                    <a:pt x="111633" y="96139"/>
                    <a:pt x="143637" y="152146"/>
                  </a:cubicBezTo>
                  <a:cubicBezTo>
                    <a:pt x="167513" y="196088"/>
                    <a:pt x="161544" y="240157"/>
                    <a:pt x="135636" y="282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6" name="Group 318">
            <a:extLst>
              <a:ext uri="{FF2B5EF4-FFF2-40B4-BE49-F238E27FC236}">
                <a16:creationId xmlns:a16="http://schemas.microsoft.com/office/drawing/2014/main" id="{2422DC22-BA7A-399C-2CAB-581ABA9F13E1}"/>
              </a:ext>
            </a:extLst>
          </p:cNvPr>
          <p:cNvGrpSpPr/>
          <p:nvPr/>
        </p:nvGrpSpPr>
        <p:grpSpPr>
          <a:xfrm>
            <a:off x="14339700" y="9885780"/>
            <a:ext cx="117720" cy="115560"/>
            <a:chOff x="0" y="0"/>
            <a:chExt cx="156960" cy="154080"/>
          </a:xfrm>
        </p:grpSpPr>
        <p:sp>
          <p:nvSpPr>
            <p:cNvPr id="177" name="Freeform 319">
              <a:extLst>
                <a:ext uri="{FF2B5EF4-FFF2-40B4-BE49-F238E27FC236}">
                  <a16:creationId xmlns:a16="http://schemas.microsoft.com/office/drawing/2014/main" id="{C917463D-BA92-7822-8AF6-1283D7420700}"/>
                </a:ext>
              </a:extLst>
            </p:cNvPr>
            <p:cNvSpPr/>
            <p:nvPr/>
          </p:nvSpPr>
          <p:spPr>
            <a:xfrm>
              <a:off x="0" y="0"/>
              <a:ext cx="156972" cy="154051"/>
            </a:xfrm>
            <a:custGeom>
              <a:avLst/>
              <a:gdLst/>
              <a:ahLst/>
              <a:cxnLst/>
              <a:rect l="l" t="t" r="r" b="b"/>
              <a:pathLst>
                <a:path w="156972" h="154051">
                  <a:moveTo>
                    <a:pt x="43688" y="10033"/>
                  </a:moveTo>
                  <a:cubicBezTo>
                    <a:pt x="37719" y="18034"/>
                    <a:pt x="33782" y="26035"/>
                    <a:pt x="27813" y="34036"/>
                  </a:cubicBezTo>
                  <a:cubicBezTo>
                    <a:pt x="0" y="66040"/>
                    <a:pt x="3937" y="96012"/>
                    <a:pt x="27813" y="128016"/>
                  </a:cubicBezTo>
                  <a:cubicBezTo>
                    <a:pt x="37719" y="140081"/>
                    <a:pt x="43688" y="152019"/>
                    <a:pt x="63627" y="148082"/>
                  </a:cubicBezTo>
                  <a:cubicBezTo>
                    <a:pt x="69596" y="146050"/>
                    <a:pt x="77597" y="146050"/>
                    <a:pt x="85471" y="148082"/>
                  </a:cubicBezTo>
                  <a:cubicBezTo>
                    <a:pt x="113284" y="154051"/>
                    <a:pt x="127254" y="140081"/>
                    <a:pt x="141097" y="116078"/>
                  </a:cubicBezTo>
                  <a:cubicBezTo>
                    <a:pt x="156972" y="90043"/>
                    <a:pt x="156972" y="72009"/>
                    <a:pt x="141097" y="44069"/>
                  </a:cubicBezTo>
                  <a:cubicBezTo>
                    <a:pt x="125222" y="20066"/>
                    <a:pt x="111252" y="5969"/>
                    <a:pt x="81407" y="12065"/>
                  </a:cubicBezTo>
                  <a:cubicBezTo>
                    <a:pt x="75438" y="14097"/>
                    <a:pt x="67437" y="12065"/>
                    <a:pt x="53594" y="12065"/>
                  </a:cubicBezTo>
                  <a:cubicBezTo>
                    <a:pt x="59563" y="14097"/>
                    <a:pt x="61595" y="14097"/>
                    <a:pt x="61595" y="14097"/>
                  </a:cubicBezTo>
                  <a:cubicBezTo>
                    <a:pt x="115189" y="0"/>
                    <a:pt x="133096" y="37973"/>
                    <a:pt x="148971" y="76073"/>
                  </a:cubicBezTo>
                  <a:cubicBezTo>
                    <a:pt x="151003" y="78105"/>
                    <a:pt x="151003" y="84074"/>
                    <a:pt x="148971" y="86106"/>
                  </a:cubicBezTo>
                  <a:cubicBezTo>
                    <a:pt x="139065" y="104140"/>
                    <a:pt x="129159" y="120142"/>
                    <a:pt x="119126" y="138176"/>
                  </a:cubicBezTo>
                  <a:cubicBezTo>
                    <a:pt x="117094" y="140208"/>
                    <a:pt x="115189" y="144145"/>
                    <a:pt x="111125" y="144145"/>
                  </a:cubicBezTo>
                  <a:cubicBezTo>
                    <a:pt x="91313" y="144145"/>
                    <a:pt x="71374" y="144145"/>
                    <a:pt x="49530" y="144145"/>
                  </a:cubicBezTo>
                  <a:cubicBezTo>
                    <a:pt x="37719" y="122047"/>
                    <a:pt x="23876" y="98044"/>
                    <a:pt x="9906" y="76073"/>
                  </a:cubicBezTo>
                  <a:cubicBezTo>
                    <a:pt x="21844" y="56007"/>
                    <a:pt x="33782" y="36068"/>
                    <a:pt x="45720" y="18034"/>
                  </a:cubicBezTo>
                  <a:cubicBezTo>
                    <a:pt x="45720" y="16002"/>
                    <a:pt x="47752" y="13970"/>
                    <a:pt x="47752" y="13970"/>
                  </a:cubicBezTo>
                  <a:cubicBezTo>
                    <a:pt x="45720" y="12065"/>
                    <a:pt x="43688" y="12065"/>
                    <a:pt x="43688" y="1003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8" name="Group 320">
            <a:extLst>
              <a:ext uri="{FF2B5EF4-FFF2-40B4-BE49-F238E27FC236}">
                <a16:creationId xmlns:a16="http://schemas.microsoft.com/office/drawing/2014/main" id="{F8F6F772-719C-6E7D-4CE3-AA54EB8401F1}"/>
              </a:ext>
            </a:extLst>
          </p:cNvPr>
          <p:cNvGrpSpPr/>
          <p:nvPr/>
        </p:nvGrpSpPr>
        <p:grpSpPr>
          <a:xfrm>
            <a:off x="14370480" y="10089360"/>
            <a:ext cx="61020" cy="55620"/>
            <a:chOff x="0" y="0"/>
            <a:chExt cx="81360" cy="74160"/>
          </a:xfrm>
        </p:grpSpPr>
        <p:sp>
          <p:nvSpPr>
            <p:cNvPr id="179" name="Freeform 321">
              <a:extLst>
                <a:ext uri="{FF2B5EF4-FFF2-40B4-BE49-F238E27FC236}">
                  <a16:creationId xmlns:a16="http://schemas.microsoft.com/office/drawing/2014/main" id="{DEAB1A55-7A4F-38A1-ED12-BD3E9117BA40}"/>
                </a:ext>
              </a:extLst>
            </p:cNvPr>
            <p:cNvSpPr/>
            <p:nvPr/>
          </p:nvSpPr>
          <p:spPr>
            <a:xfrm>
              <a:off x="0" y="0"/>
              <a:ext cx="81280" cy="74168"/>
            </a:xfrm>
            <a:custGeom>
              <a:avLst/>
              <a:gdLst/>
              <a:ahLst/>
              <a:cxnLst/>
              <a:rect l="l" t="t" r="r" b="b"/>
              <a:pathLst>
                <a:path w="81280" h="74168">
                  <a:moveTo>
                    <a:pt x="35687" y="74168"/>
                  </a:moveTo>
                  <a:cubicBezTo>
                    <a:pt x="47625" y="72136"/>
                    <a:pt x="57531" y="74168"/>
                    <a:pt x="61468" y="68199"/>
                  </a:cubicBezTo>
                  <a:cubicBezTo>
                    <a:pt x="69469" y="60071"/>
                    <a:pt x="75438" y="48133"/>
                    <a:pt x="77343" y="38100"/>
                  </a:cubicBezTo>
                  <a:cubicBezTo>
                    <a:pt x="81280" y="28067"/>
                    <a:pt x="59436" y="0"/>
                    <a:pt x="51562" y="0"/>
                  </a:cubicBezTo>
                  <a:cubicBezTo>
                    <a:pt x="39624" y="2032"/>
                    <a:pt x="25781" y="0"/>
                    <a:pt x="15875" y="5969"/>
                  </a:cubicBezTo>
                  <a:cubicBezTo>
                    <a:pt x="8001" y="12065"/>
                    <a:pt x="0" y="26035"/>
                    <a:pt x="0" y="38100"/>
                  </a:cubicBezTo>
                  <a:cubicBezTo>
                    <a:pt x="0" y="46101"/>
                    <a:pt x="8001" y="58166"/>
                    <a:pt x="13843" y="64135"/>
                  </a:cubicBezTo>
                  <a:cubicBezTo>
                    <a:pt x="19685" y="70104"/>
                    <a:pt x="29718" y="72136"/>
                    <a:pt x="35687" y="74168"/>
                  </a:cubicBezTo>
                  <a:close/>
                  <a:moveTo>
                    <a:pt x="37719" y="5969"/>
                  </a:moveTo>
                  <a:cubicBezTo>
                    <a:pt x="53594" y="5969"/>
                    <a:pt x="71501" y="22098"/>
                    <a:pt x="71501" y="38100"/>
                  </a:cubicBezTo>
                  <a:cubicBezTo>
                    <a:pt x="71501" y="52070"/>
                    <a:pt x="53594" y="68199"/>
                    <a:pt x="37719" y="68199"/>
                  </a:cubicBezTo>
                  <a:cubicBezTo>
                    <a:pt x="23876" y="68199"/>
                    <a:pt x="5969" y="50165"/>
                    <a:pt x="5969" y="36068"/>
                  </a:cubicBezTo>
                  <a:cubicBezTo>
                    <a:pt x="5969" y="21971"/>
                    <a:pt x="23876" y="5969"/>
                    <a:pt x="37719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0" name="Group 322">
            <a:extLst>
              <a:ext uri="{FF2B5EF4-FFF2-40B4-BE49-F238E27FC236}">
                <a16:creationId xmlns:a16="http://schemas.microsoft.com/office/drawing/2014/main" id="{ED7B754F-9876-8265-9EEF-ECC9BBF85CE3}"/>
              </a:ext>
            </a:extLst>
          </p:cNvPr>
          <p:cNvGrpSpPr/>
          <p:nvPr/>
        </p:nvGrpSpPr>
        <p:grpSpPr>
          <a:xfrm>
            <a:off x="14369400" y="9747540"/>
            <a:ext cx="61560" cy="52380"/>
            <a:chOff x="0" y="0"/>
            <a:chExt cx="82080" cy="69840"/>
          </a:xfrm>
        </p:grpSpPr>
        <p:sp>
          <p:nvSpPr>
            <p:cNvPr id="181" name="Freeform 323">
              <a:extLst>
                <a:ext uri="{FF2B5EF4-FFF2-40B4-BE49-F238E27FC236}">
                  <a16:creationId xmlns:a16="http://schemas.microsoft.com/office/drawing/2014/main" id="{729B0844-C28D-0224-66C1-A1B81F55B1B4}"/>
                </a:ext>
              </a:extLst>
            </p:cNvPr>
            <p:cNvSpPr/>
            <p:nvPr/>
          </p:nvSpPr>
          <p:spPr>
            <a:xfrm>
              <a:off x="0" y="0"/>
              <a:ext cx="82042" cy="69850"/>
            </a:xfrm>
            <a:custGeom>
              <a:avLst/>
              <a:gdLst/>
              <a:ahLst/>
              <a:cxnLst/>
              <a:rect l="l" t="t" r="r" b="b"/>
              <a:pathLst>
                <a:path w="82042" h="69850">
                  <a:moveTo>
                    <a:pt x="42037" y="69850"/>
                  </a:moveTo>
                  <a:cubicBezTo>
                    <a:pt x="60071" y="69850"/>
                    <a:pt x="82042" y="49911"/>
                    <a:pt x="82042" y="35941"/>
                  </a:cubicBezTo>
                  <a:cubicBezTo>
                    <a:pt x="80137" y="17907"/>
                    <a:pt x="60071" y="0"/>
                    <a:pt x="42037" y="0"/>
                  </a:cubicBezTo>
                  <a:cubicBezTo>
                    <a:pt x="24003" y="0"/>
                    <a:pt x="0" y="19939"/>
                    <a:pt x="0" y="35941"/>
                  </a:cubicBezTo>
                  <a:cubicBezTo>
                    <a:pt x="2032" y="51943"/>
                    <a:pt x="21971" y="69850"/>
                    <a:pt x="42037" y="69850"/>
                  </a:cubicBezTo>
                  <a:close/>
                  <a:moveTo>
                    <a:pt x="42037" y="67818"/>
                  </a:moveTo>
                  <a:cubicBezTo>
                    <a:pt x="28067" y="67818"/>
                    <a:pt x="8001" y="49911"/>
                    <a:pt x="8001" y="35941"/>
                  </a:cubicBezTo>
                  <a:cubicBezTo>
                    <a:pt x="8001" y="24003"/>
                    <a:pt x="26035" y="3937"/>
                    <a:pt x="40005" y="3937"/>
                  </a:cubicBezTo>
                  <a:cubicBezTo>
                    <a:pt x="56007" y="3937"/>
                    <a:pt x="74041" y="21844"/>
                    <a:pt x="74041" y="35814"/>
                  </a:cubicBezTo>
                  <a:cubicBezTo>
                    <a:pt x="74041" y="47752"/>
                    <a:pt x="53975" y="67691"/>
                    <a:pt x="42037" y="6769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2" name="Group 324">
            <a:extLst>
              <a:ext uri="{FF2B5EF4-FFF2-40B4-BE49-F238E27FC236}">
                <a16:creationId xmlns:a16="http://schemas.microsoft.com/office/drawing/2014/main" id="{4DE314EC-5882-B420-30DD-7DC1414D09D4}"/>
              </a:ext>
            </a:extLst>
          </p:cNvPr>
          <p:cNvGrpSpPr/>
          <p:nvPr/>
        </p:nvGrpSpPr>
        <p:grpSpPr>
          <a:xfrm>
            <a:off x="14165280" y="10008360"/>
            <a:ext cx="52380" cy="98280"/>
            <a:chOff x="0" y="0"/>
            <a:chExt cx="69840" cy="131040"/>
          </a:xfrm>
        </p:grpSpPr>
        <p:sp>
          <p:nvSpPr>
            <p:cNvPr id="183" name="Freeform 325">
              <a:extLst>
                <a:ext uri="{FF2B5EF4-FFF2-40B4-BE49-F238E27FC236}">
                  <a16:creationId xmlns:a16="http://schemas.microsoft.com/office/drawing/2014/main" id="{11730695-9C1D-368D-6F2E-F54698960198}"/>
                </a:ext>
              </a:extLst>
            </p:cNvPr>
            <p:cNvSpPr/>
            <p:nvPr/>
          </p:nvSpPr>
          <p:spPr>
            <a:xfrm>
              <a:off x="0" y="0"/>
              <a:ext cx="69850" cy="131064"/>
            </a:xfrm>
            <a:custGeom>
              <a:avLst/>
              <a:gdLst/>
              <a:ahLst/>
              <a:cxnLst/>
              <a:rect l="l" t="t" r="r" b="b"/>
              <a:pathLst>
                <a:path w="69850" h="131064">
                  <a:moveTo>
                    <a:pt x="0" y="0"/>
                  </a:moveTo>
                  <a:cubicBezTo>
                    <a:pt x="8001" y="49657"/>
                    <a:pt x="33909" y="91313"/>
                    <a:pt x="67818" y="131064"/>
                  </a:cubicBezTo>
                  <a:cubicBezTo>
                    <a:pt x="69850" y="125095"/>
                    <a:pt x="69850" y="123063"/>
                    <a:pt x="69850" y="121158"/>
                  </a:cubicBezTo>
                  <a:cubicBezTo>
                    <a:pt x="31877" y="87376"/>
                    <a:pt x="17907" y="43688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4" name="Group 326">
            <a:extLst>
              <a:ext uri="{FF2B5EF4-FFF2-40B4-BE49-F238E27FC236}">
                <a16:creationId xmlns:a16="http://schemas.microsoft.com/office/drawing/2014/main" id="{828B1692-17AB-9739-CCA9-C45B85A4EDAE}"/>
              </a:ext>
            </a:extLst>
          </p:cNvPr>
          <p:cNvGrpSpPr/>
          <p:nvPr/>
        </p:nvGrpSpPr>
        <p:grpSpPr>
          <a:xfrm>
            <a:off x="14373720" y="9918180"/>
            <a:ext cx="53460" cy="52380"/>
            <a:chOff x="0" y="0"/>
            <a:chExt cx="71280" cy="69840"/>
          </a:xfrm>
        </p:grpSpPr>
        <p:sp>
          <p:nvSpPr>
            <p:cNvPr id="185" name="Freeform 327">
              <a:extLst>
                <a:ext uri="{FF2B5EF4-FFF2-40B4-BE49-F238E27FC236}">
                  <a16:creationId xmlns:a16="http://schemas.microsoft.com/office/drawing/2014/main" id="{322F7133-093C-9B51-8D9E-5EA6CAB15337}"/>
                </a:ext>
              </a:extLst>
            </p:cNvPr>
            <p:cNvSpPr/>
            <p:nvPr/>
          </p:nvSpPr>
          <p:spPr>
            <a:xfrm>
              <a:off x="0" y="0"/>
              <a:ext cx="71247" cy="69850"/>
            </a:xfrm>
            <a:custGeom>
              <a:avLst/>
              <a:gdLst/>
              <a:ahLst/>
              <a:cxnLst/>
              <a:rect l="l" t="t" r="r" b="b"/>
              <a:pathLst>
                <a:path w="71247" h="69850">
                  <a:moveTo>
                    <a:pt x="37592" y="69850"/>
                  </a:moveTo>
                  <a:cubicBezTo>
                    <a:pt x="59309" y="69850"/>
                    <a:pt x="71247" y="55880"/>
                    <a:pt x="71247" y="33909"/>
                  </a:cubicBezTo>
                  <a:cubicBezTo>
                    <a:pt x="71247" y="13970"/>
                    <a:pt x="53467" y="0"/>
                    <a:pt x="33655" y="0"/>
                  </a:cubicBezTo>
                  <a:cubicBezTo>
                    <a:pt x="13843" y="0"/>
                    <a:pt x="0" y="13970"/>
                    <a:pt x="0" y="35941"/>
                  </a:cubicBezTo>
                  <a:cubicBezTo>
                    <a:pt x="9906" y="17907"/>
                    <a:pt x="17780" y="0"/>
                    <a:pt x="41529" y="5969"/>
                  </a:cubicBezTo>
                  <a:cubicBezTo>
                    <a:pt x="55372" y="9906"/>
                    <a:pt x="65278" y="19939"/>
                    <a:pt x="65278" y="33909"/>
                  </a:cubicBezTo>
                  <a:cubicBezTo>
                    <a:pt x="67310" y="53848"/>
                    <a:pt x="55372" y="63881"/>
                    <a:pt x="37592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6" name="Group 328">
            <a:extLst>
              <a:ext uri="{FF2B5EF4-FFF2-40B4-BE49-F238E27FC236}">
                <a16:creationId xmlns:a16="http://schemas.microsoft.com/office/drawing/2014/main" id="{71632860-7172-AB2E-B648-C09DBEA30E3F}"/>
              </a:ext>
            </a:extLst>
          </p:cNvPr>
          <p:cNvGrpSpPr/>
          <p:nvPr/>
        </p:nvGrpSpPr>
        <p:grpSpPr>
          <a:xfrm>
            <a:off x="14669100" y="9835560"/>
            <a:ext cx="43740" cy="89100"/>
            <a:chOff x="0" y="0"/>
            <a:chExt cx="58320" cy="118800"/>
          </a:xfrm>
        </p:grpSpPr>
        <p:sp>
          <p:nvSpPr>
            <p:cNvPr id="187" name="Freeform 329">
              <a:extLst>
                <a:ext uri="{FF2B5EF4-FFF2-40B4-BE49-F238E27FC236}">
                  <a16:creationId xmlns:a16="http://schemas.microsoft.com/office/drawing/2014/main" id="{FEFAF731-F8A4-0299-F9FD-39E37E33C2CA}"/>
                </a:ext>
              </a:extLst>
            </p:cNvPr>
            <p:cNvSpPr/>
            <p:nvPr/>
          </p:nvSpPr>
          <p:spPr>
            <a:xfrm>
              <a:off x="-2032" y="0"/>
              <a:ext cx="60325" cy="118745"/>
            </a:xfrm>
            <a:custGeom>
              <a:avLst/>
              <a:gdLst/>
              <a:ahLst/>
              <a:cxnLst/>
              <a:rect l="l" t="t" r="r" b="b"/>
              <a:pathLst>
                <a:path w="60325" h="118745">
                  <a:moveTo>
                    <a:pt x="60325" y="118745"/>
                  </a:moveTo>
                  <a:cubicBezTo>
                    <a:pt x="56134" y="76454"/>
                    <a:pt x="37465" y="40259"/>
                    <a:pt x="10414" y="8001"/>
                  </a:cubicBezTo>
                  <a:cubicBezTo>
                    <a:pt x="8255" y="4064"/>
                    <a:pt x="4064" y="2032"/>
                    <a:pt x="0" y="0"/>
                  </a:cubicBezTo>
                  <a:cubicBezTo>
                    <a:pt x="0" y="2032"/>
                    <a:pt x="0" y="4064"/>
                    <a:pt x="2032" y="6096"/>
                  </a:cubicBezTo>
                  <a:cubicBezTo>
                    <a:pt x="29083" y="36195"/>
                    <a:pt x="45720" y="70485"/>
                    <a:pt x="56134" y="110744"/>
                  </a:cubicBezTo>
                  <a:cubicBezTo>
                    <a:pt x="56134" y="112776"/>
                    <a:pt x="58166" y="114808"/>
                    <a:pt x="60325" y="11874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8" name="Group 330">
            <a:extLst>
              <a:ext uri="{FF2B5EF4-FFF2-40B4-BE49-F238E27FC236}">
                <a16:creationId xmlns:a16="http://schemas.microsoft.com/office/drawing/2014/main" id="{2B376054-1B7D-637C-1E3E-DC859B4FB80B}"/>
              </a:ext>
            </a:extLst>
          </p:cNvPr>
          <p:cNvGrpSpPr/>
          <p:nvPr/>
        </p:nvGrpSpPr>
        <p:grpSpPr>
          <a:xfrm>
            <a:off x="14156640" y="9918180"/>
            <a:ext cx="2700" cy="55620"/>
            <a:chOff x="0" y="0"/>
            <a:chExt cx="3600" cy="74160"/>
          </a:xfrm>
        </p:grpSpPr>
        <p:sp>
          <p:nvSpPr>
            <p:cNvPr id="189" name="Freeform 331">
              <a:extLst>
                <a:ext uri="{FF2B5EF4-FFF2-40B4-BE49-F238E27FC236}">
                  <a16:creationId xmlns:a16="http://schemas.microsoft.com/office/drawing/2014/main" id="{3CF28BD2-10CD-7341-40D0-FA3B5BA6B072}"/>
                </a:ext>
              </a:extLst>
            </p:cNvPr>
            <p:cNvSpPr/>
            <p:nvPr/>
          </p:nvSpPr>
          <p:spPr>
            <a:xfrm>
              <a:off x="0" y="0"/>
              <a:ext cx="3556" cy="74168"/>
            </a:xfrm>
            <a:custGeom>
              <a:avLst/>
              <a:gdLst/>
              <a:ahLst/>
              <a:cxnLst/>
              <a:rect l="l" t="t" r="r" b="b"/>
              <a:pathLst>
                <a:path w="3556" h="74168">
                  <a:moveTo>
                    <a:pt x="0" y="0"/>
                  </a:moveTo>
                  <a:cubicBezTo>
                    <a:pt x="0" y="26035"/>
                    <a:pt x="0" y="50165"/>
                    <a:pt x="0" y="74168"/>
                  </a:cubicBezTo>
                  <a:cubicBezTo>
                    <a:pt x="1778" y="74168"/>
                    <a:pt x="1778" y="74168"/>
                    <a:pt x="3556" y="74168"/>
                  </a:cubicBezTo>
                  <a:cubicBezTo>
                    <a:pt x="3556" y="50165"/>
                    <a:pt x="3556" y="24003"/>
                    <a:pt x="3556" y="0"/>
                  </a:cubicBezTo>
                  <a:cubicBezTo>
                    <a:pt x="1778" y="0"/>
                    <a:pt x="177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0" name="Group 332">
            <a:extLst>
              <a:ext uri="{FF2B5EF4-FFF2-40B4-BE49-F238E27FC236}">
                <a16:creationId xmlns:a16="http://schemas.microsoft.com/office/drawing/2014/main" id="{269FBE4E-EC12-25A9-AD6E-D49A22C33496}"/>
              </a:ext>
            </a:extLst>
          </p:cNvPr>
          <p:cNvGrpSpPr/>
          <p:nvPr/>
        </p:nvGrpSpPr>
        <p:grpSpPr>
          <a:xfrm>
            <a:off x="17358300" y="9256680"/>
            <a:ext cx="28620" cy="28620"/>
            <a:chOff x="0" y="0"/>
            <a:chExt cx="38160" cy="38160"/>
          </a:xfrm>
        </p:grpSpPr>
        <p:sp>
          <p:nvSpPr>
            <p:cNvPr id="191" name="Freeform 333">
              <a:extLst>
                <a:ext uri="{FF2B5EF4-FFF2-40B4-BE49-F238E27FC236}">
                  <a16:creationId xmlns:a16="http://schemas.microsoft.com/office/drawing/2014/main" id="{E08AA135-01BA-0FF7-06C6-14ABE9C7DEDD}"/>
                </a:ext>
              </a:extLst>
            </p:cNvPr>
            <p:cNvSpPr/>
            <p:nvPr/>
          </p:nvSpPr>
          <p:spPr>
            <a:xfrm>
              <a:off x="0" y="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0066" y="0"/>
                  </a:moveTo>
                  <a:cubicBezTo>
                    <a:pt x="8001" y="0"/>
                    <a:pt x="0" y="5969"/>
                    <a:pt x="0" y="18034"/>
                  </a:cubicBezTo>
                  <a:cubicBezTo>
                    <a:pt x="0" y="30099"/>
                    <a:pt x="5969" y="38100"/>
                    <a:pt x="18034" y="38100"/>
                  </a:cubicBezTo>
                  <a:cubicBezTo>
                    <a:pt x="30099" y="38100"/>
                    <a:pt x="36195" y="32131"/>
                    <a:pt x="38100" y="20066"/>
                  </a:cubicBezTo>
                  <a:cubicBezTo>
                    <a:pt x="38100" y="8001"/>
                    <a:pt x="30099" y="2032"/>
                    <a:pt x="20066" y="0"/>
                  </a:cubicBezTo>
                  <a:close/>
                  <a:moveTo>
                    <a:pt x="18034" y="38100"/>
                  </a:moveTo>
                  <a:cubicBezTo>
                    <a:pt x="12065" y="30099"/>
                    <a:pt x="4064" y="24130"/>
                    <a:pt x="5969" y="18034"/>
                  </a:cubicBezTo>
                  <a:cubicBezTo>
                    <a:pt x="5969" y="13970"/>
                    <a:pt x="13970" y="5969"/>
                    <a:pt x="20066" y="5969"/>
                  </a:cubicBezTo>
                  <a:cubicBezTo>
                    <a:pt x="24130" y="5969"/>
                    <a:pt x="32131" y="16002"/>
                    <a:pt x="32131" y="20066"/>
                  </a:cubicBezTo>
                  <a:cubicBezTo>
                    <a:pt x="32131" y="24130"/>
                    <a:pt x="24130" y="30099"/>
                    <a:pt x="18034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2" name="Group 334">
            <a:extLst>
              <a:ext uri="{FF2B5EF4-FFF2-40B4-BE49-F238E27FC236}">
                <a16:creationId xmlns:a16="http://schemas.microsoft.com/office/drawing/2014/main" id="{7568455C-6271-9786-8230-E2BC99E6B751}"/>
              </a:ext>
            </a:extLst>
          </p:cNvPr>
          <p:cNvGrpSpPr/>
          <p:nvPr/>
        </p:nvGrpSpPr>
        <p:grpSpPr>
          <a:xfrm>
            <a:off x="17710920" y="9256680"/>
            <a:ext cx="29700" cy="28620"/>
            <a:chOff x="0" y="0"/>
            <a:chExt cx="39600" cy="38160"/>
          </a:xfrm>
        </p:grpSpPr>
        <p:sp>
          <p:nvSpPr>
            <p:cNvPr id="193" name="Freeform 335">
              <a:extLst>
                <a:ext uri="{FF2B5EF4-FFF2-40B4-BE49-F238E27FC236}">
                  <a16:creationId xmlns:a16="http://schemas.microsoft.com/office/drawing/2014/main" id="{431BA302-5D4A-796B-494F-C6722D5823E3}"/>
                </a:ext>
              </a:extLst>
            </p:cNvPr>
            <p:cNvSpPr/>
            <p:nvPr/>
          </p:nvSpPr>
          <p:spPr>
            <a:xfrm>
              <a:off x="0" y="0"/>
              <a:ext cx="39624" cy="38100"/>
            </a:xfrm>
            <a:custGeom>
              <a:avLst/>
              <a:gdLst/>
              <a:ahLst/>
              <a:cxnLst/>
              <a:rect l="l" t="t" r="r" b="b"/>
              <a:pathLst>
                <a:path w="39624" h="38100">
                  <a:moveTo>
                    <a:pt x="13843" y="38100"/>
                  </a:moveTo>
                  <a:cubicBezTo>
                    <a:pt x="31623" y="38100"/>
                    <a:pt x="37592" y="32131"/>
                    <a:pt x="39624" y="20066"/>
                  </a:cubicBezTo>
                  <a:cubicBezTo>
                    <a:pt x="39624" y="8001"/>
                    <a:pt x="31623" y="0"/>
                    <a:pt x="19812" y="0"/>
                  </a:cubicBezTo>
                  <a:cubicBezTo>
                    <a:pt x="9906" y="0"/>
                    <a:pt x="0" y="8001"/>
                    <a:pt x="2032" y="18034"/>
                  </a:cubicBezTo>
                  <a:cubicBezTo>
                    <a:pt x="2032" y="26035"/>
                    <a:pt x="9906" y="34163"/>
                    <a:pt x="13970" y="38100"/>
                  </a:cubicBezTo>
                  <a:close/>
                  <a:moveTo>
                    <a:pt x="19939" y="0"/>
                  </a:moveTo>
                  <a:cubicBezTo>
                    <a:pt x="25908" y="10033"/>
                    <a:pt x="33782" y="14097"/>
                    <a:pt x="33782" y="20066"/>
                  </a:cubicBezTo>
                  <a:cubicBezTo>
                    <a:pt x="31750" y="24130"/>
                    <a:pt x="25908" y="32131"/>
                    <a:pt x="19939" y="32131"/>
                  </a:cubicBezTo>
                  <a:cubicBezTo>
                    <a:pt x="16002" y="32131"/>
                    <a:pt x="8001" y="24130"/>
                    <a:pt x="8001" y="20066"/>
                  </a:cubicBezTo>
                  <a:cubicBezTo>
                    <a:pt x="8001" y="14097"/>
                    <a:pt x="13970" y="10033"/>
                    <a:pt x="1993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4" name="Group 336">
            <a:extLst>
              <a:ext uri="{FF2B5EF4-FFF2-40B4-BE49-F238E27FC236}">
                <a16:creationId xmlns:a16="http://schemas.microsoft.com/office/drawing/2014/main" id="{8429562E-C5FA-3C4F-C64E-325A94095E45}"/>
              </a:ext>
            </a:extLst>
          </p:cNvPr>
          <p:cNvGrpSpPr/>
          <p:nvPr/>
        </p:nvGrpSpPr>
        <p:grpSpPr>
          <a:xfrm>
            <a:off x="14374800" y="10093680"/>
            <a:ext cx="49140" cy="46440"/>
            <a:chOff x="0" y="0"/>
            <a:chExt cx="65520" cy="61920"/>
          </a:xfrm>
        </p:grpSpPr>
        <p:sp>
          <p:nvSpPr>
            <p:cNvPr id="195" name="Freeform 337">
              <a:extLst>
                <a:ext uri="{FF2B5EF4-FFF2-40B4-BE49-F238E27FC236}">
                  <a16:creationId xmlns:a16="http://schemas.microsoft.com/office/drawing/2014/main" id="{E0E0CD01-3135-25AC-BB52-837C93940D0F}"/>
                </a:ext>
              </a:extLst>
            </p:cNvPr>
            <p:cNvSpPr/>
            <p:nvPr/>
          </p:nvSpPr>
          <p:spPr>
            <a:xfrm>
              <a:off x="0" y="0"/>
              <a:ext cx="65532" cy="61976"/>
            </a:xfrm>
            <a:custGeom>
              <a:avLst/>
              <a:gdLst/>
              <a:ahLst/>
              <a:cxnLst/>
              <a:rect l="l" t="t" r="r" b="b"/>
              <a:pathLst>
                <a:path w="65532" h="61976">
                  <a:moveTo>
                    <a:pt x="31750" y="0"/>
                  </a:moveTo>
                  <a:cubicBezTo>
                    <a:pt x="17907" y="0"/>
                    <a:pt x="0" y="16002"/>
                    <a:pt x="0" y="29972"/>
                  </a:cubicBezTo>
                  <a:cubicBezTo>
                    <a:pt x="0" y="43942"/>
                    <a:pt x="17907" y="61976"/>
                    <a:pt x="31750" y="61976"/>
                  </a:cubicBezTo>
                  <a:cubicBezTo>
                    <a:pt x="47625" y="61976"/>
                    <a:pt x="65532" y="45974"/>
                    <a:pt x="65532" y="32004"/>
                  </a:cubicBezTo>
                  <a:cubicBezTo>
                    <a:pt x="65532" y="16002"/>
                    <a:pt x="47625" y="0"/>
                    <a:pt x="31750" y="0"/>
                  </a:cubicBezTo>
                  <a:close/>
                  <a:moveTo>
                    <a:pt x="13843" y="25908"/>
                  </a:moveTo>
                  <a:cubicBezTo>
                    <a:pt x="17780" y="21971"/>
                    <a:pt x="23749" y="13970"/>
                    <a:pt x="31750" y="11938"/>
                  </a:cubicBezTo>
                  <a:cubicBezTo>
                    <a:pt x="43688" y="9906"/>
                    <a:pt x="51562" y="17907"/>
                    <a:pt x="51562" y="31877"/>
                  </a:cubicBezTo>
                  <a:cubicBezTo>
                    <a:pt x="51562" y="43815"/>
                    <a:pt x="45593" y="49911"/>
                    <a:pt x="33655" y="49911"/>
                  </a:cubicBezTo>
                  <a:cubicBezTo>
                    <a:pt x="19812" y="49911"/>
                    <a:pt x="13843" y="43942"/>
                    <a:pt x="13843" y="259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6" name="Group 338">
            <a:extLst>
              <a:ext uri="{FF2B5EF4-FFF2-40B4-BE49-F238E27FC236}">
                <a16:creationId xmlns:a16="http://schemas.microsoft.com/office/drawing/2014/main" id="{1A5E2A41-C971-EBA6-DE15-9E76AD43D1AD}"/>
              </a:ext>
            </a:extLst>
          </p:cNvPr>
          <p:cNvGrpSpPr/>
          <p:nvPr/>
        </p:nvGrpSpPr>
        <p:grpSpPr>
          <a:xfrm>
            <a:off x="14374800" y="9750780"/>
            <a:ext cx="49140" cy="48060"/>
            <a:chOff x="0" y="0"/>
            <a:chExt cx="65520" cy="64080"/>
          </a:xfrm>
        </p:grpSpPr>
        <p:sp>
          <p:nvSpPr>
            <p:cNvPr id="197" name="Freeform 339">
              <a:extLst>
                <a:ext uri="{FF2B5EF4-FFF2-40B4-BE49-F238E27FC236}">
                  <a16:creationId xmlns:a16="http://schemas.microsoft.com/office/drawing/2014/main" id="{A855520F-A883-9967-266C-E54711144070}"/>
                </a:ext>
              </a:extLst>
            </p:cNvPr>
            <p:cNvSpPr/>
            <p:nvPr/>
          </p:nvSpPr>
          <p:spPr>
            <a:xfrm>
              <a:off x="0" y="0"/>
              <a:ext cx="65532" cy="64135"/>
            </a:xfrm>
            <a:custGeom>
              <a:avLst/>
              <a:gdLst/>
              <a:ahLst/>
              <a:cxnLst/>
              <a:rect l="l" t="t" r="r" b="b"/>
              <a:pathLst>
                <a:path w="65532" h="64135">
                  <a:moveTo>
                    <a:pt x="33782" y="64135"/>
                  </a:moveTo>
                  <a:cubicBezTo>
                    <a:pt x="45720" y="64135"/>
                    <a:pt x="65532" y="44069"/>
                    <a:pt x="65532" y="32131"/>
                  </a:cubicBezTo>
                  <a:cubicBezTo>
                    <a:pt x="65532" y="18034"/>
                    <a:pt x="47625" y="0"/>
                    <a:pt x="31750" y="0"/>
                  </a:cubicBezTo>
                  <a:cubicBezTo>
                    <a:pt x="17907" y="0"/>
                    <a:pt x="0" y="20066"/>
                    <a:pt x="0" y="32004"/>
                  </a:cubicBezTo>
                  <a:cubicBezTo>
                    <a:pt x="0" y="45974"/>
                    <a:pt x="19812" y="64008"/>
                    <a:pt x="33782" y="64008"/>
                  </a:cubicBezTo>
                  <a:close/>
                  <a:moveTo>
                    <a:pt x="27813" y="12065"/>
                  </a:moveTo>
                  <a:cubicBezTo>
                    <a:pt x="45720" y="12065"/>
                    <a:pt x="51689" y="20066"/>
                    <a:pt x="51689" y="32131"/>
                  </a:cubicBezTo>
                  <a:cubicBezTo>
                    <a:pt x="51689" y="44196"/>
                    <a:pt x="43688" y="50038"/>
                    <a:pt x="33782" y="50038"/>
                  </a:cubicBezTo>
                  <a:cubicBezTo>
                    <a:pt x="19939" y="50038"/>
                    <a:pt x="11938" y="44069"/>
                    <a:pt x="13970" y="29972"/>
                  </a:cubicBezTo>
                  <a:cubicBezTo>
                    <a:pt x="16002" y="21971"/>
                    <a:pt x="23876" y="16002"/>
                    <a:pt x="27813" y="119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8" name="Group 340">
            <a:extLst>
              <a:ext uri="{FF2B5EF4-FFF2-40B4-BE49-F238E27FC236}">
                <a16:creationId xmlns:a16="http://schemas.microsoft.com/office/drawing/2014/main" id="{DFB50254-A946-AF46-5CF4-1FC6EA3EA1DE}"/>
              </a:ext>
            </a:extLst>
          </p:cNvPr>
          <p:cNvGrpSpPr/>
          <p:nvPr/>
        </p:nvGrpSpPr>
        <p:grpSpPr>
          <a:xfrm>
            <a:off x="17361540" y="9261000"/>
            <a:ext cx="21600" cy="23760"/>
            <a:chOff x="0" y="0"/>
            <a:chExt cx="28800" cy="31680"/>
          </a:xfrm>
        </p:grpSpPr>
        <p:sp>
          <p:nvSpPr>
            <p:cNvPr id="199" name="Freeform 341">
              <a:extLst>
                <a:ext uri="{FF2B5EF4-FFF2-40B4-BE49-F238E27FC236}">
                  <a16:creationId xmlns:a16="http://schemas.microsoft.com/office/drawing/2014/main" id="{06C4AAA8-BC6C-68E1-43B6-EBD64CB88301}"/>
                </a:ext>
              </a:extLst>
            </p:cNvPr>
            <p:cNvSpPr/>
            <p:nvPr/>
          </p:nvSpPr>
          <p:spPr>
            <a:xfrm>
              <a:off x="0" y="0"/>
              <a:ext cx="28702" cy="31750"/>
            </a:xfrm>
            <a:custGeom>
              <a:avLst/>
              <a:gdLst/>
              <a:ahLst/>
              <a:cxnLst/>
              <a:rect l="l" t="t" r="r" b="b"/>
              <a:pathLst>
                <a:path w="28702" h="31750">
                  <a:moveTo>
                    <a:pt x="14351" y="31623"/>
                  </a:moveTo>
                  <a:cubicBezTo>
                    <a:pt x="20574" y="23749"/>
                    <a:pt x="28702" y="17780"/>
                    <a:pt x="28702" y="13843"/>
                  </a:cubicBezTo>
                  <a:cubicBezTo>
                    <a:pt x="28702" y="9906"/>
                    <a:pt x="20574" y="0"/>
                    <a:pt x="16510" y="0"/>
                  </a:cubicBezTo>
                  <a:cubicBezTo>
                    <a:pt x="10287" y="0"/>
                    <a:pt x="2032" y="7874"/>
                    <a:pt x="2032" y="11938"/>
                  </a:cubicBezTo>
                  <a:cubicBezTo>
                    <a:pt x="0" y="17907"/>
                    <a:pt x="8255" y="23876"/>
                    <a:pt x="14351" y="317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0" name="Group 342">
            <a:extLst>
              <a:ext uri="{FF2B5EF4-FFF2-40B4-BE49-F238E27FC236}">
                <a16:creationId xmlns:a16="http://schemas.microsoft.com/office/drawing/2014/main" id="{5EF55157-8FFA-3190-4478-7207630472B7}"/>
              </a:ext>
            </a:extLst>
          </p:cNvPr>
          <p:cNvGrpSpPr/>
          <p:nvPr/>
        </p:nvGrpSpPr>
        <p:grpSpPr>
          <a:xfrm>
            <a:off x="17717940" y="9256680"/>
            <a:ext cx="19440" cy="23760"/>
            <a:chOff x="0" y="0"/>
            <a:chExt cx="25920" cy="31680"/>
          </a:xfrm>
        </p:grpSpPr>
        <p:sp>
          <p:nvSpPr>
            <p:cNvPr id="201" name="Freeform 343">
              <a:extLst>
                <a:ext uri="{FF2B5EF4-FFF2-40B4-BE49-F238E27FC236}">
                  <a16:creationId xmlns:a16="http://schemas.microsoft.com/office/drawing/2014/main" id="{A8E6F98F-876F-0E7C-B231-F10DB85B4287}"/>
                </a:ext>
              </a:extLst>
            </p:cNvPr>
            <p:cNvSpPr/>
            <p:nvPr/>
          </p:nvSpPr>
          <p:spPr>
            <a:xfrm>
              <a:off x="0" y="0"/>
              <a:ext cx="25908" cy="31750"/>
            </a:xfrm>
            <a:custGeom>
              <a:avLst/>
              <a:gdLst/>
              <a:ahLst/>
              <a:cxnLst/>
              <a:rect l="l" t="t" r="r" b="b"/>
              <a:pathLst>
                <a:path w="25908" h="31750">
                  <a:moveTo>
                    <a:pt x="11938" y="0"/>
                  </a:moveTo>
                  <a:cubicBezTo>
                    <a:pt x="5969" y="9906"/>
                    <a:pt x="0" y="13843"/>
                    <a:pt x="0" y="19812"/>
                  </a:cubicBezTo>
                  <a:cubicBezTo>
                    <a:pt x="0" y="23749"/>
                    <a:pt x="8001" y="31750"/>
                    <a:pt x="11938" y="31750"/>
                  </a:cubicBezTo>
                  <a:cubicBezTo>
                    <a:pt x="17907" y="31750"/>
                    <a:pt x="23876" y="23876"/>
                    <a:pt x="25908" y="19812"/>
                  </a:cubicBezTo>
                  <a:cubicBezTo>
                    <a:pt x="25908" y="13843"/>
                    <a:pt x="17907" y="9906"/>
                    <a:pt x="1193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2" name="Group 344">
            <a:extLst>
              <a:ext uri="{FF2B5EF4-FFF2-40B4-BE49-F238E27FC236}">
                <a16:creationId xmlns:a16="http://schemas.microsoft.com/office/drawing/2014/main" id="{321494AA-9466-32F8-4F06-A69D035C97C3}"/>
              </a:ext>
            </a:extLst>
          </p:cNvPr>
          <p:cNvGrpSpPr/>
          <p:nvPr/>
        </p:nvGrpSpPr>
        <p:grpSpPr>
          <a:xfrm>
            <a:off x="14385600" y="10101240"/>
            <a:ext cx="28620" cy="29700"/>
            <a:chOff x="0" y="0"/>
            <a:chExt cx="38160" cy="39600"/>
          </a:xfrm>
        </p:grpSpPr>
        <p:sp>
          <p:nvSpPr>
            <p:cNvPr id="203" name="Freeform 345">
              <a:extLst>
                <a:ext uri="{FF2B5EF4-FFF2-40B4-BE49-F238E27FC236}">
                  <a16:creationId xmlns:a16="http://schemas.microsoft.com/office/drawing/2014/main" id="{CDEC0A96-993D-2A46-5B5C-2BFCB8661EA4}"/>
                </a:ext>
              </a:extLst>
            </p:cNvPr>
            <p:cNvSpPr/>
            <p:nvPr/>
          </p:nvSpPr>
          <p:spPr>
            <a:xfrm>
              <a:off x="0" y="0"/>
              <a:ext cx="38100" cy="39624"/>
            </a:xfrm>
            <a:custGeom>
              <a:avLst/>
              <a:gdLst/>
              <a:ahLst/>
              <a:cxnLst/>
              <a:rect l="l" t="t" r="r" b="b"/>
              <a:pathLst>
                <a:path w="38100" h="39624">
                  <a:moveTo>
                    <a:pt x="0" y="15875"/>
                  </a:moveTo>
                  <a:cubicBezTo>
                    <a:pt x="0" y="33655"/>
                    <a:pt x="5969" y="39624"/>
                    <a:pt x="20066" y="39624"/>
                  </a:cubicBezTo>
                  <a:cubicBezTo>
                    <a:pt x="32131" y="39624"/>
                    <a:pt x="38100" y="33655"/>
                    <a:pt x="38100" y="21844"/>
                  </a:cubicBezTo>
                  <a:cubicBezTo>
                    <a:pt x="38100" y="7874"/>
                    <a:pt x="30099" y="0"/>
                    <a:pt x="18034" y="2032"/>
                  </a:cubicBezTo>
                  <a:cubicBezTo>
                    <a:pt x="10033" y="3937"/>
                    <a:pt x="4064" y="11938"/>
                    <a:pt x="0" y="15875"/>
                  </a:cubicBezTo>
                  <a:close/>
                  <a:moveTo>
                    <a:pt x="20066" y="2032"/>
                  </a:moveTo>
                  <a:cubicBezTo>
                    <a:pt x="26035" y="9906"/>
                    <a:pt x="34163" y="15875"/>
                    <a:pt x="34163" y="19812"/>
                  </a:cubicBezTo>
                  <a:cubicBezTo>
                    <a:pt x="32131" y="25781"/>
                    <a:pt x="24130" y="31750"/>
                    <a:pt x="20066" y="35687"/>
                  </a:cubicBezTo>
                  <a:cubicBezTo>
                    <a:pt x="14097" y="31623"/>
                    <a:pt x="8001" y="25781"/>
                    <a:pt x="5969" y="19812"/>
                  </a:cubicBezTo>
                  <a:cubicBezTo>
                    <a:pt x="5969" y="15875"/>
                    <a:pt x="12065" y="9906"/>
                    <a:pt x="20066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4" name="Group 346">
            <a:extLst>
              <a:ext uri="{FF2B5EF4-FFF2-40B4-BE49-F238E27FC236}">
                <a16:creationId xmlns:a16="http://schemas.microsoft.com/office/drawing/2014/main" id="{59C310AB-214F-6F68-4469-5E7F05946B94}"/>
              </a:ext>
            </a:extLst>
          </p:cNvPr>
          <p:cNvGrpSpPr/>
          <p:nvPr/>
        </p:nvGrpSpPr>
        <p:grpSpPr>
          <a:xfrm>
            <a:off x="14384520" y="9759420"/>
            <a:ext cx="30240" cy="28620"/>
            <a:chOff x="0" y="0"/>
            <a:chExt cx="40320" cy="38160"/>
          </a:xfrm>
        </p:grpSpPr>
        <p:sp>
          <p:nvSpPr>
            <p:cNvPr id="205" name="Freeform 347">
              <a:extLst>
                <a:ext uri="{FF2B5EF4-FFF2-40B4-BE49-F238E27FC236}">
                  <a16:creationId xmlns:a16="http://schemas.microsoft.com/office/drawing/2014/main" id="{2767A4D4-43B8-28A5-3F4A-6170CBA755C5}"/>
                </a:ext>
              </a:extLst>
            </p:cNvPr>
            <p:cNvSpPr/>
            <p:nvPr/>
          </p:nvSpPr>
          <p:spPr>
            <a:xfrm>
              <a:off x="0" y="0"/>
              <a:ext cx="40386" cy="38100"/>
            </a:xfrm>
            <a:custGeom>
              <a:avLst/>
              <a:gdLst/>
              <a:ahLst/>
              <a:cxnLst/>
              <a:rect l="l" t="t" r="r" b="b"/>
              <a:pathLst>
                <a:path w="40386" h="38100">
                  <a:moveTo>
                    <a:pt x="16129" y="0"/>
                  </a:moveTo>
                  <a:cubicBezTo>
                    <a:pt x="12065" y="4064"/>
                    <a:pt x="4064" y="10033"/>
                    <a:pt x="2032" y="18034"/>
                  </a:cubicBezTo>
                  <a:cubicBezTo>
                    <a:pt x="0" y="32131"/>
                    <a:pt x="8001" y="38100"/>
                    <a:pt x="22225" y="38100"/>
                  </a:cubicBezTo>
                  <a:cubicBezTo>
                    <a:pt x="32258" y="38100"/>
                    <a:pt x="40386" y="32131"/>
                    <a:pt x="40386" y="20066"/>
                  </a:cubicBezTo>
                  <a:cubicBezTo>
                    <a:pt x="40386" y="8001"/>
                    <a:pt x="34290" y="0"/>
                    <a:pt x="16129" y="0"/>
                  </a:cubicBezTo>
                  <a:close/>
                  <a:moveTo>
                    <a:pt x="20193" y="38100"/>
                  </a:moveTo>
                  <a:cubicBezTo>
                    <a:pt x="14097" y="30099"/>
                    <a:pt x="8001" y="24130"/>
                    <a:pt x="8001" y="20066"/>
                  </a:cubicBezTo>
                  <a:cubicBezTo>
                    <a:pt x="8001" y="14097"/>
                    <a:pt x="16129" y="5969"/>
                    <a:pt x="22225" y="5969"/>
                  </a:cubicBezTo>
                  <a:cubicBezTo>
                    <a:pt x="26289" y="5969"/>
                    <a:pt x="36322" y="13970"/>
                    <a:pt x="36322" y="18034"/>
                  </a:cubicBezTo>
                  <a:cubicBezTo>
                    <a:pt x="34290" y="24003"/>
                    <a:pt x="28321" y="30099"/>
                    <a:pt x="20193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6" name="Group 348">
            <a:extLst>
              <a:ext uri="{FF2B5EF4-FFF2-40B4-BE49-F238E27FC236}">
                <a16:creationId xmlns:a16="http://schemas.microsoft.com/office/drawing/2014/main" id="{D484F422-A057-C77C-82D5-F1CAE51001A1}"/>
              </a:ext>
            </a:extLst>
          </p:cNvPr>
          <p:cNvGrpSpPr/>
          <p:nvPr/>
        </p:nvGrpSpPr>
        <p:grpSpPr>
          <a:xfrm>
            <a:off x="14389920" y="10102320"/>
            <a:ext cx="21060" cy="25920"/>
            <a:chOff x="0" y="0"/>
            <a:chExt cx="28080" cy="34560"/>
          </a:xfrm>
        </p:grpSpPr>
        <p:sp>
          <p:nvSpPr>
            <p:cNvPr id="207" name="Freeform 349">
              <a:extLst>
                <a:ext uri="{FF2B5EF4-FFF2-40B4-BE49-F238E27FC236}">
                  <a16:creationId xmlns:a16="http://schemas.microsoft.com/office/drawing/2014/main" id="{5F515E1A-A249-9DB6-3545-99EFC83BEF2C}"/>
                </a:ext>
              </a:extLst>
            </p:cNvPr>
            <p:cNvSpPr/>
            <p:nvPr/>
          </p:nvSpPr>
          <p:spPr>
            <a:xfrm>
              <a:off x="0" y="0"/>
              <a:ext cx="28194" cy="34544"/>
            </a:xfrm>
            <a:custGeom>
              <a:avLst/>
              <a:gdLst/>
              <a:ahLst/>
              <a:cxnLst/>
              <a:rect l="l" t="t" r="r" b="b"/>
              <a:pathLst>
                <a:path w="28194" h="34544">
                  <a:moveTo>
                    <a:pt x="14097" y="0"/>
                  </a:moveTo>
                  <a:cubicBezTo>
                    <a:pt x="5969" y="8128"/>
                    <a:pt x="0" y="14224"/>
                    <a:pt x="0" y="18288"/>
                  </a:cubicBezTo>
                  <a:cubicBezTo>
                    <a:pt x="2032" y="24384"/>
                    <a:pt x="8001" y="30480"/>
                    <a:pt x="14097" y="34544"/>
                  </a:cubicBezTo>
                  <a:cubicBezTo>
                    <a:pt x="18161" y="30480"/>
                    <a:pt x="26162" y="24384"/>
                    <a:pt x="28194" y="18288"/>
                  </a:cubicBezTo>
                  <a:cubicBezTo>
                    <a:pt x="28194" y="14224"/>
                    <a:pt x="20193" y="8128"/>
                    <a:pt x="140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8" name="Group 350">
            <a:extLst>
              <a:ext uri="{FF2B5EF4-FFF2-40B4-BE49-F238E27FC236}">
                <a16:creationId xmlns:a16="http://schemas.microsoft.com/office/drawing/2014/main" id="{DE3BB72F-D9B7-4A78-F50C-9287A0DB0002}"/>
              </a:ext>
            </a:extLst>
          </p:cNvPr>
          <p:cNvGrpSpPr/>
          <p:nvPr/>
        </p:nvGrpSpPr>
        <p:grpSpPr>
          <a:xfrm>
            <a:off x="14389920" y="9763740"/>
            <a:ext cx="21060" cy="23760"/>
            <a:chOff x="0" y="0"/>
            <a:chExt cx="28080" cy="31680"/>
          </a:xfrm>
        </p:grpSpPr>
        <p:sp>
          <p:nvSpPr>
            <p:cNvPr id="209" name="Freeform 351">
              <a:extLst>
                <a:ext uri="{FF2B5EF4-FFF2-40B4-BE49-F238E27FC236}">
                  <a16:creationId xmlns:a16="http://schemas.microsoft.com/office/drawing/2014/main" id="{F00426D5-EADE-AB03-F040-35D158026F4C}"/>
                </a:ext>
              </a:extLst>
            </p:cNvPr>
            <p:cNvSpPr/>
            <p:nvPr/>
          </p:nvSpPr>
          <p:spPr>
            <a:xfrm>
              <a:off x="0" y="0"/>
              <a:ext cx="28067" cy="31623"/>
            </a:xfrm>
            <a:custGeom>
              <a:avLst/>
              <a:gdLst/>
              <a:ahLst/>
              <a:cxnLst/>
              <a:rect l="l" t="t" r="r" b="b"/>
              <a:pathLst>
                <a:path w="28067" h="31623">
                  <a:moveTo>
                    <a:pt x="12065" y="31623"/>
                  </a:moveTo>
                  <a:cubicBezTo>
                    <a:pt x="20066" y="23749"/>
                    <a:pt x="26035" y="17780"/>
                    <a:pt x="28067" y="11938"/>
                  </a:cubicBezTo>
                  <a:cubicBezTo>
                    <a:pt x="28067" y="7874"/>
                    <a:pt x="18034" y="0"/>
                    <a:pt x="14097" y="0"/>
                  </a:cubicBezTo>
                  <a:cubicBezTo>
                    <a:pt x="8001" y="0"/>
                    <a:pt x="0" y="7874"/>
                    <a:pt x="0" y="13843"/>
                  </a:cubicBezTo>
                  <a:cubicBezTo>
                    <a:pt x="0" y="17780"/>
                    <a:pt x="5969" y="23749"/>
                    <a:pt x="12065" y="3162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0" name="Group 100">
            <a:extLst>
              <a:ext uri="{FF2B5EF4-FFF2-40B4-BE49-F238E27FC236}">
                <a16:creationId xmlns:a16="http://schemas.microsoft.com/office/drawing/2014/main" id="{3D8DDE2F-7597-CD78-39F4-219400D227CD}"/>
              </a:ext>
            </a:extLst>
          </p:cNvPr>
          <p:cNvGrpSpPr/>
          <p:nvPr/>
        </p:nvGrpSpPr>
        <p:grpSpPr>
          <a:xfrm>
            <a:off x="11620800" y="313194"/>
            <a:ext cx="6218640" cy="723060"/>
            <a:chOff x="0" y="0"/>
            <a:chExt cx="8291520" cy="964080"/>
          </a:xfrm>
        </p:grpSpPr>
        <p:sp>
          <p:nvSpPr>
            <p:cNvPr id="211" name="Freeform 101">
              <a:extLst>
                <a:ext uri="{FF2B5EF4-FFF2-40B4-BE49-F238E27FC236}">
                  <a16:creationId xmlns:a16="http://schemas.microsoft.com/office/drawing/2014/main" id="{66F09F68-5A55-4647-EEE3-4FDEBEC86846}"/>
                </a:ext>
              </a:extLst>
            </p:cNvPr>
            <p:cNvSpPr/>
            <p:nvPr/>
          </p:nvSpPr>
          <p:spPr>
            <a:xfrm>
              <a:off x="0" y="0"/>
              <a:ext cx="8291576" cy="964057"/>
            </a:xfrm>
            <a:custGeom>
              <a:avLst/>
              <a:gdLst/>
              <a:ahLst/>
              <a:cxnLst/>
              <a:rect l="l" t="t" r="r" b="b"/>
              <a:pathLst>
                <a:path w="8291576" h="964057">
                  <a:moveTo>
                    <a:pt x="8291576" y="0"/>
                  </a:moveTo>
                  <a:lnTo>
                    <a:pt x="0" y="0"/>
                  </a:lnTo>
                  <a:lnTo>
                    <a:pt x="0" y="964057"/>
                  </a:lnTo>
                  <a:lnTo>
                    <a:pt x="8291576" y="964057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212" name="Group 102">
            <a:extLst>
              <a:ext uri="{FF2B5EF4-FFF2-40B4-BE49-F238E27FC236}">
                <a16:creationId xmlns:a16="http://schemas.microsoft.com/office/drawing/2014/main" id="{499B7103-89EC-DB76-CA19-9460437113D5}"/>
              </a:ext>
            </a:extLst>
          </p:cNvPr>
          <p:cNvGrpSpPr/>
          <p:nvPr/>
        </p:nvGrpSpPr>
        <p:grpSpPr>
          <a:xfrm>
            <a:off x="17525160" y="313194"/>
            <a:ext cx="260820" cy="723060"/>
            <a:chOff x="0" y="0"/>
            <a:chExt cx="347760" cy="964080"/>
          </a:xfrm>
        </p:grpSpPr>
        <p:sp>
          <p:nvSpPr>
            <p:cNvPr id="213" name="Freeform 103">
              <a:extLst>
                <a:ext uri="{FF2B5EF4-FFF2-40B4-BE49-F238E27FC236}">
                  <a16:creationId xmlns:a16="http://schemas.microsoft.com/office/drawing/2014/main" id="{9460ABCD-E7BE-41B6-B831-C12AA46B31E8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4" name="Group 104">
            <a:extLst>
              <a:ext uri="{FF2B5EF4-FFF2-40B4-BE49-F238E27FC236}">
                <a16:creationId xmlns:a16="http://schemas.microsoft.com/office/drawing/2014/main" id="{91467BBB-AC3E-B3F6-00D9-35FF6E67D783}"/>
              </a:ext>
            </a:extLst>
          </p:cNvPr>
          <p:cNvGrpSpPr/>
          <p:nvPr/>
        </p:nvGrpSpPr>
        <p:grpSpPr>
          <a:xfrm rot="5400000">
            <a:off x="17432820" y="499494"/>
            <a:ext cx="935820" cy="349920"/>
            <a:chOff x="0" y="0"/>
            <a:chExt cx="1247760" cy="466560"/>
          </a:xfrm>
        </p:grpSpPr>
        <p:sp>
          <p:nvSpPr>
            <p:cNvPr id="215" name="Freeform 105">
              <a:extLst>
                <a:ext uri="{FF2B5EF4-FFF2-40B4-BE49-F238E27FC236}">
                  <a16:creationId xmlns:a16="http://schemas.microsoft.com/office/drawing/2014/main" id="{2CD86B72-9C20-1E82-F8B6-F8E0720F34CE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16" name="Group 106">
            <a:extLst>
              <a:ext uri="{FF2B5EF4-FFF2-40B4-BE49-F238E27FC236}">
                <a16:creationId xmlns:a16="http://schemas.microsoft.com/office/drawing/2014/main" id="{48022830-31BC-E2A1-59CC-AD7D9DFDA558}"/>
              </a:ext>
            </a:extLst>
          </p:cNvPr>
          <p:cNvGrpSpPr/>
          <p:nvPr/>
        </p:nvGrpSpPr>
        <p:grpSpPr>
          <a:xfrm rot="-10800000">
            <a:off x="11674800" y="313194"/>
            <a:ext cx="260820" cy="723060"/>
            <a:chOff x="0" y="0"/>
            <a:chExt cx="347760" cy="964080"/>
          </a:xfrm>
        </p:grpSpPr>
        <p:sp>
          <p:nvSpPr>
            <p:cNvPr id="217" name="Freeform 107">
              <a:extLst>
                <a:ext uri="{FF2B5EF4-FFF2-40B4-BE49-F238E27FC236}">
                  <a16:creationId xmlns:a16="http://schemas.microsoft.com/office/drawing/2014/main" id="{DBC6BE0E-19DE-6C40-A58F-5FD45CE07D9D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8" name="Group 108">
            <a:extLst>
              <a:ext uri="{FF2B5EF4-FFF2-40B4-BE49-F238E27FC236}">
                <a16:creationId xmlns:a16="http://schemas.microsoft.com/office/drawing/2014/main" id="{36F40507-C179-6CD3-5512-588ABA6FEF02}"/>
              </a:ext>
            </a:extLst>
          </p:cNvPr>
          <p:cNvGrpSpPr/>
          <p:nvPr/>
        </p:nvGrpSpPr>
        <p:grpSpPr>
          <a:xfrm rot="-5400000">
            <a:off x="11091060" y="500034"/>
            <a:ext cx="935820" cy="349920"/>
            <a:chOff x="0" y="0"/>
            <a:chExt cx="1247760" cy="466560"/>
          </a:xfrm>
        </p:grpSpPr>
        <p:sp>
          <p:nvSpPr>
            <p:cNvPr id="219" name="Freeform 109">
              <a:extLst>
                <a:ext uri="{FF2B5EF4-FFF2-40B4-BE49-F238E27FC236}">
                  <a16:creationId xmlns:a16="http://schemas.microsoft.com/office/drawing/2014/main" id="{5AC2E0DC-CAE7-50D4-E6B7-AB7D9D5A0D24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20" name="Group 110">
            <a:extLst>
              <a:ext uri="{FF2B5EF4-FFF2-40B4-BE49-F238E27FC236}">
                <a16:creationId xmlns:a16="http://schemas.microsoft.com/office/drawing/2014/main" id="{F5FD285B-5393-4A85-BDB1-563FDC8342CE}"/>
              </a:ext>
            </a:extLst>
          </p:cNvPr>
          <p:cNvGrpSpPr/>
          <p:nvPr/>
        </p:nvGrpSpPr>
        <p:grpSpPr>
          <a:xfrm>
            <a:off x="12547440" y="240834"/>
            <a:ext cx="857520" cy="867780"/>
            <a:chOff x="0" y="0"/>
            <a:chExt cx="1143360" cy="1157040"/>
          </a:xfrm>
        </p:grpSpPr>
        <p:sp>
          <p:nvSpPr>
            <p:cNvPr id="221" name="Freeform 111">
              <a:extLst>
                <a:ext uri="{FF2B5EF4-FFF2-40B4-BE49-F238E27FC236}">
                  <a16:creationId xmlns:a16="http://schemas.microsoft.com/office/drawing/2014/main" id="{21686C4E-C0EC-136C-6518-1C012C74AA79}"/>
                </a:ext>
              </a:extLst>
            </p:cNvPr>
            <p:cNvSpPr/>
            <p:nvPr/>
          </p:nvSpPr>
          <p:spPr>
            <a:xfrm>
              <a:off x="127" y="127"/>
              <a:ext cx="1143254" cy="1156843"/>
            </a:xfrm>
            <a:custGeom>
              <a:avLst/>
              <a:gdLst/>
              <a:ahLst/>
              <a:cxnLst/>
              <a:rect l="l" t="t" r="r" b="b"/>
              <a:pathLst>
                <a:path w="1143254" h="1156843">
                  <a:moveTo>
                    <a:pt x="122936" y="0"/>
                  </a:moveTo>
                  <a:lnTo>
                    <a:pt x="0" y="120015"/>
                  </a:lnTo>
                  <a:lnTo>
                    <a:pt x="1020318" y="1156843"/>
                  </a:lnTo>
                  <a:lnTo>
                    <a:pt x="1143254" y="1036701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2" name="Group 112">
            <a:extLst>
              <a:ext uri="{FF2B5EF4-FFF2-40B4-BE49-F238E27FC236}">
                <a16:creationId xmlns:a16="http://schemas.microsoft.com/office/drawing/2014/main" id="{E1F2F160-5C8C-ABAB-7674-9408ECC63FC6}"/>
              </a:ext>
            </a:extLst>
          </p:cNvPr>
          <p:cNvGrpSpPr/>
          <p:nvPr/>
        </p:nvGrpSpPr>
        <p:grpSpPr>
          <a:xfrm>
            <a:off x="12542040" y="246234"/>
            <a:ext cx="867780" cy="857520"/>
            <a:chOff x="0" y="0"/>
            <a:chExt cx="1157040" cy="1143360"/>
          </a:xfrm>
        </p:grpSpPr>
        <p:sp>
          <p:nvSpPr>
            <p:cNvPr id="223" name="Freeform 113">
              <a:extLst>
                <a:ext uri="{FF2B5EF4-FFF2-40B4-BE49-F238E27FC236}">
                  <a16:creationId xmlns:a16="http://schemas.microsoft.com/office/drawing/2014/main" id="{3E800F50-65E6-B762-15D0-F989270DDD97}"/>
                </a:ext>
              </a:extLst>
            </p:cNvPr>
            <p:cNvSpPr/>
            <p:nvPr/>
          </p:nvSpPr>
          <p:spPr>
            <a:xfrm>
              <a:off x="127" y="127"/>
              <a:ext cx="1156843" cy="1143254"/>
            </a:xfrm>
            <a:custGeom>
              <a:avLst/>
              <a:gdLst/>
              <a:ahLst/>
              <a:cxnLst/>
              <a:rect l="l" t="t" r="r" b="b"/>
              <a:pathLst>
                <a:path w="1156843" h="1143254">
                  <a:moveTo>
                    <a:pt x="1036701" y="0"/>
                  </a:moveTo>
                  <a:lnTo>
                    <a:pt x="0" y="1023112"/>
                  </a:lnTo>
                  <a:lnTo>
                    <a:pt x="120142" y="1143254"/>
                  </a:lnTo>
                  <a:lnTo>
                    <a:pt x="1156843" y="122936"/>
                  </a:lnTo>
                  <a:lnTo>
                    <a:pt x="1036701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4" name="Group 114">
            <a:extLst>
              <a:ext uri="{FF2B5EF4-FFF2-40B4-BE49-F238E27FC236}">
                <a16:creationId xmlns:a16="http://schemas.microsoft.com/office/drawing/2014/main" id="{4D9491D8-FD26-1A1D-BE93-4EEA1CDE7843}"/>
              </a:ext>
            </a:extLst>
          </p:cNvPr>
          <p:cNvGrpSpPr/>
          <p:nvPr/>
        </p:nvGrpSpPr>
        <p:grpSpPr>
          <a:xfrm>
            <a:off x="12908160" y="129054"/>
            <a:ext cx="136080" cy="1091880"/>
            <a:chOff x="0" y="0"/>
            <a:chExt cx="181440" cy="1455840"/>
          </a:xfrm>
        </p:grpSpPr>
        <p:sp>
          <p:nvSpPr>
            <p:cNvPr id="225" name="Freeform 115">
              <a:extLst>
                <a:ext uri="{FF2B5EF4-FFF2-40B4-BE49-F238E27FC236}">
                  <a16:creationId xmlns:a16="http://schemas.microsoft.com/office/drawing/2014/main" id="{FFE6BF46-837C-FAFA-8B6E-A64F9993DCFA}"/>
                </a:ext>
              </a:extLst>
            </p:cNvPr>
            <p:cNvSpPr/>
            <p:nvPr/>
          </p:nvSpPr>
          <p:spPr>
            <a:xfrm>
              <a:off x="0" y="0"/>
              <a:ext cx="181483" cy="1455801"/>
            </a:xfrm>
            <a:custGeom>
              <a:avLst/>
              <a:gdLst/>
              <a:ahLst/>
              <a:cxnLst/>
              <a:rect l="l" t="t" r="r" b="b"/>
              <a:pathLst>
                <a:path w="181483" h="1455801">
                  <a:moveTo>
                    <a:pt x="11176" y="0"/>
                  </a:moveTo>
                  <a:lnTo>
                    <a:pt x="0" y="1453007"/>
                  </a:lnTo>
                  <a:lnTo>
                    <a:pt x="170307" y="1455801"/>
                  </a:lnTo>
                  <a:lnTo>
                    <a:pt x="181483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6" name="Group 116">
            <a:extLst>
              <a:ext uri="{FF2B5EF4-FFF2-40B4-BE49-F238E27FC236}">
                <a16:creationId xmlns:a16="http://schemas.microsoft.com/office/drawing/2014/main" id="{7BA4326E-EBBB-AA8C-4CEF-70B010261FDE}"/>
              </a:ext>
            </a:extLst>
          </p:cNvPr>
          <p:cNvGrpSpPr/>
          <p:nvPr/>
        </p:nvGrpSpPr>
        <p:grpSpPr>
          <a:xfrm>
            <a:off x="12430260" y="606954"/>
            <a:ext cx="1091880" cy="136080"/>
            <a:chOff x="0" y="0"/>
            <a:chExt cx="1455840" cy="181440"/>
          </a:xfrm>
        </p:grpSpPr>
        <p:sp>
          <p:nvSpPr>
            <p:cNvPr id="227" name="Freeform 117">
              <a:extLst>
                <a:ext uri="{FF2B5EF4-FFF2-40B4-BE49-F238E27FC236}">
                  <a16:creationId xmlns:a16="http://schemas.microsoft.com/office/drawing/2014/main" id="{6BF1ED14-8A35-6515-7DFF-0823E7A387D3}"/>
                </a:ext>
              </a:extLst>
            </p:cNvPr>
            <p:cNvSpPr/>
            <p:nvPr/>
          </p:nvSpPr>
          <p:spPr>
            <a:xfrm>
              <a:off x="0" y="0"/>
              <a:ext cx="1455801" cy="181483"/>
            </a:xfrm>
            <a:custGeom>
              <a:avLst/>
              <a:gdLst/>
              <a:ahLst/>
              <a:cxnLst/>
              <a:rect l="l" t="t" r="r" b="b"/>
              <a:pathLst>
                <a:path w="1455801" h="181483">
                  <a:moveTo>
                    <a:pt x="2794" y="0"/>
                  </a:moveTo>
                  <a:lnTo>
                    <a:pt x="0" y="170307"/>
                  </a:lnTo>
                  <a:lnTo>
                    <a:pt x="1453007" y="181483"/>
                  </a:lnTo>
                  <a:lnTo>
                    <a:pt x="1455801" y="11176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8" name="Group 118">
            <a:extLst>
              <a:ext uri="{FF2B5EF4-FFF2-40B4-BE49-F238E27FC236}">
                <a16:creationId xmlns:a16="http://schemas.microsoft.com/office/drawing/2014/main" id="{FDB1750A-BC52-CB6A-1C7E-29EE60D2FF60}"/>
              </a:ext>
            </a:extLst>
          </p:cNvPr>
          <p:cNvGrpSpPr/>
          <p:nvPr/>
        </p:nvGrpSpPr>
        <p:grpSpPr>
          <a:xfrm>
            <a:off x="12692160" y="390954"/>
            <a:ext cx="568080" cy="568080"/>
            <a:chOff x="0" y="0"/>
            <a:chExt cx="757440" cy="757440"/>
          </a:xfrm>
        </p:grpSpPr>
        <p:sp>
          <p:nvSpPr>
            <p:cNvPr id="229" name="Freeform 119">
              <a:extLst>
                <a:ext uri="{FF2B5EF4-FFF2-40B4-BE49-F238E27FC236}">
                  <a16:creationId xmlns:a16="http://schemas.microsoft.com/office/drawing/2014/main" id="{07326B03-FB70-E5A4-790F-4D9EAA8F26DA}"/>
                </a:ext>
              </a:extLst>
            </p:cNvPr>
            <p:cNvSpPr/>
            <p:nvPr/>
          </p:nvSpPr>
          <p:spPr>
            <a:xfrm>
              <a:off x="0" y="0"/>
              <a:ext cx="757428" cy="757428"/>
            </a:xfrm>
            <a:custGeom>
              <a:avLst/>
              <a:gdLst/>
              <a:ahLst/>
              <a:cxnLst/>
              <a:rect l="l" t="t" r="r" b="b"/>
              <a:pathLst>
                <a:path w="757428" h="757428">
                  <a:moveTo>
                    <a:pt x="377317" y="0"/>
                  </a:moveTo>
                  <a:cubicBezTo>
                    <a:pt x="167640" y="0"/>
                    <a:pt x="0" y="167640"/>
                    <a:pt x="0" y="377317"/>
                  </a:cubicBezTo>
                  <a:cubicBezTo>
                    <a:pt x="0" y="586994"/>
                    <a:pt x="167640" y="757428"/>
                    <a:pt x="377317" y="757428"/>
                  </a:cubicBezTo>
                  <a:cubicBezTo>
                    <a:pt x="586994" y="757428"/>
                    <a:pt x="757428" y="586994"/>
                    <a:pt x="757428" y="377317"/>
                  </a:cubicBezTo>
                  <a:cubicBezTo>
                    <a:pt x="757428" y="167640"/>
                    <a:pt x="586994" y="0"/>
                    <a:pt x="37731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0" name="Group 120">
            <a:extLst>
              <a:ext uri="{FF2B5EF4-FFF2-40B4-BE49-F238E27FC236}">
                <a16:creationId xmlns:a16="http://schemas.microsoft.com/office/drawing/2014/main" id="{E53ACD3E-BC8D-0C8F-5FB4-B206E86E382B}"/>
              </a:ext>
            </a:extLst>
          </p:cNvPr>
          <p:cNvGrpSpPr/>
          <p:nvPr/>
        </p:nvGrpSpPr>
        <p:grpSpPr>
          <a:xfrm>
            <a:off x="12810420" y="509214"/>
            <a:ext cx="331020" cy="331020"/>
            <a:chOff x="0" y="0"/>
            <a:chExt cx="441360" cy="441360"/>
          </a:xfrm>
        </p:grpSpPr>
        <p:sp>
          <p:nvSpPr>
            <p:cNvPr id="231" name="Freeform 121">
              <a:extLst>
                <a:ext uri="{FF2B5EF4-FFF2-40B4-BE49-F238E27FC236}">
                  <a16:creationId xmlns:a16="http://schemas.microsoft.com/office/drawing/2014/main" id="{CB84E51D-2178-2DDA-5158-745C7866726B}"/>
                </a:ext>
              </a:extLst>
            </p:cNvPr>
            <p:cNvSpPr/>
            <p:nvPr/>
          </p:nvSpPr>
          <p:spPr>
            <a:xfrm>
              <a:off x="127" y="127"/>
              <a:ext cx="441198" cy="441198"/>
            </a:xfrm>
            <a:custGeom>
              <a:avLst/>
              <a:gdLst/>
              <a:ahLst/>
              <a:cxnLst/>
              <a:rect l="l" t="t" r="r" b="b"/>
              <a:pathLst>
                <a:path w="441198" h="441198">
                  <a:moveTo>
                    <a:pt x="220599" y="0"/>
                  </a:moveTo>
                  <a:cubicBezTo>
                    <a:pt x="97663" y="0"/>
                    <a:pt x="0" y="97663"/>
                    <a:pt x="0" y="220599"/>
                  </a:cubicBezTo>
                  <a:cubicBezTo>
                    <a:pt x="0" y="343535"/>
                    <a:pt x="97663" y="441198"/>
                    <a:pt x="220599" y="441198"/>
                  </a:cubicBezTo>
                  <a:cubicBezTo>
                    <a:pt x="343535" y="441198"/>
                    <a:pt x="441198" y="343535"/>
                    <a:pt x="441198" y="220599"/>
                  </a:cubicBezTo>
                  <a:cubicBezTo>
                    <a:pt x="441198" y="97663"/>
                    <a:pt x="343408" y="0"/>
                    <a:pt x="220599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32" name="Group 122">
            <a:extLst>
              <a:ext uri="{FF2B5EF4-FFF2-40B4-BE49-F238E27FC236}">
                <a16:creationId xmlns:a16="http://schemas.microsoft.com/office/drawing/2014/main" id="{E1E94E56-1784-A554-EE06-34E04AB611BB}"/>
              </a:ext>
            </a:extLst>
          </p:cNvPr>
          <p:cNvGrpSpPr/>
          <p:nvPr/>
        </p:nvGrpSpPr>
        <p:grpSpPr>
          <a:xfrm>
            <a:off x="12363300" y="62094"/>
            <a:ext cx="1225800" cy="1225800"/>
            <a:chOff x="0" y="0"/>
            <a:chExt cx="1634400" cy="1634400"/>
          </a:xfrm>
        </p:grpSpPr>
        <p:sp>
          <p:nvSpPr>
            <p:cNvPr id="233" name="Freeform 123">
              <a:extLst>
                <a:ext uri="{FF2B5EF4-FFF2-40B4-BE49-F238E27FC236}">
                  <a16:creationId xmlns:a16="http://schemas.microsoft.com/office/drawing/2014/main" id="{F45A24E0-3790-1F61-B363-2D6EBDF8ED57}"/>
                </a:ext>
              </a:extLst>
            </p:cNvPr>
            <p:cNvSpPr/>
            <p:nvPr/>
          </p:nvSpPr>
          <p:spPr>
            <a:xfrm>
              <a:off x="0" y="-1651"/>
              <a:ext cx="1637665" cy="1640967"/>
            </a:xfrm>
            <a:custGeom>
              <a:avLst/>
              <a:gdLst/>
              <a:ahLst/>
              <a:cxnLst/>
              <a:rect l="l" t="t" r="r" b="b"/>
              <a:pathLst>
                <a:path w="1637665" h="1640967">
                  <a:moveTo>
                    <a:pt x="0" y="818896"/>
                  </a:moveTo>
                  <a:cubicBezTo>
                    <a:pt x="0" y="368681"/>
                    <a:pt x="364109" y="3302"/>
                    <a:pt x="814197" y="1651"/>
                  </a:cubicBezTo>
                  <a:cubicBezTo>
                    <a:pt x="1264285" y="0"/>
                    <a:pt x="1631061" y="362712"/>
                    <a:pt x="1634363" y="812927"/>
                  </a:cubicBezTo>
                  <a:cubicBezTo>
                    <a:pt x="1637665" y="1263142"/>
                    <a:pt x="1276223" y="1631061"/>
                    <a:pt x="826135" y="1636014"/>
                  </a:cubicBezTo>
                  <a:cubicBezTo>
                    <a:pt x="376047" y="1640967"/>
                    <a:pt x="6604" y="1280795"/>
                    <a:pt x="127" y="830707"/>
                  </a:cubicBezTo>
                  <a:close/>
                  <a:moveTo>
                    <a:pt x="153035" y="830707"/>
                  </a:moveTo>
                  <a:cubicBezTo>
                    <a:pt x="153035" y="1196721"/>
                    <a:pt x="448945" y="1493774"/>
                    <a:pt x="814959" y="1495044"/>
                  </a:cubicBezTo>
                  <a:cubicBezTo>
                    <a:pt x="1180973" y="1496314"/>
                    <a:pt x="1479042" y="1201547"/>
                    <a:pt x="1481709" y="835533"/>
                  </a:cubicBezTo>
                  <a:cubicBezTo>
                    <a:pt x="1484376" y="469519"/>
                    <a:pt x="1190371" y="158496"/>
                    <a:pt x="824484" y="154559"/>
                  </a:cubicBezTo>
                  <a:cubicBezTo>
                    <a:pt x="458597" y="150622"/>
                    <a:pt x="158242" y="443230"/>
                    <a:pt x="152908" y="809244"/>
                  </a:cubicBezTo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4" name="Group 4">
            <a:extLst>
              <a:ext uri="{FF2B5EF4-FFF2-40B4-BE49-F238E27FC236}">
                <a16:creationId xmlns:a16="http://schemas.microsoft.com/office/drawing/2014/main" id="{6393A468-DEC1-9435-32C7-78E500E02EE9}"/>
              </a:ext>
            </a:extLst>
          </p:cNvPr>
          <p:cNvGrpSpPr/>
          <p:nvPr/>
        </p:nvGrpSpPr>
        <p:grpSpPr>
          <a:xfrm>
            <a:off x="23587" y="9239928"/>
            <a:ext cx="663120" cy="857520"/>
            <a:chOff x="0" y="0"/>
            <a:chExt cx="884160" cy="1143360"/>
          </a:xfrm>
        </p:grpSpPr>
        <p:sp>
          <p:nvSpPr>
            <p:cNvPr id="235" name="Freeform 5">
              <a:extLst>
                <a:ext uri="{FF2B5EF4-FFF2-40B4-BE49-F238E27FC236}">
                  <a16:creationId xmlns:a16="http://schemas.microsoft.com/office/drawing/2014/main" id="{4088AB33-1E1A-0A05-B814-C85AE9CBAA5D}"/>
                </a:ext>
              </a:extLst>
            </p:cNvPr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6" name="Group 6">
            <a:extLst>
              <a:ext uri="{FF2B5EF4-FFF2-40B4-BE49-F238E27FC236}">
                <a16:creationId xmlns:a16="http://schemas.microsoft.com/office/drawing/2014/main" id="{FB2BE410-CBE8-E593-2C38-39B99CC1DEF2}"/>
              </a:ext>
            </a:extLst>
          </p:cNvPr>
          <p:cNvGrpSpPr/>
          <p:nvPr/>
        </p:nvGrpSpPr>
        <p:grpSpPr>
          <a:xfrm>
            <a:off x="1675447" y="9246408"/>
            <a:ext cx="672300" cy="844020"/>
            <a:chOff x="0" y="0"/>
            <a:chExt cx="896400" cy="1125360"/>
          </a:xfrm>
        </p:grpSpPr>
        <p:sp>
          <p:nvSpPr>
            <p:cNvPr id="237" name="Freeform 7">
              <a:extLst>
                <a:ext uri="{FF2B5EF4-FFF2-40B4-BE49-F238E27FC236}">
                  <a16:creationId xmlns:a16="http://schemas.microsoft.com/office/drawing/2014/main" id="{DC49FF28-388A-053F-98E9-86F1F0DF05DC}"/>
                </a:ext>
              </a:extLst>
            </p:cNvPr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8" name="Group 8">
            <a:extLst>
              <a:ext uri="{FF2B5EF4-FFF2-40B4-BE49-F238E27FC236}">
                <a16:creationId xmlns:a16="http://schemas.microsoft.com/office/drawing/2014/main" id="{D41CEB0E-994B-4976-9B3B-CAB0B85EEEBE}"/>
              </a:ext>
            </a:extLst>
          </p:cNvPr>
          <p:cNvGrpSpPr/>
          <p:nvPr/>
        </p:nvGrpSpPr>
        <p:grpSpPr>
          <a:xfrm>
            <a:off x="745567" y="9217248"/>
            <a:ext cx="893700" cy="419580"/>
            <a:chOff x="0" y="0"/>
            <a:chExt cx="1191600" cy="559440"/>
          </a:xfrm>
        </p:grpSpPr>
        <p:sp>
          <p:nvSpPr>
            <p:cNvPr id="239" name="Freeform 9">
              <a:extLst>
                <a:ext uri="{FF2B5EF4-FFF2-40B4-BE49-F238E27FC236}">
                  <a16:creationId xmlns:a16="http://schemas.microsoft.com/office/drawing/2014/main" id="{B2E08F29-309E-5092-6C32-A8840002FAC0}"/>
                </a:ext>
              </a:extLst>
            </p:cNvPr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40" name="Group 10">
            <a:extLst>
              <a:ext uri="{FF2B5EF4-FFF2-40B4-BE49-F238E27FC236}">
                <a16:creationId xmlns:a16="http://schemas.microsoft.com/office/drawing/2014/main" id="{9EE37E06-E7FD-2170-736C-19AC943F8B06}"/>
              </a:ext>
            </a:extLst>
          </p:cNvPr>
          <p:cNvGrpSpPr/>
          <p:nvPr/>
        </p:nvGrpSpPr>
        <p:grpSpPr>
          <a:xfrm>
            <a:off x="833587" y="8594628"/>
            <a:ext cx="701460" cy="704160"/>
            <a:chOff x="0" y="0"/>
            <a:chExt cx="935280" cy="938880"/>
          </a:xfrm>
        </p:grpSpPr>
        <p:sp>
          <p:nvSpPr>
            <p:cNvPr id="241" name="Freeform 11">
              <a:extLst>
                <a:ext uri="{FF2B5EF4-FFF2-40B4-BE49-F238E27FC236}">
                  <a16:creationId xmlns:a16="http://schemas.microsoft.com/office/drawing/2014/main" id="{461F29C3-050A-198C-F1EF-26E2D9B8128E}"/>
                </a:ext>
              </a:extLst>
            </p:cNvPr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2" name="Group 12">
            <a:extLst>
              <a:ext uri="{FF2B5EF4-FFF2-40B4-BE49-F238E27FC236}">
                <a16:creationId xmlns:a16="http://schemas.microsoft.com/office/drawing/2014/main" id="{4B4963DB-8988-19C2-1454-81FB28CDB7EE}"/>
              </a:ext>
            </a:extLst>
          </p:cNvPr>
          <p:cNvGrpSpPr/>
          <p:nvPr/>
        </p:nvGrpSpPr>
        <p:grpSpPr>
          <a:xfrm>
            <a:off x="621367" y="9108708"/>
            <a:ext cx="942840" cy="629640"/>
            <a:chOff x="0" y="0"/>
            <a:chExt cx="1257120" cy="839520"/>
          </a:xfrm>
        </p:grpSpPr>
        <p:sp>
          <p:nvSpPr>
            <p:cNvPr id="243" name="Freeform 13">
              <a:extLst>
                <a:ext uri="{FF2B5EF4-FFF2-40B4-BE49-F238E27FC236}">
                  <a16:creationId xmlns:a16="http://schemas.microsoft.com/office/drawing/2014/main" id="{49640804-823B-D6C4-D6EE-8ACD4EDC7FB2}"/>
                </a:ext>
              </a:extLst>
            </p:cNvPr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4" name="Group 14">
            <a:extLst>
              <a:ext uri="{FF2B5EF4-FFF2-40B4-BE49-F238E27FC236}">
                <a16:creationId xmlns:a16="http://schemas.microsoft.com/office/drawing/2014/main" id="{5AB7A049-FDB7-0A40-D120-8B372B31B7F0}"/>
              </a:ext>
            </a:extLst>
          </p:cNvPr>
          <p:cNvGrpSpPr/>
          <p:nvPr/>
        </p:nvGrpSpPr>
        <p:grpSpPr>
          <a:xfrm>
            <a:off x="1835287" y="10025088"/>
            <a:ext cx="616140" cy="241380"/>
            <a:chOff x="0" y="0"/>
            <a:chExt cx="821520" cy="321840"/>
          </a:xfrm>
        </p:grpSpPr>
        <p:sp>
          <p:nvSpPr>
            <p:cNvPr id="245" name="Freeform 15">
              <a:extLst>
                <a:ext uri="{FF2B5EF4-FFF2-40B4-BE49-F238E27FC236}">
                  <a16:creationId xmlns:a16="http://schemas.microsoft.com/office/drawing/2014/main" id="{B4C82A2C-8744-FE8C-DB3F-3D82E77146E0}"/>
                </a:ext>
              </a:extLst>
            </p:cNvPr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6" name="Group 16">
            <a:extLst>
              <a:ext uri="{FF2B5EF4-FFF2-40B4-BE49-F238E27FC236}">
                <a16:creationId xmlns:a16="http://schemas.microsoft.com/office/drawing/2014/main" id="{BDD8E8E1-F77C-592A-6427-160B2222BEC6}"/>
              </a:ext>
            </a:extLst>
          </p:cNvPr>
          <p:cNvGrpSpPr/>
          <p:nvPr/>
        </p:nvGrpSpPr>
        <p:grpSpPr>
          <a:xfrm>
            <a:off x="1469707" y="9122208"/>
            <a:ext cx="286740" cy="609120"/>
            <a:chOff x="0" y="0"/>
            <a:chExt cx="382320" cy="812160"/>
          </a:xfrm>
        </p:grpSpPr>
        <p:sp>
          <p:nvSpPr>
            <p:cNvPr id="247" name="Freeform 17">
              <a:extLst>
                <a:ext uri="{FF2B5EF4-FFF2-40B4-BE49-F238E27FC236}">
                  <a16:creationId xmlns:a16="http://schemas.microsoft.com/office/drawing/2014/main" id="{1F59061E-A875-3E26-A2B2-B5DA2E6305BF}"/>
                </a:ext>
              </a:extLst>
            </p:cNvPr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8" name="Group 18">
            <a:extLst>
              <a:ext uri="{FF2B5EF4-FFF2-40B4-BE49-F238E27FC236}">
                <a16:creationId xmlns:a16="http://schemas.microsoft.com/office/drawing/2014/main" id="{174D7922-84BB-34C5-05D8-FC1C21F28344}"/>
              </a:ext>
            </a:extLst>
          </p:cNvPr>
          <p:cNvGrpSpPr/>
          <p:nvPr/>
        </p:nvGrpSpPr>
        <p:grpSpPr>
          <a:xfrm>
            <a:off x="-50933" y="10031568"/>
            <a:ext cx="584280" cy="176040"/>
            <a:chOff x="0" y="0"/>
            <a:chExt cx="779040" cy="234720"/>
          </a:xfrm>
        </p:grpSpPr>
        <p:sp>
          <p:nvSpPr>
            <p:cNvPr id="249" name="Freeform 19">
              <a:extLst>
                <a:ext uri="{FF2B5EF4-FFF2-40B4-BE49-F238E27FC236}">
                  <a16:creationId xmlns:a16="http://schemas.microsoft.com/office/drawing/2014/main" id="{1F1C9B37-02DC-2EF9-C80D-E780DC945707}"/>
                </a:ext>
              </a:extLst>
            </p:cNvPr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0" name="Group 20">
            <a:extLst>
              <a:ext uri="{FF2B5EF4-FFF2-40B4-BE49-F238E27FC236}">
                <a16:creationId xmlns:a16="http://schemas.microsoft.com/office/drawing/2014/main" id="{A71A6B0E-F2B5-05E1-A1CD-93DB3535E3D8}"/>
              </a:ext>
            </a:extLst>
          </p:cNvPr>
          <p:cNvGrpSpPr/>
          <p:nvPr/>
        </p:nvGrpSpPr>
        <p:grpSpPr>
          <a:xfrm>
            <a:off x="7927" y="10155768"/>
            <a:ext cx="446580" cy="133380"/>
            <a:chOff x="0" y="0"/>
            <a:chExt cx="595440" cy="177840"/>
          </a:xfrm>
        </p:grpSpPr>
        <p:sp>
          <p:nvSpPr>
            <p:cNvPr id="251" name="Freeform 21">
              <a:extLst>
                <a:ext uri="{FF2B5EF4-FFF2-40B4-BE49-F238E27FC236}">
                  <a16:creationId xmlns:a16="http://schemas.microsoft.com/office/drawing/2014/main" id="{9A08CCFF-0F9F-1B05-A89E-EEED7DD04893}"/>
                </a:ext>
              </a:extLst>
            </p:cNvPr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252" name="Group 22">
            <a:extLst>
              <a:ext uri="{FF2B5EF4-FFF2-40B4-BE49-F238E27FC236}">
                <a16:creationId xmlns:a16="http://schemas.microsoft.com/office/drawing/2014/main" id="{7E3B1AE1-C8BE-1014-A3AF-E90B1197DA0A}"/>
              </a:ext>
            </a:extLst>
          </p:cNvPr>
          <p:cNvGrpSpPr/>
          <p:nvPr/>
        </p:nvGrpSpPr>
        <p:grpSpPr>
          <a:xfrm>
            <a:off x="1923307" y="10164948"/>
            <a:ext cx="430920" cy="117180"/>
            <a:chOff x="0" y="0"/>
            <a:chExt cx="574560" cy="156240"/>
          </a:xfrm>
        </p:grpSpPr>
        <p:sp>
          <p:nvSpPr>
            <p:cNvPr id="253" name="Freeform 23">
              <a:extLst>
                <a:ext uri="{FF2B5EF4-FFF2-40B4-BE49-F238E27FC236}">
                  <a16:creationId xmlns:a16="http://schemas.microsoft.com/office/drawing/2014/main" id="{164D681D-8590-3D9F-4A06-03D244BC11EB}"/>
                </a:ext>
              </a:extLst>
            </p:cNvPr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254" name="Group 24">
            <a:extLst>
              <a:ext uri="{FF2B5EF4-FFF2-40B4-BE49-F238E27FC236}">
                <a16:creationId xmlns:a16="http://schemas.microsoft.com/office/drawing/2014/main" id="{4D390F34-EEFB-E628-0368-4B68A124E788}"/>
              </a:ext>
            </a:extLst>
          </p:cNvPr>
          <p:cNvGrpSpPr/>
          <p:nvPr/>
        </p:nvGrpSpPr>
        <p:grpSpPr>
          <a:xfrm>
            <a:off x="1258027" y="8822508"/>
            <a:ext cx="182520" cy="264060"/>
            <a:chOff x="0" y="0"/>
            <a:chExt cx="243360" cy="352080"/>
          </a:xfrm>
        </p:grpSpPr>
        <p:sp>
          <p:nvSpPr>
            <p:cNvPr id="255" name="Freeform 25">
              <a:extLst>
                <a:ext uri="{FF2B5EF4-FFF2-40B4-BE49-F238E27FC236}">
                  <a16:creationId xmlns:a16="http://schemas.microsoft.com/office/drawing/2014/main" id="{39674E58-4127-FDAF-7117-701E7BF39BFA}"/>
                </a:ext>
              </a:extLst>
            </p:cNvPr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256" name="Group 26">
            <a:extLst>
              <a:ext uri="{FF2B5EF4-FFF2-40B4-BE49-F238E27FC236}">
                <a16:creationId xmlns:a16="http://schemas.microsoft.com/office/drawing/2014/main" id="{B9AA8A39-818B-1998-8D88-D16CDE0DA3A2}"/>
              </a:ext>
            </a:extLst>
          </p:cNvPr>
          <p:cNvGrpSpPr/>
          <p:nvPr/>
        </p:nvGrpSpPr>
        <p:grpSpPr>
          <a:xfrm>
            <a:off x="1045807" y="8682648"/>
            <a:ext cx="286740" cy="214380"/>
            <a:chOff x="0" y="0"/>
            <a:chExt cx="382320" cy="285840"/>
          </a:xfrm>
        </p:grpSpPr>
        <p:sp>
          <p:nvSpPr>
            <p:cNvPr id="257" name="Freeform 27">
              <a:extLst>
                <a:ext uri="{FF2B5EF4-FFF2-40B4-BE49-F238E27FC236}">
                  <a16:creationId xmlns:a16="http://schemas.microsoft.com/office/drawing/2014/main" id="{542EAA27-218E-493B-5E56-B8ABDD2DD9D5}"/>
                </a:ext>
              </a:extLst>
            </p:cNvPr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258" name="Group 28">
            <a:extLst>
              <a:ext uri="{FF2B5EF4-FFF2-40B4-BE49-F238E27FC236}">
                <a16:creationId xmlns:a16="http://schemas.microsoft.com/office/drawing/2014/main" id="{57A10348-3CDF-3DC7-4CC6-ED2B49492C39}"/>
              </a:ext>
            </a:extLst>
          </p:cNvPr>
          <p:cNvGrpSpPr/>
          <p:nvPr/>
        </p:nvGrpSpPr>
        <p:grpSpPr>
          <a:xfrm>
            <a:off x="1045807" y="9020688"/>
            <a:ext cx="270540" cy="182520"/>
            <a:chOff x="0" y="0"/>
            <a:chExt cx="360720" cy="243360"/>
          </a:xfrm>
        </p:grpSpPr>
        <p:sp>
          <p:nvSpPr>
            <p:cNvPr id="259" name="Freeform 29">
              <a:extLst>
                <a:ext uri="{FF2B5EF4-FFF2-40B4-BE49-F238E27FC236}">
                  <a16:creationId xmlns:a16="http://schemas.microsoft.com/office/drawing/2014/main" id="{91C472C6-5B29-2364-6EAD-AA763027311F}"/>
                </a:ext>
              </a:extLst>
            </p:cNvPr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260" name="Group 30">
            <a:extLst>
              <a:ext uri="{FF2B5EF4-FFF2-40B4-BE49-F238E27FC236}">
                <a16:creationId xmlns:a16="http://schemas.microsoft.com/office/drawing/2014/main" id="{7BE44D11-8676-81A1-EA2A-5CC585D3CBB2}"/>
              </a:ext>
            </a:extLst>
          </p:cNvPr>
          <p:cNvGrpSpPr/>
          <p:nvPr/>
        </p:nvGrpSpPr>
        <p:grpSpPr>
          <a:xfrm>
            <a:off x="928627" y="8792808"/>
            <a:ext cx="205200" cy="293220"/>
            <a:chOff x="0" y="0"/>
            <a:chExt cx="273600" cy="390960"/>
          </a:xfrm>
        </p:grpSpPr>
        <p:sp>
          <p:nvSpPr>
            <p:cNvPr id="261" name="Freeform 31">
              <a:extLst>
                <a:ext uri="{FF2B5EF4-FFF2-40B4-BE49-F238E27FC236}">
                  <a16:creationId xmlns:a16="http://schemas.microsoft.com/office/drawing/2014/main" id="{796D53CA-D9F3-F39C-A885-CA478C119ECB}"/>
                </a:ext>
              </a:extLst>
            </p:cNvPr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  <p:sp>
        <p:nvSpPr>
          <p:cNvPr id="2" name="Google Shape;1197;p70">
            <a:extLst>
              <a:ext uri="{FF2B5EF4-FFF2-40B4-BE49-F238E27FC236}">
                <a16:creationId xmlns:a16="http://schemas.microsoft.com/office/drawing/2014/main" id="{05021F0F-1872-D552-CAD5-6B68FDD9650E}"/>
              </a:ext>
            </a:extLst>
          </p:cNvPr>
          <p:cNvSpPr txBox="1"/>
          <p:nvPr/>
        </p:nvSpPr>
        <p:spPr>
          <a:xfrm>
            <a:off x="1433550" y="2376000"/>
            <a:ext cx="15421200" cy="15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r" rtl="1"/>
            <a:r>
              <a:rPr lang="fa-IR" sz="2800" dirty="0">
                <a:cs typeface="B Nazanin" panose="00000700000000000000" pitchFamily="2" charset="-78"/>
              </a:rPr>
              <a:t>شما به راحتی می توانید اندازه این منابع را بدون از دست دادن کیفیت تغییر دهید. برای تغییر رنگ، کافی است منبع را از حالت گروه خارج کنید و روی شی ای که می خواهید تغییر دهید کلیک کنید. سپس روی سطل رنگ کلیک کرده و رنگ مورد نظر خود را انتخاب کنید. وقتی کارتان تمام شد، منبع را دوباره گروه بندی کنید.</a:t>
            </a:r>
          </a:p>
        </p:txBody>
      </p:sp>
      <p:grpSp>
        <p:nvGrpSpPr>
          <p:cNvPr id="3" name="Google Shape;1198;p70">
            <a:extLst>
              <a:ext uri="{FF2B5EF4-FFF2-40B4-BE49-F238E27FC236}">
                <a16:creationId xmlns:a16="http://schemas.microsoft.com/office/drawing/2014/main" id="{5B3E90A0-47FC-140B-6C9B-B5C1DD844C85}"/>
              </a:ext>
            </a:extLst>
          </p:cNvPr>
          <p:cNvGrpSpPr/>
          <p:nvPr/>
        </p:nvGrpSpPr>
        <p:grpSpPr>
          <a:xfrm>
            <a:off x="10235280" y="6171473"/>
            <a:ext cx="948588" cy="1102582"/>
            <a:chOff x="4727025" y="1332775"/>
            <a:chExt cx="59900" cy="69625"/>
          </a:xfrm>
        </p:grpSpPr>
        <p:sp>
          <p:nvSpPr>
            <p:cNvPr id="262" name="Google Shape;1199;p70">
              <a:extLst>
                <a:ext uri="{FF2B5EF4-FFF2-40B4-BE49-F238E27FC236}">
                  <a16:creationId xmlns:a16="http://schemas.microsoft.com/office/drawing/2014/main" id="{EC6CC538-B39C-F6B9-5F42-B40FA5099B4F}"/>
                </a:ext>
              </a:extLst>
            </p:cNvPr>
            <p:cNvSpPr/>
            <p:nvPr/>
          </p:nvSpPr>
          <p:spPr>
            <a:xfrm>
              <a:off x="4727025" y="1332775"/>
              <a:ext cx="36450" cy="33200"/>
            </a:xfrm>
            <a:custGeom>
              <a:avLst/>
              <a:gdLst/>
              <a:ahLst/>
              <a:cxnLst/>
              <a:rect l="l" t="t" r="r" b="b"/>
              <a:pathLst>
                <a:path w="1458" h="1328" extrusionOk="0">
                  <a:moveTo>
                    <a:pt x="1047" y="1"/>
                  </a:moveTo>
                  <a:lnTo>
                    <a:pt x="1047" y="188"/>
                  </a:lnTo>
                  <a:cubicBezTo>
                    <a:pt x="484" y="289"/>
                    <a:pt x="51" y="758"/>
                    <a:pt x="1" y="1328"/>
                  </a:cubicBezTo>
                  <a:lnTo>
                    <a:pt x="477" y="1328"/>
                  </a:lnTo>
                  <a:cubicBezTo>
                    <a:pt x="527" y="1018"/>
                    <a:pt x="751" y="765"/>
                    <a:pt x="1047" y="679"/>
                  </a:cubicBezTo>
                  <a:lnTo>
                    <a:pt x="1047" y="845"/>
                  </a:lnTo>
                  <a:lnTo>
                    <a:pt x="1458" y="433"/>
                  </a:lnTo>
                  <a:lnTo>
                    <a:pt x="104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263" name="Google Shape;1200;p70">
              <a:extLst>
                <a:ext uri="{FF2B5EF4-FFF2-40B4-BE49-F238E27FC236}">
                  <a16:creationId xmlns:a16="http://schemas.microsoft.com/office/drawing/2014/main" id="{6AA3A1A3-92B9-9F0E-4F42-AF9987E62A5B}"/>
                </a:ext>
              </a:extLst>
            </p:cNvPr>
            <p:cNvSpPr/>
            <p:nvPr/>
          </p:nvSpPr>
          <p:spPr>
            <a:xfrm>
              <a:off x="4750475" y="1369025"/>
              <a:ext cx="36450" cy="33375"/>
            </a:xfrm>
            <a:custGeom>
              <a:avLst/>
              <a:gdLst/>
              <a:ahLst/>
              <a:cxnLst/>
              <a:rect l="l" t="t" r="r" b="b"/>
              <a:pathLst>
                <a:path w="1458" h="1335" extrusionOk="0">
                  <a:moveTo>
                    <a:pt x="974" y="0"/>
                  </a:moveTo>
                  <a:cubicBezTo>
                    <a:pt x="931" y="311"/>
                    <a:pt x="707" y="570"/>
                    <a:pt x="404" y="657"/>
                  </a:cubicBezTo>
                  <a:lnTo>
                    <a:pt x="404" y="491"/>
                  </a:lnTo>
                  <a:lnTo>
                    <a:pt x="0" y="902"/>
                  </a:lnTo>
                  <a:lnTo>
                    <a:pt x="404" y="1335"/>
                  </a:lnTo>
                  <a:lnTo>
                    <a:pt x="404" y="1140"/>
                  </a:lnTo>
                  <a:cubicBezTo>
                    <a:pt x="967" y="1039"/>
                    <a:pt x="1400" y="577"/>
                    <a:pt x="14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264" name="Google Shape;1201;p70">
            <a:extLst>
              <a:ext uri="{FF2B5EF4-FFF2-40B4-BE49-F238E27FC236}">
                <a16:creationId xmlns:a16="http://schemas.microsoft.com/office/drawing/2014/main" id="{443F576D-922F-1F80-7D60-40F3B9C9B5AF}"/>
              </a:ext>
            </a:extLst>
          </p:cNvPr>
          <p:cNvGrpSpPr/>
          <p:nvPr/>
        </p:nvGrpSpPr>
        <p:grpSpPr>
          <a:xfrm>
            <a:off x="11462593" y="4628681"/>
            <a:ext cx="1111306" cy="1114062"/>
            <a:chOff x="4820425" y="1329900"/>
            <a:chExt cx="70175" cy="70350"/>
          </a:xfrm>
        </p:grpSpPr>
        <p:sp>
          <p:nvSpPr>
            <p:cNvPr id="265" name="Google Shape;1202;p70">
              <a:extLst>
                <a:ext uri="{FF2B5EF4-FFF2-40B4-BE49-F238E27FC236}">
                  <a16:creationId xmlns:a16="http://schemas.microsoft.com/office/drawing/2014/main" id="{61EE35B4-609D-5926-CD8C-8990BE28BD73}"/>
                </a:ext>
              </a:extLst>
            </p:cNvPr>
            <p:cNvSpPr/>
            <p:nvPr/>
          </p:nvSpPr>
          <p:spPr>
            <a:xfrm>
              <a:off x="4862975" y="1335475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266" name="Google Shape;1203;p70">
              <a:extLst>
                <a:ext uri="{FF2B5EF4-FFF2-40B4-BE49-F238E27FC236}">
                  <a16:creationId xmlns:a16="http://schemas.microsoft.com/office/drawing/2014/main" id="{91AA86D0-469A-5593-C7D6-5A6A7BCEF013}"/>
                </a:ext>
              </a:extLst>
            </p:cNvPr>
            <p:cNvSpPr/>
            <p:nvPr/>
          </p:nvSpPr>
          <p:spPr>
            <a:xfrm>
              <a:off x="4820425" y="1360000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267" name="Google Shape;1204;p70">
              <a:extLst>
                <a:ext uri="{FF2B5EF4-FFF2-40B4-BE49-F238E27FC236}">
                  <a16:creationId xmlns:a16="http://schemas.microsoft.com/office/drawing/2014/main" id="{131AEBB8-7964-0C70-4259-403A94C06669}"/>
                </a:ext>
              </a:extLst>
            </p:cNvPr>
            <p:cNvSpPr/>
            <p:nvPr/>
          </p:nvSpPr>
          <p:spPr>
            <a:xfrm>
              <a:off x="4850375" y="1372800"/>
              <a:ext cx="34625" cy="27450"/>
            </a:xfrm>
            <a:custGeom>
              <a:avLst/>
              <a:gdLst/>
              <a:ahLst/>
              <a:cxnLst/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268" name="Google Shape;1205;p70">
              <a:extLst>
                <a:ext uri="{FF2B5EF4-FFF2-40B4-BE49-F238E27FC236}">
                  <a16:creationId xmlns:a16="http://schemas.microsoft.com/office/drawing/2014/main" id="{5D5E922F-D150-F52C-6341-9B3D63259B27}"/>
                </a:ext>
              </a:extLst>
            </p:cNvPr>
            <p:cNvSpPr/>
            <p:nvPr/>
          </p:nvSpPr>
          <p:spPr>
            <a:xfrm>
              <a:off x="4825850" y="1329900"/>
              <a:ext cx="34625" cy="27975"/>
            </a:xfrm>
            <a:custGeom>
              <a:avLst/>
              <a:gdLst/>
              <a:ahLst/>
              <a:cxnLst/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269" name="Google Shape;1206;p70">
            <a:extLst>
              <a:ext uri="{FF2B5EF4-FFF2-40B4-BE49-F238E27FC236}">
                <a16:creationId xmlns:a16="http://schemas.microsoft.com/office/drawing/2014/main" id="{8A080DF3-8AD0-D676-CEE3-39CBBE4A193C}"/>
              </a:ext>
            </a:extLst>
          </p:cNvPr>
          <p:cNvGrpSpPr/>
          <p:nvPr/>
        </p:nvGrpSpPr>
        <p:grpSpPr>
          <a:xfrm>
            <a:off x="12715328" y="4637691"/>
            <a:ext cx="1165148" cy="1067742"/>
            <a:chOff x="4903200" y="1331525"/>
            <a:chExt cx="73575" cy="67425"/>
          </a:xfrm>
        </p:grpSpPr>
        <p:sp>
          <p:nvSpPr>
            <p:cNvPr id="270" name="Google Shape;1207;p70">
              <a:extLst>
                <a:ext uri="{FF2B5EF4-FFF2-40B4-BE49-F238E27FC236}">
                  <a16:creationId xmlns:a16="http://schemas.microsoft.com/office/drawing/2014/main" id="{2292B6D4-8FD0-AF59-11A2-B146A3C8CA1C}"/>
                </a:ext>
              </a:extLst>
            </p:cNvPr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271" name="Google Shape;1208;p70">
              <a:extLst>
                <a:ext uri="{FF2B5EF4-FFF2-40B4-BE49-F238E27FC236}">
                  <a16:creationId xmlns:a16="http://schemas.microsoft.com/office/drawing/2014/main" id="{F7ED1229-A865-42F7-6AC0-0F865832508D}"/>
                </a:ext>
              </a:extLst>
            </p:cNvPr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272" name="Google Shape;1209;p70">
            <a:extLst>
              <a:ext uri="{FF2B5EF4-FFF2-40B4-BE49-F238E27FC236}">
                <a16:creationId xmlns:a16="http://schemas.microsoft.com/office/drawing/2014/main" id="{D6AFB387-D5CF-4129-CBF9-71E62900E645}"/>
              </a:ext>
            </a:extLst>
          </p:cNvPr>
          <p:cNvGrpSpPr/>
          <p:nvPr/>
        </p:nvGrpSpPr>
        <p:grpSpPr>
          <a:xfrm>
            <a:off x="11434284" y="6157419"/>
            <a:ext cx="1167920" cy="1130690"/>
            <a:chOff x="4815575" y="1416800"/>
            <a:chExt cx="73750" cy="71400"/>
          </a:xfrm>
        </p:grpSpPr>
        <p:sp>
          <p:nvSpPr>
            <p:cNvPr id="273" name="Google Shape;1210;p70">
              <a:extLst>
                <a:ext uri="{FF2B5EF4-FFF2-40B4-BE49-F238E27FC236}">
                  <a16:creationId xmlns:a16="http://schemas.microsoft.com/office/drawing/2014/main" id="{64448C16-9A44-6F9B-4168-D1961F452469}"/>
                </a:ext>
              </a:extLst>
            </p:cNvPr>
            <p:cNvSpPr/>
            <p:nvPr/>
          </p:nvSpPr>
          <p:spPr>
            <a:xfrm>
              <a:off x="4815575" y="1416800"/>
              <a:ext cx="43100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274" name="Google Shape;1211;p70">
              <a:extLst>
                <a:ext uri="{FF2B5EF4-FFF2-40B4-BE49-F238E27FC236}">
                  <a16:creationId xmlns:a16="http://schemas.microsoft.com/office/drawing/2014/main" id="{9AC6CB20-A1A3-3FEF-FC90-FE4D5ACABA62}"/>
                </a:ext>
              </a:extLst>
            </p:cNvPr>
            <p:cNvSpPr/>
            <p:nvPr/>
          </p:nvSpPr>
          <p:spPr>
            <a:xfrm>
              <a:off x="4861725" y="1421125"/>
              <a:ext cx="27600" cy="51250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275" name="Google Shape;1212;p70">
              <a:extLst>
                <a:ext uri="{FF2B5EF4-FFF2-40B4-BE49-F238E27FC236}">
                  <a16:creationId xmlns:a16="http://schemas.microsoft.com/office/drawing/2014/main" id="{EA541F13-8B91-B926-7466-C8634BCD13C5}"/>
                </a:ext>
              </a:extLst>
            </p:cNvPr>
            <p:cNvSpPr/>
            <p:nvPr/>
          </p:nvSpPr>
          <p:spPr>
            <a:xfrm>
              <a:off x="4829450" y="1467825"/>
              <a:ext cx="49250" cy="20375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276" name="Google Shape;1213;p70">
            <a:extLst>
              <a:ext uri="{FF2B5EF4-FFF2-40B4-BE49-F238E27FC236}">
                <a16:creationId xmlns:a16="http://schemas.microsoft.com/office/drawing/2014/main" id="{BCEB32FD-44BA-A341-1AE4-828CCD904C09}"/>
              </a:ext>
            </a:extLst>
          </p:cNvPr>
          <p:cNvGrpSpPr/>
          <p:nvPr/>
        </p:nvGrpSpPr>
        <p:grpSpPr>
          <a:xfrm>
            <a:off x="12703848" y="6217792"/>
            <a:ext cx="1179796" cy="1009940"/>
            <a:chOff x="4902475" y="1418875"/>
            <a:chExt cx="74500" cy="63775"/>
          </a:xfrm>
        </p:grpSpPr>
        <p:sp>
          <p:nvSpPr>
            <p:cNvPr id="277" name="Google Shape;1214;p70">
              <a:extLst>
                <a:ext uri="{FF2B5EF4-FFF2-40B4-BE49-F238E27FC236}">
                  <a16:creationId xmlns:a16="http://schemas.microsoft.com/office/drawing/2014/main" id="{AB122D59-31E1-DB4B-E975-E9F8A0C4530D}"/>
                </a:ext>
              </a:extLst>
            </p:cNvPr>
            <p:cNvSpPr/>
            <p:nvPr/>
          </p:nvSpPr>
          <p:spPr>
            <a:xfrm>
              <a:off x="4902475" y="1418875"/>
              <a:ext cx="74500" cy="63775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278" name="Google Shape;1215;p70">
              <a:extLst>
                <a:ext uri="{FF2B5EF4-FFF2-40B4-BE49-F238E27FC236}">
                  <a16:creationId xmlns:a16="http://schemas.microsoft.com/office/drawing/2014/main" id="{496028F2-EA88-8A3D-F290-7B388C5C9F79}"/>
                </a:ext>
              </a:extLst>
            </p:cNvPr>
            <p:cNvSpPr/>
            <p:nvPr/>
          </p:nvSpPr>
          <p:spPr>
            <a:xfrm>
              <a:off x="4916350" y="1418975"/>
              <a:ext cx="59725" cy="63675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279" name="Google Shape;1216;p70">
            <a:extLst>
              <a:ext uri="{FF2B5EF4-FFF2-40B4-BE49-F238E27FC236}">
                <a16:creationId xmlns:a16="http://schemas.microsoft.com/office/drawing/2014/main" id="{01148996-DC93-9722-8F7D-961F85E640B7}"/>
              </a:ext>
            </a:extLst>
          </p:cNvPr>
          <p:cNvGrpSpPr/>
          <p:nvPr/>
        </p:nvGrpSpPr>
        <p:grpSpPr>
          <a:xfrm>
            <a:off x="11454279" y="7652001"/>
            <a:ext cx="1127934" cy="1134254"/>
            <a:chOff x="4818100" y="1507675"/>
            <a:chExt cx="71225" cy="71625"/>
          </a:xfrm>
        </p:grpSpPr>
        <p:sp>
          <p:nvSpPr>
            <p:cNvPr id="280" name="Google Shape;1217;p70">
              <a:extLst>
                <a:ext uri="{FF2B5EF4-FFF2-40B4-BE49-F238E27FC236}">
                  <a16:creationId xmlns:a16="http://schemas.microsoft.com/office/drawing/2014/main" id="{40DF35A7-C2BA-6D35-EE1E-A429DB129935}"/>
                </a:ext>
              </a:extLst>
            </p:cNvPr>
            <p:cNvSpPr/>
            <p:nvPr/>
          </p:nvSpPr>
          <p:spPr>
            <a:xfrm>
              <a:off x="4818100" y="1507675"/>
              <a:ext cx="46000" cy="56300"/>
            </a:xfrm>
            <a:custGeom>
              <a:avLst/>
              <a:gdLst/>
              <a:ahLst/>
              <a:cxnLst/>
              <a:rect l="l" t="t" r="r" b="b"/>
              <a:pathLst>
                <a:path w="1840" h="2252" extrusionOk="0">
                  <a:moveTo>
                    <a:pt x="1457" y="1"/>
                  </a:moveTo>
                  <a:lnTo>
                    <a:pt x="1457" y="159"/>
                  </a:lnTo>
                  <a:cubicBezTo>
                    <a:pt x="606" y="188"/>
                    <a:pt x="0" y="989"/>
                    <a:pt x="195" y="1818"/>
                  </a:cubicBezTo>
                  <a:cubicBezTo>
                    <a:pt x="188" y="1818"/>
                    <a:pt x="188" y="1825"/>
                    <a:pt x="188" y="1833"/>
                  </a:cubicBezTo>
                  <a:lnTo>
                    <a:pt x="195" y="1869"/>
                  </a:lnTo>
                  <a:cubicBezTo>
                    <a:pt x="195" y="1876"/>
                    <a:pt x="202" y="1883"/>
                    <a:pt x="202" y="1898"/>
                  </a:cubicBezTo>
                  <a:cubicBezTo>
                    <a:pt x="202" y="1905"/>
                    <a:pt x="209" y="1912"/>
                    <a:pt x="209" y="1919"/>
                  </a:cubicBezTo>
                  <a:cubicBezTo>
                    <a:pt x="209" y="1934"/>
                    <a:pt x="216" y="1948"/>
                    <a:pt x="224" y="1955"/>
                  </a:cubicBezTo>
                  <a:lnTo>
                    <a:pt x="231" y="1977"/>
                  </a:lnTo>
                  <a:cubicBezTo>
                    <a:pt x="245" y="2013"/>
                    <a:pt x="260" y="2056"/>
                    <a:pt x="274" y="2092"/>
                  </a:cubicBezTo>
                  <a:lnTo>
                    <a:pt x="281" y="2100"/>
                  </a:lnTo>
                  <a:cubicBezTo>
                    <a:pt x="289" y="2114"/>
                    <a:pt x="296" y="2128"/>
                    <a:pt x="303" y="2143"/>
                  </a:cubicBezTo>
                  <a:lnTo>
                    <a:pt x="317" y="2157"/>
                  </a:lnTo>
                  <a:cubicBezTo>
                    <a:pt x="317" y="2172"/>
                    <a:pt x="325" y="2186"/>
                    <a:pt x="332" y="2201"/>
                  </a:cubicBezTo>
                  <a:lnTo>
                    <a:pt x="346" y="2215"/>
                  </a:lnTo>
                  <a:cubicBezTo>
                    <a:pt x="353" y="2229"/>
                    <a:pt x="361" y="2237"/>
                    <a:pt x="368" y="2251"/>
                  </a:cubicBezTo>
                  <a:lnTo>
                    <a:pt x="743" y="1970"/>
                  </a:lnTo>
                  <a:lnTo>
                    <a:pt x="721" y="1934"/>
                  </a:lnTo>
                  <a:lnTo>
                    <a:pt x="700" y="1898"/>
                  </a:lnTo>
                  <a:lnTo>
                    <a:pt x="692" y="1883"/>
                  </a:lnTo>
                  <a:cubicBezTo>
                    <a:pt x="685" y="1862"/>
                    <a:pt x="678" y="1847"/>
                    <a:pt x="671" y="1825"/>
                  </a:cubicBezTo>
                  <a:cubicBezTo>
                    <a:pt x="671" y="1818"/>
                    <a:pt x="664" y="1811"/>
                    <a:pt x="664" y="1804"/>
                  </a:cubicBezTo>
                  <a:cubicBezTo>
                    <a:pt x="664" y="1797"/>
                    <a:pt x="656" y="1782"/>
                    <a:pt x="649" y="1775"/>
                  </a:cubicBezTo>
                  <a:lnTo>
                    <a:pt x="642" y="1732"/>
                  </a:lnTo>
                  <a:lnTo>
                    <a:pt x="635" y="1703"/>
                  </a:lnTo>
                  <a:lnTo>
                    <a:pt x="628" y="1667"/>
                  </a:lnTo>
                  <a:lnTo>
                    <a:pt x="628" y="1645"/>
                  </a:lnTo>
                  <a:cubicBezTo>
                    <a:pt x="628" y="1638"/>
                    <a:pt x="620" y="1609"/>
                    <a:pt x="620" y="1587"/>
                  </a:cubicBezTo>
                  <a:lnTo>
                    <a:pt x="620" y="1573"/>
                  </a:lnTo>
                  <a:lnTo>
                    <a:pt x="620" y="1508"/>
                  </a:lnTo>
                  <a:cubicBezTo>
                    <a:pt x="620" y="1039"/>
                    <a:pt x="988" y="650"/>
                    <a:pt x="1457" y="628"/>
                  </a:cubicBezTo>
                  <a:lnTo>
                    <a:pt x="1457" y="809"/>
                  </a:lnTo>
                  <a:lnTo>
                    <a:pt x="1839" y="419"/>
                  </a:lnTo>
                  <a:lnTo>
                    <a:pt x="145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281" name="Google Shape;1218;p70">
              <a:extLst>
                <a:ext uri="{FF2B5EF4-FFF2-40B4-BE49-F238E27FC236}">
                  <a16:creationId xmlns:a16="http://schemas.microsoft.com/office/drawing/2014/main" id="{05D57911-BE34-EE0C-E98C-29FAC782D3C1}"/>
                </a:ext>
              </a:extLst>
            </p:cNvPr>
            <p:cNvSpPr/>
            <p:nvPr/>
          </p:nvSpPr>
          <p:spPr>
            <a:xfrm>
              <a:off x="4869825" y="1519575"/>
              <a:ext cx="19500" cy="23825"/>
            </a:xfrm>
            <a:custGeom>
              <a:avLst/>
              <a:gdLst/>
              <a:ahLst/>
              <a:cxnLst/>
              <a:rect l="l" t="t" r="r" b="b"/>
              <a:pathLst>
                <a:path w="780" h="953" extrusionOk="0">
                  <a:moveTo>
                    <a:pt x="304" y="1"/>
                  </a:moveTo>
                  <a:lnTo>
                    <a:pt x="1" y="354"/>
                  </a:lnTo>
                  <a:cubicBezTo>
                    <a:pt x="181" y="506"/>
                    <a:pt x="289" y="722"/>
                    <a:pt x="311" y="953"/>
                  </a:cubicBezTo>
                  <a:lnTo>
                    <a:pt x="780" y="953"/>
                  </a:lnTo>
                  <a:cubicBezTo>
                    <a:pt x="751" y="585"/>
                    <a:pt x="585" y="239"/>
                    <a:pt x="30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282" name="Google Shape;1219;p70">
              <a:extLst>
                <a:ext uri="{FF2B5EF4-FFF2-40B4-BE49-F238E27FC236}">
                  <a16:creationId xmlns:a16="http://schemas.microsoft.com/office/drawing/2014/main" id="{247E99BE-4EAB-C5A3-8300-581C67E4A8E8}"/>
                </a:ext>
              </a:extLst>
            </p:cNvPr>
            <p:cNvSpPr/>
            <p:nvPr/>
          </p:nvSpPr>
          <p:spPr>
            <a:xfrm>
              <a:off x="4857575" y="1547700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801" y="1"/>
                  </a:moveTo>
                  <a:cubicBezTo>
                    <a:pt x="758" y="419"/>
                    <a:pt x="426" y="751"/>
                    <a:pt x="1" y="794"/>
                  </a:cubicBezTo>
                  <a:lnTo>
                    <a:pt x="1" y="1263"/>
                  </a:lnTo>
                  <a:cubicBezTo>
                    <a:pt x="679" y="1213"/>
                    <a:pt x="1219" y="679"/>
                    <a:pt x="12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283" name="Google Shape;1220;p70">
              <a:extLst>
                <a:ext uri="{FF2B5EF4-FFF2-40B4-BE49-F238E27FC236}">
                  <a16:creationId xmlns:a16="http://schemas.microsoft.com/office/drawing/2014/main" id="{E246E49A-A2A2-D325-3377-26043B97EF2A}"/>
                </a:ext>
              </a:extLst>
            </p:cNvPr>
            <p:cNvSpPr/>
            <p:nvPr/>
          </p:nvSpPr>
          <p:spPr>
            <a:xfrm>
              <a:off x="4829800" y="1560150"/>
              <a:ext cx="23650" cy="18950"/>
            </a:xfrm>
            <a:custGeom>
              <a:avLst/>
              <a:gdLst/>
              <a:ahLst/>
              <a:cxnLst/>
              <a:rect l="l" t="t" r="r" b="b"/>
              <a:pathLst>
                <a:path w="946" h="758" extrusionOk="0">
                  <a:moveTo>
                    <a:pt x="376" y="1"/>
                  </a:moveTo>
                  <a:lnTo>
                    <a:pt x="1" y="282"/>
                  </a:lnTo>
                  <a:cubicBezTo>
                    <a:pt x="239" y="563"/>
                    <a:pt x="578" y="736"/>
                    <a:pt x="946" y="758"/>
                  </a:cubicBezTo>
                  <a:lnTo>
                    <a:pt x="946" y="289"/>
                  </a:lnTo>
                  <a:cubicBezTo>
                    <a:pt x="722" y="267"/>
                    <a:pt x="520" y="166"/>
                    <a:pt x="3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284" name="Google Shape;1221;p70">
            <a:extLst>
              <a:ext uri="{FF2B5EF4-FFF2-40B4-BE49-F238E27FC236}">
                <a16:creationId xmlns:a16="http://schemas.microsoft.com/office/drawing/2014/main" id="{EDA445A3-8AFB-D177-1BE8-9634F9DF4A47}"/>
              </a:ext>
            </a:extLst>
          </p:cNvPr>
          <p:cNvGrpSpPr/>
          <p:nvPr/>
        </p:nvGrpSpPr>
        <p:grpSpPr>
          <a:xfrm>
            <a:off x="10081273" y="7658923"/>
            <a:ext cx="1256602" cy="1177010"/>
            <a:chOff x="4721450" y="1509475"/>
            <a:chExt cx="79350" cy="74325"/>
          </a:xfrm>
        </p:grpSpPr>
        <p:sp>
          <p:nvSpPr>
            <p:cNvPr id="285" name="Google Shape;1222;p70">
              <a:extLst>
                <a:ext uri="{FF2B5EF4-FFF2-40B4-BE49-F238E27FC236}">
                  <a16:creationId xmlns:a16="http://schemas.microsoft.com/office/drawing/2014/main" id="{415E9D83-1CDF-D26C-A699-419B4AB72400}"/>
                </a:ext>
              </a:extLst>
            </p:cNvPr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286" name="Google Shape;1223;p70">
              <a:extLst>
                <a:ext uri="{FF2B5EF4-FFF2-40B4-BE49-F238E27FC236}">
                  <a16:creationId xmlns:a16="http://schemas.microsoft.com/office/drawing/2014/main" id="{ACCCEE36-7EEB-430A-170A-169ACDD0E815}"/>
                </a:ext>
              </a:extLst>
            </p:cNvPr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287" name="Google Shape;1224;p70">
              <a:extLst>
                <a:ext uri="{FF2B5EF4-FFF2-40B4-BE49-F238E27FC236}">
                  <a16:creationId xmlns:a16="http://schemas.microsoft.com/office/drawing/2014/main" id="{290D036E-68D7-C84F-E3FB-907FDAE4B6D1}"/>
                </a:ext>
              </a:extLst>
            </p:cNvPr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288" name="Google Shape;1225;p70">
              <a:extLst>
                <a:ext uri="{FF2B5EF4-FFF2-40B4-BE49-F238E27FC236}">
                  <a16:creationId xmlns:a16="http://schemas.microsoft.com/office/drawing/2014/main" id="{0E68EBCA-CD93-FBE2-F275-2F731C342487}"/>
                </a:ext>
              </a:extLst>
            </p:cNvPr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289" name="Google Shape;1226;p70">
            <a:extLst>
              <a:ext uri="{FF2B5EF4-FFF2-40B4-BE49-F238E27FC236}">
                <a16:creationId xmlns:a16="http://schemas.microsoft.com/office/drawing/2014/main" id="{8B2840A9-21D4-58CD-2DEC-F62C3D09A02C}"/>
              </a:ext>
            </a:extLst>
          </p:cNvPr>
          <p:cNvGrpSpPr/>
          <p:nvPr/>
        </p:nvGrpSpPr>
        <p:grpSpPr>
          <a:xfrm>
            <a:off x="12772340" y="7628054"/>
            <a:ext cx="1114076" cy="1125544"/>
            <a:chOff x="4906800" y="1507500"/>
            <a:chExt cx="70350" cy="71075"/>
          </a:xfrm>
        </p:grpSpPr>
        <p:sp>
          <p:nvSpPr>
            <p:cNvPr id="290" name="Google Shape;1227;p70">
              <a:extLst>
                <a:ext uri="{FF2B5EF4-FFF2-40B4-BE49-F238E27FC236}">
                  <a16:creationId xmlns:a16="http://schemas.microsoft.com/office/drawing/2014/main" id="{9D5CFCF3-D1CA-1F10-99C4-17DA8F6DEBA8}"/>
                </a:ext>
              </a:extLst>
            </p:cNvPr>
            <p:cNvSpPr/>
            <p:nvPr/>
          </p:nvSpPr>
          <p:spPr>
            <a:xfrm>
              <a:off x="4916000" y="1507500"/>
              <a:ext cx="30850" cy="24000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291" name="Google Shape;1228;p70">
              <a:extLst>
                <a:ext uri="{FF2B5EF4-FFF2-40B4-BE49-F238E27FC236}">
                  <a16:creationId xmlns:a16="http://schemas.microsoft.com/office/drawing/2014/main" id="{F1D94634-3062-6ABF-2E6A-193C7E0B0F8B}"/>
                </a:ext>
              </a:extLst>
            </p:cNvPr>
            <p:cNvSpPr/>
            <p:nvPr/>
          </p:nvSpPr>
          <p:spPr>
            <a:xfrm>
              <a:off x="4906800" y="1533825"/>
              <a:ext cx="19675" cy="32475"/>
            </a:xfrm>
            <a:custGeom>
              <a:avLst/>
              <a:gdLst/>
              <a:ahLst/>
              <a:cxnLst/>
              <a:rect l="l" t="t" r="r" b="b"/>
              <a:pathLst>
                <a:path w="787" h="1299" extrusionOk="0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292" name="Google Shape;1229;p70">
              <a:extLst>
                <a:ext uri="{FF2B5EF4-FFF2-40B4-BE49-F238E27FC236}">
                  <a16:creationId xmlns:a16="http://schemas.microsoft.com/office/drawing/2014/main" id="{02363C3E-8B42-DC67-EF44-F453AEE1A961}"/>
                </a:ext>
              </a:extLst>
            </p:cNvPr>
            <p:cNvSpPr/>
            <p:nvPr/>
          </p:nvSpPr>
          <p:spPr>
            <a:xfrm>
              <a:off x="4926625" y="1561950"/>
              <a:ext cx="30675" cy="16625"/>
            </a:xfrm>
            <a:custGeom>
              <a:avLst/>
              <a:gdLst/>
              <a:ahLst/>
              <a:cxnLst/>
              <a:rect l="l" t="t" r="r" b="b"/>
              <a:pathLst>
                <a:path w="1227" h="665" extrusionOk="0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293" name="Google Shape;1230;p70">
              <a:extLst>
                <a:ext uri="{FF2B5EF4-FFF2-40B4-BE49-F238E27FC236}">
                  <a16:creationId xmlns:a16="http://schemas.microsoft.com/office/drawing/2014/main" id="{F590B89C-6B58-30CD-FCE6-C34FAE470006}"/>
                </a:ext>
              </a:extLst>
            </p:cNvPr>
            <p:cNvSpPr/>
            <p:nvPr/>
          </p:nvSpPr>
          <p:spPr>
            <a:xfrm>
              <a:off x="4957475" y="1541400"/>
              <a:ext cx="19675" cy="27800"/>
            </a:xfrm>
            <a:custGeom>
              <a:avLst/>
              <a:gdLst/>
              <a:ahLst/>
              <a:cxnLst/>
              <a:rect l="l" t="t" r="r" b="b"/>
              <a:pathLst>
                <a:path w="787" h="1112" extrusionOk="0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294" name="Google Shape;1231;p70">
              <a:extLst>
                <a:ext uri="{FF2B5EF4-FFF2-40B4-BE49-F238E27FC236}">
                  <a16:creationId xmlns:a16="http://schemas.microsoft.com/office/drawing/2014/main" id="{94882E47-D450-C5FA-5099-E05DDCE26D20}"/>
                </a:ext>
              </a:extLst>
            </p:cNvPr>
            <p:cNvSpPr/>
            <p:nvPr/>
          </p:nvSpPr>
          <p:spPr>
            <a:xfrm>
              <a:off x="4951325" y="1512550"/>
              <a:ext cx="24925" cy="26350"/>
            </a:xfrm>
            <a:custGeom>
              <a:avLst/>
              <a:gdLst/>
              <a:ahLst/>
              <a:cxnLst/>
              <a:rect l="l" t="t" r="r" b="b"/>
              <a:pathLst>
                <a:path w="997" h="1054" extrusionOk="0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295" name="Google Shape;1232;p70">
            <a:extLst>
              <a:ext uri="{FF2B5EF4-FFF2-40B4-BE49-F238E27FC236}">
                <a16:creationId xmlns:a16="http://schemas.microsoft.com/office/drawing/2014/main" id="{BA6C9FFB-C408-64DA-AF5D-ACC762F54DC4}"/>
              </a:ext>
            </a:extLst>
          </p:cNvPr>
          <p:cNvGrpSpPr/>
          <p:nvPr/>
        </p:nvGrpSpPr>
        <p:grpSpPr>
          <a:xfrm>
            <a:off x="8847556" y="4681926"/>
            <a:ext cx="1035868" cy="1035868"/>
            <a:chOff x="3736598" y="2170606"/>
            <a:chExt cx="404889" cy="404889"/>
          </a:xfrm>
        </p:grpSpPr>
        <p:sp>
          <p:nvSpPr>
            <p:cNvPr id="296" name="Google Shape;1233;p70">
              <a:extLst>
                <a:ext uri="{FF2B5EF4-FFF2-40B4-BE49-F238E27FC236}">
                  <a16:creationId xmlns:a16="http://schemas.microsoft.com/office/drawing/2014/main" id="{A420CD12-9816-57FE-5227-FE6BFBEABC09}"/>
                </a:ext>
              </a:extLst>
            </p:cNvPr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297" name="Google Shape;1234;p70">
              <a:extLst>
                <a:ext uri="{FF2B5EF4-FFF2-40B4-BE49-F238E27FC236}">
                  <a16:creationId xmlns:a16="http://schemas.microsoft.com/office/drawing/2014/main" id="{DF032D1F-8815-F997-FDFA-51CC9AD6B95B}"/>
                </a:ext>
              </a:extLst>
            </p:cNvPr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298" name="Google Shape;1235;p70">
              <a:extLst>
                <a:ext uri="{FF2B5EF4-FFF2-40B4-BE49-F238E27FC236}">
                  <a16:creationId xmlns:a16="http://schemas.microsoft.com/office/drawing/2014/main" id="{05B96E87-788E-61D4-A71B-019B7C916532}"/>
                </a:ext>
              </a:extLst>
            </p:cNvPr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299" name="Google Shape;1236;p70">
              <a:extLst>
                <a:ext uri="{FF2B5EF4-FFF2-40B4-BE49-F238E27FC236}">
                  <a16:creationId xmlns:a16="http://schemas.microsoft.com/office/drawing/2014/main" id="{D3BC621E-40FB-AE25-CF81-ED0DB464F438}"/>
                </a:ext>
              </a:extLst>
            </p:cNvPr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300" name="Google Shape;1237;p70">
            <a:extLst>
              <a:ext uri="{FF2B5EF4-FFF2-40B4-BE49-F238E27FC236}">
                <a16:creationId xmlns:a16="http://schemas.microsoft.com/office/drawing/2014/main" id="{DE6E5A65-6C5A-038D-2DD1-88A9B5D65E39}"/>
              </a:ext>
            </a:extLst>
          </p:cNvPr>
          <p:cNvGrpSpPr/>
          <p:nvPr/>
        </p:nvGrpSpPr>
        <p:grpSpPr>
          <a:xfrm>
            <a:off x="7381678" y="4682122"/>
            <a:ext cx="1173972" cy="1035480"/>
            <a:chOff x="3161917" y="2170682"/>
            <a:chExt cx="458870" cy="404737"/>
          </a:xfrm>
        </p:grpSpPr>
        <p:sp>
          <p:nvSpPr>
            <p:cNvPr id="301" name="Google Shape;1238;p70">
              <a:extLst>
                <a:ext uri="{FF2B5EF4-FFF2-40B4-BE49-F238E27FC236}">
                  <a16:creationId xmlns:a16="http://schemas.microsoft.com/office/drawing/2014/main" id="{E2B87600-2ABC-F0E3-4E44-6A34459280CE}"/>
                </a:ext>
              </a:extLst>
            </p:cNvPr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02" name="Google Shape;1239;p70">
              <a:extLst>
                <a:ext uri="{FF2B5EF4-FFF2-40B4-BE49-F238E27FC236}">
                  <a16:creationId xmlns:a16="http://schemas.microsoft.com/office/drawing/2014/main" id="{C3657BD2-C7BB-42C8-4257-66FA52F5DCBE}"/>
                </a:ext>
              </a:extLst>
            </p:cNvPr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03" name="Google Shape;1240;p70">
              <a:extLst>
                <a:ext uri="{FF2B5EF4-FFF2-40B4-BE49-F238E27FC236}">
                  <a16:creationId xmlns:a16="http://schemas.microsoft.com/office/drawing/2014/main" id="{E0852024-263C-C16C-DB33-B8308D74A767}"/>
                </a:ext>
              </a:extLst>
            </p:cNvPr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304" name="Google Shape;1241;p70">
            <a:extLst>
              <a:ext uri="{FF2B5EF4-FFF2-40B4-BE49-F238E27FC236}">
                <a16:creationId xmlns:a16="http://schemas.microsoft.com/office/drawing/2014/main" id="{B035FD57-370B-F341-E5CD-1AFD66544AD7}"/>
              </a:ext>
            </a:extLst>
          </p:cNvPr>
          <p:cNvGrpSpPr/>
          <p:nvPr/>
        </p:nvGrpSpPr>
        <p:grpSpPr>
          <a:xfrm>
            <a:off x="7427721" y="6204801"/>
            <a:ext cx="1081886" cy="1035926"/>
            <a:chOff x="3179914" y="2889488"/>
            <a:chExt cx="422876" cy="404911"/>
          </a:xfrm>
        </p:grpSpPr>
        <p:sp>
          <p:nvSpPr>
            <p:cNvPr id="305" name="Google Shape;1242;p70">
              <a:extLst>
                <a:ext uri="{FF2B5EF4-FFF2-40B4-BE49-F238E27FC236}">
                  <a16:creationId xmlns:a16="http://schemas.microsoft.com/office/drawing/2014/main" id="{19C6D624-D47B-9F7C-90AF-52F01568CE52}"/>
                </a:ext>
              </a:extLst>
            </p:cNvPr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06" name="Google Shape;1243;p70">
              <a:extLst>
                <a:ext uri="{FF2B5EF4-FFF2-40B4-BE49-F238E27FC236}">
                  <a16:creationId xmlns:a16="http://schemas.microsoft.com/office/drawing/2014/main" id="{17B154D1-6C96-5962-5B14-3540F7B8DC60}"/>
                </a:ext>
              </a:extLst>
            </p:cNvPr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07" name="Google Shape;1244;p70">
              <a:extLst>
                <a:ext uri="{FF2B5EF4-FFF2-40B4-BE49-F238E27FC236}">
                  <a16:creationId xmlns:a16="http://schemas.microsoft.com/office/drawing/2014/main" id="{9F1E1688-A6C1-DB2E-B179-AF0D4AB66054}"/>
                </a:ext>
              </a:extLst>
            </p:cNvPr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08" name="Google Shape;1245;p70">
              <a:extLst>
                <a:ext uri="{FF2B5EF4-FFF2-40B4-BE49-F238E27FC236}">
                  <a16:creationId xmlns:a16="http://schemas.microsoft.com/office/drawing/2014/main" id="{F49CA57B-97E7-B733-D4B0-3463F68C4B67}"/>
                </a:ext>
              </a:extLst>
            </p:cNvPr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09" name="Google Shape;1246;p70">
              <a:extLst>
                <a:ext uri="{FF2B5EF4-FFF2-40B4-BE49-F238E27FC236}">
                  <a16:creationId xmlns:a16="http://schemas.microsoft.com/office/drawing/2014/main" id="{F0179808-B7D0-0C04-47C1-182145A648E3}"/>
                </a:ext>
              </a:extLst>
            </p:cNvPr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10" name="Google Shape;1247;p70">
              <a:extLst>
                <a:ext uri="{FF2B5EF4-FFF2-40B4-BE49-F238E27FC236}">
                  <a16:creationId xmlns:a16="http://schemas.microsoft.com/office/drawing/2014/main" id="{842E56F0-0881-A8E9-9D27-BB067EB89781}"/>
                </a:ext>
              </a:extLst>
            </p:cNvPr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311" name="Google Shape;1248;p70">
            <a:extLst>
              <a:ext uri="{FF2B5EF4-FFF2-40B4-BE49-F238E27FC236}">
                <a16:creationId xmlns:a16="http://schemas.microsoft.com/office/drawing/2014/main" id="{477607DA-E856-01A1-1E86-243E9D2CCBA7}"/>
              </a:ext>
            </a:extLst>
          </p:cNvPr>
          <p:cNvGrpSpPr/>
          <p:nvPr/>
        </p:nvGrpSpPr>
        <p:grpSpPr>
          <a:xfrm>
            <a:off x="8829308" y="6204717"/>
            <a:ext cx="1072360" cy="1036094"/>
            <a:chOff x="3729467" y="2889422"/>
            <a:chExt cx="419153" cy="404977"/>
          </a:xfrm>
        </p:grpSpPr>
        <p:sp>
          <p:nvSpPr>
            <p:cNvPr id="312" name="Google Shape;1249;p70">
              <a:extLst>
                <a:ext uri="{FF2B5EF4-FFF2-40B4-BE49-F238E27FC236}">
                  <a16:creationId xmlns:a16="http://schemas.microsoft.com/office/drawing/2014/main" id="{20694BBC-DE18-44C7-482E-B4D7A43FDE43}"/>
                </a:ext>
              </a:extLst>
            </p:cNvPr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13" name="Google Shape;1250;p70">
              <a:extLst>
                <a:ext uri="{FF2B5EF4-FFF2-40B4-BE49-F238E27FC236}">
                  <a16:creationId xmlns:a16="http://schemas.microsoft.com/office/drawing/2014/main" id="{5CBE0908-CEE9-8A84-390D-B612572CB7CE}"/>
                </a:ext>
              </a:extLst>
            </p:cNvPr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14" name="Google Shape;1251;p70">
              <a:extLst>
                <a:ext uri="{FF2B5EF4-FFF2-40B4-BE49-F238E27FC236}">
                  <a16:creationId xmlns:a16="http://schemas.microsoft.com/office/drawing/2014/main" id="{8037C739-3E9D-76CA-C6D5-48FA02AAB056}"/>
                </a:ext>
              </a:extLst>
            </p:cNvPr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15" name="Google Shape;1252;p70">
              <a:extLst>
                <a:ext uri="{FF2B5EF4-FFF2-40B4-BE49-F238E27FC236}">
                  <a16:creationId xmlns:a16="http://schemas.microsoft.com/office/drawing/2014/main" id="{2AEED20B-A017-B117-7A12-2B0D6AA77148}"/>
                </a:ext>
              </a:extLst>
            </p:cNvPr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16" name="Google Shape;1253;p70">
              <a:extLst>
                <a:ext uri="{FF2B5EF4-FFF2-40B4-BE49-F238E27FC236}">
                  <a16:creationId xmlns:a16="http://schemas.microsoft.com/office/drawing/2014/main" id="{4C775808-74A5-8DDA-BFA4-254BD1DD8C98}"/>
                </a:ext>
              </a:extLst>
            </p:cNvPr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17" name="Google Shape;1254;p70">
              <a:extLst>
                <a:ext uri="{FF2B5EF4-FFF2-40B4-BE49-F238E27FC236}">
                  <a16:creationId xmlns:a16="http://schemas.microsoft.com/office/drawing/2014/main" id="{7F29A3A8-6F1E-FE2F-B666-0D158D4C3A12}"/>
                </a:ext>
              </a:extLst>
            </p:cNvPr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18" name="Google Shape;1255;p70">
              <a:extLst>
                <a:ext uri="{FF2B5EF4-FFF2-40B4-BE49-F238E27FC236}">
                  <a16:creationId xmlns:a16="http://schemas.microsoft.com/office/drawing/2014/main" id="{2756C144-1817-FAC0-DF2D-3FC44C2F9C8B}"/>
                </a:ext>
              </a:extLst>
            </p:cNvPr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319" name="Google Shape;1256;p70">
            <a:extLst>
              <a:ext uri="{FF2B5EF4-FFF2-40B4-BE49-F238E27FC236}">
                <a16:creationId xmlns:a16="http://schemas.microsoft.com/office/drawing/2014/main" id="{59C638AB-2097-C1E4-DFB7-B10444769CFE}"/>
              </a:ext>
            </a:extLst>
          </p:cNvPr>
          <p:cNvGrpSpPr/>
          <p:nvPr/>
        </p:nvGrpSpPr>
        <p:grpSpPr>
          <a:xfrm>
            <a:off x="3903377" y="6891575"/>
            <a:ext cx="1930702" cy="269222"/>
            <a:chOff x="4411970" y="2962952"/>
            <a:chExt cx="706544" cy="104212"/>
          </a:xfrm>
        </p:grpSpPr>
        <p:sp>
          <p:nvSpPr>
            <p:cNvPr id="320" name="Google Shape;1257;p70">
              <a:extLst>
                <a:ext uri="{FF2B5EF4-FFF2-40B4-BE49-F238E27FC236}">
                  <a16:creationId xmlns:a16="http://schemas.microsoft.com/office/drawing/2014/main" id="{B84112FD-805C-71BB-0428-E4B5F077067F}"/>
                </a:ext>
              </a:extLst>
            </p:cNvPr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21" name="Google Shape;1258;p70">
              <a:extLst>
                <a:ext uri="{FF2B5EF4-FFF2-40B4-BE49-F238E27FC236}">
                  <a16:creationId xmlns:a16="http://schemas.microsoft.com/office/drawing/2014/main" id="{CA66ADDB-6B8D-BB26-5611-07991FACCAF5}"/>
                </a:ext>
              </a:extLst>
            </p:cNvPr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22" name="Google Shape;1259;p70">
              <a:extLst>
                <a:ext uri="{FF2B5EF4-FFF2-40B4-BE49-F238E27FC236}">
                  <a16:creationId xmlns:a16="http://schemas.microsoft.com/office/drawing/2014/main" id="{B8A05C07-E315-5961-1709-F8685300EB79}"/>
                </a:ext>
              </a:extLst>
            </p:cNvPr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23" name="Google Shape;1260;p70">
              <a:extLst>
                <a:ext uri="{FF2B5EF4-FFF2-40B4-BE49-F238E27FC236}">
                  <a16:creationId xmlns:a16="http://schemas.microsoft.com/office/drawing/2014/main" id="{2CBC56DA-0A4E-42AC-ECF2-E17F2910C138}"/>
                </a:ext>
              </a:extLst>
            </p:cNvPr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324" name="Google Shape;1261;p70">
            <a:extLst>
              <a:ext uri="{FF2B5EF4-FFF2-40B4-BE49-F238E27FC236}">
                <a16:creationId xmlns:a16="http://schemas.microsoft.com/office/drawing/2014/main" id="{04596E22-1B8A-1A3D-C9B7-090ED3786A95}"/>
              </a:ext>
            </a:extLst>
          </p:cNvPr>
          <p:cNvGrpSpPr/>
          <p:nvPr/>
        </p:nvGrpSpPr>
        <p:grpSpPr>
          <a:xfrm>
            <a:off x="3903376" y="6082154"/>
            <a:ext cx="1920316" cy="578344"/>
            <a:chOff x="4411970" y="2726085"/>
            <a:chExt cx="643107" cy="193659"/>
          </a:xfrm>
        </p:grpSpPr>
        <p:sp>
          <p:nvSpPr>
            <p:cNvPr id="325" name="Google Shape;1262;p70">
              <a:extLst>
                <a:ext uri="{FF2B5EF4-FFF2-40B4-BE49-F238E27FC236}">
                  <a16:creationId xmlns:a16="http://schemas.microsoft.com/office/drawing/2014/main" id="{64DE8730-B3F4-96AB-C579-6A22216F1105}"/>
                </a:ext>
              </a:extLst>
            </p:cNvPr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26" name="Google Shape;1263;p70">
              <a:extLst>
                <a:ext uri="{FF2B5EF4-FFF2-40B4-BE49-F238E27FC236}">
                  <a16:creationId xmlns:a16="http://schemas.microsoft.com/office/drawing/2014/main" id="{B3383315-2928-CC82-B7DE-B1AB9C28DB9C}"/>
                </a:ext>
              </a:extLst>
            </p:cNvPr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27" name="Google Shape;1264;p70">
              <a:extLst>
                <a:ext uri="{FF2B5EF4-FFF2-40B4-BE49-F238E27FC236}">
                  <a16:creationId xmlns:a16="http://schemas.microsoft.com/office/drawing/2014/main" id="{889FA63B-F3EC-6075-719C-9DADABB2A9A5}"/>
                </a:ext>
              </a:extLst>
            </p:cNvPr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328" name="Google Shape;1265;p70">
            <a:extLst>
              <a:ext uri="{FF2B5EF4-FFF2-40B4-BE49-F238E27FC236}">
                <a16:creationId xmlns:a16="http://schemas.microsoft.com/office/drawing/2014/main" id="{746BC376-80C3-EAF7-34FE-C8D28359DFB9}"/>
              </a:ext>
            </a:extLst>
          </p:cNvPr>
          <p:cNvGrpSpPr/>
          <p:nvPr/>
        </p:nvGrpSpPr>
        <p:grpSpPr>
          <a:xfrm>
            <a:off x="1920371" y="6590800"/>
            <a:ext cx="1623006" cy="505168"/>
            <a:chOff x="4411970" y="4340222"/>
            <a:chExt cx="779467" cy="242683"/>
          </a:xfrm>
        </p:grpSpPr>
        <p:sp>
          <p:nvSpPr>
            <p:cNvPr id="329" name="Google Shape;1266;p70">
              <a:extLst>
                <a:ext uri="{FF2B5EF4-FFF2-40B4-BE49-F238E27FC236}">
                  <a16:creationId xmlns:a16="http://schemas.microsoft.com/office/drawing/2014/main" id="{26DDD0BF-F5C0-13E6-A32E-D8F256149CD3}"/>
                </a:ext>
              </a:extLst>
            </p:cNvPr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30" name="Google Shape;1267;p70">
              <a:extLst>
                <a:ext uri="{FF2B5EF4-FFF2-40B4-BE49-F238E27FC236}">
                  <a16:creationId xmlns:a16="http://schemas.microsoft.com/office/drawing/2014/main" id="{2CC049B5-21C1-78AB-7C79-91815C1037B2}"/>
                </a:ext>
              </a:extLst>
            </p:cNvPr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31" name="Google Shape;1268;p70">
              <a:extLst>
                <a:ext uri="{FF2B5EF4-FFF2-40B4-BE49-F238E27FC236}">
                  <a16:creationId xmlns:a16="http://schemas.microsoft.com/office/drawing/2014/main" id="{42978EBD-F387-58B4-A602-5CE9A966AA91}"/>
                </a:ext>
              </a:extLst>
            </p:cNvPr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332" name="Google Shape;1269;p70">
            <a:extLst>
              <a:ext uri="{FF2B5EF4-FFF2-40B4-BE49-F238E27FC236}">
                <a16:creationId xmlns:a16="http://schemas.microsoft.com/office/drawing/2014/main" id="{4911404A-82AE-3733-5288-A9BEB37A976A}"/>
              </a:ext>
            </a:extLst>
          </p:cNvPr>
          <p:cNvGrpSpPr/>
          <p:nvPr/>
        </p:nvGrpSpPr>
        <p:grpSpPr>
          <a:xfrm>
            <a:off x="3903376" y="5418616"/>
            <a:ext cx="1930320" cy="432460"/>
            <a:chOff x="4411970" y="2468674"/>
            <a:chExt cx="747317" cy="167425"/>
          </a:xfrm>
        </p:grpSpPr>
        <p:sp>
          <p:nvSpPr>
            <p:cNvPr id="333" name="Google Shape;1270;p70">
              <a:extLst>
                <a:ext uri="{FF2B5EF4-FFF2-40B4-BE49-F238E27FC236}">
                  <a16:creationId xmlns:a16="http://schemas.microsoft.com/office/drawing/2014/main" id="{3FE28586-36E4-6D15-395A-F999D0DF422E}"/>
                </a:ext>
              </a:extLst>
            </p:cNvPr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34" name="Google Shape;1271;p70">
              <a:extLst>
                <a:ext uri="{FF2B5EF4-FFF2-40B4-BE49-F238E27FC236}">
                  <a16:creationId xmlns:a16="http://schemas.microsoft.com/office/drawing/2014/main" id="{998B381E-4499-9C37-676A-2A7855881E07}"/>
                </a:ext>
              </a:extLst>
            </p:cNvPr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sp>
        <p:nvSpPr>
          <p:cNvPr id="335" name="Google Shape;1272;p70">
            <a:extLst>
              <a:ext uri="{FF2B5EF4-FFF2-40B4-BE49-F238E27FC236}">
                <a16:creationId xmlns:a16="http://schemas.microsoft.com/office/drawing/2014/main" id="{2F874289-B2E8-5733-D1C6-7A87590F8142}"/>
              </a:ext>
            </a:extLst>
          </p:cNvPr>
          <p:cNvSpPr/>
          <p:nvPr/>
        </p:nvSpPr>
        <p:spPr>
          <a:xfrm>
            <a:off x="1916870" y="6028179"/>
            <a:ext cx="1621236" cy="385966"/>
          </a:xfrm>
          <a:custGeom>
            <a:avLst/>
            <a:gdLst/>
            <a:ahLst/>
            <a:cxnLst/>
            <a:rect l="l" t="t" r="r" b="b"/>
            <a:pathLst>
              <a:path w="17936" h="4270" extrusionOk="0">
                <a:moveTo>
                  <a:pt x="2303" y="1110"/>
                </a:moveTo>
                <a:cubicBezTo>
                  <a:pt x="2883" y="1110"/>
                  <a:pt x="3355" y="1569"/>
                  <a:pt x="3355" y="2135"/>
                </a:cubicBezTo>
                <a:cubicBezTo>
                  <a:pt x="3353" y="2716"/>
                  <a:pt x="2883" y="3187"/>
                  <a:pt x="2303" y="3187"/>
                </a:cubicBezTo>
                <a:cubicBezTo>
                  <a:pt x="1722" y="3187"/>
                  <a:pt x="1251" y="2716"/>
                  <a:pt x="1251" y="2135"/>
                </a:cubicBezTo>
                <a:cubicBezTo>
                  <a:pt x="1251" y="1569"/>
                  <a:pt x="1722" y="1110"/>
                  <a:pt x="2303" y="1110"/>
                </a:cubicBezTo>
                <a:close/>
                <a:moveTo>
                  <a:pt x="2304" y="0"/>
                </a:moveTo>
                <a:cubicBezTo>
                  <a:pt x="1748" y="0"/>
                  <a:pt x="1201" y="218"/>
                  <a:pt x="793" y="626"/>
                </a:cubicBezTo>
                <a:cubicBezTo>
                  <a:pt x="183" y="1236"/>
                  <a:pt x="0" y="2154"/>
                  <a:pt x="330" y="2951"/>
                </a:cubicBezTo>
                <a:cubicBezTo>
                  <a:pt x="662" y="3749"/>
                  <a:pt x="1438" y="4269"/>
                  <a:pt x="2303" y="4269"/>
                </a:cubicBezTo>
                <a:cubicBezTo>
                  <a:pt x="3481" y="4269"/>
                  <a:pt x="4436" y="3313"/>
                  <a:pt x="4436" y="2135"/>
                </a:cubicBezTo>
                <a:lnTo>
                  <a:pt x="4436" y="3254"/>
                </a:lnTo>
                <a:cubicBezTo>
                  <a:pt x="4436" y="3814"/>
                  <a:pt x="4891" y="4269"/>
                  <a:pt x="5451" y="4269"/>
                </a:cubicBezTo>
                <a:lnTo>
                  <a:pt x="17600" y="4269"/>
                </a:lnTo>
                <a:cubicBezTo>
                  <a:pt x="17785" y="4269"/>
                  <a:pt x="17935" y="4119"/>
                  <a:pt x="17935" y="3936"/>
                </a:cubicBezTo>
                <a:lnTo>
                  <a:pt x="17935" y="333"/>
                </a:lnTo>
                <a:cubicBezTo>
                  <a:pt x="17934" y="149"/>
                  <a:pt x="17785" y="0"/>
                  <a:pt x="17602" y="0"/>
                </a:cubicBezTo>
                <a:lnTo>
                  <a:pt x="5451" y="0"/>
                </a:lnTo>
                <a:cubicBezTo>
                  <a:pt x="4891" y="0"/>
                  <a:pt x="4437" y="453"/>
                  <a:pt x="4437" y="1014"/>
                </a:cubicBezTo>
                <a:lnTo>
                  <a:pt x="4437" y="2133"/>
                </a:lnTo>
                <a:cubicBezTo>
                  <a:pt x="4436" y="1270"/>
                  <a:pt x="3915" y="492"/>
                  <a:pt x="3118" y="162"/>
                </a:cubicBezTo>
                <a:cubicBezTo>
                  <a:pt x="2855" y="53"/>
                  <a:pt x="2578" y="0"/>
                  <a:pt x="2304" y="0"/>
                </a:cubicBezTo>
                <a:close/>
              </a:path>
            </a:pathLst>
          </a:custGeom>
          <a:noFill/>
          <a:ln w="9525" cap="flat" cmpd="sng">
            <a:solidFill>
              <a:srgbClr val="445D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grpSp>
        <p:nvGrpSpPr>
          <p:cNvPr id="336" name="Google Shape;1273;p70">
            <a:extLst>
              <a:ext uri="{FF2B5EF4-FFF2-40B4-BE49-F238E27FC236}">
                <a16:creationId xmlns:a16="http://schemas.microsoft.com/office/drawing/2014/main" id="{77AE6C9A-553F-251B-0817-1AF5A487C39D}"/>
              </a:ext>
            </a:extLst>
          </p:cNvPr>
          <p:cNvGrpSpPr/>
          <p:nvPr/>
        </p:nvGrpSpPr>
        <p:grpSpPr>
          <a:xfrm>
            <a:off x="1918509" y="4669374"/>
            <a:ext cx="3918082" cy="417568"/>
            <a:chOff x="6336019" y="3733725"/>
            <a:chExt cx="2566206" cy="351310"/>
          </a:xfrm>
        </p:grpSpPr>
        <p:sp>
          <p:nvSpPr>
            <p:cNvPr id="337" name="Google Shape;1274;p70">
              <a:extLst>
                <a:ext uri="{FF2B5EF4-FFF2-40B4-BE49-F238E27FC236}">
                  <a16:creationId xmlns:a16="http://schemas.microsoft.com/office/drawing/2014/main" id="{32BF851A-82E1-31FE-8158-44937EF0977B}"/>
                </a:ext>
              </a:extLst>
            </p:cNvPr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38" name="Google Shape;1275;p70">
              <a:extLst>
                <a:ext uri="{FF2B5EF4-FFF2-40B4-BE49-F238E27FC236}">
                  <a16:creationId xmlns:a16="http://schemas.microsoft.com/office/drawing/2014/main" id="{ECA9561E-60D6-7F87-E8CA-E6B3EA257294}"/>
                </a:ext>
              </a:extLst>
            </p:cNvPr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39" name="Google Shape;1276;p70">
              <a:extLst>
                <a:ext uri="{FF2B5EF4-FFF2-40B4-BE49-F238E27FC236}">
                  <a16:creationId xmlns:a16="http://schemas.microsoft.com/office/drawing/2014/main" id="{E7C3AF61-9D9E-6128-71F6-965D6F61AEB1}"/>
                </a:ext>
              </a:extLst>
            </p:cNvPr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40" name="Google Shape;1277;p70">
              <a:extLst>
                <a:ext uri="{FF2B5EF4-FFF2-40B4-BE49-F238E27FC236}">
                  <a16:creationId xmlns:a16="http://schemas.microsoft.com/office/drawing/2014/main" id="{54FA2E62-DC66-8D86-AD90-6C4514EB7868}"/>
                </a:ext>
              </a:extLst>
            </p:cNvPr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341" name="Google Shape;1278;p70">
            <a:extLst>
              <a:ext uri="{FF2B5EF4-FFF2-40B4-BE49-F238E27FC236}">
                <a16:creationId xmlns:a16="http://schemas.microsoft.com/office/drawing/2014/main" id="{8FE6F30E-7FD6-70CC-BDF2-EBBAA056E99A}"/>
              </a:ext>
            </a:extLst>
          </p:cNvPr>
          <p:cNvGrpSpPr/>
          <p:nvPr/>
        </p:nvGrpSpPr>
        <p:grpSpPr>
          <a:xfrm>
            <a:off x="3903377" y="7901204"/>
            <a:ext cx="1893102" cy="306400"/>
            <a:chOff x="4404545" y="3301592"/>
            <a:chExt cx="782403" cy="129272"/>
          </a:xfrm>
        </p:grpSpPr>
        <p:sp>
          <p:nvSpPr>
            <p:cNvPr id="342" name="Google Shape;1279;p70">
              <a:extLst>
                <a:ext uri="{FF2B5EF4-FFF2-40B4-BE49-F238E27FC236}">
                  <a16:creationId xmlns:a16="http://schemas.microsoft.com/office/drawing/2014/main" id="{2BEC1683-397B-7DC2-2B36-A7514790D1BA}"/>
                </a:ext>
              </a:extLst>
            </p:cNvPr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43" name="Google Shape;1280;p70">
              <a:extLst>
                <a:ext uri="{FF2B5EF4-FFF2-40B4-BE49-F238E27FC236}">
                  <a16:creationId xmlns:a16="http://schemas.microsoft.com/office/drawing/2014/main" id="{7BAEA06A-0596-70AF-E747-19CBED89E248}"/>
                </a:ext>
              </a:extLst>
            </p:cNvPr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344" name="Google Shape;1281;p70">
            <a:extLst>
              <a:ext uri="{FF2B5EF4-FFF2-40B4-BE49-F238E27FC236}">
                <a16:creationId xmlns:a16="http://schemas.microsoft.com/office/drawing/2014/main" id="{FFB00DC8-A83C-9425-48CA-7221C88AB3AD}"/>
              </a:ext>
            </a:extLst>
          </p:cNvPr>
          <p:cNvGrpSpPr/>
          <p:nvPr/>
        </p:nvGrpSpPr>
        <p:grpSpPr>
          <a:xfrm>
            <a:off x="3903377" y="7391875"/>
            <a:ext cx="1924514" cy="278254"/>
            <a:chOff x="4411970" y="3131459"/>
            <a:chExt cx="710520" cy="117397"/>
          </a:xfrm>
        </p:grpSpPr>
        <p:sp>
          <p:nvSpPr>
            <p:cNvPr id="345" name="Google Shape;1282;p70">
              <a:extLst>
                <a:ext uri="{FF2B5EF4-FFF2-40B4-BE49-F238E27FC236}">
                  <a16:creationId xmlns:a16="http://schemas.microsoft.com/office/drawing/2014/main" id="{5E85F4EB-4717-7BE4-FC9C-6AD5A21E3985}"/>
                </a:ext>
              </a:extLst>
            </p:cNvPr>
            <p:cNvSpPr/>
            <p:nvPr/>
          </p:nvSpPr>
          <p:spPr>
            <a:xfrm>
              <a:off x="4411970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46" name="Google Shape;1283;p70">
              <a:extLst>
                <a:ext uri="{FF2B5EF4-FFF2-40B4-BE49-F238E27FC236}">
                  <a16:creationId xmlns:a16="http://schemas.microsoft.com/office/drawing/2014/main" id="{F17773E2-08EC-91B8-D5DA-A22A74B80876}"/>
                </a:ext>
              </a:extLst>
            </p:cNvPr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sp>
        <p:nvSpPr>
          <p:cNvPr id="347" name="Google Shape;1284;p70" descr="Timeline background shape">
            <a:extLst>
              <a:ext uri="{FF2B5EF4-FFF2-40B4-BE49-F238E27FC236}">
                <a16:creationId xmlns:a16="http://schemas.microsoft.com/office/drawing/2014/main" id="{AFE96758-02CE-51F9-96D6-82EC07217E6B}"/>
              </a:ext>
            </a:extLst>
          </p:cNvPr>
          <p:cNvSpPr/>
          <p:nvPr/>
        </p:nvSpPr>
        <p:spPr>
          <a:xfrm>
            <a:off x="3903376" y="8438682"/>
            <a:ext cx="1920600" cy="306000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667E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grpSp>
        <p:nvGrpSpPr>
          <p:cNvPr id="348" name="Google Shape;1285;p70">
            <a:extLst>
              <a:ext uri="{FF2B5EF4-FFF2-40B4-BE49-F238E27FC236}">
                <a16:creationId xmlns:a16="http://schemas.microsoft.com/office/drawing/2014/main" id="{4008CB25-ACBE-0267-F0E0-E6CD1E219C01}"/>
              </a:ext>
            </a:extLst>
          </p:cNvPr>
          <p:cNvGrpSpPr/>
          <p:nvPr/>
        </p:nvGrpSpPr>
        <p:grpSpPr>
          <a:xfrm>
            <a:off x="1903666" y="7243206"/>
            <a:ext cx="1647676" cy="917976"/>
            <a:chOff x="4411970" y="1801825"/>
            <a:chExt cx="734586" cy="409262"/>
          </a:xfrm>
        </p:grpSpPr>
        <p:sp>
          <p:nvSpPr>
            <p:cNvPr id="349" name="Google Shape;1286;p70">
              <a:extLst>
                <a:ext uri="{FF2B5EF4-FFF2-40B4-BE49-F238E27FC236}">
                  <a16:creationId xmlns:a16="http://schemas.microsoft.com/office/drawing/2014/main" id="{ABFABC9D-0FB7-74CA-4020-F3FE80D70954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50" name="Google Shape;1287;p70">
              <a:extLst>
                <a:ext uri="{FF2B5EF4-FFF2-40B4-BE49-F238E27FC236}">
                  <a16:creationId xmlns:a16="http://schemas.microsoft.com/office/drawing/2014/main" id="{F0931DA0-A14B-D800-E74C-36B9BD66ECCA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351" name="Google Shape;1288;p70">
            <a:extLst>
              <a:ext uri="{FF2B5EF4-FFF2-40B4-BE49-F238E27FC236}">
                <a16:creationId xmlns:a16="http://schemas.microsoft.com/office/drawing/2014/main" id="{C335DD69-1D78-4B28-D84B-501311233090}"/>
              </a:ext>
            </a:extLst>
          </p:cNvPr>
          <p:cNvGrpSpPr/>
          <p:nvPr/>
        </p:nvGrpSpPr>
        <p:grpSpPr>
          <a:xfrm>
            <a:off x="6113608" y="4678346"/>
            <a:ext cx="1043028" cy="1043028"/>
            <a:chOff x="5681300" y="2527788"/>
            <a:chExt cx="805800" cy="805800"/>
          </a:xfrm>
        </p:grpSpPr>
        <p:sp>
          <p:nvSpPr>
            <p:cNvPr id="352" name="Google Shape;1289;p70">
              <a:extLst>
                <a:ext uri="{FF2B5EF4-FFF2-40B4-BE49-F238E27FC236}">
                  <a16:creationId xmlns:a16="http://schemas.microsoft.com/office/drawing/2014/main" id="{B85651B2-6E9D-1A57-3AE4-3199600A7479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53" name="Google Shape;1290;p70">
              <a:extLst>
                <a:ext uri="{FF2B5EF4-FFF2-40B4-BE49-F238E27FC236}">
                  <a16:creationId xmlns:a16="http://schemas.microsoft.com/office/drawing/2014/main" id="{D082BAEC-D9EA-5B9E-50B7-A863E0948A14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354" name="Google Shape;1291;p70">
            <a:extLst>
              <a:ext uri="{FF2B5EF4-FFF2-40B4-BE49-F238E27FC236}">
                <a16:creationId xmlns:a16="http://schemas.microsoft.com/office/drawing/2014/main" id="{DE869193-EBBE-8FD3-6E11-5F35177C2C4A}"/>
              </a:ext>
            </a:extLst>
          </p:cNvPr>
          <p:cNvGrpSpPr/>
          <p:nvPr/>
        </p:nvGrpSpPr>
        <p:grpSpPr>
          <a:xfrm>
            <a:off x="6102089" y="6189731"/>
            <a:ext cx="1066066" cy="1066066"/>
            <a:chOff x="4049800" y="640400"/>
            <a:chExt cx="858900" cy="858900"/>
          </a:xfrm>
        </p:grpSpPr>
        <p:sp>
          <p:nvSpPr>
            <p:cNvPr id="355" name="Google Shape;1292;p70">
              <a:extLst>
                <a:ext uri="{FF2B5EF4-FFF2-40B4-BE49-F238E27FC236}">
                  <a16:creationId xmlns:a16="http://schemas.microsoft.com/office/drawing/2014/main" id="{CEAC915B-CB43-BB3D-26B1-6C6B93F5CAB7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56" name="Google Shape;1293;p70">
              <a:extLst>
                <a:ext uri="{FF2B5EF4-FFF2-40B4-BE49-F238E27FC236}">
                  <a16:creationId xmlns:a16="http://schemas.microsoft.com/office/drawing/2014/main" id="{299DB27B-FB92-D6F1-BECA-1F8791B3CE76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solidFill>
              <a:srgbClr val="667E92"/>
            </a:solidFill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357" name="Google Shape;1294;p70">
            <a:extLst>
              <a:ext uri="{FF2B5EF4-FFF2-40B4-BE49-F238E27FC236}">
                <a16:creationId xmlns:a16="http://schemas.microsoft.com/office/drawing/2014/main" id="{E28D9E2C-18EB-BF33-D9CD-F188CC6AC461}"/>
              </a:ext>
            </a:extLst>
          </p:cNvPr>
          <p:cNvGrpSpPr/>
          <p:nvPr/>
        </p:nvGrpSpPr>
        <p:grpSpPr>
          <a:xfrm>
            <a:off x="5953054" y="7545086"/>
            <a:ext cx="1364136" cy="1364136"/>
            <a:chOff x="5080188" y="927900"/>
            <a:chExt cx="961200" cy="961200"/>
          </a:xfrm>
        </p:grpSpPr>
        <p:sp>
          <p:nvSpPr>
            <p:cNvPr id="358" name="Google Shape;1295;p70">
              <a:extLst>
                <a:ext uri="{FF2B5EF4-FFF2-40B4-BE49-F238E27FC236}">
                  <a16:creationId xmlns:a16="http://schemas.microsoft.com/office/drawing/2014/main" id="{F480C306-00C2-C5ED-357D-6708986177C8}"/>
                </a:ext>
              </a:extLst>
            </p:cNvPr>
            <p:cNvSpPr/>
            <p:nvPr/>
          </p:nvSpPr>
          <p:spPr>
            <a:xfrm>
              <a:off x="5201900" y="1050116"/>
              <a:ext cx="716700" cy="716700"/>
            </a:xfrm>
            <a:prstGeom prst="donut">
              <a:avLst>
                <a:gd name="adj" fmla="val 4716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59" name="Google Shape;1296;p70">
              <a:extLst>
                <a:ext uri="{FF2B5EF4-FFF2-40B4-BE49-F238E27FC236}">
                  <a16:creationId xmlns:a16="http://schemas.microsoft.com/office/drawing/2014/main" id="{E7F211CA-9457-CF95-887A-665962F637A3}"/>
                </a:ext>
              </a:extLst>
            </p:cNvPr>
            <p:cNvSpPr/>
            <p:nvPr/>
          </p:nvSpPr>
          <p:spPr>
            <a:xfrm>
              <a:off x="5269594" y="1117818"/>
              <a:ext cx="581100" cy="581100"/>
            </a:xfrm>
            <a:prstGeom prst="donut">
              <a:avLst>
                <a:gd name="adj" fmla="val 5814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60" name="Google Shape;1297;p70">
              <a:extLst>
                <a:ext uri="{FF2B5EF4-FFF2-40B4-BE49-F238E27FC236}">
                  <a16:creationId xmlns:a16="http://schemas.microsoft.com/office/drawing/2014/main" id="{9407CC43-A892-E5DA-5D0B-1E2CFD48737F}"/>
                </a:ext>
              </a:extLst>
            </p:cNvPr>
            <p:cNvSpPr/>
            <p:nvPr/>
          </p:nvSpPr>
          <p:spPr>
            <a:xfrm>
              <a:off x="5339279" y="1187526"/>
              <a:ext cx="441900" cy="441600"/>
            </a:xfrm>
            <a:prstGeom prst="donut">
              <a:avLst>
                <a:gd name="adj" fmla="val 7648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61" name="Google Shape;1298;p70">
              <a:extLst>
                <a:ext uri="{FF2B5EF4-FFF2-40B4-BE49-F238E27FC236}">
                  <a16:creationId xmlns:a16="http://schemas.microsoft.com/office/drawing/2014/main" id="{306023E9-0621-9DA0-2582-5F0AC53D4E41}"/>
                </a:ext>
              </a:extLst>
            </p:cNvPr>
            <p:cNvSpPr/>
            <p:nvPr/>
          </p:nvSpPr>
          <p:spPr>
            <a:xfrm>
              <a:off x="5414892" y="1263155"/>
              <a:ext cx="290700" cy="290700"/>
            </a:xfrm>
            <a:prstGeom prst="donut">
              <a:avLst>
                <a:gd name="adj" fmla="val 10182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62" name="Google Shape;1299;p70">
              <a:extLst>
                <a:ext uri="{FF2B5EF4-FFF2-40B4-BE49-F238E27FC236}">
                  <a16:creationId xmlns:a16="http://schemas.microsoft.com/office/drawing/2014/main" id="{ED7AB7FE-60B9-075B-200A-625AFA02EC3F}"/>
                </a:ext>
              </a:extLst>
            </p:cNvPr>
            <p:cNvSpPr/>
            <p:nvPr/>
          </p:nvSpPr>
          <p:spPr>
            <a:xfrm rot="-3809958">
              <a:off x="5202435" y="1050148"/>
              <a:ext cx="716705" cy="716705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63" name="Google Shape;1300;p70">
              <a:extLst>
                <a:ext uri="{FF2B5EF4-FFF2-40B4-BE49-F238E27FC236}">
                  <a16:creationId xmlns:a16="http://schemas.microsoft.com/office/drawing/2014/main" id="{3260DEB1-DB2D-A5E7-E2EF-9FDB77F928D0}"/>
                </a:ext>
              </a:extLst>
            </p:cNvPr>
            <p:cNvSpPr/>
            <p:nvPr/>
          </p:nvSpPr>
          <p:spPr>
            <a:xfrm rot="-3906059">
              <a:off x="5269616" y="1117617"/>
              <a:ext cx="581445" cy="581445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64" name="Google Shape;1301;p70">
              <a:extLst>
                <a:ext uri="{FF2B5EF4-FFF2-40B4-BE49-F238E27FC236}">
                  <a16:creationId xmlns:a16="http://schemas.microsoft.com/office/drawing/2014/main" id="{A60892BD-073E-CE25-63DD-E32979CE907F}"/>
                </a:ext>
              </a:extLst>
            </p:cNvPr>
            <p:cNvSpPr/>
            <p:nvPr/>
          </p:nvSpPr>
          <p:spPr>
            <a:xfrm rot="-4222340">
              <a:off x="5339825" y="1187386"/>
              <a:ext cx="442087" cy="442087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65" name="Google Shape;1302;p70">
              <a:extLst>
                <a:ext uri="{FF2B5EF4-FFF2-40B4-BE49-F238E27FC236}">
                  <a16:creationId xmlns:a16="http://schemas.microsoft.com/office/drawing/2014/main" id="{5F01B268-42BC-8DB5-4710-3143175BC427}"/>
                </a:ext>
              </a:extLst>
            </p:cNvPr>
            <p:cNvSpPr/>
            <p:nvPr/>
          </p:nvSpPr>
          <p:spPr>
            <a:xfrm rot="-4538880">
              <a:off x="5414922" y="1262925"/>
              <a:ext cx="290465" cy="290465"/>
            </a:xfrm>
            <a:prstGeom prst="blockArc">
              <a:avLst>
                <a:gd name="adj1" fmla="val 6490304"/>
                <a:gd name="adj2" fmla="val 20700625"/>
                <a:gd name="adj3" fmla="val 10156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366" name="Google Shape;1303;p70">
            <a:extLst>
              <a:ext uri="{FF2B5EF4-FFF2-40B4-BE49-F238E27FC236}">
                <a16:creationId xmlns:a16="http://schemas.microsoft.com/office/drawing/2014/main" id="{48380453-80DA-D46C-F101-DFE1EE9FC8A2}"/>
              </a:ext>
            </a:extLst>
          </p:cNvPr>
          <p:cNvGrpSpPr/>
          <p:nvPr/>
        </p:nvGrpSpPr>
        <p:grpSpPr>
          <a:xfrm>
            <a:off x="8880052" y="7738468"/>
            <a:ext cx="1011300" cy="1008012"/>
            <a:chOff x="6039282" y="1042577"/>
            <a:chExt cx="734315" cy="731929"/>
          </a:xfrm>
        </p:grpSpPr>
        <p:sp>
          <p:nvSpPr>
            <p:cNvPr id="367" name="Google Shape;1304;p70">
              <a:extLst>
                <a:ext uri="{FF2B5EF4-FFF2-40B4-BE49-F238E27FC236}">
                  <a16:creationId xmlns:a16="http://schemas.microsoft.com/office/drawing/2014/main" id="{10C576B3-36CC-A531-EF61-74938FB25E24}"/>
                </a:ext>
              </a:extLst>
            </p:cNvPr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68" name="Google Shape;1305;p70">
              <a:extLst>
                <a:ext uri="{FF2B5EF4-FFF2-40B4-BE49-F238E27FC236}">
                  <a16:creationId xmlns:a16="http://schemas.microsoft.com/office/drawing/2014/main" id="{B7DB74EF-FDEA-8286-901F-FC7AA4842F1A}"/>
                </a:ext>
              </a:extLst>
            </p:cNvPr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69" name="Google Shape;1306;p70">
              <a:extLst>
                <a:ext uri="{FF2B5EF4-FFF2-40B4-BE49-F238E27FC236}">
                  <a16:creationId xmlns:a16="http://schemas.microsoft.com/office/drawing/2014/main" id="{0DD07A48-0C43-C666-268D-40D7DA9876D4}"/>
                </a:ext>
              </a:extLst>
            </p:cNvPr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70" name="Google Shape;1307;p70">
              <a:extLst>
                <a:ext uri="{FF2B5EF4-FFF2-40B4-BE49-F238E27FC236}">
                  <a16:creationId xmlns:a16="http://schemas.microsoft.com/office/drawing/2014/main" id="{FCFCCB66-C3E6-7B50-C275-EADA83772636}"/>
                </a:ext>
              </a:extLst>
            </p:cNvPr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71" name="Google Shape;1308;p70">
              <a:extLst>
                <a:ext uri="{FF2B5EF4-FFF2-40B4-BE49-F238E27FC236}">
                  <a16:creationId xmlns:a16="http://schemas.microsoft.com/office/drawing/2014/main" id="{67651DBC-DE66-B98C-6D55-83118CB87452}"/>
                </a:ext>
              </a:extLst>
            </p:cNvPr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72" name="Google Shape;1309;p70">
              <a:extLst>
                <a:ext uri="{FF2B5EF4-FFF2-40B4-BE49-F238E27FC236}">
                  <a16:creationId xmlns:a16="http://schemas.microsoft.com/office/drawing/2014/main" id="{D2483DD0-FAC9-1FE4-C14A-6E096EBEECBF}"/>
                </a:ext>
              </a:extLst>
            </p:cNvPr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73" name="Google Shape;1310;p70">
              <a:extLst>
                <a:ext uri="{FF2B5EF4-FFF2-40B4-BE49-F238E27FC236}">
                  <a16:creationId xmlns:a16="http://schemas.microsoft.com/office/drawing/2014/main" id="{D8F30B07-3789-F736-E6AB-02FDCF74EE32}"/>
                </a:ext>
              </a:extLst>
            </p:cNvPr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74" name="Google Shape;1311;p70">
              <a:extLst>
                <a:ext uri="{FF2B5EF4-FFF2-40B4-BE49-F238E27FC236}">
                  <a16:creationId xmlns:a16="http://schemas.microsoft.com/office/drawing/2014/main" id="{F7DCB1F9-210C-502D-495F-142A0BB150DF}"/>
                </a:ext>
              </a:extLst>
            </p:cNvPr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75" name="Google Shape;1312;p70">
              <a:extLst>
                <a:ext uri="{FF2B5EF4-FFF2-40B4-BE49-F238E27FC236}">
                  <a16:creationId xmlns:a16="http://schemas.microsoft.com/office/drawing/2014/main" id="{A52450A4-9657-40CB-F65D-00961814C7B7}"/>
                </a:ext>
              </a:extLst>
            </p:cNvPr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76" name="Google Shape;1313;p70">
              <a:extLst>
                <a:ext uri="{FF2B5EF4-FFF2-40B4-BE49-F238E27FC236}">
                  <a16:creationId xmlns:a16="http://schemas.microsoft.com/office/drawing/2014/main" id="{84DF934B-A5EB-CAEE-8727-02CAB3125585}"/>
                </a:ext>
              </a:extLst>
            </p:cNvPr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77" name="Google Shape;1314;p70">
              <a:extLst>
                <a:ext uri="{FF2B5EF4-FFF2-40B4-BE49-F238E27FC236}">
                  <a16:creationId xmlns:a16="http://schemas.microsoft.com/office/drawing/2014/main" id="{1A495AA7-9338-1013-4ABB-C0FF1A0A2E2C}"/>
                </a:ext>
              </a:extLst>
            </p:cNvPr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78" name="Google Shape;1315;p70">
              <a:extLst>
                <a:ext uri="{FF2B5EF4-FFF2-40B4-BE49-F238E27FC236}">
                  <a16:creationId xmlns:a16="http://schemas.microsoft.com/office/drawing/2014/main" id="{153E9279-DDC5-2EDC-616F-791241381674}"/>
                </a:ext>
              </a:extLst>
            </p:cNvPr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79" name="Google Shape;1316;p70">
              <a:extLst>
                <a:ext uri="{FF2B5EF4-FFF2-40B4-BE49-F238E27FC236}">
                  <a16:creationId xmlns:a16="http://schemas.microsoft.com/office/drawing/2014/main" id="{30EC4DB6-81C3-D6F8-45DF-55816AC6AAF0}"/>
                </a:ext>
              </a:extLst>
            </p:cNvPr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80" name="Google Shape;1317;p70">
              <a:extLst>
                <a:ext uri="{FF2B5EF4-FFF2-40B4-BE49-F238E27FC236}">
                  <a16:creationId xmlns:a16="http://schemas.microsoft.com/office/drawing/2014/main" id="{5C130C51-6488-919B-B08B-F1F7ADABF313}"/>
                </a:ext>
              </a:extLst>
            </p:cNvPr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81" name="Google Shape;1318;p70">
              <a:extLst>
                <a:ext uri="{FF2B5EF4-FFF2-40B4-BE49-F238E27FC236}">
                  <a16:creationId xmlns:a16="http://schemas.microsoft.com/office/drawing/2014/main" id="{B70A674F-1B70-7D17-4E75-5254E8BCC33B}"/>
                </a:ext>
              </a:extLst>
            </p:cNvPr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82" name="Google Shape;1319;p70">
              <a:extLst>
                <a:ext uri="{FF2B5EF4-FFF2-40B4-BE49-F238E27FC236}">
                  <a16:creationId xmlns:a16="http://schemas.microsoft.com/office/drawing/2014/main" id="{588E08CF-3D26-9288-7D03-48D953C3D037}"/>
                </a:ext>
              </a:extLst>
            </p:cNvPr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83" name="Google Shape;1320;p70">
              <a:extLst>
                <a:ext uri="{FF2B5EF4-FFF2-40B4-BE49-F238E27FC236}">
                  <a16:creationId xmlns:a16="http://schemas.microsoft.com/office/drawing/2014/main" id="{3B30A25A-D60C-273A-0BE5-B3E75D4CAB3E}"/>
                </a:ext>
              </a:extLst>
            </p:cNvPr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84" name="Google Shape;1321;p70">
              <a:extLst>
                <a:ext uri="{FF2B5EF4-FFF2-40B4-BE49-F238E27FC236}">
                  <a16:creationId xmlns:a16="http://schemas.microsoft.com/office/drawing/2014/main" id="{5F401D2E-58B0-626D-79DC-4C7A67B3B572}"/>
                </a:ext>
              </a:extLst>
            </p:cNvPr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85" name="Google Shape;1322;p70">
              <a:extLst>
                <a:ext uri="{FF2B5EF4-FFF2-40B4-BE49-F238E27FC236}">
                  <a16:creationId xmlns:a16="http://schemas.microsoft.com/office/drawing/2014/main" id="{3A72AFD8-A289-E8F2-C3F0-371145420326}"/>
                </a:ext>
              </a:extLst>
            </p:cNvPr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86" name="Google Shape;1323;p70">
              <a:extLst>
                <a:ext uri="{FF2B5EF4-FFF2-40B4-BE49-F238E27FC236}">
                  <a16:creationId xmlns:a16="http://schemas.microsoft.com/office/drawing/2014/main" id="{233831E9-7152-D811-2E19-BDAD937445E1}"/>
                </a:ext>
              </a:extLst>
            </p:cNvPr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87" name="Google Shape;1324;p70">
              <a:extLst>
                <a:ext uri="{FF2B5EF4-FFF2-40B4-BE49-F238E27FC236}">
                  <a16:creationId xmlns:a16="http://schemas.microsoft.com/office/drawing/2014/main" id="{191C40BB-1145-02CE-0AAC-47D1661CC3FD}"/>
                </a:ext>
              </a:extLst>
            </p:cNvPr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388" name="Google Shape;1325;p70">
            <a:extLst>
              <a:ext uri="{FF2B5EF4-FFF2-40B4-BE49-F238E27FC236}">
                <a16:creationId xmlns:a16="http://schemas.microsoft.com/office/drawing/2014/main" id="{D6A5CD7F-B21E-4D11-E01E-E0C3631BCA49}"/>
              </a:ext>
            </a:extLst>
          </p:cNvPr>
          <p:cNvGrpSpPr/>
          <p:nvPr/>
        </p:nvGrpSpPr>
        <p:grpSpPr>
          <a:xfrm>
            <a:off x="10105256" y="4597724"/>
            <a:ext cx="1135488" cy="1204272"/>
            <a:chOff x="1825800" y="1651625"/>
            <a:chExt cx="539989" cy="571775"/>
          </a:xfrm>
        </p:grpSpPr>
        <p:sp>
          <p:nvSpPr>
            <p:cNvPr id="389" name="Google Shape;1326;p70">
              <a:extLst>
                <a:ext uri="{FF2B5EF4-FFF2-40B4-BE49-F238E27FC236}">
                  <a16:creationId xmlns:a16="http://schemas.microsoft.com/office/drawing/2014/main" id="{D15E0FFD-A5A0-F47B-B18F-7471AD37858E}"/>
                </a:ext>
              </a:extLst>
            </p:cNvPr>
            <p:cNvSpPr/>
            <p:nvPr/>
          </p:nvSpPr>
          <p:spPr>
            <a:xfrm>
              <a:off x="2093189" y="1651625"/>
              <a:ext cx="272600" cy="287950"/>
            </a:xfrm>
            <a:custGeom>
              <a:avLst/>
              <a:gdLst/>
              <a:ahLst/>
              <a:cxnLst/>
              <a:rect l="l" t="t" r="r" b="b"/>
              <a:pathLst>
                <a:path w="10904" h="11518" extrusionOk="0">
                  <a:moveTo>
                    <a:pt x="2" y="1"/>
                  </a:moveTo>
                  <a:lnTo>
                    <a:pt x="0" y="11518"/>
                  </a:lnTo>
                  <a:lnTo>
                    <a:pt x="10904" y="11518"/>
                  </a:lnTo>
                  <a:cubicBezTo>
                    <a:pt x="10391" y="5596"/>
                    <a:pt x="5836" y="826"/>
                    <a:pt x="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90" name="Google Shape;1327;p70">
              <a:extLst>
                <a:ext uri="{FF2B5EF4-FFF2-40B4-BE49-F238E27FC236}">
                  <a16:creationId xmlns:a16="http://schemas.microsoft.com/office/drawing/2014/main" id="{78DCFAEF-11C1-63C2-826C-5EC59D2CA961}"/>
                </a:ext>
              </a:extLst>
            </p:cNvPr>
            <p:cNvSpPr/>
            <p:nvPr/>
          </p:nvSpPr>
          <p:spPr>
            <a:xfrm>
              <a:off x="1825800" y="1967150"/>
              <a:ext cx="231900" cy="233575"/>
            </a:xfrm>
            <a:custGeom>
              <a:avLst/>
              <a:gdLst/>
              <a:ahLst/>
              <a:cxnLst/>
              <a:rect l="l" t="t" r="r" b="b"/>
              <a:pathLst>
                <a:path w="9276" h="9343" extrusionOk="0">
                  <a:moveTo>
                    <a:pt x="0" y="1"/>
                  </a:moveTo>
                  <a:cubicBezTo>
                    <a:pt x="465" y="4930"/>
                    <a:pt x="4350" y="8842"/>
                    <a:pt x="9275" y="9343"/>
                  </a:cubicBezTo>
                  <a:lnTo>
                    <a:pt x="927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91" name="Google Shape;1328;p70">
              <a:extLst>
                <a:ext uri="{FF2B5EF4-FFF2-40B4-BE49-F238E27FC236}">
                  <a16:creationId xmlns:a16="http://schemas.microsoft.com/office/drawing/2014/main" id="{2F4B2F36-86FA-D6FE-0EE0-28697EE9F4AF}"/>
                </a:ext>
              </a:extLst>
            </p:cNvPr>
            <p:cNvSpPr/>
            <p:nvPr/>
          </p:nvSpPr>
          <p:spPr>
            <a:xfrm>
              <a:off x="2093189" y="1967150"/>
              <a:ext cx="244350" cy="256250"/>
            </a:xfrm>
            <a:custGeom>
              <a:avLst/>
              <a:gdLst/>
              <a:ahLst/>
              <a:cxnLst/>
              <a:rect l="l" t="t" r="r" b="b"/>
              <a:pathLst>
                <a:path w="9774" h="10250" extrusionOk="0">
                  <a:moveTo>
                    <a:pt x="0" y="1"/>
                  </a:moveTo>
                  <a:lnTo>
                    <a:pt x="0" y="10249"/>
                  </a:lnTo>
                  <a:cubicBezTo>
                    <a:pt x="5200" y="9514"/>
                    <a:pt x="9280" y="5280"/>
                    <a:pt x="97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92" name="Google Shape;1329;p70">
              <a:extLst>
                <a:ext uri="{FF2B5EF4-FFF2-40B4-BE49-F238E27FC236}">
                  <a16:creationId xmlns:a16="http://schemas.microsoft.com/office/drawing/2014/main" id="{100CE040-D947-8F3E-412D-36EDFCB92848}"/>
                </a:ext>
              </a:extLst>
            </p:cNvPr>
            <p:cNvSpPr/>
            <p:nvPr/>
          </p:nvSpPr>
          <p:spPr>
            <a:xfrm>
              <a:off x="1851375" y="1730300"/>
              <a:ext cx="206325" cy="209275"/>
            </a:xfrm>
            <a:custGeom>
              <a:avLst/>
              <a:gdLst/>
              <a:ahLst/>
              <a:cxnLst/>
              <a:rect l="l" t="t" r="r" b="b"/>
              <a:pathLst>
                <a:path w="8253" h="8371" extrusionOk="0">
                  <a:moveTo>
                    <a:pt x="8252" y="1"/>
                  </a:moveTo>
                  <a:cubicBezTo>
                    <a:pt x="3865" y="441"/>
                    <a:pt x="383" y="3959"/>
                    <a:pt x="1" y="8371"/>
                  </a:cubicBezTo>
                  <a:lnTo>
                    <a:pt x="8252" y="8371"/>
                  </a:lnTo>
                  <a:lnTo>
                    <a:pt x="825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393" name="Google Shape;1330;p70">
            <a:extLst>
              <a:ext uri="{FF2B5EF4-FFF2-40B4-BE49-F238E27FC236}">
                <a16:creationId xmlns:a16="http://schemas.microsoft.com/office/drawing/2014/main" id="{E6CAF7E2-D07A-AF2C-51A9-E123C6B6E698}"/>
              </a:ext>
            </a:extLst>
          </p:cNvPr>
          <p:cNvGrpSpPr/>
          <p:nvPr/>
        </p:nvGrpSpPr>
        <p:grpSpPr>
          <a:xfrm>
            <a:off x="7455115" y="7711159"/>
            <a:ext cx="1016246" cy="1015910"/>
            <a:chOff x="1897577" y="2802432"/>
            <a:chExt cx="492176" cy="492014"/>
          </a:xfrm>
        </p:grpSpPr>
        <p:sp>
          <p:nvSpPr>
            <p:cNvPr id="394" name="Google Shape;1331;p70">
              <a:extLst>
                <a:ext uri="{FF2B5EF4-FFF2-40B4-BE49-F238E27FC236}">
                  <a16:creationId xmlns:a16="http://schemas.microsoft.com/office/drawing/2014/main" id="{CBE48898-5297-A159-FF67-B628DE28C49D}"/>
                </a:ext>
              </a:extLst>
            </p:cNvPr>
            <p:cNvSpPr/>
            <p:nvPr/>
          </p:nvSpPr>
          <p:spPr>
            <a:xfrm>
              <a:off x="2067309" y="2802432"/>
              <a:ext cx="152163" cy="136326"/>
            </a:xfrm>
            <a:custGeom>
              <a:avLst/>
              <a:gdLst/>
              <a:ahLst/>
              <a:cxnLst/>
              <a:rect l="l" t="t" r="r" b="b"/>
              <a:pathLst>
                <a:path w="9435" h="8453" extrusionOk="0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95" name="Google Shape;1332;p70">
              <a:extLst>
                <a:ext uri="{FF2B5EF4-FFF2-40B4-BE49-F238E27FC236}">
                  <a16:creationId xmlns:a16="http://schemas.microsoft.com/office/drawing/2014/main" id="{EC3CA5D9-8AE4-0349-9FD5-F007A69EE996}"/>
                </a:ext>
              </a:extLst>
            </p:cNvPr>
            <p:cNvSpPr/>
            <p:nvPr/>
          </p:nvSpPr>
          <p:spPr>
            <a:xfrm>
              <a:off x="2179099" y="2814350"/>
              <a:ext cx="163452" cy="166049"/>
            </a:xfrm>
            <a:custGeom>
              <a:avLst/>
              <a:gdLst/>
              <a:ahLst/>
              <a:cxnLst/>
              <a:rect l="l" t="t" r="r" b="b"/>
              <a:pathLst>
                <a:path w="10135" h="10296" extrusionOk="0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96" name="Google Shape;1333;p70">
              <a:extLst>
                <a:ext uri="{FF2B5EF4-FFF2-40B4-BE49-F238E27FC236}">
                  <a16:creationId xmlns:a16="http://schemas.microsoft.com/office/drawing/2014/main" id="{81EFCA60-ED86-B15F-D4D8-88A313903567}"/>
                </a:ext>
              </a:extLst>
            </p:cNvPr>
            <p:cNvSpPr/>
            <p:nvPr/>
          </p:nvSpPr>
          <p:spPr>
            <a:xfrm>
              <a:off x="2236848" y="3048492"/>
              <a:ext cx="152905" cy="144760"/>
            </a:xfrm>
            <a:custGeom>
              <a:avLst/>
              <a:gdLst/>
              <a:ahLst/>
              <a:cxnLst/>
              <a:rect l="l" t="t" r="r" b="b"/>
              <a:pathLst>
                <a:path w="9481" h="8976" extrusionOk="0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97" name="Google Shape;1334;p70">
              <a:extLst>
                <a:ext uri="{FF2B5EF4-FFF2-40B4-BE49-F238E27FC236}">
                  <a16:creationId xmlns:a16="http://schemas.microsoft.com/office/drawing/2014/main" id="{0C60B1C7-F20B-F2FB-FB86-2D0ED3D20B69}"/>
                </a:ext>
              </a:extLst>
            </p:cNvPr>
            <p:cNvSpPr/>
            <p:nvPr/>
          </p:nvSpPr>
          <p:spPr>
            <a:xfrm>
              <a:off x="1944586" y="2814543"/>
              <a:ext cx="163097" cy="166226"/>
            </a:xfrm>
            <a:custGeom>
              <a:avLst/>
              <a:gdLst/>
              <a:ahLst/>
              <a:cxnLst/>
              <a:rect l="l" t="t" r="r" b="b"/>
              <a:pathLst>
                <a:path w="10113" h="10307" extrusionOk="0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98" name="Google Shape;1335;p70">
              <a:extLst>
                <a:ext uri="{FF2B5EF4-FFF2-40B4-BE49-F238E27FC236}">
                  <a16:creationId xmlns:a16="http://schemas.microsoft.com/office/drawing/2014/main" id="{5F6FB04A-83BD-E434-EF31-CE44F644DD21}"/>
                </a:ext>
              </a:extLst>
            </p:cNvPr>
            <p:cNvSpPr/>
            <p:nvPr/>
          </p:nvSpPr>
          <p:spPr>
            <a:xfrm>
              <a:off x="2236848" y="2903562"/>
              <a:ext cx="152905" cy="144954"/>
            </a:xfrm>
            <a:custGeom>
              <a:avLst/>
              <a:gdLst/>
              <a:ahLst/>
              <a:cxnLst/>
              <a:rect l="l" t="t" r="r" b="b"/>
              <a:pathLst>
                <a:path w="9481" h="8988" extrusionOk="0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399" name="Google Shape;1336;p70">
              <a:extLst>
                <a:ext uri="{FF2B5EF4-FFF2-40B4-BE49-F238E27FC236}">
                  <a16:creationId xmlns:a16="http://schemas.microsoft.com/office/drawing/2014/main" id="{39647524-6197-EDA9-1D2C-DECDD864E0A7}"/>
                </a:ext>
              </a:extLst>
            </p:cNvPr>
            <p:cNvSpPr/>
            <p:nvPr/>
          </p:nvSpPr>
          <p:spPr>
            <a:xfrm>
              <a:off x="2179099" y="3116417"/>
              <a:ext cx="163452" cy="166242"/>
            </a:xfrm>
            <a:custGeom>
              <a:avLst/>
              <a:gdLst/>
              <a:ahLst/>
              <a:cxnLst/>
              <a:rect l="l" t="t" r="r" b="b"/>
              <a:pathLst>
                <a:path w="10135" h="10308" extrusionOk="0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00" name="Google Shape;1337;p70">
              <a:extLst>
                <a:ext uri="{FF2B5EF4-FFF2-40B4-BE49-F238E27FC236}">
                  <a16:creationId xmlns:a16="http://schemas.microsoft.com/office/drawing/2014/main" id="{AAD7C68A-F70D-5AB5-2197-2DC60C26DD92}"/>
                </a:ext>
              </a:extLst>
            </p:cNvPr>
            <p:cNvSpPr/>
            <p:nvPr/>
          </p:nvSpPr>
          <p:spPr>
            <a:xfrm>
              <a:off x="1897577" y="2903933"/>
              <a:ext cx="152727" cy="144583"/>
            </a:xfrm>
            <a:custGeom>
              <a:avLst/>
              <a:gdLst/>
              <a:ahLst/>
              <a:cxnLst/>
              <a:rect l="l" t="t" r="r" b="b"/>
              <a:pathLst>
                <a:path w="9470" h="8965" extrusionOk="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01" name="Google Shape;1338;p70">
              <a:extLst>
                <a:ext uri="{FF2B5EF4-FFF2-40B4-BE49-F238E27FC236}">
                  <a16:creationId xmlns:a16="http://schemas.microsoft.com/office/drawing/2014/main" id="{90153F5A-662A-3489-4FE8-8B27816279B2}"/>
                </a:ext>
              </a:extLst>
            </p:cNvPr>
            <p:cNvSpPr/>
            <p:nvPr/>
          </p:nvSpPr>
          <p:spPr>
            <a:xfrm>
              <a:off x="2067309" y="3158056"/>
              <a:ext cx="152163" cy="136390"/>
            </a:xfrm>
            <a:custGeom>
              <a:avLst/>
              <a:gdLst/>
              <a:ahLst/>
              <a:cxnLst/>
              <a:rect l="l" t="t" r="r" b="b"/>
              <a:pathLst>
                <a:path w="9435" h="8457" extrusionOk="0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02" name="Google Shape;1339;p70">
              <a:extLst>
                <a:ext uri="{FF2B5EF4-FFF2-40B4-BE49-F238E27FC236}">
                  <a16:creationId xmlns:a16="http://schemas.microsoft.com/office/drawing/2014/main" id="{23324508-47F0-F251-21AE-F7D53B589439}"/>
                </a:ext>
              </a:extLst>
            </p:cNvPr>
            <p:cNvSpPr/>
            <p:nvPr/>
          </p:nvSpPr>
          <p:spPr>
            <a:xfrm>
              <a:off x="1944586" y="3116046"/>
              <a:ext cx="163097" cy="166242"/>
            </a:xfrm>
            <a:custGeom>
              <a:avLst/>
              <a:gdLst/>
              <a:ahLst/>
              <a:cxnLst/>
              <a:rect l="l" t="t" r="r" b="b"/>
              <a:pathLst>
                <a:path w="10113" h="10308" extrusionOk="0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03" name="Google Shape;1340;p70">
              <a:extLst>
                <a:ext uri="{FF2B5EF4-FFF2-40B4-BE49-F238E27FC236}">
                  <a16:creationId xmlns:a16="http://schemas.microsoft.com/office/drawing/2014/main" id="{409AEAD0-F42C-B5EB-E4D3-27C4058ED326}"/>
                </a:ext>
              </a:extLst>
            </p:cNvPr>
            <p:cNvSpPr/>
            <p:nvPr/>
          </p:nvSpPr>
          <p:spPr>
            <a:xfrm>
              <a:off x="1897577" y="3048492"/>
              <a:ext cx="152727" cy="144390"/>
            </a:xfrm>
            <a:custGeom>
              <a:avLst/>
              <a:gdLst/>
              <a:ahLst/>
              <a:cxnLst/>
              <a:rect l="l" t="t" r="r" b="b"/>
              <a:pathLst>
                <a:path w="9470" h="8953" extrusionOk="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04" name="Google Shape;1341;p70">
              <a:extLst>
                <a:ext uri="{FF2B5EF4-FFF2-40B4-BE49-F238E27FC236}">
                  <a16:creationId xmlns:a16="http://schemas.microsoft.com/office/drawing/2014/main" id="{5F0971E7-9256-CDB4-3357-2581C25D2949}"/>
                </a:ext>
              </a:extLst>
            </p:cNvPr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05" name="Google Shape;1342;p70">
              <a:extLst>
                <a:ext uri="{FF2B5EF4-FFF2-40B4-BE49-F238E27FC236}">
                  <a16:creationId xmlns:a16="http://schemas.microsoft.com/office/drawing/2014/main" id="{888AAD12-3A99-5058-B85C-E6FB44A3FF99}"/>
                </a:ext>
              </a:extLst>
            </p:cNvPr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406" name="Google Shape;1343;p70">
            <a:extLst>
              <a:ext uri="{FF2B5EF4-FFF2-40B4-BE49-F238E27FC236}">
                <a16:creationId xmlns:a16="http://schemas.microsoft.com/office/drawing/2014/main" id="{364B0FD3-C816-4F6C-B5EE-AD93FC508E81}"/>
              </a:ext>
            </a:extLst>
          </p:cNvPr>
          <p:cNvGrpSpPr/>
          <p:nvPr/>
        </p:nvGrpSpPr>
        <p:grpSpPr>
          <a:xfrm>
            <a:off x="1918175" y="8338246"/>
            <a:ext cx="1618454" cy="401684"/>
            <a:chOff x="2013045" y="4813233"/>
            <a:chExt cx="921986" cy="228854"/>
          </a:xfrm>
        </p:grpSpPr>
        <p:sp>
          <p:nvSpPr>
            <p:cNvPr id="407" name="Google Shape;1344;p70">
              <a:extLst>
                <a:ext uri="{FF2B5EF4-FFF2-40B4-BE49-F238E27FC236}">
                  <a16:creationId xmlns:a16="http://schemas.microsoft.com/office/drawing/2014/main" id="{20C44677-4777-4142-3172-DFA49A751855}"/>
                </a:ext>
              </a:extLst>
            </p:cNvPr>
            <p:cNvSpPr/>
            <p:nvPr/>
          </p:nvSpPr>
          <p:spPr>
            <a:xfrm>
              <a:off x="2013045" y="4867370"/>
              <a:ext cx="921986" cy="174718"/>
            </a:xfrm>
            <a:custGeom>
              <a:avLst/>
              <a:gdLst/>
              <a:ahLst/>
              <a:cxnLst/>
              <a:rect l="l" t="t" r="r" b="b"/>
              <a:pathLst>
                <a:path w="138801" h="26303" fill="none" extrusionOk="0">
                  <a:moveTo>
                    <a:pt x="0" y="18153"/>
                  </a:moveTo>
                  <a:lnTo>
                    <a:pt x="0" y="26303"/>
                  </a:lnTo>
                  <a:lnTo>
                    <a:pt x="138800" y="26303"/>
                  </a:lnTo>
                  <a:lnTo>
                    <a:pt x="138800" y="0"/>
                  </a:lnTo>
                  <a:lnTo>
                    <a:pt x="38405" y="0"/>
                  </a:lnTo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08" name="Google Shape;1345;p70">
              <a:extLst>
                <a:ext uri="{FF2B5EF4-FFF2-40B4-BE49-F238E27FC236}">
                  <a16:creationId xmlns:a16="http://schemas.microsoft.com/office/drawing/2014/main" id="{710AE87E-BEC8-DF13-1F68-8E5059F5FBAE}"/>
                </a:ext>
              </a:extLst>
            </p:cNvPr>
            <p:cNvSpPr/>
            <p:nvPr/>
          </p:nvSpPr>
          <p:spPr>
            <a:xfrm>
              <a:off x="2013045" y="4813233"/>
              <a:ext cx="316628" cy="174718"/>
            </a:xfrm>
            <a:custGeom>
              <a:avLst/>
              <a:gdLst/>
              <a:ahLst/>
              <a:cxnLst/>
              <a:rect l="l" t="t" r="r" b="b"/>
              <a:pathLst>
                <a:path w="47667" h="26303" fill="none" extrusionOk="0">
                  <a:moveTo>
                    <a:pt x="0" y="0"/>
                  </a:moveTo>
                  <a:lnTo>
                    <a:pt x="0" y="26303"/>
                  </a:lnTo>
                  <a:lnTo>
                    <a:pt x="47666" y="26303"/>
                  </a:lnTo>
                  <a:lnTo>
                    <a:pt x="3445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409" name="Google Shape;1346;p70">
            <a:extLst>
              <a:ext uri="{FF2B5EF4-FFF2-40B4-BE49-F238E27FC236}">
                <a16:creationId xmlns:a16="http://schemas.microsoft.com/office/drawing/2014/main" id="{E36F6014-B49A-6066-2696-9FB56925347A}"/>
              </a:ext>
            </a:extLst>
          </p:cNvPr>
          <p:cNvGrpSpPr/>
          <p:nvPr/>
        </p:nvGrpSpPr>
        <p:grpSpPr>
          <a:xfrm>
            <a:off x="1935095" y="5312009"/>
            <a:ext cx="1584842" cy="539882"/>
            <a:chOff x="1046767" y="4756633"/>
            <a:chExt cx="859646" cy="292841"/>
          </a:xfrm>
        </p:grpSpPr>
        <p:sp>
          <p:nvSpPr>
            <p:cNvPr id="410" name="Google Shape;1347;p70">
              <a:extLst>
                <a:ext uri="{FF2B5EF4-FFF2-40B4-BE49-F238E27FC236}">
                  <a16:creationId xmlns:a16="http://schemas.microsoft.com/office/drawing/2014/main" id="{3BF60DC0-071B-F415-5B3E-BEA39CBA81A8}"/>
                </a:ext>
              </a:extLst>
            </p:cNvPr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11" name="Google Shape;1348;p70">
              <a:extLst>
                <a:ext uri="{FF2B5EF4-FFF2-40B4-BE49-F238E27FC236}">
                  <a16:creationId xmlns:a16="http://schemas.microsoft.com/office/drawing/2014/main" id="{9612ECE6-B3FB-27F6-F90D-E4D323966918}"/>
                </a:ext>
              </a:extLst>
            </p:cNvPr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12" name="Google Shape;1349;p70">
              <a:extLst>
                <a:ext uri="{FF2B5EF4-FFF2-40B4-BE49-F238E27FC236}">
                  <a16:creationId xmlns:a16="http://schemas.microsoft.com/office/drawing/2014/main" id="{BF98495C-EE16-BFF6-A0B3-1A03BC7F7488}"/>
                </a:ext>
              </a:extLst>
            </p:cNvPr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sp>
        <p:nvSpPr>
          <p:cNvPr id="413" name="Google Shape;1350;p70">
            <a:extLst>
              <a:ext uri="{FF2B5EF4-FFF2-40B4-BE49-F238E27FC236}">
                <a16:creationId xmlns:a16="http://schemas.microsoft.com/office/drawing/2014/main" id="{F1227382-2DAE-0D4E-BC83-CB40274E6232}"/>
              </a:ext>
            </a:extLst>
          </p:cNvPr>
          <p:cNvSpPr/>
          <p:nvPr/>
        </p:nvSpPr>
        <p:spPr>
          <a:xfrm>
            <a:off x="14802600" y="4701344"/>
            <a:ext cx="370820" cy="188012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414" name="Google Shape;1351;p70">
            <a:extLst>
              <a:ext uri="{FF2B5EF4-FFF2-40B4-BE49-F238E27FC236}">
                <a16:creationId xmlns:a16="http://schemas.microsoft.com/office/drawing/2014/main" id="{2C7B2C24-5308-CC34-FFF7-BE2131951733}"/>
              </a:ext>
            </a:extLst>
          </p:cNvPr>
          <p:cNvSpPr/>
          <p:nvPr/>
        </p:nvSpPr>
        <p:spPr>
          <a:xfrm>
            <a:off x="14201509" y="4666150"/>
            <a:ext cx="343542" cy="258396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415" name="Google Shape;1352;p70">
            <a:extLst>
              <a:ext uri="{FF2B5EF4-FFF2-40B4-BE49-F238E27FC236}">
                <a16:creationId xmlns:a16="http://schemas.microsoft.com/office/drawing/2014/main" id="{C0BAEECE-AD8D-193E-73B0-B44BA5A38BA6}"/>
              </a:ext>
            </a:extLst>
          </p:cNvPr>
          <p:cNvSpPr/>
          <p:nvPr/>
        </p:nvSpPr>
        <p:spPr>
          <a:xfrm>
            <a:off x="15446087" y="4679059"/>
            <a:ext cx="335626" cy="233554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416" name="Google Shape;1353;p70">
            <a:extLst>
              <a:ext uri="{FF2B5EF4-FFF2-40B4-BE49-F238E27FC236}">
                <a16:creationId xmlns:a16="http://schemas.microsoft.com/office/drawing/2014/main" id="{29A38C36-452A-E669-D8DE-F8CB3C3B49E6}"/>
              </a:ext>
            </a:extLst>
          </p:cNvPr>
          <p:cNvSpPr/>
          <p:nvPr/>
        </p:nvSpPr>
        <p:spPr>
          <a:xfrm>
            <a:off x="16035497" y="4666150"/>
            <a:ext cx="327710" cy="258396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grpSp>
        <p:nvGrpSpPr>
          <p:cNvPr id="417" name="Google Shape;1354;p70">
            <a:extLst>
              <a:ext uri="{FF2B5EF4-FFF2-40B4-BE49-F238E27FC236}">
                <a16:creationId xmlns:a16="http://schemas.microsoft.com/office/drawing/2014/main" id="{DCDCFDC8-B1F8-6316-9D10-B320AE8093FC}"/>
              </a:ext>
            </a:extLst>
          </p:cNvPr>
          <p:cNvGrpSpPr/>
          <p:nvPr/>
        </p:nvGrpSpPr>
        <p:grpSpPr>
          <a:xfrm>
            <a:off x="14206807" y="5101125"/>
            <a:ext cx="332946" cy="282994"/>
            <a:chOff x="4660325" y="1866850"/>
            <a:chExt cx="68350" cy="58100"/>
          </a:xfrm>
        </p:grpSpPr>
        <p:sp>
          <p:nvSpPr>
            <p:cNvPr id="418" name="Google Shape;1355;p70">
              <a:extLst>
                <a:ext uri="{FF2B5EF4-FFF2-40B4-BE49-F238E27FC236}">
                  <a16:creationId xmlns:a16="http://schemas.microsoft.com/office/drawing/2014/main" id="{2735C24B-A187-3254-6618-687A683081DA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19" name="Google Shape;1356;p70">
              <a:extLst>
                <a:ext uri="{FF2B5EF4-FFF2-40B4-BE49-F238E27FC236}">
                  <a16:creationId xmlns:a16="http://schemas.microsoft.com/office/drawing/2014/main" id="{C60DB2C8-1ECD-0E2C-5B6C-98B1FF8DDE49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420" name="Google Shape;1357;p70">
            <a:extLst>
              <a:ext uri="{FF2B5EF4-FFF2-40B4-BE49-F238E27FC236}">
                <a16:creationId xmlns:a16="http://schemas.microsoft.com/office/drawing/2014/main" id="{47026132-46F9-A2E5-EEC9-EBE2BDBFC4F7}"/>
              </a:ext>
            </a:extLst>
          </p:cNvPr>
          <p:cNvGrpSpPr/>
          <p:nvPr/>
        </p:nvGrpSpPr>
        <p:grpSpPr>
          <a:xfrm>
            <a:off x="14825495" y="5152573"/>
            <a:ext cx="325030" cy="180098"/>
            <a:chOff x="4791775" y="1877500"/>
            <a:chExt cx="66725" cy="36975"/>
          </a:xfrm>
        </p:grpSpPr>
        <p:sp>
          <p:nvSpPr>
            <p:cNvPr id="421" name="Google Shape;1358;p70">
              <a:extLst>
                <a:ext uri="{FF2B5EF4-FFF2-40B4-BE49-F238E27FC236}">
                  <a16:creationId xmlns:a16="http://schemas.microsoft.com/office/drawing/2014/main" id="{166A77C9-9E20-5167-E2CE-ABC2D27DF088}"/>
                </a:ext>
              </a:extLst>
            </p:cNvPr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22" name="Google Shape;1359;p70">
              <a:extLst>
                <a:ext uri="{FF2B5EF4-FFF2-40B4-BE49-F238E27FC236}">
                  <a16:creationId xmlns:a16="http://schemas.microsoft.com/office/drawing/2014/main" id="{0640CCA9-B548-2501-C7F5-640B38EF9B29}"/>
                </a:ext>
              </a:extLst>
            </p:cNvPr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423" name="Google Shape;1360;p70">
            <a:extLst>
              <a:ext uri="{FF2B5EF4-FFF2-40B4-BE49-F238E27FC236}">
                <a16:creationId xmlns:a16="http://schemas.microsoft.com/office/drawing/2014/main" id="{BA09EAD0-D6DB-A434-D054-95CC60E53E6C}"/>
              </a:ext>
            </a:extLst>
          </p:cNvPr>
          <p:cNvGrpSpPr/>
          <p:nvPr/>
        </p:nvGrpSpPr>
        <p:grpSpPr>
          <a:xfrm>
            <a:off x="15468921" y="5152573"/>
            <a:ext cx="289958" cy="180098"/>
            <a:chOff x="4923925" y="1877500"/>
            <a:chExt cx="59525" cy="36975"/>
          </a:xfrm>
        </p:grpSpPr>
        <p:sp>
          <p:nvSpPr>
            <p:cNvPr id="424" name="Google Shape;1361;p70">
              <a:extLst>
                <a:ext uri="{FF2B5EF4-FFF2-40B4-BE49-F238E27FC236}">
                  <a16:creationId xmlns:a16="http://schemas.microsoft.com/office/drawing/2014/main" id="{FC89BBB9-66A9-48C8-8AFB-BBBA5C97A314}"/>
                </a:ext>
              </a:extLst>
            </p:cNvPr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25" name="Google Shape;1362;p70">
              <a:extLst>
                <a:ext uri="{FF2B5EF4-FFF2-40B4-BE49-F238E27FC236}">
                  <a16:creationId xmlns:a16="http://schemas.microsoft.com/office/drawing/2014/main" id="{E8987DEE-80A2-6325-BE2C-3D904AA9C2EA}"/>
                </a:ext>
              </a:extLst>
            </p:cNvPr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426" name="Google Shape;1363;p70">
            <a:extLst>
              <a:ext uri="{FF2B5EF4-FFF2-40B4-BE49-F238E27FC236}">
                <a16:creationId xmlns:a16="http://schemas.microsoft.com/office/drawing/2014/main" id="{77126C0A-8F17-E64E-78D1-65C7DF84B3D7}"/>
              </a:ext>
            </a:extLst>
          </p:cNvPr>
          <p:cNvGrpSpPr/>
          <p:nvPr/>
        </p:nvGrpSpPr>
        <p:grpSpPr>
          <a:xfrm>
            <a:off x="16057905" y="5116955"/>
            <a:ext cx="282894" cy="251334"/>
            <a:chOff x="5058450" y="1870100"/>
            <a:chExt cx="58075" cy="51600"/>
          </a:xfrm>
        </p:grpSpPr>
        <p:sp>
          <p:nvSpPr>
            <p:cNvPr id="427" name="Google Shape;1364;p70">
              <a:extLst>
                <a:ext uri="{FF2B5EF4-FFF2-40B4-BE49-F238E27FC236}">
                  <a16:creationId xmlns:a16="http://schemas.microsoft.com/office/drawing/2014/main" id="{0BF98543-6059-D110-C366-F1B4D1172A61}"/>
                </a:ext>
              </a:extLst>
            </p:cNvPr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28" name="Google Shape;1365;p70">
              <a:extLst>
                <a:ext uri="{FF2B5EF4-FFF2-40B4-BE49-F238E27FC236}">
                  <a16:creationId xmlns:a16="http://schemas.microsoft.com/office/drawing/2014/main" id="{3837AF8A-981A-1D6C-6385-607C6A4F8774}"/>
                </a:ext>
              </a:extLst>
            </p:cNvPr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429" name="Google Shape;1366;p70">
            <a:extLst>
              <a:ext uri="{FF2B5EF4-FFF2-40B4-BE49-F238E27FC236}">
                <a16:creationId xmlns:a16="http://schemas.microsoft.com/office/drawing/2014/main" id="{07A48863-5212-B42F-E8CF-17B11235E4B8}"/>
              </a:ext>
            </a:extLst>
          </p:cNvPr>
          <p:cNvGrpSpPr/>
          <p:nvPr/>
        </p:nvGrpSpPr>
        <p:grpSpPr>
          <a:xfrm>
            <a:off x="14886933" y="5961771"/>
            <a:ext cx="202154" cy="215290"/>
            <a:chOff x="4811425" y="2065025"/>
            <a:chExt cx="41500" cy="44200"/>
          </a:xfrm>
        </p:grpSpPr>
        <p:sp>
          <p:nvSpPr>
            <p:cNvPr id="430" name="Google Shape;1367;p70">
              <a:extLst>
                <a:ext uri="{FF2B5EF4-FFF2-40B4-BE49-F238E27FC236}">
                  <a16:creationId xmlns:a16="http://schemas.microsoft.com/office/drawing/2014/main" id="{99684623-FB79-E73D-2EEF-784DBAFCC33A}"/>
                </a:ext>
              </a:extLst>
            </p:cNvPr>
            <p:cNvSpPr/>
            <p:nvPr/>
          </p:nvSpPr>
          <p:spPr>
            <a:xfrm>
              <a:off x="4825300" y="2065025"/>
              <a:ext cx="27625" cy="44200"/>
            </a:xfrm>
            <a:custGeom>
              <a:avLst/>
              <a:gdLst/>
              <a:ahLst/>
              <a:cxnLst/>
              <a:rect l="l" t="t" r="r" b="b"/>
              <a:pathLst>
                <a:path w="1105" h="1768" extrusionOk="0">
                  <a:moveTo>
                    <a:pt x="217" y="0"/>
                  </a:moveTo>
                  <a:lnTo>
                    <a:pt x="1" y="224"/>
                  </a:lnTo>
                  <a:lnTo>
                    <a:pt x="657" y="880"/>
                  </a:lnTo>
                  <a:lnTo>
                    <a:pt x="1" y="1544"/>
                  </a:lnTo>
                  <a:lnTo>
                    <a:pt x="217" y="1767"/>
                  </a:lnTo>
                  <a:lnTo>
                    <a:pt x="1104" y="88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31" name="Google Shape;1368;p70">
              <a:extLst>
                <a:ext uri="{FF2B5EF4-FFF2-40B4-BE49-F238E27FC236}">
                  <a16:creationId xmlns:a16="http://schemas.microsoft.com/office/drawing/2014/main" id="{1E20A874-0C98-C92F-E957-F1F0F50F9781}"/>
                </a:ext>
              </a:extLst>
            </p:cNvPr>
            <p:cNvSpPr/>
            <p:nvPr/>
          </p:nvSpPr>
          <p:spPr>
            <a:xfrm>
              <a:off x="4811425" y="2072950"/>
              <a:ext cx="19850" cy="28350"/>
            </a:xfrm>
            <a:custGeom>
              <a:avLst/>
              <a:gdLst/>
              <a:ahLst/>
              <a:cxnLst/>
              <a:rect l="l" t="t" r="r" b="b"/>
              <a:pathLst>
                <a:path w="794" h="1134" extrusionOk="0">
                  <a:moveTo>
                    <a:pt x="224" y="1"/>
                  </a:moveTo>
                  <a:lnTo>
                    <a:pt x="0" y="224"/>
                  </a:lnTo>
                  <a:lnTo>
                    <a:pt x="346" y="563"/>
                  </a:lnTo>
                  <a:lnTo>
                    <a:pt x="0" y="909"/>
                  </a:lnTo>
                  <a:lnTo>
                    <a:pt x="224" y="1133"/>
                  </a:lnTo>
                  <a:lnTo>
                    <a:pt x="794" y="563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432" name="Google Shape;1369;p70">
            <a:extLst>
              <a:ext uri="{FF2B5EF4-FFF2-40B4-BE49-F238E27FC236}">
                <a16:creationId xmlns:a16="http://schemas.microsoft.com/office/drawing/2014/main" id="{D5BB489F-C12A-DE81-E765-5A104140016F}"/>
              </a:ext>
            </a:extLst>
          </p:cNvPr>
          <p:cNvGrpSpPr/>
          <p:nvPr/>
        </p:nvGrpSpPr>
        <p:grpSpPr>
          <a:xfrm>
            <a:off x="15471809" y="5962196"/>
            <a:ext cx="241734" cy="214436"/>
            <a:chOff x="4929875" y="2065025"/>
            <a:chExt cx="49625" cy="44025"/>
          </a:xfrm>
        </p:grpSpPr>
        <p:sp>
          <p:nvSpPr>
            <p:cNvPr id="433" name="Google Shape;1370;p70">
              <a:extLst>
                <a:ext uri="{FF2B5EF4-FFF2-40B4-BE49-F238E27FC236}">
                  <a16:creationId xmlns:a16="http://schemas.microsoft.com/office/drawing/2014/main" id="{CB783D34-ED54-2E66-2595-5D2E73BC3DA9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34" name="Google Shape;1371;p70">
              <a:extLst>
                <a:ext uri="{FF2B5EF4-FFF2-40B4-BE49-F238E27FC236}">
                  <a16:creationId xmlns:a16="http://schemas.microsoft.com/office/drawing/2014/main" id="{07E21B32-F7E8-E359-C634-6E753E8C85D1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435" name="Google Shape;1372;p70">
            <a:extLst>
              <a:ext uri="{FF2B5EF4-FFF2-40B4-BE49-F238E27FC236}">
                <a16:creationId xmlns:a16="http://schemas.microsoft.com/office/drawing/2014/main" id="{CF7DE6F2-F976-8983-EE29-E94C5CDE622F}"/>
              </a:ext>
            </a:extLst>
          </p:cNvPr>
          <p:cNvGrpSpPr/>
          <p:nvPr/>
        </p:nvGrpSpPr>
        <p:grpSpPr>
          <a:xfrm>
            <a:off x="16129144" y="5968225"/>
            <a:ext cx="140412" cy="202382"/>
            <a:chOff x="5083925" y="2066350"/>
            <a:chExt cx="28825" cy="41550"/>
          </a:xfrm>
        </p:grpSpPr>
        <p:sp>
          <p:nvSpPr>
            <p:cNvPr id="436" name="Google Shape;1373;p70">
              <a:extLst>
                <a:ext uri="{FF2B5EF4-FFF2-40B4-BE49-F238E27FC236}">
                  <a16:creationId xmlns:a16="http://schemas.microsoft.com/office/drawing/2014/main" id="{3C357258-7694-FCF5-1CFE-0773BDCA03E7}"/>
                </a:ext>
              </a:extLst>
            </p:cNvPr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37" name="Google Shape;1374;p70">
              <a:extLst>
                <a:ext uri="{FF2B5EF4-FFF2-40B4-BE49-F238E27FC236}">
                  <a16:creationId xmlns:a16="http://schemas.microsoft.com/office/drawing/2014/main" id="{02533360-CEB4-D12F-55F8-F295B79B314D}"/>
                </a:ext>
              </a:extLst>
            </p:cNvPr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438" name="Google Shape;1375;p70">
            <a:extLst>
              <a:ext uri="{FF2B5EF4-FFF2-40B4-BE49-F238E27FC236}">
                <a16:creationId xmlns:a16="http://schemas.microsoft.com/office/drawing/2014/main" id="{3E01BBFA-7A03-6D54-F598-9B1B3E969A18}"/>
              </a:ext>
            </a:extLst>
          </p:cNvPr>
          <p:cNvGrpSpPr/>
          <p:nvPr/>
        </p:nvGrpSpPr>
        <p:grpSpPr>
          <a:xfrm>
            <a:off x="14192252" y="5999518"/>
            <a:ext cx="362052" cy="139792"/>
            <a:chOff x="4659775" y="2072775"/>
            <a:chExt cx="74325" cy="28700"/>
          </a:xfrm>
        </p:grpSpPr>
        <p:sp>
          <p:nvSpPr>
            <p:cNvPr id="439" name="Google Shape;1376;p70">
              <a:extLst>
                <a:ext uri="{FF2B5EF4-FFF2-40B4-BE49-F238E27FC236}">
                  <a16:creationId xmlns:a16="http://schemas.microsoft.com/office/drawing/2014/main" id="{DC23AB9E-669F-EBA1-5FC2-824764156F33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40" name="Google Shape;1377;p70">
              <a:extLst>
                <a:ext uri="{FF2B5EF4-FFF2-40B4-BE49-F238E27FC236}">
                  <a16:creationId xmlns:a16="http://schemas.microsoft.com/office/drawing/2014/main" id="{406D3580-1658-E27B-7A2C-2B3890E56264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41" name="Google Shape;1378;p70">
              <a:extLst>
                <a:ext uri="{FF2B5EF4-FFF2-40B4-BE49-F238E27FC236}">
                  <a16:creationId xmlns:a16="http://schemas.microsoft.com/office/drawing/2014/main" id="{47F1387C-1A16-CF81-04D2-A5C9453CC1E9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442" name="Google Shape;1379;p70">
            <a:extLst>
              <a:ext uri="{FF2B5EF4-FFF2-40B4-BE49-F238E27FC236}">
                <a16:creationId xmlns:a16="http://schemas.microsoft.com/office/drawing/2014/main" id="{31AD1101-F316-E843-F98E-BD4CD56C3B74}"/>
              </a:ext>
            </a:extLst>
          </p:cNvPr>
          <p:cNvGrpSpPr/>
          <p:nvPr/>
        </p:nvGrpSpPr>
        <p:grpSpPr>
          <a:xfrm>
            <a:off x="16031965" y="5580649"/>
            <a:ext cx="334774" cy="178394"/>
            <a:chOff x="4662475" y="1976500"/>
            <a:chExt cx="68725" cy="36625"/>
          </a:xfrm>
        </p:grpSpPr>
        <p:sp>
          <p:nvSpPr>
            <p:cNvPr id="443" name="Google Shape;1380;p70">
              <a:extLst>
                <a:ext uri="{FF2B5EF4-FFF2-40B4-BE49-F238E27FC236}">
                  <a16:creationId xmlns:a16="http://schemas.microsoft.com/office/drawing/2014/main" id="{9A028796-2706-BA81-096C-25CCF6AF7FFD}"/>
                </a:ext>
              </a:extLst>
            </p:cNvPr>
            <p:cNvSpPr/>
            <p:nvPr/>
          </p:nvSpPr>
          <p:spPr>
            <a:xfrm>
              <a:off x="4690800" y="1976500"/>
              <a:ext cx="40400" cy="36625"/>
            </a:xfrm>
            <a:custGeom>
              <a:avLst/>
              <a:gdLst/>
              <a:ahLst/>
              <a:cxnLst/>
              <a:rect l="l" t="t" r="r" b="b"/>
              <a:pathLst>
                <a:path w="1616" h="1465" extrusionOk="0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44" name="Google Shape;1381;p70">
              <a:extLst>
                <a:ext uri="{FF2B5EF4-FFF2-40B4-BE49-F238E27FC236}">
                  <a16:creationId xmlns:a16="http://schemas.microsoft.com/office/drawing/2014/main" id="{C7E0416B-8DCC-8514-4ED2-567E4EEB7D86}"/>
                </a:ext>
              </a:extLst>
            </p:cNvPr>
            <p:cNvSpPr/>
            <p:nvPr/>
          </p:nvSpPr>
          <p:spPr>
            <a:xfrm>
              <a:off x="46743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45" name="Google Shape;1382;p70">
              <a:extLst>
                <a:ext uri="{FF2B5EF4-FFF2-40B4-BE49-F238E27FC236}">
                  <a16:creationId xmlns:a16="http://schemas.microsoft.com/office/drawing/2014/main" id="{561B94EF-68AB-7C98-BA2E-9EE6B34A0261}"/>
                </a:ext>
              </a:extLst>
            </p:cNvPr>
            <p:cNvSpPr/>
            <p:nvPr/>
          </p:nvSpPr>
          <p:spPr>
            <a:xfrm>
              <a:off x="4662475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446" name="Google Shape;1383;p70">
            <a:extLst>
              <a:ext uri="{FF2B5EF4-FFF2-40B4-BE49-F238E27FC236}">
                <a16:creationId xmlns:a16="http://schemas.microsoft.com/office/drawing/2014/main" id="{45567262-A5DA-8C76-BAE9-9FA64EA0CA4E}"/>
              </a:ext>
            </a:extLst>
          </p:cNvPr>
          <p:cNvGrpSpPr/>
          <p:nvPr/>
        </p:nvGrpSpPr>
        <p:grpSpPr>
          <a:xfrm>
            <a:off x="15425775" y="5587529"/>
            <a:ext cx="333798" cy="164634"/>
            <a:chOff x="4920150" y="1977875"/>
            <a:chExt cx="68525" cy="33800"/>
          </a:xfrm>
        </p:grpSpPr>
        <p:sp>
          <p:nvSpPr>
            <p:cNvPr id="447" name="Google Shape;1384;p70">
              <a:extLst>
                <a:ext uri="{FF2B5EF4-FFF2-40B4-BE49-F238E27FC236}">
                  <a16:creationId xmlns:a16="http://schemas.microsoft.com/office/drawing/2014/main" id="{E4AD61AA-C324-786A-D065-A98F0942E807}"/>
                </a:ext>
              </a:extLst>
            </p:cNvPr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48" name="Google Shape;1385;p70">
              <a:extLst>
                <a:ext uri="{FF2B5EF4-FFF2-40B4-BE49-F238E27FC236}">
                  <a16:creationId xmlns:a16="http://schemas.microsoft.com/office/drawing/2014/main" id="{432926B0-CBB5-79AC-12C5-4F96DF44E89E}"/>
                </a:ext>
              </a:extLst>
            </p:cNvPr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49" name="Google Shape;1386;p70">
              <a:extLst>
                <a:ext uri="{FF2B5EF4-FFF2-40B4-BE49-F238E27FC236}">
                  <a16:creationId xmlns:a16="http://schemas.microsoft.com/office/drawing/2014/main" id="{F2714DDB-9691-D108-6F60-395AD5C6CD4C}"/>
                </a:ext>
              </a:extLst>
            </p:cNvPr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450" name="Google Shape;1387;p70">
            <a:extLst>
              <a:ext uri="{FF2B5EF4-FFF2-40B4-BE49-F238E27FC236}">
                <a16:creationId xmlns:a16="http://schemas.microsoft.com/office/drawing/2014/main" id="{89EFB453-1B1E-96FC-5225-4046BE5375F0}"/>
              </a:ext>
            </a:extLst>
          </p:cNvPr>
          <p:cNvGrpSpPr/>
          <p:nvPr/>
        </p:nvGrpSpPr>
        <p:grpSpPr>
          <a:xfrm>
            <a:off x="14248088" y="6395365"/>
            <a:ext cx="250380" cy="255718"/>
            <a:chOff x="4676550" y="2160575"/>
            <a:chExt cx="51400" cy="52500"/>
          </a:xfrm>
        </p:grpSpPr>
        <p:sp>
          <p:nvSpPr>
            <p:cNvPr id="451" name="Google Shape;1388;p70">
              <a:extLst>
                <a:ext uri="{FF2B5EF4-FFF2-40B4-BE49-F238E27FC236}">
                  <a16:creationId xmlns:a16="http://schemas.microsoft.com/office/drawing/2014/main" id="{300A53C9-876F-3CE9-C354-FCB50E856B0F}"/>
                </a:ext>
              </a:extLst>
            </p:cNvPr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52" name="Google Shape;1389;p70">
              <a:extLst>
                <a:ext uri="{FF2B5EF4-FFF2-40B4-BE49-F238E27FC236}">
                  <a16:creationId xmlns:a16="http://schemas.microsoft.com/office/drawing/2014/main" id="{631610D2-CBD9-7B22-A108-0A7DA6FBA628}"/>
                </a:ext>
              </a:extLst>
            </p:cNvPr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53" name="Google Shape;1390;p70">
              <a:extLst>
                <a:ext uri="{FF2B5EF4-FFF2-40B4-BE49-F238E27FC236}">
                  <a16:creationId xmlns:a16="http://schemas.microsoft.com/office/drawing/2014/main" id="{186AC07E-C658-328F-8B00-C792CE801D7D}"/>
                </a:ext>
              </a:extLst>
            </p:cNvPr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454" name="Google Shape;1391;p70">
            <a:extLst>
              <a:ext uri="{FF2B5EF4-FFF2-40B4-BE49-F238E27FC236}">
                <a16:creationId xmlns:a16="http://schemas.microsoft.com/office/drawing/2014/main" id="{C0B8391B-A1BC-D357-F2FC-33788B522CE3}"/>
              </a:ext>
            </a:extLst>
          </p:cNvPr>
          <p:cNvGrpSpPr/>
          <p:nvPr/>
        </p:nvGrpSpPr>
        <p:grpSpPr>
          <a:xfrm>
            <a:off x="14842605" y="6409428"/>
            <a:ext cx="290810" cy="227588"/>
            <a:chOff x="4768325" y="2163475"/>
            <a:chExt cx="59700" cy="46725"/>
          </a:xfrm>
        </p:grpSpPr>
        <p:sp>
          <p:nvSpPr>
            <p:cNvPr id="455" name="Google Shape;1392;p70">
              <a:extLst>
                <a:ext uri="{FF2B5EF4-FFF2-40B4-BE49-F238E27FC236}">
                  <a16:creationId xmlns:a16="http://schemas.microsoft.com/office/drawing/2014/main" id="{B5A3E230-69B2-1548-AE54-174938207359}"/>
                </a:ext>
              </a:extLst>
            </p:cNvPr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56" name="Google Shape;1393;p70">
              <a:extLst>
                <a:ext uri="{FF2B5EF4-FFF2-40B4-BE49-F238E27FC236}">
                  <a16:creationId xmlns:a16="http://schemas.microsoft.com/office/drawing/2014/main" id="{96FDDE24-A8F9-D089-4978-283254685581}"/>
                </a:ext>
              </a:extLst>
            </p:cNvPr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sp>
        <p:nvSpPr>
          <p:cNvPr id="457" name="Google Shape;1394;p70">
            <a:extLst>
              <a:ext uri="{FF2B5EF4-FFF2-40B4-BE49-F238E27FC236}">
                <a16:creationId xmlns:a16="http://schemas.microsoft.com/office/drawing/2014/main" id="{935363D0-C7C0-5BDC-9628-CE1A8AB2DF0A}"/>
              </a:ext>
            </a:extLst>
          </p:cNvPr>
          <p:cNvSpPr/>
          <p:nvPr/>
        </p:nvSpPr>
        <p:spPr>
          <a:xfrm>
            <a:off x="15506515" y="6392443"/>
            <a:ext cx="172318" cy="261562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458" name="Google Shape;1395;p70">
            <a:extLst>
              <a:ext uri="{FF2B5EF4-FFF2-40B4-BE49-F238E27FC236}">
                <a16:creationId xmlns:a16="http://schemas.microsoft.com/office/drawing/2014/main" id="{7DD4196B-4E1E-0364-D519-27ABCBAD917A}"/>
              </a:ext>
            </a:extLst>
          </p:cNvPr>
          <p:cNvSpPr/>
          <p:nvPr/>
        </p:nvSpPr>
        <p:spPr>
          <a:xfrm>
            <a:off x="16051266" y="8406613"/>
            <a:ext cx="296168" cy="325978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459" name="Google Shape;1396;p70">
            <a:extLst>
              <a:ext uri="{FF2B5EF4-FFF2-40B4-BE49-F238E27FC236}">
                <a16:creationId xmlns:a16="http://schemas.microsoft.com/office/drawing/2014/main" id="{EF325EE7-29BF-337D-6CD9-1D8BD3D9DF41}"/>
              </a:ext>
            </a:extLst>
          </p:cNvPr>
          <p:cNvSpPr/>
          <p:nvPr/>
        </p:nvSpPr>
        <p:spPr>
          <a:xfrm>
            <a:off x="14254179" y="6863055"/>
            <a:ext cx="238202" cy="326830"/>
          </a:xfrm>
          <a:custGeom>
            <a:avLst/>
            <a:gdLst/>
            <a:ahLst/>
            <a:cxnLst/>
            <a:rect l="l" t="t" r="r" b="b"/>
            <a:pathLst>
              <a:path w="1956" h="2684" extrusionOk="0">
                <a:moveTo>
                  <a:pt x="1" y="0"/>
                </a:moveTo>
                <a:lnTo>
                  <a:pt x="787" y="1342"/>
                </a:lnTo>
                <a:lnTo>
                  <a:pt x="1" y="2683"/>
                </a:lnTo>
                <a:lnTo>
                  <a:pt x="1955" y="1342"/>
                </a:lnTo>
                <a:lnTo>
                  <a:pt x="1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460" name="Google Shape;1397;p70">
            <a:extLst>
              <a:ext uri="{FF2B5EF4-FFF2-40B4-BE49-F238E27FC236}">
                <a16:creationId xmlns:a16="http://schemas.microsoft.com/office/drawing/2014/main" id="{A5447305-A219-77DD-C421-766BFF0E702C}"/>
              </a:ext>
            </a:extLst>
          </p:cNvPr>
          <p:cNvSpPr/>
          <p:nvPr/>
        </p:nvSpPr>
        <p:spPr>
          <a:xfrm>
            <a:off x="14190123" y="8438273"/>
            <a:ext cx="366314" cy="262658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461" name="Google Shape;1398;p70">
            <a:extLst>
              <a:ext uri="{FF2B5EF4-FFF2-40B4-BE49-F238E27FC236}">
                <a16:creationId xmlns:a16="http://schemas.microsoft.com/office/drawing/2014/main" id="{8A90B55A-D3CF-5723-11DA-3C034D8C57A5}"/>
              </a:ext>
            </a:extLst>
          </p:cNvPr>
          <p:cNvSpPr/>
          <p:nvPr/>
        </p:nvSpPr>
        <p:spPr>
          <a:xfrm>
            <a:off x="14224769" y="7401561"/>
            <a:ext cx="297022" cy="225030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462" name="Google Shape;1399;p70">
            <a:extLst>
              <a:ext uri="{FF2B5EF4-FFF2-40B4-BE49-F238E27FC236}">
                <a16:creationId xmlns:a16="http://schemas.microsoft.com/office/drawing/2014/main" id="{B4715671-10E1-392C-6E15-C16D129A163D}"/>
              </a:ext>
            </a:extLst>
          </p:cNvPr>
          <p:cNvSpPr/>
          <p:nvPr/>
        </p:nvSpPr>
        <p:spPr>
          <a:xfrm>
            <a:off x="15492266" y="7365395"/>
            <a:ext cx="200816" cy="297362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grpSp>
        <p:nvGrpSpPr>
          <p:cNvPr id="463" name="Google Shape;1400;p70">
            <a:extLst>
              <a:ext uri="{FF2B5EF4-FFF2-40B4-BE49-F238E27FC236}">
                <a16:creationId xmlns:a16="http://schemas.microsoft.com/office/drawing/2014/main" id="{0870F5FB-E2BA-CECD-5566-124E4D6209BB}"/>
              </a:ext>
            </a:extLst>
          </p:cNvPr>
          <p:cNvGrpSpPr/>
          <p:nvPr/>
        </p:nvGrpSpPr>
        <p:grpSpPr>
          <a:xfrm>
            <a:off x="14875242" y="6919617"/>
            <a:ext cx="225536" cy="213706"/>
            <a:chOff x="4768575" y="2253950"/>
            <a:chExt cx="46300" cy="43875"/>
          </a:xfrm>
        </p:grpSpPr>
        <p:sp>
          <p:nvSpPr>
            <p:cNvPr id="464" name="Google Shape;1401;p70">
              <a:extLst>
                <a:ext uri="{FF2B5EF4-FFF2-40B4-BE49-F238E27FC236}">
                  <a16:creationId xmlns:a16="http://schemas.microsoft.com/office/drawing/2014/main" id="{06D75A13-36BB-46B1-1665-61C8B30A536A}"/>
                </a:ext>
              </a:extLst>
            </p:cNvPr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65" name="Google Shape;1402;p70">
              <a:extLst>
                <a:ext uri="{FF2B5EF4-FFF2-40B4-BE49-F238E27FC236}">
                  <a16:creationId xmlns:a16="http://schemas.microsoft.com/office/drawing/2014/main" id="{1D75A86E-56C2-5CB0-6927-62C4BA4B09CF}"/>
                </a:ext>
              </a:extLst>
            </p:cNvPr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466" name="Google Shape;1403;p70">
            <a:extLst>
              <a:ext uri="{FF2B5EF4-FFF2-40B4-BE49-F238E27FC236}">
                <a16:creationId xmlns:a16="http://schemas.microsoft.com/office/drawing/2014/main" id="{61F99AC2-7627-673D-05AB-DAB87DE58753}"/>
              </a:ext>
            </a:extLst>
          </p:cNvPr>
          <p:cNvGrpSpPr/>
          <p:nvPr/>
        </p:nvGrpSpPr>
        <p:grpSpPr>
          <a:xfrm>
            <a:off x="15474487" y="7897668"/>
            <a:ext cx="236374" cy="292492"/>
            <a:chOff x="4960900" y="2433225"/>
            <a:chExt cx="48525" cy="60050"/>
          </a:xfrm>
        </p:grpSpPr>
        <p:sp>
          <p:nvSpPr>
            <p:cNvPr id="467" name="Google Shape;1404;p70">
              <a:extLst>
                <a:ext uri="{FF2B5EF4-FFF2-40B4-BE49-F238E27FC236}">
                  <a16:creationId xmlns:a16="http://schemas.microsoft.com/office/drawing/2014/main" id="{355AA639-7A8A-E106-2612-9EB3D985BE6E}"/>
                </a:ext>
              </a:extLst>
            </p:cNvPr>
            <p:cNvSpPr/>
            <p:nvPr/>
          </p:nvSpPr>
          <p:spPr>
            <a:xfrm>
              <a:off x="4974225" y="2433225"/>
              <a:ext cx="35200" cy="60050"/>
            </a:xfrm>
            <a:custGeom>
              <a:avLst/>
              <a:gdLst/>
              <a:ahLst/>
              <a:cxnLst/>
              <a:rect l="l" t="t" r="r" b="b"/>
              <a:pathLst>
                <a:path w="1408" h="2402" extrusionOk="0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68" name="Google Shape;1405;p70">
              <a:extLst>
                <a:ext uri="{FF2B5EF4-FFF2-40B4-BE49-F238E27FC236}">
                  <a16:creationId xmlns:a16="http://schemas.microsoft.com/office/drawing/2014/main" id="{772A4790-0D7E-BCD4-97B9-04CA7F56F7D8}"/>
                </a:ext>
              </a:extLst>
            </p:cNvPr>
            <p:cNvSpPr/>
            <p:nvPr/>
          </p:nvSpPr>
          <p:spPr>
            <a:xfrm>
              <a:off x="4960900" y="2433225"/>
              <a:ext cx="35175" cy="60050"/>
            </a:xfrm>
            <a:custGeom>
              <a:avLst/>
              <a:gdLst/>
              <a:ahLst/>
              <a:cxnLst/>
              <a:rect l="l" t="t" r="r" b="b"/>
              <a:pathLst>
                <a:path w="1407" h="2402" extrusionOk="0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469" name="Google Shape;1406;p70">
            <a:extLst>
              <a:ext uri="{FF2B5EF4-FFF2-40B4-BE49-F238E27FC236}">
                <a16:creationId xmlns:a16="http://schemas.microsoft.com/office/drawing/2014/main" id="{3FF7E0B5-E4DE-8698-1C40-93D0900F99BD}"/>
              </a:ext>
            </a:extLst>
          </p:cNvPr>
          <p:cNvGrpSpPr/>
          <p:nvPr/>
        </p:nvGrpSpPr>
        <p:grpSpPr>
          <a:xfrm>
            <a:off x="14851616" y="8425790"/>
            <a:ext cx="272788" cy="287620"/>
            <a:chOff x="4854075" y="2527625"/>
            <a:chExt cx="56000" cy="59050"/>
          </a:xfrm>
        </p:grpSpPr>
        <p:sp>
          <p:nvSpPr>
            <p:cNvPr id="470" name="Google Shape;1407;p70">
              <a:extLst>
                <a:ext uri="{FF2B5EF4-FFF2-40B4-BE49-F238E27FC236}">
                  <a16:creationId xmlns:a16="http://schemas.microsoft.com/office/drawing/2014/main" id="{57B38A3E-ADF2-9BA6-A62D-1614BBCA5625}"/>
                </a:ext>
              </a:extLst>
            </p:cNvPr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71" name="Google Shape;1408;p70">
              <a:extLst>
                <a:ext uri="{FF2B5EF4-FFF2-40B4-BE49-F238E27FC236}">
                  <a16:creationId xmlns:a16="http://schemas.microsoft.com/office/drawing/2014/main" id="{C8B6AC2C-686D-7D4D-AE35-5942E203C0EA}"/>
                </a:ext>
              </a:extLst>
            </p:cNvPr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sp>
        <p:nvSpPr>
          <p:cNvPr id="472" name="Google Shape;1409;p70">
            <a:extLst>
              <a:ext uri="{FF2B5EF4-FFF2-40B4-BE49-F238E27FC236}">
                <a16:creationId xmlns:a16="http://schemas.microsoft.com/office/drawing/2014/main" id="{FE0AD308-C52C-4762-130F-954E1823DB63}"/>
              </a:ext>
            </a:extLst>
          </p:cNvPr>
          <p:cNvSpPr/>
          <p:nvPr/>
        </p:nvSpPr>
        <p:spPr>
          <a:xfrm>
            <a:off x="14882122" y="7911246"/>
            <a:ext cx="211776" cy="265336"/>
          </a:xfrm>
          <a:custGeom>
            <a:avLst/>
            <a:gdLst/>
            <a:ahLst/>
            <a:cxnLst/>
            <a:rect l="l" t="t" r="r" b="b"/>
            <a:pathLst>
              <a:path w="1739" h="2179" extrusionOk="0">
                <a:moveTo>
                  <a:pt x="1" y="1"/>
                </a:moveTo>
                <a:lnTo>
                  <a:pt x="1" y="2179"/>
                </a:lnTo>
                <a:lnTo>
                  <a:pt x="758" y="2179"/>
                </a:lnTo>
                <a:lnTo>
                  <a:pt x="1739" y="1090"/>
                </a:lnTo>
                <a:lnTo>
                  <a:pt x="758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473" name="Google Shape;1410;p70">
            <a:extLst>
              <a:ext uri="{FF2B5EF4-FFF2-40B4-BE49-F238E27FC236}">
                <a16:creationId xmlns:a16="http://schemas.microsoft.com/office/drawing/2014/main" id="{69C58754-2A66-972B-F183-13DD39E9FE80}"/>
              </a:ext>
            </a:extLst>
          </p:cNvPr>
          <p:cNvSpPr/>
          <p:nvPr/>
        </p:nvSpPr>
        <p:spPr>
          <a:xfrm>
            <a:off x="16039455" y="6390554"/>
            <a:ext cx="319794" cy="265336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474" name="Google Shape;1411;p70">
            <a:extLst>
              <a:ext uri="{FF2B5EF4-FFF2-40B4-BE49-F238E27FC236}">
                <a16:creationId xmlns:a16="http://schemas.microsoft.com/office/drawing/2014/main" id="{ED473EB4-1348-FFB6-F674-169410AC09A9}"/>
              </a:ext>
            </a:extLst>
          </p:cNvPr>
          <p:cNvSpPr/>
          <p:nvPr/>
        </p:nvSpPr>
        <p:spPr>
          <a:xfrm>
            <a:off x="14237982" y="7911246"/>
            <a:ext cx="270596" cy="265336"/>
          </a:xfrm>
          <a:custGeom>
            <a:avLst/>
            <a:gdLst/>
            <a:ahLst/>
            <a:cxnLst/>
            <a:rect l="l" t="t" r="r" b="b"/>
            <a:pathLst>
              <a:path w="2222" h="2179" extrusionOk="0">
                <a:moveTo>
                  <a:pt x="477" y="1"/>
                </a:moveTo>
                <a:lnTo>
                  <a:pt x="895" y="513"/>
                </a:lnTo>
                <a:lnTo>
                  <a:pt x="1" y="513"/>
                </a:lnTo>
                <a:lnTo>
                  <a:pt x="1" y="1659"/>
                </a:lnTo>
                <a:lnTo>
                  <a:pt x="895" y="1659"/>
                </a:lnTo>
                <a:lnTo>
                  <a:pt x="477" y="2179"/>
                </a:lnTo>
                <a:lnTo>
                  <a:pt x="1234" y="2179"/>
                </a:lnTo>
                <a:lnTo>
                  <a:pt x="2222" y="1090"/>
                </a:lnTo>
                <a:lnTo>
                  <a:pt x="1234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grpSp>
        <p:nvGrpSpPr>
          <p:cNvPr id="475" name="Google Shape;1412;p70">
            <a:extLst>
              <a:ext uri="{FF2B5EF4-FFF2-40B4-BE49-F238E27FC236}">
                <a16:creationId xmlns:a16="http://schemas.microsoft.com/office/drawing/2014/main" id="{7BA1FFE6-EBE5-86E4-7588-7CE1B0B12B7B}"/>
              </a:ext>
            </a:extLst>
          </p:cNvPr>
          <p:cNvGrpSpPr/>
          <p:nvPr/>
        </p:nvGrpSpPr>
        <p:grpSpPr>
          <a:xfrm>
            <a:off x="16100040" y="7353279"/>
            <a:ext cx="198624" cy="321594"/>
            <a:chOff x="5059700" y="2334775"/>
            <a:chExt cx="40775" cy="66025"/>
          </a:xfrm>
        </p:grpSpPr>
        <p:sp>
          <p:nvSpPr>
            <p:cNvPr id="476" name="Google Shape;1413;p70">
              <a:extLst>
                <a:ext uri="{FF2B5EF4-FFF2-40B4-BE49-F238E27FC236}">
                  <a16:creationId xmlns:a16="http://schemas.microsoft.com/office/drawing/2014/main" id="{5FB048DB-A1DB-9300-2CFC-2CB6E90C689E}"/>
                </a:ext>
              </a:extLst>
            </p:cNvPr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77" name="Google Shape;1414;p70">
              <a:extLst>
                <a:ext uri="{FF2B5EF4-FFF2-40B4-BE49-F238E27FC236}">
                  <a16:creationId xmlns:a16="http://schemas.microsoft.com/office/drawing/2014/main" id="{0B50D433-0598-EB84-21DC-B9A560850533}"/>
                </a:ext>
              </a:extLst>
            </p:cNvPr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78" name="Google Shape;1415;p70">
              <a:extLst>
                <a:ext uri="{FF2B5EF4-FFF2-40B4-BE49-F238E27FC236}">
                  <a16:creationId xmlns:a16="http://schemas.microsoft.com/office/drawing/2014/main" id="{5EB0533F-BE02-FBF4-CDBC-CB464C570BC0}"/>
                </a:ext>
              </a:extLst>
            </p:cNvPr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79" name="Google Shape;1416;p70">
              <a:extLst>
                <a:ext uri="{FF2B5EF4-FFF2-40B4-BE49-F238E27FC236}">
                  <a16:creationId xmlns:a16="http://schemas.microsoft.com/office/drawing/2014/main" id="{E1ED1429-20D9-553E-F60E-7BA2650C5220}"/>
                </a:ext>
              </a:extLst>
            </p:cNvPr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80" name="Google Shape;1417;p70">
              <a:extLst>
                <a:ext uri="{FF2B5EF4-FFF2-40B4-BE49-F238E27FC236}">
                  <a16:creationId xmlns:a16="http://schemas.microsoft.com/office/drawing/2014/main" id="{8727A2CD-3817-F902-495E-164CCBA64B17}"/>
                </a:ext>
              </a:extLst>
            </p:cNvPr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81" name="Google Shape;1418;p70">
              <a:extLst>
                <a:ext uri="{FF2B5EF4-FFF2-40B4-BE49-F238E27FC236}">
                  <a16:creationId xmlns:a16="http://schemas.microsoft.com/office/drawing/2014/main" id="{C0951E75-E4DA-AC8B-07D6-D8EAA62313AA}"/>
                </a:ext>
              </a:extLst>
            </p:cNvPr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82" name="Google Shape;1419;p70">
              <a:extLst>
                <a:ext uri="{FF2B5EF4-FFF2-40B4-BE49-F238E27FC236}">
                  <a16:creationId xmlns:a16="http://schemas.microsoft.com/office/drawing/2014/main" id="{0F93D596-DC20-37AF-8364-479315D1943B}"/>
                </a:ext>
              </a:extLst>
            </p:cNvPr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83" name="Google Shape;1420;p70">
              <a:extLst>
                <a:ext uri="{FF2B5EF4-FFF2-40B4-BE49-F238E27FC236}">
                  <a16:creationId xmlns:a16="http://schemas.microsoft.com/office/drawing/2014/main" id="{5164C1DB-5262-51B2-86CA-B59D24813DF5}"/>
                </a:ext>
              </a:extLst>
            </p:cNvPr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84" name="Google Shape;1421;p70">
              <a:extLst>
                <a:ext uri="{FF2B5EF4-FFF2-40B4-BE49-F238E27FC236}">
                  <a16:creationId xmlns:a16="http://schemas.microsoft.com/office/drawing/2014/main" id="{0A57A62D-BBE8-E74F-1671-7655E7AAF742}"/>
                </a:ext>
              </a:extLst>
            </p:cNvPr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485" name="Google Shape;1422;p70">
            <a:extLst>
              <a:ext uri="{FF2B5EF4-FFF2-40B4-BE49-F238E27FC236}">
                <a16:creationId xmlns:a16="http://schemas.microsoft.com/office/drawing/2014/main" id="{C3E080BA-7390-AC36-779A-15BA90E155FB}"/>
              </a:ext>
            </a:extLst>
          </p:cNvPr>
          <p:cNvGrpSpPr/>
          <p:nvPr/>
        </p:nvGrpSpPr>
        <p:grpSpPr>
          <a:xfrm>
            <a:off x="16014368" y="7883543"/>
            <a:ext cx="369968" cy="320742"/>
            <a:chOff x="5037700" y="2430325"/>
            <a:chExt cx="75950" cy="65850"/>
          </a:xfrm>
        </p:grpSpPr>
        <p:sp>
          <p:nvSpPr>
            <p:cNvPr id="486" name="Google Shape;1423;p70">
              <a:extLst>
                <a:ext uri="{FF2B5EF4-FFF2-40B4-BE49-F238E27FC236}">
                  <a16:creationId xmlns:a16="http://schemas.microsoft.com/office/drawing/2014/main" id="{FE70AF55-8D78-A84F-69CC-B542E0D3B5DE}"/>
                </a:ext>
              </a:extLst>
            </p:cNvPr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87" name="Google Shape;1424;p70">
              <a:extLst>
                <a:ext uri="{FF2B5EF4-FFF2-40B4-BE49-F238E27FC236}">
                  <a16:creationId xmlns:a16="http://schemas.microsoft.com/office/drawing/2014/main" id="{08D46F4F-0F90-578E-6D63-D6554C5222AC}"/>
                </a:ext>
              </a:extLst>
            </p:cNvPr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488" name="Google Shape;1425;p70">
            <a:extLst>
              <a:ext uri="{FF2B5EF4-FFF2-40B4-BE49-F238E27FC236}">
                <a16:creationId xmlns:a16="http://schemas.microsoft.com/office/drawing/2014/main" id="{BD597778-FC1C-432C-46BB-15EAF2687EEF}"/>
              </a:ext>
            </a:extLst>
          </p:cNvPr>
          <p:cNvGrpSpPr/>
          <p:nvPr/>
        </p:nvGrpSpPr>
        <p:grpSpPr>
          <a:xfrm>
            <a:off x="14853378" y="7416447"/>
            <a:ext cx="346028" cy="195258"/>
            <a:chOff x="4756975" y="2341800"/>
            <a:chExt cx="91975" cy="51925"/>
          </a:xfrm>
        </p:grpSpPr>
        <p:sp>
          <p:nvSpPr>
            <p:cNvPr id="489" name="Google Shape;1426;p70">
              <a:extLst>
                <a:ext uri="{FF2B5EF4-FFF2-40B4-BE49-F238E27FC236}">
                  <a16:creationId xmlns:a16="http://schemas.microsoft.com/office/drawing/2014/main" id="{27B83333-608B-E66D-FEA4-10F759F714D6}"/>
                </a:ext>
              </a:extLst>
            </p:cNvPr>
            <p:cNvSpPr/>
            <p:nvPr/>
          </p:nvSpPr>
          <p:spPr>
            <a:xfrm>
              <a:off x="4756975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90" name="Google Shape;1427;p70">
              <a:extLst>
                <a:ext uri="{FF2B5EF4-FFF2-40B4-BE49-F238E27FC236}">
                  <a16:creationId xmlns:a16="http://schemas.microsoft.com/office/drawing/2014/main" id="{352F3576-A490-EC20-961F-C1B1EA077333}"/>
                </a:ext>
              </a:extLst>
            </p:cNvPr>
            <p:cNvSpPr/>
            <p:nvPr/>
          </p:nvSpPr>
          <p:spPr>
            <a:xfrm>
              <a:off x="4777350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91" name="Google Shape;1428;p70">
              <a:extLst>
                <a:ext uri="{FF2B5EF4-FFF2-40B4-BE49-F238E27FC236}">
                  <a16:creationId xmlns:a16="http://schemas.microsoft.com/office/drawing/2014/main" id="{84140641-3C3F-D5A9-51ED-B75E6374E3F0}"/>
                </a:ext>
              </a:extLst>
            </p:cNvPr>
            <p:cNvSpPr/>
            <p:nvPr/>
          </p:nvSpPr>
          <p:spPr>
            <a:xfrm>
              <a:off x="4797725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92" name="Google Shape;1429;p70">
              <a:extLst>
                <a:ext uri="{FF2B5EF4-FFF2-40B4-BE49-F238E27FC236}">
                  <a16:creationId xmlns:a16="http://schemas.microsoft.com/office/drawing/2014/main" id="{39BA57E7-8652-2CCB-CBCE-F91FFFEFE957}"/>
                </a:ext>
              </a:extLst>
            </p:cNvPr>
            <p:cNvSpPr/>
            <p:nvPr/>
          </p:nvSpPr>
          <p:spPr>
            <a:xfrm>
              <a:off x="4818100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93" name="Google Shape;1430;p70">
              <a:extLst>
                <a:ext uri="{FF2B5EF4-FFF2-40B4-BE49-F238E27FC236}">
                  <a16:creationId xmlns:a16="http://schemas.microsoft.com/office/drawing/2014/main" id="{7FD95AC5-B850-4AF2-54A5-F92B5519FAB6}"/>
                </a:ext>
              </a:extLst>
            </p:cNvPr>
            <p:cNvSpPr/>
            <p:nvPr/>
          </p:nvSpPr>
          <p:spPr>
            <a:xfrm>
              <a:off x="4768675" y="2352625"/>
              <a:ext cx="8875" cy="9025"/>
            </a:xfrm>
            <a:custGeom>
              <a:avLst/>
              <a:gdLst/>
              <a:ahLst/>
              <a:cxnLst/>
              <a:rect l="l" t="t" r="r" b="b"/>
              <a:pathLst>
                <a:path w="355" h="361" extrusionOk="0">
                  <a:moveTo>
                    <a:pt x="174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74" y="361"/>
                  </a:cubicBezTo>
                  <a:cubicBezTo>
                    <a:pt x="275" y="361"/>
                    <a:pt x="354" y="281"/>
                    <a:pt x="354" y="181"/>
                  </a:cubicBezTo>
                  <a:cubicBezTo>
                    <a:pt x="354" y="87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94" name="Google Shape;1431;p70">
              <a:extLst>
                <a:ext uri="{FF2B5EF4-FFF2-40B4-BE49-F238E27FC236}">
                  <a16:creationId xmlns:a16="http://schemas.microsoft.com/office/drawing/2014/main" id="{E851E207-265D-DDEF-FAAF-D10ED0C3A682}"/>
                </a:ext>
              </a:extLst>
            </p:cNvPr>
            <p:cNvSpPr/>
            <p:nvPr/>
          </p:nvSpPr>
          <p:spPr>
            <a:xfrm>
              <a:off x="4787425" y="2352625"/>
              <a:ext cx="10500" cy="9125"/>
            </a:xfrm>
            <a:custGeom>
              <a:avLst/>
              <a:gdLst/>
              <a:ahLst/>
              <a:cxnLst/>
              <a:rect l="l" t="t" r="r" b="b"/>
              <a:pathLst>
                <a:path w="420" h="365" extrusionOk="0">
                  <a:moveTo>
                    <a:pt x="239" y="0"/>
                  </a:moveTo>
                  <a:cubicBezTo>
                    <a:pt x="80" y="0"/>
                    <a:pt x="1" y="195"/>
                    <a:pt x="116" y="310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2"/>
                    <a:pt x="419" y="181"/>
                  </a:cubicBezTo>
                  <a:cubicBezTo>
                    <a:pt x="419" y="87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95" name="Google Shape;1432;p70">
              <a:extLst>
                <a:ext uri="{FF2B5EF4-FFF2-40B4-BE49-F238E27FC236}">
                  <a16:creationId xmlns:a16="http://schemas.microsoft.com/office/drawing/2014/main" id="{5811D1C9-C474-839D-FA18-3B8832CD1A70}"/>
                </a:ext>
              </a:extLst>
            </p:cNvPr>
            <p:cNvSpPr/>
            <p:nvPr/>
          </p:nvSpPr>
          <p:spPr>
            <a:xfrm>
              <a:off x="4809250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96" name="Google Shape;1433;p70">
              <a:extLst>
                <a:ext uri="{FF2B5EF4-FFF2-40B4-BE49-F238E27FC236}">
                  <a16:creationId xmlns:a16="http://schemas.microsoft.com/office/drawing/2014/main" id="{ED22B8C1-78B1-2880-1552-4C92BAD85330}"/>
                </a:ext>
              </a:extLst>
            </p:cNvPr>
            <p:cNvSpPr/>
            <p:nvPr/>
          </p:nvSpPr>
          <p:spPr>
            <a:xfrm>
              <a:off x="4829625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97" name="Google Shape;1434;p70">
              <a:extLst>
                <a:ext uri="{FF2B5EF4-FFF2-40B4-BE49-F238E27FC236}">
                  <a16:creationId xmlns:a16="http://schemas.microsoft.com/office/drawing/2014/main" id="{E3328ADC-3B24-C9C5-29E3-AAE3EE6410EB}"/>
                </a:ext>
              </a:extLst>
            </p:cNvPr>
            <p:cNvSpPr/>
            <p:nvPr/>
          </p:nvSpPr>
          <p:spPr>
            <a:xfrm>
              <a:off x="4777350" y="2363250"/>
              <a:ext cx="10650" cy="9025"/>
            </a:xfrm>
            <a:custGeom>
              <a:avLst/>
              <a:gdLst/>
              <a:ahLst/>
              <a:cxnLst/>
              <a:rect l="l" t="t" r="r" b="b"/>
              <a:pathLst>
                <a:path w="426" h="361" extrusionOk="0">
                  <a:moveTo>
                    <a:pt x="245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2" y="345"/>
                    <a:pt x="197" y="361"/>
                    <a:pt x="241" y="361"/>
                  </a:cubicBezTo>
                  <a:cubicBezTo>
                    <a:pt x="335" y="361"/>
                    <a:pt x="426" y="289"/>
                    <a:pt x="426" y="181"/>
                  </a:cubicBezTo>
                  <a:cubicBezTo>
                    <a:pt x="426" y="80"/>
                    <a:pt x="339" y="1"/>
                    <a:pt x="24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98" name="Google Shape;1435;p70">
              <a:extLst>
                <a:ext uri="{FF2B5EF4-FFF2-40B4-BE49-F238E27FC236}">
                  <a16:creationId xmlns:a16="http://schemas.microsoft.com/office/drawing/2014/main" id="{6DAC7F8B-9D26-394B-87E6-9216492F5F3D}"/>
                </a:ext>
              </a:extLst>
            </p:cNvPr>
            <p:cNvSpPr/>
            <p:nvPr/>
          </p:nvSpPr>
          <p:spPr>
            <a:xfrm>
              <a:off x="479772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499" name="Google Shape;1436;p70">
              <a:extLst>
                <a:ext uri="{FF2B5EF4-FFF2-40B4-BE49-F238E27FC236}">
                  <a16:creationId xmlns:a16="http://schemas.microsoft.com/office/drawing/2014/main" id="{0F2D9668-92BE-C299-988A-E5DBCB5371D1}"/>
                </a:ext>
              </a:extLst>
            </p:cNvPr>
            <p:cNvSpPr/>
            <p:nvPr/>
          </p:nvSpPr>
          <p:spPr>
            <a:xfrm>
              <a:off x="4818100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00" name="Google Shape;1437;p70">
              <a:extLst>
                <a:ext uri="{FF2B5EF4-FFF2-40B4-BE49-F238E27FC236}">
                  <a16:creationId xmlns:a16="http://schemas.microsoft.com/office/drawing/2014/main" id="{CF59FF19-8074-5FCF-5B56-7680C4FCBB47}"/>
                </a:ext>
              </a:extLst>
            </p:cNvPr>
            <p:cNvSpPr/>
            <p:nvPr/>
          </p:nvSpPr>
          <p:spPr>
            <a:xfrm>
              <a:off x="483847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08" y="311"/>
                  </a:cubicBezTo>
                  <a:cubicBezTo>
                    <a:pt x="145" y="345"/>
                    <a:pt x="190" y="361"/>
                    <a:pt x="233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01" name="Google Shape;1438;p70">
              <a:extLst>
                <a:ext uri="{FF2B5EF4-FFF2-40B4-BE49-F238E27FC236}">
                  <a16:creationId xmlns:a16="http://schemas.microsoft.com/office/drawing/2014/main" id="{EDE15384-C0BF-78B2-4476-476F94B45FA0}"/>
                </a:ext>
              </a:extLst>
            </p:cNvPr>
            <p:cNvSpPr/>
            <p:nvPr/>
          </p:nvSpPr>
          <p:spPr>
            <a:xfrm>
              <a:off x="4768675" y="2374075"/>
              <a:ext cx="8875" cy="9050"/>
            </a:xfrm>
            <a:custGeom>
              <a:avLst/>
              <a:gdLst/>
              <a:ahLst/>
              <a:cxnLst/>
              <a:rect l="l" t="t" r="r" b="b"/>
              <a:pathLst>
                <a:path w="355" h="362" extrusionOk="0">
                  <a:moveTo>
                    <a:pt x="174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74" y="361"/>
                  </a:cubicBezTo>
                  <a:cubicBezTo>
                    <a:pt x="275" y="361"/>
                    <a:pt x="354" y="282"/>
                    <a:pt x="354" y="181"/>
                  </a:cubicBezTo>
                  <a:cubicBezTo>
                    <a:pt x="354" y="80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02" name="Google Shape;1439;p70">
              <a:extLst>
                <a:ext uri="{FF2B5EF4-FFF2-40B4-BE49-F238E27FC236}">
                  <a16:creationId xmlns:a16="http://schemas.microsoft.com/office/drawing/2014/main" id="{A251BF37-7CB2-A755-EB90-8451B1E0A86B}"/>
                </a:ext>
              </a:extLst>
            </p:cNvPr>
            <p:cNvSpPr/>
            <p:nvPr/>
          </p:nvSpPr>
          <p:spPr>
            <a:xfrm>
              <a:off x="4787425" y="2374075"/>
              <a:ext cx="10500" cy="9150"/>
            </a:xfrm>
            <a:custGeom>
              <a:avLst/>
              <a:gdLst/>
              <a:ahLst/>
              <a:cxnLst/>
              <a:rect l="l" t="t" r="r" b="b"/>
              <a:pathLst>
                <a:path w="420" h="366" extrusionOk="0">
                  <a:moveTo>
                    <a:pt x="239" y="0"/>
                  </a:moveTo>
                  <a:cubicBezTo>
                    <a:pt x="80" y="0"/>
                    <a:pt x="1" y="195"/>
                    <a:pt x="116" y="311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3"/>
                    <a:pt x="419" y="181"/>
                  </a:cubicBezTo>
                  <a:cubicBezTo>
                    <a:pt x="419" y="80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03" name="Google Shape;1440;p70">
              <a:extLst>
                <a:ext uri="{FF2B5EF4-FFF2-40B4-BE49-F238E27FC236}">
                  <a16:creationId xmlns:a16="http://schemas.microsoft.com/office/drawing/2014/main" id="{47FA4BE2-E899-C422-28EC-AC97208D63D5}"/>
                </a:ext>
              </a:extLst>
            </p:cNvPr>
            <p:cNvSpPr/>
            <p:nvPr/>
          </p:nvSpPr>
          <p:spPr>
            <a:xfrm>
              <a:off x="4809250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04" name="Google Shape;1441;p70">
              <a:extLst>
                <a:ext uri="{FF2B5EF4-FFF2-40B4-BE49-F238E27FC236}">
                  <a16:creationId xmlns:a16="http://schemas.microsoft.com/office/drawing/2014/main" id="{4ED75651-CFDE-2577-1D12-B3C167154139}"/>
                </a:ext>
              </a:extLst>
            </p:cNvPr>
            <p:cNvSpPr/>
            <p:nvPr/>
          </p:nvSpPr>
          <p:spPr>
            <a:xfrm>
              <a:off x="4829625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05" name="Google Shape;1442;p70">
              <a:extLst>
                <a:ext uri="{FF2B5EF4-FFF2-40B4-BE49-F238E27FC236}">
                  <a16:creationId xmlns:a16="http://schemas.microsoft.com/office/drawing/2014/main" id="{6795597A-0A09-EEB0-2899-BCB6450CFA7E}"/>
                </a:ext>
              </a:extLst>
            </p:cNvPr>
            <p:cNvSpPr/>
            <p:nvPr/>
          </p:nvSpPr>
          <p:spPr>
            <a:xfrm>
              <a:off x="4756975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06" name="Google Shape;1443;p70">
              <a:extLst>
                <a:ext uri="{FF2B5EF4-FFF2-40B4-BE49-F238E27FC236}">
                  <a16:creationId xmlns:a16="http://schemas.microsoft.com/office/drawing/2014/main" id="{CF3FFBFD-2BC2-FDC0-1ADE-64B538B6B742}"/>
                </a:ext>
              </a:extLst>
            </p:cNvPr>
            <p:cNvSpPr/>
            <p:nvPr/>
          </p:nvSpPr>
          <p:spPr>
            <a:xfrm>
              <a:off x="4777350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07" name="Google Shape;1444;p70">
              <a:extLst>
                <a:ext uri="{FF2B5EF4-FFF2-40B4-BE49-F238E27FC236}">
                  <a16:creationId xmlns:a16="http://schemas.microsoft.com/office/drawing/2014/main" id="{B88FA36B-8F7A-2E8B-3E0D-10FDFB73C49A}"/>
                </a:ext>
              </a:extLst>
            </p:cNvPr>
            <p:cNvSpPr/>
            <p:nvPr/>
          </p:nvSpPr>
          <p:spPr>
            <a:xfrm>
              <a:off x="4797725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08" name="Google Shape;1445;p70">
              <a:extLst>
                <a:ext uri="{FF2B5EF4-FFF2-40B4-BE49-F238E27FC236}">
                  <a16:creationId xmlns:a16="http://schemas.microsoft.com/office/drawing/2014/main" id="{614ACC36-C7BD-E95D-A6D3-C90E6C68E132}"/>
                </a:ext>
              </a:extLst>
            </p:cNvPr>
            <p:cNvSpPr/>
            <p:nvPr/>
          </p:nvSpPr>
          <p:spPr>
            <a:xfrm>
              <a:off x="4818100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grpSp>
        <p:nvGrpSpPr>
          <p:cNvPr id="509" name="Google Shape;1446;p70">
            <a:extLst>
              <a:ext uri="{FF2B5EF4-FFF2-40B4-BE49-F238E27FC236}">
                <a16:creationId xmlns:a16="http://schemas.microsoft.com/office/drawing/2014/main" id="{7515357F-F77F-5932-0549-4BA53F198D43}"/>
              </a:ext>
            </a:extLst>
          </p:cNvPr>
          <p:cNvGrpSpPr/>
          <p:nvPr/>
        </p:nvGrpSpPr>
        <p:grpSpPr>
          <a:xfrm>
            <a:off x="15387253" y="8393841"/>
            <a:ext cx="424994" cy="351522"/>
            <a:chOff x="4943575" y="2516350"/>
            <a:chExt cx="98675" cy="81700"/>
          </a:xfrm>
        </p:grpSpPr>
        <p:sp>
          <p:nvSpPr>
            <p:cNvPr id="510" name="Google Shape;1447;p70">
              <a:extLst>
                <a:ext uri="{FF2B5EF4-FFF2-40B4-BE49-F238E27FC236}">
                  <a16:creationId xmlns:a16="http://schemas.microsoft.com/office/drawing/2014/main" id="{C9221909-52E5-51BC-88FB-1FB74D3D49BB}"/>
                </a:ext>
              </a:extLst>
            </p:cNvPr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11" name="Google Shape;1448;p70">
              <a:extLst>
                <a:ext uri="{FF2B5EF4-FFF2-40B4-BE49-F238E27FC236}">
                  <a16:creationId xmlns:a16="http://schemas.microsoft.com/office/drawing/2014/main" id="{F8160D51-1B5A-017F-0EDE-25FCE31AC5CC}"/>
                </a:ext>
              </a:extLst>
            </p:cNvPr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12" name="Google Shape;1449;p70">
              <a:extLst>
                <a:ext uri="{FF2B5EF4-FFF2-40B4-BE49-F238E27FC236}">
                  <a16:creationId xmlns:a16="http://schemas.microsoft.com/office/drawing/2014/main" id="{AE7CF359-BA4C-9D10-6E22-BACA499A539A}"/>
                </a:ext>
              </a:extLst>
            </p:cNvPr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13" name="Google Shape;1450;p70">
              <a:extLst>
                <a:ext uri="{FF2B5EF4-FFF2-40B4-BE49-F238E27FC236}">
                  <a16:creationId xmlns:a16="http://schemas.microsoft.com/office/drawing/2014/main" id="{8F560652-973B-7296-9BA7-AEE5C5DBCBA4}"/>
                </a:ext>
              </a:extLst>
            </p:cNvPr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14" name="Google Shape;1451;p70">
              <a:extLst>
                <a:ext uri="{FF2B5EF4-FFF2-40B4-BE49-F238E27FC236}">
                  <a16:creationId xmlns:a16="http://schemas.microsoft.com/office/drawing/2014/main" id="{B68487F0-1A12-3337-A2A7-C8F6845C571E}"/>
                </a:ext>
              </a:extLst>
            </p:cNvPr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15" name="Google Shape;1452;p70">
              <a:extLst>
                <a:ext uri="{FF2B5EF4-FFF2-40B4-BE49-F238E27FC236}">
                  <a16:creationId xmlns:a16="http://schemas.microsoft.com/office/drawing/2014/main" id="{FB775604-EDB3-35EA-E6A6-1C29D45DA116}"/>
                </a:ext>
              </a:extLst>
            </p:cNvPr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16" name="Google Shape;1453;p70">
              <a:extLst>
                <a:ext uri="{FF2B5EF4-FFF2-40B4-BE49-F238E27FC236}">
                  <a16:creationId xmlns:a16="http://schemas.microsoft.com/office/drawing/2014/main" id="{503B2A21-83FC-93AE-6729-DD7F04048903}"/>
                </a:ext>
              </a:extLst>
            </p:cNvPr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17" name="Google Shape;1454;p70">
              <a:extLst>
                <a:ext uri="{FF2B5EF4-FFF2-40B4-BE49-F238E27FC236}">
                  <a16:creationId xmlns:a16="http://schemas.microsoft.com/office/drawing/2014/main" id="{8AD6DD66-FDA0-7394-AB80-66A5F8EE46A3}"/>
                </a:ext>
              </a:extLst>
            </p:cNvPr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18" name="Google Shape;1455;p70">
              <a:extLst>
                <a:ext uri="{FF2B5EF4-FFF2-40B4-BE49-F238E27FC236}">
                  <a16:creationId xmlns:a16="http://schemas.microsoft.com/office/drawing/2014/main" id="{2953A23C-6D35-9ED8-956A-BA24B5756844}"/>
                </a:ext>
              </a:extLst>
            </p:cNvPr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19" name="Google Shape;1456;p70">
              <a:extLst>
                <a:ext uri="{FF2B5EF4-FFF2-40B4-BE49-F238E27FC236}">
                  <a16:creationId xmlns:a16="http://schemas.microsoft.com/office/drawing/2014/main" id="{E9123DE0-3FBF-13C2-184F-0D881FCCC6A3}"/>
                </a:ext>
              </a:extLst>
            </p:cNvPr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20" name="Google Shape;1457;p70">
              <a:extLst>
                <a:ext uri="{FF2B5EF4-FFF2-40B4-BE49-F238E27FC236}">
                  <a16:creationId xmlns:a16="http://schemas.microsoft.com/office/drawing/2014/main" id="{E923A7C2-B7AE-880C-B6DA-2949C070EDB1}"/>
                </a:ext>
              </a:extLst>
            </p:cNvPr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21" name="Google Shape;1458;p70">
              <a:extLst>
                <a:ext uri="{FF2B5EF4-FFF2-40B4-BE49-F238E27FC236}">
                  <a16:creationId xmlns:a16="http://schemas.microsoft.com/office/drawing/2014/main" id="{76D43FBC-6889-EA37-E47F-C060866E4B05}"/>
                </a:ext>
              </a:extLst>
            </p:cNvPr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22" name="Google Shape;1459;p70">
              <a:extLst>
                <a:ext uri="{FF2B5EF4-FFF2-40B4-BE49-F238E27FC236}">
                  <a16:creationId xmlns:a16="http://schemas.microsoft.com/office/drawing/2014/main" id="{4BC2DD28-14EF-438C-DBC2-88CC15BFACC4}"/>
                </a:ext>
              </a:extLst>
            </p:cNvPr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23" name="Google Shape;1460;p70">
              <a:extLst>
                <a:ext uri="{FF2B5EF4-FFF2-40B4-BE49-F238E27FC236}">
                  <a16:creationId xmlns:a16="http://schemas.microsoft.com/office/drawing/2014/main" id="{183EA5F2-79EC-3177-A5C0-0903FE367C2E}"/>
                </a:ext>
              </a:extLst>
            </p:cNvPr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24" name="Google Shape;1461;p70">
              <a:extLst>
                <a:ext uri="{FF2B5EF4-FFF2-40B4-BE49-F238E27FC236}">
                  <a16:creationId xmlns:a16="http://schemas.microsoft.com/office/drawing/2014/main" id="{595BC2DD-142F-3DDA-F5BB-03D81E949ABF}"/>
                </a:ext>
              </a:extLst>
            </p:cNvPr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25" name="Google Shape;1462;p70">
              <a:extLst>
                <a:ext uri="{FF2B5EF4-FFF2-40B4-BE49-F238E27FC236}">
                  <a16:creationId xmlns:a16="http://schemas.microsoft.com/office/drawing/2014/main" id="{9D5B5884-8F7F-3C7A-4FD3-15659948AE1D}"/>
                </a:ext>
              </a:extLst>
            </p:cNvPr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26" name="Google Shape;1463;p70">
              <a:extLst>
                <a:ext uri="{FF2B5EF4-FFF2-40B4-BE49-F238E27FC236}">
                  <a16:creationId xmlns:a16="http://schemas.microsoft.com/office/drawing/2014/main" id="{803172B0-CF63-AB2E-2F2A-B324AE67D8FB}"/>
                </a:ext>
              </a:extLst>
            </p:cNvPr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27" name="Google Shape;1464;p70">
              <a:extLst>
                <a:ext uri="{FF2B5EF4-FFF2-40B4-BE49-F238E27FC236}">
                  <a16:creationId xmlns:a16="http://schemas.microsoft.com/office/drawing/2014/main" id="{0A4A15BA-B16B-BDB8-1BA6-7A339B1019C3}"/>
                </a:ext>
              </a:extLst>
            </p:cNvPr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28" name="Google Shape;1465;p70">
              <a:extLst>
                <a:ext uri="{FF2B5EF4-FFF2-40B4-BE49-F238E27FC236}">
                  <a16:creationId xmlns:a16="http://schemas.microsoft.com/office/drawing/2014/main" id="{27E7D6DF-92A8-29A6-69F3-51E3D905EB2C}"/>
                </a:ext>
              </a:extLst>
            </p:cNvPr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29" name="Google Shape;1466;p70">
              <a:extLst>
                <a:ext uri="{FF2B5EF4-FFF2-40B4-BE49-F238E27FC236}">
                  <a16:creationId xmlns:a16="http://schemas.microsoft.com/office/drawing/2014/main" id="{12554486-4B64-AD1B-0062-3453D3014124}"/>
                </a:ext>
              </a:extLst>
            </p:cNvPr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30" name="Google Shape;1467;p70">
              <a:extLst>
                <a:ext uri="{FF2B5EF4-FFF2-40B4-BE49-F238E27FC236}">
                  <a16:creationId xmlns:a16="http://schemas.microsoft.com/office/drawing/2014/main" id="{2A079DE8-4035-F1A6-2D24-B5A903F4558B}"/>
                </a:ext>
              </a:extLst>
            </p:cNvPr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31" name="Google Shape;1468;p70">
              <a:extLst>
                <a:ext uri="{FF2B5EF4-FFF2-40B4-BE49-F238E27FC236}">
                  <a16:creationId xmlns:a16="http://schemas.microsoft.com/office/drawing/2014/main" id="{D05E2CBA-BF5E-E07F-EE56-919A7E84ECF4}"/>
                </a:ext>
              </a:extLst>
            </p:cNvPr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32" name="Google Shape;1469;p70">
              <a:extLst>
                <a:ext uri="{FF2B5EF4-FFF2-40B4-BE49-F238E27FC236}">
                  <a16:creationId xmlns:a16="http://schemas.microsoft.com/office/drawing/2014/main" id="{39274DEA-2B89-ED6A-DE87-84086091D397}"/>
                </a:ext>
              </a:extLst>
            </p:cNvPr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33" name="Google Shape;1470;p70">
              <a:extLst>
                <a:ext uri="{FF2B5EF4-FFF2-40B4-BE49-F238E27FC236}">
                  <a16:creationId xmlns:a16="http://schemas.microsoft.com/office/drawing/2014/main" id="{8455BC3B-441F-78D1-F8D2-DDDE25CE6E13}"/>
                </a:ext>
              </a:extLst>
            </p:cNvPr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34" name="Google Shape;1471;p70">
              <a:extLst>
                <a:ext uri="{FF2B5EF4-FFF2-40B4-BE49-F238E27FC236}">
                  <a16:creationId xmlns:a16="http://schemas.microsoft.com/office/drawing/2014/main" id="{CE89E42E-B451-613D-EDAD-5592EDBBB066}"/>
                </a:ext>
              </a:extLst>
            </p:cNvPr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35" name="Google Shape;1472;p70">
              <a:extLst>
                <a:ext uri="{FF2B5EF4-FFF2-40B4-BE49-F238E27FC236}">
                  <a16:creationId xmlns:a16="http://schemas.microsoft.com/office/drawing/2014/main" id="{5D1233AE-C576-7CA4-727F-997878DC0225}"/>
                </a:ext>
              </a:extLst>
            </p:cNvPr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36" name="Google Shape;1473;p70">
              <a:extLst>
                <a:ext uri="{FF2B5EF4-FFF2-40B4-BE49-F238E27FC236}">
                  <a16:creationId xmlns:a16="http://schemas.microsoft.com/office/drawing/2014/main" id="{2D5C43CB-9543-0C1B-39AA-07BCD33F58BB}"/>
                </a:ext>
              </a:extLst>
            </p:cNvPr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37" name="Google Shape;1474;p70">
              <a:extLst>
                <a:ext uri="{FF2B5EF4-FFF2-40B4-BE49-F238E27FC236}">
                  <a16:creationId xmlns:a16="http://schemas.microsoft.com/office/drawing/2014/main" id="{9F7AB304-DBC0-134E-4E49-787F84FC8F40}"/>
                </a:ext>
              </a:extLst>
            </p:cNvPr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38" name="Google Shape;1475;p70">
              <a:extLst>
                <a:ext uri="{FF2B5EF4-FFF2-40B4-BE49-F238E27FC236}">
                  <a16:creationId xmlns:a16="http://schemas.microsoft.com/office/drawing/2014/main" id="{4C29E0AA-C741-68D6-1908-E2FAD5D021A5}"/>
                </a:ext>
              </a:extLst>
            </p:cNvPr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39" name="Google Shape;1476;p70">
              <a:extLst>
                <a:ext uri="{FF2B5EF4-FFF2-40B4-BE49-F238E27FC236}">
                  <a16:creationId xmlns:a16="http://schemas.microsoft.com/office/drawing/2014/main" id="{31401E45-F57F-09DD-CE83-F11A5CD539B7}"/>
                </a:ext>
              </a:extLst>
            </p:cNvPr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40" name="Google Shape;1477;p70">
              <a:extLst>
                <a:ext uri="{FF2B5EF4-FFF2-40B4-BE49-F238E27FC236}">
                  <a16:creationId xmlns:a16="http://schemas.microsoft.com/office/drawing/2014/main" id="{385A8D78-E8C3-6F43-892E-3F84726032C9}"/>
                </a:ext>
              </a:extLst>
            </p:cNvPr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41" name="Google Shape;1478;p70">
              <a:extLst>
                <a:ext uri="{FF2B5EF4-FFF2-40B4-BE49-F238E27FC236}">
                  <a16:creationId xmlns:a16="http://schemas.microsoft.com/office/drawing/2014/main" id="{D4C583EA-0BEF-37C4-55B5-AAD111BA2E06}"/>
                </a:ext>
              </a:extLst>
            </p:cNvPr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42" name="Google Shape;1479;p70">
              <a:extLst>
                <a:ext uri="{FF2B5EF4-FFF2-40B4-BE49-F238E27FC236}">
                  <a16:creationId xmlns:a16="http://schemas.microsoft.com/office/drawing/2014/main" id="{B5F3C2EE-74D7-2016-E1E9-146FD63BB69F}"/>
                </a:ext>
              </a:extLst>
            </p:cNvPr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43" name="Google Shape;1480;p70">
              <a:extLst>
                <a:ext uri="{FF2B5EF4-FFF2-40B4-BE49-F238E27FC236}">
                  <a16:creationId xmlns:a16="http://schemas.microsoft.com/office/drawing/2014/main" id="{1B8F4D78-0473-6007-6141-21FA5F4714BF}"/>
                </a:ext>
              </a:extLst>
            </p:cNvPr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44" name="Google Shape;1481;p70">
              <a:extLst>
                <a:ext uri="{FF2B5EF4-FFF2-40B4-BE49-F238E27FC236}">
                  <a16:creationId xmlns:a16="http://schemas.microsoft.com/office/drawing/2014/main" id="{773B6597-B648-EEC7-14F3-5D34329CB367}"/>
                </a:ext>
              </a:extLst>
            </p:cNvPr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45" name="Google Shape;1482;p70">
              <a:extLst>
                <a:ext uri="{FF2B5EF4-FFF2-40B4-BE49-F238E27FC236}">
                  <a16:creationId xmlns:a16="http://schemas.microsoft.com/office/drawing/2014/main" id="{E02424F9-BB84-50BB-2FD9-E89065E8DA72}"/>
                </a:ext>
              </a:extLst>
            </p:cNvPr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46" name="Google Shape;1483;p70">
              <a:extLst>
                <a:ext uri="{FF2B5EF4-FFF2-40B4-BE49-F238E27FC236}">
                  <a16:creationId xmlns:a16="http://schemas.microsoft.com/office/drawing/2014/main" id="{B1D6D62C-7416-2251-E1F1-3B16CA38DDC5}"/>
                </a:ext>
              </a:extLst>
            </p:cNvPr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47" name="Google Shape;1484;p70">
              <a:extLst>
                <a:ext uri="{FF2B5EF4-FFF2-40B4-BE49-F238E27FC236}">
                  <a16:creationId xmlns:a16="http://schemas.microsoft.com/office/drawing/2014/main" id="{0F2962CC-572E-4812-D0AB-52F5305F4215}"/>
                </a:ext>
              </a:extLst>
            </p:cNvPr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48" name="Google Shape;1485;p70">
              <a:extLst>
                <a:ext uri="{FF2B5EF4-FFF2-40B4-BE49-F238E27FC236}">
                  <a16:creationId xmlns:a16="http://schemas.microsoft.com/office/drawing/2014/main" id="{F06A61A9-47AA-EEF1-939C-CE7B85BD6AEB}"/>
                </a:ext>
              </a:extLst>
            </p:cNvPr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49" name="Google Shape;1486;p70">
              <a:extLst>
                <a:ext uri="{FF2B5EF4-FFF2-40B4-BE49-F238E27FC236}">
                  <a16:creationId xmlns:a16="http://schemas.microsoft.com/office/drawing/2014/main" id="{FFC544A9-0DFB-B7E9-C0F4-B58858C42324}"/>
                </a:ext>
              </a:extLst>
            </p:cNvPr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50" name="Google Shape;1487;p70">
              <a:extLst>
                <a:ext uri="{FF2B5EF4-FFF2-40B4-BE49-F238E27FC236}">
                  <a16:creationId xmlns:a16="http://schemas.microsoft.com/office/drawing/2014/main" id="{D3F3F504-298C-B544-35FE-D2DD4C45E916}"/>
                </a:ext>
              </a:extLst>
            </p:cNvPr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51" name="Google Shape;1488;p70">
              <a:extLst>
                <a:ext uri="{FF2B5EF4-FFF2-40B4-BE49-F238E27FC236}">
                  <a16:creationId xmlns:a16="http://schemas.microsoft.com/office/drawing/2014/main" id="{9031C0B9-0F83-B7CA-6D63-BD12950B5C77}"/>
                </a:ext>
              </a:extLst>
            </p:cNvPr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52" name="Google Shape;1489;p70">
              <a:extLst>
                <a:ext uri="{FF2B5EF4-FFF2-40B4-BE49-F238E27FC236}">
                  <a16:creationId xmlns:a16="http://schemas.microsoft.com/office/drawing/2014/main" id="{C2172BDA-54EE-C854-7674-933C19F1937A}"/>
                </a:ext>
              </a:extLst>
            </p:cNvPr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53" name="Google Shape;1490;p70">
              <a:extLst>
                <a:ext uri="{FF2B5EF4-FFF2-40B4-BE49-F238E27FC236}">
                  <a16:creationId xmlns:a16="http://schemas.microsoft.com/office/drawing/2014/main" id="{9E763355-733F-D903-9CB7-236BF82D1ED2}"/>
                </a:ext>
              </a:extLst>
            </p:cNvPr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54" name="Google Shape;1491;p70">
              <a:extLst>
                <a:ext uri="{FF2B5EF4-FFF2-40B4-BE49-F238E27FC236}">
                  <a16:creationId xmlns:a16="http://schemas.microsoft.com/office/drawing/2014/main" id="{40A064D9-82BC-6260-D7DA-212113A413AC}"/>
                </a:ext>
              </a:extLst>
            </p:cNvPr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55" name="Google Shape;1492;p70">
              <a:extLst>
                <a:ext uri="{FF2B5EF4-FFF2-40B4-BE49-F238E27FC236}">
                  <a16:creationId xmlns:a16="http://schemas.microsoft.com/office/drawing/2014/main" id="{A5741CB1-354E-9F3B-2FF0-AEC5CA6DF433}"/>
                </a:ext>
              </a:extLst>
            </p:cNvPr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56" name="Google Shape;1493;p70">
              <a:extLst>
                <a:ext uri="{FF2B5EF4-FFF2-40B4-BE49-F238E27FC236}">
                  <a16:creationId xmlns:a16="http://schemas.microsoft.com/office/drawing/2014/main" id="{11AE153A-9535-0ABC-FBE0-057DD56B0E9E}"/>
                </a:ext>
              </a:extLst>
            </p:cNvPr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57" name="Google Shape;1494;p70">
              <a:extLst>
                <a:ext uri="{FF2B5EF4-FFF2-40B4-BE49-F238E27FC236}">
                  <a16:creationId xmlns:a16="http://schemas.microsoft.com/office/drawing/2014/main" id="{0081A268-598D-F5DE-DA62-ED20FE6EF7C1}"/>
                </a:ext>
              </a:extLst>
            </p:cNvPr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58" name="Google Shape;1495;p70">
              <a:extLst>
                <a:ext uri="{FF2B5EF4-FFF2-40B4-BE49-F238E27FC236}">
                  <a16:creationId xmlns:a16="http://schemas.microsoft.com/office/drawing/2014/main" id="{D8536591-58C3-6594-A3AB-4CF4FC80BBF6}"/>
                </a:ext>
              </a:extLst>
            </p:cNvPr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59" name="Google Shape;1496;p70">
              <a:extLst>
                <a:ext uri="{FF2B5EF4-FFF2-40B4-BE49-F238E27FC236}">
                  <a16:creationId xmlns:a16="http://schemas.microsoft.com/office/drawing/2014/main" id="{2B634844-D584-4059-2EFE-228DA7CEE1AA}"/>
                </a:ext>
              </a:extLst>
            </p:cNvPr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60" name="Google Shape;1497;p70">
              <a:extLst>
                <a:ext uri="{FF2B5EF4-FFF2-40B4-BE49-F238E27FC236}">
                  <a16:creationId xmlns:a16="http://schemas.microsoft.com/office/drawing/2014/main" id="{FDF31486-E416-2C9B-E9A9-CAC9C85360A5}"/>
                </a:ext>
              </a:extLst>
            </p:cNvPr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61" name="Google Shape;1498;p70">
              <a:extLst>
                <a:ext uri="{FF2B5EF4-FFF2-40B4-BE49-F238E27FC236}">
                  <a16:creationId xmlns:a16="http://schemas.microsoft.com/office/drawing/2014/main" id="{A90D8921-13A7-EEB9-BB06-4CC6FCCE882E}"/>
                </a:ext>
              </a:extLst>
            </p:cNvPr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62" name="Google Shape;1499;p70">
              <a:extLst>
                <a:ext uri="{FF2B5EF4-FFF2-40B4-BE49-F238E27FC236}">
                  <a16:creationId xmlns:a16="http://schemas.microsoft.com/office/drawing/2014/main" id="{59E46FE2-8143-BD32-A8F0-33690FC20FCB}"/>
                </a:ext>
              </a:extLst>
            </p:cNvPr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63" name="Google Shape;1500;p70">
              <a:extLst>
                <a:ext uri="{FF2B5EF4-FFF2-40B4-BE49-F238E27FC236}">
                  <a16:creationId xmlns:a16="http://schemas.microsoft.com/office/drawing/2014/main" id="{B7962BA5-0E4D-0B41-2B49-4435929C7C7E}"/>
                </a:ext>
              </a:extLst>
            </p:cNvPr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64" name="Google Shape;1501;p70">
              <a:extLst>
                <a:ext uri="{FF2B5EF4-FFF2-40B4-BE49-F238E27FC236}">
                  <a16:creationId xmlns:a16="http://schemas.microsoft.com/office/drawing/2014/main" id="{5EC68B70-CD79-99CD-367F-6EFC491E20F4}"/>
                </a:ext>
              </a:extLst>
            </p:cNvPr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65" name="Google Shape;1502;p70">
              <a:extLst>
                <a:ext uri="{FF2B5EF4-FFF2-40B4-BE49-F238E27FC236}">
                  <a16:creationId xmlns:a16="http://schemas.microsoft.com/office/drawing/2014/main" id="{449E1DF2-97A6-B20E-3A76-F9126BBB4F81}"/>
                </a:ext>
              </a:extLst>
            </p:cNvPr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66" name="Google Shape;1503;p70">
              <a:extLst>
                <a:ext uri="{FF2B5EF4-FFF2-40B4-BE49-F238E27FC236}">
                  <a16:creationId xmlns:a16="http://schemas.microsoft.com/office/drawing/2014/main" id="{4E5C5B69-A04D-F490-9679-348528FB8C1B}"/>
                </a:ext>
              </a:extLst>
            </p:cNvPr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67" name="Google Shape;1504;p70">
              <a:extLst>
                <a:ext uri="{FF2B5EF4-FFF2-40B4-BE49-F238E27FC236}">
                  <a16:creationId xmlns:a16="http://schemas.microsoft.com/office/drawing/2014/main" id="{9D32ABB8-BC9E-1872-E763-82D4978B9554}"/>
                </a:ext>
              </a:extLst>
            </p:cNvPr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68" name="Google Shape;1505;p70">
              <a:extLst>
                <a:ext uri="{FF2B5EF4-FFF2-40B4-BE49-F238E27FC236}">
                  <a16:creationId xmlns:a16="http://schemas.microsoft.com/office/drawing/2014/main" id="{BB215135-D718-B161-BAE4-89D52F6D4763}"/>
                </a:ext>
              </a:extLst>
            </p:cNvPr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69" name="Google Shape;1506;p70">
              <a:extLst>
                <a:ext uri="{FF2B5EF4-FFF2-40B4-BE49-F238E27FC236}">
                  <a16:creationId xmlns:a16="http://schemas.microsoft.com/office/drawing/2014/main" id="{D13422CF-9A39-8967-23BA-DCD9F7F62EBF}"/>
                </a:ext>
              </a:extLst>
            </p:cNvPr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70" name="Google Shape;1507;p70">
              <a:extLst>
                <a:ext uri="{FF2B5EF4-FFF2-40B4-BE49-F238E27FC236}">
                  <a16:creationId xmlns:a16="http://schemas.microsoft.com/office/drawing/2014/main" id="{6FEEB688-8635-51D3-A7BF-E83854B79236}"/>
                </a:ext>
              </a:extLst>
            </p:cNvPr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71" name="Google Shape;1508;p70">
              <a:extLst>
                <a:ext uri="{FF2B5EF4-FFF2-40B4-BE49-F238E27FC236}">
                  <a16:creationId xmlns:a16="http://schemas.microsoft.com/office/drawing/2014/main" id="{E8303B0E-1FAC-112C-FE73-A228BA6E407A}"/>
                </a:ext>
              </a:extLst>
            </p:cNvPr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72" name="Google Shape;1509;p70">
              <a:extLst>
                <a:ext uri="{FF2B5EF4-FFF2-40B4-BE49-F238E27FC236}">
                  <a16:creationId xmlns:a16="http://schemas.microsoft.com/office/drawing/2014/main" id="{06665F92-3ABC-70C2-7D1E-EFDB5D00C210}"/>
                </a:ext>
              </a:extLst>
            </p:cNvPr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73" name="Google Shape;1510;p70">
              <a:extLst>
                <a:ext uri="{FF2B5EF4-FFF2-40B4-BE49-F238E27FC236}">
                  <a16:creationId xmlns:a16="http://schemas.microsoft.com/office/drawing/2014/main" id="{51328406-2DDD-E71A-E405-7E6E3B5D1D42}"/>
                </a:ext>
              </a:extLst>
            </p:cNvPr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74" name="Google Shape;1511;p70">
              <a:extLst>
                <a:ext uri="{FF2B5EF4-FFF2-40B4-BE49-F238E27FC236}">
                  <a16:creationId xmlns:a16="http://schemas.microsoft.com/office/drawing/2014/main" id="{826CB088-A5A1-597A-61E2-234939A02408}"/>
                </a:ext>
              </a:extLst>
            </p:cNvPr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75" name="Google Shape;1512;p70">
              <a:extLst>
                <a:ext uri="{FF2B5EF4-FFF2-40B4-BE49-F238E27FC236}">
                  <a16:creationId xmlns:a16="http://schemas.microsoft.com/office/drawing/2014/main" id="{D808C82A-C943-53D4-FE42-788124565312}"/>
                </a:ext>
              </a:extLst>
            </p:cNvPr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76" name="Google Shape;1513;p70">
              <a:extLst>
                <a:ext uri="{FF2B5EF4-FFF2-40B4-BE49-F238E27FC236}">
                  <a16:creationId xmlns:a16="http://schemas.microsoft.com/office/drawing/2014/main" id="{4B7B2F4E-BF66-71BB-C591-BAB51D4886E0}"/>
                </a:ext>
              </a:extLst>
            </p:cNvPr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77" name="Google Shape;1514;p70">
              <a:extLst>
                <a:ext uri="{FF2B5EF4-FFF2-40B4-BE49-F238E27FC236}">
                  <a16:creationId xmlns:a16="http://schemas.microsoft.com/office/drawing/2014/main" id="{32AD096A-1C61-6621-CC6E-CBC9DF4B44DD}"/>
                </a:ext>
              </a:extLst>
            </p:cNvPr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78" name="Google Shape;1515;p70">
              <a:extLst>
                <a:ext uri="{FF2B5EF4-FFF2-40B4-BE49-F238E27FC236}">
                  <a16:creationId xmlns:a16="http://schemas.microsoft.com/office/drawing/2014/main" id="{8D1581A7-12EF-25F6-8AD3-EA0FD9917504}"/>
                </a:ext>
              </a:extLst>
            </p:cNvPr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79" name="Google Shape;1516;p70">
              <a:extLst>
                <a:ext uri="{FF2B5EF4-FFF2-40B4-BE49-F238E27FC236}">
                  <a16:creationId xmlns:a16="http://schemas.microsoft.com/office/drawing/2014/main" id="{633CEDBF-A910-526F-D600-3B0FD0AB8BBE}"/>
                </a:ext>
              </a:extLst>
            </p:cNvPr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80" name="Google Shape;1517;p70">
              <a:extLst>
                <a:ext uri="{FF2B5EF4-FFF2-40B4-BE49-F238E27FC236}">
                  <a16:creationId xmlns:a16="http://schemas.microsoft.com/office/drawing/2014/main" id="{5E91FD7B-147F-7747-1C1D-03DAB121FB06}"/>
                </a:ext>
              </a:extLst>
            </p:cNvPr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81" name="Google Shape;1518;p70">
              <a:extLst>
                <a:ext uri="{FF2B5EF4-FFF2-40B4-BE49-F238E27FC236}">
                  <a16:creationId xmlns:a16="http://schemas.microsoft.com/office/drawing/2014/main" id="{A636EFE6-E8F6-528E-9080-ACA6A3924566}"/>
                </a:ext>
              </a:extLst>
            </p:cNvPr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82" name="Google Shape;1519;p70">
              <a:extLst>
                <a:ext uri="{FF2B5EF4-FFF2-40B4-BE49-F238E27FC236}">
                  <a16:creationId xmlns:a16="http://schemas.microsoft.com/office/drawing/2014/main" id="{2FFB3D2D-CF52-03A1-7667-A6F958557BF6}"/>
                </a:ext>
              </a:extLst>
            </p:cNvPr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83" name="Google Shape;1520;p70">
              <a:extLst>
                <a:ext uri="{FF2B5EF4-FFF2-40B4-BE49-F238E27FC236}">
                  <a16:creationId xmlns:a16="http://schemas.microsoft.com/office/drawing/2014/main" id="{E74EFA1C-3B32-F2A6-909A-26D23A2D989E}"/>
                </a:ext>
              </a:extLst>
            </p:cNvPr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84" name="Google Shape;1521;p70">
              <a:extLst>
                <a:ext uri="{FF2B5EF4-FFF2-40B4-BE49-F238E27FC236}">
                  <a16:creationId xmlns:a16="http://schemas.microsoft.com/office/drawing/2014/main" id="{3225C771-4269-62A2-AAA2-7DB4D6D00B25}"/>
                </a:ext>
              </a:extLst>
            </p:cNvPr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85" name="Google Shape;1522;p70">
              <a:extLst>
                <a:ext uri="{FF2B5EF4-FFF2-40B4-BE49-F238E27FC236}">
                  <a16:creationId xmlns:a16="http://schemas.microsoft.com/office/drawing/2014/main" id="{4C5B8B38-0A47-6F83-84EF-E5E5759D866F}"/>
                </a:ext>
              </a:extLst>
            </p:cNvPr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86" name="Google Shape;1523;p70">
              <a:extLst>
                <a:ext uri="{FF2B5EF4-FFF2-40B4-BE49-F238E27FC236}">
                  <a16:creationId xmlns:a16="http://schemas.microsoft.com/office/drawing/2014/main" id="{00BDF73E-1F1D-54F4-8CDA-A0EB26DAC91D}"/>
                </a:ext>
              </a:extLst>
            </p:cNvPr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  <p:sp>
          <p:nvSpPr>
            <p:cNvPr id="587" name="Google Shape;1524;p70">
              <a:extLst>
                <a:ext uri="{FF2B5EF4-FFF2-40B4-BE49-F238E27FC236}">
                  <a16:creationId xmlns:a16="http://schemas.microsoft.com/office/drawing/2014/main" id="{25B9B187-1FA3-976A-1388-761B8D13FB01}"/>
                </a:ext>
              </a:extLst>
            </p:cNvPr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cs typeface="B Nazanin" panose="00000700000000000000" pitchFamily="2" charset="-78"/>
              </a:endParaRPr>
            </a:p>
          </p:txBody>
        </p:sp>
      </p:grpSp>
      <p:sp>
        <p:nvSpPr>
          <p:cNvPr id="588" name="Google Shape;1525;p70">
            <a:extLst>
              <a:ext uri="{FF2B5EF4-FFF2-40B4-BE49-F238E27FC236}">
                <a16:creationId xmlns:a16="http://schemas.microsoft.com/office/drawing/2014/main" id="{7C2E3C0A-848C-FD1E-1A14-449648A713A6}"/>
              </a:ext>
            </a:extLst>
          </p:cNvPr>
          <p:cNvSpPr/>
          <p:nvPr/>
        </p:nvSpPr>
        <p:spPr>
          <a:xfrm>
            <a:off x="15418339" y="6852133"/>
            <a:ext cx="348674" cy="348674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589" name="Google Shape;1526;p70">
            <a:extLst>
              <a:ext uri="{FF2B5EF4-FFF2-40B4-BE49-F238E27FC236}">
                <a16:creationId xmlns:a16="http://schemas.microsoft.com/office/drawing/2014/main" id="{3142C22B-E0BA-A135-AA2F-8C22C9852C7E}"/>
              </a:ext>
            </a:extLst>
          </p:cNvPr>
          <p:cNvSpPr/>
          <p:nvPr/>
        </p:nvSpPr>
        <p:spPr>
          <a:xfrm>
            <a:off x="16050852" y="6909770"/>
            <a:ext cx="297000" cy="2334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869FB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590" name="Google Shape;1527;p70">
            <a:extLst>
              <a:ext uri="{FF2B5EF4-FFF2-40B4-BE49-F238E27FC236}">
                <a16:creationId xmlns:a16="http://schemas.microsoft.com/office/drawing/2014/main" id="{1100E1C3-1E5E-6BBD-9084-3291ACB89ABB}"/>
              </a:ext>
            </a:extLst>
          </p:cNvPr>
          <p:cNvSpPr/>
          <p:nvPr/>
        </p:nvSpPr>
        <p:spPr>
          <a:xfrm>
            <a:off x="14255078" y="5551644"/>
            <a:ext cx="236400" cy="2364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591" name="Google Shape;1528;p70">
            <a:extLst>
              <a:ext uri="{FF2B5EF4-FFF2-40B4-BE49-F238E27FC236}">
                <a16:creationId xmlns:a16="http://schemas.microsoft.com/office/drawing/2014/main" id="{7473957A-ED01-8CF4-7329-9976B1466B00}"/>
              </a:ext>
            </a:extLst>
          </p:cNvPr>
          <p:cNvSpPr/>
          <p:nvPr/>
        </p:nvSpPr>
        <p:spPr>
          <a:xfrm flipH="1">
            <a:off x="14869810" y="5551644"/>
            <a:ext cx="236400" cy="2364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cs typeface="B Nazanin" panose="00000700000000000000" pitchFamily="2" charset="-78"/>
            </a:endParaRPr>
          </a:p>
        </p:txBody>
      </p:sp>
      <p:sp>
        <p:nvSpPr>
          <p:cNvPr id="592" name="Google Shape;1529;p70">
            <a:extLst>
              <a:ext uri="{FF2B5EF4-FFF2-40B4-BE49-F238E27FC236}">
                <a16:creationId xmlns:a16="http://schemas.microsoft.com/office/drawing/2014/main" id="{1172BF56-8AAE-DAF3-2816-CF616E28A4D0}"/>
              </a:ext>
            </a:extLst>
          </p:cNvPr>
          <p:cNvSpPr txBox="1">
            <a:spLocks/>
          </p:cNvSpPr>
          <p:nvPr/>
        </p:nvSpPr>
        <p:spPr>
          <a:xfrm>
            <a:off x="1433550" y="1021800"/>
            <a:ext cx="15421200" cy="9648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>
                <a:cs typeface="B Nazanin" panose="00000700000000000000" pitchFamily="2" charset="-78"/>
              </a:rPr>
              <a:t>از منابع گرافیکی قابل ویرایش ما استفاده کنید...</a:t>
            </a:r>
            <a:endParaRPr lang="fa-IR" dirty="0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553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6">
            <a:extLst>
              <a:ext uri="{FF2B5EF4-FFF2-40B4-BE49-F238E27FC236}">
                <a16:creationId xmlns:a16="http://schemas.microsoft.com/office/drawing/2014/main" id="{12264438-7FF8-5B88-7940-72300DCD0C5F}"/>
              </a:ext>
            </a:extLst>
          </p:cNvPr>
          <p:cNvGrpSpPr/>
          <p:nvPr/>
        </p:nvGrpSpPr>
        <p:grpSpPr>
          <a:xfrm>
            <a:off x="13544820" y="9858240"/>
            <a:ext cx="381240" cy="428760"/>
            <a:chOff x="0" y="0"/>
            <a:chExt cx="508320" cy="571680"/>
          </a:xfrm>
        </p:grpSpPr>
        <p:sp>
          <p:nvSpPr>
            <p:cNvPr id="5" name="Freeform 147">
              <a:extLst>
                <a:ext uri="{FF2B5EF4-FFF2-40B4-BE49-F238E27FC236}">
                  <a16:creationId xmlns:a16="http://schemas.microsoft.com/office/drawing/2014/main" id="{79342A32-6585-4DF5-7AD4-D94C3896B520}"/>
                </a:ext>
              </a:extLst>
            </p:cNvPr>
            <p:cNvSpPr/>
            <p:nvPr/>
          </p:nvSpPr>
          <p:spPr>
            <a:xfrm>
              <a:off x="0" y="-254"/>
              <a:ext cx="508381" cy="571881"/>
            </a:xfrm>
            <a:custGeom>
              <a:avLst/>
              <a:gdLst/>
              <a:ahLst/>
              <a:cxnLst/>
              <a:rect l="l" t="t" r="r" b="b"/>
              <a:pathLst>
                <a:path w="508381" h="571881">
                  <a:moveTo>
                    <a:pt x="231267" y="571881"/>
                  </a:moveTo>
                  <a:cubicBezTo>
                    <a:pt x="231267" y="459994"/>
                    <a:pt x="231267" y="345948"/>
                    <a:pt x="231267" y="232029"/>
                  </a:cubicBezTo>
                  <a:cubicBezTo>
                    <a:pt x="311023" y="232029"/>
                    <a:pt x="392684" y="232029"/>
                    <a:pt x="476504" y="232029"/>
                  </a:cubicBezTo>
                  <a:cubicBezTo>
                    <a:pt x="476504" y="221996"/>
                    <a:pt x="478536" y="213995"/>
                    <a:pt x="478536" y="205994"/>
                  </a:cubicBezTo>
                  <a:cubicBezTo>
                    <a:pt x="474599" y="194056"/>
                    <a:pt x="478536" y="187960"/>
                    <a:pt x="490474" y="189992"/>
                  </a:cubicBezTo>
                  <a:cubicBezTo>
                    <a:pt x="504444" y="192024"/>
                    <a:pt x="508381" y="186055"/>
                    <a:pt x="508381" y="173990"/>
                  </a:cubicBezTo>
                  <a:cubicBezTo>
                    <a:pt x="506349" y="136017"/>
                    <a:pt x="506349" y="96012"/>
                    <a:pt x="508381" y="58039"/>
                  </a:cubicBezTo>
                  <a:cubicBezTo>
                    <a:pt x="508381" y="44069"/>
                    <a:pt x="502412" y="38100"/>
                    <a:pt x="488442" y="42037"/>
                  </a:cubicBezTo>
                  <a:cubicBezTo>
                    <a:pt x="478536" y="44069"/>
                    <a:pt x="476504" y="40005"/>
                    <a:pt x="478536" y="32004"/>
                  </a:cubicBezTo>
                  <a:cubicBezTo>
                    <a:pt x="478536" y="21971"/>
                    <a:pt x="478536" y="12065"/>
                    <a:pt x="478536" y="0"/>
                  </a:cubicBezTo>
                  <a:cubicBezTo>
                    <a:pt x="466598" y="0"/>
                    <a:pt x="454660" y="0"/>
                    <a:pt x="444627" y="0"/>
                  </a:cubicBezTo>
                  <a:cubicBezTo>
                    <a:pt x="378841" y="0"/>
                    <a:pt x="313055" y="0"/>
                    <a:pt x="247269" y="0"/>
                  </a:cubicBezTo>
                  <a:cubicBezTo>
                    <a:pt x="181356" y="2286"/>
                    <a:pt x="121539" y="20193"/>
                    <a:pt x="73787" y="66167"/>
                  </a:cubicBezTo>
                  <a:cubicBezTo>
                    <a:pt x="23876" y="114173"/>
                    <a:pt x="2032" y="174117"/>
                    <a:pt x="2032" y="244094"/>
                  </a:cubicBezTo>
                  <a:cubicBezTo>
                    <a:pt x="2032" y="346075"/>
                    <a:pt x="2032" y="449961"/>
                    <a:pt x="2032" y="551942"/>
                  </a:cubicBezTo>
                  <a:cubicBezTo>
                    <a:pt x="2032" y="559943"/>
                    <a:pt x="0" y="565912"/>
                    <a:pt x="0" y="571881"/>
                  </a:cubicBezTo>
                  <a:cubicBezTo>
                    <a:pt x="77724" y="571881"/>
                    <a:pt x="153543" y="571881"/>
                    <a:pt x="231267" y="57188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" name="Group 148">
            <a:extLst>
              <a:ext uri="{FF2B5EF4-FFF2-40B4-BE49-F238E27FC236}">
                <a16:creationId xmlns:a16="http://schemas.microsoft.com/office/drawing/2014/main" id="{51F6D430-8B24-0679-9D7C-CCB2210CC2D8}"/>
              </a:ext>
            </a:extLst>
          </p:cNvPr>
          <p:cNvGrpSpPr/>
          <p:nvPr/>
        </p:nvGrpSpPr>
        <p:grpSpPr>
          <a:xfrm>
            <a:off x="17994420" y="9662220"/>
            <a:ext cx="284040" cy="170640"/>
            <a:chOff x="0" y="0"/>
            <a:chExt cx="378720" cy="227520"/>
          </a:xfrm>
        </p:grpSpPr>
        <p:sp>
          <p:nvSpPr>
            <p:cNvPr id="7" name="Freeform 149">
              <a:extLst>
                <a:ext uri="{FF2B5EF4-FFF2-40B4-BE49-F238E27FC236}">
                  <a16:creationId xmlns:a16="http://schemas.microsoft.com/office/drawing/2014/main" id="{53706341-6806-AC90-6CE6-34BA6DEB4E46}"/>
                </a:ext>
              </a:extLst>
            </p:cNvPr>
            <p:cNvSpPr/>
            <p:nvPr/>
          </p:nvSpPr>
          <p:spPr>
            <a:xfrm>
              <a:off x="0" y="0"/>
              <a:ext cx="378714" cy="227584"/>
            </a:xfrm>
            <a:custGeom>
              <a:avLst/>
              <a:gdLst/>
              <a:ahLst/>
              <a:cxnLst/>
              <a:rect l="l" t="t" r="r" b="b"/>
              <a:pathLst>
                <a:path w="378714" h="227584">
                  <a:moveTo>
                    <a:pt x="378714" y="0"/>
                  </a:moveTo>
                  <a:cubicBezTo>
                    <a:pt x="269113" y="2032"/>
                    <a:pt x="157480" y="2032"/>
                    <a:pt x="47879" y="2032"/>
                  </a:cubicBezTo>
                  <a:cubicBezTo>
                    <a:pt x="39878" y="2032"/>
                    <a:pt x="33909" y="2032"/>
                    <a:pt x="25908" y="2032"/>
                  </a:cubicBezTo>
                  <a:cubicBezTo>
                    <a:pt x="25908" y="18034"/>
                    <a:pt x="25908" y="32004"/>
                    <a:pt x="25908" y="47879"/>
                  </a:cubicBezTo>
                  <a:cubicBezTo>
                    <a:pt x="17907" y="49911"/>
                    <a:pt x="9906" y="49911"/>
                    <a:pt x="0" y="49911"/>
                  </a:cubicBezTo>
                  <a:cubicBezTo>
                    <a:pt x="0" y="91821"/>
                    <a:pt x="0" y="131699"/>
                    <a:pt x="2032" y="171704"/>
                  </a:cubicBezTo>
                  <a:cubicBezTo>
                    <a:pt x="2032" y="175641"/>
                    <a:pt x="16002" y="179705"/>
                    <a:pt x="25908" y="187706"/>
                  </a:cubicBezTo>
                  <a:cubicBezTo>
                    <a:pt x="25908" y="197739"/>
                    <a:pt x="25908" y="211709"/>
                    <a:pt x="25908" y="227584"/>
                  </a:cubicBezTo>
                  <a:cubicBezTo>
                    <a:pt x="143510" y="227584"/>
                    <a:pt x="261112" y="227584"/>
                    <a:pt x="378714" y="227584"/>
                  </a:cubicBezTo>
                  <a:cubicBezTo>
                    <a:pt x="378714" y="151765"/>
                    <a:pt x="378714" y="75946"/>
                    <a:pt x="378714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" name="Group 150">
            <a:extLst>
              <a:ext uri="{FF2B5EF4-FFF2-40B4-BE49-F238E27FC236}">
                <a16:creationId xmlns:a16="http://schemas.microsoft.com/office/drawing/2014/main" id="{4B7EF2A7-43FF-3F94-F1B6-FA6D2792409A}"/>
              </a:ext>
            </a:extLst>
          </p:cNvPr>
          <p:cNvGrpSpPr/>
          <p:nvPr/>
        </p:nvGrpSpPr>
        <p:grpSpPr>
          <a:xfrm>
            <a:off x="14781420" y="9107640"/>
            <a:ext cx="810540" cy="922860"/>
            <a:chOff x="0" y="0"/>
            <a:chExt cx="1080720" cy="1230480"/>
          </a:xfrm>
        </p:grpSpPr>
        <p:sp>
          <p:nvSpPr>
            <p:cNvPr id="9" name="Freeform 151">
              <a:extLst>
                <a:ext uri="{FF2B5EF4-FFF2-40B4-BE49-F238E27FC236}">
                  <a16:creationId xmlns:a16="http://schemas.microsoft.com/office/drawing/2014/main" id="{18DB3B9C-8FE1-4D02-363D-E665803C8712}"/>
                </a:ext>
              </a:extLst>
            </p:cNvPr>
            <p:cNvSpPr/>
            <p:nvPr/>
          </p:nvSpPr>
          <p:spPr>
            <a:xfrm>
              <a:off x="127" y="0"/>
              <a:ext cx="1080643" cy="1230503"/>
            </a:xfrm>
            <a:custGeom>
              <a:avLst/>
              <a:gdLst/>
              <a:ahLst/>
              <a:cxnLst/>
              <a:rect l="l" t="t" r="r" b="b"/>
              <a:pathLst>
                <a:path w="1080643" h="1230503">
                  <a:moveTo>
                    <a:pt x="390652" y="1000760"/>
                  </a:moveTo>
                  <a:cubicBezTo>
                    <a:pt x="312928" y="1000760"/>
                    <a:pt x="235077" y="1000760"/>
                    <a:pt x="155321" y="1000760"/>
                  </a:cubicBezTo>
                  <a:cubicBezTo>
                    <a:pt x="155321" y="1016762"/>
                    <a:pt x="155321" y="1028700"/>
                    <a:pt x="155321" y="1040765"/>
                  </a:cubicBezTo>
                  <a:cubicBezTo>
                    <a:pt x="127381" y="1040765"/>
                    <a:pt x="127381" y="1040765"/>
                    <a:pt x="127381" y="1066673"/>
                  </a:cubicBezTo>
                  <a:cubicBezTo>
                    <a:pt x="127381" y="1106678"/>
                    <a:pt x="127381" y="1148588"/>
                    <a:pt x="127381" y="1188466"/>
                  </a:cubicBezTo>
                  <a:cubicBezTo>
                    <a:pt x="137414" y="1190498"/>
                    <a:pt x="145288" y="1190498"/>
                    <a:pt x="153289" y="1190498"/>
                  </a:cubicBezTo>
                  <a:cubicBezTo>
                    <a:pt x="153289" y="1204468"/>
                    <a:pt x="153289" y="1216406"/>
                    <a:pt x="153289" y="1230503"/>
                  </a:cubicBezTo>
                  <a:cubicBezTo>
                    <a:pt x="161290" y="1230503"/>
                    <a:pt x="167259" y="1230503"/>
                    <a:pt x="173228" y="1230503"/>
                  </a:cubicBezTo>
                  <a:cubicBezTo>
                    <a:pt x="243078" y="1230503"/>
                    <a:pt x="312801" y="1230503"/>
                    <a:pt x="382651" y="1230503"/>
                  </a:cubicBezTo>
                  <a:cubicBezTo>
                    <a:pt x="496316" y="1230503"/>
                    <a:pt x="585978" y="1158621"/>
                    <a:pt x="612013" y="1048766"/>
                  </a:cubicBezTo>
                  <a:cubicBezTo>
                    <a:pt x="617982" y="1026795"/>
                    <a:pt x="620014" y="1002792"/>
                    <a:pt x="620014" y="978789"/>
                  </a:cubicBezTo>
                  <a:cubicBezTo>
                    <a:pt x="620014" y="737108"/>
                    <a:pt x="620014" y="493395"/>
                    <a:pt x="620014" y="251714"/>
                  </a:cubicBezTo>
                  <a:cubicBezTo>
                    <a:pt x="620014" y="243713"/>
                    <a:pt x="620014" y="237744"/>
                    <a:pt x="620014" y="229743"/>
                  </a:cubicBezTo>
                  <a:cubicBezTo>
                    <a:pt x="773557" y="229743"/>
                    <a:pt x="927100" y="229743"/>
                    <a:pt x="1080643" y="229743"/>
                  </a:cubicBezTo>
                  <a:cubicBezTo>
                    <a:pt x="1080643" y="153797"/>
                    <a:pt x="1080643" y="77978"/>
                    <a:pt x="1080643" y="2032"/>
                  </a:cubicBezTo>
                  <a:cubicBezTo>
                    <a:pt x="1076706" y="2032"/>
                    <a:pt x="1074674" y="2032"/>
                    <a:pt x="1072642" y="2032"/>
                  </a:cubicBezTo>
                  <a:cubicBezTo>
                    <a:pt x="919099" y="2032"/>
                    <a:pt x="767588" y="0"/>
                    <a:pt x="615950" y="2032"/>
                  </a:cubicBezTo>
                  <a:cubicBezTo>
                    <a:pt x="506349" y="3937"/>
                    <a:pt x="412623" y="83947"/>
                    <a:pt x="394716" y="193802"/>
                  </a:cubicBezTo>
                  <a:cubicBezTo>
                    <a:pt x="388747" y="231775"/>
                    <a:pt x="390779" y="271653"/>
                    <a:pt x="388747" y="311658"/>
                  </a:cubicBezTo>
                  <a:cubicBezTo>
                    <a:pt x="281051" y="311658"/>
                    <a:pt x="169418" y="311658"/>
                    <a:pt x="57785" y="311658"/>
                  </a:cubicBezTo>
                  <a:cubicBezTo>
                    <a:pt x="57785" y="295656"/>
                    <a:pt x="57785" y="279654"/>
                    <a:pt x="57785" y="263779"/>
                  </a:cubicBezTo>
                  <a:cubicBezTo>
                    <a:pt x="37846" y="263779"/>
                    <a:pt x="21844" y="263779"/>
                    <a:pt x="0" y="263779"/>
                  </a:cubicBezTo>
                  <a:cubicBezTo>
                    <a:pt x="2032" y="285750"/>
                    <a:pt x="2032" y="307721"/>
                    <a:pt x="5969" y="327660"/>
                  </a:cubicBezTo>
                  <a:cubicBezTo>
                    <a:pt x="9906" y="353568"/>
                    <a:pt x="37846" y="371602"/>
                    <a:pt x="69723" y="371602"/>
                  </a:cubicBezTo>
                  <a:cubicBezTo>
                    <a:pt x="169418" y="371602"/>
                    <a:pt x="267081" y="371602"/>
                    <a:pt x="366776" y="371602"/>
                  </a:cubicBezTo>
                  <a:cubicBezTo>
                    <a:pt x="374777" y="371602"/>
                    <a:pt x="382778" y="371602"/>
                    <a:pt x="390652" y="371602"/>
                  </a:cubicBezTo>
                  <a:cubicBezTo>
                    <a:pt x="390652" y="581406"/>
                    <a:pt x="390652" y="791083"/>
                    <a:pt x="390652" y="10008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" name="Group 152">
            <a:extLst>
              <a:ext uri="{FF2B5EF4-FFF2-40B4-BE49-F238E27FC236}">
                <a16:creationId xmlns:a16="http://schemas.microsoft.com/office/drawing/2014/main" id="{C5DD7E72-DA0F-B9A9-A20D-151266678A4F}"/>
              </a:ext>
            </a:extLst>
          </p:cNvPr>
          <p:cNvGrpSpPr/>
          <p:nvPr/>
        </p:nvGrpSpPr>
        <p:grpSpPr>
          <a:xfrm>
            <a:off x="16131960" y="9109800"/>
            <a:ext cx="973620" cy="723600"/>
            <a:chOff x="0" y="0"/>
            <a:chExt cx="1298160" cy="964800"/>
          </a:xfrm>
        </p:grpSpPr>
        <p:sp>
          <p:nvSpPr>
            <p:cNvPr id="11" name="Freeform 153">
              <a:extLst>
                <a:ext uri="{FF2B5EF4-FFF2-40B4-BE49-F238E27FC236}">
                  <a16:creationId xmlns:a16="http://schemas.microsoft.com/office/drawing/2014/main" id="{0CEBA33D-F5C6-B995-833A-26415F8454D3}"/>
                </a:ext>
              </a:extLst>
            </p:cNvPr>
            <p:cNvSpPr/>
            <p:nvPr/>
          </p:nvSpPr>
          <p:spPr>
            <a:xfrm>
              <a:off x="0" y="0"/>
              <a:ext cx="1298321" cy="966851"/>
            </a:xfrm>
            <a:custGeom>
              <a:avLst/>
              <a:gdLst/>
              <a:ahLst/>
              <a:cxnLst/>
              <a:rect l="l" t="t" r="r" b="b"/>
              <a:pathLst>
                <a:path w="1298321" h="966851">
                  <a:moveTo>
                    <a:pt x="530479" y="228219"/>
                  </a:moveTo>
                  <a:cubicBezTo>
                    <a:pt x="530479" y="394335"/>
                    <a:pt x="530479" y="560451"/>
                    <a:pt x="530479" y="724662"/>
                  </a:cubicBezTo>
                  <a:cubicBezTo>
                    <a:pt x="530479" y="838708"/>
                    <a:pt x="594233" y="926846"/>
                    <a:pt x="697992" y="956818"/>
                  </a:cubicBezTo>
                  <a:cubicBezTo>
                    <a:pt x="719963" y="964819"/>
                    <a:pt x="745871" y="966851"/>
                    <a:pt x="771779" y="966851"/>
                  </a:cubicBezTo>
                  <a:cubicBezTo>
                    <a:pt x="931291" y="966851"/>
                    <a:pt x="1092835" y="966851"/>
                    <a:pt x="1252347" y="966851"/>
                  </a:cubicBezTo>
                  <a:cubicBezTo>
                    <a:pt x="1268349" y="966851"/>
                    <a:pt x="1276223" y="962787"/>
                    <a:pt x="1274318" y="946785"/>
                  </a:cubicBezTo>
                  <a:cubicBezTo>
                    <a:pt x="1272286" y="940816"/>
                    <a:pt x="1272286" y="934720"/>
                    <a:pt x="1272286" y="928751"/>
                  </a:cubicBezTo>
                  <a:cubicBezTo>
                    <a:pt x="1272286" y="920750"/>
                    <a:pt x="1272286" y="916686"/>
                    <a:pt x="1282319" y="918718"/>
                  </a:cubicBezTo>
                  <a:cubicBezTo>
                    <a:pt x="1286256" y="918718"/>
                    <a:pt x="1296289" y="912749"/>
                    <a:pt x="1296289" y="910717"/>
                  </a:cubicBezTo>
                  <a:cubicBezTo>
                    <a:pt x="1298321" y="870712"/>
                    <a:pt x="1296289" y="830707"/>
                    <a:pt x="1296289" y="790575"/>
                  </a:cubicBezTo>
                  <a:cubicBezTo>
                    <a:pt x="1292352" y="788543"/>
                    <a:pt x="1288288" y="788543"/>
                    <a:pt x="1284351" y="788543"/>
                  </a:cubicBezTo>
                  <a:cubicBezTo>
                    <a:pt x="1274318" y="788543"/>
                    <a:pt x="1268349" y="784479"/>
                    <a:pt x="1272413" y="774573"/>
                  </a:cubicBezTo>
                  <a:cubicBezTo>
                    <a:pt x="1272413" y="774573"/>
                    <a:pt x="1272413" y="772541"/>
                    <a:pt x="1272413" y="772541"/>
                  </a:cubicBezTo>
                  <a:cubicBezTo>
                    <a:pt x="1276350" y="740537"/>
                    <a:pt x="1276350" y="740537"/>
                    <a:pt x="1244473" y="740537"/>
                  </a:cubicBezTo>
                  <a:cubicBezTo>
                    <a:pt x="1088898" y="740537"/>
                    <a:pt x="933450" y="740537"/>
                    <a:pt x="777875" y="740537"/>
                  </a:cubicBezTo>
                  <a:cubicBezTo>
                    <a:pt x="771906" y="740537"/>
                    <a:pt x="765937" y="740537"/>
                    <a:pt x="757936" y="740537"/>
                  </a:cubicBezTo>
                  <a:cubicBezTo>
                    <a:pt x="757936" y="732536"/>
                    <a:pt x="757936" y="726567"/>
                    <a:pt x="757936" y="720471"/>
                  </a:cubicBezTo>
                  <a:cubicBezTo>
                    <a:pt x="757936" y="556387"/>
                    <a:pt x="759968" y="392176"/>
                    <a:pt x="757936" y="228092"/>
                  </a:cubicBezTo>
                  <a:cubicBezTo>
                    <a:pt x="755777" y="122047"/>
                    <a:pt x="689991" y="34036"/>
                    <a:pt x="582295" y="8001"/>
                  </a:cubicBezTo>
                  <a:cubicBezTo>
                    <a:pt x="564388" y="2032"/>
                    <a:pt x="542417" y="0"/>
                    <a:pt x="522478" y="0"/>
                  </a:cubicBezTo>
                  <a:cubicBezTo>
                    <a:pt x="352933" y="0"/>
                    <a:pt x="185420" y="0"/>
                    <a:pt x="17907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76073"/>
                    <a:pt x="0" y="150114"/>
                    <a:pt x="0" y="228219"/>
                  </a:cubicBezTo>
                  <a:cubicBezTo>
                    <a:pt x="87757" y="228219"/>
                    <a:pt x="177419" y="228219"/>
                    <a:pt x="265176" y="228219"/>
                  </a:cubicBezTo>
                  <a:cubicBezTo>
                    <a:pt x="352933" y="228219"/>
                    <a:pt x="442595" y="228219"/>
                    <a:pt x="530352" y="2282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" name="Group 154">
            <a:extLst>
              <a:ext uri="{FF2B5EF4-FFF2-40B4-BE49-F238E27FC236}">
                <a16:creationId xmlns:a16="http://schemas.microsoft.com/office/drawing/2014/main" id="{4A7BC315-DF11-0C10-4B55-5F23F56054C1}"/>
              </a:ext>
            </a:extLst>
          </p:cNvPr>
          <p:cNvGrpSpPr/>
          <p:nvPr/>
        </p:nvGrpSpPr>
        <p:grpSpPr>
          <a:xfrm>
            <a:off x="14069700" y="9653040"/>
            <a:ext cx="645840" cy="587520"/>
            <a:chOff x="0" y="0"/>
            <a:chExt cx="861120" cy="783360"/>
          </a:xfrm>
        </p:grpSpPr>
        <p:sp>
          <p:nvSpPr>
            <p:cNvPr id="13" name="Freeform 155">
              <a:extLst>
                <a:ext uri="{FF2B5EF4-FFF2-40B4-BE49-F238E27FC236}">
                  <a16:creationId xmlns:a16="http://schemas.microsoft.com/office/drawing/2014/main" id="{1A3C9046-2929-E5DB-5E92-35F49ACD7587}"/>
                </a:ext>
              </a:extLst>
            </p:cNvPr>
            <p:cNvSpPr/>
            <p:nvPr/>
          </p:nvSpPr>
          <p:spPr>
            <a:xfrm>
              <a:off x="127" y="0"/>
              <a:ext cx="860933" cy="783336"/>
            </a:xfrm>
            <a:custGeom>
              <a:avLst/>
              <a:gdLst/>
              <a:ahLst/>
              <a:cxnLst/>
              <a:rect l="l" t="t" r="r" b="b"/>
              <a:pathLst>
                <a:path w="860933" h="783336">
                  <a:moveTo>
                    <a:pt x="61722" y="337693"/>
                  </a:moveTo>
                  <a:cubicBezTo>
                    <a:pt x="69723" y="307721"/>
                    <a:pt x="75692" y="279781"/>
                    <a:pt x="81661" y="249809"/>
                  </a:cubicBezTo>
                  <a:cubicBezTo>
                    <a:pt x="55753" y="275844"/>
                    <a:pt x="41783" y="309753"/>
                    <a:pt x="29845" y="345694"/>
                  </a:cubicBezTo>
                  <a:cubicBezTo>
                    <a:pt x="27813" y="343662"/>
                    <a:pt x="27813" y="343662"/>
                    <a:pt x="25908" y="343662"/>
                  </a:cubicBezTo>
                  <a:cubicBezTo>
                    <a:pt x="27940" y="333629"/>
                    <a:pt x="29845" y="323723"/>
                    <a:pt x="35814" y="313690"/>
                  </a:cubicBezTo>
                  <a:cubicBezTo>
                    <a:pt x="47752" y="291719"/>
                    <a:pt x="59690" y="269748"/>
                    <a:pt x="73660" y="249682"/>
                  </a:cubicBezTo>
                  <a:cubicBezTo>
                    <a:pt x="91567" y="221742"/>
                    <a:pt x="111506" y="195707"/>
                    <a:pt x="133477" y="165735"/>
                  </a:cubicBezTo>
                  <a:cubicBezTo>
                    <a:pt x="87630" y="165735"/>
                    <a:pt x="45720" y="165735"/>
                    <a:pt x="1905" y="165735"/>
                  </a:cubicBezTo>
                  <a:cubicBezTo>
                    <a:pt x="1905" y="187706"/>
                    <a:pt x="1905" y="209677"/>
                    <a:pt x="1905" y="231648"/>
                  </a:cubicBezTo>
                  <a:cubicBezTo>
                    <a:pt x="27813" y="237617"/>
                    <a:pt x="27813" y="237617"/>
                    <a:pt x="27813" y="263652"/>
                  </a:cubicBezTo>
                  <a:cubicBezTo>
                    <a:pt x="27813" y="273685"/>
                    <a:pt x="27813" y="281686"/>
                    <a:pt x="27813" y="291592"/>
                  </a:cubicBezTo>
                  <a:cubicBezTo>
                    <a:pt x="29845" y="303530"/>
                    <a:pt x="29845" y="315595"/>
                    <a:pt x="9906" y="315595"/>
                  </a:cubicBezTo>
                  <a:cubicBezTo>
                    <a:pt x="7874" y="313563"/>
                    <a:pt x="0" y="319532"/>
                    <a:pt x="0" y="323596"/>
                  </a:cubicBezTo>
                  <a:cubicBezTo>
                    <a:pt x="0" y="369570"/>
                    <a:pt x="0" y="415544"/>
                    <a:pt x="0" y="461518"/>
                  </a:cubicBezTo>
                  <a:cubicBezTo>
                    <a:pt x="27940" y="465455"/>
                    <a:pt x="27940" y="465455"/>
                    <a:pt x="27940" y="493522"/>
                  </a:cubicBezTo>
                  <a:cubicBezTo>
                    <a:pt x="27940" y="501523"/>
                    <a:pt x="27940" y="509524"/>
                    <a:pt x="27940" y="519557"/>
                  </a:cubicBezTo>
                  <a:cubicBezTo>
                    <a:pt x="27940" y="543560"/>
                    <a:pt x="27940" y="543560"/>
                    <a:pt x="2032" y="545592"/>
                  </a:cubicBezTo>
                  <a:cubicBezTo>
                    <a:pt x="2032" y="567563"/>
                    <a:pt x="2032" y="589534"/>
                    <a:pt x="2032" y="613537"/>
                  </a:cubicBezTo>
                  <a:cubicBezTo>
                    <a:pt x="41910" y="613537"/>
                    <a:pt x="83820" y="613537"/>
                    <a:pt x="129667" y="613537"/>
                  </a:cubicBezTo>
                  <a:cubicBezTo>
                    <a:pt x="113538" y="589534"/>
                    <a:pt x="101473" y="563499"/>
                    <a:pt x="83566" y="543560"/>
                  </a:cubicBezTo>
                  <a:cubicBezTo>
                    <a:pt x="59690" y="513588"/>
                    <a:pt x="39751" y="481584"/>
                    <a:pt x="27813" y="443611"/>
                  </a:cubicBezTo>
                  <a:cubicBezTo>
                    <a:pt x="25781" y="441579"/>
                    <a:pt x="25781" y="439674"/>
                    <a:pt x="25781" y="435610"/>
                  </a:cubicBezTo>
                  <a:cubicBezTo>
                    <a:pt x="25781" y="435610"/>
                    <a:pt x="27813" y="435610"/>
                    <a:pt x="27813" y="433578"/>
                  </a:cubicBezTo>
                  <a:cubicBezTo>
                    <a:pt x="35814" y="451612"/>
                    <a:pt x="41783" y="471551"/>
                    <a:pt x="51689" y="487553"/>
                  </a:cubicBezTo>
                  <a:cubicBezTo>
                    <a:pt x="61595" y="505587"/>
                    <a:pt x="73660" y="519557"/>
                    <a:pt x="85598" y="535559"/>
                  </a:cubicBezTo>
                  <a:cubicBezTo>
                    <a:pt x="79629" y="515620"/>
                    <a:pt x="73660" y="497586"/>
                    <a:pt x="67691" y="479552"/>
                  </a:cubicBezTo>
                  <a:cubicBezTo>
                    <a:pt x="137414" y="671449"/>
                    <a:pt x="268986" y="783336"/>
                    <a:pt x="476377" y="765302"/>
                  </a:cubicBezTo>
                  <a:cubicBezTo>
                    <a:pt x="663702" y="749300"/>
                    <a:pt x="773430" y="631444"/>
                    <a:pt x="821182" y="451612"/>
                  </a:cubicBezTo>
                  <a:cubicBezTo>
                    <a:pt x="813181" y="477647"/>
                    <a:pt x="807212" y="505587"/>
                    <a:pt x="799211" y="533527"/>
                  </a:cubicBezTo>
                  <a:cubicBezTo>
                    <a:pt x="823087" y="505587"/>
                    <a:pt x="841121" y="475615"/>
                    <a:pt x="851027" y="439547"/>
                  </a:cubicBezTo>
                  <a:cubicBezTo>
                    <a:pt x="853059" y="429514"/>
                    <a:pt x="856996" y="421513"/>
                    <a:pt x="860933" y="411607"/>
                  </a:cubicBezTo>
                  <a:cubicBezTo>
                    <a:pt x="858901" y="395605"/>
                    <a:pt x="858901" y="377698"/>
                    <a:pt x="858901" y="361696"/>
                  </a:cubicBezTo>
                  <a:cubicBezTo>
                    <a:pt x="856869" y="357759"/>
                    <a:pt x="854964" y="355727"/>
                    <a:pt x="854964" y="353695"/>
                  </a:cubicBezTo>
                  <a:cubicBezTo>
                    <a:pt x="845058" y="313690"/>
                    <a:pt x="829056" y="279781"/>
                    <a:pt x="803148" y="249809"/>
                  </a:cubicBezTo>
                  <a:cubicBezTo>
                    <a:pt x="801116" y="247777"/>
                    <a:pt x="801116" y="245872"/>
                    <a:pt x="801116" y="243840"/>
                  </a:cubicBezTo>
                  <a:cubicBezTo>
                    <a:pt x="801116" y="245872"/>
                    <a:pt x="797179" y="247777"/>
                    <a:pt x="799084" y="247777"/>
                  </a:cubicBezTo>
                  <a:cubicBezTo>
                    <a:pt x="803021" y="263779"/>
                    <a:pt x="808990" y="279781"/>
                    <a:pt x="813054" y="295783"/>
                  </a:cubicBezTo>
                  <a:cubicBezTo>
                    <a:pt x="811022" y="297815"/>
                    <a:pt x="811022" y="297815"/>
                    <a:pt x="809117" y="297815"/>
                  </a:cubicBezTo>
                  <a:cubicBezTo>
                    <a:pt x="803148" y="281813"/>
                    <a:pt x="797179" y="263906"/>
                    <a:pt x="791210" y="247904"/>
                  </a:cubicBezTo>
                  <a:cubicBezTo>
                    <a:pt x="737362" y="125984"/>
                    <a:pt x="647700" y="50038"/>
                    <a:pt x="518160" y="20066"/>
                  </a:cubicBezTo>
                  <a:cubicBezTo>
                    <a:pt x="430403" y="0"/>
                    <a:pt x="346710" y="11938"/>
                    <a:pt x="266954" y="53975"/>
                  </a:cubicBezTo>
                  <a:cubicBezTo>
                    <a:pt x="161290" y="109855"/>
                    <a:pt x="95504" y="199898"/>
                    <a:pt x="69596" y="317754"/>
                  </a:cubicBezTo>
                  <a:cubicBezTo>
                    <a:pt x="69596" y="323723"/>
                    <a:pt x="65659" y="331724"/>
                    <a:pt x="61595" y="337693"/>
                  </a:cubicBezTo>
                  <a:cubicBezTo>
                    <a:pt x="61595" y="367665"/>
                    <a:pt x="61595" y="399669"/>
                    <a:pt x="61595" y="429641"/>
                  </a:cubicBezTo>
                  <a:cubicBezTo>
                    <a:pt x="61595" y="399669"/>
                    <a:pt x="61595" y="367665"/>
                    <a:pt x="61595" y="337693"/>
                  </a:cubicBezTo>
                  <a:close/>
                  <a:moveTo>
                    <a:pt x="549910" y="461645"/>
                  </a:moveTo>
                  <a:cubicBezTo>
                    <a:pt x="575818" y="419735"/>
                    <a:pt x="581787" y="375666"/>
                    <a:pt x="557911" y="331724"/>
                  </a:cubicBezTo>
                  <a:cubicBezTo>
                    <a:pt x="526034" y="275717"/>
                    <a:pt x="478155" y="251841"/>
                    <a:pt x="414401" y="259842"/>
                  </a:cubicBezTo>
                  <a:cubicBezTo>
                    <a:pt x="450342" y="245872"/>
                    <a:pt x="484124" y="259842"/>
                    <a:pt x="516001" y="271780"/>
                  </a:cubicBezTo>
                  <a:cubicBezTo>
                    <a:pt x="532003" y="277749"/>
                    <a:pt x="541909" y="297815"/>
                    <a:pt x="555879" y="313690"/>
                  </a:cubicBezTo>
                  <a:cubicBezTo>
                    <a:pt x="599694" y="269748"/>
                    <a:pt x="643636" y="225806"/>
                    <a:pt x="689483" y="179832"/>
                  </a:cubicBezTo>
                  <a:cubicBezTo>
                    <a:pt x="717423" y="203835"/>
                    <a:pt x="761238" y="293751"/>
                    <a:pt x="755269" y="323723"/>
                  </a:cubicBezTo>
                  <a:cubicBezTo>
                    <a:pt x="741299" y="271780"/>
                    <a:pt x="721360" y="225806"/>
                    <a:pt x="687451" y="185801"/>
                  </a:cubicBezTo>
                  <a:cubicBezTo>
                    <a:pt x="645541" y="227711"/>
                    <a:pt x="603758" y="269748"/>
                    <a:pt x="561848" y="311658"/>
                  </a:cubicBezTo>
                  <a:cubicBezTo>
                    <a:pt x="559816" y="315595"/>
                    <a:pt x="561848" y="323596"/>
                    <a:pt x="561848" y="327660"/>
                  </a:cubicBezTo>
                  <a:cubicBezTo>
                    <a:pt x="565785" y="347599"/>
                    <a:pt x="571754" y="365633"/>
                    <a:pt x="573786" y="383667"/>
                  </a:cubicBezTo>
                  <a:cubicBezTo>
                    <a:pt x="577723" y="411607"/>
                    <a:pt x="571754" y="439674"/>
                    <a:pt x="557784" y="459613"/>
                  </a:cubicBezTo>
                  <a:cubicBezTo>
                    <a:pt x="603631" y="505587"/>
                    <a:pt x="645541" y="549529"/>
                    <a:pt x="689356" y="593471"/>
                  </a:cubicBezTo>
                  <a:cubicBezTo>
                    <a:pt x="723265" y="553466"/>
                    <a:pt x="743204" y="507492"/>
                    <a:pt x="757174" y="457581"/>
                  </a:cubicBezTo>
                  <a:cubicBezTo>
                    <a:pt x="749173" y="511556"/>
                    <a:pt x="725297" y="559435"/>
                    <a:pt x="689356" y="601472"/>
                  </a:cubicBezTo>
                  <a:cubicBezTo>
                    <a:pt x="641477" y="553466"/>
                    <a:pt x="595630" y="507492"/>
                    <a:pt x="549783" y="461645"/>
                  </a:cubicBezTo>
                  <a:cubicBezTo>
                    <a:pt x="551815" y="483616"/>
                    <a:pt x="529844" y="489585"/>
                    <a:pt x="519938" y="503555"/>
                  </a:cubicBezTo>
                  <a:cubicBezTo>
                    <a:pt x="563753" y="547497"/>
                    <a:pt x="607695" y="593471"/>
                    <a:pt x="651510" y="637413"/>
                  </a:cubicBezTo>
                  <a:cubicBezTo>
                    <a:pt x="525907" y="749300"/>
                    <a:pt x="336550" y="735330"/>
                    <a:pt x="228981" y="635381"/>
                  </a:cubicBezTo>
                  <a:cubicBezTo>
                    <a:pt x="274828" y="591439"/>
                    <a:pt x="318643" y="547497"/>
                    <a:pt x="362585" y="501523"/>
                  </a:cubicBezTo>
                  <a:cubicBezTo>
                    <a:pt x="350647" y="489585"/>
                    <a:pt x="336677" y="477520"/>
                    <a:pt x="324739" y="467614"/>
                  </a:cubicBezTo>
                  <a:cubicBezTo>
                    <a:pt x="318770" y="453644"/>
                    <a:pt x="314833" y="437642"/>
                    <a:pt x="308737" y="421640"/>
                  </a:cubicBezTo>
                  <a:cubicBezTo>
                    <a:pt x="310769" y="421640"/>
                    <a:pt x="312674" y="419608"/>
                    <a:pt x="314706" y="419608"/>
                  </a:cubicBezTo>
                  <a:cubicBezTo>
                    <a:pt x="328676" y="471551"/>
                    <a:pt x="362585" y="505587"/>
                    <a:pt x="416306" y="519557"/>
                  </a:cubicBezTo>
                  <a:cubicBezTo>
                    <a:pt x="414274" y="519557"/>
                    <a:pt x="414274" y="521589"/>
                    <a:pt x="414274" y="523494"/>
                  </a:cubicBezTo>
                  <a:cubicBezTo>
                    <a:pt x="398272" y="517525"/>
                    <a:pt x="384429" y="513461"/>
                    <a:pt x="370459" y="507492"/>
                  </a:cubicBezTo>
                  <a:cubicBezTo>
                    <a:pt x="326644" y="551434"/>
                    <a:pt x="284734" y="593471"/>
                    <a:pt x="238887" y="637413"/>
                  </a:cubicBezTo>
                  <a:cubicBezTo>
                    <a:pt x="374396" y="685419"/>
                    <a:pt x="508000" y="685419"/>
                    <a:pt x="643509" y="637413"/>
                  </a:cubicBezTo>
                  <a:cubicBezTo>
                    <a:pt x="641477" y="633476"/>
                    <a:pt x="639572" y="631444"/>
                    <a:pt x="637540" y="629412"/>
                  </a:cubicBezTo>
                  <a:cubicBezTo>
                    <a:pt x="599694" y="589407"/>
                    <a:pt x="559816" y="551434"/>
                    <a:pt x="521970" y="513461"/>
                  </a:cubicBezTo>
                  <a:cubicBezTo>
                    <a:pt x="518033" y="509524"/>
                    <a:pt x="510032" y="509524"/>
                    <a:pt x="504063" y="511429"/>
                  </a:cubicBezTo>
                  <a:cubicBezTo>
                    <a:pt x="492125" y="513461"/>
                    <a:pt x="480187" y="519430"/>
                    <a:pt x="468122" y="523367"/>
                  </a:cubicBezTo>
                  <a:cubicBezTo>
                    <a:pt x="468122" y="521335"/>
                    <a:pt x="468122" y="519430"/>
                    <a:pt x="466090" y="517398"/>
                  </a:cubicBezTo>
                  <a:cubicBezTo>
                    <a:pt x="502031" y="509397"/>
                    <a:pt x="529844" y="491363"/>
                    <a:pt x="549783" y="461391"/>
                  </a:cubicBezTo>
                  <a:close/>
                  <a:moveTo>
                    <a:pt x="651383" y="143637"/>
                  </a:moveTo>
                  <a:cubicBezTo>
                    <a:pt x="649351" y="143637"/>
                    <a:pt x="647446" y="145669"/>
                    <a:pt x="645414" y="145669"/>
                  </a:cubicBezTo>
                  <a:cubicBezTo>
                    <a:pt x="585597" y="95758"/>
                    <a:pt x="306578" y="95758"/>
                    <a:pt x="242824" y="143637"/>
                  </a:cubicBezTo>
                  <a:cubicBezTo>
                    <a:pt x="284734" y="185547"/>
                    <a:pt x="328549" y="229616"/>
                    <a:pt x="370459" y="271526"/>
                  </a:cubicBezTo>
                  <a:cubicBezTo>
                    <a:pt x="382397" y="267589"/>
                    <a:pt x="394335" y="263525"/>
                    <a:pt x="406400" y="257556"/>
                  </a:cubicBezTo>
                  <a:cubicBezTo>
                    <a:pt x="406400" y="259588"/>
                    <a:pt x="408432" y="261493"/>
                    <a:pt x="408432" y="261493"/>
                  </a:cubicBezTo>
                  <a:cubicBezTo>
                    <a:pt x="336677" y="287528"/>
                    <a:pt x="304800" y="339471"/>
                    <a:pt x="308737" y="413385"/>
                  </a:cubicBezTo>
                  <a:cubicBezTo>
                    <a:pt x="304800" y="385445"/>
                    <a:pt x="304800" y="357378"/>
                    <a:pt x="318643" y="333502"/>
                  </a:cubicBezTo>
                  <a:cubicBezTo>
                    <a:pt x="326644" y="319532"/>
                    <a:pt x="320675" y="311531"/>
                    <a:pt x="312674" y="301498"/>
                  </a:cubicBezTo>
                  <a:cubicBezTo>
                    <a:pt x="290703" y="281559"/>
                    <a:pt x="268859" y="259588"/>
                    <a:pt x="248920" y="239522"/>
                  </a:cubicBezTo>
                  <a:cubicBezTo>
                    <a:pt x="231013" y="221488"/>
                    <a:pt x="212979" y="203581"/>
                    <a:pt x="193167" y="185547"/>
                  </a:cubicBezTo>
                  <a:cubicBezTo>
                    <a:pt x="159258" y="227457"/>
                    <a:pt x="139319" y="273431"/>
                    <a:pt x="125349" y="323469"/>
                  </a:cubicBezTo>
                  <a:cubicBezTo>
                    <a:pt x="123317" y="321437"/>
                    <a:pt x="123317" y="319532"/>
                    <a:pt x="123317" y="317500"/>
                  </a:cubicBezTo>
                  <a:cubicBezTo>
                    <a:pt x="133223" y="269494"/>
                    <a:pt x="155194" y="227584"/>
                    <a:pt x="185166" y="187579"/>
                  </a:cubicBezTo>
                  <a:cubicBezTo>
                    <a:pt x="191135" y="179578"/>
                    <a:pt x="195072" y="179578"/>
                    <a:pt x="203073" y="187579"/>
                  </a:cubicBezTo>
                  <a:cubicBezTo>
                    <a:pt x="212979" y="197612"/>
                    <a:pt x="223012" y="207518"/>
                    <a:pt x="232918" y="217551"/>
                  </a:cubicBezTo>
                  <a:cubicBezTo>
                    <a:pt x="264795" y="249555"/>
                    <a:pt x="296672" y="281559"/>
                    <a:pt x="326644" y="311531"/>
                  </a:cubicBezTo>
                  <a:cubicBezTo>
                    <a:pt x="338582" y="299593"/>
                    <a:pt x="350520" y="287528"/>
                    <a:pt x="364490" y="275590"/>
                  </a:cubicBezTo>
                  <a:cubicBezTo>
                    <a:pt x="324612" y="237617"/>
                    <a:pt x="286766" y="197612"/>
                    <a:pt x="246888" y="159639"/>
                  </a:cubicBezTo>
                  <a:cubicBezTo>
                    <a:pt x="228981" y="141605"/>
                    <a:pt x="228981" y="141605"/>
                    <a:pt x="248920" y="125730"/>
                  </a:cubicBezTo>
                  <a:cubicBezTo>
                    <a:pt x="250952" y="123698"/>
                    <a:pt x="252857" y="123698"/>
                    <a:pt x="254889" y="121793"/>
                  </a:cubicBezTo>
                  <a:cubicBezTo>
                    <a:pt x="320802" y="77978"/>
                    <a:pt x="392557" y="57912"/>
                    <a:pt x="472313" y="65913"/>
                  </a:cubicBezTo>
                  <a:cubicBezTo>
                    <a:pt x="536067" y="71882"/>
                    <a:pt x="591947" y="93853"/>
                    <a:pt x="641731" y="131826"/>
                  </a:cubicBezTo>
                  <a:cubicBezTo>
                    <a:pt x="645668" y="135763"/>
                    <a:pt x="647700" y="139827"/>
                    <a:pt x="651637" y="143764"/>
                  </a:cubicBezTo>
                  <a:close/>
                  <a:moveTo>
                    <a:pt x="404495" y="319786"/>
                  </a:moveTo>
                  <a:cubicBezTo>
                    <a:pt x="404495" y="321818"/>
                    <a:pt x="406527" y="321818"/>
                    <a:pt x="408432" y="323723"/>
                  </a:cubicBezTo>
                  <a:cubicBezTo>
                    <a:pt x="408432" y="323723"/>
                    <a:pt x="406400" y="325755"/>
                    <a:pt x="406400" y="327660"/>
                  </a:cubicBezTo>
                  <a:cubicBezTo>
                    <a:pt x="394462" y="345694"/>
                    <a:pt x="382524" y="365633"/>
                    <a:pt x="370459" y="385572"/>
                  </a:cubicBezTo>
                  <a:cubicBezTo>
                    <a:pt x="384429" y="407543"/>
                    <a:pt x="398399" y="431546"/>
                    <a:pt x="410337" y="453517"/>
                  </a:cubicBezTo>
                  <a:cubicBezTo>
                    <a:pt x="432308" y="453517"/>
                    <a:pt x="452247" y="453517"/>
                    <a:pt x="472186" y="453517"/>
                  </a:cubicBezTo>
                  <a:cubicBezTo>
                    <a:pt x="476123" y="453517"/>
                    <a:pt x="478155" y="449580"/>
                    <a:pt x="480187" y="447548"/>
                  </a:cubicBezTo>
                  <a:cubicBezTo>
                    <a:pt x="490093" y="429514"/>
                    <a:pt x="500126" y="413639"/>
                    <a:pt x="510032" y="395605"/>
                  </a:cubicBezTo>
                  <a:cubicBezTo>
                    <a:pt x="512064" y="393573"/>
                    <a:pt x="512064" y="387604"/>
                    <a:pt x="510032" y="385572"/>
                  </a:cubicBezTo>
                  <a:cubicBezTo>
                    <a:pt x="494030" y="347599"/>
                    <a:pt x="476123" y="309626"/>
                    <a:pt x="422275" y="323596"/>
                  </a:cubicBezTo>
                  <a:cubicBezTo>
                    <a:pt x="422275" y="323596"/>
                    <a:pt x="420243" y="323596"/>
                    <a:pt x="414274" y="321564"/>
                  </a:cubicBezTo>
                  <a:cubicBezTo>
                    <a:pt x="428244" y="321564"/>
                    <a:pt x="436245" y="323596"/>
                    <a:pt x="442214" y="321564"/>
                  </a:cubicBezTo>
                  <a:cubicBezTo>
                    <a:pt x="472059" y="315595"/>
                    <a:pt x="486029" y="329565"/>
                    <a:pt x="502031" y="353568"/>
                  </a:cubicBezTo>
                  <a:cubicBezTo>
                    <a:pt x="518033" y="381508"/>
                    <a:pt x="518033" y="399542"/>
                    <a:pt x="502031" y="425450"/>
                  </a:cubicBezTo>
                  <a:cubicBezTo>
                    <a:pt x="488061" y="449453"/>
                    <a:pt x="474091" y="463423"/>
                    <a:pt x="446278" y="457454"/>
                  </a:cubicBezTo>
                  <a:cubicBezTo>
                    <a:pt x="438277" y="455422"/>
                    <a:pt x="430276" y="455422"/>
                    <a:pt x="424307" y="457454"/>
                  </a:cubicBezTo>
                  <a:cubicBezTo>
                    <a:pt x="404368" y="461391"/>
                    <a:pt x="398399" y="449453"/>
                    <a:pt x="388366" y="437515"/>
                  </a:cubicBezTo>
                  <a:cubicBezTo>
                    <a:pt x="364490" y="405511"/>
                    <a:pt x="360426" y="375539"/>
                    <a:pt x="388366" y="343535"/>
                  </a:cubicBezTo>
                  <a:cubicBezTo>
                    <a:pt x="394335" y="335534"/>
                    <a:pt x="398272" y="327533"/>
                    <a:pt x="404368" y="319532"/>
                  </a:cubicBezTo>
                  <a:close/>
                  <a:moveTo>
                    <a:pt x="438277" y="655320"/>
                  </a:moveTo>
                  <a:cubicBezTo>
                    <a:pt x="432308" y="653288"/>
                    <a:pt x="422275" y="651383"/>
                    <a:pt x="416306" y="645287"/>
                  </a:cubicBezTo>
                  <a:cubicBezTo>
                    <a:pt x="410337" y="639191"/>
                    <a:pt x="402336" y="627253"/>
                    <a:pt x="402336" y="619252"/>
                  </a:cubicBezTo>
                  <a:cubicBezTo>
                    <a:pt x="402336" y="607314"/>
                    <a:pt x="410337" y="593217"/>
                    <a:pt x="418338" y="587248"/>
                  </a:cubicBezTo>
                  <a:cubicBezTo>
                    <a:pt x="428244" y="581279"/>
                    <a:pt x="442214" y="583311"/>
                    <a:pt x="454279" y="581279"/>
                  </a:cubicBezTo>
                  <a:cubicBezTo>
                    <a:pt x="462280" y="581279"/>
                    <a:pt x="484124" y="609219"/>
                    <a:pt x="480187" y="619252"/>
                  </a:cubicBezTo>
                  <a:cubicBezTo>
                    <a:pt x="478155" y="629285"/>
                    <a:pt x="472186" y="641223"/>
                    <a:pt x="464185" y="649224"/>
                  </a:cubicBezTo>
                  <a:cubicBezTo>
                    <a:pt x="460248" y="655193"/>
                    <a:pt x="450215" y="653161"/>
                    <a:pt x="438277" y="655193"/>
                  </a:cubicBezTo>
                  <a:close/>
                  <a:moveTo>
                    <a:pt x="442214" y="195580"/>
                  </a:moveTo>
                  <a:cubicBezTo>
                    <a:pt x="422275" y="195580"/>
                    <a:pt x="402336" y="177546"/>
                    <a:pt x="400304" y="161671"/>
                  </a:cubicBezTo>
                  <a:cubicBezTo>
                    <a:pt x="400304" y="145669"/>
                    <a:pt x="424180" y="125730"/>
                    <a:pt x="442214" y="125730"/>
                  </a:cubicBezTo>
                  <a:cubicBezTo>
                    <a:pt x="460248" y="125730"/>
                    <a:pt x="480060" y="143764"/>
                    <a:pt x="482092" y="161671"/>
                  </a:cubicBezTo>
                  <a:cubicBezTo>
                    <a:pt x="482092" y="175641"/>
                    <a:pt x="460121" y="195580"/>
                    <a:pt x="442214" y="195580"/>
                  </a:cubicBezTo>
                  <a:close/>
                  <a:moveTo>
                    <a:pt x="129413" y="473583"/>
                  </a:moveTo>
                  <a:cubicBezTo>
                    <a:pt x="147320" y="517525"/>
                    <a:pt x="161290" y="561467"/>
                    <a:pt x="199136" y="595503"/>
                  </a:cubicBezTo>
                  <a:cubicBezTo>
                    <a:pt x="199136" y="597535"/>
                    <a:pt x="199136" y="599440"/>
                    <a:pt x="197104" y="605536"/>
                  </a:cubicBezTo>
                  <a:cubicBezTo>
                    <a:pt x="163195" y="565531"/>
                    <a:pt x="137287" y="523621"/>
                    <a:pt x="129286" y="473583"/>
                  </a:cubicBezTo>
                  <a:close/>
                  <a:moveTo>
                    <a:pt x="444373" y="423672"/>
                  </a:moveTo>
                  <a:cubicBezTo>
                    <a:pt x="462280" y="417703"/>
                    <a:pt x="474218" y="407670"/>
                    <a:pt x="472313" y="387731"/>
                  </a:cubicBezTo>
                  <a:cubicBezTo>
                    <a:pt x="472313" y="373761"/>
                    <a:pt x="462407" y="363728"/>
                    <a:pt x="448437" y="359791"/>
                  </a:cubicBezTo>
                  <a:cubicBezTo>
                    <a:pt x="424561" y="353822"/>
                    <a:pt x="416560" y="371729"/>
                    <a:pt x="406527" y="389763"/>
                  </a:cubicBezTo>
                  <a:cubicBezTo>
                    <a:pt x="406527" y="367792"/>
                    <a:pt x="420497" y="353822"/>
                    <a:pt x="440436" y="353822"/>
                  </a:cubicBezTo>
                  <a:cubicBezTo>
                    <a:pt x="460375" y="353822"/>
                    <a:pt x="478282" y="367792"/>
                    <a:pt x="478282" y="387731"/>
                  </a:cubicBezTo>
                  <a:cubicBezTo>
                    <a:pt x="478282" y="409702"/>
                    <a:pt x="466344" y="423672"/>
                    <a:pt x="444373" y="423672"/>
                  </a:cubicBezTo>
                  <a:close/>
                  <a:moveTo>
                    <a:pt x="117475" y="353695"/>
                  </a:moveTo>
                  <a:cubicBezTo>
                    <a:pt x="119507" y="353695"/>
                    <a:pt x="119507" y="353695"/>
                    <a:pt x="121412" y="353695"/>
                  </a:cubicBezTo>
                  <a:cubicBezTo>
                    <a:pt x="121412" y="377698"/>
                    <a:pt x="121412" y="403606"/>
                    <a:pt x="121412" y="427609"/>
                  </a:cubicBezTo>
                  <a:cubicBezTo>
                    <a:pt x="119380" y="427609"/>
                    <a:pt x="119380" y="427609"/>
                    <a:pt x="117475" y="427609"/>
                  </a:cubicBezTo>
                  <a:cubicBezTo>
                    <a:pt x="117475" y="403606"/>
                    <a:pt x="117475" y="379603"/>
                    <a:pt x="117475" y="3536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" name="Group 156">
            <a:extLst>
              <a:ext uri="{FF2B5EF4-FFF2-40B4-BE49-F238E27FC236}">
                <a16:creationId xmlns:a16="http://schemas.microsoft.com/office/drawing/2014/main" id="{4D63790D-5847-B4AD-0EF3-EF372398B7F6}"/>
              </a:ext>
            </a:extLst>
          </p:cNvPr>
          <p:cNvGrpSpPr/>
          <p:nvPr/>
        </p:nvGrpSpPr>
        <p:grpSpPr>
          <a:xfrm>
            <a:off x="17239500" y="9509400"/>
            <a:ext cx="618840" cy="488160"/>
            <a:chOff x="0" y="0"/>
            <a:chExt cx="825120" cy="650880"/>
          </a:xfrm>
        </p:grpSpPr>
        <p:sp>
          <p:nvSpPr>
            <p:cNvPr id="15" name="Freeform 157">
              <a:extLst>
                <a:ext uri="{FF2B5EF4-FFF2-40B4-BE49-F238E27FC236}">
                  <a16:creationId xmlns:a16="http://schemas.microsoft.com/office/drawing/2014/main" id="{6446FA8D-2A58-F5D6-9711-479EA954BDBE}"/>
                </a:ext>
              </a:extLst>
            </p:cNvPr>
            <p:cNvSpPr/>
            <p:nvPr/>
          </p:nvSpPr>
          <p:spPr>
            <a:xfrm>
              <a:off x="-2032" y="127"/>
              <a:ext cx="827278" cy="650875"/>
            </a:xfrm>
            <a:custGeom>
              <a:avLst/>
              <a:gdLst/>
              <a:ahLst/>
              <a:cxnLst/>
              <a:rect l="l" t="t" r="r" b="b"/>
              <a:pathLst>
                <a:path w="827278" h="650875">
                  <a:moveTo>
                    <a:pt x="635381" y="117729"/>
                  </a:moveTo>
                  <a:cubicBezTo>
                    <a:pt x="635381" y="85725"/>
                    <a:pt x="635381" y="57785"/>
                    <a:pt x="635381" y="27940"/>
                  </a:cubicBezTo>
                  <a:cubicBezTo>
                    <a:pt x="615442" y="27940"/>
                    <a:pt x="623443" y="11938"/>
                    <a:pt x="619379" y="2032"/>
                  </a:cubicBezTo>
                  <a:cubicBezTo>
                    <a:pt x="599440" y="2032"/>
                    <a:pt x="577469" y="0"/>
                    <a:pt x="557403" y="2032"/>
                  </a:cubicBezTo>
                  <a:cubicBezTo>
                    <a:pt x="551434" y="2032"/>
                    <a:pt x="547370" y="13970"/>
                    <a:pt x="541401" y="24003"/>
                  </a:cubicBezTo>
                  <a:cubicBezTo>
                    <a:pt x="525399" y="24003"/>
                    <a:pt x="505460" y="26035"/>
                    <a:pt x="485521" y="26035"/>
                  </a:cubicBezTo>
                  <a:cubicBezTo>
                    <a:pt x="483489" y="26035"/>
                    <a:pt x="481584" y="18034"/>
                    <a:pt x="477520" y="14097"/>
                  </a:cubicBezTo>
                  <a:cubicBezTo>
                    <a:pt x="475488" y="10160"/>
                    <a:pt x="471551" y="2159"/>
                    <a:pt x="469519" y="2159"/>
                  </a:cubicBezTo>
                  <a:cubicBezTo>
                    <a:pt x="431546" y="127"/>
                    <a:pt x="393573" y="2159"/>
                    <a:pt x="353695" y="2159"/>
                  </a:cubicBezTo>
                  <a:cubicBezTo>
                    <a:pt x="353695" y="10160"/>
                    <a:pt x="351663" y="16129"/>
                    <a:pt x="351663" y="24130"/>
                  </a:cubicBezTo>
                  <a:cubicBezTo>
                    <a:pt x="331724" y="24130"/>
                    <a:pt x="311658" y="26162"/>
                    <a:pt x="291719" y="26162"/>
                  </a:cubicBezTo>
                  <a:cubicBezTo>
                    <a:pt x="287782" y="26162"/>
                    <a:pt x="283718" y="20193"/>
                    <a:pt x="283718" y="14224"/>
                  </a:cubicBezTo>
                  <a:cubicBezTo>
                    <a:pt x="283718" y="6223"/>
                    <a:pt x="281686" y="254"/>
                    <a:pt x="269748" y="254"/>
                  </a:cubicBezTo>
                  <a:cubicBezTo>
                    <a:pt x="257810" y="2286"/>
                    <a:pt x="243713" y="2286"/>
                    <a:pt x="229743" y="254"/>
                  </a:cubicBezTo>
                  <a:cubicBezTo>
                    <a:pt x="217805" y="254"/>
                    <a:pt x="205740" y="254"/>
                    <a:pt x="209804" y="18161"/>
                  </a:cubicBezTo>
                  <a:cubicBezTo>
                    <a:pt x="209804" y="20193"/>
                    <a:pt x="207772" y="22098"/>
                    <a:pt x="207772" y="22098"/>
                  </a:cubicBezTo>
                  <a:cubicBezTo>
                    <a:pt x="187833" y="28067"/>
                    <a:pt x="195834" y="44069"/>
                    <a:pt x="195834" y="54102"/>
                  </a:cubicBezTo>
                  <a:cubicBezTo>
                    <a:pt x="195834" y="76073"/>
                    <a:pt x="195834" y="96012"/>
                    <a:pt x="195834" y="117983"/>
                  </a:cubicBezTo>
                  <a:cubicBezTo>
                    <a:pt x="187833" y="117983"/>
                    <a:pt x="181864" y="117983"/>
                    <a:pt x="175895" y="117983"/>
                  </a:cubicBezTo>
                  <a:cubicBezTo>
                    <a:pt x="123952" y="117983"/>
                    <a:pt x="72009" y="120015"/>
                    <a:pt x="20066" y="117983"/>
                  </a:cubicBezTo>
                  <a:cubicBezTo>
                    <a:pt x="5969" y="117729"/>
                    <a:pt x="2032" y="123698"/>
                    <a:pt x="2032" y="135636"/>
                  </a:cubicBezTo>
                  <a:cubicBezTo>
                    <a:pt x="2032" y="143637"/>
                    <a:pt x="2032" y="153543"/>
                    <a:pt x="2032" y="163576"/>
                  </a:cubicBezTo>
                  <a:cubicBezTo>
                    <a:pt x="0" y="175514"/>
                    <a:pt x="4064" y="183515"/>
                    <a:pt x="20066" y="181483"/>
                  </a:cubicBezTo>
                  <a:cubicBezTo>
                    <a:pt x="22098" y="181483"/>
                    <a:pt x="28067" y="187452"/>
                    <a:pt x="28067" y="191516"/>
                  </a:cubicBezTo>
                  <a:cubicBezTo>
                    <a:pt x="30099" y="203454"/>
                    <a:pt x="28067" y="217424"/>
                    <a:pt x="28067" y="229489"/>
                  </a:cubicBezTo>
                  <a:cubicBezTo>
                    <a:pt x="30099" y="243459"/>
                    <a:pt x="30099" y="255397"/>
                    <a:pt x="10033" y="253492"/>
                  </a:cubicBezTo>
                  <a:cubicBezTo>
                    <a:pt x="8001" y="253492"/>
                    <a:pt x="2032" y="259461"/>
                    <a:pt x="2032" y="263525"/>
                  </a:cubicBezTo>
                  <a:cubicBezTo>
                    <a:pt x="2032" y="299466"/>
                    <a:pt x="0" y="335407"/>
                    <a:pt x="2032" y="371348"/>
                  </a:cubicBezTo>
                  <a:cubicBezTo>
                    <a:pt x="2032" y="377317"/>
                    <a:pt x="16002" y="383286"/>
                    <a:pt x="24003" y="389255"/>
                  </a:cubicBezTo>
                  <a:cubicBezTo>
                    <a:pt x="26035" y="387223"/>
                    <a:pt x="26035" y="387223"/>
                    <a:pt x="27940" y="385318"/>
                  </a:cubicBezTo>
                  <a:cubicBezTo>
                    <a:pt x="27940" y="405257"/>
                    <a:pt x="29972" y="425196"/>
                    <a:pt x="27940" y="445262"/>
                  </a:cubicBezTo>
                  <a:cubicBezTo>
                    <a:pt x="27940" y="449199"/>
                    <a:pt x="19939" y="453263"/>
                    <a:pt x="17907" y="453263"/>
                  </a:cubicBezTo>
                  <a:cubicBezTo>
                    <a:pt x="8001" y="451104"/>
                    <a:pt x="2032" y="457073"/>
                    <a:pt x="2032" y="465074"/>
                  </a:cubicBezTo>
                  <a:cubicBezTo>
                    <a:pt x="2032" y="481076"/>
                    <a:pt x="2032" y="497078"/>
                    <a:pt x="2032" y="514985"/>
                  </a:cubicBezTo>
                  <a:cubicBezTo>
                    <a:pt x="65913" y="514985"/>
                    <a:pt x="129921" y="514985"/>
                    <a:pt x="191770" y="514985"/>
                  </a:cubicBezTo>
                  <a:cubicBezTo>
                    <a:pt x="191770" y="518922"/>
                    <a:pt x="193802" y="520954"/>
                    <a:pt x="193802" y="525018"/>
                  </a:cubicBezTo>
                  <a:cubicBezTo>
                    <a:pt x="191770" y="566928"/>
                    <a:pt x="215773" y="594868"/>
                    <a:pt x="251714" y="612902"/>
                  </a:cubicBezTo>
                  <a:cubicBezTo>
                    <a:pt x="307594" y="642874"/>
                    <a:pt x="369570" y="650875"/>
                    <a:pt x="431546" y="648843"/>
                  </a:cubicBezTo>
                  <a:cubicBezTo>
                    <a:pt x="485521" y="646811"/>
                    <a:pt x="535432" y="638810"/>
                    <a:pt x="581406" y="610870"/>
                  </a:cubicBezTo>
                  <a:cubicBezTo>
                    <a:pt x="615315" y="590931"/>
                    <a:pt x="639318" y="564896"/>
                    <a:pt x="635381" y="522986"/>
                  </a:cubicBezTo>
                  <a:cubicBezTo>
                    <a:pt x="635381" y="520954"/>
                    <a:pt x="637413" y="519049"/>
                    <a:pt x="637413" y="517017"/>
                  </a:cubicBezTo>
                  <a:cubicBezTo>
                    <a:pt x="637413" y="517017"/>
                    <a:pt x="637413" y="517017"/>
                    <a:pt x="639445" y="514985"/>
                  </a:cubicBezTo>
                  <a:cubicBezTo>
                    <a:pt x="699389" y="514985"/>
                    <a:pt x="761365" y="514985"/>
                    <a:pt x="827278" y="514985"/>
                  </a:cubicBezTo>
                  <a:cubicBezTo>
                    <a:pt x="827278" y="497078"/>
                    <a:pt x="827278" y="479044"/>
                    <a:pt x="825246" y="463042"/>
                  </a:cubicBezTo>
                  <a:cubicBezTo>
                    <a:pt x="825246" y="459105"/>
                    <a:pt x="817245" y="453009"/>
                    <a:pt x="813308" y="453009"/>
                  </a:cubicBezTo>
                  <a:cubicBezTo>
                    <a:pt x="801370" y="455041"/>
                    <a:pt x="801370" y="449072"/>
                    <a:pt x="801370" y="441071"/>
                  </a:cubicBezTo>
                  <a:cubicBezTo>
                    <a:pt x="801370" y="425069"/>
                    <a:pt x="801370" y="411099"/>
                    <a:pt x="801370" y="395097"/>
                  </a:cubicBezTo>
                  <a:cubicBezTo>
                    <a:pt x="801370" y="385064"/>
                    <a:pt x="803402" y="381127"/>
                    <a:pt x="813308" y="383159"/>
                  </a:cubicBezTo>
                  <a:cubicBezTo>
                    <a:pt x="817245" y="383159"/>
                    <a:pt x="825246" y="377190"/>
                    <a:pt x="825246" y="373126"/>
                  </a:cubicBezTo>
                  <a:cubicBezTo>
                    <a:pt x="827278" y="333248"/>
                    <a:pt x="827278" y="295275"/>
                    <a:pt x="827278" y="253365"/>
                  </a:cubicBezTo>
                  <a:cubicBezTo>
                    <a:pt x="823341" y="253365"/>
                    <a:pt x="819277" y="253365"/>
                    <a:pt x="815340" y="253365"/>
                  </a:cubicBezTo>
                  <a:cubicBezTo>
                    <a:pt x="803402" y="253365"/>
                    <a:pt x="799338" y="249428"/>
                    <a:pt x="801370" y="237363"/>
                  </a:cubicBezTo>
                  <a:cubicBezTo>
                    <a:pt x="803402" y="225298"/>
                    <a:pt x="803402" y="211455"/>
                    <a:pt x="801370" y="199390"/>
                  </a:cubicBezTo>
                  <a:cubicBezTo>
                    <a:pt x="799338" y="185420"/>
                    <a:pt x="803402" y="179451"/>
                    <a:pt x="819404" y="181483"/>
                  </a:cubicBezTo>
                  <a:cubicBezTo>
                    <a:pt x="821436" y="181483"/>
                    <a:pt x="823341" y="181483"/>
                    <a:pt x="825373" y="179451"/>
                  </a:cubicBezTo>
                  <a:cubicBezTo>
                    <a:pt x="825373" y="159512"/>
                    <a:pt x="825373" y="139573"/>
                    <a:pt x="825373" y="117602"/>
                  </a:cubicBezTo>
                  <a:cubicBezTo>
                    <a:pt x="763397" y="117602"/>
                    <a:pt x="699516" y="117602"/>
                    <a:pt x="635635" y="11760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" name="Group 158">
            <a:extLst>
              <a:ext uri="{FF2B5EF4-FFF2-40B4-BE49-F238E27FC236}">
                <a16:creationId xmlns:a16="http://schemas.microsoft.com/office/drawing/2014/main" id="{40832138-8CE2-1100-8329-1170C518B2E6}"/>
              </a:ext>
            </a:extLst>
          </p:cNvPr>
          <p:cNvGrpSpPr/>
          <p:nvPr/>
        </p:nvGrpSpPr>
        <p:grpSpPr>
          <a:xfrm>
            <a:off x="15678360" y="8907300"/>
            <a:ext cx="369360" cy="401220"/>
            <a:chOff x="0" y="0"/>
            <a:chExt cx="492480" cy="534960"/>
          </a:xfrm>
        </p:grpSpPr>
        <p:sp>
          <p:nvSpPr>
            <p:cNvPr id="17" name="Freeform 159">
              <a:extLst>
                <a:ext uri="{FF2B5EF4-FFF2-40B4-BE49-F238E27FC236}">
                  <a16:creationId xmlns:a16="http://schemas.microsoft.com/office/drawing/2014/main" id="{5774BF5C-8075-52F8-F06F-DF4627E9688B}"/>
                </a:ext>
              </a:extLst>
            </p:cNvPr>
            <p:cNvSpPr/>
            <p:nvPr/>
          </p:nvSpPr>
          <p:spPr>
            <a:xfrm>
              <a:off x="-1905" y="0"/>
              <a:ext cx="494538" cy="535051"/>
            </a:xfrm>
            <a:custGeom>
              <a:avLst/>
              <a:gdLst/>
              <a:ahLst/>
              <a:cxnLst/>
              <a:rect l="l" t="t" r="r" b="b"/>
              <a:pathLst>
                <a:path w="494538" h="535051">
                  <a:moveTo>
                    <a:pt x="148082" y="0"/>
                  </a:moveTo>
                  <a:cubicBezTo>
                    <a:pt x="148082" y="75819"/>
                    <a:pt x="148082" y="151765"/>
                    <a:pt x="148082" y="229616"/>
                  </a:cubicBezTo>
                  <a:cubicBezTo>
                    <a:pt x="98044" y="229616"/>
                    <a:pt x="50038" y="229616"/>
                    <a:pt x="0" y="229616"/>
                  </a:cubicBezTo>
                  <a:cubicBezTo>
                    <a:pt x="0" y="331470"/>
                    <a:pt x="0" y="433197"/>
                    <a:pt x="0" y="535051"/>
                  </a:cubicBezTo>
                  <a:cubicBezTo>
                    <a:pt x="164211" y="535051"/>
                    <a:pt x="328295" y="535051"/>
                    <a:pt x="494538" y="535051"/>
                  </a:cubicBezTo>
                  <a:cubicBezTo>
                    <a:pt x="494538" y="433197"/>
                    <a:pt x="494538" y="333502"/>
                    <a:pt x="494538" y="229616"/>
                  </a:cubicBezTo>
                  <a:cubicBezTo>
                    <a:pt x="446532" y="229616"/>
                    <a:pt x="396494" y="229616"/>
                    <a:pt x="346456" y="229616"/>
                  </a:cubicBezTo>
                  <a:cubicBezTo>
                    <a:pt x="346456" y="151765"/>
                    <a:pt x="346456" y="77851"/>
                    <a:pt x="346456" y="0"/>
                  </a:cubicBezTo>
                  <a:cubicBezTo>
                    <a:pt x="280416" y="0"/>
                    <a:pt x="216281" y="0"/>
                    <a:pt x="14820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" name="Group 160">
            <a:extLst>
              <a:ext uri="{FF2B5EF4-FFF2-40B4-BE49-F238E27FC236}">
                <a16:creationId xmlns:a16="http://schemas.microsoft.com/office/drawing/2014/main" id="{AEC36782-1072-37D2-1EED-F39444B3B9E5}"/>
              </a:ext>
            </a:extLst>
          </p:cNvPr>
          <p:cNvGrpSpPr/>
          <p:nvPr/>
        </p:nvGrpSpPr>
        <p:grpSpPr>
          <a:xfrm>
            <a:off x="14805180" y="9660600"/>
            <a:ext cx="68580" cy="568080"/>
            <a:chOff x="0" y="0"/>
            <a:chExt cx="91440" cy="757440"/>
          </a:xfrm>
        </p:grpSpPr>
        <p:sp>
          <p:nvSpPr>
            <p:cNvPr id="19" name="Freeform 161">
              <a:extLst>
                <a:ext uri="{FF2B5EF4-FFF2-40B4-BE49-F238E27FC236}">
                  <a16:creationId xmlns:a16="http://schemas.microsoft.com/office/drawing/2014/main" id="{CA6F58BD-05BB-1EBE-DFBC-F064EA2CAD96}"/>
                </a:ext>
              </a:extLst>
            </p:cNvPr>
            <p:cNvSpPr/>
            <p:nvPr/>
          </p:nvSpPr>
          <p:spPr>
            <a:xfrm>
              <a:off x="0" y="0"/>
              <a:ext cx="91440" cy="757428"/>
            </a:xfrm>
            <a:custGeom>
              <a:avLst/>
              <a:gdLst/>
              <a:ahLst/>
              <a:cxnLst/>
              <a:rect l="l" t="t" r="r" b="b"/>
              <a:pathLst>
                <a:path w="91440" h="757428">
                  <a:moveTo>
                    <a:pt x="91440" y="0"/>
                  </a:moveTo>
                  <a:cubicBezTo>
                    <a:pt x="59690" y="0"/>
                    <a:pt x="31750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9845" y="757428"/>
                    <a:pt x="59690" y="757428"/>
                    <a:pt x="91440" y="757428"/>
                  </a:cubicBezTo>
                  <a:cubicBezTo>
                    <a:pt x="91440" y="505587"/>
                    <a:pt x="91440" y="253746"/>
                    <a:pt x="9144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" name="Group 162">
            <a:extLst>
              <a:ext uri="{FF2B5EF4-FFF2-40B4-BE49-F238E27FC236}">
                <a16:creationId xmlns:a16="http://schemas.microsoft.com/office/drawing/2014/main" id="{2B5BC040-96F3-3A5B-21A7-7BEDB7F595AA}"/>
              </a:ext>
            </a:extLst>
          </p:cNvPr>
          <p:cNvGrpSpPr/>
          <p:nvPr/>
        </p:nvGrpSpPr>
        <p:grpSpPr>
          <a:xfrm>
            <a:off x="13997880" y="9660600"/>
            <a:ext cx="67500" cy="568080"/>
            <a:chOff x="0" y="0"/>
            <a:chExt cx="90000" cy="757440"/>
          </a:xfrm>
        </p:grpSpPr>
        <p:sp>
          <p:nvSpPr>
            <p:cNvPr id="21" name="Freeform 163">
              <a:extLst>
                <a:ext uri="{FF2B5EF4-FFF2-40B4-BE49-F238E27FC236}">
                  <a16:creationId xmlns:a16="http://schemas.microsoft.com/office/drawing/2014/main" id="{E0FE00FF-5269-298D-9C1C-B56DCFABB2F9}"/>
                </a:ext>
              </a:extLst>
            </p:cNvPr>
            <p:cNvSpPr/>
            <p:nvPr/>
          </p:nvSpPr>
          <p:spPr>
            <a:xfrm>
              <a:off x="0" y="0"/>
              <a:ext cx="90043" cy="757428"/>
            </a:xfrm>
            <a:custGeom>
              <a:avLst/>
              <a:gdLst/>
              <a:ahLst/>
              <a:cxnLst/>
              <a:rect l="l" t="t" r="r" b="b"/>
              <a:pathLst>
                <a:path w="90043" h="757428">
                  <a:moveTo>
                    <a:pt x="90043" y="0"/>
                  </a:moveTo>
                  <a:cubicBezTo>
                    <a:pt x="58039" y="0"/>
                    <a:pt x="29972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7940" y="757428"/>
                    <a:pt x="58039" y="757428"/>
                    <a:pt x="90043" y="757428"/>
                  </a:cubicBezTo>
                  <a:cubicBezTo>
                    <a:pt x="90043" y="505587"/>
                    <a:pt x="90043" y="253746"/>
                    <a:pt x="9004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" name="Group 164">
            <a:extLst>
              <a:ext uri="{FF2B5EF4-FFF2-40B4-BE49-F238E27FC236}">
                <a16:creationId xmlns:a16="http://schemas.microsoft.com/office/drawing/2014/main" id="{A038EA14-039C-F4C4-B6CB-734E369D96CC}"/>
              </a:ext>
            </a:extLst>
          </p:cNvPr>
          <p:cNvGrpSpPr/>
          <p:nvPr/>
        </p:nvGrpSpPr>
        <p:grpSpPr>
          <a:xfrm>
            <a:off x="13927140" y="9662220"/>
            <a:ext cx="64260" cy="565920"/>
            <a:chOff x="0" y="0"/>
            <a:chExt cx="85680" cy="754560"/>
          </a:xfrm>
        </p:grpSpPr>
        <p:sp>
          <p:nvSpPr>
            <p:cNvPr id="23" name="Freeform 165">
              <a:extLst>
                <a:ext uri="{FF2B5EF4-FFF2-40B4-BE49-F238E27FC236}">
                  <a16:creationId xmlns:a16="http://schemas.microsoft.com/office/drawing/2014/main" id="{8EF2AA95-C0E4-65F3-F6C0-4180899A6E48}"/>
                </a:ext>
              </a:extLst>
            </p:cNvPr>
            <p:cNvSpPr/>
            <p:nvPr/>
          </p:nvSpPr>
          <p:spPr>
            <a:xfrm>
              <a:off x="0" y="0"/>
              <a:ext cx="85725" cy="754507"/>
            </a:xfrm>
            <a:custGeom>
              <a:avLst/>
              <a:gdLst/>
              <a:ahLst/>
              <a:cxnLst/>
              <a:rect l="l" t="t" r="r" b="b"/>
              <a:pathLst>
                <a:path w="85725" h="754507">
                  <a:moveTo>
                    <a:pt x="85725" y="0"/>
                  </a:moveTo>
                  <a:cubicBezTo>
                    <a:pt x="57785" y="0"/>
                    <a:pt x="29845" y="0"/>
                    <a:pt x="0" y="0"/>
                  </a:cubicBezTo>
                  <a:cubicBezTo>
                    <a:pt x="0" y="251460"/>
                    <a:pt x="0" y="501015"/>
                    <a:pt x="0" y="754507"/>
                  </a:cubicBezTo>
                  <a:cubicBezTo>
                    <a:pt x="27940" y="754507"/>
                    <a:pt x="55753" y="754507"/>
                    <a:pt x="85725" y="754507"/>
                  </a:cubicBezTo>
                  <a:cubicBezTo>
                    <a:pt x="85725" y="503047"/>
                    <a:pt x="85725" y="251460"/>
                    <a:pt x="8572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" name="Group 166">
            <a:extLst>
              <a:ext uri="{FF2B5EF4-FFF2-40B4-BE49-F238E27FC236}">
                <a16:creationId xmlns:a16="http://schemas.microsoft.com/office/drawing/2014/main" id="{7E09F1BF-CA5D-11DE-E0F5-B72D8E9FE9B5}"/>
              </a:ext>
            </a:extLst>
          </p:cNvPr>
          <p:cNvGrpSpPr/>
          <p:nvPr/>
        </p:nvGrpSpPr>
        <p:grpSpPr>
          <a:xfrm>
            <a:off x="14734980" y="9662220"/>
            <a:ext cx="65340" cy="565920"/>
            <a:chOff x="0" y="0"/>
            <a:chExt cx="87120" cy="754560"/>
          </a:xfrm>
        </p:grpSpPr>
        <p:sp>
          <p:nvSpPr>
            <p:cNvPr id="25" name="Freeform 167">
              <a:extLst>
                <a:ext uri="{FF2B5EF4-FFF2-40B4-BE49-F238E27FC236}">
                  <a16:creationId xmlns:a16="http://schemas.microsoft.com/office/drawing/2014/main" id="{7419C610-37D9-802E-B997-3CE1B1760631}"/>
                </a:ext>
              </a:extLst>
            </p:cNvPr>
            <p:cNvSpPr/>
            <p:nvPr/>
          </p:nvSpPr>
          <p:spPr>
            <a:xfrm>
              <a:off x="0" y="0"/>
              <a:ext cx="87122" cy="754507"/>
            </a:xfrm>
            <a:custGeom>
              <a:avLst/>
              <a:gdLst/>
              <a:ahLst/>
              <a:cxnLst/>
              <a:rect l="l" t="t" r="r" b="b"/>
              <a:pathLst>
                <a:path w="87122" h="754507">
                  <a:moveTo>
                    <a:pt x="0" y="754507"/>
                  </a:moveTo>
                  <a:cubicBezTo>
                    <a:pt x="29718" y="754507"/>
                    <a:pt x="57404" y="754507"/>
                    <a:pt x="87122" y="754507"/>
                  </a:cubicBezTo>
                  <a:cubicBezTo>
                    <a:pt x="87122" y="503047"/>
                    <a:pt x="87122" y="251460"/>
                    <a:pt x="87122" y="0"/>
                  </a:cubicBezTo>
                  <a:cubicBezTo>
                    <a:pt x="57404" y="0"/>
                    <a:pt x="29718" y="0"/>
                    <a:pt x="0" y="0"/>
                  </a:cubicBezTo>
                  <a:cubicBezTo>
                    <a:pt x="0" y="251460"/>
                    <a:pt x="0" y="503047"/>
                    <a:pt x="0" y="7545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" name="Group 168">
            <a:extLst>
              <a:ext uri="{FF2B5EF4-FFF2-40B4-BE49-F238E27FC236}">
                <a16:creationId xmlns:a16="http://schemas.microsoft.com/office/drawing/2014/main" id="{8CB2DBB4-4258-71ED-A6C6-9C8A0EB597B6}"/>
              </a:ext>
            </a:extLst>
          </p:cNvPr>
          <p:cNvGrpSpPr/>
          <p:nvPr/>
        </p:nvGrpSpPr>
        <p:grpSpPr>
          <a:xfrm>
            <a:off x="17243820" y="8762040"/>
            <a:ext cx="617760" cy="82620"/>
            <a:chOff x="0" y="0"/>
            <a:chExt cx="823680" cy="110160"/>
          </a:xfrm>
        </p:grpSpPr>
        <p:sp>
          <p:nvSpPr>
            <p:cNvPr id="27" name="Freeform 169">
              <a:extLst>
                <a:ext uri="{FF2B5EF4-FFF2-40B4-BE49-F238E27FC236}">
                  <a16:creationId xmlns:a16="http://schemas.microsoft.com/office/drawing/2014/main" id="{D9FB0BD4-F363-DA6A-5788-27880D05DA15}"/>
                </a:ext>
              </a:extLst>
            </p:cNvPr>
            <p:cNvSpPr/>
            <p:nvPr/>
          </p:nvSpPr>
          <p:spPr>
            <a:xfrm>
              <a:off x="-2159" y="0"/>
              <a:ext cx="825754" cy="110236"/>
            </a:xfrm>
            <a:custGeom>
              <a:avLst/>
              <a:gdLst/>
              <a:ahLst/>
              <a:cxnLst/>
              <a:rect l="l" t="t" r="r" b="b"/>
              <a:pathLst>
                <a:path w="825754" h="110236">
                  <a:moveTo>
                    <a:pt x="342011" y="26035"/>
                  </a:moveTo>
                  <a:cubicBezTo>
                    <a:pt x="390017" y="26035"/>
                    <a:pt x="439928" y="26035"/>
                    <a:pt x="489966" y="26035"/>
                  </a:cubicBezTo>
                  <a:cubicBezTo>
                    <a:pt x="489966" y="16002"/>
                    <a:pt x="489966" y="8001"/>
                    <a:pt x="489966" y="0"/>
                  </a:cubicBezTo>
                  <a:cubicBezTo>
                    <a:pt x="435991" y="0"/>
                    <a:pt x="384048" y="0"/>
                    <a:pt x="331978" y="0"/>
                  </a:cubicBezTo>
                  <a:cubicBezTo>
                    <a:pt x="331978" y="0"/>
                    <a:pt x="329946" y="2032"/>
                    <a:pt x="329946" y="2032"/>
                  </a:cubicBezTo>
                  <a:cubicBezTo>
                    <a:pt x="327914" y="32131"/>
                    <a:pt x="327914" y="32131"/>
                    <a:pt x="297942" y="32131"/>
                  </a:cubicBezTo>
                  <a:cubicBezTo>
                    <a:pt x="213995" y="32131"/>
                    <a:pt x="131953" y="32131"/>
                    <a:pt x="48006" y="32131"/>
                  </a:cubicBezTo>
                  <a:cubicBezTo>
                    <a:pt x="16002" y="32131"/>
                    <a:pt x="0" y="44196"/>
                    <a:pt x="0" y="68199"/>
                  </a:cubicBezTo>
                  <a:cubicBezTo>
                    <a:pt x="0" y="94234"/>
                    <a:pt x="16002" y="108204"/>
                    <a:pt x="48006" y="108204"/>
                  </a:cubicBezTo>
                  <a:cubicBezTo>
                    <a:pt x="120015" y="108204"/>
                    <a:pt x="193929" y="108204"/>
                    <a:pt x="265938" y="108204"/>
                  </a:cubicBezTo>
                  <a:cubicBezTo>
                    <a:pt x="363855" y="108204"/>
                    <a:pt x="461899" y="108204"/>
                    <a:pt x="557784" y="108204"/>
                  </a:cubicBezTo>
                  <a:cubicBezTo>
                    <a:pt x="629793" y="108204"/>
                    <a:pt x="699770" y="110236"/>
                    <a:pt x="769747" y="108204"/>
                  </a:cubicBezTo>
                  <a:cubicBezTo>
                    <a:pt x="797687" y="108204"/>
                    <a:pt x="811784" y="98171"/>
                    <a:pt x="817753" y="80137"/>
                  </a:cubicBezTo>
                  <a:cubicBezTo>
                    <a:pt x="825754" y="54102"/>
                    <a:pt x="807720" y="32004"/>
                    <a:pt x="779780" y="32004"/>
                  </a:cubicBezTo>
                  <a:cubicBezTo>
                    <a:pt x="703834" y="32004"/>
                    <a:pt x="629793" y="32004"/>
                    <a:pt x="555879" y="32004"/>
                  </a:cubicBezTo>
                  <a:cubicBezTo>
                    <a:pt x="483870" y="32004"/>
                    <a:pt x="411988" y="27940"/>
                    <a:pt x="342011" y="2603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" name="Group 170">
            <a:extLst>
              <a:ext uri="{FF2B5EF4-FFF2-40B4-BE49-F238E27FC236}">
                <a16:creationId xmlns:a16="http://schemas.microsoft.com/office/drawing/2014/main" id="{C157E82F-FAFD-574B-36FC-465E85ED47C1}"/>
              </a:ext>
            </a:extLst>
          </p:cNvPr>
          <p:cNvGrpSpPr/>
          <p:nvPr/>
        </p:nvGrpSpPr>
        <p:grpSpPr>
          <a:xfrm>
            <a:off x="17862660" y="9499140"/>
            <a:ext cx="61560" cy="495180"/>
            <a:chOff x="0" y="0"/>
            <a:chExt cx="82080" cy="660240"/>
          </a:xfrm>
        </p:grpSpPr>
        <p:sp>
          <p:nvSpPr>
            <p:cNvPr id="29" name="Freeform 171">
              <a:extLst>
                <a:ext uri="{FF2B5EF4-FFF2-40B4-BE49-F238E27FC236}">
                  <a16:creationId xmlns:a16="http://schemas.microsoft.com/office/drawing/2014/main" id="{22FB82D0-D297-2C49-1237-773F2EE6DE06}"/>
                </a:ext>
              </a:extLst>
            </p:cNvPr>
            <p:cNvSpPr/>
            <p:nvPr/>
          </p:nvSpPr>
          <p:spPr>
            <a:xfrm>
              <a:off x="0" y="0"/>
              <a:ext cx="82042" cy="660273"/>
            </a:xfrm>
            <a:custGeom>
              <a:avLst/>
              <a:gdLst/>
              <a:ahLst/>
              <a:cxnLst/>
              <a:rect l="l" t="t" r="r" b="b"/>
              <a:pathLst>
                <a:path w="82042" h="660273">
                  <a:moveTo>
                    <a:pt x="0" y="660273"/>
                  </a:moveTo>
                  <a:cubicBezTo>
                    <a:pt x="28067" y="660273"/>
                    <a:pt x="54102" y="660273"/>
                    <a:pt x="82042" y="660273"/>
                  </a:cubicBezTo>
                  <a:cubicBezTo>
                    <a:pt x="82042" y="440817"/>
                    <a:pt x="82042" y="219456"/>
                    <a:pt x="82042" y="0"/>
                  </a:cubicBezTo>
                  <a:cubicBezTo>
                    <a:pt x="54102" y="0"/>
                    <a:pt x="28067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" name="Group 172">
            <a:extLst>
              <a:ext uri="{FF2B5EF4-FFF2-40B4-BE49-F238E27FC236}">
                <a16:creationId xmlns:a16="http://schemas.microsoft.com/office/drawing/2014/main" id="{0361FD07-9E43-BB0D-3DD8-EFCD33DAF291}"/>
              </a:ext>
            </a:extLst>
          </p:cNvPr>
          <p:cNvGrpSpPr/>
          <p:nvPr/>
        </p:nvGrpSpPr>
        <p:grpSpPr>
          <a:xfrm>
            <a:off x="17107740" y="9499140"/>
            <a:ext cx="63180" cy="495180"/>
            <a:chOff x="0" y="0"/>
            <a:chExt cx="84240" cy="660240"/>
          </a:xfrm>
        </p:grpSpPr>
        <p:sp>
          <p:nvSpPr>
            <p:cNvPr id="31" name="Freeform 173">
              <a:extLst>
                <a:ext uri="{FF2B5EF4-FFF2-40B4-BE49-F238E27FC236}">
                  <a16:creationId xmlns:a16="http://schemas.microsoft.com/office/drawing/2014/main" id="{202219C4-9F88-F064-7103-63A8FF4279BA}"/>
                </a:ext>
              </a:extLst>
            </p:cNvPr>
            <p:cNvSpPr/>
            <p:nvPr/>
          </p:nvSpPr>
          <p:spPr>
            <a:xfrm>
              <a:off x="0" y="0"/>
              <a:ext cx="84201" cy="660273"/>
            </a:xfrm>
            <a:custGeom>
              <a:avLst/>
              <a:gdLst/>
              <a:ahLst/>
              <a:cxnLst/>
              <a:rect l="l" t="t" r="r" b="b"/>
              <a:pathLst>
                <a:path w="84201" h="660273">
                  <a:moveTo>
                    <a:pt x="0" y="660273"/>
                  </a:moveTo>
                  <a:cubicBezTo>
                    <a:pt x="28067" y="660273"/>
                    <a:pt x="56134" y="660273"/>
                    <a:pt x="84201" y="660273"/>
                  </a:cubicBezTo>
                  <a:cubicBezTo>
                    <a:pt x="84201" y="440817"/>
                    <a:pt x="84201" y="221488"/>
                    <a:pt x="84201" y="0"/>
                  </a:cubicBezTo>
                  <a:cubicBezTo>
                    <a:pt x="56134" y="0"/>
                    <a:pt x="30099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" name="Group 174">
            <a:extLst>
              <a:ext uri="{FF2B5EF4-FFF2-40B4-BE49-F238E27FC236}">
                <a16:creationId xmlns:a16="http://schemas.microsoft.com/office/drawing/2014/main" id="{D280EFEE-D163-64DA-4BDC-2855CEEEE718}"/>
              </a:ext>
            </a:extLst>
          </p:cNvPr>
          <p:cNvGrpSpPr/>
          <p:nvPr/>
        </p:nvGrpSpPr>
        <p:grpSpPr>
          <a:xfrm>
            <a:off x="17177400" y="9499140"/>
            <a:ext cx="57780" cy="495180"/>
            <a:chOff x="0" y="0"/>
            <a:chExt cx="77040" cy="660240"/>
          </a:xfrm>
        </p:grpSpPr>
        <p:sp>
          <p:nvSpPr>
            <p:cNvPr id="33" name="Freeform 175">
              <a:extLst>
                <a:ext uri="{FF2B5EF4-FFF2-40B4-BE49-F238E27FC236}">
                  <a16:creationId xmlns:a16="http://schemas.microsoft.com/office/drawing/2014/main" id="{AE32824A-6226-54A6-5610-B81DF84A7807}"/>
                </a:ext>
              </a:extLst>
            </p:cNvPr>
            <p:cNvSpPr/>
            <p:nvPr/>
          </p:nvSpPr>
          <p:spPr>
            <a:xfrm>
              <a:off x="0" y="0"/>
              <a:ext cx="77089" cy="660273"/>
            </a:xfrm>
            <a:custGeom>
              <a:avLst/>
              <a:gdLst/>
              <a:ahLst/>
              <a:cxnLst/>
              <a:rect l="l" t="t" r="r" b="b"/>
              <a:pathLst>
                <a:path w="77089" h="660273">
                  <a:moveTo>
                    <a:pt x="77089" y="0"/>
                  </a:moveTo>
                  <a:cubicBezTo>
                    <a:pt x="51308" y="0"/>
                    <a:pt x="25654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ubicBezTo>
                    <a:pt x="23749" y="660273"/>
                    <a:pt x="49403" y="660273"/>
                    <a:pt x="77089" y="660273"/>
                  </a:cubicBezTo>
                  <a:cubicBezTo>
                    <a:pt x="77089" y="440817"/>
                    <a:pt x="77089" y="221488"/>
                    <a:pt x="7708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4" name="Group 176">
            <a:extLst>
              <a:ext uri="{FF2B5EF4-FFF2-40B4-BE49-F238E27FC236}">
                <a16:creationId xmlns:a16="http://schemas.microsoft.com/office/drawing/2014/main" id="{865A1225-402B-B7E6-F18D-DF3661B15A38}"/>
              </a:ext>
            </a:extLst>
          </p:cNvPr>
          <p:cNvGrpSpPr/>
          <p:nvPr/>
        </p:nvGrpSpPr>
        <p:grpSpPr>
          <a:xfrm>
            <a:off x="17929080" y="9499140"/>
            <a:ext cx="59940" cy="495180"/>
            <a:chOff x="0" y="0"/>
            <a:chExt cx="79920" cy="660240"/>
          </a:xfrm>
        </p:grpSpPr>
        <p:sp>
          <p:nvSpPr>
            <p:cNvPr id="35" name="Freeform 177">
              <a:extLst>
                <a:ext uri="{FF2B5EF4-FFF2-40B4-BE49-F238E27FC236}">
                  <a16:creationId xmlns:a16="http://schemas.microsoft.com/office/drawing/2014/main" id="{C1DE4E0E-FCE6-8F1B-25B2-41D54BE96227}"/>
                </a:ext>
              </a:extLst>
            </p:cNvPr>
            <p:cNvSpPr/>
            <p:nvPr/>
          </p:nvSpPr>
          <p:spPr>
            <a:xfrm>
              <a:off x="0" y="0"/>
              <a:ext cx="79883" cy="660273"/>
            </a:xfrm>
            <a:custGeom>
              <a:avLst/>
              <a:gdLst/>
              <a:ahLst/>
              <a:cxnLst/>
              <a:rect l="l" t="t" r="r" b="b"/>
              <a:pathLst>
                <a:path w="79883" h="660273">
                  <a:moveTo>
                    <a:pt x="79883" y="0"/>
                  </a:moveTo>
                  <a:cubicBezTo>
                    <a:pt x="51943" y="0"/>
                    <a:pt x="26035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ubicBezTo>
                    <a:pt x="26035" y="660273"/>
                    <a:pt x="51943" y="660273"/>
                    <a:pt x="79883" y="660273"/>
                  </a:cubicBezTo>
                  <a:cubicBezTo>
                    <a:pt x="79883" y="440817"/>
                    <a:pt x="79883" y="219456"/>
                    <a:pt x="7988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6" name="Group 178">
            <a:extLst>
              <a:ext uri="{FF2B5EF4-FFF2-40B4-BE49-F238E27FC236}">
                <a16:creationId xmlns:a16="http://schemas.microsoft.com/office/drawing/2014/main" id="{40FB2ED5-76EF-B41E-E295-280747CC3363}"/>
              </a:ext>
            </a:extLst>
          </p:cNvPr>
          <p:cNvGrpSpPr/>
          <p:nvPr/>
        </p:nvGrpSpPr>
        <p:grpSpPr>
          <a:xfrm>
            <a:off x="17311320" y="9452700"/>
            <a:ext cx="481680" cy="55620"/>
            <a:chOff x="0" y="0"/>
            <a:chExt cx="642240" cy="74160"/>
          </a:xfrm>
        </p:grpSpPr>
        <p:sp>
          <p:nvSpPr>
            <p:cNvPr id="37" name="Freeform 179">
              <a:extLst>
                <a:ext uri="{FF2B5EF4-FFF2-40B4-BE49-F238E27FC236}">
                  <a16:creationId xmlns:a16="http://schemas.microsoft.com/office/drawing/2014/main" id="{D2C353A8-B9F1-5EAC-4F83-261490025F0F}"/>
                </a:ext>
              </a:extLst>
            </p:cNvPr>
            <p:cNvSpPr/>
            <p:nvPr/>
          </p:nvSpPr>
          <p:spPr>
            <a:xfrm>
              <a:off x="0" y="0"/>
              <a:ext cx="642239" cy="74168"/>
            </a:xfrm>
            <a:custGeom>
              <a:avLst/>
              <a:gdLst/>
              <a:ahLst/>
              <a:cxnLst/>
              <a:rect l="l" t="t" r="r" b="b"/>
              <a:pathLst>
                <a:path w="642239" h="74168">
                  <a:moveTo>
                    <a:pt x="0" y="74168"/>
                  </a:moveTo>
                  <a:cubicBezTo>
                    <a:pt x="213360" y="74168"/>
                    <a:pt x="426847" y="74168"/>
                    <a:pt x="642239" y="74168"/>
                  </a:cubicBezTo>
                  <a:cubicBezTo>
                    <a:pt x="642239" y="52070"/>
                    <a:pt x="642239" y="32131"/>
                    <a:pt x="642239" y="10033"/>
                  </a:cubicBezTo>
                  <a:cubicBezTo>
                    <a:pt x="642239" y="8001"/>
                    <a:pt x="636270" y="2032"/>
                    <a:pt x="632206" y="2032"/>
                  </a:cubicBezTo>
                  <a:cubicBezTo>
                    <a:pt x="628269" y="0"/>
                    <a:pt x="622300" y="0"/>
                    <a:pt x="616331" y="0"/>
                  </a:cubicBezTo>
                  <a:cubicBezTo>
                    <a:pt x="418846" y="0"/>
                    <a:pt x="221361" y="0"/>
                    <a:pt x="23876" y="0"/>
                  </a:cubicBezTo>
                  <a:cubicBezTo>
                    <a:pt x="0" y="0"/>
                    <a:pt x="0" y="0"/>
                    <a:pt x="0" y="24003"/>
                  </a:cubicBezTo>
                  <a:cubicBezTo>
                    <a:pt x="0" y="32004"/>
                    <a:pt x="0" y="40005"/>
                    <a:pt x="0" y="48006"/>
                  </a:cubicBezTo>
                  <a:cubicBezTo>
                    <a:pt x="0" y="56007"/>
                    <a:pt x="0" y="64135"/>
                    <a:pt x="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8" name="Group 180">
            <a:extLst>
              <a:ext uri="{FF2B5EF4-FFF2-40B4-BE49-F238E27FC236}">
                <a16:creationId xmlns:a16="http://schemas.microsoft.com/office/drawing/2014/main" id="{577387A0-0D0C-67B3-7F67-533EFCCC2739}"/>
              </a:ext>
            </a:extLst>
          </p:cNvPr>
          <p:cNvGrpSpPr/>
          <p:nvPr/>
        </p:nvGrpSpPr>
        <p:grpSpPr>
          <a:xfrm>
            <a:off x="17311320" y="9398160"/>
            <a:ext cx="481680" cy="51300"/>
            <a:chOff x="0" y="0"/>
            <a:chExt cx="642240" cy="68400"/>
          </a:xfrm>
        </p:grpSpPr>
        <p:sp>
          <p:nvSpPr>
            <p:cNvPr id="39" name="Freeform 181">
              <a:extLst>
                <a:ext uri="{FF2B5EF4-FFF2-40B4-BE49-F238E27FC236}">
                  <a16:creationId xmlns:a16="http://schemas.microsoft.com/office/drawing/2014/main" id="{7FE96190-74D4-248A-7978-9DAA95C16C95}"/>
                </a:ext>
              </a:extLst>
            </p:cNvPr>
            <p:cNvSpPr/>
            <p:nvPr/>
          </p:nvSpPr>
          <p:spPr>
            <a:xfrm>
              <a:off x="0" y="0"/>
              <a:ext cx="642239" cy="68453"/>
            </a:xfrm>
            <a:custGeom>
              <a:avLst/>
              <a:gdLst/>
              <a:ahLst/>
              <a:cxnLst/>
              <a:rect l="l" t="t" r="r" b="b"/>
              <a:pathLst>
                <a:path w="642239" h="68453">
                  <a:moveTo>
                    <a:pt x="642239" y="68453"/>
                  </a:moveTo>
                  <a:cubicBezTo>
                    <a:pt x="642239" y="44323"/>
                    <a:pt x="642239" y="22225"/>
                    <a:pt x="642239" y="0"/>
                  </a:cubicBezTo>
                  <a:cubicBezTo>
                    <a:pt x="426847" y="0"/>
                    <a:pt x="213360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213360" y="68453"/>
                    <a:pt x="426847" y="68453"/>
                    <a:pt x="642239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0" name="Group 182">
            <a:extLst>
              <a:ext uri="{FF2B5EF4-FFF2-40B4-BE49-F238E27FC236}">
                <a16:creationId xmlns:a16="http://schemas.microsoft.com/office/drawing/2014/main" id="{837D0ABE-62DE-A64C-31C6-48F0FE207478}"/>
              </a:ext>
            </a:extLst>
          </p:cNvPr>
          <p:cNvGrpSpPr/>
          <p:nvPr/>
        </p:nvGrpSpPr>
        <p:grpSpPr>
          <a:xfrm>
            <a:off x="15773400" y="8760420"/>
            <a:ext cx="174420" cy="143640"/>
            <a:chOff x="0" y="0"/>
            <a:chExt cx="232560" cy="191520"/>
          </a:xfrm>
        </p:grpSpPr>
        <p:sp>
          <p:nvSpPr>
            <p:cNvPr id="41" name="Freeform 183">
              <a:extLst>
                <a:ext uri="{FF2B5EF4-FFF2-40B4-BE49-F238E27FC236}">
                  <a16:creationId xmlns:a16="http://schemas.microsoft.com/office/drawing/2014/main" id="{1AFFD5E0-581D-E839-6433-F6BCC5CC1A35}"/>
                </a:ext>
              </a:extLst>
            </p:cNvPr>
            <p:cNvSpPr/>
            <p:nvPr/>
          </p:nvSpPr>
          <p:spPr>
            <a:xfrm>
              <a:off x="0" y="0"/>
              <a:ext cx="232537" cy="191643"/>
            </a:xfrm>
            <a:custGeom>
              <a:avLst/>
              <a:gdLst/>
              <a:ahLst/>
              <a:cxnLst/>
              <a:rect l="l" t="t" r="r" b="b"/>
              <a:pathLst>
                <a:path w="232537" h="191643">
                  <a:moveTo>
                    <a:pt x="232537" y="8001"/>
                  </a:moveTo>
                  <a:cubicBezTo>
                    <a:pt x="208661" y="5969"/>
                    <a:pt x="186817" y="2032"/>
                    <a:pt x="162941" y="2032"/>
                  </a:cubicBezTo>
                  <a:cubicBezTo>
                    <a:pt x="123190" y="0"/>
                    <a:pt x="83439" y="0"/>
                    <a:pt x="43688" y="0"/>
                  </a:cubicBezTo>
                  <a:cubicBezTo>
                    <a:pt x="37719" y="0"/>
                    <a:pt x="31750" y="2032"/>
                    <a:pt x="25781" y="2032"/>
                  </a:cubicBezTo>
                  <a:cubicBezTo>
                    <a:pt x="0" y="11938"/>
                    <a:pt x="0" y="11938"/>
                    <a:pt x="0" y="41910"/>
                  </a:cubicBezTo>
                  <a:cubicBezTo>
                    <a:pt x="0" y="77851"/>
                    <a:pt x="0" y="115697"/>
                    <a:pt x="0" y="153670"/>
                  </a:cubicBezTo>
                  <a:cubicBezTo>
                    <a:pt x="0" y="179578"/>
                    <a:pt x="5969" y="189611"/>
                    <a:pt x="33782" y="189611"/>
                  </a:cubicBezTo>
                  <a:cubicBezTo>
                    <a:pt x="89408" y="191643"/>
                    <a:pt x="147066" y="191643"/>
                    <a:pt x="202692" y="189611"/>
                  </a:cubicBezTo>
                  <a:cubicBezTo>
                    <a:pt x="226568" y="189611"/>
                    <a:pt x="232537" y="181610"/>
                    <a:pt x="232537" y="157734"/>
                  </a:cubicBezTo>
                  <a:cubicBezTo>
                    <a:pt x="232537" y="109855"/>
                    <a:pt x="232537" y="61976"/>
                    <a:pt x="232537" y="81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2" name="Group 184">
            <a:extLst>
              <a:ext uri="{FF2B5EF4-FFF2-40B4-BE49-F238E27FC236}">
                <a16:creationId xmlns:a16="http://schemas.microsoft.com/office/drawing/2014/main" id="{62C6B25F-16DA-C8DF-DFF3-8CE31126995F}"/>
              </a:ext>
            </a:extLst>
          </p:cNvPr>
          <p:cNvGrpSpPr/>
          <p:nvPr/>
        </p:nvGrpSpPr>
        <p:grpSpPr>
          <a:xfrm>
            <a:off x="15594660" y="9050940"/>
            <a:ext cx="78300" cy="286200"/>
            <a:chOff x="0" y="0"/>
            <a:chExt cx="104400" cy="381600"/>
          </a:xfrm>
        </p:grpSpPr>
        <p:sp>
          <p:nvSpPr>
            <p:cNvPr id="43" name="Freeform 185">
              <a:extLst>
                <a:ext uri="{FF2B5EF4-FFF2-40B4-BE49-F238E27FC236}">
                  <a16:creationId xmlns:a16="http://schemas.microsoft.com/office/drawing/2014/main" id="{6BBB3628-4C36-47EB-6C90-C085A670C56C}"/>
                </a:ext>
              </a:extLst>
            </p:cNvPr>
            <p:cNvSpPr/>
            <p:nvPr/>
          </p:nvSpPr>
          <p:spPr>
            <a:xfrm>
              <a:off x="0" y="0"/>
              <a:ext cx="104521" cy="381635"/>
            </a:xfrm>
            <a:custGeom>
              <a:avLst/>
              <a:gdLst/>
              <a:ahLst/>
              <a:cxnLst/>
              <a:rect l="l" t="t" r="r" b="b"/>
              <a:pathLst>
                <a:path w="104521" h="381635">
                  <a:moveTo>
                    <a:pt x="104394" y="191770"/>
                  </a:moveTo>
                  <a:cubicBezTo>
                    <a:pt x="104394" y="137795"/>
                    <a:pt x="104394" y="81915"/>
                    <a:pt x="104394" y="25908"/>
                  </a:cubicBezTo>
                  <a:cubicBezTo>
                    <a:pt x="104394" y="3937"/>
                    <a:pt x="100330" y="2032"/>
                    <a:pt x="78359" y="2032"/>
                  </a:cubicBezTo>
                  <a:cubicBezTo>
                    <a:pt x="60325" y="2032"/>
                    <a:pt x="40259" y="2032"/>
                    <a:pt x="22098" y="0"/>
                  </a:cubicBezTo>
                  <a:cubicBezTo>
                    <a:pt x="5969" y="0"/>
                    <a:pt x="2032" y="8001"/>
                    <a:pt x="0" y="21971"/>
                  </a:cubicBezTo>
                  <a:cubicBezTo>
                    <a:pt x="0" y="45974"/>
                    <a:pt x="2032" y="69977"/>
                    <a:pt x="2032" y="95885"/>
                  </a:cubicBezTo>
                  <a:cubicBezTo>
                    <a:pt x="2032" y="181864"/>
                    <a:pt x="2032" y="269748"/>
                    <a:pt x="0" y="355600"/>
                  </a:cubicBezTo>
                  <a:cubicBezTo>
                    <a:pt x="0" y="379603"/>
                    <a:pt x="2032" y="381635"/>
                    <a:pt x="26162" y="381635"/>
                  </a:cubicBezTo>
                  <a:cubicBezTo>
                    <a:pt x="44196" y="381635"/>
                    <a:pt x="62357" y="381635"/>
                    <a:pt x="82423" y="381635"/>
                  </a:cubicBezTo>
                  <a:cubicBezTo>
                    <a:pt x="102489" y="381635"/>
                    <a:pt x="104521" y="379603"/>
                    <a:pt x="104521" y="357632"/>
                  </a:cubicBezTo>
                  <a:cubicBezTo>
                    <a:pt x="104521" y="317627"/>
                    <a:pt x="104521" y="275717"/>
                    <a:pt x="104521" y="233807"/>
                  </a:cubicBezTo>
                  <a:cubicBezTo>
                    <a:pt x="104521" y="219837"/>
                    <a:pt x="104521" y="205867"/>
                    <a:pt x="104521" y="1918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4" name="Group 186">
            <a:extLst>
              <a:ext uri="{FF2B5EF4-FFF2-40B4-BE49-F238E27FC236}">
                <a16:creationId xmlns:a16="http://schemas.microsoft.com/office/drawing/2014/main" id="{DF794A1A-F256-0D97-B7DF-A5F325F8D692}"/>
              </a:ext>
            </a:extLst>
          </p:cNvPr>
          <p:cNvGrpSpPr/>
          <p:nvPr/>
        </p:nvGrpSpPr>
        <p:grpSpPr>
          <a:xfrm>
            <a:off x="16052040" y="9049860"/>
            <a:ext cx="77760" cy="287280"/>
            <a:chOff x="0" y="0"/>
            <a:chExt cx="103680" cy="383040"/>
          </a:xfrm>
        </p:grpSpPr>
        <p:sp>
          <p:nvSpPr>
            <p:cNvPr id="45" name="Freeform 187">
              <a:extLst>
                <a:ext uri="{FF2B5EF4-FFF2-40B4-BE49-F238E27FC236}">
                  <a16:creationId xmlns:a16="http://schemas.microsoft.com/office/drawing/2014/main" id="{588E0C62-3C3E-AD4C-D3BC-5D4DD1B59B86}"/>
                </a:ext>
              </a:extLst>
            </p:cNvPr>
            <p:cNvSpPr/>
            <p:nvPr/>
          </p:nvSpPr>
          <p:spPr>
            <a:xfrm>
              <a:off x="0" y="0"/>
              <a:ext cx="103759" cy="383032"/>
            </a:xfrm>
            <a:custGeom>
              <a:avLst/>
              <a:gdLst/>
              <a:ahLst/>
              <a:cxnLst/>
              <a:rect l="l" t="t" r="r" b="b"/>
              <a:pathLst>
                <a:path w="103759" h="383032">
                  <a:moveTo>
                    <a:pt x="2032" y="3937"/>
                  </a:moveTo>
                  <a:cubicBezTo>
                    <a:pt x="2032" y="13970"/>
                    <a:pt x="0" y="24003"/>
                    <a:pt x="0" y="31877"/>
                  </a:cubicBezTo>
                  <a:cubicBezTo>
                    <a:pt x="0" y="141605"/>
                    <a:pt x="0" y="251333"/>
                    <a:pt x="0" y="359029"/>
                  </a:cubicBezTo>
                  <a:cubicBezTo>
                    <a:pt x="0" y="383032"/>
                    <a:pt x="0" y="383032"/>
                    <a:pt x="21971" y="383032"/>
                  </a:cubicBezTo>
                  <a:cubicBezTo>
                    <a:pt x="41910" y="383032"/>
                    <a:pt x="59817" y="383032"/>
                    <a:pt x="77851" y="383032"/>
                  </a:cubicBezTo>
                  <a:cubicBezTo>
                    <a:pt x="97790" y="383032"/>
                    <a:pt x="101727" y="379095"/>
                    <a:pt x="101727" y="359029"/>
                  </a:cubicBezTo>
                  <a:cubicBezTo>
                    <a:pt x="103759" y="347091"/>
                    <a:pt x="101727" y="335026"/>
                    <a:pt x="101727" y="321183"/>
                  </a:cubicBezTo>
                  <a:cubicBezTo>
                    <a:pt x="101727" y="225425"/>
                    <a:pt x="101727" y="129667"/>
                    <a:pt x="101727" y="31877"/>
                  </a:cubicBezTo>
                  <a:cubicBezTo>
                    <a:pt x="101727" y="8001"/>
                    <a:pt x="97663" y="0"/>
                    <a:pt x="73787" y="2032"/>
                  </a:cubicBezTo>
                  <a:cubicBezTo>
                    <a:pt x="51816" y="3937"/>
                    <a:pt x="27940" y="3937"/>
                    <a:pt x="2032" y="39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6" name="Group 188">
            <a:extLst>
              <a:ext uri="{FF2B5EF4-FFF2-40B4-BE49-F238E27FC236}">
                <a16:creationId xmlns:a16="http://schemas.microsoft.com/office/drawing/2014/main" id="{0754BDAB-E900-A701-708C-E2DFC98910BC}"/>
              </a:ext>
            </a:extLst>
          </p:cNvPr>
          <p:cNvGrpSpPr/>
          <p:nvPr/>
        </p:nvGrpSpPr>
        <p:grpSpPr>
          <a:xfrm>
            <a:off x="17444700" y="8847360"/>
            <a:ext cx="210060" cy="144720"/>
            <a:chOff x="0" y="0"/>
            <a:chExt cx="280080" cy="192960"/>
          </a:xfrm>
        </p:grpSpPr>
        <p:sp>
          <p:nvSpPr>
            <p:cNvPr id="47" name="Freeform 189">
              <a:extLst>
                <a:ext uri="{FF2B5EF4-FFF2-40B4-BE49-F238E27FC236}">
                  <a16:creationId xmlns:a16="http://schemas.microsoft.com/office/drawing/2014/main" id="{64B44495-5765-7084-116D-165566374D54}"/>
                </a:ext>
              </a:extLst>
            </p:cNvPr>
            <p:cNvSpPr/>
            <p:nvPr/>
          </p:nvSpPr>
          <p:spPr>
            <a:xfrm>
              <a:off x="0" y="0"/>
              <a:ext cx="280162" cy="192913"/>
            </a:xfrm>
            <a:custGeom>
              <a:avLst/>
              <a:gdLst/>
              <a:ahLst/>
              <a:cxnLst/>
              <a:rect l="l" t="t" r="r" b="b"/>
              <a:pathLst>
                <a:path w="280162" h="192913">
                  <a:moveTo>
                    <a:pt x="0" y="192913"/>
                  </a:moveTo>
                  <a:cubicBezTo>
                    <a:pt x="13970" y="192913"/>
                    <a:pt x="26035" y="192913"/>
                    <a:pt x="42037" y="192913"/>
                  </a:cubicBezTo>
                  <a:cubicBezTo>
                    <a:pt x="42037" y="165100"/>
                    <a:pt x="42037" y="139192"/>
                    <a:pt x="42037" y="109347"/>
                  </a:cubicBezTo>
                  <a:cubicBezTo>
                    <a:pt x="60071" y="109347"/>
                    <a:pt x="76073" y="109347"/>
                    <a:pt x="94107" y="109347"/>
                  </a:cubicBezTo>
                  <a:cubicBezTo>
                    <a:pt x="116078" y="109347"/>
                    <a:pt x="116078" y="107315"/>
                    <a:pt x="116078" y="85471"/>
                  </a:cubicBezTo>
                  <a:cubicBezTo>
                    <a:pt x="116078" y="83439"/>
                    <a:pt x="116078" y="81534"/>
                    <a:pt x="116078" y="77470"/>
                  </a:cubicBezTo>
                  <a:cubicBezTo>
                    <a:pt x="134112" y="77470"/>
                    <a:pt x="150114" y="77470"/>
                    <a:pt x="166116" y="77470"/>
                  </a:cubicBezTo>
                  <a:cubicBezTo>
                    <a:pt x="166116" y="87376"/>
                    <a:pt x="166116" y="97409"/>
                    <a:pt x="166116" y="107315"/>
                  </a:cubicBezTo>
                  <a:cubicBezTo>
                    <a:pt x="190119" y="107315"/>
                    <a:pt x="212090" y="107315"/>
                    <a:pt x="236093" y="107315"/>
                  </a:cubicBezTo>
                  <a:cubicBezTo>
                    <a:pt x="236093" y="137160"/>
                    <a:pt x="236093" y="163068"/>
                    <a:pt x="236093" y="192913"/>
                  </a:cubicBezTo>
                  <a:cubicBezTo>
                    <a:pt x="252095" y="192913"/>
                    <a:pt x="264160" y="192913"/>
                    <a:pt x="280162" y="192913"/>
                  </a:cubicBezTo>
                  <a:cubicBezTo>
                    <a:pt x="280162" y="129286"/>
                    <a:pt x="280162" y="65659"/>
                    <a:pt x="280162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63627"/>
                    <a:pt x="0" y="127254"/>
                    <a:pt x="0" y="1929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8" name="Group 190">
            <a:extLst>
              <a:ext uri="{FF2B5EF4-FFF2-40B4-BE49-F238E27FC236}">
                <a16:creationId xmlns:a16="http://schemas.microsoft.com/office/drawing/2014/main" id="{BB16292C-4CE9-2B40-E2F8-B1894577455D}"/>
              </a:ext>
            </a:extLst>
          </p:cNvPr>
          <p:cNvGrpSpPr/>
          <p:nvPr/>
        </p:nvGrpSpPr>
        <p:grpSpPr>
          <a:xfrm>
            <a:off x="17480340" y="8931600"/>
            <a:ext cx="52380" cy="374220"/>
            <a:chOff x="0" y="0"/>
            <a:chExt cx="69840" cy="498960"/>
          </a:xfrm>
        </p:grpSpPr>
        <p:sp>
          <p:nvSpPr>
            <p:cNvPr id="49" name="Freeform 191">
              <a:extLst>
                <a:ext uri="{FF2B5EF4-FFF2-40B4-BE49-F238E27FC236}">
                  <a16:creationId xmlns:a16="http://schemas.microsoft.com/office/drawing/2014/main" id="{10B644BE-70C8-914A-F0B0-7EED30C6CCC1}"/>
                </a:ext>
              </a:extLst>
            </p:cNvPr>
            <p:cNvSpPr/>
            <p:nvPr/>
          </p:nvSpPr>
          <p:spPr>
            <a:xfrm>
              <a:off x="0" y="0"/>
              <a:ext cx="69977" cy="498983"/>
            </a:xfrm>
            <a:custGeom>
              <a:avLst/>
              <a:gdLst/>
              <a:ahLst/>
              <a:cxnLst/>
              <a:rect l="l" t="t" r="r" b="b"/>
              <a:pathLst>
                <a:path w="69977" h="498983">
                  <a:moveTo>
                    <a:pt x="0" y="498983"/>
                  </a:moveTo>
                  <a:cubicBezTo>
                    <a:pt x="19939" y="498983"/>
                    <a:pt x="37973" y="498983"/>
                    <a:pt x="57912" y="498983"/>
                  </a:cubicBezTo>
                  <a:cubicBezTo>
                    <a:pt x="61849" y="496951"/>
                    <a:pt x="65913" y="493014"/>
                    <a:pt x="67945" y="488950"/>
                  </a:cubicBezTo>
                  <a:cubicBezTo>
                    <a:pt x="69977" y="484886"/>
                    <a:pt x="67945" y="478917"/>
                    <a:pt x="67945" y="472948"/>
                  </a:cubicBezTo>
                  <a:cubicBezTo>
                    <a:pt x="67945" y="323215"/>
                    <a:pt x="67945" y="173609"/>
                    <a:pt x="67945" y="23876"/>
                  </a:cubicBezTo>
                  <a:cubicBezTo>
                    <a:pt x="67818" y="0"/>
                    <a:pt x="67818" y="0"/>
                    <a:pt x="41910" y="0"/>
                  </a:cubicBezTo>
                  <a:cubicBezTo>
                    <a:pt x="0" y="0"/>
                    <a:pt x="0" y="0"/>
                    <a:pt x="0" y="43942"/>
                  </a:cubicBezTo>
                  <a:cubicBezTo>
                    <a:pt x="0" y="187579"/>
                    <a:pt x="0" y="333375"/>
                    <a:pt x="0" y="477012"/>
                  </a:cubicBezTo>
                  <a:cubicBezTo>
                    <a:pt x="0" y="482981"/>
                    <a:pt x="0" y="490982"/>
                    <a:pt x="0" y="4989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0" name="Group 192">
            <a:extLst>
              <a:ext uri="{FF2B5EF4-FFF2-40B4-BE49-F238E27FC236}">
                <a16:creationId xmlns:a16="http://schemas.microsoft.com/office/drawing/2014/main" id="{87C6906B-DAF5-A119-A160-AB2E819E91B2}"/>
              </a:ext>
            </a:extLst>
          </p:cNvPr>
          <p:cNvGrpSpPr/>
          <p:nvPr/>
        </p:nvGrpSpPr>
        <p:grpSpPr>
          <a:xfrm>
            <a:off x="17568900" y="8929980"/>
            <a:ext cx="51300" cy="376920"/>
            <a:chOff x="0" y="0"/>
            <a:chExt cx="68400" cy="502560"/>
          </a:xfrm>
        </p:grpSpPr>
        <p:sp>
          <p:nvSpPr>
            <p:cNvPr id="51" name="Freeform 193">
              <a:extLst>
                <a:ext uri="{FF2B5EF4-FFF2-40B4-BE49-F238E27FC236}">
                  <a16:creationId xmlns:a16="http://schemas.microsoft.com/office/drawing/2014/main" id="{C7CB60CF-9B8D-0A46-E45C-5C3ED30DA435}"/>
                </a:ext>
              </a:extLst>
            </p:cNvPr>
            <p:cNvSpPr/>
            <p:nvPr/>
          </p:nvSpPr>
          <p:spPr>
            <a:xfrm>
              <a:off x="0" y="0"/>
              <a:ext cx="68453" cy="504571"/>
            </a:xfrm>
            <a:custGeom>
              <a:avLst/>
              <a:gdLst/>
              <a:ahLst/>
              <a:cxnLst/>
              <a:rect l="l" t="t" r="r" b="b"/>
              <a:pathLst>
                <a:path w="68453" h="504571">
                  <a:moveTo>
                    <a:pt x="68453" y="502539"/>
                  </a:moveTo>
                  <a:cubicBezTo>
                    <a:pt x="68453" y="464439"/>
                    <a:pt x="68453" y="430403"/>
                    <a:pt x="68453" y="396367"/>
                  </a:cubicBezTo>
                  <a:cubicBezTo>
                    <a:pt x="68453" y="298196"/>
                    <a:pt x="68453" y="200152"/>
                    <a:pt x="68453" y="104013"/>
                  </a:cubicBezTo>
                  <a:cubicBezTo>
                    <a:pt x="68453" y="74041"/>
                    <a:pt x="66421" y="45974"/>
                    <a:pt x="66421" y="17907"/>
                  </a:cubicBezTo>
                  <a:cubicBezTo>
                    <a:pt x="66421" y="5969"/>
                    <a:pt x="62357" y="2032"/>
                    <a:pt x="52324" y="2032"/>
                  </a:cubicBezTo>
                  <a:cubicBezTo>
                    <a:pt x="42291" y="2032"/>
                    <a:pt x="30226" y="2032"/>
                    <a:pt x="20193" y="2032"/>
                  </a:cubicBezTo>
                  <a:cubicBezTo>
                    <a:pt x="6096" y="0"/>
                    <a:pt x="0" y="5969"/>
                    <a:pt x="0" y="21971"/>
                  </a:cubicBezTo>
                  <a:cubicBezTo>
                    <a:pt x="0" y="52070"/>
                    <a:pt x="0" y="82042"/>
                    <a:pt x="0" y="112141"/>
                  </a:cubicBezTo>
                  <a:cubicBezTo>
                    <a:pt x="0" y="236220"/>
                    <a:pt x="0" y="358394"/>
                    <a:pt x="0" y="482600"/>
                  </a:cubicBezTo>
                  <a:cubicBezTo>
                    <a:pt x="0" y="498602"/>
                    <a:pt x="4064" y="504571"/>
                    <a:pt x="20066" y="502666"/>
                  </a:cubicBezTo>
                  <a:cubicBezTo>
                    <a:pt x="34163" y="500634"/>
                    <a:pt x="50292" y="502666"/>
                    <a:pt x="68326" y="5026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2" name="Group 194">
            <a:extLst>
              <a:ext uri="{FF2B5EF4-FFF2-40B4-BE49-F238E27FC236}">
                <a16:creationId xmlns:a16="http://schemas.microsoft.com/office/drawing/2014/main" id="{CE11C6F9-E819-9FB8-5FD2-55733A6242D9}"/>
              </a:ext>
            </a:extLst>
          </p:cNvPr>
          <p:cNvGrpSpPr/>
          <p:nvPr/>
        </p:nvGrpSpPr>
        <p:grpSpPr>
          <a:xfrm>
            <a:off x="14632920" y="9777780"/>
            <a:ext cx="100440" cy="335340"/>
            <a:chOff x="0" y="0"/>
            <a:chExt cx="133920" cy="447120"/>
          </a:xfrm>
        </p:grpSpPr>
        <p:sp>
          <p:nvSpPr>
            <p:cNvPr id="53" name="Freeform 195">
              <a:extLst>
                <a:ext uri="{FF2B5EF4-FFF2-40B4-BE49-F238E27FC236}">
                  <a16:creationId xmlns:a16="http://schemas.microsoft.com/office/drawing/2014/main" id="{F72B236B-D39F-1262-B3E1-57C38A0DB090}"/>
                </a:ext>
              </a:extLst>
            </p:cNvPr>
            <p:cNvSpPr/>
            <p:nvPr/>
          </p:nvSpPr>
          <p:spPr>
            <a:xfrm>
              <a:off x="0" y="-127"/>
              <a:ext cx="133985" cy="447294"/>
            </a:xfrm>
            <a:custGeom>
              <a:avLst/>
              <a:gdLst/>
              <a:ahLst/>
              <a:cxnLst/>
              <a:rect l="l" t="t" r="r" b="b"/>
              <a:pathLst>
                <a:path w="133985" h="447294">
                  <a:moveTo>
                    <a:pt x="107950" y="195707"/>
                  </a:moveTo>
                  <a:cubicBezTo>
                    <a:pt x="107950" y="211709"/>
                    <a:pt x="107950" y="229616"/>
                    <a:pt x="109982" y="245618"/>
                  </a:cubicBezTo>
                  <a:cubicBezTo>
                    <a:pt x="106045" y="293497"/>
                    <a:pt x="83947" y="333502"/>
                    <a:pt x="53975" y="369316"/>
                  </a:cubicBezTo>
                  <a:cubicBezTo>
                    <a:pt x="35941" y="393319"/>
                    <a:pt x="19939" y="419354"/>
                    <a:pt x="0" y="447294"/>
                  </a:cubicBezTo>
                  <a:cubicBezTo>
                    <a:pt x="45974" y="447294"/>
                    <a:pt x="87884" y="447294"/>
                    <a:pt x="131953" y="447294"/>
                  </a:cubicBezTo>
                  <a:cubicBezTo>
                    <a:pt x="131953" y="425323"/>
                    <a:pt x="131953" y="403352"/>
                    <a:pt x="131953" y="381381"/>
                  </a:cubicBezTo>
                  <a:cubicBezTo>
                    <a:pt x="101981" y="375412"/>
                    <a:pt x="101981" y="375412"/>
                    <a:pt x="104013" y="345440"/>
                  </a:cubicBezTo>
                  <a:cubicBezTo>
                    <a:pt x="104013" y="331470"/>
                    <a:pt x="106045" y="315468"/>
                    <a:pt x="107950" y="301498"/>
                  </a:cubicBezTo>
                  <a:cubicBezTo>
                    <a:pt x="105918" y="301498"/>
                    <a:pt x="105918" y="301498"/>
                    <a:pt x="105918" y="301498"/>
                  </a:cubicBezTo>
                  <a:cubicBezTo>
                    <a:pt x="113919" y="299466"/>
                    <a:pt x="121920" y="297561"/>
                    <a:pt x="131953" y="293497"/>
                  </a:cubicBezTo>
                  <a:cubicBezTo>
                    <a:pt x="131953" y="263525"/>
                    <a:pt x="131953" y="233553"/>
                    <a:pt x="131953" y="201676"/>
                  </a:cubicBezTo>
                  <a:cubicBezTo>
                    <a:pt x="131953" y="189738"/>
                    <a:pt x="131953" y="175768"/>
                    <a:pt x="133985" y="163703"/>
                  </a:cubicBezTo>
                  <a:cubicBezTo>
                    <a:pt x="133985" y="149733"/>
                    <a:pt x="128016" y="145796"/>
                    <a:pt x="115951" y="149733"/>
                  </a:cubicBezTo>
                  <a:cubicBezTo>
                    <a:pt x="105918" y="151765"/>
                    <a:pt x="104013" y="147701"/>
                    <a:pt x="104013" y="137795"/>
                  </a:cubicBezTo>
                  <a:cubicBezTo>
                    <a:pt x="101981" y="121793"/>
                    <a:pt x="104013" y="103886"/>
                    <a:pt x="101981" y="87884"/>
                  </a:cubicBezTo>
                  <a:cubicBezTo>
                    <a:pt x="101981" y="73914"/>
                    <a:pt x="105918" y="67945"/>
                    <a:pt x="120015" y="67945"/>
                  </a:cubicBezTo>
                  <a:cubicBezTo>
                    <a:pt x="123952" y="67945"/>
                    <a:pt x="128016" y="67945"/>
                    <a:pt x="131953" y="65913"/>
                  </a:cubicBezTo>
                  <a:cubicBezTo>
                    <a:pt x="131953" y="43942"/>
                    <a:pt x="131953" y="21971"/>
                    <a:pt x="131953" y="0"/>
                  </a:cubicBezTo>
                  <a:cubicBezTo>
                    <a:pt x="89916" y="127"/>
                    <a:pt x="45974" y="127"/>
                    <a:pt x="2032" y="127"/>
                  </a:cubicBezTo>
                  <a:cubicBezTo>
                    <a:pt x="18034" y="26035"/>
                    <a:pt x="34036" y="52070"/>
                    <a:pt x="49911" y="77978"/>
                  </a:cubicBezTo>
                  <a:cubicBezTo>
                    <a:pt x="53848" y="80010"/>
                    <a:pt x="57912" y="81915"/>
                    <a:pt x="59944" y="85979"/>
                  </a:cubicBezTo>
                  <a:cubicBezTo>
                    <a:pt x="85979" y="117856"/>
                    <a:pt x="103886" y="153797"/>
                    <a:pt x="107950" y="1957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4" name="Group 196">
            <a:extLst>
              <a:ext uri="{FF2B5EF4-FFF2-40B4-BE49-F238E27FC236}">
                <a16:creationId xmlns:a16="http://schemas.microsoft.com/office/drawing/2014/main" id="{B54C9AA8-041E-A13D-C858-6E028A30E5F4}"/>
              </a:ext>
            </a:extLst>
          </p:cNvPr>
          <p:cNvGrpSpPr/>
          <p:nvPr/>
        </p:nvGrpSpPr>
        <p:grpSpPr>
          <a:xfrm>
            <a:off x="17533800" y="8907300"/>
            <a:ext cx="34560" cy="398520"/>
            <a:chOff x="0" y="0"/>
            <a:chExt cx="46080" cy="531360"/>
          </a:xfrm>
        </p:grpSpPr>
        <p:sp>
          <p:nvSpPr>
            <p:cNvPr id="55" name="Freeform 197">
              <a:extLst>
                <a:ext uri="{FF2B5EF4-FFF2-40B4-BE49-F238E27FC236}">
                  <a16:creationId xmlns:a16="http://schemas.microsoft.com/office/drawing/2014/main" id="{AFCBFB46-D572-8D58-56FE-3663D87365A8}"/>
                </a:ext>
              </a:extLst>
            </p:cNvPr>
            <p:cNvSpPr/>
            <p:nvPr/>
          </p:nvSpPr>
          <p:spPr>
            <a:xfrm>
              <a:off x="0" y="0"/>
              <a:ext cx="46101" cy="531368"/>
            </a:xfrm>
            <a:custGeom>
              <a:avLst/>
              <a:gdLst/>
              <a:ahLst/>
              <a:cxnLst/>
              <a:rect l="l" t="t" r="r" b="b"/>
              <a:pathLst>
                <a:path w="46101" h="531368">
                  <a:moveTo>
                    <a:pt x="0" y="2032"/>
                  </a:moveTo>
                  <a:cubicBezTo>
                    <a:pt x="0" y="19939"/>
                    <a:pt x="0" y="33909"/>
                    <a:pt x="0" y="49911"/>
                  </a:cubicBezTo>
                  <a:cubicBezTo>
                    <a:pt x="0" y="203708"/>
                    <a:pt x="0" y="355600"/>
                    <a:pt x="2032" y="509397"/>
                  </a:cubicBezTo>
                  <a:cubicBezTo>
                    <a:pt x="2032" y="517398"/>
                    <a:pt x="4064" y="529336"/>
                    <a:pt x="8001" y="529336"/>
                  </a:cubicBezTo>
                  <a:cubicBezTo>
                    <a:pt x="18034" y="531368"/>
                    <a:pt x="30099" y="531368"/>
                    <a:pt x="42037" y="527304"/>
                  </a:cubicBezTo>
                  <a:cubicBezTo>
                    <a:pt x="44069" y="527304"/>
                    <a:pt x="46101" y="515366"/>
                    <a:pt x="46101" y="509270"/>
                  </a:cubicBezTo>
                  <a:cubicBezTo>
                    <a:pt x="46101" y="379476"/>
                    <a:pt x="46101" y="251587"/>
                    <a:pt x="46101" y="123698"/>
                  </a:cubicBezTo>
                  <a:cubicBezTo>
                    <a:pt x="46101" y="87757"/>
                    <a:pt x="46101" y="53721"/>
                    <a:pt x="46101" y="17780"/>
                  </a:cubicBezTo>
                  <a:cubicBezTo>
                    <a:pt x="46101" y="5969"/>
                    <a:pt x="42037" y="0"/>
                    <a:pt x="30099" y="2032"/>
                  </a:cubicBezTo>
                  <a:cubicBezTo>
                    <a:pt x="22098" y="2032"/>
                    <a:pt x="12065" y="2032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6" name="Group 198">
            <a:extLst>
              <a:ext uri="{FF2B5EF4-FFF2-40B4-BE49-F238E27FC236}">
                <a16:creationId xmlns:a16="http://schemas.microsoft.com/office/drawing/2014/main" id="{134572E7-C2A8-6F38-40FC-AA3F4814CBE0}"/>
              </a:ext>
            </a:extLst>
          </p:cNvPr>
          <p:cNvGrpSpPr/>
          <p:nvPr/>
        </p:nvGrpSpPr>
        <p:grpSpPr>
          <a:xfrm>
            <a:off x="15703740" y="8645400"/>
            <a:ext cx="315900" cy="40500"/>
            <a:chOff x="0" y="0"/>
            <a:chExt cx="421200" cy="54000"/>
          </a:xfrm>
        </p:grpSpPr>
        <p:sp>
          <p:nvSpPr>
            <p:cNvPr id="57" name="Freeform 199">
              <a:extLst>
                <a:ext uri="{FF2B5EF4-FFF2-40B4-BE49-F238E27FC236}">
                  <a16:creationId xmlns:a16="http://schemas.microsoft.com/office/drawing/2014/main" id="{46B94DEA-9AC9-E5FE-5239-933FF5E6145A}"/>
                </a:ext>
              </a:extLst>
            </p:cNvPr>
            <p:cNvSpPr/>
            <p:nvPr/>
          </p:nvSpPr>
          <p:spPr>
            <a:xfrm>
              <a:off x="0" y="0"/>
              <a:ext cx="421132" cy="53975"/>
            </a:xfrm>
            <a:custGeom>
              <a:avLst/>
              <a:gdLst/>
              <a:ahLst/>
              <a:cxnLst/>
              <a:rect l="l" t="t" r="r" b="b"/>
              <a:pathLst>
                <a:path w="421132" h="53975">
                  <a:moveTo>
                    <a:pt x="209550" y="53975"/>
                  </a:moveTo>
                  <a:cubicBezTo>
                    <a:pt x="269494" y="53975"/>
                    <a:pt x="329311" y="53975"/>
                    <a:pt x="389255" y="53975"/>
                  </a:cubicBezTo>
                  <a:cubicBezTo>
                    <a:pt x="411226" y="53975"/>
                    <a:pt x="421132" y="42037"/>
                    <a:pt x="419227" y="21971"/>
                  </a:cubicBezTo>
                  <a:cubicBezTo>
                    <a:pt x="415163" y="2032"/>
                    <a:pt x="399288" y="2032"/>
                    <a:pt x="387223" y="2032"/>
                  </a:cubicBezTo>
                  <a:cubicBezTo>
                    <a:pt x="371348" y="0"/>
                    <a:pt x="355346" y="0"/>
                    <a:pt x="337312" y="0"/>
                  </a:cubicBezTo>
                  <a:cubicBezTo>
                    <a:pt x="239522" y="0"/>
                    <a:pt x="141732" y="0"/>
                    <a:pt x="43815" y="2032"/>
                  </a:cubicBezTo>
                  <a:cubicBezTo>
                    <a:pt x="35941" y="2032"/>
                    <a:pt x="24003" y="0"/>
                    <a:pt x="17907" y="5969"/>
                  </a:cubicBezTo>
                  <a:cubicBezTo>
                    <a:pt x="10033" y="10033"/>
                    <a:pt x="0" y="18034"/>
                    <a:pt x="0" y="26035"/>
                  </a:cubicBezTo>
                  <a:cubicBezTo>
                    <a:pt x="0" y="34036"/>
                    <a:pt x="8001" y="43942"/>
                    <a:pt x="13970" y="50038"/>
                  </a:cubicBezTo>
                  <a:cubicBezTo>
                    <a:pt x="19939" y="53975"/>
                    <a:pt x="27940" y="52070"/>
                    <a:pt x="35941" y="53975"/>
                  </a:cubicBezTo>
                  <a:cubicBezTo>
                    <a:pt x="93853" y="53975"/>
                    <a:pt x="151765" y="53975"/>
                    <a:pt x="209550" y="539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8" name="Group 200">
            <a:extLst>
              <a:ext uri="{FF2B5EF4-FFF2-40B4-BE49-F238E27FC236}">
                <a16:creationId xmlns:a16="http://schemas.microsoft.com/office/drawing/2014/main" id="{9F43E77A-CB3B-844F-C74F-B2BAA97D6A86}"/>
              </a:ext>
            </a:extLst>
          </p:cNvPr>
          <p:cNvGrpSpPr/>
          <p:nvPr/>
        </p:nvGrpSpPr>
        <p:grpSpPr>
          <a:xfrm>
            <a:off x="17329140" y="9234000"/>
            <a:ext cx="146880" cy="72900"/>
            <a:chOff x="0" y="0"/>
            <a:chExt cx="195840" cy="97200"/>
          </a:xfrm>
        </p:grpSpPr>
        <p:sp>
          <p:nvSpPr>
            <p:cNvPr id="59" name="Freeform 201">
              <a:extLst>
                <a:ext uri="{FF2B5EF4-FFF2-40B4-BE49-F238E27FC236}">
                  <a16:creationId xmlns:a16="http://schemas.microsoft.com/office/drawing/2014/main" id="{DC759906-BDDA-69E9-7917-1032B4FB5E3C}"/>
                </a:ext>
              </a:extLst>
            </p:cNvPr>
            <p:cNvSpPr/>
            <p:nvPr/>
          </p:nvSpPr>
          <p:spPr>
            <a:xfrm>
              <a:off x="0" y="0"/>
              <a:ext cx="195834" cy="97282"/>
            </a:xfrm>
            <a:custGeom>
              <a:avLst/>
              <a:gdLst/>
              <a:ahLst/>
              <a:cxnLst/>
              <a:rect l="l" t="t" r="r" b="b"/>
              <a:pathLst>
                <a:path w="195834" h="97282">
                  <a:moveTo>
                    <a:pt x="195834" y="95250"/>
                  </a:moveTo>
                  <a:cubicBezTo>
                    <a:pt x="195834" y="63500"/>
                    <a:pt x="195834" y="33782"/>
                    <a:pt x="195834" y="0"/>
                  </a:cubicBezTo>
                  <a:cubicBezTo>
                    <a:pt x="159893" y="0"/>
                    <a:pt x="123952" y="0"/>
                    <a:pt x="87884" y="0"/>
                  </a:cubicBezTo>
                  <a:cubicBezTo>
                    <a:pt x="65913" y="0"/>
                    <a:pt x="45974" y="0"/>
                    <a:pt x="25908" y="5969"/>
                  </a:cubicBezTo>
                  <a:cubicBezTo>
                    <a:pt x="18034" y="5969"/>
                    <a:pt x="8001" y="17907"/>
                    <a:pt x="3937" y="25781"/>
                  </a:cubicBezTo>
                  <a:cubicBezTo>
                    <a:pt x="0" y="39624"/>
                    <a:pt x="2032" y="53594"/>
                    <a:pt x="3937" y="67437"/>
                  </a:cubicBezTo>
                  <a:cubicBezTo>
                    <a:pt x="3937" y="85344"/>
                    <a:pt x="15875" y="95250"/>
                    <a:pt x="31877" y="95250"/>
                  </a:cubicBezTo>
                  <a:cubicBezTo>
                    <a:pt x="87884" y="97282"/>
                    <a:pt x="141732" y="95250"/>
                    <a:pt x="195707" y="95250"/>
                  </a:cubicBezTo>
                  <a:close/>
                  <a:moveTo>
                    <a:pt x="59944" y="29718"/>
                  </a:moveTo>
                  <a:cubicBezTo>
                    <a:pt x="69977" y="31750"/>
                    <a:pt x="77978" y="37592"/>
                    <a:pt x="77978" y="49530"/>
                  </a:cubicBezTo>
                  <a:cubicBezTo>
                    <a:pt x="75946" y="61468"/>
                    <a:pt x="69977" y="67437"/>
                    <a:pt x="58039" y="67437"/>
                  </a:cubicBezTo>
                  <a:cubicBezTo>
                    <a:pt x="46101" y="67437"/>
                    <a:pt x="40005" y="59563"/>
                    <a:pt x="40005" y="47625"/>
                  </a:cubicBezTo>
                  <a:cubicBezTo>
                    <a:pt x="40005" y="35687"/>
                    <a:pt x="48006" y="29718"/>
                    <a:pt x="59944" y="2971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0" name="Group 202">
            <a:extLst>
              <a:ext uri="{FF2B5EF4-FFF2-40B4-BE49-F238E27FC236}">
                <a16:creationId xmlns:a16="http://schemas.microsoft.com/office/drawing/2014/main" id="{3C767184-ADC8-9603-DB14-06F9EB0E2FC2}"/>
              </a:ext>
            </a:extLst>
          </p:cNvPr>
          <p:cNvGrpSpPr/>
          <p:nvPr/>
        </p:nvGrpSpPr>
        <p:grpSpPr>
          <a:xfrm>
            <a:off x="17623980" y="9234000"/>
            <a:ext cx="147960" cy="72900"/>
            <a:chOff x="0" y="0"/>
            <a:chExt cx="197280" cy="97200"/>
          </a:xfrm>
        </p:grpSpPr>
        <p:sp>
          <p:nvSpPr>
            <p:cNvPr id="61" name="Freeform 203">
              <a:extLst>
                <a:ext uri="{FF2B5EF4-FFF2-40B4-BE49-F238E27FC236}">
                  <a16:creationId xmlns:a16="http://schemas.microsoft.com/office/drawing/2014/main" id="{677248CC-3313-479D-26BB-26E8769823F4}"/>
                </a:ext>
              </a:extLst>
            </p:cNvPr>
            <p:cNvSpPr/>
            <p:nvPr/>
          </p:nvSpPr>
          <p:spPr>
            <a:xfrm>
              <a:off x="0" y="0"/>
              <a:ext cx="197358" cy="97282"/>
            </a:xfrm>
            <a:custGeom>
              <a:avLst/>
              <a:gdLst/>
              <a:ahLst/>
              <a:cxnLst/>
              <a:rect l="l" t="t" r="r" b="b"/>
              <a:pathLst>
                <a:path w="197358" h="97282">
                  <a:moveTo>
                    <a:pt x="0" y="2032"/>
                  </a:moveTo>
                  <a:cubicBezTo>
                    <a:pt x="0" y="31750"/>
                    <a:pt x="0" y="61468"/>
                    <a:pt x="0" y="95250"/>
                  </a:cubicBezTo>
                  <a:cubicBezTo>
                    <a:pt x="17907" y="95250"/>
                    <a:pt x="33909" y="95250"/>
                    <a:pt x="49784" y="95250"/>
                  </a:cubicBezTo>
                  <a:cubicBezTo>
                    <a:pt x="81661" y="95250"/>
                    <a:pt x="115570" y="93218"/>
                    <a:pt x="149479" y="95250"/>
                  </a:cubicBezTo>
                  <a:cubicBezTo>
                    <a:pt x="191389" y="97282"/>
                    <a:pt x="197358" y="73406"/>
                    <a:pt x="195326" y="37719"/>
                  </a:cubicBezTo>
                  <a:cubicBezTo>
                    <a:pt x="193294" y="9906"/>
                    <a:pt x="181356" y="2032"/>
                    <a:pt x="151384" y="2032"/>
                  </a:cubicBezTo>
                  <a:cubicBezTo>
                    <a:pt x="101600" y="0"/>
                    <a:pt x="51816" y="2032"/>
                    <a:pt x="0" y="2032"/>
                  </a:cubicBezTo>
                  <a:close/>
                  <a:moveTo>
                    <a:pt x="131572" y="67437"/>
                  </a:moveTo>
                  <a:cubicBezTo>
                    <a:pt x="127635" y="63500"/>
                    <a:pt x="119634" y="55499"/>
                    <a:pt x="119634" y="47625"/>
                  </a:cubicBezTo>
                  <a:cubicBezTo>
                    <a:pt x="117602" y="37719"/>
                    <a:pt x="127635" y="29718"/>
                    <a:pt x="137541" y="29718"/>
                  </a:cubicBezTo>
                  <a:cubicBezTo>
                    <a:pt x="149479" y="29718"/>
                    <a:pt x="157480" y="37592"/>
                    <a:pt x="157480" y="49530"/>
                  </a:cubicBezTo>
                  <a:cubicBezTo>
                    <a:pt x="155448" y="61468"/>
                    <a:pt x="149479" y="67437"/>
                    <a:pt x="131572" y="674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2" name="Group 204">
            <a:extLst>
              <a:ext uri="{FF2B5EF4-FFF2-40B4-BE49-F238E27FC236}">
                <a16:creationId xmlns:a16="http://schemas.microsoft.com/office/drawing/2014/main" id="{D11C2084-E339-6EDA-E7C9-AF89E8039F48}"/>
              </a:ext>
            </a:extLst>
          </p:cNvPr>
          <p:cNvGrpSpPr/>
          <p:nvPr/>
        </p:nvGrpSpPr>
        <p:grpSpPr>
          <a:xfrm>
            <a:off x="17420400" y="9347940"/>
            <a:ext cx="257040" cy="48060"/>
            <a:chOff x="0" y="0"/>
            <a:chExt cx="342720" cy="64080"/>
          </a:xfrm>
        </p:grpSpPr>
        <p:sp>
          <p:nvSpPr>
            <p:cNvPr id="63" name="Freeform 205">
              <a:extLst>
                <a:ext uri="{FF2B5EF4-FFF2-40B4-BE49-F238E27FC236}">
                  <a16:creationId xmlns:a16="http://schemas.microsoft.com/office/drawing/2014/main" id="{A4BCD522-17A6-6724-D3A0-FA1362A3BDF9}"/>
                </a:ext>
              </a:extLst>
            </p:cNvPr>
            <p:cNvSpPr/>
            <p:nvPr/>
          </p:nvSpPr>
          <p:spPr>
            <a:xfrm>
              <a:off x="0" y="0"/>
              <a:ext cx="342646" cy="64135"/>
            </a:xfrm>
            <a:custGeom>
              <a:avLst/>
              <a:gdLst/>
              <a:ahLst/>
              <a:cxnLst/>
              <a:rect l="l" t="t" r="r" b="b"/>
              <a:pathLst>
                <a:path w="342646" h="64135">
                  <a:moveTo>
                    <a:pt x="0" y="62103"/>
                  </a:moveTo>
                  <a:cubicBezTo>
                    <a:pt x="41783" y="64135"/>
                    <a:pt x="43815" y="64135"/>
                    <a:pt x="41783" y="40132"/>
                  </a:cubicBezTo>
                  <a:cubicBezTo>
                    <a:pt x="63754" y="40132"/>
                    <a:pt x="85598" y="40132"/>
                    <a:pt x="109474" y="40132"/>
                  </a:cubicBezTo>
                  <a:cubicBezTo>
                    <a:pt x="109474" y="46101"/>
                    <a:pt x="111506" y="54102"/>
                    <a:pt x="111506" y="62103"/>
                  </a:cubicBezTo>
                  <a:cubicBezTo>
                    <a:pt x="151384" y="62103"/>
                    <a:pt x="191262" y="62103"/>
                    <a:pt x="233045" y="62103"/>
                  </a:cubicBezTo>
                  <a:cubicBezTo>
                    <a:pt x="235077" y="54102"/>
                    <a:pt x="235077" y="48133"/>
                    <a:pt x="236982" y="40132"/>
                  </a:cubicBezTo>
                  <a:cubicBezTo>
                    <a:pt x="258953" y="40132"/>
                    <a:pt x="280797" y="40132"/>
                    <a:pt x="302768" y="40132"/>
                  </a:cubicBezTo>
                  <a:cubicBezTo>
                    <a:pt x="302768" y="46101"/>
                    <a:pt x="304800" y="54102"/>
                    <a:pt x="304800" y="62103"/>
                  </a:cubicBezTo>
                  <a:cubicBezTo>
                    <a:pt x="316738" y="62103"/>
                    <a:pt x="328676" y="62103"/>
                    <a:pt x="342646" y="62103"/>
                  </a:cubicBezTo>
                  <a:cubicBezTo>
                    <a:pt x="334645" y="42037"/>
                    <a:pt x="324739" y="24003"/>
                    <a:pt x="314706" y="4064"/>
                  </a:cubicBezTo>
                  <a:cubicBezTo>
                    <a:pt x="312674" y="2032"/>
                    <a:pt x="306705" y="0"/>
                    <a:pt x="302768" y="0"/>
                  </a:cubicBezTo>
                  <a:cubicBezTo>
                    <a:pt x="217170" y="0"/>
                    <a:pt x="131572" y="0"/>
                    <a:pt x="45847" y="0"/>
                  </a:cubicBezTo>
                  <a:cubicBezTo>
                    <a:pt x="39878" y="0"/>
                    <a:pt x="33909" y="2032"/>
                    <a:pt x="31877" y="5969"/>
                  </a:cubicBezTo>
                  <a:cubicBezTo>
                    <a:pt x="19939" y="21971"/>
                    <a:pt x="11938" y="42037"/>
                    <a:pt x="0" y="6210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4" name="Group 206">
            <a:extLst>
              <a:ext uri="{FF2B5EF4-FFF2-40B4-BE49-F238E27FC236}">
                <a16:creationId xmlns:a16="http://schemas.microsoft.com/office/drawing/2014/main" id="{BA1FF154-D776-BA23-4F54-1576134798C4}"/>
              </a:ext>
            </a:extLst>
          </p:cNvPr>
          <p:cNvGrpSpPr/>
          <p:nvPr/>
        </p:nvGrpSpPr>
        <p:grpSpPr>
          <a:xfrm>
            <a:off x="17332380" y="9122760"/>
            <a:ext cx="143640" cy="56700"/>
            <a:chOff x="0" y="0"/>
            <a:chExt cx="191520" cy="75600"/>
          </a:xfrm>
        </p:grpSpPr>
        <p:sp>
          <p:nvSpPr>
            <p:cNvPr id="65" name="Freeform 207">
              <a:extLst>
                <a:ext uri="{FF2B5EF4-FFF2-40B4-BE49-F238E27FC236}">
                  <a16:creationId xmlns:a16="http://schemas.microsoft.com/office/drawing/2014/main" id="{EE6300A4-E90C-FD25-2896-FA9619464DE6}"/>
                </a:ext>
              </a:extLst>
            </p:cNvPr>
            <p:cNvSpPr/>
            <p:nvPr/>
          </p:nvSpPr>
          <p:spPr>
            <a:xfrm>
              <a:off x="0" y="0"/>
              <a:ext cx="191516" cy="75565"/>
            </a:xfrm>
            <a:custGeom>
              <a:avLst/>
              <a:gdLst/>
              <a:ahLst/>
              <a:cxnLst/>
              <a:rect l="l" t="t" r="r" b="b"/>
              <a:pathLst>
                <a:path w="191516" h="75565">
                  <a:moveTo>
                    <a:pt x="191516" y="0"/>
                  </a:moveTo>
                  <a:cubicBezTo>
                    <a:pt x="127635" y="0"/>
                    <a:pt x="63881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881" y="75565"/>
                    <a:pt x="127635" y="75565"/>
                    <a:pt x="191516" y="75565"/>
                  </a:cubicBezTo>
                  <a:cubicBezTo>
                    <a:pt x="191516" y="51689"/>
                    <a:pt x="191516" y="25781"/>
                    <a:pt x="1915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6" name="Group 208">
            <a:extLst>
              <a:ext uri="{FF2B5EF4-FFF2-40B4-BE49-F238E27FC236}">
                <a16:creationId xmlns:a16="http://schemas.microsoft.com/office/drawing/2014/main" id="{EC3F5751-4D8F-E85A-E163-1A94AE266F9C}"/>
              </a:ext>
            </a:extLst>
          </p:cNvPr>
          <p:cNvGrpSpPr/>
          <p:nvPr/>
        </p:nvGrpSpPr>
        <p:grpSpPr>
          <a:xfrm>
            <a:off x="17625060" y="9122760"/>
            <a:ext cx="144720" cy="56700"/>
            <a:chOff x="0" y="0"/>
            <a:chExt cx="192960" cy="75600"/>
          </a:xfrm>
        </p:grpSpPr>
        <p:sp>
          <p:nvSpPr>
            <p:cNvPr id="67" name="Freeform 209">
              <a:extLst>
                <a:ext uri="{FF2B5EF4-FFF2-40B4-BE49-F238E27FC236}">
                  <a16:creationId xmlns:a16="http://schemas.microsoft.com/office/drawing/2014/main" id="{9F71D3F5-B7C8-F1FD-8DAC-ACCC03836CE5}"/>
                </a:ext>
              </a:extLst>
            </p:cNvPr>
            <p:cNvSpPr/>
            <p:nvPr/>
          </p:nvSpPr>
          <p:spPr>
            <a:xfrm>
              <a:off x="0" y="0"/>
              <a:ext cx="192913" cy="75565"/>
            </a:xfrm>
            <a:custGeom>
              <a:avLst/>
              <a:gdLst/>
              <a:ahLst/>
              <a:cxnLst/>
              <a:rect l="l" t="t" r="r" b="b"/>
              <a:pathLst>
                <a:path w="192913" h="75565">
                  <a:moveTo>
                    <a:pt x="192913" y="75565"/>
                  </a:moveTo>
                  <a:cubicBezTo>
                    <a:pt x="192913" y="51689"/>
                    <a:pt x="192913" y="25781"/>
                    <a:pt x="192913" y="0"/>
                  </a:cubicBezTo>
                  <a:cubicBezTo>
                    <a:pt x="129286" y="0"/>
                    <a:pt x="63627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627" y="75565"/>
                    <a:pt x="127254" y="75565"/>
                    <a:pt x="192913" y="7556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8" name="Group 210">
            <a:extLst>
              <a:ext uri="{FF2B5EF4-FFF2-40B4-BE49-F238E27FC236}">
                <a16:creationId xmlns:a16="http://schemas.microsoft.com/office/drawing/2014/main" id="{D84EB376-2DDD-462E-117E-069F4980744C}"/>
              </a:ext>
            </a:extLst>
          </p:cNvPr>
          <p:cNvGrpSpPr/>
          <p:nvPr/>
        </p:nvGrpSpPr>
        <p:grpSpPr>
          <a:xfrm>
            <a:off x="17444700" y="9312300"/>
            <a:ext cx="210060" cy="31320"/>
            <a:chOff x="0" y="0"/>
            <a:chExt cx="280080" cy="41760"/>
          </a:xfrm>
        </p:grpSpPr>
        <p:sp>
          <p:nvSpPr>
            <p:cNvPr id="69" name="Freeform 211">
              <a:extLst>
                <a:ext uri="{FF2B5EF4-FFF2-40B4-BE49-F238E27FC236}">
                  <a16:creationId xmlns:a16="http://schemas.microsoft.com/office/drawing/2014/main" id="{385F5BC9-E9B0-2A03-A65F-50354330DE1D}"/>
                </a:ext>
              </a:extLst>
            </p:cNvPr>
            <p:cNvSpPr/>
            <p:nvPr/>
          </p:nvSpPr>
          <p:spPr>
            <a:xfrm>
              <a:off x="0" y="0"/>
              <a:ext cx="280035" cy="41783"/>
            </a:xfrm>
            <a:custGeom>
              <a:avLst/>
              <a:gdLst/>
              <a:ahLst/>
              <a:cxnLst/>
              <a:rect l="l" t="t" r="r" b="b"/>
              <a:pathLst>
                <a:path w="280035" h="41783">
                  <a:moveTo>
                    <a:pt x="280035" y="41783"/>
                  </a:moveTo>
                  <a:cubicBezTo>
                    <a:pt x="280035" y="27813"/>
                    <a:pt x="280035" y="13970"/>
                    <a:pt x="280035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13970"/>
                    <a:pt x="0" y="27813"/>
                    <a:pt x="0" y="41783"/>
                  </a:cubicBezTo>
                  <a:cubicBezTo>
                    <a:pt x="93980" y="41783"/>
                    <a:pt x="186055" y="41783"/>
                    <a:pt x="280035" y="417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0" name="Group 212">
            <a:extLst>
              <a:ext uri="{FF2B5EF4-FFF2-40B4-BE49-F238E27FC236}">
                <a16:creationId xmlns:a16="http://schemas.microsoft.com/office/drawing/2014/main" id="{3860896D-F7A6-0E84-1AFE-086129D4747F}"/>
              </a:ext>
            </a:extLst>
          </p:cNvPr>
          <p:cNvGrpSpPr/>
          <p:nvPr/>
        </p:nvGrpSpPr>
        <p:grpSpPr>
          <a:xfrm>
            <a:off x="15837660" y="8688600"/>
            <a:ext cx="45900" cy="68580"/>
            <a:chOff x="0" y="0"/>
            <a:chExt cx="61200" cy="91440"/>
          </a:xfrm>
        </p:grpSpPr>
        <p:sp>
          <p:nvSpPr>
            <p:cNvPr id="71" name="Freeform 213">
              <a:extLst>
                <a:ext uri="{FF2B5EF4-FFF2-40B4-BE49-F238E27FC236}">
                  <a16:creationId xmlns:a16="http://schemas.microsoft.com/office/drawing/2014/main" id="{D6964F06-E284-52B3-DDA9-662B9A1C44E3}"/>
                </a:ext>
              </a:extLst>
            </p:cNvPr>
            <p:cNvSpPr/>
            <p:nvPr/>
          </p:nvSpPr>
          <p:spPr>
            <a:xfrm>
              <a:off x="0" y="0"/>
              <a:ext cx="61214" cy="91440"/>
            </a:xfrm>
            <a:custGeom>
              <a:avLst/>
              <a:gdLst/>
              <a:ahLst/>
              <a:cxnLst/>
              <a:rect l="l" t="t" r="r" b="b"/>
              <a:pathLst>
                <a:path w="61214" h="91440">
                  <a:moveTo>
                    <a:pt x="0" y="91440"/>
                  </a:moveTo>
                  <a:cubicBezTo>
                    <a:pt x="19685" y="91440"/>
                    <a:pt x="41402" y="91440"/>
                    <a:pt x="61214" y="91440"/>
                  </a:cubicBezTo>
                  <a:cubicBezTo>
                    <a:pt x="61214" y="61595"/>
                    <a:pt x="61214" y="31750"/>
                    <a:pt x="61214" y="0"/>
                  </a:cubicBezTo>
                  <a:cubicBezTo>
                    <a:pt x="41402" y="0"/>
                    <a:pt x="21717" y="0"/>
                    <a:pt x="0" y="0"/>
                  </a:cubicBezTo>
                  <a:cubicBezTo>
                    <a:pt x="0" y="29845"/>
                    <a:pt x="0" y="59690"/>
                    <a:pt x="0" y="914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2" name="Group 214">
            <a:extLst>
              <a:ext uri="{FF2B5EF4-FFF2-40B4-BE49-F238E27FC236}">
                <a16:creationId xmlns:a16="http://schemas.microsoft.com/office/drawing/2014/main" id="{B09925D9-2739-78A5-6C80-36FFD4D72102}"/>
              </a:ext>
            </a:extLst>
          </p:cNvPr>
          <p:cNvGrpSpPr/>
          <p:nvPr/>
        </p:nvGrpSpPr>
        <p:grpSpPr>
          <a:xfrm>
            <a:off x="17683920" y="9088740"/>
            <a:ext cx="79380" cy="29700"/>
            <a:chOff x="0" y="0"/>
            <a:chExt cx="105840" cy="39600"/>
          </a:xfrm>
        </p:grpSpPr>
        <p:sp>
          <p:nvSpPr>
            <p:cNvPr id="73" name="Freeform 215">
              <a:extLst>
                <a:ext uri="{FF2B5EF4-FFF2-40B4-BE49-F238E27FC236}">
                  <a16:creationId xmlns:a16="http://schemas.microsoft.com/office/drawing/2014/main" id="{84D73E1D-8067-0037-44DA-4852DB16C3EF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7823" y="39624"/>
                    <a:pt x="101727" y="25781"/>
                    <a:pt x="101727" y="17907"/>
                  </a:cubicBezTo>
                  <a:cubicBezTo>
                    <a:pt x="103759" y="10033"/>
                    <a:pt x="103759" y="127"/>
                    <a:pt x="91567" y="127"/>
                  </a:cubicBezTo>
                  <a:cubicBezTo>
                    <a:pt x="65151" y="2032"/>
                    <a:pt x="38608" y="0"/>
                    <a:pt x="12192" y="2032"/>
                  </a:cubicBezTo>
                  <a:cubicBezTo>
                    <a:pt x="8128" y="2032"/>
                    <a:pt x="2032" y="9906"/>
                    <a:pt x="2032" y="13843"/>
                  </a:cubicBezTo>
                  <a:cubicBezTo>
                    <a:pt x="0" y="21717"/>
                    <a:pt x="2032" y="29718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4" name="Group 216">
            <a:extLst>
              <a:ext uri="{FF2B5EF4-FFF2-40B4-BE49-F238E27FC236}">
                <a16:creationId xmlns:a16="http://schemas.microsoft.com/office/drawing/2014/main" id="{1B38CD9B-3DC9-BB24-4900-DE19D9682651}"/>
              </a:ext>
            </a:extLst>
          </p:cNvPr>
          <p:cNvGrpSpPr/>
          <p:nvPr/>
        </p:nvGrpSpPr>
        <p:grpSpPr>
          <a:xfrm>
            <a:off x="17338860" y="9088740"/>
            <a:ext cx="79380" cy="29700"/>
            <a:chOff x="0" y="0"/>
            <a:chExt cx="105840" cy="39600"/>
          </a:xfrm>
        </p:grpSpPr>
        <p:sp>
          <p:nvSpPr>
            <p:cNvPr id="75" name="Freeform 217">
              <a:extLst>
                <a:ext uri="{FF2B5EF4-FFF2-40B4-BE49-F238E27FC236}">
                  <a16:creationId xmlns:a16="http://schemas.microsoft.com/office/drawing/2014/main" id="{96747B78-D54D-BF3D-AD18-F177489699AE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3759" y="39624"/>
                    <a:pt x="103759" y="29718"/>
                    <a:pt x="101727" y="23749"/>
                  </a:cubicBezTo>
                  <a:cubicBezTo>
                    <a:pt x="101727" y="15875"/>
                    <a:pt x="107823" y="2032"/>
                    <a:pt x="91567" y="2032"/>
                  </a:cubicBezTo>
                  <a:cubicBezTo>
                    <a:pt x="65151" y="0"/>
                    <a:pt x="38608" y="0"/>
                    <a:pt x="10160" y="2032"/>
                  </a:cubicBezTo>
                  <a:cubicBezTo>
                    <a:pt x="8128" y="2032"/>
                    <a:pt x="2032" y="7874"/>
                    <a:pt x="2032" y="11938"/>
                  </a:cubicBezTo>
                  <a:cubicBezTo>
                    <a:pt x="0" y="19812"/>
                    <a:pt x="2032" y="27813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6" name="Group 218">
            <a:extLst>
              <a:ext uri="{FF2B5EF4-FFF2-40B4-BE49-F238E27FC236}">
                <a16:creationId xmlns:a16="http://schemas.microsoft.com/office/drawing/2014/main" id="{FC19C91D-AFA7-AA35-B28A-32CE94D2A65A}"/>
              </a:ext>
            </a:extLst>
          </p:cNvPr>
          <p:cNvGrpSpPr/>
          <p:nvPr/>
        </p:nvGrpSpPr>
        <p:grpSpPr>
          <a:xfrm>
            <a:off x="17706060" y="9185940"/>
            <a:ext cx="34560" cy="46440"/>
            <a:chOff x="0" y="0"/>
            <a:chExt cx="46080" cy="61920"/>
          </a:xfrm>
        </p:grpSpPr>
        <p:sp>
          <p:nvSpPr>
            <p:cNvPr id="77" name="Freeform 219">
              <a:extLst>
                <a:ext uri="{FF2B5EF4-FFF2-40B4-BE49-F238E27FC236}">
                  <a16:creationId xmlns:a16="http://schemas.microsoft.com/office/drawing/2014/main" id="{627655C9-6CA0-8E0D-88DA-F197A495E5C5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6101" y="0"/>
                  </a:moveTo>
                  <a:cubicBezTo>
                    <a:pt x="30099" y="0"/>
                    <a:pt x="16002" y="0"/>
                    <a:pt x="0" y="0"/>
                  </a:cubicBezTo>
                  <a:cubicBezTo>
                    <a:pt x="0" y="16002"/>
                    <a:pt x="0" y="33909"/>
                    <a:pt x="0" y="51943"/>
                  </a:cubicBezTo>
                  <a:cubicBezTo>
                    <a:pt x="0" y="53975"/>
                    <a:pt x="5969" y="59944"/>
                    <a:pt x="8001" y="59944"/>
                  </a:cubicBezTo>
                  <a:cubicBezTo>
                    <a:pt x="18034" y="61976"/>
                    <a:pt x="26035" y="61976"/>
                    <a:pt x="36068" y="59944"/>
                  </a:cubicBezTo>
                  <a:cubicBezTo>
                    <a:pt x="40132" y="59944"/>
                    <a:pt x="46101" y="53975"/>
                    <a:pt x="46101" y="48006"/>
                  </a:cubicBezTo>
                  <a:cubicBezTo>
                    <a:pt x="46101" y="32004"/>
                    <a:pt x="46101" y="16002"/>
                    <a:pt x="46101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8" name="Group 220">
            <a:extLst>
              <a:ext uri="{FF2B5EF4-FFF2-40B4-BE49-F238E27FC236}">
                <a16:creationId xmlns:a16="http://schemas.microsoft.com/office/drawing/2014/main" id="{1BCE098A-E3F8-2245-565D-A2893EF23934}"/>
              </a:ext>
            </a:extLst>
          </p:cNvPr>
          <p:cNvGrpSpPr/>
          <p:nvPr/>
        </p:nvGrpSpPr>
        <p:grpSpPr>
          <a:xfrm>
            <a:off x="17361540" y="9185940"/>
            <a:ext cx="34560" cy="46440"/>
            <a:chOff x="0" y="0"/>
            <a:chExt cx="46080" cy="61920"/>
          </a:xfrm>
        </p:grpSpPr>
        <p:sp>
          <p:nvSpPr>
            <p:cNvPr id="79" name="Freeform 221">
              <a:extLst>
                <a:ext uri="{FF2B5EF4-FFF2-40B4-BE49-F238E27FC236}">
                  <a16:creationId xmlns:a16="http://schemas.microsoft.com/office/drawing/2014/main" id="{0ED9A145-7F68-7732-796B-8812D1734B46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2037" y="0"/>
                  </a:moveTo>
                  <a:cubicBezTo>
                    <a:pt x="28067" y="0"/>
                    <a:pt x="16002" y="0"/>
                    <a:pt x="0" y="0"/>
                  </a:cubicBezTo>
                  <a:cubicBezTo>
                    <a:pt x="0" y="18034"/>
                    <a:pt x="0" y="33909"/>
                    <a:pt x="0" y="51943"/>
                  </a:cubicBezTo>
                  <a:cubicBezTo>
                    <a:pt x="2032" y="53975"/>
                    <a:pt x="5969" y="57912"/>
                    <a:pt x="10033" y="61976"/>
                  </a:cubicBezTo>
                  <a:cubicBezTo>
                    <a:pt x="12065" y="61976"/>
                    <a:pt x="14097" y="61976"/>
                    <a:pt x="16002" y="61976"/>
                  </a:cubicBezTo>
                  <a:cubicBezTo>
                    <a:pt x="46101" y="61976"/>
                    <a:pt x="46101" y="61976"/>
                    <a:pt x="42037" y="32004"/>
                  </a:cubicBezTo>
                  <a:cubicBezTo>
                    <a:pt x="42037" y="20066"/>
                    <a:pt x="42037" y="10033"/>
                    <a:pt x="4203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0" name="Group 222">
            <a:extLst>
              <a:ext uri="{FF2B5EF4-FFF2-40B4-BE49-F238E27FC236}">
                <a16:creationId xmlns:a16="http://schemas.microsoft.com/office/drawing/2014/main" id="{089D0653-A6B2-6729-52AD-FC89FA641E70}"/>
              </a:ext>
            </a:extLst>
          </p:cNvPr>
          <p:cNvGrpSpPr/>
          <p:nvPr/>
        </p:nvGrpSpPr>
        <p:grpSpPr>
          <a:xfrm>
            <a:off x="14711220" y="10003500"/>
            <a:ext cx="21060" cy="55620"/>
            <a:chOff x="0" y="0"/>
            <a:chExt cx="28080" cy="74160"/>
          </a:xfrm>
        </p:grpSpPr>
        <p:sp>
          <p:nvSpPr>
            <p:cNvPr id="81" name="Freeform 223">
              <a:extLst>
                <a:ext uri="{FF2B5EF4-FFF2-40B4-BE49-F238E27FC236}">
                  <a16:creationId xmlns:a16="http://schemas.microsoft.com/office/drawing/2014/main" id="{E7982F71-489D-1AE8-DA0B-C341C59CB2F0}"/>
                </a:ext>
              </a:extLst>
            </p:cNvPr>
            <p:cNvSpPr/>
            <p:nvPr/>
          </p:nvSpPr>
          <p:spPr>
            <a:xfrm>
              <a:off x="0" y="0"/>
              <a:ext cx="28194" cy="74041"/>
            </a:xfrm>
            <a:custGeom>
              <a:avLst/>
              <a:gdLst/>
              <a:ahLst/>
              <a:cxnLst/>
              <a:rect l="l" t="t" r="r" b="b"/>
              <a:pathLst>
                <a:path w="28194" h="74041">
                  <a:moveTo>
                    <a:pt x="2032" y="0"/>
                  </a:moveTo>
                  <a:cubicBezTo>
                    <a:pt x="2032" y="20066"/>
                    <a:pt x="2032" y="40132"/>
                    <a:pt x="2032" y="60071"/>
                  </a:cubicBezTo>
                  <a:cubicBezTo>
                    <a:pt x="2032" y="70104"/>
                    <a:pt x="4064" y="74041"/>
                    <a:pt x="14097" y="74041"/>
                  </a:cubicBezTo>
                  <a:cubicBezTo>
                    <a:pt x="24130" y="74041"/>
                    <a:pt x="28194" y="69977"/>
                    <a:pt x="26162" y="60071"/>
                  </a:cubicBezTo>
                  <a:cubicBezTo>
                    <a:pt x="26162" y="40005"/>
                    <a:pt x="26162" y="21971"/>
                    <a:pt x="26162" y="1905"/>
                  </a:cubicBezTo>
                  <a:cubicBezTo>
                    <a:pt x="16002" y="2032"/>
                    <a:pt x="8001" y="0"/>
                    <a:pt x="0" y="0"/>
                  </a:cubicBezTo>
                  <a:cubicBezTo>
                    <a:pt x="0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2" name="Group 224">
            <a:extLst>
              <a:ext uri="{FF2B5EF4-FFF2-40B4-BE49-F238E27FC236}">
                <a16:creationId xmlns:a16="http://schemas.microsoft.com/office/drawing/2014/main" id="{808958D1-335D-5604-AF77-CD5253C71E90}"/>
              </a:ext>
            </a:extLst>
          </p:cNvPr>
          <p:cNvGrpSpPr/>
          <p:nvPr/>
        </p:nvGrpSpPr>
        <p:grpSpPr>
          <a:xfrm>
            <a:off x="14713380" y="9831240"/>
            <a:ext cx="19440" cy="57240"/>
            <a:chOff x="0" y="0"/>
            <a:chExt cx="25920" cy="76320"/>
          </a:xfrm>
        </p:grpSpPr>
        <p:sp>
          <p:nvSpPr>
            <p:cNvPr id="83" name="Freeform 225">
              <a:extLst>
                <a:ext uri="{FF2B5EF4-FFF2-40B4-BE49-F238E27FC236}">
                  <a16:creationId xmlns:a16="http://schemas.microsoft.com/office/drawing/2014/main" id="{709CF726-114D-836E-3367-DB574E9E6F22}"/>
                </a:ext>
              </a:extLst>
            </p:cNvPr>
            <p:cNvSpPr/>
            <p:nvPr/>
          </p:nvSpPr>
          <p:spPr>
            <a:xfrm>
              <a:off x="0" y="0"/>
              <a:ext cx="25908" cy="76327"/>
            </a:xfrm>
            <a:custGeom>
              <a:avLst/>
              <a:gdLst/>
              <a:ahLst/>
              <a:cxnLst/>
              <a:rect l="l" t="t" r="r" b="b"/>
              <a:pathLst>
                <a:path w="25908" h="76327">
                  <a:moveTo>
                    <a:pt x="23876" y="72263"/>
                  </a:moveTo>
                  <a:cubicBezTo>
                    <a:pt x="23876" y="50165"/>
                    <a:pt x="25908" y="30099"/>
                    <a:pt x="23876" y="10033"/>
                  </a:cubicBezTo>
                  <a:cubicBezTo>
                    <a:pt x="23876" y="5969"/>
                    <a:pt x="16002" y="2032"/>
                    <a:pt x="9906" y="0"/>
                  </a:cubicBezTo>
                  <a:cubicBezTo>
                    <a:pt x="8001" y="0"/>
                    <a:pt x="0" y="5969"/>
                    <a:pt x="0" y="10033"/>
                  </a:cubicBezTo>
                  <a:cubicBezTo>
                    <a:pt x="0" y="28067"/>
                    <a:pt x="0" y="46228"/>
                    <a:pt x="0" y="64262"/>
                  </a:cubicBezTo>
                  <a:cubicBezTo>
                    <a:pt x="0" y="74295"/>
                    <a:pt x="3937" y="76327"/>
                    <a:pt x="23876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4" name="Group 226">
            <a:extLst>
              <a:ext uri="{FF2B5EF4-FFF2-40B4-BE49-F238E27FC236}">
                <a16:creationId xmlns:a16="http://schemas.microsoft.com/office/drawing/2014/main" id="{1866BD57-4645-9534-5023-28D469EF9F23}"/>
              </a:ext>
            </a:extLst>
          </p:cNvPr>
          <p:cNvGrpSpPr/>
          <p:nvPr/>
        </p:nvGrpSpPr>
        <p:grpSpPr>
          <a:xfrm>
            <a:off x="13905000" y="10003500"/>
            <a:ext cx="17820" cy="57240"/>
            <a:chOff x="0" y="0"/>
            <a:chExt cx="23760" cy="76320"/>
          </a:xfrm>
        </p:grpSpPr>
        <p:sp>
          <p:nvSpPr>
            <p:cNvPr id="85" name="Freeform 227">
              <a:extLst>
                <a:ext uri="{FF2B5EF4-FFF2-40B4-BE49-F238E27FC236}">
                  <a16:creationId xmlns:a16="http://schemas.microsoft.com/office/drawing/2014/main" id="{EA692FF7-C35D-96F1-66F6-EB2F7AE556BE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0" y="2032"/>
                  </a:moveTo>
                  <a:cubicBezTo>
                    <a:pt x="0" y="24130"/>
                    <a:pt x="0" y="48260"/>
                    <a:pt x="0" y="70358"/>
                  </a:cubicBezTo>
                  <a:cubicBezTo>
                    <a:pt x="21717" y="76327"/>
                    <a:pt x="23749" y="74422"/>
                    <a:pt x="23749" y="52324"/>
                  </a:cubicBezTo>
                  <a:cubicBezTo>
                    <a:pt x="23749" y="42291"/>
                    <a:pt x="23749" y="32258"/>
                    <a:pt x="23749" y="22225"/>
                  </a:cubicBezTo>
                  <a:cubicBezTo>
                    <a:pt x="23749" y="0"/>
                    <a:pt x="23749" y="0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6" name="Group 228">
            <a:extLst>
              <a:ext uri="{FF2B5EF4-FFF2-40B4-BE49-F238E27FC236}">
                <a16:creationId xmlns:a16="http://schemas.microsoft.com/office/drawing/2014/main" id="{25873262-4AF5-85E3-655D-0DF55478DF85}"/>
              </a:ext>
            </a:extLst>
          </p:cNvPr>
          <p:cNvGrpSpPr/>
          <p:nvPr/>
        </p:nvGrpSpPr>
        <p:grpSpPr>
          <a:xfrm>
            <a:off x="14713380" y="10130940"/>
            <a:ext cx="18360" cy="51300"/>
            <a:chOff x="0" y="0"/>
            <a:chExt cx="24480" cy="68400"/>
          </a:xfrm>
        </p:grpSpPr>
        <p:sp>
          <p:nvSpPr>
            <p:cNvPr id="87" name="Freeform 229">
              <a:extLst>
                <a:ext uri="{FF2B5EF4-FFF2-40B4-BE49-F238E27FC236}">
                  <a16:creationId xmlns:a16="http://schemas.microsoft.com/office/drawing/2014/main" id="{A5E346FB-1E9A-754C-BB15-F3C663A6F6A3}"/>
                </a:ext>
              </a:extLst>
            </p:cNvPr>
            <p:cNvSpPr/>
            <p:nvPr/>
          </p:nvSpPr>
          <p:spPr>
            <a:xfrm>
              <a:off x="0" y="0"/>
              <a:ext cx="24511" cy="68453"/>
            </a:xfrm>
            <a:custGeom>
              <a:avLst/>
              <a:gdLst/>
              <a:ahLst/>
              <a:cxnLst/>
              <a:rect l="l" t="t" r="r" b="b"/>
              <a:pathLst>
                <a:path w="24511" h="68453">
                  <a:moveTo>
                    <a:pt x="0" y="0"/>
                  </a:moveTo>
                  <a:cubicBezTo>
                    <a:pt x="0" y="24130"/>
                    <a:pt x="0" y="46228"/>
                    <a:pt x="0" y="68453"/>
                  </a:cubicBezTo>
                  <a:cubicBezTo>
                    <a:pt x="8128" y="68453"/>
                    <a:pt x="16383" y="68453"/>
                    <a:pt x="24511" y="68453"/>
                  </a:cubicBezTo>
                  <a:cubicBezTo>
                    <a:pt x="24511" y="48387"/>
                    <a:pt x="24511" y="24257"/>
                    <a:pt x="24511" y="0"/>
                  </a:cubicBezTo>
                  <a:cubicBezTo>
                    <a:pt x="16383" y="0"/>
                    <a:pt x="10160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8" name="Group 230">
            <a:extLst>
              <a:ext uri="{FF2B5EF4-FFF2-40B4-BE49-F238E27FC236}">
                <a16:creationId xmlns:a16="http://schemas.microsoft.com/office/drawing/2014/main" id="{68190BC0-D3BB-9173-B316-9428FB8CD82B}"/>
              </a:ext>
            </a:extLst>
          </p:cNvPr>
          <p:cNvGrpSpPr/>
          <p:nvPr/>
        </p:nvGrpSpPr>
        <p:grpSpPr>
          <a:xfrm>
            <a:off x="13905000" y="10129320"/>
            <a:ext cx="17820" cy="55620"/>
            <a:chOff x="0" y="0"/>
            <a:chExt cx="23760" cy="74160"/>
          </a:xfrm>
        </p:grpSpPr>
        <p:sp>
          <p:nvSpPr>
            <p:cNvPr id="89" name="Freeform 231">
              <a:extLst>
                <a:ext uri="{FF2B5EF4-FFF2-40B4-BE49-F238E27FC236}">
                  <a16:creationId xmlns:a16="http://schemas.microsoft.com/office/drawing/2014/main" id="{4EAB9153-E418-7BDD-516E-1226E80680CF}"/>
                </a:ext>
              </a:extLst>
            </p:cNvPr>
            <p:cNvSpPr/>
            <p:nvPr/>
          </p:nvSpPr>
          <p:spPr>
            <a:xfrm>
              <a:off x="0" y="0"/>
              <a:ext cx="23749" cy="74168"/>
            </a:xfrm>
            <a:custGeom>
              <a:avLst/>
              <a:gdLst/>
              <a:ahLst/>
              <a:cxnLst/>
              <a:rect l="l" t="t" r="r" b="b"/>
              <a:pathLst>
                <a:path w="23749" h="74168">
                  <a:moveTo>
                    <a:pt x="0" y="4064"/>
                  </a:moveTo>
                  <a:cubicBezTo>
                    <a:pt x="0" y="26035"/>
                    <a:pt x="0" y="48133"/>
                    <a:pt x="0" y="70104"/>
                  </a:cubicBezTo>
                  <a:cubicBezTo>
                    <a:pt x="23749" y="74168"/>
                    <a:pt x="23749" y="74168"/>
                    <a:pt x="23749" y="52070"/>
                  </a:cubicBezTo>
                  <a:cubicBezTo>
                    <a:pt x="23749" y="42037"/>
                    <a:pt x="23749" y="32004"/>
                    <a:pt x="23749" y="21971"/>
                  </a:cubicBezTo>
                  <a:cubicBezTo>
                    <a:pt x="23749" y="0"/>
                    <a:pt x="23749" y="0"/>
                    <a:pt x="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0" name="Group 232">
            <a:extLst>
              <a:ext uri="{FF2B5EF4-FFF2-40B4-BE49-F238E27FC236}">
                <a16:creationId xmlns:a16="http://schemas.microsoft.com/office/drawing/2014/main" id="{DA9D4147-9A05-8DED-4FA7-667C4D236F97}"/>
              </a:ext>
            </a:extLst>
          </p:cNvPr>
          <p:cNvGrpSpPr/>
          <p:nvPr/>
        </p:nvGrpSpPr>
        <p:grpSpPr>
          <a:xfrm>
            <a:off x="14712300" y="9708660"/>
            <a:ext cx="19440" cy="55620"/>
            <a:chOff x="0" y="0"/>
            <a:chExt cx="25920" cy="74160"/>
          </a:xfrm>
        </p:grpSpPr>
        <p:sp>
          <p:nvSpPr>
            <p:cNvPr id="91" name="Freeform 233">
              <a:extLst>
                <a:ext uri="{FF2B5EF4-FFF2-40B4-BE49-F238E27FC236}">
                  <a16:creationId xmlns:a16="http://schemas.microsoft.com/office/drawing/2014/main" id="{6D78981D-9DB7-16B0-978E-653E90AC6D43}"/>
                </a:ext>
              </a:extLst>
            </p:cNvPr>
            <p:cNvSpPr/>
            <p:nvPr/>
          </p:nvSpPr>
          <p:spPr>
            <a:xfrm>
              <a:off x="0" y="0"/>
              <a:ext cx="25908" cy="74168"/>
            </a:xfrm>
            <a:custGeom>
              <a:avLst/>
              <a:gdLst/>
              <a:ahLst/>
              <a:cxnLst/>
              <a:rect l="l" t="t" r="r" b="b"/>
              <a:pathLst>
                <a:path w="25908" h="74168">
                  <a:moveTo>
                    <a:pt x="25908" y="74168"/>
                  </a:moveTo>
                  <a:cubicBezTo>
                    <a:pt x="25908" y="46101"/>
                    <a:pt x="25908" y="24003"/>
                    <a:pt x="25908" y="0"/>
                  </a:cubicBezTo>
                  <a:cubicBezTo>
                    <a:pt x="17907" y="0"/>
                    <a:pt x="9906" y="0"/>
                    <a:pt x="2032" y="0"/>
                  </a:cubicBezTo>
                  <a:cubicBezTo>
                    <a:pt x="2032" y="22098"/>
                    <a:pt x="0" y="42037"/>
                    <a:pt x="2032" y="60071"/>
                  </a:cubicBezTo>
                  <a:cubicBezTo>
                    <a:pt x="4064" y="66040"/>
                    <a:pt x="16002" y="68072"/>
                    <a:pt x="25908" y="7404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2" name="Group 234">
            <a:extLst>
              <a:ext uri="{FF2B5EF4-FFF2-40B4-BE49-F238E27FC236}">
                <a16:creationId xmlns:a16="http://schemas.microsoft.com/office/drawing/2014/main" id="{4C6E0C88-CC9D-2358-AC2A-C3C75DB8899F}"/>
              </a:ext>
            </a:extLst>
          </p:cNvPr>
          <p:cNvGrpSpPr/>
          <p:nvPr/>
        </p:nvGrpSpPr>
        <p:grpSpPr>
          <a:xfrm>
            <a:off x="13905000" y="9707040"/>
            <a:ext cx="17820" cy="54000"/>
            <a:chOff x="0" y="0"/>
            <a:chExt cx="23760" cy="72000"/>
          </a:xfrm>
        </p:grpSpPr>
        <p:sp>
          <p:nvSpPr>
            <p:cNvPr id="93" name="Freeform 235">
              <a:extLst>
                <a:ext uri="{FF2B5EF4-FFF2-40B4-BE49-F238E27FC236}">
                  <a16:creationId xmlns:a16="http://schemas.microsoft.com/office/drawing/2014/main" id="{4C558625-77E1-7E95-2E1A-0619FF7CD531}"/>
                </a:ext>
              </a:extLst>
            </p:cNvPr>
            <p:cNvSpPr/>
            <p:nvPr/>
          </p:nvSpPr>
          <p:spPr>
            <a:xfrm>
              <a:off x="0" y="0"/>
              <a:ext cx="23749" cy="72009"/>
            </a:xfrm>
            <a:custGeom>
              <a:avLst/>
              <a:gdLst/>
              <a:ahLst/>
              <a:cxnLst/>
              <a:rect l="l" t="t" r="r" b="b"/>
              <a:pathLst>
                <a:path w="23749" h="72009">
                  <a:moveTo>
                    <a:pt x="0" y="69977"/>
                  </a:moveTo>
                  <a:cubicBezTo>
                    <a:pt x="23749" y="72009"/>
                    <a:pt x="23749" y="72009"/>
                    <a:pt x="23749" y="48006"/>
                  </a:cubicBezTo>
                  <a:cubicBezTo>
                    <a:pt x="23749" y="40005"/>
                    <a:pt x="23749" y="29972"/>
                    <a:pt x="23749" y="20066"/>
                  </a:cubicBezTo>
                  <a:cubicBezTo>
                    <a:pt x="23749" y="0"/>
                    <a:pt x="23749" y="0"/>
                    <a:pt x="0" y="2032"/>
                  </a:cubicBezTo>
                  <a:cubicBezTo>
                    <a:pt x="0" y="24003"/>
                    <a:pt x="0" y="45974"/>
                    <a:pt x="0" y="6997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4" name="Group 236">
            <a:extLst>
              <a:ext uri="{FF2B5EF4-FFF2-40B4-BE49-F238E27FC236}">
                <a16:creationId xmlns:a16="http://schemas.microsoft.com/office/drawing/2014/main" id="{0893069E-8398-7846-8D3D-E7E807A32502}"/>
              </a:ext>
            </a:extLst>
          </p:cNvPr>
          <p:cNvGrpSpPr/>
          <p:nvPr/>
        </p:nvGrpSpPr>
        <p:grpSpPr>
          <a:xfrm>
            <a:off x="13904460" y="9831240"/>
            <a:ext cx="21600" cy="55620"/>
            <a:chOff x="0" y="0"/>
            <a:chExt cx="28800" cy="74160"/>
          </a:xfrm>
        </p:grpSpPr>
        <p:sp>
          <p:nvSpPr>
            <p:cNvPr id="95" name="Freeform 237">
              <a:extLst>
                <a:ext uri="{FF2B5EF4-FFF2-40B4-BE49-F238E27FC236}">
                  <a16:creationId xmlns:a16="http://schemas.microsoft.com/office/drawing/2014/main" id="{387B276B-206C-428B-8676-FC780B5D12DB}"/>
                </a:ext>
              </a:extLst>
            </p:cNvPr>
            <p:cNvSpPr/>
            <p:nvPr/>
          </p:nvSpPr>
          <p:spPr>
            <a:xfrm>
              <a:off x="0" y="0"/>
              <a:ext cx="28829" cy="74168"/>
            </a:xfrm>
            <a:custGeom>
              <a:avLst/>
              <a:gdLst/>
              <a:ahLst/>
              <a:cxnLst/>
              <a:rect l="l" t="t" r="r" b="b"/>
              <a:pathLst>
                <a:path w="28829" h="74168">
                  <a:moveTo>
                    <a:pt x="6223" y="2032"/>
                  </a:moveTo>
                  <a:cubicBezTo>
                    <a:pt x="4064" y="22098"/>
                    <a:pt x="2032" y="40132"/>
                    <a:pt x="0" y="58166"/>
                  </a:cubicBezTo>
                  <a:cubicBezTo>
                    <a:pt x="0" y="66167"/>
                    <a:pt x="0" y="74168"/>
                    <a:pt x="12319" y="74168"/>
                  </a:cubicBezTo>
                  <a:cubicBezTo>
                    <a:pt x="24638" y="74168"/>
                    <a:pt x="28829" y="68199"/>
                    <a:pt x="26670" y="58166"/>
                  </a:cubicBezTo>
                  <a:cubicBezTo>
                    <a:pt x="26670" y="46101"/>
                    <a:pt x="26670" y="32131"/>
                    <a:pt x="26670" y="20066"/>
                  </a:cubicBezTo>
                  <a:cubicBezTo>
                    <a:pt x="26797" y="0"/>
                    <a:pt x="26797" y="0"/>
                    <a:pt x="6223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6" name="Group 238">
            <a:extLst>
              <a:ext uri="{FF2B5EF4-FFF2-40B4-BE49-F238E27FC236}">
                <a16:creationId xmlns:a16="http://schemas.microsoft.com/office/drawing/2014/main" id="{7E19C049-8700-4AFD-3301-4A37A228D7A5}"/>
              </a:ext>
            </a:extLst>
          </p:cNvPr>
          <p:cNvGrpSpPr/>
          <p:nvPr/>
        </p:nvGrpSpPr>
        <p:grpSpPr>
          <a:xfrm>
            <a:off x="14879160" y="10005120"/>
            <a:ext cx="14580" cy="52380"/>
            <a:chOff x="0" y="0"/>
            <a:chExt cx="19440" cy="69840"/>
          </a:xfrm>
        </p:grpSpPr>
        <p:sp>
          <p:nvSpPr>
            <p:cNvPr id="97" name="Freeform 239">
              <a:extLst>
                <a:ext uri="{FF2B5EF4-FFF2-40B4-BE49-F238E27FC236}">
                  <a16:creationId xmlns:a16="http://schemas.microsoft.com/office/drawing/2014/main" id="{0531AF2C-D0C5-00EB-CC52-0E9F9F75B5C6}"/>
                </a:ext>
              </a:extLst>
            </p:cNvPr>
            <p:cNvSpPr/>
            <p:nvPr/>
          </p:nvSpPr>
          <p:spPr>
            <a:xfrm>
              <a:off x="0" y="0"/>
              <a:ext cx="19431" cy="69850"/>
            </a:xfrm>
            <a:custGeom>
              <a:avLst/>
              <a:gdLst/>
              <a:ahLst/>
              <a:cxnLst/>
              <a:rect l="l" t="t" r="r" b="b"/>
              <a:pathLst>
                <a:path w="19431" h="69850">
                  <a:moveTo>
                    <a:pt x="0" y="69850"/>
                  </a:moveTo>
                  <a:cubicBezTo>
                    <a:pt x="5842" y="69850"/>
                    <a:pt x="11684" y="69850"/>
                    <a:pt x="19431" y="69850"/>
                  </a:cubicBezTo>
                  <a:cubicBezTo>
                    <a:pt x="19431" y="47879"/>
                    <a:pt x="19431" y="24003"/>
                    <a:pt x="19431" y="0"/>
                  </a:cubicBezTo>
                  <a:cubicBezTo>
                    <a:pt x="13589" y="0"/>
                    <a:pt x="7747" y="0"/>
                    <a:pt x="0" y="0"/>
                  </a:cubicBezTo>
                  <a:cubicBezTo>
                    <a:pt x="0" y="21971"/>
                    <a:pt x="0" y="45847"/>
                    <a:pt x="0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8" name="Group 240">
            <a:extLst>
              <a:ext uri="{FF2B5EF4-FFF2-40B4-BE49-F238E27FC236}">
                <a16:creationId xmlns:a16="http://schemas.microsoft.com/office/drawing/2014/main" id="{51D4FC05-85F3-E36D-ADA0-239929FF6025}"/>
              </a:ext>
            </a:extLst>
          </p:cNvPr>
          <p:cNvGrpSpPr/>
          <p:nvPr/>
        </p:nvGrpSpPr>
        <p:grpSpPr>
          <a:xfrm>
            <a:off x="17706600" y="9060120"/>
            <a:ext cx="32940" cy="25920"/>
            <a:chOff x="0" y="0"/>
            <a:chExt cx="43920" cy="34560"/>
          </a:xfrm>
        </p:grpSpPr>
        <p:sp>
          <p:nvSpPr>
            <p:cNvPr id="99" name="Freeform 241">
              <a:extLst>
                <a:ext uri="{FF2B5EF4-FFF2-40B4-BE49-F238E27FC236}">
                  <a16:creationId xmlns:a16="http://schemas.microsoft.com/office/drawing/2014/main" id="{7BA86ED9-3D3E-2C93-4FA2-C49F1F004B53}"/>
                </a:ext>
              </a:extLst>
            </p:cNvPr>
            <p:cNvSpPr/>
            <p:nvPr/>
          </p:nvSpPr>
          <p:spPr>
            <a:xfrm>
              <a:off x="0" y="0"/>
              <a:ext cx="43942" cy="34544"/>
            </a:xfrm>
            <a:custGeom>
              <a:avLst/>
              <a:gdLst/>
              <a:ahLst/>
              <a:cxnLst/>
              <a:rect l="l" t="t" r="r" b="b"/>
              <a:pathLst>
                <a:path w="43942" h="34544">
                  <a:moveTo>
                    <a:pt x="0" y="0"/>
                  </a:moveTo>
                  <a:cubicBezTo>
                    <a:pt x="0" y="12192"/>
                    <a:pt x="0" y="22352"/>
                    <a:pt x="0" y="34544"/>
                  </a:cubicBezTo>
                  <a:cubicBezTo>
                    <a:pt x="13970" y="34544"/>
                    <a:pt x="27940" y="34544"/>
                    <a:pt x="43942" y="34544"/>
                  </a:cubicBezTo>
                  <a:cubicBezTo>
                    <a:pt x="43942" y="22352"/>
                    <a:pt x="43942" y="12192"/>
                    <a:pt x="43942" y="0"/>
                  </a:cubicBezTo>
                  <a:cubicBezTo>
                    <a:pt x="29972" y="0"/>
                    <a:pt x="16002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0" name="Group 242">
            <a:extLst>
              <a:ext uri="{FF2B5EF4-FFF2-40B4-BE49-F238E27FC236}">
                <a16:creationId xmlns:a16="http://schemas.microsoft.com/office/drawing/2014/main" id="{2D575B91-48C5-6687-1AB5-266C97B43B3B}"/>
              </a:ext>
            </a:extLst>
          </p:cNvPr>
          <p:cNvGrpSpPr/>
          <p:nvPr/>
        </p:nvGrpSpPr>
        <p:grpSpPr>
          <a:xfrm>
            <a:off x="14069700" y="10005120"/>
            <a:ext cx="16200" cy="55620"/>
            <a:chOff x="0" y="0"/>
            <a:chExt cx="21600" cy="74160"/>
          </a:xfrm>
        </p:grpSpPr>
        <p:sp>
          <p:nvSpPr>
            <p:cNvPr id="101" name="Freeform 243">
              <a:extLst>
                <a:ext uri="{FF2B5EF4-FFF2-40B4-BE49-F238E27FC236}">
                  <a16:creationId xmlns:a16="http://schemas.microsoft.com/office/drawing/2014/main" id="{F98C2A9B-7E98-BA78-F4F8-027B01F9B8A3}"/>
                </a:ext>
              </a:extLst>
            </p:cNvPr>
            <p:cNvSpPr/>
            <p:nvPr/>
          </p:nvSpPr>
          <p:spPr>
            <a:xfrm>
              <a:off x="0" y="0"/>
              <a:ext cx="21590" cy="74168"/>
            </a:xfrm>
            <a:custGeom>
              <a:avLst/>
              <a:gdLst/>
              <a:ahLst/>
              <a:cxnLst/>
              <a:rect l="l" t="t" r="r" b="b"/>
              <a:pathLst>
                <a:path w="21590" h="74168">
                  <a:moveTo>
                    <a:pt x="21590" y="74168"/>
                  </a:moveTo>
                  <a:cubicBezTo>
                    <a:pt x="21590" y="46101"/>
                    <a:pt x="21590" y="24003"/>
                    <a:pt x="21590" y="0"/>
                  </a:cubicBezTo>
                  <a:cubicBezTo>
                    <a:pt x="15748" y="0"/>
                    <a:pt x="9779" y="0"/>
                    <a:pt x="0" y="0"/>
                  </a:cubicBezTo>
                  <a:cubicBezTo>
                    <a:pt x="0" y="22098"/>
                    <a:pt x="0" y="42037"/>
                    <a:pt x="1905" y="64135"/>
                  </a:cubicBezTo>
                  <a:cubicBezTo>
                    <a:pt x="1905" y="68199"/>
                    <a:pt x="13716" y="70104"/>
                    <a:pt x="2159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2" name="Group 244">
            <a:extLst>
              <a:ext uri="{FF2B5EF4-FFF2-40B4-BE49-F238E27FC236}">
                <a16:creationId xmlns:a16="http://schemas.microsoft.com/office/drawing/2014/main" id="{DF4606F1-2120-771C-0776-C883D82AC3FA}"/>
              </a:ext>
            </a:extLst>
          </p:cNvPr>
          <p:cNvGrpSpPr/>
          <p:nvPr/>
        </p:nvGrpSpPr>
        <p:grpSpPr>
          <a:xfrm>
            <a:off x="14068620" y="9831240"/>
            <a:ext cx="17820" cy="57240"/>
            <a:chOff x="0" y="0"/>
            <a:chExt cx="23760" cy="76320"/>
          </a:xfrm>
        </p:grpSpPr>
        <p:sp>
          <p:nvSpPr>
            <p:cNvPr id="103" name="Freeform 245">
              <a:extLst>
                <a:ext uri="{FF2B5EF4-FFF2-40B4-BE49-F238E27FC236}">
                  <a16:creationId xmlns:a16="http://schemas.microsoft.com/office/drawing/2014/main" id="{DEBABB44-3164-D245-AD14-838197E8D675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23749" y="72263"/>
                  </a:moveTo>
                  <a:cubicBezTo>
                    <a:pt x="23749" y="50165"/>
                    <a:pt x="23749" y="30099"/>
                    <a:pt x="23749" y="10033"/>
                  </a:cubicBezTo>
                  <a:cubicBezTo>
                    <a:pt x="21717" y="5969"/>
                    <a:pt x="15875" y="0"/>
                    <a:pt x="9906" y="0"/>
                  </a:cubicBezTo>
                  <a:cubicBezTo>
                    <a:pt x="7874" y="0"/>
                    <a:pt x="0" y="5969"/>
                    <a:pt x="0" y="10033"/>
                  </a:cubicBezTo>
                  <a:cubicBezTo>
                    <a:pt x="0" y="26162"/>
                    <a:pt x="0" y="40132"/>
                    <a:pt x="0" y="54229"/>
                  </a:cubicBezTo>
                  <a:cubicBezTo>
                    <a:pt x="0" y="76327"/>
                    <a:pt x="0" y="76327"/>
                    <a:pt x="23749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4" name="Group 246">
            <a:extLst>
              <a:ext uri="{FF2B5EF4-FFF2-40B4-BE49-F238E27FC236}">
                <a16:creationId xmlns:a16="http://schemas.microsoft.com/office/drawing/2014/main" id="{A60661A4-43CD-96F4-7BB1-B1A31DB5F363}"/>
              </a:ext>
            </a:extLst>
          </p:cNvPr>
          <p:cNvGrpSpPr/>
          <p:nvPr/>
        </p:nvGrpSpPr>
        <p:grpSpPr>
          <a:xfrm>
            <a:off x="14878080" y="9831240"/>
            <a:ext cx="18360" cy="54000"/>
            <a:chOff x="0" y="0"/>
            <a:chExt cx="24480" cy="72000"/>
          </a:xfrm>
        </p:grpSpPr>
        <p:sp>
          <p:nvSpPr>
            <p:cNvPr id="105" name="Freeform 247">
              <a:extLst>
                <a:ext uri="{FF2B5EF4-FFF2-40B4-BE49-F238E27FC236}">
                  <a16:creationId xmlns:a16="http://schemas.microsoft.com/office/drawing/2014/main" id="{8A988EC8-3FE6-F1ED-BA84-F5314747306C}"/>
                </a:ext>
              </a:extLst>
            </p:cNvPr>
            <p:cNvSpPr/>
            <p:nvPr/>
          </p:nvSpPr>
          <p:spPr>
            <a:xfrm>
              <a:off x="0" y="0"/>
              <a:ext cx="24511" cy="72009"/>
            </a:xfrm>
            <a:custGeom>
              <a:avLst/>
              <a:gdLst/>
              <a:ahLst/>
              <a:cxnLst/>
              <a:rect l="l" t="t" r="r" b="b"/>
              <a:pathLst>
                <a:path w="24511" h="72009">
                  <a:moveTo>
                    <a:pt x="0" y="72009"/>
                  </a:moveTo>
                  <a:cubicBezTo>
                    <a:pt x="8128" y="72009"/>
                    <a:pt x="14224" y="72009"/>
                    <a:pt x="22479" y="72009"/>
                  </a:cubicBezTo>
                  <a:cubicBezTo>
                    <a:pt x="22479" y="52070"/>
                    <a:pt x="24511" y="29972"/>
                    <a:pt x="22479" y="8001"/>
                  </a:cubicBezTo>
                  <a:cubicBezTo>
                    <a:pt x="22479" y="5969"/>
                    <a:pt x="14224" y="2032"/>
                    <a:pt x="10160" y="0"/>
                  </a:cubicBezTo>
                  <a:cubicBezTo>
                    <a:pt x="8128" y="0"/>
                    <a:pt x="2032" y="5969"/>
                    <a:pt x="2032" y="8001"/>
                  </a:cubicBezTo>
                  <a:cubicBezTo>
                    <a:pt x="0" y="29972"/>
                    <a:pt x="0" y="50038"/>
                    <a:pt x="0" y="7200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6" name="Group 248">
            <a:extLst>
              <a:ext uri="{FF2B5EF4-FFF2-40B4-BE49-F238E27FC236}">
                <a16:creationId xmlns:a16="http://schemas.microsoft.com/office/drawing/2014/main" id="{D37EA0B0-BAC2-22E2-D898-6CDEEEBE533D}"/>
              </a:ext>
            </a:extLst>
          </p:cNvPr>
          <p:cNvGrpSpPr/>
          <p:nvPr/>
        </p:nvGrpSpPr>
        <p:grpSpPr>
          <a:xfrm>
            <a:off x="14879160" y="10132560"/>
            <a:ext cx="14580" cy="51300"/>
            <a:chOff x="0" y="0"/>
            <a:chExt cx="19440" cy="68400"/>
          </a:xfrm>
        </p:grpSpPr>
        <p:sp>
          <p:nvSpPr>
            <p:cNvPr id="107" name="Freeform 249">
              <a:extLst>
                <a:ext uri="{FF2B5EF4-FFF2-40B4-BE49-F238E27FC236}">
                  <a16:creationId xmlns:a16="http://schemas.microsoft.com/office/drawing/2014/main" id="{A6DB255B-F0BF-FB88-7A06-82039B13B944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68453"/>
                  </a:moveTo>
                  <a:cubicBezTo>
                    <a:pt x="19431" y="44323"/>
                    <a:pt x="19431" y="24257"/>
                    <a:pt x="19431" y="0"/>
                  </a:cubicBezTo>
                  <a:cubicBezTo>
                    <a:pt x="13589" y="0"/>
                    <a:pt x="5842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8" name="Group 250">
            <a:extLst>
              <a:ext uri="{FF2B5EF4-FFF2-40B4-BE49-F238E27FC236}">
                <a16:creationId xmlns:a16="http://schemas.microsoft.com/office/drawing/2014/main" id="{4DE9F0F1-AEE7-D344-6A6D-4A2EA63E1B68}"/>
              </a:ext>
            </a:extLst>
          </p:cNvPr>
          <p:cNvGrpSpPr/>
          <p:nvPr/>
        </p:nvGrpSpPr>
        <p:grpSpPr>
          <a:xfrm>
            <a:off x="14068620" y="10130940"/>
            <a:ext cx="17820" cy="58860"/>
            <a:chOff x="0" y="0"/>
            <a:chExt cx="23760" cy="78480"/>
          </a:xfrm>
        </p:grpSpPr>
        <p:sp>
          <p:nvSpPr>
            <p:cNvPr id="109" name="Freeform 251">
              <a:extLst>
                <a:ext uri="{FF2B5EF4-FFF2-40B4-BE49-F238E27FC236}">
                  <a16:creationId xmlns:a16="http://schemas.microsoft.com/office/drawing/2014/main" id="{C2A9171C-EFDD-0E79-3E02-1067D8CC68FC}"/>
                </a:ext>
              </a:extLst>
            </p:cNvPr>
            <p:cNvSpPr/>
            <p:nvPr/>
          </p:nvSpPr>
          <p:spPr>
            <a:xfrm>
              <a:off x="0" y="0"/>
              <a:ext cx="23749" cy="78486"/>
            </a:xfrm>
            <a:custGeom>
              <a:avLst/>
              <a:gdLst/>
              <a:ahLst/>
              <a:cxnLst/>
              <a:rect l="l" t="t" r="r" b="b"/>
              <a:pathLst>
                <a:path w="23749" h="78486">
                  <a:moveTo>
                    <a:pt x="23749" y="70485"/>
                  </a:moveTo>
                  <a:cubicBezTo>
                    <a:pt x="23749" y="48387"/>
                    <a:pt x="23749" y="30226"/>
                    <a:pt x="23749" y="10160"/>
                  </a:cubicBezTo>
                  <a:cubicBezTo>
                    <a:pt x="21717" y="6096"/>
                    <a:pt x="15875" y="0"/>
                    <a:pt x="11938" y="0"/>
                  </a:cubicBezTo>
                  <a:cubicBezTo>
                    <a:pt x="8001" y="0"/>
                    <a:pt x="0" y="6096"/>
                    <a:pt x="0" y="10033"/>
                  </a:cubicBezTo>
                  <a:cubicBezTo>
                    <a:pt x="0" y="26162"/>
                    <a:pt x="0" y="44323"/>
                    <a:pt x="0" y="60325"/>
                  </a:cubicBezTo>
                  <a:cubicBezTo>
                    <a:pt x="2032" y="78486"/>
                    <a:pt x="13843" y="68326"/>
                    <a:pt x="23749" y="703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0" name="Group 252">
            <a:extLst>
              <a:ext uri="{FF2B5EF4-FFF2-40B4-BE49-F238E27FC236}">
                <a16:creationId xmlns:a16="http://schemas.microsoft.com/office/drawing/2014/main" id="{83ACEF48-126E-EC76-42AB-78C6AFDE4D80}"/>
              </a:ext>
            </a:extLst>
          </p:cNvPr>
          <p:cNvGrpSpPr/>
          <p:nvPr/>
        </p:nvGrpSpPr>
        <p:grpSpPr>
          <a:xfrm>
            <a:off x="14070780" y="9708660"/>
            <a:ext cx="16200" cy="51300"/>
            <a:chOff x="0" y="0"/>
            <a:chExt cx="21600" cy="68400"/>
          </a:xfrm>
        </p:grpSpPr>
        <p:sp>
          <p:nvSpPr>
            <p:cNvPr id="111" name="Freeform 253">
              <a:extLst>
                <a:ext uri="{FF2B5EF4-FFF2-40B4-BE49-F238E27FC236}">
                  <a16:creationId xmlns:a16="http://schemas.microsoft.com/office/drawing/2014/main" id="{8AFEC1FD-C025-FCCF-1E68-9D7905797790}"/>
                </a:ext>
              </a:extLst>
            </p:cNvPr>
            <p:cNvSpPr/>
            <p:nvPr/>
          </p:nvSpPr>
          <p:spPr>
            <a:xfrm>
              <a:off x="0" y="0"/>
              <a:ext cx="21590" cy="68453"/>
            </a:xfrm>
            <a:custGeom>
              <a:avLst/>
              <a:gdLst/>
              <a:ahLst/>
              <a:cxnLst/>
              <a:rect l="l" t="t" r="r" b="b"/>
              <a:pathLst>
                <a:path w="21590" h="68453">
                  <a:moveTo>
                    <a:pt x="0" y="68453"/>
                  </a:moveTo>
                  <a:cubicBezTo>
                    <a:pt x="7874" y="68453"/>
                    <a:pt x="13716" y="68453"/>
                    <a:pt x="21590" y="68453"/>
                  </a:cubicBezTo>
                  <a:cubicBezTo>
                    <a:pt x="21590" y="46355"/>
                    <a:pt x="21590" y="24257"/>
                    <a:pt x="21590" y="0"/>
                  </a:cubicBezTo>
                  <a:cubicBezTo>
                    <a:pt x="13716" y="0"/>
                    <a:pt x="7874" y="0"/>
                    <a:pt x="0" y="0"/>
                  </a:cubicBezTo>
                  <a:cubicBezTo>
                    <a:pt x="0" y="22098"/>
                    <a:pt x="0" y="46228"/>
                    <a:pt x="0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2" name="Group 254">
            <a:extLst>
              <a:ext uri="{FF2B5EF4-FFF2-40B4-BE49-F238E27FC236}">
                <a16:creationId xmlns:a16="http://schemas.microsoft.com/office/drawing/2014/main" id="{0F216C4B-0120-A169-138D-344544649E1E}"/>
              </a:ext>
            </a:extLst>
          </p:cNvPr>
          <p:cNvGrpSpPr/>
          <p:nvPr/>
        </p:nvGrpSpPr>
        <p:grpSpPr>
          <a:xfrm>
            <a:off x="14879160" y="9708660"/>
            <a:ext cx="14580" cy="51300"/>
            <a:chOff x="0" y="0"/>
            <a:chExt cx="19440" cy="68400"/>
          </a:xfrm>
        </p:grpSpPr>
        <p:sp>
          <p:nvSpPr>
            <p:cNvPr id="113" name="Freeform 255">
              <a:extLst>
                <a:ext uri="{FF2B5EF4-FFF2-40B4-BE49-F238E27FC236}">
                  <a16:creationId xmlns:a16="http://schemas.microsoft.com/office/drawing/2014/main" id="{C990DEF6-C6F1-06B4-C3DE-F5B2665E5546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0"/>
                  </a:moveTo>
                  <a:cubicBezTo>
                    <a:pt x="11684" y="0"/>
                    <a:pt x="5842" y="0"/>
                    <a:pt x="0" y="0"/>
                  </a:cubicBezTo>
                  <a:cubicBezTo>
                    <a:pt x="0" y="24130"/>
                    <a:pt x="0" y="46228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ubicBezTo>
                    <a:pt x="19431" y="46355"/>
                    <a:pt x="19431" y="24257"/>
                    <a:pt x="1943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4" name="Group 256">
            <a:extLst>
              <a:ext uri="{FF2B5EF4-FFF2-40B4-BE49-F238E27FC236}">
                <a16:creationId xmlns:a16="http://schemas.microsoft.com/office/drawing/2014/main" id="{172A96B8-2985-1C55-6F15-39C38ABD37A0}"/>
              </a:ext>
            </a:extLst>
          </p:cNvPr>
          <p:cNvGrpSpPr/>
          <p:nvPr/>
        </p:nvGrpSpPr>
        <p:grpSpPr>
          <a:xfrm>
            <a:off x="15831180" y="8628660"/>
            <a:ext cx="61020" cy="11880"/>
            <a:chOff x="0" y="0"/>
            <a:chExt cx="81360" cy="15840"/>
          </a:xfrm>
        </p:grpSpPr>
        <p:sp>
          <p:nvSpPr>
            <p:cNvPr id="115" name="Freeform 257">
              <a:extLst>
                <a:ext uri="{FF2B5EF4-FFF2-40B4-BE49-F238E27FC236}">
                  <a16:creationId xmlns:a16="http://schemas.microsoft.com/office/drawing/2014/main" id="{4BCBF9B4-05E8-587C-7CE6-E0FF82548121}"/>
                </a:ext>
              </a:extLst>
            </p:cNvPr>
            <p:cNvSpPr/>
            <p:nvPr/>
          </p:nvSpPr>
          <p:spPr>
            <a:xfrm>
              <a:off x="0" y="0"/>
              <a:ext cx="81407" cy="15875"/>
            </a:xfrm>
            <a:custGeom>
              <a:avLst/>
              <a:gdLst/>
              <a:ahLst/>
              <a:cxnLst/>
              <a:rect l="l" t="t" r="r" b="b"/>
              <a:pathLst>
                <a:path w="81407" h="15875">
                  <a:moveTo>
                    <a:pt x="2032" y="0"/>
                  </a:moveTo>
                  <a:cubicBezTo>
                    <a:pt x="2032" y="5969"/>
                    <a:pt x="0" y="9906"/>
                    <a:pt x="0" y="15875"/>
                  </a:cubicBezTo>
                  <a:cubicBezTo>
                    <a:pt x="27813" y="15875"/>
                    <a:pt x="53594" y="15875"/>
                    <a:pt x="81407" y="15875"/>
                  </a:cubicBezTo>
                  <a:cubicBezTo>
                    <a:pt x="81407" y="9906"/>
                    <a:pt x="81407" y="5969"/>
                    <a:pt x="81407" y="0"/>
                  </a:cubicBezTo>
                  <a:cubicBezTo>
                    <a:pt x="55626" y="0"/>
                    <a:pt x="29718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6" name="Group 258">
            <a:extLst>
              <a:ext uri="{FF2B5EF4-FFF2-40B4-BE49-F238E27FC236}">
                <a16:creationId xmlns:a16="http://schemas.microsoft.com/office/drawing/2014/main" id="{ACDC5FC8-ED05-338B-231C-3AB21D661B44}"/>
              </a:ext>
            </a:extLst>
          </p:cNvPr>
          <p:cNvGrpSpPr/>
          <p:nvPr/>
        </p:nvGrpSpPr>
        <p:grpSpPr>
          <a:xfrm>
            <a:off x="17362620" y="9060120"/>
            <a:ext cx="28620" cy="25920"/>
            <a:chOff x="0" y="0"/>
            <a:chExt cx="38160" cy="34560"/>
          </a:xfrm>
        </p:grpSpPr>
        <p:sp>
          <p:nvSpPr>
            <p:cNvPr id="117" name="Freeform 259">
              <a:extLst>
                <a:ext uri="{FF2B5EF4-FFF2-40B4-BE49-F238E27FC236}">
                  <a16:creationId xmlns:a16="http://schemas.microsoft.com/office/drawing/2014/main" id="{80142C32-12C9-E6C6-F0A3-53E9B05F206A}"/>
                </a:ext>
              </a:extLst>
            </p:cNvPr>
            <p:cNvSpPr/>
            <p:nvPr/>
          </p:nvSpPr>
          <p:spPr>
            <a:xfrm>
              <a:off x="0" y="0"/>
              <a:ext cx="38100" cy="34544"/>
            </a:xfrm>
            <a:custGeom>
              <a:avLst/>
              <a:gdLst/>
              <a:ahLst/>
              <a:cxnLst/>
              <a:rect l="l" t="t" r="r" b="b"/>
              <a:pathLst>
                <a:path w="38100" h="34544">
                  <a:moveTo>
                    <a:pt x="38100" y="34544"/>
                  </a:moveTo>
                  <a:cubicBezTo>
                    <a:pt x="38100" y="22352"/>
                    <a:pt x="38100" y="12192"/>
                    <a:pt x="38100" y="0"/>
                  </a:cubicBezTo>
                  <a:cubicBezTo>
                    <a:pt x="26035" y="0"/>
                    <a:pt x="13970" y="0"/>
                    <a:pt x="0" y="0"/>
                  </a:cubicBezTo>
                  <a:cubicBezTo>
                    <a:pt x="0" y="10160"/>
                    <a:pt x="0" y="22352"/>
                    <a:pt x="0" y="34544"/>
                  </a:cubicBezTo>
                  <a:cubicBezTo>
                    <a:pt x="12065" y="34544"/>
                    <a:pt x="24130" y="34544"/>
                    <a:pt x="38100" y="3454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8" name="Group 260">
            <a:extLst>
              <a:ext uri="{FF2B5EF4-FFF2-40B4-BE49-F238E27FC236}">
                <a16:creationId xmlns:a16="http://schemas.microsoft.com/office/drawing/2014/main" id="{43E646D1-5AA0-4968-5EE2-8B844C9C9117}"/>
              </a:ext>
            </a:extLst>
          </p:cNvPr>
          <p:cNvGrpSpPr/>
          <p:nvPr/>
        </p:nvGrpSpPr>
        <p:grpSpPr>
          <a:xfrm>
            <a:off x="17240580" y="9535320"/>
            <a:ext cx="15120" cy="52380"/>
            <a:chOff x="0" y="0"/>
            <a:chExt cx="20160" cy="69840"/>
          </a:xfrm>
        </p:grpSpPr>
        <p:sp>
          <p:nvSpPr>
            <p:cNvPr id="119" name="Freeform 261">
              <a:extLst>
                <a:ext uri="{FF2B5EF4-FFF2-40B4-BE49-F238E27FC236}">
                  <a16:creationId xmlns:a16="http://schemas.microsoft.com/office/drawing/2014/main" id="{6667A406-94C6-5951-14A6-53098D9918D3}"/>
                </a:ext>
              </a:extLst>
            </p:cNvPr>
            <p:cNvSpPr/>
            <p:nvPr/>
          </p:nvSpPr>
          <p:spPr>
            <a:xfrm>
              <a:off x="0" y="0"/>
              <a:ext cx="20193" cy="69850"/>
            </a:xfrm>
            <a:custGeom>
              <a:avLst/>
              <a:gdLst/>
              <a:ahLst/>
              <a:cxnLst/>
              <a:rect l="l" t="t" r="r" b="b"/>
              <a:pathLst>
                <a:path w="20193" h="69850">
                  <a:moveTo>
                    <a:pt x="20193" y="5969"/>
                  </a:moveTo>
                  <a:cubicBezTo>
                    <a:pt x="6096" y="0"/>
                    <a:pt x="0" y="8001"/>
                    <a:pt x="0" y="21971"/>
                  </a:cubicBezTo>
                  <a:cubicBezTo>
                    <a:pt x="0" y="29972"/>
                    <a:pt x="0" y="39878"/>
                    <a:pt x="0" y="47879"/>
                  </a:cubicBezTo>
                  <a:cubicBezTo>
                    <a:pt x="0" y="61849"/>
                    <a:pt x="4064" y="69850"/>
                    <a:pt x="20193" y="65786"/>
                  </a:cubicBezTo>
                  <a:cubicBezTo>
                    <a:pt x="20193" y="45847"/>
                    <a:pt x="20193" y="25908"/>
                    <a:pt x="20193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0" name="Group 262">
            <a:extLst>
              <a:ext uri="{FF2B5EF4-FFF2-40B4-BE49-F238E27FC236}">
                <a16:creationId xmlns:a16="http://schemas.microsoft.com/office/drawing/2014/main" id="{A97BF770-8CD9-D5FA-ACAE-5777FD399A9B}"/>
              </a:ext>
            </a:extLst>
          </p:cNvPr>
          <p:cNvGrpSpPr/>
          <p:nvPr/>
        </p:nvGrpSpPr>
        <p:grpSpPr>
          <a:xfrm>
            <a:off x="17839440" y="9648720"/>
            <a:ext cx="17820" cy="49680"/>
            <a:chOff x="0" y="0"/>
            <a:chExt cx="23760" cy="66240"/>
          </a:xfrm>
        </p:grpSpPr>
        <p:sp>
          <p:nvSpPr>
            <p:cNvPr id="121" name="Freeform 263">
              <a:extLst>
                <a:ext uri="{FF2B5EF4-FFF2-40B4-BE49-F238E27FC236}">
                  <a16:creationId xmlns:a16="http://schemas.microsoft.com/office/drawing/2014/main" id="{B410FEE5-6675-14F2-C9CC-59AC45456560}"/>
                </a:ext>
              </a:extLst>
            </p:cNvPr>
            <p:cNvSpPr/>
            <p:nvPr/>
          </p:nvSpPr>
          <p:spPr>
            <a:xfrm>
              <a:off x="0" y="0"/>
              <a:ext cx="23749" cy="66294"/>
            </a:xfrm>
            <a:custGeom>
              <a:avLst/>
              <a:gdLst/>
              <a:ahLst/>
              <a:cxnLst/>
              <a:rect l="l" t="t" r="r" b="b"/>
              <a:pathLst>
                <a:path w="23749" h="66294">
                  <a:moveTo>
                    <a:pt x="23749" y="66294"/>
                  </a:moveTo>
                  <a:cubicBezTo>
                    <a:pt x="23749" y="44196"/>
                    <a:pt x="23749" y="28194"/>
                    <a:pt x="21717" y="10033"/>
                  </a:cubicBezTo>
                  <a:cubicBezTo>
                    <a:pt x="21717" y="5969"/>
                    <a:pt x="17780" y="0"/>
                    <a:pt x="15875" y="0"/>
                  </a:cubicBezTo>
                  <a:cubicBezTo>
                    <a:pt x="9906" y="2032"/>
                    <a:pt x="2032" y="5969"/>
                    <a:pt x="2032" y="8001"/>
                  </a:cubicBezTo>
                  <a:cubicBezTo>
                    <a:pt x="0" y="24130"/>
                    <a:pt x="0" y="40132"/>
                    <a:pt x="2032" y="54229"/>
                  </a:cubicBezTo>
                  <a:cubicBezTo>
                    <a:pt x="2032" y="58293"/>
                    <a:pt x="13970" y="62230"/>
                    <a:pt x="23749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2" name="Group 264">
            <a:extLst>
              <a:ext uri="{FF2B5EF4-FFF2-40B4-BE49-F238E27FC236}">
                <a16:creationId xmlns:a16="http://schemas.microsoft.com/office/drawing/2014/main" id="{664DB3F3-DC7B-7D6C-F813-57EA1B717631}"/>
              </a:ext>
            </a:extLst>
          </p:cNvPr>
          <p:cNvGrpSpPr/>
          <p:nvPr/>
        </p:nvGrpSpPr>
        <p:grpSpPr>
          <a:xfrm>
            <a:off x="17240580" y="9648720"/>
            <a:ext cx="16200" cy="48060"/>
            <a:chOff x="0" y="0"/>
            <a:chExt cx="21600" cy="64080"/>
          </a:xfrm>
        </p:grpSpPr>
        <p:sp>
          <p:nvSpPr>
            <p:cNvPr id="123" name="Freeform 265">
              <a:extLst>
                <a:ext uri="{FF2B5EF4-FFF2-40B4-BE49-F238E27FC236}">
                  <a16:creationId xmlns:a16="http://schemas.microsoft.com/office/drawing/2014/main" id="{25858575-8910-334B-8D6D-46613EC5A597}"/>
                </a:ext>
              </a:extLst>
            </p:cNvPr>
            <p:cNvSpPr/>
            <p:nvPr/>
          </p:nvSpPr>
          <p:spPr>
            <a:xfrm>
              <a:off x="0" y="0"/>
              <a:ext cx="21590" cy="64135"/>
            </a:xfrm>
            <a:custGeom>
              <a:avLst/>
              <a:gdLst/>
              <a:ahLst/>
              <a:cxnLst/>
              <a:rect l="l" t="t" r="r" b="b"/>
              <a:pathLst>
                <a:path w="21590" h="64135">
                  <a:moveTo>
                    <a:pt x="21590" y="64135"/>
                  </a:moveTo>
                  <a:cubicBezTo>
                    <a:pt x="21590" y="44069"/>
                    <a:pt x="21590" y="28067"/>
                    <a:pt x="21590" y="12065"/>
                  </a:cubicBezTo>
                  <a:cubicBezTo>
                    <a:pt x="21590" y="8001"/>
                    <a:pt x="15748" y="0"/>
                    <a:pt x="13716" y="0"/>
                  </a:cubicBezTo>
                  <a:cubicBezTo>
                    <a:pt x="9779" y="0"/>
                    <a:pt x="1905" y="5969"/>
                    <a:pt x="1905" y="8001"/>
                  </a:cubicBezTo>
                  <a:cubicBezTo>
                    <a:pt x="0" y="24003"/>
                    <a:pt x="0" y="40005"/>
                    <a:pt x="1905" y="56007"/>
                  </a:cubicBezTo>
                  <a:cubicBezTo>
                    <a:pt x="1905" y="60071"/>
                    <a:pt x="11684" y="61976"/>
                    <a:pt x="21590" y="640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4" name="Group 266">
            <a:extLst>
              <a:ext uri="{FF2B5EF4-FFF2-40B4-BE49-F238E27FC236}">
                <a16:creationId xmlns:a16="http://schemas.microsoft.com/office/drawing/2014/main" id="{B8EBC592-90C3-9344-A9BD-32F18DD32A79}"/>
              </a:ext>
            </a:extLst>
          </p:cNvPr>
          <p:cNvGrpSpPr/>
          <p:nvPr/>
        </p:nvGrpSpPr>
        <p:grpSpPr>
          <a:xfrm>
            <a:off x="17238420" y="9909540"/>
            <a:ext cx="17820" cy="49140"/>
            <a:chOff x="0" y="0"/>
            <a:chExt cx="23760" cy="65520"/>
          </a:xfrm>
        </p:grpSpPr>
        <p:sp>
          <p:nvSpPr>
            <p:cNvPr id="125" name="Freeform 267">
              <a:extLst>
                <a:ext uri="{FF2B5EF4-FFF2-40B4-BE49-F238E27FC236}">
                  <a16:creationId xmlns:a16="http://schemas.microsoft.com/office/drawing/2014/main" id="{9EB71C22-9E73-9BF7-3B50-E839DB463E9E}"/>
                </a:ext>
              </a:extLst>
            </p:cNvPr>
            <p:cNvSpPr/>
            <p:nvPr/>
          </p:nvSpPr>
          <p:spPr>
            <a:xfrm>
              <a:off x="0" y="0"/>
              <a:ext cx="23749" cy="65532"/>
            </a:xfrm>
            <a:custGeom>
              <a:avLst/>
              <a:gdLst/>
              <a:ahLst/>
              <a:cxnLst/>
              <a:rect l="l" t="t" r="r" b="b"/>
              <a:pathLst>
                <a:path w="23749" h="65532">
                  <a:moveTo>
                    <a:pt x="23749" y="59563"/>
                  </a:moveTo>
                  <a:cubicBezTo>
                    <a:pt x="23749" y="41656"/>
                    <a:pt x="23749" y="21844"/>
                    <a:pt x="23749" y="3937"/>
                  </a:cubicBezTo>
                  <a:cubicBezTo>
                    <a:pt x="7874" y="0"/>
                    <a:pt x="0" y="3937"/>
                    <a:pt x="2032" y="19812"/>
                  </a:cubicBezTo>
                  <a:cubicBezTo>
                    <a:pt x="2032" y="27813"/>
                    <a:pt x="2032" y="35687"/>
                    <a:pt x="2032" y="43688"/>
                  </a:cubicBezTo>
                  <a:cubicBezTo>
                    <a:pt x="0" y="57531"/>
                    <a:pt x="5969" y="65532"/>
                    <a:pt x="23749" y="595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6" name="Group 268">
            <a:extLst>
              <a:ext uri="{FF2B5EF4-FFF2-40B4-BE49-F238E27FC236}">
                <a16:creationId xmlns:a16="http://schemas.microsoft.com/office/drawing/2014/main" id="{8A5B7877-194E-107C-FBFA-633B92D99ED4}"/>
              </a:ext>
            </a:extLst>
          </p:cNvPr>
          <p:cNvGrpSpPr/>
          <p:nvPr/>
        </p:nvGrpSpPr>
        <p:grpSpPr>
          <a:xfrm>
            <a:off x="17840520" y="9798840"/>
            <a:ext cx="16200" cy="49140"/>
            <a:chOff x="0" y="0"/>
            <a:chExt cx="21600" cy="65520"/>
          </a:xfrm>
        </p:grpSpPr>
        <p:sp>
          <p:nvSpPr>
            <p:cNvPr id="127" name="Freeform 269">
              <a:extLst>
                <a:ext uri="{FF2B5EF4-FFF2-40B4-BE49-F238E27FC236}">
                  <a16:creationId xmlns:a16="http://schemas.microsoft.com/office/drawing/2014/main" id="{161E2400-EEA3-875E-2FBB-67D1742B7B55}"/>
                </a:ext>
              </a:extLst>
            </p:cNvPr>
            <p:cNvSpPr/>
            <p:nvPr/>
          </p:nvSpPr>
          <p:spPr>
            <a:xfrm>
              <a:off x="0" y="0"/>
              <a:ext cx="21590" cy="65532"/>
            </a:xfrm>
            <a:custGeom>
              <a:avLst/>
              <a:gdLst/>
              <a:ahLst/>
              <a:cxnLst/>
              <a:rect l="l" t="t" r="r" b="b"/>
              <a:pathLst>
                <a:path w="21590" h="65532">
                  <a:moveTo>
                    <a:pt x="21590" y="3937"/>
                  </a:moveTo>
                  <a:cubicBezTo>
                    <a:pt x="7874" y="0"/>
                    <a:pt x="0" y="3937"/>
                    <a:pt x="0" y="17907"/>
                  </a:cubicBezTo>
                  <a:cubicBezTo>
                    <a:pt x="0" y="27813"/>
                    <a:pt x="0" y="37719"/>
                    <a:pt x="0" y="47752"/>
                  </a:cubicBezTo>
                  <a:cubicBezTo>
                    <a:pt x="0" y="61595"/>
                    <a:pt x="5842" y="65532"/>
                    <a:pt x="21590" y="61595"/>
                  </a:cubicBezTo>
                  <a:cubicBezTo>
                    <a:pt x="21590" y="43688"/>
                    <a:pt x="21590" y="23876"/>
                    <a:pt x="2159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8" name="Group 270">
            <a:extLst>
              <a:ext uri="{FF2B5EF4-FFF2-40B4-BE49-F238E27FC236}">
                <a16:creationId xmlns:a16="http://schemas.microsoft.com/office/drawing/2014/main" id="{033DEDB0-3519-AD2E-4D2A-B2C368A1AF87}"/>
              </a:ext>
            </a:extLst>
          </p:cNvPr>
          <p:cNvGrpSpPr/>
          <p:nvPr/>
        </p:nvGrpSpPr>
        <p:grpSpPr>
          <a:xfrm>
            <a:off x="17238420" y="9799920"/>
            <a:ext cx="17820" cy="46440"/>
            <a:chOff x="0" y="0"/>
            <a:chExt cx="23760" cy="61920"/>
          </a:xfrm>
        </p:grpSpPr>
        <p:sp>
          <p:nvSpPr>
            <p:cNvPr id="129" name="Freeform 271">
              <a:extLst>
                <a:ext uri="{FF2B5EF4-FFF2-40B4-BE49-F238E27FC236}">
                  <a16:creationId xmlns:a16="http://schemas.microsoft.com/office/drawing/2014/main" id="{0CB83CAB-0445-6696-8BA4-3863E5A69A37}"/>
                </a:ext>
              </a:extLst>
            </p:cNvPr>
            <p:cNvSpPr/>
            <p:nvPr/>
          </p:nvSpPr>
          <p:spPr>
            <a:xfrm>
              <a:off x="0" y="0"/>
              <a:ext cx="23876" cy="61976"/>
            </a:xfrm>
            <a:custGeom>
              <a:avLst/>
              <a:gdLst/>
              <a:ahLst/>
              <a:cxnLst/>
              <a:rect l="l" t="t" r="r" b="b"/>
              <a:pathLst>
                <a:path w="23876" h="61976">
                  <a:moveTo>
                    <a:pt x="2032" y="32004"/>
                  </a:moveTo>
                  <a:cubicBezTo>
                    <a:pt x="2032" y="37973"/>
                    <a:pt x="0" y="45974"/>
                    <a:pt x="2032" y="51943"/>
                  </a:cubicBezTo>
                  <a:cubicBezTo>
                    <a:pt x="4064" y="55880"/>
                    <a:pt x="9906" y="57912"/>
                    <a:pt x="13970" y="61976"/>
                  </a:cubicBezTo>
                  <a:cubicBezTo>
                    <a:pt x="17907" y="58039"/>
                    <a:pt x="23876" y="53975"/>
                    <a:pt x="23876" y="50038"/>
                  </a:cubicBezTo>
                  <a:cubicBezTo>
                    <a:pt x="23876" y="38100"/>
                    <a:pt x="23876" y="24130"/>
                    <a:pt x="23876" y="12065"/>
                  </a:cubicBezTo>
                  <a:cubicBezTo>
                    <a:pt x="23749" y="8001"/>
                    <a:pt x="17780" y="3937"/>
                    <a:pt x="15875" y="0"/>
                  </a:cubicBezTo>
                  <a:cubicBezTo>
                    <a:pt x="11938" y="3937"/>
                    <a:pt x="3937" y="5969"/>
                    <a:pt x="2032" y="10033"/>
                  </a:cubicBezTo>
                  <a:cubicBezTo>
                    <a:pt x="0" y="16002"/>
                    <a:pt x="2032" y="24003"/>
                    <a:pt x="0" y="32004"/>
                  </a:cubicBezTo>
                  <a:cubicBezTo>
                    <a:pt x="2032" y="32004"/>
                    <a:pt x="2032" y="32004"/>
                    <a:pt x="2032" y="320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0" name="Group 272">
            <a:extLst>
              <a:ext uri="{FF2B5EF4-FFF2-40B4-BE49-F238E27FC236}">
                <a16:creationId xmlns:a16="http://schemas.microsoft.com/office/drawing/2014/main" id="{88FB9E48-6517-3597-C010-91D277B8CBDB}"/>
              </a:ext>
            </a:extLst>
          </p:cNvPr>
          <p:cNvGrpSpPr/>
          <p:nvPr/>
        </p:nvGrpSpPr>
        <p:grpSpPr>
          <a:xfrm>
            <a:off x="17520840" y="8747460"/>
            <a:ext cx="56700" cy="10260"/>
            <a:chOff x="0" y="0"/>
            <a:chExt cx="75600" cy="13680"/>
          </a:xfrm>
        </p:grpSpPr>
        <p:sp>
          <p:nvSpPr>
            <p:cNvPr id="131" name="Freeform 273">
              <a:extLst>
                <a:ext uri="{FF2B5EF4-FFF2-40B4-BE49-F238E27FC236}">
                  <a16:creationId xmlns:a16="http://schemas.microsoft.com/office/drawing/2014/main" id="{13863183-803F-B2F5-2BF8-B7B067C79B21}"/>
                </a:ext>
              </a:extLst>
            </p:cNvPr>
            <p:cNvSpPr/>
            <p:nvPr/>
          </p:nvSpPr>
          <p:spPr>
            <a:xfrm>
              <a:off x="0" y="0"/>
              <a:ext cx="75565" cy="13716"/>
            </a:xfrm>
            <a:custGeom>
              <a:avLst/>
              <a:gdLst/>
              <a:ahLst/>
              <a:cxnLst/>
              <a:rect l="l" t="t" r="r" b="b"/>
              <a:pathLst>
                <a:path w="75565" h="13716">
                  <a:moveTo>
                    <a:pt x="0" y="0"/>
                  </a:moveTo>
                  <a:cubicBezTo>
                    <a:pt x="0" y="3937"/>
                    <a:pt x="0" y="7874"/>
                    <a:pt x="0" y="13716"/>
                  </a:cubicBezTo>
                  <a:cubicBezTo>
                    <a:pt x="25908" y="13716"/>
                    <a:pt x="51689" y="13716"/>
                    <a:pt x="75565" y="13716"/>
                  </a:cubicBezTo>
                  <a:cubicBezTo>
                    <a:pt x="75565" y="7874"/>
                    <a:pt x="75565" y="3937"/>
                    <a:pt x="75565" y="0"/>
                  </a:cubicBezTo>
                  <a:cubicBezTo>
                    <a:pt x="51689" y="0"/>
                    <a:pt x="2590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2" name="Group 274">
            <a:extLst>
              <a:ext uri="{FF2B5EF4-FFF2-40B4-BE49-F238E27FC236}">
                <a16:creationId xmlns:a16="http://schemas.microsoft.com/office/drawing/2014/main" id="{94B41699-549D-A5D8-583C-7DAA41F35B7E}"/>
              </a:ext>
            </a:extLst>
          </p:cNvPr>
          <p:cNvGrpSpPr/>
          <p:nvPr/>
        </p:nvGrpSpPr>
        <p:grpSpPr>
          <a:xfrm>
            <a:off x="17995500" y="9537480"/>
            <a:ext cx="13500" cy="46440"/>
            <a:chOff x="0" y="0"/>
            <a:chExt cx="18000" cy="61920"/>
          </a:xfrm>
        </p:grpSpPr>
        <p:sp>
          <p:nvSpPr>
            <p:cNvPr id="133" name="Freeform 275">
              <a:extLst>
                <a:ext uri="{FF2B5EF4-FFF2-40B4-BE49-F238E27FC236}">
                  <a16:creationId xmlns:a16="http://schemas.microsoft.com/office/drawing/2014/main" id="{8E3FDD4D-9292-8C18-B3B5-F7F122BA45DB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0" y="0"/>
                  </a:moveTo>
                  <a:cubicBezTo>
                    <a:pt x="0" y="21971"/>
                    <a:pt x="0" y="41910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0"/>
                  </a:cubicBezTo>
                  <a:cubicBezTo>
                    <a:pt x="11938" y="0"/>
                    <a:pt x="8001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4" name="Group 276">
            <a:extLst>
              <a:ext uri="{FF2B5EF4-FFF2-40B4-BE49-F238E27FC236}">
                <a16:creationId xmlns:a16="http://schemas.microsoft.com/office/drawing/2014/main" id="{DFF36ECB-8B16-A17A-69A8-5C844262D773}"/>
              </a:ext>
            </a:extLst>
          </p:cNvPr>
          <p:cNvGrpSpPr/>
          <p:nvPr/>
        </p:nvGrpSpPr>
        <p:grpSpPr>
          <a:xfrm>
            <a:off x="17843220" y="9537480"/>
            <a:ext cx="14040" cy="46440"/>
            <a:chOff x="0" y="0"/>
            <a:chExt cx="18720" cy="61920"/>
          </a:xfrm>
        </p:grpSpPr>
        <p:sp>
          <p:nvSpPr>
            <p:cNvPr id="135" name="Freeform 277">
              <a:extLst>
                <a:ext uri="{FF2B5EF4-FFF2-40B4-BE49-F238E27FC236}">
                  <a16:creationId xmlns:a16="http://schemas.microsoft.com/office/drawing/2014/main" id="{FED93F40-A6BD-3696-745D-A372159A8306}"/>
                </a:ext>
              </a:extLst>
            </p:cNvPr>
            <p:cNvSpPr/>
            <p:nvPr/>
          </p:nvSpPr>
          <p:spPr>
            <a:xfrm>
              <a:off x="0" y="0"/>
              <a:ext cx="18669" cy="61976"/>
            </a:xfrm>
            <a:custGeom>
              <a:avLst/>
              <a:gdLst/>
              <a:ahLst/>
              <a:cxnLst/>
              <a:rect l="l" t="t" r="r" b="b"/>
              <a:pathLst>
                <a:path w="18669" h="61976">
                  <a:moveTo>
                    <a:pt x="0" y="61976"/>
                  </a:moveTo>
                  <a:cubicBezTo>
                    <a:pt x="8382" y="61976"/>
                    <a:pt x="12446" y="61976"/>
                    <a:pt x="18669" y="61976"/>
                  </a:cubicBezTo>
                  <a:cubicBezTo>
                    <a:pt x="18669" y="42037"/>
                    <a:pt x="18669" y="21971"/>
                    <a:pt x="18669" y="2032"/>
                  </a:cubicBezTo>
                  <a:cubicBezTo>
                    <a:pt x="12446" y="2032"/>
                    <a:pt x="8382" y="2032"/>
                    <a:pt x="0" y="0"/>
                  </a:cubicBezTo>
                  <a:cubicBezTo>
                    <a:pt x="0" y="21971"/>
                    <a:pt x="0" y="41910"/>
                    <a:pt x="0" y="6197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6" name="Group 278">
            <a:extLst>
              <a:ext uri="{FF2B5EF4-FFF2-40B4-BE49-F238E27FC236}">
                <a16:creationId xmlns:a16="http://schemas.microsoft.com/office/drawing/2014/main" id="{DF8BB664-E344-8787-8E9E-A122D60DD96A}"/>
              </a:ext>
            </a:extLst>
          </p:cNvPr>
          <p:cNvGrpSpPr/>
          <p:nvPr/>
        </p:nvGrpSpPr>
        <p:grpSpPr>
          <a:xfrm>
            <a:off x="17090460" y="9537480"/>
            <a:ext cx="13500" cy="46440"/>
            <a:chOff x="0" y="0"/>
            <a:chExt cx="18000" cy="61920"/>
          </a:xfrm>
        </p:grpSpPr>
        <p:sp>
          <p:nvSpPr>
            <p:cNvPr id="137" name="Freeform 279">
              <a:extLst>
                <a:ext uri="{FF2B5EF4-FFF2-40B4-BE49-F238E27FC236}">
                  <a16:creationId xmlns:a16="http://schemas.microsoft.com/office/drawing/2014/main" id="{3A70F7B1-40E4-0F61-C18F-E42F7B50CA5E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18034" y="2032"/>
                  </a:moveTo>
                  <a:cubicBezTo>
                    <a:pt x="11938" y="2032"/>
                    <a:pt x="5969" y="2032"/>
                    <a:pt x="0" y="0"/>
                  </a:cubicBezTo>
                  <a:cubicBezTo>
                    <a:pt x="0" y="21971"/>
                    <a:pt x="0" y="40005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8" name="Group 280">
            <a:extLst>
              <a:ext uri="{FF2B5EF4-FFF2-40B4-BE49-F238E27FC236}">
                <a16:creationId xmlns:a16="http://schemas.microsoft.com/office/drawing/2014/main" id="{CF0132AF-37BA-974E-7AD6-C160524F1D40}"/>
              </a:ext>
            </a:extLst>
          </p:cNvPr>
          <p:cNvGrpSpPr/>
          <p:nvPr/>
        </p:nvGrpSpPr>
        <p:grpSpPr>
          <a:xfrm>
            <a:off x="17995500" y="9912780"/>
            <a:ext cx="13500" cy="42660"/>
            <a:chOff x="0" y="0"/>
            <a:chExt cx="18000" cy="56880"/>
          </a:xfrm>
        </p:grpSpPr>
        <p:sp>
          <p:nvSpPr>
            <p:cNvPr id="139" name="Freeform 281">
              <a:extLst>
                <a:ext uri="{FF2B5EF4-FFF2-40B4-BE49-F238E27FC236}">
                  <a16:creationId xmlns:a16="http://schemas.microsoft.com/office/drawing/2014/main" id="{1330AB8A-3423-C5AC-DAA1-4EAEDA00B3DA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0" y="58928"/>
                  </a:move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6576"/>
                    <a:pt x="0" y="589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0" name="Group 282">
            <a:extLst>
              <a:ext uri="{FF2B5EF4-FFF2-40B4-BE49-F238E27FC236}">
                <a16:creationId xmlns:a16="http://schemas.microsoft.com/office/drawing/2014/main" id="{660B7FBD-4AC3-1EB7-D9FC-FA5EC60D0549}"/>
              </a:ext>
            </a:extLst>
          </p:cNvPr>
          <p:cNvGrpSpPr/>
          <p:nvPr/>
        </p:nvGrpSpPr>
        <p:grpSpPr>
          <a:xfrm>
            <a:off x="17995500" y="9795600"/>
            <a:ext cx="14580" cy="49680"/>
            <a:chOff x="0" y="0"/>
            <a:chExt cx="19440" cy="66240"/>
          </a:xfrm>
        </p:grpSpPr>
        <p:sp>
          <p:nvSpPr>
            <p:cNvPr id="141" name="Freeform 283">
              <a:extLst>
                <a:ext uri="{FF2B5EF4-FFF2-40B4-BE49-F238E27FC236}">
                  <a16:creationId xmlns:a16="http://schemas.microsoft.com/office/drawing/2014/main" id="{571A9503-065D-DD5C-CDD6-2B408DB8EC00}"/>
                </a:ext>
              </a:extLst>
            </p:cNvPr>
            <p:cNvSpPr/>
            <p:nvPr/>
          </p:nvSpPr>
          <p:spPr>
            <a:xfrm>
              <a:off x="0" y="0"/>
              <a:ext cx="19431" cy="66294"/>
            </a:xfrm>
            <a:custGeom>
              <a:avLst/>
              <a:gdLst/>
              <a:ahLst/>
              <a:cxnLst/>
              <a:rect l="l" t="t" r="r" b="b"/>
              <a:pathLst>
                <a:path w="19431" h="66294">
                  <a:moveTo>
                    <a:pt x="0" y="66294"/>
                  </a:moveTo>
                  <a:cubicBezTo>
                    <a:pt x="5842" y="66294"/>
                    <a:pt x="11684" y="66294"/>
                    <a:pt x="19431" y="66294"/>
                  </a:cubicBezTo>
                  <a:cubicBezTo>
                    <a:pt x="19431" y="48260"/>
                    <a:pt x="19431" y="32131"/>
                    <a:pt x="17526" y="14097"/>
                  </a:cubicBezTo>
                  <a:cubicBezTo>
                    <a:pt x="17526" y="0"/>
                    <a:pt x="5842" y="8001"/>
                    <a:pt x="0" y="5969"/>
                  </a:cubicBezTo>
                  <a:cubicBezTo>
                    <a:pt x="0" y="28067"/>
                    <a:pt x="0" y="46228"/>
                    <a:pt x="0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2" name="Group 284">
            <a:extLst>
              <a:ext uri="{FF2B5EF4-FFF2-40B4-BE49-F238E27FC236}">
                <a16:creationId xmlns:a16="http://schemas.microsoft.com/office/drawing/2014/main" id="{D83FE52F-D1CE-3624-BB16-AF7DF114767A}"/>
              </a:ext>
            </a:extLst>
          </p:cNvPr>
          <p:cNvGrpSpPr/>
          <p:nvPr/>
        </p:nvGrpSpPr>
        <p:grpSpPr>
          <a:xfrm>
            <a:off x="17995500" y="9651960"/>
            <a:ext cx="13500" cy="43740"/>
            <a:chOff x="0" y="0"/>
            <a:chExt cx="18000" cy="58320"/>
          </a:xfrm>
        </p:grpSpPr>
        <p:sp>
          <p:nvSpPr>
            <p:cNvPr id="143" name="Freeform 285">
              <a:extLst>
                <a:ext uri="{FF2B5EF4-FFF2-40B4-BE49-F238E27FC236}">
                  <a16:creationId xmlns:a16="http://schemas.microsoft.com/office/drawing/2014/main" id="{43800E93-B252-5F5B-31CC-2D699158399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796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39624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4" name="Group 286">
            <a:extLst>
              <a:ext uri="{FF2B5EF4-FFF2-40B4-BE49-F238E27FC236}">
                <a16:creationId xmlns:a16="http://schemas.microsoft.com/office/drawing/2014/main" id="{4B456FAB-B587-EFFC-CB82-E774274261D3}"/>
              </a:ext>
            </a:extLst>
          </p:cNvPr>
          <p:cNvGrpSpPr/>
          <p:nvPr/>
        </p:nvGrpSpPr>
        <p:grpSpPr>
          <a:xfrm>
            <a:off x="17090460" y="9650340"/>
            <a:ext cx="13500" cy="43740"/>
            <a:chOff x="0" y="0"/>
            <a:chExt cx="18000" cy="58320"/>
          </a:xfrm>
        </p:grpSpPr>
        <p:sp>
          <p:nvSpPr>
            <p:cNvPr id="145" name="Freeform 287">
              <a:extLst>
                <a:ext uri="{FF2B5EF4-FFF2-40B4-BE49-F238E27FC236}">
                  <a16:creationId xmlns:a16="http://schemas.microsoft.com/office/drawing/2014/main" id="{20A30693-7BF1-10F3-1F29-214BA40DCB5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20828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41656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6" name="Group 288">
            <a:extLst>
              <a:ext uri="{FF2B5EF4-FFF2-40B4-BE49-F238E27FC236}">
                <a16:creationId xmlns:a16="http://schemas.microsoft.com/office/drawing/2014/main" id="{37F91465-D345-F345-CCDD-4AB743F03431}"/>
              </a:ext>
            </a:extLst>
          </p:cNvPr>
          <p:cNvGrpSpPr/>
          <p:nvPr/>
        </p:nvGrpSpPr>
        <p:grpSpPr>
          <a:xfrm>
            <a:off x="17088300" y="9799920"/>
            <a:ext cx="18360" cy="45360"/>
            <a:chOff x="0" y="0"/>
            <a:chExt cx="24480" cy="60480"/>
          </a:xfrm>
        </p:grpSpPr>
        <p:sp>
          <p:nvSpPr>
            <p:cNvPr id="147" name="Freeform 289">
              <a:extLst>
                <a:ext uri="{FF2B5EF4-FFF2-40B4-BE49-F238E27FC236}">
                  <a16:creationId xmlns:a16="http://schemas.microsoft.com/office/drawing/2014/main" id="{46F9D4E1-CCB5-3E56-4415-B35DF226DE2A}"/>
                </a:ext>
              </a:extLst>
            </p:cNvPr>
            <p:cNvSpPr/>
            <p:nvPr/>
          </p:nvSpPr>
          <p:spPr>
            <a:xfrm>
              <a:off x="0" y="0"/>
              <a:ext cx="24511" cy="60452"/>
            </a:xfrm>
            <a:custGeom>
              <a:avLst/>
              <a:gdLst/>
              <a:ahLst/>
              <a:cxnLst/>
              <a:rect l="l" t="t" r="r" b="b"/>
              <a:pathLst>
                <a:path w="24511" h="60452">
                  <a:moveTo>
                    <a:pt x="2032" y="60452"/>
                  </a:moveTo>
                  <a:cubicBezTo>
                    <a:pt x="10160" y="60452"/>
                    <a:pt x="16256" y="60452"/>
                    <a:pt x="24511" y="60452"/>
                  </a:cubicBezTo>
                  <a:cubicBezTo>
                    <a:pt x="24511" y="44323"/>
                    <a:pt x="24511" y="28194"/>
                    <a:pt x="22479" y="10033"/>
                  </a:cubicBezTo>
                  <a:cubicBezTo>
                    <a:pt x="22479" y="8001"/>
                    <a:pt x="16383" y="4064"/>
                    <a:pt x="12192" y="0"/>
                  </a:cubicBezTo>
                  <a:cubicBezTo>
                    <a:pt x="8128" y="4064"/>
                    <a:pt x="2032" y="8001"/>
                    <a:pt x="2032" y="12065"/>
                  </a:cubicBezTo>
                  <a:cubicBezTo>
                    <a:pt x="0" y="26162"/>
                    <a:pt x="2032" y="42291"/>
                    <a:pt x="2032" y="604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8" name="Group 290">
            <a:extLst>
              <a:ext uri="{FF2B5EF4-FFF2-40B4-BE49-F238E27FC236}">
                <a16:creationId xmlns:a16="http://schemas.microsoft.com/office/drawing/2014/main" id="{284EC6CA-9ADE-E93B-2CED-0F1345F93847}"/>
              </a:ext>
            </a:extLst>
          </p:cNvPr>
          <p:cNvGrpSpPr/>
          <p:nvPr/>
        </p:nvGrpSpPr>
        <p:grpSpPr>
          <a:xfrm>
            <a:off x="17708220" y="9380880"/>
            <a:ext cx="43740" cy="11880"/>
            <a:chOff x="0" y="0"/>
            <a:chExt cx="58320" cy="15840"/>
          </a:xfrm>
        </p:grpSpPr>
        <p:sp>
          <p:nvSpPr>
            <p:cNvPr id="149" name="Freeform 291">
              <a:extLst>
                <a:ext uri="{FF2B5EF4-FFF2-40B4-BE49-F238E27FC236}">
                  <a16:creationId xmlns:a16="http://schemas.microsoft.com/office/drawing/2014/main" id="{F203E502-7904-FA20-293E-71B16EAA4F37}"/>
                </a:ext>
              </a:extLst>
            </p:cNvPr>
            <p:cNvSpPr/>
            <p:nvPr/>
          </p:nvSpPr>
          <p:spPr>
            <a:xfrm>
              <a:off x="-2032" y="0"/>
              <a:ext cx="60452" cy="15875"/>
            </a:xfrm>
            <a:custGeom>
              <a:avLst/>
              <a:gdLst/>
              <a:ahLst/>
              <a:cxnLst/>
              <a:rect l="l" t="t" r="r" b="b"/>
              <a:pathLst>
                <a:path w="60452" h="15875">
                  <a:moveTo>
                    <a:pt x="60325" y="15875"/>
                  </a:moveTo>
                  <a:cubicBezTo>
                    <a:pt x="60325" y="11938"/>
                    <a:pt x="60325" y="5969"/>
                    <a:pt x="60325" y="0"/>
                  </a:cubicBezTo>
                  <a:cubicBezTo>
                    <a:pt x="39497" y="0"/>
                    <a:pt x="20828" y="0"/>
                    <a:pt x="0" y="0"/>
                  </a:cubicBezTo>
                  <a:cubicBezTo>
                    <a:pt x="0" y="5969"/>
                    <a:pt x="0" y="9906"/>
                    <a:pt x="0" y="15875"/>
                  </a:cubicBezTo>
                  <a:cubicBezTo>
                    <a:pt x="20828" y="15875"/>
                    <a:pt x="39624" y="15875"/>
                    <a:pt x="60452" y="158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0" name="Group 292">
            <a:extLst>
              <a:ext uri="{FF2B5EF4-FFF2-40B4-BE49-F238E27FC236}">
                <a16:creationId xmlns:a16="http://schemas.microsoft.com/office/drawing/2014/main" id="{BBAFCB42-649B-5FE3-9FF1-B2B9F7A02EF7}"/>
              </a:ext>
            </a:extLst>
          </p:cNvPr>
          <p:cNvGrpSpPr/>
          <p:nvPr/>
        </p:nvGrpSpPr>
        <p:grpSpPr>
          <a:xfrm>
            <a:off x="17600220" y="9380880"/>
            <a:ext cx="43740" cy="13500"/>
            <a:chOff x="0" y="0"/>
            <a:chExt cx="58320" cy="18000"/>
          </a:xfrm>
        </p:grpSpPr>
        <p:sp>
          <p:nvSpPr>
            <p:cNvPr id="151" name="Freeform 293">
              <a:extLst>
                <a:ext uri="{FF2B5EF4-FFF2-40B4-BE49-F238E27FC236}">
                  <a16:creationId xmlns:a16="http://schemas.microsoft.com/office/drawing/2014/main" id="{E9EBF8E4-641F-705D-AD2A-5FE658A104F0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0"/>
                  </a:moveTo>
                  <a:cubicBezTo>
                    <a:pt x="0" y="5969"/>
                    <a:pt x="0" y="11938"/>
                    <a:pt x="0" y="18034"/>
                  </a:cubicBez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2" name="Group 294">
            <a:extLst>
              <a:ext uri="{FF2B5EF4-FFF2-40B4-BE49-F238E27FC236}">
                <a16:creationId xmlns:a16="http://schemas.microsoft.com/office/drawing/2014/main" id="{58DD6457-C480-B4B9-EA48-FFAED0821F4A}"/>
              </a:ext>
            </a:extLst>
          </p:cNvPr>
          <p:cNvGrpSpPr/>
          <p:nvPr/>
        </p:nvGrpSpPr>
        <p:grpSpPr>
          <a:xfrm>
            <a:off x="17842140" y="9910620"/>
            <a:ext cx="15120" cy="49680"/>
            <a:chOff x="0" y="0"/>
            <a:chExt cx="20160" cy="66240"/>
          </a:xfrm>
        </p:grpSpPr>
        <p:sp>
          <p:nvSpPr>
            <p:cNvPr id="153" name="Freeform 295">
              <a:extLst>
                <a:ext uri="{FF2B5EF4-FFF2-40B4-BE49-F238E27FC236}">
                  <a16:creationId xmlns:a16="http://schemas.microsoft.com/office/drawing/2014/main" id="{90DA445F-62C7-CB0E-7878-968A0DD08E38}"/>
                </a:ext>
              </a:extLst>
            </p:cNvPr>
            <p:cNvSpPr/>
            <p:nvPr/>
          </p:nvSpPr>
          <p:spPr>
            <a:xfrm>
              <a:off x="0" y="0"/>
              <a:ext cx="20193" cy="66294"/>
            </a:xfrm>
            <a:custGeom>
              <a:avLst/>
              <a:gdLst/>
              <a:ahLst/>
              <a:cxnLst/>
              <a:rect l="l" t="t" r="r" b="b"/>
              <a:pathLst>
                <a:path w="20193" h="66294">
                  <a:moveTo>
                    <a:pt x="20193" y="0"/>
                  </a:moveTo>
                  <a:cubicBezTo>
                    <a:pt x="14097" y="0"/>
                    <a:pt x="8001" y="0"/>
                    <a:pt x="0" y="2032"/>
                  </a:cubicBezTo>
                  <a:cubicBezTo>
                    <a:pt x="0" y="18034"/>
                    <a:pt x="0" y="36068"/>
                    <a:pt x="2032" y="52197"/>
                  </a:cubicBezTo>
                  <a:cubicBezTo>
                    <a:pt x="2032" y="66294"/>
                    <a:pt x="12065" y="60198"/>
                    <a:pt x="20193" y="60198"/>
                  </a:cubicBezTo>
                  <a:cubicBezTo>
                    <a:pt x="20193" y="40132"/>
                    <a:pt x="20193" y="22098"/>
                    <a:pt x="2019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4" name="Group 296">
            <a:extLst>
              <a:ext uri="{FF2B5EF4-FFF2-40B4-BE49-F238E27FC236}">
                <a16:creationId xmlns:a16="http://schemas.microsoft.com/office/drawing/2014/main" id="{95CBC7C6-AEBF-62FA-06E0-646F0590BF7C}"/>
              </a:ext>
            </a:extLst>
          </p:cNvPr>
          <p:cNvGrpSpPr/>
          <p:nvPr/>
        </p:nvGrpSpPr>
        <p:grpSpPr>
          <a:xfrm>
            <a:off x="17090460" y="9912780"/>
            <a:ext cx="13500" cy="42660"/>
            <a:chOff x="0" y="0"/>
            <a:chExt cx="18000" cy="56880"/>
          </a:xfrm>
        </p:grpSpPr>
        <p:sp>
          <p:nvSpPr>
            <p:cNvPr id="155" name="Freeform 297">
              <a:extLst>
                <a:ext uri="{FF2B5EF4-FFF2-40B4-BE49-F238E27FC236}">
                  <a16:creationId xmlns:a16="http://schemas.microsoft.com/office/drawing/2014/main" id="{8A80DA5B-91B5-3547-FFD3-3156580EFF45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8608"/>
                    <a:pt x="0" y="58928"/>
                  </a:cubicBez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6" name="Group 298">
            <a:extLst>
              <a:ext uri="{FF2B5EF4-FFF2-40B4-BE49-F238E27FC236}">
                <a16:creationId xmlns:a16="http://schemas.microsoft.com/office/drawing/2014/main" id="{3F6F567E-8689-4621-B076-EC8EBF6E1D45}"/>
              </a:ext>
            </a:extLst>
          </p:cNvPr>
          <p:cNvGrpSpPr/>
          <p:nvPr/>
        </p:nvGrpSpPr>
        <p:grpSpPr>
          <a:xfrm>
            <a:off x="17347500" y="9380880"/>
            <a:ext cx="43740" cy="13500"/>
            <a:chOff x="0" y="0"/>
            <a:chExt cx="58320" cy="18000"/>
          </a:xfrm>
        </p:grpSpPr>
        <p:sp>
          <p:nvSpPr>
            <p:cNvPr id="157" name="Freeform 299">
              <a:extLst>
                <a:ext uri="{FF2B5EF4-FFF2-40B4-BE49-F238E27FC236}">
                  <a16:creationId xmlns:a16="http://schemas.microsoft.com/office/drawing/2014/main" id="{5B6E603B-EA26-2809-3576-F0944393C6E9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18034"/>
                  </a:move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ubicBezTo>
                    <a:pt x="0" y="5969"/>
                    <a:pt x="0" y="11938"/>
                    <a:pt x="0" y="180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8" name="Group 300">
            <a:extLst>
              <a:ext uri="{FF2B5EF4-FFF2-40B4-BE49-F238E27FC236}">
                <a16:creationId xmlns:a16="http://schemas.microsoft.com/office/drawing/2014/main" id="{E769A756-F96E-CF69-F89C-150EEE13122F}"/>
              </a:ext>
            </a:extLst>
          </p:cNvPr>
          <p:cNvGrpSpPr/>
          <p:nvPr/>
        </p:nvGrpSpPr>
        <p:grpSpPr>
          <a:xfrm>
            <a:off x="17452260" y="9380880"/>
            <a:ext cx="48060" cy="15120"/>
            <a:chOff x="0" y="0"/>
            <a:chExt cx="64080" cy="20160"/>
          </a:xfrm>
        </p:grpSpPr>
        <p:sp>
          <p:nvSpPr>
            <p:cNvPr id="159" name="Freeform 301">
              <a:extLst>
                <a:ext uri="{FF2B5EF4-FFF2-40B4-BE49-F238E27FC236}">
                  <a16:creationId xmlns:a16="http://schemas.microsoft.com/office/drawing/2014/main" id="{B1D87038-1513-C909-1AB8-C209EF7F6D2A}"/>
                </a:ext>
              </a:extLst>
            </p:cNvPr>
            <p:cNvSpPr/>
            <p:nvPr/>
          </p:nvSpPr>
          <p:spPr>
            <a:xfrm>
              <a:off x="0" y="0"/>
              <a:ext cx="64135" cy="20193"/>
            </a:xfrm>
            <a:custGeom>
              <a:avLst/>
              <a:gdLst/>
              <a:ahLst/>
              <a:cxnLst/>
              <a:rect l="l" t="t" r="r" b="b"/>
              <a:pathLst>
                <a:path w="64135" h="20193">
                  <a:moveTo>
                    <a:pt x="60071" y="0"/>
                  </a:moveTo>
                  <a:cubicBezTo>
                    <a:pt x="40005" y="0"/>
                    <a:pt x="21971" y="0"/>
                    <a:pt x="4064" y="0"/>
                  </a:cubicBezTo>
                  <a:cubicBezTo>
                    <a:pt x="0" y="12065"/>
                    <a:pt x="2032" y="20193"/>
                    <a:pt x="16002" y="18161"/>
                  </a:cubicBezTo>
                  <a:cubicBezTo>
                    <a:pt x="26035" y="18161"/>
                    <a:pt x="36068" y="18161"/>
                    <a:pt x="46101" y="18161"/>
                  </a:cubicBezTo>
                  <a:cubicBezTo>
                    <a:pt x="60071" y="20193"/>
                    <a:pt x="64135" y="14097"/>
                    <a:pt x="6007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0" name="Group 302">
            <a:extLst>
              <a:ext uri="{FF2B5EF4-FFF2-40B4-BE49-F238E27FC236}">
                <a16:creationId xmlns:a16="http://schemas.microsoft.com/office/drawing/2014/main" id="{5B92A623-B74F-FBFD-7D2C-BA545684A0AF}"/>
              </a:ext>
            </a:extLst>
          </p:cNvPr>
          <p:cNvGrpSpPr/>
          <p:nvPr/>
        </p:nvGrpSpPr>
        <p:grpSpPr>
          <a:xfrm>
            <a:off x="17708220" y="9509400"/>
            <a:ext cx="45900" cy="15120"/>
            <a:chOff x="0" y="0"/>
            <a:chExt cx="61200" cy="20160"/>
          </a:xfrm>
        </p:grpSpPr>
        <p:sp>
          <p:nvSpPr>
            <p:cNvPr id="161" name="Freeform 303">
              <a:extLst>
                <a:ext uri="{FF2B5EF4-FFF2-40B4-BE49-F238E27FC236}">
                  <a16:creationId xmlns:a16="http://schemas.microsoft.com/office/drawing/2014/main" id="{BD5F3662-E425-C03C-9E20-A7C6A73BFE8C}"/>
                </a:ext>
              </a:extLst>
            </p:cNvPr>
            <p:cNvSpPr/>
            <p:nvPr/>
          </p:nvSpPr>
          <p:spPr>
            <a:xfrm>
              <a:off x="0" y="0"/>
              <a:ext cx="61214" cy="20193"/>
            </a:xfrm>
            <a:custGeom>
              <a:avLst/>
              <a:gdLst/>
              <a:ahLst/>
              <a:cxnLst/>
              <a:rect l="l" t="t" r="r" b="b"/>
              <a:pathLst>
                <a:path w="61214" h="20193">
                  <a:moveTo>
                    <a:pt x="0" y="20193"/>
                  </a:moveTo>
                  <a:cubicBezTo>
                    <a:pt x="17780" y="20193"/>
                    <a:pt x="37465" y="20193"/>
                    <a:pt x="55245" y="20193"/>
                  </a:cubicBezTo>
                  <a:cubicBezTo>
                    <a:pt x="61214" y="6096"/>
                    <a:pt x="57277" y="0"/>
                    <a:pt x="41402" y="0"/>
                  </a:cubicBezTo>
                  <a:cubicBezTo>
                    <a:pt x="29591" y="2032"/>
                    <a:pt x="15748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2" name="Group 304">
            <a:extLst>
              <a:ext uri="{FF2B5EF4-FFF2-40B4-BE49-F238E27FC236}">
                <a16:creationId xmlns:a16="http://schemas.microsoft.com/office/drawing/2014/main" id="{7A8A7692-1300-3292-CA94-9F9E5AFA9040}"/>
              </a:ext>
            </a:extLst>
          </p:cNvPr>
          <p:cNvGrpSpPr/>
          <p:nvPr/>
        </p:nvGrpSpPr>
        <p:grpSpPr>
          <a:xfrm>
            <a:off x="17347500" y="9509400"/>
            <a:ext cx="44820" cy="15120"/>
            <a:chOff x="0" y="0"/>
            <a:chExt cx="59760" cy="20160"/>
          </a:xfrm>
        </p:grpSpPr>
        <p:sp>
          <p:nvSpPr>
            <p:cNvPr id="163" name="Freeform 305">
              <a:extLst>
                <a:ext uri="{FF2B5EF4-FFF2-40B4-BE49-F238E27FC236}">
                  <a16:creationId xmlns:a16="http://schemas.microsoft.com/office/drawing/2014/main" id="{7377B09B-EBEF-5424-CAFB-881594A93B07}"/>
                </a:ext>
              </a:extLst>
            </p:cNvPr>
            <p:cNvSpPr/>
            <p:nvPr/>
          </p:nvSpPr>
          <p:spPr>
            <a:xfrm>
              <a:off x="0" y="0"/>
              <a:ext cx="59817" cy="20193"/>
            </a:xfrm>
            <a:custGeom>
              <a:avLst/>
              <a:gdLst/>
              <a:ahLst/>
              <a:cxnLst/>
              <a:rect l="l" t="t" r="r" b="b"/>
              <a:pathLst>
                <a:path w="59817" h="20193">
                  <a:moveTo>
                    <a:pt x="57785" y="20193"/>
                  </a:moveTo>
                  <a:cubicBezTo>
                    <a:pt x="59817" y="8001"/>
                    <a:pt x="57785" y="0"/>
                    <a:pt x="43815" y="0"/>
                  </a:cubicBezTo>
                  <a:cubicBezTo>
                    <a:pt x="29845" y="2032"/>
                    <a:pt x="13970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ubicBezTo>
                    <a:pt x="19939" y="20193"/>
                    <a:pt x="37846" y="20193"/>
                    <a:pt x="57785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4" name="Group 306">
            <a:extLst>
              <a:ext uri="{FF2B5EF4-FFF2-40B4-BE49-F238E27FC236}">
                <a16:creationId xmlns:a16="http://schemas.microsoft.com/office/drawing/2014/main" id="{9D45759C-B9B2-2861-C7E4-91998E4C537F}"/>
              </a:ext>
            </a:extLst>
          </p:cNvPr>
          <p:cNvGrpSpPr/>
          <p:nvPr/>
        </p:nvGrpSpPr>
        <p:grpSpPr>
          <a:xfrm>
            <a:off x="17453880" y="9509400"/>
            <a:ext cx="44820" cy="16200"/>
            <a:chOff x="0" y="0"/>
            <a:chExt cx="59760" cy="21600"/>
          </a:xfrm>
        </p:grpSpPr>
        <p:sp>
          <p:nvSpPr>
            <p:cNvPr id="165" name="Freeform 307">
              <a:extLst>
                <a:ext uri="{FF2B5EF4-FFF2-40B4-BE49-F238E27FC236}">
                  <a16:creationId xmlns:a16="http://schemas.microsoft.com/office/drawing/2014/main" id="{3DE315A0-9503-9C59-C5F7-57E5852D1B9C}"/>
                </a:ext>
              </a:extLst>
            </p:cNvPr>
            <p:cNvSpPr/>
            <p:nvPr/>
          </p:nvSpPr>
          <p:spPr>
            <a:xfrm>
              <a:off x="0" y="0"/>
              <a:ext cx="59817" cy="21590"/>
            </a:xfrm>
            <a:custGeom>
              <a:avLst/>
              <a:gdLst/>
              <a:ahLst/>
              <a:cxnLst/>
              <a:rect l="l" t="t" r="r" b="b"/>
              <a:pathLst>
                <a:path w="59817" h="21590">
                  <a:moveTo>
                    <a:pt x="59817" y="21590"/>
                  </a:moveTo>
                  <a:cubicBezTo>
                    <a:pt x="59817" y="13716"/>
                    <a:pt x="59817" y="9779"/>
                    <a:pt x="59817" y="1905"/>
                  </a:cubicBezTo>
                  <a:cubicBezTo>
                    <a:pt x="41783" y="1905"/>
                    <a:pt x="25908" y="0"/>
                    <a:pt x="9906" y="1905"/>
                  </a:cubicBezTo>
                  <a:cubicBezTo>
                    <a:pt x="5969" y="1905"/>
                    <a:pt x="2032" y="9779"/>
                    <a:pt x="0" y="13716"/>
                  </a:cubicBezTo>
                  <a:cubicBezTo>
                    <a:pt x="0" y="15621"/>
                    <a:pt x="8001" y="21590"/>
                    <a:pt x="9906" y="21590"/>
                  </a:cubicBezTo>
                  <a:cubicBezTo>
                    <a:pt x="25781" y="21590"/>
                    <a:pt x="41783" y="21590"/>
                    <a:pt x="59690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6" name="Group 308">
            <a:extLst>
              <a:ext uri="{FF2B5EF4-FFF2-40B4-BE49-F238E27FC236}">
                <a16:creationId xmlns:a16="http://schemas.microsoft.com/office/drawing/2014/main" id="{4B107512-0ED4-21FA-3417-8F89B9FF17FA}"/>
              </a:ext>
            </a:extLst>
          </p:cNvPr>
          <p:cNvGrpSpPr/>
          <p:nvPr/>
        </p:nvGrpSpPr>
        <p:grpSpPr>
          <a:xfrm>
            <a:off x="17598060" y="9509400"/>
            <a:ext cx="49680" cy="15120"/>
            <a:chOff x="0" y="0"/>
            <a:chExt cx="66240" cy="20160"/>
          </a:xfrm>
        </p:grpSpPr>
        <p:sp>
          <p:nvSpPr>
            <p:cNvPr id="167" name="Freeform 309">
              <a:extLst>
                <a:ext uri="{FF2B5EF4-FFF2-40B4-BE49-F238E27FC236}">
                  <a16:creationId xmlns:a16="http://schemas.microsoft.com/office/drawing/2014/main" id="{1E8199C8-1836-9874-36C6-43E7B18A67D1}"/>
                </a:ext>
              </a:extLst>
            </p:cNvPr>
            <p:cNvSpPr/>
            <p:nvPr/>
          </p:nvSpPr>
          <p:spPr>
            <a:xfrm>
              <a:off x="0" y="0"/>
              <a:ext cx="66294" cy="20193"/>
            </a:xfrm>
            <a:custGeom>
              <a:avLst/>
              <a:gdLst/>
              <a:ahLst/>
              <a:cxnLst/>
              <a:rect l="l" t="t" r="r" b="b"/>
              <a:pathLst>
                <a:path w="66294" h="20193">
                  <a:moveTo>
                    <a:pt x="62230" y="20193"/>
                  </a:moveTo>
                  <a:cubicBezTo>
                    <a:pt x="66294" y="6096"/>
                    <a:pt x="62230" y="0"/>
                    <a:pt x="48133" y="0"/>
                  </a:cubicBezTo>
                  <a:cubicBezTo>
                    <a:pt x="38100" y="2032"/>
                    <a:pt x="28067" y="2032"/>
                    <a:pt x="20066" y="0"/>
                  </a:cubicBezTo>
                  <a:cubicBezTo>
                    <a:pt x="5969" y="0"/>
                    <a:pt x="0" y="6096"/>
                    <a:pt x="5969" y="20193"/>
                  </a:cubicBezTo>
                  <a:cubicBezTo>
                    <a:pt x="24003" y="20193"/>
                    <a:pt x="42037" y="20193"/>
                    <a:pt x="6223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8" name="Group 310">
            <a:extLst>
              <a:ext uri="{FF2B5EF4-FFF2-40B4-BE49-F238E27FC236}">
                <a16:creationId xmlns:a16="http://schemas.microsoft.com/office/drawing/2014/main" id="{19A5FCB7-95BA-CA0F-1BD2-C7640347A302}"/>
              </a:ext>
            </a:extLst>
          </p:cNvPr>
          <p:cNvGrpSpPr/>
          <p:nvPr/>
        </p:nvGrpSpPr>
        <p:grpSpPr>
          <a:xfrm>
            <a:off x="15848460" y="8616780"/>
            <a:ext cx="27000" cy="7560"/>
            <a:chOff x="0" y="0"/>
            <a:chExt cx="36000" cy="10080"/>
          </a:xfrm>
        </p:grpSpPr>
        <p:sp>
          <p:nvSpPr>
            <p:cNvPr id="169" name="Freeform 311">
              <a:extLst>
                <a:ext uri="{FF2B5EF4-FFF2-40B4-BE49-F238E27FC236}">
                  <a16:creationId xmlns:a16="http://schemas.microsoft.com/office/drawing/2014/main" id="{3C9C9CC5-968A-8A1E-59E5-8D3CBCE02EB7}"/>
                </a:ext>
              </a:extLst>
            </p:cNvPr>
            <p:cNvSpPr/>
            <p:nvPr/>
          </p:nvSpPr>
          <p:spPr>
            <a:xfrm>
              <a:off x="0" y="0"/>
              <a:ext cx="35941" cy="10033"/>
            </a:xfrm>
            <a:custGeom>
              <a:avLst/>
              <a:gdLst/>
              <a:ahLst/>
              <a:cxnLst/>
              <a:rect l="l" t="t" r="r" b="b"/>
              <a:pathLst>
                <a:path w="35941" h="10033">
                  <a:moveTo>
                    <a:pt x="35941" y="0"/>
                  </a:moveTo>
                  <a:cubicBezTo>
                    <a:pt x="24003" y="0"/>
                    <a:pt x="13970" y="0"/>
                    <a:pt x="2032" y="0"/>
                  </a:cubicBezTo>
                  <a:cubicBezTo>
                    <a:pt x="2032" y="2032"/>
                    <a:pt x="0" y="2032"/>
                    <a:pt x="0" y="4064"/>
                  </a:cubicBezTo>
                  <a:cubicBezTo>
                    <a:pt x="5969" y="6096"/>
                    <a:pt x="10033" y="10033"/>
                    <a:pt x="16002" y="10033"/>
                  </a:cubicBezTo>
                  <a:cubicBezTo>
                    <a:pt x="32004" y="10033"/>
                    <a:pt x="32004" y="10033"/>
                    <a:pt x="3594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0" name="Group 312">
            <a:extLst>
              <a:ext uri="{FF2B5EF4-FFF2-40B4-BE49-F238E27FC236}">
                <a16:creationId xmlns:a16="http://schemas.microsoft.com/office/drawing/2014/main" id="{2D62A34C-56DD-0ACE-490E-15F80A5F6F8F}"/>
              </a:ext>
            </a:extLst>
          </p:cNvPr>
          <p:cNvGrpSpPr/>
          <p:nvPr/>
        </p:nvGrpSpPr>
        <p:grpSpPr>
          <a:xfrm>
            <a:off x="14160960" y="9696240"/>
            <a:ext cx="395820" cy="266760"/>
            <a:chOff x="0" y="0"/>
            <a:chExt cx="527760" cy="355680"/>
          </a:xfrm>
        </p:grpSpPr>
        <p:sp>
          <p:nvSpPr>
            <p:cNvPr id="171" name="Freeform 313">
              <a:extLst>
                <a:ext uri="{FF2B5EF4-FFF2-40B4-BE49-F238E27FC236}">
                  <a16:creationId xmlns:a16="http://schemas.microsoft.com/office/drawing/2014/main" id="{746F1DDA-DCBB-4BA9-C788-AFA9122154D7}"/>
                </a:ext>
              </a:extLst>
            </p:cNvPr>
            <p:cNvSpPr/>
            <p:nvPr/>
          </p:nvSpPr>
          <p:spPr>
            <a:xfrm>
              <a:off x="0" y="0"/>
              <a:ext cx="527812" cy="355600"/>
            </a:xfrm>
            <a:custGeom>
              <a:avLst/>
              <a:gdLst/>
              <a:ahLst/>
              <a:cxnLst/>
              <a:rect l="l" t="t" r="r" b="b"/>
              <a:pathLst>
                <a:path w="527812" h="355600">
                  <a:moveTo>
                    <a:pt x="527812" y="85979"/>
                  </a:moveTo>
                  <a:cubicBezTo>
                    <a:pt x="523875" y="82042"/>
                    <a:pt x="521843" y="77978"/>
                    <a:pt x="517906" y="74041"/>
                  </a:cubicBezTo>
                  <a:cubicBezTo>
                    <a:pt x="467995" y="35941"/>
                    <a:pt x="412242" y="13970"/>
                    <a:pt x="348488" y="8001"/>
                  </a:cubicBezTo>
                  <a:cubicBezTo>
                    <a:pt x="268859" y="0"/>
                    <a:pt x="197104" y="19939"/>
                    <a:pt x="131445" y="63881"/>
                  </a:cubicBezTo>
                  <a:cubicBezTo>
                    <a:pt x="129413" y="65913"/>
                    <a:pt x="127508" y="65913"/>
                    <a:pt x="125476" y="67818"/>
                  </a:cubicBezTo>
                  <a:cubicBezTo>
                    <a:pt x="105537" y="83820"/>
                    <a:pt x="105537" y="83820"/>
                    <a:pt x="123444" y="101727"/>
                  </a:cubicBezTo>
                  <a:cubicBezTo>
                    <a:pt x="163322" y="139700"/>
                    <a:pt x="201168" y="179705"/>
                    <a:pt x="240919" y="217678"/>
                  </a:cubicBezTo>
                  <a:cubicBezTo>
                    <a:pt x="226949" y="229616"/>
                    <a:pt x="215011" y="241681"/>
                    <a:pt x="203073" y="253619"/>
                  </a:cubicBezTo>
                  <a:cubicBezTo>
                    <a:pt x="173228" y="223647"/>
                    <a:pt x="141351" y="191643"/>
                    <a:pt x="109474" y="159766"/>
                  </a:cubicBezTo>
                  <a:cubicBezTo>
                    <a:pt x="99568" y="149733"/>
                    <a:pt x="89535" y="139827"/>
                    <a:pt x="79629" y="129794"/>
                  </a:cubicBezTo>
                  <a:cubicBezTo>
                    <a:pt x="71628" y="121793"/>
                    <a:pt x="67691" y="121793"/>
                    <a:pt x="61722" y="129794"/>
                  </a:cubicBezTo>
                  <a:cubicBezTo>
                    <a:pt x="31877" y="169799"/>
                    <a:pt x="9906" y="211836"/>
                    <a:pt x="0" y="259715"/>
                  </a:cubicBezTo>
                  <a:cubicBezTo>
                    <a:pt x="0" y="261747"/>
                    <a:pt x="0" y="263652"/>
                    <a:pt x="2032" y="265684"/>
                  </a:cubicBezTo>
                  <a:cubicBezTo>
                    <a:pt x="16002" y="215773"/>
                    <a:pt x="35941" y="169799"/>
                    <a:pt x="69723" y="127762"/>
                  </a:cubicBezTo>
                  <a:cubicBezTo>
                    <a:pt x="89662" y="145796"/>
                    <a:pt x="107569" y="163703"/>
                    <a:pt x="125476" y="181737"/>
                  </a:cubicBezTo>
                  <a:cubicBezTo>
                    <a:pt x="145415" y="201676"/>
                    <a:pt x="167259" y="223647"/>
                    <a:pt x="189230" y="243713"/>
                  </a:cubicBezTo>
                  <a:cubicBezTo>
                    <a:pt x="197231" y="253746"/>
                    <a:pt x="203200" y="261747"/>
                    <a:pt x="195199" y="275717"/>
                  </a:cubicBezTo>
                  <a:cubicBezTo>
                    <a:pt x="181229" y="299720"/>
                    <a:pt x="181229" y="327660"/>
                    <a:pt x="185293" y="355600"/>
                  </a:cubicBezTo>
                  <a:cubicBezTo>
                    <a:pt x="181356" y="281686"/>
                    <a:pt x="213233" y="229743"/>
                    <a:pt x="284861" y="203708"/>
                  </a:cubicBezTo>
                  <a:cubicBezTo>
                    <a:pt x="284861" y="203708"/>
                    <a:pt x="282829" y="201676"/>
                    <a:pt x="282829" y="199771"/>
                  </a:cubicBezTo>
                  <a:cubicBezTo>
                    <a:pt x="270891" y="205740"/>
                    <a:pt x="258953" y="209804"/>
                    <a:pt x="247015" y="213741"/>
                  </a:cubicBezTo>
                  <a:cubicBezTo>
                    <a:pt x="205232" y="171831"/>
                    <a:pt x="161417" y="127762"/>
                    <a:pt x="119507" y="85852"/>
                  </a:cubicBezTo>
                  <a:cubicBezTo>
                    <a:pt x="183261" y="37846"/>
                    <a:pt x="462026" y="37846"/>
                    <a:pt x="521843" y="87884"/>
                  </a:cubicBezTo>
                  <a:cubicBezTo>
                    <a:pt x="523875" y="87884"/>
                    <a:pt x="525780" y="85852"/>
                    <a:pt x="527812" y="858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2" name="Group 314">
            <a:extLst>
              <a:ext uri="{FF2B5EF4-FFF2-40B4-BE49-F238E27FC236}">
                <a16:creationId xmlns:a16="http://schemas.microsoft.com/office/drawing/2014/main" id="{27A19DBC-95D1-CEE2-9668-7D46CAF14B29}"/>
              </a:ext>
            </a:extLst>
          </p:cNvPr>
          <p:cNvGrpSpPr/>
          <p:nvPr/>
        </p:nvGrpSpPr>
        <p:grpSpPr>
          <a:xfrm>
            <a:off x="14239800" y="9967320"/>
            <a:ext cx="316980" cy="247860"/>
            <a:chOff x="0" y="0"/>
            <a:chExt cx="422640" cy="330480"/>
          </a:xfrm>
        </p:grpSpPr>
        <p:sp>
          <p:nvSpPr>
            <p:cNvPr id="173" name="Freeform 315">
              <a:extLst>
                <a:ext uri="{FF2B5EF4-FFF2-40B4-BE49-F238E27FC236}">
                  <a16:creationId xmlns:a16="http://schemas.microsoft.com/office/drawing/2014/main" id="{152C63D4-CE01-2DA1-634D-AAEEE1E24222}"/>
                </a:ext>
              </a:extLst>
            </p:cNvPr>
            <p:cNvSpPr/>
            <p:nvPr/>
          </p:nvSpPr>
          <p:spPr>
            <a:xfrm>
              <a:off x="-2032" y="0"/>
              <a:ext cx="424688" cy="330581"/>
            </a:xfrm>
            <a:custGeom>
              <a:avLst/>
              <a:gdLst/>
              <a:ahLst/>
              <a:cxnLst/>
              <a:rect l="l" t="t" r="r" b="b"/>
              <a:pathLst>
                <a:path w="424688" h="330581">
                  <a:moveTo>
                    <a:pt x="322580" y="42037"/>
                  </a:moveTo>
                  <a:cubicBezTo>
                    <a:pt x="302514" y="72136"/>
                    <a:pt x="274447" y="90170"/>
                    <a:pt x="238506" y="98171"/>
                  </a:cubicBezTo>
                  <a:cubicBezTo>
                    <a:pt x="240538" y="100203"/>
                    <a:pt x="240538" y="102235"/>
                    <a:pt x="240538" y="104140"/>
                  </a:cubicBezTo>
                  <a:cubicBezTo>
                    <a:pt x="252603" y="100076"/>
                    <a:pt x="264541" y="94107"/>
                    <a:pt x="276606" y="92075"/>
                  </a:cubicBezTo>
                  <a:cubicBezTo>
                    <a:pt x="282575" y="90043"/>
                    <a:pt x="290576" y="90043"/>
                    <a:pt x="294640" y="94107"/>
                  </a:cubicBezTo>
                  <a:cubicBezTo>
                    <a:pt x="332740" y="132207"/>
                    <a:pt x="372745" y="170180"/>
                    <a:pt x="410845" y="210312"/>
                  </a:cubicBezTo>
                  <a:cubicBezTo>
                    <a:pt x="412877" y="212344"/>
                    <a:pt x="414909" y="214376"/>
                    <a:pt x="416814" y="218313"/>
                  </a:cubicBezTo>
                  <a:cubicBezTo>
                    <a:pt x="280670" y="266446"/>
                    <a:pt x="146431" y="266446"/>
                    <a:pt x="10160" y="218313"/>
                  </a:cubicBezTo>
                  <a:cubicBezTo>
                    <a:pt x="56261" y="174244"/>
                    <a:pt x="98298" y="132207"/>
                    <a:pt x="142367" y="88138"/>
                  </a:cubicBezTo>
                  <a:cubicBezTo>
                    <a:pt x="156337" y="94107"/>
                    <a:pt x="170434" y="98171"/>
                    <a:pt x="186436" y="104140"/>
                  </a:cubicBezTo>
                  <a:cubicBezTo>
                    <a:pt x="186436" y="102108"/>
                    <a:pt x="186436" y="100076"/>
                    <a:pt x="188468" y="100076"/>
                  </a:cubicBezTo>
                  <a:cubicBezTo>
                    <a:pt x="134239" y="86106"/>
                    <a:pt x="100203" y="52070"/>
                    <a:pt x="86106" y="0"/>
                  </a:cubicBezTo>
                  <a:cubicBezTo>
                    <a:pt x="84074" y="0"/>
                    <a:pt x="82042" y="2032"/>
                    <a:pt x="80137" y="2032"/>
                  </a:cubicBezTo>
                  <a:cubicBezTo>
                    <a:pt x="86106" y="18034"/>
                    <a:pt x="90170" y="34036"/>
                    <a:pt x="96139" y="48133"/>
                  </a:cubicBezTo>
                  <a:cubicBezTo>
                    <a:pt x="108204" y="58166"/>
                    <a:pt x="122174" y="70104"/>
                    <a:pt x="134239" y="82169"/>
                  </a:cubicBezTo>
                  <a:cubicBezTo>
                    <a:pt x="90170" y="128270"/>
                    <a:pt x="46101" y="172339"/>
                    <a:pt x="0" y="216408"/>
                  </a:cubicBezTo>
                  <a:cubicBezTo>
                    <a:pt x="108204" y="316611"/>
                    <a:pt x="298450" y="330581"/>
                    <a:pt x="424688" y="218440"/>
                  </a:cubicBezTo>
                  <a:cubicBezTo>
                    <a:pt x="380619" y="174371"/>
                    <a:pt x="336550" y="128270"/>
                    <a:pt x="292481" y="84201"/>
                  </a:cubicBezTo>
                  <a:cubicBezTo>
                    <a:pt x="302514" y="70231"/>
                    <a:pt x="324485" y="64135"/>
                    <a:pt x="322580" y="421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4" name="Group 316">
            <a:extLst>
              <a:ext uri="{FF2B5EF4-FFF2-40B4-BE49-F238E27FC236}">
                <a16:creationId xmlns:a16="http://schemas.microsoft.com/office/drawing/2014/main" id="{4B223CD9-E850-CC2D-1727-246080617F0C}"/>
              </a:ext>
            </a:extLst>
          </p:cNvPr>
          <p:cNvGrpSpPr/>
          <p:nvPr/>
        </p:nvGrpSpPr>
        <p:grpSpPr>
          <a:xfrm>
            <a:off x="14380200" y="9788040"/>
            <a:ext cx="260280" cy="316440"/>
            <a:chOff x="0" y="0"/>
            <a:chExt cx="347040" cy="421920"/>
          </a:xfrm>
        </p:grpSpPr>
        <p:sp>
          <p:nvSpPr>
            <p:cNvPr id="175" name="Freeform 317">
              <a:extLst>
                <a:ext uri="{FF2B5EF4-FFF2-40B4-BE49-F238E27FC236}">
                  <a16:creationId xmlns:a16="http://schemas.microsoft.com/office/drawing/2014/main" id="{35F7DD1F-A203-BF33-AF90-721BCD8451E9}"/>
                </a:ext>
              </a:extLst>
            </p:cNvPr>
            <p:cNvSpPr/>
            <p:nvPr/>
          </p:nvSpPr>
          <p:spPr>
            <a:xfrm>
              <a:off x="0" y="-127"/>
              <a:ext cx="346964" cy="422021"/>
            </a:xfrm>
            <a:custGeom>
              <a:avLst/>
              <a:gdLst/>
              <a:ahLst/>
              <a:cxnLst/>
              <a:rect l="l" t="t" r="r" b="b"/>
              <a:pathLst>
                <a:path w="346964" h="422021">
                  <a:moveTo>
                    <a:pt x="135636" y="282067"/>
                  </a:moveTo>
                  <a:cubicBezTo>
                    <a:pt x="181483" y="328041"/>
                    <a:pt x="227330" y="374015"/>
                    <a:pt x="275209" y="422021"/>
                  </a:cubicBezTo>
                  <a:cubicBezTo>
                    <a:pt x="311150" y="379984"/>
                    <a:pt x="335026" y="331978"/>
                    <a:pt x="343027" y="278003"/>
                  </a:cubicBezTo>
                  <a:cubicBezTo>
                    <a:pt x="329057" y="328041"/>
                    <a:pt x="309118" y="374015"/>
                    <a:pt x="275209" y="414020"/>
                  </a:cubicBezTo>
                  <a:cubicBezTo>
                    <a:pt x="231267" y="370078"/>
                    <a:pt x="189484" y="326009"/>
                    <a:pt x="143510" y="280035"/>
                  </a:cubicBezTo>
                  <a:cubicBezTo>
                    <a:pt x="157480" y="260096"/>
                    <a:pt x="163449" y="232029"/>
                    <a:pt x="159512" y="204089"/>
                  </a:cubicBezTo>
                  <a:cubicBezTo>
                    <a:pt x="157480" y="186055"/>
                    <a:pt x="151511" y="168148"/>
                    <a:pt x="147574" y="148082"/>
                  </a:cubicBezTo>
                  <a:cubicBezTo>
                    <a:pt x="147574" y="144145"/>
                    <a:pt x="145542" y="136144"/>
                    <a:pt x="147574" y="132080"/>
                  </a:cubicBezTo>
                  <a:cubicBezTo>
                    <a:pt x="189484" y="90043"/>
                    <a:pt x="231394" y="48133"/>
                    <a:pt x="273177" y="6096"/>
                  </a:cubicBezTo>
                  <a:cubicBezTo>
                    <a:pt x="307086" y="46101"/>
                    <a:pt x="327025" y="92075"/>
                    <a:pt x="340995" y="144018"/>
                  </a:cubicBezTo>
                  <a:cubicBezTo>
                    <a:pt x="346964" y="114046"/>
                    <a:pt x="303149" y="24003"/>
                    <a:pt x="275209" y="0"/>
                  </a:cubicBezTo>
                  <a:cubicBezTo>
                    <a:pt x="229362" y="45974"/>
                    <a:pt x="185420" y="90043"/>
                    <a:pt x="141605" y="133985"/>
                  </a:cubicBezTo>
                  <a:cubicBezTo>
                    <a:pt x="127635" y="117983"/>
                    <a:pt x="117729" y="98044"/>
                    <a:pt x="101727" y="91948"/>
                  </a:cubicBezTo>
                  <a:cubicBezTo>
                    <a:pt x="69850" y="80137"/>
                    <a:pt x="35941" y="66167"/>
                    <a:pt x="0" y="80137"/>
                  </a:cubicBezTo>
                  <a:cubicBezTo>
                    <a:pt x="63881" y="72136"/>
                    <a:pt x="111633" y="96139"/>
                    <a:pt x="143637" y="152146"/>
                  </a:cubicBezTo>
                  <a:cubicBezTo>
                    <a:pt x="167513" y="196088"/>
                    <a:pt x="161544" y="240157"/>
                    <a:pt x="135636" y="282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6" name="Group 318">
            <a:extLst>
              <a:ext uri="{FF2B5EF4-FFF2-40B4-BE49-F238E27FC236}">
                <a16:creationId xmlns:a16="http://schemas.microsoft.com/office/drawing/2014/main" id="{2422DC22-BA7A-399C-2CAB-581ABA9F13E1}"/>
              </a:ext>
            </a:extLst>
          </p:cNvPr>
          <p:cNvGrpSpPr/>
          <p:nvPr/>
        </p:nvGrpSpPr>
        <p:grpSpPr>
          <a:xfrm>
            <a:off x="14339700" y="9885780"/>
            <a:ext cx="117720" cy="115560"/>
            <a:chOff x="0" y="0"/>
            <a:chExt cx="156960" cy="154080"/>
          </a:xfrm>
        </p:grpSpPr>
        <p:sp>
          <p:nvSpPr>
            <p:cNvPr id="177" name="Freeform 319">
              <a:extLst>
                <a:ext uri="{FF2B5EF4-FFF2-40B4-BE49-F238E27FC236}">
                  <a16:creationId xmlns:a16="http://schemas.microsoft.com/office/drawing/2014/main" id="{C917463D-BA92-7822-8AF6-1283D7420700}"/>
                </a:ext>
              </a:extLst>
            </p:cNvPr>
            <p:cNvSpPr/>
            <p:nvPr/>
          </p:nvSpPr>
          <p:spPr>
            <a:xfrm>
              <a:off x="0" y="0"/>
              <a:ext cx="156972" cy="154051"/>
            </a:xfrm>
            <a:custGeom>
              <a:avLst/>
              <a:gdLst/>
              <a:ahLst/>
              <a:cxnLst/>
              <a:rect l="l" t="t" r="r" b="b"/>
              <a:pathLst>
                <a:path w="156972" h="154051">
                  <a:moveTo>
                    <a:pt x="43688" y="10033"/>
                  </a:moveTo>
                  <a:cubicBezTo>
                    <a:pt x="37719" y="18034"/>
                    <a:pt x="33782" y="26035"/>
                    <a:pt x="27813" y="34036"/>
                  </a:cubicBezTo>
                  <a:cubicBezTo>
                    <a:pt x="0" y="66040"/>
                    <a:pt x="3937" y="96012"/>
                    <a:pt x="27813" y="128016"/>
                  </a:cubicBezTo>
                  <a:cubicBezTo>
                    <a:pt x="37719" y="140081"/>
                    <a:pt x="43688" y="152019"/>
                    <a:pt x="63627" y="148082"/>
                  </a:cubicBezTo>
                  <a:cubicBezTo>
                    <a:pt x="69596" y="146050"/>
                    <a:pt x="77597" y="146050"/>
                    <a:pt x="85471" y="148082"/>
                  </a:cubicBezTo>
                  <a:cubicBezTo>
                    <a:pt x="113284" y="154051"/>
                    <a:pt x="127254" y="140081"/>
                    <a:pt x="141097" y="116078"/>
                  </a:cubicBezTo>
                  <a:cubicBezTo>
                    <a:pt x="156972" y="90043"/>
                    <a:pt x="156972" y="72009"/>
                    <a:pt x="141097" y="44069"/>
                  </a:cubicBezTo>
                  <a:cubicBezTo>
                    <a:pt x="125222" y="20066"/>
                    <a:pt x="111252" y="5969"/>
                    <a:pt x="81407" y="12065"/>
                  </a:cubicBezTo>
                  <a:cubicBezTo>
                    <a:pt x="75438" y="14097"/>
                    <a:pt x="67437" y="12065"/>
                    <a:pt x="53594" y="12065"/>
                  </a:cubicBezTo>
                  <a:cubicBezTo>
                    <a:pt x="59563" y="14097"/>
                    <a:pt x="61595" y="14097"/>
                    <a:pt x="61595" y="14097"/>
                  </a:cubicBezTo>
                  <a:cubicBezTo>
                    <a:pt x="115189" y="0"/>
                    <a:pt x="133096" y="37973"/>
                    <a:pt x="148971" y="76073"/>
                  </a:cubicBezTo>
                  <a:cubicBezTo>
                    <a:pt x="151003" y="78105"/>
                    <a:pt x="151003" y="84074"/>
                    <a:pt x="148971" y="86106"/>
                  </a:cubicBezTo>
                  <a:cubicBezTo>
                    <a:pt x="139065" y="104140"/>
                    <a:pt x="129159" y="120142"/>
                    <a:pt x="119126" y="138176"/>
                  </a:cubicBezTo>
                  <a:cubicBezTo>
                    <a:pt x="117094" y="140208"/>
                    <a:pt x="115189" y="144145"/>
                    <a:pt x="111125" y="144145"/>
                  </a:cubicBezTo>
                  <a:cubicBezTo>
                    <a:pt x="91313" y="144145"/>
                    <a:pt x="71374" y="144145"/>
                    <a:pt x="49530" y="144145"/>
                  </a:cubicBezTo>
                  <a:cubicBezTo>
                    <a:pt x="37719" y="122047"/>
                    <a:pt x="23876" y="98044"/>
                    <a:pt x="9906" y="76073"/>
                  </a:cubicBezTo>
                  <a:cubicBezTo>
                    <a:pt x="21844" y="56007"/>
                    <a:pt x="33782" y="36068"/>
                    <a:pt x="45720" y="18034"/>
                  </a:cubicBezTo>
                  <a:cubicBezTo>
                    <a:pt x="45720" y="16002"/>
                    <a:pt x="47752" y="13970"/>
                    <a:pt x="47752" y="13970"/>
                  </a:cubicBezTo>
                  <a:cubicBezTo>
                    <a:pt x="45720" y="12065"/>
                    <a:pt x="43688" y="12065"/>
                    <a:pt x="43688" y="1003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8" name="Group 320">
            <a:extLst>
              <a:ext uri="{FF2B5EF4-FFF2-40B4-BE49-F238E27FC236}">
                <a16:creationId xmlns:a16="http://schemas.microsoft.com/office/drawing/2014/main" id="{F8F6F772-719C-6E7D-4CE3-AA54EB8401F1}"/>
              </a:ext>
            </a:extLst>
          </p:cNvPr>
          <p:cNvGrpSpPr/>
          <p:nvPr/>
        </p:nvGrpSpPr>
        <p:grpSpPr>
          <a:xfrm>
            <a:off x="14370480" y="10089360"/>
            <a:ext cx="61020" cy="55620"/>
            <a:chOff x="0" y="0"/>
            <a:chExt cx="81360" cy="74160"/>
          </a:xfrm>
        </p:grpSpPr>
        <p:sp>
          <p:nvSpPr>
            <p:cNvPr id="179" name="Freeform 321">
              <a:extLst>
                <a:ext uri="{FF2B5EF4-FFF2-40B4-BE49-F238E27FC236}">
                  <a16:creationId xmlns:a16="http://schemas.microsoft.com/office/drawing/2014/main" id="{DEAB1A55-7A4F-38A1-ED12-BD3E9117BA40}"/>
                </a:ext>
              </a:extLst>
            </p:cNvPr>
            <p:cNvSpPr/>
            <p:nvPr/>
          </p:nvSpPr>
          <p:spPr>
            <a:xfrm>
              <a:off x="0" y="0"/>
              <a:ext cx="81280" cy="74168"/>
            </a:xfrm>
            <a:custGeom>
              <a:avLst/>
              <a:gdLst/>
              <a:ahLst/>
              <a:cxnLst/>
              <a:rect l="l" t="t" r="r" b="b"/>
              <a:pathLst>
                <a:path w="81280" h="74168">
                  <a:moveTo>
                    <a:pt x="35687" y="74168"/>
                  </a:moveTo>
                  <a:cubicBezTo>
                    <a:pt x="47625" y="72136"/>
                    <a:pt x="57531" y="74168"/>
                    <a:pt x="61468" y="68199"/>
                  </a:cubicBezTo>
                  <a:cubicBezTo>
                    <a:pt x="69469" y="60071"/>
                    <a:pt x="75438" y="48133"/>
                    <a:pt x="77343" y="38100"/>
                  </a:cubicBezTo>
                  <a:cubicBezTo>
                    <a:pt x="81280" y="28067"/>
                    <a:pt x="59436" y="0"/>
                    <a:pt x="51562" y="0"/>
                  </a:cubicBezTo>
                  <a:cubicBezTo>
                    <a:pt x="39624" y="2032"/>
                    <a:pt x="25781" y="0"/>
                    <a:pt x="15875" y="5969"/>
                  </a:cubicBezTo>
                  <a:cubicBezTo>
                    <a:pt x="8001" y="12065"/>
                    <a:pt x="0" y="26035"/>
                    <a:pt x="0" y="38100"/>
                  </a:cubicBezTo>
                  <a:cubicBezTo>
                    <a:pt x="0" y="46101"/>
                    <a:pt x="8001" y="58166"/>
                    <a:pt x="13843" y="64135"/>
                  </a:cubicBezTo>
                  <a:cubicBezTo>
                    <a:pt x="19685" y="70104"/>
                    <a:pt x="29718" y="72136"/>
                    <a:pt x="35687" y="74168"/>
                  </a:cubicBezTo>
                  <a:close/>
                  <a:moveTo>
                    <a:pt x="37719" y="5969"/>
                  </a:moveTo>
                  <a:cubicBezTo>
                    <a:pt x="53594" y="5969"/>
                    <a:pt x="71501" y="22098"/>
                    <a:pt x="71501" y="38100"/>
                  </a:cubicBezTo>
                  <a:cubicBezTo>
                    <a:pt x="71501" y="52070"/>
                    <a:pt x="53594" y="68199"/>
                    <a:pt x="37719" y="68199"/>
                  </a:cubicBezTo>
                  <a:cubicBezTo>
                    <a:pt x="23876" y="68199"/>
                    <a:pt x="5969" y="50165"/>
                    <a:pt x="5969" y="36068"/>
                  </a:cubicBezTo>
                  <a:cubicBezTo>
                    <a:pt x="5969" y="21971"/>
                    <a:pt x="23876" y="5969"/>
                    <a:pt x="37719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0" name="Group 322">
            <a:extLst>
              <a:ext uri="{FF2B5EF4-FFF2-40B4-BE49-F238E27FC236}">
                <a16:creationId xmlns:a16="http://schemas.microsoft.com/office/drawing/2014/main" id="{ED7B754F-9876-8265-9EEF-ECC9BBF85CE3}"/>
              </a:ext>
            </a:extLst>
          </p:cNvPr>
          <p:cNvGrpSpPr/>
          <p:nvPr/>
        </p:nvGrpSpPr>
        <p:grpSpPr>
          <a:xfrm>
            <a:off x="14369400" y="9747540"/>
            <a:ext cx="61560" cy="52380"/>
            <a:chOff x="0" y="0"/>
            <a:chExt cx="82080" cy="69840"/>
          </a:xfrm>
        </p:grpSpPr>
        <p:sp>
          <p:nvSpPr>
            <p:cNvPr id="181" name="Freeform 323">
              <a:extLst>
                <a:ext uri="{FF2B5EF4-FFF2-40B4-BE49-F238E27FC236}">
                  <a16:creationId xmlns:a16="http://schemas.microsoft.com/office/drawing/2014/main" id="{729B0844-C28D-0224-66C1-A1B81F55B1B4}"/>
                </a:ext>
              </a:extLst>
            </p:cNvPr>
            <p:cNvSpPr/>
            <p:nvPr/>
          </p:nvSpPr>
          <p:spPr>
            <a:xfrm>
              <a:off x="0" y="0"/>
              <a:ext cx="82042" cy="69850"/>
            </a:xfrm>
            <a:custGeom>
              <a:avLst/>
              <a:gdLst/>
              <a:ahLst/>
              <a:cxnLst/>
              <a:rect l="l" t="t" r="r" b="b"/>
              <a:pathLst>
                <a:path w="82042" h="69850">
                  <a:moveTo>
                    <a:pt x="42037" y="69850"/>
                  </a:moveTo>
                  <a:cubicBezTo>
                    <a:pt x="60071" y="69850"/>
                    <a:pt x="82042" y="49911"/>
                    <a:pt x="82042" y="35941"/>
                  </a:cubicBezTo>
                  <a:cubicBezTo>
                    <a:pt x="80137" y="17907"/>
                    <a:pt x="60071" y="0"/>
                    <a:pt x="42037" y="0"/>
                  </a:cubicBezTo>
                  <a:cubicBezTo>
                    <a:pt x="24003" y="0"/>
                    <a:pt x="0" y="19939"/>
                    <a:pt x="0" y="35941"/>
                  </a:cubicBezTo>
                  <a:cubicBezTo>
                    <a:pt x="2032" y="51943"/>
                    <a:pt x="21971" y="69850"/>
                    <a:pt x="42037" y="69850"/>
                  </a:cubicBezTo>
                  <a:close/>
                  <a:moveTo>
                    <a:pt x="42037" y="67818"/>
                  </a:moveTo>
                  <a:cubicBezTo>
                    <a:pt x="28067" y="67818"/>
                    <a:pt x="8001" y="49911"/>
                    <a:pt x="8001" y="35941"/>
                  </a:cubicBezTo>
                  <a:cubicBezTo>
                    <a:pt x="8001" y="24003"/>
                    <a:pt x="26035" y="3937"/>
                    <a:pt x="40005" y="3937"/>
                  </a:cubicBezTo>
                  <a:cubicBezTo>
                    <a:pt x="56007" y="3937"/>
                    <a:pt x="74041" y="21844"/>
                    <a:pt x="74041" y="35814"/>
                  </a:cubicBezTo>
                  <a:cubicBezTo>
                    <a:pt x="74041" y="47752"/>
                    <a:pt x="53975" y="67691"/>
                    <a:pt x="42037" y="6769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2" name="Group 324">
            <a:extLst>
              <a:ext uri="{FF2B5EF4-FFF2-40B4-BE49-F238E27FC236}">
                <a16:creationId xmlns:a16="http://schemas.microsoft.com/office/drawing/2014/main" id="{4DE314EC-5882-B420-30DD-7DC1414D09D4}"/>
              </a:ext>
            </a:extLst>
          </p:cNvPr>
          <p:cNvGrpSpPr/>
          <p:nvPr/>
        </p:nvGrpSpPr>
        <p:grpSpPr>
          <a:xfrm>
            <a:off x="14165280" y="10008360"/>
            <a:ext cx="52380" cy="98280"/>
            <a:chOff x="0" y="0"/>
            <a:chExt cx="69840" cy="131040"/>
          </a:xfrm>
        </p:grpSpPr>
        <p:sp>
          <p:nvSpPr>
            <p:cNvPr id="183" name="Freeform 325">
              <a:extLst>
                <a:ext uri="{FF2B5EF4-FFF2-40B4-BE49-F238E27FC236}">
                  <a16:creationId xmlns:a16="http://schemas.microsoft.com/office/drawing/2014/main" id="{11730695-9C1D-368D-6F2E-F54698960198}"/>
                </a:ext>
              </a:extLst>
            </p:cNvPr>
            <p:cNvSpPr/>
            <p:nvPr/>
          </p:nvSpPr>
          <p:spPr>
            <a:xfrm>
              <a:off x="0" y="0"/>
              <a:ext cx="69850" cy="131064"/>
            </a:xfrm>
            <a:custGeom>
              <a:avLst/>
              <a:gdLst/>
              <a:ahLst/>
              <a:cxnLst/>
              <a:rect l="l" t="t" r="r" b="b"/>
              <a:pathLst>
                <a:path w="69850" h="131064">
                  <a:moveTo>
                    <a:pt x="0" y="0"/>
                  </a:moveTo>
                  <a:cubicBezTo>
                    <a:pt x="8001" y="49657"/>
                    <a:pt x="33909" y="91313"/>
                    <a:pt x="67818" y="131064"/>
                  </a:cubicBezTo>
                  <a:cubicBezTo>
                    <a:pt x="69850" y="125095"/>
                    <a:pt x="69850" y="123063"/>
                    <a:pt x="69850" y="121158"/>
                  </a:cubicBezTo>
                  <a:cubicBezTo>
                    <a:pt x="31877" y="87376"/>
                    <a:pt x="17907" y="43688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4" name="Group 326">
            <a:extLst>
              <a:ext uri="{FF2B5EF4-FFF2-40B4-BE49-F238E27FC236}">
                <a16:creationId xmlns:a16="http://schemas.microsoft.com/office/drawing/2014/main" id="{828B1692-17AB-9739-CCA9-C45B85A4EDAE}"/>
              </a:ext>
            </a:extLst>
          </p:cNvPr>
          <p:cNvGrpSpPr/>
          <p:nvPr/>
        </p:nvGrpSpPr>
        <p:grpSpPr>
          <a:xfrm>
            <a:off x="14373720" y="9918180"/>
            <a:ext cx="53460" cy="52380"/>
            <a:chOff x="0" y="0"/>
            <a:chExt cx="71280" cy="69840"/>
          </a:xfrm>
        </p:grpSpPr>
        <p:sp>
          <p:nvSpPr>
            <p:cNvPr id="185" name="Freeform 327">
              <a:extLst>
                <a:ext uri="{FF2B5EF4-FFF2-40B4-BE49-F238E27FC236}">
                  <a16:creationId xmlns:a16="http://schemas.microsoft.com/office/drawing/2014/main" id="{322F7133-093C-9B51-8D9E-5EA6CAB15337}"/>
                </a:ext>
              </a:extLst>
            </p:cNvPr>
            <p:cNvSpPr/>
            <p:nvPr/>
          </p:nvSpPr>
          <p:spPr>
            <a:xfrm>
              <a:off x="0" y="0"/>
              <a:ext cx="71247" cy="69850"/>
            </a:xfrm>
            <a:custGeom>
              <a:avLst/>
              <a:gdLst/>
              <a:ahLst/>
              <a:cxnLst/>
              <a:rect l="l" t="t" r="r" b="b"/>
              <a:pathLst>
                <a:path w="71247" h="69850">
                  <a:moveTo>
                    <a:pt x="37592" y="69850"/>
                  </a:moveTo>
                  <a:cubicBezTo>
                    <a:pt x="59309" y="69850"/>
                    <a:pt x="71247" y="55880"/>
                    <a:pt x="71247" y="33909"/>
                  </a:cubicBezTo>
                  <a:cubicBezTo>
                    <a:pt x="71247" y="13970"/>
                    <a:pt x="53467" y="0"/>
                    <a:pt x="33655" y="0"/>
                  </a:cubicBezTo>
                  <a:cubicBezTo>
                    <a:pt x="13843" y="0"/>
                    <a:pt x="0" y="13970"/>
                    <a:pt x="0" y="35941"/>
                  </a:cubicBezTo>
                  <a:cubicBezTo>
                    <a:pt x="9906" y="17907"/>
                    <a:pt x="17780" y="0"/>
                    <a:pt x="41529" y="5969"/>
                  </a:cubicBezTo>
                  <a:cubicBezTo>
                    <a:pt x="55372" y="9906"/>
                    <a:pt x="65278" y="19939"/>
                    <a:pt x="65278" y="33909"/>
                  </a:cubicBezTo>
                  <a:cubicBezTo>
                    <a:pt x="67310" y="53848"/>
                    <a:pt x="55372" y="63881"/>
                    <a:pt x="37592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6" name="Group 328">
            <a:extLst>
              <a:ext uri="{FF2B5EF4-FFF2-40B4-BE49-F238E27FC236}">
                <a16:creationId xmlns:a16="http://schemas.microsoft.com/office/drawing/2014/main" id="{71632860-7172-AB2E-B648-C09DBEA30E3F}"/>
              </a:ext>
            </a:extLst>
          </p:cNvPr>
          <p:cNvGrpSpPr/>
          <p:nvPr/>
        </p:nvGrpSpPr>
        <p:grpSpPr>
          <a:xfrm>
            <a:off x="14669100" y="9835560"/>
            <a:ext cx="43740" cy="89100"/>
            <a:chOff x="0" y="0"/>
            <a:chExt cx="58320" cy="118800"/>
          </a:xfrm>
        </p:grpSpPr>
        <p:sp>
          <p:nvSpPr>
            <p:cNvPr id="187" name="Freeform 329">
              <a:extLst>
                <a:ext uri="{FF2B5EF4-FFF2-40B4-BE49-F238E27FC236}">
                  <a16:creationId xmlns:a16="http://schemas.microsoft.com/office/drawing/2014/main" id="{FEFAF731-F8A4-0299-F9FD-39E37E33C2CA}"/>
                </a:ext>
              </a:extLst>
            </p:cNvPr>
            <p:cNvSpPr/>
            <p:nvPr/>
          </p:nvSpPr>
          <p:spPr>
            <a:xfrm>
              <a:off x="-2032" y="0"/>
              <a:ext cx="60325" cy="118745"/>
            </a:xfrm>
            <a:custGeom>
              <a:avLst/>
              <a:gdLst/>
              <a:ahLst/>
              <a:cxnLst/>
              <a:rect l="l" t="t" r="r" b="b"/>
              <a:pathLst>
                <a:path w="60325" h="118745">
                  <a:moveTo>
                    <a:pt x="60325" y="118745"/>
                  </a:moveTo>
                  <a:cubicBezTo>
                    <a:pt x="56134" y="76454"/>
                    <a:pt x="37465" y="40259"/>
                    <a:pt x="10414" y="8001"/>
                  </a:cubicBezTo>
                  <a:cubicBezTo>
                    <a:pt x="8255" y="4064"/>
                    <a:pt x="4064" y="2032"/>
                    <a:pt x="0" y="0"/>
                  </a:cubicBezTo>
                  <a:cubicBezTo>
                    <a:pt x="0" y="2032"/>
                    <a:pt x="0" y="4064"/>
                    <a:pt x="2032" y="6096"/>
                  </a:cubicBezTo>
                  <a:cubicBezTo>
                    <a:pt x="29083" y="36195"/>
                    <a:pt x="45720" y="70485"/>
                    <a:pt x="56134" y="110744"/>
                  </a:cubicBezTo>
                  <a:cubicBezTo>
                    <a:pt x="56134" y="112776"/>
                    <a:pt x="58166" y="114808"/>
                    <a:pt x="60325" y="11874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8" name="Group 330">
            <a:extLst>
              <a:ext uri="{FF2B5EF4-FFF2-40B4-BE49-F238E27FC236}">
                <a16:creationId xmlns:a16="http://schemas.microsoft.com/office/drawing/2014/main" id="{2B376054-1B7D-637C-1E3E-DC859B4FB80B}"/>
              </a:ext>
            </a:extLst>
          </p:cNvPr>
          <p:cNvGrpSpPr/>
          <p:nvPr/>
        </p:nvGrpSpPr>
        <p:grpSpPr>
          <a:xfrm>
            <a:off x="14156640" y="9918180"/>
            <a:ext cx="2700" cy="55620"/>
            <a:chOff x="0" y="0"/>
            <a:chExt cx="3600" cy="74160"/>
          </a:xfrm>
        </p:grpSpPr>
        <p:sp>
          <p:nvSpPr>
            <p:cNvPr id="189" name="Freeform 331">
              <a:extLst>
                <a:ext uri="{FF2B5EF4-FFF2-40B4-BE49-F238E27FC236}">
                  <a16:creationId xmlns:a16="http://schemas.microsoft.com/office/drawing/2014/main" id="{3CF28BD2-10CD-7341-40D0-FA3B5BA6B072}"/>
                </a:ext>
              </a:extLst>
            </p:cNvPr>
            <p:cNvSpPr/>
            <p:nvPr/>
          </p:nvSpPr>
          <p:spPr>
            <a:xfrm>
              <a:off x="0" y="0"/>
              <a:ext cx="3556" cy="74168"/>
            </a:xfrm>
            <a:custGeom>
              <a:avLst/>
              <a:gdLst/>
              <a:ahLst/>
              <a:cxnLst/>
              <a:rect l="l" t="t" r="r" b="b"/>
              <a:pathLst>
                <a:path w="3556" h="74168">
                  <a:moveTo>
                    <a:pt x="0" y="0"/>
                  </a:moveTo>
                  <a:cubicBezTo>
                    <a:pt x="0" y="26035"/>
                    <a:pt x="0" y="50165"/>
                    <a:pt x="0" y="74168"/>
                  </a:cubicBezTo>
                  <a:cubicBezTo>
                    <a:pt x="1778" y="74168"/>
                    <a:pt x="1778" y="74168"/>
                    <a:pt x="3556" y="74168"/>
                  </a:cubicBezTo>
                  <a:cubicBezTo>
                    <a:pt x="3556" y="50165"/>
                    <a:pt x="3556" y="24003"/>
                    <a:pt x="3556" y="0"/>
                  </a:cubicBezTo>
                  <a:cubicBezTo>
                    <a:pt x="1778" y="0"/>
                    <a:pt x="177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0" name="Group 332">
            <a:extLst>
              <a:ext uri="{FF2B5EF4-FFF2-40B4-BE49-F238E27FC236}">
                <a16:creationId xmlns:a16="http://schemas.microsoft.com/office/drawing/2014/main" id="{269FBE4E-EC12-25A9-AD6E-D49A22C33496}"/>
              </a:ext>
            </a:extLst>
          </p:cNvPr>
          <p:cNvGrpSpPr/>
          <p:nvPr/>
        </p:nvGrpSpPr>
        <p:grpSpPr>
          <a:xfrm>
            <a:off x="17358300" y="9256680"/>
            <a:ext cx="28620" cy="28620"/>
            <a:chOff x="0" y="0"/>
            <a:chExt cx="38160" cy="38160"/>
          </a:xfrm>
        </p:grpSpPr>
        <p:sp>
          <p:nvSpPr>
            <p:cNvPr id="191" name="Freeform 333">
              <a:extLst>
                <a:ext uri="{FF2B5EF4-FFF2-40B4-BE49-F238E27FC236}">
                  <a16:creationId xmlns:a16="http://schemas.microsoft.com/office/drawing/2014/main" id="{E08AA135-01BA-0FF7-06C6-14ABE9C7DEDD}"/>
                </a:ext>
              </a:extLst>
            </p:cNvPr>
            <p:cNvSpPr/>
            <p:nvPr/>
          </p:nvSpPr>
          <p:spPr>
            <a:xfrm>
              <a:off x="0" y="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0066" y="0"/>
                  </a:moveTo>
                  <a:cubicBezTo>
                    <a:pt x="8001" y="0"/>
                    <a:pt x="0" y="5969"/>
                    <a:pt x="0" y="18034"/>
                  </a:cubicBezTo>
                  <a:cubicBezTo>
                    <a:pt x="0" y="30099"/>
                    <a:pt x="5969" y="38100"/>
                    <a:pt x="18034" y="38100"/>
                  </a:cubicBezTo>
                  <a:cubicBezTo>
                    <a:pt x="30099" y="38100"/>
                    <a:pt x="36195" y="32131"/>
                    <a:pt x="38100" y="20066"/>
                  </a:cubicBezTo>
                  <a:cubicBezTo>
                    <a:pt x="38100" y="8001"/>
                    <a:pt x="30099" y="2032"/>
                    <a:pt x="20066" y="0"/>
                  </a:cubicBezTo>
                  <a:close/>
                  <a:moveTo>
                    <a:pt x="18034" y="38100"/>
                  </a:moveTo>
                  <a:cubicBezTo>
                    <a:pt x="12065" y="30099"/>
                    <a:pt x="4064" y="24130"/>
                    <a:pt x="5969" y="18034"/>
                  </a:cubicBezTo>
                  <a:cubicBezTo>
                    <a:pt x="5969" y="13970"/>
                    <a:pt x="13970" y="5969"/>
                    <a:pt x="20066" y="5969"/>
                  </a:cubicBezTo>
                  <a:cubicBezTo>
                    <a:pt x="24130" y="5969"/>
                    <a:pt x="32131" y="16002"/>
                    <a:pt x="32131" y="20066"/>
                  </a:cubicBezTo>
                  <a:cubicBezTo>
                    <a:pt x="32131" y="24130"/>
                    <a:pt x="24130" y="30099"/>
                    <a:pt x="18034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2" name="Group 334">
            <a:extLst>
              <a:ext uri="{FF2B5EF4-FFF2-40B4-BE49-F238E27FC236}">
                <a16:creationId xmlns:a16="http://schemas.microsoft.com/office/drawing/2014/main" id="{7568455C-6271-9786-8230-E2BC99E6B751}"/>
              </a:ext>
            </a:extLst>
          </p:cNvPr>
          <p:cNvGrpSpPr/>
          <p:nvPr/>
        </p:nvGrpSpPr>
        <p:grpSpPr>
          <a:xfrm>
            <a:off x="17710920" y="9256680"/>
            <a:ext cx="29700" cy="28620"/>
            <a:chOff x="0" y="0"/>
            <a:chExt cx="39600" cy="38160"/>
          </a:xfrm>
        </p:grpSpPr>
        <p:sp>
          <p:nvSpPr>
            <p:cNvPr id="193" name="Freeform 335">
              <a:extLst>
                <a:ext uri="{FF2B5EF4-FFF2-40B4-BE49-F238E27FC236}">
                  <a16:creationId xmlns:a16="http://schemas.microsoft.com/office/drawing/2014/main" id="{431BA302-5D4A-796B-494F-C6722D5823E3}"/>
                </a:ext>
              </a:extLst>
            </p:cNvPr>
            <p:cNvSpPr/>
            <p:nvPr/>
          </p:nvSpPr>
          <p:spPr>
            <a:xfrm>
              <a:off x="0" y="0"/>
              <a:ext cx="39624" cy="38100"/>
            </a:xfrm>
            <a:custGeom>
              <a:avLst/>
              <a:gdLst/>
              <a:ahLst/>
              <a:cxnLst/>
              <a:rect l="l" t="t" r="r" b="b"/>
              <a:pathLst>
                <a:path w="39624" h="38100">
                  <a:moveTo>
                    <a:pt x="13843" y="38100"/>
                  </a:moveTo>
                  <a:cubicBezTo>
                    <a:pt x="31623" y="38100"/>
                    <a:pt x="37592" y="32131"/>
                    <a:pt x="39624" y="20066"/>
                  </a:cubicBezTo>
                  <a:cubicBezTo>
                    <a:pt x="39624" y="8001"/>
                    <a:pt x="31623" y="0"/>
                    <a:pt x="19812" y="0"/>
                  </a:cubicBezTo>
                  <a:cubicBezTo>
                    <a:pt x="9906" y="0"/>
                    <a:pt x="0" y="8001"/>
                    <a:pt x="2032" y="18034"/>
                  </a:cubicBezTo>
                  <a:cubicBezTo>
                    <a:pt x="2032" y="26035"/>
                    <a:pt x="9906" y="34163"/>
                    <a:pt x="13970" y="38100"/>
                  </a:cubicBezTo>
                  <a:close/>
                  <a:moveTo>
                    <a:pt x="19939" y="0"/>
                  </a:moveTo>
                  <a:cubicBezTo>
                    <a:pt x="25908" y="10033"/>
                    <a:pt x="33782" y="14097"/>
                    <a:pt x="33782" y="20066"/>
                  </a:cubicBezTo>
                  <a:cubicBezTo>
                    <a:pt x="31750" y="24130"/>
                    <a:pt x="25908" y="32131"/>
                    <a:pt x="19939" y="32131"/>
                  </a:cubicBezTo>
                  <a:cubicBezTo>
                    <a:pt x="16002" y="32131"/>
                    <a:pt x="8001" y="24130"/>
                    <a:pt x="8001" y="20066"/>
                  </a:cubicBezTo>
                  <a:cubicBezTo>
                    <a:pt x="8001" y="14097"/>
                    <a:pt x="13970" y="10033"/>
                    <a:pt x="1993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4" name="Group 336">
            <a:extLst>
              <a:ext uri="{FF2B5EF4-FFF2-40B4-BE49-F238E27FC236}">
                <a16:creationId xmlns:a16="http://schemas.microsoft.com/office/drawing/2014/main" id="{8429562E-C5FA-3C4F-C64E-325A94095E45}"/>
              </a:ext>
            </a:extLst>
          </p:cNvPr>
          <p:cNvGrpSpPr/>
          <p:nvPr/>
        </p:nvGrpSpPr>
        <p:grpSpPr>
          <a:xfrm>
            <a:off x="14374800" y="10093680"/>
            <a:ext cx="49140" cy="46440"/>
            <a:chOff x="0" y="0"/>
            <a:chExt cx="65520" cy="61920"/>
          </a:xfrm>
        </p:grpSpPr>
        <p:sp>
          <p:nvSpPr>
            <p:cNvPr id="195" name="Freeform 337">
              <a:extLst>
                <a:ext uri="{FF2B5EF4-FFF2-40B4-BE49-F238E27FC236}">
                  <a16:creationId xmlns:a16="http://schemas.microsoft.com/office/drawing/2014/main" id="{E0E0CD01-3135-25AC-BB52-837C93940D0F}"/>
                </a:ext>
              </a:extLst>
            </p:cNvPr>
            <p:cNvSpPr/>
            <p:nvPr/>
          </p:nvSpPr>
          <p:spPr>
            <a:xfrm>
              <a:off x="0" y="0"/>
              <a:ext cx="65532" cy="61976"/>
            </a:xfrm>
            <a:custGeom>
              <a:avLst/>
              <a:gdLst/>
              <a:ahLst/>
              <a:cxnLst/>
              <a:rect l="l" t="t" r="r" b="b"/>
              <a:pathLst>
                <a:path w="65532" h="61976">
                  <a:moveTo>
                    <a:pt x="31750" y="0"/>
                  </a:moveTo>
                  <a:cubicBezTo>
                    <a:pt x="17907" y="0"/>
                    <a:pt x="0" y="16002"/>
                    <a:pt x="0" y="29972"/>
                  </a:cubicBezTo>
                  <a:cubicBezTo>
                    <a:pt x="0" y="43942"/>
                    <a:pt x="17907" y="61976"/>
                    <a:pt x="31750" y="61976"/>
                  </a:cubicBezTo>
                  <a:cubicBezTo>
                    <a:pt x="47625" y="61976"/>
                    <a:pt x="65532" y="45974"/>
                    <a:pt x="65532" y="32004"/>
                  </a:cubicBezTo>
                  <a:cubicBezTo>
                    <a:pt x="65532" y="16002"/>
                    <a:pt x="47625" y="0"/>
                    <a:pt x="31750" y="0"/>
                  </a:cubicBezTo>
                  <a:close/>
                  <a:moveTo>
                    <a:pt x="13843" y="25908"/>
                  </a:moveTo>
                  <a:cubicBezTo>
                    <a:pt x="17780" y="21971"/>
                    <a:pt x="23749" y="13970"/>
                    <a:pt x="31750" y="11938"/>
                  </a:cubicBezTo>
                  <a:cubicBezTo>
                    <a:pt x="43688" y="9906"/>
                    <a:pt x="51562" y="17907"/>
                    <a:pt x="51562" y="31877"/>
                  </a:cubicBezTo>
                  <a:cubicBezTo>
                    <a:pt x="51562" y="43815"/>
                    <a:pt x="45593" y="49911"/>
                    <a:pt x="33655" y="49911"/>
                  </a:cubicBezTo>
                  <a:cubicBezTo>
                    <a:pt x="19812" y="49911"/>
                    <a:pt x="13843" y="43942"/>
                    <a:pt x="13843" y="259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6" name="Group 338">
            <a:extLst>
              <a:ext uri="{FF2B5EF4-FFF2-40B4-BE49-F238E27FC236}">
                <a16:creationId xmlns:a16="http://schemas.microsoft.com/office/drawing/2014/main" id="{1A5E2A41-C971-EBA6-DE15-9E76AD43D1AD}"/>
              </a:ext>
            </a:extLst>
          </p:cNvPr>
          <p:cNvGrpSpPr/>
          <p:nvPr/>
        </p:nvGrpSpPr>
        <p:grpSpPr>
          <a:xfrm>
            <a:off x="14374800" y="9750780"/>
            <a:ext cx="49140" cy="48060"/>
            <a:chOff x="0" y="0"/>
            <a:chExt cx="65520" cy="64080"/>
          </a:xfrm>
        </p:grpSpPr>
        <p:sp>
          <p:nvSpPr>
            <p:cNvPr id="197" name="Freeform 339">
              <a:extLst>
                <a:ext uri="{FF2B5EF4-FFF2-40B4-BE49-F238E27FC236}">
                  <a16:creationId xmlns:a16="http://schemas.microsoft.com/office/drawing/2014/main" id="{A855520F-A883-9967-266C-E54711144070}"/>
                </a:ext>
              </a:extLst>
            </p:cNvPr>
            <p:cNvSpPr/>
            <p:nvPr/>
          </p:nvSpPr>
          <p:spPr>
            <a:xfrm>
              <a:off x="0" y="0"/>
              <a:ext cx="65532" cy="64135"/>
            </a:xfrm>
            <a:custGeom>
              <a:avLst/>
              <a:gdLst/>
              <a:ahLst/>
              <a:cxnLst/>
              <a:rect l="l" t="t" r="r" b="b"/>
              <a:pathLst>
                <a:path w="65532" h="64135">
                  <a:moveTo>
                    <a:pt x="33782" y="64135"/>
                  </a:moveTo>
                  <a:cubicBezTo>
                    <a:pt x="45720" y="64135"/>
                    <a:pt x="65532" y="44069"/>
                    <a:pt x="65532" y="32131"/>
                  </a:cubicBezTo>
                  <a:cubicBezTo>
                    <a:pt x="65532" y="18034"/>
                    <a:pt x="47625" y="0"/>
                    <a:pt x="31750" y="0"/>
                  </a:cubicBezTo>
                  <a:cubicBezTo>
                    <a:pt x="17907" y="0"/>
                    <a:pt x="0" y="20066"/>
                    <a:pt x="0" y="32004"/>
                  </a:cubicBezTo>
                  <a:cubicBezTo>
                    <a:pt x="0" y="45974"/>
                    <a:pt x="19812" y="64008"/>
                    <a:pt x="33782" y="64008"/>
                  </a:cubicBezTo>
                  <a:close/>
                  <a:moveTo>
                    <a:pt x="27813" y="12065"/>
                  </a:moveTo>
                  <a:cubicBezTo>
                    <a:pt x="45720" y="12065"/>
                    <a:pt x="51689" y="20066"/>
                    <a:pt x="51689" y="32131"/>
                  </a:cubicBezTo>
                  <a:cubicBezTo>
                    <a:pt x="51689" y="44196"/>
                    <a:pt x="43688" y="50038"/>
                    <a:pt x="33782" y="50038"/>
                  </a:cubicBezTo>
                  <a:cubicBezTo>
                    <a:pt x="19939" y="50038"/>
                    <a:pt x="11938" y="44069"/>
                    <a:pt x="13970" y="29972"/>
                  </a:cubicBezTo>
                  <a:cubicBezTo>
                    <a:pt x="16002" y="21971"/>
                    <a:pt x="23876" y="16002"/>
                    <a:pt x="27813" y="119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8" name="Group 340">
            <a:extLst>
              <a:ext uri="{FF2B5EF4-FFF2-40B4-BE49-F238E27FC236}">
                <a16:creationId xmlns:a16="http://schemas.microsoft.com/office/drawing/2014/main" id="{DFB50254-A946-AF46-5CF4-1FC6EA3EA1DE}"/>
              </a:ext>
            </a:extLst>
          </p:cNvPr>
          <p:cNvGrpSpPr/>
          <p:nvPr/>
        </p:nvGrpSpPr>
        <p:grpSpPr>
          <a:xfrm>
            <a:off x="17361540" y="9261000"/>
            <a:ext cx="21600" cy="23760"/>
            <a:chOff x="0" y="0"/>
            <a:chExt cx="28800" cy="31680"/>
          </a:xfrm>
        </p:grpSpPr>
        <p:sp>
          <p:nvSpPr>
            <p:cNvPr id="199" name="Freeform 341">
              <a:extLst>
                <a:ext uri="{FF2B5EF4-FFF2-40B4-BE49-F238E27FC236}">
                  <a16:creationId xmlns:a16="http://schemas.microsoft.com/office/drawing/2014/main" id="{06C4AAA8-BC6C-68E1-43B6-EBD64CB88301}"/>
                </a:ext>
              </a:extLst>
            </p:cNvPr>
            <p:cNvSpPr/>
            <p:nvPr/>
          </p:nvSpPr>
          <p:spPr>
            <a:xfrm>
              <a:off x="0" y="0"/>
              <a:ext cx="28702" cy="31750"/>
            </a:xfrm>
            <a:custGeom>
              <a:avLst/>
              <a:gdLst/>
              <a:ahLst/>
              <a:cxnLst/>
              <a:rect l="l" t="t" r="r" b="b"/>
              <a:pathLst>
                <a:path w="28702" h="31750">
                  <a:moveTo>
                    <a:pt x="14351" y="31623"/>
                  </a:moveTo>
                  <a:cubicBezTo>
                    <a:pt x="20574" y="23749"/>
                    <a:pt x="28702" y="17780"/>
                    <a:pt x="28702" y="13843"/>
                  </a:cubicBezTo>
                  <a:cubicBezTo>
                    <a:pt x="28702" y="9906"/>
                    <a:pt x="20574" y="0"/>
                    <a:pt x="16510" y="0"/>
                  </a:cubicBezTo>
                  <a:cubicBezTo>
                    <a:pt x="10287" y="0"/>
                    <a:pt x="2032" y="7874"/>
                    <a:pt x="2032" y="11938"/>
                  </a:cubicBezTo>
                  <a:cubicBezTo>
                    <a:pt x="0" y="17907"/>
                    <a:pt x="8255" y="23876"/>
                    <a:pt x="14351" y="317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0" name="Group 342">
            <a:extLst>
              <a:ext uri="{FF2B5EF4-FFF2-40B4-BE49-F238E27FC236}">
                <a16:creationId xmlns:a16="http://schemas.microsoft.com/office/drawing/2014/main" id="{5EF55157-8FFA-3190-4478-7207630472B7}"/>
              </a:ext>
            </a:extLst>
          </p:cNvPr>
          <p:cNvGrpSpPr/>
          <p:nvPr/>
        </p:nvGrpSpPr>
        <p:grpSpPr>
          <a:xfrm>
            <a:off x="17717940" y="9256680"/>
            <a:ext cx="19440" cy="23760"/>
            <a:chOff x="0" y="0"/>
            <a:chExt cx="25920" cy="31680"/>
          </a:xfrm>
        </p:grpSpPr>
        <p:sp>
          <p:nvSpPr>
            <p:cNvPr id="201" name="Freeform 343">
              <a:extLst>
                <a:ext uri="{FF2B5EF4-FFF2-40B4-BE49-F238E27FC236}">
                  <a16:creationId xmlns:a16="http://schemas.microsoft.com/office/drawing/2014/main" id="{A8E6F98F-876F-0E7C-B231-F10DB85B4287}"/>
                </a:ext>
              </a:extLst>
            </p:cNvPr>
            <p:cNvSpPr/>
            <p:nvPr/>
          </p:nvSpPr>
          <p:spPr>
            <a:xfrm>
              <a:off x="0" y="0"/>
              <a:ext cx="25908" cy="31750"/>
            </a:xfrm>
            <a:custGeom>
              <a:avLst/>
              <a:gdLst/>
              <a:ahLst/>
              <a:cxnLst/>
              <a:rect l="l" t="t" r="r" b="b"/>
              <a:pathLst>
                <a:path w="25908" h="31750">
                  <a:moveTo>
                    <a:pt x="11938" y="0"/>
                  </a:moveTo>
                  <a:cubicBezTo>
                    <a:pt x="5969" y="9906"/>
                    <a:pt x="0" y="13843"/>
                    <a:pt x="0" y="19812"/>
                  </a:cubicBezTo>
                  <a:cubicBezTo>
                    <a:pt x="0" y="23749"/>
                    <a:pt x="8001" y="31750"/>
                    <a:pt x="11938" y="31750"/>
                  </a:cubicBezTo>
                  <a:cubicBezTo>
                    <a:pt x="17907" y="31750"/>
                    <a:pt x="23876" y="23876"/>
                    <a:pt x="25908" y="19812"/>
                  </a:cubicBezTo>
                  <a:cubicBezTo>
                    <a:pt x="25908" y="13843"/>
                    <a:pt x="17907" y="9906"/>
                    <a:pt x="1193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2" name="Group 344">
            <a:extLst>
              <a:ext uri="{FF2B5EF4-FFF2-40B4-BE49-F238E27FC236}">
                <a16:creationId xmlns:a16="http://schemas.microsoft.com/office/drawing/2014/main" id="{321494AA-9466-32F8-4F06-A69D035C97C3}"/>
              </a:ext>
            </a:extLst>
          </p:cNvPr>
          <p:cNvGrpSpPr/>
          <p:nvPr/>
        </p:nvGrpSpPr>
        <p:grpSpPr>
          <a:xfrm>
            <a:off x="14385600" y="10101240"/>
            <a:ext cx="28620" cy="29700"/>
            <a:chOff x="0" y="0"/>
            <a:chExt cx="38160" cy="39600"/>
          </a:xfrm>
        </p:grpSpPr>
        <p:sp>
          <p:nvSpPr>
            <p:cNvPr id="203" name="Freeform 345">
              <a:extLst>
                <a:ext uri="{FF2B5EF4-FFF2-40B4-BE49-F238E27FC236}">
                  <a16:creationId xmlns:a16="http://schemas.microsoft.com/office/drawing/2014/main" id="{CDEC0A96-993D-2A46-5B5C-2BFCB8661EA4}"/>
                </a:ext>
              </a:extLst>
            </p:cNvPr>
            <p:cNvSpPr/>
            <p:nvPr/>
          </p:nvSpPr>
          <p:spPr>
            <a:xfrm>
              <a:off x="0" y="0"/>
              <a:ext cx="38100" cy="39624"/>
            </a:xfrm>
            <a:custGeom>
              <a:avLst/>
              <a:gdLst/>
              <a:ahLst/>
              <a:cxnLst/>
              <a:rect l="l" t="t" r="r" b="b"/>
              <a:pathLst>
                <a:path w="38100" h="39624">
                  <a:moveTo>
                    <a:pt x="0" y="15875"/>
                  </a:moveTo>
                  <a:cubicBezTo>
                    <a:pt x="0" y="33655"/>
                    <a:pt x="5969" y="39624"/>
                    <a:pt x="20066" y="39624"/>
                  </a:cubicBezTo>
                  <a:cubicBezTo>
                    <a:pt x="32131" y="39624"/>
                    <a:pt x="38100" y="33655"/>
                    <a:pt x="38100" y="21844"/>
                  </a:cubicBezTo>
                  <a:cubicBezTo>
                    <a:pt x="38100" y="7874"/>
                    <a:pt x="30099" y="0"/>
                    <a:pt x="18034" y="2032"/>
                  </a:cubicBezTo>
                  <a:cubicBezTo>
                    <a:pt x="10033" y="3937"/>
                    <a:pt x="4064" y="11938"/>
                    <a:pt x="0" y="15875"/>
                  </a:cubicBezTo>
                  <a:close/>
                  <a:moveTo>
                    <a:pt x="20066" y="2032"/>
                  </a:moveTo>
                  <a:cubicBezTo>
                    <a:pt x="26035" y="9906"/>
                    <a:pt x="34163" y="15875"/>
                    <a:pt x="34163" y="19812"/>
                  </a:cubicBezTo>
                  <a:cubicBezTo>
                    <a:pt x="32131" y="25781"/>
                    <a:pt x="24130" y="31750"/>
                    <a:pt x="20066" y="35687"/>
                  </a:cubicBezTo>
                  <a:cubicBezTo>
                    <a:pt x="14097" y="31623"/>
                    <a:pt x="8001" y="25781"/>
                    <a:pt x="5969" y="19812"/>
                  </a:cubicBezTo>
                  <a:cubicBezTo>
                    <a:pt x="5969" y="15875"/>
                    <a:pt x="12065" y="9906"/>
                    <a:pt x="20066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4" name="Group 346">
            <a:extLst>
              <a:ext uri="{FF2B5EF4-FFF2-40B4-BE49-F238E27FC236}">
                <a16:creationId xmlns:a16="http://schemas.microsoft.com/office/drawing/2014/main" id="{59C310AB-214F-6F68-4469-5E7F05946B94}"/>
              </a:ext>
            </a:extLst>
          </p:cNvPr>
          <p:cNvGrpSpPr/>
          <p:nvPr/>
        </p:nvGrpSpPr>
        <p:grpSpPr>
          <a:xfrm>
            <a:off x="14384520" y="9759420"/>
            <a:ext cx="30240" cy="28620"/>
            <a:chOff x="0" y="0"/>
            <a:chExt cx="40320" cy="38160"/>
          </a:xfrm>
        </p:grpSpPr>
        <p:sp>
          <p:nvSpPr>
            <p:cNvPr id="205" name="Freeform 347">
              <a:extLst>
                <a:ext uri="{FF2B5EF4-FFF2-40B4-BE49-F238E27FC236}">
                  <a16:creationId xmlns:a16="http://schemas.microsoft.com/office/drawing/2014/main" id="{2767A4D4-43B8-28A5-3F4A-6170CBA755C5}"/>
                </a:ext>
              </a:extLst>
            </p:cNvPr>
            <p:cNvSpPr/>
            <p:nvPr/>
          </p:nvSpPr>
          <p:spPr>
            <a:xfrm>
              <a:off x="0" y="0"/>
              <a:ext cx="40386" cy="38100"/>
            </a:xfrm>
            <a:custGeom>
              <a:avLst/>
              <a:gdLst/>
              <a:ahLst/>
              <a:cxnLst/>
              <a:rect l="l" t="t" r="r" b="b"/>
              <a:pathLst>
                <a:path w="40386" h="38100">
                  <a:moveTo>
                    <a:pt x="16129" y="0"/>
                  </a:moveTo>
                  <a:cubicBezTo>
                    <a:pt x="12065" y="4064"/>
                    <a:pt x="4064" y="10033"/>
                    <a:pt x="2032" y="18034"/>
                  </a:cubicBezTo>
                  <a:cubicBezTo>
                    <a:pt x="0" y="32131"/>
                    <a:pt x="8001" y="38100"/>
                    <a:pt x="22225" y="38100"/>
                  </a:cubicBezTo>
                  <a:cubicBezTo>
                    <a:pt x="32258" y="38100"/>
                    <a:pt x="40386" y="32131"/>
                    <a:pt x="40386" y="20066"/>
                  </a:cubicBezTo>
                  <a:cubicBezTo>
                    <a:pt x="40386" y="8001"/>
                    <a:pt x="34290" y="0"/>
                    <a:pt x="16129" y="0"/>
                  </a:cubicBezTo>
                  <a:close/>
                  <a:moveTo>
                    <a:pt x="20193" y="38100"/>
                  </a:moveTo>
                  <a:cubicBezTo>
                    <a:pt x="14097" y="30099"/>
                    <a:pt x="8001" y="24130"/>
                    <a:pt x="8001" y="20066"/>
                  </a:cubicBezTo>
                  <a:cubicBezTo>
                    <a:pt x="8001" y="14097"/>
                    <a:pt x="16129" y="5969"/>
                    <a:pt x="22225" y="5969"/>
                  </a:cubicBezTo>
                  <a:cubicBezTo>
                    <a:pt x="26289" y="5969"/>
                    <a:pt x="36322" y="13970"/>
                    <a:pt x="36322" y="18034"/>
                  </a:cubicBezTo>
                  <a:cubicBezTo>
                    <a:pt x="34290" y="24003"/>
                    <a:pt x="28321" y="30099"/>
                    <a:pt x="20193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6" name="Group 348">
            <a:extLst>
              <a:ext uri="{FF2B5EF4-FFF2-40B4-BE49-F238E27FC236}">
                <a16:creationId xmlns:a16="http://schemas.microsoft.com/office/drawing/2014/main" id="{D484F422-A057-C77C-82D5-F1CAE51001A1}"/>
              </a:ext>
            </a:extLst>
          </p:cNvPr>
          <p:cNvGrpSpPr/>
          <p:nvPr/>
        </p:nvGrpSpPr>
        <p:grpSpPr>
          <a:xfrm>
            <a:off x="14389920" y="10102320"/>
            <a:ext cx="21060" cy="25920"/>
            <a:chOff x="0" y="0"/>
            <a:chExt cx="28080" cy="34560"/>
          </a:xfrm>
        </p:grpSpPr>
        <p:sp>
          <p:nvSpPr>
            <p:cNvPr id="207" name="Freeform 349">
              <a:extLst>
                <a:ext uri="{FF2B5EF4-FFF2-40B4-BE49-F238E27FC236}">
                  <a16:creationId xmlns:a16="http://schemas.microsoft.com/office/drawing/2014/main" id="{5F515E1A-A249-9DB6-3545-99EFC83BEF2C}"/>
                </a:ext>
              </a:extLst>
            </p:cNvPr>
            <p:cNvSpPr/>
            <p:nvPr/>
          </p:nvSpPr>
          <p:spPr>
            <a:xfrm>
              <a:off x="0" y="0"/>
              <a:ext cx="28194" cy="34544"/>
            </a:xfrm>
            <a:custGeom>
              <a:avLst/>
              <a:gdLst/>
              <a:ahLst/>
              <a:cxnLst/>
              <a:rect l="l" t="t" r="r" b="b"/>
              <a:pathLst>
                <a:path w="28194" h="34544">
                  <a:moveTo>
                    <a:pt x="14097" y="0"/>
                  </a:moveTo>
                  <a:cubicBezTo>
                    <a:pt x="5969" y="8128"/>
                    <a:pt x="0" y="14224"/>
                    <a:pt x="0" y="18288"/>
                  </a:cubicBezTo>
                  <a:cubicBezTo>
                    <a:pt x="2032" y="24384"/>
                    <a:pt x="8001" y="30480"/>
                    <a:pt x="14097" y="34544"/>
                  </a:cubicBezTo>
                  <a:cubicBezTo>
                    <a:pt x="18161" y="30480"/>
                    <a:pt x="26162" y="24384"/>
                    <a:pt x="28194" y="18288"/>
                  </a:cubicBezTo>
                  <a:cubicBezTo>
                    <a:pt x="28194" y="14224"/>
                    <a:pt x="20193" y="8128"/>
                    <a:pt x="140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8" name="Group 350">
            <a:extLst>
              <a:ext uri="{FF2B5EF4-FFF2-40B4-BE49-F238E27FC236}">
                <a16:creationId xmlns:a16="http://schemas.microsoft.com/office/drawing/2014/main" id="{DE3BB72F-D9B7-4A78-F50C-9287A0DB0002}"/>
              </a:ext>
            </a:extLst>
          </p:cNvPr>
          <p:cNvGrpSpPr/>
          <p:nvPr/>
        </p:nvGrpSpPr>
        <p:grpSpPr>
          <a:xfrm>
            <a:off x="14389920" y="9763740"/>
            <a:ext cx="21060" cy="23760"/>
            <a:chOff x="0" y="0"/>
            <a:chExt cx="28080" cy="31680"/>
          </a:xfrm>
        </p:grpSpPr>
        <p:sp>
          <p:nvSpPr>
            <p:cNvPr id="209" name="Freeform 351">
              <a:extLst>
                <a:ext uri="{FF2B5EF4-FFF2-40B4-BE49-F238E27FC236}">
                  <a16:creationId xmlns:a16="http://schemas.microsoft.com/office/drawing/2014/main" id="{F00426D5-EADE-AB03-F040-35D158026F4C}"/>
                </a:ext>
              </a:extLst>
            </p:cNvPr>
            <p:cNvSpPr/>
            <p:nvPr/>
          </p:nvSpPr>
          <p:spPr>
            <a:xfrm>
              <a:off x="0" y="0"/>
              <a:ext cx="28067" cy="31623"/>
            </a:xfrm>
            <a:custGeom>
              <a:avLst/>
              <a:gdLst/>
              <a:ahLst/>
              <a:cxnLst/>
              <a:rect l="l" t="t" r="r" b="b"/>
              <a:pathLst>
                <a:path w="28067" h="31623">
                  <a:moveTo>
                    <a:pt x="12065" y="31623"/>
                  </a:moveTo>
                  <a:cubicBezTo>
                    <a:pt x="20066" y="23749"/>
                    <a:pt x="26035" y="17780"/>
                    <a:pt x="28067" y="11938"/>
                  </a:cubicBezTo>
                  <a:cubicBezTo>
                    <a:pt x="28067" y="7874"/>
                    <a:pt x="18034" y="0"/>
                    <a:pt x="14097" y="0"/>
                  </a:cubicBezTo>
                  <a:cubicBezTo>
                    <a:pt x="8001" y="0"/>
                    <a:pt x="0" y="7874"/>
                    <a:pt x="0" y="13843"/>
                  </a:cubicBezTo>
                  <a:cubicBezTo>
                    <a:pt x="0" y="17780"/>
                    <a:pt x="5969" y="23749"/>
                    <a:pt x="12065" y="3162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0" name="Group 100">
            <a:extLst>
              <a:ext uri="{FF2B5EF4-FFF2-40B4-BE49-F238E27FC236}">
                <a16:creationId xmlns:a16="http://schemas.microsoft.com/office/drawing/2014/main" id="{3D8DDE2F-7597-CD78-39F4-219400D227CD}"/>
              </a:ext>
            </a:extLst>
          </p:cNvPr>
          <p:cNvGrpSpPr/>
          <p:nvPr/>
        </p:nvGrpSpPr>
        <p:grpSpPr>
          <a:xfrm>
            <a:off x="11620800" y="313194"/>
            <a:ext cx="6218640" cy="723060"/>
            <a:chOff x="0" y="0"/>
            <a:chExt cx="8291520" cy="964080"/>
          </a:xfrm>
        </p:grpSpPr>
        <p:sp>
          <p:nvSpPr>
            <p:cNvPr id="211" name="Freeform 101">
              <a:extLst>
                <a:ext uri="{FF2B5EF4-FFF2-40B4-BE49-F238E27FC236}">
                  <a16:creationId xmlns:a16="http://schemas.microsoft.com/office/drawing/2014/main" id="{66F09F68-5A55-4647-EEE3-4FDEBEC86846}"/>
                </a:ext>
              </a:extLst>
            </p:cNvPr>
            <p:cNvSpPr/>
            <p:nvPr/>
          </p:nvSpPr>
          <p:spPr>
            <a:xfrm>
              <a:off x="0" y="0"/>
              <a:ext cx="8291576" cy="964057"/>
            </a:xfrm>
            <a:custGeom>
              <a:avLst/>
              <a:gdLst/>
              <a:ahLst/>
              <a:cxnLst/>
              <a:rect l="l" t="t" r="r" b="b"/>
              <a:pathLst>
                <a:path w="8291576" h="964057">
                  <a:moveTo>
                    <a:pt x="8291576" y="0"/>
                  </a:moveTo>
                  <a:lnTo>
                    <a:pt x="0" y="0"/>
                  </a:lnTo>
                  <a:lnTo>
                    <a:pt x="0" y="964057"/>
                  </a:lnTo>
                  <a:lnTo>
                    <a:pt x="8291576" y="964057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212" name="Group 102">
            <a:extLst>
              <a:ext uri="{FF2B5EF4-FFF2-40B4-BE49-F238E27FC236}">
                <a16:creationId xmlns:a16="http://schemas.microsoft.com/office/drawing/2014/main" id="{499B7103-89EC-DB76-CA19-9460437113D5}"/>
              </a:ext>
            </a:extLst>
          </p:cNvPr>
          <p:cNvGrpSpPr/>
          <p:nvPr/>
        </p:nvGrpSpPr>
        <p:grpSpPr>
          <a:xfrm>
            <a:off x="17525160" y="313194"/>
            <a:ext cx="260820" cy="723060"/>
            <a:chOff x="0" y="0"/>
            <a:chExt cx="347760" cy="964080"/>
          </a:xfrm>
        </p:grpSpPr>
        <p:sp>
          <p:nvSpPr>
            <p:cNvPr id="213" name="Freeform 103">
              <a:extLst>
                <a:ext uri="{FF2B5EF4-FFF2-40B4-BE49-F238E27FC236}">
                  <a16:creationId xmlns:a16="http://schemas.microsoft.com/office/drawing/2014/main" id="{9460ABCD-E7BE-41B6-B831-C12AA46B31E8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4" name="Group 104">
            <a:extLst>
              <a:ext uri="{FF2B5EF4-FFF2-40B4-BE49-F238E27FC236}">
                <a16:creationId xmlns:a16="http://schemas.microsoft.com/office/drawing/2014/main" id="{91467BBB-AC3E-B3F6-00D9-35FF6E67D783}"/>
              </a:ext>
            </a:extLst>
          </p:cNvPr>
          <p:cNvGrpSpPr/>
          <p:nvPr/>
        </p:nvGrpSpPr>
        <p:grpSpPr>
          <a:xfrm rot="5400000">
            <a:off x="17432820" y="499494"/>
            <a:ext cx="935820" cy="349920"/>
            <a:chOff x="0" y="0"/>
            <a:chExt cx="1247760" cy="466560"/>
          </a:xfrm>
        </p:grpSpPr>
        <p:sp>
          <p:nvSpPr>
            <p:cNvPr id="215" name="Freeform 105">
              <a:extLst>
                <a:ext uri="{FF2B5EF4-FFF2-40B4-BE49-F238E27FC236}">
                  <a16:creationId xmlns:a16="http://schemas.microsoft.com/office/drawing/2014/main" id="{2CD86B72-9C20-1E82-F8B6-F8E0720F34CE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16" name="Group 106">
            <a:extLst>
              <a:ext uri="{FF2B5EF4-FFF2-40B4-BE49-F238E27FC236}">
                <a16:creationId xmlns:a16="http://schemas.microsoft.com/office/drawing/2014/main" id="{48022830-31BC-E2A1-59CC-AD7D9DFDA558}"/>
              </a:ext>
            </a:extLst>
          </p:cNvPr>
          <p:cNvGrpSpPr/>
          <p:nvPr/>
        </p:nvGrpSpPr>
        <p:grpSpPr>
          <a:xfrm rot="-10800000">
            <a:off x="11674800" y="313194"/>
            <a:ext cx="260820" cy="723060"/>
            <a:chOff x="0" y="0"/>
            <a:chExt cx="347760" cy="964080"/>
          </a:xfrm>
        </p:grpSpPr>
        <p:sp>
          <p:nvSpPr>
            <p:cNvPr id="217" name="Freeform 107">
              <a:extLst>
                <a:ext uri="{FF2B5EF4-FFF2-40B4-BE49-F238E27FC236}">
                  <a16:creationId xmlns:a16="http://schemas.microsoft.com/office/drawing/2014/main" id="{DBC6BE0E-19DE-6C40-A58F-5FD45CE07D9D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8" name="Group 108">
            <a:extLst>
              <a:ext uri="{FF2B5EF4-FFF2-40B4-BE49-F238E27FC236}">
                <a16:creationId xmlns:a16="http://schemas.microsoft.com/office/drawing/2014/main" id="{36F40507-C179-6CD3-5512-588ABA6FEF02}"/>
              </a:ext>
            </a:extLst>
          </p:cNvPr>
          <p:cNvGrpSpPr/>
          <p:nvPr/>
        </p:nvGrpSpPr>
        <p:grpSpPr>
          <a:xfrm rot="-5400000">
            <a:off x="11091060" y="500034"/>
            <a:ext cx="935820" cy="349920"/>
            <a:chOff x="0" y="0"/>
            <a:chExt cx="1247760" cy="466560"/>
          </a:xfrm>
        </p:grpSpPr>
        <p:sp>
          <p:nvSpPr>
            <p:cNvPr id="219" name="Freeform 109">
              <a:extLst>
                <a:ext uri="{FF2B5EF4-FFF2-40B4-BE49-F238E27FC236}">
                  <a16:creationId xmlns:a16="http://schemas.microsoft.com/office/drawing/2014/main" id="{5AC2E0DC-CAE7-50D4-E6B7-AB7D9D5A0D24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20" name="Group 110">
            <a:extLst>
              <a:ext uri="{FF2B5EF4-FFF2-40B4-BE49-F238E27FC236}">
                <a16:creationId xmlns:a16="http://schemas.microsoft.com/office/drawing/2014/main" id="{F5FD285B-5393-4A85-BDB1-563FDC8342CE}"/>
              </a:ext>
            </a:extLst>
          </p:cNvPr>
          <p:cNvGrpSpPr/>
          <p:nvPr/>
        </p:nvGrpSpPr>
        <p:grpSpPr>
          <a:xfrm>
            <a:off x="12547440" y="240834"/>
            <a:ext cx="857520" cy="867780"/>
            <a:chOff x="0" y="0"/>
            <a:chExt cx="1143360" cy="1157040"/>
          </a:xfrm>
        </p:grpSpPr>
        <p:sp>
          <p:nvSpPr>
            <p:cNvPr id="221" name="Freeform 111">
              <a:extLst>
                <a:ext uri="{FF2B5EF4-FFF2-40B4-BE49-F238E27FC236}">
                  <a16:creationId xmlns:a16="http://schemas.microsoft.com/office/drawing/2014/main" id="{21686C4E-C0EC-136C-6518-1C012C74AA79}"/>
                </a:ext>
              </a:extLst>
            </p:cNvPr>
            <p:cNvSpPr/>
            <p:nvPr/>
          </p:nvSpPr>
          <p:spPr>
            <a:xfrm>
              <a:off x="127" y="127"/>
              <a:ext cx="1143254" cy="1156843"/>
            </a:xfrm>
            <a:custGeom>
              <a:avLst/>
              <a:gdLst/>
              <a:ahLst/>
              <a:cxnLst/>
              <a:rect l="l" t="t" r="r" b="b"/>
              <a:pathLst>
                <a:path w="1143254" h="1156843">
                  <a:moveTo>
                    <a:pt x="122936" y="0"/>
                  </a:moveTo>
                  <a:lnTo>
                    <a:pt x="0" y="120015"/>
                  </a:lnTo>
                  <a:lnTo>
                    <a:pt x="1020318" y="1156843"/>
                  </a:lnTo>
                  <a:lnTo>
                    <a:pt x="1143254" y="1036701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2" name="Group 112">
            <a:extLst>
              <a:ext uri="{FF2B5EF4-FFF2-40B4-BE49-F238E27FC236}">
                <a16:creationId xmlns:a16="http://schemas.microsoft.com/office/drawing/2014/main" id="{E1F2F160-5C8C-ABAB-7674-9408ECC63FC6}"/>
              </a:ext>
            </a:extLst>
          </p:cNvPr>
          <p:cNvGrpSpPr/>
          <p:nvPr/>
        </p:nvGrpSpPr>
        <p:grpSpPr>
          <a:xfrm>
            <a:off x="12542040" y="246234"/>
            <a:ext cx="867780" cy="857520"/>
            <a:chOff x="0" y="0"/>
            <a:chExt cx="1157040" cy="1143360"/>
          </a:xfrm>
        </p:grpSpPr>
        <p:sp>
          <p:nvSpPr>
            <p:cNvPr id="223" name="Freeform 113">
              <a:extLst>
                <a:ext uri="{FF2B5EF4-FFF2-40B4-BE49-F238E27FC236}">
                  <a16:creationId xmlns:a16="http://schemas.microsoft.com/office/drawing/2014/main" id="{3E800F50-65E6-B762-15D0-F989270DDD97}"/>
                </a:ext>
              </a:extLst>
            </p:cNvPr>
            <p:cNvSpPr/>
            <p:nvPr/>
          </p:nvSpPr>
          <p:spPr>
            <a:xfrm>
              <a:off x="127" y="127"/>
              <a:ext cx="1156843" cy="1143254"/>
            </a:xfrm>
            <a:custGeom>
              <a:avLst/>
              <a:gdLst/>
              <a:ahLst/>
              <a:cxnLst/>
              <a:rect l="l" t="t" r="r" b="b"/>
              <a:pathLst>
                <a:path w="1156843" h="1143254">
                  <a:moveTo>
                    <a:pt x="1036701" y="0"/>
                  </a:moveTo>
                  <a:lnTo>
                    <a:pt x="0" y="1023112"/>
                  </a:lnTo>
                  <a:lnTo>
                    <a:pt x="120142" y="1143254"/>
                  </a:lnTo>
                  <a:lnTo>
                    <a:pt x="1156843" y="122936"/>
                  </a:lnTo>
                  <a:lnTo>
                    <a:pt x="1036701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4" name="Group 114">
            <a:extLst>
              <a:ext uri="{FF2B5EF4-FFF2-40B4-BE49-F238E27FC236}">
                <a16:creationId xmlns:a16="http://schemas.microsoft.com/office/drawing/2014/main" id="{4D9491D8-FD26-1A1D-BE93-4EEA1CDE7843}"/>
              </a:ext>
            </a:extLst>
          </p:cNvPr>
          <p:cNvGrpSpPr/>
          <p:nvPr/>
        </p:nvGrpSpPr>
        <p:grpSpPr>
          <a:xfrm>
            <a:off x="12908160" y="129054"/>
            <a:ext cx="136080" cy="1091880"/>
            <a:chOff x="0" y="0"/>
            <a:chExt cx="181440" cy="1455840"/>
          </a:xfrm>
        </p:grpSpPr>
        <p:sp>
          <p:nvSpPr>
            <p:cNvPr id="225" name="Freeform 115">
              <a:extLst>
                <a:ext uri="{FF2B5EF4-FFF2-40B4-BE49-F238E27FC236}">
                  <a16:creationId xmlns:a16="http://schemas.microsoft.com/office/drawing/2014/main" id="{FFE6BF46-837C-FAFA-8B6E-A64F9993DCFA}"/>
                </a:ext>
              </a:extLst>
            </p:cNvPr>
            <p:cNvSpPr/>
            <p:nvPr/>
          </p:nvSpPr>
          <p:spPr>
            <a:xfrm>
              <a:off x="0" y="0"/>
              <a:ext cx="181483" cy="1455801"/>
            </a:xfrm>
            <a:custGeom>
              <a:avLst/>
              <a:gdLst/>
              <a:ahLst/>
              <a:cxnLst/>
              <a:rect l="l" t="t" r="r" b="b"/>
              <a:pathLst>
                <a:path w="181483" h="1455801">
                  <a:moveTo>
                    <a:pt x="11176" y="0"/>
                  </a:moveTo>
                  <a:lnTo>
                    <a:pt x="0" y="1453007"/>
                  </a:lnTo>
                  <a:lnTo>
                    <a:pt x="170307" y="1455801"/>
                  </a:lnTo>
                  <a:lnTo>
                    <a:pt x="181483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6" name="Group 116">
            <a:extLst>
              <a:ext uri="{FF2B5EF4-FFF2-40B4-BE49-F238E27FC236}">
                <a16:creationId xmlns:a16="http://schemas.microsoft.com/office/drawing/2014/main" id="{7BA4326E-EBBB-AA8C-4CEF-70B010261FDE}"/>
              </a:ext>
            </a:extLst>
          </p:cNvPr>
          <p:cNvGrpSpPr/>
          <p:nvPr/>
        </p:nvGrpSpPr>
        <p:grpSpPr>
          <a:xfrm>
            <a:off x="12430260" y="606954"/>
            <a:ext cx="1091880" cy="136080"/>
            <a:chOff x="0" y="0"/>
            <a:chExt cx="1455840" cy="181440"/>
          </a:xfrm>
        </p:grpSpPr>
        <p:sp>
          <p:nvSpPr>
            <p:cNvPr id="227" name="Freeform 117">
              <a:extLst>
                <a:ext uri="{FF2B5EF4-FFF2-40B4-BE49-F238E27FC236}">
                  <a16:creationId xmlns:a16="http://schemas.microsoft.com/office/drawing/2014/main" id="{6BF1ED14-8A35-6515-7DFF-0823E7A387D3}"/>
                </a:ext>
              </a:extLst>
            </p:cNvPr>
            <p:cNvSpPr/>
            <p:nvPr/>
          </p:nvSpPr>
          <p:spPr>
            <a:xfrm>
              <a:off x="0" y="0"/>
              <a:ext cx="1455801" cy="181483"/>
            </a:xfrm>
            <a:custGeom>
              <a:avLst/>
              <a:gdLst/>
              <a:ahLst/>
              <a:cxnLst/>
              <a:rect l="l" t="t" r="r" b="b"/>
              <a:pathLst>
                <a:path w="1455801" h="181483">
                  <a:moveTo>
                    <a:pt x="2794" y="0"/>
                  </a:moveTo>
                  <a:lnTo>
                    <a:pt x="0" y="170307"/>
                  </a:lnTo>
                  <a:lnTo>
                    <a:pt x="1453007" y="181483"/>
                  </a:lnTo>
                  <a:lnTo>
                    <a:pt x="1455801" y="11176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8" name="Group 118">
            <a:extLst>
              <a:ext uri="{FF2B5EF4-FFF2-40B4-BE49-F238E27FC236}">
                <a16:creationId xmlns:a16="http://schemas.microsoft.com/office/drawing/2014/main" id="{FDB1750A-BC52-CB6A-1C7E-29EE60D2FF60}"/>
              </a:ext>
            </a:extLst>
          </p:cNvPr>
          <p:cNvGrpSpPr/>
          <p:nvPr/>
        </p:nvGrpSpPr>
        <p:grpSpPr>
          <a:xfrm>
            <a:off x="12692160" y="390954"/>
            <a:ext cx="568080" cy="568080"/>
            <a:chOff x="0" y="0"/>
            <a:chExt cx="757440" cy="757440"/>
          </a:xfrm>
        </p:grpSpPr>
        <p:sp>
          <p:nvSpPr>
            <p:cNvPr id="229" name="Freeform 119">
              <a:extLst>
                <a:ext uri="{FF2B5EF4-FFF2-40B4-BE49-F238E27FC236}">
                  <a16:creationId xmlns:a16="http://schemas.microsoft.com/office/drawing/2014/main" id="{07326B03-FB70-E5A4-790F-4D9EAA8F26DA}"/>
                </a:ext>
              </a:extLst>
            </p:cNvPr>
            <p:cNvSpPr/>
            <p:nvPr/>
          </p:nvSpPr>
          <p:spPr>
            <a:xfrm>
              <a:off x="0" y="0"/>
              <a:ext cx="757428" cy="757428"/>
            </a:xfrm>
            <a:custGeom>
              <a:avLst/>
              <a:gdLst/>
              <a:ahLst/>
              <a:cxnLst/>
              <a:rect l="l" t="t" r="r" b="b"/>
              <a:pathLst>
                <a:path w="757428" h="757428">
                  <a:moveTo>
                    <a:pt x="377317" y="0"/>
                  </a:moveTo>
                  <a:cubicBezTo>
                    <a:pt x="167640" y="0"/>
                    <a:pt x="0" y="167640"/>
                    <a:pt x="0" y="377317"/>
                  </a:cubicBezTo>
                  <a:cubicBezTo>
                    <a:pt x="0" y="586994"/>
                    <a:pt x="167640" y="757428"/>
                    <a:pt x="377317" y="757428"/>
                  </a:cubicBezTo>
                  <a:cubicBezTo>
                    <a:pt x="586994" y="757428"/>
                    <a:pt x="757428" y="586994"/>
                    <a:pt x="757428" y="377317"/>
                  </a:cubicBezTo>
                  <a:cubicBezTo>
                    <a:pt x="757428" y="167640"/>
                    <a:pt x="586994" y="0"/>
                    <a:pt x="37731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0" name="Group 120">
            <a:extLst>
              <a:ext uri="{FF2B5EF4-FFF2-40B4-BE49-F238E27FC236}">
                <a16:creationId xmlns:a16="http://schemas.microsoft.com/office/drawing/2014/main" id="{E53ACD3E-BC8D-0C8F-5FB4-B206E86E382B}"/>
              </a:ext>
            </a:extLst>
          </p:cNvPr>
          <p:cNvGrpSpPr/>
          <p:nvPr/>
        </p:nvGrpSpPr>
        <p:grpSpPr>
          <a:xfrm>
            <a:off x="12810420" y="509214"/>
            <a:ext cx="331020" cy="331020"/>
            <a:chOff x="0" y="0"/>
            <a:chExt cx="441360" cy="441360"/>
          </a:xfrm>
        </p:grpSpPr>
        <p:sp>
          <p:nvSpPr>
            <p:cNvPr id="231" name="Freeform 121">
              <a:extLst>
                <a:ext uri="{FF2B5EF4-FFF2-40B4-BE49-F238E27FC236}">
                  <a16:creationId xmlns:a16="http://schemas.microsoft.com/office/drawing/2014/main" id="{CB84E51D-2178-2DDA-5158-745C7866726B}"/>
                </a:ext>
              </a:extLst>
            </p:cNvPr>
            <p:cNvSpPr/>
            <p:nvPr/>
          </p:nvSpPr>
          <p:spPr>
            <a:xfrm>
              <a:off x="127" y="127"/>
              <a:ext cx="441198" cy="441198"/>
            </a:xfrm>
            <a:custGeom>
              <a:avLst/>
              <a:gdLst/>
              <a:ahLst/>
              <a:cxnLst/>
              <a:rect l="l" t="t" r="r" b="b"/>
              <a:pathLst>
                <a:path w="441198" h="441198">
                  <a:moveTo>
                    <a:pt x="220599" y="0"/>
                  </a:moveTo>
                  <a:cubicBezTo>
                    <a:pt x="97663" y="0"/>
                    <a:pt x="0" y="97663"/>
                    <a:pt x="0" y="220599"/>
                  </a:cubicBezTo>
                  <a:cubicBezTo>
                    <a:pt x="0" y="343535"/>
                    <a:pt x="97663" y="441198"/>
                    <a:pt x="220599" y="441198"/>
                  </a:cubicBezTo>
                  <a:cubicBezTo>
                    <a:pt x="343535" y="441198"/>
                    <a:pt x="441198" y="343535"/>
                    <a:pt x="441198" y="220599"/>
                  </a:cubicBezTo>
                  <a:cubicBezTo>
                    <a:pt x="441198" y="97663"/>
                    <a:pt x="343408" y="0"/>
                    <a:pt x="220599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32" name="Group 122">
            <a:extLst>
              <a:ext uri="{FF2B5EF4-FFF2-40B4-BE49-F238E27FC236}">
                <a16:creationId xmlns:a16="http://schemas.microsoft.com/office/drawing/2014/main" id="{E1E94E56-1784-A554-EE06-34E04AB611BB}"/>
              </a:ext>
            </a:extLst>
          </p:cNvPr>
          <p:cNvGrpSpPr/>
          <p:nvPr/>
        </p:nvGrpSpPr>
        <p:grpSpPr>
          <a:xfrm>
            <a:off x="12363300" y="62094"/>
            <a:ext cx="1225800" cy="1225800"/>
            <a:chOff x="0" y="0"/>
            <a:chExt cx="1634400" cy="1634400"/>
          </a:xfrm>
        </p:grpSpPr>
        <p:sp>
          <p:nvSpPr>
            <p:cNvPr id="233" name="Freeform 123">
              <a:extLst>
                <a:ext uri="{FF2B5EF4-FFF2-40B4-BE49-F238E27FC236}">
                  <a16:creationId xmlns:a16="http://schemas.microsoft.com/office/drawing/2014/main" id="{F45A24E0-3790-1F61-B363-2D6EBDF8ED57}"/>
                </a:ext>
              </a:extLst>
            </p:cNvPr>
            <p:cNvSpPr/>
            <p:nvPr/>
          </p:nvSpPr>
          <p:spPr>
            <a:xfrm>
              <a:off x="0" y="-1651"/>
              <a:ext cx="1637665" cy="1640967"/>
            </a:xfrm>
            <a:custGeom>
              <a:avLst/>
              <a:gdLst/>
              <a:ahLst/>
              <a:cxnLst/>
              <a:rect l="l" t="t" r="r" b="b"/>
              <a:pathLst>
                <a:path w="1637665" h="1640967">
                  <a:moveTo>
                    <a:pt x="0" y="818896"/>
                  </a:moveTo>
                  <a:cubicBezTo>
                    <a:pt x="0" y="368681"/>
                    <a:pt x="364109" y="3302"/>
                    <a:pt x="814197" y="1651"/>
                  </a:cubicBezTo>
                  <a:cubicBezTo>
                    <a:pt x="1264285" y="0"/>
                    <a:pt x="1631061" y="362712"/>
                    <a:pt x="1634363" y="812927"/>
                  </a:cubicBezTo>
                  <a:cubicBezTo>
                    <a:pt x="1637665" y="1263142"/>
                    <a:pt x="1276223" y="1631061"/>
                    <a:pt x="826135" y="1636014"/>
                  </a:cubicBezTo>
                  <a:cubicBezTo>
                    <a:pt x="376047" y="1640967"/>
                    <a:pt x="6604" y="1280795"/>
                    <a:pt x="127" y="830707"/>
                  </a:cubicBezTo>
                  <a:close/>
                  <a:moveTo>
                    <a:pt x="153035" y="830707"/>
                  </a:moveTo>
                  <a:cubicBezTo>
                    <a:pt x="153035" y="1196721"/>
                    <a:pt x="448945" y="1493774"/>
                    <a:pt x="814959" y="1495044"/>
                  </a:cubicBezTo>
                  <a:cubicBezTo>
                    <a:pt x="1180973" y="1496314"/>
                    <a:pt x="1479042" y="1201547"/>
                    <a:pt x="1481709" y="835533"/>
                  </a:cubicBezTo>
                  <a:cubicBezTo>
                    <a:pt x="1484376" y="469519"/>
                    <a:pt x="1190371" y="158496"/>
                    <a:pt x="824484" y="154559"/>
                  </a:cubicBezTo>
                  <a:cubicBezTo>
                    <a:pt x="458597" y="150622"/>
                    <a:pt x="158242" y="443230"/>
                    <a:pt x="152908" y="809244"/>
                  </a:cubicBezTo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4" name="Group 4">
            <a:extLst>
              <a:ext uri="{FF2B5EF4-FFF2-40B4-BE49-F238E27FC236}">
                <a16:creationId xmlns:a16="http://schemas.microsoft.com/office/drawing/2014/main" id="{6393A468-DEC1-9435-32C7-78E500E02EE9}"/>
              </a:ext>
            </a:extLst>
          </p:cNvPr>
          <p:cNvGrpSpPr/>
          <p:nvPr/>
        </p:nvGrpSpPr>
        <p:grpSpPr>
          <a:xfrm>
            <a:off x="23587" y="9239928"/>
            <a:ext cx="663120" cy="857520"/>
            <a:chOff x="0" y="0"/>
            <a:chExt cx="884160" cy="1143360"/>
          </a:xfrm>
        </p:grpSpPr>
        <p:sp>
          <p:nvSpPr>
            <p:cNvPr id="235" name="Freeform 5">
              <a:extLst>
                <a:ext uri="{FF2B5EF4-FFF2-40B4-BE49-F238E27FC236}">
                  <a16:creationId xmlns:a16="http://schemas.microsoft.com/office/drawing/2014/main" id="{4088AB33-1E1A-0A05-B814-C85AE9CBAA5D}"/>
                </a:ext>
              </a:extLst>
            </p:cNvPr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6" name="Group 6">
            <a:extLst>
              <a:ext uri="{FF2B5EF4-FFF2-40B4-BE49-F238E27FC236}">
                <a16:creationId xmlns:a16="http://schemas.microsoft.com/office/drawing/2014/main" id="{FB2BE410-CBE8-E593-2C38-39B99CC1DEF2}"/>
              </a:ext>
            </a:extLst>
          </p:cNvPr>
          <p:cNvGrpSpPr/>
          <p:nvPr/>
        </p:nvGrpSpPr>
        <p:grpSpPr>
          <a:xfrm>
            <a:off x="1675447" y="9246408"/>
            <a:ext cx="672300" cy="844020"/>
            <a:chOff x="0" y="0"/>
            <a:chExt cx="896400" cy="1125360"/>
          </a:xfrm>
        </p:grpSpPr>
        <p:sp>
          <p:nvSpPr>
            <p:cNvPr id="237" name="Freeform 7">
              <a:extLst>
                <a:ext uri="{FF2B5EF4-FFF2-40B4-BE49-F238E27FC236}">
                  <a16:creationId xmlns:a16="http://schemas.microsoft.com/office/drawing/2014/main" id="{DC49FF28-388A-053F-98E9-86F1F0DF05DC}"/>
                </a:ext>
              </a:extLst>
            </p:cNvPr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8" name="Group 8">
            <a:extLst>
              <a:ext uri="{FF2B5EF4-FFF2-40B4-BE49-F238E27FC236}">
                <a16:creationId xmlns:a16="http://schemas.microsoft.com/office/drawing/2014/main" id="{D41CEB0E-994B-4976-9B3B-CAB0B85EEEBE}"/>
              </a:ext>
            </a:extLst>
          </p:cNvPr>
          <p:cNvGrpSpPr/>
          <p:nvPr/>
        </p:nvGrpSpPr>
        <p:grpSpPr>
          <a:xfrm>
            <a:off x="745567" y="9217248"/>
            <a:ext cx="893700" cy="419580"/>
            <a:chOff x="0" y="0"/>
            <a:chExt cx="1191600" cy="559440"/>
          </a:xfrm>
        </p:grpSpPr>
        <p:sp>
          <p:nvSpPr>
            <p:cNvPr id="239" name="Freeform 9">
              <a:extLst>
                <a:ext uri="{FF2B5EF4-FFF2-40B4-BE49-F238E27FC236}">
                  <a16:creationId xmlns:a16="http://schemas.microsoft.com/office/drawing/2014/main" id="{B2E08F29-309E-5092-6C32-A8840002FAC0}"/>
                </a:ext>
              </a:extLst>
            </p:cNvPr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40" name="Group 10">
            <a:extLst>
              <a:ext uri="{FF2B5EF4-FFF2-40B4-BE49-F238E27FC236}">
                <a16:creationId xmlns:a16="http://schemas.microsoft.com/office/drawing/2014/main" id="{9EE37E06-E7FD-2170-736C-19AC943F8B06}"/>
              </a:ext>
            </a:extLst>
          </p:cNvPr>
          <p:cNvGrpSpPr/>
          <p:nvPr/>
        </p:nvGrpSpPr>
        <p:grpSpPr>
          <a:xfrm>
            <a:off x="833587" y="8594628"/>
            <a:ext cx="701460" cy="704160"/>
            <a:chOff x="0" y="0"/>
            <a:chExt cx="935280" cy="938880"/>
          </a:xfrm>
        </p:grpSpPr>
        <p:sp>
          <p:nvSpPr>
            <p:cNvPr id="241" name="Freeform 11">
              <a:extLst>
                <a:ext uri="{FF2B5EF4-FFF2-40B4-BE49-F238E27FC236}">
                  <a16:creationId xmlns:a16="http://schemas.microsoft.com/office/drawing/2014/main" id="{461F29C3-050A-198C-F1EF-26E2D9B8128E}"/>
                </a:ext>
              </a:extLst>
            </p:cNvPr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2" name="Group 12">
            <a:extLst>
              <a:ext uri="{FF2B5EF4-FFF2-40B4-BE49-F238E27FC236}">
                <a16:creationId xmlns:a16="http://schemas.microsoft.com/office/drawing/2014/main" id="{4B4963DB-8988-19C2-1454-81FB28CDB7EE}"/>
              </a:ext>
            </a:extLst>
          </p:cNvPr>
          <p:cNvGrpSpPr/>
          <p:nvPr/>
        </p:nvGrpSpPr>
        <p:grpSpPr>
          <a:xfrm>
            <a:off x="621367" y="9108708"/>
            <a:ext cx="942840" cy="629640"/>
            <a:chOff x="0" y="0"/>
            <a:chExt cx="1257120" cy="839520"/>
          </a:xfrm>
        </p:grpSpPr>
        <p:sp>
          <p:nvSpPr>
            <p:cNvPr id="243" name="Freeform 13">
              <a:extLst>
                <a:ext uri="{FF2B5EF4-FFF2-40B4-BE49-F238E27FC236}">
                  <a16:creationId xmlns:a16="http://schemas.microsoft.com/office/drawing/2014/main" id="{49640804-823B-D6C4-D6EE-8ACD4EDC7FB2}"/>
                </a:ext>
              </a:extLst>
            </p:cNvPr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4" name="Group 14">
            <a:extLst>
              <a:ext uri="{FF2B5EF4-FFF2-40B4-BE49-F238E27FC236}">
                <a16:creationId xmlns:a16="http://schemas.microsoft.com/office/drawing/2014/main" id="{5AB7A049-FDB7-0A40-D120-8B372B31B7F0}"/>
              </a:ext>
            </a:extLst>
          </p:cNvPr>
          <p:cNvGrpSpPr/>
          <p:nvPr/>
        </p:nvGrpSpPr>
        <p:grpSpPr>
          <a:xfrm>
            <a:off x="1835287" y="10025088"/>
            <a:ext cx="616140" cy="241380"/>
            <a:chOff x="0" y="0"/>
            <a:chExt cx="821520" cy="321840"/>
          </a:xfrm>
        </p:grpSpPr>
        <p:sp>
          <p:nvSpPr>
            <p:cNvPr id="245" name="Freeform 15">
              <a:extLst>
                <a:ext uri="{FF2B5EF4-FFF2-40B4-BE49-F238E27FC236}">
                  <a16:creationId xmlns:a16="http://schemas.microsoft.com/office/drawing/2014/main" id="{B4C82A2C-8744-FE8C-DB3F-3D82E77146E0}"/>
                </a:ext>
              </a:extLst>
            </p:cNvPr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6" name="Group 16">
            <a:extLst>
              <a:ext uri="{FF2B5EF4-FFF2-40B4-BE49-F238E27FC236}">
                <a16:creationId xmlns:a16="http://schemas.microsoft.com/office/drawing/2014/main" id="{BDD8E8E1-F77C-592A-6427-160B2222BEC6}"/>
              </a:ext>
            </a:extLst>
          </p:cNvPr>
          <p:cNvGrpSpPr/>
          <p:nvPr/>
        </p:nvGrpSpPr>
        <p:grpSpPr>
          <a:xfrm>
            <a:off x="1469707" y="9122208"/>
            <a:ext cx="286740" cy="609120"/>
            <a:chOff x="0" y="0"/>
            <a:chExt cx="382320" cy="812160"/>
          </a:xfrm>
        </p:grpSpPr>
        <p:sp>
          <p:nvSpPr>
            <p:cNvPr id="247" name="Freeform 17">
              <a:extLst>
                <a:ext uri="{FF2B5EF4-FFF2-40B4-BE49-F238E27FC236}">
                  <a16:creationId xmlns:a16="http://schemas.microsoft.com/office/drawing/2014/main" id="{1F59061E-A875-3E26-A2B2-B5DA2E6305BF}"/>
                </a:ext>
              </a:extLst>
            </p:cNvPr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8" name="Group 18">
            <a:extLst>
              <a:ext uri="{FF2B5EF4-FFF2-40B4-BE49-F238E27FC236}">
                <a16:creationId xmlns:a16="http://schemas.microsoft.com/office/drawing/2014/main" id="{174D7922-84BB-34C5-05D8-FC1C21F28344}"/>
              </a:ext>
            </a:extLst>
          </p:cNvPr>
          <p:cNvGrpSpPr/>
          <p:nvPr/>
        </p:nvGrpSpPr>
        <p:grpSpPr>
          <a:xfrm>
            <a:off x="-50933" y="10031568"/>
            <a:ext cx="584280" cy="176040"/>
            <a:chOff x="0" y="0"/>
            <a:chExt cx="779040" cy="234720"/>
          </a:xfrm>
        </p:grpSpPr>
        <p:sp>
          <p:nvSpPr>
            <p:cNvPr id="249" name="Freeform 19">
              <a:extLst>
                <a:ext uri="{FF2B5EF4-FFF2-40B4-BE49-F238E27FC236}">
                  <a16:creationId xmlns:a16="http://schemas.microsoft.com/office/drawing/2014/main" id="{1F1C9B37-02DC-2EF9-C80D-E780DC945707}"/>
                </a:ext>
              </a:extLst>
            </p:cNvPr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0" name="Group 20">
            <a:extLst>
              <a:ext uri="{FF2B5EF4-FFF2-40B4-BE49-F238E27FC236}">
                <a16:creationId xmlns:a16="http://schemas.microsoft.com/office/drawing/2014/main" id="{A71A6B0E-F2B5-05E1-A1CD-93DB3535E3D8}"/>
              </a:ext>
            </a:extLst>
          </p:cNvPr>
          <p:cNvGrpSpPr/>
          <p:nvPr/>
        </p:nvGrpSpPr>
        <p:grpSpPr>
          <a:xfrm>
            <a:off x="7927" y="10155768"/>
            <a:ext cx="446580" cy="133380"/>
            <a:chOff x="0" y="0"/>
            <a:chExt cx="595440" cy="177840"/>
          </a:xfrm>
        </p:grpSpPr>
        <p:sp>
          <p:nvSpPr>
            <p:cNvPr id="251" name="Freeform 21">
              <a:extLst>
                <a:ext uri="{FF2B5EF4-FFF2-40B4-BE49-F238E27FC236}">
                  <a16:creationId xmlns:a16="http://schemas.microsoft.com/office/drawing/2014/main" id="{9A08CCFF-0F9F-1B05-A89E-EEED7DD04893}"/>
                </a:ext>
              </a:extLst>
            </p:cNvPr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252" name="Group 22">
            <a:extLst>
              <a:ext uri="{FF2B5EF4-FFF2-40B4-BE49-F238E27FC236}">
                <a16:creationId xmlns:a16="http://schemas.microsoft.com/office/drawing/2014/main" id="{7E3B1AE1-C8BE-1014-A3AF-E90B1197DA0A}"/>
              </a:ext>
            </a:extLst>
          </p:cNvPr>
          <p:cNvGrpSpPr/>
          <p:nvPr/>
        </p:nvGrpSpPr>
        <p:grpSpPr>
          <a:xfrm>
            <a:off x="1923307" y="10164948"/>
            <a:ext cx="430920" cy="117180"/>
            <a:chOff x="0" y="0"/>
            <a:chExt cx="574560" cy="156240"/>
          </a:xfrm>
        </p:grpSpPr>
        <p:sp>
          <p:nvSpPr>
            <p:cNvPr id="253" name="Freeform 23">
              <a:extLst>
                <a:ext uri="{FF2B5EF4-FFF2-40B4-BE49-F238E27FC236}">
                  <a16:creationId xmlns:a16="http://schemas.microsoft.com/office/drawing/2014/main" id="{164D681D-8590-3D9F-4A06-03D244BC11EB}"/>
                </a:ext>
              </a:extLst>
            </p:cNvPr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254" name="Group 24">
            <a:extLst>
              <a:ext uri="{FF2B5EF4-FFF2-40B4-BE49-F238E27FC236}">
                <a16:creationId xmlns:a16="http://schemas.microsoft.com/office/drawing/2014/main" id="{4D390F34-EEFB-E628-0368-4B68A124E788}"/>
              </a:ext>
            </a:extLst>
          </p:cNvPr>
          <p:cNvGrpSpPr/>
          <p:nvPr/>
        </p:nvGrpSpPr>
        <p:grpSpPr>
          <a:xfrm>
            <a:off x="1258027" y="8822508"/>
            <a:ext cx="182520" cy="264060"/>
            <a:chOff x="0" y="0"/>
            <a:chExt cx="243360" cy="352080"/>
          </a:xfrm>
        </p:grpSpPr>
        <p:sp>
          <p:nvSpPr>
            <p:cNvPr id="255" name="Freeform 25">
              <a:extLst>
                <a:ext uri="{FF2B5EF4-FFF2-40B4-BE49-F238E27FC236}">
                  <a16:creationId xmlns:a16="http://schemas.microsoft.com/office/drawing/2014/main" id="{39674E58-4127-FDAF-7117-701E7BF39BFA}"/>
                </a:ext>
              </a:extLst>
            </p:cNvPr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256" name="Group 26">
            <a:extLst>
              <a:ext uri="{FF2B5EF4-FFF2-40B4-BE49-F238E27FC236}">
                <a16:creationId xmlns:a16="http://schemas.microsoft.com/office/drawing/2014/main" id="{B9AA8A39-818B-1998-8D88-D16CDE0DA3A2}"/>
              </a:ext>
            </a:extLst>
          </p:cNvPr>
          <p:cNvGrpSpPr/>
          <p:nvPr/>
        </p:nvGrpSpPr>
        <p:grpSpPr>
          <a:xfrm>
            <a:off x="1045807" y="8682648"/>
            <a:ext cx="286740" cy="214380"/>
            <a:chOff x="0" y="0"/>
            <a:chExt cx="382320" cy="285840"/>
          </a:xfrm>
        </p:grpSpPr>
        <p:sp>
          <p:nvSpPr>
            <p:cNvPr id="257" name="Freeform 27">
              <a:extLst>
                <a:ext uri="{FF2B5EF4-FFF2-40B4-BE49-F238E27FC236}">
                  <a16:creationId xmlns:a16="http://schemas.microsoft.com/office/drawing/2014/main" id="{542EAA27-218E-493B-5E56-B8ABDD2DD9D5}"/>
                </a:ext>
              </a:extLst>
            </p:cNvPr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258" name="Group 28">
            <a:extLst>
              <a:ext uri="{FF2B5EF4-FFF2-40B4-BE49-F238E27FC236}">
                <a16:creationId xmlns:a16="http://schemas.microsoft.com/office/drawing/2014/main" id="{57A10348-3CDF-3DC7-4CC6-ED2B49492C39}"/>
              </a:ext>
            </a:extLst>
          </p:cNvPr>
          <p:cNvGrpSpPr/>
          <p:nvPr/>
        </p:nvGrpSpPr>
        <p:grpSpPr>
          <a:xfrm>
            <a:off x="1045807" y="9020688"/>
            <a:ext cx="270540" cy="182520"/>
            <a:chOff x="0" y="0"/>
            <a:chExt cx="360720" cy="243360"/>
          </a:xfrm>
        </p:grpSpPr>
        <p:sp>
          <p:nvSpPr>
            <p:cNvPr id="259" name="Freeform 29">
              <a:extLst>
                <a:ext uri="{FF2B5EF4-FFF2-40B4-BE49-F238E27FC236}">
                  <a16:creationId xmlns:a16="http://schemas.microsoft.com/office/drawing/2014/main" id="{91C472C6-5B29-2364-6EAD-AA763027311F}"/>
                </a:ext>
              </a:extLst>
            </p:cNvPr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260" name="Group 30">
            <a:extLst>
              <a:ext uri="{FF2B5EF4-FFF2-40B4-BE49-F238E27FC236}">
                <a16:creationId xmlns:a16="http://schemas.microsoft.com/office/drawing/2014/main" id="{7BE44D11-8676-81A1-EA2A-5CC585D3CBB2}"/>
              </a:ext>
            </a:extLst>
          </p:cNvPr>
          <p:cNvGrpSpPr/>
          <p:nvPr/>
        </p:nvGrpSpPr>
        <p:grpSpPr>
          <a:xfrm>
            <a:off x="928627" y="8792808"/>
            <a:ext cx="205200" cy="293220"/>
            <a:chOff x="0" y="0"/>
            <a:chExt cx="273600" cy="390960"/>
          </a:xfrm>
        </p:grpSpPr>
        <p:sp>
          <p:nvSpPr>
            <p:cNvPr id="261" name="Freeform 31">
              <a:extLst>
                <a:ext uri="{FF2B5EF4-FFF2-40B4-BE49-F238E27FC236}">
                  <a16:creationId xmlns:a16="http://schemas.microsoft.com/office/drawing/2014/main" id="{796D53CA-D9F3-F39C-A885-CA478C119ECB}"/>
                </a:ext>
              </a:extLst>
            </p:cNvPr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  <p:sp>
        <p:nvSpPr>
          <p:cNvPr id="2" name="Google Shape;12249;p21">
            <a:extLst>
              <a:ext uri="{FF2B5EF4-FFF2-40B4-BE49-F238E27FC236}">
                <a16:creationId xmlns:a16="http://schemas.microsoft.com/office/drawing/2014/main" id="{9388B956-5A91-93B2-2882-86218EB6C43A}"/>
              </a:ext>
            </a:extLst>
          </p:cNvPr>
          <p:cNvSpPr/>
          <p:nvPr/>
        </p:nvSpPr>
        <p:spPr>
          <a:xfrm>
            <a:off x="3008571" y="5870362"/>
            <a:ext cx="3426374" cy="1069952"/>
          </a:xfrm>
          <a:custGeom>
            <a:avLst/>
            <a:gdLst/>
            <a:ahLst/>
            <a:cxnLst/>
            <a:rect l="l" t="t" r="r" b="b"/>
            <a:pathLst>
              <a:path w="110102" h="34387" extrusionOk="0">
                <a:moveTo>
                  <a:pt x="17194" y="1"/>
                </a:moveTo>
                <a:cubicBezTo>
                  <a:pt x="7695" y="1"/>
                  <a:pt x="1" y="7695"/>
                  <a:pt x="1" y="17194"/>
                </a:cubicBezTo>
                <a:cubicBezTo>
                  <a:pt x="1" y="26693"/>
                  <a:pt x="7695" y="34387"/>
                  <a:pt x="17194" y="34387"/>
                </a:cubicBezTo>
                <a:lnTo>
                  <a:pt x="92908" y="34387"/>
                </a:lnTo>
                <a:cubicBezTo>
                  <a:pt x="102407" y="34387"/>
                  <a:pt x="110102" y="26693"/>
                  <a:pt x="110102" y="17194"/>
                </a:cubicBezTo>
                <a:cubicBezTo>
                  <a:pt x="110102" y="7695"/>
                  <a:pt x="102407" y="1"/>
                  <a:pt x="92908" y="1"/>
                </a:cubicBezTo>
                <a:close/>
              </a:path>
            </a:pathLst>
          </a:custGeom>
          <a:noFill/>
          <a:ln w="19050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" name="Google Shape;12250;p21">
            <a:extLst>
              <a:ext uri="{FF2B5EF4-FFF2-40B4-BE49-F238E27FC236}">
                <a16:creationId xmlns:a16="http://schemas.microsoft.com/office/drawing/2014/main" id="{FA8693E2-70C0-02D6-BAAF-913E27A0B3FC}"/>
              </a:ext>
            </a:extLst>
          </p:cNvPr>
          <p:cNvSpPr/>
          <p:nvPr/>
        </p:nvSpPr>
        <p:spPr>
          <a:xfrm>
            <a:off x="5307645" y="5663686"/>
            <a:ext cx="1375878" cy="1483284"/>
          </a:xfrm>
          <a:custGeom>
            <a:avLst/>
            <a:gdLst/>
            <a:ahLst/>
            <a:cxnLst/>
            <a:rect l="l" t="t" r="r" b="b"/>
            <a:pathLst>
              <a:path w="44212" h="47671" extrusionOk="0">
                <a:moveTo>
                  <a:pt x="1" y="1"/>
                </a:moveTo>
                <a:lnTo>
                  <a:pt x="1" y="1379"/>
                </a:lnTo>
                <a:lnTo>
                  <a:pt x="20352" y="1379"/>
                </a:lnTo>
                <a:cubicBezTo>
                  <a:pt x="32758" y="1379"/>
                  <a:pt x="42833" y="11455"/>
                  <a:pt x="42833" y="23836"/>
                </a:cubicBezTo>
                <a:cubicBezTo>
                  <a:pt x="42833" y="36217"/>
                  <a:pt x="32758" y="46292"/>
                  <a:pt x="20352" y="46292"/>
                </a:cubicBezTo>
                <a:lnTo>
                  <a:pt x="1" y="46292"/>
                </a:lnTo>
                <a:lnTo>
                  <a:pt x="1" y="47670"/>
                </a:lnTo>
                <a:lnTo>
                  <a:pt x="20352" y="47670"/>
                </a:lnTo>
                <a:cubicBezTo>
                  <a:pt x="33510" y="47670"/>
                  <a:pt x="44212" y="36969"/>
                  <a:pt x="44212" y="23836"/>
                </a:cubicBezTo>
                <a:cubicBezTo>
                  <a:pt x="44212" y="10678"/>
                  <a:pt x="33510" y="1"/>
                  <a:pt x="20352" y="1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262" name="Google Shape;12251;p21">
            <a:extLst>
              <a:ext uri="{FF2B5EF4-FFF2-40B4-BE49-F238E27FC236}">
                <a16:creationId xmlns:a16="http://schemas.microsoft.com/office/drawing/2014/main" id="{757994AE-D948-767D-69B3-3E1FAFFC0012}"/>
              </a:ext>
            </a:extLst>
          </p:cNvPr>
          <p:cNvSpPr/>
          <p:nvPr/>
        </p:nvSpPr>
        <p:spPr>
          <a:xfrm>
            <a:off x="2760568" y="5663686"/>
            <a:ext cx="1375100" cy="1483284"/>
          </a:xfrm>
          <a:custGeom>
            <a:avLst/>
            <a:gdLst/>
            <a:ahLst/>
            <a:cxnLst/>
            <a:rect l="l" t="t" r="r" b="b"/>
            <a:pathLst>
              <a:path w="44187" h="47671" extrusionOk="0">
                <a:moveTo>
                  <a:pt x="23835" y="1"/>
                </a:moveTo>
                <a:cubicBezTo>
                  <a:pt x="10677" y="1"/>
                  <a:pt x="1" y="10678"/>
                  <a:pt x="1" y="23836"/>
                </a:cubicBezTo>
                <a:cubicBezTo>
                  <a:pt x="1" y="36969"/>
                  <a:pt x="10677" y="47670"/>
                  <a:pt x="23835" y="47670"/>
                </a:cubicBezTo>
                <a:lnTo>
                  <a:pt x="44186" y="47670"/>
                </a:lnTo>
                <a:lnTo>
                  <a:pt x="44186" y="46292"/>
                </a:lnTo>
                <a:lnTo>
                  <a:pt x="23835" y="46292"/>
                </a:lnTo>
                <a:cubicBezTo>
                  <a:pt x="11454" y="46292"/>
                  <a:pt x="1379" y="36217"/>
                  <a:pt x="1379" y="23836"/>
                </a:cubicBezTo>
                <a:cubicBezTo>
                  <a:pt x="1379" y="11455"/>
                  <a:pt x="11454" y="1379"/>
                  <a:pt x="23835" y="1379"/>
                </a:cubicBezTo>
                <a:lnTo>
                  <a:pt x="44186" y="1379"/>
                </a:lnTo>
                <a:lnTo>
                  <a:pt x="44186" y="1"/>
                </a:ln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263" name="Google Shape;12252;p21">
            <a:extLst>
              <a:ext uri="{FF2B5EF4-FFF2-40B4-BE49-F238E27FC236}">
                <a16:creationId xmlns:a16="http://schemas.microsoft.com/office/drawing/2014/main" id="{A1A06172-B9CC-2749-234D-92E782C95800}"/>
              </a:ext>
            </a:extLst>
          </p:cNvPr>
          <p:cNvSpPr/>
          <p:nvPr/>
        </p:nvSpPr>
        <p:spPr>
          <a:xfrm>
            <a:off x="3997466" y="7817703"/>
            <a:ext cx="1448388" cy="1176022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264" name="Google Shape;12253;p21">
            <a:extLst>
              <a:ext uri="{FF2B5EF4-FFF2-40B4-BE49-F238E27FC236}">
                <a16:creationId xmlns:a16="http://schemas.microsoft.com/office/drawing/2014/main" id="{D3B2B0A9-8DEB-1B75-0182-3D034BCAE37B}"/>
              </a:ext>
            </a:extLst>
          </p:cNvPr>
          <p:cNvSpPr/>
          <p:nvPr/>
        </p:nvSpPr>
        <p:spPr>
          <a:xfrm>
            <a:off x="5898026" y="7817703"/>
            <a:ext cx="1449196" cy="1176022"/>
          </a:xfrm>
          <a:custGeom>
            <a:avLst/>
            <a:gdLst/>
            <a:ahLst/>
            <a:cxnLst/>
            <a:rect l="l" t="t" r="r" b="b"/>
            <a:pathLst>
              <a:path w="46568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265" name="Google Shape;12254;p21">
            <a:extLst>
              <a:ext uri="{FF2B5EF4-FFF2-40B4-BE49-F238E27FC236}">
                <a16:creationId xmlns:a16="http://schemas.microsoft.com/office/drawing/2014/main" id="{9D0315C9-8017-1BEC-2CCF-491F0C5AA526}"/>
              </a:ext>
            </a:extLst>
          </p:cNvPr>
          <p:cNvSpPr/>
          <p:nvPr/>
        </p:nvSpPr>
        <p:spPr>
          <a:xfrm>
            <a:off x="2096906" y="7817703"/>
            <a:ext cx="1448388" cy="1176022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266" name="Google Shape;12255;p21">
            <a:extLst>
              <a:ext uri="{FF2B5EF4-FFF2-40B4-BE49-F238E27FC236}">
                <a16:creationId xmlns:a16="http://schemas.microsoft.com/office/drawing/2014/main" id="{C8E9DEA6-0A65-B674-49CE-6FA6D73BE930}"/>
              </a:ext>
            </a:extLst>
          </p:cNvPr>
          <p:cNvSpPr/>
          <p:nvPr/>
        </p:nvSpPr>
        <p:spPr>
          <a:xfrm>
            <a:off x="3997466" y="3816976"/>
            <a:ext cx="1448388" cy="1175992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267" name="Google Shape;12256;p21">
            <a:extLst>
              <a:ext uri="{FF2B5EF4-FFF2-40B4-BE49-F238E27FC236}">
                <a16:creationId xmlns:a16="http://schemas.microsoft.com/office/drawing/2014/main" id="{E2BD247C-101A-27DF-53F4-A66F8D01CC8B}"/>
              </a:ext>
            </a:extLst>
          </p:cNvPr>
          <p:cNvSpPr/>
          <p:nvPr/>
        </p:nvSpPr>
        <p:spPr>
          <a:xfrm>
            <a:off x="5898026" y="3816976"/>
            <a:ext cx="1449196" cy="1175992"/>
          </a:xfrm>
          <a:custGeom>
            <a:avLst/>
            <a:gdLst/>
            <a:ahLst/>
            <a:cxnLst/>
            <a:rect l="l" t="t" r="r" b="b"/>
            <a:pathLst>
              <a:path w="46568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268" name="Google Shape;12257;p21">
            <a:extLst>
              <a:ext uri="{FF2B5EF4-FFF2-40B4-BE49-F238E27FC236}">
                <a16:creationId xmlns:a16="http://schemas.microsoft.com/office/drawing/2014/main" id="{395DA82B-9F64-FD57-B3F6-F38A639E50A2}"/>
              </a:ext>
            </a:extLst>
          </p:cNvPr>
          <p:cNvSpPr/>
          <p:nvPr/>
        </p:nvSpPr>
        <p:spPr>
          <a:xfrm>
            <a:off x="2096906" y="3816976"/>
            <a:ext cx="1448388" cy="1175992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269" name="Google Shape;12258;p21">
            <a:extLst>
              <a:ext uri="{FF2B5EF4-FFF2-40B4-BE49-F238E27FC236}">
                <a16:creationId xmlns:a16="http://schemas.microsoft.com/office/drawing/2014/main" id="{EC92A626-97E4-44DC-D0F0-15AFA981D515}"/>
              </a:ext>
            </a:extLst>
          </p:cNvPr>
          <p:cNvSpPr/>
          <p:nvPr/>
        </p:nvSpPr>
        <p:spPr>
          <a:xfrm>
            <a:off x="2360499" y="4401099"/>
            <a:ext cx="906338" cy="7810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26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26" y="251"/>
                </a:cubicBezTo>
                <a:lnTo>
                  <a:pt x="29023" y="251"/>
                </a:lnTo>
                <a:cubicBezTo>
                  <a:pt x="29073" y="251"/>
                  <a:pt x="29123" y="176"/>
                  <a:pt x="29123" y="126"/>
                </a:cubicBezTo>
                <a:cubicBezTo>
                  <a:pt x="29123" y="50"/>
                  <a:pt x="29073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270" name="Google Shape;12259;p21">
            <a:extLst>
              <a:ext uri="{FF2B5EF4-FFF2-40B4-BE49-F238E27FC236}">
                <a16:creationId xmlns:a16="http://schemas.microsoft.com/office/drawing/2014/main" id="{ABA06BD1-594B-7A11-9072-C6A71DEC5431}"/>
              </a:ext>
            </a:extLst>
          </p:cNvPr>
          <p:cNvSpPr/>
          <p:nvPr/>
        </p:nvSpPr>
        <p:spPr>
          <a:xfrm>
            <a:off x="4264169" y="4401099"/>
            <a:ext cx="906338" cy="7810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176"/>
                  <a:pt x="29124" y="126"/>
                </a:cubicBezTo>
                <a:cubicBezTo>
                  <a:pt x="29124" y="50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271" name="Google Shape;12260;p21">
            <a:extLst>
              <a:ext uri="{FF2B5EF4-FFF2-40B4-BE49-F238E27FC236}">
                <a16:creationId xmlns:a16="http://schemas.microsoft.com/office/drawing/2014/main" id="{A3224B8F-676B-71F2-9808-37D35666692A}"/>
              </a:ext>
            </a:extLst>
          </p:cNvPr>
          <p:cNvSpPr/>
          <p:nvPr/>
        </p:nvSpPr>
        <p:spPr>
          <a:xfrm>
            <a:off x="6174095" y="4401099"/>
            <a:ext cx="906338" cy="7810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176"/>
                  <a:pt x="29124" y="126"/>
                </a:cubicBezTo>
                <a:cubicBezTo>
                  <a:pt x="29124" y="50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272" name="Google Shape;12261;p21">
            <a:extLst>
              <a:ext uri="{FF2B5EF4-FFF2-40B4-BE49-F238E27FC236}">
                <a16:creationId xmlns:a16="http://schemas.microsoft.com/office/drawing/2014/main" id="{123ABC2A-D26E-FB4D-9E4D-2BAB49045401}"/>
              </a:ext>
            </a:extLst>
          </p:cNvPr>
          <p:cNvSpPr/>
          <p:nvPr/>
        </p:nvSpPr>
        <p:spPr>
          <a:xfrm>
            <a:off x="6174095" y="8401822"/>
            <a:ext cx="906338" cy="7840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201"/>
                  <a:pt x="29124" y="126"/>
                </a:cubicBezTo>
                <a:cubicBezTo>
                  <a:pt x="29124" y="51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273" name="Google Shape;12262;p21">
            <a:extLst>
              <a:ext uri="{FF2B5EF4-FFF2-40B4-BE49-F238E27FC236}">
                <a16:creationId xmlns:a16="http://schemas.microsoft.com/office/drawing/2014/main" id="{4B5CA118-BC83-F087-5C0F-10B6B1EA9550}"/>
              </a:ext>
            </a:extLst>
          </p:cNvPr>
          <p:cNvSpPr/>
          <p:nvPr/>
        </p:nvSpPr>
        <p:spPr>
          <a:xfrm>
            <a:off x="4264169" y="8401822"/>
            <a:ext cx="906338" cy="7840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274" name="Google Shape;12263;p21">
            <a:extLst>
              <a:ext uri="{FF2B5EF4-FFF2-40B4-BE49-F238E27FC236}">
                <a16:creationId xmlns:a16="http://schemas.microsoft.com/office/drawing/2014/main" id="{E5B6738B-54E9-27E2-DDB4-57C9EF28171D}"/>
              </a:ext>
            </a:extLst>
          </p:cNvPr>
          <p:cNvSpPr/>
          <p:nvPr/>
        </p:nvSpPr>
        <p:spPr>
          <a:xfrm>
            <a:off x="2362833" y="8401822"/>
            <a:ext cx="906338" cy="7840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26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26" y="251"/>
                </a:cubicBezTo>
                <a:lnTo>
                  <a:pt x="29023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275" name="Google Shape;12264;p21">
            <a:extLst>
              <a:ext uri="{FF2B5EF4-FFF2-40B4-BE49-F238E27FC236}">
                <a16:creationId xmlns:a16="http://schemas.microsoft.com/office/drawing/2014/main" id="{4977CA6A-3C74-585E-BCB9-EFAE9D0C1811}"/>
              </a:ext>
            </a:extLst>
          </p:cNvPr>
          <p:cNvSpPr txBox="1"/>
          <p:nvPr/>
        </p:nvSpPr>
        <p:spPr>
          <a:xfrm>
            <a:off x="3288626" y="6132500"/>
            <a:ext cx="28572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 rtl="1">
              <a:buClr>
                <a:srgbClr val="000000"/>
              </a:buClr>
              <a:defRPr/>
            </a:pPr>
            <a:r>
              <a:rPr lang="fa-IR" sz="2000" kern="0" dirty="0">
                <a:latin typeface="Arial"/>
                <a:cs typeface="B Nazanin" pitchFamily="2" charset="-78"/>
                <a:sym typeface="Arial"/>
              </a:rPr>
              <a:t>عنوان را اینجا اضافه کنید</a:t>
            </a:r>
            <a:endParaRPr sz="2000" kern="0" dirty="0">
              <a:latin typeface="Arial"/>
              <a:cs typeface="B Nazanin" pitchFamily="2" charset="-78"/>
              <a:sym typeface="Arial"/>
            </a:endParaRPr>
          </a:p>
        </p:txBody>
      </p:sp>
      <p:grpSp>
        <p:nvGrpSpPr>
          <p:cNvPr id="276" name="Google Shape;12265;p21">
            <a:extLst>
              <a:ext uri="{FF2B5EF4-FFF2-40B4-BE49-F238E27FC236}">
                <a16:creationId xmlns:a16="http://schemas.microsoft.com/office/drawing/2014/main" id="{D9F242E9-6B36-4521-9ACE-45CDEB1E98D2}"/>
              </a:ext>
            </a:extLst>
          </p:cNvPr>
          <p:cNvGrpSpPr/>
          <p:nvPr/>
        </p:nvGrpSpPr>
        <p:grpSpPr>
          <a:xfrm>
            <a:off x="2623297" y="3939289"/>
            <a:ext cx="395486" cy="395486"/>
            <a:chOff x="2676100" y="832575"/>
            <a:chExt cx="483125" cy="483125"/>
          </a:xfrm>
        </p:grpSpPr>
        <p:sp>
          <p:nvSpPr>
            <p:cNvPr id="277" name="Google Shape;12266;p21">
              <a:extLst>
                <a:ext uri="{FF2B5EF4-FFF2-40B4-BE49-F238E27FC236}">
                  <a16:creationId xmlns:a16="http://schemas.microsoft.com/office/drawing/2014/main" id="{BF2849F3-578C-3D1F-E202-82277C7890F4}"/>
                </a:ext>
              </a:extLst>
            </p:cNvPr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278" name="Google Shape;12267;p21">
              <a:extLst>
                <a:ext uri="{FF2B5EF4-FFF2-40B4-BE49-F238E27FC236}">
                  <a16:creationId xmlns:a16="http://schemas.microsoft.com/office/drawing/2014/main" id="{4617377B-7F1D-C406-182A-0BFE0177AEB2}"/>
                </a:ext>
              </a:extLst>
            </p:cNvPr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279" name="Google Shape;12268;p21">
              <a:extLst>
                <a:ext uri="{FF2B5EF4-FFF2-40B4-BE49-F238E27FC236}">
                  <a16:creationId xmlns:a16="http://schemas.microsoft.com/office/drawing/2014/main" id="{76C9A6B8-8734-7709-B0FB-8ED1F370F380}"/>
                </a:ext>
              </a:extLst>
            </p:cNvPr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280" name="Google Shape;12269;p21">
            <a:extLst>
              <a:ext uri="{FF2B5EF4-FFF2-40B4-BE49-F238E27FC236}">
                <a16:creationId xmlns:a16="http://schemas.microsoft.com/office/drawing/2014/main" id="{9BF589C8-AB5D-BA9E-9C61-46E4D894865A}"/>
              </a:ext>
            </a:extLst>
          </p:cNvPr>
          <p:cNvGrpSpPr/>
          <p:nvPr/>
        </p:nvGrpSpPr>
        <p:grpSpPr>
          <a:xfrm>
            <a:off x="4517242" y="3925239"/>
            <a:ext cx="408788" cy="395486"/>
            <a:chOff x="3270550" y="832575"/>
            <a:chExt cx="499375" cy="483125"/>
          </a:xfrm>
        </p:grpSpPr>
        <p:sp>
          <p:nvSpPr>
            <p:cNvPr id="281" name="Google Shape;12270;p21">
              <a:extLst>
                <a:ext uri="{FF2B5EF4-FFF2-40B4-BE49-F238E27FC236}">
                  <a16:creationId xmlns:a16="http://schemas.microsoft.com/office/drawing/2014/main" id="{536747AA-3772-E89D-C277-D27A47D57AFA}"/>
                </a:ext>
              </a:extLst>
            </p:cNvPr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282" name="Google Shape;12271;p21">
              <a:extLst>
                <a:ext uri="{FF2B5EF4-FFF2-40B4-BE49-F238E27FC236}">
                  <a16:creationId xmlns:a16="http://schemas.microsoft.com/office/drawing/2014/main" id="{A7E49F67-00CB-D0D4-F676-91C600600577}"/>
                </a:ext>
              </a:extLst>
            </p:cNvPr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283" name="Google Shape;12272;p21">
              <a:extLst>
                <a:ext uri="{FF2B5EF4-FFF2-40B4-BE49-F238E27FC236}">
                  <a16:creationId xmlns:a16="http://schemas.microsoft.com/office/drawing/2014/main" id="{468649AA-6751-2B5F-795F-B21AD312AC7F}"/>
                </a:ext>
              </a:extLst>
            </p:cNvPr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284" name="Google Shape;12273;p21">
            <a:extLst>
              <a:ext uri="{FF2B5EF4-FFF2-40B4-BE49-F238E27FC236}">
                <a16:creationId xmlns:a16="http://schemas.microsoft.com/office/drawing/2014/main" id="{F1B9FCB0-BF8F-B730-A8AB-9D4D8D4653D6}"/>
              </a:ext>
            </a:extLst>
          </p:cNvPr>
          <p:cNvGrpSpPr/>
          <p:nvPr/>
        </p:nvGrpSpPr>
        <p:grpSpPr>
          <a:xfrm>
            <a:off x="6424428" y="3939341"/>
            <a:ext cx="395548" cy="395486"/>
            <a:chOff x="3270475" y="1427025"/>
            <a:chExt cx="483200" cy="483125"/>
          </a:xfrm>
        </p:grpSpPr>
        <p:sp>
          <p:nvSpPr>
            <p:cNvPr id="285" name="Google Shape;12274;p21">
              <a:extLst>
                <a:ext uri="{FF2B5EF4-FFF2-40B4-BE49-F238E27FC236}">
                  <a16:creationId xmlns:a16="http://schemas.microsoft.com/office/drawing/2014/main" id="{D6CF46F1-BE10-74FD-7DB5-2DAD47B54BF2}"/>
                </a:ext>
              </a:extLst>
            </p:cNvPr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286" name="Google Shape;12275;p21">
              <a:extLst>
                <a:ext uri="{FF2B5EF4-FFF2-40B4-BE49-F238E27FC236}">
                  <a16:creationId xmlns:a16="http://schemas.microsoft.com/office/drawing/2014/main" id="{008A3CCC-2488-3611-DB46-908EE525875B}"/>
                </a:ext>
              </a:extLst>
            </p:cNvPr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287" name="Google Shape;12276;p21">
              <a:extLst>
                <a:ext uri="{FF2B5EF4-FFF2-40B4-BE49-F238E27FC236}">
                  <a16:creationId xmlns:a16="http://schemas.microsoft.com/office/drawing/2014/main" id="{B364781E-E66A-97D3-C432-0BD83242B7FB}"/>
                </a:ext>
              </a:extLst>
            </p:cNvPr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sp>
        <p:nvSpPr>
          <p:cNvPr id="288" name="Google Shape;12277;p21">
            <a:extLst>
              <a:ext uri="{FF2B5EF4-FFF2-40B4-BE49-F238E27FC236}">
                <a16:creationId xmlns:a16="http://schemas.microsoft.com/office/drawing/2014/main" id="{69733F82-48FE-E499-5436-51C4EE778085}"/>
              </a:ext>
            </a:extLst>
          </p:cNvPr>
          <p:cNvSpPr/>
          <p:nvPr/>
        </p:nvSpPr>
        <p:spPr>
          <a:xfrm>
            <a:off x="6424366" y="7929885"/>
            <a:ext cx="395568" cy="395486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289" name="Google Shape;12278;p21">
            <a:extLst>
              <a:ext uri="{FF2B5EF4-FFF2-40B4-BE49-F238E27FC236}">
                <a16:creationId xmlns:a16="http://schemas.microsoft.com/office/drawing/2014/main" id="{6808CE2E-B9FA-23BF-A1D4-2849E858D32F}"/>
              </a:ext>
            </a:extLst>
          </p:cNvPr>
          <p:cNvSpPr/>
          <p:nvPr/>
        </p:nvSpPr>
        <p:spPr>
          <a:xfrm>
            <a:off x="2619435" y="7929875"/>
            <a:ext cx="399394" cy="395506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grpSp>
        <p:nvGrpSpPr>
          <p:cNvPr id="290" name="Google Shape;12279;p21">
            <a:extLst>
              <a:ext uri="{FF2B5EF4-FFF2-40B4-BE49-F238E27FC236}">
                <a16:creationId xmlns:a16="http://schemas.microsoft.com/office/drawing/2014/main" id="{0DA5EC07-772B-95D4-ECF7-4C6517A4C323}"/>
              </a:ext>
            </a:extLst>
          </p:cNvPr>
          <p:cNvGrpSpPr/>
          <p:nvPr/>
        </p:nvGrpSpPr>
        <p:grpSpPr>
          <a:xfrm>
            <a:off x="4517215" y="7933581"/>
            <a:ext cx="408850" cy="388118"/>
            <a:chOff x="6222125" y="2025975"/>
            <a:chExt cx="499450" cy="474125"/>
          </a:xfrm>
        </p:grpSpPr>
        <p:sp>
          <p:nvSpPr>
            <p:cNvPr id="291" name="Google Shape;12280;p21">
              <a:extLst>
                <a:ext uri="{FF2B5EF4-FFF2-40B4-BE49-F238E27FC236}">
                  <a16:creationId xmlns:a16="http://schemas.microsoft.com/office/drawing/2014/main" id="{C8B7271B-FCEE-02EA-F280-74605B39E994}"/>
                </a:ext>
              </a:extLst>
            </p:cNvPr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292" name="Google Shape;12281;p21">
              <a:extLst>
                <a:ext uri="{FF2B5EF4-FFF2-40B4-BE49-F238E27FC236}">
                  <a16:creationId xmlns:a16="http://schemas.microsoft.com/office/drawing/2014/main" id="{E2492FF8-5EE8-F2EE-95F3-6D7ACB5751B7}"/>
                </a:ext>
              </a:extLst>
            </p:cNvPr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293" name="Google Shape;12282;p21">
              <a:extLst>
                <a:ext uri="{FF2B5EF4-FFF2-40B4-BE49-F238E27FC236}">
                  <a16:creationId xmlns:a16="http://schemas.microsoft.com/office/drawing/2014/main" id="{990B629C-5BE7-E123-672C-1B11D1068DB5}"/>
                </a:ext>
              </a:extLst>
            </p:cNvPr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sp>
        <p:nvSpPr>
          <p:cNvPr id="294" name="Google Shape;12283;p21">
            <a:extLst>
              <a:ext uri="{FF2B5EF4-FFF2-40B4-BE49-F238E27FC236}">
                <a16:creationId xmlns:a16="http://schemas.microsoft.com/office/drawing/2014/main" id="{7D9A4621-FE8D-F715-5CBC-E0B3CAF6F970}"/>
              </a:ext>
            </a:extLst>
          </p:cNvPr>
          <p:cNvSpPr txBox="1"/>
          <p:nvPr/>
        </p:nvSpPr>
        <p:spPr>
          <a:xfrm>
            <a:off x="2096906" y="4519604"/>
            <a:ext cx="14484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 rtl="1">
              <a:buClr>
                <a:srgbClr val="000000"/>
              </a:buClr>
              <a:defRPr/>
            </a:pPr>
            <a:r>
              <a:rPr lang="fa-IR" kern="0" dirty="0">
                <a:latin typeface="Arial"/>
                <a:cs typeface="B Nazanin" pitchFamily="2" charset="-78"/>
                <a:sym typeface="Arial"/>
              </a:rPr>
              <a:t>متن</a:t>
            </a:r>
            <a:r>
              <a:rPr lang="es" kern="0" dirty="0">
                <a:latin typeface="Arial"/>
                <a:cs typeface="B Nazanin" pitchFamily="2" charset="-78"/>
                <a:sym typeface="Arial"/>
              </a:rPr>
              <a:t> 1</a:t>
            </a:r>
            <a:endParaRPr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295" name="Google Shape;12284;p21">
            <a:extLst>
              <a:ext uri="{FF2B5EF4-FFF2-40B4-BE49-F238E27FC236}">
                <a16:creationId xmlns:a16="http://schemas.microsoft.com/office/drawing/2014/main" id="{0C10DCE8-13DB-E9FB-B520-24EA472C5176}"/>
              </a:ext>
            </a:extLst>
          </p:cNvPr>
          <p:cNvSpPr txBox="1"/>
          <p:nvPr/>
        </p:nvSpPr>
        <p:spPr>
          <a:xfrm>
            <a:off x="3997472" y="4517696"/>
            <a:ext cx="14484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 rtl="1">
              <a:buClr>
                <a:srgbClr val="000000"/>
              </a:buClr>
              <a:defRPr/>
            </a:pPr>
            <a:r>
              <a:rPr lang="fa-IR" kern="0" dirty="0">
                <a:latin typeface="Arial"/>
                <a:cs typeface="B Nazanin" pitchFamily="2" charset="-78"/>
                <a:sym typeface="Arial"/>
              </a:rPr>
              <a:t>متن</a:t>
            </a:r>
            <a:r>
              <a:rPr lang="es" kern="0" dirty="0">
                <a:latin typeface="Arial"/>
                <a:cs typeface="B Nazanin" pitchFamily="2" charset="-78"/>
                <a:sym typeface="Arial"/>
              </a:rPr>
              <a:t> 2</a:t>
            </a:r>
            <a:endParaRPr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296" name="Google Shape;12285;p21">
            <a:extLst>
              <a:ext uri="{FF2B5EF4-FFF2-40B4-BE49-F238E27FC236}">
                <a16:creationId xmlns:a16="http://schemas.microsoft.com/office/drawing/2014/main" id="{11C3B816-8F67-0380-A7B6-2BFCC0A585EE}"/>
              </a:ext>
            </a:extLst>
          </p:cNvPr>
          <p:cNvSpPr txBox="1"/>
          <p:nvPr/>
        </p:nvSpPr>
        <p:spPr>
          <a:xfrm>
            <a:off x="5898038" y="4517696"/>
            <a:ext cx="14484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 rtl="1">
              <a:buClr>
                <a:srgbClr val="000000"/>
              </a:buClr>
              <a:defRPr/>
            </a:pPr>
            <a:r>
              <a:rPr lang="fa-IR" kern="0" dirty="0">
                <a:latin typeface="Arial"/>
                <a:cs typeface="B Nazanin" pitchFamily="2" charset="-78"/>
                <a:sym typeface="Arial"/>
              </a:rPr>
              <a:t>متن</a:t>
            </a:r>
            <a:r>
              <a:rPr lang="es" kern="0" dirty="0">
                <a:latin typeface="Arial"/>
                <a:cs typeface="B Nazanin" pitchFamily="2" charset="-78"/>
                <a:sym typeface="Arial"/>
              </a:rPr>
              <a:t> 3</a:t>
            </a:r>
            <a:endParaRPr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297" name="Google Shape;12286;p21">
            <a:extLst>
              <a:ext uri="{FF2B5EF4-FFF2-40B4-BE49-F238E27FC236}">
                <a16:creationId xmlns:a16="http://schemas.microsoft.com/office/drawing/2014/main" id="{40D9833C-7D91-27B5-EE8E-3CDDA0261072}"/>
              </a:ext>
            </a:extLst>
          </p:cNvPr>
          <p:cNvSpPr txBox="1"/>
          <p:nvPr/>
        </p:nvSpPr>
        <p:spPr>
          <a:xfrm>
            <a:off x="2096700" y="8544342"/>
            <a:ext cx="14484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 rtl="1">
              <a:buClr>
                <a:srgbClr val="000000"/>
              </a:buClr>
              <a:defRPr/>
            </a:pPr>
            <a:r>
              <a:rPr lang="fa-IR" kern="0" dirty="0">
                <a:latin typeface="Arial"/>
                <a:cs typeface="B Nazanin" pitchFamily="2" charset="-78"/>
                <a:sym typeface="Arial"/>
              </a:rPr>
              <a:t>متن</a:t>
            </a:r>
            <a:r>
              <a:rPr lang="es" kern="0" dirty="0">
                <a:latin typeface="Arial"/>
                <a:cs typeface="B Nazanin" pitchFamily="2" charset="-78"/>
                <a:sym typeface="Arial"/>
              </a:rPr>
              <a:t> 4</a:t>
            </a:r>
            <a:endParaRPr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298" name="Google Shape;12287;p21">
            <a:extLst>
              <a:ext uri="{FF2B5EF4-FFF2-40B4-BE49-F238E27FC236}">
                <a16:creationId xmlns:a16="http://schemas.microsoft.com/office/drawing/2014/main" id="{22B10A88-F9CF-B519-7A47-BBAE2CF5740E}"/>
              </a:ext>
            </a:extLst>
          </p:cNvPr>
          <p:cNvSpPr txBox="1"/>
          <p:nvPr/>
        </p:nvSpPr>
        <p:spPr>
          <a:xfrm>
            <a:off x="3997368" y="8544342"/>
            <a:ext cx="14484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 rtl="1">
              <a:buClr>
                <a:srgbClr val="000000"/>
              </a:buClr>
              <a:defRPr/>
            </a:pPr>
            <a:r>
              <a:rPr lang="fa-IR" kern="0" dirty="0">
                <a:latin typeface="Arial"/>
                <a:cs typeface="B Nazanin" pitchFamily="2" charset="-78"/>
                <a:sym typeface="Arial"/>
              </a:rPr>
              <a:t>متن</a:t>
            </a:r>
            <a:r>
              <a:rPr lang="es" kern="0" dirty="0">
                <a:latin typeface="Arial"/>
                <a:cs typeface="B Nazanin" pitchFamily="2" charset="-78"/>
                <a:sym typeface="Arial"/>
              </a:rPr>
              <a:t> 5</a:t>
            </a:r>
            <a:endParaRPr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299" name="Google Shape;12288;p21">
            <a:extLst>
              <a:ext uri="{FF2B5EF4-FFF2-40B4-BE49-F238E27FC236}">
                <a16:creationId xmlns:a16="http://schemas.microsoft.com/office/drawing/2014/main" id="{5DA7C173-5D83-BCFA-0204-10F86FE1D74C}"/>
              </a:ext>
            </a:extLst>
          </p:cNvPr>
          <p:cNvSpPr txBox="1"/>
          <p:nvPr/>
        </p:nvSpPr>
        <p:spPr>
          <a:xfrm>
            <a:off x="5898038" y="8544342"/>
            <a:ext cx="14484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 rtl="1">
              <a:buClr>
                <a:srgbClr val="000000"/>
              </a:buClr>
              <a:defRPr/>
            </a:pPr>
            <a:r>
              <a:rPr lang="fa-IR" kern="0" dirty="0">
                <a:latin typeface="Arial"/>
                <a:cs typeface="B Nazanin" pitchFamily="2" charset="-78"/>
                <a:sym typeface="Arial"/>
              </a:rPr>
              <a:t>متن</a:t>
            </a:r>
            <a:r>
              <a:rPr lang="es" kern="0" dirty="0">
                <a:latin typeface="Arial"/>
                <a:cs typeface="B Nazanin" pitchFamily="2" charset="-78"/>
                <a:sym typeface="Arial"/>
              </a:rPr>
              <a:t> 6</a:t>
            </a:r>
            <a:endParaRPr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00" name="Google Shape;12289;p21">
            <a:extLst>
              <a:ext uri="{FF2B5EF4-FFF2-40B4-BE49-F238E27FC236}">
                <a16:creationId xmlns:a16="http://schemas.microsoft.com/office/drawing/2014/main" id="{529D411B-0E2D-9F01-7041-3162CF6421B4}"/>
              </a:ext>
            </a:extLst>
          </p:cNvPr>
          <p:cNvSpPr/>
          <p:nvPr/>
        </p:nvSpPr>
        <p:spPr>
          <a:xfrm>
            <a:off x="2749574" y="5082878"/>
            <a:ext cx="127800" cy="127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01" name="Google Shape;12290;p21">
            <a:extLst>
              <a:ext uri="{FF2B5EF4-FFF2-40B4-BE49-F238E27FC236}">
                <a16:creationId xmlns:a16="http://schemas.microsoft.com/office/drawing/2014/main" id="{E9A1F581-4DEE-C511-50D2-FA61A4B1EF44}"/>
              </a:ext>
            </a:extLst>
          </p:cNvPr>
          <p:cNvSpPr/>
          <p:nvPr/>
        </p:nvSpPr>
        <p:spPr>
          <a:xfrm>
            <a:off x="4653260" y="5082878"/>
            <a:ext cx="127800" cy="127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02" name="Google Shape;12291;p21">
            <a:extLst>
              <a:ext uri="{FF2B5EF4-FFF2-40B4-BE49-F238E27FC236}">
                <a16:creationId xmlns:a16="http://schemas.microsoft.com/office/drawing/2014/main" id="{532D40FF-A4B8-CA23-1E68-1F221B853918}"/>
              </a:ext>
            </a:extLst>
          </p:cNvPr>
          <p:cNvSpPr/>
          <p:nvPr/>
        </p:nvSpPr>
        <p:spPr>
          <a:xfrm>
            <a:off x="6556970" y="5082878"/>
            <a:ext cx="127800" cy="127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03" name="Google Shape;12292;p21">
            <a:extLst>
              <a:ext uri="{FF2B5EF4-FFF2-40B4-BE49-F238E27FC236}">
                <a16:creationId xmlns:a16="http://schemas.microsoft.com/office/drawing/2014/main" id="{0875B219-9190-998E-1C26-F99762C1B10F}"/>
              </a:ext>
            </a:extLst>
          </p:cNvPr>
          <p:cNvSpPr/>
          <p:nvPr/>
        </p:nvSpPr>
        <p:spPr>
          <a:xfrm>
            <a:off x="2749548" y="7607096"/>
            <a:ext cx="127800" cy="127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04" name="Google Shape;12293;p21">
            <a:extLst>
              <a:ext uri="{FF2B5EF4-FFF2-40B4-BE49-F238E27FC236}">
                <a16:creationId xmlns:a16="http://schemas.microsoft.com/office/drawing/2014/main" id="{FE533DCD-6593-986E-BF9C-EE8F18A7A5C9}"/>
              </a:ext>
            </a:extLst>
          </p:cNvPr>
          <p:cNvSpPr/>
          <p:nvPr/>
        </p:nvSpPr>
        <p:spPr>
          <a:xfrm>
            <a:off x="4653234" y="7607096"/>
            <a:ext cx="127800" cy="127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05" name="Google Shape;12294;p21">
            <a:extLst>
              <a:ext uri="{FF2B5EF4-FFF2-40B4-BE49-F238E27FC236}">
                <a16:creationId xmlns:a16="http://schemas.microsoft.com/office/drawing/2014/main" id="{3B98A51A-D254-1493-118A-E274D12CD748}"/>
              </a:ext>
            </a:extLst>
          </p:cNvPr>
          <p:cNvSpPr/>
          <p:nvPr/>
        </p:nvSpPr>
        <p:spPr>
          <a:xfrm>
            <a:off x="6556944" y="7607096"/>
            <a:ext cx="127800" cy="127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06" name="Google Shape;12295;p21">
            <a:extLst>
              <a:ext uri="{FF2B5EF4-FFF2-40B4-BE49-F238E27FC236}">
                <a16:creationId xmlns:a16="http://schemas.microsoft.com/office/drawing/2014/main" id="{054822C6-3102-3918-6A46-480A58D1C55B}"/>
              </a:ext>
            </a:extLst>
          </p:cNvPr>
          <p:cNvSpPr/>
          <p:nvPr/>
        </p:nvSpPr>
        <p:spPr>
          <a:xfrm>
            <a:off x="4401458" y="5614436"/>
            <a:ext cx="127800" cy="127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07" name="Google Shape;12296;p21">
            <a:extLst>
              <a:ext uri="{FF2B5EF4-FFF2-40B4-BE49-F238E27FC236}">
                <a16:creationId xmlns:a16="http://schemas.microsoft.com/office/drawing/2014/main" id="{99E55410-4A30-A4D8-6662-97AC23495967}"/>
              </a:ext>
            </a:extLst>
          </p:cNvPr>
          <p:cNvSpPr/>
          <p:nvPr/>
        </p:nvSpPr>
        <p:spPr>
          <a:xfrm>
            <a:off x="4657564" y="5614436"/>
            <a:ext cx="127800" cy="127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08" name="Google Shape;12297;p21">
            <a:extLst>
              <a:ext uri="{FF2B5EF4-FFF2-40B4-BE49-F238E27FC236}">
                <a16:creationId xmlns:a16="http://schemas.microsoft.com/office/drawing/2014/main" id="{52ADD954-EC38-8750-D633-175630F40C4C}"/>
              </a:ext>
            </a:extLst>
          </p:cNvPr>
          <p:cNvSpPr/>
          <p:nvPr/>
        </p:nvSpPr>
        <p:spPr>
          <a:xfrm>
            <a:off x="4913672" y="5614436"/>
            <a:ext cx="127800" cy="127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09" name="Google Shape;12298;p21">
            <a:extLst>
              <a:ext uri="{FF2B5EF4-FFF2-40B4-BE49-F238E27FC236}">
                <a16:creationId xmlns:a16="http://schemas.microsoft.com/office/drawing/2014/main" id="{1D1594BF-C3E9-942F-73BD-E57AA1A2ABA7}"/>
              </a:ext>
            </a:extLst>
          </p:cNvPr>
          <p:cNvSpPr/>
          <p:nvPr/>
        </p:nvSpPr>
        <p:spPr>
          <a:xfrm>
            <a:off x="4401458" y="7071862"/>
            <a:ext cx="127800" cy="127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10" name="Google Shape;12299;p21">
            <a:extLst>
              <a:ext uri="{FF2B5EF4-FFF2-40B4-BE49-F238E27FC236}">
                <a16:creationId xmlns:a16="http://schemas.microsoft.com/office/drawing/2014/main" id="{FD9D0AAC-DD85-C1E6-4EE3-E0EFE808089A}"/>
              </a:ext>
            </a:extLst>
          </p:cNvPr>
          <p:cNvSpPr/>
          <p:nvPr/>
        </p:nvSpPr>
        <p:spPr>
          <a:xfrm>
            <a:off x="4657564" y="7071862"/>
            <a:ext cx="127800" cy="127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11" name="Google Shape;12300;p21">
            <a:extLst>
              <a:ext uri="{FF2B5EF4-FFF2-40B4-BE49-F238E27FC236}">
                <a16:creationId xmlns:a16="http://schemas.microsoft.com/office/drawing/2014/main" id="{9019947E-4585-87AC-0F12-A43867DB1A0A}"/>
              </a:ext>
            </a:extLst>
          </p:cNvPr>
          <p:cNvSpPr/>
          <p:nvPr/>
        </p:nvSpPr>
        <p:spPr>
          <a:xfrm>
            <a:off x="4913672" y="7071862"/>
            <a:ext cx="127800" cy="127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cxnSp>
        <p:nvCxnSpPr>
          <p:cNvPr id="312" name="Google Shape;12301;p21">
            <a:extLst>
              <a:ext uri="{FF2B5EF4-FFF2-40B4-BE49-F238E27FC236}">
                <a16:creationId xmlns:a16="http://schemas.microsoft.com/office/drawing/2014/main" id="{825EB0D6-7FFF-57CF-B354-5733E03F571C}"/>
              </a:ext>
            </a:extLst>
          </p:cNvPr>
          <p:cNvCxnSpPr>
            <a:stCxn id="300" idx="4"/>
            <a:endCxn id="306" idx="0"/>
          </p:cNvCxnSpPr>
          <p:nvPr/>
        </p:nvCxnSpPr>
        <p:spPr>
          <a:xfrm rot="-5400000" flipH="1">
            <a:off x="3437474" y="4586678"/>
            <a:ext cx="403800" cy="16518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12302;p21">
            <a:extLst>
              <a:ext uri="{FF2B5EF4-FFF2-40B4-BE49-F238E27FC236}">
                <a16:creationId xmlns:a16="http://schemas.microsoft.com/office/drawing/2014/main" id="{04C423BB-0D0F-6BF3-0599-8512ACBDE7F5}"/>
              </a:ext>
            </a:extLst>
          </p:cNvPr>
          <p:cNvCxnSpPr>
            <a:stCxn id="302" idx="4"/>
            <a:endCxn id="308" idx="0"/>
          </p:cNvCxnSpPr>
          <p:nvPr/>
        </p:nvCxnSpPr>
        <p:spPr>
          <a:xfrm rot="5400000">
            <a:off x="5597270" y="4590878"/>
            <a:ext cx="403800" cy="16434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12303;p21">
            <a:extLst>
              <a:ext uri="{FF2B5EF4-FFF2-40B4-BE49-F238E27FC236}">
                <a16:creationId xmlns:a16="http://schemas.microsoft.com/office/drawing/2014/main" id="{FCA6C785-1244-E595-B281-6FCBF5E88E18}"/>
              </a:ext>
            </a:extLst>
          </p:cNvPr>
          <p:cNvCxnSpPr>
            <a:stCxn id="301" idx="4"/>
            <a:endCxn id="307" idx="0"/>
          </p:cNvCxnSpPr>
          <p:nvPr/>
        </p:nvCxnSpPr>
        <p:spPr>
          <a:xfrm rot="-5400000" flipH="1">
            <a:off x="4517360" y="5410478"/>
            <a:ext cx="403800" cy="42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5" name="Google Shape;12304;p21">
            <a:extLst>
              <a:ext uri="{FF2B5EF4-FFF2-40B4-BE49-F238E27FC236}">
                <a16:creationId xmlns:a16="http://schemas.microsoft.com/office/drawing/2014/main" id="{AC82DC46-0616-E66A-45EA-DA942F01B339}"/>
              </a:ext>
            </a:extLst>
          </p:cNvPr>
          <p:cNvCxnSpPr>
            <a:stCxn id="303" idx="0"/>
            <a:endCxn id="309" idx="4"/>
          </p:cNvCxnSpPr>
          <p:nvPr/>
        </p:nvCxnSpPr>
        <p:spPr>
          <a:xfrm rot="-5400000">
            <a:off x="3435648" y="6577496"/>
            <a:ext cx="407400" cy="16518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6" name="Google Shape;12305;p21">
            <a:extLst>
              <a:ext uri="{FF2B5EF4-FFF2-40B4-BE49-F238E27FC236}">
                <a16:creationId xmlns:a16="http://schemas.microsoft.com/office/drawing/2014/main" id="{AFFA71BA-4104-1172-8A23-3638D00BEBB8}"/>
              </a:ext>
            </a:extLst>
          </p:cNvPr>
          <p:cNvCxnSpPr>
            <a:stCxn id="305" idx="0"/>
            <a:endCxn id="311" idx="4"/>
          </p:cNvCxnSpPr>
          <p:nvPr/>
        </p:nvCxnSpPr>
        <p:spPr>
          <a:xfrm rot="5400000" flipH="1">
            <a:off x="5595444" y="6581696"/>
            <a:ext cx="407400" cy="16434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12306;p21">
            <a:extLst>
              <a:ext uri="{FF2B5EF4-FFF2-40B4-BE49-F238E27FC236}">
                <a16:creationId xmlns:a16="http://schemas.microsoft.com/office/drawing/2014/main" id="{3EFB9797-5DBA-B339-F19C-EB12EE2BA200}"/>
              </a:ext>
            </a:extLst>
          </p:cNvPr>
          <p:cNvCxnSpPr>
            <a:stCxn id="304" idx="0"/>
            <a:endCxn id="310" idx="4"/>
          </p:cNvCxnSpPr>
          <p:nvPr/>
        </p:nvCxnSpPr>
        <p:spPr>
          <a:xfrm rot="-5400000">
            <a:off x="4515534" y="7401296"/>
            <a:ext cx="407400" cy="42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8" name="Google Shape;12307;p21">
            <a:extLst>
              <a:ext uri="{FF2B5EF4-FFF2-40B4-BE49-F238E27FC236}">
                <a16:creationId xmlns:a16="http://schemas.microsoft.com/office/drawing/2014/main" id="{77171D43-8567-2A5D-32D1-4E594E90DFCF}"/>
              </a:ext>
            </a:extLst>
          </p:cNvPr>
          <p:cNvSpPr/>
          <p:nvPr/>
        </p:nvSpPr>
        <p:spPr>
          <a:xfrm>
            <a:off x="8479448" y="6114664"/>
            <a:ext cx="1558272" cy="504468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1599" y="0"/>
                </a:move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4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69" y="14357"/>
                </a:lnTo>
                <a:cubicBezTo>
                  <a:pt x="42136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lnTo>
                  <a:pt x="42867" y="1598"/>
                </a:lnTo>
                <a:cubicBezTo>
                  <a:pt x="42867" y="708"/>
                  <a:pt x="42136" y="0"/>
                  <a:pt x="41269" y="0"/>
                </a:cubicBez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19" name="Google Shape;12308;p21">
            <a:extLst>
              <a:ext uri="{FF2B5EF4-FFF2-40B4-BE49-F238E27FC236}">
                <a16:creationId xmlns:a16="http://schemas.microsoft.com/office/drawing/2014/main" id="{47E66B5E-2F99-5471-EBBE-FFBEFDCE8F4A}"/>
              </a:ext>
            </a:extLst>
          </p:cNvPr>
          <p:cNvSpPr/>
          <p:nvPr/>
        </p:nvSpPr>
        <p:spPr>
          <a:xfrm>
            <a:off x="10037685" y="6114664"/>
            <a:ext cx="1558238" cy="504468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36" y="0"/>
                  <a:pt x="41268" y="0"/>
                </a:cubicBezTo>
                <a:lnTo>
                  <a:pt x="1598" y="0"/>
                </a:lnTo>
                <a:cubicBezTo>
                  <a:pt x="708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08" y="14357"/>
                  <a:pt x="1598" y="14357"/>
                </a:cubicBezTo>
                <a:lnTo>
                  <a:pt x="41268" y="14357"/>
                </a:lnTo>
                <a:cubicBezTo>
                  <a:pt x="42136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20" name="Google Shape;12309;p21">
            <a:extLst>
              <a:ext uri="{FF2B5EF4-FFF2-40B4-BE49-F238E27FC236}">
                <a16:creationId xmlns:a16="http://schemas.microsoft.com/office/drawing/2014/main" id="{EF21CD27-42F2-E856-58C8-702EB670AE9D}"/>
              </a:ext>
            </a:extLst>
          </p:cNvPr>
          <p:cNvSpPr/>
          <p:nvPr/>
        </p:nvSpPr>
        <p:spPr>
          <a:xfrm>
            <a:off x="11595886" y="6114664"/>
            <a:ext cx="1557464" cy="504468"/>
          </a:xfrm>
          <a:custGeom>
            <a:avLst/>
            <a:gdLst/>
            <a:ahLst/>
            <a:cxnLst/>
            <a:rect l="l" t="t" r="r" b="b"/>
            <a:pathLst>
              <a:path w="44328" h="14358" extrusionOk="0">
                <a:moveTo>
                  <a:pt x="42844" y="5706"/>
                </a:moveTo>
                <a:lnTo>
                  <a:pt x="42844" y="1598"/>
                </a:lnTo>
                <a:cubicBezTo>
                  <a:pt x="42844" y="708"/>
                  <a:pt x="42136" y="0"/>
                  <a:pt x="41246" y="0"/>
                </a:cubicBezTo>
                <a:lnTo>
                  <a:pt x="1599" y="0"/>
                </a:ln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5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46" y="14357"/>
                </a:lnTo>
                <a:cubicBezTo>
                  <a:pt x="42136" y="14357"/>
                  <a:pt x="42844" y="13650"/>
                  <a:pt x="42844" y="12759"/>
                </a:cubicBezTo>
                <a:lnTo>
                  <a:pt x="42844" y="8674"/>
                </a:lnTo>
                <a:lnTo>
                  <a:pt x="44328" y="7190"/>
                </a:lnTo>
                <a:lnTo>
                  <a:pt x="42844" y="5706"/>
                </a:ln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21" name="Google Shape;12310;p21">
            <a:extLst>
              <a:ext uri="{FF2B5EF4-FFF2-40B4-BE49-F238E27FC236}">
                <a16:creationId xmlns:a16="http://schemas.microsoft.com/office/drawing/2014/main" id="{944678A9-92E1-8153-54F4-50784C2765C5}"/>
              </a:ext>
            </a:extLst>
          </p:cNvPr>
          <p:cNvSpPr/>
          <p:nvPr/>
        </p:nvSpPr>
        <p:spPr>
          <a:xfrm>
            <a:off x="13153316" y="6114664"/>
            <a:ext cx="1558272" cy="504468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42867" y="5706"/>
                </a:moveTo>
                <a:lnTo>
                  <a:pt x="42867" y="1598"/>
                </a:lnTo>
                <a:cubicBezTo>
                  <a:pt x="42867" y="708"/>
                  <a:pt x="42159" y="0"/>
                  <a:pt x="41269" y="0"/>
                </a:cubicBezTo>
                <a:lnTo>
                  <a:pt x="1598" y="0"/>
                </a:lnTo>
                <a:cubicBezTo>
                  <a:pt x="731" y="0"/>
                  <a:pt x="1" y="708"/>
                  <a:pt x="1" y="1598"/>
                </a:cubicBezTo>
                <a:lnTo>
                  <a:pt x="1" y="5706"/>
                </a:lnTo>
                <a:lnTo>
                  <a:pt x="1507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31" y="14357"/>
                  <a:pt x="1598" y="14357"/>
                </a:cubicBezTo>
                <a:lnTo>
                  <a:pt x="41269" y="14357"/>
                </a:lnTo>
                <a:cubicBezTo>
                  <a:pt x="42159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close/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22" name="Google Shape;12311;p21">
            <a:extLst>
              <a:ext uri="{FF2B5EF4-FFF2-40B4-BE49-F238E27FC236}">
                <a16:creationId xmlns:a16="http://schemas.microsoft.com/office/drawing/2014/main" id="{9D86A3B1-7AE4-FC8B-5492-FC15FFB8DD3E}"/>
              </a:ext>
            </a:extLst>
          </p:cNvPr>
          <p:cNvSpPr/>
          <p:nvPr/>
        </p:nvSpPr>
        <p:spPr>
          <a:xfrm>
            <a:off x="14711553" y="6114664"/>
            <a:ext cx="1558238" cy="504468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59" y="0"/>
                  <a:pt x="41268" y="0"/>
                </a:cubicBezTo>
                <a:lnTo>
                  <a:pt x="1598" y="0"/>
                </a:lnTo>
                <a:cubicBezTo>
                  <a:pt x="731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31" y="14357"/>
                  <a:pt x="1598" y="14357"/>
                </a:cubicBezTo>
                <a:lnTo>
                  <a:pt x="41268" y="14357"/>
                </a:lnTo>
                <a:cubicBezTo>
                  <a:pt x="42159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23" name="Google Shape;12312;p21">
            <a:extLst>
              <a:ext uri="{FF2B5EF4-FFF2-40B4-BE49-F238E27FC236}">
                <a16:creationId xmlns:a16="http://schemas.microsoft.com/office/drawing/2014/main" id="{D1446DDE-0128-C559-D6C4-32CBACD3463B}"/>
              </a:ext>
            </a:extLst>
          </p:cNvPr>
          <p:cNvSpPr/>
          <p:nvPr/>
        </p:nvSpPr>
        <p:spPr>
          <a:xfrm>
            <a:off x="8858801" y="4022727"/>
            <a:ext cx="685694" cy="773110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24" name="Google Shape;12313;p21">
            <a:extLst>
              <a:ext uri="{FF2B5EF4-FFF2-40B4-BE49-F238E27FC236}">
                <a16:creationId xmlns:a16="http://schemas.microsoft.com/office/drawing/2014/main" id="{5D1D5284-8337-3BA1-A7B8-EFA44DA0E3B8}"/>
              </a:ext>
            </a:extLst>
          </p:cNvPr>
          <p:cNvSpPr/>
          <p:nvPr/>
        </p:nvSpPr>
        <p:spPr>
          <a:xfrm>
            <a:off x="10488397" y="8014694"/>
            <a:ext cx="685694" cy="773356"/>
          </a:xfrm>
          <a:custGeom>
            <a:avLst/>
            <a:gdLst/>
            <a:ahLst/>
            <a:cxnLst/>
            <a:rect l="l" t="t" r="r" b="b"/>
            <a:pathLst>
              <a:path w="19516" h="22011" extrusionOk="0">
                <a:moveTo>
                  <a:pt x="9758" y="1"/>
                </a:moveTo>
                <a:cubicBezTo>
                  <a:pt x="9456" y="1"/>
                  <a:pt x="9153" y="75"/>
                  <a:pt x="8879" y="223"/>
                </a:cubicBezTo>
                <a:lnTo>
                  <a:pt x="868" y="4857"/>
                </a:lnTo>
                <a:cubicBezTo>
                  <a:pt x="320" y="5177"/>
                  <a:pt x="0" y="5747"/>
                  <a:pt x="0" y="6363"/>
                </a:cubicBezTo>
                <a:lnTo>
                  <a:pt x="0" y="15630"/>
                </a:lnTo>
                <a:cubicBezTo>
                  <a:pt x="0" y="16247"/>
                  <a:pt x="320" y="16817"/>
                  <a:pt x="868" y="17137"/>
                </a:cubicBezTo>
                <a:lnTo>
                  <a:pt x="8879" y="21770"/>
                </a:lnTo>
                <a:cubicBezTo>
                  <a:pt x="9153" y="21930"/>
                  <a:pt x="9456" y="22010"/>
                  <a:pt x="9758" y="22010"/>
                </a:cubicBezTo>
                <a:cubicBezTo>
                  <a:pt x="10060" y="22010"/>
                  <a:pt x="10363" y="21930"/>
                  <a:pt x="10637" y="21770"/>
                </a:cubicBezTo>
                <a:lnTo>
                  <a:pt x="18648" y="17137"/>
                </a:lnTo>
                <a:cubicBezTo>
                  <a:pt x="19196" y="16817"/>
                  <a:pt x="19516" y="16247"/>
                  <a:pt x="19516" y="15630"/>
                </a:cubicBezTo>
                <a:lnTo>
                  <a:pt x="19516" y="6363"/>
                </a:lnTo>
                <a:cubicBezTo>
                  <a:pt x="19516" y="5747"/>
                  <a:pt x="19196" y="5177"/>
                  <a:pt x="18648" y="4857"/>
                </a:cubicBezTo>
                <a:lnTo>
                  <a:pt x="10637" y="223"/>
                </a:lnTo>
                <a:cubicBezTo>
                  <a:pt x="10363" y="75"/>
                  <a:pt x="10060" y="1"/>
                  <a:pt x="9758" y="1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25" name="Google Shape;12314;p21">
            <a:extLst>
              <a:ext uri="{FF2B5EF4-FFF2-40B4-BE49-F238E27FC236}">
                <a16:creationId xmlns:a16="http://schemas.microsoft.com/office/drawing/2014/main" id="{6C2ED24B-51EF-3D2C-5051-9ED8E952E694}"/>
              </a:ext>
            </a:extLst>
          </p:cNvPr>
          <p:cNvSpPr/>
          <p:nvPr/>
        </p:nvSpPr>
        <p:spPr>
          <a:xfrm>
            <a:off x="12014521" y="4022727"/>
            <a:ext cx="685730" cy="773110"/>
          </a:xfrm>
          <a:custGeom>
            <a:avLst/>
            <a:gdLst/>
            <a:ahLst/>
            <a:cxnLst/>
            <a:rect l="l" t="t" r="r" b="b"/>
            <a:pathLst>
              <a:path w="19517" h="22004" extrusionOk="0">
                <a:moveTo>
                  <a:pt x="9759" y="0"/>
                </a:moveTo>
                <a:cubicBezTo>
                  <a:pt x="9456" y="0"/>
                  <a:pt x="9154" y="80"/>
                  <a:pt x="8880" y="240"/>
                </a:cubicBezTo>
                <a:lnTo>
                  <a:pt x="868" y="4851"/>
                </a:lnTo>
                <a:cubicBezTo>
                  <a:pt x="320" y="5170"/>
                  <a:pt x="1" y="5741"/>
                  <a:pt x="1" y="6380"/>
                </a:cubicBezTo>
                <a:lnTo>
                  <a:pt x="1" y="15624"/>
                </a:lnTo>
                <a:cubicBezTo>
                  <a:pt x="1" y="16263"/>
                  <a:pt x="320" y="16834"/>
                  <a:pt x="868" y="17131"/>
                </a:cubicBezTo>
                <a:lnTo>
                  <a:pt x="8880" y="21764"/>
                </a:lnTo>
                <a:cubicBezTo>
                  <a:pt x="9154" y="21924"/>
                  <a:pt x="9456" y="22004"/>
                  <a:pt x="9759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7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7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9" y="0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26" name="Google Shape;12315;p21">
            <a:extLst>
              <a:ext uri="{FF2B5EF4-FFF2-40B4-BE49-F238E27FC236}">
                <a16:creationId xmlns:a16="http://schemas.microsoft.com/office/drawing/2014/main" id="{655554A2-F398-CDAF-21D9-DFC61B0D39C9}"/>
              </a:ext>
            </a:extLst>
          </p:cNvPr>
          <p:cNvSpPr/>
          <p:nvPr/>
        </p:nvSpPr>
        <p:spPr>
          <a:xfrm>
            <a:off x="13592011" y="8014905"/>
            <a:ext cx="686502" cy="773322"/>
          </a:xfrm>
          <a:custGeom>
            <a:avLst/>
            <a:gdLst/>
            <a:ahLst/>
            <a:cxnLst/>
            <a:rect l="l" t="t" r="r" b="b"/>
            <a:pathLst>
              <a:path w="19539" h="22010" extrusionOk="0">
                <a:moveTo>
                  <a:pt x="9761" y="1"/>
                </a:moveTo>
                <a:cubicBezTo>
                  <a:pt x="9461" y="1"/>
                  <a:pt x="9164" y="80"/>
                  <a:pt x="8902" y="240"/>
                </a:cubicBezTo>
                <a:lnTo>
                  <a:pt x="867" y="4874"/>
                </a:lnTo>
                <a:cubicBezTo>
                  <a:pt x="342" y="5171"/>
                  <a:pt x="0" y="5741"/>
                  <a:pt x="0" y="6380"/>
                </a:cubicBezTo>
                <a:lnTo>
                  <a:pt x="0" y="15647"/>
                </a:lnTo>
                <a:cubicBezTo>
                  <a:pt x="0" y="16264"/>
                  <a:pt x="342" y="16834"/>
                  <a:pt x="867" y="17154"/>
                </a:cubicBezTo>
                <a:lnTo>
                  <a:pt x="8902" y="21787"/>
                </a:lnTo>
                <a:cubicBezTo>
                  <a:pt x="9164" y="21936"/>
                  <a:pt x="9461" y="22010"/>
                  <a:pt x="9761" y="22010"/>
                </a:cubicBezTo>
                <a:cubicBezTo>
                  <a:pt x="10060" y="22010"/>
                  <a:pt x="10363" y="21936"/>
                  <a:pt x="10637" y="21787"/>
                </a:cubicBezTo>
                <a:lnTo>
                  <a:pt x="18671" y="17154"/>
                </a:lnTo>
                <a:cubicBezTo>
                  <a:pt x="19196" y="16834"/>
                  <a:pt x="19539" y="16264"/>
                  <a:pt x="19539" y="15647"/>
                </a:cubicBezTo>
                <a:lnTo>
                  <a:pt x="19539" y="6380"/>
                </a:lnTo>
                <a:cubicBezTo>
                  <a:pt x="19539" y="5741"/>
                  <a:pt x="19196" y="5171"/>
                  <a:pt x="18671" y="4874"/>
                </a:cubicBezTo>
                <a:lnTo>
                  <a:pt x="10637" y="240"/>
                </a:lnTo>
                <a:cubicBezTo>
                  <a:pt x="10363" y="80"/>
                  <a:pt x="10060" y="1"/>
                  <a:pt x="9761" y="1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27" name="Google Shape;12316;p21">
            <a:extLst>
              <a:ext uri="{FF2B5EF4-FFF2-40B4-BE49-F238E27FC236}">
                <a16:creationId xmlns:a16="http://schemas.microsoft.com/office/drawing/2014/main" id="{5601ACBC-0388-EBBE-FFD6-1AAFA9D4E265}"/>
              </a:ext>
            </a:extLst>
          </p:cNvPr>
          <p:cNvSpPr/>
          <p:nvPr/>
        </p:nvSpPr>
        <p:spPr>
          <a:xfrm>
            <a:off x="15170275" y="4022727"/>
            <a:ext cx="685694" cy="773110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8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8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28" name="Google Shape;12317;p21">
            <a:extLst>
              <a:ext uri="{FF2B5EF4-FFF2-40B4-BE49-F238E27FC236}">
                <a16:creationId xmlns:a16="http://schemas.microsoft.com/office/drawing/2014/main" id="{5FC7E38C-D2C7-2A19-6C80-427F579A0B73}"/>
              </a:ext>
            </a:extLst>
          </p:cNvPr>
          <p:cNvSpPr/>
          <p:nvPr/>
        </p:nvSpPr>
        <p:spPr>
          <a:xfrm>
            <a:off x="9139526" y="5856790"/>
            <a:ext cx="124200" cy="124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29" name="Google Shape;12318;p21">
            <a:extLst>
              <a:ext uri="{FF2B5EF4-FFF2-40B4-BE49-F238E27FC236}">
                <a16:creationId xmlns:a16="http://schemas.microsoft.com/office/drawing/2014/main" id="{95C92A56-F259-9B47-21DD-BCDD1C698A16}"/>
              </a:ext>
            </a:extLst>
          </p:cNvPr>
          <p:cNvSpPr/>
          <p:nvPr/>
        </p:nvSpPr>
        <p:spPr>
          <a:xfrm>
            <a:off x="12295250" y="5856790"/>
            <a:ext cx="124200" cy="124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30" name="Google Shape;12319;p21">
            <a:extLst>
              <a:ext uri="{FF2B5EF4-FFF2-40B4-BE49-F238E27FC236}">
                <a16:creationId xmlns:a16="http://schemas.microsoft.com/office/drawing/2014/main" id="{7EE86DA7-EAD4-480E-2B1B-5994E8A30181}"/>
              </a:ext>
            </a:extLst>
          </p:cNvPr>
          <p:cNvSpPr/>
          <p:nvPr/>
        </p:nvSpPr>
        <p:spPr>
          <a:xfrm>
            <a:off x="15450950" y="5856790"/>
            <a:ext cx="124200" cy="124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31" name="Google Shape;12320;p21">
            <a:extLst>
              <a:ext uri="{FF2B5EF4-FFF2-40B4-BE49-F238E27FC236}">
                <a16:creationId xmlns:a16="http://schemas.microsoft.com/office/drawing/2014/main" id="{622CF617-5CCA-6002-3153-499424409E3C}"/>
              </a:ext>
            </a:extLst>
          </p:cNvPr>
          <p:cNvSpPr/>
          <p:nvPr/>
        </p:nvSpPr>
        <p:spPr>
          <a:xfrm>
            <a:off x="10769126" y="6697466"/>
            <a:ext cx="124200" cy="124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32" name="Google Shape;12321;p21">
            <a:extLst>
              <a:ext uri="{FF2B5EF4-FFF2-40B4-BE49-F238E27FC236}">
                <a16:creationId xmlns:a16="http://schemas.microsoft.com/office/drawing/2014/main" id="{EBC5E5B8-81A8-7E6F-651D-5468A1922049}"/>
              </a:ext>
            </a:extLst>
          </p:cNvPr>
          <p:cNvSpPr/>
          <p:nvPr/>
        </p:nvSpPr>
        <p:spPr>
          <a:xfrm>
            <a:off x="13873126" y="6697566"/>
            <a:ext cx="124200" cy="124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33" name="Google Shape;12322;p21">
            <a:extLst>
              <a:ext uri="{FF2B5EF4-FFF2-40B4-BE49-F238E27FC236}">
                <a16:creationId xmlns:a16="http://schemas.microsoft.com/office/drawing/2014/main" id="{BECAB5FA-5197-7C66-EAB1-4BF465103D49}"/>
              </a:ext>
            </a:extLst>
          </p:cNvPr>
          <p:cNvSpPr txBox="1"/>
          <p:nvPr/>
        </p:nvSpPr>
        <p:spPr>
          <a:xfrm>
            <a:off x="8662844" y="6137844"/>
            <a:ext cx="10776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 rtl="1">
              <a:buClr>
                <a:srgbClr val="000000"/>
              </a:buClr>
              <a:defRPr/>
            </a:pPr>
            <a:r>
              <a:rPr lang="es" b="1" kern="0">
                <a:latin typeface="Arial"/>
                <a:cs typeface="B Nazanin" pitchFamily="2" charset="-78"/>
                <a:sym typeface="Arial"/>
              </a:rPr>
              <a:t>2016</a:t>
            </a:r>
            <a:endParaRPr b="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34" name="Google Shape;12323;p21">
            <a:extLst>
              <a:ext uri="{FF2B5EF4-FFF2-40B4-BE49-F238E27FC236}">
                <a16:creationId xmlns:a16="http://schemas.microsoft.com/office/drawing/2014/main" id="{17D4DDF0-23BD-9005-EF1A-2757DFD858BE}"/>
              </a:ext>
            </a:extLst>
          </p:cNvPr>
          <p:cNvSpPr/>
          <p:nvPr/>
        </p:nvSpPr>
        <p:spPr>
          <a:xfrm>
            <a:off x="9139526" y="4848540"/>
            <a:ext cx="124200" cy="124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35" name="Google Shape;12324;p21">
            <a:extLst>
              <a:ext uri="{FF2B5EF4-FFF2-40B4-BE49-F238E27FC236}">
                <a16:creationId xmlns:a16="http://schemas.microsoft.com/office/drawing/2014/main" id="{81A07F34-DD9B-BDF0-A70A-F6DCC569203D}"/>
              </a:ext>
            </a:extLst>
          </p:cNvPr>
          <p:cNvSpPr/>
          <p:nvPr/>
        </p:nvSpPr>
        <p:spPr>
          <a:xfrm>
            <a:off x="12306100" y="4848540"/>
            <a:ext cx="124200" cy="124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36" name="Google Shape;12325;p21">
            <a:extLst>
              <a:ext uri="{FF2B5EF4-FFF2-40B4-BE49-F238E27FC236}">
                <a16:creationId xmlns:a16="http://schemas.microsoft.com/office/drawing/2014/main" id="{167FCB28-BD1D-6DFC-ED79-BFA05D57FCCD}"/>
              </a:ext>
            </a:extLst>
          </p:cNvPr>
          <p:cNvSpPr/>
          <p:nvPr/>
        </p:nvSpPr>
        <p:spPr>
          <a:xfrm>
            <a:off x="15450950" y="4848540"/>
            <a:ext cx="124200" cy="124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37" name="Google Shape;12326;p21">
            <a:extLst>
              <a:ext uri="{FF2B5EF4-FFF2-40B4-BE49-F238E27FC236}">
                <a16:creationId xmlns:a16="http://schemas.microsoft.com/office/drawing/2014/main" id="{8B6D7B56-EE71-F5C9-C1FB-9722F539B93F}"/>
              </a:ext>
            </a:extLst>
          </p:cNvPr>
          <p:cNvSpPr/>
          <p:nvPr/>
        </p:nvSpPr>
        <p:spPr>
          <a:xfrm>
            <a:off x="10768332" y="7837220"/>
            <a:ext cx="124200" cy="124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38" name="Google Shape;12327;p21">
            <a:extLst>
              <a:ext uri="{FF2B5EF4-FFF2-40B4-BE49-F238E27FC236}">
                <a16:creationId xmlns:a16="http://schemas.microsoft.com/office/drawing/2014/main" id="{CE31B346-084C-5EB9-5AE5-331EBEDD51EA}"/>
              </a:ext>
            </a:extLst>
          </p:cNvPr>
          <p:cNvSpPr/>
          <p:nvPr/>
        </p:nvSpPr>
        <p:spPr>
          <a:xfrm>
            <a:off x="13873132" y="7837220"/>
            <a:ext cx="124200" cy="124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cxnSp>
        <p:nvCxnSpPr>
          <p:cNvPr id="339" name="Google Shape;12328;p21">
            <a:extLst>
              <a:ext uri="{FF2B5EF4-FFF2-40B4-BE49-F238E27FC236}">
                <a16:creationId xmlns:a16="http://schemas.microsoft.com/office/drawing/2014/main" id="{9615E556-CD8F-0D8D-CDC5-017769D8213F}"/>
              </a:ext>
            </a:extLst>
          </p:cNvPr>
          <p:cNvCxnSpPr>
            <a:stCxn id="328" idx="0"/>
            <a:endCxn id="334" idx="4"/>
          </p:cNvCxnSpPr>
          <p:nvPr/>
        </p:nvCxnSpPr>
        <p:spPr>
          <a:xfrm rot="10800000">
            <a:off x="9201626" y="4972990"/>
            <a:ext cx="0" cy="8838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40" name="Google Shape;12329;p21">
            <a:extLst>
              <a:ext uri="{FF2B5EF4-FFF2-40B4-BE49-F238E27FC236}">
                <a16:creationId xmlns:a16="http://schemas.microsoft.com/office/drawing/2014/main" id="{1FE687BA-B4B9-B8BE-D4BB-0F4BCDE152D0}"/>
              </a:ext>
            </a:extLst>
          </p:cNvPr>
          <p:cNvCxnSpPr>
            <a:stCxn id="329" idx="0"/>
            <a:endCxn id="335" idx="4"/>
          </p:cNvCxnSpPr>
          <p:nvPr/>
        </p:nvCxnSpPr>
        <p:spPr>
          <a:xfrm rot="10800000" flipH="1">
            <a:off x="12357350" y="4972990"/>
            <a:ext cx="10800" cy="8838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41" name="Google Shape;12330;p21">
            <a:extLst>
              <a:ext uri="{FF2B5EF4-FFF2-40B4-BE49-F238E27FC236}">
                <a16:creationId xmlns:a16="http://schemas.microsoft.com/office/drawing/2014/main" id="{E0645D9E-A2A4-4D47-D15A-AE9E4FDB9235}"/>
              </a:ext>
            </a:extLst>
          </p:cNvPr>
          <p:cNvCxnSpPr>
            <a:stCxn id="330" idx="0"/>
            <a:endCxn id="336" idx="4"/>
          </p:cNvCxnSpPr>
          <p:nvPr/>
        </p:nvCxnSpPr>
        <p:spPr>
          <a:xfrm rot="10800000">
            <a:off x="15513050" y="4972990"/>
            <a:ext cx="0" cy="8838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42" name="Google Shape;12331;p21">
            <a:extLst>
              <a:ext uri="{FF2B5EF4-FFF2-40B4-BE49-F238E27FC236}">
                <a16:creationId xmlns:a16="http://schemas.microsoft.com/office/drawing/2014/main" id="{557B8D0D-A7F9-7C7F-67CB-72ED9572C2D7}"/>
              </a:ext>
            </a:extLst>
          </p:cNvPr>
          <p:cNvCxnSpPr>
            <a:stCxn id="331" idx="4"/>
            <a:endCxn id="337" idx="0"/>
          </p:cNvCxnSpPr>
          <p:nvPr/>
        </p:nvCxnSpPr>
        <p:spPr>
          <a:xfrm flipH="1">
            <a:off x="10830626" y="6821666"/>
            <a:ext cx="600" cy="10158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43" name="Google Shape;12332;p21">
            <a:extLst>
              <a:ext uri="{FF2B5EF4-FFF2-40B4-BE49-F238E27FC236}">
                <a16:creationId xmlns:a16="http://schemas.microsoft.com/office/drawing/2014/main" id="{0BDEE004-78EE-0701-D527-852C17154F72}"/>
              </a:ext>
            </a:extLst>
          </p:cNvPr>
          <p:cNvCxnSpPr>
            <a:stCxn id="332" idx="4"/>
            <a:endCxn id="338" idx="0"/>
          </p:cNvCxnSpPr>
          <p:nvPr/>
        </p:nvCxnSpPr>
        <p:spPr>
          <a:xfrm>
            <a:off x="13935226" y="6821766"/>
            <a:ext cx="0" cy="10152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44" name="Google Shape;12333;p21">
            <a:extLst>
              <a:ext uri="{FF2B5EF4-FFF2-40B4-BE49-F238E27FC236}">
                <a16:creationId xmlns:a16="http://schemas.microsoft.com/office/drawing/2014/main" id="{0A7E195B-52D0-61F0-9061-B0895C56F463}"/>
              </a:ext>
            </a:extLst>
          </p:cNvPr>
          <p:cNvSpPr txBox="1"/>
          <p:nvPr/>
        </p:nvSpPr>
        <p:spPr>
          <a:xfrm>
            <a:off x="10277994" y="6137844"/>
            <a:ext cx="10776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 rtl="1">
              <a:buClr>
                <a:srgbClr val="000000"/>
              </a:buClr>
              <a:defRPr/>
            </a:pPr>
            <a:r>
              <a:rPr lang="es" b="1" kern="0">
                <a:latin typeface="Arial"/>
                <a:cs typeface="B Nazanin" pitchFamily="2" charset="-78"/>
                <a:sym typeface="Arial"/>
              </a:rPr>
              <a:t>2017</a:t>
            </a:r>
            <a:endParaRPr b="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45" name="Google Shape;12334;p21">
            <a:extLst>
              <a:ext uri="{FF2B5EF4-FFF2-40B4-BE49-F238E27FC236}">
                <a16:creationId xmlns:a16="http://schemas.microsoft.com/office/drawing/2014/main" id="{080B8B2F-BE7D-3137-A23A-A2A891E8E40B}"/>
              </a:ext>
            </a:extLst>
          </p:cNvPr>
          <p:cNvSpPr txBox="1"/>
          <p:nvPr/>
        </p:nvSpPr>
        <p:spPr>
          <a:xfrm>
            <a:off x="11809344" y="6137844"/>
            <a:ext cx="10776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 rtl="1">
              <a:buClr>
                <a:srgbClr val="000000"/>
              </a:buClr>
              <a:defRPr/>
            </a:pPr>
            <a:r>
              <a:rPr lang="es" b="1" kern="0">
                <a:latin typeface="Arial"/>
                <a:cs typeface="B Nazanin" pitchFamily="2" charset="-78"/>
                <a:sym typeface="Arial"/>
              </a:rPr>
              <a:t>2018</a:t>
            </a:r>
            <a:endParaRPr b="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46" name="Google Shape;12335;p21">
            <a:extLst>
              <a:ext uri="{FF2B5EF4-FFF2-40B4-BE49-F238E27FC236}">
                <a16:creationId xmlns:a16="http://schemas.microsoft.com/office/drawing/2014/main" id="{14A5B0D3-6AD5-63FD-8610-1E6C203EDD29}"/>
              </a:ext>
            </a:extLst>
          </p:cNvPr>
          <p:cNvSpPr txBox="1"/>
          <p:nvPr/>
        </p:nvSpPr>
        <p:spPr>
          <a:xfrm>
            <a:off x="13393644" y="6137844"/>
            <a:ext cx="10776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 rtl="1">
              <a:buClr>
                <a:srgbClr val="000000"/>
              </a:buClr>
              <a:defRPr/>
            </a:pPr>
            <a:r>
              <a:rPr lang="es" b="1" kern="0">
                <a:latin typeface="Arial"/>
                <a:cs typeface="B Nazanin" pitchFamily="2" charset="-78"/>
                <a:sym typeface="Arial"/>
              </a:rPr>
              <a:t>2019</a:t>
            </a:r>
            <a:endParaRPr b="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47" name="Google Shape;12336;p21">
            <a:extLst>
              <a:ext uri="{FF2B5EF4-FFF2-40B4-BE49-F238E27FC236}">
                <a16:creationId xmlns:a16="http://schemas.microsoft.com/office/drawing/2014/main" id="{328E9214-59BC-A60E-1C2C-5DAFEFA1F869}"/>
              </a:ext>
            </a:extLst>
          </p:cNvPr>
          <p:cNvSpPr txBox="1"/>
          <p:nvPr/>
        </p:nvSpPr>
        <p:spPr>
          <a:xfrm>
            <a:off x="14977944" y="6137844"/>
            <a:ext cx="10776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 rtl="1">
              <a:buClr>
                <a:srgbClr val="000000"/>
              </a:buClr>
              <a:defRPr/>
            </a:pPr>
            <a:r>
              <a:rPr lang="es" b="1" kern="0">
                <a:latin typeface="Arial"/>
                <a:cs typeface="B Nazanin" pitchFamily="2" charset="-78"/>
                <a:sym typeface="Arial"/>
              </a:rPr>
              <a:t>2020</a:t>
            </a:r>
            <a:endParaRPr b="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48" name="Google Shape;12337;p21">
            <a:extLst>
              <a:ext uri="{FF2B5EF4-FFF2-40B4-BE49-F238E27FC236}">
                <a16:creationId xmlns:a16="http://schemas.microsoft.com/office/drawing/2014/main" id="{86ABEFF4-4934-6DB9-AAD7-8E1F87AF07BE}"/>
              </a:ext>
            </a:extLst>
          </p:cNvPr>
          <p:cNvSpPr/>
          <p:nvPr/>
        </p:nvSpPr>
        <p:spPr>
          <a:xfrm>
            <a:off x="13731954" y="8156871"/>
            <a:ext cx="408976" cy="410050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B Nazanin" pitchFamily="2" charset="-78"/>
              <a:sym typeface="Arial"/>
            </a:endParaRPr>
          </a:p>
        </p:txBody>
      </p:sp>
      <p:grpSp>
        <p:nvGrpSpPr>
          <p:cNvPr id="349" name="Google Shape;12338;p21">
            <a:extLst>
              <a:ext uri="{FF2B5EF4-FFF2-40B4-BE49-F238E27FC236}">
                <a16:creationId xmlns:a16="http://schemas.microsoft.com/office/drawing/2014/main" id="{DC1FB9DB-18D4-2B90-40D0-7D89385C0BF3}"/>
              </a:ext>
            </a:extLst>
          </p:cNvPr>
          <p:cNvGrpSpPr/>
          <p:nvPr/>
        </p:nvGrpSpPr>
        <p:grpSpPr>
          <a:xfrm>
            <a:off x="10614713" y="8194965"/>
            <a:ext cx="412230" cy="412230"/>
            <a:chOff x="1049375" y="2680675"/>
            <a:chExt cx="297725" cy="297725"/>
          </a:xfrm>
        </p:grpSpPr>
        <p:sp>
          <p:nvSpPr>
            <p:cNvPr id="350" name="Google Shape;12339;p21">
              <a:extLst>
                <a:ext uri="{FF2B5EF4-FFF2-40B4-BE49-F238E27FC236}">
                  <a16:creationId xmlns:a16="http://schemas.microsoft.com/office/drawing/2014/main" id="{1C00DE28-6E71-56FF-21E5-B89AEE625C6E}"/>
                </a:ext>
              </a:extLst>
            </p:cNvPr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351" name="Google Shape;12340;p21">
              <a:extLst>
                <a:ext uri="{FF2B5EF4-FFF2-40B4-BE49-F238E27FC236}">
                  <a16:creationId xmlns:a16="http://schemas.microsoft.com/office/drawing/2014/main" id="{9FE281B9-2E58-82BF-F24C-2EF6137F0C53}"/>
                </a:ext>
              </a:extLst>
            </p:cNvPr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352" name="Google Shape;12341;p21">
            <a:extLst>
              <a:ext uri="{FF2B5EF4-FFF2-40B4-BE49-F238E27FC236}">
                <a16:creationId xmlns:a16="http://schemas.microsoft.com/office/drawing/2014/main" id="{BABF7B4D-9E8C-7981-AAD6-4710784E33F9}"/>
              </a:ext>
            </a:extLst>
          </p:cNvPr>
          <p:cNvGrpSpPr/>
          <p:nvPr/>
        </p:nvGrpSpPr>
        <p:grpSpPr>
          <a:xfrm>
            <a:off x="15306598" y="4215730"/>
            <a:ext cx="411156" cy="408664"/>
            <a:chOff x="5045775" y="1946400"/>
            <a:chExt cx="296950" cy="295150"/>
          </a:xfrm>
        </p:grpSpPr>
        <p:sp>
          <p:nvSpPr>
            <p:cNvPr id="353" name="Google Shape;12342;p21">
              <a:extLst>
                <a:ext uri="{FF2B5EF4-FFF2-40B4-BE49-F238E27FC236}">
                  <a16:creationId xmlns:a16="http://schemas.microsoft.com/office/drawing/2014/main" id="{46349961-731A-2180-0AA6-175C342B4D31}"/>
                </a:ext>
              </a:extLst>
            </p:cNvPr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354" name="Google Shape;12343;p21">
              <a:extLst>
                <a:ext uri="{FF2B5EF4-FFF2-40B4-BE49-F238E27FC236}">
                  <a16:creationId xmlns:a16="http://schemas.microsoft.com/office/drawing/2014/main" id="{4A863D1A-7FBC-9E0C-E7E3-304020418742}"/>
                </a:ext>
              </a:extLst>
            </p:cNvPr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355" name="Google Shape;12344;p21">
            <a:extLst>
              <a:ext uri="{FF2B5EF4-FFF2-40B4-BE49-F238E27FC236}">
                <a16:creationId xmlns:a16="http://schemas.microsoft.com/office/drawing/2014/main" id="{A5E543C1-4A8E-35DC-148F-02506FF86360}"/>
              </a:ext>
            </a:extLst>
          </p:cNvPr>
          <p:cNvGrpSpPr/>
          <p:nvPr/>
        </p:nvGrpSpPr>
        <p:grpSpPr>
          <a:xfrm>
            <a:off x="12152326" y="4227109"/>
            <a:ext cx="410084" cy="409010"/>
            <a:chOff x="3599700" y="1954475"/>
            <a:chExt cx="296175" cy="295400"/>
          </a:xfrm>
        </p:grpSpPr>
        <p:sp>
          <p:nvSpPr>
            <p:cNvPr id="356" name="Google Shape;12345;p21">
              <a:extLst>
                <a:ext uri="{FF2B5EF4-FFF2-40B4-BE49-F238E27FC236}">
                  <a16:creationId xmlns:a16="http://schemas.microsoft.com/office/drawing/2014/main" id="{87CDDE1F-A9DB-8969-D8FD-48F4B665941D}"/>
                </a:ext>
              </a:extLst>
            </p:cNvPr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357" name="Google Shape;12346;p21">
              <a:extLst>
                <a:ext uri="{FF2B5EF4-FFF2-40B4-BE49-F238E27FC236}">
                  <a16:creationId xmlns:a16="http://schemas.microsoft.com/office/drawing/2014/main" id="{1C3778F3-4E61-E182-5690-64019A1188CC}"/>
                </a:ext>
              </a:extLst>
            </p:cNvPr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358" name="Google Shape;12347;p21">
              <a:extLst>
                <a:ext uri="{FF2B5EF4-FFF2-40B4-BE49-F238E27FC236}">
                  <a16:creationId xmlns:a16="http://schemas.microsoft.com/office/drawing/2014/main" id="{1C0E96CE-AE71-22CE-3415-4A690CC9D72D}"/>
                </a:ext>
              </a:extLst>
            </p:cNvPr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359" name="Google Shape;12348;p21">
            <a:extLst>
              <a:ext uri="{FF2B5EF4-FFF2-40B4-BE49-F238E27FC236}">
                <a16:creationId xmlns:a16="http://schemas.microsoft.com/office/drawing/2014/main" id="{8CB2542C-9D2F-B023-2305-E9B7DC50F82F}"/>
              </a:ext>
            </a:extLst>
          </p:cNvPr>
          <p:cNvGrpSpPr/>
          <p:nvPr/>
        </p:nvGrpSpPr>
        <p:grpSpPr>
          <a:xfrm>
            <a:off x="8970798" y="4264643"/>
            <a:ext cx="411192" cy="310842"/>
            <a:chOff x="3962775" y="1990700"/>
            <a:chExt cx="296975" cy="224500"/>
          </a:xfrm>
        </p:grpSpPr>
        <p:sp>
          <p:nvSpPr>
            <p:cNvPr id="360" name="Google Shape;12349;p21">
              <a:extLst>
                <a:ext uri="{FF2B5EF4-FFF2-40B4-BE49-F238E27FC236}">
                  <a16:creationId xmlns:a16="http://schemas.microsoft.com/office/drawing/2014/main" id="{08C99224-51A7-019A-E680-68DF92475279}"/>
                </a:ext>
              </a:extLst>
            </p:cNvPr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361" name="Google Shape;12350;p21">
              <a:extLst>
                <a:ext uri="{FF2B5EF4-FFF2-40B4-BE49-F238E27FC236}">
                  <a16:creationId xmlns:a16="http://schemas.microsoft.com/office/drawing/2014/main" id="{BDA1DB86-3F9A-7A0F-8F0F-1893D1B6D9EF}"/>
                </a:ext>
              </a:extLst>
            </p:cNvPr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362" name="Google Shape;12351;p21">
              <a:extLst>
                <a:ext uri="{FF2B5EF4-FFF2-40B4-BE49-F238E27FC236}">
                  <a16:creationId xmlns:a16="http://schemas.microsoft.com/office/drawing/2014/main" id="{4AF5AC81-B40B-842A-40B0-0E9596B15F23}"/>
                </a:ext>
              </a:extLst>
            </p:cNvPr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363" name="Google Shape;12352;p21">
              <a:extLst>
                <a:ext uri="{FF2B5EF4-FFF2-40B4-BE49-F238E27FC236}">
                  <a16:creationId xmlns:a16="http://schemas.microsoft.com/office/drawing/2014/main" id="{B53EC3C1-B671-9B0F-8E47-E617F742ABCB}"/>
                </a:ext>
              </a:extLst>
            </p:cNvPr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sp>
        <p:nvSpPr>
          <p:cNvPr id="364" name="Google Shape;12353;p21">
            <a:extLst>
              <a:ext uri="{FF2B5EF4-FFF2-40B4-BE49-F238E27FC236}">
                <a16:creationId xmlns:a16="http://schemas.microsoft.com/office/drawing/2014/main" id="{C51B3621-F0B8-CA7F-1EBC-F5D3391873EF}"/>
              </a:ext>
            </a:extLst>
          </p:cNvPr>
          <p:cNvSpPr txBox="1"/>
          <p:nvPr/>
        </p:nvSpPr>
        <p:spPr>
          <a:xfrm>
            <a:off x="12810526" y="4878644"/>
            <a:ext cx="22602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 rtl="1">
              <a:buClr>
                <a:srgbClr val="000000"/>
              </a:buClr>
              <a:defRPr/>
            </a:pPr>
            <a:r>
              <a:rPr lang="fa-IR" sz="1600" kern="0" dirty="0"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365" name="Google Shape;12354;p21">
            <a:extLst>
              <a:ext uri="{FF2B5EF4-FFF2-40B4-BE49-F238E27FC236}">
                <a16:creationId xmlns:a16="http://schemas.microsoft.com/office/drawing/2014/main" id="{AF5CD799-08D3-E422-4156-9113C676CF72}"/>
              </a:ext>
            </a:extLst>
          </p:cNvPr>
          <p:cNvSpPr txBox="1"/>
          <p:nvPr/>
        </p:nvSpPr>
        <p:spPr>
          <a:xfrm>
            <a:off x="9654822" y="4878644"/>
            <a:ext cx="22602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 rtl="1">
              <a:buClr>
                <a:srgbClr val="000000"/>
              </a:buClr>
              <a:defRPr/>
            </a:pPr>
            <a:r>
              <a:rPr lang="fa-IR" sz="1600" kern="0" dirty="0"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366" name="Google Shape;12355;p21">
            <a:extLst>
              <a:ext uri="{FF2B5EF4-FFF2-40B4-BE49-F238E27FC236}">
                <a16:creationId xmlns:a16="http://schemas.microsoft.com/office/drawing/2014/main" id="{1A3946A9-0607-59C0-011E-E7083B1B365F}"/>
              </a:ext>
            </a:extLst>
          </p:cNvPr>
          <p:cNvSpPr txBox="1"/>
          <p:nvPr/>
        </p:nvSpPr>
        <p:spPr>
          <a:xfrm>
            <a:off x="11252754" y="6997518"/>
            <a:ext cx="22602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 rtl="1">
              <a:buClr>
                <a:srgbClr val="000000"/>
              </a:buClr>
              <a:defRPr/>
            </a:pPr>
            <a:r>
              <a:rPr lang="fa-IR" sz="1600" kern="0" dirty="0"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367" name="Google Shape;12356;p21">
            <a:extLst>
              <a:ext uri="{FF2B5EF4-FFF2-40B4-BE49-F238E27FC236}">
                <a16:creationId xmlns:a16="http://schemas.microsoft.com/office/drawing/2014/main" id="{A8795308-CC13-C6CE-77E2-9B7429D10226}"/>
              </a:ext>
            </a:extLst>
          </p:cNvPr>
          <p:cNvSpPr txBox="1"/>
          <p:nvPr/>
        </p:nvSpPr>
        <p:spPr>
          <a:xfrm>
            <a:off x="14357554" y="6971368"/>
            <a:ext cx="22602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 rtl="1">
              <a:buClr>
                <a:srgbClr val="000000"/>
              </a:buClr>
              <a:defRPr/>
            </a:pPr>
            <a:r>
              <a:rPr lang="fa-IR" sz="1600" kern="0" dirty="0"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368" name="Google Shape;12357;p21">
            <a:extLst>
              <a:ext uri="{FF2B5EF4-FFF2-40B4-BE49-F238E27FC236}">
                <a16:creationId xmlns:a16="http://schemas.microsoft.com/office/drawing/2014/main" id="{B47EA32A-2FF1-0A0D-42AC-FFF22AB28A47}"/>
              </a:ext>
            </a:extLst>
          </p:cNvPr>
          <p:cNvSpPr txBox="1"/>
          <p:nvPr/>
        </p:nvSpPr>
        <p:spPr>
          <a:xfrm>
            <a:off x="8074754" y="6971368"/>
            <a:ext cx="22602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 rtl="1">
              <a:buClr>
                <a:srgbClr val="000000"/>
              </a:buClr>
              <a:defRPr/>
            </a:pPr>
            <a:r>
              <a:rPr lang="fa-IR" sz="1600" kern="0" dirty="0"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369" name="Google Shape;12358;p21">
            <a:extLst>
              <a:ext uri="{FF2B5EF4-FFF2-40B4-BE49-F238E27FC236}">
                <a16:creationId xmlns:a16="http://schemas.microsoft.com/office/drawing/2014/main" id="{4D707293-480F-1301-585D-03EDA9B34E24}"/>
              </a:ext>
            </a:extLst>
          </p:cNvPr>
          <p:cNvSpPr txBox="1">
            <a:spLocks/>
          </p:cNvSpPr>
          <p:nvPr/>
        </p:nvSpPr>
        <p:spPr>
          <a:xfrm>
            <a:off x="2096700" y="1345726"/>
            <a:ext cx="14094600" cy="9648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>
                <a:cs typeface="B Nazanin" pitchFamily="2" charset="-78"/>
              </a:rPr>
              <a:t>اینفوگرافیک ممتاز</a:t>
            </a:r>
            <a:endParaRPr lang="fa-IR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3342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6">
            <a:extLst>
              <a:ext uri="{FF2B5EF4-FFF2-40B4-BE49-F238E27FC236}">
                <a16:creationId xmlns:a16="http://schemas.microsoft.com/office/drawing/2014/main" id="{12264438-7FF8-5B88-7940-72300DCD0C5F}"/>
              </a:ext>
            </a:extLst>
          </p:cNvPr>
          <p:cNvGrpSpPr/>
          <p:nvPr/>
        </p:nvGrpSpPr>
        <p:grpSpPr>
          <a:xfrm>
            <a:off x="13544820" y="9858240"/>
            <a:ext cx="381240" cy="428760"/>
            <a:chOff x="0" y="0"/>
            <a:chExt cx="508320" cy="571680"/>
          </a:xfrm>
        </p:grpSpPr>
        <p:sp>
          <p:nvSpPr>
            <p:cNvPr id="5" name="Freeform 147">
              <a:extLst>
                <a:ext uri="{FF2B5EF4-FFF2-40B4-BE49-F238E27FC236}">
                  <a16:creationId xmlns:a16="http://schemas.microsoft.com/office/drawing/2014/main" id="{79342A32-6585-4DF5-7AD4-D94C3896B520}"/>
                </a:ext>
              </a:extLst>
            </p:cNvPr>
            <p:cNvSpPr/>
            <p:nvPr/>
          </p:nvSpPr>
          <p:spPr>
            <a:xfrm>
              <a:off x="0" y="-254"/>
              <a:ext cx="508381" cy="571881"/>
            </a:xfrm>
            <a:custGeom>
              <a:avLst/>
              <a:gdLst/>
              <a:ahLst/>
              <a:cxnLst/>
              <a:rect l="l" t="t" r="r" b="b"/>
              <a:pathLst>
                <a:path w="508381" h="571881">
                  <a:moveTo>
                    <a:pt x="231267" y="571881"/>
                  </a:moveTo>
                  <a:cubicBezTo>
                    <a:pt x="231267" y="459994"/>
                    <a:pt x="231267" y="345948"/>
                    <a:pt x="231267" y="232029"/>
                  </a:cubicBezTo>
                  <a:cubicBezTo>
                    <a:pt x="311023" y="232029"/>
                    <a:pt x="392684" y="232029"/>
                    <a:pt x="476504" y="232029"/>
                  </a:cubicBezTo>
                  <a:cubicBezTo>
                    <a:pt x="476504" y="221996"/>
                    <a:pt x="478536" y="213995"/>
                    <a:pt x="478536" y="205994"/>
                  </a:cubicBezTo>
                  <a:cubicBezTo>
                    <a:pt x="474599" y="194056"/>
                    <a:pt x="478536" y="187960"/>
                    <a:pt x="490474" y="189992"/>
                  </a:cubicBezTo>
                  <a:cubicBezTo>
                    <a:pt x="504444" y="192024"/>
                    <a:pt x="508381" y="186055"/>
                    <a:pt x="508381" y="173990"/>
                  </a:cubicBezTo>
                  <a:cubicBezTo>
                    <a:pt x="506349" y="136017"/>
                    <a:pt x="506349" y="96012"/>
                    <a:pt x="508381" y="58039"/>
                  </a:cubicBezTo>
                  <a:cubicBezTo>
                    <a:pt x="508381" y="44069"/>
                    <a:pt x="502412" y="38100"/>
                    <a:pt x="488442" y="42037"/>
                  </a:cubicBezTo>
                  <a:cubicBezTo>
                    <a:pt x="478536" y="44069"/>
                    <a:pt x="476504" y="40005"/>
                    <a:pt x="478536" y="32004"/>
                  </a:cubicBezTo>
                  <a:cubicBezTo>
                    <a:pt x="478536" y="21971"/>
                    <a:pt x="478536" y="12065"/>
                    <a:pt x="478536" y="0"/>
                  </a:cubicBezTo>
                  <a:cubicBezTo>
                    <a:pt x="466598" y="0"/>
                    <a:pt x="454660" y="0"/>
                    <a:pt x="444627" y="0"/>
                  </a:cubicBezTo>
                  <a:cubicBezTo>
                    <a:pt x="378841" y="0"/>
                    <a:pt x="313055" y="0"/>
                    <a:pt x="247269" y="0"/>
                  </a:cubicBezTo>
                  <a:cubicBezTo>
                    <a:pt x="181356" y="2286"/>
                    <a:pt x="121539" y="20193"/>
                    <a:pt x="73787" y="66167"/>
                  </a:cubicBezTo>
                  <a:cubicBezTo>
                    <a:pt x="23876" y="114173"/>
                    <a:pt x="2032" y="174117"/>
                    <a:pt x="2032" y="244094"/>
                  </a:cubicBezTo>
                  <a:cubicBezTo>
                    <a:pt x="2032" y="346075"/>
                    <a:pt x="2032" y="449961"/>
                    <a:pt x="2032" y="551942"/>
                  </a:cubicBezTo>
                  <a:cubicBezTo>
                    <a:pt x="2032" y="559943"/>
                    <a:pt x="0" y="565912"/>
                    <a:pt x="0" y="571881"/>
                  </a:cubicBezTo>
                  <a:cubicBezTo>
                    <a:pt x="77724" y="571881"/>
                    <a:pt x="153543" y="571881"/>
                    <a:pt x="231267" y="57188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" name="Group 148">
            <a:extLst>
              <a:ext uri="{FF2B5EF4-FFF2-40B4-BE49-F238E27FC236}">
                <a16:creationId xmlns:a16="http://schemas.microsoft.com/office/drawing/2014/main" id="{51F6D430-8B24-0679-9D7C-CCB2210CC2D8}"/>
              </a:ext>
            </a:extLst>
          </p:cNvPr>
          <p:cNvGrpSpPr/>
          <p:nvPr/>
        </p:nvGrpSpPr>
        <p:grpSpPr>
          <a:xfrm>
            <a:off x="17994420" y="9662220"/>
            <a:ext cx="284040" cy="170640"/>
            <a:chOff x="0" y="0"/>
            <a:chExt cx="378720" cy="227520"/>
          </a:xfrm>
        </p:grpSpPr>
        <p:sp>
          <p:nvSpPr>
            <p:cNvPr id="7" name="Freeform 149">
              <a:extLst>
                <a:ext uri="{FF2B5EF4-FFF2-40B4-BE49-F238E27FC236}">
                  <a16:creationId xmlns:a16="http://schemas.microsoft.com/office/drawing/2014/main" id="{53706341-6806-AC90-6CE6-34BA6DEB4E46}"/>
                </a:ext>
              </a:extLst>
            </p:cNvPr>
            <p:cNvSpPr/>
            <p:nvPr/>
          </p:nvSpPr>
          <p:spPr>
            <a:xfrm>
              <a:off x="0" y="0"/>
              <a:ext cx="378714" cy="227584"/>
            </a:xfrm>
            <a:custGeom>
              <a:avLst/>
              <a:gdLst/>
              <a:ahLst/>
              <a:cxnLst/>
              <a:rect l="l" t="t" r="r" b="b"/>
              <a:pathLst>
                <a:path w="378714" h="227584">
                  <a:moveTo>
                    <a:pt x="378714" y="0"/>
                  </a:moveTo>
                  <a:cubicBezTo>
                    <a:pt x="269113" y="2032"/>
                    <a:pt x="157480" y="2032"/>
                    <a:pt x="47879" y="2032"/>
                  </a:cubicBezTo>
                  <a:cubicBezTo>
                    <a:pt x="39878" y="2032"/>
                    <a:pt x="33909" y="2032"/>
                    <a:pt x="25908" y="2032"/>
                  </a:cubicBezTo>
                  <a:cubicBezTo>
                    <a:pt x="25908" y="18034"/>
                    <a:pt x="25908" y="32004"/>
                    <a:pt x="25908" y="47879"/>
                  </a:cubicBezTo>
                  <a:cubicBezTo>
                    <a:pt x="17907" y="49911"/>
                    <a:pt x="9906" y="49911"/>
                    <a:pt x="0" y="49911"/>
                  </a:cubicBezTo>
                  <a:cubicBezTo>
                    <a:pt x="0" y="91821"/>
                    <a:pt x="0" y="131699"/>
                    <a:pt x="2032" y="171704"/>
                  </a:cubicBezTo>
                  <a:cubicBezTo>
                    <a:pt x="2032" y="175641"/>
                    <a:pt x="16002" y="179705"/>
                    <a:pt x="25908" y="187706"/>
                  </a:cubicBezTo>
                  <a:cubicBezTo>
                    <a:pt x="25908" y="197739"/>
                    <a:pt x="25908" y="211709"/>
                    <a:pt x="25908" y="227584"/>
                  </a:cubicBezTo>
                  <a:cubicBezTo>
                    <a:pt x="143510" y="227584"/>
                    <a:pt x="261112" y="227584"/>
                    <a:pt x="378714" y="227584"/>
                  </a:cubicBezTo>
                  <a:cubicBezTo>
                    <a:pt x="378714" y="151765"/>
                    <a:pt x="378714" y="75946"/>
                    <a:pt x="378714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" name="Group 150">
            <a:extLst>
              <a:ext uri="{FF2B5EF4-FFF2-40B4-BE49-F238E27FC236}">
                <a16:creationId xmlns:a16="http://schemas.microsoft.com/office/drawing/2014/main" id="{4B7EF2A7-43FF-3F94-F1B6-FA6D2792409A}"/>
              </a:ext>
            </a:extLst>
          </p:cNvPr>
          <p:cNvGrpSpPr/>
          <p:nvPr/>
        </p:nvGrpSpPr>
        <p:grpSpPr>
          <a:xfrm>
            <a:off x="14781420" y="9107640"/>
            <a:ext cx="810540" cy="922860"/>
            <a:chOff x="0" y="0"/>
            <a:chExt cx="1080720" cy="1230480"/>
          </a:xfrm>
        </p:grpSpPr>
        <p:sp>
          <p:nvSpPr>
            <p:cNvPr id="9" name="Freeform 151">
              <a:extLst>
                <a:ext uri="{FF2B5EF4-FFF2-40B4-BE49-F238E27FC236}">
                  <a16:creationId xmlns:a16="http://schemas.microsoft.com/office/drawing/2014/main" id="{18DB3B9C-8FE1-4D02-363D-E665803C8712}"/>
                </a:ext>
              </a:extLst>
            </p:cNvPr>
            <p:cNvSpPr/>
            <p:nvPr/>
          </p:nvSpPr>
          <p:spPr>
            <a:xfrm>
              <a:off x="127" y="0"/>
              <a:ext cx="1080643" cy="1230503"/>
            </a:xfrm>
            <a:custGeom>
              <a:avLst/>
              <a:gdLst/>
              <a:ahLst/>
              <a:cxnLst/>
              <a:rect l="l" t="t" r="r" b="b"/>
              <a:pathLst>
                <a:path w="1080643" h="1230503">
                  <a:moveTo>
                    <a:pt x="390652" y="1000760"/>
                  </a:moveTo>
                  <a:cubicBezTo>
                    <a:pt x="312928" y="1000760"/>
                    <a:pt x="235077" y="1000760"/>
                    <a:pt x="155321" y="1000760"/>
                  </a:cubicBezTo>
                  <a:cubicBezTo>
                    <a:pt x="155321" y="1016762"/>
                    <a:pt x="155321" y="1028700"/>
                    <a:pt x="155321" y="1040765"/>
                  </a:cubicBezTo>
                  <a:cubicBezTo>
                    <a:pt x="127381" y="1040765"/>
                    <a:pt x="127381" y="1040765"/>
                    <a:pt x="127381" y="1066673"/>
                  </a:cubicBezTo>
                  <a:cubicBezTo>
                    <a:pt x="127381" y="1106678"/>
                    <a:pt x="127381" y="1148588"/>
                    <a:pt x="127381" y="1188466"/>
                  </a:cubicBezTo>
                  <a:cubicBezTo>
                    <a:pt x="137414" y="1190498"/>
                    <a:pt x="145288" y="1190498"/>
                    <a:pt x="153289" y="1190498"/>
                  </a:cubicBezTo>
                  <a:cubicBezTo>
                    <a:pt x="153289" y="1204468"/>
                    <a:pt x="153289" y="1216406"/>
                    <a:pt x="153289" y="1230503"/>
                  </a:cubicBezTo>
                  <a:cubicBezTo>
                    <a:pt x="161290" y="1230503"/>
                    <a:pt x="167259" y="1230503"/>
                    <a:pt x="173228" y="1230503"/>
                  </a:cubicBezTo>
                  <a:cubicBezTo>
                    <a:pt x="243078" y="1230503"/>
                    <a:pt x="312801" y="1230503"/>
                    <a:pt x="382651" y="1230503"/>
                  </a:cubicBezTo>
                  <a:cubicBezTo>
                    <a:pt x="496316" y="1230503"/>
                    <a:pt x="585978" y="1158621"/>
                    <a:pt x="612013" y="1048766"/>
                  </a:cubicBezTo>
                  <a:cubicBezTo>
                    <a:pt x="617982" y="1026795"/>
                    <a:pt x="620014" y="1002792"/>
                    <a:pt x="620014" y="978789"/>
                  </a:cubicBezTo>
                  <a:cubicBezTo>
                    <a:pt x="620014" y="737108"/>
                    <a:pt x="620014" y="493395"/>
                    <a:pt x="620014" y="251714"/>
                  </a:cubicBezTo>
                  <a:cubicBezTo>
                    <a:pt x="620014" y="243713"/>
                    <a:pt x="620014" y="237744"/>
                    <a:pt x="620014" y="229743"/>
                  </a:cubicBezTo>
                  <a:cubicBezTo>
                    <a:pt x="773557" y="229743"/>
                    <a:pt x="927100" y="229743"/>
                    <a:pt x="1080643" y="229743"/>
                  </a:cubicBezTo>
                  <a:cubicBezTo>
                    <a:pt x="1080643" y="153797"/>
                    <a:pt x="1080643" y="77978"/>
                    <a:pt x="1080643" y="2032"/>
                  </a:cubicBezTo>
                  <a:cubicBezTo>
                    <a:pt x="1076706" y="2032"/>
                    <a:pt x="1074674" y="2032"/>
                    <a:pt x="1072642" y="2032"/>
                  </a:cubicBezTo>
                  <a:cubicBezTo>
                    <a:pt x="919099" y="2032"/>
                    <a:pt x="767588" y="0"/>
                    <a:pt x="615950" y="2032"/>
                  </a:cubicBezTo>
                  <a:cubicBezTo>
                    <a:pt x="506349" y="3937"/>
                    <a:pt x="412623" y="83947"/>
                    <a:pt x="394716" y="193802"/>
                  </a:cubicBezTo>
                  <a:cubicBezTo>
                    <a:pt x="388747" y="231775"/>
                    <a:pt x="390779" y="271653"/>
                    <a:pt x="388747" y="311658"/>
                  </a:cubicBezTo>
                  <a:cubicBezTo>
                    <a:pt x="281051" y="311658"/>
                    <a:pt x="169418" y="311658"/>
                    <a:pt x="57785" y="311658"/>
                  </a:cubicBezTo>
                  <a:cubicBezTo>
                    <a:pt x="57785" y="295656"/>
                    <a:pt x="57785" y="279654"/>
                    <a:pt x="57785" y="263779"/>
                  </a:cubicBezTo>
                  <a:cubicBezTo>
                    <a:pt x="37846" y="263779"/>
                    <a:pt x="21844" y="263779"/>
                    <a:pt x="0" y="263779"/>
                  </a:cubicBezTo>
                  <a:cubicBezTo>
                    <a:pt x="2032" y="285750"/>
                    <a:pt x="2032" y="307721"/>
                    <a:pt x="5969" y="327660"/>
                  </a:cubicBezTo>
                  <a:cubicBezTo>
                    <a:pt x="9906" y="353568"/>
                    <a:pt x="37846" y="371602"/>
                    <a:pt x="69723" y="371602"/>
                  </a:cubicBezTo>
                  <a:cubicBezTo>
                    <a:pt x="169418" y="371602"/>
                    <a:pt x="267081" y="371602"/>
                    <a:pt x="366776" y="371602"/>
                  </a:cubicBezTo>
                  <a:cubicBezTo>
                    <a:pt x="374777" y="371602"/>
                    <a:pt x="382778" y="371602"/>
                    <a:pt x="390652" y="371602"/>
                  </a:cubicBezTo>
                  <a:cubicBezTo>
                    <a:pt x="390652" y="581406"/>
                    <a:pt x="390652" y="791083"/>
                    <a:pt x="390652" y="10008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" name="Group 152">
            <a:extLst>
              <a:ext uri="{FF2B5EF4-FFF2-40B4-BE49-F238E27FC236}">
                <a16:creationId xmlns:a16="http://schemas.microsoft.com/office/drawing/2014/main" id="{C5DD7E72-DA0F-B9A9-A20D-151266678A4F}"/>
              </a:ext>
            </a:extLst>
          </p:cNvPr>
          <p:cNvGrpSpPr/>
          <p:nvPr/>
        </p:nvGrpSpPr>
        <p:grpSpPr>
          <a:xfrm>
            <a:off x="16131960" y="9109800"/>
            <a:ext cx="973620" cy="723600"/>
            <a:chOff x="0" y="0"/>
            <a:chExt cx="1298160" cy="964800"/>
          </a:xfrm>
        </p:grpSpPr>
        <p:sp>
          <p:nvSpPr>
            <p:cNvPr id="11" name="Freeform 153">
              <a:extLst>
                <a:ext uri="{FF2B5EF4-FFF2-40B4-BE49-F238E27FC236}">
                  <a16:creationId xmlns:a16="http://schemas.microsoft.com/office/drawing/2014/main" id="{0CEBA33D-F5C6-B995-833A-26415F8454D3}"/>
                </a:ext>
              </a:extLst>
            </p:cNvPr>
            <p:cNvSpPr/>
            <p:nvPr/>
          </p:nvSpPr>
          <p:spPr>
            <a:xfrm>
              <a:off x="0" y="0"/>
              <a:ext cx="1298321" cy="966851"/>
            </a:xfrm>
            <a:custGeom>
              <a:avLst/>
              <a:gdLst/>
              <a:ahLst/>
              <a:cxnLst/>
              <a:rect l="l" t="t" r="r" b="b"/>
              <a:pathLst>
                <a:path w="1298321" h="966851">
                  <a:moveTo>
                    <a:pt x="530479" y="228219"/>
                  </a:moveTo>
                  <a:cubicBezTo>
                    <a:pt x="530479" y="394335"/>
                    <a:pt x="530479" y="560451"/>
                    <a:pt x="530479" y="724662"/>
                  </a:cubicBezTo>
                  <a:cubicBezTo>
                    <a:pt x="530479" y="838708"/>
                    <a:pt x="594233" y="926846"/>
                    <a:pt x="697992" y="956818"/>
                  </a:cubicBezTo>
                  <a:cubicBezTo>
                    <a:pt x="719963" y="964819"/>
                    <a:pt x="745871" y="966851"/>
                    <a:pt x="771779" y="966851"/>
                  </a:cubicBezTo>
                  <a:cubicBezTo>
                    <a:pt x="931291" y="966851"/>
                    <a:pt x="1092835" y="966851"/>
                    <a:pt x="1252347" y="966851"/>
                  </a:cubicBezTo>
                  <a:cubicBezTo>
                    <a:pt x="1268349" y="966851"/>
                    <a:pt x="1276223" y="962787"/>
                    <a:pt x="1274318" y="946785"/>
                  </a:cubicBezTo>
                  <a:cubicBezTo>
                    <a:pt x="1272286" y="940816"/>
                    <a:pt x="1272286" y="934720"/>
                    <a:pt x="1272286" y="928751"/>
                  </a:cubicBezTo>
                  <a:cubicBezTo>
                    <a:pt x="1272286" y="920750"/>
                    <a:pt x="1272286" y="916686"/>
                    <a:pt x="1282319" y="918718"/>
                  </a:cubicBezTo>
                  <a:cubicBezTo>
                    <a:pt x="1286256" y="918718"/>
                    <a:pt x="1296289" y="912749"/>
                    <a:pt x="1296289" y="910717"/>
                  </a:cubicBezTo>
                  <a:cubicBezTo>
                    <a:pt x="1298321" y="870712"/>
                    <a:pt x="1296289" y="830707"/>
                    <a:pt x="1296289" y="790575"/>
                  </a:cubicBezTo>
                  <a:cubicBezTo>
                    <a:pt x="1292352" y="788543"/>
                    <a:pt x="1288288" y="788543"/>
                    <a:pt x="1284351" y="788543"/>
                  </a:cubicBezTo>
                  <a:cubicBezTo>
                    <a:pt x="1274318" y="788543"/>
                    <a:pt x="1268349" y="784479"/>
                    <a:pt x="1272413" y="774573"/>
                  </a:cubicBezTo>
                  <a:cubicBezTo>
                    <a:pt x="1272413" y="774573"/>
                    <a:pt x="1272413" y="772541"/>
                    <a:pt x="1272413" y="772541"/>
                  </a:cubicBezTo>
                  <a:cubicBezTo>
                    <a:pt x="1276350" y="740537"/>
                    <a:pt x="1276350" y="740537"/>
                    <a:pt x="1244473" y="740537"/>
                  </a:cubicBezTo>
                  <a:cubicBezTo>
                    <a:pt x="1088898" y="740537"/>
                    <a:pt x="933450" y="740537"/>
                    <a:pt x="777875" y="740537"/>
                  </a:cubicBezTo>
                  <a:cubicBezTo>
                    <a:pt x="771906" y="740537"/>
                    <a:pt x="765937" y="740537"/>
                    <a:pt x="757936" y="740537"/>
                  </a:cubicBezTo>
                  <a:cubicBezTo>
                    <a:pt x="757936" y="732536"/>
                    <a:pt x="757936" y="726567"/>
                    <a:pt x="757936" y="720471"/>
                  </a:cubicBezTo>
                  <a:cubicBezTo>
                    <a:pt x="757936" y="556387"/>
                    <a:pt x="759968" y="392176"/>
                    <a:pt x="757936" y="228092"/>
                  </a:cubicBezTo>
                  <a:cubicBezTo>
                    <a:pt x="755777" y="122047"/>
                    <a:pt x="689991" y="34036"/>
                    <a:pt x="582295" y="8001"/>
                  </a:cubicBezTo>
                  <a:cubicBezTo>
                    <a:pt x="564388" y="2032"/>
                    <a:pt x="542417" y="0"/>
                    <a:pt x="522478" y="0"/>
                  </a:cubicBezTo>
                  <a:cubicBezTo>
                    <a:pt x="352933" y="0"/>
                    <a:pt x="185420" y="0"/>
                    <a:pt x="17907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76073"/>
                    <a:pt x="0" y="150114"/>
                    <a:pt x="0" y="228219"/>
                  </a:cubicBezTo>
                  <a:cubicBezTo>
                    <a:pt x="87757" y="228219"/>
                    <a:pt x="177419" y="228219"/>
                    <a:pt x="265176" y="228219"/>
                  </a:cubicBezTo>
                  <a:cubicBezTo>
                    <a:pt x="352933" y="228219"/>
                    <a:pt x="442595" y="228219"/>
                    <a:pt x="530352" y="2282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" name="Group 154">
            <a:extLst>
              <a:ext uri="{FF2B5EF4-FFF2-40B4-BE49-F238E27FC236}">
                <a16:creationId xmlns:a16="http://schemas.microsoft.com/office/drawing/2014/main" id="{4A7BC315-DF11-0C10-4B55-5F23F56054C1}"/>
              </a:ext>
            </a:extLst>
          </p:cNvPr>
          <p:cNvGrpSpPr/>
          <p:nvPr/>
        </p:nvGrpSpPr>
        <p:grpSpPr>
          <a:xfrm>
            <a:off x="14069700" y="9653040"/>
            <a:ext cx="645840" cy="587520"/>
            <a:chOff x="0" y="0"/>
            <a:chExt cx="861120" cy="783360"/>
          </a:xfrm>
        </p:grpSpPr>
        <p:sp>
          <p:nvSpPr>
            <p:cNvPr id="13" name="Freeform 155">
              <a:extLst>
                <a:ext uri="{FF2B5EF4-FFF2-40B4-BE49-F238E27FC236}">
                  <a16:creationId xmlns:a16="http://schemas.microsoft.com/office/drawing/2014/main" id="{1A3C9046-2929-E5DB-5E92-35F49ACD7587}"/>
                </a:ext>
              </a:extLst>
            </p:cNvPr>
            <p:cNvSpPr/>
            <p:nvPr/>
          </p:nvSpPr>
          <p:spPr>
            <a:xfrm>
              <a:off x="127" y="0"/>
              <a:ext cx="860933" cy="783336"/>
            </a:xfrm>
            <a:custGeom>
              <a:avLst/>
              <a:gdLst/>
              <a:ahLst/>
              <a:cxnLst/>
              <a:rect l="l" t="t" r="r" b="b"/>
              <a:pathLst>
                <a:path w="860933" h="783336">
                  <a:moveTo>
                    <a:pt x="61722" y="337693"/>
                  </a:moveTo>
                  <a:cubicBezTo>
                    <a:pt x="69723" y="307721"/>
                    <a:pt x="75692" y="279781"/>
                    <a:pt x="81661" y="249809"/>
                  </a:cubicBezTo>
                  <a:cubicBezTo>
                    <a:pt x="55753" y="275844"/>
                    <a:pt x="41783" y="309753"/>
                    <a:pt x="29845" y="345694"/>
                  </a:cubicBezTo>
                  <a:cubicBezTo>
                    <a:pt x="27813" y="343662"/>
                    <a:pt x="27813" y="343662"/>
                    <a:pt x="25908" y="343662"/>
                  </a:cubicBezTo>
                  <a:cubicBezTo>
                    <a:pt x="27940" y="333629"/>
                    <a:pt x="29845" y="323723"/>
                    <a:pt x="35814" y="313690"/>
                  </a:cubicBezTo>
                  <a:cubicBezTo>
                    <a:pt x="47752" y="291719"/>
                    <a:pt x="59690" y="269748"/>
                    <a:pt x="73660" y="249682"/>
                  </a:cubicBezTo>
                  <a:cubicBezTo>
                    <a:pt x="91567" y="221742"/>
                    <a:pt x="111506" y="195707"/>
                    <a:pt x="133477" y="165735"/>
                  </a:cubicBezTo>
                  <a:cubicBezTo>
                    <a:pt x="87630" y="165735"/>
                    <a:pt x="45720" y="165735"/>
                    <a:pt x="1905" y="165735"/>
                  </a:cubicBezTo>
                  <a:cubicBezTo>
                    <a:pt x="1905" y="187706"/>
                    <a:pt x="1905" y="209677"/>
                    <a:pt x="1905" y="231648"/>
                  </a:cubicBezTo>
                  <a:cubicBezTo>
                    <a:pt x="27813" y="237617"/>
                    <a:pt x="27813" y="237617"/>
                    <a:pt x="27813" y="263652"/>
                  </a:cubicBezTo>
                  <a:cubicBezTo>
                    <a:pt x="27813" y="273685"/>
                    <a:pt x="27813" y="281686"/>
                    <a:pt x="27813" y="291592"/>
                  </a:cubicBezTo>
                  <a:cubicBezTo>
                    <a:pt x="29845" y="303530"/>
                    <a:pt x="29845" y="315595"/>
                    <a:pt x="9906" y="315595"/>
                  </a:cubicBezTo>
                  <a:cubicBezTo>
                    <a:pt x="7874" y="313563"/>
                    <a:pt x="0" y="319532"/>
                    <a:pt x="0" y="323596"/>
                  </a:cubicBezTo>
                  <a:cubicBezTo>
                    <a:pt x="0" y="369570"/>
                    <a:pt x="0" y="415544"/>
                    <a:pt x="0" y="461518"/>
                  </a:cubicBezTo>
                  <a:cubicBezTo>
                    <a:pt x="27940" y="465455"/>
                    <a:pt x="27940" y="465455"/>
                    <a:pt x="27940" y="493522"/>
                  </a:cubicBezTo>
                  <a:cubicBezTo>
                    <a:pt x="27940" y="501523"/>
                    <a:pt x="27940" y="509524"/>
                    <a:pt x="27940" y="519557"/>
                  </a:cubicBezTo>
                  <a:cubicBezTo>
                    <a:pt x="27940" y="543560"/>
                    <a:pt x="27940" y="543560"/>
                    <a:pt x="2032" y="545592"/>
                  </a:cubicBezTo>
                  <a:cubicBezTo>
                    <a:pt x="2032" y="567563"/>
                    <a:pt x="2032" y="589534"/>
                    <a:pt x="2032" y="613537"/>
                  </a:cubicBezTo>
                  <a:cubicBezTo>
                    <a:pt x="41910" y="613537"/>
                    <a:pt x="83820" y="613537"/>
                    <a:pt x="129667" y="613537"/>
                  </a:cubicBezTo>
                  <a:cubicBezTo>
                    <a:pt x="113538" y="589534"/>
                    <a:pt x="101473" y="563499"/>
                    <a:pt x="83566" y="543560"/>
                  </a:cubicBezTo>
                  <a:cubicBezTo>
                    <a:pt x="59690" y="513588"/>
                    <a:pt x="39751" y="481584"/>
                    <a:pt x="27813" y="443611"/>
                  </a:cubicBezTo>
                  <a:cubicBezTo>
                    <a:pt x="25781" y="441579"/>
                    <a:pt x="25781" y="439674"/>
                    <a:pt x="25781" y="435610"/>
                  </a:cubicBezTo>
                  <a:cubicBezTo>
                    <a:pt x="25781" y="435610"/>
                    <a:pt x="27813" y="435610"/>
                    <a:pt x="27813" y="433578"/>
                  </a:cubicBezTo>
                  <a:cubicBezTo>
                    <a:pt x="35814" y="451612"/>
                    <a:pt x="41783" y="471551"/>
                    <a:pt x="51689" y="487553"/>
                  </a:cubicBezTo>
                  <a:cubicBezTo>
                    <a:pt x="61595" y="505587"/>
                    <a:pt x="73660" y="519557"/>
                    <a:pt x="85598" y="535559"/>
                  </a:cubicBezTo>
                  <a:cubicBezTo>
                    <a:pt x="79629" y="515620"/>
                    <a:pt x="73660" y="497586"/>
                    <a:pt x="67691" y="479552"/>
                  </a:cubicBezTo>
                  <a:cubicBezTo>
                    <a:pt x="137414" y="671449"/>
                    <a:pt x="268986" y="783336"/>
                    <a:pt x="476377" y="765302"/>
                  </a:cubicBezTo>
                  <a:cubicBezTo>
                    <a:pt x="663702" y="749300"/>
                    <a:pt x="773430" y="631444"/>
                    <a:pt x="821182" y="451612"/>
                  </a:cubicBezTo>
                  <a:cubicBezTo>
                    <a:pt x="813181" y="477647"/>
                    <a:pt x="807212" y="505587"/>
                    <a:pt x="799211" y="533527"/>
                  </a:cubicBezTo>
                  <a:cubicBezTo>
                    <a:pt x="823087" y="505587"/>
                    <a:pt x="841121" y="475615"/>
                    <a:pt x="851027" y="439547"/>
                  </a:cubicBezTo>
                  <a:cubicBezTo>
                    <a:pt x="853059" y="429514"/>
                    <a:pt x="856996" y="421513"/>
                    <a:pt x="860933" y="411607"/>
                  </a:cubicBezTo>
                  <a:cubicBezTo>
                    <a:pt x="858901" y="395605"/>
                    <a:pt x="858901" y="377698"/>
                    <a:pt x="858901" y="361696"/>
                  </a:cubicBezTo>
                  <a:cubicBezTo>
                    <a:pt x="856869" y="357759"/>
                    <a:pt x="854964" y="355727"/>
                    <a:pt x="854964" y="353695"/>
                  </a:cubicBezTo>
                  <a:cubicBezTo>
                    <a:pt x="845058" y="313690"/>
                    <a:pt x="829056" y="279781"/>
                    <a:pt x="803148" y="249809"/>
                  </a:cubicBezTo>
                  <a:cubicBezTo>
                    <a:pt x="801116" y="247777"/>
                    <a:pt x="801116" y="245872"/>
                    <a:pt x="801116" y="243840"/>
                  </a:cubicBezTo>
                  <a:cubicBezTo>
                    <a:pt x="801116" y="245872"/>
                    <a:pt x="797179" y="247777"/>
                    <a:pt x="799084" y="247777"/>
                  </a:cubicBezTo>
                  <a:cubicBezTo>
                    <a:pt x="803021" y="263779"/>
                    <a:pt x="808990" y="279781"/>
                    <a:pt x="813054" y="295783"/>
                  </a:cubicBezTo>
                  <a:cubicBezTo>
                    <a:pt x="811022" y="297815"/>
                    <a:pt x="811022" y="297815"/>
                    <a:pt x="809117" y="297815"/>
                  </a:cubicBezTo>
                  <a:cubicBezTo>
                    <a:pt x="803148" y="281813"/>
                    <a:pt x="797179" y="263906"/>
                    <a:pt x="791210" y="247904"/>
                  </a:cubicBezTo>
                  <a:cubicBezTo>
                    <a:pt x="737362" y="125984"/>
                    <a:pt x="647700" y="50038"/>
                    <a:pt x="518160" y="20066"/>
                  </a:cubicBezTo>
                  <a:cubicBezTo>
                    <a:pt x="430403" y="0"/>
                    <a:pt x="346710" y="11938"/>
                    <a:pt x="266954" y="53975"/>
                  </a:cubicBezTo>
                  <a:cubicBezTo>
                    <a:pt x="161290" y="109855"/>
                    <a:pt x="95504" y="199898"/>
                    <a:pt x="69596" y="317754"/>
                  </a:cubicBezTo>
                  <a:cubicBezTo>
                    <a:pt x="69596" y="323723"/>
                    <a:pt x="65659" y="331724"/>
                    <a:pt x="61595" y="337693"/>
                  </a:cubicBezTo>
                  <a:cubicBezTo>
                    <a:pt x="61595" y="367665"/>
                    <a:pt x="61595" y="399669"/>
                    <a:pt x="61595" y="429641"/>
                  </a:cubicBezTo>
                  <a:cubicBezTo>
                    <a:pt x="61595" y="399669"/>
                    <a:pt x="61595" y="367665"/>
                    <a:pt x="61595" y="337693"/>
                  </a:cubicBezTo>
                  <a:close/>
                  <a:moveTo>
                    <a:pt x="549910" y="461645"/>
                  </a:moveTo>
                  <a:cubicBezTo>
                    <a:pt x="575818" y="419735"/>
                    <a:pt x="581787" y="375666"/>
                    <a:pt x="557911" y="331724"/>
                  </a:cubicBezTo>
                  <a:cubicBezTo>
                    <a:pt x="526034" y="275717"/>
                    <a:pt x="478155" y="251841"/>
                    <a:pt x="414401" y="259842"/>
                  </a:cubicBezTo>
                  <a:cubicBezTo>
                    <a:pt x="450342" y="245872"/>
                    <a:pt x="484124" y="259842"/>
                    <a:pt x="516001" y="271780"/>
                  </a:cubicBezTo>
                  <a:cubicBezTo>
                    <a:pt x="532003" y="277749"/>
                    <a:pt x="541909" y="297815"/>
                    <a:pt x="555879" y="313690"/>
                  </a:cubicBezTo>
                  <a:cubicBezTo>
                    <a:pt x="599694" y="269748"/>
                    <a:pt x="643636" y="225806"/>
                    <a:pt x="689483" y="179832"/>
                  </a:cubicBezTo>
                  <a:cubicBezTo>
                    <a:pt x="717423" y="203835"/>
                    <a:pt x="761238" y="293751"/>
                    <a:pt x="755269" y="323723"/>
                  </a:cubicBezTo>
                  <a:cubicBezTo>
                    <a:pt x="741299" y="271780"/>
                    <a:pt x="721360" y="225806"/>
                    <a:pt x="687451" y="185801"/>
                  </a:cubicBezTo>
                  <a:cubicBezTo>
                    <a:pt x="645541" y="227711"/>
                    <a:pt x="603758" y="269748"/>
                    <a:pt x="561848" y="311658"/>
                  </a:cubicBezTo>
                  <a:cubicBezTo>
                    <a:pt x="559816" y="315595"/>
                    <a:pt x="561848" y="323596"/>
                    <a:pt x="561848" y="327660"/>
                  </a:cubicBezTo>
                  <a:cubicBezTo>
                    <a:pt x="565785" y="347599"/>
                    <a:pt x="571754" y="365633"/>
                    <a:pt x="573786" y="383667"/>
                  </a:cubicBezTo>
                  <a:cubicBezTo>
                    <a:pt x="577723" y="411607"/>
                    <a:pt x="571754" y="439674"/>
                    <a:pt x="557784" y="459613"/>
                  </a:cubicBezTo>
                  <a:cubicBezTo>
                    <a:pt x="603631" y="505587"/>
                    <a:pt x="645541" y="549529"/>
                    <a:pt x="689356" y="593471"/>
                  </a:cubicBezTo>
                  <a:cubicBezTo>
                    <a:pt x="723265" y="553466"/>
                    <a:pt x="743204" y="507492"/>
                    <a:pt x="757174" y="457581"/>
                  </a:cubicBezTo>
                  <a:cubicBezTo>
                    <a:pt x="749173" y="511556"/>
                    <a:pt x="725297" y="559435"/>
                    <a:pt x="689356" y="601472"/>
                  </a:cubicBezTo>
                  <a:cubicBezTo>
                    <a:pt x="641477" y="553466"/>
                    <a:pt x="595630" y="507492"/>
                    <a:pt x="549783" y="461645"/>
                  </a:cubicBezTo>
                  <a:cubicBezTo>
                    <a:pt x="551815" y="483616"/>
                    <a:pt x="529844" y="489585"/>
                    <a:pt x="519938" y="503555"/>
                  </a:cubicBezTo>
                  <a:cubicBezTo>
                    <a:pt x="563753" y="547497"/>
                    <a:pt x="607695" y="593471"/>
                    <a:pt x="651510" y="637413"/>
                  </a:cubicBezTo>
                  <a:cubicBezTo>
                    <a:pt x="525907" y="749300"/>
                    <a:pt x="336550" y="735330"/>
                    <a:pt x="228981" y="635381"/>
                  </a:cubicBezTo>
                  <a:cubicBezTo>
                    <a:pt x="274828" y="591439"/>
                    <a:pt x="318643" y="547497"/>
                    <a:pt x="362585" y="501523"/>
                  </a:cubicBezTo>
                  <a:cubicBezTo>
                    <a:pt x="350647" y="489585"/>
                    <a:pt x="336677" y="477520"/>
                    <a:pt x="324739" y="467614"/>
                  </a:cubicBezTo>
                  <a:cubicBezTo>
                    <a:pt x="318770" y="453644"/>
                    <a:pt x="314833" y="437642"/>
                    <a:pt x="308737" y="421640"/>
                  </a:cubicBezTo>
                  <a:cubicBezTo>
                    <a:pt x="310769" y="421640"/>
                    <a:pt x="312674" y="419608"/>
                    <a:pt x="314706" y="419608"/>
                  </a:cubicBezTo>
                  <a:cubicBezTo>
                    <a:pt x="328676" y="471551"/>
                    <a:pt x="362585" y="505587"/>
                    <a:pt x="416306" y="519557"/>
                  </a:cubicBezTo>
                  <a:cubicBezTo>
                    <a:pt x="414274" y="519557"/>
                    <a:pt x="414274" y="521589"/>
                    <a:pt x="414274" y="523494"/>
                  </a:cubicBezTo>
                  <a:cubicBezTo>
                    <a:pt x="398272" y="517525"/>
                    <a:pt x="384429" y="513461"/>
                    <a:pt x="370459" y="507492"/>
                  </a:cubicBezTo>
                  <a:cubicBezTo>
                    <a:pt x="326644" y="551434"/>
                    <a:pt x="284734" y="593471"/>
                    <a:pt x="238887" y="637413"/>
                  </a:cubicBezTo>
                  <a:cubicBezTo>
                    <a:pt x="374396" y="685419"/>
                    <a:pt x="508000" y="685419"/>
                    <a:pt x="643509" y="637413"/>
                  </a:cubicBezTo>
                  <a:cubicBezTo>
                    <a:pt x="641477" y="633476"/>
                    <a:pt x="639572" y="631444"/>
                    <a:pt x="637540" y="629412"/>
                  </a:cubicBezTo>
                  <a:cubicBezTo>
                    <a:pt x="599694" y="589407"/>
                    <a:pt x="559816" y="551434"/>
                    <a:pt x="521970" y="513461"/>
                  </a:cubicBezTo>
                  <a:cubicBezTo>
                    <a:pt x="518033" y="509524"/>
                    <a:pt x="510032" y="509524"/>
                    <a:pt x="504063" y="511429"/>
                  </a:cubicBezTo>
                  <a:cubicBezTo>
                    <a:pt x="492125" y="513461"/>
                    <a:pt x="480187" y="519430"/>
                    <a:pt x="468122" y="523367"/>
                  </a:cubicBezTo>
                  <a:cubicBezTo>
                    <a:pt x="468122" y="521335"/>
                    <a:pt x="468122" y="519430"/>
                    <a:pt x="466090" y="517398"/>
                  </a:cubicBezTo>
                  <a:cubicBezTo>
                    <a:pt x="502031" y="509397"/>
                    <a:pt x="529844" y="491363"/>
                    <a:pt x="549783" y="461391"/>
                  </a:cubicBezTo>
                  <a:close/>
                  <a:moveTo>
                    <a:pt x="651383" y="143637"/>
                  </a:moveTo>
                  <a:cubicBezTo>
                    <a:pt x="649351" y="143637"/>
                    <a:pt x="647446" y="145669"/>
                    <a:pt x="645414" y="145669"/>
                  </a:cubicBezTo>
                  <a:cubicBezTo>
                    <a:pt x="585597" y="95758"/>
                    <a:pt x="306578" y="95758"/>
                    <a:pt x="242824" y="143637"/>
                  </a:cubicBezTo>
                  <a:cubicBezTo>
                    <a:pt x="284734" y="185547"/>
                    <a:pt x="328549" y="229616"/>
                    <a:pt x="370459" y="271526"/>
                  </a:cubicBezTo>
                  <a:cubicBezTo>
                    <a:pt x="382397" y="267589"/>
                    <a:pt x="394335" y="263525"/>
                    <a:pt x="406400" y="257556"/>
                  </a:cubicBezTo>
                  <a:cubicBezTo>
                    <a:pt x="406400" y="259588"/>
                    <a:pt x="408432" y="261493"/>
                    <a:pt x="408432" y="261493"/>
                  </a:cubicBezTo>
                  <a:cubicBezTo>
                    <a:pt x="336677" y="287528"/>
                    <a:pt x="304800" y="339471"/>
                    <a:pt x="308737" y="413385"/>
                  </a:cubicBezTo>
                  <a:cubicBezTo>
                    <a:pt x="304800" y="385445"/>
                    <a:pt x="304800" y="357378"/>
                    <a:pt x="318643" y="333502"/>
                  </a:cubicBezTo>
                  <a:cubicBezTo>
                    <a:pt x="326644" y="319532"/>
                    <a:pt x="320675" y="311531"/>
                    <a:pt x="312674" y="301498"/>
                  </a:cubicBezTo>
                  <a:cubicBezTo>
                    <a:pt x="290703" y="281559"/>
                    <a:pt x="268859" y="259588"/>
                    <a:pt x="248920" y="239522"/>
                  </a:cubicBezTo>
                  <a:cubicBezTo>
                    <a:pt x="231013" y="221488"/>
                    <a:pt x="212979" y="203581"/>
                    <a:pt x="193167" y="185547"/>
                  </a:cubicBezTo>
                  <a:cubicBezTo>
                    <a:pt x="159258" y="227457"/>
                    <a:pt x="139319" y="273431"/>
                    <a:pt x="125349" y="323469"/>
                  </a:cubicBezTo>
                  <a:cubicBezTo>
                    <a:pt x="123317" y="321437"/>
                    <a:pt x="123317" y="319532"/>
                    <a:pt x="123317" y="317500"/>
                  </a:cubicBezTo>
                  <a:cubicBezTo>
                    <a:pt x="133223" y="269494"/>
                    <a:pt x="155194" y="227584"/>
                    <a:pt x="185166" y="187579"/>
                  </a:cubicBezTo>
                  <a:cubicBezTo>
                    <a:pt x="191135" y="179578"/>
                    <a:pt x="195072" y="179578"/>
                    <a:pt x="203073" y="187579"/>
                  </a:cubicBezTo>
                  <a:cubicBezTo>
                    <a:pt x="212979" y="197612"/>
                    <a:pt x="223012" y="207518"/>
                    <a:pt x="232918" y="217551"/>
                  </a:cubicBezTo>
                  <a:cubicBezTo>
                    <a:pt x="264795" y="249555"/>
                    <a:pt x="296672" y="281559"/>
                    <a:pt x="326644" y="311531"/>
                  </a:cubicBezTo>
                  <a:cubicBezTo>
                    <a:pt x="338582" y="299593"/>
                    <a:pt x="350520" y="287528"/>
                    <a:pt x="364490" y="275590"/>
                  </a:cubicBezTo>
                  <a:cubicBezTo>
                    <a:pt x="324612" y="237617"/>
                    <a:pt x="286766" y="197612"/>
                    <a:pt x="246888" y="159639"/>
                  </a:cubicBezTo>
                  <a:cubicBezTo>
                    <a:pt x="228981" y="141605"/>
                    <a:pt x="228981" y="141605"/>
                    <a:pt x="248920" y="125730"/>
                  </a:cubicBezTo>
                  <a:cubicBezTo>
                    <a:pt x="250952" y="123698"/>
                    <a:pt x="252857" y="123698"/>
                    <a:pt x="254889" y="121793"/>
                  </a:cubicBezTo>
                  <a:cubicBezTo>
                    <a:pt x="320802" y="77978"/>
                    <a:pt x="392557" y="57912"/>
                    <a:pt x="472313" y="65913"/>
                  </a:cubicBezTo>
                  <a:cubicBezTo>
                    <a:pt x="536067" y="71882"/>
                    <a:pt x="591947" y="93853"/>
                    <a:pt x="641731" y="131826"/>
                  </a:cubicBezTo>
                  <a:cubicBezTo>
                    <a:pt x="645668" y="135763"/>
                    <a:pt x="647700" y="139827"/>
                    <a:pt x="651637" y="143764"/>
                  </a:cubicBezTo>
                  <a:close/>
                  <a:moveTo>
                    <a:pt x="404495" y="319786"/>
                  </a:moveTo>
                  <a:cubicBezTo>
                    <a:pt x="404495" y="321818"/>
                    <a:pt x="406527" y="321818"/>
                    <a:pt x="408432" y="323723"/>
                  </a:cubicBezTo>
                  <a:cubicBezTo>
                    <a:pt x="408432" y="323723"/>
                    <a:pt x="406400" y="325755"/>
                    <a:pt x="406400" y="327660"/>
                  </a:cubicBezTo>
                  <a:cubicBezTo>
                    <a:pt x="394462" y="345694"/>
                    <a:pt x="382524" y="365633"/>
                    <a:pt x="370459" y="385572"/>
                  </a:cubicBezTo>
                  <a:cubicBezTo>
                    <a:pt x="384429" y="407543"/>
                    <a:pt x="398399" y="431546"/>
                    <a:pt x="410337" y="453517"/>
                  </a:cubicBezTo>
                  <a:cubicBezTo>
                    <a:pt x="432308" y="453517"/>
                    <a:pt x="452247" y="453517"/>
                    <a:pt x="472186" y="453517"/>
                  </a:cubicBezTo>
                  <a:cubicBezTo>
                    <a:pt x="476123" y="453517"/>
                    <a:pt x="478155" y="449580"/>
                    <a:pt x="480187" y="447548"/>
                  </a:cubicBezTo>
                  <a:cubicBezTo>
                    <a:pt x="490093" y="429514"/>
                    <a:pt x="500126" y="413639"/>
                    <a:pt x="510032" y="395605"/>
                  </a:cubicBezTo>
                  <a:cubicBezTo>
                    <a:pt x="512064" y="393573"/>
                    <a:pt x="512064" y="387604"/>
                    <a:pt x="510032" y="385572"/>
                  </a:cubicBezTo>
                  <a:cubicBezTo>
                    <a:pt x="494030" y="347599"/>
                    <a:pt x="476123" y="309626"/>
                    <a:pt x="422275" y="323596"/>
                  </a:cubicBezTo>
                  <a:cubicBezTo>
                    <a:pt x="422275" y="323596"/>
                    <a:pt x="420243" y="323596"/>
                    <a:pt x="414274" y="321564"/>
                  </a:cubicBezTo>
                  <a:cubicBezTo>
                    <a:pt x="428244" y="321564"/>
                    <a:pt x="436245" y="323596"/>
                    <a:pt x="442214" y="321564"/>
                  </a:cubicBezTo>
                  <a:cubicBezTo>
                    <a:pt x="472059" y="315595"/>
                    <a:pt x="486029" y="329565"/>
                    <a:pt x="502031" y="353568"/>
                  </a:cubicBezTo>
                  <a:cubicBezTo>
                    <a:pt x="518033" y="381508"/>
                    <a:pt x="518033" y="399542"/>
                    <a:pt x="502031" y="425450"/>
                  </a:cubicBezTo>
                  <a:cubicBezTo>
                    <a:pt x="488061" y="449453"/>
                    <a:pt x="474091" y="463423"/>
                    <a:pt x="446278" y="457454"/>
                  </a:cubicBezTo>
                  <a:cubicBezTo>
                    <a:pt x="438277" y="455422"/>
                    <a:pt x="430276" y="455422"/>
                    <a:pt x="424307" y="457454"/>
                  </a:cubicBezTo>
                  <a:cubicBezTo>
                    <a:pt x="404368" y="461391"/>
                    <a:pt x="398399" y="449453"/>
                    <a:pt x="388366" y="437515"/>
                  </a:cubicBezTo>
                  <a:cubicBezTo>
                    <a:pt x="364490" y="405511"/>
                    <a:pt x="360426" y="375539"/>
                    <a:pt x="388366" y="343535"/>
                  </a:cubicBezTo>
                  <a:cubicBezTo>
                    <a:pt x="394335" y="335534"/>
                    <a:pt x="398272" y="327533"/>
                    <a:pt x="404368" y="319532"/>
                  </a:cubicBezTo>
                  <a:close/>
                  <a:moveTo>
                    <a:pt x="438277" y="655320"/>
                  </a:moveTo>
                  <a:cubicBezTo>
                    <a:pt x="432308" y="653288"/>
                    <a:pt x="422275" y="651383"/>
                    <a:pt x="416306" y="645287"/>
                  </a:cubicBezTo>
                  <a:cubicBezTo>
                    <a:pt x="410337" y="639191"/>
                    <a:pt x="402336" y="627253"/>
                    <a:pt x="402336" y="619252"/>
                  </a:cubicBezTo>
                  <a:cubicBezTo>
                    <a:pt x="402336" y="607314"/>
                    <a:pt x="410337" y="593217"/>
                    <a:pt x="418338" y="587248"/>
                  </a:cubicBezTo>
                  <a:cubicBezTo>
                    <a:pt x="428244" y="581279"/>
                    <a:pt x="442214" y="583311"/>
                    <a:pt x="454279" y="581279"/>
                  </a:cubicBezTo>
                  <a:cubicBezTo>
                    <a:pt x="462280" y="581279"/>
                    <a:pt x="484124" y="609219"/>
                    <a:pt x="480187" y="619252"/>
                  </a:cubicBezTo>
                  <a:cubicBezTo>
                    <a:pt x="478155" y="629285"/>
                    <a:pt x="472186" y="641223"/>
                    <a:pt x="464185" y="649224"/>
                  </a:cubicBezTo>
                  <a:cubicBezTo>
                    <a:pt x="460248" y="655193"/>
                    <a:pt x="450215" y="653161"/>
                    <a:pt x="438277" y="655193"/>
                  </a:cubicBezTo>
                  <a:close/>
                  <a:moveTo>
                    <a:pt x="442214" y="195580"/>
                  </a:moveTo>
                  <a:cubicBezTo>
                    <a:pt x="422275" y="195580"/>
                    <a:pt x="402336" y="177546"/>
                    <a:pt x="400304" y="161671"/>
                  </a:cubicBezTo>
                  <a:cubicBezTo>
                    <a:pt x="400304" y="145669"/>
                    <a:pt x="424180" y="125730"/>
                    <a:pt x="442214" y="125730"/>
                  </a:cubicBezTo>
                  <a:cubicBezTo>
                    <a:pt x="460248" y="125730"/>
                    <a:pt x="480060" y="143764"/>
                    <a:pt x="482092" y="161671"/>
                  </a:cubicBezTo>
                  <a:cubicBezTo>
                    <a:pt x="482092" y="175641"/>
                    <a:pt x="460121" y="195580"/>
                    <a:pt x="442214" y="195580"/>
                  </a:cubicBezTo>
                  <a:close/>
                  <a:moveTo>
                    <a:pt x="129413" y="473583"/>
                  </a:moveTo>
                  <a:cubicBezTo>
                    <a:pt x="147320" y="517525"/>
                    <a:pt x="161290" y="561467"/>
                    <a:pt x="199136" y="595503"/>
                  </a:cubicBezTo>
                  <a:cubicBezTo>
                    <a:pt x="199136" y="597535"/>
                    <a:pt x="199136" y="599440"/>
                    <a:pt x="197104" y="605536"/>
                  </a:cubicBezTo>
                  <a:cubicBezTo>
                    <a:pt x="163195" y="565531"/>
                    <a:pt x="137287" y="523621"/>
                    <a:pt x="129286" y="473583"/>
                  </a:cubicBezTo>
                  <a:close/>
                  <a:moveTo>
                    <a:pt x="444373" y="423672"/>
                  </a:moveTo>
                  <a:cubicBezTo>
                    <a:pt x="462280" y="417703"/>
                    <a:pt x="474218" y="407670"/>
                    <a:pt x="472313" y="387731"/>
                  </a:cubicBezTo>
                  <a:cubicBezTo>
                    <a:pt x="472313" y="373761"/>
                    <a:pt x="462407" y="363728"/>
                    <a:pt x="448437" y="359791"/>
                  </a:cubicBezTo>
                  <a:cubicBezTo>
                    <a:pt x="424561" y="353822"/>
                    <a:pt x="416560" y="371729"/>
                    <a:pt x="406527" y="389763"/>
                  </a:cubicBezTo>
                  <a:cubicBezTo>
                    <a:pt x="406527" y="367792"/>
                    <a:pt x="420497" y="353822"/>
                    <a:pt x="440436" y="353822"/>
                  </a:cubicBezTo>
                  <a:cubicBezTo>
                    <a:pt x="460375" y="353822"/>
                    <a:pt x="478282" y="367792"/>
                    <a:pt x="478282" y="387731"/>
                  </a:cubicBezTo>
                  <a:cubicBezTo>
                    <a:pt x="478282" y="409702"/>
                    <a:pt x="466344" y="423672"/>
                    <a:pt x="444373" y="423672"/>
                  </a:cubicBezTo>
                  <a:close/>
                  <a:moveTo>
                    <a:pt x="117475" y="353695"/>
                  </a:moveTo>
                  <a:cubicBezTo>
                    <a:pt x="119507" y="353695"/>
                    <a:pt x="119507" y="353695"/>
                    <a:pt x="121412" y="353695"/>
                  </a:cubicBezTo>
                  <a:cubicBezTo>
                    <a:pt x="121412" y="377698"/>
                    <a:pt x="121412" y="403606"/>
                    <a:pt x="121412" y="427609"/>
                  </a:cubicBezTo>
                  <a:cubicBezTo>
                    <a:pt x="119380" y="427609"/>
                    <a:pt x="119380" y="427609"/>
                    <a:pt x="117475" y="427609"/>
                  </a:cubicBezTo>
                  <a:cubicBezTo>
                    <a:pt x="117475" y="403606"/>
                    <a:pt x="117475" y="379603"/>
                    <a:pt x="117475" y="3536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" name="Group 156">
            <a:extLst>
              <a:ext uri="{FF2B5EF4-FFF2-40B4-BE49-F238E27FC236}">
                <a16:creationId xmlns:a16="http://schemas.microsoft.com/office/drawing/2014/main" id="{4D63790D-5847-B4AD-0EF3-EF372398B7F6}"/>
              </a:ext>
            </a:extLst>
          </p:cNvPr>
          <p:cNvGrpSpPr/>
          <p:nvPr/>
        </p:nvGrpSpPr>
        <p:grpSpPr>
          <a:xfrm>
            <a:off x="17239500" y="9509400"/>
            <a:ext cx="618840" cy="488160"/>
            <a:chOff x="0" y="0"/>
            <a:chExt cx="825120" cy="650880"/>
          </a:xfrm>
        </p:grpSpPr>
        <p:sp>
          <p:nvSpPr>
            <p:cNvPr id="15" name="Freeform 157">
              <a:extLst>
                <a:ext uri="{FF2B5EF4-FFF2-40B4-BE49-F238E27FC236}">
                  <a16:creationId xmlns:a16="http://schemas.microsoft.com/office/drawing/2014/main" id="{6446FA8D-2A58-F5D6-9711-479EA954BDBE}"/>
                </a:ext>
              </a:extLst>
            </p:cNvPr>
            <p:cNvSpPr/>
            <p:nvPr/>
          </p:nvSpPr>
          <p:spPr>
            <a:xfrm>
              <a:off x="-2032" y="127"/>
              <a:ext cx="827278" cy="650875"/>
            </a:xfrm>
            <a:custGeom>
              <a:avLst/>
              <a:gdLst/>
              <a:ahLst/>
              <a:cxnLst/>
              <a:rect l="l" t="t" r="r" b="b"/>
              <a:pathLst>
                <a:path w="827278" h="650875">
                  <a:moveTo>
                    <a:pt x="635381" y="117729"/>
                  </a:moveTo>
                  <a:cubicBezTo>
                    <a:pt x="635381" y="85725"/>
                    <a:pt x="635381" y="57785"/>
                    <a:pt x="635381" y="27940"/>
                  </a:cubicBezTo>
                  <a:cubicBezTo>
                    <a:pt x="615442" y="27940"/>
                    <a:pt x="623443" y="11938"/>
                    <a:pt x="619379" y="2032"/>
                  </a:cubicBezTo>
                  <a:cubicBezTo>
                    <a:pt x="599440" y="2032"/>
                    <a:pt x="577469" y="0"/>
                    <a:pt x="557403" y="2032"/>
                  </a:cubicBezTo>
                  <a:cubicBezTo>
                    <a:pt x="551434" y="2032"/>
                    <a:pt x="547370" y="13970"/>
                    <a:pt x="541401" y="24003"/>
                  </a:cubicBezTo>
                  <a:cubicBezTo>
                    <a:pt x="525399" y="24003"/>
                    <a:pt x="505460" y="26035"/>
                    <a:pt x="485521" y="26035"/>
                  </a:cubicBezTo>
                  <a:cubicBezTo>
                    <a:pt x="483489" y="26035"/>
                    <a:pt x="481584" y="18034"/>
                    <a:pt x="477520" y="14097"/>
                  </a:cubicBezTo>
                  <a:cubicBezTo>
                    <a:pt x="475488" y="10160"/>
                    <a:pt x="471551" y="2159"/>
                    <a:pt x="469519" y="2159"/>
                  </a:cubicBezTo>
                  <a:cubicBezTo>
                    <a:pt x="431546" y="127"/>
                    <a:pt x="393573" y="2159"/>
                    <a:pt x="353695" y="2159"/>
                  </a:cubicBezTo>
                  <a:cubicBezTo>
                    <a:pt x="353695" y="10160"/>
                    <a:pt x="351663" y="16129"/>
                    <a:pt x="351663" y="24130"/>
                  </a:cubicBezTo>
                  <a:cubicBezTo>
                    <a:pt x="331724" y="24130"/>
                    <a:pt x="311658" y="26162"/>
                    <a:pt x="291719" y="26162"/>
                  </a:cubicBezTo>
                  <a:cubicBezTo>
                    <a:pt x="287782" y="26162"/>
                    <a:pt x="283718" y="20193"/>
                    <a:pt x="283718" y="14224"/>
                  </a:cubicBezTo>
                  <a:cubicBezTo>
                    <a:pt x="283718" y="6223"/>
                    <a:pt x="281686" y="254"/>
                    <a:pt x="269748" y="254"/>
                  </a:cubicBezTo>
                  <a:cubicBezTo>
                    <a:pt x="257810" y="2286"/>
                    <a:pt x="243713" y="2286"/>
                    <a:pt x="229743" y="254"/>
                  </a:cubicBezTo>
                  <a:cubicBezTo>
                    <a:pt x="217805" y="254"/>
                    <a:pt x="205740" y="254"/>
                    <a:pt x="209804" y="18161"/>
                  </a:cubicBezTo>
                  <a:cubicBezTo>
                    <a:pt x="209804" y="20193"/>
                    <a:pt x="207772" y="22098"/>
                    <a:pt x="207772" y="22098"/>
                  </a:cubicBezTo>
                  <a:cubicBezTo>
                    <a:pt x="187833" y="28067"/>
                    <a:pt x="195834" y="44069"/>
                    <a:pt x="195834" y="54102"/>
                  </a:cubicBezTo>
                  <a:cubicBezTo>
                    <a:pt x="195834" y="76073"/>
                    <a:pt x="195834" y="96012"/>
                    <a:pt x="195834" y="117983"/>
                  </a:cubicBezTo>
                  <a:cubicBezTo>
                    <a:pt x="187833" y="117983"/>
                    <a:pt x="181864" y="117983"/>
                    <a:pt x="175895" y="117983"/>
                  </a:cubicBezTo>
                  <a:cubicBezTo>
                    <a:pt x="123952" y="117983"/>
                    <a:pt x="72009" y="120015"/>
                    <a:pt x="20066" y="117983"/>
                  </a:cubicBezTo>
                  <a:cubicBezTo>
                    <a:pt x="5969" y="117729"/>
                    <a:pt x="2032" y="123698"/>
                    <a:pt x="2032" y="135636"/>
                  </a:cubicBezTo>
                  <a:cubicBezTo>
                    <a:pt x="2032" y="143637"/>
                    <a:pt x="2032" y="153543"/>
                    <a:pt x="2032" y="163576"/>
                  </a:cubicBezTo>
                  <a:cubicBezTo>
                    <a:pt x="0" y="175514"/>
                    <a:pt x="4064" y="183515"/>
                    <a:pt x="20066" y="181483"/>
                  </a:cubicBezTo>
                  <a:cubicBezTo>
                    <a:pt x="22098" y="181483"/>
                    <a:pt x="28067" y="187452"/>
                    <a:pt x="28067" y="191516"/>
                  </a:cubicBezTo>
                  <a:cubicBezTo>
                    <a:pt x="30099" y="203454"/>
                    <a:pt x="28067" y="217424"/>
                    <a:pt x="28067" y="229489"/>
                  </a:cubicBezTo>
                  <a:cubicBezTo>
                    <a:pt x="30099" y="243459"/>
                    <a:pt x="30099" y="255397"/>
                    <a:pt x="10033" y="253492"/>
                  </a:cubicBezTo>
                  <a:cubicBezTo>
                    <a:pt x="8001" y="253492"/>
                    <a:pt x="2032" y="259461"/>
                    <a:pt x="2032" y="263525"/>
                  </a:cubicBezTo>
                  <a:cubicBezTo>
                    <a:pt x="2032" y="299466"/>
                    <a:pt x="0" y="335407"/>
                    <a:pt x="2032" y="371348"/>
                  </a:cubicBezTo>
                  <a:cubicBezTo>
                    <a:pt x="2032" y="377317"/>
                    <a:pt x="16002" y="383286"/>
                    <a:pt x="24003" y="389255"/>
                  </a:cubicBezTo>
                  <a:cubicBezTo>
                    <a:pt x="26035" y="387223"/>
                    <a:pt x="26035" y="387223"/>
                    <a:pt x="27940" y="385318"/>
                  </a:cubicBezTo>
                  <a:cubicBezTo>
                    <a:pt x="27940" y="405257"/>
                    <a:pt x="29972" y="425196"/>
                    <a:pt x="27940" y="445262"/>
                  </a:cubicBezTo>
                  <a:cubicBezTo>
                    <a:pt x="27940" y="449199"/>
                    <a:pt x="19939" y="453263"/>
                    <a:pt x="17907" y="453263"/>
                  </a:cubicBezTo>
                  <a:cubicBezTo>
                    <a:pt x="8001" y="451104"/>
                    <a:pt x="2032" y="457073"/>
                    <a:pt x="2032" y="465074"/>
                  </a:cubicBezTo>
                  <a:cubicBezTo>
                    <a:pt x="2032" y="481076"/>
                    <a:pt x="2032" y="497078"/>
                    <a:pt x="2032" y="514985"/>
                  </a:cubicBezTo>
                  <a:cubicBezTo>
                    <a:pt x="65913" y="514985"/>
                    <a:pt x="129921" y="514985"/>
                    <a:pt x="191770" y="514985"/>
                  </a:cubicBezTo>
                  <a:cubicBezTo>
                    <a:pt x="191770" y="518922"/>
                    <a:pt x="193802" y="520954"/>
                    <a:pt x="193802" y="525018"/>
                  </a:cubicBezTo>
                  <a:cubicBezTo>
                    <a:pt x="191770" y="566928"/>
                    <a:pt x="215773" y="594868"/>
                    <a:pt x="251714" y="612902"/>
                  </a:cubicBezTo>
                  <a:cubicBezTo>
                    <a:pt x="307594" y="642874"/>
                    <a:pt x="369570" y="650875"/>
                    <a:pt x="431546" y="648843"/>
                  </a:cubicBezTo>
                  <a:cubicBezTo>
                    <a:pt x="485521" y="646811"/>
                    <a:pt x="535432" y="638810"/>
                    <a:pt x="581406" y="610870"/>
                  </a:cubicBezTo>
                  <a:cubicBezTo>
                    <a:pt x="615315" y="590931"/>
                    <a:pt x="639318" y="564896"/>
                    <a:pt x="635381" y="522986"/>
                  </a:cubicBezTo>
                  <a:cubicBezTo>
                    <a:pt x="635381" y="520954"/>
                    <a:pt x="637413" y="519049"/>
                    <a:pt x="637413" y="517017"/>
                  </a:cubicBezTo>
                  <a:cubicBezTo>
                    <a:pt x="637413" y="517017"/>
                    <a:pt x="637413" y="517017"/>
                    <a:pt x="639445" y="514985"/>
                  </a:cubicBezTo>
                  <a:cubicBezTo>
                    <a:pt x="699389" y="514985"/>
                    <a:pt x="761365" y="514985"/>
                    <a:pt x="827278" y="514985"/>
                  </a:cubicBezTo>
                  <a:cubicBezTo>
                    <a:pt x="827278" y="497078"/>
                    <a:pt x="827278" y="479044"/>
                    <a:pt x="825246" y="463042"/>
                  </a:cubicBezTo>
                  <a:cubicBezTo>
                    <a:pt x="825246" y="459105"/>
                    <a:pt x="817245" y="453009"/>
                    <a:pt x="813308" y="453009"/>
                  </a:cubicBezTo>
                  <a:cubicBezTo>
                    <a:pt x="801370" y="455041"/>
                    <a:pt x="801370" y="449072"/>
                    <a:pt x="801370" y="441071"/>
                  </a:cubicBezTo>
                  <a:cubicBezTo>
                    <a:pt x="801370" y="425069"/>
                    <a:pt x="801370" y="411099"/>
                    <a:pt x="801370" y="395097"/>
                  </a:cubicBezTo>
                  <a:cubicBezTo>
                    <a:pt x="801370" y="385064"/>
                    <a:pt x="803402" y="381127"/>
                    <a:pt x="813308" y="383159"/>
                  </a:cubicBezTo>
                  <a:cubicBezTo>
                    <a:pt x="817245" y="383159"/>
                    <a:pt x="825246" y="377190"/>
                    <a:pt x="825246" y="373126"/>
                  </a:cubicBezTo>
                  <a:cubicBezTo>
                    <a:pt x="827278" y="333248"/>
                    <a:pt x="827278" y="295275"/>
                    <a:pt x="827278" y="253365"/>
                  </a:cubicBezTo>
                  <a:cubicBezTo>
                    <a:pt x="823341" y="253365"/>
                    <a:pt x="819277" y="253365"/>
                    <a:pt x="815340" y="253365"/>
                  </a:cubicBezTo>
                  <a:cubicBezTo>
                    <a:pt x="803402" y="253365"/>
                    <a:pt x="799338" y="249428"/>
                    <a:pt x="801370" y="237363"/>
                  </a:cubicBezTo>
                  <a:cubicBezTo>
                    <a:pt x="803402" y="225298"/>
                    <a:pt x="803402" y="211455"/>
                    <a:pt x="801370" y="199390"/>
                  </a:cubicBezTo>
                  <a:cubicBezTo>
                    <a:pt x="799338" y="185420"/>
                    <a:pt x="803402" y="179451"/>
                    <a:pt x="819404" y="181483"/>
                  </a:cubicBezTo>
                  <a:cubicBezTo>
                    <a:pt x="821436" y="181483"/>
                    <a:pt x="823341" y="181483"/>
                    <a:pt x="825373" y="179451"/>
                  </a:cubicBezTo>
                  <a:cubicBezTo>
                    <a:pt x="825373" y="159512"/>
                    <a:pt x="825373" y="139573"/>
                    <a:pt x="825373" y="117602"/>
                  </a:cubicBezTo>
                  <a:cubicBezTo>
                    <a:pt x="763397" y="117602"/>
                    <a:pt x="699516" y="117602"/>
                    <a:pt x="635635" y="11760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" name="Group 158">
            <a:extLst>
              <a:ext uri="{FF2B5EF4-FFF2-40B4-BE49-F238E27FC236}">
                <a16:creationId xmlns:a16="http://schemas.microsoft.com/office/drawing/2014/main" id="{40832138-8CE2-1100-8329-1170C518B2E6}"/>
              </a:ext>
            </a:extLst>
          </p:cNvPr>
          <p:cNvGrpSpPr/>
          <p:nvPr/>
        </p:nvGrpSpPr>
        <p:grpSpPr>
          <a:xfrm>
            <a:off x="15678360" y="8907300"/>
            <a:ext cx="369360" cy="401220"/>
            <a:chOff x="0" y="0"/>
            <a:chExt cx="492480" cy="534960"/>
          </a:xfrm>
        </p:grpSpPr>
        <p:sp>
          <p:nvSpPr>
            <p:cNvPr id="17" name="Freeform 159">
              <a:extLst>
                <a:ext uri="{FF2B5EF4-FFF2-40B4-BE49-F238E27FC236}">
                  <a16:creationId xmlns:a16="http://schemas.microsoft.com/office/drawing/2014/main" id="{5774BF5C-8075-52F8-F06F-DF4627E9688B}"/>
                </a:ext>
              </a:extLst>
            </p:cNvPr>
            <p:cNvSpPr/>
            <p:nvPr/>
          </p:nvSpPr>
          <p:spPr>
            <a:xfrm>
              <a:off x="-1905" y="0"/>
              <a:ext cx="494538" cy="535051"/>
            </a:xfrm>
            <a:custGeom>
              <a:avLst/>
              <a:gdLst/>
              <a:ahLst/>
              <a:cxnLst/>
              <a:rect l="l" t="t" r="r" b="b"/>
              <a:pathLst>
                <a:path w="494538" h="535051">
                  <a:moveTo>
                    <a:pt x="148082" y="0"/>
                  </a:moveTo>
                  <a:cubicBezTo>
                    <a:pt x="148082" y="75819"/>
                    <a:pt x="148082" y="151765"/>
                    <a:pt x="148082" y="229616"/>
                  </a:cubicBezTo>
                  <a:cubicBezTo>
                    <a:pt x="98044" y="229616"/>
                    <a:pt x="50038" y="229616"/>
                    <a:pt x="0" y="229616"/>
                  </a:cubicBezTo>
                  <a:cubicBezTo>
                    <a:pt x="0" y="331470"/>
                    <a:pt x="0" y="433197"/>
                    <a:pt x="0" y="535051"/>
                  </a:cubicBezTo>
                  <a:cubicBezTo>
                    <a:pt x="164211" y="535051"/>
                    <a:pt x="328295" y="535051"/>
                    <a:pt x="494538" y="535051"/>
                  </a:cubicBezTo>
                  <a:cubicBezTo>
                    <a:pt x="494538" y="433197"/>
                    <a:pt x="494538" y="333502"/>
                    <a:pt x="494538" y="229616"/>
                  </a:cubicBezTo>
                  <a:cubicBezTo>
                    <a:pt x="446532" y="229616"/>
                    <a:pt x="396494" y="229616"/>
                    <a:pt x="346456" y="229616"/>
                  </a:cubicBezTo>
                  <a:cubicBezTo>
                    <a:pt x="346456" y="151765"/>
                    <a:pt x="346456" y="77851"/>
                    <a:pt x="346456" y="0"/>
                  </a:cubicBezTo>
                  <a:cubicBezTo>
                    <a:pt x="280416" y="0"/>
                    <a:pt x="216281" y="0"/>
                    <a:pt x="14820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" name="Group 160">
            <a:extLst>
              <a:ext uri="{FF2B5EF4-FFF2-40B4-BE49-F238E27FC236}">
                <a16:creationId xmlns:a16="http://schemas.microsoft.com/office/drawing/2014/main" id="{AEC36782-1072-37D2-1EED-F39444B3B9E5}"/>
              </a:ext>
            </a:extLst>
          </p:cNvPr>
          <p:cNvGrpSpPr/>
          <p:nvPr/>
        </p:nvGrpSpPr>
        <p:grpSpPr>
          <a:xfrm>
            <a:off x="14805180" y="9660600"/>
            <a:ext cx="68580" cy="568080"/>
            <a:chOff x="0" y="0"/>
            <a:chExt cx="91440" cy="757440"/>
          </a:xfrm>
        </p:grpSpPr>
        <p:sp>
          <p:nvSpPr>
            <p:cNvPr id="19" name="Freeform 161">
              <a:extLst>
                <a:ext uri="{FF2B5EF4-FFF2-40B4-BE49-F238E27FC236}">
                  <a16:creationId xmlns:a16="http://schemas.microsoft.com/office/drawing/2014/main" id="{CA6F58BD-05BB-1EBE-DFBC-F064EA2CAD96}"/>
                </a:ext>
              </a:extLst>
            </p:cNvPr>
            <p:cNvSpPr/>
            <p:nvPr/>
          </p:nvSpPr>
          <p:spPr>
            <a:xfrm>
              <a:off x="0" y="0"/>
              <a:ext cx="91440" cy="757428"/>
            </a:xfrm>
            <a:custGeom>
              <a:avLst/>
              <a:gdLst/>
              <a:ahLst/>
              <a:cxnLst/>
              <a:rect l="l" t="t" r="r" b="b"/>
              <a:pathLst>
                <a:path w="91440" h="757428">
                  <a:moveTo>
                    <a:pt x="91440" y="0"/>
                  </a:moveTo>
                  <a:cubicBezTo>
                    <a:pt x="59690" y="0"/>
                    <a:pt x="31750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9845" y="757428"/>
                    <a:pt x="59690" y="757428"/>
                    <a:pt x="91440" y="757428"/>
                  </a:cubicBezTo>
                  <a:cubicBezTo>
                    <a:pt x="91440" y="505587"/>
                    <a:pt x="91440" y="253746"/>
                    <a:pt x="9144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" name="Group 162">
            <a:extLst>
              <a:ext uri="{FF2B5EF4-FFF2-40B4-BE49-F238E27FC236}">
                <a16:creationId xmlns:a16="http://schemas.microsoft.com/office/drawing/2014/main" id="{2B5BC040-96F3-3A5B-21A7-7BEDB7F595AA}"/>
              </a:ext>
            </a:extLst>
          </p:cNvPr>
          <p:cNvGrpSpPr/>
          <p:nvPr/>
        </p:nvGrpSpPr>
        <p:grpSpPr>
          <a:xfrm>
            <a:off x="13997880" y="9660600"/>
            <a:ext cx="67500" cy="568080"/>
            <a:chOff x="0" y="0"/>
            <a:chExt cx="90000" cy="757440"/>
          </a:xfrm>
        </p:grpSpPr>
        <p:sp>
          <p:nvSpPr>
            <p:cNvPr id="21" name="Freeform 163">
              <a:extLst>
                <a:ext uri="{FF2B5EF4-FFF2-40B4-BE49-F238E27FC236}">
                  <a16:creationId xmlns:a16="http://schemas.microsoft.com/office/drawing/2014/main" id="{E0FE00FF-5269-298D-9C1C-B56DCFABB2F9}"/>
                </a:ext>
              </a:extLst>
            </p:cNvPr>
            <p:cNvSpPr/>
            <p:nvPr/>
          </p:nvSpPr>
          <p:spPr>
            <a:xfrm>
              <a:off x="0" y="0"/>
              <a:ext cx="90043" cy="757428"/>
            </a:xfrm>
            <a:custGeom>
              <a:avLst/>
              <a:gdLst/>
              <a:ahLst/>
              <a:cxnLst/>
              <a:rect l="l" t="t" r="r" b="b"/>
              <a:pathLst>
                <a:path w="90043" h="757428">
                  <a:moveTo>
                    <a:pt x="90043" y="0"/>
                  </a:moveTo>
                  <a:cubicBezTo>
                    <a:pt x="58039" y="0"/>
                    <a:pt x="29972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7940" y="757428"/>
                    <a:pt x="58039" y="757428"/>
                    <a:pt x="90043" y="757428"/>
                  </a:cubicBezTo>
                  <a:cubicBezTo>
                    <a:pt x="90043" y="505587"/>
                    <a:pt x="90043" y="253746"/>
                    <a:pt x="9004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" name="Group 164">
            <a:extLst>
              <a:ext uri="{FF2B5EF4-FFF2-40B4-BE49-F238E27FC236}">
                <a16:creationId xmlns:a16="http://schemas.microsoft.com/office/drawing/2014/main" id="{A038EA14-039C-F4C4-B6CB-734E369D96CC}"/>
              </a:ext>
            </a:extLst>
          </p:cNvPr>
          <p:cNvGrpSpPr/>
          <p:nvPr/>
        </p:nvGrpSpPr>
        <p:grpSpPr>
          <a:xfrm>
            <a:off x="13927140" y="9662220"/>
            <a:ext cx="64260" cy="565920"/>
            <a:chOff x="0" y="0"/>
            <a:chExt cx="85680" cy="754560"/>
          </a:xfrm>
        </p:grpSpPr>
        <p:sp>
          <p:nvSpPr>
            <p:cNvPr id="23" name="Freeform 165">
              <a:extLst>
                <a:ext uri="{FF2B5EF4-FFF2-40B4-BE49-F238E27FC236}">
                  <a16:creationId xmlns:a16="http://schemas.microsoft.com/office/drawing/2014/main" id="{8EF2AA95-C0E4-65F3-F6C0-4180899A6E48}"/>
                </a:ext>
              </a:extLst>
            </p:cNvPr>
            <p:cNvSpPr/>
            <p:nvPr/>
          </p:nvSpPr>
          <p:spPr>
            <a:xfrm>
              <a:off x="0" y="0"/>
              <a:ext cx="85725" cy="754507"/>
            </a:xfrm>
            <a:custGeom>
              <a:avLst/>
              <a:gdLst/>
              <a:ahLst/>
              <a:cxnLst/>
              <a:rect l="l" t="t" r="r" b="b"/>
              <a:pathLst>
                <a:path w="85725" h="754507">
                  <a:moveTo>
                    <a:pt x="85725" y="0"/>
                  </a:moveTo>
                  <a:cubicBezTo>
                    <a:pt x="57785" y="0"/>
                    <a:pt x="29845" y="0"/>
                    <a:pt x="0" y="0"/>
                  </a:cubicBezTo>
                  <a:cubicBezTo>
                    <a:pt x="0" y="251460"/>
                    <a:pt x="0" y="501015"/>
                    <a:pt x="0" y="754507"/>
                  </a:cubicBezTo>
                  <a:cubicBezTo>
                    <a:pt x="27940" y="754507"/>
                    <a:pt x="55753" y="754507"/>
                    <a:pt x="85725" y="754507"/>
                  </a:cubicBezTo>
                  <a:cubicBezTo>
                    <a:pt x="85725" y="503047"/>
                    <a:pt x="85725" y="251460"/>
                    <a:pt x="8572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" name="Group 166">
            <a:extLst>
              <a:ext uri="{FF2B5EF4-FFF2-40B4-BE49-F238E27FC236}">
                <a16:creationId xmlns:a16="http://schemas.microsoft.com/office/drawing/2014/main" id="{7E09F1BF-CA5D-11DE-E0F5-B72D8E9FE9B5}"/>
              </a:ext>
            </a:extLst>
          </p:cNvPr>
          <p:cNvGrpSpPr/>
          <p:nvPr/>
        </p:nvGrpSpPr>
        <p:grpSpPr>
          <a:xfrm>
            <a:off x="14734980" y="9662220"/>
            <a:ext cx="65340" cy="565920"/>
            <a:chOff x="0" y="0"/>
            <a:chExt cx="87120" cy="754560"/>
          </a:xfrm>
        </p:grpSpPr>
        <p:sp>
          <p:nvSpPr>
            <p:cNvPr id="25" name="Freeform 167">
              <a:extLst>
                <a:ext uri="{FF2B5EF4-FFF2-40B4-BE49-F238E27FC236}">
                  <a16:creationId xmlns:a16="http://schemas.microsoft.com/office/drawing/2014/main" id="{7419C610-37D9-802E-B997-3CE1B1760631}"/>
                </a:ext>
              </a:extLst>
            </p:cNvPr>
            <p:cNvSpPr/>
            <p:nvPr/>
          </p:nvSpPr>
          <p:spPr>
            <a:xfrm>
              <a:off x="0" y="0"/>
              <a:ext cx="87122" cy="754507"/>
            </a:xfrm>
            <a:custGeom>
              <a:avLst/>
              <a:gdLst/>
              <a:ahLst/>
              <a:cxnLst/>
              <a:rect l="l" t="t" r="r" b="b"/>
              <a:pathLst>
                <a:path w="87122" h="754507">
                  <a:moveTo>
                    <a:pt x="0" y="754507"/>
                  </a:moveTo>
                  <a:cubicBezTo>
                    <a:pt x="29718" y="754507"/>
                    <a:pt x="57404" y="754507"/>
                    <a:pt x="87122" y="754507"/>
                  </a:cubicBezTo>
                  <a:cubicBezTo>
                    <a:pt x="87122" y="503047"/>
                    <a:pt x="87122" y="251460"/>
                    <a:pt x="87122" y="0"/>
                  </a:cubicBezTo>
                  <a:cubicBezTo>
                    <a:pt x="57404" y="0"/>
                    <a:pt x="29718" y="0"/>
                    <a:pt x="0" y="0"/>
                  </a:cubicBezTo>
                  <a:cubicBezTo>
                    <a:pt x="0" y="251460"/>
                    <a:pt x="0" y="503047"/>
                    <a:pt x="0" y="7545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" name="Group 168">
            <a:extLst>
              <a:ext uri="{FF2B5EF4-FFF2-40B4-BE49-F238E27FC236}">
                <a16:creationId xmlns:a16="http://schemas.microsoft.com/office/drawing/2014/main" id="{8CB2DBB4-4258-71ED-A6C6-9C8A0EB597B6}"/>
              </a:ext>
            </a:extLst>
          </p:cNvPr>
          <p:cNvGrpSpPr/>
          <p:nvPr/>
        </p:nvGrpSpPr>
        <p:grpSpPr>
          <a:xfrm>
            <a:off x="17243820" y="8762040"/>
            <a:ext cx="617760" cy="82620"/>
            <a:chOff x="0" y="0"/>
            <a:chExt cx="823680" cy="110160"/>
          </a:xfrm>
        </p:grpSpPr>
        <p:sp>
          <p:nvSpPr>
            <p:cNvPr id="27" name="Freeform 169">
              <a:extLst>
                <a:ext uri="{FF2B5EF4-FFF2-40B4-BE49-F238E27FC236}">
                  <a16:creationId xmlns:a16="http://schemas.microsoft.com/office/drawing/2014/main" id="{D9FB0BD4-F363-DA6A-5788-27880D05DA15}"/>
                </a:ext>
              </a:extLst>
            </p:cNvPr>
            <p:cNvSpPr/>
            <p:nvPr/>
          </p:nvSpPr>
          <p:spPr>
            <a:xfrm>
              <a:off x="-2159" y="0"/>
              <a:ext cx="825754" cy="110236"/>
            </a:xfrm>
            <a:custGeom>
              <a:avLst/>
              <a:gdLst/>
              <a:ahLst/>
              <a:cxnLst/>
              <a:rect l="l" t="t" r="r" b="b"/>
              <a:pathLst>
                <a:path w="825754" h="110236">
                  <a:moveTo>
                    <a:pt x="342011" y="26035"/>
                  </a:moveTo>
                  <a:cubicBezTo>
                    <a:pt x="390017" y="26035"/>
                    <a:pt x="439928" y="26035"/>
                    <a:pt x="489966" y="26035"/>
                  </a:cubicBezTo>
                  <a:cubicBezTo>
                    <a:pt x="489966" y="16002"/>
                    <a:pt x="489966" y="8001"/>
                    <a:pt x="489966" y="0"/>
                  </a:cubicBezTo>
                  <a:cubicBezTo>
                    <a:pt x="435991" y="0"/>
                    <a:pt x="384048" y="0"/>
                    <a:pt x="331978" y="0"/>
                  </a:cubicBezTo>
                  <a:cubicBezTo>
                    <a:pt x="331978" y="0"/>
                    <a:pt x="329946" y="2032"/>
                    <a:pt x="329946" y="2032"/>
                  </a:cubicBezTo>
                  <a:cubicBezTo>
                    <a:pt x="327914" y="32131"/>
                    <a:pt x="327914" y="32131"/>
                    <a:pt x="297942" y="32131"/>
                  </a:cubicBezTo>
                  <a:cubicBezTo>
                    <a:pt x="213995" y="32131"/>
                    <a:pt x="131953" y="32131"/>
                    <a:pt x="48006" y="32131"/>
                  </a:cubicBezTo>
                  <a:cubicBezTo>
                    <a:pt x="16002" y="32131"/>
                    <a:pt x="0" y="44196"/>
                    <a:pt x="0" y="68199"/>
                  </a:cubicBezTo>
                  <a:cubicBezTo>
                    <a:pt x="0" y="94234"/>
                    <a:pt x="16002" y="108204"/>
                    <a:pt x="48006" y="108204"/>
                  </a:cubicBezTo>
                  <a:cubicBezTo>
                    <a:pt x="120015" y="108204"/>
                    <a:pt x="193929" y="108204"/>
                    <a:pt x="265938" y="108204"/>
                  </a:cubicBezTo>
                  <a:cubicBezTo>
                    <a:pt x="363855" y="108204"/>
                    <a:pt x="461899" y="108204"/>
                    <a:pt x="557784" y="108204"/>
                  </a:cubicBezTo>
                  <a:cubicBezTo>
                    <a:pt x="629793" y="108204"/>
                    <a:pt x="699770" y="110236"/>
                    <a:pt x="769747" y="108204"/>
                  </a:cubicBezTo>
                  <a:cubicBezTo>
                    <a:pt x="797687" y="108204"/>
                    <a:pt x="811784" y="98171"/>
                    <a:pt x="817753" y="80137"/>
                  </a:cubicBezTo>
                  <a:cubicBezTo>
                    <a:pt x="825754" y="54102"/>
                    <a:pt x="807720" y="32004"/>
                    <a:pt x="779780" y="32004"/>
                  </a:cubicBezTo>
                  <a:cubicBezTo>
                    <a:pt x="703834" y="32004"/>
                    <a:pt x="629793" y="32004"/>
                    <a:pt x="555879" y="32004"/>
                  </a:cubicBezTo>
                  <a:cubicBezTo>
                    <a:pt x="483870" y="32004"/>
                    <a:pt x="411988" y="27940"/>
                    <a:pt x="342011" y="2603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" name="Group 170">
            <a:extLst>
              <a:ext uri="{FF2B5EF4-FFF2-40B4-BE49-F238E27FC236}">
                <a16:creationId xmlns:a16="http://schemas.microsoft.com/office/drawing/2014/main" id="{C157E82F-FAFD-574B-36FC-465E85ED47C1}"/>
              </a:ext>
            </a:extLst>
          </p:cNvPr>
          <p:cNvGrpSpPr/>
          <p:nvPr/>
        </p:nvGrpSpPr>
        <p:grpSpPr>
          <a:xfrm>
            <a:off x="17862660" y="9499140"/>
            <a:ext cx="61560" cy="495180"/>
            <a:chOff x="0" y="0"/>
            <a:chExt cx="82080" cy="660240"/>
          </a:xfrm>
        </p:grpSpPr>
        <p:sp>
          <p:nvSpPr>
            <p:cNvPr id="29" name="Freeform 171">
              <a:extLst>
                <a:ext uri="{FF2B5EF4-FFF2-40B4-BE49-F238E27FC236}">
                  <a16:creationId xmlns:a16="http://schemas.microsoft.com/office/drawing/2014/main" id="{22FB82D0-D297-2C49-1237-773F2EE6DE06}"/>
                </a:ext>
              </a:extLst>
            </p:cNvPr>
            <p:cNvSpPr/>
            <p:nvPr/>
          </p:nvSpPr>
          <p:spPr>
            <a:xfrm>
              <a:off x="0" y="0"/>
              <a:ext cx="82042" cy="660273"/>
            </a:xfrm>
            <a:custGeom>
              <a:avLst/>
              <a:gdLst/>
              <a:ahLst/>
              <a:cxnLst/>
              <a:rect l="l" t="t" r="r" b="b"/>
              <a:pathLst>
                <a:path w="82042" h="660273">
                  <a:moveTo>
                    <a:pt x="0" y="660273"/>
                  </a:moveTo>
                  <a:cubicBezTo>
                    <a:pt x="28067" y="660273"/>
                    <a:pt x="54102" y="660273"/>
                    <a:pt x="82042" y="660273"/>
                  </a:cubicBezTo>
                  <a:cubicBezTo>
                    <a:pt x="82042" y="440817"/>
                    <a:pt x="82042" y="219456"/>
                    <a:pt x="82042" y="0"/>
                  </a:cubicBezTo>
                  <a:cubicBezTo>
                    <a:pt x="54102" y="0"/>
                    <a:pt x="28067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" name="Group 172">
            <a:extLst>
              <a:ext uri="{FF2B5EF4-FFF2-40B4-BE49-F238E27FC236}">
                <a16:creationId xmlns:a16="http://schemas.microsoft.com/office/drawing/2014/main" id="{0361FD07-9E43-BB0D-3DD8-EFCD33DAF291}"/>
              </a:ext>
            </a:extLst>
          </p:cNvPr>
          <p:cNvGrpSpPr/>
          <p:nvPr/>
        </p:nvGrpSpPr>
        <p:grpSpPr>
          <a:xfrm>
            <a:off x="17107740" y="9499140"/>
            <a:ext cx="63180" cy="495180"/>
            <a:chOff x="0" y="0"/>
            <a:chExt cx="84240" cy="660240"/>
          </a:xfrm>
        </p:grpSpPr>
        <p:sp>
          <p:nvSpPr>
            <p:cNvPr id="31" name="Freeform 173">
              <a:extLst>
                <a:ext uri="{FF2B5EF4-FFF2-40B4-BE49-F238E27FC236}">
                  <a16:creationId xmlns:a16="http://schemas.microsoft.com/office/drawing/2014/main" id="{202219C4-9F88-F064-7103-63A8FF4279BA}"/>
                </a:ext>
              </a:extLst>
            </p:cNvPr>
            <p:cNvSpPr/>
            <p:nvPr/>
          </p:nvSpPr>
          <p:spPr>
            <a:xfrm>
              <a:off x="0" y="0"/>
              <a:ext cx="84201" cy="660273"/>
            </a:xfrm>
            <a:custGeom>
              <a:avLst/>
              <a:gdLst/>
              <a:ahLst/>
              <a:cxnLst/>
              <a:rect l="l" t="t" r="r" b="b"/>
              <a:pathLst>
                <a:path w="84201" h="660273">
                  <a:moveTo>
                    <a:pt x="0" y="660273"/>
                  </a:moveTo>
                  <a:cubicBezTo>
                    <a:pt x="28067" y="660273"/>
                    <a:pt x="56134" y="660273"/>
                    <a:pt x="84201" y="660273"/>
                  </a:cubicBezTo>
                  <a:cubicBezTo>
                    <a:pt x="84201" y="440817"/>
                    <a:pt x="84201" y="221488"/>
                    <a:pt x="84201" y="0"/>
                  </a:cubicBezTo>
                  <a:cubicBezTo>
                    <a:pt x="56134" y="0"/>
                    <a:pt x="30099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" name="Group 174">
            <a:extLst>
              <a:ext uri="{FF2B5EF4-FFF2-40B4-BE49-F238E27FC236}">
                <a16:creationId xmlns:a16="http://schemas.microsoft.com/office/drawing/2014/main" id="{D280EFEE-D163-64DA-4BDC-2855CEEEE718}"/>
              </a:ext>
            </a:extLst>
          </p:cNvPr>
          <p:cNvGrpSpPr/>
          <p:nvPr/>
        </p:nvGrpSpPr>
        <p:grpSpPr>
          <a:xfrm>
            <a:off x="17177400" y="9499140"/>
            <a:ext cx="57780" cy="495180"/>
            <a:chOff x="0" y="0"/>
            <a:chExt cx="77040" cy="660240"/>
          </a:xfrm>
        </p:grpSpPr>
        <p:sp>
          <p:nvSpPr>
            <p:cNvPr id="33" name="Freeform 175">
              <a:extLst>
                <a:ext uri="{FF2B5EF4-FFF2-40B4-BE49-F238E27FC236}">
                  <a16:creationId xmlns:a16="http://schemas.microsoft.com/office/drawing/2014/main" id="{AE32824A-6226-54A6-5610-B81DF84A7807}"/>
                </a:ext>
              </a:extLst>
            </p:cNvPr>
            <p:cNvSpPr/>
            <p:nvPr/>
          </p:nvSpPr>
          <p:spPr>
            <a:xfrm>
              <a:off x="0" y="0"/>
              <a:ext cx="77089" cy="660273"/>
            </a:xfrm>
            <a:custGeom>
              <a:avLst/>
              <a:gdLst/>
              <a:ahLst/>
              <a:cxnLst/>
              <a:rect l="l" t="t" r="r" b="b"/>
              <a:pathLst>
                <a:path w="77089" h="660273">
                  <a:moveTo>
                    <a:pt x="77089" y="0"/>
                  </a:moveTo>
                  <a:cubicBezTo>
                    <a:pt x="51308" y="0"/>
                    <a:pt x="25654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ubicBezTo>
                    <a:pt x="23749" y="660273"/>
                    <a:pt x="49403" y="660273"/>
                    <a:pt x="77089" y="660273"/>
                  </a:cubicBezTo>
                  <a:cubicBezTo>
                    <a:pt x="77089" y="440817"/>
                    <a:pt x="77089" y="221488"/>
                    <a:pt x="7708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4" name="Group 176">
            <a:extLst>
              <a:ext uri="{FF2B5EF4-FFF2-40B4-BE49-F238E27FC236}">
                <a16:creationId xmlns:a16="http://schemas.microsoft.com/office/drawing/2014/main" id="{865A1225-402B-B7E6-F18D-DF3661B15A38}"/>
              </a:ext>
            </a:extLst>
          </p:cNvPr>
          <p:cNvGrpSpPr/>
          <p:nvPr/>
        </p:nvGrpSpPr>
        <p:grpSpPr>
          <a:xfrm>
            <a:off x="17929080" y="9499140"/>
            <a:ext cx="59940" cy="495180"/>
            <a:chOff x="0" y="0"/>
            <a:chExt cx="79920" cy="660240"/>
          </a:xfrm>
        </p:grpSpPr>
        <p:sp>
          <p:nvSpPr>
            <p:cNvPr id="35" name="Freeform 177">
              <a:extLst>
                <a:ext uri="{FF2B5EF4-FFF2-40B4-BE49-F238E27FC236}">
                  <a16:creationId xmlns:a16="http://schemas.microsoft.com/office/drawing/2014/main" id="{C1DE4E0E-FCE6-8F1B-25B2-41D54BE96227}"/>
                </a:ext>
              </a:extLst>
            </p:cNvPr>
            <p:cNvSpPr/>
            <p:nvPr/>
          </p:nvSpPr>
          <p:spPr>
            <a:xfrm>
              <a:off x="0" y="0"/>
              <a:ext cx="79883" cy="660273"/>
            </a:xfrm>
            <a:custGeom>
              <a:avLst/>
              <a:gdLst/>
              <a:ahLst/>
              <a:cxnLst/>
              <a:rect l="l" t="t" r="r" b="b"/>
              <a:pathLst>
                <a:path w="79883" h="660273">
                  <a:moveTo>
                    <a:pt x="79883" y="0"/>
                  </a:moveTo>
                  <a:cubicBezTo>
                    <a:pt x="51943" y="0"/>
                    <a:pt x="26035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ubicBezTo>
                    <a:pt x="26035" y="660273"/>
                    <a:pt x="51943" y="660273"/>
                    <a:pt x="79883" y="660273"/>
                  </a:cubicBezTo>
                  <a:cubicBezTo>
                    <a:pt x="79883" y="440817"/>
                    <a:pt x="79883" y="219456"/>
                    <a:pt x="7988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6" name="Group 178">
            <a:extLst>
              <a:ext uri="{FF2B5EF4-FFF2-40B4-BE49-F238E27FC236}">
                <a16:creationId xmlns:a16="http://schemas.microsoft.com/office/drawing/2014/main" id="{40FB2ED5-76EF-B41E-E295-280747CC3363}"/>
              </a:ext>
            </a:extLst>
          </p:cNvPr>
          <p:cNvGrpSpPr/>
          <p:nvPr/>
        </p:nvGrpSpPr>
        <p:grpSpPr>
          <a:xfrm>
            <a:off x="17311320" y="9452700"/>
            <a:ext cx="481680" cy="55620"/>
            <a:chOff x="0" y="0"/>
            <a:chExt cx="642240" cy="74160"/>
          </a:xfrm>
        </p:grpSpPr>
        <p:sp>
          <p:nvSpPr>
            <p:cNvPr id="37" name="Freeform 179">
              <a:extLst>
                <a:ext uri="{FF2B5EF4-FFF2-40B4-BE49-F238E27FC236}">
                  <a16:creationId xmlns:a16="http://schemas.microsoft.com/office/drawing/2014/main" id="{D2C353A8-B9F1-5EAC-4F83-261490025F0F}"/>
                </a:ext>
              </a:extLst>
            </p:cNvPr>
            <p:cNvSpPr/>
            <p:nvPr/>
          </p:nvSpPr>
          <p:spPr>
            <a:xfrm>
              <a:off x="0" y="0"/>
              <a:ext cx="642239" cy="74168"/>
            </a:xfrm>
            <a:custGeom>
              <a:avLst/>
              <a:gdLst/>
              <a:ahLst/>
              <a:cxnLst/>
              <a:rect l="l" t="t" r="r" b="b"/>
              <a:pathLst>
                <a:path w="642239" h="74168">
                  <a:moveTo>
                    <a:pt x="0" y="74168"/>
                  </a:moveTo>
                  <a:cubicBezTo>
                    <a:pt x="213360" y="74168"/>
                    <a:pt x="426847" y="74168"/>
                    <a:pt x="642239" y="74168"/>
                  </a:cubicBezTo>
                  <a:cubicBezTo>
                    <a:pt x="642239" y="52070"/>
                    <a:pt x="642239" y="32131"/>
                    <a:pt x="642239" y="10033"/>
                  </a:cubicBezTo>
                  <a:cubicBezTo>
                    <a:pt x="642239" y="8001"/>
                    <a:pt x="636270" y="2032"/>
                    <a:pt x="632206" y="2032"/>
                  </a:cubicBezTo>
                  <a:cubicBezTo>
                    <a:pt x="628269" y="0"/>
                    <a:pt x="622300" y="0"/>
                    <a:pt x="616331" y="0"/>
                  </a:cubicBezTo>
                  <a:cubicBezTo>
                    <a:pt x="418846" y="0"/>
                    <a:pt x="221361" y="0"/>
                    <a:pt x="23876" y="0"/>
                  </a:cubicBezTo>
                  <a:cubicBezTo>
                    <a:pt x="0" y="0"/>
                    <a:pt x="0" y="0"/>
                    <a:pt x="0" y="24003"/>
                  </a:cubicBezTo>
                  <a:cubicBezTo>
                    <a:pt x="0" y="32004"/>
                    <a:pt x="0" y="40005"/>
                    <a:pt x="0" y="48006"/>
                  </a:cubicBezTo>
                  <a:cubicBezTo>
                    <a:pt x="0" y="56007"/>
                    <a:pt x="0" y="64135"/>
                    <a:pt x="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8" name="Group 180">
            <a:extLst>
              <a:ext uri="{FF2B5EF4-FFF2-40B4-BE49-F238E27FC236}">
                <a16:creationId xmlns:a16="http://schemas.microsoft.com/office/drawing/2014/main" id="{577387A0-0D0C-67B3-7F67-533EFCCC2739}"/>
              </a:ext>
            </a:extLst>
          </p:cNvPr>
          <p:cNvGrpSpPr/>
          <p:nvPr/>
        </p:nvGrpSpPr>
        <p:grpSpPr>
          <a:xfrm>
            <a:off x="17311320" y="9398160"/>
            <a:ext cx="481680" cy="51300"/>
            <a:chOff x="0" y="0"/>
            <a:chExt cx="642240" cy="68400"/>
          </a:xfrm>
        </p:grpSpPr>
        <p:sp>
          <p:nvSpPr>
            <p:cNvPr id="39" name="Freeform 181">
              <a:extLst>
                <a:ext uri="{FF2B5EF4-FFF2-40B4-BE49-F238E27FC236}">
                  <a16:creationId xmlns:a16="http://schemas.microsoft.com/office/drawing/2014/main" id="{7FE96190-74D4-248A-7978-9DAA95C16C95}"/>
                </a:ext>
              </a:extLst>
            </p:cNvPr>
            <p:cNvSpPr/>
            <p:nvPr/>
          </p:nvSpPr>
          <p:spPr>
            <a:xfrm>
              <a:off x="0" y="0"/>
              <a:ext cx="642239" cy="68453"/>
            </a:xfrm>
            <a:custGeom>
              <a:avLst/>
              <a:gdLst/>
              <a:ahLst/>
              <a:cxnLst/>
              <a:rect l="l" t="t" r="r" b="b"/>
              <a:pathLst>
                <a:path w="642239" h="68453">
                  <a:moveTo>
                    <a:pt x="642239" y="68453"/>
                  </a:moveTo>
                  <a:cubicBezTo>
                    <a:pt x="642239" y="44323"/>
                    <a:pt x="642239" y="22225"/>
                    <a:pt x="642239" y="0"/>
                  </a:cubicBezTo>
                  <a:cubicBezTo>
                    <a:pt x="426847" y="0"/>
                    <a:pt x="213360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213360" y="68453"/>
                    <a:pt x="426847" y="68453"/>
                    <a:pt x="642239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0" name="Group 182">
            <a:extLst>
              <a:ext uri="{FF2B5EF4-FFF2-40B4-BE49-F238E27FC236}">
                <a16:creationId xmlns:a16="http://schemas.microsoft.com/office/drawing/2014/main" id="{837D0ABE-62DE-A64C-31C6-48F0FE207478}"/>
              </a:ext>
            </a:extLst>
          </p:cNvPr>
          <p:cNvGrpSpPr/>
          <p:nvPr/>
        </p:nvGrpSpPr>
        <p:grpSpPr>
          <a:xfrm>
            <a:off x="15773400" y="8760420"/>
            <a:ext cx="174420" cy="143640"/>
            <a:chOff x="0" y="0"/>
            <a:chExt cx="232560" cy="191520"/>
          </a:xfrm>
        </p:grpSpPr>
        <p:sp>
          <p:nvSpPr>
            <p:cNvPr id="41" name="Freeform 183">
              <a:extLst>
                <a:ext uri="{FF2B5EF4-FFF2-40B4-BE49-F238E27FC236}">
                  <a16:creationId xmlns:a16="http://schemas.microsoft.com/office/drawing/2014/main" id="{1AFFD5E0-581D-E839-6433-F6BCC5CC1A35}"/>
                </a:ext>
              </a:extLst>
            </p:cNvPr>
            <p:cNvSpPr/>
            <p:nvPr/>
          </p:nvSpPr>
          <p:spPr>
            <a:xfrm>
              <a:off x="0" y="0"/>
              <a:ext cx="232537" cy="191643"/>
            </a:xfrm>
            <a:custGeom>
              <a:avLst/>
              <a:gdLst/>
              <a:ahLst/>
              <a:cxnLst/>
              <a:rect l="l" t="t" r="r" b="b"/>
              <a:pathLst>
                <a:path w="232537" h="191643">
                  <a:moveTo>
                    <a:pt x="232537" y="8001"/>
                  </a:moveTo>
                  <a:cubicBezTo>
                    <a:pt x="208661" y="5969"/>
                    <a:pt x="186817" y="2032"/>
                    <a:pt x="162941" y="2032"/>
                  </a:cubicBezTo>
                  <a:cubicBezTo>
                    <a:pt x="123190" y="0"/>
                    <a:pt x="83439" y="0"/>
                    <a:pt x="43688" y="0"/>
                  </a:cubicBezTo>
                  <a:cubicBezTo>
                    <a:pt x="37719" y="0"/>
                    <a:pt x="31750" y="2032"/>
                    <a:pt x="25781" y="2032"/>
                  </a:cubicBezTo>
                  <a:cubicBezTo>
                    <a:pt x="0" y="11938"/>
                    <a:pt x="0" y="11938"/>
                    <a:pt x="0" y="41910"/>
                  </a:cubicBezTo>
                  <a:cubicBezTo>
                    <a:pt x="0" y="77851"/>
                    <a:pt x="0" y="115697"/>
                    <a:pt x="0" y="153670"/>
                  </a:cubicBezTo>
                  <a:cubicBezTo>
                    <a:pt x="0" y="179578"/>
                    <a:pt x="5969" y="189611"/>
                    <a:pt x="33782" y="189611"/>
                  </a:cubicBezTo>
                  <a:cubicBezTo>
                    <a:pt x="89408" y="191643"/>
                    <a:pt x="147066" y="191643"/>
                    <a:pt x="202692" y="189611"/>
                  </a:cubicBezTo>
                  <a:cubicBezTo>
                    <a:pt x="226568" y="189611"/>
                    <a:pt x="232537" y="181610"/>
                    <a:pt x="232537" y="157734"/>
                  </a:cubicBezTo>
                  <a:cubicBezTo>
                    <a:pt x="232537" y="109855"/>
                    <a:pt x="232537" y="61976"/>
                    <a:pt x="232537" y="81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2" name="Group 184">
            <a:extLst>
              <a:ext uri="{FF2B5EF4-FFF2-40B4-BE49-F238E27FC236}">
                <a16:creationId xmlns:a16="http://schemas.microsoft.com/office/drawing/2014/main" id="{62C6B25F-16DA-C8DF-DFF3-8CE31126995F}"/>
              </a:ext>
            </a:extLst>
          </p:cNvPr>
          <p:cNvGrpSpPr/>
          <p:nvPr/>
        </p:nvGrpSpPr>
        <p:grpSpPr>
          <a:xfrm>
            <a:off x="15594660" y="9050940"/>
            <a:ext cx="78300" cy="286200"/>
            <a:chOff x="0" y="0"/>
            <a:chExt cx="104400" cy="381600"/>
          </a:xfrm>
        </p:grpSpPr>
        <p:sp>
          <p:nvSpPr>
            <p:cNvPr id="43" name="Freeform 185">
              <a:extLst>
                <a:ext uri="{FF2B5EF4-FFF2-40B4-BE49-F238E27FC236}">
                  <a16:creationId xmlns:a16="http://schemas.microsoft.com/office/drawing/2014/main" id="{6BBB3628-4C36-47EB-6C90-C085A670C56C}"/>
                </a:ext>
              </a:extLst>
            </p:cNvPr>
            <p:cNvSpPr/>
            <p:nvPr/>
          </p:nvSpPr>
          <p:spPr>
            <a:xfrm>
              <a:off x="0" y="0"/>
              <a:ext cx="104521" cy="381635"/>
            </a:xfrm>
            <a:custGeom>
              <a:avLst/>
              <a:gdLst/>
              <a:ahLst/>
              <a:cxnLst/>
              <a:rect l="l" t="t" r="r" b="b"/>
              <a:pathLst>
                <a:path w="104521" h="381635">
                  <a:moveTo>
                    <a:pt x="104394" y="191770"/>
                  </a:moveTo>
                  <a:cubicBezTo>
                    <a:pt x="104394" y="137795"/>
                    <a:pt x="104394" y="81915"/>
                    <a:pt x="104394" y="25908"/>
                  </a:cubicBezTo>
                  <a:cubicBezTo>
                    <a:pt x="104394" y="3937"/>
                    <a:pt x="100330" y="2032"/>
                    <a:pt x="78359" y="2032"/>
                  </a:cubicBezTo>
                  <a:cubicBezTo>
                    <a:pt x="60325" y="2032"/>
                    <a:pt x="40259" y="2032"/>
                    <a:pt x="22098" y="0"/>
                  </a:cubicBezTo>
                  <a:cubicBezTo>
                    <a:pt x="5969" y="0"/>
                    <a:pt x="2032" y="8001"/>
                    <a:pt x="0" y="21971"/>
                  </a:cubicBezTo>
                  <a:cubicBezTo>
                    <a:pt x="0" y="45974"/>
                    <a:pt x="2032" y="69977"/>
                    <a:pt x="2032" y="95885"/>
                  </a:cubicBezTo>
                  <a:cubicBezTo>
                    <a:pt x="2032" y="181864"/>
                    <a:pt x="2032" y="269748"/>
                    <a:pt x="0" y="355600"/>
                  </a:cubicBezTo>
                  <a:cubicBezTo>
                    <a:pt x="0" y="379603"/>
                    <a:pt x="2032" y="381635"/>
                    <a:pt x="26162" y="381635"/>
                  </a:cubicBezTo>
                  <a:cubicBezTo>
                    <a:pt x="44196" y="381635"/>
                    <a:pt x="62357" y="381635"/>
                    <a:pt x="82423" y="381635"/>
                  </a:cubicBezTo>
                  <a:cubicBezTo>
                    <a:pt x="102489" y="381635"/>
                    <a:pt x="104521" y="379603"/>
                    <a:pt x="104521" y="357632"/>
                  </a:cubicBezTo>
                  <a:cubicBezTo>
                    <a:pt x="104521" y="317627"/>
                    <a:pt x="104521" y="275717"/>
                    <a:pt x="104521" y="233807"/>
                  </a:cubicBezTo>
                  <a:cubicBezTo>
                    <a:pt x="104521" y="219837"/>
                    <a:pt x="104521" y="205867"/>
                    <a:pt x="104521" y="1918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4" name="Group 186">
            <a:extLst>
              <a:ext uri="{FF2B5EF4-FFF2-40B4-BE49-F238E27FC236}">
                <a16:creationId xmlns:a16="http://schemas.microsoft.com/office/drawing/2014/main" id="{DF794A1A-F256-0D97-B7DF-A5F325F8D692}"/>
              </a:ext>
            </a:extLst>
          </p:cNvPr>
          <p:cNvGrpSpPr/>
          <p:nvPr/>
        </p:nvGrpSpPr>
        <p:grpSpPr>
          <a:xfrm>
            <a:off x="16052040" y="9049860"/>
            <a:ext cx="77760" cy="287280"/>
            <a:chOff x="0" y="0"/>
            <a:chExt cx="103680" cy="383040"/>
          </a:xfrm>
        </p:grpSpPr>
        <p:sp>
          <p:nvSpPr>
            <p:cNvPr id="45" name="Freeform 187">
              <a:extLst>
                <a:ext uri="{FF2B5EF4-FFF2-40B4-BE49-F238E27FC236}">
                  <a16:creationId xmlns:a16="http://schemas.microsoft.com/office/drawing/2014/main" id="{588E0C62-3C3E-AD4C-D3BC-5D4DD1B59B86}"/>
                </a:ext>
              </a:extLst>
            </p:cNvPr>
            <p:cNvSpPr/>
            <p:nvPr/>
          </p:nvSpPr>
          <p:spPr>
            <a:xfrm>
              <a:off x="0" y="0"/>
              <a:ext cx="103759" cy="383032"/>
            </a:xfrm>
            <a:custGeom>
              <a:avLst/>
              <a:gdLst/>
              <a:ahLst/>
              <a:cxnLst/>
              <a:rect l="l" t="t" r="r" b="b"/>
              <a:pathLst>
                <a:path w="103759" h="383032">
                  <a:moveTo>
                    <a:pt x="2032" y="3937"/>
                  </a:moveTo>
                  <a:cubicBezTo>
                    <a:pt x="2032" y="13970"/>
                    <a:pt x="0" y="24003"/>
                    <a:pt x="0" y="31877"/>
                  </a:cubicBezTo>
                  <a:cubicBezTo>
                    <a:pt x="0" y="141605"/>
                    <a:pt x="0" y="251333"/>
                    <a:pt x="0" y="359029"/>
                  </a:cubicBezTo>
                  <a:cubicBezTo>
                    <a:pt x="0" y="383032"/>
                    <a:pt x="0" y="383032"/>
                    <a:pt x="21971" y="383032"/>
                  </a:cubicBezTo>
                  <a:cubicBezTo>
                    <a:pt x="41910" y="383032"/>
                    <a:pt x="59817" y="383032"/>
                    <a:pt x="77851" y="383032"/>
                  </a:cubicBezTo>
                  <a:cubicBezTo>
                    <a:pt x="97790" y="383032"/>
                    <a:pt x="101727" y="379095"/>
                    <a:pt x="101727" y="359029"/>
                  </a:cubicBezTo>
                  <a:cubicBezTo>
                    <a:pt x="103759" y="347091"/>
                    <a:pt x="101727" y="335026"/>
                    <a:pt x="101727" y="321183"/>
                  </a:cubicBezTo>
                  <a:cubicBezTo>
                    <a:pt x="101727" y="225425"/>
                    <a:pt x="101727" y="129667"/>
                    <a:pt x="101727" y="31877"/>
                  </a:cubicBezTo>
                  <a:cubicBezTo>
                    <a:pt x="101727" y="8001"/>
                    <a:pt x="97663" y="0"/>
                    <a:pt x="73787" y="2032"/>
                  </a:cubicBezTo>
                  <a:cubicBezTo>
                    <a:pt x="51816" y="3937"/>
                    <a:pt x="27940" y="3937"/>
                    <a:pt x="2032" y="39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6" name="Group 188">
            <a:extLst>
              <a:ext uri="{FF2B5EF4-FFF2-40B4-BE49-F238E27FC236}">
                <a16:creationId xmlns:a16="http://schemas.microsoft.com/office/drawing/2014/main" id="{0754BDAB-E900-A701-708C-E2DFC98910BC}"/>
              </a:ext>
            </a:extLst>
          </p:cNvPr>
          <p:cNvGrpSpPr/>
          <p:nvPr/>
        </p:nvGrpSpPr>
        <p:grpSpPr>
          <a:xfrm>
            <a:off x="17444700" y="8847360"/>
            <a:ext cx="210060" cy="144720"/>
            <a:chOff x="0" y="0"/>
            <a:chExt cx="280080" cy="192960"/>
          </a:xfrm>
        </p:grpSpPr>
        <p:sp>
          <p:nvSpPr>
            <p:cNvPr id="47" name="Freeform 189">
              <a:extLst>
                <a:ext uri="{FF2B5EF4-FFF2-40B4-BE49-F238E27FC236}">
                  <a16:creationId xmlns:a16="http://schemas.microsoft.com/office/drawing/2014/main" id="{64B44495-5765-7084-116D-165566374D54}"/>
                </a:ext>
              </a:extLst>
            </p:cNvPr>
            <p:cNvSpPr/>
            <p:nvPr/>
          </p:nvSpPr>
          <p:spPr>
            <a:xfrm>
              <a:off x="0" y="0"/>
              <a:ext cx="280162" cy="192913"/>
            </a:xfrm>
            <a:custGeom>
              <a:avLst/>
              <a:gdLst/>
              <a:ahLst/>
              <a:cxnLst/>
              <a:rect l="l" t="t" r="r" b="b"/>
              <a:pathLst>
                <a:path w="280162" h="192913">
                  <a:moveTo>
                    <a:pt x="0" y="192913"/>
                  </a:moveTo>
                  <a:cubicBezTo>
                    <a:pt x="13970" y="192913"/>
                    <a:pt x="26035" y="192913"/>
                    <a:pt x="42037" y="192913"/>
                  </a:cubicBezTo>
                  <a:cubicBezTo>
                    <a:pt x="42037" y="165100"/>
                    <a:pt x="42037" y="139192"/>
                    <a:pt x="42037" y="109347"/>
                  </a:cubicBezTo>
                  <a:cubicBezTo>
                    <a:pt x="60071" y="109347"/>
                    <a:pt x="76073" y="109347"/>
                    <a:pt x="94107" y="109347"/>
                  </a:cubicBezTo>
                  <a:cubicBezTo>
                    <a:pt x="116078" y="109347"/>
                    <a:pt x="116078" y="107315"/>
                    <a:pt x="116078" y="85471"/>
                  </a:cubicBezTo>
                  <a:cubicBezTo>
                    <a:pt x="116078" y="83439"/>
                    <a:pt x="116078" y="81534"/>
                    <a:pt x="116078" y="77470"/>
                  </a:cubicBezTo>
                  <a:cubicBezTo>
                    <a:pt x="134112" y="77470"/>
                    <a:pt x="150114" y="77470"/>
                    <a:pt x="166116" y="77470"/>
                  </a:cubicBezTo>
                  <a:cubicBezTo>
                    <a:pt x="166116" y="87376"/>
                    <a:pt x="166116" y="97409"/>
                    <a:pt x="166116" y="107315"/>
                  </a:cubicBezTo>
                  <a:cubicBezTo>
                    <a:pt x="190119" y="107315"/>
                    <a:pt x="212090" y="107315"/>
                    <a:pt x="236093" y="107315"/>
                  </a:cubicBezTo>
                  <a:cubicBezTo>
                    <a:pt x="236093" y="137160"/>
                    <a:pt x="236093" y="163068"/>
                    <a:pt x="236093" y="192913"/>
                  </a:cubicBezTo>
                  <a:cubicBezTo>
                    <a:pt x="252095" y="192913"/>
                    <a:pt x="264160" y="192913"/>
                    <a:pt x="280162" y="192913"/>
                  </a:cubicBezTo>
                  <a:cubicBezTo>
                    <a:pt x="280162" y="129286"/>
                    <a:pt x="280162" y="65659"/>
                    <a:pt x="280162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63627"/>
                    <a:pt x="0" y="127254"/>
                    <a:pt x="0" y="1929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8" name="Group 190">
            <a:extLst>
              <a:ext uri="{FF2B5EF4-FFF2-40B4-BE49-F238E27FC236}">
                <a16:creationId xmlns:a16="http://schemas.microsoft.com/office/drawing/2014/main" id="{BB16292C-4CE9-2B40-E2F8-B1894577455D}"/>
              </a:ext>
            </a:extLst>
          </p:cNvPr>
          <p:cNvGrpSpPr/>
          <p:nvPr/>
        </p:nvGrpSpPr>
        <p:grpSpPr>
          <a:xfrm>
            <a:off x="17480340" y="8931600"/>
            <a:ext cx="52380" cy="374220"/>
            <a:chOff x="0" y="0"/>
            <a:chExt cx="69840" cy="498960"/>
          </a:xfrm>
        </p:grpSpPr>
        <p:sp>
          <p:nvSpPr>
            <p:cNvPr id="49" name="Freeform 191">
              <a:extLst>
                <a:ext uri="{FF2B5EF4-FFF2-40B4-BE49-F238E27FC236}">
                  <a16:creationId xmlns:a16="http://schemas.microsoft.com/office/drawing/2014/main" id="{10B644BE-70C8-914A-F0B0-7EED30C6CCC1}"/>
                </a:ext>
              </a:extLst>
            </p:cNvPr>
            <p:cNvSpPr/>
            <p:nvPr/>
          </p:nvSpPr>
          <p:spPr>
            <a:xfrm>
              <a:off x="0" y="0"/>
              <a:ext cx="69977" cy="498983"/>
            </a:xfrm>
            <a:custGeom>
              <a:avLst/>
              <a:gdLst/>
              <a:ahLst/>
              <a:cxnLst/>
              <a:rect l="l" t="t" r="r" b="b"/>
              <a:pathLst>
                <a:path w="69977" h="498983">
                  <a:moveTo>
                    <a:pt x="0" y="498983"/>
                  </a:moveTo>
                  <a:cubicBezTo>
                    <a:pt x="19939" y="498983"/>
                    <a:pt x="37973" y="498983"/>
                    <a:pt x="57912" y="498983"/>
                  </a:cubicBezTo>
                  <a:cubicBezTo>
                    <a:pt x="61849" y="496951"/>
                    <a:pt x="65913" y="493014"/>
                    <a:pt x="67945" y="488950"/>
                  </a:cubicBezTo>
                  <a:cubicBezTo>
                    <a:pt x="69977" y="484886"/>
                    <a:pt x="67945" y="478917"/>
                    <a:pt x="67945" y="472948"/>
                  </a:cubicBezTo>
                  <a:cubicBezTo>
                    <a:pt x="67945" y="323215"/>
                    <a:pt x="67945" y="173609"/>
                    <a:pt x="67945" y="23876"/>
                  </a:cubicBezTo>
                  <a:cubicBezTo>
                    <a:pt x="67818" y="0"/>
                    <a:pt x="67818" y="0"/>
                    <a:pt x="41910" y="0"/>
                  </a:cubicBezTo>
                  <a:cubicBezTo>
                    <a:pt x="0" y="0"/>
                    <a:pt x="0" y="0"/>
                    <a:pt x="0" y="43942"/>
                  </a:cubicBezTo>
                  <a:cubicBezTo>
                    <a:pt x="0" y="187579"/>
                    <a:pt x="0" y="333375"/>
                    <a:pt x="0" y="477012"/>
                  </a:cubicBezTo>
                  <a:cubicBezTo>
                    <a:pt x="0" y="482981"/>
                    <a:pt x="0" y="490982"/>
                    <a:pt x="0" y="4989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0" name="Group 192">
            <a:extLst>
              <a:ext uri="{FF2B5EF4-FFF2-40B4-BE49-F238E27FC236}">
                <a16:creationId xmlns:a16="http://schemas.microsoft.com/office/drawing/2014/main" id="{87C6906B-DAF5-A119-A160-AB2E819E91B2}"/>
              </a:ext>
            </a:extLst>
          </p:cNvPr>
          <p:cNvGrpSpPr/>
          <p:nvPr/>
        </p:nvGrpSpPr>
        <p:grpSpPr>
          <a:xfrm>
            <a:off x="17568900" y="8929980"/>
            <a:ext cx="51300" cy="376920"/>
            <a:chOff x="0" y="0"/>
            <a:chExt cx="68400" cy="502560"/>
          </a:xfrm>
        </p:grpSpPr>
        <p:sp>
          <p:nvSpPr>
            <p:cNvPr id="51" name="Freeform 193">
              <a:extLst>
                <a:ext uri="{FF2B5EF4-FFF2-40B4-BE49-F238E27FC236}">
                  <a16:creationId xmlns:a16="http://schemas.microsoft.com/office/drawing/2014/main" id="{C7CB60CF-9B8D-0A46-E45C-5C3ED30DA435}"/>
                </a:ext>
              </a:extLst>
            </p:cNvPr>
            <p:cNvSpPr/>
            <p:nvPr/>
          </p:nvSpPr>
          <p:spPr>
            <a:xfrm>
              <a:off x="0" y="0"/>
              <a:ext cx="68453" cy="504571"/>
            </a:xfrm>
            <a:custGeom>
              <a:avLst/>
              <a:gdLst/>
              <a:ahLst/>
              <a:cxnLst/>
              <a:rect l="l" t="t" r="r" b="b"/>
              <a:pathLst>
                <a:path w="68453" h="504571">
                  <a:moveTo>
                    <a:pt x="68453" y="502539"/>
                  </a:moveTo>
                  <a:cubicBezTo>
                    <a:pt x="68453" y="464439"/>
                    <a:pt x="68453" y="430403"/>
                    <a:pt x="68453" y="396367"/>
                  </a:cubicBezTo>
                  <a:cubicBezTo>
                    <a:pt x="68453" y="298196"/>
                    <a:pt x="68453" y="200152"/>
                    <a:pt x="68453" y="104013"/>
                  </a:cubicBezTo>
                  <a:cubicBezTo>
                    <a:pt x="68453" y="74041"/>
                    <a:pt x="66421" y="45974"/>
                    <a:pt x="66421" y="17907"/>
                  </a:cubicBezTo>
                  <a:cubicBezTo>
                    <a:pt x="66421" y="5969"/>
                    <a:pt x="62357" y="2032"/>
                    <a:pt x="52324" y="2032"/>
                  </a:cubicBezTo>
                  <a:cubicBezTo>
                    <a:pt x="42291" y="2032"/>
                    <a:pt x="30226" y="2032"/>
                    <a:pt x="20193" y="2032"/>
                  </a:cubicBezTo>
                  <a:cubicBezTo>
                    <a:pt x="6096" y="0"/>
                    <a:pt x="0" y="5969"/>
                    <a:pt x="0" y="21971"/>
                  </a:cubicBezTo>
                  <a:cubicBezTo>
                    <a:pt x="0" y="52070"/>
                    <a:pt x="0" y="82042"/>
                    <a:pt x="0" y="112141"/>
                  </a:cubicBezTo>
                  <a:cubicBezTo>
                    <a:pt x="0" y="236220"/>
                    <a:pt x="0" y="358394"/>
                    <a:pt x="0" y="482600"/>
                  </a:cubicBezTo>
                  <a:cubicBezTo>
                    <a:pt x="0" y="498602"/>
                    <a:pt x="4064" y="504571"/>
                    <a:pt x="20066" y="502666"/>
                  </a:cubicBezTo>
                  <a:cubicBezTo>
                    <a:pt x="34163" y="500634"/>
                    <a:pt x="50292" y="502666"/>
                    <a:pt x="68326" y="5026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2" name="Group 194">
            <a:extLst>
              <a:ext uri="{FF2B5EF4-FFF2-40B4-BE49-F238E27FC236}">
                <a16:creationId xmlns:a16="http://schemas.microsoft.com/office/drawing/2014/main" id="{CE11C6F9-E819-9FB8-5FD2-55733A6242D9}"/>
              </a:ext>
            </a:extLst>
          </p:cNvPr>
          <p:cNvGrpSpPr/>
          <p:nvPr/>
        </p:nvGrpSpPr>
        <p:grpSpPr>
          <a:xfrm>
            <a:off x="14632920" y="9777780"/>
            <a:ext cx="100440" cy="335340"/>
            <a:chOff x="0" y="0"/>
            <a:chExt cx="133920" cy="447120"/>
          </a:xfrm>
        </p:grpSpPr>
        <p:sp>
          <p:nvSpPr>
            <p:cNvPr id="53" name="Freeform 195">
              <a:extLst>
                <a:ext uri="{FF2B5EF4-FFF2-40B4-BE49-F238E27FC236}">
                  <a16:creationId xmlns:a16="http://schemas.microsoft.com/office/drawing/2014/main" id="{F72B236B-D39F-1262-B3E1-57C38A0DB090}"/>
                </a:ext>
              </a:extLst>
            </p:cNvPr>
            <p:cNvSpPr/>
            <p:nvPr/>
          </p:nvSpPr>
          <p:spPr>
            <a:xfrm>
              <a:off x="0" y="-127"/>
              <a:ext cx="133985" cy="447294"/>
            </a:xfrm>
            <a:custGeom>
              <a:avLst/>
              <a:gdLst/>
              <a:ahLst/>
              <a:cxnLst/>
              <a:rect l="l" t="t" r="r" b="b"/>
              <a:pathLst>
                <a:path w="133985" h="447294">
                  <a:moveTo>
                    <a:pt x="107950" y="195707"/>
                  </a:moveTo>
                  <a:cubicBezTo>
                    <a:pt x="107950" y="211709"/>
                    <a:pt x="107950" y="229616"/>
                    <a:pt x="109982" y="245618"/>
                  </a:cubicBezTo>
                  <a:cubicBezTo>
                    <a:pt x="106045" y="293497"/>
                    <a:pt x="83947" y="333502"/>
                    <a:pt x="53975" y="369316"/>
                  </a:cubicBezTo>
                  <a:cubicBezTo>
                    <a:pt x="35941" y="393319"/>
                    <a:pt x="19939" y="419354"/>
                    <a:pt x="0" y="447294"/>
                  </a:cubicBezTo>
                  <a:cubicBezTo>
                    <a:pt x="45974" y="447294"/>
                    <a:pt x="87884" y="447294"/>
                    <a:pt x="131953" y="447294"/>
                  </a:cubicBezTo>
                  <a:cubicBezTo>
                    <a:pt x="131953" y="425323"/>
                    <a:pt x="131953" y="403352"/>
                    <a:pt x="131953" y="381381"/>
                  </a:cubicBezTo>
                  <a:cubicBezTo>
                    <a:pt x="101981" y="375412"/>
                    <a:pt x="101981" y="375412"/>
                    <a:pt x="104013" y="345440"/>
                  </a:cubicBezTo>
                  <a:cubicBezTo>
                    <a:pt x="104013" y="331470"/>
                    <a:pt x="106045" y="315468"/>
                    <a:pt x="107950" y="301498"/>
                  </a:cubicBezTo>
                  <a:cubicBezTo>
                    <a:pt x="105918" y="301498"/>
                    <a:pt x="105918" y="301498"/>
                    <a:pt x="105918" y="301498"/>
                  </a:cubicBezTo>
                  <a:cubicBezTo>
                    <a:pt x="113919" y="299466"/>
                    <a:pt x="121920" y="297561"/>
                    <a:pt x="131953" y="293497"/>
                  </a:cubicBezTo>
                  <a:cubicBezTo>
                    <a:pt x="131953" y="263525"/>
                    <a:pt x="131953" y="233553"/>
                    <a:pt x="131953" y="201676"/>
                  </a:cubicBezTo>
                  <a:cubicBezTo>
                    <a:pt x="131953" y="189738"/>
                    <a:pt x="131953" y="175768"/>
                    <a:pt x="133985" y="163703"/>
                  </a:cubicBezTo>
                  <a:cubicBezTo>
                    <a:pt x="133985" y="149733"/>
                    <a:pt x="128016" y="145796"/>
                    <a:pt x="115951" y="149733"/>
                  </a:cubicBezTo>
                  <a:cubicBezTo>
                    <a:pt x="105918" y="151765"/>
                    <a:pt x="104013" y="147701"/>
                    <a:pt x="104013" y="137795"/>
                  </a:cubicBezTo>
                  <a:cubicBezTo>
                    <a:pt x="101981" y="121793"/>
                    <a:pt x="104013" y="103886"/>
                    <a:pt x="101981" y="87884"/>
                  </a:cubicBezTo>
                  <a:cubicBezTo>
                    <a:pt x="101981" y="73914"/>
                    <a:pt x="105918" y="67945"/>
                    <a:pt x="120015" y="67945"/>
                  </a:cubicBezTo>
                  <a:cubicBezTo>
                    <a:pt x="123952" y="67945"/>
                    <a:pt x="128016" y="67945"/>
                    <a:pt x="131953" y="65913"/>
                  </a:cubicBezTo>
                  <a:cubicBezTo>
                    <a:pt x="131953" y="43942"/>
                    <a:pt x="131953" y="21971"/>
                    <a:pt x="131953" y="0"/>
                  </a:cubicBezTo>
                  <a:cubicBezTo>
                    <a:pt x="89916" y="127"/>
                    <a:pt x="45974" y="127"/>
                    <a:pt x="2032" y="127"/>
                  </a:cubicBezTo>
                  <a:cubicBezTo>
                    <a:pt x="18034" y="26035"/>
                    <a:pt x="34036" y="52070"/>
                    <a:pt x="49911" y="77978"/>
                  </a:cubicBezTo>
                  <a:cubicBezTo>
                    <a:pt x="53848" y="80010"/>
                    <a:pt x="57912" y="81915"/>
                    <a:pt x="59944" y="85979"/>
                  </a:cubicBezTo>
                  <a:cubicBezTo>
                    <a:pt x="85979" y="117856"/>
                    <a:pt x="103886" y="153797"/>
                    <a:pt x="107950" y="1957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4" name="Group 196">
            <a:extLst>
              <a:ext uri="{FF2B5EF4-FFF2-40B4-BE49-F238E27FC236}">
                <a16:creationId xmlns:a16="http://schemas.microsoft.com/office/drawing/2014/main" id="{B54C9AA8-041E-A13D-C858-6E028A30E5F4}"/>
              </a:ext>
            </a:extLst>
          </p:cNvPr>
          <p:cNvGrpSpPr/>
          <p:nvPr/>
        </p:nvGrpSpPr>
        <p:grpSpPr>
          <a:xfrm>
            <a:off x="17533800" y="8907300"/>
            <a:ext cx="34560" cy="398520"/>
            <a:chOff x="0" y="0"/>
            <a:chExt cx="46080" cy="531360"/>
          </a:xfrm>
        </p:grpSpPr>
        <p:sp>
          <p:nvSpPr>
            <p:cNvPr id="55" name="Freeform 197">
              <a:extLst>
                <a:ext uri="{FF2B5EF4-FFF2-40B4-BE49-F238E27FC236}">
                  <a16:creationId xmlns:a16="http://schemas.microsoft.com/office/drawing/2014/main" id="{AFCBFB46-D572-8D58-56FE-3663D87365A8}"/>
                </a:ext>
              </a:extLst>
            </p:cNvPr>
            <p:cNvSpPr/>
            <p:nvPr/>
          </p:nvSpPr>
          <p:spPr>
            <a:xfrm>
              <a:off x="0" y="0"/>
              <a:ext cx="46101" cy="531368"/>
            </a:xfrm>
            <a:custGeom>
              <a:avLst/>
              <a:gdLst/>
              <a:ahLst/>
              <a:cxnLst/>
              <a:rect l="l" t="t" r="r" b="b"/>
              <a:pathLst>
                <a:path w="46101" h="531368">
                  <a:moveTo>
                    <a:pt x="0" y="2032"/>
                  </a:moveTo>
                  <a:cubicBezTo>
                    <a:pt x="0" y="19939"/>
                    <a:pt x="0" y="33909"/>
                    <a:pt x="0" y="49911"/>
                  </a:cubicBezTo>
                  <a:cubicBezTo>
                    <a:pt x="0" y="203708"/>
                    <a:pt x="0" y="355600"/>
                    <a:pt x="2032" y="509397"/>
                  </a:cubicBezTo>
                  <a:cubicBezTo>
                    <a:pt x="2032" y="517398"/>
                    <a:pt x="4064" y="529336"/>
                    <a:pt x="8001" y="529336"/>
                  </a:cubicBezTo>
                  <a:cubicBezTo>
                    <a:pt x="18034" y="531368"/>
                    <a:pt x="30099" y="531368"/>
                    <a:pt x="42037" y="527304"/>
                  </a:cubicBezTo>
                  <a:cubicBezTo>
                    <a:pt x="44069" y="527304"/>
                    <a:pt x="46101" y="515366"/>
                    <a:pt x="46101" y="509270"/>
                  </a:cubicBezTo>
                  <a:cubicBezTo>
                    <a:pt x="46101" y="379476"/>
                    <a:pt x="46101" y="251587"/>
                    <a:pt x="46101" y="123698"/>
                  </a:cubicBezTo>
                  <a:cubicBezTo>
                    <a:pt x="46101" y="87757"/>
                    <a:pt x="46101" y="53721"/>
                    <a:pt x="46101" y="17780"/>
                  </a:cubicBezTo>
                  <a:cubicBezTo>
                    <a:pt x="46101" y="5969"/>
                    <a:pt x="42037" y="0"/>
                    <a:pt x="30099" y="2032"/>
                  </a:cubicBezTo>
                  <a:cubicBezTo>
                    <a:pt x="22098" y="2032"/>
                    <a:pt x="12065" y="2032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6" name="Group 198">
            <a:extLst>
              <a:ext uri="{FF2B5EF4-FFF2-40B4-BE49-F238E27FC236}">
                <a16:creationId xmlns:a16="http://schemas.microsoft.com/office/drawing/2014/main" id="{134572E7-C2A8-6F38-40FC-AA3F4814CBE0}"/>
              </a:ext>
            </a:extLst>
          </p:cNvPr>
          <p:cNvGrpSpPr/>
          <p:nvPr/>
        </p:nvGrpSpPr>
        <p:grpSpPr>
          <a:xfrm>
            <a:off x="15703740" y="8645400"/>
            <a:ext cx="315900" cy="40500"/>
            <a:chOff x="0" y="0"/>
            <a:chExt cx="421200" cy="54000"/>
          </a:xfrm>
        </p:grpSpPr>
        <p:sp>
          <p:nvSpPr>
            <p:cNvPr id="57" name="Freeform 199">
              <a:extLst>
                <a:ext uri="{FF2B5EF4-FFF2-40B4-BE49-F238E27FC236}">
                  <a16:creationId xmlns:a16="http://schemas.microsoft.com/office/drawing/2014/main" id="{46B94DEA-9AC9-E5FE-5239-933FF5E6145A}"/>
                </a:ext>
              </a:extLst>
            </p:cNvPr>
            <p:cNvSpPr/>
            <p:nvPr/>
          </p:nvSpPr>
          <p:spPr>
            <a:xfrm>
              <a:off x="0" y="0"/>
              <a:ext cx="421132" cy="53975"/>
            </a:xfrm>
            <a:custGeom>
              <a:avLst/>
              <a:gdLst/>
              <a:ahLst/>
              <a:cxnLst/>
              <a:rect l="l" t="t" r="r" b="b"/>
              <a:pathLst>
                <a:path w="421132" h="53975">
                  <a:moveTo>
                    <a:pt x="209550" y="53975"/>
                  </a:moveTo>
                  <a:cubicBezTo>
                    <a:pt x="269494" y="53975"/>
                    <a:pt x="329311" y="53975"/>
                    <a:pt x="389255" y="53975"/>
                  </a:cubicBezTo>
                  <a:cubicBezTo>
                    <a:pt x="411226" y="53975"/>
                    <a:pt x="421132" y="42037"/>
                    <a:pt x="419227" y="21971"/>
                  </a:cubicBezTo>
                  <a:cubicBezTo>
                    <a:pt x="415163" y="2032"/>
                    <a:pt x="399288" y="2032"/>
                    <a:pt x="387223" y="2032"/>
                  </a:cubicBezTo>
                  <a:cubicBezTo>
                    <a:pt x="371348" y="0"/>
                    <a:pt x="355346" y="0"/>
                    <a:pt x="337312" y="0"/>
                  </a:cubicBezTo>
                  <a:cubicBezTo>
                    <a:pt x="239522" y="0"/>
                    <a:pt x="141732" y="0"/>
                    <a:pt x="43815" y="2032"/>
                  </a:cubicBezTo>
                  <a:cubicBezTo>
                    <a:pt x="35941" y="2032"/>
                    <a:pt x="24003" y="0"/>
                    <a:pt x="17907" y="5969"/>
                  </a:cubicBezTo>
                  <a:cubicBezTo>
                    <a:pt x="10033" y="10033"/>
                    <a:pt x="0" y="18034"/>
                    <a:pt x="0" y="26035"/>
                  </a:cubicBezTo>
                  <a:cubicBezTo>
                    <a:pt x="0" y="34036"/>
                    <a:pt x="8001" y="43942"/>
                    <a:pt x="13970" y="50038"/>
                  </a:cubicBezTo>
                  <a:cubicBezTo>
                    <a:pt x="19939" y="53975"/>
                    <a:pt x="27940" y="52070"/>
                    <a:pt x="35941" y="53975"/>
                  </a:cubicBezTo>
                  <a:cubicBezTo>
                    <a:pt x="93853" y="53975"/>
                    <a:pt x="151765" y="53975"/>
                    <a:pt x="209550" y="539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8" name="Group 200">
            <a:extLst>
              <a:ext uri="{FF2B5EF4-FFF2-40B4-BE49-F238E27FC236}">
                <a16:creationId xmlns:a16="http://schemas.microsoft.com/office/drawing/2014/main" id="{9F43E77A-CB3B-844F-C74F-B2BAA97D6A86}"/>
              </a:ext>
            </a:extLst>
          </p:cNvPr>
          <p:cNvGrpSpPr/>
          <p:nvPr/>
        </p:nvGrpSpPr>
        <p:grpSpPr>
          <a:xfrm>
            <a:off x="17329140" y="9234000"/>
            <a:ext cx="146880" cy="72900"/>
            <a:chOff x="0" y="0"/>
            <a:chExt cx="195840" cy="97200"/>
          </a:xfrm>
        </p:grpSpPr>
        <p:sp>
          <p:nvSpPr>
            <p:cNvPr id="59" name="Freeform 201">
              <a:extLst>
                <a:ext uri="{FF2B5EF4-FFF2-40B4-BE49-F238E27FC236}">
                  <a16:creationId xmlns:a16="http://schemas.microsoft.com/office/drawing/2014/main" id="{DC759906-BDDA-69E9-7917-1032B4FB5E3C}"/>
                </a:ext>
              </a:extLst>
            </p:cNvPr>
            <p:cNvSpPr/>
            <p:nvPr/>
          </p:nvSpPr>
          <p:spPr>
            <a:xfrm>
              <a:off x="0" y="0"/>
              <a:ext cx="195834" cy="97282"/>
            </a:xfrm>
            <a:custGeom>
              <a:avLst/>
              <a:gdLst/>
              <a:ahLst/>
              <a:cxnLst/>
              <a:rect l="l" t="t" r="r" b="b"/>
              <a:pathLst>
                <a:path w="195834" h="97282">
                  <a:moveTo>
                    <a:pt x="195834" y="95250"/>
                  </a:moveTo>
                  <a:cubicBezTo>
                    <a:pt x="195834" y="63500"/>
                    <a:pt x="195834" y="33782"/>
                    <a:pt x="195834" y="0"/>
                  </a:cubicBezTo>
                  <a:cubicBezTo>
                    <a:pt x="159893" y="0"/>
                    <a:pt x="123952" y="0"/>
                    <a:pt x="87884" y="0"/>
                  </a:cubicBezTo>
                  <a:cubicBezTo>
                    <a:pt x="65913" y="0"/>
                    <a:pt x="45974" y="0"/>
                    <a:pt x="25908" y="5969"/>
                  </a:cubicBezTo>
                  <a:cubicBezTo>
                    <a:pt x="18034" y="5969"/>
                    <a:pt x="8001" y="17907"/>
                    <a:pt x="3937" y="25781"/>
                  </a:cubicBezTo>
                  <a:cubicBezTo>
                    <a:pt x="0" y="39624"/>
                    <a:pt x="2032" y="53594"/>
                    <a:pt x="3937" y="67437"/>
                  </a:cubicBezTo>
                  <a:cubicBezTo>
                    <a:pt x="3937" y="85344"/>
                    <a:pt x="15875" y="95250"/>
                    <a:pt x="31877" y="95250"/>
                  </a:cubicBezTo>
                  <a:cubicBezTo>
                    <a:pt x="87884" y="97282"/>
                    <a:pt x="141732" y="95250"/>
                    <a:pt x="195707" y="95250"/>
                  </a:cubicBezTo>
                  <a:close/>
                  <a:moveTo>
                    <a:pt x="59944" y="29718"/>
                  </a:moveTo>
                  <a:cubicBezTo>
                    <a:pt x="69977" y="31750"/>
                    <a:pt x="77978" y="37592"/>
                    <a:pt x="77978" y="49530"/>
                  </a:cubicBezTo>
                  <a:cubicBezTo>
                    <a:pt x="75946" y="61468"/>
                    <a:pt x="69977" y="67437"/>
                    <a:pt x="58039" y="67437"/>
                  </a:cubicBezTo>
                  <a:cubicBezTo>
                    <a:pt x="46101" y="67437"/>
                    <a:pt x="40005" y="59563"/>
                    <a:pt x="40005" y="47625"/>
                  </a:cubicBezTo>
                  <a:cubicBezTo>
                    <a:pt x="40005" y="35687"/>
                    <a:pt x="48006" y="29718"/>
                    <a:pt x="59944" y="2971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0" name="Group 202">
            <a:extLst>
              <a:ext uri="{FF2B5EF4-FFF2-40B4-BE49-F238E27FC236}">
                <a16:creationId xmlns:a16="http://schemas.microsoft.com/office/drawing/2014/main" id="{3C767184-ADC8-9603-DB14-06F9EB0E2FC2}"/>
              </a:ext>
            </a:extLst>
          </p:cNvPr>
          <p:cNvGrpSpPr/>
          <p:nvPr/>
        </p:nvGrpSpPr>
        <p:grpSpPr>
          <a:xfrm>
            <a:off x="17623980" y="9234000"/>
            <a:ext cx="147960" cy="72900"/>
            <a:chOff x="0" y="0"/>
            <a:chExt cx="197280" cy="97200"/>
          </a:xfrm>
        </p:grpSpPr>
        <p:sp>
          <p:nvSpPr>
            <p:cNvPr id="61" name="Freeform 203">
              <a:extLst>
                <a:ext uri="{FF2B5EF4-FFF2-40B4-BE49-F238E27FC236}">
                  <a16:creationId xmlns:a16="http://schemas.microsoft.com/office/drawing/2014/main" id="{677248CC-3313-479D-26BB-26E8769823F4}"/>
                </a:ext>
              </a:extLst>
            </p:cNvPr>
            <p:cNvSpPr/>
            <p:nvPr/>
          </p:nvSpPr>
          <p:spPr>
            <a:xfrm>
              <a:off x="0" y="0"/>
              <a:ext cx="197358" cy="97282"/>
            </a:xfrm>
            <a:custGeom>
              <a:avLst/>
              <a:gdLst/>
              <a:ahLst/>
              <a:cxnLst/>
              <a:rect l="l" t="t" r="r" b="b"/>
              <a:pathLst>
                <a:path w="197358" h="97282">
                  <a:moveTo>
                    <a:pt x="0" y="2032"/>
                  </a:moveTo>
                  <a:cubicBezTo>
                    <a:pt x="0" y="31750"/>
                    <a:pt x="0" y="61468"/>
                    <a:pt x="0" y="95250"/>
                  </a:cubicBezTo>
                  <a:cubicBezTo>
                    <a:pt x="17907" y="95250"/>
                    <a:pt x="33909" y="95250"/>
                    <a:pt x="49784" y="95250"/>
                  </a:cubicBezTo>
                  <a:cubicBezTo>
                    <a:pt x="81661" y="95250"/>
                    <a:pt x="115570" y="93218"/>
                    <a:pt x="149479" y="95250"/>
                  </a:cubicBezTo>
                  <a:cubicBezTo>
                    <a:pt x="191389" y="97282"/>
                    <a:pt x="197358" y="73406"/>
                    <a:pt x="195326" y="37719"/>
                  </a:cubicBezTo>
                  <a:cubicBezTo>
                    <a:pt x="193294" y="9906"/>
                    <a:pt x="181356" y="2032"/>
                    <a:pt x="151384" y="2032"/>
                  </a:cubicBezTo>
                  <a:cubicBezTo>
                    <a:pt x="101600" y="0"/>
                    <a:pt x="51816" y="2032"/>
                    <a:pt x="0" y="2032"/>
                  </a:cubicBezTo>
                  <a:close/>
                  <a:moveTo>
                    <a:pt x="131572" y="67437"/>
                  </a:moveTo>
                  <a:cubicBezTo>
                    <a:pt x="127635" y="63500"/>
                    <a:pt x="119634" y="55499"/>
                    <a:pt x="119634" y="47625"/>
                  </a:cubicBezTo>
                  <a:cubicBezTo>
                    <a:pt x="117602" y="37719"/>
                    <a:pt x="127635" y="29718"/>
                    <a:pt x="137541" y="29718"/>
                  </a:cubicBezTo>
                  <a:cubicBezTo>
                    <a:pt x="149479" y="29718"/>
                    <a:pt x="157480" y="37592"/>
                    <a:pt x="157480" y="49530"/>
                  </a:cubicBezTo>
                  <a:cubicBezTo>
                    <a:pt x="155448" y="61468"/>
                    <a:pt x="149479" y="67437"/>
                    <a:pt x="131572" y="674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2" name="Group 204">
            <a:extLst>
              <a:ext uri="{FF2B5EF4-FFF2-40B4-BE49-F238E27FC236}">
                <a16:creationId xmlns:a16="http://schemas.microsoft.com/office/drawing/2014/main" id="{D11C2084-E339-6EDA-E7C9-AF89E8039F48}"/>
              </a:ext>
            </a:extLst>
          </p:cNvPr>
          <p:cNvGrpSpPr/>
          <p:nvPr/>
        </p:nvGrpSpPr>
        <p:grpSpPr>
          <a:xfrm>
            <a:off x="17420400" y="9347940"/>
            <a:ext cx="257040" cy="48060"/>
            <a:chOff x="0" y="0"/>
            <a:chExt cx="342720" cy="64080"/>
          </a:xfrm>
        </p:grpSpPr>
        <p:sp>
          <p:nvSpPr>
            <p:cNvPr id="63" name="Freeform 205">
              <a:extLst>
                <a:ext uri="{FF2B5EF4-FFF2-40B4-BE49-F238E27FC236}">
                  <a16:creationId xmlns:a16="http://schemas.microsoft.com/office/drawing/2014/main" id="{A4BCD522-17A6-6724-D3A0-FA1362A3BDF9}"/>
                </a:ext>
              </a:extLst>
            </p:cNvPr>
            <p:cNvSpPr/>
            <p:nvPr/>
          </p:nvSpPr>
          <p:spPr>
            <a:xfrm>
              <a:off x="0" y="0"/>
              <a:ext cx="342646" cy="64135"/>
            </a:xfrm>
            <a:custGeom>
              <a:avLst/>
              <a:gdLst/>
              <a:ahLst/>
              <a:cxnLst/>
              <a:rect l="l" t="t" r="r" b="b"/>
              <a:pathLst>
                <a:path w="342646" h="64135">
                  <a:moveTo>
                    <a:pt x="0" y="62103"/>
                  </a:moveTo>
                  <a:cubicBezTo>
                    <a:pt x="41783" y="64135"/>
                    <a:pt x="43815" y="64135"/>
                    <a:pt x="41783" y="40132"/>
                  </a:cubicBezTo>
                  <a:cubicBezTo>
                    <a:pt x="63754" y="40132"/>
                    <a:pt x="85598" y="40132"/>
                    <a:pt x="109474" y="40132"/>
                  </a:cubicBezTo>
                  <a:cubicBezTo>
                    <a:pt x="109474" y="46101"/>
                    <a:pt x="111506" y="54102"/>
                    <a:pt x="111506" y="62103"/>
                  </a:cubicBezTo>
                  <a:cubicBezTo>
                    <a:pt x="151384" y="62103"/>
                    <a:pt x="191262" y="62103"/>
                    <a:pt x="233045" y="62103"/>
                  </a:cubicBezTo>
                  <a:cubicBezTo>
                    <a:pt x="235077" y="54102"/>
                    <a:pt x="235077" y="48133"/>
                    <a:pt x="236982" y="40132"/>
                  </a:cubicBezTo>
                  <a:cubicBezTo>
                    <a:pt x="258953" y="40132"/>
                    <a:pt x="280797" y="40132"/>
                    <a:pt x="302768" y="40132"/>
                  </a:cubicBezTo>
                  <a:cubicBezTo>
                    <a:pt x="302768" y="46101"/>
                    <a:pt x="304800" y="54102"/>
                    <a:pt x="304800" y="62103"/>
                  </a:cubicBezTo>
                  <a:cubicBezTo>
                    <a:pt x="316738" y="62103"/>
                    <a:pt x="328676" y="62103"/>
                    <a:pt x="342646" y="62103"/>
                  </a:cubicBezTo>
                  <a:cubicBezTo>
                    <a:pt x="334645" y="42037"/>
                    <a:pt x="324739" y="24003"/>
                    <a:pt x="314706" y="4064"/>
                  </a:cubicBezTo>
                  <a:cubicBezTo>
                    <a:pt x="312674" y="2032"/>
                    <a:pt x="306705" y="0"/>
                    <a:pt x="302768" y="0"/>
                  </a:cubicBezTo>
                  <a:cubicBezTo>
                    <a:pt x="217170" y="0"/>
                    <a:pt x="131572" y="0"/>
                    <a:pt x="45847" y="0"/>
                  </a:cubicBezTo>
                  <a:cubicBezTo>
                    <a:pt x="39878" y="0"/>
                    <a:pt x="33909" y="2032"/>
                    <a:pt x="31877" y="5969"/>
                  </a:cubicBezTo>
                  <a:cubicBezTo>
                    <a:pt x="19939" y="21971"/>
                    <a:pt x="11938" y="42037"/>
                    <a:pt x="0" y="6210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4" name="Group 206">
            <a:extLst>
              <a:ext uri="{FF2B5EF4-FFF2-40B4-BE49-F238E27FC236}">
                <a16:creationId xmlns:a16="http://schemas.microsoft.com/office/drawing/2014/main" id="{BA1FF154-D776-BA23-4F54-1576134798C4}"/>
              </a:ext>
            </a:extLst>
          </p:cNvPr>
          <p:cNvGrpSpPr/>
          <p:nvPr/>
        </p:nvGrpSpPr>
        <p:grpSpPr>
          <a:xfrm>
            <a:off x="17332380" y="9122760"/>
            <a:ext cx="143640" cy="56700"/>
            <a:chOff x="0" y="0"/>
            <a:chExt cx="191520" cy="75600"/>
          </a:xfrm>
        </p:grpSpPr>
        <p:sp>
          <p:nvSpPr>
            <p:cNvPr id="65" name="Freeform 207">
              <a:extLst>
                <a:ext uri="{FF2B5EF4-FFF2-40B4-BE49-F238E27FC236}">
                  <a16:creationId xmlns:a16="http://schemas.microsoft.com/office/drawing/2014/main" id="{EE6300A4-E90C-FD25-2896-FA9619464DE6}"/>
                </a:ext>
              </a:extLst>
            </p:cNvPr>
            <p:cNvSpPr/>
            <p:nvPr/>
          </p:nvSpPr>
          <p:spPr>
            <a:xfrm>
              <a:off x="0" y="0"/>
              <a:ext cx="191516" cy="75565"/>
            </a:xfrm>
            <a:custGeom>
              <a:avLst/>
              <a:gdLst/>
              <a:ahLst/>
              <a:cxnLst/>
              <a:rect l="l" t="t" r="r" b="b"/>
              <a:pathLst>
                <a:path w="191516" h="75565">
                  <a:moveTo>
                    <a:pt x="191516" y="0"/>
                  </a:moveTo>
                  <a:cubicBezTo>
                    <a:pt x="127635" y="0"/>
                    <a:pt x="63881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881" y="75565"/>
                    <a:pt x="127635" y="75565"/>
                    <a:pt x="191516" y="75565"/>
                  </a:cubicBezTo>
                  <a:cubicBezTo>
                    <a:pt x="191516" y="51689"/>
                    <a:pt x="191516" y="25781"/>
                    <a:pt x="1915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6" name="Group 208">
            <a:extLst>
              <a:ext uri="{FF2B5EF4-FFF2-40B4-BE49-F238E27FC236}">
                <a16:creationId xmlns:a16="http://schemas.microsoft.com/office/drawing/2014/main" id="{EC3F5751-4D8F-E85A-E163-1A94AE266F9C}"/>
              </a:ext>
            </a:extLst>
          </p:cNvPr>
          <p:cNvGrpSpPr/>
          <p:nvPr/>
        </p:nvGrpSpPr>
        <p:grpSpPr>
          <a:xfrm>
            <a:off x="17625060" y="9122760"/>
            <a:ext cx="144720" cy="56700"/>
            <a:chOff x="0" y="0"/>
            <a:chExt cx="192960" cy="75600"/>
          </a:xfrm>
        </p:grpSpPr>
        <p:sp>
          <p:nvSpPr>
            <p:cNvPr id="67" name="Freeform 209">
              <a:extLst>
                <a:ext uri="{FF2B5EF4-FFF2-40B4-BE49-F238E27FC236}">
                  <a16:creationId xmlns:a16="http://schemas.microsoft.com/office/drawing/2014/main" id="{9F71D3F5-B7C8-F1FD-8DAC-ACCC03836CE5}"/>
                </a:ext>
              </a:extLst>
            </p:cNvPr>
            <p:cNvSpPr/>
            <p:nvPr/>
          </p:nvSpPr>
          <p:spPr>
            <a:xfrm>
              <a:off x="0" y="0"/>
              <a:ext cx="192913" cy="75565"/>
            </a:xfrm>
            <a:custGeom>
              <a:avLst/>
              <a:gdLst/>
              <a:ahLst/>
              <a:cxnLst/>
              <a:rect l="l" t="t" r="r" b="b"/>
              <a:pathLst>
                <a:path w="192913" h="75565">
                  <a:moveTo>
                    <a:pt x="192913" y="75565"/>
                  </a:moveTo>
                  <a:cubicBezTo>
                    <a:pt x="192913" y="51689"/>
                    <a:pt x="192913" y="25781"/>
                    <a:pt x="192913" y="0"/>
                  </a:cubicBezTo>
                  <a:cubicBezTo>
                    <a:pt x="129286" y="0"/>
                    <a:pt x="63627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627" y="75565"/>
                    <a:pt x="127254" y="75565"/>
                    <a:pt x="192913" y="7556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8" name="Group 210">
            <a:extLst>
              <a:ext uri="{FF2B5EF4-FFF2-40B4-BE49-F238E27FC236}">
                <a16:creationId xmlns:a16="http://schemas.microsoft.com/office/drawing/2014/main" id="{D84EB376-2DDD-462E-117E-069F4980744C}"/>
              </a:ext>
            </a:extLst>
          </p:cNvPr>
          <p:cNvGrpSpPr/>
          <p:nvPr/>
        </p:nvGrpSpPr>
        <p:grpSpPr>
          <a:xfrm>
            <a:off x="17444700" y="9312300"/>
            <a:ext cx="210060" cy="31320"/>
            <a:chOff x="0" y="0"/>
            <a:chExt cx="280080" cy="41760"/>
          </a:xfrm>
        </p:grpSpPr>
        <p:sp>
          <p:nvSpPr>
            <p:cNvPr id="69" name="Freeform 211">
              <a:extLst>
                <a:ext uri="{FF2B5EF4-FFF2-40B4-BE49-F238E27FC236}">
                  <a16:creationId xmlns:a16="http://schemas.microsoft.com/office/drawing/2014/main" id="{385F5BC9-E9B0-2A03-A65F-50354330DE1D}"/>
                </a:ext>
              </a:extLst>
            </p:cNvPr>
            <p:cNvSpPr/>
            <p:nvPr/>
          </p:nvSpPr>
          <p:spPr>
            <a:xfrm>
              <a:off x="0" y="0"/>
              <a:ext cx="280035" cy="41783"/>
            </a:xfrm>
            <a:custGeom>
              <a:avLst/>
              <a:gdLst/>
              <a:ahLst/>
              <a:cxnLst/>
              <a:rect l="l" t="t" r="r" b="b"/>
              <a:pathLst>
                <a:path w="280035" h="41783">
                  <a:moveTo>
                    <a:pt x="280035" y="41783"/>
                  </a:moveTo>
                  <a:cubicBezTo>
                    <a:pt x="280035" y="27813"/>
                    <a:pt x="280035" y="13970"/>
                    <a:pt x="280035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13970"/>
                    <a:pt x="0" y="27813"/>
                    <a:pt x="0" y="41783"/>
                  </a:cubicBezTo>
                  <a:cubicBezTo>
                    <a:pt x="93980" y="41783"/>
                    <a:pt x="186055" y="41783"/>
                    <a:pt x="280035" y="417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0" name="Group 212">
            <a:extLst>
              <a:ext uri="{FF2B5EF4-FFF2-40B4-BE49-F238E27FC236}">
                <a16:creationId xmlns:a16="http://schemas.microsoft.com/office/drawing/2014/main" id="{3860896D-F7A6-0E84-1AFE-086129D4747F}"/>
              </a:ext>
            </a:extLst>
          </p:cNvPr>
          <p:cNvGrpSpPr/>
          <p:nvPr/>
        </p:nvGrpSpPr>
        <p:grpSpPr>
          <a:xfrm>
            <a:off x="15837660" y="8688600"/>
            <a:ext cx="45900" cy="68580"/>
            <a:chOff x="0" y="0"/>
            <a:chExt cx="61200" cy="91440"/>
          </a:xfrm>
        </p:grpSpPr>
        <p:sp>
          <p:nvSpPr>
            <p:cNvPr id="71" name="Freeform 213">
              <a:extLst>
                <a:ext uri="{FF2B5EF4-FFF2-40B4-BE49-F238E27FC236}">
                  <a16:creationId xmlns:a16="http://schemas.microsoft.com/office/drawing/2014/main" id="{D6964F06-E284-52B3-DDA9-662B9A1C44E3}"/>
                </a:ext>
              </a:extLst>
            </p:cNvPr>
            <p:cNvSpPr/>
            <p:nvPr/>
          </p:nvSpPr>
          <p:spPr>
            <a:xfrm>
              <a:off x="0" y="0"/>
              <a:ext cx="61214" cy="91440"/>
            </a:xfrm>
            <a:custGeom>
              <a:avLst/>
              <a:gdLst/>
              <a:ahLst/>
              <a:cxnLst/>
              <a:rect l="l" t="t" r="r" b="b"/>
              <a:pathLst>
                <a:path w="61214" h="91440">
                  <a:moveTo>
                    <a:pt x="0" y="91440"/>
                  </a:moveTo>
                  <a:cubicBezTo>
                    <a:pt x="19685" y="91440"/>
                    <a:pt x="41402" y="91440"/>
                    <a:pt x="61214" y="91440"/>
                  </a:cubicBezTo>
                  <a:cubicBezTo>
                    <a:pt x="61214" y="61595"/>
                    <a:pt x="61214" y="31750"/>
                    <a:pt x="61214" y="0"/>
                  </a:cubicBezTo>
                  <a:cubicBezTo>
                    <a:pt x="41402" y="0"/>
                    <a:pt x="21717" y="0"/>
                    <a:pt x="0" y="0"/>
                  </a:cubicBezTo>
                  <a:cubicBezTo>
                    <a:pt x="0" y="29845"/>
                    <a:pt x="0" y="59690"/>
                    <a:pt x="0" y="914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2" name="Group 214">
            <a:extLst>
              <a:ext uri="{FF2B5EF4-FFF2-40B4-BE49-F238E27FC236}">
                <a16:creationId xmlns:a16="http://schemas.microsoft.com/office/drawing/2014/main" id="{B09925D9-2739-78A5-6C80-36FFD4D72102}"/>
              </a:ext>
            </a:extLst>
          </p:cNvPr>
          <p:cNvGrpSpPr/>
          <p:nvPr/>
        </p:nvGrpSpPr>
        <p:grpSpPr>
          <a:xfrm>
            <a:off x="17683920" y="9088740"/>
            <a:ext cx="79380" cy="29700"/>
            <a:chOff x="0" y="0"/>
            <a:chExt cx="105840" cy="39600"/>
          </a:xfrm>
        </p:grpSpPr>
        <p:sp>
          <p:nvSpPr>
            <p:cNvPr id="73" name="Freeform 215">
              <a:extLst>
                <a:ext uri="{FF2B5EF4-FFF2-40B4-BE49-F238E27FC236}">
                  <a16:creationId xmlns:a16="http://schemas.microsoft.com/office/drawing/2014/main" id="{84D73E1D-8067-0037-44DA-4852DB16C3EF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7823" y="39624"/>
                    <a:pt x="101727" y="25781"/>
                    <a:pt x="101727" y="17907"/>
                  </a:cubicBezTo>
                  <a:cubicBezTo>
                    <a:pt x="103759" y="10033"/>
                    <a:pt x="103759" y="127"/>
                    <a:pt x="91567" y="127"/>
                  </a:cubicBezTo>
                  <a:cubicBezTo>
                    <a:pt x="65151" y="2032"/>
                    <a:pt x="38608" y="0"/>
                    <a:pt x="12192" y="2032"/>
                  </a:cubicBezTo>
                  <a:cubicBezTo>
                    <a:pt x="8128" y="2032"/>
                    <a:pt x="2032" y="9906"/>
                    <a:pt x="2032" y="13843"/>
                  </a:cubicBezTo>
                  <a:cubicBezTo>
                    <a:pt x="0" y="21717"/>
                    <a:pt x="2032" y="29718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4" name="Group 216">
            <a:extLst>
              <a:ext uri="{FF2B5EF4-FFF2-40B4-BE49-F238E27FC236}">
                <a16:creationId xmlns:a16="http://schemas.microsoft.com/office/drawing/2014/main" id="{1B38CD9B-3DC9-BB24-4900-DE19D9682651}"/>
              </a:ext>
            </a:extLst>
          </p:cNvPr>
          <p:cNvGrpSpPr/>
          <p:nvPr/>
        </p:nvGrpSpPr>
        <p:grpSpPr>
          <a:xfrm>
            <a:off x="17338860" y="9088740"/>
            <a:ext cx="79380" cy="29700"/>
            <a:chOff x="0" y="0"/>
            <a:chExt cx="105840" cy="39600"/>
          </a:xfrm>
        </p:grpSpPr>
        <p:sp>
          <p:nvSpPr>
            <p:cNvPr id="75" name="Freeform 217">
              <a:extLst>
                <a:ext uri="{FF2B5EF4-FFF2-40B4-BE49-F238E27FC236}">
                  <a16:creationId xmlns:a16="http://schemas.microsoft.com/office/drawing/2014/main" id="{96747B78-D54D-BF3D-AD18-F177489699AE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3759" y="39624"/>
                    <a:pt x="103759" y="29718"/>
                    <a:pt x="101727" y="23749"/>
                  </a:cubicBezTo>
                  <a:cubicBezTo>
                    <a:pt x="101727" y="15875"/>
                    <a:pt x="107823" y="2032"/>
                    <a:pt x="91567" y="2032"/>
                  </a:cubicBezTo>
                  <a:cubicBezTo>
                    <a:pt x="65151" y="0"/>
                    <a:pt x="38608" y="0"/>
                    <a:pt x="10160" y="2032"/>
                  </a:cubicBezTo>
                  <a:cubicBezTo>
                    <a:pt x="8128" y="2032"/>
                    <a:pt x="2032" y="7874"/>
                    <a:pt x="2032" y="11938"/>
                  </a:cubicBezTo>
                  <a:cubicBezTo>
                    <a:pt x="0" y="19812"/>
                    <a:pt x="2032" y="27813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6" name="Group 218">
            <a:extLst>
              <a:ext uri="{FF2B5EF4-FFF2-40B4-BE49-F238E27FC236}">
                <a16:creationId xmlns:a16="http://schemas.microsoft.com/office/drawing/2014/main" id="{FC19C91D-AFA7-AA35-B28A-32CE94D2A65A}"/>
              </a:ext>
            </a:extLst>
          </p:cNvPr>
          <p:cNvGrpSpPr/>
          <p:nvPr/>
        </p:nvGrpSpPr>
        <p:grpSpPr>
          <a:xfrm>
            <a:off x="17706060" y="9185940"/>
            <a:ext cx="34560" cy="46440"/>
            <a:chOff x="0" y="0"/>
            <a:chExt cx="46080" cy="61920"/>
          </a:xfrm>
        </p:grpSpPr>
        <p:sp>
          <p:nvSpPr>
            <p:cNvPr id="77" name="Freeform 219">
              <a:extLst>
                <a:ext uri="{FF2B5EF4-FFF2-40B4-BE49-F238E27FC236}">
                  <a16:creationId xmlns:a16="http://schemas.microsoft.com/office/drawing/2014/main" id="{627655C9-6CA0-8E0D-88DA-F197A495E5C5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6101" y="0"/>
                  </a:moveTo>
                  <a:cubicBezTo>
                    <a:pt x="30099" y="0"/>
                    <a:pt x="16002" y="0"/>
                    <a:pt x="0" y="0"/>
                  </a:cubicBezTo>
                  <a:cubicBezTo>
                    <a:pt x="0" y="16002"/>
                    <a:pt x="0" y="33909"/>
                    <a:pt x="0" y="51943"/>
                  </a:cubicBezTo>
                  <a:cubicBezTo>
                    <a:pt x="0" y="53975"/>
                    <a:pt x="5969" y="59944"/>
                    <a:pt x="8001" y="59944"/>
                  </a:cubicBezTo>
                  <a:cubicBezTo>
                    <a:pt x="18034" y="61976"/>
                    <a:pt x="26035" y="61976"/>
                    <a:pt x="36068" y="59944"/>
                  </a:cubicBezTo>
                  <a:cubicBezTo>
                    <a:pt x="40132" y="59944"/>
                    <a:pt x="46101" y="53975"/>
                    <a:pt x="46101" y="48006"/>
                  </a:cubicBezTo>
                  <a:cubicBezTo>
                    <a:pt x="46101" y="32004"/>
                    <a:pt x="46101" y="16002"/>
                    <a:pt x="46101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8" name="Group 220">
            <a:extLst>
              <a:ext uri="{FF2B5EF4-FFF2-40B4-BE49-F238E27FC236}">
                <a16:creationId xmlns:a16="http://schemas.microsoft.com/office/drawing/2014/main" id="{1BCE098A-E3F8-2245-565D-A2893EF23934}"/>
              </a:ext>
            </a:extLst>
          </p:cNvPr>
          <p:cNvGrpSpPr/>
          <p:nvPr/>
        </p:nvGrpSpPr>
        <p:grpSpPr>
          <a:xfrm>
            <a:off x="17361540" y="9185940"/>
            <a:ext cx="34560" cy="46440"/>
            <a:chOff x="0" y="0"/>
            <a:chExt cx="46080" cy="61920"/>
          </a:xfrm>
        </p:grpSpPr>
        <p:sp>
          <p:nvSpPr>
            <p:cNvPr id="79" name="Freeform 221">
              <a:extLst>
                <a:ext uri="{FF2B5EF4-FFF2-40B4-BE49-F238E27FC236}">
                  <a16:creationId xmlns:a16="http://schemas.microsoft.com/office/drawing/2014/main" id="{0ED9A145-7F68-7732-796B-8812D1734B46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2037" y="0"/>
                  </a:moveTo>
                  <a:cubicBezTo>
                    <a:pt x="28067" y="0"/>
                    <a:pt x="16002" y="0"/>
                    <a:pt x="0" y="0"/>
                  </a:cubicBezTo>
                  <a:cubicBezTo>
                    <a:pt x="0" y="18034"/>
                    <a:pt x="0" y="33909"/>
                    <a:pt x="0" y="51943"/>
                  </a:cubicBezTo>
                  <a:cubicBezTo>
                    <a:pt x="2032" y="53975"/>
                    <a:pt x="5969" y="57912"/>
                    <a:pt x="10033" y="61976"/>
                  </a:cubicBezTo>
                  <a:cubicBezTo>
                    <a:pt x="12065" y="61976"/>
                    <a:pt x="14097" y="61976"/>
                    <a:pt x="16002" y="61976"/>
                  </a:cubicBezTo>
                  <a:cubicBezTo>
                    <a:pt x="46101" y="61976"/>
                    <a:pt x="46101" y="61976"/>
                    <a:pt x="42037" y="32004"/>
                  </a:cubicBezTo>
                  <a:cubicBezTo>
                    <a:pt x="42037" y="20066"/>
                    <a:pt x="42037" y="10033"/>
                    <a:pt x="4203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0" name="Group 222">
            <a:extLst>
              <a:ext uri="{FF2B5EF4-FFF2-40B4-BE49-F238E27FC236}">
                <a16:creationId xmlns:a16="http://schemas.microsoft.com/office/drawing/2014/main" id="{089D0653-A6B2-6729-52AD-FC89FA641E70}"/>
              </a:ext>
            </a:extLst>
          </p:cNvPr>
          <p:cNvGrpSpPr/>
          <p:nvPr/>
        </p:nvGrpSpPr>
        <p:grpSpPr>
          <a:xfrm>
            <a:off x="14711220" y="10003500"/>
            <a:ext cx="21060" cy="55620"/>
            <a:chOff x="0" y="0"/>
            <a:chExt cx="28080" cy="74160"/>
          </a:xfrm>
        </p:grpSpPr>
        <p:sp>
          <p:nvSpPr>
            <p:cNvPr id="81" name="Freeform 223">
              <a:extLst>
                <a:ext uri="{FF2B5EF4-FFF2-40B4-BE49-F238E27FC236}">
                  <a16:creationId xmlns:a16="http://schemas.microsoft.com/office/drawing/2014/main" id="{E7982F71-489D-1AE8-DA0B-C341C59CB2F0}"/>
                </a:ext>
              </a:extLst>
            </p:cNvPr>
            <p:cNvSpPr/>
            <p:nvPr/>
          </p:nvSpPr>
          <p:spPr>
            <a:xfrm>
              <a:off x="0" y="0"/>
              <a:ext cx="28194" cy="74041"/>
            </a:xfrm>
            <a:custGeom>
              <a:avLst/>
              <a:gdLst/>
              <a:ahLst/>
              <a:cxnLst/>
              <a:rect l="l" t="t" r="r" b="b"/>
              <a:pathLst>
                <a:path w="28194" h="74041">
                  <a:moveTo>
                    <a:pt x="2032" y="0"/>
                  </a:moveTo>
                  <a:cubicBezTo>
                    <a:pt x="2032" y="20066"/>
                    <a:pt x="2032" y="40132"/>
                    <a:pt x="2032" y="60071"/>
                  </a:cubicBezTo>
                  <a:cubicBezTo>
                    <a:pt x="2032" y="70104"/>
                    <a:pt x="4064" y="74041"/>
                    <a:pt x="14097" y="74041"/>
                  </a:cubicBezTo>
                  <a:cubicBezTo>
                    <a:pt x="24130" y="74041"/>
                    <a:pt x="28194" y="69977"/>
                    <a:pt x="26162" y="60071"/>
                  </a:cubicBezTo>
                  <a:cubicBezTo>
                    <a:pt x="26162" y="40005"/>
                    <a:pt x="26162" y="21971"/>
                    <a:pt x="26162" y="1905"/>
                  </a:cubicBezTo>
                  <a:cubicBezTo>
                    <a:pt x="16002" y="2032"/>
                    <a:pt x="8001" y="0"/>
                    <a:pt x="0" y="0"/>
                  </a:cubicBezTo>
                  <a:cubicBezTo>
                    <a:pt x="0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2" name="Group 224">
            <a:extLst>
              <a:ext uri="{FF2B5EF4-FFF2-40B4-BE49-F238E27FC236}">
                <a16:creationId xmlns:a16="http://schemas.microsoft.com/office/drawing/2014/main" id="{808958D1-335D-5604-AF77-CD5253C71E90}"/>
              </a:ext>
            </a:extLst>
          </p:cNvPr>
          <p:cNvGrpSpPr/>
          <p:nvPr/>
        </p:nvGrpSpPr>
        <p:grpSpPr>
          <a:xfrm>
            <a:off x="14713380" y="9831240"/>
            <a:ext cx="19440" cy="57240"/>
            <a:chOff x="0" y="0"/>
            <a:chExt cx="25920" cy="76320"/>
          </a:xfrm>
        </p:grpSpPr>
        <p:sp>
          <p:nvSpPr>
            <p:cNvPr id="83" name="Freeform 225">
              <a:extLst>
                <a:ext uri="{FF2B5EF4-FFF2-40B4-BE49-F238E27FC236}">
                  <a16:creationId xmlns:a16="http://schemas.microsoft.com/office/drawing/2014/main" id="{709CF726-114D-836E-3367-DB574E9E6F22}"/>
                </a:ext>
              </a:extLst>
            </p:cNvPr>
            <p:cNvSpPr/>
            <p:nvPr/>
          </p:nvSpPr>
          <p:spPr>
            <a:xfrm>
              <a:off x="0" y="0"/>
              <a:ext cx="25908" cy="76327"/>
            </a:xfrm>
            <a:custGeom>
              <a:avLst/>
              <a:gdLst/>
              <a:ahLst/>
              <a:cxnLst/>
              <a:rect l="l" t="t" r="r" b="b"/>
              <a:pathLst>
                <a:path w="25908" h="76327">
                  <a:moveTo>
                    <a:pt x="23876" y="72263"/>
                  </a:moveTo>
                  <a:cubicBezTo>
                    <a:pt x="23876" y="50165"/>
                    <a:pt x="25908" y="30099"/>
                    <a:pt x="23876" y="10033"/>
                  </a:cubicBezTo>
                  <a:cubicBezTo>
                    <a:pt x="23876" y="5969"/>
                    <a:pt x="16002" y="2032"/>
                    <a:pt x="9906" y="0"/>
                  </a:cubicBezTo>
                  <a:cubicBezTo>
                    <a:pt x="8001" y="0"/>
                    <a:pt x="0" y="5969"/>
                    <a:pt x="0" y="10033"/>
                  </a:cubicBezTo>
                  <a:cubicBezTo>
                    <a:pt x="0" y="28067"/>
                    <a:pt x="0" y="46228"/>
                    <a:pt x="0" y="64262"/>
                  </a:cubicBezTo>
                  <a:cubicBezTo>
                    <a:pt x="0" y="74295"/>
                    <a:pt x="3937" y="76327"/>
                    <a:pt x="23876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4" name="Group 226">
            <a:extLst>
              <a:ext uri="{FF2B5EF4-FFF2-40B4-BE49-F238E27FC236}">
                <a16:creationId xmlns:a16="http://schemas.microsoft.com/office/drawing/2014/main" id="{1866BD57-4645-9534-5023-28D469EF9F23}"/>
              </a:ext>
            </a:extLst>
          </p:cNvPr>
          <p:cNvGrpSpPr/>
          <p:nvPr/>
        </p:nvGrpSpPr>
        <p:grpSpPr>
          <a:xfrm>
            <a:off x="13905000" y="10003500"/>
            <a:ext cx="17820" cy="57240"/>
            <a:chOff x="0" y="0"/>
            <a:chExt cx="23760" cy="76320"/>
          </a:xfrm>
        </p:grpSpPr>
        <p:sp>
          <p:nvSpPr>
            <p:cNvPr id="85" name="Freeform 227">
              <a:extLst>
                <a:ext uri="{FF2B5EF4-FFF2-40B4-BE49-F238E27FC236}">
                  <a16:creationId xmlns:a16="http://schemas.microsoft.com/office/drawing/2014/main" id="{EA692FF7-C35D-96F1-66F6-EB2F7AE556BE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0" y="2032"/>
                  </a:moveTo>
                  <a:cubicBezTo>
                    <a:pt x="0" y="24130"/>
                    <a:pt x="0" y="48260"/>
                    <a:pt x="0" y="70358"/>
                  </a:cubicBezTo>
                  <a:cubicBezTo>
                    <a:pt x="21717" y="76327"/>
                    <a:pt x="23749" y="74422"/>
                    <a:pt x="23749" y="52324"/>
                  </a:cubicBezTo>
                  <a:cubicBezTo>
                    <a:pt x="23749" y="42291"/>
                    <a:pt x="23749" y="32258"/>
                    <a:pt x="23749" y="22225"/>
                  </a:cubicBezTo>
                  <a:cubicBezTo>
                    <a:pt x="23749" y="0"/>
                    <a:pt x="23749" y="0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6" name="Group 228">
            <a:extLst>
              <a:ext uri="{FF2B5EF4-FFF2-40B4-BE49-F238E27FC236}">
                <a16:creationId xmlns:a16="http://schemas.microsoft.com/office/drawing/2014/main" id="{25873262-4AF5-85E3-655D-0DF55478DF85}"/>
              </a:ext>
            </a:extLst>
          </p:cNvPr>
          <p:cNvGrpSpPr/>
          <p:nvPr/>
        </p:nvGrpSpPr>
        <p:grpSpPr>
          <a:xfrm>
            <a:off x="14713380" y="10130940"/>
            <a:ext cx="18360" cy="51300"/>
            <a:chOff x="0" y="0"/>
            <a:chExt cx="24480" cy="68400"/>
          </a:xfrm>
        </p:grpSpPr>
        <p:sp>
          <p:nvSpPr>
            <p:cNvPr id="87" name="Freeform 229">
              <a:extLst>
                <a:ext uri="{FF2B5EF4-FFF2-40B4-BE49-F238E27FC236}">
                  <a16:creationId xmlns:a16="http://schemas.microsoft.com/office/drawing/2014/main" id="{A5E346FB-1E9A-754C-BB15-F3C663A6F6A3}"/>
                </a:ext>
              </a:extLst>
            </p:cNvPr>
            <p:cNvSpPr/>
            <p:nvPr/>
          </p:nvSpPr>
          <p:spPr>
            <a:xfrm>
              <a:off x="0" y="0"/>
              <a:ext cx="24511" cy="68453"/>
            </a:xfrm>
            <a:custGeom>
              <a:avLst/>
              <a:gdLst/>
              <a:ahLst/>
              <a:cxnLst/>
              <a:rect l="l" t="t" r="r" b="b"/>
              <a:pathLst>
                <a:path w="24511" h="68453">
                  <a:moveTo>
                    <a:pt x="0" y="0"/>
                  </a:moveTo>
                  <a:cubicBezTo>
                    <a:pt x="0" y="24130"/>
                    <a:pt x="0" y="46228"/>
                    <a:pt x="0" y="68453"/>
                  </a:cubicBezTo>
                  <a:cubicBezTo>
                    <a:pt x="8128" y="68453"/>
                    <a:pt x="16383" y="68453"/>
                    <a:pt x="24511" y="68453"/>
                  </a:cubicBezTo>
                  <a:cubicBezTo>
                    <a:pt x="24511" y="48387"/>
                    <a:pt x="24511" y="24257"/>
                    <a:pt x="24511" y="0"/>
                  </a:cubicBezTo>
                  <a:cubicBezTo>
                    <a:pt x="16383" y="0"/>
                    <a:pt x="10160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8" name="Group 230">
            <a:extLst>
              <a:ext uri="{FF2B5EF4-FFF2-40B4-BE49-F238E27FC236}">
                <a16:creationId xmlns:a16="http://schemas.microsoft.com/office/drawing/2014/main" id="{68190BC0-D3BB-9173-B316-9428FB8CD82B}"/>
              </a:ext>
            </a:extLst>
          </p:cNvPr>
          <p:cNvGrpSpPr/>
          <p:nvPr/>
        </p:nvGrpSpPr>
        <p:grpSpPr>
          <a:xfrm>
            <a:off x="13905000" y="10129320"/>
            <a:ext cx="17820" cy="55620"/>
            <a:chOff x="0" y="0"/>
            <a:chExt cx="23760" cy="74160"/>
          </a:xfrm>
        </p:grpSpPr>
        <p:sp>
          <p:nvSpPr>
            <p:cNvPr id="89" name="Freeform 231">
              <a:extLst>
                <a:ext uri="{FF2B5EF4-FFF2-40B4-BE49-F238E27FC236}">
                  <a16:creationId xmlns:a16="http://schemas.microsoft.com/office/drawing/2014/main" id="{4EAB9153-E418-7BDD-516E-1226E80680CF}"/>
                </a:ext>
              </a:extLst>
            </p:cNvPr>
            <p:cNvSpPr/>
            <p:nvPr/>
          </p:nvSpPr>
          <p:spPr>
            <a:xfrm>
              <a:off x="0" y="0"/>
              <a:ext cx="23749" cy="74168"/>
            </a:xfrm>
            <a:custGeom>
              <a:avLst/>
              <a:gdLst/>
              <a:ahLst/>
              <a:cxnLst/>
              <a:rect l="l" t="t" r="r" b="b"/>
              <a:pathLst>
                <a:path w="23749" h="74168">
                  <a:moveTo>
                    <a:pt x="0" y="4064"/>
                  </a:moveTo>
                  <a:cubicBezTo>
                    <a:pt x="0" y="26035"/>
                    <a:pt x="0" y="48133"/>
                    <a:pt x="0" y="70104"/>
                  </a:cubicBezTo>
                  <a:cubicBezTo>
                    <a:pt x="23749" y="74168"/>
                    <a:pt x="23749" y="74168"/>
                    <a:pt x="23749" y="52070"/>
                  </a:cubicBezTo>
                  <a:cubicBezTo>
                    <a:pt x="23749" y="42037"/>
                    <a:pt x="23749" y="32004"/>
                    <a:pt x="23749" y="21971"/>
                  </a:cubicBezTo>
                  <a:cubicBezTo>
                    <a:pt x="23749" y="0"/>
                    <a:pt x="23749" y="0"/>
                    <a:pt x="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0" name="Group 232">
            <a:extLst>
              <a:ext uri="{FF2B5EF4-FFF2-40B4-BE49-F238E27FC236}">
                <a16:creationId xmlns:a16="http://schemas.microsoft.com/office/drawing/2014/main" id="{DA9D4147-9A05-8DED-4FA7-667C4D236F97}"/>
              </a:ext>
            </a:extLst>
          </p:cNvPr>
          <p:cNvGrpSpPr/>
          <p:nvPr/>
        </p:nvGrpSpPr>
        <p:grpSpPr>
          <a:xfrm>
            <a:off x="14712300" y="9708660"/>
            <a:ext cx="19440" cy="55620"/>
            <a:chOff x="0" y="0"/>
            <a:chExt cx="25920" cy="74160"/>
          </a:xfrm>
        </p:grpSpPr>
        <p:sp>
          <p:nvSpPr>
            <p:cNvPr id="91" name="Freeform 233">
              <a:extLst>
                <a:ext uri="{FF2B5EF4-FFF2-40B4-BE49-F238E27FC236}">
                  <a16:creationId xmlns:a16="http://schemas.microsoft.com/office/drawing/2014/main" id="{6D78981D-9DB7-16B0-978E-653E90AC6D43}"/>
                </a:ext>
              </a:extLst>
            </p:cNvPr>
            <p:cNvSpPr/>
            <p:nvPr/>
          </p:nvSpPr>
          <p:spPr>
            <a:xfrm>
              <a:off x="0" y="0"/>
              <a:ext cx="25908" cy="74168"/>
            </a:xfrm>
            <a:custGeom>
              <a:avLst/>
              <a:gdLst/>
              <a:ahLst/>
              <a:cxnLst/>
              <a:rect l="l" t="t" r="r" b="b"/>
              <a:pathLst>
                <a:path w="25908" h="74168">
                  <a:moveTo>
                    <a:pt x="25908" y="74168"/>
                  </a:moveTo>
                  <a:cubicBezTo>
                    <a:pt x="25908" y="46101"/>
                    <a:pt x="25908" y="24003"/>
                    <a:pt x="25908" y="0"/>
                  </a:cubicBezTo>
                  <a:cubicBezTo>
                    <a:pt x="17907" y="0"/>
                    <a:pt x="9906" y="0"/>
                    <a:pt x="2032" y="0"/>
                  </a:cubicBezTo>
                  <a:cubicBezTo>
                    <a:pt x="2032" y="22098"/>
                    <a:pt x="0" y="42037"/>
                    <a:pt x="2032" y="60071"/>
                  </a:cubicBezTo>
                  <a:cubicBezTo>
                    <a:pt x="4064" y="66040"/>
                    <a:pt x="16002" y="68072"/>
                    <a:pt x="25908" y="7404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2" name="Group 234">
            <a:extLst>
              <a:ext uri="{FF2B5EF4-FFF2-40B4-BE49-F238E27FC236}">
                <a16:creationId xmlns:a16="http://schemas.microsoft.com/office/drawing/2014/main" id="{4C6E0C88-CC9D-2358-AC2A-C3C75DB8899F}"/>
              </a:ext>
            </a:extLst>
          </p:cNvPr>
          <p:cNvGrpSpPr/>
          <p:nvPr/>
        </p:nvGrpSpPr>
        <p:grpSpPr>
          <a:xfrm>
            <a:off x="13905000" y="9707040"/>
            <a:ext cx="17820" cy="54000"/>
            <a:chOff x="0" y="0"/>
            <a:chExt cx="23760" cy="72000"/>
          </a:xfrm>
        </p:grpSpPr>
        <p:sp>
          <p:nvSpPr>
            <p:cNvPr id="93" name="Freeform 235">
              <a:extLst>
                <a:ext uri="{FF2B5EF4-FFF2-40B4-BE49-F238E27FC236}">
                  <a16:creationId xmlns:a16="http://schemas.microsoft.com/office/drawing/2014/main" id="{4C558625-77E1-7E95-2E1A-0619FF7CD531}"/>
                </a:ext>
              </a:extLst>
            </p:cNvPr>
            <p:cNvSpPr/>
            <p:nvPr/>
          </p:nvSpPr>
          <p:spPr>
            <a:xfrm>
              <a:off x="0" y="0"/>
              <a:ext cx="23749" cy="72009"/>
            </a:xfrm>
            <a:custGeom>
              <a:avLst/>
              <a:gdLst/>
              <a:ahLst/>
              <a:cxnLst/>
              <a:rect l="l" t="t" r="r" b="b"/>
              <a:pathLst>
                <a:path w="23749" h="72009">
                  <a:moveTo>
                    <a:pt x="0" y="69977"/>
                  </a:moveTo>
                  <a:cubicBezTo>
                    <a:pt x="23749" y="72009"/>
                    <a:pt x="23749" y="72009"/>
                    <a:pt x="23749" y="48006"/>
                  </a:cubicBezTo>
                  <a:cubicBezTo>
                    <a:pt x="23749" y="40005"/>
                    <a:pt x="23749" y="29972"/>
                    <a:pt x="23749" y="20066"/>
                  </a:cubicBezTo>
                  <a:cubicBezTo>
                    <a:pt x="23749" y="0"/>
                    <a:pt x="23749" y="0"/>
                    <a:pt x="0" y="2032"/>
                  </a:cubicBezTo>
                  <a:cubicBezTo>
                    <a:pt x="0" y="24003"/>
                    <a:pt x="0" y="45974"/>
                    <a:pt x="0" y="6997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4" name="Group 236">
            <a:extLst>
              <a:ext uri="{FF2B5EF4-FFF2-40B4-BE49-F238E27FC236}">
                <a16:creationId xmlns:a16="http://schemas.microsoft.com/office/drawing/2014/main" id="{0893069E-8398-7846-8D3D-E7E807A32502}"/>
              </a:ext>
            </a:extLst>
          </p:cNvPr>
          <p:cNvGrpSpPr/>
          <p:nvPr/>
        </p:nvGrpSpPr>
        <p:grpSpPr>
          <a:xfrm>
            <a:off x="13904460" y="9831240"/>
            <a:ext cx="21600" cy="55620"/>
            <a:chOff x="0" y="0"/>
            <a:chExt cx="28800" cy="74160"/>
          </a:xfrm>
        </p:grpSpPr>
        <p:sp>
          <p:nvSpPr>
            <p:cNvPr id="95" name="Freeform 237">
              <a:extLst>
                <a:ext uri="{FF2B5EF4-FFF2-40B4-BE49-F238E27FC236}">
                  <a16:creationId xmlns:a16="http://schemas.microsoft.com/office/drawing/2014/main" id="{387B276B-206C-428B-8676-FC780B5D12DB}"/>
                </a:ext>
              </a:extLst>
            </p:cNvPr>
            <p:cNvSpPr/>
            <p:nvPr/>
          </p:nvSpPr>
          <p:spPr>
            <a:xfrm>
              <a:off x="0" y="0"/>
              <a:ext cx="28829" cy="74168"/>
            </a:xfrm>
            <a:custGeom>
              <a:avLst/>
              <a:gdLst/>
              <a:ahLst/>
              <a:cxnLst/>
              <a:rect l="l" t="t" r="r" b="b"/>
              <a:pathLst>
                <a:path w="28829" h="74168">
                  <a:moveTo>
                    <a:pt x="6223" y="2032"/>
                  </a:moveTo>
                  <a:cubicBezTo>
                    <a:pt x="4064" y="22098"/>
                    <a:pt x="2032" y="40132"/>
                    <a:pt x="0" y="58166"/>
                  </a:cubicBezTo>
                  <a:cubicBezTo>
                    <a:pt x="0" y="66167"/>
                    <a:pt x="0" y="74168"/>
                    <a:pt x="12319" y="74168"/>
                  </a:cubicBezTo>
                  <a:cubicBezTo>
                    <a:pt x="24638" y="74168"/>
                    <a:pt x="28829" y="68199"/>
                    <a:pt x="26670" y="58166"/>
                  </a:cubicBezTo>
                  <a:cubicBezTo>
                    <a:pt x="26670" y="46101"/>
                    <a:pt x="26670" y="32131"/>
                    <a:pt x="26670" y="20066"/>
                  </a:cubicBezTo>
                  <a:cubicBezTo>
                    <a:pt x="26797" y="0"/>
                    <a:pt x="26797" y="0"/>
                    <a:pt x="6223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6" name="Group 238">
            <a:extLst>
              <a:ext uri="{FF2B5EF4-FFF2-40B4-BE49-F238E27FC236}">
                <a16:creationId xmlns:a16="http://schemas.microsoft.com/office/drawing/2014/main" id="{7E19C049-8700-4AFD-3301-4A37A228D7A5}"/>
              </a:ext>
            </a:extLst>
          </p:cNvPr>
          <p:cNvGrpSpPr/>
          <p:nvPr/>
        </p:nvGrpSpPr>
        <p:grpSpPr>
          <a:xfrm>
            <a:off x="14879160" y="10005120"/>
            <a:ext cx="14580" cy="52380"/>
            <a:chOff x="0" y="0"/>
            <a:chExt cx="19440" cy="69840"/>
          </a:xfrm>
        </p:grpSpPr>
        <p:sp>
          <p:nvSpPr>
            <p:cNvPr id="97" name="Freeform 239">
              <a:extLst>
                <a:ext uri="{FF2B5EF4-FFF2-40B4-BE49-F238E27FC236}">
                  <a16:creationId xmlns:a16="http://schemas.microsoft.com/office/drawing/2014/main" id="{0531AF2C-D0C5-00EB-CC52-0E9F9F75B5C6}"/>
                </a:ext>
              </a:extLst>
            </p:cNvPr>
            <p:cNvSpPr/>
            <p:nvPr/>
          </p:nvSpPr>
          <p:spPr>
            <a:xfrm>
              <a:off x="0" y="0"/>
              <a:ext cx="19431" cy="69850"/>
            </a:xfrm>
            <a:custGeom>
              <a:avLst/>
              <a:gdLst/>
              <a:ahLst/>
              <a:cxnLst/>
              <a:rect l="l" t="t" r="r" b="b"/>
              <a:pathLst>
                <a:path w="19431" h="69850">
                  <a:moveTo>
                    <a:pt x="0" y="69850"/>
                  </a:moveTo>
                  <a:cubicBezTo>
                    <a:pt x="5842" y="69850"/>
                    <a:pt x="11684" y="69850"/>
                    <a:pt x="19431" y="69850"/>
                  </a:cubicBezTo>
                  <a:cubicBezTo>
                    <a:pt x="19431" y="47879"/>
                    <a:pt x="19431" y="24003"/>
                    <a:pt x="19431" y="0"/>
                  </a:cubicBezTo>
                  <a:cubicBezTo>
                    <a:pt x="13589" y="0"/>
                    <a:pt x="7747" y="0"/>
                    <a:pt x="0" y="0"/>
                  </a:cubicBezTo>
                  <a:cubicBezTo>
                    <a:pt x="0" y="21971"/>
                    <a:pt x="0" y="45847"/>
                    <a:pt x="0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8" name="Group 240">
            <a:extLst>
              <a:ext uri="{FF2B5EF4-FFF2-40B4-BE49-F238E27FC236}">
                <a16:creationId xmlns:a16="http://schemas.microsoft.com/office/drawing/2014/main" id="{51D4FC05-85F3-E36D-ADA0-239929FF6025}"/>
              </a:ext>
            </a:extLst>
          </p:cNvPr>
          <p:cNvGrpSpPr/>
          <p:nvPr/>
        </p:nvGrpSpPr>
        <p:grpSpPr>
          <a:xfrm>
            <a:off x="17706600" y="9060120"/>
            <a:ext cx="32940" cy="25920"/>
            <a:chOff x="0" y="0"/>
            <a:chExt cx="43920" cy="34560"/>
          </a:xfrm>
        </p:grpSpPr>
        <p:sp>
          <p:nvSpPr>
            <p:cNvPr id="99" name="Freeform 241">
              <a:extLst>
                <a:ext uri="{FF2B5EF4-FFF2-40B4-BE49-F238E27FC236}">
                  <a16:creationId xmlns:a16="http://schemas.microsoft.com/office/drawing/2014/main" id="{7BA86ED9-3D3E-2C93-4FA2-C49F1F004B53}"/>
                </a:ext>
              </a:extLst>
            </p:cNvPr>
            <p:cNvSpPr/>
            <p:nvPr/>
          </p:nvSpPr>
          <p:spPr>
            <a:xfrm>
              <a:off x="0" y="0"/>
              <a:ext cx="43942" cy="34544"/>
            </a:xfrm>
            <a:custGeom>
              <a:avLst/>
              <a:gdLst/>
              <a:ahLst/>
              <a:cxnLst/>
              <a:rect l="l" t="t" r="r" b="b"/>
              <a:pathLst>
                <a:path w="43942" h="34544">
                  <a:moveTo>
                    <a:pt x="0" y="0"/>
                  </a:moveTo>
                  <a:cubicBezTo>
                    <a:pt x="0" y="12192"/>
                    <a:pt x="0" y="22352"/>
                    <a:pt x="0" y="34544"/>
                  </a:cubicBezTo>
                  <a:cubicBezTo>
                    <a:pt x="13970" y="34544"/>
                    <a:pt x="27940" y="34544"/>
                    <a:pt x="43942" y="34544"/>
                  </a:cubicBezTo>
                  <a:cubicBezTo>
                    <a:pt x="43942" y="22352"/>
                    <a:pt x="43942" y="12192"/>
                    <a:pt x="43942" y="0"/>
                  </a:cubicBezTo>
                  <a:cubicBezTo>
                    <a:pt x="29972" y="0"/>
                    <a:pt x="16002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0" name="Group 242">
            <a:extLst>
              <a:ext uri="{FF2B5EF4-FFF2-40B4-BE49-F238E27FC236}">
                <a16:creationId xmlns:a16="http://schemas.microsoft.com/office/drawing/2014/main" id="{2D575B91-48C5-6687-1AB5-266C97B43B3B}"/>
              </a:ext>
            </a:extLst>
          </p:cNvPr>
          <p:cNvGrpSpPr/>
          <p:nvPr/>
        </p:nvGrpSpPr>
        <p:grpSpPr>
          <a:xfrm>
            <a:off x="14069700" y="10005120"/>
            <a:ext cx="16200" cy="55620"/>
            <a:chOff x="0" y="0"/>
            <a:chExt cx="21600" cy="74160"/>
          </a:xfrm>
        </p:grpSpPr>
        <p:sp>
          <p:nvSpPr>
            <p:cNvPr id="101" name="Freeform 243">
              <a:extLst>
                <a:ext uri="{FF2B5EF4-FFF2-40B4-BE49-F238E27FC236}">
                  <a16:creationId xmlns:a16="http://schemas.microsoft.com/office/drawing/2014/main" id="{F98C2A9B-7E98-BA78-F4F8-027B01F9B8A3}"/>
                </a:ext>
              </a:extLst>
            </p:cNvPr>
            <p:cNvSpPr/>
            <p:nvPr/>
          </p:nvSpPr>
          <p:spPr>
            <a:xfrm>
              <a:off x="0" y="0"/>
              <a:ext cx="21590" cy="74168"/>
            </a:xfrm>
            <a:custGeom>
              <a:avLst/>
              <a:gdLst/>
              <a:ahLst/>
              <a:cxnLst/>
              <a:rect l="l" t="t" r="r" b="b"/>
              <a:pathLst>
                <a:path w="21590" h="74168">
                  <a:moveTo>
                    <a:pt x="21590" y="74168"/>
                  </a:moveTo>
                  <a:cubicBezTo>
                    <a:pt x="21590" y="46101"/>
                    <a:pt x="21590" y="24003"/>
                    <a:pt x="21590" y="0"/>
                  </a:cubicBezTo>
                  <a:cubicBezTo>
                    <a:pt x="15748" y="0"/>
                    <a:pt x="9779" y="0"/>
                    <a:pt x="0" y="0"/>
                  </a:cubicBezTo>
                  <a:cubicBezTo>
                    <a:pt x="0" y="22098"/>
                    <a:pt x="0" y="42037"/>
                    <a:pt x="1905" y="64135"/>
                  </a:cubicBezTo>
                  <a:cubicBezTo>
                    <a:pt x="1905" y="68199"/>
                    <a:pt x="13716" y="70104"/>
                    <a:pt x="2159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2" name="Group 244">
            <a:extLst>
              <a:ext uri="{FF2B5EF4-FFF2-40B4-BE49-F238E27FC236}">
                <a16:creationId xmlns:a16="http://schemas.microsoft.com/office/drawing/2014/main" id="{DF4606F1-2120-771C-0776-C883D82AC3FA}"/>
              </a:ext>
            </a:extLst>
          </p:cNvPr>
          <p:cNvGrpSpPr/>
          <p:nvPr/>
        </p:nvGrpSpPr>
        <p:grpSpPr>
          <a:xfrm>
            <a:off x="14068620" y="9831240"/>
            <a:ext cx="17820" cy="57240"/>
            <a:chOff x="0" y="0"/>
            <a:chExt cx="23760" cy="76320"/>
          </a:xfrm>
        </p:grpSpPr>
        <p:sp>
          <p:nvSpPr>
            <p:cNvPr id="103" name="Freeform 245">
              <a:extLst>
                <a:ext uri="{FF2B5EF4-FFF2-40B4-BE49-F238E27FC236}">
                  <a16:creationId xmlns:a16="http://schemas.microsoft.com/office/drawing/2014/main" id="{DEBABB44-3164-D245-AD14-838197E8D675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23749" y="72263"/>
                  </a:moveTo>
                  <a:cubicBezTo>
                    <a:pt x="23749" y="50165"/>
                    <a:pt x="23749" y="30099"/>
                    <a:pt x="23749" y="10033"/>
                  </a:cubicBezTo>
                  <a:cubicBezTo>
                    <a:pt x="21717" y="5969"/>
                    <a:pt x="15875" y="0"/>
                    <a:pt x="9906" y="0"/>
                  </a:cubicBezTo>
                  <a:cubicBezTo>
                    <a:pt x="7874" y="0"/>
                    <a:pt x="0" y="5969"/>
                    <a:pt x="0" y="10033"/>
                  </a:cubicBezTo>
                  <a:cubicBezTo>
                    <a:pt x="0" y="26162"/>
                    <a:pt x="0" y="40132"/>
                    <a:pt x="0" y="54229"/>
                  </a:cubicBezTo>
                  <a:cubicBezTo>
                    <a:pt x="0" y="76327"/>
                    <a:pt x="0" y="76327"/>
                    <a:pt x="23749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4" name="Group 246">
            <a:extLst>
              <a:ext uri="{FF2B5EF4-FFF2-40B4-BE49-F238E27FC236}">
                <a16:creationId xmlns:a16="http://schemas.microsoft.com/office/drawing/2014/main" id="{A60661A4-43CD-96F4-7BB1-B1A31DB5F363}"/>
              </a:ext>
            </a:extLst>
          </p:cNvPr>
          <p:cNvGrpSpPr/>
          <p:nvPr/>
        </p:nvGrpSpPr>
        <p:grpSpPr>
          <a:xfrm>
            <a:off x="14878080" y="9831240"/>
            <a:ext cx="18360" cy="54000"/>
            <a:chOff x="0" y="0"/>
            <a:chExt cx="24480" cy="72000"/>
          </a:xfrm>
        </p:grpSpPr>
        <p:sp>
          <p:nvSpPr>
            <p:cNvPr id="105" name="Freeform 247">
              <a:extLst>
                <a:ext uri="{FF2B5EF4-FFF2-40B4-BE49-F238E27FC236}">
                  <a16:creationId xmlns:a16="http://schemas.microsoft.com/office/drawing/2014/main" id="{8A988EC8-3FE6-F1ED-BA84-F5314747306C}"/>
                </a:ext>
              </a:extLst>
            </p:cNvPr>
            <p:cNvSpPr/>
            <p:nvPr/>
          </p:nvSpPr>
          <p:spPr>
            <a:xfrm>
              <a:off x="0" y="0"/>
              <a:ext cx="24511" cy="72009"/>
            </a:xfrm>
            <a:custGeom>
              <a:avLst/>
              <a:gdLst/>
              <a:ahLst/>
              <a:cxnLst/>
              <a:rect l="l" t="t" r="r" b="b"/>
              <a:pathLst>
                <a:path w="24511" h="72009">
                  <a:moveTo>
                    <a:pt x="0" y="72009"/>
                  </a:moveTo>
                  <a:cubicBezTo>
                    <a:pt x="8128" y="72009"/>
                    <a:pt x="14224" y="72009"/>
                    <a:pt x="22479" y="72009"/>
                  </a:cubicBezTo>
                  <a:cubicBezTo>
                    <a:pt x="22479" y="52070"/>
                    <a:pt x="24511" y="29972"/>
                    <a:pt x="22479" y="8001"/>
                  </a:cubicBezTo>
                  <a:cubicBezTo>
                    <a:pt x="22479" y="5969"/>
                    <a:pt x="14224" y="2032"/>
                    <a:pt x="10160" y="0"/>
                  </a:cubicBezTo>
                  <a:cubicBezTo>
                    <a:pt x="8128" y="0"/>
                    <a:pt x="2032" y="5969"/>
                    <a:pt x="2032" y="8001"/>
                  </a:cubicBezTo>
                  <a:cubicBezTo>
                    <a:pt x="0" y="29972"/>
                    <a:pt x="0" y="50038"/>
                    <a:pt x="0" y="7200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6" name="Group 248">
            <a:extLst>
              <a:ext uri="{FF2B5EF4-FFF2-40B4-BE49-F238E27FC236}">
                <a16:creationId xmlns:a16="http://schemas.microsoft.com/office/drawing/2014/main" id="{D37EA0B0-BAC2-22E2-D898-6CDEEEBE533D}"/>
              </a:ext>
            </a:extLst>
          </p:cNvPr>
          <p:cNvGrpSpPr/>
          <p:nvPr/>
        </p:nvGrpSpPr>
        <p:grpSpPr>
          <a:xfrm>
            <a:off x="14879160" y="10132560"/>
            <a:ext cx="14580" cy="51300"/>
            <a:chOff x="0" y="0"/>
            <a:chExt cx="19440" cy="68400"/>
          </a:xfrm>
        </p:grpSpPr>
        <p:sp>
          <p:nvSpPr>
            <p:cNvPr id="107" name="Freeform 249">
              <a:extLst>
                <a:ext uri="{FF2B5EF4-FFF2-40B4-BE49-F238E27FC236}">
                  <a16:creationId xmlns:a16="http://schemas.microsoft.com/office/drawing/2014/main" id="{A6DB255B-F0BF-FB88-7A06-82039B13B944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68453"/>
                  </a:moveTo>
                  <a:cubicBezTo>
                    <a:pt x="19431" y="44323"/>
                    <a:pt x="19431" y="24257"/>
                    <a:pt x="19431" y="0"/>
                  </a:cubicBezTo>
                  <a:cubicBezTo>
                    <a:pt x="13589" y="0"/>
                    <a:pt x="5842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8" name="Group 250">
            <a:extLst>
              <a:ext uri="{FF2B5EF4-FFF2-40B4-BE49-F238E27FC236}">
                <a16:creationId xmlns:a16="http://schemas.microsoft.com/office/drawing/2014/main" id="{4DE9F0F1-AEE7-D344-6A6D-4A2EA63E1B68}"/>
              </a:ext>
            </a:extLst>
          </p:cNvPr>
          <p:cNvGrpSpPr/>
          <p:nvPr/>
        </p:nvGrpSpPr>
        <p:grpSpPr>
          <a:xfrm>
            <a:off x="14068620" y="10130940"/>
            <a:ext cx="17820" cy="58860"/>
            <a:chOff x="0" y="0"/>
            <a:chExt cx="23760" cy="78480"/>
          </a:xfrm>
        </p:grpSpPr>
        <p:sp>
          <p:nvSpPr>
            <p:cNvPr id="109" name="Freeform 251">
              <a:extLst>
                <a:ext uri="{FF2B5EF4-FFF2-40B4-BE49-F238E27FC236}">
                  <a16:creationId xmlns:a16="http://schemas.microsoft.com/office/drawing/2014/main" id="{C2A9171C-EFDD-0E79-3E02-1067D8CC68FC}"/>
                </a:ext>
              </a:extLst>
            </p:cNvPr>
            <p:cNvSpPr/>
            <p:nvPr/>
          </p:nvSpPr>
          <p:spPr>
            <a:xfrm>
              <a:off x="0" y="0"/>
              <a:ext cx="23749" cy="78486"/>
            </a:xfrm>
            <a:custGeom>
              <a:avLst/>
              <a:gdLst/>
              <a:ahLst/>
              <a:cxnLst/>
              <a:rect l="l" t="t" r="r" b="b"/>
              <a:pathLst>
                <a:path w="23749" h="78486">
                  <a:moveTo>
                    <a:pt x="23749" y="70485"/>
                  </a:moveTo>
                  <a:cubicBezTo>
                    <a:pt x="23749" y="48387"/>
                    <a:pt x="23749" y="30226"/>
                    <a:pt x="23749" y="10160"/>
                  </a:cubicBezTo>
                  <a:cubicBezTo>
                    <a:pt x="21717" y="6096"/>
                    <a:pt x="15875" y="0"/>
                    <a:pt x="11938" y="0"/>
                  </a:cubicBezTo>
                  <a:cubicBezTo>
                    <a:pt x="8001" y="0"/>
                    <a:pt x="0" y="6096"/>
                    <a:pt x="0" y="10033"/>
                  </a:cubicBezTo>
                  <a:cubicBezTo>
                    <a:pt x="0" y="26162"/>
                    <a:pt x="0" y="44323"/>
                    <a:pt x="0" y="60325"/>
                  </a:cubicBezTo>
                  <a:cubicBezTo>
                    <a:pt x="2032" y="78486"/>
                    <a:pt x="13843" y="68326"/>
                    <a:pt x="23749" y="703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0" name="Group 252">
            <a:extLst>
              <a:ext uri="{FF2B5EF4-FFF2-40B4-BE49-F238E27FC236}">
                <a16:creationId xmlns:a16="http://schemas.microsoft.com/office/drawing/2014/main" id="{83ACEF48-126E-EC76-42AB-78C6AFDE4D80}"/>
              </a:ext>
            </a:extLst>
          </p:cNvPr>
          <p:cNvGrpSpPr/>
          <p:nvPr/>
        </p:nvGrpSpPr>
        <p:grpSpPr>
          <a:xfrm>
            <a:off x="14070780" y="9708660"/>
            <a:ext cx="16200" cy="51300"/>
            <a:chOff x="0" y="0"/>
            <a:chExt cx="21600" cy="68400"/>
          </a:xfrm>
        </p:grpSpPr>
        <p:sp>
          <p:nvSpPr>
            <p:cNvPr id="111" name="Freeform 253">
              <a:extLst>
                <a:ext uri="{FF2B5EF4-FFF2-40B4-BE49-F238E27FC236}">
                  <a16:creationId xmlns:a16="http://schemas.microsoft.com/office/drawing/2014/main" id="{8AFEC1FD-C025-FCCF-1E68-9D7905797790}"/>
                </a:ext>
              </a:extLst>
            </p:cNvPr>
            <p:cNvSpPr/>
            <p:nvPr/>
          </p:nvSpPr>
          <p:spPr>
            <a:xfrm>
              <a:off x="0" y="0"/>
              <a:ext cx="21590" cy="68453"/>
            </a:xfrm>
            <a:custGeom>
              <a:avLst/>
              <a:gdLst/>
              <a:ahLst/>
              <a:cxnLst/>
              <a:rect l="l" t="t" r="r" b="b"/>
              <a:pathLst>
                <a:path w="21590" h="68453">
                  <a:moveTo>
                    <a:pt x="0" y="68453"/>
                  </a:moveTo>
                  <a:cubicBezTo>
                    <a:pt x="7874" y="68453"/>
                    <a:pt x="13716" y="68453"/>
                    <a:pt x="21590" y="68453"/>
                  </a:cubicBezTo>
                  <a:cubicBezTo>
                    <a:pt x="21590" y="46355"/>
                    <a:pt x="21590" y="24257"/>
                    <a:pt x="21590" y="0"/>
                  </a:cubicBezTo>
                  <a:cubicBezTo>
                    <a:pt x="13716" y="0"/>
                    <a:pt x="7874" y="0"/>
                    <a:pt x="0" y="0"/>
                  </a:cubicBezTo>
                  <a:cubicBezTo>
                    <a:pt x="0" y="22098"/>
                    <a:pt x="0" y="46228"/>
                    <a:pt x="0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2" name="Group 254">
            <a:extLst>
              <a:ext uri="{FF2B5EF4-FFF2-40B4-BE49-F238E27FC236}">
                <a16:creationId xmlns:a16="http://schemas.microsoft.com/office/drawing/2014/main" id="{0F216C4B-0120-A169-138D-344544649E1E}"/>
              </a:ext>
            </a:extLst>
          </p:cNvPr>
          <p:cNvGrpSpPr/>
          <p:nvPr/>
        </p:nvGrpSpPr>
        <p:grpSpPr>
          <a:xfrm>
            <a:off x="14879160" y="9708660"/>
            <a:ext cx="14580" cy="51300"/>
            <a:chOff x="0" y="0"/>
            <a:chExt cx="19440" cy="68400"/>
          </a:xfrm>
        </p:grpSpPr>
        <p:sp>
          <p:nvSpPr>
            <p:cNvPr id="113" name="Freeform 255">
              <a:extLst>
                <a:ext uri="{FF2B5EF4-FFF2-40B4-BE49-F238E27FC236}">
                  <a16:creationId xmlns:a16="http://schemas.microsoft.com/office/drawing/2014/main" id="{C990DEF6-C6F1-06B4-C3DE-F5B2665E5546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0"/>
                  </a:moveTo>
                  <a:cubicBezTo>
                    <a:pt x="11684" y="0"/>
                    <a:pt x="5842" y="0"/>
                    <a:pt x="0" y="0"/>
                  </a:cubicBezTo>
                  <a:cubicBezTo>
                    <a:pt x="0" y="24130"/>
                    <a:pt x="0" y="46228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ubicBezTo>
                    <a:pt x="19431" y="46355"/>
                    <a:pt x="19431" y="24257"/>
                    <a:pt x="1943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4" name="Group 256">
            <a:extLst>
              <a:ext uri="{FF2B5EF4-FFF2-40B4-BE49-F238E27FC236}">
                <a16:creationId xmlns:a16="http://schemas.microsoft.com/office/drawing/2014/main" id="{172A96B8-2985-1C55-6F15-39C38ABD37A0}"/>
              </a:ext>
            </a:extLst>
          </p:cNvPr>
          <p:cNvGrpSpPr/>
          <p:nvPr/>
        </p:nvGrpSpPr>
        <p:grpSpPr>
          <a:xfrm>
            <a:off x="15831180" y="8628660"/>
            <a:ext cx="61020" cy="11880"/>
            <a:chOff x="0" y="0"/>
            <a:chExt cx="81360" cy="15840"/>
          </a:xfrm>
        </p:grpSpPr>
        <p:sp>
          <p:nvSpPr>
            <p:cNvPr id="115" name="Freeform 257">
              <a:extLst>
                <a:ext uri="{FF2B5EF4-FFF2-40B4-BE49-F238E27FC236}">
                  <a16:creationId xmlns:a16="http://schemas.microsoft.com/office/drawing/2014/main" id="{4BCBF9B4-05E8-587C-7CE6-E0FF82548121}"/>
                </a:ext>
              </a:extLst>
            </p:cNvPr>
            <p:cNvSpPr/>
            <p:nvPr/>
          </p:nvSpPr>
          <p:spPr>
            <a:xfrm>
              <a:off x="0" y="0"/>
              <a:ext cx="81407" cy="15875"/>
            </a:xfrm>
            <a:custGeom>
              <a:avLst/>
              <a:gdLst/>
              <a:ahLst/>
              <a:cxnLst/>
              <a:rect l="l" t="t" r="r" b="b"/>
              <a:pathLst>
                <a:path w="81407" h="15875">
                  <a:moveTo>
                    <a:pt x="2032" y="0"/>
                  </a:moveTo>
                  <a:cubicBezTo>
                    <a:pt x="2032" y="5969"/>
                    <a:pt x="0" y="9906"/>
                    <a:pt x="0" y="15875"/>
                  </a:cubicBezTo>
                  <a:cubicBezTo>
                    <a:pt x="27813" y="15875"/>
                    <a:pt x="53594" y="15875"/>
                    <a:pt x="81407" y="15875"/>
                  </a:cubicBezTo>
                  <a:cubicBezTo>
                    <a:pt x="81407" y="9906"/>
                    <a:pt x="81407" y="5969"/>
                    <a:pt x="81407" y="0"/>
                  </a:cubicBezTo>
                  <a:cubicBezTo>
                    <a:pt x="55626" y="0"/>
                    <a:pt x="29718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6" name="Group 258">
            <a:extLst>
              <a:ext uri="{FF2B5EF4-FFF2-40B4-BE49-F238E27FC236}">
                <a16:creationId xmlns:a16="http://schemas.microsoft.com/office/drawing/2014/main" id="{ACDC5FC8-ED05-338B-231C-3AB21D661B44}"/>
              </a:ext>
            </a:extLst>
          </p:cNvPr>
          <p:cNvGrpSpPr/>
          <p:nvPr/>
        </p:nvGrpSpPr>
        <p:grpSpPr>
          <a:xfrm>
            <a:off x="17362620" y="9060120"/>
            <a:ext cx="28620" cy="25920"/>
            <a:chOff x="0" y="0"/>
            <a:chExt cx="38160" cy="34560"/>
          </a:xfrm>
        </p:grpSpPr>
        <p:sp>
          <p:nvSpPr>
            <p:cNvPr id="117" name="Freeform 259">
              <a:extLst>
                <a:ext uri="{FF2B5EF4-FFF2-40B4-BE49-F238E27FC236}">
                  <a16:creationId xmlns:a16="http://schemas.microsoft.com/office/drawing/2014/main" id="{80142C32-12C9-E6C6-F0A3-53E9B05F206A}"/>
                </a:ext>
              </a:extLst>
            </p:cNvPr>
            <p:cNvSpPr/>
            <p:nvPr/>
          </p:nvSpPr>
          <p:spPr>
            <a:xfrm>
              <a:off x="0" y="0"/>
              <a:ext cx="38100" cy="34544"/>
            </a:xfrm>
            <a:custGeom>
              <a:avLst/>
              <a:gdLst/>
              <a:ahLst/>
              <a:cxnLst/>
              <a:rect l="l" t="t" r="r" b="b"/>
              <a:pathLst>
                <a:path w="38100" h="34544">
                  <a:moveTo>
                    <a:pt x="38100" y="34544"/>
                  </a:moveTo>
                  <a:cubicBezTo>
                    <a:pt x="38100" y="22352"/>
                    <a:pt x="38100" y="12192"/>
                    <a:pt x="38100" y="0"/>
                  </a:cubicBezTo>
                  <a:cubicBezTo>
                    <a:pt x="26035" y="0"/>
                    <a:pt x="13970" y="0"/>
                    <a:pt x="0" y="0"/>
                  </a:cubicBezTo>
                  <a:cubicBezTo>
                    <a:pt x="0" y="10160"/>
                    <a:pt x="0" y="22352"/>
                    <a:pt x="0" y="34544"/>
                  </a:cubicBezTo>
                  <a:cubicBezTo>
                    <a:pt x="12065" y="34544"/>
                    <a:pt x="24130" y="34544"/>
                    <a:pt x="38100" y="3454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8" name="Group 260">
            <a:extLst>
              <a:ext uri="{FF2B5EF4-FFF2-40B4-BE49-F238E27FC236}">
                <a16:creationId xmlns:a16="http://schemas.microsoft.com/office/drawing/2014/main" id="{43E646D1-5AA0-4968-5EE2-8B844C9C9117}"/>
              </a:ext>
            </a:extLst>
          </p:cNvPr>
          <p:cNvGrpSpPr/>
          <p:nvPr/>
        </p:nvGrpSpPr>
        <p:grpSpPr>
          <a:xfrm>
            <a:off x="17240580" y="9535320"/>
            <a:ext cx="15120" cy="52380"/>
            <a:chOff x="0" y="0"/>
            <a:chExt cx="20160" cy="69840"/>
          </a:xfrm>
        </p:grpSpPr>
        <p:sp>
          <p:nvSpPr>
            <p:cNvPr id="119" name="Freeform 261">
              <a:extLst>
                <a:ext uri="{FF2B5EF4-FFF2-40B4-BE49-F238E27FC236}">
                  <a16:creationId xmlns:a16="http://schemas.microsoft.com/office/drawing/2014/main" id="{6667A406-94C6-5951-14A6-53098D9918D3}"/>
                </a:ext>
              </a:extLst>
            </p:cNvPr>
            <p:cNvSpPr/>
            <p:nvPr/>
          </p:nvSpPr>
          <p:spPr>
            <a:xfrm>
              <a:off x="0" y="0"/>
              <a:ext cx="20193" cy="69850"/>
            </a:xfrm>
            <a:custGeom>
              <a:avLst/>
              <a:gdLst/>
              <a:ahLst/>
              <a:cxnLst/>
              <a:rect l="l" t="t" r="r" b="b"/>
              <a:pathLst>
                <a:path w="20193" h="69850">
                  <a:moveTo>
                    <a:pt x="20193" y="5969"/>
                  </a:moveTo>
                  <a:cubicBezTo>
                    <a:pt x="6096" y="0"/>
                    <a:pt x="0" y="8001"/>
                    <a:pt x="0" y="21971"/>
                  </a:cubicBezTo>
                  <a:cubicBezTo>
                    <a:pt x="0" y="29972"/>
                    <a:pt x="0" y="39878"/>
                    <a:pt x="0" y="47879"/>
                  </a:cubicBezTo>
                  <a:cubicBezTo>
                    <a:pt x="0" y="61849"/>
                    <a:pt x="4064" y="69850"/>
                    <a:pt x="20193" y="65786"/>
                  </a:cubicBezTo>
                  <a:cubicBezTo>
                    <a:pt x="20193" y="45847"/>
                    <a:pt x="20193" y="25908"/>
                    <a:pt x="20193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0" name="Group 262">
            <a:extLst>
              <a:ext uri="{FF2B5EF4-FFF2-40B4-BE49-F238E27FC236}">
                <a16:creationId xmlns:a16="http://schemas.microsoft.com/office/drawing/2014/main" id="{A97BF770-8CD9-D5FA-ACAE-5777FD399A9B}"/>
              </a:ext>
            </a:extLst>
          </p:cNvPr>
          <p:cNvGrpSpPr/>
          <p:nvPr/>
        </p:nvGrpSpPr>
        <p:grpSpPr>
          <a:xfrm>
            <a:off x="17839440" y="9648720"/>
            <a:ext cx="17820" cy="49680"/>
            <a:chOff x="0" y="0"/>
            <a:chExt cx="23760" cy="66240"/>
          </a:xfrm>
        </p:grpSpPr>
        <p:sp>
          <p:nvSpPr>
            <p:cNvPr id="121" name="Freeform 263">
              <a:extLst>
                <a:ext uri="{FF2B5EF4-FFF2-40B4-BE49-F238E27FC236}">
                  <a16:creationId xmlns:a16="http://schemas.microsoft.com/office/drawing/2014/main" id="{B410FEE5-6675-14F2-C9CC-59AC45456560}"/>
                </a:ext>
              </a:extLst>
            </p:cNvPr>
            <p:cNvSpPr/>
            <p:nvPr/>
          </p:nvSpPr>
          <p:spPr>
            <a:xfrm>
              <a:off x="0" y="0"/>
              <a:ext cx="23749" cy="66294"/>
            </a:xfrm>
            <a:custGeom>
              <a:avLst/>
              <a:gdLst/>
              <a:ahLst/>
              <a:cxnLst/>
              <a:rect l="l" t="t" r="r" b="b"/>
              <a:pathLst>
                <a:path w="23749" h="66294">
                  <a:moveTo>
                    <a:pt x="23749" y="66294"/>
                  </a:moveTo>
                  <a:cubicBezTo>
                    <a:pt x="23749" y="44196"/>
                    <a:pt x="23749" y="28194"/>
                    <a:pt x="21717" y="10033"/>
                  </a:cubicBezTo>
                  <a:cubicBezTo>
                    <a:pt x="21717" y="5969"/>
                    <a:pt x="17780" y="0"/>
                    <a:pt x="15875" y="0"/>
                  </a:cubicBezTo>
                  <a:cubicBezTo>
                    <a:pt x="9906" y="2032"/>
                    <a:pt x="2032" y="5969"/>
                    <a:pt x="2032" y="8001"/>
                  </a:cubicBezTo>
                  <a:cubicBezTo>
                    <a:pt x="0" y="24130"/>
                    <a:pt x="0" y="40132"/>
                    <a:pt x="2032" y="54229"/>
                  </a:cubicBezTo>
                  <a:cubicBezTo>
                    <a:pt x="2032" y="58293"/>
                    <a:pt x="13970" y="62230"/>
                    <a:pt x="23749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2" name="Group 264">
            <a:extLst>
              <a:ext uri="{FF2B5EF4-FFF2-40B4-BE49-F238E27FC236}">
                <a16:creationId xmlns:a16="http://schemas.microsoft.com/office/drawing/2014/main" id="{664DB3F3-DC7B-7D6C-F813-57EA1B717631}"/>
              </a:ext>
            </a:extLst>
          </p:cNvPr>
          <p:cNvGrpSpPr/>
          <p:nvPr/>
        </p:nvGrpSpPr>
        <p:grpSpPr>
          <a:xfrm>
            <a:off x="17240580" y="9648720"/>
            <a:ext cx="16200" cy="48060"/>
            <a:chOff x="0" y="0"/>
            <a:chExt cx="21600" cy="64080"/>
          </a:xfrm>
        </p:grpSpPr>
        <p:sp>
          <p:nvSpPr>
            <p:cNvPr id="123" name="Freeform 265">
              <a:extLst>
                <a:ext uri="{FF2B5EF4-FFF2-40B4-BE49-F238E27FC236}">
                  <a16:creationId xmlns:a16="http://schemas.microsoft.com/office/drawing/2014/main" id="{25858575-8910-334B-8D6D-46613EC5A597}"/>
                </a:ext>
              </a:extLst>
            </p:cNvPr>
            <p:cNvSpPr/>
            <p:nvPr/>
          </p:nvSpPr>
          <p:spPr>
            <a:xfrm>
              <a:off x="0" y="0"/>
              <a:ext cx="21590" cy="64135"/>
            </a:xfrm>
            <a:custGeom>
              <a:avLst/>
              <a:gdLst/>
              <a:ahLst/>
              <a:cxnLst/>
              <a:rect l="l" t="t" r="r" b="b"/>
              <a:pathLst>
                <a:path w="21590" h="64135">
                  <a:moveTo>
                    <a:pt x="21590" y="64135"/>
                  </a:moveTo>
                  <a:cubicBezTo>
                    <a:pt x="21590" y="44069"/>
                    <a:pt x="21590" y="28067"/>
                    <a:pt x="21590" y="12065"/>
                  </a:cubicBezTo>
                  <a:cubicBezTo>
                    <a:pt x="21590" y="8001"/>
                    <a:pt x="15748" y="0"/>
                    <a:pt x="13716" y="0"/>
                  </a:cubicBezTo>
                  <a:cubicBezTo>
                    <a:pt x="9779" y="0"/>
                    <a:pt x="1905" y="5969"/>
                    <a:pt x="1905" y="8001"/>
                  </a:cubicBezTo>
                  <a:cubicBezTo>
                    <a:pt x="0" y="24003"/>
                    <a:pt x="0" y="40005"/>
                    <a:pt x="1905" y="56007"/>
                  </a:cubicBezTo>
                  <a:cubicBezTo>
                    <a:pt x="1905" y="60071"/>
                    <a:pt x="11684" y="61976"/>
                    <a:pt x="21590" y="640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4" name="Group 266">
            <a:extLst>
              <a:ext uri="{FF2B5EF4-FFF2-40B4-BE49-F238E27FC236}">
                <a16:creationId xmlns:a16="http://schemas.microsoft.com/office/drawing/2014/main" id="{B8EBC592-90C3-9344-A9BD-32F18DD32A79}"/>
              </a:ext>
            </a:extLst>
          </p:cNvPr>
          <p:cNvGrpSpPr/>
          <p:nvPr/>
        </p:nvGrpSpPr>
        <p:grpSpPr>
          <a:xfrm>
            <a:off x="17238420" y="9909540"/>
            <a:ext cx="17820" cy="49140"/>
            <a:chOff x="0" y="0"/>
            <a:chExt cx="23760" cy="65520"/>
          </a:xfrm>
        </p:grpSpPr>
        <p:sp>
          <p:nvSpPr>
            <p:cNvPr id="125" name="Freeform 267">
              <a:extLst>
                <a:ext uri="{FF2B5EF4-FFF2-40B4-BE49-F238E27FC236}">
                  <a16:creationId xmlns:a16="http://schemas.microsoft.com/office/drawing/2014/main" id="{9EB71C22-9E73-9BF7-3B50-E839DB463E9E}"/>
                </a:ext>
              </a:extLst>
            </p:cNvPr>
            <p:cNvSpPr/>
            <p:nvPr/>
          </p:nvSpPr>
          <p:spPr>
            <a:xfrm>
              <a:off x="0" y="0"/>
              <a:ext cx="23749" cy="65532"/>
            </a:xfrm>
            <a:custGeom>
              <a:avLst/>
              <a:gdLst/>
              <a:ahLst/>
              <a:cxnLst/>
              <a:rect l="l" t="t" r="r" b="b"/>
              <a:pathLst>
                <a:path w="23749" h="65532">
                  <a:moveTo>
                    <a:pt x="23749" y="59563"/>
                  </a:moveTo>
                  <a:cubicBezTo>
                    <a:pt x="23749" y="41656"/>
                    <a:pt x="23749" y="21844"/>
                    <a:pt x="23749" y="3937"/>
                  </a:cubicBezTo>
                  <a:cubicBezTo>
                    <a:pt x="7874" y="0"/>
                    <a:pt x="0" y="3937"/>
                    <a:pt x="2032" y="19812"/>
                  </a:cubicBezTo>
                  <a:cubicBezTo>
                    <a:pt x="2032" y="27813"/>
                    <a:pt x="2032" y="35687"/>
                    <a:pt x="2032" y="43688"/>
                  </a:cubicBezTo>
                  <a:cubicBezTo>
                    <a:pt x="0" y="57531"/>
                    <a:pt x="5969" y="65532"/>
                    <a:pt x="23749" y="595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6" name="Group 268">
            <a:extLst>
              <a:ext uri="{FF2B5EF4-FFF2-40B4-BE49-F238E27FC236}">
                <a16:creationId xmlns:a16="http://schemas.microsoft.com/office/drawing/2014/main" id="{8A5B7877-194E-107C-FBFA-633B92D99ED4}"/>
              </a:ext>
            </a:extLst>
          </p:cNvPr>
          <p:cNvGrpSpPr/>
          <p:nvPr/>
        </p:nvGrpSpPr>
        <p:grpSpPr>
          <a:xfrm>
            <a:off x="17840520" y="9798840"/>
            <a:ext cx="16200" cy="49140"/>
            <a:chOff x="0" y="0"/>
            <a:chExt cx="21600" cy="65520"/>
          </a:xfrm>
        </p:grpSpPr>
        <p:sp>
          <p:nvSpPr>
            <p:cNvPr id="127" name="Freeform 269">
              <a:extLst>
                <a:ext uri="{FF2B5EF4-FFF2-40B4-BE49-F238E27FC236}">
                  <a16:creationId xmlns:a16="http://schemas.microsoft.com/office/drawing/2014/main" id="{161E2400-EEA3-875E-2FBB-67D1742B7B55}"/>
                </a:ext>
              </a:extLst>
            </p:cNvPr>
            <p:cNvSpPr/>
            <p:nvPr/>
          </p:nvSpPr>
          <p:spPr>
            <a:xfrm>
              <a:off x="0" y="0"/>
              <a:ext cx="21590" cy="65532"/>
            </a:xfrm>
            <a:custGeom>
              <a:avLst/>
              <a:gdLst/>
              <a:ahLst/>
              <a:cxnLst/>
              <a:rect l="l" t="t" r="r" b="b"/>
              <a:pathLst>
                <a:path w="21590" h="65532">
                  <a:moveTo>
                    <a:pt x="21590" y="3937"/>
                  </a:moveTo>
                  <a:cubicBezTo>
                    <a:pt x="7874" y="0"/>
                    <a:pt x="0" y="3937"/>
                    <a:pt x="0" y="17907"/>
                  </a:cubicBezTo>
                  <a:cubicBezTo>
                    <a:pt x="0" y="27813"/>
                    <a:pt x="0" y="37719"/>
                    <a:pt x="0" y="47752"/>
                  </a:cubicBezTo>
                  <a:cubicBezTo>
                    <a:pt x="0" y="61595"/>
                    <a:pt x="5842" y="65532"/>
                    <a:pt x="21590" y="61595"/>
                  </a:cubicBezTo>
                  <a:cubicBezTo>
                    <a:pt x="21590" y="43688"/>
                    <a:pt x="21590" y="23876"/>
                    <a:pt x="2159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8" name="Group 270">
            <a:extLst>
              <a:ext uri="{FF2B5EF4-FFF2-40B4-BE49-F238E27FC236}">
                <a16:creationId xmlns:a16="http://schemas.microsoft.com/office/drawing/2014/main" id="{033DEDB0-3519-AD2E-4D2A-B2C368A1AF87}"/>
              </a:ext>
            </a:extLst>
          </p:cNvPr>
          <p:cNvGrpSpPr/>
          <p:nvPr/>
        </p:nvGrpSpPr>
        <p:grpSpPr>
          <a:xfrm>
            <a:off x="17238420" y="9799920"/>
            <a:ext cx="17820" cy="46440"/>
            <a:chOff x="0" y="0"/>
            <a:chExt cx="23760" cy="61920"/>
          </a:xfrm>
        </p:grpSpPr>
        <p:sp>
          <p:nvSpPr>
            <p:cNvPr id="129" name="Freeform 271">
              <a:extLst>
                <a:ext uri="{FF2B5EF4-FFF2-40B4-BE49-F238E27FC236}">
                  <a16:creationId xmlns:a16="http://schemas.microsoft.com/office/drawing/2014/main" id="{0CB83CAB-0445-6696-8BA4-3863E5A69A37}"/>
                </a:ext>
              </a:extLst>
            </p:cNvPr>
            <p:cNvSpPr/>
            <p:nvPr/>
          </p:nvSpPr>
          <p:spPr>
            <a:xfrm>
              <a:off x="0" y="0"/>
              <a:ext cx="23876" cy="61976"/>
            </a:xfrm>
            <a:custGeom>
              <a:avLst/>
              <a:gdLst/>
              <a:ahLst/>
              <a:cxnLst/>
              <a:rect l="l" t="t" r="r" b="b"/>
              <a:pathLst>
                <a:path w="23876" h="61976">
                  <a:moveTo>
                    <a:pt x="2032" y="32004"/>
                  </a:moveTo>
                  <a:cubicBezTo>
                    <a:pt x="2032" y="37973"/>
                    <a:pt x="0" y="45974"/>
                    <a:pt x="2032" y="51943"/>
                  </a:cubicBezTo>
                  <a:cubicBezTo>
                    <a:pt x="4064" y="55880"/>
                    <a:pt x="9906" y="57912"/>
                    <a:pt x="13970" y="61976"/>
                  </a:cubicBezTo>
                  <a:cubicBezTo>
                    <a:pt x="17907" y="58039"/>
                    <a:pt x="23876" y="53975"/>
                    <a:pt x="23876" y="50038"/>
                  </a:cubicBezTo>
                  <a:cubicBezTo>
                    <a:pt x="23876" y="38100"/>
                    <a:pt x="23876" y="24130"/>
                    <a:pt x="23876" y="12065"/>
                  </a:cubicBezTo>
                  <a:cubicBezTo>
                    <a:pt x="23749" y="8001"/>
                    <a:pt x="17780" y="3937"/>
                    <a:pt x="15875" y="0"/>
                  </a:cubicBezTo>
                  <a:cubicBezTo>
                    <a:pt x="11938" y="3937"/>
                    <a:pt x="3937" y="5969"/>
                    <a:pt x="2032" y="10033"/>
                  </a:cubicBezTo>
                  <a:cubicBezTo>
                    <a:pt x="0" y="16002"/>
                    <a:pt x="2032" y="24003"/>
                    <a:pt x="0" y="32004"/>
                  </a:cubicBezTo>
                  <a:cubicBezTo>
                    <a:pt x="2032" y="32004"/>
                    <a:pt x="2032" y="32004"/>
                    <a:pt x="2032" y="320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0" name="Group 272">
            <a:extLst>
              <a:ext uri="{FF2B5EF4-FFF2-40B4-BE49-F238E27FC236}">
                <a16:creationId xmlns:a16="http://schemas.microsoft.com/office/drawing/2014/main" id="{88FB9E48-6517-3597-C010-91D277B8CBDB}"/>
              </a:ext>
            </a:extLst>
          </p:cNvPr>
          <p:cNvGrpSpPr/>
          <p:nvPr/>
        </p:nvGrpSpPr>
        <p:grpSpPr>
          <a:xfrm>
            <a:off x="17520840" y="8747460"/>
            <a:ext cx="56700" cy="10260"/>
            <a:chOff x="0" y="0"/>
            <a:chExt cx="75600" cy="13680"/>
          </a:xfrm>
        </p:grpSpPr>
        <p:sp>
          <p:nvSpPr>
            <p:cNvPr id="131" name="Freeform 273">
              <a:extLst>
                <a:ext uri="{FF2B5EF4-FFF2-40B4-BE49-F238E27FC236}">
                  <a16:creationId xmlns:a16="http://schemas.microsoft.com/office/drawing/2014/main" id="{13863183-803F-B2F5-2BF8-B7B067C79B21}"/>
                </a:ext>
              </a:extLst>
            </p:cNvPr>
            <p:cNvSpPr/>
            <p:nvPr/>
          </p:nvSpPr>
          <p:spPr>
            <a:xfrm>
              <a:off x="0" y="0"/>
              <a:ext cx="75565" cy="13716"/>
            </a:xfrm>
            <a:custGeom>
              <a:avLst/>
              <a:gdLst/>
              <a:ahLst/>
              <a:cxnLst/>
              <a:rect l="l" t="t" r="r" b="b"/>
              <a:pathLst>
                <a:path w="75565" h="13716">
                  <a:moveTo>
                    <a:pt x="0" y="0"/>
                  </a:moveTo>
                  <a:cubicBezTo>
                    <a:pt x="0" y="3937"/>
                    <a:pt x="0" y="7874"/>
                    <a:pt x="0" y="13716"/>
                  </a:cubicBezTo>
                  <a:cubicBezTo>
                    <a:pt x="25908" y="13716"/>
                    <a:pt x="51689" y="13716"/>
                    <a:pt x="75565" y="13716"/>
                  </a:cubicBezTo>
                  <a:cubicBezTo>
                    <a:pt x="75565" y="7874"/>
                    <a:pt x="75565" y="3937"/>
                    <a:pt x="75565" y="0"/>
                  </a:cubicBezTo>
                  <a:cubicBezTo>
                    <a:pt x="51689" y="0"/>
                    <a:pt x="2590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2" name="Group 274">
            <a:extLst>
              <a:ext uri="{FF2B5EF4-FFF2-40B4-BE49-F238E27FC236}">
                <a16:creationId xmlns:a16="http://schemas.microsoft.com/office/drawing/2014/main" id="{94B41699-549D-A5D8-583C-7DAA41F35B7E}"/>
              </a:ext>
            </a:extLst>
          </p:cNvPr>
          <p:cNvGrpSpPr/>
          <p:nvPr/>
        </p:nvGrpSpPr>
        <p:grpSpPr>
          <a:xfrm>
            <a:off x="17995500" y="9537480"/>
            <a:ext cx="13500" cy="46440"/>
            <a:chOff x="0" y="0"/>
            <a:chExt cx="18000" cy="61920"/>
          </a:xfrm>
        </p:grpSpPr>
        <p:sp>
          <p:nvSpPr>
            <p:cNvPr id="133" name="Freeform 275">
              <a:extLst>
                <a:ext uri="{FF2B5EF4-FFF2-40B4-BE49-F238E27FC236}">
                  <a16:creationId xmlns:a16="http://schemas.microsoft.com/office/drawing/2014/main" id="{8E3FDD4D-9292-8C18-B3B5-F7F122BA45DB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0" y="0"/>
                  </a:moveTo>
                  <a:cubicBezTo>
                    <a:pt x="0" y="21971"/>
                    <a:pt x="0" y="41910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0"/>
                  </a:cubicBezTo>
                  <a:cubicBezTo>
                    <a:pt x="11938" y="0"/>
                    <a:pt x="8001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4" name="Group 276">
            <a:extLst>
              <a:ext uri="{FF2B5EF4-FFF2-40B4-BE49-F238E27FC236}">
                <a16:creationId xmlns:a16="http://schemas.microsoft.com/office/drawing/2014/main" id="{DFF36ECB-8B16-A17A-69A8-5C844262D773}"/>
              </a:ext>
            </a:extLst>
          </p:cNvPr>
          <p:cNvGrpSpPr/>
          <p:nvPr/>
        </p:nvGrpSpPr>
        <p:grpSpPr>
          <a:xfrm>
            <a:off x="17843220" y="9537480"/>
            <a:ext cx="14040" cy="46440"/>
            <a:chOff x="0" y="0"/>
            <a:chExt cx="18720" cy="61920"/>
          </a:xfrm>
        </p:grpSpPr>
        <p:sp>
          <p:nvSpPr>
            <p:cNvPr id="135" name="Freeform 277">
              <a:extLst>
                <a:ext uri="{FF2B5EF4-FFF2-40B4-BE49-F238E27FC236}">
                  <a16:creationId xmlns:a16="http://schemas.microsoft.com/office/drawing/2014/main" id="{FED93F40-A6BD-3696-745D-A372159A8306}"/>
                </a:ext>
              </a:extLst>
            </p:cNvPr>
            <p:cNvSpPr/>
            <p:nvPr/>
          </p:nvSpPr>
          <p:spPr>
            <a:xfrm>
              <a:off x="0" y="0"/>
              <a:ext cx="18669" cy="61976"/>
            </a:xfrm>
            <a:custGeom>
              <a:avLst/>
              <a:gdLst/>
              <a:ahLst/>
              <a:cxnLst/>
              <a:rect l="l" t="t" r="r" b="b"/>
              <a:pathLst>
                <a:path w="18669" h="61976">
                  <a:moveTo>
                    <a:pt x="0" y="61976"/>
                  </a:moveTo>
                  <a:cubicBezTo>
                    <a:pt x="8382" y="61976"/>
                    <a:pt x="12446" y="61976"/>
                    <a:pt x="18669" y="61976"/>
                  </a:cubicBezTo>
                  <a:cubicBezTo>
                    <a:pt x="18669" y="42037"/>
                    <a:pt x="18669" y="21971"/>
                    <a:pt x="18669" y="2032"/>
                  </a:cubicBezTo>
                  <a:cubicBezTo>
                    <a:pt x="12446" y="2032"/>
                    <a:pt x="8382" y="2032"/>
                    <a:pt x="0" y="0"/>
                  </a:cubicBezTo>
                  <a:cubicBezTo>
                    <a:pt x="0" y="21971"/>
                    <a:pt x="0" y="41910"/>
                    <a:pt x="0" y="6197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6" name="Group 278">
            <a:extLst>
              <a:ext uri="{FF2B5EF4-FFF2-40B4-BE49-F238E27FC236}">
                <a16:creationId xmlns:a16="http://schemas.microsoft.com/office/drawing/2014/main" id="{DF8BB664-E344-8787-8E9E-A122D60DD96A}"/>
              </a:ext>
            </a:extLst>
          </p:cNvPr>
          <p:cNvGrpSpPr/>
          <p:nvPr/>
        </p:nvGrpSpPr>
        <p:grpSpPr>
          <a:xfrm>
            <a:off x="17090460" y="9537480"/>
            <a:ext cx="13500" cy="46440"/>
            <a:chOff x="0" y="0"/>
            <a:chExt cx="18000" cy="61920"/>
          </a:xfrm>
        </p:grpSpPr>
        <p:sp>
          <p:nvSpPr>
            <p:cNvPr id="137" name="Freeform 279">
              <a:extLst>
                <a:ext uri="{FF2B5EF4-FFF2-40B4-BE49-F238E27FC236}">
                  <a16:creationId xmlns:a16="http://schemas.microsoft.com/office/drawing/2014/main" id="{3A70F7B1-40E4-0F61-C18F-E42F7B50CA5E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18034" y="2032"/>
                  </a:moveTo>
                  <a:cubicBezTo>
                    <a:pt x="11938" y="2032"/>
                    <a:pt x="5969" y="2032"/>
                    <a:pt x="0" y="0"/>
                  </a:cubicBezTo>
                  <a:cubicBezTo>
                    <a:pt x="0" y="21971"/>
                    <a:pt x="0" y="40005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8" name="Group 280">
            <a:extLst>
              <a:ext uri="{FF2B5EF4-FFF2-40B4-BE49-F238E27FC236}">
                <a16:creationId xmlns:a16="http://schemas.microsoft.com/office/drawing/2014/main" id="{CF0132AF-37BA-974E-7AD6-C160524F1D40}"/>
              </a:ext>
            </a:extLst>
          </p:cNvPr>
          <p:cNvGrpSpPr/>
          <p:nvPr/>
        </p:nvGrpSpPr>
        <p:grpSpPr>
          <a:xfrm>
            <a:off x="17995500" y="9912780"/>
            <a:ext cx="13500" cy="42660"/>
            <a:chOff x="0" y="0"/>
            <a:chExt cx="18000" cy="56880"/>
          </a:xfrm>
        </p:grpSpPr>
        <p:sp>
          <p:nvSpPr>
            <p:cNvPr id="139" name="Freeform 281">
              <a:extLst>
                <a:ext uri="{FF2B5EF4-FFF2-40B4-BE49-F238E27FC236}">
                  <a16:creationId xmlns:a16="http://schemas.microsoft.com/office/drawing/2014/main" id="{1330AB8A-3423-C5AC-DAA1-4EAEDA00B3DA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0" y="58928"/>
                  </a:move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6576"/>
                    <a:pt x="0" y="589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0" name="Group 282">
            <a:extLst>
              <a:ext uri="{FF2B5EF4-FFF2-40B4-BE49-F238E27FC236}">
                <a16:creationId xmlns:a16="http://schemas.microsoft.com/office/drawing/2014/main" id="{660B7FBD-4AC3-1EB7-D9FC-FA5EC60D0549}"/>
              </a:ext>
            </a:extLst>
          </p:cNvPr>
          <p:cNvGrpSpPr/>
          <p:nvPr/>
        </p:nvGrpSpPr>
        <p:grpSpPr>
          <a:xfrm>
            <a:off x="17995500" y="9795600"/>
            <a:ext cx="14580" cy="49680"/>
            <a:chOff x="0" y="0"/>
            <a:chExt cx="19440" cy="66240"/>
          </a:xfrm>
        </p:grpSpPr>
        <p:sp>
          <p:nvSpPr>
            <p:cNvPr id="141" name="Freeform 283">
              <a:extLst>
                <a:ext uri="{FF2B5EF4-FFF2-40B4-BE49-F238E27FC236}">
                  <a16:creationId xmlns:a16="http://schemas.microsoft.com/office/drawing/2014/main" id="{571A9503-065D-DD5C-CDD6-2B408DB8EC00}"/>
                </a:ext>
              </a:extLst>
            </p:cNvPr>
            <p:cNvSpPr/>
            <p:nvPr/>
          </p:nvSpPr>
          <p:spPr>
            <a:xfrm>
              <a:off x="0" y="0"/>
              <a:ext cx="19431" cy="66294"/>
            </a:xfrm>
            <a:custGeom>
              <a:avLst/>
              <a:gdLst/>
              <a:ahLst/>
              <a:cxnLst/>
              <a:rect l="l" t="t" r="r" b="b"/>
              <a:pathLst>
                <a:path w="19431" h="66294">
                  <a:moveTo>
                    <a:pt x="0" y="66294"/>
                  </a:moveTo>
                  <a:cubicBezTo>
                    <a:pt x="5842" y="66294"/>
                    <a:pt x="11684" y="66294"/>
                    <a:pt x="19431" y="66294"/>
                  </a:cubicBezTo>
                  <a:cubicBezTo>
                    <a:pt x="19431" y="48260"/>
                    <a:pt x="19431" y="32131"/>
                    <a:pt x="17526" y="14097"/>
                  </a:cubicBezTo>
                  <a:cubicBezTo>
                    <a:pt x="17526" y="0"/>
                    <a:pt x="5842" y="8001"/>
                    <a:pt x="0" y="5969"/>
                  </a:cubicBezTo>
                  <a:cubicBezTo>
                    <a:pt x="0" y="28067"/>
                    <a:pt x="0" y="46228"/>
                    <a:pt x="0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2" name="Group 284">
            <a:extLst>
              <a:ext uri="{FF2B5EF4-FFF2-40B4-BE49-F238E27FC236}">
                <a16:creationId xmlns:a16="http://schemas.microsoft.com/office/drawing/2014/main" id="{D83FE52F-D1CE-3624-BB16-AF7DF114767A}"/>
              </a:ext>
            </a:extLst>
          </p:cNvPr>
          <p:cNvGrpSpPr/>
          <p:nvPr/>
        </p:nvGrpSpPr>
        <p:grpSpPr>
          <a:xfrm>
            <a:off x="17995500" y="9651960"/>
            <a:ext cx="13500" cy="43740"/>
            <a:chOff x="0" y="0"/>
            <a:chExt cx="18000" cy="58320"/>
          </a:xfrm>
        </p:grpSpPr>
        <p:sp>
          <p:nvSpPr>
            <p:cNvPr id="143" name="Freeform 285">
              <a:extLst>
                <a:ext uri="{FF2B5EF4-FFF2-40B4-BE49-F238E27FC236}">
                  <a16:creationId xmlns:a16="http://schemas.microsoft.com/office/drawing/2014/main" id="{43800E93-B252-5F5B-31CC-2D699158399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796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39624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4" name="Group 286">
            <a:extLst>
              <a:ext uri="{FF2B5EF4-FFF2-40B4-BE49-F238E27FC236}">
                <a16:creationId xmlns:a16="http://schemas.microsoft.com/office/drawing/2014/main" id="{4B456FAB-B587-EFFC-CB82-E774274261D3}"/>
              </a:ext>
            </a:extLst>
          </p:cNvPr>
          <p:cNvGrpSpPr/>
          <p:nvPr/>
        </p:nvGrpSpPr>
        <p:grpSpPr>
          <a:xfrm>
            <a:off x="17090460" y="9650340"/>
            <a:ext cx="13500" cy="43740"/>
            <a:chOff x="0" y="0"/>
            <a:chExt cx="18000" cy="58320"/>
          </a:xfrm>
        </p:grpSpPr>
        <p:sp>
          <p:nvSpPr>
            <p:cNvPr id="145" name="Freeform 287">
              <a:extLst>
                <a:ext uri="{FF2B5EF4-FFF2-40B4-BE49-F238E27FC236}">
                  <a16:creationId xmlns:a16="http://schemas.microsoft.com/office/drawing/2014/main" id="{20A30693-7BF1-10F3-1F29-214BA40DCB5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20828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41656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6" name="Group 288">
            <a:extLst>
              <a:ext uri="{FF2B5EF4-FFF2-40B4-BE49-F238E27FC236}">
                <a16:creationId xmlns:a16="http://schemas.microsoft.com/office/drawing/2014/main" id="{37F91465-D345-F345-CCDD-4AB743F03431}"/>
              </a:ext>
            </a:extLst>
          </p:cNvPr>
          <p:cNvGrpSpPr/>
          <p:nvPr/>
        </p:nvGrpSpPr>
        <p:grpSpPr>
          <a:xfrm>
            <a:off x="17088300" y="9799920"/>
            <a:ext cx="18360" cy="45360"/>
            <a:chOff x="0" y="0"/>
            <a:chExt cx="24480" cy="60480"/>
          </a:xfrm>
        </p:grpSpPr>
        <p:sp>
          <p:nvSpPr>
            <p:cNvPr id="147" name="Freeform 289">
              <a:extLst>
                <a:ext uri="{FF2B5EF4-FFF2-40B4-BE49-F238E27FC236}">
                  <a16:creationId xmlns:a16="http://schemas.microsoft.com/office/drawing/2014/main" id="{46F9D4E1-CCB5-3E56-4415-B35DF226DE2A}"/>
                </a:ext>
              </a:extLst>
            </p:cNvPr>
            <p:cNvSpPr/>
            <p:nvPr/>
          </p:nvSpPr>
          <p:spPr>
            <a:xfrm>
              <a:off x="0" y="0"/>
              <a:ext cx="24511" cy="60452"/>
            </a:xfrm>
            <a:custGeom>
              <a:avLst/>
              <a:gdLst/>
              <a:ahLst/>
              <a:cxnLst/>
              <a:rect l="l" t="t" r="r" b="b"/>
              <a:pathLst>
                <a:path w="24511" h="60452">
                  <a:moveTo>
                    <a:pt x="2032" y="60452"/>
                  </a:moveTo>
                  <a:cubicBezTo>
                    <a:pt x="10160" y="60452"/>
                    <a:pt x="16256" y="60452"/>
                    <a:pt x="24511" y="60452"/>
                  </a:cubicBezTo>
                  <a:cubicBezTo>
                    <a:pt x="24511" y="44323"/>
                    <a:pt x="24511" y="28194"/>
                    <a:pt x="22479" y="10033"/>
                  </a:cubicBezTo>
                  <a:cubicBezTo>
                    <a:pt x="22479" y="8001"/>
                    <a:pt x="16383" y="4064"/>
                    <a:pt x="12192" y="0"/>
                  </a:cubicBezTo>
                  <a:cubicBezTo>
                    <a:pt x="8128" y="4064"/>
                    <a:pt x="2032" y="8001"/>
                    <a:pt x="2032" y="12065"/>
                  </a:cubicBezTo>
                  <a:cubicBezTo>
                    <a:pt x="0" y="26162"/>
                    <a:pt x="2032" y="42291"/>
                    <a:pt x="2032" y="604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8" name="Group 290">
            <a:extLst>
              <a:ext uri="{FF2B5EF4-FFF2-40B4-BE49-F238E27FC236}">
                <a16:creationId xmlns:a16="http://schemas.microsoft.com/office/drawing/2014/main" id="{284EC6CA-9ADE-E93B-2CED-0F1345F93847}"/>
              </a:ext>
            </a:extLst>
          </p:cNvPr>
          <p:cNvGrpSpPr/>
          <p:nvPr/>
        </p:nvGrpSpPr>
        <p:grpSpPr>
          <a:xfrm>
            <a:off x="17708220" y="9380880"/>
            <a:ext cx="43740" cy="11880"/>
            <a:chOff x="0" y="0"/>
            <a:chExt cx="58320" cy="15840"/>
          </a:xfrm>
        </p:grpSpPr>
        <p:sp>
          <p:nvSpPr>
            <p:cNvPr id="149" name="Freeform 291">
              <a:extLst>
                <a:ext uri="{FF2B5EF4-FFF2-40B4-BE49-F238E27FC236}">
                  <a16:creationId xmlns:a16="http://schemas.microsoft.com/office/drawing/2014/main" id="{F203E502-7904-FA20-293E-71B16EAA4F37}"/>
                </a:ext>
              </a:extLst>
            </p:cNvPr>
            <p:cNvSpPr/>
            <p:nvPr/>
          </p:nvSpPr>
          <p:spPr>
            <a:xfrm>
              <a:off x="-2032" y="0"/>
              <a:ext cx="60452" cy="15875"/>
            </a:xfrm>
            <a:custGeom>
              <a:avLst/>
              <a:gdLst/>
              <a:ahLst/>
              <a:cxnLst/>
              <a:rect l="l" t="t" r="r" b="b"/>
              <a:pathLst>
                <a:path w="60452" h="15875">
                  <a:moveTo>
                    <a:pt x="60325" y="15875"/>
                  </a:moveTo>
                  <a:cubicBezTo>
                    <a:pt x="60325" y="11938"/>
                    <a:pt x="60325" y="5969"/>
                    <a:pt x="60325" y="0"/>
                  </a:cubicBezTo>
                  <a:cubicBezTo>
                    <a:pt x="39497" y="0"/>
                    <a:pt x="20828" y="0"/>
                    <a:pt x="0" y="0"/>
                  </a:cubicBezTo>
                  <a:cubicBezTo>
                    <a:pt x="0" y="5969"/>
                    <a:pt x="0" y="9906"/>
                    <a:pt x="0" y="15875"/>
                  </a:cubicBezTo>
                  <a:cubicBezTo>
                    <a:pt x="20828" y="15875"/>
                    <a:pt x="39624" y="15875"/>
                    <a:pt x="60452" y="158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0" name="Group 292">
            <a:extLst>
              <a:ext uri="{FF2B5EF4-FFF2-40B4-BE49-F238E27FC236}">
                <a16:creationId xmlns:a16="http://schemas.microsoft.com/office/drawing/2014/main" id="{BBAFCB42-649B-5FE3-9FF1-B2B9F7A02EF7}"/>
              </a:ext>
            </a:extLst>
          </p:cNvPr>
          <p:cNvGrpSpPr/>
          <p:nvPr/>
        </p:nvGrpSpPr>
        <p:grpSpPr>
          <a:xfrm>
            <a:off x="17600220" y="9380880"/>
            <a:ext cx="43740" cy="13500"/>
            <a:chOff x="0" y="0"/>
            <a:chExt cx="58320" cy="18000"/>
          </a:xfrm>
        </p:grpSpPr>
        <p:sp>
          <p:nvSpPr>
            <p:cNvPr id="151" name="Freeform 293">
              <a:extLst>
                <a:ext uri="{FF2B5EF4-FFF2-40B4-BE49-F238E27FC236}">
                  <a16:creationId xmlns:a16="http://schemas.microsoft.com/office/drawing/2014/main" id="{E9EBF8E4-641F-705D-AD2A-5FE658A104F0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0"/>
                  </a:moveTo>
                  <a:cubicBezTo>
                    <a:pt x="0" y="5969"/>
                    <a:pt x="0" y="11938"/>
                    <a:pt x="0" y="18034"/>
                  </a:cubicBez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2" name="Group 294">
            <a:extLst>
              <a:ext uri="{FF2B5EF4-FFF2-40B4-BE49-F238E27FC236}">
                <a16:creationId xmlns:a16="http://schemas.microsoft.com/office/drawing/2014/main" id="{58DD6457-C480-B4B9-EA48-FFAED0821F4A}"/>
              </a:ext>
            </a:extLst>
          </p:cNvPr>
          <p:cNvGrpSpPr/>
          <p:nvPr/>
        </p:nvGrpSpPr>
        <p:grpSpPr>
          <a:xfrm>
            <a:off x="17842140" y="9910620"/>
            <a:ext cx="15120" cy="49680"/>
            <a:chOff x="0" y="0"/>
            <a:chExt cx="20160" cy="66240"/>
          </a:xfrm>
        </p:grpSpPr>
        <p:sp>
          <p:nvSpPr>
            <p:cNvPr id="153" name="Freeform 295">
              <a:extLst>
                <a:ext uri="{FF2B5EF4-FFF2-40B4-BE49-F238E27FC236}">
                  <a16:creationId xmlns:a16="http://schemas.microsoft.com/office/drawing/2014/main" id="{90DA445F-62C7-CB0E-7878-968A0DD08E38}"/>
                </a:ext>
              </a:extLst>
            </p:cNvPr>
            <p:cNvSpPr/>
            <p:nvPr/>
          </p:nvSpPr>
          <p:spPr>
            <a:xfrm>
              <a:off x="0" y="0"/>
              <a:ext cx="20193" cy="66294"/>
            </a:xfrm>
            <a:custGeom>
              <a:avLst/>
              <a:gdLst/>
              <a:ahLst/>
              <a:cxnLst/>
              <a:rect l="l" t="t" r="r" b="b"/>
              <a:pathLst>
                <a:path w="20193" h="66294">
                  <a:moveTo>
                    <a:pt x="20193" y="0"/>
                  </a:moveTo>
                  <a:cubicBezTo>
                    <a:pt x="14097" y="0"/>
                    <a:pt x="8001" y="0"/>
                    <a:pt x="0" y="2032"/>
                  </a:cubicBezTo>
                  <a:cubicBezTo>
                    <a:pt x="0" y="18034"/>
                    <a:pt x="0" y="36068"/>
                    <a:pt x="2032" y="52197"/>
                  </a:cubicBezTo>
                  <a:cubicBezTo>
                    <a:pt x="2032" y="66294"/>
                    <a:pt x="12065" y="60198"/>
                    <a:pt x="20193" y="60198"/>
                  </a:cubicBezTo>
                  <a:cubicBezTo>
                    <a:pt x="20193" y="40132"/>
                    <a:pt x="20193" y="22098"/>
                    <a:pt x="2019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4" name="Group 296">
            <a:extLst>
              <a:ext uri="{FF2B5EF4-FFF2-40B4-BE49-F238E27FC236}">
                <a16:creationId xmlns:a16="http://schemas.microsoft.com/office/drawing/2014/main" id="{95CBC7C6-AEBF-62FA-06E0-646F0590BF7C}"/>
              </a:ext>
            </a:extLst>
          </p:cNvPr>
          <p:cNvGrpSpPr/>
          <p:nvPr/>
        </p:nvGrpSpPr>
        <p:grpSpPr>
          <a:xfrm>
            <a:off x="17090460" y="9912780"/>
            <a:ext cx="13500" cy="42660"/>
            <a:chOff x="0" y="0"/>
            <a:chExt cx="18000" cy="56880"/>
          </a:xfrm>
        </p:grpSpPr>
        <p:sp>
          <p:nvSpPr>
            <p:cNvPr id="155" name="Freeform 297">
              <a:extLst>
                <a:ext uri="{FF2B5EF4-FFF2-40B4-BE49-F238E27FC236}">
                  <a16:creationId xmlns:a16="http://schemas.microsoft.com/office/drawing/2014/main" id="{8A80DA5B-91B5-3547-FFD3-3156580EFF45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8608"/>
                    <a:pt x="0" y="58928"/>
                  </a:cubicBez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6" name="Group 298">
            <a:extLst>
              <a:ext uri="{FF2B5EF4-FFF2-40B4-BE49-F238E27FC236}">
                <a16:creationId xmlns:a16="http://schemas.microsoft.com/office/drawing/2014/main" id="{3F6F567E-8689-4621-B076-EC8EBF6E1D45}"/>
              </a:ext>
            </a:extLst>
          </p:cNvPr>
          <p:cNvGrpSpPr/>
          <p:nvPr/>
        </p:nvGrpSpPr>
        <p:grpSpPr>
          <a:xfrm>
            <a:off x="17347500" y="9380880"/>
            <a:ext cx="43740" cy="13500"/>
            <a:chOff x="0" y="0"/>
            <a:chExt cx="58320" cy="18000"/>
          </a:xfrm>
        </p:grpSpPr>
        <p:sp>
          <p:nvSpPr>
            <p:cNvPr id="157" name="Freeform 299">
              <a:extLst>
                <a:ext uri="{FF2B5EF4-FFF2-40B4-BE49-F238E27FC236}">
                  <a16:creationId xmlns:a16="http://schemas.microsoft.com/office/drawing/2014/main" id="{5B6E603B-EA26-2809-3576-F0944393C6E9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18034"/>
                  </a:move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ubicBezTo>
                    <a:pt x="0" y="5969"/>
                    <a:pt x="0" y="11938"/>
                    <a:pt x="0" y="180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8" name="Group 300">
            <a:extLst>
              <a:ext uri="{FF2B5EF4-FFF2-40B4-BE49-F238E27FC236}">
                <a16:creationId xmlns:a16="http://schemas.microsoft.com/office/drawing/2014/main" id="{E769A756-F96E-CF69-F89C-150EEE13122F}"/>
              </a:ext>
            </a:extLst>
          </p:cNvPr>
          <p:cNvGrpSpPr/>
          <p:nvPr/>
        </p:nvGrpSpPr>
        <p:grpSpPr>
          <a:xfrm>
            <a:off x="17452260" y="9380880"/>
            <a:ext cx="48060" cy="15120"/>
            <a:chOff x="0" y="0"/>
            <a:chExt cx="64080" cy="20160"/>
          </a:xfrm>
        </p:grpSpPr>
        <p:sp>
          <p:nvSpPr>
            <p:cNvPr id="159" name="Freeform 301">
              <a:extLst>
                <a:ext uri="{FF2B5EF4-FFF2-40B4-BE49-F238E27FC236}">
                  <a16:creationId xmlns:a16="http://schemas.microsoft.com/office/drawing/2014/main" id="{B1D87038-1513-C909-1AB8-C209EF7F6D2A}"/>
                </a:ext>
              </a:extLst>
            </p:cNvPr>
            <p:cNvSpPr/>
            <p:nvPr/>
          </p:nvSpPr>
          <p:spPr>
            <a:xfrm>
              <a:off x="0" y="0"/>
              <a:ext cx="64135" cy="20193"/>
            </a:xfrm>
            <a:custGeom>
              <a:avLst/>
              <a:gdLst/>
              <a:ahLst/>
              <a:cxnLst/>
              <a:rect l="l" t="t" r="r" b="b"/>
              <a:pathLst>
                <a:path w="64135" h="20193">
                  <a:moveTo>
                    <a:pt x="60071" y="0"/>
                  </a:moveTo>
                  <a:cubicBezTo>
                    <a:pt x="40005" y="0"/>
                    <a:pt x="21971" y="0"/>
                    <a:pt x="4064" y="0"/>
                  </a:cubicBezTo>
                  <a:cubicBezTo>
                    <a:pt x="0" y="12065"/>
                    <a:pt x="2032" y="20193"/>
                    <a:pt x="16002" y="18161"/>
                  </a:cubicBezTo>
                  <a:cubicBezTo>
                    <a:pt x="26035" y="18161"/>
                    <a:pt x="36068" y="18161"/>
                    <a:pt x="46101" y="18161"/>
                  </a:cubicBezTo>
                  <a:cubicBezTo>
                    <a:pt x="60071" y="20193"/>
                    <a:pt x="64135" y="14097"/>
                    <a:pt x="6007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0" name="Group 302">
            <a:extLst>
              <a:ext uri="{FF2B5EF4-FFF2-40B4-BE49-F238E27FC236}">
                <a16:creationId xmlns:a16="http://schemas.microsoft.com/office/drawing/2014/main" id="{5B92A623-B74F-FBFD-7D2C-BA545684A0AF}"/>
              </a:ext>
            </a:extLst>
          </p:cNvPr>
          <p:cNvGrpSpPr/>
          <p:nvPr/>
        </p:nvGrpSpPr>
        <p:grpSpPr>
          <a:xfrm>
            <a:off x="17708220" y="9509400"/>
            <a:ext cx="45900" cy="15120"/>
            <a:chOff x="0" y="0"/>
            <a:chExt cx="61200" cy="20160"/>
          </a:xfrm>
        </p:grpSpPr>
        <p:sp>
          <p:nvSpPr>
            <p:cNvPr id="161" name="Freeform 303">
              <a:extLst>
                <a:ext uri="{FF2B5EF4-FFF2-40B4-BE49-F238E27FC236}">
                  <a16:creationId xmlns:a16="http://schemas.microsoft.com/office/drawing/2014/main" id="{BD5F3662-E425-C03C-9E20-A7C6A73BFE8C}"/>
                </a:ext>
              </a:extLst>
            </p:cNvPr>
            <p:cNvSpPr/>
            <p:nvPr/>
          </p:nvSpPr>
          <p:spPr>
            <a:xfrm>
              <a:off x="0" y="0"/>
              <a:ext cx="61214" cy="20193"/>
            </a:xfrm>
            <a:custGeom>
              <a:avLst/>
              <a:gdLst/>
              <a:ahLst/>
              <a:cxnLst/>
              <a:rect l="l" t="t" r="r" b="b"/>
              <a:pathLst>
                <a:path w="61214" h="20193">
                  <a:moveTo>
                    <a:pt x="0" y="20193"/>
                  </a:moveTo>
                  <a:cubicBezTo>
                    <a:pt x="17780" y="20193"/>
                    <a:pt x="37465" y="20193"/>
                    <a:pt x="55245" y="20193"/>
                  </a:cubicBezTo>
                  <a:cubicBezTo>
                    <a:pt x="61214" y="6096"/>
                    <a:pt x="57277" y="0"/>
                    <a:pt x="41402" y="0"/>
                  </a:cubicBezTo>
                  <a:cubicBezTo>
                    <a:pt x="29591" y="2032"/>
                    <a:pt x="15748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2" name="Group 304">
            <a:extLst>
              <a:ext uri="{FF2B5EF4-FFF2-40B4-BE49-F238E27FC236}">
                <a16:creationId xmlns:a16="http://schemas.microsoft.com/office/drawing/2014/main" id="{7A8A7692-1300-3292-CA94-9F9E5AFA9040}"/>
              </a:ext>
            </a:extLst>
          </p:cNvPr>
          <p:cNvGrpSpPr/>
          <p:nvPr/>
        </p:nvGrpSpPr>
        <p:grpSpPr>
          <a:xfrm>
            <a:off x="17347500" y="9509400"/>
            <a:ext cx="44820" cy="15120"/>
            <a:chOff x="0" y="0"/>
            <a:chExt cx="59760" cy="20160"/>
          </a:xfrm>
        </p:grpSpPr>
        <p:sp>
          <p:nvSpPr>
            <p:cNvPr id="163" name="Freeform 305">
              <a:extLst>
                <a:ext uri="{FF2B5EF4-FFF2-40B4-BE49-F238E27FC236}">
                  <a16:creationId xmlns:a16="http://schemas.microsoft.com/office/drawing/2014/main" id="{7377B09B-EBEF-5424-CAFB-881594A93B07}"/>
                </a:ext>
              </a:extLst>
            </p:cNvPr>
            <p:cNvSpPr/>
            <p:nvPr/>
          </p:nvSpPr>
          <p:spPr>
            <a:xfrm>
              <a:off x="0" y="0"/>
              <a:ext cx="59817" cy="20193"/>
            </a:xfrm>
            <a:custGeom>
              <a:avLst/>
              <a:gdLst/>
              <a:ahLst/>
              <a:cxnLst/>
              <a:rect l="l" t="t" r="r" b="b"/>
              <a:pathLst>
                <a:path w="59817" h="20193">
                  <a:moveTo>
                    <a:pt x="57785" y="20193"/>
                  </a:moveTo>
                  <a:cubicBezTo>
                    <a:pt x="59817" y="8001"/>
                    <a:pt x="57785" y="0"/>
                    <a:pt x="43815" y="0"/>
                  </a:cubicBezTo>
                  <a:cubicBezTo>
                    <a:pt x="29845" y="2032"/>
                    <a:pt x="13970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ubicBezTo>
                    <a:pt x="19939" y="20193"/>
                    <a:pt x="37846" y="20193"/>
                    <a:pt x="57785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4" name="Group 306">
            <a:extLst>
              <a:ext uri="{FF2B5EF4-FFF2-40B4-BE49-F238E27FC236}">
                <a16:creationId xmlns:a16="http://schemas.microsoft.com/office/drawing/2014/main" id="{9D45759C-B9B2-2861-C7E4-91998E4C537F}"/>
              </a:ext>
            </a:extLst>
          </p:cNvPr>
          <p:cNvGrpSpPr/>
          <p:nvPr/>
        </p:nvGrpSpPr>
        <p:grpSpPr>
          <a:xfrm>
            <a:off x="17453880" y="9509400"/>
            <a:ext cx="44820" cy="16200"/>
            <a:chOff x="0" y="0"/>
            <a:chExt cx="59760" cy="21600"/>
          </a:xfrm>
        </p:grpSpPr>
        <p:sp>
          <p:nvSpPr>
            <p:cNvPr id="165" name="Freeform 307">
              <a:extLst>
                <a:ext uri="{FF2B5EF4-FFF2-40B4-BE49-F238E27FC236}">
                  <a16:creationId xmlns:a16="http://schemas.microsoft.com/office/drawing/2014/main" id="{3DE315A0-9503-9C59-C5F7-57E5852D1B9C}"/>
                </a:ext>
              </a:extLst>
            </p:cNvPr>
            <p:cNvSpPr/>
            <p:nvPr/>
          </p:nvSpPr>
          <p:spPr>
            <a:xfrm>
              <a:off x="0" y="0"/>
              <a:ext cx="59817" cy="21590"/>
            </a:xfrm>
            <a:custGeom>
              <a:avLst/>
              <a:gdLst/>
              <a:ahLst/>
              <a:cxnLst/>
              <a:rect l="l" t="t" r="r" b="b"/>
              <a:pathLst>
                <a:path w="59817" h="21590">
                  <a:moveTo>
                    <a:pt x="59817" y="21590"/>
                  </a:moveTo>
                  <a:cubicBezTo>
                    <a:pt x="59817" y="13716"/>
                    <a:pt x="59817" y="9779"/>
                    <a:pt x="59817" y="1905"/>
                  </a:cubicBezTo>
                  <a:cubicBezTo>
                    <a:pt x="41783" y="1905"/>
                    <a:pt x="25908" y="0"/>
                    <a:pt x="9906" y="1905"/>
                  </a:cubicBezTo>
                  <a:cubicBezTo>
                    <a:pt x="5969" y="1905"/>
                    <a:pt x="2032" y="9779"/>
                    <a:pt x="0" y="13716"/>
                  </a:cubicBezTo>
                  <a:cubicBezTo>
                    <a:pt x="0" y="15621"/>
                    <a:pt x="8001" y="21590"/>
                    <a:pt x="9906" y="21590"/>
                  </a:cubicBezTo>
                  <a:cubicBezTo>
                    <a:pt x="25781" y="21590"/>
                    <a:pt x="41783" y="21590"/>
                    <a:pt x="59690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6" name="Group 308">
            <a:extLst>
              <a:ext uri="{FF2B5EF4-FFF2-40B4-BE49-F238E27FC236}">
                <a16:creationId xmlns:a16="http://schemas.microsoft.com/office/drawing/2014/main" id="{4B107512-0ED4-21FA-3417-8F89B9FF17FA}"/>
              </a:ext>
            </a:extLst>
          </p:cNvPr>
          <p:cNvGrpSpPr/>
          <p:nvPr/>
        </p:nvGrpSpPr>
        <p:grpSpPr>
          <a:xfrm>
            <a:off x="17598060" y="9509400"/>
            <a:ext cx="49680" cy="15120"/>
            <a:chOff x="0" y="0"/>
            <a:chExt cx="66240" cy="20160"/>
          </a:xfrm>
        </p:grpSpPr>
        <p:sp>
          <p:nvSpPr>
            <p:cNvPr id="167" name="Freeform 309">
              <a:extLst>
                <a:ext uri="{FF2B5EF4-FFF2-40B4-BE49-F238E27FC236}">
                  <a16:creationId xmlns:a16="http://schemas.microsoft.com/office/drawing/2014/main" id="{1E8199C8-1836-9874-36C6-43E7B18A67D1}"/>
                </a:ext>
              </a:extLst>
            </p:cNvPr>
            <p:cNvSpPr/>
            <p:nvPr/>
          </p:nvSpPr>
          <p:spPr>
            <a:xfrm>
              <a:off x="0" y="0"/>
              <a:ext cx="66294" cy="20193"/>
            </a:xfrm>
            <a:custGeom>
              <a:avLst/>
              <a:gdLst/>
              <a:ahLst/>
              <a:cxnLst/>
              <a:rect l="l" t="t" r="r" b="b"/>
              <a:pathLst>
                <a:path w="66294" h="20193">
                  <a:moveTo>
                    <a:pt x="62230" y="20193"/>
                  </a:moveTo>
                  <a:cubicBezTo>
                    <a:pt x="66294" y="6096"/>
                    <a:pt x="62230" y="0"/>
                    <a:pt x="48133" y="0"/>
                  </a:cubicBezTo>
                  <a:cubicBezTo>
                    <a:pt x="38100" y="2032"/>
                    <a:pt x="28067" y="2032"/>
                    <a:pt x="20066" y="0"/>
                  </a:cubicBezTo>
                  <a:cubicBezTo>
                    <a:pt x="5969" y="0"/>
                    <a:pt x="0" y="6096"/>
                    <a:pt x="5969" y="20193"/>
                  </a:cubicBezTo>
                  <a:cubicBezTo>
                    <a:pt x="24003" y="20193"/>
                    <a:pt x="42037" y="20193"/>
                    <a:pt x="6223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8" name="Group 310">
            <a:extLst>
              <a:ext uri="{FF2B5EF4-FFF2-40B4-BE49-F238E27FC236}">
                <a16:creationId xmlns:a16="http://schemas.microsoft.com/office/drawing/2014/main" id="{19A5FCB7-95BA-CA0F-1BD2-C7640347A302}"/>
              </a:ext>
            </a:extLst>
          </p:cNvPr>
          <p:cNvGrpSpPr/>
          <p:nvPr/>
        </p:nvGrpSpPr>
        <p:grpSpPr>
          <a:xfrm>
            <a:off x="15848460" y="8616780"/>
            <a:ext cx="27000" cy="7560"/>
            <a:chOff x="0" y="0"/>
            <a:chExt cx="36000" cy="10080"/>
          </a:xfrm>
        </p:grpSpPr>
        <p:sp>
          <p:nvSpPr>
            <p:cNvPr id="169" name="Freeform 311">
              <a:extLst>
                <a:ext uri="{FF2B5EF4-FFF2-40B4-BE49-F238E27FC236}">
                  <a16:creationId xmlns:a16="http://schemas.microsoft.com/office/drawing/2014/main" id="{3C9C9CC5-968A-8A1E-59E5-8D3CBCE02EB7}"/>
                </a:ext>
              </a:extLst>
            </p:cNvPr>
            <p:cNvSpPr/>
            <p:nvPr/>
          </p:nvSpPr>
          <p:spPr>
            <a:xfrm>
              <a:off x="0" y="0"/>
              <a:ext cx="35941" cy="10033"/>
            </a:xfrm>
            <a:custGeom>
              <a:avLst/>
              <a:gdLst/>
              <a:ahLst/>
              <a:cxnLst/>
              <a:rect l="l" t="t" r="r" b="b"/>
              <a:pathLst>
                <a:path w="35941" h="10033">
                  <a:moveTo>
                    <a:pt x="35941" y="0"/>
                  </a:moveTo>
                  <a:cubicBezTo>
                    <a:pt x="24003" y="0"/>
                    <a:pt x="13970" y="0"/>
                    <a:pt x="2032" y="0"/>
                  </a:cubicBezTo>
                  <a:cubicBezTo>
                    <a:pt x="2032" y="2032"/>
                    <a:pt x="0" y="2032"/>
                    <a:pt x="0" y="4064"/>
                  </a:cubicBezTo>
                  <a:cubicBezTo>
                    <a:pt x="5969" y="6096"/>
                    <a:pt x="10033" y="10033"/>
                    <a:pt x="16002" y="10033"/>
                  </a:cubicBezTo>
                  <a:cubicBezTo>
                    <a:pt x="32004" y="10033"/>
                    <a:pt x="32004" y="10033"/>
                    <a:pt x="3594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0" name="Group 312">
            <a:extLst>
              <a:ext uri="{FF2B5EF4-FFF2-40B4-BE49-F238E27FC236}">
                <a16:creationId xmlns:a16="http://schemas.microsoft.com/office/drawing/2014/main" id="{2D62A34C-56DD-0ACE-490E-15F80A5F6F8F}"/>
              </a:ext>
            </a:extLst>
          </p:cNvPr>
          <p:cNvGrpSpPr/>
          <p:nvPr/>
        </p:nvGrpSpPr>
        <p:grpSpPr>
          <a:xfrm>
            <a:off x="14160960" y="9696240"/>
            <a:ext cx="395820" cy="266760"/>
            <a:chOff x="0" y="0"/>
            <a:chExt cx="527760" cy="355680"/>
          </a:xfrm>
        </p:grpSpPr>
        <p:sp>
          <p:nvSpPr>
            <p:cNvPr id="171" name="Freeform 313">
              <a:extLst>
                <a:ext uri="{FF2B5EF4-FFF2-40B4-BE49-F238E27FC236}">
                  <a16:creationId xmlns:a16="http://schemas.microsoft.com/office/drawing/2014/main" id="{746F1DDA-DCBB-4BA9-C788-AFA9122154D7}"/>
                </a:ext>
              </a:extLst>
            </p:cNvPr>
            <p:cNvSpPr/>
            <p:nvPr/>
          </p:nvSpPr>
          <p:spPr>
            <a:xfrm>
              <a:off x="0" y="0"/>
              <a:ext cx="527812" cy="355600"/>
            </a:xfrm>
            <a:custGeom>
              <a:avLst/>
              <a:gdLst/>
              <a:ahLst/>
              <a:cxnLst/>
              <a:rect l="l" t="t" r="r" b="b"/>
              <a:pathLst>
                <a:path w="527812" h="355600">
                  <a:moveTo>
                    <a:pt x="527812" y="85979"/>
                  </a:moveTo>
                  <a:cubicBezTo>
                    <a:pt x="523875" y="82042"/>
                    <a:pt x="521843" y="77978"/>
                    <a:pt x="517906" y="74041"/>
                  </a:cubicBezTo>
                  <a:cubicBezTo>
                    <a:pt x="467995" y="35941"/>
                    <a:pt x="412242" y="13970"/>
                    <a:pt x="348488" y="8001"/>
                  </a:cubicBezTo>
                  <a:cubicBezTo>
                    <a:pt x="268859" y="0"/>
                    <a:pt x="197104" y="19939"/>
                    <a:pt x="131445" y="63881"/>
                  </a:cubicBezTo>
                  <a:cubicBezTo>
                    <a:pt x="129413" y="65913"/>
                    <a:pt x="127508" y="65913"/>
                    <a:pt x="125476" y="67818"/>
                  </a:cubicBezTo>
                  <a:cubicBezTo>
                    <a:pt x="105537" y="83820"/>
                    <a:pt x="105537" y="83820"/>
                    <a:pt x="123444" y="101727"/>
                  </a:cubicBezTo>
                  <a:cubicBezTo>
                    <a:pt x="163322" y="139700"/>
                    <a:pt x="201168" y="179705"/>
                    <a:pt x="240919" y="217678"/>
                  </a:cubicBezTo>
                  <a:cubicBezTo>
                    <a:pt x="226949" y="229616"/>
                    <a:pt x="215011" y="241681"/>
                    <a:pt x="203073" y="253619"/>
                  </a:cubicBezTo>
                  <a:cubicBezTo>
                    <a:pt x="173228" y="223647"/>
                    <a:pt x="141351" y="191643"/>
                    <a:pt x="109474" y="159766"/>
                  </a:cubicBezTo>
                  <a:cubicBezTo>
                    <a:pt x="99568" y="149733"/>
                    <a:pt x="89535" y="139827"/>
                    <a:pt x="79629" y="129794"/>
                  </a:cubicBezTo>
                  <a:cubicBezTo>
                    <a:pt x="71628" y="121793"/>
                    <a:pt x="67691" y="121793"/>
                    <a:pt x="61722" y="129794"/>
                  </a:cubicBezTo>
                  <a:cubicBezTo>
                    <a:pt x="31877" y="169799"/>
                    <a:pt x="9906" y="211836"/>
                    <a:pt x="0" y="259715"/>
                  </a:cubicBezTo>
                  <a:cubicBezTo>
                    <a:pt x="0" y="261747"/>
                    <a:pt x="0" y="263652"/>
                    <a:pt x="2032" y="265684"/>
                  </a:cubicBezTo>
                  <a:cubicBezTo>
                    <a:pt x="16002" y="215773"/>
                    <a:pt x="35941" y="169799"/>
                    <a:pt x="69723" y="127762"/>
                  </a:cubicBezTo>
                  <a:cubicBezTo>
                    <a:pt x="89662" y="145796"/>
                    <a:pt x="107569" y="163703"/>
                    <a:pt x="125476" y="181737"/>
                  </a:cubicBezTo>
                  <a:cubicBezTo>
                    <a:pt x="145415" y="201676"/>
                    <a:pt x="167259" y="223647"/>
                    <a:pt x="189230" y="243713"/>
                  </a:cubicBezTo>
                  <a:cubicBezTo>
                    <a:pt x="197231" y="253746"/>
                    <a:pt x="203200" y="261747"/>
                    <a:pt x="195199" y="275717"/>
                  </a:cubicBezTo>
                  <a:cubicBezTo>
                    <a:pt x="181229" y="299720"/>
                    <a:pt x="181229" y="327660"/>
                    <a:pt x="185293" y="355600"/>
                  </a:cubicBezTo>
                  <a:cubicBezTo>
                    <a:pt x="181356" y="281686"/>
                    <a:pt x="213233" y="229743"/>
                    <a:pt x="284861" y="203708"/>
                  </a:cubicBezTo>
                  <a:cubicBezTo>
                    <a:pt x="284861" y="203708"/>
                    <a:pt x="282829" y="201676"/>
                    <a:pt x="282829" y="199771"/>
                  </a:cubicBezTo>
                  <a:cubicBezTo>
                    <a:pt x="270891" y="205740"/>
                    <a:pt x="258953" y="209804"/>
                    <a:pt x="247015" y="213741"/>
                  </a:cubicBezTo>
                  <a:cubicBezTo>
                    <a:pt x="205232" y="171831"/>
                    <a:pt x="161417" y="127762"/>
                    <a:pt x="119507" y="85852"/>
                  </a:cubicBezTo>
                  <a:cubicBezTo>
                    <a:pt x="183261" y="37846"/>
                    <a:pt x="462026" y="37846"/>
                    <a:pt x="521843" y="87884"/>
                  </a:cubicBezTo>
                  <a:cubicBezTo>
                    <a:pt x="523875" y="87884"/>
                    <a:pt x="525780" y="85852"/>
                    <a:pt x="527812" y="858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2" name="Group 314">
            <a:extLst>
              <a:ext uri="{FF2B5EF4-FFF2-40B4-BE49-F238E27FC236}">
                <a16:creationId xmlns:a16="http://schemas.microsoft.com/office/drawing/2014/main" id="{27A19DBC-95D1-CEE2-9668-7D46CAF14B29}"/>
              </a:ext>
            </a:extLst>
          </p:cNvPr>
          <p:cNvGrpSpPr/>
          <p:nvPr/>
        </p:nvGrpSpPr>
        <p:grpSpPr>
          <a:xfrm>
            <a:off x="14239800" y="9967320"/>
            <a:ext cx="316980" cy="247860"/>
            <a:chOff x="0" y="0"/>
            <a:chExt cx="422640" cy="330480"/>
          </a:xfrm>
        </p:grpSpPr>
        <p:sp>
          <p:nvSpPr>
            <p:cNvPr id="173" name="Freeform 315">
              <a:extLst>
                <a:ext uri="{FF2B5EF4-FFF2-40B4-BE49-F238E27FC236}">
                  <a16:creationId xmlns:a16="http://schemas.microsoft.com/office/drawing/2014/main" id="{152C63D4-CE01-2DA1-634D-AAEEE1E24222}"/>
                </a:ext>
              </a:extLst>
            </p:cNvPr>
            <p:cNvSpPr/>
            <p:nvPr/>
          </p:nvSpPr>
          <p:spPr>
            <a:xfrm>
              <a:off x="-2032" y="0"/>
              <a:ext cx="424688" cy="330581"/>
            </a:xfrm>
            <a:custGeom>
              <a:avLst/>
              <a:gdLst/>
              <a:ahLst/>
              <a:cxnLst/>
              <a:rect l="l" t="t" r="r" b="b"/>
              <a:pathLst>
                <a:path w="424688" h="330581">
                  <a:moveTo>
                    <a:pt x="322580" y="42037"/>
                  </a:moveTo>
                  <a:cubicBezTo>
                    <a:pt x="302514" y="72136"/>
                    <a:pt x="274447" y="90170"/>
                    <a:pt x="238506" y="98171"/>
                  </a:cubicBezTo>
                  <a:cubicBezTo>
                    <a:pt x="240538" y="100203"/>
                    <a:pt x="240538" y="102235"/>
                    <a:pt x="240538" y="104140"/>
                  </a:cubicBezTo>
                  <a:cubicBezTo>
                    <a:pt x="252603" y="100076"/>
                    <a:pt x="264541" y="94107"/>
                    <a:pt x="276606" y="92075"/>
                  </a:cubicBezTo>
                  <a:cubicBezTo>
                    <a:pt x="282575" y="90043"/>
                    <a:pt x="290576" y="90043"/>
                    <a:pt x="294640" y="94107"/>
                  </a:cubicBezTo>
                  <a:cubicBezTo>
                    <a:pt x="332740" y="132207"/>
                    <a:pt x="372745" y="170180"/>
                    <a:pt x="410845" y="210312"/>
                  </a:cubicBezTo>
                  <a:cubicBezTo>
                    <a:pt x="412877" y="212344"/>
                    <a:pt x="414909" y="214376"/>
                    <a:pt x="416814" y="218313"/>
                  </a:cubicBezTo>
                  <a:cubicBezTo>
                    <a:pt x="280670" y="266446"/>
                    <a:pt x="146431" y="266446"/>
                    <a:pt x="10160" y="218313"/>
                  </a:cubicBezTo>
                  <a:cubicBezTo>
                    <a:pt x="56261" y="174244"/>
                    <a:pt x="98298" y="132207"/>
                    <a:pt x="142367" y="88138"/>
                  </a:cubicBezTo>
                  <a:cubicBezTo>
                    <a:pt x="156337" y="94107"/>
                    <a:pt x="170434" y="98171"/>
                    <a:pt x="186436" y="104140"/>
                  </a:cubicBezTo>
                  <a:cubicBezTo>
                    <a:pt x="186436" y="102108"/>
                    <a:pt x="186436" y="100076"/>
                    <a:pt x="188468" y="100076"/>
                  </a:cubicBezTo>
                  <a:cubicBezTo>
                    <a:pt x="134239" y="86106"/>
                    <a:pt x="100203" y="52070"/>
                    <a:pt x="86106" y="0"/>
                  </a:cubicBezTo>
                  <a:cubicBezTo>
                    <a:pt x="84074" y="0"/>
                    <a:pt x="82042" y="2032"/>
                    <a:pt x="80137" y="2032"/>
                  </a:cubicBezTo>
                  <a:cubicBezTo>
                    <a:pt x="86106" y="18034"/>
                    <a:pt x="90170" y="34036"/>
                    <a:pt x="96139" y="48133"/>
                  </a:cubicBezTo>
                  <a:cubicBezTo>
                    <a:pt x="108204" y="58166"/>
                    <a:pt x="122174" y="70104"/>
                    <a:pt x="134239" y="82169"/>
                  </a:cubicBezTo>
                  <a:cubicBezTo>
                    <a:pt x="90170" y="128270"/>
                    <a:pt x="46101" y="172339"/>
                    <a:pt x="0" y="216408"/>
                  </a:cubicBezTo>
                  <a:cubicBezTo>
                    <a:pt x="108204" y="316611"/>
                    <a:pt x="298450" y="330581"/>
                    <a:pt x="424688" y="218440"/>
                  </a:cubicBezTo>
                  <a:cubicBezTo>
                    <a:pt x="380619" y="174371"/>
                    <a:pt x="336550" y="128270"/>
                    <a:pt x="292481" y="84201"/>
                  </a:cubicBezTo>
                  <a:cubicBezTo>
                    <a:pt x="302514" y="70231"/>
                    <a:pt x="324485" y="64135"/>
                    <a:pt x="322580" y="421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4" name="Group 316">
            <a:extLst>
              <a:ext uri="{FF2B5EF4-FFF2-40B4-BE49-F238E27FC236}">
                <a16:creationId xmlns:a16="http://schemas.microsoft.com/office/drawing/2014/main" id="{4B223CD9-E850-CC2D-1727-246080617F0C}"/>
              </a:ext>
            </a:extLst>
          </p:cNvPr>
          <p:cNvGrpSpPr/>
          <p:nvPr/>
        </p:nvGrpSpPr>
        <p:grpSpPr>
          <a:xfrm>
            <a:off x="14380200" y="9788040"/>
            <a:ext cx="260280" cy="316440"/>
            <a:chOff x="0" y="0"/>
            <a:chExt cx="347040" cy="421920"/>
          </a:xfrm>
        </p:grpSpPr>
        <p:sp>
          <p:nvSpPr>
            <p:cNvPr id="175" name="Freeform 317">
              <a:extLst>
                <a:ext uri="{FF2B5EF4-FFF2-40B4-BE49-F238E27FC236}">
                  <a16:creationId xmlns:a16="http://schemas.microsoft.com/office/drawing/2014/main" id="{35F7DD1F-A203-BF33-AF90-721BCD8451E9}"/>
                </a:ext>
              </a:extLst>
            </p:cNvPr>
            <p:cNvSpPr/>
            <p:nvPr/>
          </p:nvSpPr>
          <p:spPr>
            <a:xfrm>
              <a:off x="0" y="-127"/>
              <a:ext cx="346964" cy="422021"/>
            </a:xfrm>
            <a:custGeom>
              <a:avLst/>
              <a:gdLst/>
              <a:ahLst/>
              <a:cxnLst/>
              <a:rect l="l" t="t" r="r" b="b"/>
              <a:pathLst>
                <a:path w="346964" h="422021">
                  <a:moveTo>
                    <a:pt x="135636" y="282067"/>
                  </a:moveTo>
                  <a:cubicBezTo>
                    <a:pt x="181483" y="328041"/>
                    <a:pt x="227330" y="374015"/>
                    <a:pt x="275209" y="422021"/>
                  </a:cubicBezTo>
                  <a:cubicBezTo>
                    <a:pt x="311150" y="379984"/>
                    <a:pt x="335026" y="331978"/>
                    <a:pt x="343027" y="278003"/>
                  </a:cubicBezTo>
                  <a:cubicBezTo>
                    <a:pt x="329057" y="328041"/>
                    <a:pt x="309118" y="374015"/>
                    <a:pt x="275209" y="414020"/>
                  </a:cubicBezTo>
                  <a:cubicBezTo>
                    <a:pt x="231267" y="370078"/>
                    <a:pt x="189484" y="326009"/>
                    <a:pt x="143510" y="280035"/>
                  </a:cubicBezTo>
                  <a:cubicBezTo>
                    <a:pt x="157480" y="260096"/>
                    <a:pt x="163449" y="232029"/>
                    <a:pt x="159512" y="204089"/>
                  </a:cubicBezTo>
                  <a:cubicBezTo>
                    <a:pt x="157480" y="186055"/>
                    <a:pt x="151511" y="168148"/>
                    <a:pt x="147574" y="148082"/>
                  </a:cubicBezTo>
                  <a:cubicBezTo>
                    <a:pt x="147574" y="144145"/>
                    <a:pt x="145542" y="136144"/>
                    <a:pt x="147574" y="132080"/>
                  </a:cubicBezTo>
                  <a:cubicBezTo>
                    <a:pt x="189484" y="90043"/>
                    <a:pt x="231394" y="48133"/>
                    <a:pt x="273177" y="6096"/>
                  </a:cubicBezTo>
                  <a:cubicBezTo>
                    <a:pt x="307086" y="46101"/>
                    <a:pt x="327025" y="92075"/>
                    <a:pt x="340995" y="144018"/>
                  </a:cubicBezTo>
                  <a:cubicBezTo>
                    <a:pt x="346964" y="114046"/>
                    <a:pt x="303149" y="24003"/>
                    <a:pt x="275209" y="0"/>
                  </a:cubicBezTo>
                  <a:cubicBezTo>
                    <a:pt x="229362" y="45974"/>
                    <a:pt x="185420" y="90043"/>
                    <a:pt x="141605" y="133985"/>
                  </a:cubicBezTo>
                  <a:cubicBezTo>
                    <a:pt x="127635" y="117983"/>
                    <a:pt x="117729" y="98044"/>
                    <a:pt x="101727" y="91948"/>
                  </a:cubicBezTo>
                  <a:cubicBezTo>
                    <a:pt x="69850" y="80137"/>
                    <a:pt x="35941" y="66167"/>
                    <a:pt x="0" y="80137"/>
                  </a:cubicBezTo>
                  <a:cubicBezTo>
                    <a:pt x="63881" y="72136"/>
                    <a:pt x="111633" y="96139"/>
                    <a:pt x="143637" y="152146"/>
                  </a:cubicBezTo>
                  <a:cubicBezTo>
                    <a:pt x="167513" y="196088"/>
                    <a:pt x="161544" y="240157"/>
                    <a:pt x="135636" y="282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6" name="Group 318">
            <a:extLst>
              <a:ext uri="{FF2B5EF4-FFF2-40B4-BE49-F238E27FC236}">
                <a16:creationId xmlns:a16="http://schemas.microsoft.com/office/drawing/2014/main" id="{2422DC22-BA7A-399C-2CAB-581ABA9F13E1}"/>
              </a:ext>
            </a:extLst>
          </p:cNvPr>
          <p:cNvGrpSpPr/>
          <p:nvPr/>
        </p:nvGrpSpPr>
        <p:grpSpPr>
          <a:xfrm>
            <a:off x="14339700" y="9885780"/>
            <a:ext cx="117720" cy="115560"/>
            <a:chOff x="0" y="0"/>
            <a:chExt cx="156960" cy="154080"/>
          </a:xfrm>
        </p:grpSpPr>
        <p:sp>
          <p:nvSpPr>
            <p:cNvPr id="177" name="Freeform 319">
              <a:extLst>
                <a:ext uri="{FF2B5EF4-FFF2-40B4-BE49-F238E27FC236}">
                  <a16:creationId xmlns:a16="http://schemas.microsoft.com/office/drawing/2014/main" id="{C917463D-BA92-7822-8AF6-1283D7420700}"/>
                </a:ext>
              </a:extLst>
            </p:cNvPr>
            <p:cNvSpPr/>
            <p:nvPr/>
          </p:nvSpPr>
          <p:spPr>
            <a:xfrm>
              <a:off x="0" y="0"/>
              <a:ext cx="156972" cy="154051"/>
            </a:xfrm>
            <a:custGeom>
              <a:avLst/>
              <a:gdLst/>
              <a:ahLst/>
              <a:cxnLst/>
              <a:rect l="l" t="t" r="r" b="b"/>
              <a:pathLst>
                <a:path w="156972" h="154051">
                  <a:moveTo>
                    <a:pt x="43688" y="10033"/>
                  </a:moveTo>
                  <a:cubicBezTo>
                    <a:pt x="37719" y="18034"/>
                    <a:pt x="33782" y="26035"/>
                    <a:pt x="27813" y="34036"/>
                  </a:cubicBezTo>
                  <a:cubicBezTo>
                    <a:pt x="0" y="66040"/>
                    <a:pt x="3937" y="96012"/>
                    <a:pt x="27813" y="128016"/>
                  </a:cubicBezTo>
                  <a:cubicBezTo>
                    <a:pt x="37719" y="140081"/>
                    <a:pt x="43688" y="152019"/>
                    <a:pt x="63627" y="148082"/>
                  </a:cubicBezTo>
                  <a:cubicBezTo>
                    <a:pt x="69596" y="146050"/>
                    <a:pt x="77597" y="146050"/>
                    <a:pt x="85471" y="148082"/>
                  </a:cubicBezTo>
                  <a:cubicBezTo>
                    <a:pt x="113284" y="154051"/>
                    <a:pt x="127254" y="140081"/>
                    <a:pt x="141097" y="116078"/>
                  </a:cubicBezTo>
                  <a:cubicBezTo>
                    <a:pt x="156972" y="90043"/>
                    <a:pt x="156972" y="72009"/>
                    <a:pt x="141097" y="44069"/>
                  </a:cubicBezTo>
                  <a:cubicBezTo>
                    <a:pt x="125222" y="20066"/>
                    <a:pt x="111252" y="5969"/>
                    <a:pt x="81407" y="12065"/>
                  </a:cubicBezTo>
                  <a:cubicBezTo>
                    <a:pt x="75438" y="14097"/>
                    <a:pt x="67437" y="12065"/>
                    <a:pt x="53594" y="12065"/>
                  </a:cubicBezTo>
                  <a:cubicBezTo>
                    <a:pt x="59563" y="14097"/>
                    <a:pt x="61595" y="14097"/>
                    <a:pt x="61595" y="14097"/>
                  </a:cubicBezTo>
                  <a:cubicBezTo>
                    <a:pt x="115189" y="0"/>
                    <a:pt x="133096" y="37973"/>
                    <a:pt x="148971" y="76073"/>
                  </a:cubicBezTo>
                  <a:cubicBezTo>
                    <a:pt x="151003" y="78105"/>
                    <a:pt x="151003" y="84074"/>
                    <a:pt x="148971" y="86106"/>
                  </a:cubicBezTo>
                  <a:cubicBezTo>
                    <a:pt x="139065" y="104140"/>
                    <a:pt x="129159" y="120142"/>
                    <a:pt x="119126" y="138176"/>
                  </a:cubicBezTo>
                  <a:cubicBezTo>
                    <a:pt x="117094" y="140208"/>
                    <a:pt x="115189" y="144145"/>
                    <a:pt x="111125" y="144145"/>
                  </a:cubicBezTo>
                  <a:cubicBezTo>
                    <a:pt x="91313" y="144145"/>
                    <a:pt x="71374" y="144145"/>
                    <a:pt x="49530" y="144145"/>
                  </a:cubicBezTo>
                  <a:cubicBezTo>
                    <a:pt x="37719" y="122047"/>
                    <a:pt x="23876" y="98044"/>
                    <a:pt x="9906" y="76073"/>
                  </a:cubicBezTo>
                  <a:cubicBezTo>
                    <a:pt x="21844" y="56007"/>
                    <a:pt x="33782" y="36068"/>
                    <a:pt x="45720" y="18034"/>
                  </a:cubicBezTo>
                  <a:cubicBezTo>
                    <a:pt x="45720" y="16002"/>
                    <a:pt x="47752" y="13970"/>
                    <a:pt x="47752" y="13970"/>
                  </a:cubicBezTo>
                  <a:cubicBezTo>
                    <a:pt x="45720" y="12065"/>
                    <a:pt x="43688" y="12065"/>
                    <a:pt x="43688" y="1003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8" name="Group 320">
            <a:extLst>
              <a:ext uri="{FF2B5EF4-FFF2-40B4-BE49-F238E27FC236}">
                <a16:creationId xmlns:a16="http://schemas.microsoft.com/office/drawing/2014/main" id="{F8F6F772-719C-6E7D-4CE3-AA54EB8401F1}"/>
              </a:ext>
            </a:extLst>
          </p:cNvPr>
          <p:cNvGrpSpPr/>
          <p:nvPr/>
        </p:nvGrpSpPr>
        <p:grpSpPr>
          <a:xfrm>
            <a:off x="14370480" y="10089360"/>
            <a:ext cx="61020" cy="55620"/>
            <a:chOff x="0" y="0"/>
            <a:chExt cx="81360" cy="74160"/>
          </a:xfrm>
        </p:grpSpPr>
        <p:sp>
          <p:nvSpPr>
            <p:cNvPr id="179" name="Freeform 321">
              <a:extLst>
                <a:ext uri="{FF2B5EF4-FFF2-40B4-BE49-F238E27FC236}">
                  <a16:creationId xmlns:a16="http://schemas.microsoft.com/office/drawing/2014/main" id="{DEAB1A55-7A4F-38A1-ED12-BD3E9117BA40}"/>
                </a:ext>
              </a:extLst>
            </p:cNvPr>
            <p:cNvSpPr/>
            <p:nvPr/>
          </p:nvSpPr>
          <p:spPr>
            <a:xfrm>
              <a:off x="0" y="0"/>
              <a:ext cx="81280" cy="74168"/>
            </a:xfrm>
            <a:custGeom>
              <a:avLst/>
              <a:gdLst/>
              <a:ahLst/>
              <a:cxnLst/>
              <a:rect l="l" t="t" r="r" b="b"/>
              <a:pathLst>
                <a:path w="81280" h="74168">
                  <a:moveTo>
                    <a:pt x="35687" y="74168"/>
                  </a:moveTo>
                  <a:cubicBezTo>
                    <a:pt x="47625" y="72136"/>
                    <a:pt x="57531" y="74168"/>
                    <a:pt x="61468" y="68199"/>
                  </a:cubicBezTo>
                  <a:cubicBezTo>
                    <a:pt x="69469" y="60071"/>
                    <a:pt x="75438" y="48133"/>
                    <a:pt x="77343" y="38100"/>
                  </a:cubicBezTo>
                  <a:cubicBezTo>
                    <a:pt x="81280" y="28067"/>
                    <a:pt x="59436" y="0"/>
                    <a:pt x="51562" y="0"/>
                  </a:cubicBezTo>
                  <a:cubicBezTo>
                    <a:pt x="39624" y="2032"/>
                    <a:pt x="25781" y="0"/>
                    <a:pt x="15875" y="5969"/>
                  </a:cubicBezTo>
                  <a:cubicBezTo>
                    <a:pt x="8001" y="12065"/>
                    <a:pt x="0" y="26035"/>
                    <a:pt x="0" y="38100"/>
                  </a:cubicBezTo>
                  <a:cubicBezTo>
                    <a:pt x="0" y="46101"/>
                    <a:pt x="8001" y="58166"/>
                    <a:pt x="13843" y="64135"/>
                  </a:cubicBezTo>
                  <a:cubicBezTo>
                    <a:pt x="19685" y="70104"/>
                    <a:pt x="29718" y="72136"/>
                    <a:pt x="35687" y="74168"/>
                  </a:cubicBezTo>
                  <a:close/>
                  <a:moveTo>
                    <a:pt x="37719" y="5969"/>
                  </a:moveTo>
                  <a:cubicBezTo>
                    <a:pt x="53594" y="5969"/>
                    <a:pt x="71501" y="22098"/>
                    <a:pt x="71501" y="38100"/>
                  </a:cubicBezTo>
                  <a:cubicBezTo>
                    <a:pt x="71501" y="52070"/>
                    <a:pt x="53594" y="68199"/>
                    <a:pt x="37719" y="68199"/>
                  </a:cubicBezTo>
                  <a:cubicBezTo>
                    <a:pt x="23876" y="68199"/>
                    <a:pt x="5969" y="50165"/>
                    <a:pt x="5969" y="36068"/>
                  </a:cubicBezTo>
                  <a:cubicBezTo>
                    <a:pt x="5969" y="21971"/>
                    <a:pt x="23876" y="5969"/>
                    <a:pt x="37719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0" name="Group 322">
            <a:extLst>
              <a:ext uri="{FF2B5EF4-FFF2-40B4-BE49-F238E27FC236}">
                <a16:creationId xmlns:a16="http://schemas.microsoft.com/office/drawing/2014/main" id="{ED7B754F-9876-8265-9EEF-ECC9BBF85CE3}"/>
              </a:ext>
            </a:extLst>
          </p:cNvPr>
          <p:cNvGrpSpPr/>
          <p:nvPr/>
        </p:nvGrpSpPr>
        <p:grpSpPr>
          <a:xfrm>
            <a:off x="14369400" y="9747540"/>
            <a:ext cx="61560" cy="52380"/>
            <a:chOff x="0" y="0"/>
            <a:chExt cx="82080" cy="69840"/>
          </a:xfrm>
        </p:grpSpPr>
        <p:sp>
          <p:nvSpPr>
            <p:cNvPr id="181" name="Freeform 323">
              <a:extLst>
                <a:ext uri="{FF2B5EF4-FFF2-40B4-BE49-F238E27FC236}">
                  <a16:creationId xmlns:a16="http://schemas.microsoft.com/office/drawing/2014/main" id="{729B0844-C28D-0224-66C1-A1B81F55B1B4}"/>
                </a:ext>
              </a:extLst>
            </p:cNvPr>
            <p:cNvSpPr/>
            <p:nvPr/>
          </p:nvSpPr>
          <p:spPr>
            <a:xfrm>
              <a:off x="0" y="0"/>
              <a:ext cx="82042" cy="69850"/>
            </a:xfrm>
            <a:custGeom>
              <a:avLst/>
              <a:gdLst/>
              <a:ahLst/>
              <a:cxnLst/>
              <a:rect l="l" t="t" r="r" b="b"/>
              <a:pathLst>
                <a:path w="82042" h="69850">
                  <a:moveTo>
                    <a:pt x="42037" y="69850"/>
                  </a:moveTo>
                  <a:cubicBezTo>
                    <a:pt x="60071" y="69850"/>
                    <a:pt x="82042" y="49911"/>
                    <a:pt x="82042" y="35941"/>
                  </a:cubicBezTo>
                  <a:cubicBezTo>
                    <a:pt x="80137" y="17907"/>
                    <a:pt x="60071" y="0"/>
                    <a:pt x="42037" y="0"/>
                  </a:cubicBezTo>
                  <a:cubicBezTo>
                    <a:pt x="24003" y="0"/>
                    <a:pt x="0" y="19939"/>
                    <a:pt x="0" y="35941"/>
                  </a:cubicBezTo>
                  <a:cubicBezTo>
                    <a:pt x="2032" y="51943"/>
                    <a:pt x="21971" y="69850"/>
                    <a:pt x="42037" y="69850"/>
                  </a:cubicBezTo>
                  <a:close/>
                  <a:moveTo>
                    <a:pt x="42037" y="67818"/>
                  </a:moveTo>
                  <a:cubicBezTo>
                    <a:pt x="28067" y="67818"/>
                    <a:pt x="8001" y="49911"/>
                    <a:pt x="8001" y="35941"/>
                  </a:cubicBezTo>
                  <a:cubicBezTo>
                    <a:pt x="8001" y="24003"/>
                    <a:pt x="26035" y="3937"/>
                    <a:pt x="40005" y="3937"/>
                  </a:cubicBezTo>
                  <a:cubicBezTo>
                    <a:pt x="56007" y="3937"/>
                    <a:pt x="74041" y="21844"/>
                    <a:pt x="74041" y="35814"/>
                  </a:cubicBezTo>
                  <a:cubicBezTo>
                    <a:pt x="74041" y="47752"/>
                    <a:pt x="53975" y="67691"/>
                    <a:pt x="42037" y="6769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2" name="Group 324">
            <a:extLst>
              <a:ext uri="{FF2B5EF4-FFF2-40B4-BE49-F238E27FC236}">
                <a16:creationId xmlns:a16="http://schemas.microsoft.com/office/drawing/2014/main" id="{4DE314EC-5882-B420-30DD-7DC1414D09D4}"/>
              </a:ext>
            </a:extLst>
          </p:cNvPr>
          <p:cNvGrpSpPr/>
          <p:nvPr/>
        </p:nvGrpSpPr>
        <p:grpSpPr>
          <a:xfrm>
            <a:off x="14165280" y="10008360"/>
            <a:ext cx="52380" cy="98280"/>
            <a:chOff x="0" y="0"/>
            <a:chExt cx="69840" cy="131040"/>
          </a:xfrm>
        </p:grpSpPr>
        <p:sp>
          <p:nvSpPr>
            <p:cNvPr id="183" name="Freeform 325">
              <a:extLst>
                <a:ext uri="{FF2B5EF4-FFF2-40B4-BE49-F238E27FC236}">
                  <a16:creationId xmlns:a16="http://schemas.microsoft.com/office/drawing/2014/main" id="{11730695-9C1D-368D-6F2E-F54698960198}"/>
                </a:ext>
              </a:extLst>
            </p:cNvPr>
            <p:cNvSpPr/>
            <p:nvPr/>
          </p:nvSpPr>
          <p:spPr>
            <a:xfrm>
              <a:off x="0" y="0"/>
              <a:ext cx="69850" cy="131064"/>
            </a:xfrm>
            <a:custGeom>
              <a:avLst/>
              <a:gdLst/>
              <a:ahLst/>
              <a:cxnLst/>
              <a:rect l="l" t="t" r="r" b="b"/>
              <a:pathLst>
                <a:path w="69850" h="131064">
                  <a:moveTo>
                    <a:pt x="0" y="0"/>
                  </a:moveTo>
                  <a:cubicBezTo>
                    <a:pt x="8001" y="49657"/>
                    <a:pt x="33909" y="91313"/>
                    <a:pt x="67818" y="131064"/>
                  </a:cubicBezTo>
                  <a:cubicBezTo>
                    <a:pt x="69850" y="125095"/>
                    <a:pt x="69850" y="123063"/>
                    <a:pt x="69850" y="121158"/>
                  </a:cubicBezTo>
                  <a:cubicBezTo>
                    <a:pt x="31877" y="87376"/>
                    <a:pt x="17907" y="43688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4" name="Group 326">
            <a:extLst>
              <a:ext uri="{FF2B5EF4-FFF2-40B4-BE49-F238E27FC236}">
                <a16:creationId xmlns:a16="http://schemas.microsoft.com/office/drawing/2014/main" id="{828B1692-17AB-9739-CCA9-C45B85A4EDAE}"/>
              </a:ext>
            </a:extLst>
          </p:cNvPr>
          <p:cNvGrpSpPr/>
          <p:nvPr/>
        </p:nvGrpSpPr>
        <p:grpSpPr>
          <a:xfrm>
            <a:off x="14373720" y="9918180"/>
            <a:ext cx="53460" cy="52380"/>
            <a:chOff x="0" y="0"/>
            <a:chExt cx="71280" cy="69840"/>
          </a:xfrm>
        </p:grpSpPr>
        <p:sp>
          <p:nvSpPr>
            <p:cNvPr id="185" name="Freeform 327">
              <a:extLst>
                <a:ext uri="{FF2B5EF4-FFF2-40B4-BE49-F238E27FC236}">
                  <a16:creationId xmlns:a16="http://schemas.microsoft.com/office/drawing/2014/main" id="{322F7133-093C-9B51-8D9E-5EA6CAB15337}"/>
                </a:ext>
              </a:extLst>
            </p:cNvPr>
            <p:cNvSpPr/>
            <p:nvPr/>
          </p:nvSpPr>
          <p:spPr>
            <a:xfrm>
              <a:off x="0" y="0"/>
              <a:ext cx="71247" cy="69850"/>
            </a:xfrm>
            <a:custGeom>
              <a:avLst/>
              <a:gdLst/>
              <a:ahLst/>
              <a:cxnLst/>
              <a:rect l="l" t="t" r="r" b="b"/>
              <a:pathLst>
                <a:path w="71247" h="69850">
                  <a:moveTo>
                    <a:pt x="37592" y="69850"/>
                  </a:moveTo>
                  <a:cubicBezTo>
                    <a:pt x="59309" y="69850"/>
                    <a:pt x="71247" y="55880"/>
                    <a:pt x="71247" y="33909"/>
                  </a:cubicBezTo>
                  <a:cubicBezTo>
                    <a:pt x="71247" y="13970"/>
                    <a:pt x="53467" y="0"/>
                    <a:pt x="33655" y="0"/>
                  </a:cubicBezTo>
                  <a:cubicBezTo>
                    <a:pt x="13843" y="0"/>
                    <a:pt x="0" y="13970"/>
                    <a:pt x="0" y="35941"/>
                  </a:cubicBezTo>
                  <a:cubicBezTo>
                    <a:pt x="9906" y="17907"/>
                    <a:pt x="17780" y="0"/>
                    <a:pt x="41529" y="5969"/>
                  </a:cubicBezTo>
                  <a:cubicBezTo>
                    <a:pt x="55372" y="9906"/>
                    <a:pt x="65278" y="19939"/>
                    <a:pt x="65278" y="33909"/>
                  </a:cubicBezTo>
                  <a:cubicBezTo>
                    <a:pt x="67310" y="53848"/>
                    <a:pt x="55372" y="63881"/>
                    <a:pt x="37592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6" name="Group 328">
            <a:extLst>
              <a:ext uri="{FF2B5EF4-FFF2-40B4-BE49-F238E27FC236}">
                <a16:creationId xmlns:a16="http://schemas.microsoft.com/office/drawing/2014/main" id="{71632860-7172-AB2E-B648-C09DBEA30E3F}"/>
              </a:ext>
            </a:extLst>
          </p:cNvPr>
          <p:cNvGrpSpPr/>
          <p:nvPr/>
        </p:nvGrpSpPr>
        <p:grpSpPr>
          <a:xfrm>
            <a:off x="14669100" y="9835560"/>
            <a:ext cx="43740" cy="89100"/>
            <a:chOff x="0" y="0"/>
            <a:chExt cx="58320" cy="118800"/>
          </a:xfrm>
        </p:grpSpPr>
        <p:sp>
          <p:nvSpPr>
            <p:cNvPr id="187" name="Freeform 329">
              <a:extLst>
                <a:ext uri="{FF2B5EF4-FFF2-40B4-BE49-F238E27FC236}">
                  <a16:creationId xmlns:a16="http://schemas.microsoft.com/office/drawing/2014/main" id="{FEFAF731-F8A4-0299-F9FD-39E37E33C2CA}"/>
                </a:ext>
              </a:extLst>
            </p:cNvPr>
            <p:cNvSpPr/>
            <p:nvPr/>
          </p:nvSpPr>
          <p:spPr>
            <a:xfrm>
              <a:off x="-2032" y="0"/>
              <a:ext cx="60325" cy="118745"/>
            </a:xfrm>
            <a:custGeom>
              <a:avLst/>
              <a:gdLst/>
              <a:ahLst/>
              <a:cxnLst/>
              <a:rect l="l" t="t" r="r" b="b"/>
              <a:pathLst>
                <a:path w="60325" h="118745">
                  <a:moveTo>
                    <a:pt x="60325" y="118745"/>
                  </a:moveTo>
                  <a:cubicBezTo>
                    <a:pt x="56134" y="76454"/>
                    <a:pt x="37465" y="40259"/>
                    <a:pt x="10414" y="8001"/>
                  </a:cubicBezTo>
                  <a:cubicBezTo>
                    <a:pt x="8255" y="4064"/>
                    <a:pt x="4064" y="2032"/>
                    <a:pt x="0" y="0"/>
                  </a:cubicBezTo>
                  <a:cubicBezTo>
                    <a:pt x="0" y="2032"/>
                    <a:pt x="0" y="4064"/>
                    <a:pt x="2032" y="6096"/>
                  </a:cubicBezTo>
                  <a:cubicBezTo>
                    <a:pt x="29083" y="36195"/>
                    <a:pt x="45720" y="70485"/>
                    <a:pt x="56134" y="110744"/>
                  </a:cubicBezTo>
                  <a:cubicBezTo>
                    <a:pt x="56134" y="112776"/>
                    <a:pt x="58166" y="114808"/>
                    <a:pt x="60325" y="11874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8" name="Group 330">
            <a:extLst>
              <a:ext uri="{FF2B5EF4-FFF2-40B4-BE49-F238E27FC236}">
                <a16:creationId xmlns:a16="http://schemas.microsoft.com/office/drawing/2014/main" id="{2B376054-1B7D-637C-1E3E-DC859B4FB80B}"/>
              </a:ext>
            </a:extLst>
          </p:cNvPr>
          <p:cNvGrpSpPr/>
          <p:nvPr/>
        </p:nvGrpSpPr>
        <p:grpSpPr>
          <a:xfrm>
            <a:off x="14156640" y="9918180"/>
            <a:ext cx="2700" cy="55620"/>
            <a:chOff x="0" y="0"/>
            <a:chExt cx="3600" cy="74160"/>
          </a:xfrm>
        </p:grpSpPr>
        <p:sp>
          <p:nvSpPr>
            <p:cNvPr id="189" name="Freeform 331">
              <a:extLst>
                <a:ext uri="{FF2B5EF4-FFF2-40B4-BE49-F238E27FC236}">
                  <a16:creationId xmlns:a16="http://schemas.microsoft.com/office/drawing/2014/main" id="{3CF28BD2-10CD-7341-40D0-FA3B5BA6B072}"/>
                </a:ext>
              </a:extLst>
            </p:cNvPr>
            <p:cNvSpPr/>
            <p:nvPr/>
          </p:nvSpPr>
          <p:spPr>
            <a:xfrm>
              <a:off x="0" y="0"/>
              <a:ext cx="3556" cy="74168"/>
            </a:xfrm>
            <a:custGeom>
              <a:avLst/>
              <a:gdLst/>
              <a:ahLst/>
              <a:cxnLst/>
              <a:rect l="l" t="t" r="r" b="b"/>
              <a:pathLst>
                <a:path w="3556" h="74168">
                  <a:moveTo>
                    <a:pt x="0" y="0"/>
                  </a:moveTo>
                  <a:cubicBezTo>
                    <a:pt x="0" y="26035"/>
                    <a:pt x="0" y="50165"/>
                    <a:pt x="0" y="74168"/>
                  </a:cubicBezTo>
                  <a:cubicBezTo>
                    <a:pt x="1778" y="74168"/>
                    <a:pt x="1778" y="74168"/>
                    <a:pt x="3556" y="74168"/>
                  </a:cubicBezTo>
                  <a:cubicBezTo>
                    <a:pt x="3556" y="50165"/>
                    <a:pt x="3556" y="24003"/>
                    <a:pt x="3556" y="0"/>
                  </a:cubicBezTo>
                  <a:cubicBezTo>
                    <a:pt x="1778" y="0"/>
                    <a:pt x="177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0" name="Group 332">
            <a:extLst>
              <a:ext uri="{FF2B5EF4-FFF2-40B4-BE49-F238E27FC236}">
                <a16:creationId xmlns:a16="http://schemas.microsoft.com/office/drawing/2014/main" id="{269FBE4E-EC12-25A9-AD6E-D49A22C33496}"/>
              </a:ext>
            </a:extLst>
          </p:cNvPr>
          <p:cNvGrpSpPr/>
          <p:nvPr/>
        </p:nvGrpSpPr>
        <p:grpSpPr>
          <a:xfrm>
            <a:off x="17358300" y="9256680"/>
            <a:ext cx="28620" cy="28620"/>
            <a:chOff x="0" y="0"/>
            <a:chExt cx="38160" cy="38160"/>
          </a:xfrm>
        </p:grpSpPr>
        <p:sp>
          <p:nvSpPr>
            <p:cNvPr id="191" name="Freeform 333">
              <a:extLst>
                <a:ext uri="{FF2B5EF4-FFF2-40B4-BE49-F238E27FC236}">
                  <a16:creationId xmlns:a16="http://schemas.microsoft.com/office/drawing/2014/main" id="{E08AA135-01BA-0FF7-06C6-14ABE9C7DEDD}"/>
                </a:ext>
              </a:extLst>
            </p:cNvPr>
            <p:cNvSpPr/>
            <p:nvPr/>
          </p:nvSpPr>
          <p:spPr>
            <a:xfrm>
              <a:off x="0" y="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0066" y="0"/>
                  </a:moveTo>
                  <a:cubicBezTo>
                    <a:pt x="8001" y="0"/>
                    <a:pt x="0" y="5969"/>
                    <a:pt x="0" y="18034"/>
                  </a:cubicBezTo>
                  <a:cubicBezTo>
                    <a:pt x="0" y="30099"/>
                    <a:pt x="5969" y="38100"/>
                    <a:pt x="18034" y="38100"/>
                  </a:cubicBezTo>
                  <a:cubicBezTo>
                    <a:pt x="30099" y="38100"/>
                    <a:pt x="36195" y="32131"/>
                    <a:pt x="38100" y="20066"/>
                  </a:cubicBezTo>
                  <a:cubicBezTo>
                    <a:pt x="38100" y="8001"/>
                    <a:pt x="30099" y="2032"/>
                    <a:pt x="20066" y="0"/>
                  </a:cubicBezTo>
                  <a:close/>
                  <a:moveTo>
                    <a:pt x="18034" y="38100"/>
                  </a:moveTo>
                  <a:cubicBezTo>
                    <a:pt x="12065" y="30099"/>
                    <a:pt x="4064" y="24130"/>
                    <a:pt x="5969" y="18034"/>
                  </a:cubicBezTo>
                  <a:cubicBezTo>
                    <a:pt x="5969" y="13970"/>
                    <a:pt x="13970" y="5969"/>
                    <a:pt x="20066" y="5969"/>
                  </a:cubicBezTo>
                  <a:cubicBezTo>
                    <a:pt x="24130" y="5969"/>
                    <a:pt x="32131" y="16002"/>
                    <a:pt x="32131" y="20066"/>
                  </a:cubicBezTo>
                  <a:cubicBezTo>
                    <a:pt x="32131" y="24130"/>
                    <a:pt x="24130" y="30099"/>
                    <a:pt x="18034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2" name="Group 334">
            <a:extLst>
              <a:ext uri="{FF2B5EF4-FFF2-40B4-BE49-F238E27FC236}">
                <a16:creationId xmlns:a16="http://schemas.microsoft.com/office/drawing/2014/main" id="{7568455C-6271-9786-8230-E2BC99E6B751}"/>
              </a:ext>
            </a:extLst>
          </p:cNvPr>
          <p:cNvGrpSpPr/>
          <p:nvPr/>
        </p:nvGrpSpPr>
        <p:grpSpPr>
          <a:xfrm>
            <a:off x="17710920" y="9256680"/>
            <a:ext cx="29700" cy="28620"/>
            <a:chOff x="0" y="0"/>
            <a:chExt cx="39600" cy="38160"/>
          </a:xfrm>
        </p:grpSpPr>
        <p:sp>
          <p:nvSpPr>
            <p:cNvPr id="193" name="Freeform 335">
              <a:extLst>
                <a:ext uri="{FF2B5EF4-FFF2-40B4-BE49-F238E27FC236}">
                  <a16:creationId xmlns:a16="http://schemas.microsoft.com/office/drawing/2014/main" id="{431BA302-5D4A-796B-494F-C6722D5823E3}"/>
                </a:ext>
              </a:extLst>
            </p:cNvPr>
            <p:cNvSpPr/>
            <p:nvPr/>
          </p:nvSpPr>
          <p:spPr>
            <a:xfrm>
              <a:off x="0" y="0"/>
              <a:ext cx="39624" cy="38100"/>
            </a:xfrm>
            <a:custGeom>
              <a:avLst/>
              <a:gdLst/>
              <a:ahLst/>
              <a:cxnLst/>
              <a:rect l="l" t="t" r="r" b="b"/>
              <a:pathLst>
                <a:path w="39624" h="38100">
                  <a:moveTo>
                    <a:pt x="13843" y="38100"/>
                  </a:moveTo>
                  <a:cubicBezTo>
                    <a:pt x="31623" y="38100"/>
                    <a:pt x="37592" y="32131"/>
                    <a:pt x="39624" y="20066"/>
                  </a:cubicBezTo>
                  <a:cubicBezTo>
                    <a:pt x="39624" y="8001"/>
                    <a:pt x="31623" y="0"/>
                    <a:pt x="19812" y="0"/>
                  </a:cubicBezTo>
                  <a:cubicBezTo>
                    <a:pt x="9906" y="0"/>
                    <a:pt x="0" y="8001"/>
                    <a:pt x="2032" y="18034"/>
                  </a:cubicBezTo>
                  <a:cubicBezTo>
                    <a:pt x="2032" y="26035"/>
                    <a:pt x="9906" y="34163"/>
                    <a:pt x="13970" y="38100"/>
                  </a:cubicBezTo>
                  <a:close/>
                  <a:moveTo>
                    <a:pt x="19939" y="0"/>
                  </a:moveTo>
                  <a:cubicBezTo>
                    <a:pt x="25908" y="10033"/>
                    <a:pt x="33782" y="14097"/>
                    <a:pt x="33782" y="20066"/>
                  </a:cubicBezTo>
                  <a:cubicBezTo>
                    <a:pt x="31750" y="24130"/>
                    <a:pt x="25908" y="32131"/>
                    <a:pt x="19939" y="32131"/>
                  </a:cubicBezTo>
                  <a:cubicBezTo>
                    <a:pt x="16002" y="32131"/>
                    <a:pt x="8001" y="24130"/>
                    <a:pt x="8001" y="20066"/>
                  </a:cubicBezTo>
                  <a:cubicBezTo>
                    <a:pt x="8001" y="14097"/>
                    <a:pt x="13970" y="10033"/>
                    <a:pt x="1993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4" name="Group 336">
            <a:extLst>
              <a:ext uri="{FF2B5EF4-FFF2-40B4-BE49-F238E27FC236}">
                <a16:creationId xmlns:a16="http://schemas.microsoft.com/office/drawing/2014/main" id="{8429562E-C5FA-3C4F-C64E-325A94095E45}"/>
              </a:ext>
            </a:extLst>
          </p:cNvPr>
          <p:cNvGrpSpPr/>
          <p:nvPr/>
        </p:nvGrpSpPr>
        <p:grpSpPr>
          <a:xfrm>
            <a:off x="14374800" y="10093680"/>
            <a:ext cx="49140" cy="46440"/>
            <a:chOff x="0" y="0"/>
            <a:chExt cx="65520" cy="61920"/>
          </a:xfrm>
        </p:grpSpPr>
        <p:sp>
          <p:nvSpPr>
            <p:cNvPr id="195" name="Freeform 337">
              <a:extLst>
                <a:ext uri="{FF2B5EF4-FFF2-40B4-BE49-F238E27FC236}">
                  <a16:creationId xmlns:a16="http://schemas.microsoft.com/office/drawing/2014/main" id="{E0E0CD01-3135-25AC-BB52-837C93940D0F}"/>
                </a:ext>
              </a:extLst>
            </p:cNvPr>
            <p:cNvSpPr/>
            <p:nvPr/>
          </p:nvSpPr>
          <p:spPr>
            <a:xfrm>
              <a:off x="0" y="0"/>
              <a:ext cx="65532" cy="61976"/>
            </a:xfrm>
            <a:custGeom>
              <a:avLst/>
              <a:gdLst/>
              <a:ahLst/>
              <a:cxnLst/>
              <a:rect l="l" t="t" r="r" b="b"/>
              <a:pathLst>
                <a:path w="65532" h="61976">
                  <a:moveTo>
                    <a:pt x="31750" y="0"/>
                  </a:moveTo>
                  <a:cubicBezTo>
                    <a:pt x="17907" y="0"/>
                    <a:pt x="0" y="16002"/>
                    <a:pt x="0" y="29972"/>
                  </a:cubicBezTo>
                  <a:cubicBezTo>
                    <a:pt x="0" y="43942"/>
                    <a:pt x="17907" y="61976"/>
                    <a:pt x="31750" y="61976"/>
                  </a:cubicBezTo>
                  <a:cubicBezTo>
                    <a:pt x="47625" y="61976"/>
                    <a:pt x="65532" y="45974"/>
                    <a:pt x="65532" y="32004"/>
                  </a:cubicBezTo>
                  <a:cubicBezTo>
                    <a:pt x="65532" y="16002"/>
                    <a:pt x="47625" y="0"/>
                    <a:pt x="31750" y="0"/>
                  </a:cubicBezTo>
                  <a:close/>
                  <a:moveTo>
                    <a:pt x="13843" y="25908"/>
                  </a:moveTo>
                  <a:cubicBezTo>
                    <a:pt x="17780" y="21971"/>
                    <a:pt x="23749" y="13970"/>
                    <a:pt x="31750" y="11938"/>
                  </a:cubicBezTo>
                  <a:cubicBezTo>
                    <a:pt x="43688" y="9906"/>
                    <a:pt x="51562" y="17907"/>
                    <a:pt x="51562" y="31877"/>
                  </a:cubicBezTo>
                  <a:cubicBezTo>
                    <a:pt x="51562" y="43815"/>
                    <a:pt x="45593" y="49911"/>
                    <a:pt x="33655" y="49911"/>
                  </a:cubicBezTo>
                  <a:cubicBezTo>
                    <a:pt x="19812" y="49911"/>
                    <a:pt x="13843" y="43942"/>
                    <a:pt x="13843" y="259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6" name="Group 338">
            <a:extLst>
              <a:ext uri="{FF2B5EF4-FFF2-40B4-BE49-F238E27FC236}">
                <a16:creationId xmlns:a16="http://schemas.microsoft.com/office/drawing/2014/main" id="{1A5E2A41-C971-EBA6-DE15-9E76AD43D1AD}"/>
              </a:ext>
            </a:extLst>
          </p:cNvPr>
          <p:cNvGrpSpPr/>
          <p:nvPr/>
        </p:nvGrpSpPr>
        <p:grpSpPr>
          <a:xfrm>
            <a:off x="14374800" y="9750780"/>
            <a:ext cx="49140" cy="48060"/>
            <a:chOff x="0" y="0"/>
            <a:chExt cx="65520" cy="64080"/>
          </a:xfrm>
        </p:grpSpPr>
        <p:sp>
          <p:nvSpPr>
            <p:cNvPr id="197" name="Freeform 339">
              <a:extLst>
                <a:ext uri="{FF2B5EF4-FFF2-40B4-BE49-F238E27FC236}">
                  <a16:creationId xmlns:a16="http://schemas.microsoft.com/office/drawing/2014/main" id="{A855520F-A883-9967-266C-E54711144070}"/>
                </a:ext>
              </a:extLst>
            </p:cNvPr>
            <p:cNvSpPr/>
            <p:nvPr/>
          </p:nvSpPr>
          <p:spPr>
            <a:xfrm>
              <a:off x="0" y="0"/>
              <a:ext cx="65532" cy="64135"/>
            </a:xfrm>
            <a:custGeom>
              <a:avLst/>
              <a:gdLst/>
              <a:ahLst/>
              <a:cxnLst/>
              <a:rect l="l" t="t" r="r" b="b"/>
              <a:pathLst>
                <a:path w="65532" h="64135">
                  <a:moveTo>
                    <a:pt x="33782" y="64135"/>
                  </a:moveTo>
                  <a:cubicBezTo>
                    <a:pt x="45720" y="64135"/>
                    <a:pt x="65532" y="44069"/>
                    <a:pt x="65532" y="32131"/>
                  </a:cubicBezTo>
                  <a:cubicBezTo>
                    <a:pt x="65532" y="18034"/>
                    <a:pt x="47625" y="0"/>
                    <a:pt x="31750" y="0"/>
                  </a:cubicBezTo>
                  <a:cubicBezTo>
                    <a:pt x="17907" y="0"/>
                    <a:pt x="0" y="20066"/>
                    <a:pt x="0" y="32004"/>
                  </a:cubicBezTo>
                  <a:cubicBezTo>
                    <a:pt x="0" y="45974"/>
                    <a:pt x="19812" y="64008"/>
                    <a:pt x="33782" y="64008"/>
                  </a:cubicBezTo>
                  <a:close/>
                  <a:moveTo>
                    <a:pt x="27813" y="12065"/>
                  </a:moveTo>
                  <a:cubicBezTo>
                    <a:pt x="45720" y="12065"/>
                    <a:pt x="51689" y="20066"/>
                    <a:pt x="51689" y="32131"/>
                  </a:cubicBezTo>
                  <a:cubicBezTo>
                    <a:pt x="51689" y="44196"/>
                    <a:pt x="43688" y="50038"/>
                    <a:pt x="33782" y="50038"/>
                  </a:cubicBezTo>
                  <a:cubicBezTo>
                    <a:pt x="19939" y="50038"/>
                    <a:pt x="11938" y="44069"/>
                    <a:pt x="13970" y="29972"/>
                  </a:cubicBezTo>
                  <a:cubicBezTo>
                    <a:pt x="16002" y="21971"/>
                    <a:pt x="23876" y="16002"/>
                    <a:pt x="27813" y="119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8" name="Group 340">
            <a:extLst>
              <a:ext uri="{FF2B5EF4-FFF2-40B4-BE49-F238E27FC236}">
                <a16:creationId xmlns:a16="http://schemas.microsoft.com/office/drawing/2014/main" id="{DFB50254-A946-AF46-5CF4-1FC6EA3EA1DE}"/>
              </a:ext>
            </a:extLst>
          </p:cNvPr>
          <p:cNvGrpSpPr/>
          <p:nvPr/>
        </p:nvGrpSpPr>
        <p:grpSpPr>
          <a:xfrm>
            <a:off x="17361540" y="9261000"/>
            <a:ext cx="21600" cy="23760"/>
            <a:chOff x="0" y="0"/>
            <a:chExt cx="28800" cy="31680"/>
          </a:xfrm>
        </p:grpSpPr>
        <p:sp>
          <p:nvSpPr>
            <p:cNvPr id="199" name="Freeform 341">
              <a:extLst>
                <a:ext uri="{FF2B5EF4-FFF2-40B4-BE49-F238E27FC236}">
                  <a16:creationId xmlns:a16="http://schemas.microsoft.com/office/drawing/2014/main" id="{06C4AAA8-BC6C-68E1-43B6-EBD64CB88301}"/>
                </a:ext>
              </a:extLst>
            </p:cNvPr>
            <p:cNvSpPr/>
            <p:nvPr/>
          </p:nvSpPr>
          <p:spPr>
            <a:xfrm>
              <a:off x="0" y="0"/>
              <a:ext cx="28702" cy="31750"/>
            </a:xfrm>
            <a:custGeom>
              <a:avLst/>
              <a:gdLst/>
              <a:ahLst/>
              <a:cxnLst/>
              <a:rect l="l" t="t" r="r" b="b"/>
              <a:pathLst>
                <a:path w="28702" h="31750">
                  <a:moveTo>
                    <a:pt x="14351" y="31623"/>
                  </a:moveTo>
                  <a:cubicBezTo>
                    <a:pt x="20574" y="23749"/>
                    <a:pt x="28702" y="17780"/>
                    <a:pt x="28702" y="13843"/>
                  </a:cubicBezTo>
                  <a:cubicBezTo>
                    <a:pt x="28702" y="9906"/>
                    <a:pt x="20574" y="0"/>
                    <a:pt x="16510" y="0"/>
                  </a:cubicBezTo>
                  <a:cubicBezTo>
                    <a:pt x="10287" y="0"/>
                    <a:pt x="2032" y="7874"/>
                    <a:pt x="2032" y="11938"/>
                  </a:cubicBezTo>
                  <a:cubicBezTo>
                    <a:pt x="0" y="17907"/>
                    <a:pt x="8255" y="23876"/>
                    <a:pt x="14351" y="317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0" name="Group 342">
            <a:extLst>
              <a:ext uri="{FF2B5EF4-FFF2-40B4-BE49-F238E27FC236}">
                <a16:creationId xmlns:a16="http://schemas.microsoft.com/office/drawing/2014/main" id="{5EF55157-8FFA-3190-4478-7207630472B7}"/>
              </a:ext>
            </a:extLst>
          </p:cNvPr>
          <p:cNvGrpSpPr/>
          <p:nvPr/>
        </p:nvGrpSpPr>
        <p:grpSpPr>
          <a:xfrm>
            <a:off x="17717940" y="9256680"/>
            <a:ext cx="19440" cy="23760"/>
            <a:chOff x="0" y="0"/>
            <a:chExt cx="25920" cy="31680"/>
          </a:xfrm>
        </p:grpSpPr>
        <p:sp>
          <p:nvSpPr>
            <p:cNvPr id="201" name="Freeform 343">
              <a:extLst>
                <a:ext uri="{FF2B5EF4-FFF2-40B4-BE49-F238E27FC236}">
                  <a16:creationId xmlns:a16="http://schemas.microsoft.com/office/drawing/2014/main" id="{A8E6F98F-876F-0E7C-B231-F10DB85B4287}"/>
                </a:ext>
              </a:extLst>
            </p:cNvPr>
            <p:cNvSpPr/>
            <p:nvPr/>
          </p:nvSpPr>
          <p:spPr>
            <a:xfrm>
              <a:off x="0" y="0"/>
              <a:ext cx="25908" cy="31750"/>
            </a:xfrm>
            <a:custGeom>
              <a:avLst/>
              <a:gdLst/>
              <a:ahLst/>
              <a:cxnLst/>
              <a:rect l="l" t="t" r="r" b="b"/>
              <a:pathLst>
                <a:path w="25908" h="31750">
                  <a:moveTo>
                    <a:pt x="11938" y="0"/>
                  </a:moveTo>
                  <a:cubicBezTo>
                    <a:pt x="5969" y="9906"/>
                    <a:pt x="0" y="13843"/>
                    <a:pt x="0" y="19812"/>
                  </a:cubicBezTo>
                  <a:cubicBezTo>
                    <a:pt x="0" y="23749"/>
                    <a:pt x="8001" y="31750"/>
                    <a:pt x="11938" y="31750"/>
                  </a:cubicBezTo>
                  <a:cubicBezTo>
                    <a:pt x="17907" y="31750"/>
                    <a:pt x="23876" y="23876"/>
                    <a:pt x="25908" y="19812"/>
                  </a:cubicBezTo>
                  <a:cubicBezTo>
                    <a:pt x="25908" y="13843"/>
                    <a:pt x="17907" y="9906"/>
                    <a:pt x="1193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2" name="Group 344">
            <a:extLst>
              <a:ext uri="{FF2B5EF4-FFF2-40B4-BE49-F238E27FC236}">
                <a16:creationId xmlns:a16="http://schemas.microsoft.com/office/drawing/2014/main" id="{321494AA-9466-32F8-4F06-A69D035C97C3}"/>
              </a:ext>
            </a:extLst>
          </p:cNvPr>
          <p:cNvGrpSpPr/>
          <p:nvPr/>
        </p:nvGrpSpPr>
        <p:grpSpPr>
          <a:xfrm>
            <a:off x="14385600" y="10101240"/>
            <a:ext cx="28620" cy="29700"/>
            <a:chOff x="0" y="0"/>
            <a:chExt cx="38160" cy="39600"/>
          </a:xfrm>
        </p:grpSpPr>
        <p:sp>
          <p:nvSpPr>
            <p:cNvPr id="203" name="Freeform 345">
              <a:extLst>
                <a:ext uri="{FF2B5EF4-FFF2-40B4-BE49-F238E27FC236}">
                  <a16:creationId xmlns:a16="http://schemas.microsoft.com/office/drawing/2014/main" id="{CDEC0A96-993D-2A46-5B5C-2BFCB8661EA4}"/>
                </a:ext>
              </a:extLst>
            </p:cNvPr>
            <p:cNvSpPr/>
            <p:nvPr/>
          </p:nvSpPr>
          <p:spPr>
            <a:xfrm>
              <a:off x="0" y="0"/>
              <a:ext cx="38100" cy="39624"/>
            </a:xfrm>
            <a:custGeom>
              <a:avLst/>
              <a:gdLst/>
              <a:ahLst/>
              <a:cxnLst/>
              <a:rect l="l" t="t" r="r" b="b"/>
              <a:pathLst>
                <a:path w="38100" h="39624">
                  <a:moveTo>
                    <a:pt x="0" y="15875"/>
                  </a:moveTo>
                  <a:cubicBezTo>
                    <a:pt x="0" y="33655"/>
                    <a:pt x="5969" y="39624"/>
                    <a:pt x="20066" y="39624"/>
                  </a:cubicBezTo>
                  <a:cubicBezTo>
                    <a:pt x="32131" y="39624"/>
                    <a:pt x="38100" y="33655"/>
                    <a:pt x="38100" y="21844"/>
                  </a:cubicBezTo>
                  <a:cubicBezTo>
                    <a:pt x="38100" y="7874"/>
                    <a:pt x="30099" y="0"/>
                    <a:pt x="18034" y="2032"/>
                  </a:cubicBezTo>
                  <a:cubicBezTo>
                    <a:pt x="10033" y="3937"/>
                    <a:pt x="4064" y="11938"/>
                    <a:pt x="0" y="15875"/>
                  </a:cubicBezTo>
                  <a:close/>
                  <a:moveTo>
                    <a:pt x="20066" y="2032"/>
                  </a:moveTo>
                  <a:cubicBezTo>
                    <a:pt x="26035" y="9906"/>
                    <a:pt x="34163" y="15875"/>
                    <a:pt x="34163" y="19812"/>
                  </a:cubicBezTo>
                  <a:cubicBezTo>
                    <a:pt x="32131" y="25781"/>
                    <a:pt x="24130" y="31750"/>
                    <a:pt x="20066" y="35687"/>
                  </a:cubicBezTo>
                  <a:cubicBezTo>
                    <a:pt x="14097" y="31623"/>
                    <a:pt x="8001" y="25781"/>
                    <a:pt x="5969" y="19812"/>
                  </a:cubicBezTo>
                  <a:cubicBezTo>
                    <a:pt x="5969" y="15875"/>
                    <a:pt x="12065" y="9906"/>
                    <a:pt x="20066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4" name="Group 346">
            <a:extLst>
              <a:ext uri="{FF2B5EF4-FFF2-40B4-BE49-F238E27FC236}">
                <a16:creationId xmlns:a16="http://schemas.microsoft.com/office/drawing/2014/main" id="{59C310AB-214F-6F68-4469-5E7F05946B94}"/>
              </a:ext>
            </a:extLst>
          </p:cNvPr>
          <p:cNvGrpSpPr/>
          <p:nvPr/>
        </p:nvGrpSpPr>
        <p:grpSpPr>
          <a:xfrm>
            <a:off x="14384520" y="9759420"/>
            <a:ext cx="30240" cy="28620"/>
            <a:chOff x="0" y="0"/>
            <a:chExt cx="40320" cy="38160"/>
          </a:xfrm>
        </p:grpSpPr>
        <p:sp>
          <p:nvSpPr>
            <p:cNvPr id="205" name="Freeform 347">
              <a:extLst>
                <a:ext uri="{FF2B5EF4-FFF2-40B4-BE49-F238E27FC236}">
                  <a16:creationId xmlns:a16="http://schemas.microsoft.com/office/drawing/2014/main" id="{2767A4D4-43B8-28A5-3F4A-6170CBA755C5}"/>
                </a:ext>
              </a:extLst>
            </p:cNvPr>
            <p:cNvSpPr/>
            <p:nvPr/>
          </p:nvSpPr>
          <p:spPr>
            <a:xfrm>
              <a:off x="0" y="0"/>
              <a:ext cx="40386" cy="38100"/>
            </a:xfrm>
            <a:custGeom>
              <a:avLst/>
              <a:gdLst/>
              <a:ahLst/>
              <a:cxnLst/>
              <a:rect l="l" t="t" r="r" b="b"/>
              <a:pathLst>
                <a:path w="40386" h="38100">
                  <a:moveTo>
                    <a:pt x="16129" y="0"/>
                  </a:moveTo>
                  <a:cubicBezTo>
                    <a:pt x="12065" y="4064"/>
                    <a:pt x="4064" y="10033"/>
                    <a:pt x="2032" y="18034"/>
                  </a:cubicBezTo>
                  <a:cubicBezTo>
                    <a:pt x="0" y="32131"/>
                    <a:pt x="8001" y="38100"/>
                    <a:pt x="22225" y="38100"/>
                  </a:cubicBezTo>
                  <a:cubicBezTo>
                    <a:pt x="32258" y="38100"/>
                    <a:pt x="40386" y="32131"/>
                    <a:pt x="40386" y="20066"/>
                  </a:cubicBezTo>
                  <a:cubicBezTo>
                    <a:pt x="40386" y="8001"/>
                    <a:pt x="34290" y="0"/>
                    <a:pt x="16129" y="0"/>
                  </a:cubicBezTo>
                  <a:close/>
                  <a:moveTo>
                    <a:pt x="20193" y="38100"/>
                  </a:moveTo>
                  <a:cubicBezTo>
                    <a:pt x="14097" y="30099"/>
                    <a:pt x="8001" y="24130"/>
                    <a:pt x="8001" y="20066"/>
                  </a:cubicBezTo>
                  <a:cubicBezTo>
                    <a:pt x="8001" y="14097"/>
                    <a:pt x="16129" y="5969"/>
                    <a:pt x="22225" y="5969"/>
                  </a:cubicBezTo>
                  <a:cubicBezTo>
                    <a:pt x="26289" y="5969"/>
                    <a:pt x="36322" y="13970"/>
                    <a:pt x="36322" y="18034"/>
                  </a:cubicBezTo>
                  <a:cubicBezTo>
                    <a:pt x="34290" y="24003"/>
                    <a:pt x="28321" y="30099"/>
                    <a:pt x="20193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6" name="Group 348">
            <a:extLst>
              <a:ext uri="{FF2B5EF4-FFF2-40B4-BE49-F238E27FC236}">
                <a16:creationId xmlns:a16="http://schemas.microsoft.com/office/drawing/2014/main" id="{D484F422-A057-C77C-82D5-F1CAE51001A1}"/>
              </a:ext>
            </a:extLst>
          </p:cNvPr>
          <p:cNvGrpSpPr/>
          <p:nvPr/>
        </p:nvGrpSpPr>
        <p:grpSpPr>
          <a:xfrm>
            <a:off x="14389920" y="10102320"/>
            <a:ext cx="21060" cy="25920"/>
            <a:chOff x="0" y="0"/>
            <a:chExt cx="28080" cy="34560"/>
          </a:xfrm>
        </p:grpSpPr>
        <p:sp>
          <p:nvSpPr>
            <p:cNvPr id="207" name="Freeform 349">
              <a:extLst>
                <a:ext uri="{FF2B5EF4-FFF2-40B4-BE49-F238E27FC236}">
                  <a16:creationId xmlns:a16="http://schemas.microsoft.com/office/drawing/2014/main" id="{5F515E1A-A249-9DB6-3545-99EFC83BEF2C}"/>
                </a:ext>
              </a:extLst>
            </p:cNvPr>
            <p:cNvSpPr/>
            <p:nvPr/>
          </p:nvSpPr>
          <p:spPr>
            <a:xfrm>
              <a:off x="0" y="0"/>
              <a:ext cx="28194" cy="34544"/>
            </a:xfrm>
            <a:custGeom>
              <a:avLst/>
              <a:gdLst/>
              <a:ahLst/>
              <a:cxnLst/>
              <a:rect l="l" t="t" r="r" b="b"/>
              <a:pathLst>
                <a:path w="28194" h="34544">
                  <a:moveTo>
                    <a:pt x="14097" y="0"/>
                  </a:moveTo>
                  <a:cubicBezTo>
                    <a:pt x="5969" y="8128"/>
                    <a:pt x="0" y="14224"/>
                    <a:pt x="0" y="18288"/>
                  </a:cubicBezTo>
                  <a:cubicBezTo>
                    <a:pt x="2032" y="24384"/>
                    <a:pt x="8001" y="30480"/>
                    <a:pt x="14097" y="34544"/>
                  </a:cubicBezTo>
                  <a:cubicBezTo>
                    <a:pt x="18161" y="30480"/>
                    <a:pt x="26162" y="24384"/>
                    <a:pt x="28194" y="18288"/>
                  </a:cubicBezTo>
                  <a:cubicBezTo>
                    <a:pt x="28194" y="14224"/>
                    <a:pt x="20193" y="8128"/>
                    <a:pt x="140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8" name="Group 350">
            <a:extLst>
              <a:ext uri="{FF2B5EF4-FFF2-40B4-BE49-F238E27FC236}">
                <a16:creationId xmlns:a16="http://schemas.microsoft.com/office/drawing/2014/main" id="{DE3BB72F-D9B7-4A78-F50C-9287A0DB0002}"/>
              </a:ext>
            </a:extLst>
          </p:cNvPr>
          <p:cNvGrpSpPr/>
          <p:nvPr/>
        </p:nvGrpSpPr>
        <p:grpSpPr>
          <a:xfrm>
            <a:off x="14389920" y="9763740"/>
            <a:ext cx="21060" cy="23760"/>
            <a:chOff x="0" y="0"/>
            <a:chExt cx="28080" cy="31680"/>
          </a:xfrm>
        </p:grpSpPr>
        <p:sp>
          <p:nvSpPr>
            <p:cNvPr id="209" name="Freeform 351">
              <a:extLst>
                <a:ext uri="{FF2B5EF4-FFF2-40B4-BE49-F238E27FC236}">
                  <a16:creationId xmlns:a16="http://schemas.microsoft.com/office/drawing/2014/main" id="{F00426D5-EADE-AB03-F040-35D158026F4C}"/>
                </a:ext>
              </a:extLst>
            </p:cNvPr>
            <p:cNvSpPr/>
            <p:nvPr/>
          </p:nvSpPr>
          <p:spPr>
            <a:xfrm>
              <a:off x="0" y="0"/>
              <a:ext cx="28067" cy="31623"/>
            </a:xfrm>
            <a:custGeom>
              <a:avLst/>
              <a:gdLst/>
              <a:ahLst/>
              <a:cxnLst/>
              <a:rect l="l" t="t" r="r" b="b"/>
              <a:pathLst>
                <a:path w="28067" h="31623">
                  <a:moveTo>
                    <a:pt x="12065" y="31623"/>
                  </a:moveTo>
                  <a:cubicBezTo>
                    <a:pt x="20066" y="23749"/>
                    <a:pt x="26035" y="17780"/>
                    <a:pt x="28067" y="11938"/>
                  </a:cubicBezTo>
                  <a:cubicBezTo>
                    <a:pt x="28067" y="7874"/>
                    <a:pt x="18034" y="0"/>
                    <a:pt x="14097" y="0"/>
                  </a:cubicBezTo>
                  <a:cubicBezTo>
                    <a:pt x="8001" y="0"/>
                    <a:pt x="0" y="7874"/>
                    <a:pt x="0" y="13843"/>
                  </a:cubicBezTo>
                  <a:cubicBezTo>
                    <a:pt x="0" y="17780"/>
                    <a:pt x="5969" y="23749"/>
                    <a:pt x="12065" y="3162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0" name="Group 100">
            <a:extLst>
              <a:ext uri="{FF2B5EF4-FFF2-40B4-BE49-F238E27FC236}">
                <a16:creationId xmlns:a16="http://schemas.microsoft.com/office/drawing/2014/main" id="{3D8DDE2F-7597-CD78-39F4-219400D227CD}"/>
              </a:ext>
            </a:extLst>
          </p:cNvPr>
          <p:cNvGrpSpPr/>
          <p:nvPr/>
        </p:nvGrpSpPr>
        <p:grpSpPr>
          <a:xfrm>
            <a:off x="11620800" y="313194"/>
            <a:ext cx="6218640" cy="723060"/>
            <a:chOff x="0" y="0"/>
            <a:chExt cx="8291520" cy="964080"/>
          </a:xfrm>
        </p:grpSpPr>
        <p:sp>
          <p:nvSpPr>
            <p:cNvPr id="211" name="Freeform 101">
              <a:extLst>
                <a:ext uri="{FF2B5EF4-FFF2-40B4-BE49-F238E27FC236}">
                  <a16:creationId xmlns:a16="http://schemas.microsoft.com/office/drawing/2014/main" id="{66F09F68-5A55-4647-EEE3-4FDEBEC86846}"/>
                </a:ext>
              </a:extLst>
            </p:cNvPr>
            <p:cNvSpPr/>
            <p:nvPr/>
          </p:nvSpPr>
          <p:spPr>
            <a:xfrm>
              <a:off x="0" y="0"/>
              <a:ext cx="8291576" cy="964057"/>
            </a:xfrm>
            <a:custGeom>
              <a:avLst/>
              <a:gdLst/>
              <a:ahLst/>
              <a:cxnLst/>
              <a:rect l="l" t="t" r="r" b="b"/>
              <a:pathLst>
                <a:path w="8291576" h="964057">
                  <a:moveTo>
                    <a:pt x="8291576" y="0"/>
                  </a:moveTo>
                  <a:lnTo>
                    <a:pt x="0" y="0"/>
                  </a:lnTo>
                  <a:lnTo>
                    <a:pt x="0" y="964057"/>
                  </a:lnTo>
                  <a:lnTo>
                    <a:pt x="8291576" y="964057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212" name="Group 102">
            <a:extLst>
              <a:ext uri="{FF2B5EF4-FFF2-40B4-BE49-F238E27FC236}">
                <a16:creationId xmlns:a16="http://schemas.microsoft.com/office/drawing/2014/main" id="{499B7103-89EC-DB76-CA19-9460437113D5}"/>
              </a:ext>
            </a:extLst>
          </p:cNvPr>
          <p:cNvGrpSpPr/>
          <p:nvPr/>
        </p:nvGrpSpPr>
        <p:grpSpPr>
          <a:xfrm>
            <a:off x="17525160" y="313194"/>
            <a:ext cx="260820" cy="723060"/>
            <a:chOff x="0" y="0"/>
            <a:chExt cx="347760" cy="964080"/>
          </a:xfrm>
        </p:grpSpPr>
        <p:sp>
          <p:nvSpPr>
            <p:cNvPr id="213" name="Freeform 103">
              <a:extLst>
                <a:ext uri="{FF2B5EF4-FFF2-40B4-BE49-F238E27FC236}">
                  <a16:creationId xmlns:a16="http://schemas.microsoft.com/office/drawing/2014/main" id="{9460ABCD-E7BE-41B6-B831-C12AA46B31E8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4" name="Group 104">
            <a:extLst>
              <a:ext uri="{FF2B5EF4-FFF2-40B4-BE49-F238E27FC236}">
                <a16:creationId xmlns:a16="http://schemas.microsoft.com/office/drawing/2014/main" id="{91467BBB-AC3E-B3F6-00D9-35FF6E67D783}"/>
              </a:ext>
            </a:extLst>
          </p:cNvPr>
          <p:cNvGrpSpPr/>
          <p:nvPr/>
        </p:nvGrpSpPr>
        <p:grpSpPr>
          <a:xfrm rot="5400000">
            <a:off x="17432820" y="499494"/>
            <a:ext cx="935820" cy="349920"/>
            <a:chOff x="0" y="0"/>
            <a:chExt cx="1247760" cy="466560"/>
          </a:xfrm>
        </p:grpSpPr>
        <p:sp>
          <p:nvSpPr>
            <p:cNvPr id="215" name="Freeform 105">
              <a:extLst>
                <a:ext uri="{FF2B5EF4-FFF2-40B4-BE49-F238E27FC236}">
                  <a16:creationId xmlns:a16="http://schemas.microsoft.com/office/drawing/2014/main" id="{2CD86B72-9C20-1E82-F8B6-F8E0720F34CE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16" name="Group 106">
            <a:extLst>
              <a:ext uri="{FF2B5EF4-FFF2-40B4-BE49-F238E27FC236}">
                <a16:creationId xmlns:a16="http://schemas.microsoft.com/office/drawing/2014/main" id="{48022830-31BC-E2A1-59CC-AD7D9DFDA558}"/>
              </a:ext>
            </a:extLst>
          </p:cNvPr>
          <p:cNvGrpSpPr/>
          <p:nvPr/>
        </p:nvGrpSpPr>
        <p:grpSpPr>
          <a:xfrm rot="-10800000">
            <a:off x="11674800" y="313194"/>
            <a:ext cx="260820" cy="723060"/>
            <a:chOff x="0" y="0"/>
            <a:chExt cx="347760" cy="964080"/>
          </a:xfrm>
        </p:grpSpPr>
        <p:sp>
          <p:nvSpPr>
            <p:cNvPr id="217" name="Freeform 107">
              <a:extLst>
                <a:ext uri="{FF2B5EF4-FFF2-40B4-BE49-F238E27FC236}">
                  <a16:creationId xmlns:a16="http://schemas.microsoft.com/office/drawing/2014/main" id="{DBC6BE0E-19DE-6C40-A58F-5FD45CE07D9D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8" name="Group 108">
            <a:extLst>
              <a:ext uri="{FF2B5EF4-FFF2-40B4-BE49-F238E27FC236}">
                <a16:creationId xmlns:a16="http://schemas.microsoft.com/office/drawing/2014/main" id="{36F40507-C179-6CD3-5512-588ABA6FEF02}"/>
              </a:ext>
            </a:extLst>
          </p:cNvPr>
          <p:cNvGrpSpPr/>
          <p:nvPr/>
        </p:nvGrpSpPr>
        <p:grpSpPr>
          <a:xfrm rot="-5400000">
            <a:off x="11091060" y="500034"/>
            <a:ext cx="935820" cy="349920"/>
            <a:chOff x="0" y="0"/>
            <a:chExt cx="1247760" cy="466560"/>
          </a:xfrm>
        </p:grpSpPr>
        <p:sp>
          <p:nvSpPr>
            <p:cNvPr id="219" name="Freeform 109">
              <a:extLst>
                <a:ext uri="{FF2B5EF4-FFF2-40B4-BE49-F238E27FC236}">
                  <a16:creationId xmlns:a16="http://schemas.microsoft.com/office/drawing/2014/main" id="{5AC2E0DC-CAE7-50D4-E6B7-AB7D9D5A0D24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20" name="Group 110">
            <a:extLst>
              <a:ext uri="{FF2B5EF4-FFF2-40B4-BE49-F238E27FC236}">
                <a16:creationId xmlns:a16="http://schemas.microsoft.com/office/drawing/2014/main" id="{F5FD285B-5393-4A85-BDB1-563FDC8342CE}"/>
              </a:ext>
            </a:extLst>
          </p:cNvPr>
          <p:cNvGrpSpPr/>
          <p:nvPr/>
        </p:nvGrpSpPr>
        <p:grpSpPr>
          <a:xfrm>
            <a:off x="12547440" y="240834"/>
            <a:ext cx="857520" cy="867780"/>
            <a:chOff x="0" y="0"/>
            <a:chExt cx="1143360" cy="1157040"/>
          </a:xfrm>
        </p:grpSpPr>
        <p:sp>
          <p:nvSpPr>
            <p:cNvPr id="221" name="Freeform 111">
              <a:extLst>
                <a:ext uri="{FF2B5EF4-FFF2-40B4-BE49-F238E27FC236}">
                  <a16:creationId xmlns:a16="http://schemas.microsoft.com/office/drawing/2014/main" id="{21686C4E-C0EC-136C-6518-1C012C74AA79}"/>
                </a:ext>
              </a:extLst>
            </p:cNvPr>
            <p:cNvSpPr/>
            <p:nvPr/>
          </p:nvSpPr>
          <p:spPr>
            <a:xfrm>
              <a:off x="127" y="127"/>
              <a:ext cx="1143254" cy="1156843"/>
            </a:xfrm>
            <a:custGeom>
              <a:avLst/>
              <a:gdLst/>
              <a:ahLst/>
              <a:cxnLst/>
              <a:rect l="l" t="t" r="r" b="b"/>
              <a:pathLst>
                <a:path w="1143254" h="1156843">
                  <a:moveTo>
                    <a:pt x="122936" y="0"/>
                  </a:moveTo>
                  <a:lnTo>
                    <a:pt x="0" y="120015"/>
                  </a:lnTo>
                  <a:lnTo>
                    <a:pt x="1020318" y="1156843"/>
                  </a:lnTo>
                  <a:lnTo>
                    <a:pt x="1143254" y="1036701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2" name="Group 112">
            <a:extLst>
              <a:ext uri="{FF2B5EF4-FFF2-40B4-BE49-F238E27FC236}">
                <a16:creationId xmlns:a16="http://schemas.microsoft.com/office/drawing/2014/main" id="{E1F2F160-5C8C-ABAB-7674-9408ECC63FC6}"/>
              </a:ext>
            </a:extLst>
          </p:cNvPr>
          <p:cNvGrpSpPr/>
          <p:nvPr/>
        </p:nvGrpSpPr>
        <p:grpSpPr>
          <a:xfrm>
            <a:off x="12542040" y="246234"/>
            <a:ext cx="867780" cy="857520"/>
            <a:chOff x="0" y="0"/>
            <a:chExt cx="1157040" cy="1143360"/>
          </a:xfrm>
        </p:grpSpPr>
        <p:sp>
          <p:nvSpPr>
            <p:cNvPr id="223" name="Freeform 113">
              <a:extLst>
                <a:ext uri="{FF2B5EF4-FFF2-40B4-BE49-F238E27FC236}">
                  <a16:creationId xmlns:a16="http://schemas.microsoft.com/office/drawing/2014/main" id="{3E800F50-65E6-B762-15D0-F989270DDD97}"/>
                </a:ext>
              </a:extLst>
            </p:cNvPr>
            <p:cNvSpPr/>
            <p:nvPr/>
          </p:nvSpPr>
          <p:spPr>
            <a:xfrm>
              <a:off x="127" y="127"/>
              <a:ext cx="1156843" cy="1143254"/>
            </a:xfrm>
            <a:custGeom>
              <a:avLst/>
              <a:gdLst/>
              <a:ahLst/>
              <a:cxnLst/>
              <a:rect l="l" t="t" r="r" b="b"/>
              <a:pathLst>
                <a:path w="1156843" h="1143254">
                  <a:moveTo>
                    <a:pt x="1036701" y="0"/>
                  </a:moveTo>
                  <a:lnTo>
                    <a:pt x="0" y="1023112"/>
                  </a:lnTo>
                  <a:lnTo>
                    <a:pt x="120142" y="1143254"/>
                  </a:lnTo>
                  <a:lnTo>
                    <a:pt x="1156843" y="122936"/>
                  </a:lnTo>
                  <a:lnTo>
                    <a:pt x="1036701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4" name="Group 114">
            <a:extLst>
              <a:ext uri="{FF2B5EF4-FFF2-40B4-BE49-F238E27FC236}">
                <a16:creationId xmlns:a16="http://schemas.microsoft.com/office/drawing/2014/main" id="{4D9491D8-FD26-1A1D-BE93-4EEA1CDE7843}"/>
              </a:ext>
            </a:extLst>
          </p:cNvPr>
          <p:cNvGrpSpPr/>
          <p:nvPr/>
        </p:nvGrpSpPr>
        <p:grpSpPr>
          <a:xfrm>
            <a:off x="12908160" y="129054"/>
            <a:ext cx="136080" cy="1091880"/>
            <a:chOff x="0" y="0"/>
            <a:chExt cx="181440" cy="1455840"/>
          </a:xfrm>
        </p:grpSpPr>
        <p:sp>
          <p:nvSpPr>
            <p:cNvPr id="225" name="Freeform 115">
              <a:extLst>
                <a:ext uri="{FF2B5EF4-FFF2-40B4-BE49-F238E27FC236}">
                  <a16:creationId xmlns:a16="http://schemas.microsoft.com/office/drawing/2014/main" id="{FFE6BF46-837C-FAFA-8B6E-A64F9993DCFA}"/>
                </a:ext>
              </a:extLst>
            </p:cNvPr>
            <p:cNvSpPr/>
            <p:nvPr/>
          </p:nvSpPr>
          <p:spPr>
            <a:xfrm>
              <a:off x="0" y="0"/>
              <a:ext cx="181483" cy="1455801"/>
            </a:xfrm>
            <a:custGeom>
              <a:avLst/>
              <a:gdLst/>
              <a:ahLst/>
              <a:cxnLst/>
              <a:rect l="l" t="t" r="r" b="b"/>
              <a:pathLst>
                <a:path w="181483" h="1455801">
                  <a:moveTo>
                    <a:pt x="11176" y="0"/>
                  </a:moveTo>
                  <a:lnTo>
                    <a:pt x="0" y="1453007"/>
                  </a:lnTo>
                  <a:lnTo>
                    <a:pt x="170307" y="1455801"/>
                  </a:lnTo>
                  <a:lnTo>
                    <a:pt x="181483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6" name="Group 116">
            <a:extLst>
              <a:ext uri="{FF2B5EF4-FFF2-40B4-BE49-F238E27FC236}">
                <a16:creationId xmlns:a16="http://schemas.microsoft.com/office/drawing/2014/main" id="{7BA4326E-EBBB-AA8C-4CEF-70B010261FDE}"/>
              </a:ext>
            </a:extLst>
          </p:cNvPr>
          <p:cNvGrpSpPr/>
          <p:nvPr/>
        </p:nvGrpSpPr>
        <p:grpSpPr>
          <a:xfrm>
            <a:off x="12430260" y="606954"/>
            <a:ext cx="1091880" cy="136080"/>
            <a:chOff x="0" y="0"/>
            <a:chExt cx="1455840" cy="181440"/>
          </a:xfrm>
        </p:grpSpPr>
        <p:sp>
          <p:nvSpPr>
            <p:cNvPr id="227" name="Freeform 117">
              <a:extLst>
                <a:ext uri="{FF2B5EF4-FFF2-40B4-BE49-F238E27FC236}">
                  <a16:creationId xmlns:a16="http://schemas.microsoft.com/office/drawing/2014/main" id="{6BF1ED14-8A35-6515-7DFF-0823E7A387D3}"/>
                </a:ext>
              </a:extLst>
            </p:cNvPr>
            <p:cNvSpPr/>
            <p:nvPr/>
          </p:nvSpPr>
          <p:spPr>
            <a:xfrm>
              <a:off x="0" y="0"/>
              <a:ext cx="1455801" cy="181483"/>
            </a:xfrm>
            <a:custGeom>
              <a:avLst/>
              <a:gdLst/>
              <a:ahLst/>
              <a:cxnLst/>
              <a:rect l="l" t="t" r="r" b="b"/>
              <a:pathLst>
                <a:path w="1455801" h="181483">
                  <a:moveTo>
                    <a:pt x="2794" y="0"/>
                  </a:moveTo>
                  <a:lnTo>
                    <a:pt x="0" y="170307"/>
                  </a:lnTo>
                  <a:lnTo>
                    <a:pt x="1453007" y="181483"/>
                  </a:lnTo>
                  <a:lnTo>
                    <a:pt x="1455801" y="11176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8" name="Group 118">
            <a:extLst>
              <a:ext uri="{FF2B5EF4-FFF2-40B4-BE49-F238E27FC236}">
                <a16:creationId xmlns:a16="http://schemas.microsoft.com/office/drawing/2014/main" id="{FDB1750A-BC52-CB6A-1C7E-29EE60D2FF60}"/>
              </a:ext>
            </a:extLst>
          </p:cNvPr>
          <p:cNvGrpSpPr/>
          <p:nvPr/>
        </p:nvGrpSpPr>
        <p:grpSpPr>
          <a:xfrm>
            <a:off x="12692160" y="390954"/>
            <a:ext cx="568080" cy="568080"/>
            <a:chOff x="0" y="0"/>
            <a:chExt cx="757440" cy="757440"/>
          </a:xfrm>
        </p:grpSpPr>
        <p:sp>
          <p:nvSpPr>
            <p:cNvPr id="229" name="Freeform 119">
              <a:extLst>
                <a:ext uri="{FF2B5EF4-FFF2-40B4-BE49-F238E27FC236}">
                  <a16:creationId xmlns:a16="http://schemas.microsoft.com/office/drawing/2014/main" id="{07326B03-FB70-E5A4-790F-4D9EAA8F26DA}"/>
                </a:ext>
              </a:extLst>
            </p:cNvPr>
            <p:cNvSpPr/>
            <p:nvPr/>
          </p:nvSpPr>
          <p:spPr>
            <a:xfrm>
              <a:off x="0" y="0"/>
              <a:ext cx="757428" cy="757428"/>
            </a:xfrm>
            <a:custGeom>
              <a:avLst/>
              <a:gdLst/>
              <a:ahLst/>
              <a:cxnLst/>
              <a:rect l="l" t="t" r="r" b="b"/>
              <a:pathLst>
                <a:path w="757428" h="757428">
                  <a:moveTo>
                    <a:pt x="377317" y="0"/>
                  </a:moveTo>
                  <a:cubicBezTo>
                    <a:pt x="167640" y="0"/>
                    <a:pt x="0" y="167640"/>
                    <a:pt x="0" y="377317"/>
                  </a:cubicBezTo>
                  <a:cubicBezTo>
                    <a:pt x="0" y="586994"/>
                    <a:pt x="167640" y="757428"/>
                    <a:pt x="377317" y="757428"/>
                  </a:cubicBezTo>
                  <a:cubicBezTo>
                    <a:pt x="586994" y="757428"/>
                    <a:pt x="757428" y="586994"/>
                    <a:pt x="757428" y="377317"/>
                  </a:cubicBezTo>
                  <a:cubicBezTo>
                    <a:pt x="757428" y="167640"/>
                    <a:pt x="586994" y="0"/>
                    <a:pt x="37731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0" name="Group 120">
            <a:extLst>
              <a:ext uri="{FF2B5EF4-FFF2-40B4-BE49-F238E27FC236}">
                <a16:creationId xmlns:a16="http://schemas.microsoft.com/office/drawing/2014/main" id="{E53ACD3E-BC8D-0C8F-5FB4-B206E86E382B}"/>
              </a:ext>
            </a:extLst>
          </p:cNvPr>
          <p:cNvGrpSpPr/>
          <p:nvPr/>
        </p:nvGrpSpPr>
        <p:grpSpPr>
          <a:xfrm>
            <a:off x="12810420" y="509214"/>
            <a:ext cx="331020" cy="331020"/>
            <a:chOff x="0" y="0"/>
            <a:chExt cx="441360" cy="441360"/>
          </a:xfrm>
        </p:grpSpPr>
        <p:sp>
          <p:nvSpPr>
            <p:cNvPr id="231" name="Freeform 121">
              <a:extLst>
                <a:ext uri="{FF2B5EF4-FFF2-40B4-BE49-F238E27FC236}">
                  <a16:creationId xmlns:a16="http://schemas.microsoft.com/office/drawing/2014/main" id="{CB84E51D-2178-2DDA-5158-745C7866726B}"/>
                </a:ext>
              </a:extLst>
            </p:cNvPr>
            <p:cNvSpPr/>
            <p:nvPr/>
          </p:nvSpPr>
          <p:spPr>
            <a:xfrm>
              <a:off x="127" y="127"/>
              <a:ext cx="441198" cy="441198"/>
            </a:xfrm>
            <a:custGeom>
              <a:avLst/>
              <a:gdLst/>
              <a:ahLst/>
              <a:cxnLst/>
              <a:rect l="l" t="t" r="r" b="b"/>
              <a:pathLst>
                <a:path w="441198" h="441198">
                  <a:moveTo>
                    <a:pt x="220599" y="0"/>
                  </a:moveTo>
                  <a:cubicBezTo>
                    <a:pt x="97663" y="0"/>
                    <a:pt x="0" y="97663"/>
                    <a:pt x="0" y="220599"/>
                  </a:cubicBezTo>
                  <a:cubicBezTo>
                    <a:pt x="0" y="343535"/>
                    <a:pt x="97663" y="441198"/>
                    <a:pt x="220599" y="441198"/>
                  </a:cubicBezTo>
                  <a:cubicBezTo>
                    <a:pt x="343535" y="441198"/>
                    <a:pt x="441198" y="343535"/>
                    <a:pt x="441198" y="220599"/>
                  </a:cubicBezTo>
                  <a:cubicBezTo>
                    <a:pt x="441198" y="97663"/>
                    <a:pt x="343408" y="0"/>
                    <a:pt x="220599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32" name="Group 122">
            <a:extLst>
              <a:ext uri="{FF2B5EF4-FFF2-40B4-BE49-F238E27FC236}">
                <a16:creationId xmlns:a16="http://schemas.microsoft.com/office/drawing/2014/main" id="{E1E94E56-1784-A554-EE06-34E04AB611BB}"/>
              </a:ext>
            </a:extLst>
          </p:cNvPr>
          <p:cNvGrpSpPr/>
          <p:nvPr/>
        </p:nvGrpSpPr>
        <p:grpSpPr>
          <a:xfrm>
            <a:off x="12363300" y="62094"/>
            <a:ext cx="1225800" cy="1225800"/>
            <a:chOff x="0" y="0"/>
            <a:chExt cx="1634400" cy="1634400"/>
          </a:xfrm>
        </p:grpSpPr>
        <p:sp>
          <p:nvSpPr>
            <p:cNvPr id="233" name="Freeform 123">
              <a:extLst>
                <a:ext uri="{FF2B5EF4-FFF2-40B4-BE49-F238E27FC236}">
                  <a16:creationId xmlns:a16="http://schemas.microsoft.com/office/drawing/2014/main" id="{F45A24E0-3790-1F61-B363-2D6EBDF8ED57}"/>
                </a:ext>
              </a:extLst>
            </p:cNvPr>
            <p:cNvSpPr/>
            <p:nvPr/>
          </p:nvSpPr>
          <p:spPr>
            <a:xfrm>
              <a:off x="0" y="-1651"/>
              <a:ext cx="1637665" cy="1640967"/>
            </a:xfrm>
            <a:custGeom>
              <a:avLst/>
              <a:gdLst/>
              <a:ahLst/>
              <a:cxnLst/>
              <a:rect l="l" t="t" r="r" b="b"/>
              <a:pathLst>
                <a:path w="1637665" h="1640967">
                  <a:moveTo>
                    <a:pt x="0" y="818896"/>
                  </a:moveTo>
                  <a:cubicBezTo>
                    <a:pt x="0" y="368681"/>
                    <a:pt x="364109" y="3302"/>
                    <a:pt x="814197" y="1651"/>
                  </a:cubicBezTo>
                  <a:cubicBezTo>
                    <a:pt x="1264285" y="0"/>
                    <a:pt x="1631061" y="362712"/>
                    <a:pt x="1634363" y="812927"/>
                  </a:cubicBezTo>
                  <a:cubicBezTo>
                    <a:pt x="1637665" y="1263142"/>
                    <a:pt x="1276223" y="1631061"/>
                    <a:pt x="826135" y="1636014"/>
                  </a:cubicBezTo>
                  <a:cubicBezTo>
                    <a:pt x="376047" y="1640967"/>
                    <a:pt x="6604" y="1280795"/>
                    <a:pt x="127" y="830707"/>
                  </a:cubicBezTo>
                  <a:close/>
                  <a:moveTo>
                    <a:pt x="153035" y="830707"/>
                  </a:moveTo>
                  <a:cubicBezTo>
                    <a:pt x="153035" y="1196721"/>
                    <a:pt x="448945" y="1493774"/>
                    <a:pt x="814959" y="1495044"/>
                  </a:cubicBezTo>
                  <a:cubicBezTo>
                    <a:pt x="1180973" y="1496314"/>
                    <a:pt x="1479042" y="1201547"/>
                    <a:pt x="1481709" y="835533"/>
                  </a:cubicBezTo>
                  <a:cubicBezTo>
                    <a:pt x="1484376" y="469519"/>
                    <a:pt x="1190371" y="158496"/>
                    <a:pt x="824484" y="154559"/>
                  </a:cubicBezTo>
                  <a:cubicBezTo>
                    <a:pt x="458597" y="150622"/>
                    <a:pt x="158242" y="443230"/>
                    <a:pt x="152908" y="809244"/>
                  </a:cubicBezTo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4" name="Group 4">
            <a:extLst>
              <a:ext uri="{FF2B5EF4-FFF2-40B4-BE49-F238E27FC236}">
                <a16:creationId xmlns:a16="http://schemas.microsoft.com/office/drawing/2014/main" id="{6393A468-DEC1-9435-32C7-78E500E02EE9}"/>
              </a:ext>
            </a:extLst>
          </p:cNvPr>
          <p:cNvGrpSpPr/>
          <p:nvPr/>
        </p:nvGrpSpPr>
        <p:grpSpPr>
          <a:xfrm>
            <a:off x="23587" y="9239928"/>
            <a:ext cx="663120" cy="857520"/>
            <a:chOff x="0" y="0"/>
            <a:chExt cx="884160" cy="1143360"/>
          </a:xfrm>
        </p:grpSpPr>
        <p:sp>
          <p:nvSpPr>
            <p:cNvPr id="235" name="Freeform 5">
              <a:extLst>
                <a:ext uri="{FF2B5EF4-FFF2-40B4-BE49-F238E27FC236}">
                  <a16:creationId xmlns:a16="http://schemas.microsoft.com/office/drawing/2014/main" id="{4088AB33-1E1A-0A05-B814-C85AE9CBAA5D}"/>
                </a:ext>
              </a:extLst>
            </p:cNvPr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6" name="Group 6">
            <a:extLst>
              <a:ext uri="{FF2B5EF4-FFF2-40B4-BE49-F238E27FC236}">
                <a16:creationId xmlns:a16="http://schemas.microsoft.com/office/drawing/2014/main" id="{FB2BE410-CBE8-E593-2C38-39B99CC1DEF2}"/>
              </a:ext>
            </a:extLst>
          </p:cNvPr>
          <p:cNvGrpSpPr/>
          <p:nvPr/>
        </p:nvGrpSpPr>
        <p:grpSpPr>
          <a:xfrm>
            <a:off x="1675447" y="9246408"/>
            <a:ext cx="672300" cy="844020"/>
            <a:chOff x="0" y="0"/>
            <a:chExt cx="896400" cy="1125360"/>
          </a:xfrm>
        </p:grpSpPr>
        <p:sp>
          <p:nvSpPr>
            <p:cNvPr id="237" name="Freeform 7">
              <a:extLst>
                <a:ext uri="{FF2B5EF4-FFF2-40B4-BE49-F238E27FC236}">
                  <a16:creationId xmlns:a16="http://schemas.microsoft.com/office/drawing/2014/main" id="{DC49FF28-388A-053F-98E9-86F1F0DF05DC}"/>
                </a:ext>
              </a:extLst>
            </p:cNvPr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8" name="Group 8">
            <a:extLst>
              <a:ext uri="{FF2B5EF4-FFF2-40B4-BE49-F238E27FC236}">
                <a16:creationId xmlns:a16="http://schemas.microsoft.com/office/drawing/2014/main" id="{D41CEB0E-994B-4976-9B3B-CAB0B85EEEBE}"/>
              </a:ext>
            </a:extLst>
          </p:cNvPr>
          <p:cNvGrpSpPr/>
          <p:nvPr/>
        </p:nvGrpSpPr>
        <p:grpSpPr>
          <a:xfrm>
            <a:off x="745567" y="9217248"/>
            <a:ext cx="893700" cy="419580"/>
            <a:chOff x="0" y="0"/>
            <a:chExt cx="1191600" cy="559440"/>
          </a:xfrm>
        </p:grpSpPr>
        <p:sp>
          <p:nvSpPr>
            <p:cNvPr id="239" name="Freeform 9">
              <a:extLst>
                <a:ext uri="{FF2B5EF4-FFF2-40B4-BE49-F238E27FC236}">
                  <a16:creationId xmlns:a16="http://schemas.microsoft.com/office/drawing/2014/main" id="{B2E08F29-309E-5092-6C32-A8840002FAC0}"/>
                </a:ext>
              </a:extLst>
            </p:cNvPr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40" name="Group 10">
            <a:extLst>
              <a:ext uri="{FF2B5EF4-FFF2-40B4-BE49-F238E27FC236}">
                <a16:creationId xmlns:a16="http://schemas.microsoft.com/office/drawing/2014/main" id="{9EE37E06-E7FD-2170-736C-19AC943F8B06}"/>
              </a:ext>
            </a:extLst>
          </p:cNvPr>
          <p:cNvGrpSpPr/>
          <p:nvPr/>
        </p:nvGrpSpPr>
        <p:grpSpPr>
          <a:xfrm>
            <a:off x="833587" y="8594628"/>
            <a:ext cx="701460" cy="704160"/>
            <a:chOff x="0" y="0"/>
            <a:chExt cx="935280" cy="938880"/>
          </a:xfrm>
        </p:grpSpPr>
        <p:sp>
          <p:nvSpPr>
            <p:cNvPr id="241" name="Freeform 11">
              <a:extLst>
                <a:ext uri="{FF2B5EF4-FFF2-40B4-BE49-F238E27FC236}">
                  <a16:creationId xmlns:a16="http://schemas.microsoft.com/office/drawing/2014/main" id="{461F29C3-050A-198C-F1EF-26E2D9B8128E}"/>
                </a:ext>
              </a:extLst>
            </p:cNvPr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2" name="Group 12">
            <a:extLst>
              <a:ext uri="{FF2B5EF4-FFF2-40B4-BE49-F238E27FC236}">
                <a16:creationId xmlns:a16="http://schemas.microsoft.com/office/drawing/2014/main" id="{4B4963DB-8988-19C2-1454-81FB28CDB7EE}"/>
              </a:ext>
            </a:extLst>
          </p:cNvPr>
          <p:cNvGrpSpPr/>
          <p:nvPr/>
        </p:nvGrpSpPr>
        <p:grpSpPr>
          <a:xfrm>
            <a:off x="621367" y="9108708"/>
            <a:ext cx="942840" cy="629640"/>
            <a:chOff x="0" y="0"/>
            <a:chExt cx="1257120" cy="839520"/>
          </a:xfrm>
        </p:grpSpPr>
        <p:sp>
          <p:nvSpPr>
            <p:cNvPr id="243" name="Freeform 13">
              <a:extLst>
                <a:ext uri="{FF2B5EF4-FFF2-40B4-BE49-F238E27FC236}">
                  <a16:creationId xmlns:a16="http://schemas.microsoft.com/office/drawing/2014/main" id="{49640804-823B-D6C4-D6EE-8ACD4EDC7FB2}"/>
                </a:ext>
              </a:extLst>
            </p:cNvPr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4" name="Group 14">
            <a:extLst>
              <a:ext uri="{FF2B5EF4-FFF2-40B4-BE49-F238E27FC236}">
                <a16:creationId xmlns:a16="http://schemas.microsoft.com/office/drawing/2014/main" id="{5AB7A049-FDB7-0A40-D120-8B372B31B7F0}"/>
              </a:ext>
            </a:extLst>
          </p:cNvPr>
          <p:cNvGrpSpPr/>
          <p:nvPr/>
        </p:nvGrpSpPr>
        <p:grpSpPr>
          <a:xfrm>
            <a:off x="1835287" y="10025088"/>
            <a:ext cx="616140" cy="241380"/>
            <a:chOff x="0" y="0"/>
            <a:chExt cx="821520" cy="321840"/>
          </a:xfrm>
        </p:grpSpPr>
        <p:sp>
          <p:nvSpPr>
            <p:cNvPr id="245" name="Freeform 15">
              <a:extLst>
                <a:ext uri="{FF2B5EF4-FFF2-40B4-BE49-F238E27FC236}">
                  <a16:creationId xmlns:a16="http://schemas.microsoft.com/office/drawing/2014/main" id="{B4C82A2C-8744-FE8C-DB3F-3D82E77146E0}"/>
                </a:ext>
              </a:extLst>
            </p:cNvPr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6" name="Group 16">
            <a:extLst>
              <a:ext uri="{FF2B5EF4-FFF2-40B4-BE49-F238E27FC236}">
                <a16:creationId xmlns:a16="http://schemas.microsoft.com/office/drawing/2014/main" id="{BDD8E8E1-F77C-592A-6427-160B2222BEC6}"/>
              </a:ext>
            </a:extLst>
          </p:cNvPr>
          <p:cNvGrpSpPr/>
          <p:nvPr/>
        </p:nvGrpSpPr>
        <p:grpSpPr>
          <a:xfrm>
            <a:off x="1469707" y="9122208"/>
            <a:ext cx="286740" cy="609120"/>
            <a:chOff x="0" y="0"/>
            <a:chExt cx="382320" cy="812160"/>
          </a:xfrm>
        </p:grpSpPr>
        <p:sp>
          <p:nvSpPr>
            <p:cNvPr id="247" name="Freeform 17">
              <a:extLst>
                <a:ext uri="{FF2B5EF4-FFF2-40B4-BE49-F238E27FC236}">
                  <a16:creationId xmlns:a16="http://schemas.microsoft.com/office/drawing/2014/main" id="{1F59061E-A875-3E26-A2B2-B5DA2E6305BF}"/>
                </a:ext>
              </a:extLst>
            </p:cNvPr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8" name="Group 18">
            <a:extLst>
              <a:ext uri="{FF2B5EF4-FFF2-40B4-BE49-F238E27FC236}">
                <a16:creationId xmlns:a16="http://schemas.microsoft.com/office/drawing/2014/main" id="{174D7922-84BB-34C5-05D8-FC1C21F28344}"/>
              </a:ext>
            </a:extLst>
          </p:cNvPr>
          <p:cNvGrpSpPr/>
          <p:nvPr/>
        </p:nvGrpSpPr>
        <p:grpSpPr>
          <a:xfrm>
            <a:off x="-50933" y="10031568"/>
            <a:ext cx="584280" cy="176040"/>
            <a:chOff x="0" y="0"/>
            <a:chExt cx="779040" cy="234720"/>
          </a:xfrm>
        </p:grpSpPr>
        <p:sp>
          <p:nvSpPr>
            <p:cNvPr id="249" name="Freeform 19">
              <a:extLst>
                <a:ext uri="{FF2B5EF4-FFF2-40B4-BE49-F238E27FC236}">
                  <a16:creationId xmlns:a16="http://schemas.microsoft.com/office/drawing/2014/main" id="{1F1C9B37-02DC-2EF9-C80D-E780DC945707}"/>
                </a:ext>
              </a:extLst>
            </p:cNvPr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0" name="Group 20">
            <a:extLst>
              <a:ext uri="{FF2B5EF4-FFF2-40B4-BE49-F238E27FC236}">
                <a16:creationId xmlns:a16="http://schemas.microsoft.com/office/drawing/2014/main" id="{A71A6B0E-F2B5-05E1-A1CD-93DB3535E3D8}"/>
              </a:ext>
            </a:extLst>
          </p:cNvPr>
          <p:cNvGrpSpPr/>
          <p:nvPr/>
        </p:nvGrpSpPr>
        <p:grpSpPr>
          <a:xfrm>
            <a:off x="7927" y="10155768"/>
            <a:ext cx="446580" cy="133380"/>
            <a:chOff x="0" y="0"/>
            <a:chExt cx="595440" cy="177840"/>
          </a:xfrm>
        </p:grpSpPr>
        <p:sp>
          <p:nvSpPr>
            <p:cNvPr id="251" name="Freeform 21">
              <a:extLst>
                <a:ext uri="{FF2B5EF4-FFF2-40B4-BE49-F238E27FC236}">
                  <a16:creationId xmlns:a16="http://schemas.microsoft.com/office/drawing/2014/main" id="{9A08CCFF-0F9F-1B05-A89E-EEED7DD04893}"/>
                </a:ext>
              </a:extLst>
            </p:cNvPr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252" name="Group 22">
            <a:extLst>
              <a:ext uri="{FF2B5EF4-FFF2-40B4-BE49-F238E27FC236}">
                <a16:creationId xmlns:a16="http://schemas.microsoft.com/office/drawing/2014/main" id="{7E3B1AE1-C8BE-1014-A3AF-E90B1197DA0A}"/>
              </a:ext>
            </a:extLst>
          </p:cNvPr>
          <p:cNvGrpSpPr/>
          <p:nvPr/>
        </p:nvGrpSpPr>
        <p:grpSpPr>
          <a:xfrm>
            <a:off x="1923307" y="10164948"/>
            <a:ext cx="430920" cy="117180"/>
            <a:chOff x="0" y="0"/>
            <a:chExt cx="574560" cy="156240"/>
          </a:xfrm>
        </p:grpSpPr>
        <p:sp>
          <p:nvSpPr>
            <p:cNvPr id="253" name="Freeform 23">
              <a:extLst>
                <a:ext uri="{FF2B5EF4-FFF2-40B4-BE49-F238E27FC236}">
                  <a16:creationId xmlns:a16="http://schemas.microsoft.com/office/drawing/2014/main" id="{164D681D-8590-3D9F-4A06-03D244BC11EB}"/>
                </a:ext>
              </a:extLst>
            </p:cNvPr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254" name="Group 24">
            <a:extLst>
              <a:ext uri="{FF2B5EF4-FFF2-40B4-BE49-F238E27FC236}">
                <a16:creationId xmlns:a16="http://schemas.microsoft.com/office/drawing/2014/main" id="{4D390F34-EEFB-E628-0368-4B68A124E788}"/>
              </a:ext>
            </a:extLst>
          </p:cNvPr>
          <p:cNvGrpSpPr/>
          <p:nvPr/>
        </p:nvGrpSpPr>
        <p:grpSpPr>
          <a:xfrm>
            <a:off x="1258027" y="8822508"/>
            <a:ext cx="182520" cy="264060"/>
            <a:chOff x="0" y="0"/>
            <a:chExt cx="243360" cy="352080"/>
          </a:xfrm>
        </p:grpSpPr>
        <p:sp>
          <p:nvSpPr>
            <p:cNvPr id="255" name="Freeform 25">
              <a:extLst>
                <a:ext uri="{FF2B5EF4-FFF2-40B4-BE49-F238E27FC236}">
                  <a16:creationId xmlns:a16="http://schemas.microsoft.com/office/drawing/2014/main" id="{39674E58-4127-FDAF-7117-701E7BF39BFA}"/>
                </a:ext>
              </a:extLst>
            </p:cNvPr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256" name="Group 26">
            <a:extLst>
              <a:ext uri="{FF2B5EF4-FFF2-40B4-BE49-F238E27FC236}">
                <a16:creationId xmlns:a16="http://schemas.microsoft.com/office/drawing/2014/main" id="{B9AA8A39-818B-1998-8D88-D16CDE0DA3A2}"/>
              </a:ext>
            </a:extLst>
          </p:cNvPr>
          <p:cNvGrpSpPr/>
          <p:nvPr/>
        </p:nvGrpSpPr>
        <p:grpSpPr>
          <a:xfrm>
            <a:off x="1045807" y="8682648"/>
            <a:ext cx="286740" cy="214380"/>
            <a:chOff x="0" y="0"/>
            <a:chExt cx="382320" cy="285840"/>
          </a:xfrm>
        </p:grpSpPr>
        <p:sp>
          <p:nvSpPr>
            <p:cNvPr id="257" name="Freeform 27">
              <a:extLst>
                <a:ext uri="{FF2B5EF4-FFF2-40B4-BE49-F238E27FC236}">
                  <a16:creationId xmlns:a16="http://schemas.microsoft.com/office/drawing/2014/main" id="{542EAA27-218E-493B-5E56-B8ABDD2DD9D5}"/>
                </a:ext>
              </a:extLst>
            </p:cNvPr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258" name="Group 28">
            <a:extLst>
              <a:ext uri="{FF2B5EF4-FFF2-40B4-BE49-F238E27FC236}">
                <a16:creationId xmlns:a16="http://schemas.microsoft.com/office/drawing/2014/main" id="{57A10348-3CDF-3DC7-4CC6-ED2B49492C39}"/>
              </a:ext>
            </a:extLst>
          </p:cNvPr>
          <p:cNvGrpSpPr/>
          <p:nvPr/>
        </p:nvGrpSpPr>
        <p:grpSpPr>
          <a:xfrm>
            <a:off x="1045807" y="9020688"/>
            <a:ext cx="270540" cy="182520"/>
            <a:chOff x="0" y="0"/>
            <a:chExt cx="360720" cy="243360"/>
          </a:xfrm>
        </p:grpSpPr>
        <p:sp>
          <p:nvSpPr>
            <p:cNvPr id="259" name="Freeform 29">
              <a:extLst>
                <a:ext uri="{FF2B5EF4-FFF2-40B4-BE49-F238E27FC236}">
                  <a16:creationId xmlns:a16="http://schemas.microsoft.com/office/drawing/2014/main" id="{91C472C6-5B29-2364-6EAD-AA763027311F}"/>
                </a:ext>
              </a:extLst>
            </p:cNvPr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260" name="Group 30">
            <a:extLst>
              <a:ext uri="{FF2B5EF4-FFF2-40B4-BE49-F238E27FC236}">
                <a16:creationId xmlns:a16="http://schemas.microsoft.com/office/drawing/2014/main" id="{7BE44D11-8676-81A1-EA2A-5CC585D3CBB2}"/>
              </a:ext>
            </a:extLst>
          </p:cNvPr>
          <p:cNvGrpSpPr/>
          <p:nvPr/>
        </p:nvGrpSpPr>
        <p:grpSpPr>
          <a:xfrm>
            <a:off x="928627" y="8792808"/>
            <a:ext cx="205200" cy="293220"/>
            <a:chOff x="0" y="0"/>
            <a:chExt cx="273600" cy="390960"/>
          </a:xfrm>
        </p:grpSpPr>
        <p:sp>
          <p:nvSpPr>
            <p:cNvPr id="261" name="Freeform 31">
              <a:extLst>
                <a:ext uri="{FF2B5EF4-FFF2-40B4-BE49-F238E27FC236}">
                  <a16:creationId xmlns:a16="http://schemas.microsoft.com/office/drawing/2014/main" id="{796D53CA-D9F3-F39C-A885-CA478C119ECB}"/>
                </a:ext>
              </a:extLst>
            </p:cNvPr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  <p:sp>
        <p:nvSpPr>
          <p:cNvPr id="2" name="Google Shape;12363;p22">
            <a:extLst>
              <a:ext uri="{FF2B5EF4-FFF2-40B4-BE49-F238E27FC236}">
                <a16:creationId xmlns:a16="http://schemas.microsoft.com/office/drawing/2014/main" id="{B1D5155D-A18E-C4B7-F921-703E59ED8BBB}"/>
              </a:ext>
            </a:extLst>
          </p:cNvPr>
          <p:cNvSpPr/>
          <p:nvPr/>
        </p:nvSpPr>
        <p:spPr>
          <a:xfrm>
            <a:off x="1529885" y="8548170"/>
            <a:ext cx="3311400" cy="14760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Arial"/>
              <a:sym typeface="Arial"/>
            </a:endParaRPr>
          </a:p>
        </p:txBody>
      </p:sp>
      <p:grpSp>
        <p:nvGrpSpPr>
          <p:cNvPr id="3" name="Google Shape;12364;p22">
            <a:extLst>
              <a:ext uri="{FF2B5EF4-FFF2-40B4-BE49-F238E27FC236}">
                <a16:creationId xmlns:a16="http://schemas.microsoft.com/office/drawing/2014/main" id="{98B18474-F83B-8336-5AEC-A2E780675A07}"/>
              </a:ext>
            </a:extLst>
          </p:cNvPr>
          <p:cNvGrpSpPr/>
          <p:nvPr/>
        </p:nvGrpSpPr>
        <p:grpSpPr>
          <a:xfrm>
            <a:off x="2422370" y="3714937"/>
            <a:ext cx="1526438" cy="1526438"/>
            <a:chOff x="4049800" y="640400"/>
            <a:chExt cx="858900" cy="858900"/>
          </a:xfrm>
        </p:grpSpPr>
        <p:sp>
          <p:nvSpPr>
            <p:cNvPr id="262" name="Google Shape;12365;p22">
              <a:extLst>
                <a:ext uri="{FF2B5EF4-FFF2-40B4-BE49-F238E27FC236}">
                  <a16:creationId xmlns:a16="http://schemas.microsoft.com/office/drawing/2014/main" id="{78859FF2-88B8-94FA-CB2F-0201DD38A0D8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1951"/>
              </a:avLst>
            </a:prstGeom>
            <a:noFill/>
            <a:ln w="19050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12366;p22">
              <a:extLst>
                <a:ext uri="{FF2B5EF4-FFF2-40B4-BE49-F238E27FC236}">
                  <a16:creationId xmlns:a16="http://schemas.microsoft.com/office/drawing/2014/main" id="{5E3FBCF3-D9A3-683D-27D9-638B29E36906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1926007"/>
                <a:gd name="adj3" fmla="val 12032"/>
              </a:avLst>
            </a:prstGeom>
            <a:solidFill>
              <a:srgbClr val="A5B7C6"/>
            </a:solidFill>
            <a:ln w="19050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4" name="Google Shape;12367;p22">
            <a:extLst>
              <a:ext uri="{FF2B5EF4-FFF2-40B4-BE49-F238E27FC236}">
                <a16:creationId xmlns:a16="http://schemas.microsoft.com/office/drawing/2014/main" id="{60AA6BF5-D00C-F5C6-B8CE-F4FAE04291CD}"/>
              </a:ext>
            </a:extLst>
          </p:cNvPr>
          <p:cNvSpPr/>
          <p:nvPr/>
        </p:nvSpPr>
        <p:spPr>
          <a:xfrm>
            <a:off x="1853389" y="5683108"/>
            <a:ext cx="2664000" cy="2263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12368;p22">
            <a:extLst>
              <a:ext uri="{FF2B5EF4-FFF2-40B4-BE49-F238E27FC236}">
                <a16:creationId xmlns:a16="http://schemas.microsoft.com/office/drawing/2014/main" id="{8AEAB74A-127E-EF40-FE6E-E718F732A70E}"/>
              </a:ext>
            </a:extLst>
          </p:cNvPr>
          <p:cNvSpPr/>
          <p:nvPr/>
        </p:nvSpPr>
        <p:spPr>
          <a:xfrm>
            <a:off x="2951355" y="8387762"/>
            <a:ext cx="468600" cy="468600"/>
          </a:xfrm>
          <a:prstGeom prst="ellipse">
            <a:avLst/>
          </a:prstGeom>
          <a:solidFill>
            <a:srgbClr val="0E2A47"/>
          </a:solidFill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Arial"/>
              <a:sym typeface="Arial"/>
            </a:endParaRPr>
          </a:p>
        </p:txBody>
      </p:sp>
      <p:cxnSp>
        <p:nvCxnSpPr>
          <p:cNvPr id="266" name="Google Shape;12369;p22">
            <a:extLst>
              <a:ext uri="{FF2B5EF4-FFF2-40B4-BE49-F238E27FC236}">
                <a16:creationId xmlns:a16="http://schemas.microsoft.com/office/drawing/2014/main" id="{01044743-3A2F-0ED1-A9AF-D5231BC98180}"/>
              </a:ext>
            </a:extLst>
          </p:cNvPr>
          <p:cNvCxnSpPr>
            <a:stCxn id="262" idx="4"/>
            <a:endCxn id="264" idx="0"/>
          </p:cNvCxnSpPr>
          <p:nvPr/>
        </p:nvCxnSpPr>
        <p:spPr>
          <a:xfrm>
            <a:off x="3185587" y="5241374"/>
            <a:ext cx="0" cy="441600"/>
          </a:xfrm>
          <a:prstGeom prst="straightConnector1">
            <a:avLst/>
          </a:prstGeom>
          <a:noFill/>
          <a:ln w="9525" cap="flat" cmpd="sng">
            <a:solidFill>
              <a:srgbClr val="D7DF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12370;p22">
            <a:extLst>
              <a:ext uri="{FF2B5EF4-FFF2-40B4-BE49-F238E27FC236}">
                <a16:creationId xmlns:a16="http://schemas.microsoft.com/office/drawing/2014/main" id="{C7525B2A-FD28-52A5-84A0-A8FDDA66AC75}"/>
              </a:ext>
            </a:extLst>
          </p:cNvPr>
          <p:cNvCxnSpPr/>
          <p:nvPr/>
        </p:nvCxnSpPr>
        <p:spPr>
          <a:xfrm>
            <a:off x="3185543" y="7946008"/>
            <a:ext cx="0" cy="441600"/>
          </a:xfrm>
          <a:prstGeom prst="straightConnector1">
            <a:avLst/>
          </a:prstGeom>
          <a:noFill/>
          <a:ln w="9525" cap="flat" cmpd="sng">
            <a:solidFill>
              <a:srgbClr val="D7DF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Google Shape;12371;p22">
            <a:extLst>
              <a:ext uri="{FF2B5EF4-FFF2-40B4-BE49-F238E27FC236}">
                <a16:creationId xmlns:a16="http://schemas.microsoft.com/office/drawing/2014/main" id="{FBD4511E-5B29-108C-0852-C00449E32B52}"/>
              </a:ext>
            </a:extLst>
          </p:cNvPr>
          <p:cNvSpPr txBox="1"/>
          <p:nvPr/>
        </p:nvSpPr>
        <p:spPr>
          <a:xfrm>
            <a:off x="2027981" y="6779246"/>
            <a:ext cx="23154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 rtl="1">
              <a:buClr>
                <a:srgbClr val="000000"/>
              </a:buClr>
              <a:defRPr/>
            </a:pPr>
            <a:r>
              <a:rPr lang="fa-IR" sz="1600" kern="0" dirty="0">
                <a:latin typeface="Arial"/>
                <a:cs typeface="Arial"/>
                <a:sym typeface="Arial"/>
              </a:rPr>
              <a:t>قالب پاورپوینت قابل ویرایش می باشد</a:t>
            </a:r>
            <a:endParaRPr lang="en-US" sz="1600" kern="0" dirty="0">
              <a:latin typeface="Arial"/>
              <a:cs typeface="Arial"/>
              <a:sym typeface="Arial"/>
            </a:endParaRPr>
          </a:p>
        </p:txBody>
      </p:sp>
      <p:cxnSp>
        <p:nvCxnSpPr>
          <p:cNvPr id="269" name="Google Shape;12372;p22">
            <a:extLst>
              <a:ext uri="{FF2B5EF4-FFF2-40B4-BE49-F238E27FC236}">
                <a16:creationId xmlns:a16="http://schemas.microsoft.com/office/drawing/2014/main" id="{5D0B4470-925D-2B14-E1F7-5065CEC21FEF}"/>
              </a:ext>
            </a:extLst>
          </p:cNvPr>
          <p:cNvCxnSpPr/>
          <p:nvPr/>
        </p:nvCxnSpPr>
        <p:spPr>
          <a:xfrm>
            <a:off x="2676659" y="6517720"/>
            <a:ext cx="1017600" cy="0"/>
          </a:xfrm>
          <a:prstGeom prst="straightConnector1">
            <a:avLst/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0" name="Google Shape;12373;p22">
            <a:extLst>
              <a:ext uri="{FF2B5EF4-FFF2-40B4-BE49-F238E27FC236}">
                <a16:creationId xmlns:a16="http://schemas.microsoft.com/office/drawing/2014/main" id="{06A7CCC0-C66C-AE7C-26FA-24109ED5427A}"/>
              </a:ext>
            </a:extLst>
          </p:cNvPr>
          <p:cNvSpPr txBox="1"/>
          <p:nvPr/>
        </p:nvSpPr>
        <p:spPr>
          <a:xfrm>
            <a:off x="2341457" y="6010310"/>
            <a:ext cx="168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 rtl="1">
              <a:buClr>
                <a:srgbClr val="000000"/>
              </a:buClr>
              <a:defRPr/>
            </a:pPr>
            <a:r>
              <a:rPr lang="fa-IR" sz="1600" b="1" kern="0" dirty="0">
                <a:latin typeface="Arial"/>
                <a:cs typeface="Arial"/>
                <a:sym typeface="Arial"/>
              </a:rPr>
              <a:t>عنوان</a:t>
            </a:r>
            <a:r>
              <a:rPr lang="es" sz="1600" b="1" kern="0" dirty="0">
                <a:latin typeface="Arial"/>
                <a:cs typeface="Arial"/>
                <a:sym typeface="Arial"/>
              </a:rPr>
              <a:t> 1</a:t>
            </a:r>
            <a:endParaRPr sz="1600" b="1" kern="0" dirty="0"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12374;p22">
            <a:extLst>
              <a:ext uri="{FF2B5EF4-FFF2-40B4-BE49-F238E27FC236}">
                <a16:creationId xmlns:a16="http://schemas.microsoft.com/office/drawing/2014/main" id="{D98200D3-08CA-6FB5-0031-B6B3634A522B}"/>
              </a:ext>
            </a:extLst>
          </p:cNvPr>
          <p:cNvSpPr txBox="1"/>
          <p:nvPr/>
        </p:nvSpPr>
        <p:spPr>
          <a:xfrm>
            <a:off x="2605113" y="4112792"/>
            <a:ext cx="11610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 rtl="1">
              <a:buClr>
                <a:srgbClr val="000000"/>
              </a:buClr>
              <a:defRPr/>
            </a:pPr>
            <a:r>
              <a:rPr lang="es" sz="2600" b="1" kern="0">
                <a:latin typeface="Arial"/>
                <a:cs typeface="Arial"/>
                <a:sym typeface="Arial"/>
              </a:rPr>
              <a:t>75%</a:t>
            </a:r>
            <a:endParaRPr sz="2600" b="1" kern="0"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12375;p22">
            <a:extLst>
              <a:ext uri="{FF2B5EF4-FFF2-40B4-BE49-F238E27FC236}">
                <a16:creationId xmlns:a16="http://schemas.microsoft.com/office/drawing/2014/main" id="{EFEC4493-6DC2-742C-5CF2-97302D9EAC75}"/>
              </a:ext>
            </a:extLst>
          </p:cNvPr>
          <p:cNvSpPr/>
          <p:nvPr/>
        </p:nvSpPr>
        <p:spPr>
          <a:xfrm>
            <a:off x="6311895" y="4534178"/>
            <a:ext cx="3576600" cy="3576600"/>
          </a:xfrm>
          <a:prstGeom prst="arc">
            <a:avLst>
              <a:gd name="adj1" fmla="val 16200000"/>
              <a:gd name="adj2" fmla="val 5298411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12376;p22">
            <a:extLst>
              <a:ext uri="{FF2B5EF4-FFF2-40B4-BE49-F238E27FC236}">
                <a16:creationId xmlns:a16="http://schemas.microsoft.com/office/drawing/2014/main" id="{4344C0B4-2FB9-BDC5-99D6-237EE742D02D}"/>
              </a:ext>
            </a:extLst>
          </p:cNvPr>
          <p:cNvSpPr/>
          <p:nvPr/>
        </p:nvSpPr>
        <p:spPr>
          <a:xfrm>
            <a:off x="12531993" y="4036278"/>
            <a:ext cx="3084600" cy="1404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BAB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Arial"/>
              <a:sym typeface="Arial"/>
            </a:endParaRPr>
          </a:p>
        </p:txBody>
      </p:sp>
      <p:grpSp>
        <p:nvGrpSpPr>
          <p:cNvPr id="274" name="Google Shape;12377;p22">
            <a:extLst>
              <a:ext uri="{FF2B5EF4-FFF2-40B4-BE49-F238E27FC236}">
                <a16:creationId xmlns:a16="http://schemas.microsoft.com/office/drawing/2014/main" id="{187E566B-A698-852F-F750-7F98750582A3}"/>
              </a:ext>
            </a:extLst>
          </p:cNvPr>
          <p:cNvGrpSpPr/>
          <p:nvPr/>
        </p:nvGrpSpPr>
        <p:grpSpPr>
          <a:xfrm>
            <a:off x="6586157" y="4880110"/>
            <a:ext cx="2887664" cy="2887664"/>
            <a:chOff x="5681300" y="2527788"/>
            <a:chExt cx="805800" cy="805800"/>
          </a:xfrm>
        </p:grpSpPr>
        <p:sp>
          <p:nvSpPr>
            <p:cNvPr id="275" name="Google Shape;12378;p22">
              <a:extLst>
                <a:ext uri="{FF2B5EF4-FFF2-40B4-BE49-F238E27FC236}">
                  <a16:creationId xmlns:a16="http://schemas.microsoft.com/office/drawing/2014/main" id="{5C06852C-839E-763B-E5AF-079140F01A81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12379;p22">
              <a:extLst>
                <a:ext uri="{FF2B5EF4-FFF2-40B4-BE49-F238E27FC236}">
                  <a16:creationId xmlns:a16="http://schemas.microsoft.com/office/drawing/2014/main" id="{975CE7DC-5304-BCB0-28EE-5423C8170144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12380;p22">
            <a:extLst>
              <a:ext uri="{FF2B5EF4-FFF2-40B4-BE49-F238E27FC236}">
                <a16:creationId xmlns:a16="http://schemas.microsoft.com/office/drawing/2014/main" id="{2708DF65-7F38-0B0A-5972-2F18CBBD7E5F}"/>
              </a:ext>
            </a:extLst>
          </p:cNvPr>
          <p:cNvGrpSpPr/>
          <p:nvPr/>
        </p:nvGrpSpPr>
        <p:grpSpPr>
          <a:xfrm>
            <a:off x="11914959" y="4111654"/>
            <a:ext cx="1253180" cy="1253180"/>
            <a:chOff x="5681300" y="2527788"/>
            <a:chExt cx="805800" cy="805800"/>
          </a:xfrm>
        </p:grpSpPr>
        <p:sp>
          <p:nvSpPr>
            <p:cNvPr id="278" name="Google Shape;12381;p22">
              <a:extLst>
                <a:ext uri="{FF2B5EF4-FFF2-40B4-BE49-F238E27FC236}">
                  <a16:creationId xmlns:a16="http://schemas.microsoft.com/office/drawing/2014/main" id="{97DED6B9-DB0E-1212-D8B1-F067D6E54EC3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12382;p22">
              <a:extLst>
                <a:ext uri="{FF2B5EF4-FFF2-40B4-BE49-F238E27FC236}">
                  <a16:creationId xmlns:a16="http://schemas.microsoft.com/office/drawing/2014/main" id="{1F7DF649-7653-3906-592E-7527BAD47D61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12271918"/>
                <a:gd name="adj2" fmla="val 1620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12383;p22">
            <a:extLst>
              <a:ext uri="{FF2B5EF4-FFF2-40B4-BE49-F238E27FC236}">
                <a16:creationId xmlns:a16="http://schemas.microsoft.com/office/drawing/2014/main" id="{F536E0B4-1C42-F839-C189-F9EBF27AF893}"/>
              </a:ext>
            </a:extLst>
          </p:cNvPr>
          <p:cNvSpPr txBox="1"/>
          <p:nvPr/>
        </p:nvSpPr>
        <p:spPr>
          <a:xfrm>
            <a:off x="13419415" y="4296370"/>
            <a:ext cx="22602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 rtl="1">
              <a:buClr>
                <a:srgbClr val="000000"/>
              </a:buClr>
              <a:defRPr/>
            </a:pPr>
            <a:r>
              <a:rPr lang="fa-IR" sz="1600" kern="0" dirty="0">
                <a:latin typeface="Arial"/>
                <a:cs typeface="Arial"/>
                <a:sym typeface="Arial"/>
              </a:rPr>
              <a:t>قالب پاورپوینت قابل ویرایش می باشد</a:t>
            </a:r>
            <a:endParaRPr sz="1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12384;p22">
            <a:extLst>
              <a:ext uri="{FF2B5EF4-FFF2-40B4-BE49-F238E27FC236}">
                <a16:creationId xmlns:a16="http://schemas.microsoft.com/office/drawing/2014/main" id="{8493B047-0F48-5E9D-CFDB-722842619BF8}"/>
              </a:ext>
            </a:extLst>
          </p:cNvPr>
          <p:cNvSpPr/>
          <p:nvPr/>
        </p:nvSpPr>
        <p:spPr>
          <a:xfrm>
            <a:off x="12531993" y="5620478"/>
            <a:ext cx="3084600" cy="1404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BAB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Arial"/>
              <a:sym typeface="Arial"/>
            </a:endParaRPr>
          </a:p>
        </p:txBody>
      </p:sp>
      <p:grpSp>
        <p:nvGrpSpPr>
          <p:cNvPr id="282" name="Google Shape;12385;p22">
            <a:extLst>
              <a:ext uri="{FF2B5EF4-FFF2-40B4-BE49-F238E27FC236}">
                <a16:creationId xmlns:a16="http://schemas.microsoft.com/office/drawing/2014/main" id="{EF95505C-63E2-CB0D-268C-30EB313828BF}"/>
              </a:ext>
            </a:extLst>
          </p:cNvPr>
          <p:cNvGrpSpPr/>
          <p:nvPr/>
        </p:nvGrpSpPr>
        <p:grpSpPr>
          <a:xfrm>
            <a:off x="11914959" y="5695854"/>
            <a:ext cx="1253180" cy="1253180"/>
            <a:chOff x="5681300" y="2527788"/>
            <a:chExt cx="805800" cy="805800"/>
          </a:xfrm>
        </p:grpSpPr>
        <p:sp>
          <p:nvSpPr>
            <p:cNvPr id="283" name="Google Shape;12386;p22">
              <a:extLst>
                <a:ext uri="{FF2B5EF4-FFF2-40B4-BE49-F238E27FC236}">
                  <a16:creationId xmlns:a16="http://schemas.microsoft.com/office/drawing/2014/main" id="{E565F234-2FC3-A41C-F059-851D9FF01D24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12387;p22">
              <a:extLst>
                <a:ext uri="{FF2B5EF4-FFF2-40B4-BE49-F238E27FC236}">
                  <a16:creationId xmlns:a16="http://schemas.microsoft.com/office/drawing/2014/main" id="{014CD6BB-1271-C8E0-788B-8E6DB86118B7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9253407"/>
                <a:gd name="adj2" fmla="val 16200000"/>
              </a:avLst>
            </a:prstGeom>
            <a:solidFill>
              <a:srgbClr val="40566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5" name="Google Shape;12388;p22">
            <a:extLst>
              <a:ext uri="{FF2B5EF4-FFF2-40B4-BE49-F238E27FC236}">
                <a16:creationId xmlns:a16="http://schemas.microsoft.com/office/drawing/2014/main" id="{152C565C-12DD-1851-D0C3-3DB8FA710519}"/>
              </a:ext>
            </a:extLst>
          </p:cNvPr>
          <p:cNvSpPr txBox="1"/>
          <p:nvPr/>
        </p:nvSpPr>
        <p:spPr>
          <a:xfrm>
            <a:off x="13419415" y="5880570"/>
            <a:ext cx="22602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 rtl="1">
              <a:buClr>
                <a:srgbClr val="000000"/>
              </a:buClr>
              <a:defRPr/>
            </a:pPr>
            <a:r>
              <a:rPr lang="fa-IR" sz="1600" kern="0" dirty="0">
                <a:latin typeface="Arial"/>
                <a:cs typeface="Arial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286" name="Google Shape;12389;p22">
            <a:extLst>
              <a:ext uri="{FF2B5EF4-FFF2-40B4-BE49-F238E27FC236}">
                <a16:creationId xmlns:a16="http://schemas.microsoft.com/office/drawing/2014/main" id="{32B98A81-4C10-D597-72B7-1D522F95AFA5}"/>
              </a:ext>
            </a:extLst>
          </p:cNvPr>
          <p:cNvSpPr/>
          <p:nvPr/>
        </p:nvSpPr>
        <p:spPr>
          <a:xfrm>
            <a:off x="12531993" y="7204678"/>
            <a:ext cx="3084600" cy="1404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BAB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Arial"/>
              <a:sym typeface="Arial"/>
            </a:endParaRPr>
          </a:p>
        </p:txBody>
      </p:sp>
      <p:grpSp>
        <p:nvGrpSpPr>
          <p:cNvPr id="287" name="Google Shape;12390;p22">
            <a:extLst>
              <a:ext uri="{FF2B5EF4-FFF2-40B4-BE49-F238E27FC236}">
                <a16:creationId xmlns:a16="http://schemas.microsoft.com/office/drawing/2014/main" id="{1F8CC701-B2FD-99FF-E304-D2CF9301887D}"/>
              </a:ext>
            </a:extLst>
          </p:cNvPr>
          <p:cNvGrpSpPr/>
          <p:nvPr/>
        </p:nvGrpSpPr>
        <p:grpSpPr>
          <a:xfrm>
            <a:off x="11914959" y="7280054"/>
            <a:ext cx="1253180" cy="1253180"/>
            <a:chOff x="5681300" y="2527788"/>
            <a:chExt cx="805800" cy="805800"/>
          </a:xfrm>
        </p:grpSpPr>
        <p:sp>
          <p:nvSpPr>
            <p:cNvPr id="288" name="Google Shape;12391;p22">
              <a:extLst>
                <a:ext uri="{FF2B5EF4-FFF2-40B4-BE49-F238E27FC236}">
                  <a16:creationId xmlns:a16="http://schemas.microsoft.com/office/drawing/2014/main" id="{389419BC-6E92-8B9B-DDCF-8113C569FF95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12392;p22">
              <a:extLst>
                <a:ext uri="{FF2B5EF4-FFF2-40B4-BE49-F238E27FC236}">
                  <a16:creationId xmlns:a16="http://schemas.microsoft.com/office/drawing/2014/main" id="{ED9455D8-7CA9-3A0F-2242-A67BA4C79A20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5544305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r" defTabSz="1828800" rtl="1">
                <a:buClr>
                  <a:srgbClr val="000000"/>
                </a:buClr>
                <a:defRPr/>
              </a:pPr>
              <a:endParaRPr sz="2800" kern="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12393;p22">
            <a:extLst>
              <a:ext uri="{FF2B5EF4-FFF2-40B4-BE49-F238E27FC236}">
                <a16:creationId xmlns:a16="http://schemas.microsoft.com/office/drawing/2014/main" id="{7945489B-DEF8-675F-3ABE-6DF63713C92D}"/>
              </a:ext>
            </a:extLst>
          </p:cNvPr>
          <p:cNvSpPr txBox="1"/>
          <p:nvPr/>
        </p:nvSpPr>
        <p:spPr>
          <a:xfrm>
            <a:off x="13419415" y="7464770"/>
            <a:ext cx="2260200" cy="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 rtl="1">
              <a:buClr>
                <a:srgbClr val="000000"/>
              </a:buClr>
              <a:defRPr/>
            </a:pPr>
            <a:r>
              <a:rPr lang="fa-IR" sz="1600" kern="0" dirty="0">
                <a:latin typeface="Arial"/>
                <a:cs typeface="Arial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291" name="Google Shape;12394;p22">
            <a:extLst>
              <a:ext uri="{FF2B5EF4-FFF2-40B4-BE49-F238E27FC236}">
                <a16:creationId xmlns:a16="http://schemas.microsoft.com/office/drawing/2014/main" id="{C581DF08-E242-0E6C-696F-30C11C8513D5}"/>
              </a:ext>
            </a:extLst>
          </p:cNvPr>
          <p:cNvSpPr/>
          <p:nvPr/>
        </p:nvSpPr>
        <p:spPr>
          <a:xfrm>
            <a:off x="7892893" y="4403328"/>
            <a:ext cx="274200" cy="2742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12395;p22">
            <a:extLst>
              <a:ext uri="{FF2B5EF4-FFF2-40B4-BE49-F238E27FC236}">
                <a16:creationId xmlns:a16="http://schemas.microsoft.com/office/drawing/2014/main" id="{719C7B9F-1358-7C32-CE55-DD0126929614}"/>
              </a:ext>
            </a:extLst>
          </p:cNvPr>
          <p:cNvSpPr/>
          <p:nvPr/>
        </p:nvSpPr>
        <p:spPr>
          <a:xfrm>
            <a:off x="7892893" y="7970378"/>
            <a:ext cx="274200" cy="2742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12396;p22">
            <a:extLst>
              <a:ext uri="{FF2B5EF4-FFF2-40B4-BE49-F238E27FC236}">
                <a16:creationId xmlns:a16="http://schemas.microsoft.com/office/drawing/2014/main" id="{6B8D755C-5EBD-EAD7-444A-0A95B5E81C21}"/>
              </a:ext>
            </a:extLst>
          </p:cNvPr>
          <p:cNvSpPr/>
          <p:nvPr/>
        </p:nvSpPr>
        <p:spPr>
          <a:xfrm>
            <a:off x="9748993" y="6186854"/>
            <a:ext cx="274200" cy="2742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 defTabSz="1828800" rtl="1">
              <a:buClr>
                <a:srgbClr val="000000"/>
              </a:buClr>
              <a:defRPr/>
            </a:pPr>
            <a:endParaRPr sz="2800" kern="0">
              <a:latin typeface="Arial"/>
              <a:cs typeface="Arial"/>
              <a:sym typeface="Arial"/>
            </a:endParaRPr>
          </a:p>
        </p:txBody>
      </p:sp>
      <p:cxnSp>
        <p:nvCxnSpPr>
          <p:cNvPr id="294" name="Google Shape;12397;p22">
            <a:extLst>
              <a:ext uri="{FF2B5EF4-FFF2-40B4-BE49-F238E27FC236}">
                <a16:creationId xmlns:a16="http://schemas.microsoft.com/office/drawing/2014/main" id="{E8E3E7DF-FC6C-6D56-C4BF-8459031B5E2D}"/>
              </a:ext>
            </a:extLst>
          </p:cNvPr>
          <p:cNvCxnSpPr>
            <a:stCxn id="293" idx="6"/>
            <a:endCxn id="279" idx="2"/>
          </p:cNvCxnSpPr>
          <p:nvPr/>
        </p:nvCxnSpPr>
        <p:spPr>
          <a:xfrm rot="10800000" flipH="1">
            <a:off x="10023193" y="4738154"/>
            <a:ext cx="1891800" cy="1585800"/>
          </a:xfrm>
          <a:prstGeom prst="bentConnector3">
            <a:avLst>
              <a:gd name="adj1" fmla="val 51494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12398;p22">
            <a:extLst>
              <a:ext uri="{FF2B5EF4-FFF2-40B4-BE49-F238E27FC236}">
                <a16:creationId xmlns:a16="http://schemas.microsoft.com/office/drawing/2014/main" id="{760C172B-85EF-EB6D-8147-1065F2CAC19E}"/>
              </a:ext>
            </a:extLst>
          </p:cNvPr>
          <p:cNvCxnSpPr>
            <a:stCxn id="293" idx="6"/>
            <a:endCxn id="289" idx="2"/>
          </p:cNvCxnSpPr>
          <p:nvPr/>
        </p:nvCxnSpPr>
        <p:spPr>
          <a:xfrm>
            <a:off x="10023193" y="6323954"/>
            <a:ext cx="1891800" cy="15828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12399;p22">
            <a:extLst>
              <a:ext uri="{FF2B5EF4-FFF2-40B4-BE49-F238E27FC236}">
                <a16:creationId xmlns:a16="http://schemas.microsoft.com/office/drawing/2014/main" id="{BAF9C56F-FB36-D23D-3ED7-7AAD86509694}"/>
              </a:ext>
            </a:extLst>
          </p:cNvPr>
          <p:cNvCxnSpPr>
            <a:stCxn id="293" idx="6"/>
            <a:endCxn id="284" idx="2"/>
          </p:cNvCxnSpPr>
          <p:nvPr/>
        </p:nvCxnSpPr>
        <p:spPr>
          <a:xfrm rot="10800000" flipH="1">
            <a:off x="10023193" y="6322154"/>
            <a:ext cx="1891800" cy="18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12400;p22">
            <a:extLst>
              <a:ext uri="{FF2B5EF4-FFF2-40B4-BE49-F238E27FC236}">
                <a16:creationId xmlns:a16="http://schemas.microsoft.com/office/drawing/2014/main" id="{295CDEA3-CE47-70DF-A1F3-24C42DA76F15}"/>
              </a:ext>
            </a:extLst>
          </p:cNvPr>
          <p:cNvSpPr txBox="1"/>
          <p:nvPr/>
        </p:nvSpPr>
        <p:spPr>
          <a:xfrm>
            <a:off x="7034611" y="5697264"/>
            <a:ext cx="1990800" cy="12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 rtl="1">
              <a:buClr>
                <a:srgbClr val="000000"/>
              </a:buClr>
              <a:defRPr/>
            </a:pPr>
            <a:r>
              <a:rPr lang="es" sz="6000" b="1" kern="0">
                <a:latin typeface="Arial"/>
                <a:cs typeface="Arial"/>
                <a:sym typeface="Arial"/>
              </a:rPr>
              <a:t>75%</a:t>
            </a:r>
            <a:endParaRPr sz="6000" b="1" kern="0">
              <a:latin typeface="Arial"/>
              <a:cs typeface="Arial"/>
              <a:sym typeface="Arial"/>
            </a:endParaRPr>
          </a:p>
        </p:txBody>
      </p:sp>
      <p:sp>
        <p:nvSpPr>
          <p:cNvPr id="298" name="Google Shape;12401;p22">
            <a:extLst>
              <a:ext uri="{FF2B5EF4-FFF2-40B4-BE49-F238E27FC236}">
                <a16:creationId xmlns:a16="http://schemas.microsoft.com/office/drawing/2014/main" id="{456CB424-EF45-AFDB-444F-320CF55EA1BE}"/>
              </a:ext>
            </a:extLst>
          </p:cNvPr>
          <p:cNvSpPr txBox="1">
            <a:spLocks/>
          </p:cNvSpPr>
          <p:nvPr/>
        </p:nvSpPr>
        <p:spPr>
          <a:xfrm>
            <a:off x="1529885" y="1191578"/>
            <a:ext cx="14094600" cy="9648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/>
              <a:t>اینفوگرافیک ممتاز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58986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6">
            <a:extLst>
              <a:ext uri="{FF2B5EF4-FFF2-40B4-BE49-F238E27FC236}">
                <a16:creationId xmlns:a16="http://schemas.microsoft.com/office/drawing/2014/main" id="{12264438-7FF8-5B88-7940-72300DCD0C5F}"/>
              </a:ext>
            </a:extLst>
          </p:cNvPr>
          <p:cNvGrpSpPr/>
          <p:nvPr/>
        </p:nvGrpSpPr>
        <p:grpSpPr>
          <a:xfrm>
            <a:off x="13544820" y="9858240"/>
            <a:ext cx="381240" cy="428760"/>
            <a:chOff x="0" y="0"/>
            <a:chExt cx="508320" cy="571680"/>
          </a:xfrm>
        </p:grpSpPr>
        <p:sp>
          <p:nvSpPr>
            <p:cNvPr id="5" name="Freeform 147">
              <a:extLst>
                <a:ext uri="{FF2B5EF4-FFF2-40B4-BE49-F238E27FC236}">
                  <a16:creationId xmlns:a16="http://schemas.microsoft.com/office/drawing/2014/main" id="{79342A32-6585-4DF5-7AD4-D94C3896B520}"/>
                </a:ext>
              </a:extLst>
            </p:cNvPr>
            <p:cNvSpPr/>
            <p:nvPr/>
          </p:nvSpPr>
          <p:spPr>
            <a:xfrm>
              <a:off x="0" y="-254"/>
              <a:ext cx="508381" cy="571881"/>
            </a:xfrm>
            <a:custGeom>
              <a:avLst/>
              <a:gdLst/>
              <a:ahLst/>
              <a:cxnLst/>
              <a:rect l="l" t="t" r="r" b="b"/>
              <a:pathLst>
                <a:path w="508381" h="571881">
                  <a:moveTo>
                    <a:pt x="231267" y="571881"/>
                  </a:moveTo>
                  <a:cubicBezTo>
                    <a:pt x="231267" y="459994"/>
                    <a:pt x="231267" y="345948"/>
                    <a:pt x="231267" y="232029"/>
                  </a:cubicBezTo>
                  <a:cubicBezTo>
                    <a:pt x="311023" y="232029"/>
                    <a:pt x="392684" y="232029"/>
                    <a:pt x="476504" y="232029"/>
                  </a:cubicBezTo>
                  <a:cubicBezTo>
                    <a:pt x="476504" y="221996"/>
                    <a:pt x="478536" y="213995"/>
                    <a:pt x="478536" y="205994"/>
                  </a:cubicBezTo>
                  <a:cubicBezTo>
                    <a:pt x="474599" y="194056"/>
                    <a:pt x="478536" y="187960"/>
                    <a:pt x="490474" y="189992"/>
                  </a:cubicBezTo>
                  <a:cubicBezTo>
                    <a:pt x="504444" y="192024"/>
                    <a:pt x="508381" y="186055"/>
                    <a:pt x="508381" y="173990"/>
                  </a:cubicBezTo>
                  <a:cubicBezTo>
                    <a:pt x="506349" y="136017"/>
                    <a:pt x="506349" y="96012"/>
                    <a:pt x="508381" y="58039"/>
                  </a:cubicBezTo>
                  <a:cubicBezTo>
                    <a:pt x="508381" y="44069"/>
                    <a:pt x="502412" y="38100"/>
                    <a:pt x="488442" y="42037"/>
                  </a:cubicBezTo>
                  <a:cubicBezTo>
                    <a:pt x="478536" y="44069"/>
                    <a:pt x="476504" y="40005"/>
                    <a:pt x="478536" y="32004"/>
                  </a:cubicBezTo>
                  <a:cubicBezTo>
                    <a:pt x="478536" y="21971"/>
                    <a:pt x="478536" y="12065"/>
                    <a:pt x="478536" y="0"/>
                  </a:cubicBezTo>
                  <a:cubicBezTo>
                    <a:pt x="466598" y="0"/>
                    <a:pt x="454660" y="0"/>
                    <a:pt x="444627" y="0"/>
                  </a:cubicBezTo>
                  <a:cubicBezTo>
                    <a:pt x="378841" y="0"/>
                    <a:pt x="313055" y="0"/>
                    <a:pt x="247269" y="0"/>
                  </a:cubicBezTo>
                  <a:cubicBezTo>
                    <a:pt x="181356" y="2286"/>
                    <a:pt x="121539" y="20193"/>
                    <a:pt x="73787" y="66167"/>
                  </a:cubicBezTo>
                  <a:cubicBezTo>
                    <a:pt x="23876" y="114173"/>
                    <a:pt x="2032" y="174117"/>
                    <a:pt x="2032" y="244094"/>
                  </a:cubicBezTo>
                  <a:cubicBezTo>
                    <a:pt x="2032" y="346075"/>
                    <a:pt x="2032" y="449961"/>
                    <a:pt x="2032" y="551942"/>
                  </a:cubicBezTo>
                  <a:cubicBezTo>
                    <a:pt x="2032" y="559943"/>
                    <a:pt x="0" y="565912"/>
                    <a:pt x="0" y="571881"/>
                  </a:cubicBezTo>
                  <a:cubicBezTo>
                    <a:pt x="77724" y="571881"/>
                    <a:pt x="153543" y="571881"/>
                    <a:pt x="231267" y="57188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" name="Group 148">
            <a:extLst>
              <a:ext uri="{FF2B5EF4-FFF2-40B4-BE49-F238E27FC236}">
                <a16:creationId xmlns:a16="http://schemas.microsoft.com/office/drawing/2014/main" id="{51F6D430-8B24-0679-9D7C-CCB2210CC2D8}"/>
              </a:ext>
            </a:extLst>
          </p:cNvPr>
          <p:cNvGrpSpPr/>
          <p:nvPr/>
        </p:nvGrpSpPr>
        <p:grpSpPr>
          <a:xfrm>
            <a:off x="17994420" y="9662220"/>
            <a:ext cx="284040" cy="170640"/>
            <a:chOff x="0" y="0"/>
            <a:chExt cx="378720" cy="227520"/>
          </a:xfrm>
        </p:grpSpPr>
        <p:sp>
          <p:nvSpPr>
            <p:cNvPr id="7" name="Freeform 149">
              <a:extLst>
                <a:ext uri="{FF2B5EF4-FFF2-40B4-BE49-F238E27FC236}">
                  <a16:creationId xmlns:a16="http://schemas.microsoft.com/office/drawing/2014/main" id="{53706341-6806-AC90-6CE6-34BA6DEB4E46}"/>
                </a:ext>
              </a:extLst>
            </p:cNvPr>
            <p:cNvSpPr/>
            <p:nvPr/>
          </p:nvSpPr>
          <p:spPr>
            <a:xfrm>
              <a:off x="0" y="0"/>
              <a:ext cx="378714" cy="227584"/>
            </a:xfrm>
            <a:custGeom>
              <a:avLst/>
              <a:gdLst/>
              <a:ahLst/>
              <a:cxnLst/>
              <a:rect l="l" t="t" r="r" b="b"/>
              <a:pathLst>
                <a:path w="378714" h="227584">
                  <a:moveTo>
                    <a:pt x="378714" y="0"/>
                  </a:moveTo>
                  <a:cubicBezTo>
                    <a:pt x="269113" y="2032"/>
                    <a:pt x="157480" y="2032"/>
                    <a:pt x="47879" y="2032"/>
                  </a:cubicBezTo>
                  <a:cubicBezTo>
                    <a:pt x="39878" y="2032"/>
                    <a:pt x="33909" y="2032"/>
                    <a:pt x="25908" y="2032"/>
                  </a:cubicBezTo>
                  <a:cubicBezTo>
                    <a:pt x="25908" y="18034"/>
                    <a:pt x="25908" y="32004"/>
                    <a:pt x="25908" y="47879"/>
                  </a:cubicBezTo>
                  <a:cubicBezTo>
                    <a:pt x="17907" y="49911"/>
                    <a:pt x="9906" y="49911"/>
                    <a:pt x="0" y="49911"/>
                  </a:cubicBezTo>
                  <a:cubicBezTo>
                    <a:pt x="0" y="91821"/>
                    <a:pt x="0" y="131699"/>
                    <a:pt x="2032" y="171704"/>
                  </a:cubicBezTo>
                  <a:cubicBezTo>
                    <a:pt x="2032" y="175641"/>
                    <a:pt x="16002" y="179705"/>
                    <a:pt x="25908" y="187706"/>
                  </a:cubicBezTo>
                  <a:cubicBezTo>
                    <a:pt x="25908" y="197739"/>
                    <a:pt x="25908" y="211709"/>
                    <a:pt x="25908" y="227584"/>
                  </a:cubicBezTo>
                  <a:cubicBezTo>
                    <a:pt x="143510" y="227584"/>
                    <a:pt x="261112" y="227584"/>
                    <a:pt x="378714" y="227584"/>
                  </a:cubicBezTo>
                  <a:cubicBezTo>
                    <a:pt x="378714" y="151765"/>
                    <a:pt x="378714" y="75946"/>
                    <a:pt x="378714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" name="Group 150">
            <a:extLst>
              <a:ext uri="{FF2B5EF4-FFF2-40B4-BE49-F238E27FC236}">
                <a16:creationId xmlns:a16="http://schemas.microsoft.com/office/drawing/2014/main" id="{4B7EF2A7-43FF-3F94-F1B6-FA6D2792409A}"/>
              </a:ext>
            </a:extLst>
          </p:cNvPr>
          <p:cNvGrpSpPr/>
          <p:nvPr/>
        </p:nvGrpSpPr>
        <p:grpSpPr>
          <a:xfrm>
            <a:off x="14781420" y="9107640"/>
            <a:ext cx="810540" cy="922860"/>
            <a:chOff x="0" y="0"/>
            <a:chExt cx="1080720" cy="1230480"/>
          </a:xfrm>
        </p:grpSpPr>
        <p:sp>
          <p:nvSpPr>
            <p:cNvPr id="9" name="Freeform 151">
              <a:extLst>
                <a:ext uri="{FF2B5EF4-FFF2-40B4-BE49-F238E27FC236}">
                  <a16:creationId xmlns:a16="http://schemas.microsoft.com/office/drawing/2014/main" id="{18DB3B9C-8FE1-4D02-363D-E665803C8712}"/>
                </a:ext>
              </a:extLst>
            </p:cNvPr>
            <p:cNvSpPr/>
            <p:nvPr/>
          </p:nvSpPr>
          <p:spPr>
            <a:xfrm>
              <a:off x="127" y="0"/>
              <a:ext cx="1080643" cy="1230503"/>
            </a:xfrm>
            <a:custGeom>
              <a:avLst/>
              <a:gdLst/>
              <a:ahLst/>
              <a:cxnLst/>
              <a:rect l="l" t="t" r="r" b="b"/>
              <a:pathLst>
                <a:path w="1080643" h="1230503">
                  <a:moveTo>
                    <a:pt x="390652" y="1000760"/>
                  </a:moveTo>
                  <a:cubicBezTo>
                    <a:pt x="312928" y="1000760"/>
                    <a:pt x="235077" y="1000760"/>
                    <a:pt x="155321" y="1000760"/>
                  </a:cubicBezTo>
                  <a:cubicBezTo>
                    <a:pt x="155321" y="1016762"/>
                    <a:pt x="155321" y="1028700"/>
                    <a:pt x="155321" y="1040765"/>
                  </a:cubicBezTo>
                  <a:cubicBezTo>
                    <a:pt x="127381" y="1040765"/>
                    <a:pt x="127381" y="1040765"/>
                    <a:pt x="127381" y="1066673"/>
                  </a:cubicBezTo>
                  <a:cubicBezTo>
                    <a:pt x="127381" y="1106678"/>
                    <a:pt x="127381" y="1148588"/>
                    <a:pt x="127381" y="1188466"/>
                  </a:cubicBezTo>
                  <a:cubicBezTo>
                    <a:pt x="137414" y="1190498"/>
                    <a:pt x="145288" y="1190498"/>
                    <a:pt x="153289" y="1190498"/>
                  </a:cubicBezTo>
                  <a:cubicBezTo>
                    <a:pt x="153289" y="1204468"/>
                    <a:pt x="153289" y="1216406"/>
                    <a:pt x="153289" y="1230503"/>
                  </a:cubicBezTo>
                  <a:cubicBezTo>
                    <a:pt x="161290" y="1230503"/>
                    <a:pt x="167259" y="1230503"/>
                    <a:pt x="173228" y="1230503"/>
                  </a:cubicBezTo>
                  <a:cubicBezTo>
                    <a:pt x="243078" y="1230503"/>
                    <a:pt x="312801" y="1230503"/>
                    <a:pt x="382651" y="1230503"/>
                  </a:cubicBezTo>
                  <a:cubicBezTo>
                    <a:pt x="496316" y="1230503"/>
                    <a:pt x="585978" y="1158621"/>
                    <a:pt x="612013" y="1048766"/>
                  </a:cubicBezTo>
                  <a:cubicBezTo>
                    <a:pt x="617982" y="1026795"/>
                    <a:pt x="620014" y="1002792"/>
                    <a:pt x="620014" y="978789"/>
                  </a:cubicBezTo>
                  <a:cubicBezTo>
                    <a:pt x="620014" y="737108"/>
                    <a:pt x="620014" y="493395"/>
                    <a:pt x="620014" y="251714"/>
                  </a:cubicBezTo>
                  <a:cubicBezTo>
                    <a:pt x="620014" y="243713"/>
                    <a:pt x="620014" y="237744"/>
                    <a:pt x="620014" y="229743"/>
                  </a:cubicBezTo>
                  <a:cubicBezTo>
                    <a:pt x="773557" y="229743"/>
                    <a:pt x="927100" y="229743"/>
                    <a:pt x="1080643" y="229743"/>
                  </a:cubicBezTo>
                  <a:cubicBezTo>
                    <a:pt x="1080643" y="153797"/>
                    <a:pt x="1080643" y="77978"/>
                    <a:pt x="1080643" y="2032"/>
                  </a:cubicBezTo>
                  <a:cubicBezTo>
                    <a:pt x="1076706" y="2032"/>
                    <a:pt x="1074674" y="2032"/>
                    <a:pt x="1072642" y="2032"/>
                  </a:cubicBezTo>
                  <a:cubicBezTo>
                    <a:pt x="919099" y="2032"/>
                    <a:pt x="767588" y="0"/>
                    <a:pt x="615950" y="2032"/>
                  </a:cubicBezTo>
                  <a:cubicBezTo>
                    <a:pt x="506349" y="3937"/>
                    <a:pt x="412623" y="83947"/>
                    <a:pt x="394716" y="193802"/>
                  </a:cubicBezTo>
                  <a:cubicBezTo>
                    <a:pt x="388747" y="231775"/>
                    <a:pt x="390779" y="271653"/>
                    <a:pt x="388747" y="311658"/>
                  </a:cubicBezTo>
                  <a:cubicBezTo>
                    <a:pt x="281051" y="311658"/>
                    <a:pt x="169418" y="311658"/>
                    <a:pt x="57785" y="311658"/>
                  </a:cubicBezTo>
                  <a:cubicBezTo>
                    <a:pt x="57785" y="295656"/>
                    <a:pt x="57785" y="279654"/>
                    <a:pt x="57785" y="263779"/>
                  </a:cubicBezTo>
                  <a:cubicBezTo>
                    <a:pt x="37846" y="263779"/>
                    <a:pt x="21844" y="263779"/>
                    <a:pt x="0" y="263779"/>
                  </a:cubicBezTo>
                  <a:cubicBezTo>
                    <a:pt x="2032" y="285750"/>
                    <a:pt x="2032" y="307721"/>
                    <a:pt x="5969" y="327660"/>
                  </a:cubicBezTo>
                  <a:cubicBezTo>
                    <a:pt x="9906" y="353568"/>
                    <a:pt x="37846" y="371602"/>
                    <a:pt x="69723" y="371602"/>
                  </a:cubicBezTo>
                  <a:cubicBezTo>
                    <a:pt x="169418" y="371602"/>
                    <a:pt x="267081" y="371602"/>
                    <a:pt x="366776" y="371602"/>
                  </a:cubicBezTo>
                  <a:cubicBezTo>
                    <a:pt x="374777" y="371602"/>
                    <a:pt x="382778" y="371602"/>
                    <a:pt x="390652" y="371602"/>
                  </a:cubicBezTo>
                  <a:cubicBezTo>
                    <a:pt x="390652" y="581406"/>
                    <a:pt x="390652" y="791083"/>
                    <a:pt x="390652" y="10008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" name="Group 152">
            <a:extLst>
              <a:ext uri="{FF2B5EF4-FFF2-40B4-BE49-F238E27FC236}">
                <a16:creationId xmlns:a16="http://schemas.microsoft.com/office/drawing/2014/main" id="{C5DD7E72-DA0F-B9A9-A20D-151266678A4F}"/>
              </a:ext>
            </a:extLst>
          </p:cNvPr>
          <p:cNvGrpSpPr/>
          <p:nvPr/>
        </p:nvGrpSpPr>
        <p:grpSpPr>
          <a:xfrm>
            <a:off x="16131960" y="9109800"/>
            <a:ext cx="973620" cy="723600"/>
            <a:chOff x="0" y="0"/>
            <a:chExt cx="1298160" cy="964800"/>
          </a:xfrm>
        </p:grpSpPr>
        <p:sp>
          <p:nvSpPr>
            <p:cNvPr id="11" name="Freeform 153">
              <a:extLst>
                <a:ext uri="{FF2B5EF4-FFF2-40B4-BE49-F238E27FC236}">
                  <a16:creationId xmlns:a16="http://schemas.microsoft.com/office/drawing/2014/main" id="{0CEBA33D-F5C6-B995-833A-26415F8454D3}"/>
                </a:ext>
              </a:extLst>
            </p:cNvPr>
            <p:cNvSpPr/>
            <p:nvPr/>
          </p:nvSpPr>
          <p:spPr>
            <a:xfrm>
              <a:off x="0" y="0"/>
              <a:ext cx="1298321" cy="966851"/>
            </a:xfrm>
            <a:custGeom>
              <a:avLst/>
              <a:gdLst/>
              <a:ahLst/>
              <a:cxnLst/>
              <a:rect l="l" t="t" r="r" b="b"/>
              <a:pathLst>
                <a:path w="1298321" h="966851">
                  <a:moveTo>
                    <a:pt x="530479" y="228219"/>
                  </a:moveTo>
                  <a:cubicBezTo>
                    <a:pt x="530479" y="394335"/>
                    <a:pt x="530479" y="560451"/>
                    <a:pt x="530479" y="724662"/>
                  </a:cubicBezTo>
                  <a:cubicBezTo>
                    <a:pt x="530479" y="838708"/>
                    <a:pt x="594233" y="926846"/>
                    <a:pt x="697992" y="956818"/>
                  </a:cubicBezTo>
                  <a:cubicBezTo>
                    <a:pt x="719963" y="964819"/>
                    <a:pt x="745871" y="966851"/>
                    <a:pt x="771779" y="966851"/>
                  </a:cubicBezTo>
                  <a:cubicBezTo>
                    <a:pt x="931291" y="966851"/>
                    <a:pt x="1092835" y="966851"/>
                    <a:pt x="1252347" y="966851"/>
                  </a:cubicBezTo>
                  <a:cubicBezTo>
                    <a:pt x="1268349" y="966851"/>
                    <a:pt x="1276223" y="962787"/>
                    <a:pt x="1274318" y="946785"/>
                  </a:cubicBezTo>
                  <a:cubicBezTo>
                    <a:pt x="1272286" y="940816"/>
                    <a:pt x="1272286" y="934720"/>
                    <a:pt x="1272286" y="928751"/>
                  </a:cubicBezTo>
                  <a:cubicBezTo>
                    <a:pt x="1272286" y="920750"/>
                    <a:pt x="1272286" y="916686"/>
                    <a:pt x="1282319" y="918718"/>
                  </a:cubicBezTo>
                  <a:cubicBezTo>
                    <a:pt x="1286256" y="918718"/>
                    <a:pt x="1296289" y="912749"/>
                    <a:pt x="1296289" y="910717"/>
                  </a:cubicBezTo>
                  <a:cubicBezTo>
                    <a:pt x="1298321" y="870712"/>
                    <a:pt x="1296289" y="830707"/>
                    <a:pt x="1296289" y="790575"/>
                  </a:cubicBezTo>
                  <a:cubicBezTo>
                    <a:pt x="1292352" y="788543"/>
                    <a:pt x="1288288" y="788543"/>
                    <a:pt x="1284351" y="788543"/>
                  </a:cubicBezTo>
                  <a:cubicBezTo>
                    <a:pt x="1274318" y="788543"/>
                    <a:pt x="1268349" y="784479"/>
                    <a:pt x="1272413" y="774573"/>
                  </a:cubicBezTo>
                  <a:cubicBezTo>
                    <a:pt x="1272413" y="774573"/>
                    <a:pt x="1272413" y="772541"/>
                    <a:pt x="1272413" y="772541"/>
                  </a:cubicBezTo>
                  <a:cubicBezTo>
                    <a:pt x="1276350" y="740537"/>
                    <a:pt x="1276350" y="740537"/>
                    <a:pt x="1244473" y="740537"/>
                  </a:cubicBezTo>
                  <a:cubicBezTo>
                    <a:pt x="1088898" y="740537"/>
                    <a:pt x="933450" y="740537"/>
                    <a:pt x="777875" y="740537"/>
                  </a:cubicBezTo>
                  <a:cubicBezTo>
                    <a:pt x="771906" y="740537"/>
                    <a:pt x="765937" y="740537"/>
                    <a:pt x="757936" y="740537"/>
                  </a:cubicBezTo>
                  <a:cubicBezTo>
                    <a:pt x="757936" y="732536"/>
                    <a:pt x="757936" y="726567"/>
                    <a:pt x="757936" y="720471"/>
                  </a:cubicBezTo>
                  <a:cubicBezTo>
                    <a:pt x="757936" y="556387"/>
                    <a:pt x="759968" y="392176"/>
                    <a:pt x="757936" y="228092"/>
                  </a:cubicBezTo>
                  <a:cubicBezTo>
                    <a:pt x="755777" y="122047"/>
                    <a:pt x="689991" y="34036"/>
                    <a:pt x="582295" y="8001"/>
                  </a:cubicBezTo>
                  <a:cubicBezTo>
                    <a:pt x="564388" y="2032"/>
                    <a:pt x="542417" y="0"/>
                    <a:pt x="522478" y="0"/>
                  </a:cubicBezTo>
                  <a:cubicBezTo>
                    <a:pt x="352933" y="0"/>
                    <a:pt x="185420" y="0"/>
                    <a:pt x="17907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76073"/>
                    <a:pt x="0" y="150114"/>
                    <a:pt x="0" y="228219"/>
                  </a:cubicBezTo>
                  <a:cubicBezTo>
                    <a:pt x="87757" y="228219"/>
                    <a:pt x="177419" y="228219"/>
                    <a:pt x="265176" y="228219"/>
                  </a:cubicBezTo>
                  <a:cubicBezTo>
                    <a:pt x="352933" y="228219"/>
                    <a:pt x="442595" y="228219"/>
                    <a:pt x="530352" y="2282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" name="Group 154">
            <a:extLst>
              <a:ext uri="{FF2B5EF4-FFF2-40B4-BE49-F238E27FC236}">
                <a16:creationId xmlns:a16="http://schemas.microsoft.com/office/drawing/2014/main" id="{4A7BC315-DF11-0C10-4B55-5F23F56054C1}"/>
              </a:ext>
            </a:extLst>
          </p:cNvPr>
          <p:cNvGrpSpPr/>
          <p:nvPr/>
        </p:nvGrpSpPr>
        <p:grpSpPr>
          <a:xfrm>
            <a:off x="14069700" y="9653040"/>
            <a:ext cx="645840" cy="587520"/>
            <a:chOff x="0" y="0"/>
            <a:chExt cx="861120" cy="783360"/>
          </a:xfrm>
        </p:grpSpPr>
        <p:sp>
          <p:nvSpPr>
            <p:cNvPr id="13" name="Freeform 155">
              <a:extLst>
                <a:ext uri="{FF2B5EF4-FFF2-40B4-BE49-F238E27FC236}">
                  <a16:creationId xmlns:a16="http://schemas.microsoft.com/office/drawing/2014/main" id="{1A3C9046-2929-E5DB-5E92-35F49ACD7587}"/>
                </a:ext>
              </a:extLst>
            </p:cNvPr>
            <p:cNvSpPr/>
            <p:nvPr/>
          </p:nvSpPr>
          <p:spPr>
            <a:xfrm>
              <a:off x="127" y="0"/>
              <a:ext cx="860933" cy="783336"/>
            </a:xfrm>
            <a:custGeom>
              <a:avLst/>
              <a:gdLst/>
              <a:ahLst/>
              <a:cxnLst/>
              <a:rect l="l" t="t" r="r" b="b"/>
              <a:pathLst>
                <a:path w="860933" h="783336">
                  <a:moveTo>
                    <a:pt x="61722" y="337693"/>
                  </a:moveTo>
                  <a:cubicBezTo>
                    <a:pt x="69723" y="307721"/>
                    <a:pt x="75692" y="279781"/>
                    <a:pt x="81661" y="249809"/>
                  </a:cubicBezTo>
                  <a:cubicBezTo>
                    <a:pt x="55753" y="275844"/>
                    <a:pt x="41783" y="309753"/>
                    <a:pt x="29845" y="345694"/>
                  </a:cubicBezTo>
                  <a:cubicBezTo>
                    <a:pt x="27813" y="343662"/>
                    <a:pt x="27813" y="343662"/>
                    <a:pt x="25908" y="343662"/>
                  </a:cubicBezTo>
                  <a:cubicBezTo>
                    <a:pt x="27940" y="333629"/>
                    <a:pt x="29845" y="323723"/>
                    <a:pt x="35814" y="313690"/>
                  </a:cubicBezTo>
                  <a:cubicBezTo>
                    <a:pt x="47752" y="291719"/>
                    <a:pt x="59690" y="269748"/>
                    <a:pt x="73660" y="249682"/>
                  </a:cubicBezTo>
                  <a:cubicBezTo>
                    <a:pt x="91567" y="221742"/>
                    <a:pt x="111506" y="195707"/>
                    <a:pt x="133477" y="165735"/>
                  </a:cubicBezTo>
                  <a:cubicBezTo>
                    <a:pt x="87630" y="165735"/>
                    <a:pt x="45720" y="165735"/>
                    <a:pt x="1905" y="165735"/>
                  </a:cubicBezTo>
                  <a:cubicBezTo>
                    <a:pt x="1905" y="187706"/>
                    <a:pt x="1905" y="209677"/>
                    <a:pt x="1905" y="231648"/>
                  </a:cubicBezTo>
                  <a:cubicBezTo>
                    <a:pt x="27813" y="237617"/>
                    <a:pt x="27813" y="237617"/>
                    <a:pt x="27813" y="263652"/>
                  </a:cubicBezTo>
                  <a:cubicBezTo>
                    <a:pt x="27813" y="273685"/>
                    <a:pt x="27813" y="281686"/>
                    <a:pt x="27813" y="291592"/>
                  </a:cubicBezTo>
                  <a:cubicBezTo>
                    <a:pt x="29845" y="303530"/>
                    <a:pt x="29845" y="315595"/>
                    <a:pt x="9906" y="315595"/>
                  </a:cubicBezTo>
                  <a:cubicBezTo>
                    <a:pt x="7874" y="313563"/>
                    <a:pt x="0" y="319532"/>
                    <a:pt x="0" y="323596"/>
                  </a:cubicBezTo>
                  <a:cubicBezTo>
                    <a:pt x="0" y="369570"/>
                    <a:pt x="0" y="415544"/>
                    <a:pt x="0" y="461518"/>
                  </a:cubicBezTo>
                  <a:cubicBezTo>
                    <a:pt x="27940" y="465455"/>
                    <a:pt x="27940" y="465455"/>
                    <a:pt x="27940" y="493522"/>
                  </a:cubicBezTo>
                  <a:cubicBezTo>
                    <a:pt x="27940" y="501523"/>
                    <a:pt x="27940" y="509524"/>
                    <a:pt x="27940" y="519557"/>
                  </a:cubicBezTo>
                  <a:cubicBezTo>
                    <a:pt x="27940" y="543560"/>
                    <a:pt x="27940" y="543560"/>
                    <a:pt x="2032" y="545592"/>
                  </a:cubicBezTo>
                  <a:cubicBezTo>
                    <a:pt x="2032" y="567563"/>
                    <a:pt x="2032" y="589534"/>
                    <a:pt x="2032" y="613537"/>
                  </a:cubicBezTo>
                  <a:cubicBezTo>
                    <a:pt x="41910" y="613537"/>
                    <a:pt x="83820" y="613537"/>
                    <a:pt x="129667" y="613537"/>
                  </a:cubicBezTo>
                  <a:cubicBezTo>
                    <a:pt x="113538" y="589534"/>
                    <a:pt x="101473" y="563499"/>
                    <a:pt x="83566" y="543560"/>
                  </a:cubicBezTo>
                  <a:cubicBezTo>
                    <a:pt x="59690" y="513588"/>
                    <a:pt x="39751" y="481584"/>
                    <a:pt x="27813" y="443611"/>
                  </a:cubicBezTo>
                  <a:cubicBezTo>
                    <a:pt x="25781" y="441579"/>
                    <a:pt x="25781" y="439674"/>
                    <a:pt x="25781" y="435610"/>
                  </a:cubicBezTo>
                  <a:cubicBezTo>
                    <a:pt x="25781" y="435610"/>
                    <a:pt x="27813" y="435610"/>
                    <a:pt x="27813" y="433578"/>
                  </a:cubicBezTo>
                  <a:cubicBezTo>
                    <a:pt x="35814" y="451612"/>
                    <a:pt x="41783" y="471551"/>
                    <a:pt x="51689" y="487553"/>
                  </a:cubicBezTo>
                  <a:cubicBezTo>
                    <a:pt x="61595" y="505587"/>
                    <a:pt x="73660" y="519557"/>
                    <a:pt x="85598" y="535559"/>
                  </a:cubicBezTo>
                  <a:cubicBezTo>
                    <a:pt x="79629" y="515620"/>
                    <a:pt x="73660" y="497586"/>
                    <a:pt x="67691" y="479552"/>
                  </a:cubicBezTo>
                  <a:cubicBezTo>
                    <a:pt x="137414" y="671449"/>
                    <a:pt x="268986" y="783336"/>
                    <a:pt x="476377" y="765302"/>
                  </a:cubicBezTo>
                  <a:cubicBezTo>
                    <a:pt x="663702" y="749300"/>
                    <a:pt x="773430" y="631444"/>
                    <a:pt x="821182" y="451612"/>
                  </a:cubicBezTo>
                  <a:cubicBezTo>
                    <a:pt x="813181" y="477647"/>
                    <a:pt x="807212" y="505587"/>
                    <a:pt x="799211" y="533527"/>
                  </a:cubicBezTo>
                  <a:cubicBezTo>
                    <a:pt x="823087" y="505587"/>
                    <a:pt x="841121" y="475615"/>
                    <a:pt x="851027" y="439547"/>
                  </a:cubicBezTo>
                  <a:cubicBezTo>
                    <a:pt x="853059" y="429514"/>
                    <a:pt x="856996" y="421513"/>
                    <a:pt x="860933" y="411607"/>
                  </a:cubicBezTo>
                  <a:cubicBezTo>
                    <a:pt x="858901" y="395605"/>
                    <a:pt x="858901" y="377698"/>
                    <a:pt x="858901" y="361696"/>
                  </a:cubicBezTo>
                  <a:cubicBezTo>
                    <a:pt x="856869" y="357759"/>
                    <a:pt x="854964" y="355727"/>
                    <a:pt x="854964" y="353695"/>
                  </a:cubicBezTo>
                  <a:cubicBezTo>
                    <a:pt x="845058" y="313690"/>
                    <a:pt x="829056" y="279781"/>
                    <a:pt x="803148" y="249809"/>
                  </a:cubicBezTo>
                  <a:cubicBezTo>
                    <a:pt x="801116" y="247777"/>
                    <a:pt x="801116" y="245872"/>
                    <a:pt x="801116" y="243840"/>
                  </a:cubicBezTo>
                  <a:cubicBezTo>
                    <a:pt x="801116" y="245872"/>
                    <a:pt x="797179" y="247777"/>
                    <a:pt x="799084" y="247777"/>
                  </a:cubicBezTo>
                  <a:cubicBezTo>
                    <a:pt x="803021" y="263779"/>
                    <a:pt x="808990" y="279781"/>
                    <a:pt x="813054" y="295783"/>
                  </a:cubicBezTo>
                  <a:cubicBezTo>
                    <a:pt x="811022" y="297815"/>
                    <a:pt x="811022" y="297815"/>
                    <a:pt x="809117" y="297815"/>
                  </a:cubicBezTo>
                  <a:cubicBezTo>
                    <a:pt x="803148" y="281813"/>
                    <a:pt x="797179" y="263906"/>
                    <a:pt x="791210" y="247904"/>
                  </a:cubicBezTo>
                  <a:cubicBezTo>
                    <a:pt x="737362" y="125984"/>
                    <a:pt x="647700" y="50038"/>
                    <a:pt x="518160" y="20066"/>
                  </a:cubicBezTo>
                  <a:cubicBezTo>
                    <a:pt x="430403" y="0"/>
                    <a:pt x="346710" y="11938"/>
                    <a:pt x="266954" y="53975"/>
                  </a:cubicBezTo>
                  <a:cubicBezTo>
                    <a:pt x="161290" y="109855"/>
                    <a:pt x="95504" y="199898"/>
                    <a:pt x="69596" y="317754"/>
                  </a:cubicBezTo>
                  <a:cubicBezTo>
                    <a:pt x="69596" y="323723"/>
                    <a:pt x="65659" y="331724"/>
                    <a:pt x="61595" y="337693"/>
                  </a:cubicBezTo>
                  <a:cubicBezTo>
                    <a:pt x="61595" y="367665"/>
                    <a:pt x="61595" y="399669"/>
                    <a:pt x="61595" y="429641"/>
                  </a:cubicBezTo>
                  <a:cubicBezTo>
                    <a:pt x="61595" y="399669"/>
                    <a:pt x="61595" y="367665"/>
                    <a:pt x="61595" y="337693"/>
                  </a:cubicBezTo>
                  <a:close/>
                  <a:moveTo>
                    <a:pt x="549910" y="461645"/>
                  </a:moveTo>
                  <a:cubicBezTo>
                    <a:pt x="575818" y="419735"/>
                    <a:pt x="581787" y="375666"/>
                    <a:pt x="557911" y="331724"/>
                  </a:cubicBezTo>
                  <a:cubicBezTo>
                    <a:pt x="526034" y="275717"/>
                    <a:pt x="478155" y="251841"/>
                    <a:pt x="414401" y="259842"/>
                  </a:cubicBezTo>
                  <a:cubicBezTo>
                    <a:pt x="450342" y="245872"/>
                    <a:pt x="484124" y="259842"/>
                    <a:pt x="516001" y="271780"/>
                  </a:cubicBezTo>
                  <a:cubicBezTo>
                    <a:pt x="532003" y="277749"/>
                    <a:pt x="541909" y="297815"/>
                    <a:pt x="555879" y="313690"/>
                  </a:cubicBezTo>
                  <a:cubicBezTo>
                    <a:pt x="599694" y="269748"/>
                    <a:pt x="643636" y="225806"/>
                    <a:pt x="689483" y="179832"/>
                  </a:cubicBezTo>
                  <a:cubicBezTo>
                    <a:pt x="717423" y="203835"/>
                    <a:pt x="761238" y="293751"/>
                    <a:pt x="755269" y="323723"/>
                  </a:cubicBezTo>
                  <a:cubicBezTo>
                    <a:pt x="741299" y="271780"/>
                    <a:pt x="721360" y="225806"/>
                    <a:pt x="687451" y="185801"/>
                  </a:cubicBezTo>
                  <a:cubicBezTo>
                    <a:pt x="645541" y="227711"/>
                    <a:pt x="603758" y="269748"/>
                    <a:pt x="561848" y="311658"/>
                  </a:cubicBezTo>
                  <a:cubicBezTo>
                    <a:pt x="559816" y="315595"/>
                    <a:pt x="561848" y="323596"/>
                    <a:pt x="561848" y="327660"/>
                  </a:cubicBezTo>
                  <a:cubicBezTo>
                    <a:pt x="565785" y="347599"/>
                    <a:pt x="571754" y="365633"/>
                    <a:pt x="573786" y="383667"/>
                  </a:cubicBezTo>
                  <a:cubicBezTo>
                    <a:pt x="577723" y="411607"/>
                    <a:pt x="571754" y="439674"/>
                    <a:pt x="557784" y="459613"/>
                  </a:cubicBezTo>
                  <a:cubicBezTo>
                    <a:pt x="603631" y="505587"/>
                    <a:pt x="645541" y="549529"/>
                    <a:pt x="689356" y="593471"/>
                  </a:cubicBezTo>
                  <a:cubicBezTo>
                    <a:pt x="723265" y="553466"/>
                    <a:pt x="743204" y="507492"/>
                    <a:pt x="757174" y="457581"/>
                  </a:cubicBezTo>
                  <a:cubicBezTo>
                    <a:pt x="749173" y="511556"/>
                    <a:pt x="725297" y="559435"/>
                    <a:pt x="689356" y="601472"/>
                  </a:cubicBezTo>
                  <a:cubicBezTo>
                    <a:pt x="641477" y="553466"/>
                    <a:pt x="595630" y="507492"/>
                    <a:pt x="549783" y="461645"/>
                  </a:cubicBezTo>
                  <a:cubicBezTo>
                    <a:pt x="551815" y="483616"/>
                    <a:pt x="529844" y="489585"/>
                    <a:pt x="519938" y="503555"/>
                  </a:cubicBezTo>
                  <a:cubicBezTo>
                    <a:pt x="563753" y="547497"/>
                    <a:pt x="607695" y="593471"/>
                    <a:pt x="651510" y="637413"/>
                  </a:cubicBezTo>
                  <a:cubicBezTo>
                    <a:pt x="525907" y="749300"/>
                    <a:pt x="336550" y="735330"/>
                    <a:pt x="228981" y="635381"/>
                  </a:cubicBezTo>
                  <a:cubicBezTo>
                    <a:pt x="274828" y="591439"/>
                    <a:pt x="318643" y="547497"/>
                    <a:pt x="362585" y="501523"/>
                  </a:cubicBezTo>
                  <a:cubicBezTo>
                    <a:pt x="350647" y="489585"/>
                    <a:pt x="336677" y="477520"/>
                    <a:pt x="324739" y="467614"/>
                  </a:cubicBezTo>
                  <a:cubicBezTo>
                    <a:pt x="318770" y="453644"/>
                    <a:pt x="314833" y="437642"/>
                    <a:pt x="308737" y="421640"/>
                  </a:cubicBezTo>
                  <a:cubicBezTo>
                    <a:pt x="310769" y="421640"/>
                    <a:pt x="312674" y="419608"/>
                    <a:pt x="314706" y="419608"/>
                  </a:cubicBezTo>
                  <a:cubicBezTo>
                    <a:pt x="328676" y="471551"/>
                    <a:pt x="362585" y="505587"/>
                    <a:pt x="416306" y="519557"/>
                  </a:cubicBezTo>
                  <a:cubicBezTo>
                    <a:pt x="414274" y="519557"/>
                    <a:pt x="414274" y="521589"/>
                    <a:pt x="414274" y="523494"/>
                  </a:cubicBezTo>
                  <a:cubicBezTo>
                    <a:pt x="398272" y="517525"/>
                    <a:pt x="384429" y="513461"/>
                    <a:pt x="370459" y="507492"/>
                  </a:cubicBezTo>
                  <a:cubicBezTo>
                    <a:pt x="326644" y="551434"/>
                    <a:pt x="284734" y="593471"/>
                    <a:pt x="238887" y="637413"/>
                  </a:cubicBezTo>
                  <a:cubicBezTo>
                    <a:pt x="374396" y="685419"/>
                    <a:pt x="508000" y="685419"/>
                    <a:pt x="643509" y="637413"/>
                  </a:cubicBezTo>
                  <a:cubicBezTo>
                    <a:pt x="641477" y="633476"/>
                    <a:pt x="639572" y="631444"/>
                    <a:pt x="637540" y="629412"/>
                  </a:cubicBezTo>
                  <a:cubicBezTo>
                    <a:pt x="599694" y="589407"/>
                    <a:pt x="559816" y="551434"/>
                    <a:pt x="521970" y="513461"/>
                  </a:cubicBezTo>
                  <a:cubicBezTo>
                    <a:pt x="518033" y="509524"/>
                    <a:pt x="510032" y="509524"/>
                    <a:pt x="504063" y="511429"/>
                  </a:cubicBezTo>
                  <a:cubicBezTo>
                    <a:pt x="492125" y="513461"/>
                    <a:pt x="480187" y="519430"/>
                    <a:pt x="468122" y="523367"/>
                  </a:cubicBezTo>
                  <a:cubicBezTo>
                    <a:pt x="468122" y="521335"/>
                    <a:pt x="468122" y="519430"/>
                    <a:pt x="466090" y="517398"/>
                  </a:cubicBezTo>
                  <a:cubicBezTo>
                    <a:pt x="502031" y="509397"/>
                    <a:pt x="529844" y="491363"/>
                    <a:pt x="549783" y="461391"/>
                  </a:cubicBezTo>
                  <a:close/>
                  <a:moveTo>
                    <a:pt x="651383" y="143637"/>
                  </a:moveTo>
                  <a:cubicBezTo>
                    <a:pt x="649351" y="143637"/>
                    <a:pt x="647446" y="145669"/>
                    <a:pt x="645414" y="145669"/>
                  </a:cubicBezTo>
                  <a:cubicBezTo>
                    <a:pt x="585597" y="95758"/>
                    <a:pt x="306578" y="95758"/>
                    <a:pt x="242824" y="143637"/>
                  </a:cubicBezTo>
                  <a:cubicBezTo>
                    <a:pt x="284734" y="185547"/>
                    <a:pt x="328549" y="229616"/>
                    <a:pt x="370459" y="271526"/>
                  </a:cubicBezTo>
                  <a:cubicBezTo>
                    <a:pt x="382397" y="267589"/>
                    <a:pt x="394335" y="263525"/>
                    <a:pt x="406400" y="257556"/>
                  </a:cubicBezTo>
                  <a:cubicBezTo>
                    <a:pt x="406400" y="259588"/>
                    <a:pt x="408432" y="261493"/>
                    <a:pt x="408432" y="261493"/>
                  </a:cubicBezTo>
                  <a:cubicBezTo>
                    <a:pt x="336677" y="287528"/>
                    <a:pt x="304800" y="339471"/>
                    <a:pt x="308737" y="413385"/>
                  </a:cubicBezTo>
                  <a:cubicBezTo>
                    <a:pt x="304800" y="385445"/>
                    <a:pt x="304800" y="357378"/>
                    <a:pt x="318643" y="333502"/>
                  </a:cubicBezTo>
                  <a:cubicBezTo>
                    <a:pt x="326644" y="319532"/>
                    <a:pt x="320675" y="311531"/>
                    <a:pt x="312674" y="301498"/>
                  </a:cubicBezTo>
                  <a:cubicBezTo>
                    <a:pt x="290703" y="281559"/>
                    <a:pt x="268859" y="259588"/>
                    <a:pt x="248920" y="239522"/>
                  </a:cubicBezTo>
                  <a:cubicBezTo>
                    <a:pt x="231013" y="221488"/>
                    <a:pt x="212979" y="203581"/>
                    <a:pt x="193167" y="185547"/>
                  </a:cubicBezTo>
                  <a:cubicBezTo>
                    <a:pt x="159258" y="227457"/>
                    <a:pt x="139319" y="273431"/>
                    <a:pt x="125349" y="323469"/>
                  </a:cubicBezTo>
                  <a:cubicBezTo>
                    <a:pt x="123317" y="321437"/>
                    <a:pt x="123317" y="319532"/>
                    <a:pt x="123317" y="317500"/>
                  </a:cubicBezTo>
                  <a:cubicBezTo>
                    <a:pt x="133223" y="269494"/>
                    <a:pt x="155194" y="227584"/>
                    <a:pt x="185166" y="187579"/>
                  </a:cubicBezTo>
                  <a:cubicBezTo>
                    <a:pt x="191135" y="179578"/>
                    <a:pt x="195072" y="179578"/>
                    <a:pt x="203073" y="187579"/>
                  </a:cubicBezTo>
                  <a:cubicBezTo>
                    <a:pt x="212979" y="197612"/>
                    <a:pt x="223012" y="207518"/>
                    <a:pt x="232918" y="217551"/>
                  </a:cubicBezTo>
                  <a:cubicBezTo>
                    <a:pt x="264795" y="249555"/>
                    <a:pt x="296672" y="281559"/>
                    <a:pt x="326644" y="311531"/>
                  </a:cubicBezTo>
                  <a:cubicBezTo>
                    <a:pt x="338582" y="299593"/>
                    <a:pt x="350520" y="287528"/>
                    <a:pt x="364490" y="275590"/>
                  </a:cubicBezTo>
                  <a:cubicBezTo>
                    <a:pt x="324612" y="237617"/>
                    <a:pt x="286766" y="197612"/>
                    <a:pt x="246888" y="159639"/>
                  </a:cubicBezTo>
                  <a:cubicBezTo>
                    <a:pt x="228981" y="141605"/>
                    <a:pt x="228981" y="141605"/>
                    <a:pt x="248920" y="125730"/>
                  </a:cubicBezTo>
                  <a:cubicBezTo>
                    <a:pt x="250952" y="123698"/>
                    <a:pt x="252857" y="123698"/>
                    <a:pt x="254889" y="121793"/>
                  </a:cubicBezTo>
                  <a:cubicBezTo>
                    <a:pt x="320802" y="77978"/>
                    <a:pt x="392557" y="57912"/>
                    <a:pt x="472313" y="65913"/>
                  </a:cubicBezTo>
                  <a:cubicBezTo>
                    <a:pt x="536067" y="71882"/>
                    <a:pt x="591947" y="93853"/>
                    <a:pt x="641731" y="131826"/>
                  </a:cubicBezTo>
                  <a:cubicBezTo>
                    <a:pt x="645668" y="135763"/>
                    <a:pt x="647700" y="139827"/>
                    <a:pt x="651637" y="143764"/>
                  </a:cubicBezTo>
                  <a:close/>
                  <a:moveTo>
                    <a:pt x="404495" y="319786"/>
                  </a:moveTo>
                  <a:cubicBezTo>
                    <a:pt x="404495" y="321818"/>
                    <a:pt x="406527" y="321818"/>
                    <a:pt x="408432" y="323723"/>
                  </a:cubicBezTo>
                  <a:cubicBezTo>
                    <a:pt x="408432" y="323723"/>
                    <a:pt x="406400" y="325755"/>
                    <a:pt x="406400" y="327660"/>
                  </a:cubicBezTo>
                  <a:cubicBezTo>
                    <a:pt x="394462" y="345694"/>
                    <a:pt x="382524" y="365633"/>
                    <a:pt x="370459" y="385572"/>
                  </a:cubicBezTo>
                  <a:cubicBezTo>
                    <a:pt x="384429" y="407543"/>
                    <a:pt x="398399" y="431546"/>
                    <a:pt x="410337" y="453517"/>
                  </a:cubicBezTo>
                  <a:cubicBezTo>
                    <a:pt x="432308" y="453517"/>
                    <a:pt x="452247" y="453517"/>
                    <a:pt x="472186" y="453517"/>
                  </a:cubicBezTo>
                  <a:cubicBezTo>
                    <a:pt x="476123" y="453517"/>
                    <a:pt x="478155" y="449580"/>
                    <a:pt x="480187" y="447548"/>
                  </a:cubicBezTo>
                  <a:cubicBezTo>
                    <a:pt x="490093" y="429514"/>
                    <a:pt x="500126" y="413639"/>
                    <a:pt x="510032" y="395605"/>
                  </a:cubicBezTo>
                  <a:cubicBezTo>
                    <a:pt x="512064" y="393573"/>
                    <a:pt x="512064" y="387604"/>
                    <a:pt x="510032" y="385572"/>
                  </a:cubicBezTo>
                  <a:cubicBezTo>
                    <a:pt x="494030" y="347599"/>
                    <a:pt x="476123" y="309626"/>
                    <a:pt x="422275" y="323596"/>
                  </a:cubicBezTo>
                  <a:cubicBezTo>
                    <a:pt x="422275" y="323596"/>
                    <a:pt x="420243" y="323596"/>
                    <a:pt x="414274" y="321564"/>
                  </a:cubicBezTo>
                  <a:cubicBezTo>
                    <a:pt x="428244" y="321564"/>
                    <a:pt x="436245" y="323596"/>
                    <a:pt x="442214" y="321564"/>
                  </a:cubicBezTo>
                  <a:cubicBezTo>
                    <a:pt x="472059" y="315595"/>
                    <a:pt x="486029" y="329565"/>
                    <a:pt x="502031" y="353568"/>
                  </a:cubicBezTo>
                  <a:cubicBezTo>
                    <a:pt x="518033" y="381508"/>
                    <a:pt x="518033" y="399542"/>
                    <a:pt x="502031" y="425450"/>
                  </a:cubicBezTo>
                  <a:cubicBezTo>
                    <a:pt x="488061" y="449453"/>
                    <a:pt x="474091" y="463423"/>
                    <a:pt x="446278" y="457454"/>
                  </a:cubicBezTo>
                  <a:cubicBezTo>
                    <a:pt x="438277" y="455422"/>
                    <a:pt x="430276" y="455422"/>
                    <a:pt x="424307" y="457454"/>
                  </a:cubicBezTo>
                  <a:cubicBezTo>
                    <a:pt x="404368" y="461391"/>
                    <a:pt x="398399" y="449453"/>
                    <a:pt x="388366" y="437515"/>
                  </a:cubicBezTo>
                  <a:cubicBezTo>
                    <a:pt x="364490" y="405511"/>
                    <a:pt x="360426" y="375539"/>
                    <a:pt x="388366" y="343535"/>
                  </a:cubicBezTo>
                  <a:cubicBezTo>
                    <a:pt x="394335" y="335534"/>
                    <a:pt x="398272" y="327533"/>
                    <a:pt x="404368" y="319532"/>
                  </a:cubicBezTo>
                  <a:close/>
                  <a:moveTo>
                    <a:pt x="438277" y="655320"/>
                  </a:moveTo>
                  <a:cubicBezTo>
                    <a:pt x="432308" y="653288"/>
                    <a:pt x="422275" y="651383"/>
                    <a:pt x="416306" y="645287"/>
                  </a:cubicBezTo>
                  <a:cubicBezTo>
                    <a:pt x="410337" y="639191"/>
                    <a:pt x="402336" y="627253"/>
                    <a:pt x="402336" y="619252"/>
                  </a:cubicBezTo>
                  <a:cubicBezTo>
                    <a:pt x="402336" y="607314"/>
                    <a:pt x="410337" y="593217"/>
                    <a:pt x="418338" y="587248"/>
                  </a:cubicBezTo>
                  <a:cubicBezTo>
                    <a:pt x="428244" y="581279"/>
                    <a:pt x="442214" y="583311"/>
                    <a:pt x="454279" y="581279"/>
                  </a:cubicBezTo>
                  <a:cubicBezTo>
                    <a:pt x="462280" y="581279"/>
                    <a:pt x="484124" y="609219"/>
                    <a:pt x="480187" y="619252"/>
                  </a:cubicBezTo>
                  <a:cubicBezTo>
                    <a:pt x="478155" y="629285"/>
                    <a:pt x="472186" y="641223"/>
                    <a:pt x="464185" y="649224"/>
                  </a:cubicBezTo>
                  <a:cubicBezTo>
                    <a:pt x="460248" y="655193"/>
                    <a:pt x="450215" y="653161"/>
                    <a:pt x="438277" y="655193"/>
                  </a:cubicBezTo>
                  <a:close/>
                  <a:moveTo>
                    <a:pt x="442214" y="195580"/>
                  </a:moveTo>
                  <a:cubicBezTo>
                    <a:pt x="422275" y="195580"/>
                    <a:pt x="402336" y="177546"/>
                    <a:pt x="400304" y="161671"/>
                  </a:cubicBezTo>
                  <a:cubicBezTo>
                    <a:pt x="400304" y="145669"/>
                    <a:pt x="424180" y="125730"/>
                    <a:pt x="442214" y="125730"/>
                  </a:cubicBezTo>
                  <a:cubicBezTo>
                    <a:pt x="460248" y="125730"/>
                    <a:pt x="480060" y="143764"/>
                    <a:pt x="482092" y="161671"/>
                  </a:cubicBezTo>
                  <a:cubicBezTo>
                    <a:pt x="482092" y="175641"/>
                    <a:pt x="460121" y="195580"/>
                    <a:pt x="442214" y="195580"/>
                  </a:cubicBezTo>
                  <a:close/>
                  <a:moveTo>
                    <a:pt x="129413" y="473583"/>
                  </a:moveTo>
                  <a:cubicBezTo>
                    <a:pt x="147320" y="517525"/>
                    <a:pt x="161290" y="561467"/>
                    <a:pt x="199136" y="595503"/>
                  </a:cubicBezTo>
                  <a:cubicBezTo>
                    <a:pt x="199136" y="597535"/>
                    <a:pt x="199136" y="599440"/>
                    <a:pt x="197104" y="605536"/>
                  </a:cubicBezTo>
                  <a:cubicBezTo>
                    <a:pt x="163195" y="565531"/>
                    <a:pt x="137287" y="523621"/>
                    <a:pt x="129286" y="473583"/>
                  </a:cubicBezTo>
                  <a:close/>
                  <a:moveTo>
                    <a:pt x="444373" y="423672"/>
                  </a:moveTo>
                  <a:cubicBezTo>
                    <a:pt x="462280" y="417703"/>
                    <a:pt x="474218" y="407670"/>
                    <a:pt x="472313" y="387731"/>
                  </a:cubicBezTo>
                  <a:cubicBezTo>
                    <a:pt x="472313" y="373761"/>
                    <a:pt x="462407" y="363728"/>
                    <a:pt x="448437" y="359791"/>
                  </a:cubicBezTo>
                  <a:cubicBezTo>
                    <a:pt x="424561" y="353822"/>
                    <a:pt x="416560" y="371729"/>
                    <a:pt x="406527" y="389763"/>
                  </a:cubicBezTo>
                  <a:cubicBezTo>
                    <a:pt x="406527" y="367792"/>
                    <a:pt x="420497" y="353822"/>
                    <a:pt x="440436" y="353822"/>
                  </a:cubicBezTo>
                  <a:cubicBezTo>
                    <a:pt x="460375" y="353822"/>
                    <a:pt x="478282" y="367792"/>
                    <a:pt x="478282" y="387731"/>
                  </a:cubicBezTo>
                  <a:cubicBezTo>
                    <a:pt x="478282" y="409702"/>
                    <a:pt x="466344" y="423672"/>
                    <a:pt x="444373" y="423672"/>
                  </a:cubicBezTo>
                  <a:close/>
                  <a:moveTo>
                    <a:pt x="117475" y="353695"/>
                  </a:moveTo>
                  <a:cubicBezTo>
                    <a:pt x="119507" y="353695"/>
                    <a:pt x="119507" y="353695"/>
                    <a:pt x="121412" y="353695"/>
                  </a:cubicBezTo>
                  <a:cubicBezTo>
                    <a:pt x="121412" y="377698"/>
                    <a:pt x="121412" y="403606"/>
                    <a:pt x="121412" y="427609"/>
                  </a:cubicBezTo>
                  <a:cubicBezTo>
                    <a:pt x="119380" y="427609"/>
                    <a:pt x="119380" y="427609"/>
                    <a:pt x="117475" y="427609"/>
                  </a:cubicBezTo>
                  <a:cubicBezTo>
                    <a:pt x="117475" y="403606"/>
                    <a:pt x="117475" y="379603"/>
                    <a:pt x="117475" y="3536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" name="Group 156">
            <a:extLst>
              <a:ext uri="{FF2B5EF4-FFF2-40B4-BE49-F238E27FC236}">
                <a16:creationId xmlns:a16="http://schemas.microsoft.com/office/drawing/2014/main" id="{4D63790D-5847-B4AD-0EF3-EF372398B7F6}"/>
              </a:ext>
            </a:extLst>
          </p:cNvPr>
          <p:cNvGrpSpPr/>
          <p:nvPr/>
        </p:nvGrpSpPr>
        <p:grpSpPr>
          <a:xfrm>
            <a:off x="17239500" y="9509400"/>
            <a:ext cx="618840" cy="488160"/>
            <a:chOff x="0" y="0"/>
            <a:chExt cx="825120" cy="650880"/>
          </a:xfrm>
        </p:grpSpPr>
        <p:sp>
          <p:nvSpPr>
            <p:cNvPr id="15" name="Freeform 157">
              <a:extLst>
                <a:ext uri="{FF2B5EF4-FFF2-40B4-BE49-F238E27FC236}">
                  <a16:creationId xmlns:a16="http://schemas.microsoft.com/office/drawing/2014/main" id="{6446FA8D-2A58-F5D6-9711-479EA954BDBE}"/>
                </a:ext>
              </a:extLst>
            </p:cNvPr>
            <p:cNvSpPr/>
            <p:nvPr/>
          </p:nvSpPr>
          <p:spPr>
            <a:xfrm>
              <a:off x="-2032" y="127"/>
              <a:ext cx="827278" cy="650875"/>
            </a:xfrm>
            <a:custGeom>
              <a:avLst/>
              <a:gdLst/>
              <a:ahLst/>
              <a:cxnLst/>
              <a:rect l="l" t="t" r="r" b="b"/>
              <a:pathLst>
                <a:path w="827278" h="650875">
                  <a:moveTo>
                    <a:pt x="635381" y="117729"/>
                  </a:moveTo>
                  <a:cubicBezTo>
                    <a:pt x="635381" y="85725"/>
                    <a:pt x="635381" y="57785"/>
                    <a:pt x="635381" y="27940"/>
                  </a:cubicBezTo>
                  <a:cubicBezTo>
                    <a:pt x="615442" y="27940"/>
                    <a:pt x="623443" y="11938"/>
                    <a:pt x="619379" y="2032"/>
                  </a:cubicBezTo>
                  <a:cubicBezTo>
                    <a:pt x="599440" y="2032"/>
                    <a:pt x="577469" y="0"/>
                    <a:pt x="557403" y="2032"/>
                  </a:cubicBezTo>
                  <a:cubicBezTo>
                    <a:pt x="551434" y="2032"/>
                    <a:pt x="547370" y="13970"/>
                    <a:pt x="541401" y="24003"/>
                  </a:cubicBezTo>
                  <a:cubicBezTo>
                    <a:pt x="525399" y="24003"/>
                    <a:pt x="505460" y="26035"/>
                    <a:pt x="485521" y="26035"/>
                  </a:cubicBezTo>
                  <a:cubicBezTo>
                    <a:pt x="483489" y="26035"/>
                    <a:pt x="481584" y="18034"/>
                    <a:pt x="477520" y="14097"/>
                  </a:cubicBezTo>
                  <a:cubicBezTo>
                    <a:pt x="475488" y="10160"/>
                    <a:pt x="471551" y="2159"/>
                    <a:pt x="469519" y="2159"/>
                  </a:cubicBezTo>
                  <a:cubicBezTo>
                    <a:pt x="431546" y="127"/>
                    <a:pt x="393573" y="2159"/>
                    <a:pt x="353695" y="2159"/>
                  </a:cubicBezTo>
                  <a:cubicBezTo>
                    <a:pt x="353695" y="10160"/>
                    <a:pt x="351663" y="16129"/>
                    <a:pt x="351663" y="24130"/>
                  </a:cubicBezTo>
                  <a:cubicBezTo>
                    <a:pt x="331724" y="24130"/>
                    <a:pt x="311658" y="26162"/>
                    <a:pt x="291719" y="26162"/>
                  </a:cubicBezTo>
                  <a:cubicBezTo>
                    <a:pt x="287782" y="26162"/>
                    <a:pt x="283718" y="20193"/>
                    <a:pt x="283718" y="14224"/>
                  </a:cubicBezTo>
                  <a:cubicBezTo>
                    <a:pt x="283718" y="6223"/>
                    <a:pt x="281686" y="254"/>
                    <a:pt x="269748" y="254"/>
                  </a:cubicBezTo>
                  <a:cubicBezTo>
                    <a:pt x="257810" y="2286"/>
                    <a:pt x="243713" y="2286"/>
                    <a:pt x="229743" y="254"/>
                  </a:cubicBezTo>
                  <a:cubicBezTo>
                    <a:pt x="217805" y="254"/>
                    <a:pt x="205740" y="254"/>
                    <a:pt x="209804" y="18161"/>
                  </a:cubicBezTo>
                  <a:cubicBezTo>
                    <a:pt x="209804" y="20193"/>
                    <a:pt x="207772" y="22098"/>
                    <a:pt x="207772" y="22098"/>
                  </a:cubicBezTo>
                  <a:cubicBezTo>
                    <a:pt x="187833" y="28067"/>
                    <a:pt x="195834" y="44069"/>
                    <a:pt x="195834" y="54102"/>
                  </a:cubicBezTo>
                  <a:cubicBezTo>
                    <a:pt x="195834" y="76073"/>
                    <a:pt x="195834" y="96012"/>
                    <a:pt x="195834" y="117983"/>
                  </a:cubicBezTo>
                  <a:cubicBezTo>
                    <a:pt x="187833" y="117983"/>
                    <a:pt x="181864" y="117983"/>
                    <a:pt x="175895" y="117983"/>
                  </a:cubicBezTo>
                  <a:cubicBezTo>
                    <a:pt x="123952" y="117983"/>
                    <a:pt x="72009" y="120015"/>
                    <a:pt x="20066" y="117983"/>
                  </a:cubicBezTo>
                  <a:cubicBezTo>
                    <a:pt x="5969" y="117729"/>
                    <a:pt x="2032" y="123698"/>
                    <a:pt x="2032" y="135636"/>
                  </a:cubicBezTo>
                  <a:cubicBezTo>
                    <a:pt x="2032" y="143637"/>
                    <a:pt x="2032" y="153543"/>
                    <a:pt x="2032" y="163576"/>
                  </a:cubicBezTo>
                  <a:cubicBezTo>
                    <a:pt x="0" y="175514"/>
                    <a:pt x="4064" y="183515"/>
                    <a:pt x="20066" y="181483"/>
                  </a:cubicBezTo>
                  <a:cubicBezTo>
                    <a:pt x="22098" y="181483"/>
                    <a:pt x="28067" y="187452"/>
                    <a:pt x="28067" y="191516"/>
                  </a:cubicBezTo>
                  <a:cubicBezTo>
                    <a:pt x="30099" y="203454"/>
                    <a:pt x="28067" y="217424"/>
                    <a:pt x="28067" y="229489"/>
                  </a:cubicBezTo>
                  <a:cubicBezTo>
                    <a:pt x="30099" y="243459"/>
                    <a:pt x="30099" y="255397"/>
                    <a:pt x="10033" y="253492"/>
                  </a:cubicBezTo>
                  <a:cubicBezTo>
                    <a:pt x="8001" y="253492"/>
                    <a:pt x="2032" y="259461"/>
                    <a:pt x="2032" y="263525"/>
                  </a:cubicBezTo>
                  <a:cubicBezTo>
                    <a:pt x="2032" y="299466"/>
                    <a:pt x="0" y="335407"/>
                    <a:pt x="2032" y="371348"/>
                  </a:cubicBezTo>
                  <a:cubicBezTo>
                    <a:pt x="2032" y="377317"/>
                    <a:pt x="16002" y="383286"/>
                    <a:pt x="24003" y="389255"/>
                  </a:cubicBezTo>
                  <a:cubicBezTo>
                    <a:pt x="26035" y="387223"/>
                    <a:pt x="26035" y="387223"/>
                    <a:pt x="27940" y="385318"/>
                  </a:cubicBezTo>
                  <a:cubicBezTo>
                    <a:pt x="27940" y="405257"/>
                    <a:pt x="29972" y="425196"/>
                    <a:pt x="27940" y="445262"/>
                  </a:cubicBezTo>
                  <a:cubicBezTo>
                    <a:pt x="27940" y="449199"/>
                    <a:pt x="19939" y="453263"/>
                    <a:pt x="17907" y="453263"/>
                  </a:cubicBezTo>
                  <a:cubicBezTo>
                    <a:pt x="8001" y="451104"/>
                    <a:pt x="2032" y="457073"/>
                    <a:pt x="2032" y="465074"/>
                  </a:cubicBezTo>
                  <a:cubicBezTo>
                    <a:pt x="2032" y="481076"/>
                    <a:pt x="2032" y="497078"/>
                    <a:pt x="2032" y="514985"/>
                  </a:cubicBezTo>
                  <a:cubicBezTo>
                    <a:pt x="65913" y="514985"/>
                    <a:pt x="129921" y="514985"/>
                    <a:pt x="191770" y="514985"/>
                  </a:cubicBezTo>
                  <a:cubicBezTo>
                    <a:pt x="191770" y="518922"/>
                    <a:pt x="193802" y="520954"/>
                    <a:pt x="193802" y="525018"/>
                  </a:cubicBezTo>
                  <a:cubicBezTo>
                    <a:pt x="191770" y="566928"/>
                    <a:pt x="215773" y="594868"/>
                    <a:pt x="251714" y="612902"/>
                  </a:cubicBezTo>
                  <a:cubicBezTo>
                    <a:pt x="307594" y="642874"/>
                    <a:pt x="369570" y="650875"/>
                    <a:pt x="431546" y="648843"/>
                  </a:cubicBezTo>
                  <a:cubicBezTo>
                    <a:pt x="485521" y="646811"/>
                    <a:pt x="535432" y="638810"/>
                    <a:pt x="581406" y="610870"/>
                  </a:cubicBezTo>
                  <a:cubicBezTo>
                    <a:pt x="615315" y="590931"/>
                    <a:pt x="639318" y="564896"/>
                    <a:pt x="635381" y="522986"/>
                  </a:cubicBezTo>
                  <a:cubicBezTo>
                    <a:pt x="635381" y="520954"/>
                    <a:pt x="637413" y="519049"/>
                    <a:pt x="637413" y="517017"/>
                  </a:cubicBezTo>
                  <a:cubicBezTo>
                    <a:pt x="637413" y="517017"/>
                    <a:pt x="637413" y="517017"/>
                    <a:pt x="639445" y="514985"/>
                  </a:cubicBezTo>
                  <a:cubicBezTo>
                    <a:pt x="699389" y="514985"/>
                    <a:pt x="761365" y="514985"/>
                    <a:pt x="827278" y="514985"/>
                  </a:cubicBezTo>
                  <a:cubicBezTo>
                    <a:pt x="827278" y="497078"/>
                    <a:pt x="827278" y="479044"/>
                    <a:pt x="825246" y="463042"/>
                  </a:cubicBezTo>
                  <a:cubicBezTo>
                    <a:pt x="825246" y="459105"/>
                    <a:pt x="817245" y="453009"/>
                    <a:pt x="813308" y="453009"/>
                  </a:cubicBezTo>
                  <a:cubicBezTo>
                    <a:pt x="801370" y="455041"/>
                    <a:pt x="801370" y="449072"/>
                    <a:pt x="801370" y="441071"/>
                  </a:cubicBezTo>
                  <a:cubicBezTo>
                    <a:pt x="801370" y="425069"/>
                    <a:pt x="801370" y="411099"/>
                    <a:pt x="801370" y="395097"/>
                  </a:cubicBezTo>
                  <a:cubicBezTo>
                    <a:pt x="801370" y="385064"/>
                    <a:pt x="803402" y="381127"/>
                    <a:pt x="813308" y="383159"/>
                  </a:cubicBezTo>
                  <a:cubicBezTo>
                    <a:pt x="817245" y="383159"/>
                    <a:pt x="825246" y="377190"/>
                    <a:pt x="825246" y="373126"/>
                  </a:cubicBezTo>
                  <a:cubicBezTo>
                    <a:pt x="827278" y="333248"/>
                    <a:pt x="827278" y="295275"/>
                    <a:pt x="827278" y="253365"/>
                  </a:cubicBezTo>
                  <a:cubicBezTo>
                    <a:pt x="823341" y="253365"/>
                    <a:pt x="819277" y="253365"/>
                    <a:pt x="815340" y="253365"/>
                  </a:cubicBezTo>
                  <a:cubicBezTo>
                    <a:pt x="803402" y="253365"/>
                    <a:pt x="799338" y="249428"/>
                    <a:pt x="801370" y="237363"/>
                  </a:cubicBezTo>
                  <a:cubicBezTo>
                    <a:pt x="803402" y="225298"/>
                    <a:pt x="803402" y="211455"/>
                    <a:pt x="801370" y="199390"/>
                  </a:cubicBezTo>
                  <a:cubicBezTo>
                    <a:pt x="799338" y="185420"/>
                    <a:pt x="803402" y="179451"/>
                    <a:pt x="819404" y="181483"/>
                  </a:cubicBezTo>
                  <a:cubicBezTo>
                    <a:pt x="821436" y="181483"/>
                    <a:pt x="823341" y="181483"/>
                    <a:pt x="825373" y="179451"/>
                  </a:cubicBezTo>
                  <a:cubicBezTo>
                    <a:pt x="825373" y="159512"/>
                    <a:pt x="825373" y="139573"/>
                    <a:pt x="825373" y="117602"/>
                  </a:cubicBezTo>
                  <a:cubicBezTo>
                    <a:pt x="763397" y="117602"/>
                    <a:pt x="699516" y="117602"/>
                    <a:pt x="635635" y="11760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" name="Group 158">
            <a:extLst>
              <a:ext uri="{FF2B5EF4-FFF2-40B4-BE49-F238E27FC236}">
                <a16:creationId xmlns:a16="http://schemas.microsoft.com/office/drawing/2014/main" id="{40832138-8CE2-1100-8329-1170C518B2E6}"/>
              </a:ext>
            </a:extLst>
          </p:cNvPr>
          <p:cNvGrpSpPr/>
          <p:nvPr/>
        </p:nvGrpSpPr>
        <p:grpSpPr>
          <a:xfrm>
            <a:off x="15678360" y="8907300"/>
            <a:ext cx="369360" cy="401220"/>
            <a:chOff x="0" y="0"/>
            <a:chExt cx="492480" cy="534960"/>
          </a:xfrm>
        </p:grpSpPr>
        <p:sp>
          <p:nvSpPr>
            <p:cNvPr id="17" name="Freeform 159">
              <a:extLst>
                <a:ext uri="{FF2B5EF4-FFF2-40B4-BE49-F238E27FC236}">
                  <a16:creationId xmlns:a16="http://schemas.microsoft.com/office/drawing/2014/main" id="{5774BF5C-8075-52F8-F06F-DF4627E9688B}"/>
                </a:ext>
              </a:extLst>
            </p:cNvPr>
            <p:cNvSpPr/>
            <p:nvPr/>
          </p:nvSpPr>
          <p:spPr>
            <a:xfrm>
              <a:off x="-1905" y="0"/>
              <a:ext cx="494538" cy="535051"/>
            </a:xfrm>
            <a:custGeom>
              <a:avLst/>
              <a:gdLst/>
              <a:ahLst/>
              <a:cxnLst/>
              <a:rect l="l" t="t" r="r" b="b"/>
              <a:pathLst>
                <a:path w="494538" h="535051">
                  <a:moveTo>
                    <a:pt x="148082" y="0"/>
                  </a:moveTo>
                  <a:cubicBezTo>
                    <a:pt x="148082" y="75819"/>
                    <a:pt x="148082" y="151765"/>
                    <a:pt x="148082" y="229616"/>
                  </a:cubicBezTo>
                  <a:cubicBezTo>
                    <a:pt x="98044" y="229616"/>
                    <a:pt x="50038" y="229616"/>
                    <a:pt x="0" y="229616"/>
                  </a:cubicBezTo>
                  <a:cubicBezTo>
                    <a:pt x="0" y="331470"/>
                    <a:pt x="0" y="433197"/>
                    <a:pt x="0" y="535051"/>
                  </a:cubicBezTo>
                  <a:cubicBezTo>
                    <a:pt x="164211" y="535051"/>
                    <a:pt x="328295" y="535051"/>
                    <a:pt x="494538" y="535051"/>
                  </a:cubicBezTo>
                  <a:cubicBezTo>
                    <a:pt x="494538" y="433197"/>
                    <a:pt x="494538" y="333502"/>
                    <a:pt x="494538" y="229616"/>
                  </a:cubicBezTo>
                  <a:cubicBezTo>
                    <a:pt x="446532" y="229616"/>
                    <a:pt x="396494" y="229616"/>
                    <a:pt x="346456" y="229616"/>
                  </a:cubicBezTo>
                  <a:cubicBezTo>
                    <a:pt x="346456" y="151765"/>
                    <a:pt x="346456" y="77851"/>
                    <a:pt x="346456" y="0"/>
                  </a:cubicBezTo>
                  <a:cubicBezTo>
                    <a:pt x="280416" y="0"/>
                    <a:pt x="216281" y="0"/>
                    <a:pt x="14820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" name="Group 160">
            <a:extLst>
              <a:ext uri="{FF2B5EF4-FFF2-40B4-BE49-F238E27FC236}">
                <a16:creationId xmlns:a16="http://schemas.microsoft.com/office/drawing/2014/main" id="{AEC36782-1072-37D2-1EED-F39444B3B9E5}"/>
              </a:ext>
            </a:extLst>
          </p:cNvPr>
          <p:cNvGrpSpPr/>
          <p:nvPr/>
        </p:nvGrpSpPr>
        <p:grpSpPr>
          <a:xfrm>
            <a:off x="14805180" y="9660600"/>
            <a:ext cx="68580" cy="568080"/>
            <a:chOff x="0" y="0"/>
            <a:chExt cx="91440" cy="757440"/>
          </a:xfrm>
        </p:grpSpPr>
        <p:sp>
          <p:nvSpPr>
            <p:cNvPr id="19" name="Freeform 161">
              <a:extLst>
                <a:ext uri="{FF2B5EF4-FFF2-40B4-BE49-F238E27FC236}">
                  <a16:creationId xmlns:a16="http://schemas.microsoft.com/office/drawing/2014/main" id="{CA6F58BD-05BB-1EBE-DFBC-F064EA2CAD96}"/>
                </a:ext>
              </a:extLst>
            </p:cNvPr>
            <p:cNvSpPr/>
            <p:nvPr/>
          </p:nvSpPr>
          <p:spPr>
            <a:xfrm>
              <a:off x="0" y="0"/>
              <a:ext cx="91440" cy="757428"/>
            </a:xfrm>
            <a:custGeom>
              <a:avLst/>
              <a:gdLst/>
              <a:ahLst/>
              <a:cxnLst/>
              <a:rect l="l" t="t" r="r" b="b"/>
              <a:pathLst>
                <a:path w="91440" h="757428">
                  <a:moveTo>
                    <a:pt x="91440" y="0"/>
                  </a:moveTo>
                  <a:cubicBezTo>
                    <a:pt x="59690" y="0"/>
                    <a:pt x="31750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9845" y="757428"/>
                    <a:pt x="59690" y="757428"/>
                    <a:pt x="91440" y="757428"/>
                  </a:cubicBezTo>
                  <a:cubicBezTo>
                    <a:pt x="91440" y="505587"/>
                    <a:pt x="91440" y="253746"/>
                    <a:pt x="9144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" name="Group 162">
            <a:extLst>
              <a:ext uri="{FF2B5EF4-FFF2-40B4-BE49-F238E27FC236}">
                <a16:creationId xmlns:a16="http://schemas.microsoft.com/office/drawing/2014/main" id="{2B5BC040-96F3-3A5B-21A7-7BEDB7F595AA}"/>
              </a:ext>
            </a:extLst>
          </p:cNvPr>
          <p:cNvGrpSpPr/>
          <p:nvPr/>
        </p:nvGrpSpPr>
        <p:grpSpPr>
          <a:xfrm>
            <a:off x="13997880" y="9660600"/>
            <a:ext cx="67500" cy="568080"/>
            <a:chOff x="0" y="0"/>
            <a:chExt cx="90000" cy="757440"/>
          </a:xfrm>
        </p:grpSpPr>
        <p:sp>
          <p:nvSpPr>
            <p:cNvPr id="21" name="Freeform 163">
              <a:extLst>
                <a:ext uri="{FF2B5EF4-FFF2-40B4-BE49-F238E27FC236}">
                  <a16:creationId xmlns:a16="http://schemas.microsoft.com/office/drawing/2014/main" id="{E0FE00FF-5269-298D-9C1C-B56DCFABB2F9}"/>
                </a:ext>
              </a:extLst>
            </p:cNvPr>
            <p:cNvSpPr/>
            <p:nvPr/>
          </p:nvSpPr>
          <p:spPr>
            <a:xfrm>
              <a:off x="0" y="0"/>
              <a:ext cx="90043" cy="757428"/>
            </a:xfrm>
            <a:custGeom>
              <a:avLst/>
              <a:gdLst/>
              <a:ahLst/>
              <a:cxnLst/>
              <a:rect l="l" t="t" r="r" b="b"/>
              <a:pathLst>
                <a:path w="90043" h="757428">
                  <a:moveTo>
                    <a:pt x="90043" y="0"/>
                  </a:moveTo>
                  <a:cubicBezTo>
                    <a:pt x="58039" y="0"/>
                    <a:pt x="29972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7940" y="757428"/>
                    <a:pt x="58039" y="757428"/>
                    <a:pt x="90043" y="757428"/>
                  </a:cubicBezTo>
                  <a:cubicBezTo>
                    <a:pt x="90043" y="505587"/>
                    <a:pt x="90043" y="253746"/>
                    <a:pt x="9004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" name="Group 164">
            <a:extLst>
              <a:ext uri="{FF2B5EF4-FFF2-40B4-BE49-F238E27FC236}">
                <a16:creationId xmlns:a16="http://schemas.microsoft.com/office/drawing/2014/main" id="{A038EA14-039C-F4C4-B6CB-734E369D96CC}"/>
              </a:ext>
            </a:extLst>
          </p:cNvPr>
          <p:cNvGrpSpPr/>
          <p:nvPr/>
        </p:nvGrpSpPr>
        <p:grpSpPr>
          <a:xfrm>
            <a:off x="13927140" y="9662220"/>
            <a:ext cx="64260" cy="565920"/>
            <a:chOff x="0" y="0"/>
            <a:chExt cx="85680" cy="754560"/>
          </a:xfrm>
        </p:grpSpPr>
        <p:sp>
          <p:nvSpPr>
            <p:cNvPr id="23" name="Freeform 165">
              <a:extLst>
                <a:ext uri="{FF2B5EF4-FFF2-40B4-BE49-F238E27FC236}">
                  <a16:creationId xmlns:a16="http://schemas.microsoft.com/office/drawing/2014/main" id="{8EF2AA95-C0E4-65F3-F6C0-4180899A6E48}"/>
                </a:ext>
              </a:extLst>
            </p:cNvPr>
            <p:cNvSpPr/>
            <p:nvPr/>
          </p:nvSpPr>
          <p:spPr>
            <a:xfrm>
              <a:off x="0" y="0"/>
              <a:ext cx="85725" cy="754507"/>
            </a:xfrm>
            <a:custGeom>
              <a:avLst/>
              <a:gdLst/>
              <a:ahLst/>
              <a:cxnLst/>
              <a:rect l="l" t="t" r="r" b="b"/>
              <a:pathLst>
                <a:path w="85725" h="754507">
                  <a:moveTo>
                    <a:pt x="85725" y="0"/>
                  </a:moveTo>
                  <a:cubicBezTo>
                    <a:pt x="57785" y="0"/>
                    <a:pt x="29845" y="0"/>
                    <a:pt x="0" y="0"/>
                  </a:cubicBezTo>
                  <a:cubicBezTo>
                    <a:pt x="0" y="251460"/>
                    <a:pt x="0" y="501015"/>
                    <a:pt x="0" y="754507"/>
                  </a:cubicBezTo>
                  <a:cubicBezTo>
                    <a:pt x="27940" y="754507"/>
                    <a:pt x="55753" y="754507"/>
                    <a:pt x="85725" y="754507"/>
                  </a:cubicBezTo>
                  <a:cubicBezTo>
                    <a:pt x="85725" y="503047"/>
                    <a:pt x="85725" y="251460"/>
                    <a:pt x="8572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" name="Group 166">
            <a:extLst>
              <a:ext uri="{FF2B5EF4-FFF2-40B4-BE49-F238E27FC236}">
                <a16:creationId xmlns:a16="http://schemas.microsoft.com/office/drawing/2014/main" id="{7E09F1BF-CA5D-11DE-E0F5-B72D8E9FE9B5}"/>
              </a:ext>
            </a:extLst>
          </p:cNvPr>
          <p:cNvGrpSpPr/>
          <p:nvPr/>
        </p:nvGrpSpPr>
        <p:grpSpPr>
          <a:xfrm>
            <a:off x="14734980" y="9662220"/>
            <a:ext cx="65340" cy="565920"/>
            <a:chOff x="0" y="0"/>
            <a:chExt cx="87120" cy="754560"/>
          </a:xfrm>
        </p:grpSpPr>
        <p:sp>
          <p:nvSpPr>
            <p:cNvPr id="25" name="Freeform 167">
              <a:extLst>
                <a:ext uri="{FF2B5EF4-FFF2-40B4-BE49-F238E27FC236}">
                  <a16:creationId xmlns:a16="http://schemas.microsoft.com/office/drawing/2014/main" id="{7419C610-37D9-802E-B997-3CE1B1760631}"/>
                </a:ext>
              </a:extLst>
            </p:cNvPr>
            <p:cNvSpPr/>
            <p:nvPr/>
          </p:nvSpPr>
          <p:spPr>
            <a:xfrm>
              <a:off x="0" y="0"/>
              <a:ext cx="87122" cy="754507"/>
            </a:xfrm>
            <a:custGeom>
              <a:avLst/>
              <a:gdLst/>
              <a:ahLst/>
              <a:cxnLst/>
              <a:rect l="l" t="t" r="r" b="b"/>
              <a:pathLst>
                <a:path w="87122" h="754507">
                  <a:moveTo>
                    <a:pt x="0" y="754507"/>
                  </a:moveTo>
                  <a:cubicBezTo>
                    <a:pt x="29718" y="754507"/>
                    <a:pt x="57404" y="754507"/>
                    <a:pt x="87122" y="754507"/>
                  </a:cubicBezTo>
                  <a:cubicBezTo>
                    <a:pt x="87122" y="503047"/>
                    <a:pt x="87122" y="251460"/>
                    <a:pt x="87122" y="0"/>
                  </a:cubicBezTo>
                  <a:cubicBezTo>
                    <a:pt x="57404" y="0"/>
                    <a:pt x="29718" y="0"/>
                    <a:pt x="0" y="0"/>
                  </a:cubicBezTo>
                  <a:cubicBezTo>
                    <a:pt x="0" y="251460"/>
                    <a:pt x="0" y="503047"/>
                    <a:pt x="0" y="7545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" name="Group 168">
            <a:extLst>
              <a:ext uri="{FF2B5EF4-FFF2-40B4-BE49-F238E27FC236}">
                <a16:creationId xmlns:a16="http://schemas.microsoft.com/office/drawing/2014/main" id="{8CB2DBB4-4258-71ED-A6C6-9C8A0EB597B6}"/>
              </a:ext>
            </a:extLst>
          </p:cNvPr>
          <p:cNvGrpSpPr/>
          <p:nvPr/>
        </p:nvGrpSpPr>
        <p:grpSpPr>
          <a:xfrm>
            <a:off x="17243820" y="8762040"/>
            <a:ext cx="617760" cy="82620"/>
            <a:chOff x="0" y="0"/>
            <a:chExt cx="823680" cy="110160"/>
          </a:xfrm>
        </p:grpSpPr>
        <p:sp>
          <p:nvSpPr>
            <p:cNvPr id="27" name="Freeform 169">
              <a:extLst>
                <a:ext uri="{FF2B5EF4-FFF2-40B4-BE49-F238E27FC236}">
                  <a16:creationId xmlns:a16="http://schemas.microsoft.com/office/drawing/2014/main" id="{D9FB0BD4-F363-DA6A-5788-27880D05DA15}"/>
                </a:ext>
              </a:extLst>
            </p:cNvPr>
            <p:cNvSpPr/>
            <p:nvPr/>
          </p:nvSpPr>
          <p:spPr>
            <a:xfrm>
              <a:off x="-2159" y="0"/>
              <a:ext cx="825754" cy="110236"/>
            </a:xfrm>
            <a:custGeom>
              <a:avLst/>
              <a:gdLst/>
              <a:ahLst/>
              <a:cxnLst/>
              <a:rect l="l" t="t" r="r" b="b"/>
              <a:pathLst>
                <a:path w="825754" h="110236">
                  <a:moveTo>
                    <a:pt x="342011" y="26035"/>
                  </a:moveTo>
                  <a:cubicBezTo>
                    <a:pt x="390017" y="26035"/>
                    <a:pt x="439928" y="26035"/>
                    <a:pt x="489966" y="26035"/>
                  </a:cubicBezTo>
                  <a:cubicBezTo>
                    <a:pt x="489966" y="16002"/>
                    <a:pt x="489966" y="8001"/>
                    <a:pt x="489966" y="0"/>
                  </a:cubicBezTo>
                  <a:cubicBezTo>
                    <a:pt x="435991" y="0"/>
                    <a:pt x="384048" y="0"/>
                    <a:pt x="331978" y="0"/>
                  </a:cubicBezTo>
                  <a:cubicBezTo>
                    <a:pt x="331978" y="0"/>
                    <a:pt x="329946" y="2032"/>
                    <a:pt x="329946" y="2032"/>
                  </a:cubicBezTo>
                  <a:cubicBezTo>
                    <a:pt x="327914" y="32131"/>
                    <a:pt x="327914" y="32131"/>
                    <a:pt x="297942" y="32131"/>
                  </a:cubicBezTo>
                  <a:cubicBezTo>
                    <a:pt x="213995" y="32131"/>
                    <a:pt x="131953" y="32131"/>
                    <a:pt x="48006" y="32131"/>
                  </a:cubicBezTo>
                  <a:cubicBezTo>
                    <a:pt x="16002" y="32131"/>
                    <a:pt x="0" y="44196"/>
                    <a:pt x="0" y="68199"/>
                  </a:cubicBezTo>
                  <a:cubicBezTo>
                    <a:pt x="0" y="94234"/>
                    <a:pt x="16002" y="108204"/>
                    <a:pt x="48006" y="108204"/>
                  </a:cubicBezTo>
                  <a:cubicBezTo>
                    <a:pt x="120015" y="108204"/>
                    <a:pt x="193929" y="108204"/>
                    <a:pt x="265938" y="108204"/>
                  </a:cubicBezTo>
                  <a:cubicBezTo>
                    <a:pt x="363855" y="108204"/>
                    <a:pt x="461899" y="108204"/>
                    <a:pt x="557784" y="108204"/>
                  </a:cubicBezTo>
                  <a:cubicBezTo>
                    <a:pt x="629793" y="108204"/>
                    <a:pt x="699770" y="110236"/>
                    <a:pt x="769747" y="108204"/>
                  </a:cubicBezTo>
                  <a:cubicBezTo>
                    <a:pt x="797687" y="108204"/>
                    <a:pt x="811784" y="98171"/>
                    <a:pt x="817753" y="80137"/>
                  </a:cubicBezTo>
                  <a:cubicBezTo>
                    <a:pt x="825754" y="54102"/>
                    <a:pt x="807720" y="32004"/>
                    <a:pt x="779780" y="32004"/>
                  </a:cubicBezTo>
                  <a:cubicBezTo>
                    <a:pt x="703834" y="32004"/>
                    <a:pt x="629793" y="32004"/>
                    <a:pt x="555879" y="32004"/>
                  </a:cubicBezTo>
                  <a:cubicBezTo>
                    <a:pt x="483870" y="32004"/>
                    <a:pt x="411988" y="27940"/>
                    <a:pt x="342011" y="2603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" name="Group 170">
            <a:extLst>
              <a:ext uri="{FF2B5EF4-FFF2-40B4-BE49-F238E27FC236}">
                <a16:creationId xmlns:a16="http://schemas.microsoft.com/office/drawing/2014/main" id="{C157E82F-FAFD-574B-36FC-465E85ED47C1}"/>
              </a:ext>
            </a:extLst>
          </p:cNvPr>
          <p:cNvGrpSpPr/>
          <p:nvPr/>
        </p:nvGrpSpPr>
        <p:grpSpPr>
          <a:xfrm>
            <a:off x="17862660" y="9499140"/>
            <a:ext cx="61560" cy="495180"/>
            <a:chOff x="0" y="0"/>
            <a:chExt cx="82080" cy="660240"/>
          </a:xfrm>
        </p:grpSpPr>
        <p:sp>
          <p:nvSpPr>
            <p:cNvPr id="29" name="Freeform 171">
              <a:extLst>
                <a:ext uri="{FF2B5EF4-FFF2-40B4-BE49-F238E27FC236}">
                  <a16:creationId xmlns:a16="http://schemas.microsoft.com/office/drawing/2014/main" id="{22FB82D0-D297-2C49-1237-773F2EE6DE06}"/>
                </a:ext>
              </a:extLst>
            </p:cNvPr>
            <p:cNvSpPr/>
            <p:nvPr/>
          </p:nvSpPr>
          <p:spPr>
            <a:xfrm>
              <a:off x="0" y="0"/>
              <a:ext cx="82042" cy="660273"/>
            </a:xfrm>
            <a:custGeom>
              <a:avLst/>
              <a:gdLst/>
              <a:ahLst/>
              <a:cxnLst/>
              <a:rect l="l" t="t" r="r" b="b"/>
              <a:pathLst>
                <a:path w="82042" h="660273">
                  <a:moveTo>
                    <a:pt x="0" y="660273"/>
                  </a:moveTo>
                  <a:cubicBezTo>
                    <a:pt x="28067" y="660273"/>
                    <a:pt x="54102" y="660273"/>
                    <a:pt x="82042" y="660273"/>
                  </a:cubicBezTo>
                  <a:cubicBezTo>
                    <a:pt x="82042" y="440817"/>
                    <a:pt x="82042" y="219456"/>
                    <a:pt x="82042" y="0"/>
                  </a:cubicBezTo>
                  <a:cubicBezTo>
                    <a:pt x="54102" y="0"/>
                    <a:pt x="28067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" name="Group 172">
            <a:extLst>
              <a:ext uri="{FF2B5EF4-FFF2-40B4-BE49-F238E27FC236}">
                <a16:creationId xmlns:a16="http://schemas.microsoft.com/office/drawing/2014/main" id="{0361FD07-9E43-BB0D-3DD8-EFCD33DAF291}"/>
              </a:ext>
            </a:extLst>
          </p:cNvPr>
          <p:cNvGrpSpPr/>
          <p:nvPr/>
        </p:nvGrpSpPr>
        <p:grpSpPr>
          <a:xfrm>
            <a:off x="17107740" y="9499140"/>
            <a:ext cx="63180" cy="495180"/>
            <a:chOff x="0" y="0"/>
            <a:chExt cx="84240" cy="660240"/>
          </a:xfrm>
        </p:grpSpPr>
        <p:sp>
          <p:nvSpPr>
            <p:cNvPr id="31" name="Freeform 173">
              <a:extLst>
                <a:ext uri="{FF2B5EF4-FFF2-40B4-BE49-F238E27FC236}">
                  <a16:creationId xmlns:a16="http://schemas.microsoft.com/office/drawing/2014/main" id="{202219C4-9F88-F064-7103-63A8FF4279BA}"/>
                </a:ext>
              </a:extLst>
            </p:cNvPr>
            <p:cNvSpPr/>
            <p:nvPr/>
          </p:nvSpPr>
          <p:spPr>
            <a:xfrm>
              <a:off x="0" y="0"/>
              <a:ext cx="84201" cy="660273"/>
            </a:xfrm>
            <a:custGeom>
              <a:avLst/>
              <a:gdLst/>
              <a:ahLst/>
              <a:cxnLst/>
              <a:rect l="l" t="t" r="r" b="b"/>
              <a:pathLst>
                <a:path w="84201" h="660273">
                  <a:moveTo>
                    <a:pt x="0" y="660273"/>
                  </a:moveTo>
                  <a:cubicBezTo>
                    <a:pt x="28067" y="660273"/>
                    <a:pt x="56134" y="660273"/>
                    <a:pt x="84201" y="660273"/>
                  </a:cubicBezTo>
                  <a:cubicBezTo>
                    <a:pt x="84201" y="440817"/>
                    <a:pt x="84201" y="221488"/>
                    <a:pt x="84201" y="0"/>
                  </a:cubicBezTo>
                  <a:cubicBezTo>
                    <a:pt x="56134" y="0"/>
                    <a:pt x="30099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" name="Group 174">
            <a:extLst>
              <a:ext uri="{FF2B5EF4-FFF2-40B4-BE49-F238E27FC236}">
                <a16:creationId xmlns:a16="http://schemas.microsoft.com/office/drawing/2014/main" id="{D280EFEE-D163-64DA-4BDC-2855CEEEE718}"/>
              </a:ext>
            </a:extLst>
          </p:cNvPr>
          <p:cNvGrpSpPr/>
          <p:nvPr/>
        </p:nvGrpSpPr>
        <p:grpSpPr>
          <a:xfrm>
            <a:off x="17177400" y="9499140"/>
            <a:ext cx="57780" cy="495180"/>
            <a:chOff x="0" y="0"/>
            <a:chExt cx="77040" cy="660240"/>
          </a:xfrm>
        </p:grpSpPr>
        <p:sp>
          <p:nvSpPr>
            <p:cNvPr id="33" name="Freeform 175">
              <a:extLst>
                <a:ext uri="{FF2B5EF4-FFF2-40B4-BE49-F238E27FC236}">
                  <a16:creationId xmlns:a16="http://schemas.microsoft.com/office/drawing/2014/main" id="{AE32824A-6226-54A6-5610-B81DF84A7807}"/>
                </a:ext>
              </a:extLst>
            </p:cNvPr>
            <p:cNvSpPr/>
            <p:nvPr/>
          </p:nvSpPr>
          <p:spPr>
            <a:xfrm>
              <a:off x="0" y="0"/>
              <a:ext cx="77089" cy="660273"/>
            </a:xfrm>
            <a:custGeom>
              <a:avLst/>
              <a:gdLst/>
              <a:ahLst/>
              <a:cxnLst/>
              <a:rect l="l" t="t" r="r" b="b"/>
              <a:pathLst>
                <a:path w="77089" h="660273">
                  <a:moveTo>
                    <a:pt x="77089" y="0"/>
                  </a:moveTo>
                  <a:cubicBezTo>
                    <a:pt x="51308" y="0"/>
                    <a:pt x="25654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ubicBezTo>
                    <a:pt x="23749" y="660273"/>
                    <a:pt x="49403" y="660273"/>
                    <a:pt x="77089" y="660273"/>
                  </a:cubicBezTo>
                  <a:cubicBezTo>
                    <a:pt x="77089" y="440817"/>
                    <a:pt x="77089" y="221488"/>
                    <a:pt x="7708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4" name="Group 176">
            <a:extLst>
              <a:ext uri="{FF2B5EF4-FFF2-40B4-BE49-F238E27FC236}">
                <a16:creationId xmlns:a16="http://schemas.microsoft.com/office/drawing/2014/main" id="{865A1225-402B-B7E6-F18D-DF3661B15A38}"/>
              </a:ext>
            </a:extLst>
          </p:cNvPr>
          <p:cNvGrpSpPr/>
          <p:nvPr/>
        </p:nvGrpSpPr>
        <p:grpSpPr>
          <a:xfrm>
            <a:off x="17929080" y="9499140"/>
            <a:ext cx="59940" cy="495180"/>
            <a:chOff x="0" y="0"/>
            <a:chExt cx="79920" cy="660240"/>
          </a:xfrm>
        </p:grpSpPr>
        <p:sp>
          <p:nvSpPr>
            <p:cNvPr id="35" name="Freeform 177">
              <a:extLst>
                <a:ext uri="{FF2B5EF4-FFF2-40B4-BE49-F238E27FC236}">
                  <a16:creationId xmlns:a16="http://schemas.microsoft.com/office/drawing/2014/main" id="{C1DE4E0E-FCE6-8F1B-25B2-41D54BE96227}"/>
                </a:ext>
              </a:extLst>
            </p:cNvPr>
            <p:cNvSpPr/>
            <p:nvPr/>
          </p:nvSpPr>
          <p:spPr>
            <a:xfrm>
              <a:off x="0" y="0"/>
              <a:ext cx="79883" cy="660273"/>
            </a:xfrm>
            <a:custGeom>
              <a:avLst/>
              <a:gdLst/>
              <a:ahLst/>
              <a:cxnLst/>
              <a:rect l="l" t="t" r="r" b="b"/>
              <a:pathLst>
                <a:path w="79883" h="660273">
                  <a:moveTo>
                    <a:pt x="79883" y="0"/>
                  </a:moveTo>
                  <a:cubicBezTo>
                    <a:pt x="51943" y="0"/>
                    <a:pt x="26035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ubicBezTo>
                    <a:pt x="26035" y="660273"/>
                    <a:pt x="51943" y="660273"/>
                    <a:pt x="79883" y="660273"/>
                  </a:cubicBezTo>
                  <a:cubicBezTo>
                    <a:pt x="79883" y="440817"/>
                    <a:pt x="79883" y="219456"/>
                    <a:pt x="7988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6" name="Group 178">
            <a:extLst>
              <a:ext uri="{FF2B5EF4-FFF2-40B4-BE49-F238E27FC236}">
                <a16:creationId xmlns:a16="http://schemas.microsoft.com/office/drawing/2014/main" id="{40FB2ED5-76EF-B41E-E295-280747CC3363}"/>
              </a:ext>
            </a:extLst>
          </p:cNvPr>
          <p:cNvGrpSpPr/>
          <p:nvPr/>
        </p:nvGrpSpPr>
        <p:grpSpPr>
          <a:xfrm>
            <a:off x="17311320" y="9452700"/>
            <a:ext cx="481680" cy="55620"/>
            <a:chOff x="0" y="0"/>
            <a:chExt cx="642240" cy="74160"/>
          </a:xfrm>
        </p:grpSpPr>
        <p:sp>
          <p:nvSpPr>
            <p:cNvPr id="37" name="Freeform 179">
              <a:extLst>
                <a:ext uri="{FF2B5EF4-FFF2-40B4-BE49-F238E27FC236}">
                  <a16:creationId xmlns:a16="http://schemas.microsoft.com/office/drawing/2014/main" id="{D2C353A8-B9F1-5EAC-4F83-261490025F0F}"/>
                </a:ext>
              </a:extLst>
            </p:cNvPr>
            <p:cNvSpPr/>
            <p:nvPr/>
          </p:nvSpPr>
          <p:spPr>
            <a:xfrm>
              <a:off x="0" y="0"/>
              <a:ext cx="642239" cy="74168"/>
            </a:xfrm>
            <a:custGeom>
              <a:avLst/>
              <a:gdLst/>
              <a:ahLst/>
              <a:cxnLst/>
              <a:rect l="l" t="t" r="r" b="b"/>
              <a:pathLst>
                <a:path w="642239" h="74168">
                  <a:moveTo>
                    <a:pt x="0" y="74168"/>
                  </a:moveTo>
                  <a:cubicBezTo>
                    <a:pt x="213360" y="74168"/>
                    <a:pt x="426847" y="74168"/>
                    <a:pt x="642239" y="74168"/>
                  </a:cubicBezTo>
                  <a:cubicBezTo>
                    <a:pt x="642239" y="52070"/>
                    <a:pt x="642239" y="32131"/>
                    <a:pt x="642239" y="10033"/>
                  </a:cubicBezTo>
                  <a:cubicBezTo>
                    <a:pt x="642239" y="8001"/>
                    <a:pt x="636270" y="2032"/>
                    <a:pt x="632206" y="2032"/>
                  </a:cubicBezTo>
                  <a:cubicBezTo>
                    <a:pt x="628269" y="0"/>
                    <a:pt x="622300" y="0"/>
                    <a:pt x="616331" y="0"/>
                  </a:cubicBezTo>
                  <a:cubicBezTo>
                    <a:pt x="418846" y="0"/>
                    <a:pt x="221361" y="0"/>
                    <a:pt x="23876" y="0"/>
                  </a:cubicBezTo>
                  <a:cubicBezTo>
                    <a:pt x="0" y="0"/>
                    <a:pt x="0" y="0"/>
                    <a:pt x="0" y="24003"/>
                  </a:cubicBezTo>
                  <a:cubicBezTo>
                    <a:pt x="0" y="32004"/>
                    <a:pt x="0" y="40005"/>
                    <a:pt x="0" y="48006"/>
                  </a:cubicBezTo>
                  <a:cubicBezTo>
                    <a:pt x="0" y="56007"/>
                    <a:pt x="0" y="64135"/>
                    <a:pt x="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8" name="Group 180">
            <a:extLst>
              <a:ext uri="{FF2B5EF4-FFF2-40B4-BE49-F238E27FC236}">
                <a16:creationId xmlns:a16="http://schemas.microsoft.com/office/drawing/2014/main" id="{577387A0-0D0C-67B3-7F67-533EFCCC2739}"/>
              </a:ext>
            </a:extLst>
          </p:cNvPr>
          <p:cNvGrpSpPr/>
          <p:nvPr/>
        </p:nvGrpSpPr>
        <p:grpSpPr>
          <a:xfrm>
            <a:off x="17311320" y="9398160"/>
            <a:ext cx="481680" cy="51300"/>
            <a:chOff x="0" y="0"/>
            <a:chExt cx="642240" cy="68400"/>
          </a:xfrm>
        </p:grpSpPr>
        <p:sp>
          <p:nvSpPr>
            <p:cNvPr id="39" name="Freeform 181">
              <a:extLst>
                <a:ext uri="{FF2B5EF4-FFF2-40B4-BE49-F238E27FC236}">
                  <a16:creationId xmlns:a16="http://schemas.microsoft.com/office/drawing/2014/main" id="{7FE96190-74D4-248A-7978-9DAA95C16C95}"/>
                </a:ext>
              </a:extLst>
            </p:cNvPr>
            <p:cNvSpPr/>
            <p:nvPr/>
          </p:nvSpPr>
          <p:spPr>
            <a:xfrm>
              <a:off x="0" y="0"/>
              <a:ext cx="642239" cy="68453"/>
            </a:xfrm>
            <a:custGeom>
              <a:avLst/>
              <a:gdLst/>
              <a:ahLst/>
              <a:cxnLst/>
              <a:rect l="l" t="t" r="r" b="b"/>
              <a:pathLst>
                <a:path w="642239" h="68453">
                  <a:moveTo>
                    <a:pt x="642239" y="68453"/>
                  </a:moveTo>
                  <a:cubicBezTo>
                    <a:pt x="642239" y="44323"/>
                    <a:pt x="642239" y="22225"/>
                    <a:pt x="642239" y="0"/>
                  </a:cubicBezTo>
                  <a:cubicBezTo>
                    <a:pt x="426847" y="0"/>
                    <a:pt x="213360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213360" y="68453"/>
                    <a:pt x="426847" y="68453"/>
                    <a:pt x="642239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0" name="Group 182">
            <a:extLst>
              <a:ext uri="{FF2B5EF4-FFF2-40B4-BE49-F238E27FC236}">
                <a16:creationId xmlns:a16="http://schemas.microsoft.com/office/drawing/2014/main" id="{837D0ABE-62DE-A64C-31C6-48F0FE207478}"/>
              </a:ext>
            </a:extLst>
          </p:cNvPr>
          <p:cNvGrpSpPr/>
          <p:nvPr/>
        </p:nvGrpSpPr>
        <p:grpSpPr>
          <a:xfrm>
            <a:off x="15773400" y="8760420"/>
            <a:ext cx="174420" cy="143640"/>
            <a:chOff x="0" y="0"/>
            <a:chExt cx="232560" cy="191520"/>
          </a:xfrm>
        </p:grpSpPr>
        <p:sp>
          <p:nvSpPr>
            <p:cNvPr id="41" name="Freeform 183">
              <a:extLst>
                <a:ext uri="{FF2B5EF4-FFF2-40B4-BE49-F238E27FC236}">
                  <a16:creationId xmlns:a16="http://schemas.microsoft.com/office/drawing/2014/main" id="{1AFFD5E0-581D-E839-6433-F6BCC5CC1A35}"/>
                </a:ext>
              </a:extLst>
            </p:cNvPr>
            <p:cNvSpPr/>
            <p:nvPr/>
          </p:nvSpPr>
          <p:spPr>
            <a:xfrm>
              <a:off x="0" y="0"/>
              <a:ext cx="232537" cy="191643"/>
            </a:xfrm>
            <a:custGeom>
              <a:avLst/>
              <a:gdLst/>
              <a:ahLst/>
              <a:cxnLst/>
              <a:rect l="l" t="t" r="r" b="b"/>
              <a:pathLst>
                <a:path w="232537" h="191643">
                  <a:moveTo>
                    <a:pt x="232537" y="8001"/>
                  </a:moveTo>
                  <a:cubicBezTo>
                    <a:pt x="208661" y="5969"/>
                    <a:pt x="186817" y="2032"/>
                    <a:pt x="162941" y="2032"/>
                  </a:cubicBezTo>
                  <a:cubicBezTo>
                    <a:pt x="123190" y="0"/>
                    <a:pt x="83439" y="0"/>
                    <a:pt x="43688" y="0"/>
                  </a:cubicBezTo>
                  <a:cubicBezTo>
                    <a:pt x="37719" y="0"/>
                    <a:pt x="31750" y="2032"/>
                    <a:pt x="25781" y="2032"/>
                  </a:cubicBezTo>
                  <a:cubicBezTo>
                    <a:pt x="0" y="11938"/>
                    <a:pt x="0" y="11938"/>
                    <a:pt x="0" y="41910"/>
                  </a:cubicBezTo>
                  <a:cubicBezTo>
                    <a:pt x="0" y="77851"/>
                    <a:pt x="0" y="115697"/>
                    <a:pt x="0" y="153670"/>
                  </a:cubicBezTo>
                  <a:cubicBezTo>
                    <a:pt x="0" y="179578"/>
                    <a:pt x="5969" y="189611"/>
                    <a:pt x="33782" y="189611"/>
                  </a:cubicBezTo>
                  <a:cubicBezTo>
                    <a:pt x="89408" y="191643"/>
                    <a:pt x="147066" y="191643"/>
                    <a:pt x="202692" y="189611"/>
                  </a:cubicBezTo>
                  <a:cubicBezTo>
                    <a:pt x="226568" y="189611"/>
                    <a:pt x="232537" y="181610"/>
                    <a:pt x="232537" y="157734"/>
                  </a:cubicBezTo>
                  <a:cubicBezTo>
                    <a:pt x="232537" y="109855"/>
                    <a:pt x="232537" y="61976"/>
                    <a:pt x="232537" y="81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2" name="Group 184">
            <a:extLst>
              <a:ext uri="{FF2B5EF4-FFF2-40B4-BE49-F238E27FC236}">
                <a16:creationId xmlns:a16="http://schemas.microsoft.com/office/drawing/2014/main" id="{62C6B25F-16DA-C8DF-DFF3-8CE31126995F}"/>
              </a:ext>
            </a:extLst>
          </p:cNvPr>
          <p:cNvGrpSpPr/>
          <p:nvPr/>
        </p:nvGrpSpPr>
        <p:grpSpPr>
          <a:xfrm>
            <a:off x="15594660" y="9050940"/>
            <a:ext cx="78300" cy="286200"/>
            <a:chOff x="0" y="0"/>
            <a:chExt cx="104400" cy="381600"/>
          </a:xfrm>
        </p:grpSpPr>
        <p:sp>
          <p:nvSpPr>
            <p:cNvPr id="43" name="Freeform 185">
              <a:extLst>
                <a:ext uri="{FF2B5EF4-FFF2-40B4-BE49-F238E27FC236}">
                  <a16:creationId xmlns:a16="http://schemas.microsoft.com/office/drawing/2014/main" id="{6BBB3628-4C36-47EB-6C90-C085A670C56C}"/>
                </a:ext>
              </a:extLst>
            </p:cNvPr>
            <p:cNvSpPr/>
            <p:nvPr/>
          </p:nvSpPr>
          <p:spPr>
            <a:xfrm>
              <a:off x="0" y="0"/>
              <a:ext cx="104521" cy="381635"/>
            </a:xfrm>
            <a:custGeom>
              <a:avLst/>
              <a:gdLst/>
              <a:ahLst/>
              <a:cxnLst/>
              <a:rect l="l" t="t" r="r" b="b"/>
              <a:pathLst>
                <a:path w="104521" h="381635">
                  <a:moveTo>
                    <a:pt x="104394" y="191770"/>
                  </a:moveTo>
                  <a:cubicBezTo>
                    <a:pt x="104394" y="137795"/>
                    <a:pt x="104394" y="81915"/>
                    <a:pt x="104394" y="25908"/>
                  </a:cubicBezTo>
                  <a:cubicBezTo>
                    <a:pt x="104394" y="3937"/>
                    <a:pt x="100330" y="2032"/>
                    <a:pt x="78359" y="2032"/>
                  </a:cubicBezTo>
                  <a:cubicBezTo>
                    <a:pt x="60325" y="2032"/>
                    <a:pt x="40259" y="2032"/>
                    <a:pt x="22098" y="0"/>
                  </a:cubicBezTo>
                  <a:cubicBezTo>
                    <a:pt x="5969" y="0"/>
                    <a:pt x="2032" y="8001"/>
                    <a:pt x="0" y="21971"/>
                  </a:cubicBezTo>
                  <a:cubicBezTo>
                    <a:pt x="0" y="45974"/>
                    <a:pt x="2032" y="69977"/>
                    <a:pt x="2032" y="95885"/>
                  </a:cubicBezTo>
                  <a:cubicBezTo>
                    <a:pt x="2032" y="181864"/>
                    <a:pt x="2032" y="269748"/>
                    <a:pt x="0" y="355600"/>
                  </a:cubicBezTo>
                  <a:cubicBezTo>
                    <a:pt x="0" y="379603"/>
                    <a:pt x="2032" y="381635"/>
                    <a:pt x="26162" y="381635"/>
                  </a:cubicBezTo>
                  <a:cubicBezTo>
                    <a:pt x="44196" y="381635"/>
                    <a:pt x="62357" y="381635"/>
                    <a:pt x="82423" y="381635"/>
                  </a:cubicBezTo>
                  <a:cubicBezTo>
                    <a:pt x="102489" y="381635"/>
                    <a:pt x="104521" y="379603"/>
                    <a:pt x="104521" y="357632"/>
                  </a:cubicBezTo>
                  <a:cubicBezTo>
                    <a:pt x="104521" y="317627"/>
                    <a:pt x="104521" y="275717"/>
                    <a:pt x="104521" y="233807"/>
                  </a:cubicBezTo>
                  <a:cubicBezTo>
                    <a:pt x="104521" y="219837"/>
                    <a:pt x="104521" y="205867"/>
                    <a:pt x="104521" y="1918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4" name="Group 186">
            <a:extLst>
              <a:ext uri="{FF2B5EF4-FFF2-40B4-BE49-F238E27FC236}">
                <a16:creationId xmlns:a16="http://schemas.microsoft.com/office/drawing/2014/main" id="{DF794A1A-F256-0D97-B7DF-A5F325F8D692}"/>
              </a:ext>
            </a:extLst>
          </p:cNvPr>
          <p:cNvGrpSpPr/>
          <p:nvPr/>
        </p:nvGrpSpPr>
        <p:grpSpPr>
          <a:xfrm>
            <a:off x="16052040" y="9049860"/>
            <a:ext cx="77760" cy="287280"/>
            <a:chOff x="0" y="0"/>
            <a:chExt cx="103680" cy="383040"/>
          </a:xfrm>
        </p:grpSpPr>
        <p:sp>
          <p:nvSpPr>
            <p:cNvPr id="45" name="Freeform 187">
              <a:extLst>
                <a:ext uri="{FF2B5EF4-FFF2-40B4-BE49-F238E27FC236}">
                  <a16:creationId xmlns:a16="http://schemas.microsoft.com/office/drawing/2014/main" id="{588E0C62-3C3E-AD4C-D3BC-5D4DD1B59B86}"/>
                </a:ext>
              </a:extLst>
            </p:cNvPr>
            <p:cNvSpPr/>
            <p:nvPr/>
          </p:nvSpPr>
          <p:spPr>
            <a:xfrm>
              <a:off x="0" y="0"/>
              <a:ext cx="103759" cy="383032"/>
            </a:xfrm>
            <a:custGeom>
              <a:avLst/>
              <a:gdLst/>
              <a:ahLst/>
              <a:cxnLst/>
              <a:rect l="l" t="t" r="r" b="b"/>
              <a:pathLst>
                <a:path w="103759" h="383032">
                  <a:moveTo>
                    <a:pt x="2032" y="3937"/>
                  </a:moveTo>
                  <a:cubicBezTo>
                    <a:pt x="2032" y="13970"/>
                    <a:pt x="0" y="24003"/>
                    <a:pt x="0" y="31877"/>
                  </a:cubicBezTo>
                  <a:cubicBezTo>
                    <a:pt x="0" y="141605"/>
                    <a:pt x="0" y="251333"/>
                    <a:pt x="0" y="359029"/>
                  </a:cubicBezTo>
                  <a:cubicBezTo>
                    <a:pt x="0" y="383032"/>
                    <a:pt x="0" y="383032"/>
                    <a:pt x="21971" y="383032"/>
                  </a:cubicBezTo>
                  <a:cubicBezTo>
                    <a:pt x="41910" y="383032"/>
                    <a:pt x="59817" y="383032"/>
                    <a:pt x="77851" y="383032"/>
                  </a:cubicBezTo>
                  <a:cubicBezTo>
                    <a:pt x="97790" y="383032"/>
                    <a:pt x="101727" y="379095"/>
                    <a:pt x="101727" y="359029"/>
                  </a:cubicBezTo>
                  <a:cubicBezTo>
                    <a:pt x="103759" y="347091"/>
                    <a:pt x="101727" y="335026"/>
                    <a:pt x="101727" y="321183"/>
                  </a:cubicBezTo>
                  <a:cubicBezTo>
                    <a:pt x="101727" y="225425"/>
                    <a:pt x="101727" y="129667"/>
                    <a:pt x="101727" y="31877"/>
                  </a:cubicBezTo>
                  <a:cubicBezTo>
                    <a:pt x="101727" y="8001"/>
                    <a:pt x="97663" y="0"/>
                    <a:pt x="73787" y="2032"/>
                  </a:cubicBezTo>
                  <a:cubicBezTo>
                    <a:pt x="51816" y="3937"/>
                    <a:pt x="27940" y="3937"/>
                    <a:pt x="2032" y="39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6" name="Group 188">
            <a:extLst>
              <a:ext uri="{FF2B5EF4-FFF2-40B4-BE49-F238E27FC236}">
                <a16:creationId xmlns:a16="http://schemas.microsoft.com/office/drawing/2014/main" id="{0754BDAB-E900-A701-708C-E2DFC98910BC}"/>
              </a:ext>
            </a:extLst>
          </p:cNvPr>
          <p:cNvGrpSpPr/>
          <p:nvPr/>
        </p:nvGrpSpPr>
        <p:grpSpPr>
          <a:xfrm>
            <a:off x="17444700" y="8847360"/>
            <a:ext cx="210060" cy="144720"/>
            <a:chOff x="0" y="0"/>
            <a:chExt cx="280080" cy="192960"/>
          </a:xfrm>
        </p:grpSpPr>
        <p:sp>
          <p:nvSpPr>
            <p:cNvPr id="47" name="Freeform 189">
              <a:extLst>
                <a:ext uri="{FF2B5EF4-FFF2-40B4-BE49-F238E27FC236}">
                  <a16:creationId xmlns:a16="http://schemas.microsoft.com/office/drawing/2014/main" id="{64B44495-5765-7084-116D-165566374D54}"/>
                </a:ext>
              </a:extLst>
            </p:cNvPr>
            <p:cNvSpPr/>
            <p:nvPr/>
          </p:nvSpPr>
          <p:spPr>
            <a:xfrm>
              <a:off x="0" y="0"/>
              <a:ext cx="280162" cy="192913"/>
            </a:xfrm>
            <a:custGeom>
              <a:avLst/>
              <a:gdLst/>
              <a:ahLst/>
              <a:cxnLst/>
              <a:rect l="l" t="t" r="r" b="b"/>
              <a:pathLst>
                <a:path w="280162" h="192913">
                  <a:moveTo>
                    <a:pt x="0" y="192913"/>
                  </a:moveTo>
                  <a:cubicBezTo>
                    <a:pt x="13970" y="192913"/>
                    <a:pt x="26035" y="192913"/>
                    <a:pt x="42037" y="192913"/>
                  </a:cubicBezTo>
                  <a:cubicBezTo>
                    <a:pt x="42037" y="165100"/>
                    <a:pt x="42037" y="139192"/>
                    <a:pt x="42037" y="109347"/>
                  </a:cubicBezTo>
                  <a:cubicBezTo>
                    <a:pt x="60071" y="109347"/>
                    <a:pt x="76073" y="109347"/>
                    <a:pt x="94107" y="109347"/>
                  </a:cubicBezTo>
                  <a:cubicBezTo>
                    <a:pt x="116078" y="109347"/>
                    <a:pt x="116078" y="107315"/>
                    <a:pt x="116078" y="85471"/>
                  </a:cubicBezTo>
                  <a:cubicBezTo>
                    <a:pt x="116078" y="83439"/>
                    <a:pt x="116078" y="81534"/>
                    <a:pt x="116078" y="77470"/>
                  </a:cubicBezTo>
                  <a:cubicBezTo>
                    <a:pt x="134112" y="77470"/>
                    <a:pt x="150114" y="77470"/>
                    <a:pt x="166116" y="77470"/>
                  </a:cubicBezTo>
                  <a:cubicBezTo>
                    <a:pt x="166116" y="87376"/>
                    <a:pt x="166116" y="97409"/>
                    <a:pt x="166116" y="107315"/>
                  </a:cubicBezTo>
                  <a:cubicBezTo>
                    <a:pt x="190119" y="107315"/>
                    <a:pt x="212090" y="107315"/>
                    <a:pt x="236093" y="107315"/>
                  </a:cubicBezTo>
                  <a:cubicBezTo>
                    <a:pt x="236093" y="137160"/>
                    <a:pt x="236093" y="163068"/>
                    <a:pt x="236093" y="192913"/>
                  </a:cubicBezTo>
                  <a:cubicBezTo>
                    <a:pt x="252095" y="192913"/>
                    <a:pt x="264160" y="192913"/>
                    <a:pt x="280162" y="192913"/>
                  </a:cubicBezTo>
                  <a:cubicBezTo>
                    <a:pt x="280162" y="129286"/>
                    <a:pt x="280162" y="65659"/>
                    <a:pt x="280162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63627"/>
                    <a:pt x="0" y="127254"/>
                    <a:pt x="0" y="1929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8" name="Group 190">
            <a:extLst>
              <a:ext uri="{FF2B5EF4-FFF2-40B4-BE49-F238E27FC236}">
                <a16:creationId xmlns:a16="http://schemas.microsoft.com/office/drawing/2014/main" id="{BB16292C-4CE9-2B40-E2F8-B1894577455D}"/>
              </a:ext>
            </a:extLst>
          </p:cNvPr>
          <p:cNvGrpSpPr/>
          <p:nvPr/>
        </p:nvGrpSpPr>
        <p:grpSpPr>
          <a:xfrm>
            <a:off x="17480340" y="8931600"/>
            <a:ext cx="52380" cy="374220"/>
            <a:chOff x="0" y="0"/>
            <a:chExt cx="69840" cy="498960"/>
          </a:xfrm>
        </p:grpSpPr>
        <p:sp>
          <p:nvSpPr>
            <p:cNvPr id="49" name="Freeform 191">
              <a:extLst>
                <a:ext uri="{FF2B5EF4-FFF2-40B4-BE49-F238E27FC236}">
                  <a16:creationId xmlns:a16="http://schemas.microsoft.com/office/drawing/2014/main" id="{10B644BE-70C8-914A-F0B0-7EED30C6CCC1}"/>
                </a:ext>
              </a:extLst>
            </p:cNvPr>
            <p:cNvSpPr/>
            <p:nvPr/>
          </p:nvSpPr>
          <p:spPr>
            <a:xfrm>
              <a:off x="0" y="0"/>
              <a:ext cx="69977" cy="498983"/>
            </a:xfrm>
            <a:custGeom>
              <a:avLst/>
              <a:gdLst/>
              <a:ahLst/>
              <a:cxnLst/>
              <a:rect l="l" t="t" r="r" b="b"/>
              <a:pathLst>
                <a:path w="69977" h="498983">
                  <a:moveTo>
                    <a:pt x="0" y="498983"/>
                  </a:moveTo>
                  <a:cubicBezTo>
                    <a:pt x="19939" y="498983"/>
                    <a:pt x="37973" y="498983"/>
                    <a:pt x="57912" y="498983"/>
                  </a:cubicBezTo>
                  <a:cubicBezTo>
                    <a:pt x="61849" y="496951"/>
                    <a:pt x="65913" y="493014"/>
                    <a:pt x="67945" y="488950"/>
                  </a:cubicBezTo>
                  <a:cubicBezTo>
                    <a:pt x="69977" y="484886"/>
                    <a:pt x="67945" y="478917"/>
                    <a:pt x="67945" y="472948"/>
                  </a:cubicBezTo>
                  <a:cubicBezTo>
                    <a:pt x="67945" y="323215"/>
                    <a:pt x="67945" y="173609"/>
                    <a:pt x="67945" y="23876"/>
                  </a:cubicBezTo>
                  <a:cubicBezTo>
                    <a:pt x="67818" y="0"/>
                    <a:pt x="67818" y="0"/>
                    <a:pt x="41910" y="0"/>
                  </a:cubicBezTo>
                  <a:cubicBezTo>
                    <a:pt x="0" y="0"/>
                    <a:pt x="0" y="0"/>
                    <a:pt x="0" y="43942"/>
                  </a:cubicBezTo>
                  <a:cubicBezTo>
                    <a:pt x="0" y="187579"/>
                    <a:pt x="0" y="333375"/>
                    <a:pt x="0" y="477012"/>
                  </a:cubicBezTo>
                  <a:cubicBezTo>
                    <a:pt x="0" y="482981"/>
                    <a:pt x="0" y="490982"/>
                    <a:pt x="0" y="4989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0" name="Group 192">
            <a:extLst>
              <a:ext uri="{FF2B5EF4-FFF2-40B4-BE49-F238E27FC236}">
                <a16:creationId xmlns:a16="http://schemas.microsoft.com/office/drawing/2014/main" id="{87C6906B-DAF5-A119-A160-AB2E819E91B2}"/>
              </a:ext>
            </a:extLst>
          </p:cNvPr>
          <p:cNvGrpSpPr/>
          <p:nvPr/>
        </p:nvGrpSpPr>
        <p:grpSpPr>
          <a:xfrm>
            <a:off x="17568900" y="8929980"/>
            <a:ext cx="51300" cy="376920"/>
            <a:chOff x="0" y="0"/>
            <a:chExt cx="68400" cy="502560"/>
          </a:xfrm>
        </p:grpSpPr>
        <p:sp>
          <p:nvSpPr>
            <p:cNvPr id="51" name="Freeform 193">
              <a:extLst>
                <a:ext uri="{FF2B5EF4-FFF2-40B4-BE49-F238E27FC236}">
                  <a16:creationId xmlns:a16="http://schemas.microsoft.com/office/drawing/2014/main" id="{C7CB60CF-9B8D-0A46-E45C-5C3ED30DA435}"/>
                </a:ext>
              </a:extLst>
            </p:cNvPr>
            <p:cNvSpPr/>
            <p:nvPr/>
          </p:nvSpPr>
          <p:spPr>
            <a:xfrm>
              <a:off x="0" y="0"/>
              <a:ext cx="68453" cy="504571"/>
            </a:xfrm>
            <a:custGeom>
              <a:avLst/>
              <a:gdLst/>
              <a:ahLst/>
              <a:cxnLst/>
              <a:rect l="l" t="t" r="r" b="b"/>
              <a:pathLst>
                <a:path w="68453" h="504571">
                  <a:moveTo>
                    <a:pt x="68453" y="502539"/>
                  </a:moveTo>
                  <a:cubicBezTo>
                    <a:pt x="68453" y="464439"/>
                    <a:pt x="68453" y="430403"/>
                    <a:pt x="68453" y="396367"/>
                  </a:cubicBezTo>
                  <a:cubicBezTo>
                    <a:pt x="68453" y="298196"/>
                    <a:pt x="68453" y="200152"/>
                    <a:pt x="68453" y="104013"/>
                  </a:cubicBezTo>
                  <a:cubicBezTo>
                    <a:pt x="68453" y="74041"/>
                    <a:pt x="66421" y="45974"/>
                    <a:pt x="66421" y="17907"/>
                  </a:cubicBezTo>
                  <a:cubicBezTo>
                    <a:pt x="66421" y="5969"/>
                    <a:pt x="62357" y="2032"/>
                    <a:pt x="52324" y="2032"/>
                  </a:cubicBezTo>
                  <a:cubicBezTo>
                    <a:pt x="42291" y="2032"/>
                    <a:pt x="30226" y="2032"/>
                    <a:pt x="20193" y="2032"/>
                  </a:cubicBezTo>
                  <a:cubicBezTo>
                    <a:pt x="6096" y="0"/>
                    <a:pt x="0" y="5969"/>
                    <a:pt x="0" y="21971"/>
                  </a:cubicBezTo>
                  <a:cubicBezTo>
                    <a:pt x="0" y="52070"/>
                    <a:pt x="0" y="82042"/>
                    <a:pt x="0" y="112141"/>
                  </a:cubicBezTo>
                  <a:cubicBezTo>
                    <a:pt x="0" y="236220"/>
                    <a:pt x="0" y="358394"/>
                    <a:pt x="0" y="482600"/>
                  </a:cubicBezTo>
                  <a:cubicBezTo>
                    <a:pt x="0" y="498602"/>
                    <a:pt x="4064" y="504571"/>
                    <a:pt x="20066" y="502666"/>
                  </a:cubicBezTo>
                  <a:cubicBezTo>
                    <a:pt x="34163" y="500634"/>
                    <a:pt x="50292" y="502666"/>
                    <a:pt x="68326" y="5026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2" name="Group 194">
            <a:extLst>
              <a:ext uri="{FF2B5EF4-FFF2-40B4-BE49-F238E27FC236}">
                <a16:creationId xmlns:a16="http://schemas.microsoft.com/office/drawing/2014/main" id="{CE11C6F9-E819-9FB8-5FD2-55733A6242D9}"/>
              </a:ext>
            </a:extLst>
          </p:cNvPr>
          <p:cNvGrpSpPr/>
          <p:nvPr/>
        </p:nvGrpSpPr>
        <p:grpSpPr>
          <a:xfrm>
            <a:off x="14632920" y="9777780"/>
            <a:ext cx="100440" cy="335340"/>
            <a:chOff x="0" y="0"/>
            <a:chExt cx="133920" cy="447120"/>
          </a:xfrm>
        </p:grpSpPr>
        <p:sp>
          <p:nvSpPr>
            <p:cNvPr id="53" name="Freeform 195">
              <a:extLst>
                <a:ext uri="{FF2B5EF4-FFF2-40B4-BE49-F238E27FC236}">
                  <a16:creationId xmlns:a16="http://schemas.microsoft.com/office/drawing/2014/main" id="{F72B236B-D39F-1262-B3E1-57C38A0DB090}"/>
                </a:ext>
              </a:extLst>
            </p:cNvPr>
            <p:cNvSpPr/>
            <p:nvPr/>
          </p:nvSpPr>
          <p:spPr>
            <a:xfrm>
              <a:off x="0" y="-127"/>
              <a:ext cx="133985" cy="447294"/>
            </a:xfrm>
            <a:custGeom>
              <a:avLst/>
              <a:gdLst/>
              <a:ahLst/>
              <a:cxnLst/>
              <a:rect l="l" t="t" r="r" b="b"/>
              <a:pathLst>
                <a:path w="133985" h="447294">
                  <a:moveTo>
                    <a:pt x="107950" y="195707"/>
                  </a:moveTo>
                  <a:cubicBezTo>
                    <a:pt x="107950" y="211709"/>
                    <a:pt x="107950" y="229616"/>
                    <a:pt x="109982" y="245618"/>
                  </a:cubicBezTo>
                  <a:cubicBezTo>
                    <a:pt x="106045" y="293497"/>
                    <a:pt x="83947" y="333502"/>
                    <a:pt x="53975" y="369316"/>
                  </a:cubicBezTo>
                  <a:cubicBezTo>
                    <a:pt x="35941" y="393319"/>
                    <a:pt x="19939" y="419354"/>
                    <a:pt x="0" y="447294"/>
                  </a:cubicBezTo>
                  <a:cubicBezTo>
                    <a:pt x="45974" y="447294"/>
                    <a:pt x="87884" y="447294"/>
                    <a:pt x="131953" y="447294"/>
                  </a:cubicBezTo>
                  <a:cubicBezTo>
                    <a:pt x="131953" y="425323"/>
                    <a:pt x="131953" y="403352"/>
                    <a:pt x="131953" y="381381"/>
                  </a:cubicBezTo>
                  <a:cubicBezTo>
                    <a:pt x="101981" y="375412"/>
                    <a:pt x="101981" y="375412"/>
                    <a:pt x="104013" y="345440"/>
                  </a:cubicBezTo>
                  <a:cubicBezTo>
                    <a:pt x="104013" y="331470"/>
                    <a:pt x="106045" y="315468"/>
                    <a:pt x="107950" y="301498"/>
                  </a:cubicBezTo>
                  <a:cubicBezTo>
                    <a:pt x="105918" y="301498"/>
                    <a:pt x="105918" y="301498"/>
                    <a:pt x="105918" y="301498"/>
                  </a:cubicBezTo>
                  <a:cubicBezTo>
                    <a:pt x="113919" y="299466"/>
                    <a:pt x="121920" y="297561"/>
                    <a:pt x="131953" y="293497"/>
                  </a:cubicBezTo>
                  <a:cubicBezTo>
                    <a:pt x="131953" y="263525"/>
                    <a:pt x="131953" y="233553"/>
                    <a:pt x="131953" y="201676"/>
                  </a:cubicBezTo>
                  <a:cubicBezTo>
                    <a:pt x="131953" y="189738"/>
                    <a:pt x="131953" y="175768"/>
                    <a:pt x="133985" y="163703"/>
                  </a:cubicBezTo>
                  <a:cubicBezTo>
                    <a:pt x="133985" y="149733"/>
                    <a:pt x="128016" y="145796"/>
                    <a:pt x="115951" y="149733"/>
                  </a:cubicBezTo>
                  <a:cubicBezTo>
                    <a:pt x="105918" y="151765"/>
                    <a:pt x="104013" y="147701"/>
                    <a:pt x="104013" y="137795"/>
                  </a:cubicBezTo>
                  <a:cubicBezTo>
                    <a:pt x="101981" y="121793"/>
                    <a:pt x="104013" y="103886"/>
                    <a:pt x="101981" y="87884"/>
                  </a:cubicBezTo>
                  <a:cubicBezTo>
                    <a:pt x="101981" y="73914"/>
                    <a:pt x="105918" y="67945"/>
                    <a:pt x="120015" y="67945"/>
                  </a:cubicBezTo>
                  <a:cubicBezTo>
                    <a:pt x="123952" y="67945"/>
                    <a:pt x="128016" y="67945"/>
                    <a:pt x="131953" y="65913"/>
                  </a:cubicBezTo>
                  <a:cubicBezTo>
                    <a:pt x="131953" y="43942"/>
                    <a:pt x="131953" y="21971"/>
                    <a:pt x="131953" y="0"/>
                  </a:cubicBezTo>
                  <a:cubicBezTo>
                    <a:pt x="89916" y="127"/>
                    <a:pt x="45974" y="127"/>
                    <a:pt x="2032" y="127"/>
                  </a:cubicBezTo>
                  <a:cubicBezTo>
                    <a:pt x="18034" y="26035"/>
                    <a:pt x="34036" y="52070"/>
                    <a:pt x="49911" y="77978"/>
                  </a:cubicBezTo>
                  <a:cubicBezTo>
                    <a:pt x="53848" y="80010"/>
                    <a:pt x="57912" y="81915"/>
                    <a:pt x="59944" y="85979"/>
                  </a:cubicBezTo>
                  <a:cubicBezTo>
                    <a:pt x="85979" y="117856"/>
                    <a:pt x="103886" y="153797"/>
                    <a:pt x="107950" y="1957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4" name="Group 196">
            <a:extLst>
              <a:ext uri="{FF2B5EF4-FFF2-40B4-BE49-F238E27FC236}">
                <a16:creationId xmlns:a16="http://schemas.microsoft.com/office/drawing/2014/main" id="{B54C9AA8-041E-A13D-C858-6E028A30E5F4}"/>
              </a:ext>
            </a:extLst>
          </p:cNvPr>
          <p:cNvGrpSpPr/>
          <p:nvPr/>
        </p:nvGrpSpPr>
        <p:grpSpPr>
          <a:xfrm>
            <a:off x="17533800" y="8907300"/>
            <a:ext cx="34560" cy="398520"/>
            <a:chOff x="0" y="0"/>
            <a:chExt cx="46080" cy="531360"/>
          </a:xfrm>
        </p:grpSpPr>
        <p:sp>
          <p:nvSpPr>
            <p:cNvPr id="55" name="Freeform 197">
              <a:extLst>
                <a:ext uri="{FF2B5EF4-FFF2-40B4-BE49-F238E27FC236}">
                  <a16:creationId xmlns:a16="http://schemas.microsoft.com/office/drawing/2014/main" id="{AFCBFB46-D572-8D58-56FE-3663D87365A8}"/>
                </a:ext>
              </a:extLst>
            </p:cNvPr>
            <p:cNvSpPr/>
            <p:nvPr/>
          </p:nvSpPr>
          <p:spPr>
            <a:xfrm>
              <a:off x="0" y="0"/>
              <a:ext cx="46101" cy="531368"/>
            </a:xfrm>
            <a:custGeom>
              <a:avLst/>
              <a:gdLst/>
              <a:ahLst/>
              <a:cxnLst/>
              <a:rect l="l" t="t" r="r" b="b"/>
              <a:pathLst>
                <a:path w="46101" h="531368">
                  <a:moveTo>
                    <a:pt x="0" y="2032"/>
                  </a:moveTo>
                  <a:cubicBezTo>
                    <a:pt x="0" y="19939"/>
                    <a:pt x="0" y="33909"/>
                    <a:pt x="0" y="49911"/>
                  </a:cubicBezTo>
                  <a:cubicBezTo>
                    <a:pt x="0" y="203708"/>
                    <a:pt x="0" y="355600"/>
                    <a:pt x="2032" y="509397"/>
                  </a:cubicBezTo>
                  <a:cubicBezTo>
                    <a:pt x="2032" y="517398"/>
                    <a:pt x="4064" y="529336"/>
                    <a:pt x="8001" y="529336"/>
                  </a:cubicBezTo>
                  <a:cubicBezTo>
                    <a:pt x="18034" y="531368"/>
                    <a:pt x="30099" y="531368"/>
                    <a:pt x="42037" y="527304"/>
                  </a:cubicBezTo>
                  <a:cubicBezTo>
                    <a:pt x="44069" y="527304"/>
                    <a:pt x="46101" y="515366"/>
                    <a:pt x="46101" y="509270"/>
                  </a:cubicBezTo>
                  <a:cubicBezTo>
                    <a:pt x="46101" y="379476"/>
                    <a:pt x="46101" y="251587"/>
                    <a:pt x="46101" y="123698"/>
                  </a:cubicBezTo>
                  <a:cubicBezTo>
                    <a:pt x="46101" y="87757"/>
                    <a:pt x="46101" y="53721"/>
                    <a:pt x="46101" y="17780"/>
                  </a:cubicBezTo>
                  <a:cubicBezTo>
                    <a:pt x="46101" y="5969"/>
                    <a:pt x="42037" y="0"/>
                    <a:pt x="30099" y="2032"/>
                  </a:cubicBezTo>
                  <a:cubicBezTo>
                    <a:pt x="22098" y="2032"/>
                    <a:pt x="12065" y="2032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6" name="Group 198">
            <a:extLst>
              <a:ext uri="{FF2B5EF4-FFF2-40B4-BE49-F238E27FC236}">
                <a16:creationId xmlns:a16="http://schemas.microsoft.com/office/drawing/2014/main" id="{134572E7-C2A8-6F38-40FC-AA3F4814CBE0}"/>
              </a:ext>
            </a:extLst>
          </p:cNvPr>
          <p:cNvGrpSpPr/>
          <p:nvPr/>
        </p:nvGrpSpPr>
        <p:grpSpPr>
          <a:xfrm>
            <a:off x="15703740" y="8645400"/>
            <a:ext cx="315900" cy="40500"/>
            <a:chOff x="0" y="0"/>
            <a:chExt cx="421200" cy="54000"/>
          </a:xfrm>
        </p:grpSpPr>
        <p:sp>
          <p:nvSpPr>
            <p:cNvPr id="57" name="Freeform 199">
              <a:extLst>
                <a:ext uri="{FF2B5EF4-FFF2-40B4-BE49-F238E27FC236}">
                  <a16:creationId xmlns:a16="http://schemas.microsoft.com/office/drawing/2014/main" id="{46B94DEA-9AC9-E5FE-5239-933FF5E6145A}"/>
                </a:ext>
              </a:extLst>
            </p:cNvPr>
            <p:cNvSpPr/>
            <p:nvPr/>
          </p:nvSpPr>
          <p:spPr>
            <a:xfrm>
              <a:off x="0" y="0"/>
              <a:ext cx="421132" cy="53975"/>
            </a:xfrm>
            <a:custGeom>
              <a:avLst/>
              <a:gdLst/>
              <a:ahLst/>
              <a:cxnLst/>
              <a:rect l="l" t="t" r="r" b="b"/>
              <a:pathLst>
                <a:path w="421132" h="53975">
                  <a:moveTo>
                    <a:pt x="209550" y="53975"/>
                  </a:moveTo>
                  <a:cubicBezTo>
                    <a:pt x="269494" y="53975"/>
                    <a:pt x="329311" y="53975"/>
                    <a:pt x="389255" y="53975"/>
                  </a:cubicBezTo>
                  <a:cubicBezTo>
                    <a:pt x="411226" y="53975"/>
                    <a:pt x="421132" y="42037"/>
                    <a:pt x="419227" y="21971"/>
                  </a:cubicBezTo>
                  <a:cubicBezTo>
                    <a:pt x="415163" y="2032"/>
                    <a:pt x="399288" y="2032"/>
                    <a:pt x="387223" y="2032"/>
                  </a:cubicBezTo>
                  <a:cubicBezTo>
                    <a:pt x="371348" y="0"/>
                    <a:pt x="355346" y="0"/>
                    <a:pt x="337312" y="0"/>
                  </a:cubicBezTo>
                  <a:cubicBezTo>
                    <a:pt x="239522" y="0"/>
                    <a:pt x="141732" y="0"/>
                    <a:pt x="43815" y="2032"/>
                  </a:cubicBezTo>
                  <a:cubicBezTo>
                    <a:pt x="35941" y="2032"/>
                    <a:pt x="24003" y="0"/>
                    <a:pt x="17907" y="5969"/>
                  </a:cubicBezTo>
                  <a:cubicBezTo>
                    <a:pt x="10033" y="10033"/>
                    <a:pt x="0" y="18034"/>
                    <a:pt x="0" y="26035"/>
                  </a:cubicBezTo>
                  <a:cubicBezTo>
                    <a:pt x="0" y="34036"/>
                    <a:pt x="8001" y="43942"/>
                    <a:pt x="13970" y="50038"/>
                  </a:cubicBezTo>
                  <a:cubicBezTo>
                    <a:pt x="19939" y="53975"/>
                    <a:pt x="27940" y="52070"/>
                    <a:pt x="35941" y="53975"/>
                  </a:cubicBezTo>
                  <a:cubicBezTo>
                    <a:pt x="93853" y="53975"/>
                    <a:pt x="151765" y="53975"/>
                    <a:pt x="209550" y="539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8" name="Group 200">
            <a:extLst>
              <a:ext uri="{FF2B5EF4-FFF2-40B4-BE49-F238E27FC236}">
                <a16:creationId xmlns:a16="http://schemas.microsoft.com/office/drawing/2014/main" id="{9F43E77A-CB3B-844F-C74F-B2BAA97D6A86}"/>
              </a:ext>
            </a:extLst>
          </p:cNvPr>
          <p:cNvGrpSpPr/>
          <p:nvPr/>
        </p:nvGrpSpPr>
        <p:grpSpPr>
          <a:xfrm>
            <a:off x="17329140" y="9234000"/>
            <a:ext cx="146880" cy="72900"/>
            <a:chOff x="0" y="0"/>
            <a:chExt cx="195840" cy="97200"/>
          </a:xfrm>
        </p:grpSpPr>
        <p:sp>
          <p:nvSpPr>
            <p:cNvPr id="59" name="Freeform 201">
              <a:extLst>
                <a:ext uri="{FF2B5EF4-FFF2-40B4-BE49-F238E27FC236}">
                  <a16:creationId xmlns:a16="http://schemas.microsoft.com/office/drawing/2014/main" id="{DC759906-BDDA-69E9-7917-1032B4FB5E3C}"/>
                </a:ext>
              </a:extLst>
            </p:cNvPr>
            <p:cNvSpPr/>
            <p:nvPr/>
          </p:nvSpPr>
          <p:spPr>
            <a:xfrm>
              <a:off x="0" y="0"/>
              <a:ext cx="195834" cy="97282"/>
            </a:xfrm>
            <a:custGeom>
              <a:avLst/>
              <a:gdLst/>
              <a:ahLst/>
              <a:cxnLst/>
              <a:rect l="l" t="t" r="r" b="b"/>
              <a:pathLst>
                <a:path w="195834" h="97282">
                  <a:moveTo>
                    <a:pt x="195834" y="95250"/>
                  </a:moveTo>
                  <a:cubicBezTo>
                    <a:pt x="195834" y="63500"/>
                    <a:pt x="195834" y="33782"/>
                    <a:pt x="195834" y="0"/>
                  </a:cubicBezTo>
                  <a:cubicBezTo>
                    <a:pt x="159893" y="0"/>
                    <a:pt x="123952" y="0"/>
                    <a:pt x="87884" y="0"/>
                  </a:cubicBezTo>
                  <a:cubicBezTo>
                    <a:pt x="65913" y="0"/>
                    <a:pt x="45974" y="0"/>
                    <a:pt x="25908" y="5969"/>
                  </a:cubicBezTo>
                  <a:cubicBezTo>
                    <a:pt x="18034" y="5969"/>
                    <a:pt x="8001" y="17907"/>
                    <a:pt x="3937" y="25781"/>
                  </a:cubicBezTo>
                  <a:cubicBezTo>
                    <a:pt x="0" y="39624"/>
                    <a:pt x="2032" y="53594"/>
                    <a:pt x="3937" y="67437"/>
                  </a:cubicBezTo>
                  <a:cubicBezTo>
                    <a:pt x="3937" y="85344"/>
                    <a:pt x="15875" y="95250"/>
                    <a:pt x="31877" y="95250"/>
                  </a:cubicBezTo>
                  <a:cubicBezTo>
                    <a:pt x="87884" y="97282"/>
                    <a:pt x="141732" y="95250"/>
                    <a:pt x="195707" y="95250"/>
                  </a:cubicBezTo>
                  <a:close/>
                  <a:moveTo>
                    <a:pt x="59944" y="29718"/>
                  </a:moveTo>
                  <a:cubicBezTo>
                    <a:pt x="69977" y="31750"/>
                    <a:pt x="77978" y="37592"/>
                    <a:pt x="77978" y="49530"/>
                  </a:cubicBezTo>
                  <a:cubicBezTo>
                    <a:pt x="75946" y="61468"/>
                    <a:pt x="69977" y="67437"/>
                    <a:pt x="58039" y="67437"/>
                  </a:cubicBezTo>
                  <a:cubicBezTo>
                    <a:pt x="46101" y="67437"/>
                    <a:pt x="40005" y="59563"/>
                    <a:pt x="40005" y="47625"/>
                  </a:cubicBezTo>
                  <a:cubicBezTo>
                    <a:pt x="40005" y="35687"/>
                    <a:pt x="48006" y="29718"/>
                    <a:pt x="59944" y="2971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0" name="Group 202">
            <a:extLst>
              <a:ext uri="{FF2B5EF4-FFF2-40B4-BE49-F238E27FC236}">
                <a16:creationId xmlns:a16="http://schemas.microsoft.com/office/drawing/2014/main" id="{3C767184-ADC8-9603-DB14-06F9EB0E2FC2}"/>
              </a:ext>
            </a:extLst>
          </p:cNvPr>
          <p:cNvGrpSpPr/>
          <p:nvPr/>
        </p:nvGrpSpPr>
        <p:grpSpPr>
          <a:xfrm>
            <a:off x="17623980" y="9234000"/>
            <a:ext cx="147960" cy="72900"/>
            <a:chOff x="0" y="0"/>
            <a:chExt cx="197280" cy="97200"/>
          </a:xfrm>
        </p:grpSpPr>
        <p:sp>
          <p:nvSpPr>
            <p:cNvPr id="61" name="Freeform 203">
              <a:extLst>
                <a:ext uri="{FF2B5EF4-FFF2-40B4-BE49-F238E27FC236}">
                  <a16:creationId xmlns:a16="http://schemas.microsoft.com/office/drawing/2014/main" id="{677248CC-3313-479D-26BB-26E8769823F4}"/>
                </a:ext>
              </a:extLst>
            </p:cNvPr>
            <p:cNvSpPr/>
            <p:nvPr/>
          </p:nvSpPr>
          <p:spPr>
            <a:xfrm>
              <a:off x="0" y="0"/>
              <a:ext cx="197358" cy="97282"/>
            </a:xfrm>
            <a:custGeom>
              <a:avLst/>
              <a:gdLst/>
              <a:ahLst/>
              <a:cxnLst/>
              <a:rect l="l" t="t" r="r" b="b"/>
              <a:pathLst>
                <a:path w="197358" h="97282">
                  <a:moveTo>
                    <a:pt x="0" y="2032"/>
                  </a:moveTo>
                  <a:cubicBezTo>
                    <a:pt x="0" y="31750"/>
                    <a:pt x="0" y="61468"/>
                    <a:pt x="0" y="95250"/>
                  </a:cubicBezTo>
                  <a:cubicBezTo>
                    <a:pt x="17907" y="95250"/>
                    <a:pt x="33909" y="95250"/>
                    <a:pt x="49784" y="95250"/>
                  </a:cubicBezTo>
                  <a:cubicBezTo>
                    <a:pt x="81661" y="95250"/>
                    <a:pt x="115570" y="93218"/>
                    <a:pt x="149479" y="95250"/>
                  </a:cubicBezTo>
                  <a:cubicBezTo>
                    <a:pt x="191389" y="97282"/>
                    <a:pt x="197358" y="73406"/>
                    <a:pt x="195326" y="37719"/>
                  </a:cubicBezTo>
                  <a:cubicBezTo>
                    <a:pt x="193294" y="9906"/>
                    <a:pt x="181356" y="2032"/>
                    <a:pt x="151384" y="2032"/>
                  </a:cubicBezTo>
                  <a:cubicBezTo>
                    <a:pt x="101600" y="0"/>
                    <a:pt x="51816" y="2032"/>
                    <a:pt x="0" y="2032"/>
                  </a:cubicBezTo>
                  <a:close/>
                  <a:moveTo>
                    <a:pt x="131572" y="67437"/>
                  </a:moveTo>
                  <a:cubicBezTo>
                    <a:pt x="127635" y="63500"/>
                    <a:pt x="119634" y="55499"/>
                    <a:pt x="119634" y="47625"/>
                  </a:cubicBezTo>
                  <a:cubicBezTo>
                    <a:pt x="117602" y="37719"/>
                    <a:pt x="127635" y="29718"/>
                    <a:pt x="137541" y="29718"/>
                  </a:cubicBezTo>
                  <a:cubicBezTo>
                    <a:pt x="149479" y="29718"/>
                    <a:pt x="157480" y="37592"/>
                    <a:pt x="157480" y="49530"/>
                  </a:cubicBezTo>
                  <a:cubicBezTo>
                    <a:pt x="155448" y="61468"/>
                    <a:pt x="149479" y="67437"/>
                    <a:pt x="131572" y="674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2" name="Group 204">
            <a:extLst>
              <a:ext uri="{FF2B5EF4-FFF2-40B4-BE49-F238E27FC236}">
                <a16:creationId xmlns:a16="http://schemas.microsoft.com/office/drawing/2014/main" id="{D11C2084-E339-6EDA-E7C9-AF89E8039F48}"/>
              </a:ext>
            </a:extLst>
          </p:cNvPr>
          <p:cNvGrpSpPr/>
          <p:nvPr/>
        </p:nvGrpSpPr>
        <p:grpSpPr>
          <a:xfrm>
            <a:off x="17420400" y="9347940"/>
            <a:ext cx="257040" cy="48060"/>
            <a:chOff x="0" y="0"/>
            <a:chExt cx="342720" cy="64080"/>
          </a:xfrm>
        </p:grpSpPr>
        <p:sp>
          <p:nvSpPr>
            <p:cNvPr id="63" name="Freeform 205">
              <a:extLst>
                <a:ext uri="{FF2B5EF4-FFF2-40B4-BE49-F238E27FC236}">
                  <a16:creationId xmlns:a16="http://schemas.microsoft.com/office/drawing/2014/main" id="{A4BCD522-17A6-6724-D3A0-FA1362A3BDF9}"/>
                </a:ext>
              </a:extLst>
            </p:cNvPr>
            <p:cNvSpPr/>
            <p:nvPr/>
          </p:nvSpPr>
          <p:spPr>
            <a:xfrm>
              <a:off x="0" y="0"/>
              <a:ext cx="342646" cy="64135"/>
            </a:xfrm>
            <a:custGeom>
              <a:avLst/>
              <a:gdLst/>
              <a:ahLst/>
              <a:cxnLst/>
              <a:rect l="l" t="t" r="r" b="b"/>
              <a:pathLst>
                <a:path w="342646" h="64135">
                  <a:moveTo>
                    <a:pt x="0" y="62103"/>
                  </a:moveTo>
                  <a:cubicBezTo>
                    <a:pt x="41783" y="64135"/>
                    <a:pt x="43815" y="64135"/>
                    <a:pt x="41783" y="40132"/>
                  </a:cubicBezTo>
                  <a:cubicBezTo>
                    <a:pt x="63754" y="40132"/>
                    <a:pt x="85598" y="40132"/>
                    <a:pt x="109474" y="40132"/>
                  </a:cubicBezTo>
                  <a:cubicBezTo>
                    <a:pt x="109474" y="46101"/>
                    <a:pt x="111506" y="54102"/>
                    <a:pt x="111506" y="62103"/>
                  </a:cubicBezTo>
                  <a:cubicBezTo>
                    <a:pt x="151384" y="62103"/>
                    <a:pt x="191262" y="62103"/>
                    <a:pt x="233045" y="62103"/>
                  </a:cubicBezTo>
                  <a:cubicBezTo>
                    <a:pt x="235077" y="54102"/>
                    <a:pt x="235077" y="48133"/>
                    <a:pt x="236982" y="40132"/>
                  </a:cubicBezTo>
                  <a:cubicBezTo>
                    <a:pt x="258953" y="40132"/>
                    <a:pt x="280797" y="40132"/>
                    <a:pt x="302768" y="40132"/>
                  </a:cubicBezTo>
                  <a:cubicBezTo>
                    <a:pt x="302768" y="46101"/>
                    <a:pt x="304800" y="54102"/>
                    <a:pt x="304800" y="62103"/>
                  </a:cubicBezTo>
                  <a:cubicBezTo>
                    <a:pt x="316738" y="62103"/>
                    <a:pt x="328676" y="62103"/>
                    <a:pt x="342646" y="62103"/>
                  </a:cubicBezTo>
                  <a:cubicBezTo>
                    <a:pt x="334645" y="42037"/>
                    <a:pt x="324739" y="24003"/>
                    <a:pt x="314706" y="4064"/>
                  </a:cubicBezTo>
                  <a:cubicBezTo>
                    <a:pt x="312674" y="2032"/>
                    <a:pt x="306705" y="0"/>
                    <a:pt x="302768" y="0"/>
                  </a:cubicBezTo>
                  <a:cubicBezTo>
                    <a:pt x="217170" y="0"/>
                    <a:pt x="131572" y="0"/>
                    <a:pt x="45847" y="0"/>
                  </a:cubicBezTo>
                  <a:cubicBezTo>
                    <a:pt x="39878" y="0"/>
                    <a:pt x="33909" y="2032"/>
                    <a:pt x="31877" y="5969"/>
                  </a:cubicBezTo>
                  <a:cubicBezTo>
                    <a:pt x="19939" y="21971"/>
                    <a:pt x="11938" y="42037"/>
                    <a:pt x="0" y="6210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4" name="Group 206">
            <a:extLst>
              <a:ext uri="{FF2B5EF4-FFF2-40B4-BE49-F238E27FC236}">
                <a16:creationId xmlns:a16="http://schemas.microsoft.com/office/drawing/2014/main" id="{BA1FF154-D776-BA23-4F54-1576134798C4}"/>
              </a:ext>
            </a:extLst>
          </p:cNvPr>
          <p:cNvGrpSpPr/>
          <p:nvPr/>
        </p:nvGrpSpPr>
        <p:grpSpPr>
          <a:xfrm>
            <a:off x="17332380" y="9122760"/>
            <a:ext cx="143640" cy="56700"/>
            <a:chOff x="0" y="0"/>
            <a:chExt cx="191520" cy="75600"/>
          </a:xfrm>
        </p:grpSpPr>
        <p:sp>
          <p:nvSpPr>
            <p:cNvPr id="65" name="Freeform 207">
              <a:extLst>
                <a:ext uri="{FF2B5EF4-FFF2-40B4-BE49-F238E27FC236}">
                  <a16:creationId xmlns:a16="http://schemas.microsoft.com/office/drawing/2014/main" id="{EE6300A4-E90C-FD25-2896-FA9619464DE6}"/>
                </a:ext>
              </a:extLst>
            </p:cNvPr>
            <p:cNvSpPr/>
            <p:nvPr/>
          </p:nvSpPr>
          <p:spPr>
            <a:xfrm>
              <a:off x="0" y="0"/>
              <a:ext cx="191516" cy="75565"/>
            </a:xfrm>
            <a:custGeom>
              <a:avLst/>
              <a:gdLst/>
              <a:ahLst/>
              <a:cxnLst/>
              <a:rect l="l" t="t" r="r" b="b"/>
              <a:pathLst>
                <a:path w="191516" h="75565">
                  <a:moveTo>
                    <a:pt x="191516" y="0"/>
                  </a:moveTo>
                  <a:cubicBezTo>
                    <a:pt x="127635" y="0"/>
                    <a:pt x="63881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881" y="75565"/>
                    <a:pt x="127635" y="75565"/>
                    <a:pt x="191516" y="75565"/>
                  </a:cubicBezTo>
                  <a:cubicBezTo>
                    <a:pt x="191516" y="51689"/>
                    <a:pt x="191516" y="25781"/>
                    <a:pt x="1915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6" name="Group 208">
            <a:extLst>
              <a:ext uri="{FF2B5EF4-FFF2-40B4-BE49-F238E27FC236}">
                <a16:creationId xmlns:a16="http://schemas.microsoft.com/office/drawing/2014/main" id="{EC3F5751-4D8F-E85A-E163-1A94AE266F9C}"/>
              </a:ext>
            </a:extLst>
          </p:cNvPr>
          <p:cNvGrpSpPr/>
          <p:nvPr/>
        </p:nvGrpSpPr>
        <p:grpSpPr>
          <a:xfrm>
            <a:off x="17625060" y="9122760"/>
            <a:ext cx="144720" cy="56700"/>
            <a:chOff x="0" y="0"/>
            <a:chExt cx="192960" cy="75600"/>
          </a:xfrm>
        </p:grpSpPr>
        <p:sp>
          <p:nvSpPr>
            <p:cNvPr id="67" name="Freeform 209">
              <a:extLst>
                <a:ext uri="{FF2B5EF4-FFF2-40B4-BE49-F238E27FC236}">
                  <a16:creationId xmlns:a16="http://schemas.microsoft.com/office/drawing/2014/main" id="{9F71D3F5-B7C8-F1FD-8DAC-ACCC03836CE5}"/>
                </a:ext>
              </a:extLst>
            </p:cNvPr>
            <p:cNvSpPr/>
            <p:nvPr/>
          </p:nvSpPr>
          <p:spPr>
            <a:xfrm>
              <a:off x="0" y="0"/>
              <a:ext cx="192913" cy="75565"/>
            </a:xfrm>
            <a:custGeom>
              <a:avLst/>
              <a:gdLst/>
              <a:ahLst/>
              <a:cxnLst/>
              <a:rect l="l" t="t" r="r" b="b"/>
              <a:pathLst>
                <a:path w="192913" h="75565">
                  <a:moveTo>
                    <a:pt x="192913" y="75565"/>
                  </a:moveTo>
                  <a:cubicBezTo>
                    <a:pt x="192913" y="51689"/>
                    <a:pt x="192913" y="25781"/>
                    <a:pt x="192913" y="0"/>
                  </a:cubicBezTo>
                  <a:cubicBezTo>
                    <a:pt x="129286" y="0"/>
                    <a:pt x="63627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627" y="75565"/>
                    <a:pt x="127254" y="75565"/>
                    <a:pt x="192913" y="7556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8" name="Group 210">
            <a:extLst>
              <a:ext uri="{FF2B5EF4-FFF2-40B4-BE49-F238E27FC236}">
                <a16:creationId xmlns:a16="http://schemas.microsoft.com/office/drawing/2014/main" id="{D84EB376-2DDD-462E-117E-069F4980744C}"/>
              </a:ext>
            </a:extLst>
          </p:cNvPr>
          <p:cNvGrpSpPr/>
          <p:nvPr/>
        </p:nvGrpSpPr>
        <p:grpSpPr>
          <a:xfrm>
            <a:off x="17444700" y="9312300"/>
            <a:ext cx="210060" cy="31320"/>
            <a:chOff x="0" y="0"/>
            <a:chExt cx="280080" cy="41760"/>
          </a:xfrm>
        </p:grpSpPr>
        <p:sp>
          <p:nvSpPr>
            <p:cNvPr id="69" name="Freeform 211">
              <a:extLst>
                <a:ext uri="{FF2B5EF4-FFF2-40B4-BE49-F238E27FC236}">
                  <a16:creationId xmlns:a16="http://schemas.microsoft.com/office/drawing/2014/main" id="{385F5BC9-E9B0-2A03-A65F-50354330DE1D}"/>
                </a:ext>
              </a:extLst>
            </p:cNvPr>
            <p:cNvSpPr/>
            <p:nvPr/>
          </p:nvSpPr>
          <p:spPr>
            <a:xfrm>
              <a:off x="0" y="0"/>
              <a:ext cx="280035" cy="41783"/>
            </a:xfrm>
            <a:custGeom>
              <a:avLst/>
              <a:gdLst/>
              <a:ahLst/>
              <a:cxnLst/>
              <a:rect l="l" t="t" r="r" b="b"/>
              <a:pathLst>
                <a:path w="280035" h="41783">
                  <a:moveTo>
                    <a:pt x="280035" y="41783"/>
                  </a:moveTo>
                  <a:cubicBezTo>
                    <a:pt x="280035" y="27813"/>
                    <a:pt x="280035" y="13970"/>
                    <a:pt x="280035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13970"/>
                    <a:pt x="0" y="27813"/>
                    <a:pt x="0" y="41783"/>
                  </a:cubicBezTo>
                  <a:cubicBezTo>
                    <a:pt x="93980" y="41783"/>
                    <a:pt x="186055" y="41783"/>
                    <a:pt x="280035" y="417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0" name="Group 212">
            <a:extLst>
              <a:ext uri="{FF2B5EF4-FFF2-40B4-BE49-F238E27FC236}">
                <a16:creationId xmlns:a16="http://schemas.microsoft.com/office/drawing/2014/main" id="{3860896D-F7A6-0E84-1AFE-086129D4747F}"/>
              </a:ext>
            </a:extLst>
          </p:cNvPr>
          <p:cNvGrpSpPr/>
          <p:nvPr/>
        </p:nvGrpSpPr>
        <p:grpSpPr>
          <a:xfrm>
            <a:off x="15837660" y="8688600"/>
            <a:ext cx="45900" cy="68580"/>
            <a:chOff x="0" y="0"/>
            <a:chExt cx="61200" cy="91440"/>
          </a:xfrm>
        </p:grpSpPr>
        <p:sp>
          <p:nvSpPr>
            <p:cNvPr id="71" name="Freeform 213">
              <a:extLst>
                <a:ext uri="{FF2B5EF4-FFF2-40B4-BE49-F238E27FC236}">
                  <a16:creationId xmlns:a16="http://schemas.microsoft.com/office/drawing/2014/main" id="{D6964F06-E284-52B3-DDA9-662B9A1C44E3}"/>
                </a:ext>
              </a:extLst>
            </p:cNvPr>
            <p:cNvSpPr/>
            <p:nvPr/>
          </p:nvSpPr>
          <p:spPr>
            <a:xfrm>
              <a:off x="0" y="0"/>
              <a:ext cx="61214" cy="91440"/>
            </a:xfrm>
            <a:custGeom>
              <a:avLst/>
              <a:gdLst/>
              <a:ahLst/>
              <a:cxnLst/>
              <a:rect l="l" t="t" r="r" b="b"/>
              <a:pathLst>
                <a:path w="61214" h="91440">
                  <a:moveTo>
                    <a:pt x="0" y="91440"/>
                  </a:moveTo>
                  <a:cubicBezTo>
                    <a:pt x="19685" y="91440"/>
                    <a:pt x="41402" y="91440"/>
                    <a:pt x="61214" y="91440"/>
                  </a:cubicBezTo>
                  <a:cubicBezTo>
                    <a:pt x="61214" y="61595"/>
                    <a:pt x="61214" y="31750"/>
                    <a:pt x="61214" y="0"/>
                  </a:cubicBezTo>
                  <a:cubicBezTo>
                    <a:pt x="41402" y="0"/>
                    <a:pt x="21717" y="0"/>
                    <a:pt x="0" y="0"/>
                  </a:cubicBezTo>
                  <a:cubicBezTo>
                    <a:pt x="0" y="29845"/>
                    <a:pt x="0" y="59690"/>
                    <a:pt x="0" y="914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2" name="Group 214">
            <a:extLst>
              <a:ext uri="{FF2B5EF4-FFF2-40B4-BE49-F238E27FC236}">
                <a16:creationId xmlns:a16="http://schemas.microsoft.com/office/drawing/2014/main" id="{B09925D9-2739-78A5-6C80-36FFD4D72102}"/>
              </a:ext>
            </a:extLst>
          </p:cNvPr>
          <p:cNvGrpSpPr/>
          <p:nvPr/>
        </p:nvGrpSpPr>
        <p:grpSpPr>
          <a:xfrm>
            <a:off x="17683920" y="9088740"/>
            <a:ext cx="79380" cy="29700"/>
            <a:chOff x="0" y="0"/>
            <a:chExt cx="105840" cy="39600"/>
          </a:xfrm>
        </p:grpSpPr>
        <p:sp>
          <p:nvSpPr>
            <p:cNvPr id="73" name="Freeform 215">
              <a:extLst>
                <a:ext uri="{FF2B5EF4-FFF2-40B4-BE49-F238E27FC236}">
                  <a16:creationId xmlns:a16="http://schemas.microsoft.com/office/drawing/2014/main" id="{84D73E1D-8067-0037-44DA-4852DB16C3EF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7823" y="39624"/>
                    <a:pt x="101727" y="25781"/>
                    <a:pt x="101727" y="17907"/>
                  </a:cubicBezTo>
                  <a:cubicBezTo>
                    <a:pt x="103759" y="10033"/>
                    <a:pt x="103759" y="127"/>
                    <a:pt x="91567" y="127"/>
                  </a:cubicBezTo>
                  <a:cubicBezTo>
                    <a:pt x="65151" y="2032"/>
                    <a:pt x="38608" y="0"/>
                    <a:pt x="12192" y="2032"/>
                  </a:cubicBezTo>
                  <a:cubicBezTo>
                    <a:pt x="8128" y="2032"/>
                    <a:pt x="2032" y="9906"/>
                    <a:pt x="2032" y="13843"/>
                  </a:cubicBezTo>
                  <a:cubicBezTo>
                    <a:pt x="0" y="21717"/>
                    <a:pt x="2032" y="29718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4" name="Group 216">
            <a:extLst>
              <a:ext uri="{FF2B5EF4-FFF2-40B4-BE49-F238E27FC236}">
                <a16:creationId xmlns:a16="http://schemas.microsoft.com/office/drawing/2014/main" id="{1B38CD9B-3DC9-BB24-4900-DE19D9682651}"/>
              </a:ext>
            </a:extLst>
          </p:cNvPr>
          <p:cNvGrpSpPr/>
          <p:nvPr/>
        </p:nvGrpSpPr>
        <p:grpSpPr>
          <a:xfrm>
            <a:off x="17338860" y="9088740"/>
            <a:ext cx="79380" cy="29700"/>
            <a:chOff x="0" y="0"/>
            <a:chExt cx="105840" cy="39600"/>
          </a:xfrm>
        </p:grpSpPr>
        <p:sp>
          <p:nvSpPr>
            <p:cNvPr id="75" name="Freeform 217">
              <a:extLst>
                <a:ext uri="{FF2B5EF4-FFF2-40B4-BE49-F238E27FC236}">
                  <a16:creationId xmlns:a16="http://schemas.microsoft.com/office/drawing/2014/main" id="{96747B78-D54D-BF3D-AD18-F177489699AE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3759" y="39624"/>
                    <a:pt x="103759" y="29718"/>
                    <a:pt x="101727" y="23749"/>
                  </a:cubicBezTo>
                  <a:cubicBezTo>
                    <a:pt x="101727" y="15875"/>
                    <a:pt x="107823" y="2032"/>
                    <a:pt x="91567" y="2032"/>
                  </a:cubicBezTo>
                  <a:cubicBezTo>
                    <a:pt x="65151" y="0"/>
                    <a:pt x="38608" y="0"/>
                    <a:pt x="10160" y="2032"/>
                  </a:cubicBezTo>
                  <a:cubicBezTo>
                    <a:pt x="8128" y="2032"/>
                    <a:pt x="2032" y="7874"/>
                    <a:pt x="2032" y="11938"/>
                  </a:cubicBezTo>
                  <a:cubicBezTo>
                    <a:pt x="0" y="19812"/>
                    <a:pt x="2032" y="27813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6" name="Group 218">
            <a:extLst>
              <a:ext uri="{FF2B5EF4-FFF2-40B4-BE49-F238E27FC236}">
                <a16:creationId xmlns:a16="http://schemas.microsoft.com/office/drawing/2014/main" id="{FC19C91D-AFA7-AA35-B28A-32CE94D2A65A}"/>
              </a:ext>
            </a:extLst>
          </p:cNvPr>
          <p:cNvGrpSpPr/>
          <p:nvPr/>
        </p:nvGrpSpPr>
        <p:grpSpPr>
          <a:xfrm>
            <a:off x="17706060" y="9185940"/>
            <a:ext cx="34560" cy="46440"/>
            <a:chOff x="0" y="0"/>
            <a:chExt cx="46080" cy="61920"/>
          </a:xfrm>
        </p:grpSpPr>
        <p:sp>
          <p:nvSpPr>
            <p:cNvPr id="77" name="Freeform 219">
              <a:extLst>
                <a:ext uri="{FF2B5EF4-FFF2-40B4-BE49-F238E27FC236}">
                  <a16:creationId xmlns:a16="http://schemas.microsoft.com/office/drawing/2014/main" id="{627655C9-6CA0-8E0D-88DA-F197A495E5C5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6101" y="0"/>
                  </a:moveTo>
                  <a:cubicBezTo>
                    <a:pt x="30099" y="0"/>
                    <a:pt x="16002" y="0"/>
                    <a:pt x="0" y="0"/>
                  </a:cubicBezTo>
                  <a:cubicBezTo>
                    <a:pt x="0" y="16002"/>
                    <a:pt x="0" y="33909"/>
                    <a:pt x="0" y="51943"/>
                  </a:cubicBezTo>
                  <a:cubicBezTo>
                    <a:pt x="0" y="53975"/>
                    <a:pt x="5969" y="59944"/>
                    <a:pt x="8001" y="59944"/>
                  </a:cubicBezTo>
                  <a:cubicBezTo>
                    <a:pt x="18034" y="61976"/>
                    <a:pt x="26035" y="61976"/>
                    <a:pt x="36068" y="59944"/>
                  </a:cubicBezTo>
                  <a:cubicBezTo>
                    <a:pt x="40132" y="59944"/>
                    <a:pt x="46101" y="53975"/>
                    <a:pt x="46101" y="48006"/>
                  </a:cubicBezTo>
                  <a:cubicBezTo>
                    <a:pt x="46101" y="32004"/>
                    <a:pt x="46101" y="16002"/>
                    <a:pt x="46101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8" name="Group 220">
            <a:extLst>
              <a:ext uri="{FF2B5EF4-FFF2-40B4-BE49-F238E27FC236}">
                <a16:creationId xmlns:a16="http://schemas.microsoft.com/office/drawing/2014/main" id="{1BCE098A-E3F8-2245-565D-A2893EF23934}"/>
              </a:ext>
            </a:extLst>
          </p:cNvPr>
          <p:cNvGrpSpPr/>
          <p:nvPr/>
        </p:nvGrpSpPr>
        <p:grpSpPr>
          <a:xfrm>
            <a:off x="17361540" y="9185940"/>
            <a:ext cx="34560" cy="46440"/>
            <a:chOff x="0" y="0"/>
            <a:chExt cx="46080" cy="61920"/>
          </a:xfrm>
        </p:grpSpPr>
        <p:sp>
          <p:nvSpPr>
            <p:cNvPr id="79" name="Freeform 221">
              <a:extLst>
                <a:ext uri="{FF2B5EF4-FFF2-40B4-BE49-F238E27FC236}">
                  <a16:creationId xmlns:a16="http://schemas.microsoft.com/office/drawing/2014/main" id="{0ED9A145-7F68-7732-796B-8812D1734B46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2037" y="0"/>
                  </a:moveTo>
                  <a:cubicBezTo>
                    <a:pt x="28067" y="0"/>
                    <a:pt x="16002" y="0"/>
                    <a:pt x="0" y="0"/>
                  </a:cubicBezTo>
                  <a:cubicBezTo>
                    <a:pt x="0" y="18034"/>
                    <a:pt x="0" y="33909"/>
                    <a:pt x="0" y="51943"/>
                  </a:cubicBezTo>
                  <a:cubicBezTo>
                    <a:pt x="2032" y="53975"/>
                    <a:pt x="5969" y="57912"/>
                    <a:pt x="10033" y="61976"/>
                  </a:cubicBezTo>
                  <a:cubicBezTo>
                    <a:pt x="12065" y="61976"/>
                    <a:pt x="14097" y="61976"/>
                    <a:pt x="16002" y="61976"/>
                  </a:cubicBezTo>
                  <a:cubicBezTo>
                    <a:pt x="46101" y="61976"/>
                    <a:pt x="46101" y="61976"/>
                    <a:pt x="42037" y="32004"/>
                  </a:cubicBezTo>
                  <a:cubicBezTo>
                    <a:pt x="42037" y="20066"/>
                    <a:pt x="42037" y="10033"/>
                    <a:pt x="4203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0" name="Group 222">
            <a:extLst>
              <a:ext uri="{FF2B5EF4-FFF2-40B4-BE49-F238E27FC236}">
                <a16:creationId xmlns:a16="http://schemas.microsoft.com/office/drawing/2014/main" id="{089D0653-A6B2-6729-52AD-FC89FA641E70}"/>
              </a:ext>
            </a:extLst>
          </p:cNvPr>
          <p:cNvGrpSpPr/>
          <p:nvPr/>
        </p:nvGrpSpPr>
        <p:grpSpPr>
          <a:xfrm>
            <a:off x="14711220" y="10003500"/>
            <a:ext cx="21060" cy="55620"/>
            <a:chOff x="0" y="0"/>
            <a:chExt cx="28080" cy="74160"/>
          </a:xfrm>
        </p:grpSpPr>
        <p:sp>
          <p:nvSpPr>
            <p:cNvPr id="81" name="Freeform 223">
              <a:extLst>
                <a:ext uri="{FF2B5EF4-FFF2-40B4-BE49-F238E27FC236}">
                  <a16:creationId xmlns:a16="http://schemas.microsoft.com/office/drawing/2014/main" id="{E7982F71-489D-1AE8-DA0B-C341C59CB2F0}"/>
                </a:ext>
              </a:extLst>
            </p:cNvPr>
            <p:cNvSpPr/>
            <p:nvPr/>
          </p:nvSpPr>
          <p:spPr>
            <a:xfrm>
              <a:off x="0" y="0"/>
              <a:ext cx="28194" cy="74041"/>
            </a:xfrm>
            <a:custGeom>
              <a:avLst/>
              <a:gdLst/>
              <a:ahLst/>
              <a:cxnLst/>
              <a:rect l="l" t="t" r="r" b="b"/>
              <a:pathLst>
                <a:path w="28194" h="74041">
                  <a:moveTo>
                    <a:pt x="2032" y="0"/>
                  </a:moveTo>
                  <a:cubicBezTo>
                    <a:pt x="2032" y="20066"/>
                    <a:pt x="2032" y="40132"/>
                    <a:pt x="2032" y="60071"/>
                  </a:cubicBezTo>
                  <a:cubicBezTo>
                    <a:pt x="2032" y="70104"/>
                    <a:pt x="4064" y="74041"/>
                    <a:pt x="14097" y="74041"/>
                  </a:cubicBezTo>
                  <a:cubicBezTo>
                    <a:pt x="24130" y="74041"/>
                    <a:pt x="28194" y="69977"/>
                    <a:pt x="26162" y="60071"/>
                  </a:cubicBezTo>
                  <a:cubicBezTo>
                    <a:pt x="26162" y="40005"/>
                    <a:pt x="26162" y="21971"/>
                    <a:pt x="26162" y="1905"/>
                  </a:cubicBezTo>
                  <a:cubicBezTo>
                    <a:pt x="16002" y="2032"/>
                    <a:pt x="8001" y="0"/>
                    <a:pt x="0" y="0"/>
                  </a:cubicBezTo>
                  <a:cubicBezTo>
                    <a:pt x="0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2" name="Group 224">
            <a:extLst>
              <a:ext uri="{FF2B5EF4-FFF2-40B4-BE49-F238E27FC236}">
                <a16:creationId xmlns:a16="http://schemas.microsoft.com/office/drawing/2014/main" id="{808958D1-335D-5604-AF77-CD5253C71E90}"/>
              </a:ext>
            </a:extLst>
          </p:cNvPr>
          <p:cNvGrpSpPr/>
          <p:nvPr/>
        </p:nvGrpSpPr>
        <p:grpSpPr>
          <a:xfrm>
            <a:off x="14713380" y="9831240"/>
            <a:ext cx="19440" cy="57240"/>
            <a:chOff x="0" y="0"/>
            <a:chExt cx="25920" cy="76320"/>
          </a:xfrm>
        </p:grpSpPr>
        <p:sp>
          <p:nvSpPr>
            <p:cNvPr id="83" name="Freeform 225">
              <a:extLst>
                <a:ext uri="{FF2B5EF4-FFF2-40B4-BE49-F238E27FC236}">
                  <a16:creationId xmlns:a16="http://schemas.microsoft.com/office/drawing/2014/main" id="{709CF726-114D-836E-3367-DB574E9E6F22}"/>
                </a:ext>
              </a:extLst>
            </p:cNvPr>
            <p:cNvSpPr/>
            <p:nvPr/>
          </p:nvSpPr>
          <p:spPr>
            <a:xfrm>
              <a:off x="0" y="0"/>
              <a:ext cx="25908" cy="76327"/>
            </a:xfrm>
            <a:custGeom>
              <a:avLst/>
              <a:gdLst/>
              <a:ahLst/>
              <a:cxnLst/>
              <a:rect l="l" t="t" r="r" b="b"/>
              <a:pathLst>
                <a:path w="25908" h="76327">
                  <a:moveTo>
                    <a:pt x="23876" y="72263"/>
                  </a:moveTo>
                  <a:cubicBezTo>
                    <a:pt x="23876" y="50165"/>
                    <a:pt x="25908" y="30099"/>
                    <a:pt x="23876" y="10033"/>
                  </a:cubicBezTo>
                  <a:cubicBezTo>
                    <a:pt x="23876" y="5969"/>
                    <a:pt x="16002" y="2032"/>
                    <a:pt x="9906" y="0"/>
                  </a:cubicBezTo>
                  <a:cubicBezTo>
                    <a:pt x="8001" y="0"/>
                    <a:pt x="0" y="5969"/>
                    <a:pt x="0" y="10033"/>
                  </a:cubicBezTo>
                  <a:cubicBezTo>
                    <a:pt x="0" y="28067"/>
                    <a:pt x="0" y="46228"/>
                    <a:pt x="0" y="64262"/>
                  </a:cubicBezTo>
                  <a:cubicBezTo>
                    <a:pt x="0" y="74295"/>
                    <a:pt x="3937" y="76327"/>
                    <a:pt x="23876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4" name="Group 226">
            <a:extLst>
              <a:ext uri="{FF2B5EF4-FFF2-40B4-BE49-F238E27FC236}">
                <a16:creationId xmlns:a16="http://schemas.microsoft.com/office/drawing/2014/main" id="{1866BD57-4645-9534-5023-28D469EF9F23}"/>
              </a:ext>
            </a:extLst>
          </p:cNvPr>
          <p:cNvGrpSpPr/>
          <p:nvPr/>
        </p:nvGrpSpPr>
        <p:grpSpPr>
          <a:xfrm>
            <a:off x="13905000" y="10003500"/>
            <a:ext cx="17820" cy="57240"/>
            <a:chOff x="0" y="0"/>
            <a:chExt cx="23760" cy="76320"/>
          </a:xfrm>
        </p:grpSpPr>
        <p:sp>
          <p:nvSpPr>
            <p:cNvPr id="85" name="Freeform 227">
              <a:extLst>
                <a:ext uri="{FF2B5EF4-FFF2-40B4-BE49-F238E27FC236}">
                  <a16:creationId xmlns:a16="http://schemas.microsoft.com/office/drawing/2014/main" id="{EA692FF7-C35D-96F1-66F6-EB2F7AE556BE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0" y="2032"/>
                  </a:moveTo>
                  <a:cubicBezTo>
                    <a:pt x="0" y="24130"/>
                    <a:pt x="0" y="48260"/>
                    <a:pt x="0" y="70358"/>
                  </a:cubicBezTo>
                  <a:cubicBezTo>
                    <a:pt x="21717" y="76327"/>
                    <a:pt x="23749" y="74422"/>
                    <a:pt x="23749" y="52324"/>
                  </a:cubicBezTo>
                  <a:cubicBezTo>
                    <a:pt x="23749" y="42291"/>
                    <a:pt x="23749" y="32258"/>
                    <a:pt x="23749" y="22225"/>
                  </a:cubicBezTo>
                  <a:cubicBezTo>
                    <a:pt x="23749" y="0"/>
                    <a:pt x="23749" y="0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6" name="Group 228">
            <a:extLst>
              <a:ext uri="{FF2B5EF4-FFF2-40B4-BE49-F238E27FC236}">
                <a16:creationId xmlns:a16="http://schemas.microsoft.com/office/drawing/2014/main" id="{25873262-4AF5-85E3-655D-0DF55478DF85}"/>
              </a:ext>
            </a:extLst>
          </p:cNvPr>
          <p:cNvGrpSpPr/>
          <p:nvPr/>
        </p:nvGrpSpPr>
        <p:grpSpPr>
          <a:xfrm>
            <a:off x="14713380" y="10130940"/>
            <a:ext cx="18360" cy="51300"/>
            <a:chOff x="0" y="0"/>
            <a:chExt cx="24480" cy="68400"/>
          </a:xfrm>
        </p:grpSpPr>
        <p:sp>
          <p:nvSpPr>
            <p:cNvPr id="87" name="Freeform 229">
              <a:extLst>
                <a:ext uri="{FF2B5EF4-FFF2-40B4-BE49-F238E27FC236}">
                  <a16:creationId xmlns:a16="http://schemas.microsoft.com/office/drawing/2014/main" id="{A5E346FB-1E9A-754C-BB15-F3C663A6F6A3}"/>
                </a:ext>
              </a:extLst>
            </p:cNvPr>
            <p:cNvSpPr/>
            <p:nvPr/>
          </p:nvSpPr>
          <p:spPr>
            <a:xfrm>
              <a:off x="0" y="0"/>
              <a:ext cx="24511" cy="68453"/>
            </a:xfrm>
            <a:custGeom>
              <a:avLst/>
              <a:gdLst/>
              <a:ahLst/>
              <a:cxnLst/>
              <a:rect l="l" t="t" r="r" b="b"/>
              <a:pathLst>
                <a:path w="24511" h="68453">
                  <a:moveTo>
                    <a:pt x="0" y="0"/>
                  </a:moveTo>
                  <a:cubicBezTo>
                    <a:pt x="0" y="24130"/>
                    <a:pt x="0" y="46228"/>
                    <a:pt x="0" y="68453"/>
                  </a:cubicBezTo>
                  <a:cubicBezTo>
                    <a:pt x="8128" y="68453"/>
                    <a:pt x="16383" y="68453"/>
                    <a:pt x="24511" y="68453"/>
                  </a:cubicBezTo>
                  <a:cubicBezTo>
                    <a:pt x="24511" y="48387"/>
                    <a:pt x="24511" y="24257"/>
                    <a:pt x="24511" y="0"/>
                  </a:cubicBezTo>
                  <a:cubicBezTo>
                    <a:pt x="16383" y="0"/>
                    <a:pt x="10160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8" name="Group 230">
            <a:extLst>
              <a:ext uri="{FF2B5EF4-FFF2-40B4-BE49-F238E27FC236}">
                <a16:creationId xmlns:a16="http://schemas.microsoft.com/office/drawing/2014/main" id="{68190BC0-D3BB-9173-B316-9428FB8CD82B}"/>
              </a:ext>
            </a:extLst>
          </p:cNvPr>
          <p:cNvGrpSpPr/>
          <p:nvPr/>
        </p:nvGrpSpPr>
        <p:grpSpPr>
          <a:xfrm>
            <a:off x="13905000" y="10129320"/>
            <a:ext cx="17820" cy="55620"/>
            <a:chOff x="0" y="0"/>
            <a:chExt cx="23760" cy="74160"/>
          </a:xfrm>
        </p:grpSpPr>
        <p:sp>
          <p:nvSpPr>
            <p:cNvPr id="89" name="Freeform 231">
              <a:extLst>
                <a:ext uri="{FF2B5EF4-FFF2-40B4-BE49-F238E27FC236}">
                  <a16:creationId xmlns:a16="http://schemas.microsoft.com/office/drawing/2014/main" id="{4EAB9153-E418-7BDD-516E-1226E80680CF}"/>
                </a:ext>
              </a:extLst>
            </p:cNvPr>
            <p:cNvSpPr/>
            <p:nvPr/>
          </p:nvSpPr>
          <p:spPr>
            <a:xfrm>
              <a:off x="0" y="0"/>
              <a:ext cx="23749" cy="74168"/>
            </a:xfrm>
            <a:custGeom>
              <a:avLst/>
              <a:gdLst/>
              <a:ahLst/>
              <a:cxnLst/>
              <a:rect l="l" t="t" r="r" b="b"/>
              <a:pathLst>
                <a:path w="23749" h="74168">
                  <a:moveTo>
                    <a:pt x="0" y="4064"/>
                  </a:moveTo>
                  <a:cubicBezTo>
                    <a:pt x="0" y="26035"/>
                    <a:pt x="0" y="48133"/>
                    <a:pt x="0" y="70104"/>
                  </a:cubicBezTo>
                  <a:cubicBezTo>
                    <a:pt x="23749" y="74168"/>
                    <a:pt x="23749" y="74168"/>
                    <a:pt x="23749" y="52070"/>
                  </a:cubicBezTo>
                  <a:cubicBezTo>
                    <a:pt x="23749" y="42037"/>
                    <a:pt x="23749" y="32004"/>
                    <a:pt x="23749" y="21971"/>
                  </a:cubicBezTo>
                  <a:cubicBezTo>
                    <a:pt x="23749" y="0"/>
                    <a:pt x="23749" y="0"/>
                    <a:pt x="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0" name="Group 232">
            <a:extLst>
              <a:ext uri="{FF2B5EF4-FFF2-40B4-BE49-F238E27FC236}">
                <a16:creationId xmlns:a16="http://schemas.microsoft.com/office/drawing/2014/main" id="{DA9D4147-9A05-8DED-4FA7-667C4D236F97}"/>
              </a:ext>
            </a:extLst>
          </p:cNvPr>
          <p:cNvGrpSpPr/>
          <p:nvPr/>
        </p:nvGrpSpPr>
        <p:grpSpPr>
          <a:xfrm>
            <a:off x="14712300" y="9708660"/>
            <a:ext cx="19440" cy="55620"/>
            <a:chOff x="0" y="0"/>
            <a:chExt cx="25920" cy="74160"/>
          </a:xfrm>
        </p:grpSpPr>
        <p:sp>
          <p:nvSpPr>
            <p:cNvPr id="91" name="Freeform 233">
              <a:extLst>
                <a:ext uri="{FF2B5EF4-FFF2-40B4-BE49-F238E27FC236}">
                  <a16:creationId xmlns:a16="http://schemas.microsoft.com/office/drawing/2014/main" id="{6D78981D-9DB7-16B0-978E-653E90AC6D43}"/>
                </a:ext>
              </a:extLst>
            </p:cNvPr>
            <p:cNvSpPr/>
            <p:nvPr/>
          </p:nvSpPr>
          <p:spPr>
            <a:xfrm>
              <a:off x="0" y="0"/>
              <a:ext cx="25908" cy="74168"/>
            </a:xfrm>
            <a:custGeom>
              <a:avLst/>
              <a:gdLst/>
              <a:ahLst/>
              <a:cxnLst/>
              <a:rect l="l" t="t" r="r" b="b"/>
              <a:pathLst>
                <a:path w="25908" h="74168">
                  <a:moveTo>
                    <a:pt x="25908" y="74168"/>
                  </a:moveTo>
                  <a:cubicBezTo>
                    <a:pt x="25908" y="46101"/>
                    <a:pt x="25908" y="24003"/>
                    <a:pt x="25908" y="0"/>
                  </a:cubicBezTo>
                  <a:cubicBezTo>
                    <a:pt x="17907" y="0"/>
                    <a:pt x="9906" y="0"/>
                    <a:pt x="2032" y="0"/>
                  </a:cubicBezTo>
                  <a:cubicBezTo>
                    <a:pt x="2032" y="22098"/>
                    <a:pt x="0" y="42037"/>
                    <a:pt x="2032" y="60071"/>
                  </a:cubicBezTo>
                  <a:cubicBezTo>
                    <a:pt x="4064" y="66040"/>
                    <a:pt x="16002" y="68072"/>
                    <a:pt x="25908" y="7404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2" name="Group 234">
            <a:extLst>
              <a:ext uri="{FF2B5EF4-FFF2-40B4-BE49-F238E27FC236}">
                <a16:creationId xmlns:a16="http://schemas.microsoft.com/office/drawing/2014/main" id="{4C6E0C88-CC9D-2358-AC2A-C3C75DB8899F}"/>
              </a:ext>
            </a:extLst>
          </p:cNvPr>
          <p:cNvGrpSpPr/>
          <p:nvPr/>
        </p:nvGrpSpPr>
        <p:grpSpPr>
          <a:xfrm>
            <a:off x="13905000" y="9707040"/>
            <a:ext cx="17820" cy="54000"/>
            <a:chOff x="0" y="0"/>
            <a:chExt cx="23760" cy="72000"/>
          </a:xfrm>
        </p:grpSpPr>
        <p:sp>
          <p:nvSpPr>
            <p:cNvPr id="93" name="Freeform 235">
              <a:extLst>
                <a:ext uri="{FF2B5EF4-FFF2-40B4-BE49-F238E27FC236}">
                  <a16:creationId xmlns:a16="http://schemas.microsoft.com/office/drawing/2014/main" id="{4C558625-77E1-7E95-2E1A-0619FF7CD531}"/>
                </a:ext>
              </a:extLst>
            </p:cNvPr>
            <p:cNvSpPr/>
            <p:nvPr/>
          </p:nvSpPr>
          <p:spPr>
            <a:xfrm>
              <a:off x="0" y="0"/>
              <a:ext cx="23749" cy="72009"/>
            </a:xfrm>
            <a:custGeom>
              <a:avLst/>
              <a:gdLst/>
              <a:ahLst/>
              <a:cxnLst/>
              <a:rect l="l" t="t" r="r" b="b"/>
              <a:pathLst>
                <a:path w="23749" h="72009">
                  <a:moveTo>
                    <a:pt x="0" y="69977"/>
                  </a:moveTo>
                  <a:cubicBezTo>
                    <a:pt x="23749" y="72009"/>
                    <a:pt x="23749" y="72009"/>
                    <a:pt x="23749" y="48006"/>
                  </a:cubicBezTo>
                  <a:cubicBezTo>
                    <a:pt x="23749" y="40005"/>
                    <a:pt x="23749" y="29972"/>
                    <a:pt x="23749" y="20066"/>
                  </a:cubicBezTo>
                  <a:cubicBezTo>
                    <a:pt x="23749" y="0"/>
                    <a:pt x="23749" y="0"/>
                    <a:pt x="0" y="2032"/>
                  </a:cubicBezTo>
                  <a:cubicBezTo>
                    <a:pt x="0" y="24003"/>
                    <a:pt x="0" y="45974"/>
                    <a:pt x="0" y="6997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4" name="Group 236">
            <a:extLst>
              <a:ext uri="{FF2B5EF4-FFF2-40B4-BE49-F238E27FC236}">
                <a16:creationId xmlns:a16="http://schemas.microsoft.com/office/drawing/2014/main" id="{0893069E-8398-7846-8D3D-E7E807A32502}"/>
              </a:ext>
            </a:extLst>
          </p:cNvPr>
          <p:cNvGrpSpPr/>
          <p:nvPr/>
        </p:nvGrpSpPr>
        <p:grpSpPr>
          <a:xfrm>
            <a:off x="13904460" y="9831240"/>
            <a:ext cx="21600" cy="55620"/>
            <a:chOff x="0" y="0"/>
            <a:chExt cx="28800" cy="74160"/>
          </a:xfrm>
        </p:grpSpPr>
        <p:sp>
          <p:nvSpPr>
            <p:cNvPr id="95" name="Freeform 237">
              <a:extLst>
                <a:ext uri="{FF2B5EF4-FFF2-40B4-BE49-F238E27FC236}">
                  <a16:creationId xmlns:a16="http://schemas.microsoft.com/office/drawing/2014/main" id="{387B276B-206C-428B-8676-FC780B5D12DB}"/>
                </a:ext>
              </a:extLst>
            </p:cNvPr>
            <p:cNvSpPr/>
            <p:nvPr/>
          </p:nvSpPr>
          <p:spPr>
            <a:xfrm>
              <a:off x="0" y="0"/>
              <a:ext cx="28829" cy="74168"/>
            </a:xfrm>
            <a:custGeom>
              <a:avLst/>
              <a:gdLst/>
              <a:ahLst/>
              <a:cxnLst/>
              <a:rect l="l" t="t" r="r" b="b"/>
              <a:pathLst>
                <a:path w="28829" h="74168">
                  <a:moveTo>
                    <a:pt x="6223" y="2032"/>
                  </a:moveTo>
                  <a:cubicBezTo>
                    <a:pt x="4064" y="22098"/>
                    <a:pt x="2032" y="40132"/>
                    <a:pt x="0" y="58166"/>
                  </a:cubicBezTo>
                  <a:cubicBezTo>
                    <a:pt x="0" y="66167"/>
                    <a:pt x="0" y="74168"/>
                    <a:pt x="12319" y="74168"/>
                  </a:cubicBezTo>
                  <a:cubicBezTo>
                    <a:pt x="24638" y="74168"/>
                    <a:pt x="28829" y="68199"/>
                    <a:pt x="26670" y="58166"/>
                  </a:cubicBezTo>
                  <a:cubicBezTo>
                    <a:pt x="26670" y="46101"/>
                    <a:pt x="26670" y="32131"/>
                    <a:pt x="26670" y="20066"/>
                  </a:cubicBezTo>
                  <a:cubicBezTo>
                    <a:pt x="26797" y="0"/>
                    <a:pt x="26797" y="0"/>
                    <a:pt x="6223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6" name="Group 238">
            <a:extLst>
              <a:ext uri="{FF2B5EF4-FFF2-40B4-BE49-F238E27FC236}">
                <a16:creationId xmlns:a16="http://schemas.microsoft.com/office/drawing/2014/main" id="{7E19C049-8700-4AFD-3301-4A37A228D7A5}"/>
              </a:ext>
            </a:extLst>
          </p:cNvPr>
          <p:cNvGrpSpPr/>
          <p:nvPr/>
        </p:nvGrpSpPr>
        <p:grpSpPr>
          <a:xfrm>
            <a:off x="14879160" y="10005120"/>
            <a:ext cx="14580" cy="52380"/>
            <a:chOff x="0" y="0"/>
            <a:chExt cx="19440" cy="69840"/>
          </a:xfrm>
        </p:grpSpPr>
        <p:sp>
          <p:nvSpPr>
            <p:cNvPr id="97" name="Freeform 239">
              <a:extLst>
                <a:ext uri="{FF2B5EF4-FFF2-40B4-BE49-F238E27FC236}">
                  <a16:creationId xmlns:a16="http://schemas.microsoft.com/office/drawing/2014/main" id="{0531AF2C-D0C5-00EB-CC52-0E9F9F75B5C6}"/>
                </a:ext>
              </a:extLst>
            </p:cNvPr>
            <p:cNvSpPr/>
            <p:nvPr/>
          </p:nvSpPr>
          <p:spPr>
            <a:xfrm>
              <a:off x="0" y="0"/>
              <a:ext cx="19431" cy="69850"/>
            </a:xfrm>
            <a:custGeom>
              <a:avLst/>
              <a:gdLst/>
              <a:ahLst/>
              <a:cxnLst/>
              <a:rect l="l" t="t" r="r" b="b"/>
              <a:pathLst>
                <a:path w="19431" h="69850">
                  <a:moveTo>
                    <a:pt x="0" y="69850"/>
                  </a:moveTo>
                  <a:cubicBezTo>
                    <a:pt x="5842" y="69850"/>
                    <a:pt x="11684" y="69850"/>
                    <a:pt x="19431" y="69850"/>
                  </a:cubicBezTo>
                  <a:cubicBezTo>
                    <a:pt x="19431" y="47879"/>
                    <a:pt x="19431" y="24003"/>
                    <a:pt x="19431" y="0"/>
                  </a:cubicBezTo>
                  <a:cubicBezTo>
                    <a:pt x="13589" y="0"/>
                    <a:pt x="7747" y="0"/>
                    <a:pt x="0" y="0"/>
                  </a:cubicBezTo>
                  <a:cubicBezTo>
                    <a:pt x="0" y="21971"/>
                    <a:pt x="0" y="45847"/>
                    <a:pt x="0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8" name="Group 240">
            <a:extLst>
              <a:ext uri="{FF2B5EF4-FFF2-40B4-BE49-F238E27FC236}">
                <a16:creationId xmlns:a16="http://schemas.microsoft.com/office/drawing/2014/main" id="{51D4FC05-85F3-E36D-ADA0-239929FF6025}"/>
              </a:ext>
            </a:extLst>
          </p:cNvPr>
          <p:cNvGrpSpPr/>
          <p:nvPr/>
        </p:nvGrpSpPr>
        <p:grpSpPr>
          <a:xfrm>
            <a:off x="17706600" y="9060120"/>
            <a:ext cx="32940" cy="25920"/>
            <a:chOff x="0" y="0"/>
            <a:chExt cx="43920" cy="34560"/>
          </a:xfrm>
        </p:grpSpPr>
        <p:sp>
          <p:nvSpPr>
            <p:cNvPr id="99" name="Freeform 241">
              <a:extLst>
                <a:ext uri="{FF2B5EF4-FFF2-40B4-BE49-F238E27FC236}">
                  <a16:creationId xmlns:a16="http://schemas.microsoft.com/office/drawing/2014/main" id="{7BA86ED9-3D3E-2C93-4FA2-C49F1F004B53}"/>
                </a:ext>
              </a:extLst>
            </p:cNvPr>
            <p:cNvSpPr/>
            <p:nvPr/>
          </p:nvSpPr>
          <p:spPr>
            <a:xfrm>
              <a:off x="0" y="0"/>
              <a:ext cx="43942" cy="34544"/>
            </a:xfrm>
            <a:custGeom>
              <a:avLst/>
              <a:gdLst/>
              <a:ahLst/>
              <a:cxnLst/>
              <a:rect l="l" t="t" r="r" b="b"/>
              <a:pathLst>
                <a:path w="43942" h="34544">
                  <a:moveTo>
                    <a:pt x="0" y="0"/>
                  </a:moveTo>
                  <a:cubicBezTo>
                    <a:pt x="0" y="12192"/>
                    <a:pt x="0" y="22352"/>
                    <a:pt x="0" y="34544"/>
                  </a:cubicBezTo>
                  <a:cubicBezTo>
                    <a:pt x="13970" y="34544"/>
                    <a:pt x="27940" y="34544"/>
                    <a:pt x="43942" y="34544"/>
                  </a:cubicBezTo>
                  <a:cubicBezTo>
                    <a:pt x="43942" y="22352"/>
                    <a:pt x="43942" y="12192"/>
                    <a:pt x="43942" y="0"/>
                  </a:cubicBezTo>
                  <a:cubicBezTo>
                    <a:pt x="29972" y="0"/>
                    <a:pt x="16002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0" name="Group 242">
            <a:extLst>
              <a:ext uri="{FF2B5EF4-FFF2-40B4-BE49-F238E27FC236}">
                <a16:creationId xmlns:a16="http://schemas.microsoft.com/office/drawing/2014/main" id="{2D575B91-48C5-6687-1AB5-266C97B43B3B}"/>
              </a:ext>
            </a:extLst>
          </p:cNvPr>
          <p:cNvGrpSpPr/>
          <p:nvPr/>
        </p:nvGrpSpPr>
        <p:grpSpPr>
          <a:xfrm>
            <a:off x="14069700" y="10005120"/>
            <a:ext cx="16200" cy="55620"/>
            <a:chOff x="0" y="0"/>
            <a:chExt cx="21600" cy="74160"/>
          </a:xfrm>
        </p:grpSpPr>
        <p:sp>
          <p:nvSpPr>
            <p:cNvPr id="101" name="Freeform 243">
              <a:extLst>
                <a:ext uri="{FF2B5EF4-FFF2-40B4-BE49-F238E27FC236}">
                  <a16:creationId xmlns:a16="http://schemas.microsoft.com/office/drawing/2014/main" id="{F98C2A9B-7E98-BA78-F4F8-027B01F9B8A3}"/>
                </a:ext>
              </a:extLst>
            </p:cNvPr>
            <p:cNvSpPr/>
            <p:nvPr/>
          </p:nvSpPr>
          <p:spPr>
            <a:xfrm>
              <a:off x="0" y="0"/>
              <a:ext cx="21590" cy="74168"/>
            </a:xfrm>
            <a:custGeom>
              <a:avLst/>
              <a:gdLst/>
              <a:ahLst/>
              <a:cxnLst/>
              <a:rect l="l" t="t" r="r" b="b"/>
              <a:pathLst>
                <a:path w="21590" h="74168">
                  <a:moveTo>
                    <a:pt x="21590" y="74168"/>
                  </a:moveTo>
                  <a:cubicBezTo>
                    <a:pt x="21590" y="46101"/>
                    <a:pt x="21590" y="24003"/>
                    <a:pt x="21590" y="0"/>
                  </a:cubicBezTo>
                  <a:cubicBezTo>
                    <a:pt x="15748" y="0"/>
                    <a:pt x="9779" y="0"/>
                    <a:pt x="0" y="0"/>
                  </a:cubicBezTo>
                  <a:cubicBezTo>
                    <a:pt x="0" y="22098"/>
                    <a:pt x="0" y="42037"/>
                    <a:pt x="1905" y="64135"/>
                  </a:cubicBezTo>
                  <a:cubicBezTo>
                    <a:pt x="1905" y="68199"/>
                    <a:pt x="13716" y="70104"/>
                    <a:pt x="2159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2" name="Group 244">
            <a:extLst>
              <a:ext uri="{FF2B5EF4-FFF2-40B4-BE49-F238E27FC236}">
                <a16:creationId xmlns:a16="http://schemas.microsoft.com/office/drawing/2014/main" id="{DF4606F1-2120-771C-0776-C883D82AC3FA}"/>
              </a:ext>
            </a:extLst>
          </p:cNvPr>
          <p:cNvGrpSpPr/>
          <p:nvPr/>
        </p:nvGrpSpPr>
        <p:grpSpPr>
          <a:xfrm>
            <a:off x="14068620" y="9831240"/>
            <a:ext cx="17820" cy="57240"/>
            <a:chOff x="0" y="0"/>
            <a:chExt cx="23760" cy="76320"/>
          </a:xfrm>
        </p:grpSpPr>
        <p:sp>
          <p:nvSpPr>
            <p:cNvPr id="103" name="Freeform 245">
              <a:extLst>
                <a:ext uri="{FF2B5EF4-FFF2-40B4-BE49-F238E27FC236}">
                  <a16:creationId xmlns:a16="http://schemas.microsoft.com/office/drawing/2014/main" id="{DEBABB44-3164-D245-AD14-838197E8D675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23749" y="72263"/>
                  </a:moveTo>
                  <a:cubicBezTo>
                    <a:pt x="23749" y="50165"/>
                    <a:pt x="23749" y="30099"/>
                    <a:pt x="23749" y="10033"/>
                  </a:cubicBezTo>
                  <a:cubicBezTo>
                    <a:pt x="21717" y="5969"/>
                    <a:pt x="15875" y="0"/>
                    <a:pt x="9906" y="0"/>
                  </a:cubicBezTo>
                  <a:cubicBezTo>
                    <a:pt x="7874" y="0"/>
                    <a:pt x="0" y="5969"/>
                    <a:pt x="0" y="10033"/>
                  </a:cubicBezTo>
                  <a:cubicBezTo>
                    <a:pt x="0" y="26162"/>
                    <a:pt x="0" y="40132"/>
                    <a:pt x="0" y="54229"/>
                  </a:cubicBezTo>
                  <a:cubicBezTo>
                    <a:pt x="0" y="76327"/>
                    <a:pt x="0" y="76327"/>
                    <a:pt x="23749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4" name="Group 246">
            <a:extLst>
              <a:ext uri="{FF2B5EF4-FFF2-40B4-BE49-F238E27FC236}">
                <a16:creationId xmlns:a16="http://schemas.microsoft.com/office/drawing/2014/main" id="{A60661A4-43CD-96F4-7BB1-B1A31DB5F363}"/>
              </a:ext>
            </a:extLst>
          </p:cNvPr>
          <p:cNvGrpSpPr/>
          <p:nvPr/>
        </p:nvGrpSpPr>
        <p:grpSpPr>
          <a:xfrm>
            <a:off x="14878080" y="9831240"/>
            <a:ext cx="18360" cy="54000"/>
            <a:chOff x="0" y="0"/>
            <a:chExt cx="24480" cy="72000"/>
          </a:xfrm>
        </p:grpSpPr>
        <p:sp>
          <p:nvSpPr>
            <p:cNvPr id="105" name="Freeform 247">
              <a:extLst>
                <a:ext uri="{FF2B5EF4-FFF2-40B4-BE49-F238E27FC236}">
                  <a16:creationId xmlns:a16="http://schemas.microsoft.com/office/drawing/2014/main" id="{8A988EC8-3FE6-F1ED-BA84-F5314747306C}"/>
                </a:ext>
              </a:extLst>
            </p:cNvPr>
            <p:cNvSpPr/>
            <p:nvPr/>
          </p:nvSpPr>
          <p:spPr>
            <a:xfrm>
              <a:off x="0" y="0"/>
              <a:ext cx="24511" cy="72009"/>
            </a:xfrm>
            <a:custGeom>
              <a:avLst/>
              <a:gdLst/>
              <a:ahLst/>
              <a:cxnLst/>
              <a:rect l="l" t="t" r="r" b="b"/>
              <a:pathLst>
                <a:path w="24511" h="72009">
                  <a:moveTo>
                    <a:pt x="0" y="72009"/>
                  </a:moveTo>
                  <a:cubicBezTo>
                    <a:pt x="8128" y="72009"/>
                    <a:pt x="14224" y="72009"/>
                    <a:pt x="22479" y="72009"/>
                  </a:cubicBezTo>
                  <a:cubicBezTo>
                    <a:pt x="22479" y="52070"/>
                    <a:pt x="24511" y="29972"/>
                    <a:pt x="22479" y="8001"/>
                  </a:cubicBezTo>
                  <a:cubicBezTo>
                    <a:pt x="22479" y="5969"/>
                    <a:pt x="14224" y="2032"/>
                    <a:pt x="10160" y="0"/>
                  </a:cubicBezTo>
                  <a:cubicBezTo>
                    <a:pt x="8128" y="0"/>
                    <a:pt x="2032" y="5969"/>
                    <a:pt x="2032" y="8001"/>
                  </a:cubicBezTo>
                  <a:cubicBezTo>
                    <a:pt x="0" y="29972"/>
                    <a:pt x="0" y="50038"/>
                    <a:pt x="0" y="7200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6" name="Group 248">
            <a:extLst>
              <a:ext uri="{FF2B5EF4-FFF2-40B4-BE49-F238E27FC236}">
                <a16:creationId xmlns:a16="http://schemas.microsoft.com/office/drawing/2014/main" id="{D37EA0B0-BAC2-22E2-D898-6CDEEEBE533D}"/>
              </a:ext>
            </a:extLst>
          </p:cNvPr>
          <p:cNvGrpSpPr/>
          <p:nvPr/>
        </p:nvGrpSpPr>
        <p:grpSpPr>
          <a:xfrm>
            <a:off x="14879160" y="10132560"/>
            <a:ext cx="14580" cy="51300"/>
            <a:chOff x="0" y="0"/>
            <a:chExt cx="19440" cy="68400"/>
          </a:xfrm>
        </p:grpSpPr>
        <p:sp>
          <p:nvSpPr>
            <p:cNvPr id="107" name="Freeform 249">
              <a:extLst>
                <a:ext uri="{FF2B5EF4-FFF2-40B4-BE49-F238E27FC236}">
                  <a16:creationId xmlns:a16="http://schemas.microsoft.com/office/drawing/2014/main" id="{A6DB255B-F0BF-FB88-7A06-82039B13B944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68453"/>
                  </a:moveTo>
                  <a:cubicBezTo>
                    <a:pt x="19431" y="44323"/>
                    <a:pt x="19431" y="24257"/>
                    <a:pt x="19431" y="0"/>
                  </a:cubicBezTo>
                  <a:cubicBezTo>
                    <a:pt x="13589" y="0"/>
                    <a:pt x="5842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8" name="Group 250">
            <a:extLst>
              <a:ext uri="{FF2B5EF4-FFF2-40B4-BE49-F238E27FC236}">
                <a16:creationId xmlns:a16="http://schemas.microsoft.com/office/drawing/2014/main" id="{4DE9F0F1-AEE7-D344-6A6D-4A2EA63E1B68}"/>
              </a:ext>
            </a:extLst>
          </p:cNvPr>
          <p:cNvGrpSpPr/>
          <p:nvPr/>
        </p:nvGrpSpPr>
        <p:grpSpPr>
          <a:xfrm>
            <a:off x="14068620" y="10130940"/>
            <a:ext cx="17820" cy="58860"/>
            <a:chOff x="0" y="0"/>
            <a:chExt cx="23760" cy="78480"/>
          </a:xfrm>
        </p:grpSpPr>
        <p:sp>
          <p:nvSpPr>
            <p:cNvPr id="109" name="Freeform 251">
              <a:extLst>
                <a:ext uri="{FF2B5EF4-FFF2-40B4-BE49-F238E27FC236}">
                  <a16:creationId xmlns:a16="http://schemas.microsoft.com/office/drawing/2014/main" id="{C2A9171C-EFDD-0E79-3E02-1067D8CC68FC}"/>
                </a:ext>
              </a:extLst>
            </p:cNvPr>
            <p:cNvSpPr/>
            <p:nvPr/>
          </p:nvSpPr>
          <p:spPr>
            <a:xfrm>
              <a:off x="0" y="0"/>
              <a:ext cx="23749" cy="78486"/>
            </a:xfrm>
            <a:custGeom>
              <a:avLst/>
              <a:gdLst/>
              <a:ahLst/>
              <a:cxnLst/>
              <a:rect l="l" t="t" r="r" b="b"/>
              <a:pathLst>
                <a:path w="23749" h="78486">
                  <a:moveTo>
                    <a:pt x="23749" y="70485"/>
                  </a:moveTo>
                  <a:cubicBezTo>
                    <a:pt x="23749" y="48387"/>
                    <a:pt x="23749" y="30226"/>
                    <a:pt x="23749" y="10160"/>
                  </a:cubicBezTo>
                  <a:cubicBezTo>
                    <a:pt x="21717" y="6096"/>
                    <a:pt x="15875" y="0"/>
                    <a:pt x="11938" y="0"/>
                  </a:cubicBezTo>
                  <a:cubicBezTo>
                    <a:pt x="8001" y="0"/>
                    <a:pt x="0" y="6096"/>
                    <a:pt x="0" y="10033"/>
                  </a:cubicBezTo>
                  <a:cubicBezTo>
                    <a:pt x="0" y="26162"/>
                    <a:pt x="0" y="44323"/>
                    <a:pt x="0" y="60325"/>
                  </a:cubicBezTo>
                  <a:cubicBezTo>
                    <a:pt x="2032" y="78486"/>
                    <a:pt x="13843" y="68326"/>
                    <a:pt x="23749" y="703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0" name="Group 252">
            <a:extLst>
              <a:ext uri="{FF2B5EF4-FFF2-40B4-BE49-F238E27FC236}">
                <a16:creationId xmlns:a16="http://schemas.microsoft.com/office/drawing/2014/main" id="{83ACEF48-126E-EC76-42AB-78C6AFDE4D80}"/>
              </a:ext>
            </a:extLst>
          </p:cNvPr>
          <p:cNvGrpSpPr/>
          <p:nvPr/>
        </p:nvGrpSpPr>
        <p:grpSpPr>
          <a:xfrm>
            <a:off x="14070780" y="9708660"/>
            <a:ext cx="16200" cy="51300"/>
            <a:chOff x="0" y="0"/>
            <a:chExt cx="21600" cy="68400"/>
          </a:xfrm>
        </p:grpSpPr>
        <p:sp>
          <p:nvSpPr>
            <p:cNvPr id="111" name="Freeform 253">
              <a:extLst>
                <a:ext uri="{FF2B5EF4-FFF2-40B4-BE49-F238E27FC236}">
                  <a16:creationId xmlns:a16="http://schemas.microsoft.com/office/drawing/2014/main" id="{8AFEC1FD-C025-FCCF-1E68-9D7905797790}"/>
                </a:ext>
              </a:extLst>
            </p:cNvPr>
            <p:cNvSpPr/>
            <p:nvPr/>
          </p:nvSpPr>
          <p:spPr>
            <a:xfrm>
              <a:off x="0" y="0"/>
              <a:ext cx="21590" cy="68453"/>
            </a:xfrm>
            <a:custGeom>
              <a:avLst/>
              <a:gdLst/>
              <a:ahLst/>
              <a:cxnLst/>
              <a:rect l="l" t="t" r="r" b="b"/>
              <a:pathLst>
                <a:path w="21590" h="68453">
                  <a:moveTo>
                    <a:pt x="0" y="68453"/>
                  </a:moveTo>
                  <a:cubicBezTo>
                    <a:pt x="7874" y="68453"/>
                    <a:pt x="13716" y="68453"/>
                    <a:pt x="21590" y="68453"/>
                  </a:cubicBezTo>
                  <a:cubicBezTo>
                    <a:pt x="21590" y="46355"/>
                    <a:pt x="21590" y="24257"/>
                    <a:pt x="21590" y="0"/>
                  </a:cubicBezTo>
                  <a:cubicBezTo>
                    <a:pt x="13716" y="0"/>
                    <a:pt x="7874" y="0"/>
                    <a:pt x="0" y="0"/>
                  </a:cubicBezTo>
                  <a:cubicBezTo>
                    <a:pt x="0" y="22098"/>
                    <a:pt x="0" y="46228"/>
                    <a:pt x="0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2" name="Group 254">
            <a:extLst>
              <a:ext uri="{FF2B5EF4-FFF2-40B4-BE49-F238E27FC236}">
                <a16:creationId xmlns:a16="http://schemas.microsoft.com/office/drawing/2014/main" id="{0F216C4B-0120-A169-138D-344544649E1E}"/>
              </a:ext>
            </a:extLst>
          </p:cNvPr>
          <p:cNvGrpSpPr/>
          <p:nvPr/>
        </p:nvGrpSpPr>
        <p:grpSpPr>
          <a:xfrm>
            <a:off x="14879160" y="9708660"/>
            <a:ext cx="14580" cy="51300"/>
            <a:chOff x="0" y="0"/>
            <a:chExt cx="19440" cy="68400"/>
          </a:xfrm>
        </p:grpSpPr>
        <p:sp>
          <p:nvSpPr>
            <p:cNvPr id="113" name="Freeform 255">
              <a:extLst>
                <a:ext uri="{FF2B5EF4-FFF2-40B4-BE49-F238E27FC236}">
                  <a16:creationId xmlns:a16="http://schemas.microsoft.com/office/drawing/2014/main" id="{C990DEF6-C6F1-06B4-C3DE-F5B2665E5546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0"/>
                  </a:moveTo>
                  <a:cubicBezTo>
                    <a:pt x="11684" y="0"/>
                    <a:pt x="5842" y="0"/>
                    <a:pt x="0" y="0"/>
                  </a:cubicBezTo>
                  <a:cubicBezTo>
                    <a:pt x="0" y="24130"/>
                    <a:pt x="0" y="46228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ubicBezTo>
                    <a:pt x="19431" y="46355"/>
                    <a:pt x="19431" y="24257"/>
                    <a:pt x="1943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4" name="Group 256">
            <a:extLst>
              <a:ext uri="{FF2B5EF4-FFF2-40B4-BE49-F238E27FC236}">
                <a16:creationId xmlns:a16="http://schemas.microsoft.com/office/drawing/2014/main" id="{172A96B8-2985-1C55-6F15-39C38ABD37A0}"/>
              </a:ext>
            </a:extLst>
          </p:cNvPr>
          <p:cNvGrpSpPr/>
          <p:nvPr/>
        </p:nvGrpSpPr>
        <p:grpSpPr>
          <a:xfrm>
            <a:off x="15831180" y="8628660"/>
            <a:ext cx="61020" cy="11880"/>
            <a:chOff x="0" y="0"/>
            <a:chExt cx="81360" cy="15840"/>
          </a:xfrm>
        </p:grpSpPr>
        <p:sp>
          <p:nvSpPr>
            <p:cNvPr id="115" name="Freeform 257">
              <a:extLst>
                <a:ext uri="{FF2B5EF4-FFF2-40B4-BE49-F238E27FC236}">
                  <a16:creationId xmlns:a16="http://schemas.microsoft.com/office/drawing/2014/main" id="{4BCBF9B4-05E8-587C-7CE6-E0FF82548121}"/>
                </a:ext>
              </a:extLst>
            </p:cNvPr>
            <p:cNvSpPr/>
            <p:nvPr/>
          </p:nvSpPr>
          <p:spPr>
            <a:xfrm>
              <a:off x="0" y="0"/>
              <a:ext cx="81407" cy="15875"/>
            </a:xfrm>
            <a:custGeom>
              <a:avLst/>
              <a:gdLst/>
              <a:ahLst/>
              <a:cxnLst/>
              <a:rect l="l" t="t" r="r" b="b"/>
              <a:pathLst>
                <a:path w="81407" h="15875">
                  <a:moveTo>
                    <a:pt x="2032" y="0"/>
                  </a:moveTo>
                  <a:cubicBezTo>
                    <a:pt x="2032" y="5969"/>
                    <a:pt x="0" y="9906"/>
                    <a:pt x="0" y="15875"/>
                  </a:cubicBezTo>
                  <a:cubicBezTo>
                    <a:pt x="27813" y="15875"/>
                    <a:pt x="53594" y="15875"/>
                    <a:pt x="81407" y="15875"/>
                  </a:cubicBezTo>
                  <a:cubicBezTo>
                    <a:pt x="81407" y="9906"/>
                    <a:pt x="81407" y="5969"/>
                    <a:pt x="81407" y="0"/>
                  </a:cubicBezTo>
                  <a:cubicBezTo>
                    <a:pt x="55626" y="0"/>
                    <a:pt x="29718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6" name="Group 258">
            <a:extLst>
              <a:ext uri="{FF2B5EF4-FFF2-40B4-BE49-F238E27FC236}">
                <a16:creationId xmlns:a16="http://schemas.microsoft.com/office/drawing/2014/main" id="{ACDC5FC8-ED05-338B-231C-3AB21D661B44}"/>
              </a:ext>
            </a:extLst>
          </p:cNvPr>
          <p:cNvGrpSpPr/>
          <p:nvPr/>
        </p:nvGrpSpPr>
        <p:grpSpPr>
          <a:xfrm>
            <a:off x="17362620" y="9060120"/>
            <a:ext cx="28620" cy="25920"/>
            <a:chOff x="0" y="0"/>
            <a:chExt cx="38160" cy="34560"/>
          </a:xfrm>
        </p:grpSpPr>
        <p:sp>
          <p:nvSpPr>
            <p:cNvPr id="117" name="Freeform 259">
              <a:extLst>
                <a:ext uri="{FF2B5EF4-FFF2-40B4-BE49-F238E27FC236}">
                  <a16:creationId xmlns:a16="http://schemas.microsoft.com/office/drawing/2014/main" id="{80142C32-12C9-E6C6-F0A3-53E9B05F206A}"/>
                </a:ext>
              </a:extLst>
            </p:cNvPr>
            <p:cNvSpPr/>
            <p:nvPr/>
          </p:nvSpPr>
          <p:spPr>
            <a:xfrm>
              <a:off x="0" y="0"/>
              <a:ext cx="38100" cy="34544"/>
            </a:xfrm>
            <a:custGeom>
              <a:avLst/>
              <a:gdLst/>
              <a:ahLst/>
              <a:cxnLst/>
              <a:rect l="l" t="t" r="r" b="b"/>
              <a:pathLst>
                <a:path w="38100" h="34544">
                  <a:moveTo>
                    <a:pt x="38100" y="34544"/>
                  </a:moveTo>
                  <a:cubicBezTo>
                    <a:pt x="38100" y="22352"/>
                    <a:pt x="38100" y="12192"/>
                    <a:pt x="38100" y="0"/>
                  </a:cubicBezTo>
                  <a:cubicBezTo>
                    <a:pt x="26035" y="0"/>
                    <a:pt x="13970" y="0"/>
                    <a:pt x="0" y="0"/>
                  </a:cubicBezTo>
                  <a:cubicBezTo>
                    <a:pt x="0" y="10160"/>
                    <a:pt x="0" y="22352"/>
                    <a:pt x="0" y="34544"/>
                  </a:cubicBezTo>
                  <a:cubicBezTo>
                    <a:pt x="12065" y="34544"/>
                    <a:pt x="24130" y="34544"/>
                    <a:pt x="38100" y="3454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8" name="Group 260">
            <a:extLst>
              <a:ext uri="{FF2B5EF4-FFF2-40B4-BE49-F238E27FC236}">
                <a16:creationId xmlns:a16="http://schemas.microsoft.com/office/drawing/2014/main" id="{43E646D1-5AA0-4968-5EE2-8B844C9C9117}"/>
              </a:ext>
            </a:extLst>
          </p:cNvPr>
          <p:cNvGrpSpPr/>
          <p:nvPr/>
        </p:nvGrpSpPr>
        <p:grpSpPr>
          <a:xfrm>
            <a:off x="17240580" y="9535320"/>
            <a:ext cx="15120" cy="52380"/>
            <a:chOff x="0" y="0"/>
            <a:chExt cx="20160" cy="69840"/>
          </a:xfrm>
        </p:grpSpPr>
        <p:sp>
          <p:nvSpPr>
            <p:cNvPr id="119" name="Freeform 261">
              <a:extLst>
                <a:ext uri="{FF2B5EF4-FFF2-40B4-BE49-F238E27FC236}">
                  <a16:creationId xmlns:a16="http://schemas.microsoft.com/office/drawing/2014/main" id="{6667A406-94C6-5951-14A6-53098D9918D3}"/>
                </a:ext>
              </a:extLst>
            </p:cNvPr>
            <p:cNvSpPr/>
            <p:nvPr/>
          </p:nvSpPr>
          <p:spPr>
            <a:xfrm>
              <a:off x="0" y="0"/>
              <a:ext cx="20193" cy="69850"/>
            </a:xfrm>
            <a:custGeom>
              <a:avLst/>
              <a:gdLst/>
              <a:ahLst/>
              <a:cxnLst/>
              <a:rect l="l" t="t" r="r" b="b"/>
              <a:pathLst>
                <a:path w="20193" h="69850">
                  <a:moveTo>
                    <a:pt x="20193" y="5969"/>
                  </a:moveTo>
                  <a:cubicBezTo>
                    <a:pt x="6096" y="0"/>
                    <a:pt x="0" y="8001"/>
                    <a:pt x="0" y="21971"/>
                  </a:cubicBezTo>
                  <a:cubicBezTo>
                    <a:pt x="0" y="29972"/>
                    <a:pt x="0" y="39878"/>
                    <a:pt x="0" y="47879"/>
                  </a:cubicBezTo>
                  <a:cubicBezTo>
                    <a:pt x="0" y="61849"/>
                    <a:pt x="4064" y="69850"/>
                    <a:pt x="20193" y="65786"/>
                  </a:cubicBezTo>
                  <a:cubicBezTo>
                    <a:pt x="20193" y="45847"/>
                    <a:pt x="20193" y="25908"/>
                    <a:pt x="20193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0" name="Group 262">
            <a:extLst>
              <a:ext uri="{FF2B5EF4-FFF2-40B4-BE49-F238E27FC236}">
                <a16:creationId xmlns:a16="http://schemas.microsoft.com/office/drawing/2014/main" id="{A97BF770-8CD9-D5FA-ACAE-5777FD399A9B}"/>
              </a:ext>
            </a:extLst>
          </p:cNvPr>
          <p:cNvGrpSpPr/>
          <p:nvPr/>
        </p:nvGrpSpPr>
        <p:grpSpPr>
          <a:xfrm>
            <a:off x="17839440" y="9648720"/>
            <a:ext cx="17820" cy="49680"/>
            <a:chOff x="0" y="0"/>
            <a:chExt cx="23760" cy="66240"/>
          </a:xfrm>
        </p:grpSpPr>
        <p:sp>
          <p:nvSpPr>
            <p:cNvPr id="121" name="Freeform 263">
              <a:extLst>
                <a:ext uri="{FF2B5EF4-FFF2-40B4-BE49-F238E27FC236}">
                  <a16:creationId xmlns:a16="http://schemas.microsoft.com/office/drawing/2014/main" id="{B410FEE5-6675-14F2-C9CC-59AC45456560}"/>
                </a:ext>
              </a:extLst>
            </p:cNvPr>
            <p:cNvSpPr/>
            <p:nvPr/>
          </p:nvSpPr>
          <p:spPr>
            <a:xfrm>
              <a:off x="0" y="0"/>
              <a:ext cx="23749" cy="66294"/>
            </a:xfrm>
            <a:custGeom>
              <a:avLst/>
              <a:gdLst/>
              <a:ahLst/>
              <a:cxnLst/>
              <a:rect l="l" t="t" r="r" b="b"/>
              <a:pathLst>
                <a:path w="23749" h="66294">
                  <a:moveTo>
                    <a:pt x="23749" y="66294"/>
                  </a:moveTo>
                  <a:cubicBezTo>
                    <a:pt x="23749" y="44196"/>
                    <a:pt x="23749" y="28194"/>
                    <a:pt x="21717" y="10033"/>
                  </a:cubicBezTo>
                  <a:cubicBezTo>
                    <a:pt x="21717" y="5969"/>
                    <a:pt x="17780" y="0"/>
                    <a:pt x="15875" y="0"/>
                  </a:cubicBezTo>
                  <a:cubicBezTo>
                    <a:pt x="9906" y="2032"/>
                    <a:pt x="2032" y="5969"/>
                    <a:pt x="2032" y="8001"/>
                  </a:cubicBezTo>
                  <a:cubicBezTo>
                    <a:pt x="0" y="24130"/>
                    <a:pt x="0" y="40132"/>
                    <a:pt x="2032" y="54229"/>
                  </a:cubicBezTo>
                  <a:cubicBezTo>
                    <a:pt x="2032" y="58293"/>
                    <a:pt x="13970" y="62230"/>
                    <a:pt x="23749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2" name="Group 264">
            <a:extLst>
              <a:ext uri="{FF2B5EF4-FFF2-40B4-BE49-F238E27FC236}">
                <a16:creationId xmlns:a16="http://schemas.microsoft.com/office/drawing/2014/main" id="{664DB3F3-DC7B-7D6C-F813-57EA1B717631}"/>
              </a:ext>
            </a:extLst>
          </p:cNvPr>
          <p:cNvGrpSpPr/>
          <p:nvPr/>
        </p:nvGrpSpPr>
        <p:grpSpPr>
          <a:xfrm>
            <a:off x="17240580" y="9648720"/>
            <a:ext cx="16200" cy="48060"/>
            <a:chOff x="0" y="0"/>
            <a:chExt cx="21600" cy="64080"/>
          </a:xfrm>
        </p:grpSpPr>
        <p:sp>
          <p:nvSpPr>
            <p:cNvPr id="123" name="Freeform 265">
              <a:extLst>
                <a:ext uri="{FF2B5EF4-FFF2-40B4-BE49-F238E27FC236}">
                  <a16:creationId xmlns:a16="http://schemas.microsoft.com/office/drawing/2014/main" id="{25858575-8910-334B-8D6D-46613EC5A597}"/>
                </a:ext>
              </a:extLst>
            </p:cNvPr>
            <p:cNvSpPr/>
            <p:nvPr/>
          </p:nvSpPr>
          <p:spPr>
            <a:xfrm>
              <a:off x="0" y="0"/>
              <a:ext cx="21590" cy="64135"/>
            </a:xfrm>
            <a:custGeom>
              <a:avLst/>
              <a:gdLst/>
              <a:ahLst/>
              <a:cxnLst/>
              <a:rect l="l" t="t" r="r" b="b"/>
              <a:pathLst>
                <a:path w="21590" h="64135">
                  <a:moveTo>
                    <a:pt x="21590" y="64135"/>
                  </a:moveTo>
                  <a:cubicBezTo>
                    <a:pt x="21590" y="44069"/>
                    <a:pt x="21590" y="28067"/>
                    <a:pt x="21590" y="12065"/>
                  </a:cubicBezTo>
                  <a:cubicBezTo>
                    <a:pt x="21590" y="8001"/>
                    <a:pt x="15748" y="0"/>
                    <a:pt x="13716" y="0"/>
                  </a:cubicBezTo>
                  <a:cubicBezTo>
                    <a:pt x="9779" y="0"/>
                    <a:pt x="1905" y="5969"/>
                    <a:pt x="1905" y="8001"/>
                  </a:cubicBezTo>
                  <a:cubicBezTo>
                    <a:pt x="0" y="24003"/>
                    <a:pt x="0" y="40005"/>
                    <a:pt x="1905" y="56007"/>
                  </a:cubicBezTo>
                  <a:cubicBezTo>
                    <a:pt x="1905" y="60071"/>
                    <a:pt x="11684" y="61976"/>
                    <a:pt x="21590" y="640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4" name="Group 266">
            <a:extLst>
              <a:ext uri="{FF2B5EF4-FFF2-40B4-BE49-F238E27FC236}">
                <a16:creationId xmlns:a16="http://schemas.microsoft.com/office/drawing/2014/main" id="{B8EBC592-90C3-9344-A9BD-32F18DD32A79}"/>
              </a:ext>
            </a:extLst>
          </p:cNvPr>
          <p:cNvGrpSpPr/>
          <p:nvPr/>
        </p:nvGrpSpPr>
        <p:grpSpPr>
          <a:xfrm>
            <a:off x="17238420" y="9909540"/>
            <a:ext cx="17820" cy="49140"/>
            <a:chOff x="0" y="0"/>
            <a:chExt cx="23760" cy="65520"/>
          </a:xfrm>
        </p:grpSpPr>
        <p:sp>
          <p:nvSpPr>
            <p:cNvPr id="125" name="Freeform 267">
              <a:extLst>
                <a:ext uri="{FF2B5EF4-FFF2-40B4-BE49-F238E27FC236}">
                  <a16:creationId xmlns:a16="http://schemas.microsoft.com/office/drawing/2014/main" id="{9EB71C22-9E73-9BF7-3B50-E839DB463E9E}"/>
                </a:ext>
              </a:extLst>
            </p:cNvPr>
            <p:cNvSpPr/>
            <p:nvPr/>
          </p:nvSpPr>
          <p:spPr>
            <a:xfrm>
              <a:off x="0" y="0"/>
              <a:ext cx="23749" cy="65532"/>
            </a:xfrm>
            <a:custGeom>
              <a:avLst/>
              <a:gdLst/>
              <a:ahLst/>
              <a:cxnLst/>
              <a:rect l="l" t="t" r="r" b="b"/>
              <a:pathLst>
                <a:path w="23749" h="65532">
                  <a:moveTo>
                    <a:pt x="23749" y="59563"/>
                  </a:moveTo>
                  <a:cubicBezTo>
                    <a:pt x="23749" y="41656"/>
                    <a:pt x="23749" y="21844"/>
                    <a:pt x="23749" y="3937"/>
                  </a:cubicBezTo>
                  <a:cubicBezTo>
                    <a:pt x="7874" y="0"/>
                    <a:pt x="0" y="3937"/>
                    <a:pt x="2032" y="19812"/>
                  </a:cubicBezTo>
                  <a:cubicBezTo>
                    <a:pt x="2032" y="27813"/>
                    <a:pt x="2032" y="35687"/>
                    <a:pt x="2032" y="43688"/>
                  </a:cubicBezTo>
                  <a:cubicBezTo>
                    <a:pt x="0" y="57531"/>
                    <a:pt x="5969" y="65532"/>
                    <a:pt x="23749" y="595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6" name="Group 268">
            <a:extLst>
              <a:ext uri="{FF2B5EF4-FFF2-40B4-BE49-F238E27FC236}">
                <a16:creationId xmlns:a16="http://schemas.microsoft.com/office/drawing/2014/main" id="{8A5B7877-194E-107C-FBFA-633B92D99ED4}"/>
              </a:ext>
            </a:extLst>
          </p:cNvPr>
          <p:cNvGrpSpPr/>
          <p:nvPr/>
        </p:nvGrpSpPr>
        <p:grpSpPr>
          <a:xfrm>
            <a:off x="17840520" y="9798840"/>
            <a:ext cx="16200" cy="49140"/>
            <a:chOff x="0" y="0"/>
            <a:chExt cx="21600" cy="65520"/>
          </a:xfrm>
        </p:grpSpPr>
        <p:sp>
          <p:nvSpPr>
            <p:cNvPr id="127" name="Freeform 269">
              <a:extLst>
                <a:ext uri="{FF2B5EF4-FFF2-40B4-BE49-F238E27FC236}">
                  <a16:creationId xmlns:a16="http://schemas.microsoft.com/office/drawing/2014/main" id="{161E2400-EEA3-875E-2FBB-67D1742B7B55}"/>
                </a:ext>
              </a:extLst>
            </p:cNvPr>
            <p:cNvSpPr/>
            <p:nvPr/>
          </p:nvSpPr>
          <p:spPr>
            <a:xfrm>
              <a:off x="0" y="0"/>
              <a:ext cx="21590" cy="65532"/>
            </a:xfrm>
            <a:custGeom>
              <a:avLst/>
              <a:gdLst/>
              <a:ahLst/>
              <a:cxnLst/>
              <a:rect l="l" t="t" r="r" b="b"/>
              <a:pathLst>
                <a:path w="21590" h="65532">
                  <a:moveTo>
                    <a:pt x="21590" y="3937"/>
                  </a:moveTo>
                  <a:cubicBezTo>
                    <a:pt x="7874" y="0"/>
                    <a:pt x="0" y="3937"/>
                    <a:pt x="0" y="17907"/>
                  </a:cubicBezTo>
                  <a:cubicBezTo>
                    <a:pt x="0" y="27813"/>
                    <a:pt x="0" y="37719"/>
                    <a:pt x="0" y="47752"/>
                  </a:cubicBezTo>
                  <a:cubicBezTo>
                    <a:pt x="0" y="61595"/>
                    <a:pt x="5842" y="65532"/>
                    <a:pt x="21590" y="61595"/>
                  </a:cubicBezTo>
                  <a:cubicBezTo>
                    <a:pt x="21590" y="43688"/>
                    <a:pt x="21590" y="23876"/>
                    <a:pt x="2159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8" name="Group 270">
            <a:extLst>
              <a:ext uri="{FF2B5EF4-FFF2-40B4-BE49-F238E27FC236}">
                <a16:creationId xmlns:a16="http://schemas.microsoft.com/office/drawing/2014/main" id="{033DEDB0-3519-AD2E-4D2A-B2C368A1AF87}"/>
              </a:ext>
            </a:extLst>
          </p:cNvPr>
          <p:cNvGrpSpPr/>
          <p:nvPr/>
        </p:nvGrpSpPr>
        <p:grpSpPr>
          <a:xfrm>
            <a:off x="17238420" y="9799920"/>
            <a:ext cx="17820" cy="46440"/>
            <a:chOff x="0" y="0"/>
            <a:chExt cx="23760" cy="61920"/>
          </a:xfrm>
        </p:grpSpPr>
        <p:sp>
          <p:nvSpPr>
            <p:cNvPr id="129" name="Freeform 271">
              <a:extLst>
                <a:ext uri="{FF2B5EF4-FFF2-40B4-BE49-F238E27FC236}">
                  <a16:creationId xmlns:a16="http://schemas.microsoft.com/office/drawing/2014/main" id="{0CB83CAB-0445-6696-8BA4-3863E5A69A37}"/>
                </a:ext>
              </a:extLst>
            </p:cNvPr>
            <p:cNvSpPr/>
            <p:nvPr/>
          </p:nvSpPr>
          <p:spPr>
            <a:xfrm>
              <a:off x="0" y="0"/>
              <a:ext cx="23876" cy="61976"/>
            </a:xfrm>
            <a:custGeom>
              <a:avLst/>
              <a:gdLst/>
              <a:ahLst/>
              <a:cxnLst/>
              <a:rect l="l" t="t" r="r" b="b"/>
              <a:pathLst>
                <a:path w="23876" h="61976">
                  <a:moveTo>
                    <a:pt x="2032" y="32004"/>
                  </a:moveTo>
                  <a:cubicBezTo>
                    <a:pt x="2032" y="37973"/>
                    <a:pt x="0" y="45974"/>
                    <a:pt x="2032" y="51943"/>
                  </a:cubicBezTo>
                  <a:cubicBezTo>
                    <a:pt x="4064" y="55880"/>
                    <a:pt x="9906" y="57912"/>
                    <a:pt x="13970" y="61976"/>
                  </a:cubicBezTo>
                  <a:cubicBezTo>
                    <a:pt x="17907" y="58039"/>
                    <a:pt x="23876" y="53975"/>
                    <a:pt x="23876" y="50038"/>
                  </a:cubicBezTo>
                  <a:cubicBezTo>
                    <a:pt x="23876" y="38100"/>
                    <a:pt x="23876" y="24130"/>
                    <a:pt x="23876" y="12065"/>
                  </a:cubicBezTo>
                  <a:cubicBezTo>
                    <a:pt x="23749" y="8001"/>
                    <a:pt x="17780" y="3937"/>
                    <a:pt x="15875" y="0"/>
                  </a:cubicBezTo>
                  <a:cubicBezTo>
                    <a:pt x="11938" y="3937"/>
                    <a:pt x="3937" y="5969"/>
                    <a:pt x="2032" y="10033"/>
                  </a:cubicBezTo>
                  <a:cubicBezTo>
                    <a:pt x="0" y="16002"/>
                    <a:pt x="2032" y="24003"/>
                    <a:pt x="0" y="32004"/>
                  </a:cubicBezTo>
                  <a:cubicBezTo>
                    <a:pt x="2032" y="32004"/>
                    <a:pt x="2032" y="32004"/>
                    <a:pt x="2032" y="320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0" name="Group 272">
            <a:extLst>
              <a:ext uri="{FF2B5EF4-FFF2-40B4-BE49-F238E27FC236}">
                <a16:creationId xmlns:a16="http://schemas.microsoft.com/office/drawing/2014/main" id="{88FB9E48-6517-3597-C010-91D277B8CBDB}"/>
              </a:ext>
            </a:extLst>
          </p:cNvPr>
          <p:cNvGrpSpPr/>
          <p:nvPr/>
        </p:nvGrpSpPr>
        <p:grpSpPr>
          <a:xfrm>
            <a:off x="17520840" y="8747460"/>
            <a:ext cx="56700" cy="10260"/>
            <a:chOff x="0" y="0"/>
            <a:chExt cx="75600" cy="13680"/>
          </a:xfrm>
        </p:grpSpPr>
        <p:sp>
          <p:nvSpPr>
            <p:cNvPr id="131" name="Freeform 273">
              <a:extLst>
                <a:ext uri="{FF2B5EF4-FFF2-40B4-BE49-F238E27FC236}">
                  <a16:creationId xmlns:a16="http://schemas.microsoft.com/office/drawing/2014/main" id="{13863183-803F-B2F5-2BF8-B7B067C79B21}"/>
                </a:ext>
              </a:extLst>
            </p:cNvPr>
            <p:cNvSpPr/>
            <p:nvPr/>
          </p:nvSpPr>
          <p:spPr>
            <a:xfrm>
              <a:off x="0" y="0"/>
              <a:ext cx="75565" cy="13716"/>
            </a:xfrm>
            <a:custGeom>
              <a:avLst/>
              <a:gdLst/>
              <a:ahLst/>
              <a:cxnLst/>
              <a:rect l="l" t="t" r="r" b="b"/>
              <a:pathLst>
                <a:path w="75565" h="13716">
                  <a:moveTo>
                    <a:pt x="0" y="0"/>
                  </a:moveTo>
                  <a:cubicBezTo>
                    <a:pt x="0" y="3937"/>
                    <a:pt x="0" y="7874"/>
                    <a:pt x="0" y="13716"/>
                  </a:cubicBezTo>
                  <a:cubicBezTo>
                    <a:pt x="25908" y="13716"/>
                    <a:pt x="51689" y="13716"/>
                    <a:pt x="75565" y="13716"/>
                  </a:cubicBezTo>
                  <a:cubicBezTo>
                    <a:pt x="75565" y="7874"/>
                    <a:pt x="75565" y="3937"/>
                    <a:pt x="75565" y="0"/>
                  </a:cubicBezTo>
                  <a:cubicBezTo>
                    <a:pt x="51689" y="0"/>
                    <a:pt x="2590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2" name="Group 274">
            <a:extLst>
              <a:ext uri="{FF2B5EF4-FFF2-40B4-BE49-F238E27FC236}">
                <a16:creationId xmlns:a16="http://schemas.microsoft.com/office/drawing/2014/main" id="{94B41699-549D-A5D8-583C-7DAA41F35B7E}"/>
              </a:ext>
            </a:extLst>
          </p:cNvPr>
          <p:cNvGrpSpPr/>
          <p:nvPr/>
        </p:nvGrpSpPr>
        <p:grpSpPr>
          <a:xfrm>
            <a:off x="17995500" y="9537480"/>
            <a:ext cx="13500" cy="46440"/>
            <a:chOff x="0" y="0"/>
            <a:chExt cx="18000" cy="61920"/>
          </a:xfrm>
        </p:grpSpPr>
        <p:sp>
          <p:nvSpPr>
            <p:cNvPr id="133" name="Freeform 275">
              <a:extLst>
                <a:ext uri="{FF2B5EF4-FFF2-40B4-BE49-F238E27FC236}">
                  <a16:creationId xmlns:a16="http://schemas.microsoft.com/office/drawing/2014/main" id="{8E3FDD4D-9292-8C18-B3B5-F7F122BA45DB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0" y="0"/>
                  </a:moveTo>
                  <a:cubicBezTo>
                    <a:pt x="0" y="21971"/>
                    <a:pt x="0" y="41910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0"/>
                  </a:cubicBezTo>
                  <a:cubicBezTo>
                    <a:pt x="11938" y="0"/>
                    <a:pt x="8001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4" name="Group 276">
            <a:extLst>
              <a:ext uri="{FF2B5EF4-FFF2-40B4-BE49-F238E27FC236}">
                <a16:creationId xmlns:a16="http://schemas.microsoft.com/office/drawing/2014/main" id="{DFF36ECB-8B16-A17A-69A8-5C844262D773}"/>
              </a:ext>
            </a:extLst>
          </p:cNvPr>
          <p:cNvGrpSpPr/>
          <p:nvPr/>
        </p:nvGrpSpPr>
        <p:grpSpPr>
          <a:xfrm>
            <a:off x="17843220" y="9537480"/>
            <a:ext cx="14040" cy="46440"/>
            <a:chOff x="0" y="0"/>
            <a:chExt cx="18720" cy="61920"/>
          </a:xfrm>
        </p:grpSpPr>
        <p:sp>
          <p:nvSpPr>
            <p:cNvPr id="135" name="Freeform 277">
              <a:extLst>
                <a:ext uri="{FF2B5EF4-FFF2-40B4-BE49-F238E27FC236}">
                  <a16:creationId xmlns:a16="http://schemas.microsoft.com/office/drawing/2014/main" id="{FED93F40-A6BD-3696-745D-A372159A8306}"/>
                </a:ext>
              </a:extLst>
            </p:cNvPr>
            <p:cNvSpPr/>
            <p:nvPr/>
          </p:nvSpPr>
          <p:spPr>
            <a:xfrm>
              <a:off x="0" y="0"/>
              <a:ext cx="18669" cy="61976"/>
            </a:xfrm>
            <a:custGeom>
              <a:avLst/>
              <a:gdLst/>
              <a:ahLst/>
              <a:cxnLst/>
              <a:rect l="l" t="t" r="r" b="b"/>
              <a:pathLst>
                <a:path w="18669" h="61976">
                  <a:moveTo>
                    <a:pt x="0" y="61976"/>
                  </a:moveTo>
                  <a:cubicBezTo>
                    <a:pt x="8382" y="61976"/>
                    <a:pt x="12446" y="61976"/>
                    <a:pt x="18669" y="61976"/>
                  </a:cubicBezTo>
                  <a:cubicBezTo>
                    <a:pt x="18669" y="42037"/>
                    <a:pt x="18669" y="21971"/>
                    <a:pt x="18669" y="2032"/>
                  </a:cubicBezTo>
                  <a:cubicBezTo>
                    <a:pt x="12446" y="2032"/>
                    <a:pt x="8382" y="2032"/>
                    <a:pt x="0" y="0"/>
                  </a:cubicBezTo>
                  <a:cubicBezTo>
                    <a:pt x="0" y="21971"/>
                    <a:pt x="0" y="41910"/>
                    <a:pt x="0" y="6197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6" name="Group 278">
            <a:extLst>
              <a:ext uri="{FF2B5EF4-FFF2-40B4-BE49-F238E27FC236}">
                <a16:creationId xmlns:a16="http://schemas.microsoft.com/office/drawing/2014/main" id="{DF8BB664-E344-8787-8E9E-A122D60DD96A}"/>
              </a:ext>
            </a:extLst>
          </p:cNvPr>
          <p:cNvGrpSpPr/>
          <p:nvPr/>
        </p:nvGrpSpPr>
        <p:grpSpPr>
          <a:xfrm>
            <a:off x="17090460" y="9537480"/>
            <a:ext cx="13500" cy="46440"/>
            <a:chOff x="0" y="0"/>
            <a:chExt cx="18000" cy="61920"/>
          </a:xfrm>
        </p:grpSpPr>
        <p:sp>
          <p:nvSpPr>
            <p:cNvPr id="137" name="Freeform 279">
              <a:extLst>
                <a:ext uri="{FF2B5EF4-FFF2-40B4-BE49-F238E27FC236}">
                  <a16:creationId xmlns:a16="http://schemas.microsoft.com/office/drawing/2014/main" id="{3A70F7B1-40E4-0F61-C18F-E42F7B50CA5E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18034" y="2032"/>
                  </a:moveTo>
                  <a:cubicBezTo>
                    <a:pt x="11938" y="2032"/>
                    <a:pt x="5969" y="2032"/>
                    <a:pt x="0" y="0"/>
                  </a:cubicBezTo>
                  <a:cubicBezTo>
                    <a:pt x="0" y="21971"/>
                    <a:pt x="0" y="40005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8" name="Group 280">
            <a:extLst>
              <a:ext uri="{FF2B5EF4-FFF2-40B4-BE49-F238E27FC236}">
                <a16:creationId xmlns:a16="http://schemas.microsoft.com/office/drawing/2014/main" id="{CF0132AF-37BA-974E-7AD6-C160524F1D40}"/>
              </a:ext>
            </a:extLst>
          </p:cNvPr>
          <p:cNvGrpSpPr/>
          <p:nvPr/>
        </p:nvGrpSpPr>
        <p:grpSpPr>
          <a:xfrm>
            <a:off x="17995500" y="9912780"/>
            <a:ext cx="13500" cy="42660"/>
            <a:chOff x="0" y="0"/>
            <a:chExt cx="18000" cy="56880"/>
          </a:xfrm>
        </p:grpSpPr>
        <p:sp>
          <p:nvSpPr>
            <p:cNvPr id="139" name="Freeform 281">
              <a:extLst>
                <a:ext uri="{FF2B5EF4-FFF2-40B4-BE49-F238E27FC236}">
                  <a16:creationId xmlns:a16="http://schemas.microsoft.com/office/drawing/2014/main" id="{1330AB8A-3423-C5AC-DAA1-4EAEDA00B3DA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0" y="58928"/>
                  </a:move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6576"/>
                    <a:pt x="0" y="589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0" name="Group 282">
            <a:extLst>
              <a:ext uri="{FF2B5EF4-FFF2-40B4-BE49-F238E27FC236}">
                <a16:creationId xmlns:a16="http://schemas.microsoft.com/office/drawing/2014/main" id="{660B7FBD-4AC3-1EB7-D9FC-FA5EC60D0549}"/>
              </a:ext>
            </a:extLst>
          </p:cNvPr>
          <p:cNvGrpSpPr/>
          <p:nvPr/>
        </p:nvGrpSpPr>
        <p:grpSpPr>
          <a:xfrm>
            <a:off x="17995500" y="9795600"/>
            <a:ext cx="14580" cy="49680"/>
            <a:chOff x="0" y="0"/>
            <a:chExt cx="19440" cy="66240"/>
          </a:xfrm>
        </p:grpSpPr>
        <p:sp>
          <p:nvSpPr>
            <p:cNvPr id="141" name="Freeform 283">
              <a:extLst>
                <a:ext uri="{FF2B5EF4-FFF2-40B4-BE49-F238E27FC236}">
                  <a16:creationId xmlns:a16="http://schemas.microsoft.com/office/drawing/2014/main" id="{571A9503-065D-DD5C-CDD6-2B408DB8EC00}"/>
                </a:ext>
              </a:extLst>
            </p:cNvPr>
            <p:cNvSpPr/>
            <p:nvPr/>
          </p:nvSpPr>
          <p:spPr>
            <a:xfrm>
              <a:off x="0" y="0"/>
              <a:ext cx="19431" cy="66294"/>
            </a:xfrm>
            <a:custGeom>
              <a:avLst/>
              <a:gdLst/>
              <a:ahLst/>
              <a:cxnLst/>
              <a:rect l="l" t="t" r="r" b="b"/>
              <a:pathLst>
                <a:path w="19431" h="66294">
                  <a:moveTo>
                    <a:pt x="0" y="66294"/>
                  </a:moveTo>
                  <a:cubicBezTo>
                    <a:pt x="5842" y="66294"/>
                    <a:pt x="11684" y="66294"/>
                    <a:pt x="19431" y="66294"/>
                  </a:cubicBezTo>
                  <a:cubicBezTo>
                    <a:pt x="19431" y="48260"/>
                    <a:pt x="19431" y="32131"/>
                    <a:pt x="17526" y="14097"/>
                  </a:cubicBezTo>
                  <a:cubicBezTo>
                    <a:pt x="17526" y="0"/>
                    <a:pt x="5842" y="8001"/>
                    <a:pt x="0" y="5969"/>
                  </a:cubicBezTo>
                  <a:cubicBezTo>
                    <a:pt x="0" y="28067"/>
                    <a:pt x="0" y="46228"/>
                    <a:pt x="0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2" name="Group 284">
            <a:extLst>
              <a:ext uri="{FF2B5EF4-FFF2-40B4-BE49-F238E27FC236}">
                <a16:creationId xmlns:a16="http://schemas.microsoft.com/office/drawing/2014/main" id="{D83FE52F-D1CE-3624-BB16-AF7DF114767A}"/>
              </a:ext>
            </a:extLst>
          </p:cNvPr>
          <p:cNvGrpSpPr/>
          <p:nvPr/>
        </p:nvGrpSpPr>
        <p:grpSpPr>
          <a:xfrm>
            <a:off x="17995500" y="9651960"/>
            <a:ext cx="13500" cy="43740"/>
            <a:chOff x="0" y="0"/>
            <a:chExt cx="18000" cy="58320"/>
          </a:xfrm>
        </p:grpSpPr>
        <p:sp>
          <p:nvSpPr>
            <p:cNvPr id="143" name="Freeform 285">
              <a:extLst>
                <a:ext uri="{FF2B5EF4-FFF2-40B4-BE49-F238E27FC236}">
                  <a16:creationId xmlns:a16="http://schemas.microsoft.com/office/drawing/2014/main" id="{43800E93-B252-5F5B-31CC-2D699158399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796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39624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4" name="Group 286">
            <a:extLst>
              <a:ext uri="{FF2B5EF4-FFF2-40B4-BE49-F238E27FC236}">
                <a16:creationId xmlns:a16="http://schemas.microsoft.com/office/drawing/2014/main" id="{4B456FAB-B587-EFFC-CB82-E774274261D3}"/>
              </a:ext>
            </a:extLst>
          </p:cNvPr>
          <p:cNvGrpSpPr/>
          <p:nvPr/>
        </p:nvGrpSpPr>
        <p:grpSpPr>
          <a:xfrm>
            <a:off x="17090460" y="9650340"/>
            <a:ext cx="13500" cy="43740"/>
            <a:chOff x="0" y="0"/>
            <a:chExt cx="18000" cy="58320"/>
          </a:xfrm>
        </p:grpSpPr>
        <p:sp>
          <p:nvSpPr>
            <p:cNvPr id="145" name="Freeform 287">
              <a:extLst>
                <a:ext uri="{FF2B5EF4-FFF2-40B4-BE49-F238E27FC236}">
                  <a16:creationId xmlns:a16="http://schemas.microsoft.com/office/drawing/2014/main" id="{20A30693-7BF1-10F3-1F29-214BA40DCB5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20828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41656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6" name="Group 288">
            <a:extLst>
              <a:ext uri="{FF2B5EF4-FFF2-40B4-BE49-F238E27FC236}">
                <a16:creationId xmlns:a16="http://schemas.microsoft.com/office/drawing/2014/main" id="{37F91465-D345-F345-CCDD-4AB743F03431}"/>
              </a:ext>
            </a:extLst>
          </p:cNvPr>
          <p:cNvGrpSpPr/>
          <p:nvPr/>
        </p:nvGrpSpPr>
        <p:grpSpPr>
          <a:xfrm>
            <a:off x="17088300" y="9799920"/>
            <a:ext cx="18360" cy="45360"/>
            <a:chOff x="0" y="0"/>
            <a:chExt cx="24480" cy="60480"/>
          </a:xfrm>
        </p:grpSpPr>
        <p:sp>
          <p:nvSpPr>
            <p:cNvPr id="147" name="Freeform 289">
              <a:extLst>
                <a:ext uri="{FF2B5EF4-FFF2-40B4-BE49-F238E27FC236}">
                  <a16:creationId xmlns:a16="http://schemas.microsoft.com/office/drawing/2014/main" id="{46F9D4E1-CCB5-3E56-4415-B35DF226DE2A}"/>
                </a:ext>
              </a:extLst>
            </p:cNvPr>
            <p:cNvSpPr/>
            <p:nvPr/>
          </p:nvSpPr>
          <p:spPr>
            <a:xfrm>
              <a:off x="0" y="0"/>
              <a:ext cx="24511" cy="60452"/>
            </a:xfrm>
            <a:custGeom>
              <a:avLst/>
              <a:gdLst/>
              <a:ahLst/>
              <a:cxnLst/>
              <a:rect l="l" t="t" r="r" b="b"/>
              <a:pathLst>
                <a:path w="24511" h="60452">
                  <a:moveTo>
                    <a:pt x="2032" y="60452"/>
                  </a:moveTo>
                  <a:cubicBezTo>
                    <a:pt x="10160" y="60452"/>
                    <a:pt x="16256" y="60452"/>
                    <a:pt x="24511" y="60452"/>
                  </a:cubicBezTo>
                  <a:cubicBezTo>
                    <a:pt x="24511" y="44323"/>
                    <a:pt x="24511" y="28194"/>
                    <a:pt x="22479" y="10033"/>
                  </a:cubicBezTo>
                  <a:cubicBezTo>
                    <a:pt x="22479" y="8001"/>
                    <a:pt x="16383" y="4064"/>
                    <a:pt x="12192" y="0"/>
                  </a:cubicBezTo>
                  <a:cubicBezTo>
                    <a:pt x="8128" y="4064"/>
                    <a:pt x="2032" y="8001"/>
                    <a:pt x="2032" y="12065"/>
                  </a:cubicBezTo>
                  <a:cubicBezTo>
                    <a:pt x="0" y="26162"/>
                    <a:pt x="2032" y="42291"/>
                    <a:pt x="2032" y="604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8" name="Group 290">
            <a:extLst>
              <a:ext uri="{FF2B5EF4-FFF2-40B4-BE49-F238E27FC236}">
                <a16:creationId xmlns:a16="http://schemas.microsoft.com/office/drawing/2014/main" id="{284EC6CA-9ADE-E93B-2CED-0F1345F93847}"/>
              </a:ext>
            </a:extLst>
          </p:cNvPr>
          <p:cNvGrpSpPr/>
          <p:nvPr/>
        </p:nvGrpSpPr>
        <p:grpSpPr>
          <a:xfrm>
            <a:off x="17708220" y="9380880"/>
            <a:ext cx="43740" cy="11880"/>
            <a:chOff x="0" y="0"/>
            <a:chExt cx="58320" cy="15840"/>
          </a:xfrm>
        </p:grpSpPr>
        <p:sp>
          <p:nvSpPr>
            <p:cNvPr id="149" name="Freeform 291">
              <a:extLst>
                <a:ext uri="{FF2B5EF4-FFF2-40B4-BE49-F238E27FC236}">
                  <a16:creationId xmlns:a16="http://schemas.microsoft.com/office/drawing/2014/main" id="{F203E502-7904-FA20-293E-71B16EAA4F37}"/>
                </a:ext>
              </a:extLst>
            </p:cNvPr>
            <p:cNvSpPr/>
            <p:nvPr/>
          </p:nvSpPr>
          <p:spPr>
            <a:xfrm>
              <a:off x="-2032" y="0"/>
              <a:ext cx="60452" cy="15875"/>
            </a:xfrm>
            <a:custGeom>
              <a:avLst/>
              <a:gdLst/>
              <a:ahLst/>
              <a:cxnLst/>
              <a:rect l="l" t="t" r="r" b="b"/>
              <a:pathLst>
                <a:path w="60452" h="15875">
                  <a:moveTo>
                    <a:pt x="60325" y="15875"/>
                  </a:moveTo>
                  <a:cubicBezTo>
                    <a:pt x="60325" y="11938"/>
                    <a:pt x="60325" y="5969"/>
                    <a:pt x="60325" y="0"/>
                  </a:cubicBezTo>
                  <a:cubicBezTo>
                    <a:pt x="39497" y="0"/>
                    <a:pt x="20828" y="0"/>
                    <a:pt x="0" y="0"/>
                  </a:cubicBezTo>
                  <a:cubicBezTo>
                    <a:pt x="0" y="5969"/>
                    <a:pt x="0" y="9906"/>
                    <a:pt x="0" y="15875"/>
                  </a:cubicBezTo>
                  <a:cubicBezTo>
                    <a:pt x="20828" y="15875"/>
                    <a:pt x="39624" y="15875"/>
                    <a:pt x="60452" y="158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0" name="Group 292">
            <a:extLst>
              <a:ext uri="{FF2B5EF4-FFF2-40B4-BE49-F238E27FC236}">
                <a16:creationId xmlns:a16="http://schemas.microsoft.com/office/drawing/2014/main" id="{BBAFCB42-649B-5FE3-9FF1-B2B9F7A02EF7}"/>
              </a:ext>
            </a:extLst>
          </p:cNvPr>
          <p:cNvGrpSpPr/>
          <p:nvPr/>
        </p:nvGrpSpPr>
        <p:grpSpPr>
          <a:xfrm>
            <a:off x="17600220" y="9380880"/>
            <a:ext cx="43740" cy="13500"/>
            <a:chOff x="0" y="0"/>
            <a:chExt cx="58320" cy="18000"/>
          </a:xfrm>
        </p:grpSpPr>
        <p:sp>
          <p:nvSpPr>
            <p:cNvPr id="151" name="Freeform 293">
              <a:extLst>
                <a:ext uri="{FF2B5EF4-FFF2-40B4-BE49-F238E27FC236}">
                  <a16:creationId xmlns:a16="http://schemas.microsoft.com/office/drawing/2014/main" id="{E9EBF8E4-641F-705D-AD2A-5FE658A104F0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0"/>
                  </a:moveTo>
                  <a:cubicBezTo>
                    <a:pt x="0" y="5969"/>
                    <a:pt x="0" y="11938"/>
                    <a:pt x="0" y="18034"/>
                  </a:cubicBez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2" name="Group 294">
            <a:extLst>
              <a:ext uri="{FF2B5EF4-FFF2-40B4-BE49-F238E27FC236}">
                <a16:creationId xmlns:a16="http://schemas.microsoft.com/office/drawing/2014/main" id="{58DD6457-C480-B4B9-EA48-FFAED0821F4A}"/>
              </a:ext>
            </a:extLst>
          </p:cNvPr>
          <p:cNvGrpSpPr/>
          <p:nvPr/>
        </p:nvGrpSpPr>
        <p:grpSpPr>
          <a:xfrm>
            <a:off x="17842140" y="9910620"/>
            <a:ext cx="15120" cy="49680"/>
            <a:chOff x="0" y="0"/>
            <a:chExt cx="20160" cy="66240"/>
          </a:xfrm>
        </p:grpSpPr>
        <p:sp>
          <p:nvSpPr>
            <p:cNvPr id="153" name="Freeform 295">
              <a:extLst>
                <a:ext uri="{FF2B5EF4-FFF2-40B4-BE49-F238E27FC236}">
                  <a16:creationId xmlns:a16="http://schemas.microsoft.com/office/drawing/2014/main" id="{90DA445F-62C7-CB0E-7878-968A0DD08E38}"/>
                </a:ext>
              </a:extLst>
            </p:cNvPr>
            <p:cNvSpPr/>
            <p:nvPr/>
          </p:nvSpPr>
          <p:spPr>
            <a:xfrm>
              <a:off x="0" y="0"/>
              <a:ext cx="20193" cy="66294"/>
            </a:xfrm>
            <a:custGeom>
              <a:avLst/>
              <a:gdLst/>
              <a:ahLst/>
              <a:cxnLst/>
              <a:rect l="l" t="t" r="r" b="b"/>
              <a:pathLst>
                <a:path w="20193" h="66294">
                  <a:moveTo>
                    <a:pt x="20193" y="0"/>
                  </a:moveTo>
                  <a:cubicBezTo>
                    <a:pt x="14097" y="0"/>
                    <a:pt x="8001" y="0"/>
                    <a:pt x="0" y="2032"/>
                  </a:cubicBezTo>
                  <a:cubicBezTo>
                    <a:pt x="0" y="18034"/>
                    <a:pt x="0" y="36068"/>
                    <a:pt x="2032" y="52197"/>
                  </a:cubicBezTo>
                  <a:cubicBezTo>
                    <a:pt x="2032" y="66294"/>
                    <a:pt x="12065" y="60198"/>
                    <a:pt x="20193" y="60198"/>
                  </a:cubicBezTo>
                  <a:cubicBezTo>
                    <a:pt x="20193" y="40132"/>
                    <a:pt x="20193" y="22098"/>
                    <a:pt x="2019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4" name="Group 296">
            <a:extLst>
              <a:ext uri="{FF2B5EF4-FFF2-40B4-BE49-F238E27FC236}">
                <a16:creationId xmlns:a16="http://schemas.microsoft.com/office/drawing/2014/main" id="{95CBC7C6-AEBF-62FA-06E0-646F0590BF7C}"/>
              </a:ext>
            </a:extLst>
          </p:cNvPr>
          <p:cNvGrpSpPr/>
          <p:nvPr/>
        </p:nvGrpSpPr>
        <p:grpSpPr>
          <a:xfrm>
            <a:off x="17090460" y="9912780"/>
            <a:ext cx="13500" cy="42660"/>
            <a:chOff x="0" y="0"/>
            <a:chExt cx="18000" cy="56880"/>
          </a:xfrm>
        </p:grpSpPr>
        <p:sp>
          <p:nvSpPr>
            <p:cNvPr id="155" name="Freeform 297">
              <a:extLst>
                <a:ext uri="{FF2B5EF4-FFF2-40B4-BE49-F238E27FC236}">
                  <a16:creationId xmlns:a16="http://schemas.microsoft.com/office/drawing/2014/main" id="{8A80DA5B-91B5-3547-FFD3-3156580EFF45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8608"/>
                    <a:pt x="0" y="58928"/>
                  </a:cubicBez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6" name="Group 298">
            <a:extLst>
              <a:ext uri="{FF2B5EF4-FFF2-40B4-BE49-F238E27FC236}">
                <a16:creationId xmlns:a16="http://schemas.microsoft.com/office/drawing/2014/main" id="{3F6F567E-8689-4621-B076-EC8EBF6E1D45}"/>
              </a:ext>
            </a:extLst>
          </p:cNvPr>
          <p:cNvGrpSpPr/>
          <p:nvPr/>
        </p:nvGrpSpPr>
        <p:grpSpPr>
          <a:xfrm>
            <a:off x="17347500" y="9380880"/>
            <a:ext cx="43740" cy="13500"/>
            <a:chOff x="0" y="0"/>
            <a:chExt cx="58320" cy="18000"/>
          </a:xfrm>
        </p:grpSpPr>
        <p:sp>
          <p:nvSpPr>
            <p:cNvPr id="157" name="Freeform 299">
              <a:extLst>
                <a:ext uri="{FF2B5EF4-FFF2-40B4-BE49-F238E27FC236}">
                  <a16:creationId xmlns:a16="http://schemas.microsoft.com/office/drawing/2014/main" id="{5B6E603B-EA26-2809-3576-F0944393C6E9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18034"/>
                  </a:move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ubicBezTo>
                    <a:pt x="0" y="5969"/>
                    <a:pt x="0" y="11938"/>
                    <a:pt x="0" y="180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8" name="Group 300">
            <a:extLst>
              <a:ext uri="{FF2B5EF4-FFF2-40B4-BE49-F238E27FC236}">
                <a16:creationId xmlns:a16="http://schemas.microsoft.com/office/drawing/2014/main" id="{E769A756-F96E-CF69-F89C-150EEE13122F}"/>
              </a:ext>
            </a:extLst>
          </p:cNvPr>
          <p:cNvGrpSpPr/>
          <p:nvPr/>
        </p:nvGrpSpPr>
        <p:grpSpPr>
          <a:xfrm>
            <a:off x="17452260" y="9380880"/>
            <a:ext cx="48060" cy="15120"/>
            <a:chOff x="0" y="0"/>
            <a:chExt cx="64080" cy="20160"/>
          </a:xfrm>
        </p:grpSpPr>
        <p:sp>
          <p:nvSpPr>
            <p:cNvPr id="159" name="Freeform 301">
              <a:extLst>
                <a:ext uri="{FF2B5EF4-FFF2-40B4-BE49-F238E27FC236}">
                  <a16:creationId xmlns:a16="http://schemas.microsoft.com/office/drawing/2014/main" id="{B1D87038-1513-C909-1AB8-C209EF7F6D2A}"/>
                </a:ext>
              </a:extLst>
            </p:cNvPr>
            <p:cNvSpPr/>
            <p:nvPr/>
          </p:nvSpPr>
          <p:spPr>
            <a:xfrm>
              <a:off x="0" y="0"/>
              <a:ext cx="64135" cy="20193"/>
            </a:xfrm>
            <a:custGeom>
              <a:avLst/>
              <a:gdLst/>
              <a:ahLst/>
              <a:cxnLst/>
              <a:rect l="l" t="t" r="r" b="b"/>
              <a:pathLst>
                <a:path w="64135" h="20193">
                  <a:moveTo>
                    <a:pt x="60071" y="0"/>
                  </a:moveTo>
                  <a:cubicBezTo>
                    <a:pt x="40005" y="0"/>
                    <a:pt x="21971" y="0"/>
                    <a:pt x="4064" y="0"/>
                  </a:cubicBezTo>
                  <a:cubicBezTo>
                    <a:pt x="0" y="12065"/>
                    <a:pt x="2032" y="20193"/>
                    <a:pt x="16002" y="18161"/>
                  </a:cubicBezTo>
                  <a:cubicBezTo>
                    <a:pt x="26035" y="18161"/>
                    <a:pt x="36068" y="18161"/>
                    <a:pt x="46101" y="18161"/>
                  </a:cubicBezTo>
                  <a:cubicBezTo>
                    <a:pt x="60071" y="20193"/>
                    <a:pt x="64135" y="14097"/>
                    <a:pt x="6007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0" name="Group 302">
            <a:extLst>
              <a:ext uri="{FF2B5EF4-FFF2-40B4-BE49-F238E27FC236}">
                <a16:creationId xmlns:a16="http://schemas.microsoft.com/office/drawing/2014/main" id="{5B92A623-B74F-FBFD-7D2C-BA545684A0AF}"/>
              </a:ext>
            </a:extLst>
          </p:cNvPr>
          <p:cNvGrpSpPr/>
          <p:nvPr/>
        </p:nvGrpSpPr>
        <p:grpSpPr>
          <a:xfrm>
            <a:off x="17708220" y="9509400"/>
            <a:ext cx="45900" cy="15120"/>
            <a:chOff x="0" y="0"/>
            <a:chExt cx="61200" cy="20160"/>
          </a:xfrm>
        </p:grpSpPr>
        <p:sp>
          <p:nvSpPr>
            <p:cNvPr id="161" name="Freeform 303">
              <a:extLst>
                <a:ext uri="{FF2B5EF4-FFF2-40B4-BE49-F238E27FC236}">
                  <a16:creationId xmlns:a16="http://schemas.microsoft.com/office/drawing/2014/main" id="{BD5F3662-E425-C03C-9E20-A7C6A73BFE8C}"/>
                </a:ext>
              </a:extLst>
            </p:cNvPr>
            <p:cNvSpPr/>
            <p:nvPr/>
          </p:nvSpPr>
          <p:spPr>
            <a:xfrm>
              <a:off x="0" y="0"/>
              <a:ext cx="61214" cy="20193"/>
            </a:xfrm>
            <a:custGeom>
              <a:avLst/>
              <a:gdLst/>
              <a:ahLst/>
              <a:cxnLst/>
              <a:rect l="l" t="t" r="r" b="b"/>
              <a:pathLst>
                <a:path w="61214" h="20193">
                  <a:moveTo>
                    <a:pt x="0" y="20193"/>
                  </a:moveTo>
                  <a:cubicBezTo>
                    <a:pt x="17780" y="20193"/>
                    <a:pt x="37465" y="20193"/>
                    <a:pt x="55245" y="20193"/>
                  </a:cubicBezTo>
                  <a:cubicBezTo>
                    <a:pt x="61214" y="6096"/>
                    <a:pt x="57277" y="0"/>
                    <a:pt x="41402" y="0"/>
                  </a:cubicBezTo>
                  <a:cubicBezTo>
                    <a:pt x="29591" y="2032"/>
                    <a:pt x="15748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2" name="Group 304">
            <a:extLst>
              <a:ext uri="{FF2B5EF4-FFF2-40B4-BE49-F238E27FC236}">
                <a16:creationId xmlns:a16="http://schemas.microsoft.com/office/drawing/2014/main" id="{7A8A7692-1300-3292-CA94-9F9E5AFA9040}"/>
              </a:ext>
            </a:extLst>
          </p:cNvPr>
          <p:cNvGrpSpPr/>
          <p:nvPr/>
        </p:nvGrpSpPr>
        <p:grpSpPr>
          <a:xfrm>
            <a:off x="17347500" y="9509400"/>
            <a:ext cx="44820" cy="15120"/>
            <a:chOff x="0" y="0"/>
            <a:chExt cx="59760" cy="20160"/>
          </a:xfrm>
        </p:grpSpPr>
        <p:sp>
          <p:nvSpPr>
            <p:cNvPr id="163" name="Freeform 305">
              <a:extLst>
                <a:ext uri="{FF2B5EF4-FFF2-40B4-BE49-F238E27FC236}">
                  <a16:creationId xmlns:a16="http://schemas.microsoft.com/office/drawing/2014/main" id="{7377B09B-EBEF-5424-CAFB-881594A93B07}"/>
                </a:ext>
              </a:extLst>
            </p:cNvPr>
            <p:cNvSpPr/>
            <p:nvPr/>
          </p:nvSpPr>
          <p:spPr>
            <a:xfrm>
              <a:off x="0" y="0"/>
              <a:ext cx="59817" cy="20193"/>
            </a:xfrm>
            <a:custGeom>
              <a:avLst/>
              <a:gdLst/>
              <a:ahLst/>
              <a:cxnLst/>
              <a:rect l="l" t="t" r="r" b="b"/>
              <a:pathLst>
                <a:path w="59817" h="20193">
                  <a:moveTo>
                    <a:pt x="57785" y="20193"/>
                  </a:moveTo>
                  <a:cubicBezTo>
                    <a:pt x="59817" y="8001"/>
                    <a:pt x="57785" y="0"/>
                    <a:pt x="43815" y="0"/>
                  </a:cubicBezTo>
                  <a:cubicBezTo>
                    <a:pt x="29845" y="2032"/>
                    <a:pt x="13970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ubicBezTo>
                    <a:pt x="19939" y="20193"/>
                    <a:pt x="37846" y="20193"/>
                    <a:pt x="57785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4" name="Group 306">
            <a:extLst>
              <a:ext uri="{FF2B5EF4-FFF2-40B4-BE49-F238E27FC236}">
                <a16:creationId xmlns:a16="http://schemas.microsoft.com/office/drawing/2014/main" id="{9D45759C-B9B2-2861-C7E4-91998E4C537F}"/>
              </a:ext>
            </a:extLst>
          </p:cNvPr>
          <p:cNvGrpSpPr/>
          <p:nvPr/>
        </p:nvGrpSpPr>
        <p:grpSpPr>
          <a:xfrm>
            <a:off x="17453880" y="9509400"/>
            <a:ext cx="44820" cy="16200"/>
            <a:chOff x="0" y="0"/>
            <a:chExt cx="59760" cy="21600"/>
          </a:xfrm>
        </p:grpSpPr>
        <p:sp>
          <p:nvSpPr>
            <p:cNvPr id="165" name="Freeform 307">
              <a:extLst>
                <a:ext uri="{FF2B5EF4-FFF2-40B4-BE49-F238E27FC236}">
                  <a16:creationId xmlns:a16="http://schemas.microsoft.com/office/drawing/2014/main" id="{3DE315A0-9503-9C59-C5F7-57E5852D1B9C}"/>
                </a:ext>
              </a:extLst>
            </p:cNvPr>
            <p:cNvSpPr/>
            <p:nvPr/>
          </p:nvSpPr>
          <p:spPr>
            <a:xfrm>
              <a:off x="0" y="0"/>
              <a:ext cx="59817" cy="21590"/>
            </a:xfrm>
            <a:custGeom>
              <a:avLst/>
              <a:gdLst/>
              <a:ahLst/>
              <a:cxnLst/>
              <a:rect l="l" t="t" r="r" b="b"/>
              <a:pathLst>
                <a:path w="59817" h="21590">
                  <a:moveTo>
                    <a:pt x="59817" y="21590"/>
                  </a:moveTo>
                  <a:cubicBezTo>
                    <a:pt x="59817" y="13716"/>
                    <a:pt x="59817" y="9779"/>
                    <a:pt x="59817" y="1905"/>
                  </a:cubicBezTo>
                  <a:cubicBezTo>
                    <a:pt x="41783" y="1905"/>
                    <a:pt x="25908" y="0"/>
                    <a:pt x="9906" y="1905"/>
                  </a:cubicBezTo>
                  <a:cubicBezTo>
                    <a:pt x="5969" y="1905"/>
                    <a:pt x="2032" y="9779"/>
                    <a:pt x="0" y="13716"/>
                  </a:cubicBezTo>
                  <a:cubicBezTo>
                    <a:pt x="0" y="15621"/>
                    <a:pt x="8001" y="21590"/>
                    <a:pt x="9906" y="21590"/>
                  </a:cubicBezTo>
                  <a:cubicBezTo>
                    <a:pt x="25781" y="21590"/>
                    <a:pt x="41783" y="21590"/>
                    <a:pt x="59690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6" name="Group 308">
            <a:extLst>
              <a:ext uri="{FF2B5EF4-FFF2-40B4-BE49-F238E27FC236}">
                <a16:creationId xmlns:a16="http://schemas.microsoft.com/office/drawing/2014/main" id="{4B107512-0ED4-21FA-3417-8F89B9FF17FA}"/>
              </a:ext>
            </a:extLst>
          </p:cNvPr>
          <p:cNvGrpSpPr/>
          <p:nvPr/>
        </p:nvGrpSpPr>
        <p:grpSpPr>
          <a:xfrm>
            <a:off x="17598060" y="9509400"/>
            <a:ext cx="49680" cy="15120"/>
            <a:chOff x="0" y="0"/>
            <a:chExt cx="66240" cy="20160"/>
          </a:xfrm>
        </p:grpSpPr>
        <p:sp>
          <p:nvSpPr>
            <p:cNvPr id="167" name="Freeform 309">
              <a:extLst>
                <a:ext uri="{FF2B5EF4-FFF2-40B4-BE49-F238E27FC236}">
                  <a16:creationId xmlns:a16="http://schemas.microsoft.com/office/drawing/2014/main" id="{1E8199C8-1836-9874-36C6-43E7B18A67D1}"/>
                </a:ext>
              </a:extLst>
            </p:cNvPr>
            <p:cNvSpPr/>
            <p:nvPr/>
          </p:nvSpPr>
          <p:spPr>
            <a:xfrm>
              <a:off x="0" y="0"/>
              <a:ext cx="66294" cy="20193"/>
            </a:xfrm>
            <a:custGeom>
              <a:avLst/>
              <a:gdLst/>
              <a:ahLst/>
              <a:cxnLst/>
              <a:rect l="l" t="t" r="r" b="b"/>
              <a:pathLst>
                <a:path w="66294" h="20193">
                  <a:moveTo>
                    <a:pt x="62230" y="20193"/>
                  </a:moveTo>
                  <a:cubicBezTo>
                    <a:pt x="66294" y="6096"/>
                    <a:pt x="62230" y="0"/>
                    <a:pt x="48133" y="0"/>
                  </a:cubicBezTo>
                  <a:cubicBezTo>
                    <a:pt x="38100" y="2032"/>
                    <a:pt x="28067" y="2032"/>
                    <a:pt x="20066" y="0"/>
                  </a:cubicBezTo>
                  <a:cubicBezTo>
                    <a:pt x="5969" y="0"/>
                    <a:pt x="0" y="6096"/>
                    <a:pt x="5969" y="20193"/>
                  </a:cubicBezTo>
                  <a:cubicBezTo>
                    <a:pt x="24003" y="20193"/>
                    <a:pt x="42037" y="20193"/>
                    <a:pt x="6223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8" name="Group 310">
            <a:extLst>
              <a:ext uri="{FF2B5EF4-FFF2-40B4-BE49-F238E27FC236}">
                <a16:creationId xmlns:a16="http://schemas.microsoft.com/office/drawing/2014/main" id="{19A5FCB7-95BA-CA0F-1BD2-C7640347A302}"/>
              </a:ext>
            </a:extLst>
          </p:cNvPr>
          <p:cNvGrpSpPr/>
          <p:nvPr/>
        </p:nvGrpSpPr>
        <p:grpSpPr>
          <a:xfrm>
            <a:off x="15848460" y="8616780"/>
            <a:ext cx="27000" cy="7560"/>
            <a:chOff x="0" y="0"/>
            <a:chExt cx="36000" cy="10080"/>
          </a:xfrm>
        </p:grpSpPr>
        <p:sp>
          <p:nvSpPr>
            <p:cNvPr id="169" name="Freeform 311">
              <a:extLst>
                <a:ext uri="{FF2B5EF4-FFF2-40B4-BE49-F238E27FC236}">
                  <a16:creationId xmlns:a16="http://schemas.microsoft.com/office/drawing/2014/main" id="{3C9C9CC5-968A-8A1E-59E5-8D3CBCE02EB7}"/>
                </a:ext>
              </a:extLst>
            </p:cNvPr>
            <p:cNvSpPr/>
            <p:nvPr/>
          </p:nvSpPr>
          <p:spPr>
            <a:xfrm>
              <a:off x="0" y="0"/>
              <a:ext cx="35941" cy="10033"/>
            </a:xfrm>
            <a:custGeom>
              <a:avLst/>
              <a:gdLst/>
              <a:ahLst/>
              <a:cxnLst/>
              <a:rect l="l" t="t" r="r" b="b"/>
              <a:pathLst>
                <a:path w="35941" h="10033">
                  <a:moveTo>
                    <a:pt x="35941" y="0"/>
                  </a:moveTo>
                  <a:cubicBezTo>
                    <a:pt x="24003" y="0"/>
                    <a:pt x="13970" y="0"/>
                    <a:pt x="2032" y="0"/>
                  </a:cubicBezTo>
                  <a:cubicBezTo>
                    <a:pt x="2032" y="2032"/>
                    <a:pt x="0" y="2032"/>
                    <a:pt x="0" y="4064"/>
                  </a:cubicBezTo>
                  <a:cubicBezTo>
                    <a:pt x="5969" y="6096"/>
                    <a:pt x="10033" y="10033"/>
                    <a:pt x="16002" y="10033"/>
                  </a:cubicBezTo>
                  <a:cubicBezTo>
                    <a:pt x="32004" y="10033"/>
                    <a:pt x="32004" y="10033"/>
                    <a:pt x="3594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0" name="Group 312">
            <a:extLst>
              <a:ext uri="{FF2B5EF4-FFF2-40B4-BE49-F238E27FC236}">
                <a16:creationId xmlns:a16="http://schemas.microsoft.com/office/drawing/2014/main" id="{2D62A34C-56DD-0ACE-490E-15F80A5F6F8F}"/>
              </a:ext>
            </a:extLst>
          </p:cNvPr>
          <p:cNvGrpSpPr/>
          <p:nvPr/>
        </p:nvGrpSpPr>
        <p:grpSpPr>
          <a:xfrm>
            <a:off x="14160960" y="9696240"/>
            <a:ext cx="395820" cy="266760"/>
            <a:chOff x="0" y="0"/>
            <a:chExt cx="527760" cy="355680"/>
          </a:xfrm>
        </p:grpSpPr>
        <p:sp>
          <p:nvSpPr>
            <p:cNvPr id="171" name="Freeform 313">
              <a:extLst>
                <a:ext uri="{FF2B5EF4-FFF2-40B4-BE49-F238E27FC236}">
                  <a16:creationId xmlns:a16="http://schemas.microsoft.com/office/drawing/2014/main" id="{746F1DDA-DCBB-4BA9-C788-AFA9122154D7}"/>
                </a:ext>
              </a:extLst>
            </p:cNvPr>
            <p:cNvSpPr/>
            <p:nvPr/>
          </p:nvSpPr>
          <p:spPr>
            <a:xfrm>
              <a:off x="0" y="0"/>
              <a:ext cx="527812" cy="355600"/>
            </a:xfrm>
            <a:custGeom>
              <a:avLst/>
              <a:gdLst/>
              <a:ahLst/>
              <a:cxnLst/>
              <a:rect l="l" t="t" r="r" b="b"/>
              <a:pathLst>
                <a:path w="527812" h="355600">
                  <a:moveTo>
                    <a:pt x="527812" y="85979"/>
                  </a:moveTo>
                  <a:cubicBezTo>
                    <a:pt x="523875" y="82042"/>
                    <a:pt x="521843" y="77978"/>
                    <a:pt x="517906" y="74041"/>
                  </a:cubicBezTo>
                  <a:cubicBezTo>
                    <a:pt x="467995" y="35941"/>
                    <a:pt x="412242" y="13970"/>
                    <a:pt x="348488" y="8001"/>
                  </a:cubicBezTo>
                  <a:cubicBezTo>
                    <a:pt x="268859" y="0"/>
                    <a:pt x="197104" y="19939"/>
                    <a:pt x="131445" y="63881"/>
                  </a:cubicBezTo>
                  <a:cubicBezTo>
                    <a:pt x="129413" y="65913"/>
                    <a:pt x="127508" y="65913"/>
                    <a:pt x="125476" y="67818"/>
                  </a:cubicBezTo>
                  <a:cubicBezTo>
                    <a:pt x="105537" y="83820"/>
                    <a:pt x="105537" y="83820"/>
                    <a:pt x="123444" y="101727"/>
                  </a:cubicBezTo>
                  <a:cubicBezTo>
                    <a:pt x="163322" y="139700"/>
                    <a:pt x="201168" y="179705"/>
                    <a:pt x="240919" y="217678"/>
                  </a:cubicBezTo>
                  <a:cubicBezTo>
                    <a:pt x="226949" y="229616"/>
                    <a:pt x="215011" y="241681"/>
                    <a:pt x="203073" y="253619"/>
                  </a:cubicBezTo>
                  <a:cubicBezTo>
                    <a:pt x="173228" y="223647"/>
                    <a:pt x="141351" y="191643"/>
                    <a:pt x="109474" y="159766"/>
                  </a:cubicBezTo>
                  <a:cubicBezTo>
                    <a:pt x="99568" y="149733"/>
                    <a:pt x="89535" y="139827"/>
                    <a:pt x="79629" y="129794"/>
                  </a:cubicBezTo>
                  <a:cubicBezTo>
                    <a:pt x="71628" y="121793"/>
                    <a:pt x="67691" y="121793"/>
                    <a:pt x="61722" y="129794"/>
                  </a:cubicBezTo>
                  <a:cubicBezTo>
                    <a:pt x="31877" y="169799"/>
                    <a:pt x="9906" y="211836"/>
                    <a:pt x="0" y="259715"/>
                  </a:cubicBezTo>
                  <a:cubicBezTo>
                    <a:pt x="0" y="261747"/>
                    <a:pt x="0" y="263652"/>
                    <a:pt x="2032" y="265684"/>
                  </a:cubicBezTo>
                  <a:cubicBezTo>
                    <a:pt x="16002" y="215773"/>
                    <a:pt x="35941" y="169799"/>
                    <a:pt x="69723" y="127762"/>
                  </a:cubicBezTo>
                  <a:cubicBezTo>
                    <a:pt x="89662" y="145796"/>
                    <a:pt x="107569" y="163703"/>
                    <a:pt x="125476" y="181737"/>
                  </a:cubicBezTo>
                  <a:cubicBezTo>
                    <a:pt x="145415" y="201676"/>
                    <a:pt x="167259" y="223647"/>
                    <a:pt x="189230" y="243713"/>
                  </a:cubicBezTo>
                  <a:cubicBezTo>
                    <a:pt x="197231" y="253746"/>
                    <a:pt x="203200" y="261747"/>
                    <a:pt x="195199" y="275717"/>
                  </a:cubicBezTo>
                  <a:cubicBezTo>
                    <a:pt x="181229" y="299720"/>
                    <a:pt x="181229" y="327660"/>
                    <a:pt x="185293" y="355600"/>
                  </a:cubicBezTo>
                  <a:cubicBezTo>
                    <a:pt x="181356" y="281686"/>
                    <a:pt x="213233" y="229743"/>
                    <a:pt x="284861" y="203708"/>
                  </a:cubicBezTo>
                  <a:cubicBezTo>
                    <a:pt x="284861" y="203708"/>
                    <a:pt x="282829" y="201676"/>
                    <a:pt x="282829" y="199771"/>
                  </a:cubicBezTo>
                  <a:cubicBezTo>
                    <a:pt x="270891" y="205740"/>
                    <a:pt x="258953" y="209804"/>
                    <a:pt x="247015" y="213741"/>
                  </a:cubicBezTo>
                  <a:cubicBezTo>
                    <a:pt x="205232" y="171831"/>
                    <a:pt x="161417" y="127762"/>
                    <a:pt x="119507" y="85852"/>
                  </a:cubicBezTo>
                  <a:cubicBezTo>
                    <a:pt x="183261" y="37846"/>
                    <a:pt x="462026" y="37846"/>
                    <a:pt x="521843" y="87884"/>
                  </a:cubicBezTo>
                  <a:cubicBezTo>
                    <a:pt x="523875" y="87884"/>
                    <a:pt x="525780" y="85852"/>
                    <a:pt x="527812" y="858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2" name="Group 314">
            <a:extLst>
              <a:ext uri="{FF2B5EF4-FFF2-40B4-BE49-F238E27FC236}">
                <a16:creationId xmlns:a16="http://schemas.microsoft.com/office/drawing/2014/main" id="{27A19DBC-95D1-CEE2-9668-7D46CAF14B29}"/>
              </a:ext>
            </a:extLst>
          </p:cNvPr>
          <p:cNvGrpSpPr/>
          <p:nvPr/>
        </p:nvGrpSpPr>
        <p:grpSpPr>
          <a:xfrm>
            <a:off x="14239800" y="9967320"/>
            <a:ext cx="316980" cy="247860"/>
            <a:chOff x="0" y="0"/>
            <a:chExt cx="422640" cy="330480"/>
          </a:xfrm>
        </p:grpSpPr>
        <p:sp>
          <p:nvSpPr>
            <p:cNvPr id="173" name="Freeform 315">
              <a:extLst>
                <a:ext uri="{FF2B5EF4-FFF2-40B4-BE49-F238E27FC236}">
                  <a16:creationId xmlns:a16="http://schemas.microsoft.com/office/drawing/2014/main" id="{152C63D4-CE01-2DA1-634D-AAEEE1E24222}"/>
                </a:ext>
              </a:extLst>
            </p:cNvPr>
            <p:cNvSpPr/>
            <p:nvPr/>
          </p:nvSpPr>
          <p:spPr>
            <a:xfrm>
              <a:off x="-2032" y="0"/>
              <a:ext cx="424688" cy="330581"/>
            </a:xfrm>
            <a:custGeom>
              <a:avLst/>
              <a:gdLst/>
              <a:ahLst/>
              <a:cxnLst/>
              <a:rect l="l" t="t" r="r" b="b"/>
              <a:pathLst>
                <a:path w="424688" h="330581">
                  <a:moveTo>
                    <a:pt x="322580" y="42037"/>
                  </a:moveTo>
                  <a:cubicBezTo>
                    <a:pt x="302514" y="72136"/>
                    <a:pt x="274447" y="90170"/>
                    <a:pt x="238506" y="98171"/>
                  </a:cubicBezTo>
                  <a:cubicBezTo>
                    <a:pt x="240538" y="100203"/>
                    <a:pt x="240538" y="102235"/>
                    <a:pt x="240538" y="104140"/>
                  </a:cubicBezTo>
                  <a:cubicBezTo>
                    <a:pt x="252603" y="100076"/>
                    <a:pt x="264541" y="94107"/>
                    <a:pt x="276606" y="92075"/>
                  </a:cubicBezTo>
                  <a:cubicBezTo>
                    <a:pt x="282575" y="90043"/>
                    <a:pt x="290576" y="90043"/>
                    <a:pt x="294640" y="94107"/>
                  </a:cubicBezTo>
                  <a:cubicBezTo>
                    <a:pt x="332740" y="132207"/>
                    <a:pt x="372745" y="170180"/>
                    <a:pt x="410845" y="210312"/>
                  </a:cubicBezTo>
                  <a:cubicBezTo>
                    <a:pt x="412877" y="212344"/>
                    <a:pt x="414909" y="214376"/>
                    <a:pt x="416814" y="218313"/>
                  </a:cubicBezTo>
                  <a:cubicBezTo>
                    <a:pt x="280670" y="266446"/>
                    <a:pt x="146431" y="266446"/>
                    <a:pt x="10160" y="218313"/>
                  </a:cubicBezTo>
                  <a:cubicBezTo>
                    <a:pt x="56261" y="174244"/>
                    <a:pt x="98298" y="132207"/>
                    <a:pt x="142367" y="88138"/>
                  </a:cubicBezTo>
                  <a:cubicBezTo>
                    <a:pt x="156337" y="94107"/>
                    <a:pt x="170434" y="98171"/>
                    <a:pt x="186436" y="104140"/>
                  </a:cubicBezTo>
                  <a:cubicBezTo>
                    <a:pt x="186436" y="102108"/>
                    <a:pt x="186436" y="100076"/>
                    <a:pt x="188468" y="100076"/>
                  </a:cubicBezTo>
                  <a:cubicBezTo>
                    <a:pt x="134239" y="86106"/>
                    <a:pt x="100203" y="52070"/>
                    <a:pt x="86106" y="0"/>
                  </a:cubicBezTo>
                  <a:cubicBezTo>
                    <a:pt x="84074" y="0"/>
                    <a:pt x="82042" y="2032"/>
                    <a:pt x="80137" y="2032"/>
                  </a:cubicBezTo>
                  <a:cubicBezTo>
                    <a:pt x="86106" y="18034"/>
                    <a:pt x="90170" y="34036"/>
                    <a:pt x="96139" y="48133"/>
                  </a:cubicBezTo>
                  <a:cubicBezTo>
                    <a:pt x="108204" y="58166"/>
                    <a:pt x="122174" y="70104"/>
                    <a:pt x="134239" y="82169"/>
                  </a:cubicBezTo>
                  <a:cubicBezTo>
                    <a:pt x="90170" y="128270"/>
                    <a:pt x="46101" y="172339"/>
                    <a:pt x="0" y="216408"/>
                  </a:cubicBezTo>
                  <a:cubicBezTo>
                    <a:pt x="108204" y="316611"/>
                    <a:pt x="298450" y="330581"/>
                    <a:pt x="424688" y="218440"/>
                  </a:cubicBezTo>
                  <a:cubicBezTo>
                    <a:pt x="380619" y="174371"/>
                    <a:pt x="336550" y="128270"/>
                    <a:pt x="292481" y="84201"/>
                  </a:cubicBezTo>
                  <a:cubicBezTo>
                    <a:pt x="302514" y="70231"/>
                    <a:pt x="324485" y="64135"/>
                    <a:pt x="322580" y="421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4" name="Group 316">
            <a:extLst>
              <a:ext uri="{FF2B5EF4-FFF2-40B4-BE49-F238E27FC236}">
                <a16:creationId xmlns:a16="http://schemas.microsoft.com/office/drawing/2014/main" id="{4B223CD9-E850-CC2D-1727-246080617F0C}"/>
              </a:ext>
            </a:extLst>
          </p:cNvPr>
          <p:cNvGrpSpPr/>
          <p:nvPr/>
        </p:nvGrpSpPr>
        <p:grpSpPr>
          <a:xfrm>
            <a:off x="14380200" y="9788040"/>
            <a:ext cx="260280" cy="316440"/>
            <a:chOff x="0" y="0"/>
            <a:chExt cx="347040" cy="421920"/>
          </a:xfrm>
        </p:grpSpPr>
        <p:sp>
          <p:nvSpPr>
            <p:cNvPr id="175" name="Freeform 317">
              <a:extLst>
                <a:ext uri="{FF2B5EF4-FFF2-40B4-BE49-F238E27FC236}">
                  <a16:creationId xmlns:a16="http://schemas.microsoft.com/office/drawing/2014/main" id="{35F7DD1F-A203-BF33-AF90-721BCD8451E9}"/>
                </a:ext>
              </a:extLst>
            </p:cNvPr>
            <p:cNvSpPr/>
            <p:nvPr/>
          </p:nvSpPr>
          <p:spPr>
            <a:xfrm>
              <a:off x="0" y="-127"/>
              <a:ext cx="346964" cy="422021"/>
            </a:xfrm>
            <a:custGeom>
              <a:avLst/>
              <a:gdLst/>
              <a:ahLst/>
              <a:cxnLst/>
              <a:rect l="l" t="t" r="r" b="b"/>
              <a:pathLst>
                <a:path w="346964" h="422021">
                  <a:moveTo>
                    <a:pt x="135636" y="282067"/>
                  </a:moveTo>
                  <a:cubicBezTo>
                    <a:pt x="181483" y="328041"/>
                    <a:pt x="227330" y="374015"/>
                    <a:pt x="275209" y="422021"/>
                  </a:cubicBezTo>
                  <a:cubicBezTo>
                    <a:pt x="311150" y="379984"/>
                    <a:pt x="335026" y="331978"/>
                    <a:pt x="343027" y="278003"/>
                  </a:cubicBezTo>
                  <a:cubicBezTo>
                    <a:pt x="329057" y="328041"/>
                    <a:pt x="309118" y="374015"/>
                    <a:pt x="275209" y="414020"/>
                  </a:cubicBezTo>
                  <a:cubicBezTo>
                    <a:pt x="231267" y="370078"/>
                    <a:pt x="189484" y="326009"/>
                    <a:pt x="143510" y="280035"/>
                  </a:cubicBezTo>
                  <a:cubicBezTo>
                    <a:pt x="157480" y="260096"/>
                    <a:pt x="163449" y="232029"/>
                    <a:pt x="159512" y="204089"/>
                  </a:cubicBezTo>
                  <a:cubicBezTo>
                    <a:pt x="157480" y="186055"/>
                    <a:pt x="151511" y="168148"/>
                    <a:pt x="147574" y="148082"/>
                  </a:cubicBezTo>
                  <a:cubicBezTo>
                    <a:pt x="147574" y="144145"/>
                    <a:pt x="145542" y="136144"/>
                    <a:pt x="147574" y="132080"/>
                  </a:cubicBezTo>
                  <a:cubicBezTo>
                    <a:pt x="189484" y="90043"/>
                    <a:pt x="231394" y="48133"/>
                    <a:pt x="273177" y="6096"/>
                  </a:cubicBezTo>
                  <a:cubicBezTo>
                    <a:pt x="307086" y="46101"/>
                    <a:pt x="327025" y="92075"/>
                    <a:pt x="340995" y="144018"/>
                  </a:cubicBezTo>
                  <a:cubicBezTo>
                    <a:pt x="346964" y="114046"/>
                    <a:pt x="303149" y="24003"/>
                    <a:pt x="275209" y="0"/>
                  </a:cubicBezTo>
                  <a:cubicBezTo>
                    <a:pt x="229362" y="45974"/>
                    <a:pt x="185420" y="90043"/>
                    <a:pt x="141605" y="133985"/>
                  </a:cubicBezTo>
                  <a:cubicBezTo>
                    <a:pt x="127635" y="117983"/>
                    <a:pt x="117729" y="98044"/>
                    <a:pt x="101727" y="91948"/>
                  </a:cubicBezTo>
                  <a:cubicBezTo>
                    <a:pt x="69850" y="80137"/>
                    <a:pt x="35941" y="66167"/>
                    <a:pt x="0" y="80137"/>
                  </a:cubicBezTo>
                  <a:cubicBezTo>
                    <a:pt x="63881" y="72136"/>
                    <a:pt x="111633" y="96139"/>
                    <a:pt x="143637" y="152146"/>
                  </a:cubicBezTo>
                  <a:cubicBezTo>
                    <a:pt x="167513" y="196088"/>
                    <a:pt x="161544" y="240157"/>
                    <a:pt x="135636" y="282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6" name="Group 318">
            <a:extLst>
              <a:ext uri="{FF2B5EF4-FFF2-40B4-BE49-F238E27FC236}">
                <a16:creationId xmlns:a16="http://schemas.microsoft.com/office/drawing/2014/main" id="{2422DC22-BA7A-399C-2CAB-581ABA9F13E1}"/>
              </a:ext>
            </a:extLst>
          </p:cNvPr>
          <p:cNvGrpSpPr/>
          <p:nvPr/>
        </p:nvGrpSpPr>
        <p:grpSpPr>
          <a:xfrm>
            <a:off x="14339700" y="9885780"/>
            <a:ext cx="117720" cy="115560"/>
            <a:chOff x="0" y="0"/>
            <a:chExt cx="156960" cy="154080"/>
          </a:xfrm>
        </p:grpSpPr>
        <p:sp>
          <p:nvSpPr>
            <p:cNvPr id="177" name="Freeform 319">
              <a:extLst>
                <a:ext uri="{FF2B5EF4-FFF2-40B4-BE49-F238E27FC236}">
                  <a16:creationId xmlns:a16="http://schemas.microsoft.com/office/drawing/2014/main" id="{C917463D-BA92-7822-8AF6-1283D7420700}"/>
                </a:ext>
              </a:extLst>
            </p:cNvPr>
            <p:cNvSpPr/>
            <p:nvPr/>
          </p:nvSpPr>
          <p:spPr>
            <a:xfrm>
              <a:off x="0" y="0"/>
              <a:ext cx="156972" cy="154051"/>
            </a:xfrm>
            <a:custGeom>
              <a:avLst/>
              <a:gdLst/>
              <a:ahLst/>
              <a:cxnLst/>
              <a:rect l="l" t="t" r="r" b="b"/>
              <a:pathLst>
                <a:path w="156972" h="154051">
                  <a:moveTo>
                    <a:pt x="43688" y="10033"/>
                  </a:moveTo>
                  <a:cubicBezTo>
                    <a:pt x="37719" y="18034"/>
                    <a:pt x="33782" y="26035"/>
                    <a:pt x="27813" y="34036"/>
                  </a:cubicBezTo>
                  <a:cubicBezTo>
                    <a:pt x="0" y="66040"/>
                    <a:pt x="3937" y="96012"/>
                    <a:pt x="27813" y="128016"/>
                  </a:cubicBezTo>
                  <a:cubicBezTo>
                    <a:pt x="37719" y="140081"/>
                    <a:pt x="43688" y="152019"/>
                    <a:pt x="63627" y="148082"/>
                  </a:cubicBezTo>
                  <a:cubicBezTo>
                    <a:pt x="69596" y="146050"/>
                    <a:pt x="77597" y="146050"/>
                    <a:pt x="85471" y="148082"/>
                  </a:cubicBezTo>
                  <a:cubicBezTo>
                    <a:pt x="113284" y="154051"/>
                    <a:pt x="127254" y="140081"/>
                    <a:pt x="141097" y="116078"/>
                  </a:cubicBezTo>
                  <a:cubicBezTo>
                    <a:pt x="156972" y="90043"/>
                    <a:pt x="156972" y="72009"/>
                    <a:pt x="141097" y="44069"/>
                  </a:cubicBezTo>
                  <a:cubicBezTo>
                    <a:pt x="125222" y="20066"/>
                    <a:pt x="111252" y="5969"/>
                    <a:pt x="81407" y="12065"/>
                  </a:cubicBezTo>
                  <a:cubicBezTo>
                    <a:pt x="75438" y="14097"/>
                    <a:pt x="67437" y="12065"/>
                    <a:pt x="53594" y="12065"/>
                  </a:cubicBezTo>
                  <a:cubicBezTo>
                    <a:pt x="59563" y="14097"/>
                    <a:pt x="61595" y="14097"/>
                    <a:pt x="61595" y="14097"/>
                  </a:cubicBezTo>
                  <a:cubicBezTo>
                    <a:pt x="115189" y="0"/>
                    <a:pt x="133096" y="37973"/>
                    <a:pt x="148971" y="76073"/>
                  </a:cubicBezTo>
                  <a:cubicBezTo>
                    <a:pt x="151003" y="78105"/>
                    <a:pt x="151003" y="84074"/>
                    <a:pt x="148971" y="86106"/>
                  </a:cubicBezTo>
                  <a:cubicBezTo>
                    <a:pt x="139065" y="104140"/>
                    <a:pt x="129159" y="120142"/>
                    <a:pt x="119126" y="138176"/>
                  </a:cubicBezTo>
                  <a:cubicBezTo>
                    <a:pt x="117094" y="140208"/>
                    <a:pt x="115189" y="144145"/>
                    <a:pt x="111125" y="144145"/>
                  </a:cubicBezTo>
                  <a:cubicBezTo>
                    <a:pt x="91313" y="144145"/>
                    <a:pt x="71374" y="144145"/>
                    <a:pt x="49530" y="144145"/>
                  </a:cubicBezTo>
                  <a:cubicBezTo>
                    <a:pt x="37719" y="122047"/>
                    <a:pt x="23876" y="98044"/>
                    <a:pt x="9906" y="76073"/>
                  </a:cubicBezTo>
                  <a:cubicBezTo>
                    <a:pt x="21844" y="56007"/>
                    <a:pt x="33782" y="36068"/>
                    <a:pt x="45720" y="18034"/>
                  </a:cubicBezTo>
                  <a:cubicBezTo>
                    <a:pt x="45720" y="16002"/>
                    <a:pt x="47752" y="13970"/>
                    <a:pt x="47752" y="13970"/>
                  </a:cubicBezTo>
                  <a:cubicBezTo>
                    <a:pt x="45720" y="12065"/>
                    <a:pt x="43688" y="12065"/>
                    <a:pt x="43688" y="1003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8" name="Group 320">
            <a:extLst>
              <a:ext uri="{FF2B5EF4-FFF2-40B4-BE49-F238E27FC236}">
                <a16:creationId xmlns:a16="http://schemas.microsoft.com/office/drawing/2014/main" id="{F8F6F772-719C-6E7D-4CE3-AA54EB8401F1}"/>
              </a:ext>
            </a:extLst>
          </p:cNvPr>
          <p:cNvGrpSpPr/>
          <p:nvPr/>
        </p:nvGrpSpPr>
        <p:grpSpPr>
          <a:xfrm>
            <a:off x="14370480" y="10089360"/>
            <a:ext cx="61020" cy="55620"/>
            <a:chOff x="0" y="0"/>
            <a:chExt cx="81360" cy="74160"/>
          </a:xfrm>
        </p:grpSpPr>
        <p:sp>
          <p:nvSpPr>
            <p:cNvPr id="179" name="Freeform 321">
              <a:extLst>
                <a:ext uri="{FF2B5EF4-FFF2-40B4-BE49-F238E27FC236}">
                  <a16:creationId xmlns:a16="http://schemas.microsoft.com/office/drawing/2014/main" id="{DEAB1A55-7A4F-38A1-ED12-BD3E9117BA40}"/>
                </a:ext>
              </a:extLst>
            </p:cNvPr>
            <p:cNvSpPr/>
            <p:nvPr/>
          </p:nvSpPr>
          <p:spPr>
            <a:xfrm>
              <a:off x="0" y="0"/>
              <a:ext cx="81280" cy="74168"/>
            </a:xfrm>
            <a:custGeom>
              <a:avLst/>
              <a:gdLst/>
              <a:ahLst/>
              <a:cxnLst/>
              <a:rect l="l" t="t" r="r" b="b"/>
              <a:pathLst>
                <a:path w="81280" h="74168">
                  <a:moveTo>
                    <a:pt x="35687" y="74168"/>
                  </a:moveTo>
                  <a:cubicBezTo>
                    <a:pt x="47625" y="72136"/>
                    <a:pt x="57531" y="74168"/>
                    <a:pt x="61468" y="68199"/>
                  </a:cubicBezTo>
                  <a:cubicBezTo>
                    <a:pt x="69469" y="60071"/>
                    <a:pt x="75438" y="48133"/>
                    <a:pt x="77343" y="38100"/>
                  </a:cubicBezTo>
                  <a:cubicBezTo>
                    <a:pt x="81280" y="28067"/>
                    <a:pt x="59436" y="0"/>
                    <a:pt x="51562" y="0"/>
                  </a:cubicBezTo>
                  <a:cubicBezTo>
                    <a:pt x="39624" y="2032"/>
                    <a:pt x="25781" y="0"/>
                    <a:pt x="15875" y="5969"/>
                  </a:cubicBezTo>
                  <a:cubicBezTo>
                    <a:pt x="8001" y="12065"/>
                    <a:pt x="0" y="26035"/>
                    <a:pt x="0" y="38100"/>
                  </a:cubicBezTo>
                  <a:cubicBezTo>
                    <a:pt x="0" y="46101"/>
                    <a:pt x="8001" y="58166"/>
                    <a:pt x="13843" y="64135"/>
                  </a:cubicBezTo>
                  <a:cubicBezTo>
                    <a:pt x="19685" y="70104"/>
                    <a:pt x="29718" y="72136"/>
                    <a:pt x="35687" y="74168"/>
                  </a:cubicBezTo>
                  <a:close/>
                  <a:moveTo>
                    <a:pt x="37719" y="5969"/>
                  </a:moveTo>
                  <a:cubicBezTo>
                    <a:pt x="53594" y="5969"/>
                    <a:pt x="71501" y="22098"/>
                    <a:pt x="71501" y="38100"/>
                  </a:cubicBezTo>
                  <a:cubicBezTo>
                    <a:pt x="71501" y="52070"/>
                    <a:pt x="53594" y="68199"/>
                    <a:pt x="37719" y="68199"/>
                  </a:cubicBezTo>
                  <a:cubicBezTo>
                    <a:pt x="23876" y="68199"/>
                    <a:pt x="5969" y="50165"/>
                    <a:pt x="5969" y="36068"/>
                  </a:cubicBezTo>
                  <a:cubicBezTo>
                    <a:pt x="5969" y="21971"/>
                    <a:pt x="23876" y="5969"/>
                    <a:pt x="37719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0" name="Group 322">
            <a:extLst>
              <a:ext uri="{FF2B5EF4-FFF2-40B4-BE49-F238E27FC236}">
                <a16:creationId xmlns:a16="http://schemas.microsoft.com/office/drawing/2014/main" id="{ED7B754F-9876-8265-9EEF-ECC9BBF85CE3}"/>
              </a:ext>
            </a:extLst>
          </p:cNvPr>
          <p:cNvGrpSpPr/>
          <p:nvPr/>
        </p:nvGrpSpPr>
        <p:grpSpPr>
          <a:xfrm>
            <a:off x="14369400" y="9747540"/>
            <a:ext cx="61560" cy="52380"/>
            <a:chOff x="0" y="0"/>
            <a:chExt cx="82080" cy="69840"/>
          </a:xfrm>
        </p:grpSpPr>
        <p:sp>
          <p:nvSpPr>
            <p:cNvPr id="181" name="Freeform 323">
              <a:extLst>
                <a:ext uri="{FF2B5EF4-FFF2-40B4-BE49-F238E27FC236}">
                  <a16:creationId xmlns:a16="http://schemas.microsoft.com/office/drawing/2014/main" id="{729B0844-C28D-0224-66C1-A1B81F55B1B4}"/>
                </a:ext>
              </a:extLst>
            </p:cNvPr>
            <p:cNvSpPr/>
            <p:nvPr/>
          </p:nvSpPr>
          <p:spPr>
            <a:xfrm>
              <a:off x="0" y="0"/>
              <a:ext cx="82042" cy="69850"/>
            </a:xfrm>
            <a:custGeom>
              <a:avLst/>
              <a:gdLst/>
              <a:ahLst/>
              <a:cxnLst/>
              <a:rect l="l" t="t" r="r" b="b"/>
              <a:pathLst>
                <a:path w="82042" h="69850">
                  <a:moveTo>
                    <a:pt x="42037" y="69850"/>
                  </a:moveTo>
                  <a:cubicBezTo>
                    <a:pt x="60071" y="69850"/>
                    <a:pt x="82042" y="49911"/>
                    <a:pt x="82042" y="35941"/>
                  </a:cubicBezTo>
                  <a:cubicBezTo>
                    <a:pt x="80137" y="17907"/>
                    <a:pt x="60071" y="0"/>
                    <a:pt x="42037" y="0"/>
                  </a:cubicBezTo>
                  <a:cubicBezTo>
                    <a:pt x="24003" y="0"/>
                    <a:pt x="0" y="19939"/>
                    <a:pt x="0" y="35941"/>
                  </a:cubicBezTo>
                  <a:cubicBezTo>
                    <a:pt x="2032" y="51943"/>
                    <a:pt x="21971" y="69850"/>
                    <a:pt x="42037" y="69850"/>
                  </a:cubicBezTo>
                  <a:close/>
                  <a:moveTo>
                    <a:pt x="42037" y="67818"/>
                  </a:moveTo>
                  <a:cubicBezTo>
                    <a:pt x="28067" y="67818"/>
                    <a:pt x="8001" y="49911"/>
                    <a:pt x="8001" y="35941"/>
                  </a:cubicBezTo>
                  <a:cubicBezTo>
                    <a:pt x="8001" y="24003"/>
                    <a:pt x="26035" y="3937"/>
                    <a:pt x="40005" y="3937"/>
                  </a:cubicBezTo>
                  <a:cubicBezTo>
                    <a:pt x="56007" y="3937"/>
                    <a:pt x="74041" y="21844"/>
                    <a:pt x="74041" y="35814"/>
                  </a:cubicBezTo>
                  <a:cubicBezTo>
                    <a:pt x="74041" y="47752"/>
                    <a:pt x="53975" y="67691"/>
                    <a:pt x="42037" y="6769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2" name="Group 324">
            <a:extLst>
              <a:ext uri="{FF2B5EF4-FFF2-40B4-BE49-F238E27FC236}">
                <a16:creationId xmlns:a16="http://schemas.microsoft.com/office/drawing/2014/main" id="{4DE314EC-5882-B420-30DD-7DC1414D09D4}"/>
              </a:ext>
            </a:extLst>
          </p:cNvPr>
          <p:cNvGrpSpPr/>
          <p:nvPr/>
        </p:nvGrpSpPr>
        <p:grpSpPr>
          <a:xfrm>
            <a:off x="14165280" y="10008360"/>
            <a:ext cx="52380" cy="98280"/>
            <a:chOff x="0" y="0"/>
            <a:chExt cx="69840" cy="131040"/>
          </a:xfrm>
        </p:grpSpPr>
        <p:sp>
          <p:nvSpPr>
            <p:cNvPr id="183" name="Freeform 325">
              <a:extLst>
                <a:ext uri="{FF2B5EF4-FFF2-40B4-BE49-F238E27FC236}">
                  <a16:creationId xmlns:a16="http://schemas.microsoft.com/office/drawing/2014/main" id="{11730695-9C1D-368D-6F2E-F54698960198}"/>
                </a:ext>
              </a:extLst>
            </p:cNvPr>
            <p:cNvSpPr/>
            <p:nvPr/>
          </p:nvSpPr>
          <p:spPr>
            <a:xfrm>
              <a:off x="0" y="0"/>
              <a:ext cx="69850" cy="131064"/>
            </a:xfrm>
            <a:custGeom>
              <a:avLst/>
              <a:gdLst/>
              <a:ahLst/>
              <a:cxnLst/>
              <a:rect l="l" t="t" r="r" b="b"/>
              <a:pathLst>
                <a:path w="69850" h="131064">
                  <a:moveTo>
                    <a:pt x="0" y="0"/>
                  </a:moveTo>
                  <a:cubicBezTo>
                    <a:pt x="8001" y="49657"/>
                    <a:pt x="33909" y="91313"/>
                    <a:pt x="67818" y="131064"/>
                  </a:cubicBezTo>
                  <a:cubicBezTo>
                    <a:pt x="69850" y="125095"/>
                    <a:pt x="69850" y="123063"/>
                    <a:pt x="69850" y="121158"/>
                  </a:cubicBezTo>
                  <a:cubicBezTo>
                    <a:pt x="31877" y="87376"/>
                    <a:pt x="17907" y="43688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4" name="Group 326">
            <a:extLst>
              <a:ext uri="{FF2B5EF4-FFF2-40B4-BE49-F238E27FC236}">
                <a16:creationId xmlns:a16="http://schemas.microsoft.com/office/drawing/2014/main" id="{828B1692-17AB-9739-CCA9-C45B85A4EDAE}"/>
              </a:ext>
            </a:extLst>
          </p:cNvPr>
          <p:cNvGrpSpPr/>
          <p:nvPr/>
        </p:nvGrpSpPr>
        <p:grpSpPr>
          <a:xfrm>
            <a:off x="14373720" y="9918180"/>
            <a:ext cx="53460" cy="52380"/>
            <a:chOff x="0" y="0"/>
            <a:chExt cx="71280" cy="69840"/>
          </a:xfrm>
        </p:grpSpPr>
        <p:sp>
          <p:nvSpPr>
            <p:cNvPr id="185" name="Freeform 327">
              <a:extLst>
                <a:ext uri="{FF2B5EF4-FFF2-40B4-BE49-F238E27FC236}">
                  <a16:creationId xmlns:a16="http://schemas.microsoft.com/office/drawing/2014/main" id="{322F7133-093C-9B51-8D9E-5EA6CAB15337}"/>
                </a:ext>
              </a:extLst>
            </p:cNvPr>
            <p:cNvSpPr/>
            <p:nvPr/>
          </p:nvSpPr>
          <p:spPr>
            <a:xfrm>
              <a:off x="0" y="0"/>
              <a:ext cx="71247" cy="69850"/>
            </a:xfrm>
            <a:custGeom>
              <a:avLst/>
              <a:gdLst/>
              <a:ahLst/>
              <a:cxnLst/>
              <a:rect l="l" t="t" r="r" b="b"/>
              <a:pathLst>
                <a:path w="71247" h="69850">
                  <a:moveTo>
                    <a:pt x="37592" y="69850"/>
                  </a:moveTo>
                  <a:cubicBezTo>
                    <a:pt x="59309" y="69850"/>
                    <a:pt x="71247" y="55880"/>
                    <a:pt x="71247" y="33909"/>
                  </a:cubicBezTo>
                  <a:cubicBezTo>
                    <a:pt x="71247" y="13970"/>
                    <a:pt x="53467" y="0"/>
                    <a:pt x="33655" y="0"/>
                  </a:cubicBezTo>
                  <a:cubicBezTo>
                    <a:pt x="13843" y="0"/>
                    <a:pt x="0" y="13970"/>
                    <a:pt x="0" y="35941"/>
                  </a:cubicBezTo>
                  <a:cubicBezTo>
                    <a:pt x="9906" y="17907"/>
                    <a:pt x="17780" y="0"/>
                    <a:pt x="41529" y="5969"/>
                  </a:cubicBezTo>
                  <a:cubicBezTo>
                    <a:pt x="55372" y="9906"/>
                    <a:pt x="65278" y="19939"/>
                    <a:pt x="65278" y="33909"/>
                  </a:cubicBezTo>
                  <a:cubicBezTo>
                    <a:pt x="67310" y="53848"/>
                    <a:pt x="55372" y="63881"/>
                    <a:pt x="37592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6" name="Group 328">
            <a:extLst>
              <a:ext uri="{FF2B5EF4-FFF2-40B4-BE49-F238E27FC236}">
                <a16:creationId xmlns:a16="http://schemas.microsoft.com/office/drawing/2014/main" id="{71632860-7172-AB2E-B648-C09DBEA30E3F}"/>
              </a:ext>
            </a:extLst>
          </p:cNvPr>
          <p:cNvGrpSpPr/>
          <p:nvPr/>
        </p:nvGrpSpPr>
        <p:grpSpPr>
          <a:xfrm>
            <a:off x="14669100" y="9835560"/>
            <a:ext cx="43740" cy="89100"/>
            <a:chOff x="0" y="0"/>
            <a:chExt cx="58320" cy="118800"/>
          </a:xfrm>
        </p:grpSpPr>
        <p:sp>
          <p:nvSpPr>
            <p:cNvPr id="187" name="Freeform 329">
              <a:extLst>
                <a:ext uri="{FF2B5EF4-FFF2-40B4-BE49-F238E27FC236}">
                  <a16:creationId xmlns:a16="http://schemas.microsoft.com/office/drawing/2014/main" id="{FEFAF731-F8A4-0299-F9FD-39E37E33C2CA}"/>
                </a:ext>
              </a:extLst>
            </p:cNvPr>
            <p:cNvSpPr/>
            <p:nvPr/>
          </p:nvSpPr>
          <p:spPr>
            <a:xfrm>
              <a:off x="-2032" y="0"/>
              <a:ext cx="60325" cy="118745"/>
            </a:xfrm>
            <a:custGeom>
              <a:avLst/>
              <a:gdLst/>
              <a:ahLst/>
              <a:cxnLst/>
              <a:rect l="l" t="t" r="r" b="b"/>
              <a:pathLst>
                <a:path w="60325" h="118745">
                  <a:moveTo>
                    <a:pt x="60325" y="118745"/>
                  </a:moveTo>
                  <a:cubicBezTo>
                    <a:pt x="56134" y="76454"/>
                    <a:pt x="37465" y="40259"/>
                    <a:pt x="10414" y="8001"/>
                  </a:cubicBezTo>
                  <a:cubicBezTo>
                    <a:pt x="8255" y="4064"/>
                    <a:pt x="4064" y="2032"/>
                    <a:pt x="0" y="0"/>
                  </a:cubicBezTo>
                  <a:cubicBezTo>
                    <a:pt x="0" y="2032"/>
                    <a:pt x="0" y="4064"/>
                    <a:pt x="2032" y="6096"/>
                  </a:cubicBezTo>
                  <a:cubicBezTo>
                    <a:pt x="29083" y="36195"/>
                    <a:pt x="45720" y="70485"/>
                    <a:pt x="56134" y="110744"/>
                  </a:cubicBezTo>
                  <a:cubicBezTo>
                    <a:pt x="56134" y="112776"/>
                    <a:pt x="58166" y="114808"/>
                    <a:pt x="60325" y="11874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8" name="Group 330">
            <a:extLst>
              <a:ext uri="{FF2B5EF4-FFF2-40B4-BE49-F238E27FC236}">
                <a16:creationId xmlns:a16="http://schemas.microsoft.com/office/drawing/2014/main" id="{2B376054-1B7D-637C-1E3E-DC859B4FB80B}"/>
              </a:ext>
            </a:extLst>
          </p:cNvPr>
          <p:cNvGrpSpPr/>
          <p:nvPr/>
        </p:nvGrpSpPr>
        <p:grpSpPr>
          <a:xfrm>
            <a:off x="14156640" y="9918180"/>
            <a:ext cx="2700" cy="55620"/>
            <a:chOff x="0" y="0"/>
            <a:chExt cx="3600" cy="74160"/>
          </a:xfrm>
        </p:grpSpPr>
        <p:sp>
          <p:nvSpPr>
            <p:cNvPr id="189" name="Freeform 331">
              <a:extLst>
                <a:ext uri="{FF2B5EF4-FFF2-40B4-BE49-F238E27FC236}">
                  <a16:creationId xmlns:a16="http://schemas.microsoft.com/office/drawing/2014/main" id="{3CF28BD2-10CD-7341-40D0-FA3B5BA6B072}"/>
                </a:ext>
              </a:extLst>
            </p:cNvPr>
            <p:cNvSpPr/>
            <p:nvPr/>
          </p:nvSpPr>
          <p:spPr>
            <a:xfrm>
              <a:off x="0" y="0"/>
              <a:ext cx="3556" cy="74168"/>
            </a:xfrm>
            <a:custGeom>
              <a:avLst/>
              <a:gdLst/>
              <a:ahLst/>
              <a:cxnLst/>
              <a:rect l="l" t="t" r="r" b="b"/>
              <a:pathLst>
                <a:path w="3556" h="74168">
                  <a:moveTo>
                    <a:pt x="0" y="0"/>
                  </a:moveTo>
                  <a:cubicBezTo>
                    <a:pt x="0" y="26035"/>
                    <a:pt x="0" y="50165"/>
                    <a:pt x="0" y="74168"/>
                  </a:cubicBezTo>
                  <a:cubicBezTo>
                    <a:pt x="1778" y="74168"/>
                    <a:pt x="1778" y="74168"/>
                    <a:pt x="3556" y="74168"/>
                  </a:cubicBezTo>
                  <a:cubicBezTo>
                    <a:pt x="3556" y="50165"/>
                    <a:pt x="3556" y="24003"/>
                    <a:pt x="3556" y="0"/>
                  </a:cubicBezTo>
                  <a:cubicBezTo>
                    <a:pt x="1778" y="0"/>
                    <a:pt x="177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0" name="Group 332">
            <a:extLst>
              <a:ext uri="{FF2B5EF4-FFF2-40B4-BE49-F238E27FC236}">
                <a16:creationId xmlns:a16="http://schemas.microsoft.com/office/drawing/2014/main" id="{269FBE4E-EC12-25A9-AD6E-D49A22C33496}"/>
              </a:ext>
            </a:extLst>
          </p:cNvPr>
          <p:cNvGrpSpPr/>
          <p:nvPr/>
        </p:nvGrpSpPr>
        <p:grpSpPr>
          <a:xfrm>
            <a:off x="17358300" y="9256680"/>
            <a:ext cx="28620" cy="28620"/>
            <a:chOff x="0" y="0"/>
            <a:chExt cx="38160" cy="38160"/>
          </a:xfrm>
        </p:grpSpPr>
        <p:sp>
          <p:nvSpPr>
            <p:cNvPr id="191" name="Freeform 333">
              <a:extLst>
                <a:ext uri="{FF2B5EF4-FFF2-40B4-BE49-F238E27FC236}">
                  <a16:creationId xmlns:a16="http://schemas.microsoft.com/office/drawing/2014/main" id="{E08AA135-01BA-0FF7-06C6-14ABE9C7DEDD}"/>
                </a:ext>
              </a:extLst>
            </p:cNvPr>
            <p:cNvSpPr/>
            <p:nvPr/>
          </p:nvSpPr>
          <p:spPr>
            <a:xfrm>
              <a:off x="0" y="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0066" y="0"/>
                  </a:moveTo>
                  <a:cubicBezTo>
                    <a:pt x="8001" y="0"/>
                    <a:pt x="0" y="5969"/>
                    <a:pt x="0" y="18034"/>
                  </a:cubicBezTo>
                  <a:cubicBezTo>
                    <a:pt x="0" y="30099"/>
                    <a:pt x="5969" y="38100"/>
                    <a:pt x="18034" y="38100"/>
                  </a:cubicBezTo>
                  <a:cubicBezTo>
                    <a:pt x="30099" y="38100"/>
                    <a:pt x="36195" y="32131"/>
                    <a:pt x="38100" y="20066"/>
                  </a:cubicBezTo>
                  <a:cubicBezTo>
                    <a:pt x="38100" y="8001"/>
                    <a:pt x="30099" y="2032"/>
                    <a:pt x="20066" y="0"/>
                  </a:cubicBezTo>
                  <a:close/>
                  <a:moveTo>
                    <a:pt x="18034" y="38100"/>
                  </a:moveTo>
                  <a:cubicBezTo>
                    <a:pt x="12065" y="30099"/>
                    <a:pt x="4064" y="24130"/>
                    <a:pt x="5969" y="18034"/>
                  </a:cubicBezTo>
                  <a:cubicBezTo>
                    <a:pt x="5969" y="13970"/>
                    <a:pt x="13970" y="5969"/>
                    <a:pt x="20066" y="5969"/>
                  </a:cubicBezTo>
                  <a:cubicBezTo>
                    <a:pt x="24130" y="5969"/>
                    <a:pt x="32131" y="16002"/>
                    <a:pt x="32131" y="20066"/>
                  </a:cubicBezTo>
                  <a:cubicBezTo>
                    <a:pt x="32131" y="24130"/>
                    <a:pt x="24130" y="30099"/>
                    <a:pt x="18034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2" name="Group 334">
            <a:extLst>
              <a:ext uri="{FF2B5EF4-FFF2-40B4-BE49-F238E27FC236}">
                <a16:creationId xmlns:a16="http://schemas.microsoft.com/office/drawing/2014/main" id="{7568455C-6271-9786-8230-E2BC99E6B751}"/>
              </a:ext>
            </a:extLst>
          </p:cNvPr>
          <p:cNvGrpSpPr/>
          <p:nvPr/>
        </p:nvGrpSpPr>
        <p:grpSpPr>
          <a:xfrm>
            <a:off x="17710920" y="9256680"/>
            <a:ext cx="29700" cy="28620"/>
            <a:chOff x="0" y="0"/>
            <a:chExt cx="39600" cy="38160"/>
          </a:xfrm>
        </p:grpSpPr>
        <p:sp>
          <p:nvSpPr>
            <p:cNvPr id="193" name="Freeform 335">
              <a:extLst>
                <a:ext uri="{FF2B5EF4-FFF2-40B4-BE49-F238E27FC236}">
                  <a16:creationId xmlns:a16="http://schemas.microsoft.com/office/drawing/2014/main" id="{431BA302-5D4A-796B-494F-C6722D5823E3}"/>
                </a:ext>
              </a:extLst>
            </p:cNvPr>
            <p:cNvSpPr/>
            <p:nvPr/>
          </p:nvSpPr>
          <p:spPr>
            <a:xfrm>
              <a:off x="0" y="0"/>
              <a:ext cx="39624" cy="38100"/>
            </a:xfrm>
            <a:custGeom>
              <a:avLst/>
              <a:gdLst/>
              <a:ahLst/>
              <a:cxnLst/>
              <a:rect l="l" t="t" r="r" b="b"/>
              <a:pathLst>
                <a:path w="39624" h="38100">
                  <a:moveTo>
                    <a:pt x="13843" y="38100"/>
                  </a:moveTo>
                  <a:cubicBezTo>
                    <a:pt x="31623" y="38100"/>
                    <a:pt x="37592" y="32131"/>
                    <a:pt x="39624" y="20066"/>
                  </a:cubicBezTo>
                  <a:cubicBezTo>
                    <a:pt x="39624" y="8001"/>
                    <a:pt x="31623" y="0"/>
                    <a:pt x="19812" y="0"/>
                  </a:cubicBezTo>
                  <a:cubicBezTo>
                    <a:pt x="9906" y="0"/>
                    <a:pt x="0" y="8001"/>
                    <a:pt x="2032" y="18034"/>
                  </a:cubicBezTo>
                  <a:cubicBezTo>
                    <a:pt x="2032" y="26035"/>
                    <a:pt x="9906" y="34163"/>
                    <a:pt x="13970" y="38100"/>
                  </a:cubicBezTo>
                  <a:close/>
                  <a:moveTo>
                    <a:pt x="19939" y="0"/>
                  </a:moveTo>
                  <a:cubicBezTo>
                    <a:pt x="25908" y="10033"/>
                    <a:pt x="33782" y="14097"/>
                    <a:pt x="33782" y="20066"/>
                  </a:cubicBezTo>
                  <a:cubicBezTo>
                    <a:pt x="31750" y="24130"/>
                    <a:pt x="25908" y="32131"/>
                    <a:pt x="19939" y="32131"/>
                  </a:cubicBezTo>
                  <a:cubicBezTo>
                    <a:pt x="16002" y="32131"/>
                    <a:pt x="8001" y="24130"/>
                    <a:pt x="8001" y="20066"/>
                  </a:cubicBezTo>
                  <a:cubicBezTo>
                    <a:pt x="8001" y="14097"/>
                    <a:pt x="13970" y="10033"/>
                    <a:pt x="1993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4" name="Group 336">
            <a:extLst>
              <a:ext uri="{FF2B5EF4-FFF2-40B4-BE49-F238E27FC236}">
                <a16:creationId xmlns:a16="http://schemas.microsoft.com/office/drawing/2014/main" id="{8429562E-C5FA-3C4F-C64E-325A94095E45}"/>
              </a:ext>
            </a:extLst>
          </p:cNvPr>
          <p:cNvGrpSpPr/>
          <p:nvPr/>
        </p:nvGrpSpPr>
        <p:grpSpPr>
          <a:xfrm>
            <a:off x="14374800" y="10093680"/>
            <a:ext cx="49140" cy="46440"/>
            <a:chOff x="0" y="0"/>
            <a:chExt cx="65520" cy="61920"/>
          </a:xfrm>
        </p:grpSpPr>
        <p:sp>
          <p:nvSpPr>
            <p:cNvPr id="195" name="Freeform 337">
              <a:extLst>
                <a:ext uri="{FF2B5EF4-FFF2-40B4-BE49-F238E27FC236}">
                  <a16:creationId xmlns:a16="http://schemas.microsoft.com/office/drawing/2014/main" id="{E0E0CD01-3135-25AC-BB52-837C93940D0F}"/>
                </a:ext>
              </a:extLst>
            </p:cNvPr>
            <p:cNvSpPr/>
            <p:nvPr/>
          </p:nvSpPr>
          <p:spPr>
            <a:xfrm>
              <a:off x="0" y="0"/>
              <a:ext cx="65532" cy="61976"/>
            </a:xfrm>
            <a:custGeom>
              <a:avLst/>
              <a:gdLst/>
              <a:ahLst/>
              <a:cxnLst/>
              <a:rect l="l" t="t" r="r" b="b"/>
              <a:pathLst>
                <a:path w="65532" h="61976">
                  <a:moveTo>
                    <a:pt x="31750" y="0"/>
                  </a:moveTo>
                  <a:cubicBezTo>
                    <a:pt x="17907" y="0"/>
                    <a:pt x="0" y="16002"/>
                    <a:pt x="0" y="29972"/>
                  </a:cubicBezTo>
                  <a:cubicBezTo>
                    <a:pt x="0" y="43942"/>
                    <a:pt x="17907" y="61976"/>
                    <a:pt x="31750" y="61976"/>
                  </a:cubicBezTo>
                  <a:cubicBezTo>
                    <a:pt x="47625" y="61976"/>
                    <a:pt x="65532" y="45974"/>
                    <a:pt x="65532" y="32004"/>
                  </a:cubicBezTo>
                  <a:cubicBezTo>
                    <a:pt x="65532" y="16002"/>
                    <a:pt x="47625" y="0"/>
                    <a:pt x="31750" y="0"/>
                  </a:cubicBezTo>
                  <a:close/>
                  <a:moveTo>
                    <a:pt x="13843" y="25908"/>
                  </a:moveTo>
                  <a:cubicBezTo>
                    <a:pt x="17780" y="21971"/>
                    <a:pt x="23749" y="13970"/>
                    <a:pt x="31750" y="11938"/>
                  </a:cubicBezTo>
                  <a:cubicBezTo>
                    <a:pt x="43688" y="9906"/>
                    <a:pt x="51562" y="17907"/>
                    <a:pt x="51562" y="31877"/>
                  </a:cubicBezTo>
                  <a:cubicBezTo>
                    <a:pt x="51562" y="43815"/>
                    <a:pt x="45593" y="49911"/>
                    <a:pt x="33655" y="49911"/>
                  </a:cubicBezTo>
                  <a:cubicBezTo>
                    <a:pt x="19812" y="49911"/>
                    <a:pt x="13843" y="43942"/>
                    <a:pt x="13843" y="259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6" name="Group 338">
            <a:extLst>
              <a:ext uri="{FF2B5EF4-FFF2-40B4-BE49-F238E27FC236}">
                <a16:creationId xmlns:a16="http://schemas.microsoft.com/office/drawing/2014/main" id="{1A5E2A41-C971-EBA6-DE15-9E76AD43D1AD}"/>
              </a:ext>
            </a:extLst>
          </p:cNvPr>
          <p:cNvGrpSpPr/>
          <p:nvPr/>
        </p:nvGrpSpPr>
        <p:grpSpPr>
          <a:xfrm>
            <a:off x="14374800" y="9750780"/>
            <a:ext cx="49140" cy="48060"/>
            <a:chOff x="0" y="0"/>
            <a:chExt cx="65520" cy="64080"/>
          </a:xfrm>
        </p:grpSpPr>
        <p:sp>
          <p:nvSpPr>
            <p:cNvPr id="197" name="Freeform 339">
              <a:extLst>
                <a:ext uri="{FF2B5EF4-FFF2-40B4-BE49-F238E27FC236}">
                  <a16:creationId xmlns:a16="http://schemas.microsoft.com/office/drawing/2014/main" id="{A855520F-A883-9967-266C-E54711144070}"/>
                </a:ext>
              </a:extLst>
            </p:cNvPr>
            <p:cNvSpPr/>
            <p:nvPr/>
          </p:nvSpPr>
          <p:spPr>
            <a:xfrm>
              <a:off x="0" y="0"/>
              <a:ext cx="65532" cy="64135"/>
            </a:xfrm>
            <a:custGeom>
              <a:avLst/>
              <a:gdLst/>
              <a:ahLst/>
              <a:cxnLst/>
              <a:rect l="l" t="t" r="r" b="b"/>
              <a:pathLst>
                <a:path w="65532" h="64135">
                  <a:moveTo>
                    <a:pt x="33782" y="64135"/>
                  </a:moveTo>
                  <a:cubicBezTo>
                    <a:pt x="45720" y="64135"/>
                    <a:pt x="65532" y="44069"/>
                    <a:pt x="65532" y="32131"/>
                  </a:cubicBezTo>
                  <a:cubicBezTo>
                    <a:pt x="65532" y="18034"/>
                    <a:pt x="47625" y="0"/>
                    <a:pt x="31750" y="0"/>
                  </a:cubicBezTo>
                  <a:cubicBezTo>
                    <a:pt x="17907" y="0"/>
                    <a:pt x="0" y="20066"/>
                    <a:pt x="0" y="32004"/>
                  </a:cubicBezTo>
                  <a:cubicBezTo>
                    <a:pt x="0" y="45974"/>
                    <a:pt x="19812" y="64008"/>
                    <a:pt x="33782" y="64008"/>
                  </a:cubicBezTo>
                  <a:close/>
                  <a:moveTo>
                    <a:pt x="27813" y="12065"/>
                  </a:moveTo>
                  <a:cubicBezTo>
                    <a:pt x="45720" y="12065"/>
                    <a:pt x="51689" y="20066"/>
                    <a:pt x="51689" y="32131"/>
                  </a:cubicBezTo>
                  <a:cubicBezTo>
                    <a:pt x="51689" y="44196"/>
                    <a:pt x="43688" y="50038"/>
                    <a:pt x="33782" y="50038"/>
                  </a:cubicBezTo>
                  <a:cubicBezTo>
                    <a:pt x="19939" y="50038"/>
                    <a:pt x="11938" y="44069"/>
                    <a:pt x="13970" y="29972"/>
                  </a:cubicBezTo>
                  <a:cubicBezTo>
                    <a:pt x="16002" y="21971"/>
                    <a:pt x="23876" y="16002"/>
                    <a:pt x="27813" y="119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8" name="Group 340">
            <a:extLst>
              <a:ext uri="{FF2B5EF4-FFF2-40B4-BE49-F238E27FC236}">
                <a16:creationId xmlns:a16="http://schemas.microsoft.com/office/drawing/2014/main" id="{DFB50254-A946-AF46-5CF4-1FC6EA3EA1DE}"/>
              </a:ext>
            </a:extLst>
          </p:cNvPr>
          <p:cNvGrpSpPr/>
          <p:nvPr/>
        </p:nvGrpSpPr>
        <p:grpSpPr>
          <a:xfrm>
            <a:off x="17361540" y="9261000"/>
            <a:ext cx="21600" cy="23760"/>
            <a:chOff x="0" y="0"/>
            <a:chExt cx="28800" cy="31680"/>
          </a:xfrm>
        </p:grpSpPr>
        <p:sp>
          <p:nvSpPr>
            <p:cNvPr id="199" name="Freeform 341">
              <a:extLst>
                <a:ext uri="{FF2B5EF4-FFF2-40B4-BE49-F238E27FC236}">
                  <a16:creationId xmlns:a16="http://schemas.microsoft.com/office/drawing/2014/main" id="{06C4AAA8-BC6C-68E1-43B6-EBD64CB88301}"/>
                </a:ext>
              </a:extLst>
            </p:cNvPr>
            <p:cNvSpPr/>
            <p:nvPr/>
          </p:nvSpPr>
          <p:spPr>
            <a:xfrm>
              <a:off x="0" y="0"/>
              <a:ext cx="28702" cy="31750"/>
            </a:xfrm>
            <a:custGeom>
              <a:avLst/>
              <a:gdLst/>
              <a:ahLst/>
              <a:cxnLst/>
              <a:rect l="l" t="t" r="r" b="b"/>
              <a:pathLst>
                <a:path w="28702" h="31750">
                  <a:moveTo>
                    <a:pt x="14351" y="31623"/>
                  </a:moveTo>
                  <a:cubicBezTo>
                    <a:pt x="20574" y="23749"/>
                    <a:pt x="28702" y="17780"/>
                    <a:pt x="28702" y="13843"/>
                  </a:cubicBezTo>
                  <a:cubicBezTo>
                    <a:pt x="28702" y="9906"/>
                    <a:pt x="20574" y="0"/>
                    <a:pt x="16510" y="0"/>
                  </a:cubicBezTo>
                  <a:cubicBezTo>
                    <a:pt x="10287" y="0"/>
                    <a:pt x="2032" y="7874"/>
                    <a:pt x="2032" y="11938"/>
                  </a:cubicBezTo>
                  <a:cubicBezTo>
                    <a:pt x="0" y="17907"/>
                    <a:pt x="8255" y="23876"/>
                    <a:pt x="14351" y="317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0" name="Group 342">
            <a:extLst>
              <a:ext uri="{FF2B5EF4-FFF2-40B4-BE49-F238E27FC236}">
                <a16:creationId xmlns:a16="http://schemas.microsoft.com/office/drawing/2014/main" id="{5EF55157-8FFA-3190-4478-7207630472B7}"/>
              </a:ext>
            </a:extLst>
          </p:cNvPr>
          <p:cNvGrpSpPr/>
          <p:nvPr/>
        </p:nvGrpSpPr>
        <p:grpSpPr>
          <a:xfrm>
            <a:off x="17717940" y="9256680"/>
            <a:ext cx="19440" cy="23760"/>
            <a:chOff x="0" y="0"/>
            <a:chExt cx="25920" cy="31680"/>
          </a:xfrm>
        </p:grpSpPr>
        <p:sp>
          <p:nvSpPr>
            <p:cNvPr id="201" name="Freeform 343">
              <a:extLst>
                <a:ext uri="{FF2B5EF4-FFF2-40B4-BE49-F238E27FC236}">
                  <a16:creationId xmlns:a16="http://schemas.microsoft.com/office/drawing/2014/main" id="{A8E6F98F-876F-0E7C-B231-F10DB85B4287}"/>
                </a:ext>
              </a:extLst>
            </p:cNvPr>
            <p:cNvSpPr/>
            <p:nvPr/>
          </p:nvSpPr>
          <p:spPr>
            <a:xfrm>
              <a:off x="0" y="0"/>
              <a:ext cx="25908" cy="31750"/>
            </a:xfrm>
            <a:custGeom>
              <a:avLst/>
              <a:gdLst/>
              <a:ahLst/>
              <a:cxnLst/>
              <a:rect l="l" t="t" r="r" b="b"/>
              <a:pathLst>
                <a:path w="25908" h="31750">
                  <a:moveTo>
                    <a:pt x="11938" y="0"/>
                  </a:moveTo>
                  <a:cubicBezTo>
                    <a:pt x="5969" y="9906"/>
                    <a:pt x="0" y="13843"/>
                    <a:pt x="0" y="19812"/>
                  </a:cubicBezTo>
                  <a:cubicBezTo>
                    <a:pt x="0" y="23749"/>
                    <a:pt x="8001" y="31750"/>
                    <a:pt x="11938" y="31750"/>
                  </a:cubicBezTo>
                  <a:cubicBezTo>
                    <a:pt x="17907" y="31750"/>
                    <a:pt x="23876" y="23876"/>
                    <a:pt x="25908" y="19812"/>
                  </a:cubicBezTo>
                  <a:cubicBezTo>
                    <a:pt x="25908" y="13843"/>
                    <a:pt x="17907" y="9906"/>
                    <a:pt x="1193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2" name="Group 344">
            <a:extLst>
              <a:ext uri="{FF2B5EF4-FFF2-40B4-BE49-F238E27FC236}">
                <a16:creationId xmlns:a16="http://schemas.microsoft.com/office/drawing/2014/main" id="{321494AA-9466-32F8-4F06-A69D035C97C3}"/>
              </a:ext>
            </a:extLst>
          </p:cNvPr>
          <p:cNvGrpSpPr/>
          <p:nvPr/>
        </p:nvGrpSpPr>
        <p:grpSpPr>
          <a:xfrm>
            <a:off x="14385600" y="10101240"/>
            <a:ext cx="28620" cy="29700"/>
            <a:chOff x="0" y="0"/>
            <a:chExt cx="38160" cy="39600"/>
          </a:xfrm>
        </p:grpSpPr>
        <p:sp>
          <p:nvSpPr>
            <p:cNvPr id="203" name="Freeform 345">
              <a:extLst>
                <a:ext uri="{FF2B5EF4-FFF2-40B4-BE49-F238E27FC236}">
                  <a16:creationId xmlns:a16="http://schemas.microsoft.com/office/drawing/2014/main" id="{CDEC0A96-993D-2A46-5B5C-2BFCB8661EA4}"/>
                </a:ext>
              </a:extLst>
            </p:cNvPr>
            <p:cNvSpPr/>
            <p:nvPr/>
          </p:nvSpPr>
          <p:spPr>
            <a:xfrm>
              <a:off x="0" y="0"/>
              <a:ext cx="38100" cy="39624"/>
            </a:xfrm>
            <a:custGeom>
              <a:avLst/>
              <a:gdLst/>
              <a:ahLst/>
              <a:cxnLst/>
              <a:rect l="l" t="t" r="r" b="b"/>
              <a:pathLst>
                <a:path w="38100" h="39624">
                  <a:moveTo>
                    <a:pt x="0" y="15875"/>
                  </a:moveTo>
                  <a:cubicBezTo>
                    <a:pt x="0" y="33655"/>
                    <a:pt x="5969" y="39624"/>
                    <a:pt x="20066" y="39624"/>
                  </a:cubicBezTo>
                  <a:cubicBezTo>
                    <a:pt x="32131" y="39624"/>
                    <a:pt x="38100" y="33655"/>
                    <a:pt x="38100" y="21844"/>
                  </a:cubicBezTo>
                  <a:cubicBezTo>
                    <a:pt x="38100" y="7874"/>
                    <a:pt x="30099" y="0"/>
                    <a:pt x="18034" y="2032"/>
                  </a:cubicBezTo>
                  <a:cubicBezTo>
                    <a:pt x="10033" y="3937"/>
                    <a:pt x="4064" y="11938"/>
                    <a:pt x="0" y="15875"/>
                  </a:cubicBezTo>
                  <a:close/>
                  <a:moveTo>
                    <a:pt x="20066" y="2032"/>
                  </a:moveTo>
                  <a:cubicBezTo>
                    <a:pt x="26035" y="9906"/>
                    <a:pt x="34163" y="15875"/>
                    <a:pt x="34163" y="19812"/>
                  </a:cubicBezTo>
                  <a:cubicBezTo>
                    <a:pt x="32131" y="25781"/>
                    <a:pt x="24130" y="31750"/>
                    <a:pt x="20066" y="35687"/>
                  </a:cubicBezTo>
                  <a:cubicBezTo>
                    <a:pt x="14097" y="31623"/>
                    <a:pt x="8001" y="25781"/>
                    <a:pt x="5969" y="19812"/>
                  </a:cubicBezTo>
                  <a:cubicBezTo>
                    <a:pt x="5969" y="15875"/>
                    <a:pt x="12065" y="9906"/>
                    <a:pt x="20066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4" name="Group 346">
            <a:extLst>
              <a:ext uri="{FF2B5EF4-FFF2-40B4-BE49-F238E27FC236}">
                <a16:creationId xmlns:a16="http://schemas.microsoft.com/office/drawing/2014/main" id="{59C310AB-214F-6F68-4469-5E7F05946B94}"/>
              </a:ext>
            </a:extLst>
          </p:cNvPr>
          <p:cNvGrpSpPr/>
          <p:nvPr/>
        </p:nvGrpSpPr>
        <p:grpSpPr>
          <a:xfrm>
            <a:off x="14384520" y="9759420"/>
            <a:ext cx="30240" cy="28620"/>
            <a:chOff x="0" y="0"/>
            <a:chExt cx="40320" cy="38160"/>
          </a:xfrm>
        </p:grpSpPr>
        <p:sp>
          <p:nvSpPr>
            <p:cNvPr id="205" name="Freeform 347">
              <a:extLst>
                <a:ext uri="{FF2B5EF4-FFF2-40B4-BE49-F238E27FC236}">
                  <a16:creationId xmlns:a16="http://schemas.microsoft.com/office/drawing/2014/main" id="{2767A4D4-43B8-28A5-3F4A-6170CBA755C5}"/>
                </a:ext>
              </a:extLst>
            </p:cNvPr>
            <p:cNvSpPr/>
            <p:nvPr/>
          </p:nvSpPr>
          <p:spPr>
            <a:xfrm>
              <a:off x="0" y="0"/>
              <a:ext cx="40386" cy="38100"/>
            </a:xfrm>
            <a:custGeom>
              <a:avLst/>
              <a:gdLst/>
              <a:ahLst/>
              <a:cxnLst/>
              <a:rect l="l" t="t" r="r" b="b"/>
              <a:pathLst>
                <a:path w="40386" h="38100">
                  <a:moveTo>
                    <a:pt x="16129" y="0"/>
                  </a:moveTo>
                  <a:cubicBezTo>
                    <a:pt x="12065" y="4064"/>
                    <a:pt x="4064" y="10033"/>
                    <a:pt x="2032" y="18034"/>
                  </a:cubicBezTo>
                  <a:cubicBezTo>
                    <a:pt x="0" y="32131"/>
                    <a:pt x="8001" y="38100"/>
                    <a:pt x="22225" y="38100"/>
                  </a:cubicBezTo>
                  <a:cubicBezTo>
                    <a:pt x="32258" y="38100"/>
                    <a:pt x="40386" y="32131"/>
                    <a:pt x="40386" y="20066"/>
                  </a:cubicBezTo>
                  <a:cubicBezTo>
                    <a:pt x="40386" y="8001"/>
                    <a:pt x="34290" y="0"/>
                    <a:pt x="16129" y="0"/>
                  </a:cubicBezTo>
                  <a:close/>
                  <a:moveTo>
                    <a:pt x="20193" y="38100"/>
                  </a:moveTo>
                  <a:cubicBezTo>
                    <a:pt x="14097" y="30099"/>
                    <a:pt x="8001" y="24130"/>
                    <a:pt x="8001" y="20066"/>
                  </a:cubicBezTo>
                  <a:cubicBezTo>
                    <a:pt x="8001" y="14097"/>
                    <a:pt x="16129" y="5969"/>
                    <a:pt x="22225" y="5969"/>
                  </a:cubicBezTo>
                  <a:cubicBezTo>
                    <a:pt x="26289" y="5969"/>
                    <a:pt x="36322" y="13970"/>
                    <a:pt x="36322" y="18034"/>
                  </a:cubicBezTo>
                  <a:cubicBezTo>
                    <a:pt x="34290" y="24003"/>
                    <a:pt x="28321" y="30099"/>
                    <a:pt x="20193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6" name="Group 348">
            <a:extLst>
              <a:ext uri="{FF2B5EF4-FFF2-40B4-BE49-F238E27FC236}">
                <a16:creationId xmlns:a16="http://schemas.microsoft.com/office/drawing/2014/main" id="{D484F422-A057-C77C-82D5-F1CAE51001A1}"/>
              </a:ext>
            </a:extLst>
          </p:cNvPr>
          <p:cNvGrpSpPr/>
          <p:nvPr/>
        </p:nvGrpSpPr>
        <p:grpSpPr>
          <a:xfrm>
            <a:off x="14389920" y="10102320"/>
            <a:ext cx="21060" cy="25920"/>
            <a:chOff x="0" y="0"/>
            <a:chExt cx="28080" cy="34560"/>
          </a:xfrm>
        </p:grpSpPr>
        <p:sp>
          <p:nvSpPr>
            <p:cNvPr id="207" name="Freeform 349">
              <a:extLst>
                <a:ext uri="{FF2B5EF4-FFF2-40B4-BE49-F238E27FC236}">
                  <a16:creationId xmlns:a16="http://schemas.microsoft.com/office/drawing/2014/main" id="{5F515E1A-A249-9DB6-3545-99EFC83BEF2C}"/>
                </a:ext>
              </a:extLst>
            </p:cNvPr>
            <p:cNvSpPr/>
            <p:nvPr/>
          </p:nvSpPr>
          <p:spPr>
            <a:xfrm>
              <a:off x="0" y="0"/>
              <a:ext cx="28194" cy="34544"/>
            </a:xfrm>
            <a:custGeom>
              <a:avLst/>
              <a:gdLst/>
              <a:ahLst/>
              <a:cxnLst/>
              <a:rect l="l" t="t" r="r" b="b"/>
              <a:pathLst>
                <a:path w="28194" h="34544">
                  <a:moveTo>
                    <a:pt x="14097" y="0"/>
                  </a:moveTo>
                  <a:cubicBezTo>
                    <a:pt x="5969" y="8128"/>
                    <a:pt x="0" y="14224"/>
                    <a:pt x="0" y="18288"/>
                  </a:cubicBezTo>
                  <a:cubicBezTo>
                    <a:pt x="2032" y="24384"/>
                    <a:pt x="8001" y="30480"/>
                    <a:pt x="14097" y="34544"/>
                  </a:cubicBezTo>
                  <a:cubicBezTo>
                    <a:pt x="18161" y="30480"/>
                    <a:pt x="26162" y="24384"/>
                    <a:pt x="28194" y="18288"/>
                  </a:cubicBezTo>
                  <a:cubicBezTo>
                    <a:pt x="28194" y="14224"/>
                    <a:pt x="20193" y="8128"/>
                    <a:pt x="140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8" name="Group 350">
            <a:extLst>
              <a:ext uri="{FF2B5EF4-FFF2-40B4-BE49-F238E27FC236}">
                <a16:creationId xmlns:a16="http://schemas.microsoft.com/office/drawing/2014/main" id="{DE3BB72F-D9B7-4A78-F50C-9287A0DB0002}"/>
              </a:ext>
            </a:extLst>
          </p:cNvPr>
          <p:cNvGrpSpPr/>
          <p:nvPr/>
        </p:nvGrpSpPr>
        <p:grpSpPr>
          <a:xfrm>
            <a:off x="14389920" y="9763740"/>
            <a:ext cx="21060" cy="23760"/>
            <a:chOff x="0" y="0"/>
            <a:chExt cx="28080" cy="31680"/>
          </a:xfrm>
        </p:grpSpPr>
        <p:sp>
          <p:nvSpPr>
            <p:cNvPr id="209" name="Freeform 351">
              <a:extLst>
                <a:ext uri="{FF2B5EF4-FFF2-40B4-BE49-F238E27FC236}">
                  <a16:creationId xmlns:a16="http://schemas.microsoft.com/office/drawing/2014/main" id="{F00426D5-EADE-AB03-F040-35D158026F4C}"/>
                </a:ext>
              </a:extLst>
            </p:cNvPr>
            <p:cNvSpPr/>
            <p:nvPr/>
          </p:nvSpPr>
          <p:spPr>
            <a:xfrm>
              <a:off x="0" y="0"/>
              <a:ext cx="28067" cy="31623"/>
            </a:xfrm>
            <a:custGeom>
              <a:avLst/>
              <a:gdLst/>
              <a:ahLst/>
              <a:cxnLst/>
              <a:rect l="l" t="t" r="r" b="b"/>
              <a:pathLst>
                <a:path w="28067" h="31623">
                  <a:moveTo>
                    <a:pt x="12065" y="31623"/>
                  </a:moveTo>
                  <a:cubicBezTo>
                    <a:pt x="20066" y="23749"/>
                    <a:pt x="26035" y="17780"/>
                    <a:pt x="28067" y="11938"/>
                  </a:cubicBezTo>
                  <a:cubicBezTo>
                    <a:pt x="28067" y="7874"/>
                    <a:pt x="18034" y="0"/>
                    <a:pt x="14097" y="0"/>
                  </a:cubicBezTo>
                  <a:cubicBezTo>
                    <a:pt x="8001" y="0"/>
                    <a:pt x="0" y="7874"/>
                    <a:pt x="0" y="13843"/>
                  </a:cubicBezTo>
                  <a:cubicBezTo>
                    <a:pt x="0" y="17780"/>
                    <a:pt x="5969" y="23749"/>
                    <a:pt x="12065" y="3162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0" name="Group 100">
            <a:extLst>
              <a:ext uri="{FF2B5EF4-FFF2-40B4-BE49-F238E27FC236}">
                <a16:creationId xmlns:a16="http://schemas.microsoft.com/office/drawing/2014/main" id="{3D8DDE2F-7597-CD78-39F4-219400D227CD}"/>
              </a:ext>
            </a:extLst>
          </p:cNvPr>
          <p:cNvGrpSpPr/>
          <p:nvPr/>
        </p:nvGrpSpPr>
        <p:grpSpPr>
          <a:xfrm>
            <a:off x="11620800" y="313194"/>
            <a:ext cx="6218640" cy="723060"/>
            <a:chOff x="0" y="0"/>
            <a:chExt cx="8291520" cy="964080"/>
          </a:xfrm>
        </p:grpSpPr>
        <p:sp>
          <p:nvSpPr>
            <p:cNvPr id="211" name="Freeform 101">
              <a:extLst>
                <a:ext uri="{FF2B5EF4-FFF2-40B4-BE49-F238E27FC236}">
                  <a16:creationId xmlns:a16="http://schemas.microsoft.com/office/drawing/2014/main" id="{66F09F68-5A55-4647-EEE3-4FDEBEC86846}"/>
                </a:ext>
              </a:extLst>
            </p:cNvPr>
            <p:cNvSpPr/>
            <p:nvPr/>
          </p:nvSpPr>
          <p:spPr>
            <a:xfrm>
              <a:off x="0" y="0"/>
              <a:ext cx="8291576" cy="964057"/>
            </a:xfrm>
            <a:custGeom>
              <a:avLst/>
              <a:gdLst/>
              <a:ahLst/>
              <a:cxnLst/>
              <a:rect l="l" t="t" r="r" b="b"/>
              <a:pathLst>
                <a:path w="8291576" h="964057">
                  <a:moveTo>
                    <a:pt x="8291576" y="0"/>
                  </a:moveTo>
                  <a:lnTo>
                    <a:pt x="0" y="0"/>
                  </a:lnTo>
                  <a:lnTo>
                    <a:pt x="0" y="964057"/>
                  </a:lnTo>
                  <a:lnTo>
                    <a:pt x="8291576" y="964057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212" name="Group 102">
            <a:extLst>
              <a:ext uri="{FF2B5EF4-FFF2-40B4-BE49-F238E27FC236}">
                <a16:creationId xmlns:a16="http://schemas.microsoft.com/office/drawing/2014/main" id="{499B7103-89EC-DB76-CA19-9460437113D5}"/>
              </a:ext>
            </a:extLst>
          </p:cNvPr>
          <p:cNvGrpSpPr/>
          <p:nvPr/>
        </p:nvGrpSpPr>
        <p:grpSpPr>
          <a:xfrm>
            <a:off x="17525160" y="313194"/>
            <a:ext cx="260820" cy="723060"/>
            <a:chOff x="0" y="0"/>
            <a:chExt cx="347760" cy="964080"/>
          </a:xfrm>
        </p:grpSpPr>
        <p:sp>
          <p:nvSpPr>
            <p:cNvPr id="213" name="Freeform 103">
              <a:extLst>
                <a:ext uri="{FF2B5EF4-FFF2-40B4-BE49-F238E27FC236}">
                  <a16:creationId xmlns:a16="http://schemas.microsoft.com/office/drawing/2014/main" id="{9460ABCD-E7BE-41B6-B831-C12AA46B31E8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4" name="Group 104">
            <a:extLst>
              <a:ext uri="{FF2B5EF4-FFF2-40B4-BE49-F238E27FC236}">
                <a16:creationId xmlns:a16="http://schemas.microsoft.com/office/drawing/2014/main" id="{91467BBB-AC3E-B3F6-00D9-35FF6E67D783}"/>
              </a:ext>
            </a:extLst>
          </p:cNvPr>
          <p:cNvGrpSpPr/>
          <p:nvPr/>
        </p:nvGrpSpPr>
        <p:grpSpPr>
          <a:xfrm rot="5400000">
            <a:off x="17432820" y="499494"/>
            <a:ext cx="935820" cy="349920"/>
            <a:chOff x="0" y="0"/>
            <a:chExt cx="1247760" cy="466560"/>
          </a:xfrm>
        </p:grpSpPr>
        <p:sp>
          <p:nvSpPr>
            <p:cNvPr id="215" name="Freeform 105">
              <a:extLst>
                <a:ext uri="{FF2B5EF4-FFF2-40B4-BE49-F238E27FC236}">
                  <a16:creationId xmlns:a16="http://schemas.microsoft.com/office/drawing/2014/main" id="{2CD86B72-9C20-1E82-F8B6-F8E0720F34CE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16" name="Group 106">
            <a:extLst>
              <a:ext uri="{FF2B5EF4-FFF2-40B4-BE49-F238E27FC236}">
                <a16:creationId xmlns:a16="http://schemas.microsoft.com/office/drawing/2014/main" id="{48022830-31BC-E2A1-59CC-AD7D9DFDA558}"/>
              </a:ext>
            </a:extLst>
          </p:cNvPr>
          <p:cNvGrpSpPr/>
          <p:nvPr/>
        </p:nvGrpSpPr>
        <p:grpSpPr>
          <a:xfrm rot="-10800000">
            <a:off x="11674800" y="313194"/>
            <a:ext cx="260820" cy="723060"/>
            <a:chOff x="0" y="0"/>
            <a:chExt cx="347760" cy="964080"/>
          </a:xfrm>
        </p:grpSpPr>
        <p:sp>
          <p:nvSpPr>
            <p:cNvPr id="217" name="Freeform 107">
              <a:extLst>
                <a:ext uri="{FF2B5EF4-FFF2-40B4-BE49-F238E27FC236}">
                  <a16:creationId xmlns:a16="http://schemas.microsoft.com/office/drawing/2014/main" id="{DBC6BE0E-19DE-6C40-A58F-5FD45CE07D9D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8" name="Group 108">
            <a:extLst>
              <a:ext uri="{FF2B5EF4-FFF2-40B4-BE49-F238E27FC236}">
                <a16:creationId xmlns:a16="http://schemas.microsoft.com/office/drawing/2014/main" id="{36F40507-C179-6CD3-5512-588ABA6FEF02}"/>
              </a:ext>
            </a:extLst>
          </p:cNvPr>
          <p:cNvGrpSpPr/>
          <p:nvPr/>
        </p:nvGrpSpPr>
        <p:grpSpPr>
          <a:xfrm rot="-5400000">
            <a:off x="11091060" y="500034"/>
            <a:ext cx="935820" cy="349920"/>
            <a:chOff x="0" y="0"/>
            <a:chExt cx="1247760" cy="466560"/>
          </a:xfrm>
        </p:grpSpPr>
        <p:sp>
          <p:nvSpPr>
            <p:cNvPr id="219" name="Freeform 109">
              <a:extLst>
                <a:ext uri="{FF2B5EF4-FFF2-40B4-BE49-F238E27FC236}">
                  <a16:creationId xmlns:a16="http://schemas.microsoft.com/office/drawing/2014/main" id="{5AC2E0DC-CAE7-50D4-E6B7-AB7D9D5A0D24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20" name="Group 110">
            <a:extLst>
              <a:ext uri="{FF2B5EF4-FFF2-40B4-BE49-F238E27FC236}">
                <a16:creationId xmlns:a16="http://schemas.microsoft.com/office/drawing/2014/main" id="{F5FD285B-5393-4A85-BDB1-563FDC8342CE}"/>
              </a:ext>
            </a:extLst>
          </p:cNvPr>
          <p:cNvGrpSpPr/>
          <p:nvPr/>
        </p:nvGrpSpPr>
        <p:grpSpPr>
          <a:xfrm>
            <a:off x="12547440" y="240834"/>
            <a:ext cx="857520" cy="867780"/>
            <a:chOff x="0" y="0"/>
            <a:chExt cx="1143360" cy="1157040"/>
          </a:xfrm>
        </p:grpSpPr>
        <p:sp>
          <p:nvSpPr>
            <p:cNvPr id="221" name="Freeform 111">
              <a:extLst>
                <a:ext uri="{FF2B5EF4-FFF2-40B4-BE49-F238E27FC236}">
                  <a16:creationId xmlns:a16="http://schemas.microsoft.com/office/drawing/2014/main" id="{21686C4E-C0EC-136C-6518-1C012C74AA79}"/>
                </a:ext>
              </a:extLst>
            </p:cNvPr>
            <p:cNvSpPr/>
            <p:nvPr/>
          </p:nvSpPr>
          <p:spPr>
            <a:xfrm>
              <a:off x="127" y="127"/>
              <a:ext cx="1143254" cy="1156843"/>
            </a:xfrm>
            <a:custGeom>
              <a:avLst/>
              <a:gdLst/>
              <a:ahLst/>
              <a:cxnLst/>
              <a:rect l="l" t="t" r="r" b="b"/>
              <a:pathLst>
                <a:path w="1143254" h="1156843">
                  <a:moveTo>
                    <a:pt x="122936" y="0"/>
                  </a:moveTo>
                  <a:lnTo>
                    <a:pt x="0" y="120015"/>
                  </a:lnTo>
                  <a:lnTo>
                    <a:pt x="1020318" y="1156843"/>
                  </a:lnTo>
                  <a:lnTo>
                    <a:pt x="1143254" y="1036701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2" name="Group 112">
            <a:extLst>
              <a:ext uri="{FF2B5EF4-FFF2-40B4-BE49-F238E27FC236}">
                <a16:creationId xmlns:a16="http://schemas.microsoft.com/office/drawing/2014/main" id="{E1F2F160-5C8C-ABAB-7674-9408ECC63FC6}"/>
              </a:ext>
            </a:extLst>
          </p:cNvPr>
          <p:cNvGrpSpPr/>
          <p:nvPr/>
        </p:nvGrpSpPr>
        <p:grpSpPr>
          <a:xfrm>
            <a:off x="12542040" y="246234"/>
            <a:ext cx="867780" cy="857520"/>
            <a:chOff x="0" y="0"/>
            <a:chExt cx="1157040" cy="1143360"/>
          </a:xfrm>
        </p:grpSpPr>
        <p:sp>
          <p:nvSpPr>
            <p:cNvPr id="223" name="Freeform 113">
              <a:extLst>
                <a:ext uri="{FF2B5EF4-FFF2-40B4-BE49-F238E27FC236}">
                  <a16:creationId xmlns:a16="http://schemas.microsoft.com/office/drawing/2014/main" id="{3E800F50-65E6-B762-15D0-F989270DDD97}"/>
                </a:ext>
              </a:extLst>
            </p:cNvPr>
            <p:cNvSpPr/>
            <p:nvPr/>
          </p:nvSpPr>
          <p:spPr>
            <a:xfrm>
              <a:off x="127" y="127"/>
              <a:ext cx="1156843" cy="1143254"/>
            </a:xfrm>
            <a:custGeom>
              <a:avLst/>
              <a:gdLst/>
              <a:ahLst/>
              <a:cxnLst/>
              <a:rect l="l" t="t" r="r" b="b"/>
              <a:pathLst>
                <a:path w="1156843" h="1143254">
                  <a:moveTo>
                    <a:pt x="1036701" y="0"/>
                  </a:moveTo>
                  <a:lnTo>
                    <a:pt x="0" y="1023112"/>
                  </a:lnTo>
                  <a:lnTo>
                    <a:pt x="120142" y="1143254"/>
                  </a:lnTo>
                  <a:lnTo>
                    <a:pt x="1156843" y="122936"/>
                  </a:lnTo>
                  <a:lnTo>
                    <a:pt x="1036701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4" name="Group 114">
            <a:extLst>
              <a:ext uri="{FF2B5EF4-FFF2-40B4-BE49-F238E27FC236}">
                <a16:creationId xmlns:a16="http://schemas.microsoft.com/office/drawing/2014/main" id="{4D9491D8-FD26-1A1D-BE93-4EEA1CDE7843}"/>
              </a:ext>
            </a:extLst>
          </p:cNvPr>
          <p:cNvGrpSpPr/>
          <p:nvPr/>
        </p:nvGrpSpPr>
        <p:grpSpPr>
          <a:xfrm>
            <a:off x="12908160" y="129054"/>
            <a:ext cx="136080" cy="1091880"/>
            <a:chOff x="0" y="0"/>
            <a:chExt cx="181440" cy="1455840"/>
          </a:xfrm>
        </p:grpSpPr>
        <p:sp>
          <p:nvSpPr>
            <p:cNvPr id="225" name="Freeform 115">
              <a:extLst>
                <a:ext uri="{FF2B5EF4-FFF2-40B4-BE49-F238E27FC236}">
                  <a16:creationId xmlns:a16="http://schemas.microsoft.com/office/drawing/2014/main" id="{FFE6BF46-837C-FAFA-8B6E-A64F9993DCFA}"/>
                </a:ext>
              </a:extLst>
            </p:cNvPr>
            <p:cNvSpPr/>
            <p:nvPr/>
          </p:nvSpPr>
          <p:spPr>
            <a:xfrm>
              <a:off x="0" y="0"/>
              <a:ext cx="181483" cy="1455801"/>
            </a:xfrm>
            <a:custGeom>
              <a:avLst/>
              <a:gdLst/>
              <a:ahLst/>
              <a:cxnLst/>
              <a:rect l="l" t="t" r="r" b="b"/>
              <a:pathLst>
                <a:path w="181483" h="1455801">
                  <a:moveTo>
                    <a:pt x="11176" y="0"/>
                  </a:moveTo>
                  <a:lnTo>
                    <a:pt x="0" y="1453007"/>
                  </a:lnTo>
                  <a:lnTo>
                    <a:pt x="170307" y="1455801"/>
                  </a:lnTo>
                  <a:lnTo>
                    <a:pt x="181483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6" name="Group 116">
            <a:extLst>
              <a:ext uri="{FF2B5EF4-FFF2-40B4-BE49-F238E27FC236}">
                <a16:creationId xmlns:a16="http://schemas.microsoft.com/office/drawing/2014/main" id="{7BA4326E-EBBB-AA8C-4CEF-70B010261FDE}"/>
              </a:ext>
            </a:extLst>
          </p:cNvPr>
          <p:cNvGrpSpPr/>
          <p:nvPr/>
        </p:nvGrpSpPr>
        <p:grpSpPr>
          <a:xfrm>
            <a:off x="12430260" y="606954"/>
            <a:ext cx="1091880" cy="136080"/>
            <a:chOff x="0" y="0"/>
            <a:chExt cx="1455840" cy="181440"/>
          </a:xfrm>
        </p:grpSpPr>
        <p:sp>
          <p:nvSpPr>
            <p:cNvPr id="227" name="Freeform 117">
              <a:extLst>
                <a:ext uri="{FF2B5EF4-FFF2-40B4-BE49-F238E27FC236}">
                  <a16:creationId xmlns:a16="http://schemas.microsoft.com/office/drawing/2014/main" id="{6BF1ED14-8A35-6515-7DFF-0823E7A387D3}"/>
                </a:ext>
              </a:extLst>
            </p:cNvPr>
            <p:cNvSpPr/>
            <p:nvPr/>
          </p:nvSpPr>
          <p:spPr>
            <a:xfrm>
              <a:off x="0" y="0"/>
              <a:ext cx="1455801" cy="181483"/>
            </a:xfrm>
            <a:custGeom>
              <a:avLst/>
              <a:gdLst/>
              <a:ahLst/>
              <a:cxnLst/>
              <a:rect l="l" t="t" r="r" b="b"/>
              <a:pathLst>
                <a:path w="1455801" h="181483">
                  <a:moveTo>
                    <a:pt x="2794" y="0"/>
                  </a:moveTo>
                  <a:lnTo>
                    <a:pt x="0" y="170307"/>
                  </a:lnTo>
                  <a:lnTo>
                    <a:pt x="1453007" y="181483"/>
                  </a:lnTo>
                  <a:lnTo>
                    <a:pt x="1455801" y="11176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8" name="Group 118">
            <a:extLst>
              <a:ext uri="{FF2B5EF4-FFF2-40B4-BE49-F238E27FC236}">
                <a16:creationId xmlns:a16="http://schemas.microsoft.com/office/drawing/2014/main" id="{FDB1750A-BC52-CB6A-1C7E-29EE60D2FF60}"/>
              </a:ext>
            </a:extLst>
          </p:cNvPr>
          <p:cNvGrpSpPr/>
          <p:nvPr/>
        </p:nvGrpSpPr>
        <p:grpSpPr>
          <a:xfrm>
            <a:off x="12692160" y="390954"/>
            <a:ext cx="568080" cy="568080"/>
            <a:chOff x="0" y="0"/>
            <a:chExt cx="757440" cy="757440"/>
          </a:xfrm>
        </p:grpSpPr>
        <p:sp>
          <p:nvSpPr>
            <p:cNvPr id="229" name="Freeform 119">
              <a:extLst>
                <a:ext uri="{FF2B5EF4-FFF2-40B4-BE49-F238E27FC236}">
                  <a16:creationId xmlns:a16="http://schemas.microsoft.com/office/drawing/2014/main" id="{07326B03-FB70-E5A4-790F-4D9EAA8F26DA}"/>
                </a:ext>
              </a:extLst>
            </p:cNvPr>
            <p:cNvSpPr/>
            <p:nvPr/>
          </p:nvSpPr>
          <p:spPr>
            <a:xfrm>
              <a:off x="0" y="0"/>
              <a:ext cx="757428" cy="757428"/>
            </a:xfrm>
            <a:custGeom>
              <a:avLst/>
              <a:gdLst/>
              <a:ahLst/>
              <a:cxnLst/>
              <a:rect l="l" t="t" r="r" b="b"/>
              <a:pathLst>
                <a:path w="757428" h="757428">
                  <a:moveTo>
                    <a:pt x="377317" y="0"/>
                  </a:moveTo>
                  <a:cubicBezTo>
                    <a:pt x="167640" y="0"/>
                    <a:pt x="0" y="167640"/>
                    <a:pt x="0" y="377317"/>
                  </a:cubicBezTo>
                  <a:cubicBezTo>
                    <a:pt x="0" y="586994"/>
                    <a:pt x="167640" y="757428"/>
                    <a:pt x="377317" y="757428"/>
                  </a:cubicBezTo>
                  <a:cubicBezTo>
                    <a:pt x="586994" y="757428"/>
                    <a:pt x="757428" y="586994"/>
                    <a:pt x="757428" y="377317"/>
                  </a:cubicBezTo>
                  <a:cubicBezTo>
                    <a:pt x="757428" y="167640"/>
                    <a:pt x="586994" y="0"/>
                    <a:pt x="37731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0" name="Group 120">
            <a:extLst>
              <a:ext uri="{FF2B5EF4-FFF2-40B4-BE49-F238E27FC236}">
                <a16:creationId xmlns:a16="http://schemas.microsoft.com/office/drawing/2014/main" id="{E53ACD3E-BC8D-0C8F-5FB4-B206E86E382B}"/>
              </a:ext>
            </a:extLst>
          </p:cNvPr>
          <p:cNvGrpSpPr/>
          <p:nvPr/>
        </p:nvGrpSpPr>
        <p:grpSpPr>
          <a:xfrm>
            <a:off x="12810420" y="509214"/>
            <a:ext cx="331020" cy="331020"/>
            <a:chOff x="0" y="0"/>
            <a:chExt cx="441360" cy="441360"/>
          </a:xfrm>
        </p:grpSpPr>
        <p:sp>
          <p:nvSpPr>
            <p:cNvPr id="231" name="Freeform 121">
              <a:extLst>
                <a:ext uri="{FF2B5EF4-FFF2-40B4-BE49-F238E27FC236}">
                  <a16:creationId xmlns:a16="http://schemas.microsoft.com/office/drawing/2014/main" id="{CB84E51D-2178-2DDA-5158-745C7866726B}"/>
                </a:ext>
              </a:extLst>
            </p:cNvPr>
            <p:cNvSpPr/>
            <p:nvPr/>
          </p:nvSpPr>
          <p:spPr>
            <a:xfrm>
              <a:off x="127" y="127"/>
              <a:ext cx="441198" cy="441198"/>
            </a:xfrm>
            <a:custGeom>
              <a:avLst/>
              <a:gdLst/>
              <a:ahLst/>
              <a:cxnLst/>
              <a:rect l="l" t="t" r="r" b="b"/>
              <a:pathLst>
                <a:path w="441198" h="441198">
                  <a:moveTo>
                    <a:pt x="220599" y="0"/>
                  </a:moveTo>
                  <a:cubicBezTo>
                    <a:pt x="97663" y="0"/>
                    <a:pt x="0" y="97663"/>
                    <a:pt x="0" y="220599"/>
                  </a:cubicBezTo>
                  <a:cubicBezTo>
                    <a:pt x="0" y="343535"/>
                    <a:pt x="97663" y="441198"/>
                    <a:pt x="220599" y="441198"/>
                  </a:cubicBezTo>
                  <a:cubicBezTo>
                    <a:pt x="343535" y="441198"/>
                    <a:pt x="441198" y="343535"/>
                    <a:pt x="441198" y="220599"/>
                  </a:cubicBezTo>
                  <a:cubicBezTo>
                    <a:pt x="441198" y="97663"/>
                    <a:pt x="343408" y="0"/>
                    <a:pt x="220599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32" name="Group 122">
            <a:extLst>
              <a:ext uri="{FF2B5EF4-FFF2-40B4-BE49-F238E27FC236}">
                <a16:creationId xmlns:a16="http://schemas.microsoft.com/office/drawing/2014/main" id="{E1E94E56-1784-A554-EE06-34E04AB611BB}"/>
              </a:ext>
            </a:extLst>
          </p:cNvPr>
          <p:cNvGrpSpPr/>
          <p:nvPr/>
        </p:nvGrpSpPr>
        <p:grpSpPr>
          <a:xfrm>
            <a:off x="12363300" y="62094"/>
            <a:ext cx="1225800" cy="1225800"/>
            <a:chOff x="0" y="0"/>
            <a:chExt cx="1634400" cy="1634400"/>
          </a:xfrm>
        </p:grpSpPr>
        <p:sp>
          <p:nvSpPr>
            <p:cNvPr id="233" name="Freeform 123">
              <a:extLst>
                <a:ext uri="{FF2B5EF4-FFF2-40B4-BE49-F238E27FC236}">
                  <a16:creationId xmlns:a16="http://schemas.microsoft.com/office/drawing/2014/main" id="{F45A24E0-3790-1F61-B363-2D6EBDF8ED57}"/>
                </a:ext>
              </a:extLst>
            </p:cNvPr>
            <p:cNvSpPr/>
            <p:nvPr/>
          </p:nvSpPr>
          <p:spPr>
            <a:xfrm>
              <a:off x="0" y="-1651"/>
              <a:ext cx="1637665" cy="1640967"/>
            </a:xfrm>
            <a:custGeom>
              <a:avLst/>
              <a:gdLst/>
              <a:ahLst/>
              <a:cxnLst/>
              <a:rect l="l" t="t" r="r" b="b"/>
              <a:pathLst>
                <a:path w="1637665" h="1640967">
                  <a:moveTo>
                    <a:pt x="0" y="818896"/>
                  </a:moveTo>
                  <a:cubicBezTo>
                    <a:pt x="0" y="368681"/>
                    <a:pt x="364109" y="3302"/>
                    <a:pt x="814197" y="1651"/>
                  </a:cubicBezTo>
                  <a:cubicBezTo>
                    <a:pt x="1264285" y="0"/>
                    <a:pt x="1631061" y="362712"/>
                    <a:pt x="1634363" y="812927"/>
                  </a:cubicBezTo>
                  <a:cubicBezTo>
                    <a:pt x="1637665" y="1263142"/>
                    <a:pt x="1276223" y="1631061"/>
                    <a:pt x="826135" y="1636014"/>
                  </a:cubicBezTo>
                  <a:cubicBezTo>
                    <a:pt x="376047" y="1640967"/>
                    <a:pt x="6604" y="1280795"/>
                    <a:pt x="127" y="830707"/>
                  </a:cubicBezTo>
                  <a:close/>
                  <a:moveTo>
                    <a:pt x="153035" y="830707"/>
                  </a:moveTo>
                  <a:cubicBezTo>
                    <a:pt x="153035" y="1196721"/>
                    <a:pt x="448945" y="1493774"/>
                    <a:pt x="814959" y="1495044"/>
                  </a:cubicBezTo>
                  <a:cubicBezTo>
                    <a:pt x="1180973" y="1496314"/>
                    <a:pt x="1479042" y="1201547"/>
                    <a:pt x="1481709" y="835533"/>
                  </a:cubicBezTo>
                  <a:cubicBezTo>
                    <a:pt x="1484376" y="469519"/>
                    <a:pt x="1190371" y="158496"/>
                    <a:pt x="824484" y="154559"/>
                  </a:cubicBezTo>
                  <a:cubicBezTo>
                    <a:pt x="458597" y="150622"/>
                    <a:pt x="158242" y="443230"/>
                    <a:pt x="152908" y="809244"/>
                  </a:cubicBezTo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4" name="Group 4">
            <a:extLst>
              <a:ext uri="{FF2B5EF4-FFF2-40B4-BE49-F238E27FC236}">
                <a16:creationId xmlns:a16="http://schemas.microsoft.com/office/drawing/2014/main" id="{6393A468-DEC1-9435-32C7-78E500E02EE9}"/>
              </a:ext>
            </a:extLst>
          </p:cNvPr>
          <p:cNvGrpSpPr/>
          <p:nvPr/>
        </p:nvGrpSpPr>
        <p:grpSpPr>
          <a:xfrm>
            <a:off x="23587" y="9239928"/>
            <a:ext cx="663120" cy="857520"/>
            <a:chOff x="0" y="0"/>
            <a:chExt cx="884160" cy="1143360"/>
          </a:xfrm>
        </p:grpSpPr>
        <p:sp>
          <p:nvSpPr>
            <p:cNvPr id="235" name="Freeform 5">
              <a:extLst>
                <a:ext uri="{FF2B5EF4-FFF2-40B4-BE49-F238E27FC236}">
                  <a16:creationId xmlns:a16="http://schemas.microsoft.com/office/drawing/2014/main" id="{4088AB33-1E1A-0A05-B814-C85AE9CBAA5D}"/>
                </a:ext>
              </a:extLst>
            </p:cNvPr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6" name="Group 6">
            <a:extLst>
              <a:ext uri="{FF2B5EF4-FFF2-40B4-BE49-F238E27FC236}">
                <a16:creationId xmlns:a16="http://schemas.microsoft.com/office/drawing/2014/main" id="{FB2BE410-CBE8-E593-2C38-39B99CC1DEF2}"/>
              </a:ext>
            </a:extLst>
          </p:cNvPr>
          <p:cNvGrpSpPr/>
          <p:nvPr/>
        </p:nvGrpSpPr>
        <p:grpSpPr>
          <a:xfrm>
            <a:off x="1675447" y="9246408"/>
            <a:ext cx="672300" cy="844020"/>
            <a:chOff x="0" y="0"/>
            <a:chExt cx="896400" cy="1125360"/>
          </a:xfrm>
        </p:grpSpPr>
        <p:sp>
          <p:nvSpPr>
            <p:cNvPr id="237" name="Freeform 7">
              <a:extLst>
                <a:ext uri="{FF2B5EF4-FFF2-40B4-BE49-F238E27FC236}">
                  <a16:creationId xmlns:a16="http://schemas.microsoft.com/office/drawing/2014/main" id="{DC49FF28-388A-053F-98E9-86F1F0DF05DC}"/>
                </a:ext>
              </a:extLst>
            </p:cNvPr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8" name="Group 8">
            <a:extLst>
              <a:ext uri="{FF2B5EF4-FFF2-40B4-BE49-F238E27FC236}">
                <a16:creationId xmlns:a16="http://schemas.microsoft.com/office/drawing/2014/main" id="{D41CEB0E-994B-4976-9B3B-CAB0B85EEEBE}"/>
              </a:ext>
            </a:extLst>
          </p:cNvPr>
          <p:cNvGrpSpPr/>
          <p:nvPr/>
        </p:nvGrpSpPr>
        <p:grpSpPr>
          <a:xfrm>
            <a:off x="745567" y="9217248"/>
            <a:ext cx="893700" cy="419580"/>
            <a:chOff x="0" y="0"/>
            <a:chExt cx="1191600" cy="559440"/>
          </a:xfrm>
        </p:grpSpPr>
        <p:sp>
          <p:nvSpPr>
            <p:cNvPr id="239" name="Freeform 9">
              <a:extLst>
                <a:ext uri="{FF2B5EF4-FFF2-40B4-BE49-F238E27FC236}">
                  <a16:creationId xmlns:a16="http://schemas.microsoft.com/office/drawing/2014/main" id="{B2E08F29-309E-5092-6C32-A8840002FAC0}"/>
                </a:ext>
              </a:extLst>
            </p:cNvPr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40" name="Group 10">
            <a:extLst>
              <a:ext uri="{FF2B5EF4-FFF2-40B4-BE49-F238E27FC236}">
                <a16:creationId xmlns:a16="http://schemas.microsoft.com/office/drawing/2014/main" id="{9EE37E06-E7FD-2170-736C-19AC943F8B06}"/>
              </a:ext>
            </a:extLst>
          </p:cNvPr>
          <p:cNvGrpSpPr/>
          <p:nvPr/>
        </p:nvGrpSpPr>
        <p:grpSpPr>
          <a:xfrm>
            <a:off x="833587" y="8594628"/>
            <a:ext cx="701460" cy="704160"/>
            <a:chOff x="0" y="0"/>
            <a:chExt cx="935280" cy="938880"/>
          </a:xfrm>
        </p:grpSpPr>
        <p:sp>
          <p:nvSpPr>
            <p:cNvPr id="241" name="Freeform 11">
              <a:extLst>
                <a:ext uri="{FF2B5EF4-FFF2-40B4-BE49-F238E27FC236}">
                  <a16:creationId xmlns:a16="http://schemas.microsoft.com/office/drawing/2014/main" id="{461F29C3-050A-198C-F1EF-26E2D9B8128E}"/>
                </a:ext>
              </a:extLst>
            </p:cNvPr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2" name="Group 12">
            <a:extLst>
              <a:ext uri="{FF2B5EF4-FFF2-40B4-BE49-F238E27FC236}">
                <a16:creationId xmlns:a16="http://schemas.microsoft.com/office/drawing/2014/main" id="{4B4963DB-8988-19C2-1454-81FB28CDB7EE}"/>
              </a:ext>
            </a:extLst>
          </p:cNvPr>
          <p:cNvGrpSpPr/>
          <p:nvPr/>
        </p:nvGrpSpPr>
        <p:grpSpPr>
          <a:xfrm>
            <a:off x="621367" y="9108708"/>
            <a:ext cx="942840" cy="629640"/>
            <a:chOff x="0" y="0"/>
            <a:chExt cx="1257120" cy="839520"/>
          </a:xfrm>
        </p:grpSpPr>
        <p:sp>
          <p:nvSpPr>
            <p:cNvPr id="243" name="Freeform 13">
              <a:extLst>
                <a:ext uri="{FF2B5EF4-FFF2-40B4-BE49-F238E27FC236}">
                  <a16:creationId xmlns:a16="http://schemas.microsoft.com/office/drawing/2014/main" id="{49640804-823B-D6C4-D6EE-8ACD4EDC7FB2}"/>
                </a:ext>
              </a:extLst>
            </p:cNvPr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4" name="Group 14">
            <a:extLst>
              <a:ext uri="{FF2B5EF4-FFF2-40B4-BE49-F238E27FC236}">
                <a16:creationId xmlns:a16="http://schemas.microsoft.com/office/drawing/2014/main" id="{5AB7A049-FDB7-0A40-D120-8B372B31B7F0}"/>
              </a:ext>
            </a:extLst>
          </p:cNvPr>
          <p:cNvGrpSpPr/>
          <p:nvPr/>
        </p:nvGrpSpPr>
        <p:grpSpPr>
          <a:xfrm>
            <a:off x="1835287" y="10025088"/>
            <a:ext cx="616140" cy="241380"/>
            <a:chOff x="0" y="0"/>
            <a:chExt cx="821520" cy="321840"/>
          </a:xfrm>
        </p:grpSpPr>
        <p:sp>
          <p:nvSpPr>
            <p:cNvPr id="245" name="Freeform 15">
              <a:extLst>
                <a:ext uri="{FF2B5EF4-FFF2-40B4-BE49-F238E27FC236}">
                  <a16:creationId xmlns:a16="http://schemas.microsoft.com/office/drawing/2014/main" id="{B4C82A2C-8744-FE8C-DB3F-3D82E77146E0}"/>
                </a:ext>
              </a:extLst>
            </p:cNvPr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6" name="Group 16">
            <a:extLst>
              <a:ext uri="{FF2B5EF4-FFF2-40B4-BE49-F238E27FC236}">
                <a16:creationId xmlns:a16="http://schemas.microsoft.com/office/drawing/2014/main" id="{BDD8E8E1-F77C-592A-6427-160B2222BEC6}"/>
              </a:ext>
            </a:extLst>
          </p:cNvPr>
          <p:cNvGrpSpPr/>
          <p:nvPr/>
        </p:nvGrpSpPr>
        <p:grpSpPr>
          <a:xfrm>
            <a:off x="1469707" y="9122208"/>
            <a:ext cx="286740" cy="609120"/>
            <a:chOff x="0" y="0"/>
            <a:chExt cx="382320" cy="812160"/>
          </a:xfrm>
        </p:grpSpPr>
        <p:sp>
          <p:nvSpPr>
            <p:cNvPr id="247" name="Freeform 17">
              <a:extLst>
                <a:ext uri="{FF2B5EF4-FFF2-40B4-BE49-F238E27FC236}">
                  <a16:creationId xmlns:a16="http://schemas.microsoft.com/office/drawing/2014/main" id="{1F59061E-A875-3E26-A2B2-B5DA2E6305BF}"/>
                </a:ext>
              </a:extLst>
            </p:cNvPr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8" name="Group 18">
            <a:extLst>
              <a:ext uri="{FF2B5EF4-FFF2-40B4-BE49-F238E27FC236}">
                <a16:creationId xmlns:a16="http://schemas.microsoft.com/office/drawing/2014/main" id="{174D7922-84BB-34C5-05D8-FC1C21F28344}"/>
              </a:ext>
            </a:extLst>
          </p:cNvPr>
          <p:cNvGrpSpPr/>
          <p:nvPr/>
        </p:nvGrpSpPr>
        <p:grpSpPr>
          <a:xfrm>
            <a:off x="-50933" y="10031568"/>
            <a:ext cx="584280" cy="176040"/>
            <a:chOff x="0" y="0"/>
            <a:chExt cx="779040" cy="234720"/>
          </a:xfrm>
        </p:grpSpPr>
        <p:sp>
          <p:nvSpPr>
            <p:cNvPr id="249" name="Freeform 19">
              <a:extLst>
                <a:ext uri="{FF2B5EF4-FFF2-40B4-BE49-F238E27FC236}">
                  <a16:creationId xmlns:a16="http://schemas.microsoft.com/office/drawing/2014/main" id="{1F1C9B37-02DC-2EF9-C80D-E780DC945707}"/>
                </a:ext>
              </a:extLst>
            </p:cNvPr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0" name="Group 20">
            <a:extLst>
              <a:ext uri="{FF2B5EF4-FFF2-40B4-BE49-F238E27FC236}">
                <a16:creationId xmlns:a16="http://schemas.microsoft.com/office/drawing/2014/main" id="{A71A6B0E-F2B5-05E1-A1CD-93DB3535E3D8}"/>
              </a:ext>
            </a:extLst>
          </p:cNvPr>
          <p:cNvGrpSpPr/>
          <p:nvPr/>
        </p:nvGrpSpPr>
        <p:grpSpPr>
          <a:xfrm>
            <a:off x="7927" y="10155768"/>
            <a:ext cx="446580" cy="133380"/>
            <a:chOff x="0" y="0"/>
            <a:chExt cx="595440" cy="177840"/>
          </a:xfrm>
        </p:grpSpPr>
        <p:sp>
          <p:nvSpPr>
            <p:cNvPr id="251" name="Freeform 21">
              <a:extLst>
                <a:ext uri="{FF2B5EF4-FFF2-40B4-BE49-F238E27FC236}">
                  <a16:creationId xmlns:a16="http://schemas.microsoft.com/office/drawing/2014/main" id="{9A08CCFF-0F9F-1B05-A89E-EEED7DD04893}"/>
                </a:ext>
              </a:extLst>
            </p:cNvPr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252" name="Group 22">
            <a:extLst>
              <a:ext uri="{FF2B5EF4-FFF2-40B4-BE49-F238E27FC236}">
                <a16:creationId xmlns:a16="http://schemas.microsoft.com/office/drawing/2014/main" id="{7E3B1AE1-C8BE-1014-A3AF-E90B1197DA0A}"/>
              </a:ext>
            </a:extLst>
          </p:cNvPr>
          <p:cNvGrpSpPr/>
          <p:nvPr/>
        </p:nvGrpSpPr>
        <p:grpSpPr>
          <a:xfrm>
            <a:off x="1923307" y="10164948"/>
            <a:ext cx="430920" cy="117180"/>
            <a:chOff x="0" y="0"/>
            <a:chExt cx="574560" cy="156240"/>
          </a:xfrm>
        </p:grpSpPr>
        <p:sp>
          <p:nvSpPr>
            <p:cNvPr id="253" name="Freeform 23">
              <a:extLst>
                <a:ext uri="{FF2B5EF4-FFF2-40B4-BE49-F238E27FC236}">
                  <a16:creationId xmlns:a16="http://schemas.microsoft.com/office/drawing/2014/main" id="{164D681D-8590-3D9F-4A06-03D244BC11EB}"/>
                </a:ext>
              </a:extLst>
            </p:cNvPr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254" name="Group 24">
            <a:extLst>
              <a:ext uri="{FF2B5EF4-FFF2-40B4-BE49-F238E27FC236}">
                <a16:creationId xmlns:a16="http://schemas.microsoft.com/office/drawing/2014/main" id="{4D390F34-EEFB-E628-0368-4B68A124E788}"/>
              </a:ext>
            </a:extLst>
          </p:cNvPr>
          <p:cNvGrpSpPr/>
          <p:nvPr/>
        </p:nvGrpSpPr>
        <p:grpSpPr>
          <a:xfrm>
            <a:off x="1258027" y="8822508"/>
            <a:ext cx="182520" cy="264060"/>
            <a:chOff x="0" y="0"/>
            <a:chExt cx="243360" cy="352080"/>
          </a:xfrm>
        </p:grpSpPr>
        <p:sp>
          <p:nvSpPr>
            <p:cNvPr id="255" name="Freeform 25">
              <a:extLst>
                <a:ext uri="{FF2B5EF4-FFF2-40B4-BE49-F238E27FC236}">
                  <a16:creationId xmlns:a16="http://schemas.microsoft.com/office/drawing/2014/main" id="{39674E58-4127-FDAF-7117-701E7BF39BFA}"/>
                </a:ext>
              </a:extLst>
            </p:cNvPr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256" name="Group 26">
            <a:extLst>
              <a:ext uri="{FF2B5EF4-FFF2-40B4-BE49-F238E27FC236}">
                <a16:creationId xmlns:a16="http://schemas.microsoft.com/office/drawing/2014/main" id="{B9AA8A39-818B-1998-8D88-D16CDE0DA3A2}"/>
              </a:ext>
            </a:extLst>
          </p:cNvPr>
          <p:cNvGrpSpPr/>
          <p:nvPr/>
        </p:nvGrpSpPr>
        <p:grpSpPr>
          <a:xfrm>
            <a:off x="1045807" y="8682648"/>
            <a:ext cx="286740" cy="214380"/>
            <a:chOff x="0" y="0"/>
            <a:chExt cx="382320" cy="285840"/>
          </a:xfrm>
        </p:grpSpPr>
        <p:sp>
          <p:nvSpPr>
            <p:cNvPr id="257" name="Freeform 27">
              <a:extLst>
                <a:ext uri="{FF2B5EF4-FFF2-40B4-BE49-F238E27FC236}">
                  <a16:creationId xmlns:a16="http://schemas.microsoft.com/office/drawing/2014/main" id="{542EAA27-218E-493B-5E56-B8ABDD2DD9D5}"/>
                </a:ext>
              </a:extLst>
            </p:cNvPr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258" name="Group 28">
            <a:extLst>
              <a:ext uri="{FF2B5EF4-FFF2-40B4-BE49-F238E27FC236}">
                <a16:creationId xmlns:a16="http://schemas.microsoft.com/office/drawing/2014/main" id="{57A10348-3CDF-3DC7-4CC6-ED2B49492C39}"/>
              </a:ext>
            </a:extLst>
          </p:cNvPr>
          <p:cNvGrpSpPr/>
          <p:nvPr/>
        </p:nvGrpSpPr>
        <p:grpSpPr>
          <a:xfrm>
            <a:off x="1045807" y="9020688"/>
            <a:ext cx="270540" cy="182520"/>
            <a:chOff x="0" y="0"/>
            <a:chExt cx="360720" cy="243360"/>
          </a:xfrm>
        </p:grpSpPr>
        <p:sp>
          <p:nvSpPr>
            <p:cNvPr id="259" name="Freeform 29">
              <a:extLst>
                <a:ext uri="{FF2B5EF4-FFF2-40B4-BE49-F238E27FC236}">
                  <a16:creationId xmlns:a16="http://schemas.microsoft.com/office/drawing/2014/main" id="{91C472C6-5B29-2364-6EAD-AA763027311F}"/>
                </a:ext>
              </a:extLst>
            </p:cNvPr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260" name="Group 30">
            <a:extLst>
              <a:ext uri="{FF2B5EF4-FFF2-40B4-BE49-F238E27FC236}">
                <a16:creationId xmlns:a16="http://schemas.microsoft.com/office/drawing/2014/main" id="{7BE44D11-8676-81A1-EA2A-5CC585D3CBB2}"/>
              </a:ext>
            </a:extLst>
          </p:cNvPr>
          <p:cNvGrpSpPr/>
          <p:nvPr/>
        </p:nvGrpSpPr>
        <p:grpSpPr>
          <a:xfrm>
            <a:off x="928627" y="8792808"/>
            <a:ext cx="205200" cy="293220"/>
            <a:chOff x="0" y="0"/>
            <a:chExt cx="273600" cy="390960"/>
          </a:xfrm>
        </p:grpSpPr>
        <p:sp>
          <p:nvSpPr>
            <p:cNvPr id="261" name="Freeform 31">
              <a:extLst>
                <a:ext uri="{FF2B5EF4-FFF2-40B4-BE49-F238E27FC236}">
                  <a16:creationId xmlns:a16="http://schemas.microsoft.com/office/drawing/2014/main" id="{796D53CA-D9F3-F39C-A885-CA478C119ECB}"/>
                </a:ext>
              </a:extLst>
            </p:cNvPr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  <p:grpSp>
        <p:nvGrpSpPr>
          <p:cNvPr id="2" name="Google Shape;7448;p72">
            <a:extLst>
              <a:ext uri="{FF2B5EF4-FFF2-40B4-BE49-F238E27FC236}">
                <a16:creationId xmlns:a16="http://schemas.microsoft.com/office/drawing/2014/main" id="{B2102E20-B9BC-F14C-FF54-FB0DED13FEED}"/>
              </a:ext>
            </a:extLst>
          </p:cNvPr>
          <p:cNvGrpSpPr/>
          <p:nvPr/>
        </p:nvGrpSpPr>
        <p:grpSpPr>
          <a:xfrm>
            <a:off x="4201121" y="6797327"/>
            <a:ext cx="2205782" cy="1520674"/>
            <a:chOff x="4967783" y="2151471"/>
            <a:chExt cx="3920692" cy="2702940"/>
          </a:xfrm>
        </p:grpSpPr>
        <p:grpSp>
          <p:nvGrpSpPr>
            <p:cNvPr id="3" name="Google Shape;7449;p72">
              <a:extLst>
                <a:ext uri="{FF2B5EF4-FFF2-40B4-BE49-F238E27FC236}">
                  <a16:creationId xmlns:a16="http://schemas.microsoft.com/office/drawing/2014/main" id="{2C79365B-BB22-4C8F-ABC9-16EFA2B0D25B}"/>
                </a:ext>
              </a:extLst>
            </p:cNvPr>
            <p:cNvGrpSpPr/>
            <p:nvPr/>
          </p:nvGrpSpPr>
          <p:grpSpPr>
            <a:xfrm>
              <a:off x="5045709" y="2252109"/>
              <a:ext cx="3761071" cy="2501708"/>
              <a:chOff x="2691784" y="1805334"/>
              <a:chExt cx="3761071" cy="2501708"/>
            </a:xfrm>
          </p:grpSpPr>
          <p:sp>
            <p:nvSpPr>
              <p:cNvPr id="268" name="Google Shape;7450;p72">
                <a:extLst>
                  <a:ext uri="{FF2B5EF4-FFF2-40B4-BE49-F238E27FC236}">
                    <a16:creationId xmlns:a16="http://schemas.microsoft.com/office/drawing/2014/main" id="{3FB79A95-0352-9AF8-9BC7-5446EB041239}"/>
                  </a:ext>
                </a:extLst>
              </p:cNvPr>
              <p:cNvSpPr/>
              <p:nvPr/>
            </p:nvSpPr>
            <p:spPr>
              <a:xfrm>
                <a:off x="4306153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69" name="Google Shape;7451;p72">
                <a:extLst>
                  <a:ext uri="{FF2B5EF4-FFF2-40B4-BE49-F238E27FC236}">
                    <a16:creationId xmlns:a16="http://schemas.microsoft.com/office/drawing/2014/main" id="{AC332C2C-11D1-3B38-650F-AC9DFB05BF12}"/>
                  </a:ext>
                </a:extLst>
              </p:cNvPr>
              <p:cNvSpPr/>
              <p:nvPr/>
            </p:nvSpPr>
            <p:spPr>
              <a:xfrm>
                <a:off x="2691784" y="3762285"/>
                <a:ext cx="1916675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0" name="Google Shape;7452;p72">
                <a:extLst>
                  <a:ext uri="{FF2B5EF4-FFF2-40B4-BE49-F238E27FC236}">
                    <a16:creationId xmlns:a16="http://schemas.microsoft.com/office/drawing/2014/main" id="{D231F426-159C-6693-95AA-9A85FAB6796C}"/>
                  </a:ext>
                </a:extLst>
              </p:cNvPr>
              <p:cNvSpPr/>
              <p:nvPr/>
            </p:nvSpPr>
            <p:spPr>
              <a:xfrm>
                <a:off x="2695021" y="3035999"/>
                <a:ext cx="754960" cy="529407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1" name="Google Shape;7453;p72">
                <a:extLst>
                  <a:ext uri="{FF2B5EF4-FFF2-40B4-BE49-F238E27FC236}">
                    <a16:creationId xmlns:a16="http://schemas.microsoft.com/office/drawing/2014/main" id="{00C8188D-3970-A80B-4EA7-E95ED83A553D}"/>
                  </a:ext>
                </a:extLst>
              </p:cNvPr>
              <p:cNvSpPr/>
              <p:nvPr/>
            </p:nvSpPr>
            <p:spPr>
              <a:xfrm>
                <a:off x="3661791" y="2531620"/>
                <a:ext cx="2791064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2" name="Google Shape;7454;p72">
                <a:extLst>
                  <a:ext uri="{FF2B5EF4-FFF2-40B4-BE49-F238E27FC236}">
                    <a16:creationId xmlns:a16="http://schemas.microsoft.com/office/drawing/2014/main" id="{87EF9C50-747E-E99B-C3DC-06688A63C784}"/>
                  </a:ext>
                </a:extLst>
              </p:cNvPr>
              <p:cNvSpPr/>
              <p:nvPr/>
            </p:nvSpPr>
            <p:spPr>
              <a:xfrm>
                <a:off x="5153124" y="1805334"/>
                <a:ext cx="1294451" cy="51246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3" name="Google Shape;7455;p72">
                <a:extLst>
                  <a:ext uri="{FF2B5EF4-FFF2-40B4-BE49-F238E27FC236}">
                    <a16:creationId xmlns:a16="http://schemas.microsoft.com/office/drawing/2014/main" id="{13E38853-9D5E-9AB8-3900-D3E2F27D3000}"/>
                  </a:ext>
                </a:extLst>
              </p:cNvPr>
              <p:cNvSpPr/>
              <p:nvPr/>
            </p:nvSpPr>
            <p:spPr>
              <a:xfrm>
                <a:off x="2785807" y="1805334"/>
                <a:ext cx="2143839" cy="4036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4" name="Google Shape;7456;p72">
                <a:extLst>
                  <a:ext uri="{FF2B5EF4-FFF2-40B4-BE49-F238E27FC236}">
                    <a16:creationId xmlns:a16="http://schemas.microsoft.com/office/drawing/2014/main" id="{E3DF4E9A-FDBC-92CC-1396-A729D1BD6F6E}"/>
                  </a:ext>
                </a:extLst>
              </p:cNvPr>
              <p:cNvSpPr/>
              <p:nvPr/>
            </p:nvSpPr>
            <p:spPr>
              <a:xfrm>
                <a:off x="5447728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262" name="Google Shape;7457;p72">
              <a:extLst>
                <a:ext uri="{FF2B5EF4-FFF2-40B4-BE49-F238E27FC236}">
                  <a16:creationId xmlns:a16="http://schemas.microsoft.com/office/drawing/2014/main" id="{6303271A-635F-C69B-5AF0-5B7A26011134}"/>
                </a:ext>
              </a:extLst>
            </p:cNvPr>
            <p:cNvGrpSpPr/>
            <p:nvPr/>
          </p:nvGrpSpPr>
          <p:grpSpPr>
            <a:xfrm>
              <a:off x="4967783" y="2151471"/>
              <a:ext cx="3920692" cy="2702940"/>
              <a:chOff x="2613858" y="1704696"/>
              <a:chExt cx="3920692" cy="2702940"/>
            </a:xfrm>
          </p:grpSpPr>
          <p:sp>
            <p:nvSpPr>
              <p:cNvPr id="263" name="Google Shape;7458;p72">
                <a:extLst>
                  <a:ext uri="{FF2B5EF4-FFF2-40B4-BE49-F238E27FC236}">
                    <a16:creationId xmlns:a16="http://schemas.microsoft.com/office/drawing/2014/main" id="{056E918C-A72C-7D1D-F4AA-44F80953F90A}"/>
                  </a:ext>
                </a:extLst>
              </p:cNvPr>
              <p:cNvSpPr/>
              <p:nvPr/>
            </p:nvSpPr>
            <p:spPr>
              <a:xfrm rot="5400000">
                <a:off x="4924676" y="1720789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64" name="Google Shape;7459;p72">
                <a:extLst>
                  <a:ext uri="{FF2B5EF4-FFF2-40B4-BE49-F238E27FC236}">
                    <a16:creationId xmlns:a16="http://schemas.microsoft.com/office/drawing/2014/main" id="{A8894AD9-A449-F214-AFF6-248299F0B838}"/>
                  </a:ext>
                </a:extLst>
              </p:cNvPr>
              <p:cNvSpPr/>
              <p:nvPr/>
            </p:nvSpPr>
            <p:spPr>
              <a:xfrm rot="5400000">
                <a:off x="6309028" y="2311963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65" name="Google Shape;7460;p72">
                <a:extLst>
                  <a:ext uri="{FF2B5EF4-FFF2-40B4-BE49-F238E27FC236}">
                    <a16:creationId xmlns:a16="http://schemas.microsoft.com/office/drawing/2014/main" id="{2A6851B0-4BE6-5DCA-78D0-F958773510FF}"/>
                  </a:ext>
                </a:extLst>
              </p:cNvPr>
              <p:cNvSpPr/>
              <p:nvPr/>
            </p:nvSpPr>
            <p:spPr>
              <a:xfrm rot="5400000">
                <a:off x="5222154" y="418211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66" name="Google Shape;7461;p72">
                <a:extLst>
                  <a:ext uri="{FF2B5EF4-FFF2-40B4-BE49-F238E27FC236}">
                    <a16:creationId xmlns:a16="http://schemas.microsoft.com/office/drawing/2014/main" id="{62CE1D83-BC5F-CC64-815E-63FA578EAA42}"/>
                  </a:ext>
                </a:extLst>
              </p:cNvPr>
              <p:cNvSpPr/>
              <p:nvPr/>
            </p:nvSpPr>
            <p:spPr>
              <a:xfrm rot="5400000">
                <a:off x="2597765" y="355439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67" name="Google Shape;7462;p72">
                <a:extLst>
                  <a:ext uri="{FF2B5EF4-FFF2-40B4-BE49-F238E27FC236}">
                    <a16:creationId xmlns:a16="http://schemas.microsoft.com/office/drawing/2014/main" id="{21D0AC33-7076-97AA-DA76-5C2B4699C588}"/>
                  </a:ext>
                </a:extLst>
              </p:cNvPr>
              <p:cNvSpPr/>
              <p:nvPr/>
            </p:nvSpPr>
            <p:spPr>
              <a:xfrm rot="5400000">
                <a:off x="3433899" y="2945028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275" name="Google Shape;7463;p72">
            <a:extLst>
              <a:ext uri="{FF2B5EF4-FFF2-40B4-BE49-F238E27FC236}">
                <a16:creationId xmlns:a16="http://schemas.microsoft.com/office/drawing/2014/main" id="{838E58EA-F529-58F7-E313-E430193045E3}"/>
              </a:ext>
            </a:extLst>
          </p:cNvPr>
          <p:cNvGrpSpPr/>
          <p:nvPr/>
        </p:nvGrpSpPr>
        <p:grpSpPr>
          <a:xfrm>
            <a:off x="7008937" y="2573880"/>
            <a:ext cx="3123822" cy="1417160"/>
            <a:chOff x="3530532" y="1496185"/>
            <a:chExt cx="1561911" cy="708580"/>
          </a:xfrm>
        </p:grpSpPr>
        <p:grpSp>
          <p:nvGrpSpPr>
            <p:cNvPr id="276" name="Google Shape;7464;p72">
              <a:extLst>
                <a:ext uri="{FF2B5EF4-FFF2-40B4-BE49-F238E27FC236}">
                  <a16:creationId xmlns:a16="http://schemas.microsoft.com/office/drawing/2014/main" id="{00526E55-B5E9-C632-DDEB-64CF0169F3EF}"/>
                </a:ext>
              </a:extLst>
            </p:cNvPr>
            <p:cNvGrpSpPr/>
            <p:nvPr/>
          </p:nvGrpSpPr>
          <p:grpSpPr>
            <a:xfrm>
              <a:off x="3720318" y="1857562"/>
              <a:ext cx="1372125" cy="54"/>
              <a:chOff x="3720318" y="1857562"/>
              <a:chExt cx="1372125" cy="54"/>
            </a:xfrm>
          </p:grpSpPr>
          <p:cxnSp>
            <p:nvCxnSpPr>
              <p:cNvPr id="293" name="Google Shape;7465;p72">
                <a:extLst>
                  <a:ext uri="{FF2B5EF4-FFF2-40B4-BE49-F238E27FC236}">
                    <a16:creationId xmlns:a16="http://schemas.microsoft.com/office/drawing/2014/main" id="{B26707EE-959E-8515-D382-C2784DA08885}"/>
                  </a:ext>
                </a:extLst>
              </p:cNvPr>
              <p:cNvCxnSpPr>
                <a:endCxn id="283" idx="2"/>
              </p:cNvCxnSpPr>
              <p:nvPr/>
            </p:nvCxnSpPr>
            <p:spPr>
              <a:xfrm>
                <a:off x="4440243" y="1857616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7467;p72">
                <a:extLst>
                  <a:ext uri="{FF2B5EF4-FFF2-40B4-BE49-F238E27FC236}">
                    <a16:creationId xmlns:a16="http://schemas.microsoft.com/office/drawing/2014/main" id="{451CDB20-8253-27E8-FF0F-E753EB96D0EA}"/>
                  </a:ext>
                </a:extLst>
              </p:cNvPr>
              <p:cNvCxnSpPr/>
              <p:nvPr/>
            </p:nvCxnSpPr>
            <p:spPr>
              <a:xfrm>
                <a:off x="4074943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7468;p72">
                <a:extLst>
                  <a:ext uri="{FF2B5EF4-FFF2-40B4-BE49-F238E27FC236}">
                    <a16:creationId xmlns:a16="http://schemas.microsoft.com/office/drawing/2014/main" id="{F0C49B16-CE65-D484-0FAE-D011675C1C28}"/>
                  </a:ext>
                </a:extLst>
              </p:cNvPr>
              <p:cNvCxnSpPr/>
              <p:nvPr/>
            </p:nvCxnSpPr>
            <p:spPr>
              <a:xfrm>
                <a:off x="3720318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7469;p72">
                <a:extLst>
                  <a:ext uri="{FF2B5EF4-FFF2-40B4-BE49-F238E27FC236}">
                    <a16:creationId xmlns:a16="http://schemas.microsoft.com/office/drawing/2014/main" id="{28D1D6F2-C0AE-CE07-89E2-DA307D6B01E4}"/>
                  </a:ext>
                </a:extLst>
              </p:cNvPr>
              <p:cNvCxnSpPr>
                <a:stCxn id="283" idx="6"/>
              </p:cNvCxnSpPr>
              <p:nvPr/>
            </p:nvCxnSpPr>
            <p:spPr>
              <a:xfrm>
                <a:off x="4801443" y="1857616"/>
                <a:ext cx="291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277" name="Google Shape;7470;p72">
              <a:extLst>
                <a:ext uri="{FF2B5EF4-FFF2-40B4-BE49-F238E27FC236}">
                  <a16:creationId xmlns:a16="http://schemas.microsoft.com/office/drawing/2014/main" id="{C57FDCB2-5360-FFC1-537F-B6C2E1909C23}"/>
                </a:ext>
              </a:extLst>
            </p:cNvPr>
            <p:cNvGrpSpPr/>
            <p:nvPr/>
          </p:nvGrpSpPr>
          <p:grpSpPr>
            <a:xfrm>
              <a:off x="3567462" y="1496185"/>
              <a:ext cx="286500" cy="272914"/>
              <a:chOff x="3567462" y="1496185"/>
              <a:chExt cx="286500" cy="272914"/>
            </a:xfrm>
          </p:grpSpPr>
          <p:cxnSp>
            <p:nvCxnSpPr>
              <p:cNvPr id="291" name="Google Shape;7471;p72">
                <a:extLst>
                  <a:ext uri="{FF2B5EF4-FFF2-40B4-BE49-F238E27FC236}">
                    <a16:creationId xmlns:a16="http://schemas.microsoft.com/office/drawing/2014/main" id="{31030F50-18DE-98FA-0C50-C6EEC0409BBA}"/>
                  </a:ext>
                </a:extLst>
              </p:cNvPr>
              <p:cNvCxnSpPr/>
              <p:nvPr/>
            </p:nvCxnSpPr>
            <p:spPr>
              <a:xfrm rot="10800000">
                <a:off x="3626625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92" name="Google Shape;7472;p72">
                <a:extLst>
                  <a:ext uri="{FF2B5EF4-FFF2-40B4-BE49-F238E27FC236}">
                    <a16:creationId xmlns:a16="http://schemas.microsoft.com/office/drawing/2014/main" id="{AC7DDA13-2F39-D8A5-B2EB-A1E84C914D28}"/>
                  </a:ext>
                </a:extLst>
              </p:cNvPr>
              <p:cNvSpPr/>
              <p:nvPr/>
            </p:nvSpPr>
            <p:spPr>
              <a:xfrm>
                <a:off x="3567462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sp>
          <p:nvSpPr>
            <p:cNvPr id="278" name="Google Shape;7473;p72">
              <a:extLst>
                <a:ext uri="{FF2B5EF4-FFF2-40B4-BE49-F238E27FC236}">
                  <a16:creationId xmlns:a16="http://schemas.microsoft.com/office/drawing/2014/main" id="{2878B64E-1C76-5367-94F2-E1DFB7735129}"/>
                </a:ext>
              </a:extLst>
            </p:cNvPr>
            <p:cNvSpPr/>
            <p:nvPr/>
          </p:nvSpPr>
          <p:spPr>
            <a:xfrm>
              <a:off x="3530532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9" name="Google Shape;7474;p72">
              <a:extLst>
                <a:ext uri="{FF2B5EF4-FFF2-40B4-BE49-F238E27FC236}">
                  <a16:creationId xmlns:a16="http://schemas.microsoft.com/office/drawing/2014/main" id="{D0EF9C6C-DF10-F5C7-4A0A-247C48484BA0}"/>
                </a:ext>
              </a:extLst>
            </p:cNvPr>
            <p:cNvSpPr/>
            <p:nvPr/>
          </p:nvSpPr>
          <p:spPr>
            <a:xfrm>
              <a:off x="3891569" y="1779209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grpSp>
          <p:nvGrpSpPr>
            <p:cNvPr id="280" name="Google Shape;7475;p72">
              <a:extLst>
                <a:ext uri="{FF2B5EF4-FFF2-40B4-BE49-F238E27FC236}">
                  <a16:creationId xmlns:a16="http://schemas.microsoft.com/office/drawing/2014/main" id="{4A572C52-5285-0416-C9DA-2DC3C73F497C}"/>
                </a:ext>
              </a:extLst>
            </p:cNvPr>
            <p:cNvGrpSpPr/>
            <p:nvPr/>
          </p:nvGrpSpPr>
          <p:grpSpPr>
            <a:xfrm>
              <a:off x="3929014" y="1960574"/>
              <a:ext cx="286500" cy="242342"/>
              <a:chOff x="3929014" y="1960574"/>
              <a:chExt cx="286500" cy="242342"/>
            </a:xfrm>
          </p:grpSpPr>
          <p:cxnSp>
            <p:nvCxnSpPr>
              <p:cNvPr id="289" name="Google Shape;7476;p72">
                <a:extLst>
                  <a:ext uri="{FF2B5EF4-FFF2-40B4-BE49-F238E27FC236}">
                    <a16:creationId xmlns:a16="http://schemas.microsoft.com/office/drawing/2014/main" id="{79F75621-4D72-A046-A32B-9B971BC003A1}"/>
                  </a:ext>
                </a:extLst>
              </p:cNvPr>
              <p:cNvCxnSpPr/>
              <p:nvPr/>
            </p:nvCxnSpPr>
            <p:spPr>
              <a:xfrm rot="10800000">
                <a:off x="3988400" y="1960574"/>
                <a:ext cx="0" cy="144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90" name="Google Shape;7477;p72">
                <a:extLst>
                  <a:ext uri="{FF2B5EF4-FFF2-40B4-BE49-F238E27FC236}">
                    <a16:creationId xmlns:a16="http://schemas.microsoft.com/office/drawing/2014/main" id="{8306AFFE-82D9-BE65-C4FF-7ED895E653CC}"/>
                  </a:ext>
                </a:extLst>
              </p:cNvPr>
              <p:cNvSpPr/>
              <p:nvPr/>
            </p:nvSpPr>
            <p:spPr>
              <a:xfrm>
                <a:off x="3929014" y="210301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281" name="Google Shape;7478;p72">
              <a:extLst>
                <a:ext uri="{FF2B5EF4-FFF2-40B4-BE49-F238E27FC236}">
                  <a16:creationId xmlns:a16="http://schemas.microsoft.com/office/drawing/2014/main" id="{8743E088-277D-545E-03AE-7AEC42FA2BEB}"/>
                </a:ext>
              </a:extLst>
            </p:cNvPr>
            <p:cNvGrpSpPr/>
            <p:nvPr/>
          </p:nvGrpSpPr>
          <p:grpSpPr>
            <a:xfrm>
              <a:off x="4290828" y="1496185"/>
              <a:ext cx="286500" cy="272914"/>
              <a:chOff x="4290828" y="1496185"/>
              <a:chExt cx="286500" cy="272914"/>
            </a:xfrm>
          </p:grpSpPr>
          <p:cxnSp>
            <p:nvCxnSpPr>
              <p:cNvPr id="287" name="Google Shape;7479;p72">
                <a:extLst>
                  <a:ext uri="{FF2B5EF4-FFF2-40B4-BE49-F238E27FC236}">
                    <a16:creationId xmlns:a16="http://schemas.microsoft.com/office/drawing/2014/main" id="{6E1D900A-18E6-5E11-4F32-B421B6E9C710}"/>
                  </a:ext>
                </a:extLst>
              </p:cNvPr>
              <p:cNvCxnSpPr/>
              <p:nvPr/>
            </p:nvCxnSpPr>
            <p:spPr>
              <a:xfrm rot="10800000">
                <a:off x="4350000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88" name="Google Shape;7480;p72">
                <a:extLst>
                  <a:ext uri="{FF2B5EF4-FFF2-40B4-BE49-F238E27FC236}">
                    <a16:creationId xmlns:a16="http://schemas.microsoft.com/office/drawing/2014/main" id="{51EE2CD4-A229-593C-319F-C603C1B733A5}"/>
                  </a:ext>
                </a:extLst>
              </p:cNvPr>
              <p:cNvSpPr/>
              <p:nvPr/>
            </p:nvSpPr>
            <p:spPr>
              <a:xfrm>
                <a:off x="4290828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sp>
          <p:nvSpPr>
            <p:cNvPr id="282" name="Google Shape;7481;p72">
              <a:extLst>
                <a:ext uri="{FF2B5EF4-FFF2-40B4-BE49-F238E27FC236}">
                  <a16:creationId xmlns:a16="http://schemas.microsoft.com/office/drawing/2014/main" id="{2BCF8DDB-6B13-754C-5A29-C76AF0DB1759}"/>
                </a:ext>
              </a:extLst>
            </p:cNvPr>
            <p:cNvSpPr/>
            <p:nvPr/>
          </p:nvSpPr>
          <p:spPr>
            <a:xfrm>
              <a:off x="4252606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3" name="Google Shape;7466;p72">
              <a:extLst>
                <a:ext uri="{FF2B5EF4-FFF2-40B4-BE49-F238E27FC236}">
                  <a16:creationId xmlns:a16="http://schemas.microsoft.com/office/drawing/2014/main" id="{85F84BC7-EDB5-F664-161E-55AEB3176B63}"/>
                </a:ext>
              </a:extLst>
            </p:cNvPr>
            <p:cNvSpPr/>
            <p:nvPr/>
          </p:nvSpPr>
          <p:spPr>
            <a:xfrm>
              <a:off x="4613643" y="1763716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grpSp>
          <p:nvGrpSpPr>
            <p:cNvPr id="284" name="Google Shape;7482;p72">
              <a:extLst>
                <a:ext uri="{FF2B5EF4-FFF2-40B4-BE49-F238E27FC236}">
                  <a16:creationId xmlns:a16="http://schemas.microsoft.com/office/drawing/2014/main" id="{F34ED464-D62F-0251-1423-B01DF8110CA6}"/>
                </a:ext>
              </a:extLst>
            </p:cNvPr>
            <p:cNvGrpSpPr/>
            <p:nvPr/>
          </p:nvGrpSpPr>
          <p:grpSpPr>
            <a:xfrm>
              <a:off x="4657726" y="1959674"/>
              <a:ext cx="286500" cy="245092"/>
              <a:chOff x="4657726" y="1959674"/>
              <a:chExt cx="286500" cy="245092"/>
            </a:xfrm>
          </p:grpSpPr>
          <p:cxnSp>
            <p:nvCxnSpPr>
              <p:cNvPr id="285" name="Google Shape;7483;p72">
                <a:extLst>
                  <a:ext uri="{FF2B5EF4-FFF2-40B4-BE49-F238E27FC236}">
                    <a16:creationId xmlns:a16="http://schemas.microsoft.com/office/drawing/2014/main" id="{559C4668-98AC-74CC-24DF-6CCE1107574A}"/>
                  </a:ext>
                </a:extLst>
              </p:cNvPr>
              <p:cNvCxnSpPr/>
              <p:nvPr/>
            </p:nvCxnSpPr>
            <p:spPr>
              <a:xfrm rot="10800000">
                <a:off x="4707475" y="1959674"/>
                <a:ext cx="0" cy="145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86" name="Google Shape;7484;p72">
                <a:extLst>
                  <a:ext uri="{FF2B5EF4-FFF2-40B4-BE49-F238E27FC236}">
                    <a16:creationId xmlns:a16="http://schemas.microsoft.com/office/drawing/2014/main" id="{8B77C356-F1E9-B439-1F9B-033390168EED}"/>
                  </a:ext>
                </a:extLst>
              </p:cNvPr>
              <p:cNvSpPr/>
              <p:nvPr/>
            </p:nvSpPr>
            <p:spPr>
              <a:xfrm>
                <a:off x="4657726" y="210486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297" name="Google Shape;7485;p72">
            <a:extLst>
              <a:ext uri="{FF2B5EF4-FFF2-40B4-BE49-F238E27FC236}">
                <a16:creationId xmlns:a16="http://schemas.microsoft.com/office/drawing/2014/main" id="{6E8D72F5-C1AD-062B-EE12-3FDBE100F0B1}"/>
              </a:ext>
            </a:extLst>
          </p:cNvPr>
          <p:cNvGrpSpPr/>
          <p:nvPr/>
        </p:nvGrpSpPr>
        <p:grpSpPr>
          <a:xfrm>
            <a:off x="6972976" y="4298073"/>
            <a:ext cx="3194064" cy="757298"/>
            <a:chOff x="3512551" y="2358282"/>
            <a:chExt cx="1597032" cy="378649"/>
          </a:xfrm>
        </p:grpSpPr>
        <p:grpSp>
          <p:nvGrpSpPr>
            <p:cNvPr id="298" name="Google Shape;7486;p72">
              <a:extLst>
                <a:ext uri="{FF2B5EF4-FFF2-40B4-BE49-F238E27FC236}">
                  <a16:creationId xmlns:a16="http://schemas.microsoft.com/office/drawing/2014/main" id="{25D0A1A4-B541-A8B5-C092-8AC9C7EDC87D}"/>
                </a:ext>
              </a:extLst>
            </p:cNvPr>
            <p:cNvGrpSpPr/>
            <p:nvPr/>
          </p:nvGrpSpPr>
          <p:grpSpPr>
            <a:xfrm>
              <a:off x="3738198" y="2553002"/>
              <a:ext cx="1145834" cy="117"/>
              <a:chOff x="3738198" y="2553002"/>
              <a:chExt cx="1145834" cy="117"/>
            </a:xfrm>
          </p:grpSpPr>
          <p:cxnSp>
            <p:nvCxnSpPr>
              <p:cNvPr id="315" name="Google Shape;7487;p72">
                <a:extLst>
                  <a:ext uri="{FF2B5EF4-FFF2-40B4-BE49-F238E27FC236}">
                    <a16:creationId xmlns:a16="http://schemas.microsoft.com/office/drawing/2014/main" id="{B9391FA0-8FF1-62E0-1008-7B894E77D303}"/>
                  </a:ext>
                </a:extLst>
              </p:cNvPr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7488;p72">
                <a:extLst>
                  <a:ext uri="{FF2B5EF4-FFF2-40B4-BE49-F238E27FC236}">
                    <a16:creationId xmlns:a16="http://schemas.microsoft.com/office/drawing/2014/main" id="{D00528C5-A22C-E10E-C2FC-6646D04B6E7D}"/>
                  </a:ext>
                </a:extLst>
              </p:cNvPr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7489;p72">
                <a:extLst>
                  <a:ext uri="{FF2B5EF4-FFF2-40B4-BE49-F238E27FC236}">
                    <a16:creationId xmlns:a16="http://schemas.microsoft.com/office/drawing/2014/main" id="{3FDD4894-7F2D-AE30-B922-9D564052EA09}"/>
                  </a:ext>
                </a:extLst>
              </p:cNvPr>
              <p:cNvCxnSpPr>
                <a:stCxn id="304" idx="6"/>
                <a:endCxn id="313" idx="2"/>
              </p:cNvCxnSpPr>
              <p:nvPr/>
            </p:nvCxnSpPr>
            <p:spPr>
              <a:xfrm>
                <a:off x="3738198" y="2553118"/>
                <a:ext cx="231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99" name="Google Shape;7492;p72">
              <a:extLst>
                <a:ext uri="{FF2B5EF4-FFF2-40B4-BE49-F238E27FC236}">
                  <a16:creationId xmlns:a16="http://schemas.microsoft.com/office/drawing/2014/main" id="{89527E34-9309-494B-0DA3-26683B4F897B}"/>
                </a:ext>
              </a:extLst>
            </p:cNvPr>
            <p:cNvGrpSpPr/>
            <p:nvPr/>
          </p:nvGrpSpPr>
          <p:grpSpPr>
            <a:xfrm>
              <a:off x="3969644" y="2440153"/>
              <a:ext cx="225900" cy="296779"/>
              <a:chOff x="3969644" y="2440153"/>
              <a:chExt cx="225900" cy="296779"/>
            </a:xfrm>
          </p:grpSpPr>
          <p:cxnSp>
            <p:nvCxnSpPr>
              <p:cNvPr id="312" name="Google Shape;7493;p72">
                <a:extLst>
                  <a:ext uri="{FF2B5EF4-FFF2-40B4-BE49-F238E27FC236}">
                    <a16:creationId xmlns:a16="http://schemas.microsoft.com/office/drawing/2014/main" id="{41E7E2ED-EFFC-D54E-F9AB-05EDC7737BF7}"/>
                  </a:ext>
                </a:extLst>
              </p:cNvPr>
              <p:cNvCxnSpPr/>
              <p:nvPr/>
            </p:nvCxnSpPr>
            <p:spPr>
              <a:xfrm>
                <a:off x="4082390" y="2637031"/>
                <a:ext cx="0" cy="99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13" name="Google Shape;7491;p72">
                <a:extLst>
                  <a:ext uri="{FF2B5EF4-FFF2-40B4-BE49-F238E27FC236}">
                    <a16:creationId xmlns:a16="http://schemas.microsoft.com/office/drawing/2014/main" id="{4410EDDE-AB33-A7B7-B23F-D8A1C5869F59}"/>
                  </a:ext>
                </a:extLst>
              </p:cNvPr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4" name="Google Shape;7494;p72">
                <a:extLst>
                  <a:ext uri="{FF2B5EF4-FFF2-40B4-BE49-F238E27FC236}">
                    <a16:creationId xmlns:a16="http://schemas.microsoft.com/office/drawing/2014/main" id="{434641B4-0C87-7A23-3B06-813E1B6DE44D}"/>
                  </a:ext>
                </a:extLst>
              </p:cNvPr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300" name="Google Shape;7495;p72">
              <a:extLst>
                <a:ext uri="{FF2B5EF4-FFF2-40B4-BE49-F238E27FC236}">
                  <a16:creationId xmlns:a16="http://schemas.microsoft.com/office/drawing/2014/main" id="{720971CD-0EAE-1DDF-8F10-AAA44B6EEE57}"/>
                </a:ext>
              </a:extLst>
            </p:cNvPr>
            <p:cNvGrpSpPr/>
            <p:nvPr/>
          </p:nvGrpSpPr>
          <p:grpSpPr>
            <a:xfrm>
              <a:off x="4426818" y="2358282"/>
              <a:ext cx="225600" cy="307471"/>
              <a:chOff x="4426818" y="2358282"/>
              <a:chExt cx="225600" cy="307471"/>
            </a:xfrm>
          </p:grpSpPr>
          <p:cxnSp>
            <p:nvCxnSpPr>
              <p:cNvPr id="309" name="Google Shape;7496;p72">
                <a:extLst>
                  <a:ext uri="{FF2B5EF4-FFF2-40B4-BE49-F238E27FC236}">
                    <a16:creationId xmlns:a16="http://schemas.microsoft.com/office/drawing/2014/main" id="{44A18B27-B78F-998F-9E7C-D1C6B8DFF1BC}"/>
                  </a:ext>
                </a:extLst>
              </p:cNvPr>
              <p:cNvCxnSpPr>
                <a:stCxn id="311" idx="0"/>
              </p:cNvCxnSpPr>
              <p:nvPr/>
            </p:nvCxnSpPr>
            <p:spPr>
              <a:xfrm rot="10800000">
                <a:off x="4539644" y="2358282"/>
                <a:ext cx="0" cy="110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10" name="Google Shape;7498;p72">
                <a:extLst>
                  <a:ext uri="{FF2B5EF4-FFF2-40B4-BE49-F238E27FC236}">
                    <a16:creationId xmlns:a16="http://schemas.microsoft.com/office/drawing/2014/main" id="{7A78E131-3C0C-76B4-9A86-1A750BCB5CBE}"/>
                  </a:ext>
                </a:extLst>
              </p:cNvPr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1" name="Google Shape;7497;p72">
                <a:extLst>
                  <a:ext uri="{FF2B5EF4-FFF2-40B4-BE49-F238E27FC236}">
                    <a16:creationId xmlns:a16="http://schemas.microsoft.com/office/drawing/2014/main" id="{496ED7B2-9198-3B41-D20E-DB46A788931B}"/>
                  </a:ext>
                </a:extLst>
              </p:cNvPr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301" name="Google Shape;7499;p72">
              <a:extLst>
                <a:ext uri="{FF2B5EF4-FFF2-40B4-BE49-F238E27FC236}">
                  <a16:creationId xmlns:a16="http://schemas.microsoft.com/office/drawing/2014/main" id="{E0A3A894-FF1B-F675-9194-6DF6D06A1A74}"/>
                </a:ext>
              </a:extLst>
            </p:cNvPr>
            <p:cNvGrpSpPr/>
            <p:nvPr/>
          </p:nvGrpSpPr>
          <p:grpSpPr>
            <a:xfrm>
              <a:off x="4883984" y="2440153"/>
              <a:ext cx="225600" cy="296479"/>
              <a:chOff x="4883984" y="2440153"/>
              <a:chExt cx="225600" cy="296479"/>
            </a:xfrm>
          </p:grpSpPr>
          <p:cxnSp>
            <p:nvCxnSpPr>
              <p:cNvPr id="306" name="Google Shape;7500;p72">
                <a:extLst>
                  <a:ext uri="{FF2B5EF4-FFF2-40B4-BE49-F238E27FC236}">
                    <a16:creationId xmlns:a16="http://schemas.microsoft.com/office/drawing/2014/main" id="{20C8502D-6354-61B8-5B84-FE5355094F02}"/>
                  </a:ext>
                </a:extLst>
              </p:cNvPr>
              <p:cNvCxnSpPr/>
              <p:nvPr/>
            </p:nvCxnSpPr>
            <p:spPr>
              <a:xfrm>
                <a:off x="4996858" y="2637031"/>
                <a:ext cx="0" cy="99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07" name="Google Shape;7501;p72">
                <a:extLst>
                  <a:ext uri="{FF2B5EF4-FFF2-40B4-BE49-F238E27FC236}">
                    <a16:creationId xmlns:a16="http://schemas.microsoft.com/office/drawing/2014/main" id="{8C754E6D-A57C-2C07-7A6B-5D0EC72F4E8F}"/>
                  </a:ext>
                </a:extLst>
              </p:cNvPr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8" name="Google Shape;7502;p72">
                <a:extLst>
                  <a:ext uri="{FF2B5EF4-FFF2-40B4-BE49-F238E27FC236}">
                    <a16:creationId xmlns:a16="http://schemas.microsoft.com/office/drawing/2014/main" id="{44C23415-8107-58F4-75E5-A48188854A4A}"/>
                  </a:ext>
                </a:extLst>
              </p:cNvPr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302" name="Google Shape;7503;p72">
              <a:extLst>
                <a:ext uri="{FF2B5EF4-FFF2-40B4-BE49-F238E27FC236}">
                  <a16:creationId xmlns:a16="http://schemas.microsoft.com/office/drawing/2014/main" id="{12B09E31-26F2-6687-19C2-FDAB25B451AD}"/>
                </a:ext>
              </a:extLst>
            </p:cNvPr>
            <p:cNvGrpSpPr/>
            <p:nvPr/>
          </p:nvGrpSpPr>
          <p:grpSpPr>
            <a:xfrm>
              <a:off x="3512551" y="2358356"/>
              <a:ext cx="225647" cy="307629"/>
              <a:chOff x="2182679" y="2005014"/>
              <a:chExt cx="792300" cy="1080158"/>
            </a:xfrm>
          </p:grpSpPr>
          <p:cxnSp>
            <p:nvCxnSpPr>
              <p:cNvPr id="303" name="Google Shape;7504;p72">
                <a:extLst>
                  <a:ext uri="{FF2B5EF4-FFF2-40B4-BE49-F238E27FC236}">
                    <a16:creationId xmlns:a16="http://schemas.microsoft.com/office/drawing/2014/main" id="{5460E264-BE73-2A85-0A7F-2F3131ECA61E}"/>
                  </a:ext>
                </a:extLst>
              </p:cNvPr>
              <p:cNvCxnSpPr>
                <a:stCxn id="305" idx="0"/>
              </p:cNvCxnSpPr>
              <p:nvPr/>
            </p:nvCxnSpPr>
            <p:spPr>
              <a:xfrm rot="10800000">
                <a:off x="2578961" y="2005014"/>
                <a:ext cx="0" cy="388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04" name="Google Shape;7490;p72">
                <a:extLst>
                  <a:ext uri="{FF2B5EF4-FFF2-40B4-BE49-F238E27FC236}">
                    <a16:creationId xmlns:a16="http://schemas.microsoft.com/office/drawing/2014/main" id="{448E169E-EC46-177A-CF5D-BCE889A27652}"/>
                  </a:ext>
                </a:extLst>
              </p:cNvPr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5" name="Google Shape;7505;p72">
                <a:extLst>
                  <a:ext uri="{FF2B5EF4-FFF2-40B4-BE49-F238E27FC236}">
                    <a16:creationId xmlns:a16="http://schemas.microsoft.com/office/drawing/2014/main" id="{3C81B221-4E73-D0D8-9AA7-AE720A163BC1}"/>
                  </a:ext>
                </a:extLst>
              </p:cNvPr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318" name="Google Shape;7506;p72">
            <a:extLst>
              <a:ext uri="{FF2B5EF4-FFF2-40B4-BE49-F238E27FC236}">
                <a16:creationId xmlns:a16="http://schemas.microsoft.com/office/drawing/2014/main" id="{9713F944-B0EF-89FC-D4D1-5B446A97A382}"/>
              </a:ext>
            </a:extLst>
          </p:cNvPr>
          <p:cNvGrpSpPr/>
          <p:nvPr/>
        </p:nvGrpSpPr>
        <p:grpSpPr>
          <a:xfrm>
            <a:off x="13693141" y="1945668"/>
            <a:ext cx="3119618" cy="1445220"/>
            <a:chOff x="634175" y="2986275"/>
            <a:chExt cx="3147949" cy="1458344"/>
          </a:xfrm>
        </p:grpSpPr>
        <p:cxnSp>
          <p:nvCxnSpPr>
            <p:cNvPr id="319" name="Google Shape;7507;p72">
              <a:extLst>
                <a:ext uri="{FF2B5EF4-FFF2-40B4-BE49-F238E27FC236}">
                  <a16:creationId xmlns:a16="http://schemas.microsoft.com/office/drawing/2014/main" id="{A6BD0DF2-AE91-4E6B-8C66-03A79F8C2A25}"/>
                </a:ext>
              </a:extLst>
            </p:cNvPr>
            <p:cNvCxnSpPr>
              <a:stCxn id="325" idx="4"/>
              <a:endCxn id="327" idx="0"/>
            </p:cNvCxnSpPr>
            <p:nvPr/>
          </p:nvCxnSpPr>
          <p:spPr>
            <a:xfrm>
              <a:off x="929975" y="3577875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7510;p72">
              <a:extLst>
                <a:ext uri="{FF2B5EF4-FFF2-40B4-BE49-F238E27FC236}">
                  <a16:creationId xmlns:a16="http://schemas.microsoft.com/office/drawing/2014/main" id="{F487A0F6-6A96-9BC1-D1BD-367A4B66C091}"/>
                </a:ext>
              </a:extLst>
            </p:cNvPr>
            <p:cNvCxnSpPr>
              <a:stCxn id="327" idx="0"/>
              <a:endCxn id="324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7512;p72">
              <a:extLst>
                <a:ext uri="{FF2B5EF4-FFF2-40B4-BE49-F238E27FC236}">
                  <a16:creationId xmlns:a16="http://schemas.microsoft.com/office/drawing/2014/main" id="{B9A88585-5942-ABB7-AE0B-07577D2CBA4F}"/>
                </a:ext>
              </a:extLst>
            </p:cNvPr>
            <p:cNvCxnSpPr>
              <a:stCxn id="324" idx="4"/>
              <a:endCxn id="326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7514;p72">
              <a:extLst>
                <a:ext uri="{FF2B5EF4-FFF2-40B4-BE49-F238E27FC236}">
                  <a16:creationId xmlns:a16="http://schemas.microsoft.com/office/drawing/2014/main" id="{539A1A1D-56F6-0E67-C40F-6494EC0ABAFF}"/>
                </a:ext>
              </a:extLst>
            </p:cNvPr>
            <p:cNvCxnSpPr>
              <a:stCxn id="326" idx="0"/>
              <a:endCxn id="323" idx="4"/>
            </p:cNvCxnSpPr>
            <p:nvPr/>
          </p:nvCxnSpPr>
          <p:spPr>
            <a:xfrm rot="10800000" flipH="1">
              <a:off x="2894933" y="3577918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3" name="Google Shape;7515;p72">
              <a:extLst>
                <a:ext uri="{FF2B5EF4-FFF2-40B4-BE49-F238E27FC236}">
                  <a16:creationId xmlns:a16="http://schemas.microsoft.com/office/drawing/2014/main" id="{4BC9F50A-B71D-20B6-6D16-E3AEDF0ED049}"/>
                </a:ext>
              </a:extLst>
            </p:cNvPr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algn="ctr"/>
              <a:endParaRPr sz="2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7511;p72">
              <a:extLst>
                <a:ext uri="{FF2B5EF4-FFF2-40B4-BE49-F238E27FC236}">
                  <a16:creationId xmlns:a16="http://schemas.microsoft.com/office/drawing/2014/main" id="{2CCA962D-378D-EF25-79C2-7E1E350E9A2C}"/>
                </a:ext>
              </a:extLst>
            </p:cNvPr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algn="ctr"/>
              <a:endParaRPr sz="2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7508;p72">
              <a:extLst>
                <a:ext uri="{FF2B5EF4-FFF2-40B4-BE49-F238E27FC236}">
                  <a16:creationId xmlns:a16="http://schemas.microsoft.com/office/drawing/2014/main" id="{4879D0CF-3533-1812-62B4-3FCF2FBFC11B}"/>
                </a:ext>
              </a:extLst>
            </p:cNvPr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algn="ctr"/>
              <a:endParaRPr sz="2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7513;p72">
              <a:extLst>
                <a:ext uri="{FF2B5EF4-FFF2-40B4-BE49-F238E27FC236}">
                  <a16:creationId xmlns:a16="http://schemas.microsoft.com/office/drawing/2014/main" id="{0BA43D67-2509-992A-6799-4B162F01E072}"/>
                </a:ext>
              </a:extLst>
            </p:cNvPr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algn="ctr"/>
              <a:endParaRPr sz="2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7509;p72">
              <a:extLst>
                <a:ext uri="{FF2B5EF4-FFF2-40B4-BE49-F238E27FC236}">
                  <a16:creationId xmlns:a16="http://schemas.microsoft.com/office/drawing/2014/main" id="{584CF05C-65CE-98F5-0BBB-7E84EE577F26}"/>
                </a:ext>
              </a:extLst>
            </p:cNvPr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algn="ctr"/>
              <a:endParaRPr sz="2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7516;p72">
            <a:extLst>
              <a:ext uri="{FF2B5EF4-FFF2-40B4-BE49-F238E27FC236}">
                <a16:creationId xmlns:a16="http://schemas.microsoft.com/office/drawing/2014/main" id="{20A9F1CE-09AC-9126-73FD-97416D187F77}"/>
              </a:ext>
            </a:extLst>
          </p:cNvPr>
          <p:cNvGrpSpPr/>
          <p:nvPr/>
        </p:nvGrpSpPr>
        <p:grpSpPr>
          <a:xfrm>
            <a:off x="7000721" y="5365483"/>
            <a:ext cx="3141438" cy="588246"/>
            <a:chOff x="998425" y="1182125"/>
            <a:chExt cx="1065400" cy="199500"/>
          </a:xfrm>
        </p:grpSpPr>
        <p:sp>
          <p:nvSpPr>
            <p:cNvPr id="329" name="Google Shape;7517;p72">
              <a:extLst>
                <a:ext uri="{FF2B5EF4-FFF2-40B4-BE49-F238E27FC236}">
                  <a16:creationId xmlns:a16="http://schemas.microsoft.com/office/drawing/2014/main" id="{4925B302-22E2-642C-3384-9535D646DD1F}"/>
                </a:ext>
              </a:extLst>
            </p:cNvPr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30" name="Google Shape;7518;p72">
              <a:extLst>
                <a:ext uri="{FF2B5EF4-FFF2-40B4-BE49-F238E27FC236}">
                  <a16:creationId xmlns:a16="http://schemas.microsoft.com/office/drawing/2014/main" id="{9134A84B-1C06-68A0-C994-8077142346D3}"/>
                </a:ext>
              </a:extLst>
            </p:cNvPr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31" name="Google Shape;7519;p72">
              <a:extLst>
                <a:ext uri="{FF2B5EF4-FFF2-40B4-BE49-F238E27FC236}">
                  <a16:creationId xmlns:a16="http://schemas.microsoft.com/office/drawing/2014/main" id="{663006AE-E7E9-36A0-94ED-992AABB5C776}"/>
                </a:ext>
              </a:extLst>
            </p:cNvPr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32" name="Google Shape;7520;p72">
              <a:extLst>
                <a:ext uri="{FF2B5EF4-FFF2-40B4-BE49-F238E27FC236}">
                  <a16:creationId xmlns:a16="http://schemas.microsoft.com/office/drawing/2014/main" id="{E422CFBC-D791-1FDB-00ED-046665A6EC81}"/>
                </a:ext>
              </a:extLst>
            </p:cNvPr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33" name="Google Shape;7521;p72">
              <a:extLst>
                <a:ext uri="{FF2B5EF4-FFF2-40B4-BE49-F238E27FC236}">
                  <a16:creationId xmlns:a16="http://schemas.microsoft.com/office/drawing/2014/main" id="{1C8B0912-3FEE-CE39-B631-69E3C31997CA}"/>
                </a:ext>
              </a:extLst>
            </p:cNvPr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334" name="Google Shape;7522;p72">
            <a:extLst>
              <a:ext uri="{FF2B5EF4-FFF2-40B4-BE49-F238E27FC236}">
                <a16:creationId xmlns:a16="http://schemas.microsoft.com/office/drawing/2014/main" id="{320D2682-C917-326D-F4F7-3D9091D8CB08}"/>
              </a:ext>
            </a:extLst>
          </p:cNvPr>
          <p:cNvGrpSpPr/>
          <p:nvPr/>
        </p:nvGrpSpPr>
        <p:grpSpPr>
          <a:xfrm>
            <a:off x="13687232" y="3600457"/>
            <a:ext cx="3131432" cy="733458"/>
            <a:chOff x="1247650" y="2075423"/>
            <a:chExt cx="6648477" cy="1557238"/>
          </a:xfrm>
        </p:grpSpPr>
        <p:sp>
          <p:nvSpPr>
            <p:cNvPr id="335" name="Google Shape;7523;p72">
              <a:extLst>
                <a:ext uri="{FF2B5EF4-FFF2-40B4-BE49-F238E27FC236}">
                  <a16:creationId xmlns:a16="http://schemas.microsoft.com/office/drawing/2014/main" id="{9F70D5A2-0C31-7D59-B7BA-926901BFFB62}"/>
                </a:ext>
              </a:extLst>
            </p:cNvPr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36" name="Google Shape;7524;p72">
              <a:extLst>
                <a:ext uri="{FF2B5EF4-FFF2-40B4-BE49-F238E27FC236}">
                  <a16:creationId xmlns:a16="http://schemas.microsoft.com/office/drawing/2014/main" id="{42470578-BBF9-6B32-ED5A-746447ACA06C}"/>
                </a:ext>
              </a:extLst>
            </p:cNvPr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37" name="Google Shape;7525;p72">
              <a:extLst>
                <a:ext uri="{FF2B5EF4-FFF2-40B4-BE49-F238E27FC236}">
                  <a16:creationId xmlns:a16="http://schemas.microsoft.com/office/drawing/2014/main" id="{58DEC596-C73D-AAED-0F4B-463FE28C7AC9}"/>
                </a:ext>
              </a:extLst>
            </p:cNvPr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38" name="Google Shape;7526;p72">
              <a:extLst>
                <a:ext uri="{FF2B5EF4-FFF2-40B4-BE49-F238E27FC236}">
                  <a16:creationId xmlns:a16="http://schemas.microsoft.com/office/drawing/2014/main" id="{14EC7A20-1E06-0A0B-BAC6-460B8A4B1E09}"/>
                </a:ext>
              </a:extLst>
            </p:cNvPr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39" name="Google Shape;7527;p72">
              <a:extLst>
                <a:ext uri="{FF2B5EF4-FFF2-40B4-BE49-F238E27FC236}">
                  <a16:creationId xmlns:a16="http://schemas.microsoft.com/office/drawing/2014/main" id="{A7F45DCF-6CB0-1771-4DB4-DF623E24B5F4}"/>
                </a:ext>
              </a:extLst>
            </p:cNvPr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40" name="Google Shape;7528;p72">
              <a:extLst>
                <a:ext uri="{FF2B5EF4-FFF2-40B4-BE49-F238E27FC236}">
                  <a16:creationId xmlns:a16="http://schemas.microsoft.com/office/drawing/2014/main" id="{35F1C804-3DC7-D778-F112-64942A764246}"/>
                </a:ext>
              </a:extLst>
            </p:cNvPr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341" name="Google Shape;7529;p72">
            <a:extLst>
              <a:ext uri="{FF2B5EF4-FFF2-40B4-BE49-F238E27FC236}">
                <a16:creationId xmlns:a16="http://schemas.microsoft.com/office/drawing/2014/main" id="{D5615638-4E1C-F45C-00A0-CD55016A5539}"/>
              </a:ext>
            </a:extLst>
          </p:cNvPr>
          <p:cNvGrpSpPr/>
          <p:nvPr/>
        </p:nvGrpSpPr>
        <p:grpSpPr>
          <a:xfrm>
            <a:off x="13655857" y="5898086"/>
            <a:ext cx="3194122" cy="1326880"/>
            <a:chOff x="6796238" y="3158297"/>
            <a:chExt cx="1630319" cy="677257"/>
          </a:xfrm>
        </p:grpSpPr>
        <p:cxnSp>
          <p:nvCxnSpPr>
            <p:cNvPr id="342" name="Google Shape;7530;p72">
              <a:extLst>
                <a:ext uri="{FF2B5EF4-FFF2-40B4-BE49-F238E27FC236}">
                  <a16:creationId xmlns:a16="http://schemas.microsoft.com/office/drawing/2014/main" id="{6BBD7BFF-94A7-B3CD-B7A3-C13534F40163}"/>
                </a:ext>
              </a:extLst>
            </p:cNvPr>
            <p:cNvCxnSpPr/>
            <p:nvPr/>
          </p:nvCxnSpPr>
          <p:spPr>
            <a:xfrm>
              <a:off x="7012244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343" name="Google Shape;7531;p72">
              <a:extLst>
                <a:ext uri="{FF2B5EF4-FFF2-40B4-BE49-F238E27FC236}">
                  <a16:creationId xmlns:a16="http://schemas.microsoft.com/office/drawing/2014/main" id="{0444B313-70F3-F485-297F-135657E2BB90}"/>
                </a:ext>
              </a:extLst>
            </p:cNvPr>
            <p:cNvCxnSpPr/>
            <p:nvPr/>
          </p:nvCxnSpPr>
          <p:spPr>
            <a:xfrm>
              <a:off x="7810957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344" name="Google Shape;7532;p72">
              <a:extLst>
                <a:ext uri="{FF2B5EF4-FFF2-40B4-BE49-F238E27FC236}">
                  <a16:creationId xmlns:a16="http://schemas.microsoft.com/office/drawing/2014/main" id="{7C8F99B8-DBBD-6914-95C5-604DF1754577}"/>
                </a:ext>
              </a:extLst>
            </p:cNvPr>
            <p:cNvCxnSpPr/>
            <p:nvPr/>
          </p:nvCxnSpPr>
          <p:spPr>
            <a:xfrm rot="10800000">
              <a:off x="8196652" y="3170826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345" name="Google Shape;7533;p72">
              <a:extLst>
                <a:ext uri="{FF2B5EF4-FFF2-40B4-BE49-F238E27FC236}">
                  <a16:creationId xmlns:a16="http://schemas.microsoft.com/office/drawing/2014/main" id="{391E9A11-6C33-AF2F-E31E-EF2E1F191D9E}"/>
                </a:ext>
              </a:extLst>
            </p:cNvPr>
            <p:cNvCxnSpPr/>
            <p:nvPr/>
          </p:nvCxnSpPr>
          <p:spPr>
            <a:xfrm rot="10800000">
              <a:off x="7411601" y="3158297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grpSp>
          <p:nvGrpSpPr>
            <p:cNvPr id="346" name="Google Shape;7534;p72">
              <a:extLst>
                <a:ext uri="{FF2B5EF4-FFF2-40B4-BE49-F238E27FC236}">
                  <a16:creationId xmlns:a16="http://schemas.microsoft.com/office/drawing/2014/main" id="{33B08BCF-1DBA-9AB4-1523-F51064FDC59B}"/>
                </a:ext>
              </a:extLst>
            </p:cNvPr>
            <p:cNvGrpSpPr/>
            <p:nvPr/>
          </p:nvGrpSpPr>
          <p:grpSpPr>
            <a:xfrm>
              <a:off x="6796238" y="3311904"/>
              <a:ext cx="1630319" cy="377697"/>
              <a:chOff x="6796238" y="3311904"/>
              <a:chExt cx="1630319" cy="377697"/>
            </a:xfrm>
          </p:grpSpPr>
          <p:sp>
            <p:nvSpPr>
              <p:cNvPr id="347" name="Google Shape;7535;p72">
                <a:extLst>
                  <a:ext uri="{FF2B5EF4-FFF2-40B4-BE49-F238E27FC236}">
                    <a16:creationId xmlns:a16="http://schemas.microsoft.com/office/drawing/2014/main" id="{011052BB-99D1-8D2E-37F8-4C0205567FAA}"/>
                  </a:ext>
                </a:extLst>
              </p:cNvPr>
              <p:cNvSpPr/>
              <p:nvPr/>
            </p:nvSpPr>
            <p:spPr>
              <a:xfrm>
                <a:off x="6796238" y="3311904"/>
                <a:ext cx="798025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68" h="16266" extrusionOk="0">
                    <a:moveTo>
                      <a:pt x="4679" y="0"/>
                    </a:moveTo>
                    <a:lnTo>
                      <a:pt x="0" y="8133"/>
                    </a:lnTo>
                    <a:lnTo>
                      <a:pt x="4679" y="16265"/>
                    </a:lnTo>
                    <a:lnTo>
                      <a:pt x="14094" y="16265"/>
                    </a:lnTo>
                    <a:lnTo>
                      <a:pt x="17913" y="9590"/>
                    </a:lnTo>
                    <a:lnTo>
                      <a:pt x="22591" y="1458"/>
                    </a:lnTo>
                    <a:lnTo>
                      <a:pt x="30301" y="1458"/>
                    </a:lnTo>
                    <a:lnTo>
                      <a:pt x="33522" y="7098"/>
                    </a:lnTo>
                    <a:lnTo>
                      <a:pt x="34367" y="5640"/>
                    </a:lnTo>
                    <a:lnTo>
                      <a:pt x="33522" y="4183"/>
                    </a:lnTo>
                    <a:lnTo>
                      <a:pt x="31146" y="0"/>
                    </a:lnTo>
                    <a:lnTo>
                      <a:pt x="21746" y="0"/>
                    </a:lnTo>
                    <a:lnTo>
                      <a:pt x="17067" y="8133"/>
                    </a:lnTo>
                    <a:lnTo>
                      <a:pt x="13234" y="14808"/>
                    </a:lnTo>
                    <a:lnTo>
                      <a:pt x="5524" y="14808"/>
                    </a:lnTo>
                    <a:lnTo>
                      <a:pt x="1706" y="8133"/>
                    </a:lnTo>
                    <a:lnTo>
                      <a:pt x="5524" y="1458"/>
                    </a:lnTo>
                    <a:lnTo>
                      <a:pt x="13234" y="1458"/>
                    </a:lnTo>
                    <a:lnTo>
                      <a:pt x="16455" y="7098"/>
                    </a:lnTo>
                    <a:lnTo>
                      <a:pt x="17301" y="5640"/>
                    </a:lnTo>
                    <a:lnTo>
                      <a:pt x="16455" y="4183"/>
                    </a:lnTo>
                    <a:lnTo>
                      <a:pt x="14094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48" name="Google Shape;7536;p72">
                <a:extLst>
                  <a:ext uri="{FF2B5EF4-FFF2-40B4-BE49-F238E27FC236}">
                    <a16:creationId xmlns:a16="http://schemas.microsoft.com/office/drawing/2014/main" id="{DAEF770E-0513-E729-D27D-08CE5D8741BC}"/>
                  </a:ext>
                </a:extLst>
              </p:cNvPr>
              <p:cNvSpPr/>
              <p:nvPr/>
            </p:nvSpPr>
            <p:spPr>
              <a:xfrm>
                <a:off x="7628207" y="3311904"/>
                <a:ext cx="798350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82" h="16266" extrusionOk="0">
                    <a:moveTo>
                      <a:pt x="20288" y="0"/>
                    </a:moveTo>
                    <a:lnTo>
                      <a:pt x="16470" y="6675"/>
                    </a:lnTo>
                    <a:lnTo>
                      <a:pt x="11791" y="14808"/>
                    </a:lnTo>
                    <a:lnTo>
                      <a:pt x="4081" y="14808"/>
                    </a:lnTo>
                    <a:lnTo>
                      <a:pt x="860" y="9167"/>
                    </a:lnTo>
                    <a:lnTo>
                      <a:pt x="0" y="10625"/>
                    </a:lnTo>
                    <a:lnTo>
                      <a:pt x="860" y="12082"/>
                    </a:lnTo>
                    <a:lnTo>
                      <a:pt x="3221" y="16265"/>
                    </a:lnTo>
                    <a:lnTo>
                      <a:pt x="12637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858" y="1458"/>
                    </a:lnTo>
                    <a:lnTo>
                      <a:pt x="32677" y="8133"/>
                    </a:lnTo>
                    <a:lnTo>
                      <a:pt x="28858" y="14808"/>
                    </a:lnTo>
                    <a:lnTo>
                      <a:pt x="21134" y="14808"/>
                    </a:lnTo>
                    <a:lnTo>
                      <a:pt x="17927" y="9167"/>
                    </a:lnTo>
                    <a:lnTo>
                      <a:pt x="17067" y="10625"/>
                    </a:lnTo>
                    <a:lnTo>
                      <a:pt x="17927" y="12082"/>
                    </a:lnTo>
                    <a:lnTo>
                      <a:pt x="20288" y="16265"/>
                    </a:lnTo>
                    <a:lnTo>
                      <a:pt x="29703" y="16265"/>
                    </a:lnTo>
                    <a:lnTo>
                      <a:pt x="34382" y="8133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49" name="Google Shape;7537;p72">
                <a:extLst>
                  <a:ext uri="{FF2B5EF4-FFF2-40B4-BE49-F238E27FC236}">
                    <a16:creationId xmlns:a16="http://schemas.microsoft.com/office/drawing/2014/main" id="{F2F10D64-9260-A250-7A7C-0878DD840AF2}"/>
                  </a:ext>
                </a:extLst>
              </p:cNvPr>
              <p:cNvSpPr/>
              <p:nvPr/>
            </p:nvSpPr>
            <p:spPr>
              <a:xfrm>
                <a:off x="7229098" y="3311904"/>
                <a:ext cx="762823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2852" h="16266" extrusionOk="0">
                    <a:moveTo>
                      <a:pt x="20347" y="0"/>
                    </a:moveTo>
                    <a:lnTo>
                      <a:pt x="16455" y="6675"/>
                    </a:lnTo>
                    <a:lnTo>
                      <a:pt x="11850" y="14808"/>
                    </a:lnTo>
                    <a:lnTo>
                      <a:pt x="4125" y="14808"/>
                    </a:lnTo>
                    <a:lnTo>
                      <a:pt x="846" y="9167"/>
                    </a:lnTo>
                    <a:lnTo>
                      <a:pt x="0" y="10625"/>
                    </a:lnTo>
                    <a:lnTo>
                      <a:pt x="846" y="12082"/>
                    </a:lnTo>
                    <a:lnTo>
                      <a:pt x="3280" y="16265"/>
                    </a:lnTo>
                    <a:lnTo>
                      <a:pt x="12695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902" y="1458"/>
                    </a:lnTo>
                    <a:lnTo>
                      <a:pt x="32065" y="6981"/>
                    </a:lnTo>
                    <a:lnTo>
                      <a:pt x="32852" y="5524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350" name="Google Shape;7538;p72">
            <a:extLst>
              <a:ext uri="{FF2B5EF4-FFF2-40B4-BE49-F238E27FC236}">
                <a16:creationId xmlns:a16="http://schemas.microsoft.com/office/drawing/2014/main" id="{F20BFF96-C0FE-E380-99F9-3477B94765B4}"/>
              </a:ext>
            </a:extLst>
          </p:cNvPr>
          <p:cNvGrpSpPr/>
          <p:nvPr/>
        </p:nvGrpSpPr>
        <p:grpSpPr>
          <a:xfrm>
            <a:off x="10698132" y="1940871"/>
            <a:ext cx="2737212" cy="3187610"/>
            <a:chOff x="1839112" y="2209163"/>
            <a:chExt cx="1918159" cy="2233784"/>
          </a:xfrm>
        </p:grpSpPr>
        <p:sp>
          <p:nvSpPr>
            <p:cNvPr id="351" name="Google Shape;7539;p72">
              <a:extLst>
                <a:ext uri="{FF2B5EF4-FFF2-40B4-BE49-F238E27FC236}">
                  <a16:creationId xmlns:a16="http://schemas.microsoft.com/office/drawing/2014/main" id="{5CE924FB-1FBD-A07B-219A-DCB8783E165D}"/>
                </a:ext>
              </a:extLst>
            </p:cNvPr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52" name="Google Shape;7540;p72">
              <a:extLst>
                <a:ext uri="{FF2B5EF4-FFF2-40B4-BE49-F238E27FC236}">
                  <a16:creationId xmlns:a16="http://schemas.microsoft.com/office/drawing/2014/main" id="{3F15266F-E66E-0166-30A6-D971CC811670}"/>
                </a:ext>
              </a:extLst>
            </p:cNvPr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53" name="Google Shape;7541;p72">
              <a:extLst>
                <a:ext uri="{FF2B5EF4-FFF2-40B4-BE49-F238E27FC236}">
                  <a16:creationId xmlns:a16="http://schemas.microsoft.com/office/drawing/2014/main" id="{402BCFB6-39C9-EE61-6E24-60F3A9E111D7}"/>
                </a:ext>
              </a:extLst>
            </p:cNvPr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cxnSp>
          <p:nvCxnSpPr>
            <p:cNvPr id="354" name="Google Shape;7542;p72">
              <a:extLst>
                <a:ext uri="{FF2B5EF4-FFF2-40B4-BE49-F238E27FC236}">
                  <a16:creationId xmlns:a16="http://schemas.microsoft.com/office/drawing/2014/main" id="{2D5791A4-E691-7CFD-A680-25413F193344}"/>
                </a:ext>
              </a:extLst>
            </p:cNvPr>
            <p:cNvCxnSpPr>
              <a:stCxn id="351" idx="6"/>
              <a:endCxn id="352" idx="2"/>
            </p:cNvCxnSpPr>
            <p:nvPr/>
          </p:nvCxnSpPr>
          <p:spPr>
            <a:xfrm>
              <a:off x="2414212" y="2496713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7543;p72">
              <a:extLst>
                <a:ext uri="{FF2B5EF4-FFF2-40B4-BE49-F238E27FC236}">
                  <a16:creationId xmlns:a16="http://schemas.microsoft.com/office/drawing/2014/main" id="{B1E2542F-FC50-B245-B951-2C14BF3C93DF}"/>
                </a:ext>
              </a:extLst>
            </p:cNvPr>
            <p:cNvCxnSpPr>
              <a:stCxn id="352" idx="4"/>
              <a:endCxn id="358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7545;p72">
              <a:extLst>
                <a:ext uri="{FF2B5EF4-FFF2-40B4-BE49-F238E27FC236}">
                  <a16:creationId xmlns:a16="http://schemas.microsoft.com/office/drawing/2014/main" id="{F2DBDA56-8D52-2695-2E91-8E8EE945DC39}"/>
                </a:ext>
              </a:extLst>
            </p:cNvPr>
            <p:cNvCxnSpPr>
              <a:stCxn id="358" idx="6"/>
              <a:endCxn id="353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7546;p72">
              <a:extLst>
                <a:ext uri="{FF2B5EF4-FFF2-40B4-BE49-F238E27FC236}">
                  <a16:creationId xmlns:a16="http://schemas.microsoft.com/office/drawing/2014/main" id="{484B5236-9033-6DF3-15C4-DA498C78BAEF}"/>
                </a:ext>
              </a:extLst>
            </p:cNvPr>
            <p:cNvCxnSpPr>
              <a:stCxn id="353" idx="4"/>
              <a:endCxn id="359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8" name="Google Shape;7544;p72">
              <a:extLst>
                <a:ext uri="{FF2B5EF4-FFF2-40B4-BE49-F238E27FC236}">
                  <a16:creationId xmlns:a16="http://schemas.microsoft.com/office/drawing/2014/main" id="{C158A867-244F-6623-B33B-C5D4B40F50E8}"/>
                </a:ext>
              </a:extLst>
            </p:cNvPr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59" name="Google Shape;7547;p72">
              <a:extLst>
                <a:ext uri="{FF2B5EF4-FFF2-40B4-BE49-F238E27FC236}">
                  <a16:creationId xmlns:a16="http://schemas.microsoft.com/office/drawing/2014/main" id="{6D1686B5-A2C3-9888-D8D5-79AAC746C1E0}"/>
                </a:ext>
              </a:extLst>
            </p:cNvPr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60" name="Google Shape;7548;p72">
              <a:extLst>
                <a:ext uri="{FF2B5EF4-FFF2-40B4-BE49-F238E27FC236}">
                  <a16:creationId xmlns:a16="http://schemas.microsoft.com/office/drawing/2014/main" id="{E46E38B1-F3AB-43C4-75C0-5B14A5647245}"/>
                </a:ext>
              </a:extLst>
            </p:cNvPr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cxnSp>
          <p:nvCxnSpPr>
            <p:cNvPr id="361" name="Google Shape;7549;p72">
              <a:extLst>
                <a:ext uri="{FF2B5EF4-FFF2-40B4-BE49-F238E27FC236}">
                  <a16:creationId xmlns:a16="http://schemas.microsoft.com/office/drawing/2014/main" id="{27887289-234C-CB9A-57E7-C0B30C7BADD3}"/>
                </a:ext>
              </a:extLst>
            </p:cNvPr>
            <p:cNvCxnSpPr>
              <a:endCxn id="360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62" name="Google Shape;7550;p72">
            <a:extLst>
              <a:ext uri="{FF2B5EF4-FFF2-40B4-BE49-F238E27FC236}">
                <a16:creationId xmlns:a16="http://schemas.microsoft.com/office/drawing/2014/main" id="{BFBFDBD3-D4CA-66AA-D83C-6C04E91460FE}"/>
              </a:ext>
            </a:extLst>
          </p:cNvPr>
          <p:cNvGrpSpPr/>
          <p:nvPr/>
        </p:nvGrpSpPr>
        <p:grpSpPr>
          <a:xfrm>
            <a:off x="6962878" y="1953342"/>
            <a:ext cx="3275936" cy="309884"/>
            <a:chOff x="238125" y="2506075"/>
            <a:chExt cx="7115411" cy="673075"/>
          </a:xfrm>
        </p:grpSpPr>
        <p:sp>
          <p:nvSpPr>
            <p:cNvPr id="363" name="Google Shape;7551;p72">
              <a:extLst>
                <a:ext uri="{FF2B5EF4-FFF2-40B4-BE49-F238E27FC236}">
                  <a16:creationId xmlns:a16="http://schemas.microsoft.com/office/drawing/2014/main" id="{1C64DC09-DB70-CDD8-4077-B8D74DDE030E}"/>
                </a:ext>
              </a:extLst>
            </p:cNvPr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64" name="Google Shape;7552;p72">
              <a:extLst>
                <a:ext uri="{FF2B5EF4-FFF2-40B4-BE49-F238E27FC236}">
                  <a16:creationId xmlns:a16="http://schemas.microsoft.com/office/drawing/2014/main" id="{2A691E49-30C2-3197-70E1-DCB11A022FE1}"/>
                </a:ext>
              </a:extLst>
            </p:cNvPr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65" name="Google Shape;7553;p72">
              <a:extLst>
                <a:ext uri="{FF2B5EF4-FFF2-40B4-BE49-F238E27FC236}">
                  <a16:creationId xmlns:a16="http://schemas.microsoft.com/office/drawing/2014/main" id="{40BA380B-C633-113B-7430-EBC0134B7128}"/>
                </a:ext>
              </a:extLst>
            </p:cNvPr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66" name="Google Shape;7554;p72">
              <a:extLst>
                <a:ext uri="{FF2B5EF4-FFF2-40B4-BE49-F238E27FC236}">
                  <a16:creationId xmlns:a16="http://schemas.microsoft.com/office/drawing/2014/main" id="{89EDF9B5-5E98-69DE-D49E-6B4DCEB173CE}"/>
                </a:ext>
              </a:extLst>
            </p:cNvPr>
            <p:cNvSpPr/>
            <p:nvPr/>
          </p:nvSpPr>
          <p:spPr>
            <a:xfrm>
              <a:off x="570961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67" name="Google Shape;7555;p72">
              <a:extLst>
                <a:ext uri="{FF2B5EF4-FFF2-40B4-BE49-F238E27FC236}">
                  <a16:creationId xmlns:a16="http://schemas.microsoft.com/office/drawing/2014/main" id="{1E5ED683-68EF-6EBD-93AE-DFEA074BE267}"/>
                </a:ext>
              </a:extLst>
            </p:cNvPr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368" name="Google Shape;7556;p72">
            <a:extLst>
              <a:ext uri="{FF2B5EF4-FFF2-40B4-BE49-F238E27FC236}">
                <a16:creationId xmlns:a16="http://schemas.microsoft.com/office/drawing/2014/main" id="{38A1D095-9418-D5EB-1B41-4F1F56742C19}"/>
              </a:ext>
            </a:extLst>
          </p:cNvPr>
          <p:cNvGrpSpPr/>
          <p:nvPr/>
        </p:nvGrpSpPr>
        <p:grpSpPr>
          <a:xfrm>
            <a:off x="1440248" y="2596539"/>
            <a:ext cx="4953524" cy="183486"/>
            <a:chOff x="1464850" y="436376"/>
            <a:chExt cx="6001362" cy="222300"/>
          </a:xfrm>
        </p:grpSpPr>
        <p:sp>
          <p:nvSpPr>
            <p:cNvPr id="369" name="Google Shape;7557;p72">
              <a:extLst>
                <a:ext uri="{FF2B5EF4-FFF2-40B4-BE49-F238E27FC236}">
                  <a16:creationId xmlns:a16="http://schemas.microsoft.com/office/drawing/2014/main" id="{FAD2D4E0-E390-9329-5E1D-8D85A9BAFF39}"/>
                </a:ext>
              </a:extLst>
            </p:cNvPr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70" name="Google Shape;7558;p72">
              <a:extLst>
                <a:ext uri="{FF2B5EF4-FFF2-40B4-BE49-F238E27FC236}">
                  <a16:creationId xmlns:a16="http://schemas.microsoft.com/office/drawing/2014/main" id="{70F76B4E-8435-FE3E-2784-DAE9246EA80C}"/>
                </a:ext>
              </a:extLst>
            </p:cNvPr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71" name="Google Shape;7559;p72">
              <a:extLst>
                <a:ext uri="{FF2B5EF4-FFF2-40B4-BE49-F238E27FC236}">
                  <a16:creationId xmlns:a16="http://schemas.microsoft.com/office/drawing/2014/main" id="{C998F287-850F-25FE-3FAD-99D9E5C6D4A7}"/>
                </a:ext>
              </a:extLst>
            </p:cNvPr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72" name="Google Shape;7560;p72">
              <a:extLst>
                <a:ext uri="{FF2B5EF4-FFF2-40B4-BE49-F238E27FC236}">
                  <a16:creationId xmlns:a16="http://schemas.microsoft.com/office/drawing/2014/main" id="{77FCB341-C15A-71D8-FDFC-063883228904}"/>
                </a:ext>
              </a:extLst>
            </p:cNvPr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73" name="Google Shape;7561;p72">
              <a:extLst>
                <a:ext uri="{FF2B5EF4-FFF2-40B4-BE49-F238E27FC236}">
                  <a16:creationId xmlns:a16="http://schemas.microsoft.com/office/drawing/2014/main" id="{DD565157-46E4-693E-B92F-CD90B959A49A}"/>
                </a:ext>
              </a:extLst>
            </p:cNvPr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cxnSp>
          <p:nvCxnSpPr>
            <p:cNvPr id="374" name="Google Shape;7562;p72">
              <a:extLst>
                <a:ext uri="{FF2B5EF4-FFF2-40B4-BE49-F238E27FC236}">
                  <a16:creationId xmlns:a16="http://schemas.microsoft.com/office/drawing/2014/main" id="{56E6D531-A85D-777A-211B-3F7C90A22B3E}"/>
                </a:ext>
              </a:extLst>
            </p:cNvPr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7563;p72">
              <a:extLst>
                <a:ext uri="{FF2B5EF4-FFF2-40B4-BE49-F238E27FC236}">
                  <a16:creationId xmlns:a16="http://schemas.microsoft.com/office/drawing/2014/main" id="{4B8D6470-1940-838D-A79D-7B68F1AA9C5E}"/>
                </a:ext>
              </a:extLst>
            </p:cNvPr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7564;p72">
              <a:extLst>
                <a:ext uri="{FF2B5EF4-FFF2-40B4-BE49-F238E27FC236}">
                  <a16:creationId xmlns:a16="http://schemas.microsoft.com/office/drawing/2014/main" id="{1DFE336A-E21E-262A-94D8-510A03B721A1}"/>
                </a:ext>
              </a:extLst>
            </p:cNvPr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7565;p72">
              <a:extLst>
                <a:ext uri="{FF2B5EF4-FFF2-40B4-BE49-F238E27FC236}">
                  <a16:creationId xmlns:a16="http://schemas.microsoft.com/office/drawing/2014/main" id="{C27CE9DF-1596-E7EF-BFD5-9204858355C7}"/>
                </a:ext>
              </a:extLst>
            </p:cNvPr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78" name="Google Shape;7566;p72">
            <a:extLst>
              <a:ext uri="{FF2B5EF4-FFF2-40B4-BE49-F238E27FC236}">
                <a16:creationId xmlns:a16="http://schemas.microsoft.com/office/drawing/2014/main" id="{492F656C-7C25-7D00-751B-0F476B090F28}"/>
              </a:ext>
            </a:extLst>
          </p:cNvPr>
          <p:cNvGrpSpPr/>
          <p:nvPr/>
        </p:nvGrpSpPr>
        <p:grpSpPr>
          <a:xfrm>
            <a:off x="1412782" y="5067469"/>
            <a:ext cx="2905420" cy="1303846"/>
            <a:chOff x="803162" y="2667727"/>
            <a:chExt cx="1411906" cy="633611"/>
          </a:xfrm>
        </p:grpSpPr>
        <p:cxnSp>
          <p:nvCxnSpPr>
            <p:cNvPr id="379" name="Google Shape;7567;p72">
              <a:extLst>
                <a:ext uri="{FF2B5EF4-FFF2-40B4-BE49-F238E27FC236}">
                  <a16:creationId xmlns:a16="http://schemas.microsoft.com/office/drawing/2014/main" id="{1A4E93CD-22E3-41D1-0706-ABD1A025002E}"/>
                </a:ext>
              </a:extLst>
            </p:cNvPr>
            <p:cNvCxnSpPr>
              <a:stCxn id="391" idx="2"/>
              <a:endCxn id="389" idx="0"/>
            </p:cNvCxnSpPr>
            <p:nvPr/>
          </p:nvCxnSpPr>
          <p:spPr>
            <a:xfrm rot="-5400000" flipH="1">
              <a:off x="1629114" y="2672827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0" name="Google Shape;7570;p72">
              <a:extLst>
                <a:ext uri="{FF2B5EF4-FFF2-40B4-BE49-F238E27FC236}">
                  <a16:creationId xmlns:a16="http://schemas.microsoft.com/office/drawing/2014/main" id="{6EB9C7F6-4EC1-5FF8-3B99-884A30C4B8DD}"/>
                </a:ext>
              </a:extLst>
            </p:cNvPr>
            <p:cNvCxnSpPr>
              <a:stCxn id="390" idx="0"/>
              <a:endCxn id="391" idx="2"/>
            </p:cNvCxnSpPr>
            <p:nvPr/>
          </p:nvCxnSpPr>
          <p:spPr>
            <a:xfrm rot="-5400000">
              <a:off x="1259830" y="2672682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1" name="Google Shape;7572;p72">
              <a:extLst>
                <a:ext uri="{FF2B5EF4-FFF2-40B4-BE49-F238E27FC236}">
                  <a16:creationId xmlns:a16="http://schemas.microsoft.com/office/drawing/2014/main" id="{BD6C6FE6-489F-6E00-C311-98046CDCE00E}"/>
                </a:ext>
              </a:extLst>
            </p:cNvPr>
            <p:cNvCxnSpPr>
              <a:stCxn id="390" idx="2"/>
              <a:endCxn id="386" idx="0"/>
            </p:cNvCxnSpPr>
            <p:nvPr/>
          </p:nvCxnSpPr>
          <p:spPr>
            <a:xfrm rot="-5400000" flipH="1">
              <a:off x="1163380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2" name="Google Shape;7574;p72">
              <a:extLst>
                <a:ext uri="{FF2B5EF4-FFF2-40B4-BE49-F238E27FC236}">
                  <a16:creationId xmlns:a16="http://schemas.microsoft.com/office/drawing/2014/main" id="{157B5ABB-DBD4-9E53-BF83-5E676F46FB89}"/>
                </a:ext>
              </a:extLst>
            </p:cNvPr>
            <p:cNvCxnSpPr>
              <a:stCxn id="385" idx="0"/>
              <a:endCxn id="390" idx="2"/>
            </p:cNvCxnSpPr>
            <p:nvPr/>
          </p:nvCxnSpPr>
          <p:spPr>
            <a:xfrm rot="-5400000">
              <a:off x="987062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3" name="Google Shape;7576;p72">
              <a:extLst>
                <a:ext uri="{FF2B5EF4-FFF2-40B4-BE49-F238E27FC236}">
                  <a16:creationId xmlns:a16="http://schemas.microsoft.com/office/drawing/2014/main" id="{45AE24B0-350A-623E-F984-6E7C31B6231D}"/>
                </a:ext>
              </a:extLst>
            </p:cNvPr>
            <p:cNvCxnSpPr>
              <a:stCxn id="389" idx="2"/>
              <a:endCxn id="388" idx="0"/>
            </p:cNvCxnSpPr>
            <p:nvPr/>
          </p:nvCxnSpPr>
          <p:spPr>
            <a:xfrm rot="-5400000" flipH="1">
              <a:off x="1901948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4" name="Google Shape;7578;p72">
              <a:extLst>
                <a:ext uri="{FF2B5EF4-FFF2-40B4-BE49-F238E27FC236}">
                  <a16:creationId xmlns:a16="http://schemas.microsoft.com/office/drawing/2014/main" id="{F92BBAE2-0AA8-AFD1-DBCC-CE9D453CBF84}"/>
                </a:ext>
              </a:extLst>
            </p:cNvPr>
            <p:cNvCxnSpPr>
              <a:stCxn id="387" idx="0"/>
              <a:endCxn id="389" idx="2"/>
            </p:cNvCxnSpPr>
            <p:nvPr/>
          </p:nvCxnSpPr>
          <p:spPr>
            <a:xfrm rot="-5400000">
              <a:off x="1725631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85" name="Google Shape;7575;p72">
              <a:extLst>
                <a:ext uri="{FF2B5EF4-FFF2-40B4-BE49-F238E27FC236}">
                  <a16:creationId xmlns:a16="http://schemas.microsoft.com/office/drawing/2014/main" id="{BDE9551D-9DAF-E7E6-B884-0AC67FB2AA05}"/>
                </a:ext>
              </a:extLst>
            </p:cNvPr>
            <p:cNvSpPr/>
            <p:nvPr/>
          </p:nvSpPr>
          <p:spPr>
            <a:xfrm>
              <a:off x="803162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/>
              <a:endParaRPr sz="3600"/>
            </a:p>
          </p:txBody>
        </p:sp>
        <p:sp>
          <p:nvSpPr>
            <p:cNvPr id="386" name="Google Shape;7573;p72">
              <a:extLst>
                <a:ext uri="{FF2B5EF4-FFF2-40B4-BE49-F238E27FC236}">
                  <a16:creationId xmlns:a16="http://schemas.microsoft.com/office/drawing/2014/main" id="{F769AD51-7D79-5208-5D48-BCC097F2F1BD}"/>
                </a:ext>
              </a:extLst>
            </p:cNvPr>
            <p:cNvSpPr/>
            <p:nvPr/>
          </p:nvSpPr>
          <p:spPr>
            <a:xfrm>
              <a:off x="1155799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/>
              <a:endParaRPr sz="3600"/>
            </a:p>
          </p:txBody>
        </p:sp>
        <p:sp>
          <p:nvSpPr>
            <p:cNvPr id="387" name="Google Shape;7579;p72">
              <a:extLst>
                <a:ext uri="{FF2B5EF4-FFF2-40B4-BE49-F238E27FC236}">
                  <a16:creationId xmlns:a16="http://schemas.microsoft.com/office/drawing/2014/main" id="{0B78ED3F-39FC-9EA3-A985-7012BC6699B7}"/>
                </a:ext>
              </a:extLst>
            </p:cNvPr>
            <p:cNvSpPr/>
            <p:nvPr/>
          </p:nvSpPr>
          <p:spPr>
            <a:xfrm>
              <a:off x="1541731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/>
              <a:endParaRPr sz="3600"/>
            </a:p>
          </p:txBody>
        </p:sp>
        <p:sp>
          <p:nvSpPr>
            <p:cNvPr id="388" name="Google Shape;7577;p72">
              <a:extLst>
                <a:ext uri="{FF2B5EF4-FFF2-40B4-BE49-F238E27FC236}">
                  <a16:creationId xmlns:a16="http://schemas.microsoft.com/office/drawing/2014/main" id="{22D6048B-87D3-3AF2-A25C-7CEE907E16C9}"/>
                </a:ext>
              </a:extLst>
            </p:cNvPr>
            <p:cNvSpPr/>
            <p:nvPr/>
          </p:nvSpPr>
          <p:spPr>
            <a:xfrm>
              <a:off x="1894368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/>
              <a:endParaRPr sz="3600"/>
            </a:p>
          </p:txBody>
        </p:sp>
        <p:sp>
          <p:nvSpPr>
            <p:cNvPr id="389" name="Google Shape;7569;p72">
              <a:extLst>
                <a:ext uri="{FF2B5EF4-FFF2-40B4-BE49-F238E27FC236}">
                  <a16:creationId xmlns:a16="http://schemas.microsoft.com/office/drawing/2014/main" id="{FA6CA94E-AF3E-BE1C-AA0A-DF607B88F40E}"/>
                </a:ext>
              </a:extLst>
            </p:cNvPr>
            <p:cNvSpPr/>
            <p:nvPr/>
          </p:nvSpPr>
          <p:spPr>
            <a:xfrm>
              <a:off x="1718048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/>
              <a:endParaRPr sz="3600"/>
            </a:p>
          </p:txBody>
        </p:sp>
        <p:sp>
          <p:nvSpPr>
            <p:cNvPr id="390" name="Google Shape;7571;p72">
              <a:extLst>
                <a:ext uri="{FF2B5EF4-FFF2-40B4-BE49-F238E27FC236}">
                  <a16:creationId xmlns:a16="http://schemas.microsoft.com/office/drawing/2014/main" id="{AD2B0735-2EF4-EC5D-E0CE-2B1D66BED1F7}"/>
                </a:ext>
              </a:extLst>
            </p:cNvPr>
            <p:cNvSpPr/>
            <p:nvPr/>
          </p:nvSpPr>
          <p:spPr>
            <a:xfrm>
              <a:off x="979480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/>
              <a:endParaRPr sz="3600"/>
            </a:p>
          </p:txBody>
        </p:sp>
        <p:sp>
          <p:nvSpPr>
            <p:cNvPr id="391" name="Google Shape;7568;p72">
              <a:extLst>
                <a:ext uri="{FF2B5EF4-FFF2-40B4-BE49-F238E27FC236}">
                  <a16:creationId xmlns:a16="http://schemas.microsoft.com/office/drawing/2014/main" id="{A6E43595-243E-F35A-D30D-A50A7872E669}"/>
                </a:ext>
              </a:extLst>
            </p:cNvPr>
            <p:cNvSpPr/>
            <p:nvPr/>
          </p:nvSpPr>
          <p:spPr>
            <a:xfrm>
              <a:off x="1348764" y="2667727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392" name="Google Shape;7580;p72">
            <a:extLst>
              <a:ext uri="{FF2B5EF4-FFF2-40B4-BE49-F238E27FC236}">
                <a16:creationId xmlns:a16="http://schemas.microsoft.com/office/drawing/2014/main" id="{15FB94A9-D702-96CF-48F7-32E1517B59A7}"/>
              </a:ext>
            </a:extLst>
          </p:cNvPr>
          <p:cNvGrpSpPr/>
          <p:nvPr/>
        </p:nvGrpSpPr>
        <p:grpSpPr>
          <a:xfrm>
            <a:off x="1412787" y="1938547"/>
            <a:ext cx="5037082" cy="418618"/>
            <a:chOff x="803163" y="1111966"/>
            <a:chExt cx="2447800" cy="203430"/>
          </a:xfrm>
        </p:grpSpPr>
        <p:grpSp>
          <p:nvGrpSpPr>
            <p:cNvPr id="393" name="Google Shape;7581;p72">
              <a:extLst>
                <a:ext uri="{FF2B5EF4-FFF2-40B4-BE49-F238E27FC236}">
                  <a16:creationId xmlns:a16="http://schemas.microsoft.com/office/drawing/2014/main" id="{4FB2362E-6901-D35A-B976-7586C7960B94}"/>
                </a:ext>
              </a:extLst>
            </p:cNvPr>
            <p:cNvGrpSpPr/>
            <p:nvPr/>
          </p:nvGrpSpPr>
          <p:grpSpPr>
            <a:xfrm>
              <a:off x="1958180" y="1111966"/>
              <a:ext cx="588019" cy="121396"/>
              <a:chOff x="4808316" y="2800065"/>
              <a:chExt cx="1999386" cy="412910"/>
            </a:xfrm>
          </p:grpSpPr>
          <p:sp>
            <p:nvSpPr>
              <p:cNvPr id="411" name="Google Shape;7582;p72">
                <a:extLst>
                  <a:ext uri="{FF2B5EF4-FFF2-40B4-BE49-F238E27FC236}">
                    <a16:creationId xmlns:a16="http://schemas.microsoft.com/office/drawing/2014/main" id="{84AD033B-50A8-3A05-246D-9B3E94F141CA}"/>
                  </a:ext>
                </a:extLst>
              </p:cNvPr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grpSp>
            <p:nvGrpSpPr>
              <p:cNvPr id="412" name="Google Shape;7583;p72">
                <a:extLst>
                  <a:ext uri="{FF2B5EF4-FFF2-40B4-BE49-F238E27FC236}">
                    <a16:creationId xmlns:a16="http://schemas.microsoft.com/office/drawing/2014/main" id="{2E2A85FB-3C4C-EC59-670C-8EAF94124E56}"/>
                  </a:ext>
                </a:extLst>
              </p:cNvPr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413" name="Google Shape;7584;p72">
                  <a:extLst>
                    <a:ext uri="{FF2B5EF4-FFF2-40B4-BE49-F238E27FC236}">
                      <a16:creationId xmlns:a16="http://schemas.microsoft.com/office/drawing/2014/main" id="{D8BE88CD-53B8-1D62-7DD4-6BB6DB3F14CE}"/>
                    </a:ext>
                  </a:extLst>
                </p:cNvPr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14" name="Google Shape;7585;p72">
                  <a:extLst>
                    <a:ext uri="{FF2B5EF4-FFF2-40B4-BE49-F238E27FC236}">
                      <a16:creationId xmlns:a16="http://schemas.microsoft.com/office/drawing/2014/main" id="{A4C32B07-F65A-65DD-28FF-92AE2E127966}"/>
                    </a:ext>
                  </a:extLst>
                </p:cNvPr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</p:grpSp>
        <p:cxnSp>
          <p:nvCxnSpPr>
            <p:cNvPr id="394" name="Google Shape;7586;p72">
              <a:extLst>
                <a:ext uri="{FF2B5EF4-FFF2-40B4-BE49-F238E27FC236}">
                  <a16:creationId xmlns:a16="http://schemas.microsoft.com/office/drawing/2014/main" id="{A9D3D9A2-CCF8-5B0B-0F2F-D8EF1201FDA6}"/>
                </a:ext>
              </a:extLst>
            </p:cNvPr>
            <p:cNvCxnSpPr/>
            <p:nvPr/>
          </p:nvCxnSpPr>
          <p:spPr>
            <a:xfrm>
              <a:off x="3237251" y="1127387"/>
              <a:ext cx="0" cy="10560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95" name="Google Shape;7587;p72">
              <a:extLst>
                <a:ext uri="{FF2B5EF4-FFF2-40B4-BE49-F238E27FC236}">
                  <a16:creationId xmlns:a16="http://schemas.microsoft.com/office/drawing/2014/main" id="{BC85A433-EA2D-8F95-744B-E85DC0C99DAE}"/>
                </a:ext>
              </a:extLst>
            </p:cNvPr>
            <p:cNvSpPr/>
            <p:nvPr/>
          </p:nvSpPr>
          <p:spPr>
            <a:xfrm>
              <a:off x="3223663" y="1111974"/>
              <a:ext cx="27300" cy="27300"/>
            </a:xfrm>
            <a:prstGeom prst="ellipse">
              <a:avLst/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grpSp>
          <p:nvGrpSpPr>
            <p:cNvPr id="396" name="Google Shape;7588;p72">
              <a:extLst>
                <a:ext uri="{FF2B5EF4-FFF2-40B4-BE49-F238E27FC236}">
                  <a16:creationId xmlns:a16="http://schemas.microsoft.com/office/drawing/2014/main" id="{E28029A3-041C-D934-A93F-BB25EA2D0F04}"/>
                </a:ext>
              </a:extLst>
            </p:cNvPr>
            <p:cNvGrpSpPr/>
            <p:nvPr/>
          </p:nvGrpSpPr>
          <p:grpSpPr>
            <a:xfrm>
              <a:off x="803163" y="1111974"/>
              <a:ext cx="591158" cy="121545"/>
              <a:chOff x="803163" y="1111974"/>
              <a:chExt cx="591158" cy="121545"/>
            </a:xfrm>
          </p:grpSpPr>
          <p:grpSp>
            <p:nvGrpSpPr>
              <p:cNvPr id="407" name="Google Shape;7589;p72">
                <a:extLst>
                  <a:ext uri="{FF2B5EF4-FFF2-40B4-BE49-F238E27FC236}">
                    <a16:creationId xmlns:a16="http://schemas.microsoft.com/office/drawing/2014/main" id="{D1E9A3E5-F324-38BD-13BC-A8DCEF70AD95}"/>
                  </a:ext>
                </a:extLst>
              </p:cNvPr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409" name="Google Shape;7590;p72">
                  <a:extLst>
                    <a:ext uri="{FF2B5EF4-FFF2-40B4-BE49-F238E27FC236}">
                      <a16:creationId xmlns:a16="http://schemas.microsoft.com/office/drawing/2014/main" id="{6A35FD34-2F1F-805D-811A-4EF95CA40BEB}"/>
                    </a:ext>
                  </a:extLst>
                </p:cNvPr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10" name="Google Shape;7591;p72">
                  <a:extLst>
                    <a:ext uri="{FF2B5EF4-FFF2-40B4-BE49-F238E27FC236}">
                      <a16:creationId xmlns:a16="http://schemas.microsoft.com/office/drawing/2014/main" id="{43BAA703-A99E-2500-D941-7AC2A8E47156}"/>
                    </a:ext>
                  </a:extLst>
                </p:cNvPr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  <p:sp>
            <p:nvSpPr>
              <p:cNvPr id="408" name="Google Shape;7592;p72">
                <a:extLst>
                  <a:ext uri="{FF2B5EF4-FFF2-40B4-BE49-F238E27FC236}">
                    <a16:creationId xmlns:a16="http://schemas.microsoft.com/office/drawing/2014/main" id="{054D9A17-F49E-00B8-CCCE-B52596F13A78}"/>
                  </a:ext>
                </a:extLst>
              </p:cNvPr>
              <p:cNvSpPr/>
              <p:nvPr/>
            </p:nvSpPr>
            <p:spPr>
              <a:xfrm>
                <a:off x="818321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397" name="Google Shape;7593;p72">
              <a:extLst>
                <a:ext uri="{FF2B5EF4-FFF2-40B4-BE49-F238E27FC236}">
                  <a16:creationId xmlns:a16="http://schemas.microsoft.com/office/drawing/2014/main" id="{ABADB071-DE03-B0A7-B672-105038081E20}"/>
                </a:ext>
              </a:extLst>
            </p:cNvPr>
            <p:cNvGrpSpPr/>
            <p:nvPr/>
          </p:nvGrpSpPr>
          <p:grpSpPr>
            <a:xfrm>
              <a:off x="1381910" y="1194219"/>
              <a:ext cx="588341" cy="121177"/>
              <a:chOff x="1381910" y="1194219"/>
              <a:chExt cx="588341" cy="121177"/>
            </a:xfrm>
          </p:grpSpPr>
          <p:grpSp>
            <p:nvGrpSpPr>
              <p:cNvPr id="403" name="Google Shape;7594;p72">
                <a:extLst>
                  <a:ext uri="{FF2B5EF4-FFF2-40B4-BE49-F238E27FC236}">
                    <a16:creationId xmlns:a16="http://schemas.microsoft.com/office/drawing/2014/main" id="{D4CF5B69-DDE5-BB63-E641-0B36B56DC640}"/>
                  </a:ext>
                </a:extLst>
              </p:cNvPr>
              <p:cNvGrpSpPr/>
              <p:nvPr/>
            </p:nvGrpSpPr>
            <p:grpSpPr>
              <a:xfrm rot="10800000">
                <a:off x="1381910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405" name="Google Shape;7595;p72">
                  <a:extLst>
                    <a:ext uri="{FF2B5EF4-FFF2-40B4-BE49-F238E27FC236}">
                      <a16:creationId xmlns:a16="http://schemas.microsoft.com/office/drawing/2014/main" id="{77AFF8D6-5500-9CB9-7BE3-BEB3F7D0AA5A}"/>
                    </a:ext>
                  </a:extLst>
                </p:cNvPr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06" name="Google Shape;7596;p72">
                  <a:extLst>
                    <a:ext uri="{FF2B5EF4-FFF2-40B4-BE49-F238E27FC236}">
                      <a16:creationId xmlns:a16="http://schemas.microsoft.com/office/drawing/2014/main" id="{B9884730-FAFD-C137-6A59-072DC682401D}"/>
                    </a:ext>
                  </a:extLst>
                </p:cNvPr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  <p:sp>
            <p:nvSpPr>
              <p:cNvPr id="404" name="Google Shape;7597;p72">
                <a:extLst>
                  <a:ext uri="{FF2B5EF4-FFF2-40B4-BE49-F238E27FC236}">
                    <a16:creationId xmlns:a16="http://schemas.microsoft.com/office/drawing/2014/main" id="{51794DAE-F699-ADEF-6550-889F7EB1117F}"/>
                  </a:ext>
                </a:extLst>
              </p:cNvPr>
              <p:cNvSpPr/>
              <p:nvPr/>
            </p:nvSpPr>
            <p:spPr>
              <a:xfrm>
                <a:off x="1394250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398" name="Google Shape;7598;p72">
              <a:extLst>
                <a:ext uri="{FF2B5EF4-FFF2-40B4-BE49-F238E27FC236}">
                  <a16:creationId xmlns:a16="http://schemas.microsoft.com/office/drawing/2014/main" id="{3C3FE5E0-03D4-BD6F-1A4B-AFC05A134580}"/>
                </a:ext>
              </a:extLst>
            </p:cNvPr>
            <p:cNvGrpSpPr/>
            <p:nvPr/>
          </p:nvGrpSpPr>
          <p:grpSpPr>
            <a:xfrm>
              <a:off x="2532079" y="1194219"/>
              <a:ext cx="704927" cy="121177"/>
              <a:chOff x="2532079" y="1194219"/>
              <a:chExt cx="704927" cy="121177"/>
            </a:xfrm>
          </p:grpSpPr>
          <p:grpSp>
            <p:nvGrpSpPr>
              <p:cNvPr id="399" name="Google Shape;7599;p72">
                <a:extLst>
                  <a:ext uri="{FF2B5EF4-FFF2-40B4-BE49-F238E27FC236}">
                    <a16:creationId xmlns:a16="http://schemas.microsoft.com/office/drawing/2014/main" id="{17D7765C-F2B5-49D9-DECA-9B810D90E33D}"/>
                  </a:ext>
                </a:extLst>
              </p:cNvPr>
              <p:cNvGrpSpPr/>
              <p:nvPr/>
            </p:nvGrpSpPr>
            <p:grpSpPr>
              <a:xfrm rot="10800000">
                <a:off x="2532079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401" name="Google Shape;7600;p72">
                  <a:extLst>
                    <a:ext uri="{FF2B5EF4-FFF2-40B4-BE49-F238E27FC236}">
                      <a16:creationId xmlns:a16="http://schemas.microsoft.com/office/drawing/2014/main" id="{D16A01CA-F456-97F9-1377-0F25AAEB996E}"/>
                    </a:ext>
                  </a:extLst>
                </p:cNvPr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02" name="Google Shape;7601;p72">
                  <a:extLst>
                    <a:ext uri="{FF2B5EF4-FFF2-40B4-BE49-F238E27FC236}">
                      <a16:creationId xmlns:a16="http://schemas.microsoft.com/office/drawing/2014/main" id="{9DDB4D62-1763-6ED9-F528-E6A63DBE5F22}"/>
                    </a:ext>
                  </a:extLst>
                </p:cNvPr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  <p:sp>
            <p:nvSpPr>
              <p:cNvPr id="400" name="Google Shape;7602;p72">
                <a:extLst>
                  <a:ext uri="{FF2B5EF4-FFF2-40B4-BE49-F238E27FC236}">
                    <a16:creationId xmlns:a16="http://schemas.microsoft.com/office/drawing/2014/main" id="{062307A7-3FD6-C82C-82B2-1A3F4ED3C173}"/>
                  </a:ext>
                </a:extLst>
              </p:cNvPr>
              <p:cNvSpPr/>
              <p:nvPr/>
            </p:nvSpPr>
            <p:spPr>
              <a:xfrm>
                <a:off x="2546107" y="1194219"/>
                <a:ext cx="690900" cy="39300"/>
              </a:xfrm>
              <a:prstGeom prst="rect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415" name="Google Shape;7603;p72">
            <a:extLst>
              <a:ext uri="{FF2B5EF4-FFF2-40B4-BE49-F238E27FC236}">
                <a16:creationId xmlns:a16="http://schemas.microsoft.com/office/drawing/2014/main" id="{7CB39EB7-C69C-0A32-38F3-D32DD2E850EB}"/>
              </a:ext>
            </a:extLst>
          </p:cNvPr>
          <p:cNvGrpSpPr/>
          <p:nvPr/>
        </p:nvGrpSpPr>
        <p:grpSpPr>
          <a:xfrm>
            <a:off x="6998806" y="7331809"/>
            <a:ext cx="3135556" cy="983354"/>
            <a:chOff x="5194708" y="3484366"/>
            <a:chExt cx="3148148" cy="987304"/>
          </a:xfrm>
        </p:grpSpPr>
        <p:grpSp>
          <p:nvGrpSpPr>
            <p:cNvPr id="416" name="Google Shape;7604;p72">
              <a:extLst>
                <a:ext uri="{FF2B5EF4-FFF2-40B4-BE49-F238E27FC236}">
                  <a16:creationId xmlns:a16="http://schemas.microsoft.com/office/drawing/2014/main" id="{559F02D3-AB50-C1A7-0091-72AE02BC8FFA}"/>
                </a:ext>
              </a:extLst>
            </p:cNvPr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429" name="Google Shape;7605;p72">
                <a:extLst>
                  <a:ext uri="{FF2B5EF4-FFF2-40B4-BE49-F238E27FC236}">
                    <a16:creationId xmlns:a16="http://schemas.microsoft.com/office/drawing/2014/main" id="{4E7135F0-3840-1CA5-23C0-32F8108F5E34}"/>
                  </a:ext>
                </a:extLst>
              </p:cNvPr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30" name="Google Shape;7606;p72">
                <a:extLst>
                  <a:ext uri="{FF2B5EF4-FFF2-40B4-BE49-F238E27FC236}">
                    <a16:creationId xmlns:a16="http://schemas.microsoft.com/office/drawing/2014/main" id="{082DA723-BBD7-D3FE-48FD-845558D5DE2F}"/>
                  </a:ext>
                </a:extLst>
              </p:cNvPr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31" name="Google Shape;7607;p72">
                <a:extLst>
                  <a:ext uri="{FF2B5EF4-FFF2-40B4-BE49-F238E27FC236}">
                    <a16:creationId xmlns:a16="http://schemas.microsoft.com/office/drawing/2014/main" id="{7588EA91-9B99-B828-63C0-784CF85578EC}"/>
                  </a:ext>
                </a:extLst>
              </p:cNvPr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417" name="Google Shape;7608;p72">
              <a:extLst>
                <a:ext uri="{FF2B5EF4-FFF2-40B4-BE49-F238E27FC236}">
                  <a16:creationId xmlns:a16="http://schemas.microsoft.com/office/drawing/2014/main" id="{BC2F80DE-3F2D-0C82-6646-DCFB79EB8C4E}"/>
                </a:ext>
              </a:extLst>
            </p:cNvPr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426" name="Google Shape;7609;p72">
                <a:extLst>
                  <a:ext uri="{FF2B5EF4-FFF2-40B4-BE49-F238E27FC236}">
                    <a16:creationId xmlns:a16="http://schemas.microsoft.com/office/drawing/2014/main" id="{2856AEC6-4124-883E-FB58-B44CF86CD1A0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27" name="Google Shape;7610;p72">
                <a:extLst>
                  <a:ext uri="{FF2B5EF4-FFF2-40B4-BE49-F238E27FC236}">
                    <a16:creationId xmlns:a16="http://schemas.microsoft.com/office/drawing/2014/main" id="{5814F219-79BC-659D-9ACE-A5880742977F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28" name="Google Shape;7611;p72">
                <a:extLst>
                  <a:ext uri="{FF2B5EF4-FFF2-40B4-BE49-F238E27FC236}">
                    <a16:creationId xmlns:a16="http://schemas.microsoft.com/office/drawing/2014/main" id="{C30D490D-CFD4-5041-1F5B-6C89030DA275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418" name="Google Shape;7612;p72">
              <a:extLst>
                <a:ext uri="{FF2B5EF4-FFF2-40B4-BE49-F238E27FC236}">
                  <a16:creationId xmlns:a16="http://schemas.microsoft.com/office/drawing/2014/main" id="{27BD140E-6F06-5DCA-EE04-7118B3A34977}"/>
                </a:ext>
              </a:extLst>
            </p:cNvPr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423" name="Google Shape;7613;p72">
                <a:extLst>
                  <a:ext uri="{FF2B5EF4-FFF2-40B4-BE49-F238E27FC236}">
                    <a16:creationId xmlns:a16="http://schemas.microsoft.com/office/drawing/2014/main" id="{2088112C-7431-B7DC-5F2D-578C1E044C2F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24" name="Google Shape;7614;p72">
                <a:extLst>
                  <a:ext uri="{FF2B5EF4-FFF2-40B4-BE49-F238E27FC236}">
                    <a16:creationId xmlns:a16="http://schemas.microsoft.com/office/drawing/2014/main" id="{3BC45A42-C1BF-6F28-41C8-C74BC9FAA7D8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25" name="Google Shape;7615;p72">
                <a:extLst>
                  <a:ext uri="{FF2B5EF4-FFF2-40B4-BE49-F238E27FC236}">
                    <a16:creationId xmlns:a16="http://schemas.microsoft.com/office/drawing/2014/main" id="{7ADBD35F-3465-F13F-6D83-DCF804644894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419" name="Google Shape;7616;p72">
              <a:extLst>
                <a:ext uri="{FF2B5EF4-FFF2-40B4-BE49-F238E27FC236}">
                  <a16:creationId xmlns:a16="http://schemas.microsoft.com/office/drawing/2014/main" id="{5ECD6C57-2E00-D52B-A5A8-D4F32F26BFF0}"/>
                </a:ext>
              </a:extLst>
            </p:cNvPr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420" name="Google Shape;7617;p72">
                <a:extLst>
                  <a:ext uri="{FF2B5EF4-FFF2-40B4-BE49-F238E27FC236}">
                    <a16:creationId xmlns:a16="http://schemas.microsoft.com/office/drawing/2014/main" id="{6701E076-D0A1-F2ED-B4DC-DBD0BE43DC4A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21" name="Google Shape;7618;p72">
                <a:extLst>
                  <a:ext uri="{FF2B5EF4-FFF2-40B4-BE49-F238E27FC236}">
                    <a16:creationId xmlns:a16="http://schemas.microsoft.com/office/drawing/2014/main" id="{D8BB3357-0315-A3D5-BFFA-79878F14E470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22" name="Google Shape;7619;p72">
                <a:extLst>
                  <a:ext uri="{FF2B5EF4-FFF2-40B4-BE49-F238E27FC236}">
                    <a16:creationId xmlns:a16="http://schemas.microsoft.com/office/drawing/2014/main" id="{A83D3D42-F537-4ED5-CC9F-4AD095121DCF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432" name="Google Shape;7620;p72">
            <a:extLst>
              <a:ext uri="{FF2B5EF4-FFF2-40B4-BE49-F238E27FC236}">
                <a16:creationId xmlns:a16="http://schemas.microsoft.com/office/drawing/2014/main" id="{6250C56A-C9E2-5856-DB5F-F78C728034D1}"/>
              </a:ext>
            </a:extLst>
          </p:cNvPr>
          <p:cNvGrpSpPr/>
          <p:nvPr/>
        </p:nvGrpSpPr>
        <p:grpSpPr>
          <a:xfrm>
            <a:off x="6920024" y="6292630"/>
            <a:ext cx="3233928" cy="692512"/>
            <a:chOff x="1808063" y="4294338"/>
            <a:chExt cx="3370782" cy="721817"/>
          </a:xfrm>
        </p:grpSpPr>
        <p:sp>
          <p:nvSpPr>
            <p:cNvPr id="433" name="Google Shape;7621;p72">
              <a:extLst>
                <a:ext uri="{FF2B5EF4-FFF2-40B4-BE49-F238E27FC236}">
                  <a16:creationId xmlns:a16="http://schemas.microsoft.com/office/drawing/2014/main" id="{9AE50D44-3B71-DDE6-5C71-60CFECA81065}"/>
                </a:ext>
              </a:extLst>
            </p:cNvPr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34" name="Google Shape;7622;p72">
              <a:extLst>
                <a:ext uri="{FF2B5EF4-FFF2-40B4-BE49-F238E27FC236}">
                  <a16:creationId xmlns:a16="http://schemas.microsoft.com/office/drawing/2014/main" id="{E037B93E-CCFF-8E49-137C-EBF5DEB015AD}"/>
                </a:ext>
              </a:extLst>
            </p:cNvPr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35" name="Google Shape;7623;p72">
              <a:extLst>
                <a:ext uri="{FF2B5EF4-FFF2-40B4-BE49-F238E27FC236}">
                  <a16:creationId xmlns:a16="http://schemas.microsoft.com/office/drawing/2014/main" id="{49B05987-1FE5-485C-6C48-62016D4E1374}"/>
                </a:ext>
              </a:extLst>
            </p:cNvPr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36" name="Google Shape;7624;p72">
              <a:extLst>
                <a:ext uri="{FF2B5EF4-FFF2-40B4-BE49-F238E27FC236}">
                  <a16:creationId xmlns:a16="http://schemas.microsoft.com/office/drawing/2014/main" id="{46DC88D4-52E8-5212-DEB8-113B8D090460}"/>
                </a:ext>
              </a:extLst>
            </p:cNvPr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37" name="Google Shape;7625;p72">
              <a:extLst>
                <a:ext uri="{FF2B5EF4-FFF2-40B4-BE49-F238E27FC236}">
                  <a16:creationId xmlns:a16="http://schemas.microsoft.com/office/drawing/2014/main" id="{ECBD49DF-5157-D2C8-F732-DB01E2BA4C66}"/>
                </a:ext>
              </a:extLst>
            </p:cNvPr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38" name="Google Shape;7626;p72">
              <a:extLst>
                <a:ext uri="{FF2B5EF4-FFF2-40B4-BE49-F238E27FC236}">
                  <a16:creationId xmlns:a16="http://schemas.microsoft.com/office/drawing/2014/main" id="{3DDA96FD-3F50-FD10-16C8-19EFCF73340D}"/>
                </a:ext>
              </a:extLst>
            </p:cNvPr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39" name="Google Shape;7627;p72">
              <a:extLst>
                <a:ext uri="{FF2B5EF4-FFF2-40B4-BE49-F238E27FC236}">
                  <a16:creationId xmlns:a16="http://schemas.microsoft.com/office/drawing/2014/main" id="{299A504F-D36E-9E47-06CA-0D4CF329B719}"/>
                </a:ext>
              </a:extLst>
            </p:cNvPr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40" name="Google Shape;7628;p72">
              <a:extLst>
                <a:ext uri="{FF2B5EF4-FFF2-40B4-BE49-F238E27FC236}">
                  <a16:creationId xmlns:a16="http://schemas.microsoft.com/office/drawing/2014/main" id="{D0E58E18-1732-1C5F-6FCA-BC376DE893CB}"/>
                </a:ext>
              </a:extLst>
            </p:cNvPr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41" name="Google Shape;7629;p72">
              <a:extLst>
                <a:ext uri="{FF2B5EF4-FFF2-40B4-BE49-F238E27FC236}">
                  <a16:creationId xmlns:a16="http://schemas.microsoft.com/office/drawing/2014/main" id="{0EC76867-6A18-69E4-2444-1D911EA90CE0}"/>
                </a:ext>
              </a:extLst>
            </p:cNvPr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42" name="Google Shape;7630;p72">
              <a:extLst>
                <a:ext uri="{FF2B5EF4-FFF2-40B4-BE49-F238E27FC236}">
                  <a16:creationId xmlns:a16="http://schemas.microsoft.com/office/drawing/2014/main" id="{6B7732A9-6F84-471B-67D7-FFA81766A59C}"/>
                </a:ext>
              </a:extLst>
            </p:cNvPr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443" name="Google Shape;7631;p72">
            <a:extLst>
              <a:ext uri="{FF2B5EF4-FFF2-40B4-BE49-F238E27FC236}">
                <a16:creationId xmlns:a16="http://schemas.microsoft.com/office/drawing/2014/main" id="{E5643E2E-4839-6264-17F0-9B5409BC0749}"/>
              </a:ext>
            </a:extLst>
          </p:cNvPr>
          <p:cNvGrpSpPr/>
          <p:nvPr/>
        </p:nvGrpSpPr>
        <p:grpSpPr>
          <a:xfrm>
            <a:off x="1476448" y="6864689"/>
            <a:ext cx="2591764" cy="1293174"/>
            <a:chOff x="834100" y="3642869"/>
            <a:chExt cx="1259483" cy="628426"/>
          </a:xfrm>
        </p:grpSpPr>
        <p:sp>
          <p:nvSpPr>
            <p:cNvPr id="444" name="Google Shape;7632;p72">
              <a:extLst>
                <a:ext uri="{FF2B5EF4-FFF2-40B4-BE49-F238E27FC236}">
                  <a16:creationId xmlns:a16="http://schemas.microsoft.com/office/drawing/2014/main" id="{5BF6AAD5-AF40-36C2-2915-C364540B8F32}"/>
                </a:ext>
              </a:extLst>
            </p:cNvPr>
            <p:cNvSpPr/>
            <p:nvPr/>
          </p:nvSpPr>
          <p:spPr>
            <a:xfrm>
              <a:off x="1557115" y="4061516"/>
              <a:ext cx="127079" cy="163426"/>
            </a:xfrm>
            <a:custGeom>
              <a:avLst/>
              <a:gdLst/>
              <a:ahLst/>
              <a:cxnLst/>
              <a:rect l="l" t="t" r="r" b="b"/>
              <a:pathLst>
                <a:path w="28816" h="37079" fill="none" extrusionOk="0">
                  <a:moveTo>
                    <a:pt x="28815" y="37078"/>
                  </a:moveTo>
                  <a:lnTo>
                    <a:pt x="17922" y="37078"/>
                  </a:lnTo>
                  <a:cubicBezTo>
                    <a:pt x="14829" y="37078"/>
                    <a:pt x="14212" y="33613"/>
                    <a:pt x="14212" y="33613"/>
                  </a:cubicBezTo>
                  <a:lnTo>
                    <a:pt x="14212" y="10631"/>
                  </a:lnTo>
                  <a:lnTo>
                    <a:pt x="0" y="10631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45" name="Google Shape;7633;p72">
              <a:extLst>
                <a:ext uri="{FF2B5EF4-FFF2-40B4-BE49-F238E27FC236}">
                  <a16:creationId xmlns:a16="http://schemas.microsoft.com/office/drawing/2014/main" id="{3C1EB4E7-D3DF-CA64-8320-257403B73011}"/>
                </a:ext>
              </a:extLst>
            </p:cNvPr>
            <p:cNvSpPr/>
            <p:nvPr/>
          </p:nvSpPr>
          <p:spPr>
            <a:xfrm>
              <a:off x="1847875" y="4224937"/>
              <a:ext cx="161119" cy="4"/>
            </a:xfrm>
            <a:custGeom>
              <a:avLst/>
              <a:gdLst/>
              <a:ahLst/>
              <a:cxnLst/>
              <a:rect l="l" t="t" r="r" b="b"/>
              <a:pathLst>
                <a:path w="36535" h="1" fill="none" extrusionOk="0">
                  <a:moveTo>
                    <a:pt x="1" y="0"/>
                  </a:moveTo>
                  <a:lnTo>
                    <a:pt x="36535" y="0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46" name="Google Shape;7634;p72">
              <a:extLst>
                <a:ext uri="{FF2B5EF4-FFF2-40B4-BE49-F238E27FC236}">
                  <a16:creationId xmlns:a16="http://schemas.microsoft.com/office/drawing/2014/main" id="{AC52DCEB-2A11-DDE5-708B-7DE1E53673F0}"/>
                </a:ext>
              </a:extLst>
            </p:cNvPr>
            <p:cNvSpPr/>
            <p:nvPr/>
          </p:nvSpPr>
          <p:spPr>
            <a:xfrm>
              <a:off x="1684189" y="4176763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50" y="1"/>
                  </a:moveTo>
                  <a:cubicBezTo>
                    <a:pt x="2218" y="1"/>
                    <a:pt x="0" y="2679"/>
                    <a:pt x="0" y="5984"/>
                  </a:cubicBezTo>
                  <a:lnTo>
                    <a:pt x="0" y="15461"/>
                  </a:lnTo>
                  <a:cubicBezTo>
                    <a:pt x="0" y="18766"/>
                    <a:pt x="2218" y="21447"/>
                    <a:pt x="4950" y="21447"/>
                  </a:cubicBezTo>
                  <a:lnTo>
                    <a:pt x="32168" y="21447"/>
                  </a:lnTo>
                  <a:cubicBezTo>
                    <a:pt x="34904" y="21447"/>
                    <a:pt x="37118" y="18766"/>
                    <a:pt x="37118" y="15461"/>
                  </a:cubicBezTo>
                  <a:lnTo>
                    <a:pt x="37118" y="5984"/>
                  </a:lnTo>
                  <a:cubicBezTo>
                    <a:pt x="37118" y="2679"/>
                    <a:pt x="34904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47" name="Google Shape;7635;p72">
              <a:extLst>
                <a:ext uri="{FF2B5EF4-FFF2-40B4-BE49-F238E27FC236}">
                  <a16:creationId xmlns:a16="http://schemas.microsoft.com/office/drawing/2014/main" id="{20603A03-8AEE-6F25-A3EE-B3DFDA022D6B}"/>
                </a:ext>
              </a:extLst>
            </p:cNvPr>
            <p:cNvSpPr/>
            <p:nvPr/>
          </p:nvSpPr>
          <p:spPr>
            <a:xfrm>
              <a:off x="124691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759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48" name="Google Shape;7636;p72">
              <a:extLst>
                <a:ext uri="{FF2B5EF4-FFF2-40B4-BE49-F238E27FC236}">
                  <a16:creationId xmlns:a16="http://schemas.microsoft.com/office/drawing/2014/main" id="{B2ADB81E-6C5E-839E-2478-4076714CAC44}"/>
                </a:ext>
              </a:extLst>
            </p:cNvPr>
            <p:cNvSpPr/>
            <p:nvPr/>
          </p:nvSpPr>
          <p:spPr>
            <a:xfrm>
              <a:off x="854078" y="3861292"/>
              <a:ext cx="154429" cy="4"/>
            </a:xfrm>
            <a:custGeom>
              <a:avLst/>
              <a:gdLst/>
              <a:ahLst/>
              <a:cxnLst/>
              <a:rect l="l" t="t" r="r" b="b"/>
              <a:pathLst>
                <a:path w="35018" h="1" fill="none" extrusionOk="0">
                  <a:moveTo>
                    <a:pt x="35017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49" name="Google Shape;7637;p72">
              <a:extLst>
                <a:ext uri="{FF2B5EF4-FFF2-40B4-BE49-F238E27FC236}">
                  <a16:creationId xmlns:a16="http://schemas.microsoft.com/office/drawing/2014/main" id="{D43F4195-9CE9-6207-FB66-95341CC794D0}"/>
                </a:ext>
              </a:extLst>
            </p:cNvPr>
            <p:cNvSpPr/>
            <p:nvPr/>
          </p:nvSpPr>
          <p:spPr>
            <a:xfrm>
              <a:off x="1164630" y="3861309"/>
              <a:ext cx="79574" cy="199792"/>
            </a:xfrm>
            <a:custGeom>
              <a:avLst/>
              <a:gdLst/>
              <a:ahLst/>
              <a:cxnLst/>
              <a:rect l="l" t="t" r="r" b="b"/>
              <a:pathLst>
                <a:path w="18044" h="45330" fill="none" extrusionOk="0">
                  <a:moveTo>
                    <a:pt x="0" y="45330"/>
                  </a:moveTo>
                  <a:lnTo>
                    <a:pt x="12418" y="45330"/>
                  </a:lnTo>
                  <a:cubicBezTo>
                    <a:pt x="15150" y="45330"/>
                    <a:pt x="18043" y="42619"/>
                    <a:pt x="18043" y="35634"/>
                  </a:cubicBezTo>
                  <a:lnTo>
                    <a:pt x="18043" y="9697"/>
                  </a:lnTo>
                  <a:cubicBezTo>
                    <a:pt x="18043" y="2711"/>
                    <a:pt x="15150" y="1"/>
                    <a:pt x="12418" y="1"/>
                  </a:cubicBezTo>
                  <a:lnTo>
                    <a:pt x="1715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50" name="Google Shape;7638;p72">
              <a:extLst>
                <a:ext uri="{FF2B5EF4-FFF2-40B4-BE49-F238E27FC236}">
                  <a16:creationId xmlns:a16="http://schemas.microsoft.com/office/drawing/2014/main" id="{31070536-C934-CEA1-21E7-AD681990671C}"/>
                </a:ext>
              </a:extLst>
            </p:cNvPr>
            <p:cNvSpPr/>
            <p:nvPr/>
          </p:nvSpPr>
          <p:spPr>
            <a:xfrm>
              <a:off x="854078" y="4061097"/>
              <a:ext cx="146866" cy="4"/>
            </a:xfrm>
            <a:custGeom>
              <a:avLst/>
              <a:gdLst/>
              <a:ahLst/>
              <a:cxnLst/>
              <a:rect l="l" t="t" r="r" b="b"/>
              <a:pathLst>
                <a:path w="33303" h="1" fill="none" extrusionOk="0">
                  <a:moveTo>
                    <a:pt x="1" y="1"/>
                  </a:moveTo>
                  <a:lnTo>
                    <a:pt x="33303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51" name="Google Shape;7639;p72">
              <a:extLst>
                <a:ext uri="{FF2B5EF4-FFF2-40B4-BE49-F238E27FC236}">
                  <a16:creationId xmlns:a16="http://schemas.microsoft.com/office/drawing/2014/main" id="{7A959DC4-FD41-621C-71F3-708848226677}"/>
                </a:ext>
              </a:extLst>
            </p:cNvPr>
            <p:cNvSpPr/>
            <p:nvPr/>
          </p:nvSpPr>
          <p:spPr>
            <a:xfrm>
              <a:off x="1000939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47" y="1"/>
                  </a:moveTo>
                  <a:cubicBezTo>
                    <a:pt x="2215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5" y="21443"/>
                    <a:pt x="4947" y="21443"/>
                  </a:cubicBezTo>
                  <a:lnTo>
                    <a:pt x="32168" y="21443"/>
                  </a:lnTo>
                  <a:cubicBezTo>
                    <a:pt x="34901" y="21443"/>
                    <a:pt x="37118" y="18766"/>
                    <a:pt x="37118" y="15461"/>
                  </a:cubicBezTo>
                  <a:lnTo>
                    <a:pt x="37118" y="5983"/>
                  </a:lnTo>
                  <a:cubicBezTo>
                    <a:pt x="37118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52" name="Google Shape;7640;p72">
              <a:extLst>
                <a:ext uri="{FF2B5EF4-FFF2-40B4-BE49-F238E27FC236}">
                  <a16:creationId xmlns:a16="http://schemas.microsoft.com/office/drawing/2014/main" id="{93E03491-E6EE-A2F2-3E62-9BCF641FD505}"/>
                </a:ext>
              </a:extLst>
            </p:cNvPr>
            <p:cNvSpPr/>
            <p:nvPr/>
          </p:nvSpPr>
          <p:spPr>
            <a:xfrm>
              <a:off x="1008502" y="3822418"/>
              <a:ext cx="163690" cy="94528"/>
            </a:xfrm>
            <a:custGeom>
              <a:avLst/>
              <a:gdLst/>
              <a:ahLst/>
              <a:cxnLst/>
              <a:rect l="l" t="t" r="r" b="b"/>
              <a:pathLst>
                <a:path w="37118" h="21447" extrusionOk="0">
                  <a:moveTo>
                    <a:pt x="4951" y="0"/>
                  </a:moveTo>
                  <a:cubicBezTo>
                    <a:pt x="2218" y="0"/>
                    <a:pt x="0" y="2678"/>
                    <a:pt x="0" y="5983"/>
                  </a:cubicBezTo>
                  <a:lnTo>
                    <a:pt x="0" y="15460"/>
                  </a:lnTo>
                  <a:cubicBezTo>
                    <a:pt x="0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0" y="21446"/>
                    <a:pt x="37118" y="18765"/>
                    <a:pt x="37118" y="15460"/>
                  </a:cubicBezTo>
                  <a:lnTo>
                    <a:pt x="37118" y="5983"/>
                  </a:lnTo>
                  <a:cubicBezTo>
                    <a:pt x="37118" y="2678"/>
                    <a:pt x="34900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53" name="Google Shape;7641;p72">
              <a:extLst>
                <a:ext uri="{FF2B5EF4-FFF2-40B4-BE49-F238E27FC236}">
                  <a16:creationId xmlns:a16="http://schemas.microsoft.com/office/drawing/2014/main" id="{3DA758C8-53E4-3887-2EDF-FC67689F66B6}"/>
                </a:ext>
              </a:extLst>
            </p:cNvPr>
            <p:cNvSpPr/>
            <p:nvPr/>
          </p:nvSpPr>
          <p:spPr>
            <a:xfrm>
              <a:off x="160315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" y="0"/>
                  </a:moveTo>
                  <a:lnTo>
                    <a:pt x="17598" y="0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54" name="Google Shape;7642;p72">
              <a:extLst>
                <a:ext uri="{FF2B5EF4-FFF2-40B4-BE49-F238E27FC236}">
                  <a16:creationId xmlns:a16="http://schemas.microsoft.com/office/drawing/2014/main" id="{847675F4-063A-18FB-AB3F-BD0EAEE2EEC1}"/>
                </a:ext>
              </a:extLst>
            </p:cNvPr>
            <p:cNvSpPr/>
            <p:nvPr/>
          </p:nvSpPr>
          <p:spPr>
            <a:xfrm>
              <a:off x="1926576" y="3861292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1" y="1"/>
                  </a:moveTo>
                  <a:lnTo>
                    <a:pt x="32723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55" name="Google Shape;7643;p72">
              <a:extLst>
                <a:ext uri="{FF2B5EF4-FFF2-40B4-BE49-F238E27FC236}">
                  <a16:creationId xmlns:a16="http://schemas.microsoft.com/office/drawing/2014/main" id="{026918FE-F136-A2D0-027D-8E14B9BADF4D}"/>
                </a:ext>
              </a:extLst>
            </p:cNvPr>
            <p:cNvSpPr/>
            <p:nvPr/>
          </p:nvSpPr>
          <p:spPr>
            <a:xfrm>
              <a:off x="1680763" y="3861309"/>
              <a:ext cx="82127" cy="199792"/>
            </a:xfrm>
            <a:custGeom>
              <a:avLst/>
              <a:gdLst/>
              <a:ahLst/>
              <a:cxnLst/>
              <a:rect l="l" t="t" r="r" b="b"/>
              <a:pathLst>
                <a:path w="18623" h="45330" fill="none" extrusionOk="0">
                  <a:moveTo>
                    <a:pt x="18623" y="45330"/>
                  </a:moveTo>
                  <a:lnTo>
                    <a:pt x="5625" y="45330"/>
                  </a:lnTo>
                  <a:cubicBezTo>
                    <a:pt x="2889" y="45330"/>
                    <a:pt x="0" y="42619"/>
                    <a:pt x="0" y="35634"/>
                  </a:cubicBezTo>
                  <a:lnTo>
                    <a:pt x="0" y="9697"/>
                  </a:lnTo>
                  <a:cubicBezTo>
                    <a:pt x="0" y="2711"/>
                    <a:pt x="2889" y="1"/>
                    <a:pt x="5625" y="1"/>
                  </a:cubicBezTo>
                  <a:lnTo>
                    <a:pt x="18623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56" name="Google Shape;7644;p72">
              <a:extLst>
                <a:ext uri="{FF2B5EF4-FFF2-40B4-BE49-F238E27FC236}">
                  <a16:creationId xmlns:a16="http://schemas.microsoft.com/office/drawing/2014/main" id="{C7846395-5B43-6B00-D423-EE9723D7E3C2}"/>
                </a:ext>
              </a:extLst>
            </p:cNvPr>
            <p:cNvSpPr/>
            <p:nvPr/>
          </p:nvSpPr>
          <p:spPr>
            <a:xfrm>
              <a:off x="1926576" y="4061097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32723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57" name="Google Shape;7645;p72">
              <a:extLst>
                <a:ext uri="{FF2B5EF4-FFF2-40B4-BE49-F238E27FC236}">
                  <a16:creationId xmlns:a16="http://schemas.microsoft.com/office/drawing/2014/main" id="{7B65177A-C2EB-2A6C-6494-B6722CE90448}"/>
                </a:ext>
              </a:extLst>
            </p:cNvPr>
            <p:cNvSpPr/>
            <p:nvPr/>
          </p:nvSpPr>
          <p:spPr>
            <a:xfrm>
              <a:off x="1762436" y="3822418"/>
              <a:ext cx="163677" cy="94528"/>
            </a:xfrm>
            <a:custGeom>
              <a:avLst/>
              <a:gdLst/>
              <a:ahLst/>
              <a:cxnLst/>
              <a:rect l="l" t="t" r="r" b="b"/>
              <a:pathLst>
                <a:path w="37115" h="21447" extrusionOk="0">
                  <a:moveTo>
                    <a:pt x="4951" y="0"/>
                  </a:moveTo>
                  <a:cubicBezTo>
                    <a:pt x="2215" y="0"/>
                    <a:pt x="1" y="2678"/>
                    <a:pt x="1" y="5983"/>
                  </a:cubicBezTo>
                  <a:lnTo>
                    <a:pt x="1" y="15460"/>
                  </a:lnTo>
                  <a:cubicBezTo>
                    <a:pt x="1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1" y="21446"/>
                    <a:pt x="37115" y="18765"/>
                    <a:pt x="37115" y="15460"/>
                  </a:cubicBezTo>
                  <a:lnTo>
                    <a:pt x="37115" y="5983"/>
                  </a:lnTo>
                  <a:cubicBezTo>
                    <a:pt x="37115" y="2678"/>
                    <a:pt x="34901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58" name="Google Shape;7646;p72">
              <a:extLst>
                <a:ext uri="{FF2B5EF4-FFF2-40B4-BE49-F238E27FC236}">
                  <a16:creationId xmlns:a16="http://schemas.microsoft.com/office/drawing/2014/main" id="{457A3932-BF3D-DF7E-1775-D8D9099DA0C9}"/>
                </a:ext>
              </a:extLst>
            </p:cNvPr>
            <p:cNvSpPr/>
            <p:nvPr/>
          </p:nvSpPr>
          <p:spPr>
            <a:xfrm>
              <a:off x="1762886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51" y="1"/>
                  </a:moveTo>
                  <a:cubicBezTo>
                    <a:pt x="2219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9" y="21443"/>
                    <a:pt x="4951" y="21443"/>
                  </a:cubicBezTo>
                  <a:lnTo>
                    <a:pt x="32168" y="21443"/>
                  </a:lnTo>
                  <a:cubicBezTo>
                    <a:pt x="34901" y="21443"/>
                    <a:pt x="37119" y="18766"/>
                    <a:pt x="37119" y="15461"/>
                  </a:cubicBezTo>
                  <a:lnTo>
                    <a:pt x="37119" y="5983"/>
                  </a:lnTo>
                  <a:cubicBezTo>
                    <a:pt x="37119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59" name="Google Shape;7647;p72">
              <a:extLst>
                <a:ext uri="{FF2B5EF4-FFF2-40B4-BE49-F238E27FC236}">
                  <a16:creationId xmlns:a16="http://schemas.microsoft.com/office/drawing/2014/main" id="{902387A7-C129-9C6C-94DF-AEA42FB4A870}"/>
                </a:ext>
              </a:extLst>
            </p:cNvPr>
            <p:cNvSpPr/>
            <p:nvPr/>
          </p:nvSpPr>
          <p:spPr>
            <a:xfrm>
              <a:off x="1325004" y="3820086"/>
              <a:ext cx="278558" cy="278382"/>
            </a:xfrm>
            <a:custGeom>
              <a:avLst/>
              <a:gdLst/>
              <a:ahLst/>
              <a:cxnLst/>
              <a:rect l="l" t="t" r="r" b="b"/>
              <a:pathLst>
                <a:path w="63165" h="63161" fill="none" extrusionOk="0">
                  <a:moveTo>
                    <a:pt x="63165" y="31580"/>
                  </a:moveTo>
                  <a:cubicBezTo>
                    <a:pt x="63165" y="49021"/>
                    <a:pt x="49025" y="63161"/>
                    <a:pt x="31585" y="63161"/>
                  </a:cubicBezTo>
                  <a:cubicBezTo>
                    <a:pt x="14140" y="63161"/>
                    <a:pt x="1" y="49021"/>
                    <a:pt x="1" y="31580"/>
                  </a:cubicBezTo>
                  <a:cubicBezTo>
                    <a:pt x="1" y="14140"/>
                    <a:pt x="14140" y="0"/>
                    <a:pt x="31585" y="0"/>
                  </a:cubicBezTo>
                  <a:cubicBezTo>
                    <a:pt x="49025" y="0"/>
                    <a:pt x="63165" y="14140"/>
                    <a:pt x="63165" y="3158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60" name="Google Shape;7648;p72">
              <a:extLst>
                <a:ext uri="{FF2B5EF4-FFF2-40B4-BE49-F238E27FC236}">
                  <a16:creationId xmlns:a16="http://schemas.microsoft.com/office/drawing/2014/main" id="{5F89F46B-0B5E-D7F3-6481-ED7CD1127A7B}"/>
                </a:ext>
              </a:extLst>
            </p:cNvPr>
            <p:cNvSpPr/>
            <p:nvPr/>
          </p:nvSpPr>
          <p:spPr>
            <a:xfrm>
              <a:off x="1235816" y="3689223"/>
              <a:ext cx="134752" cy="171223"/>
            </a:xfrm>
            <a:custGeom>
              <a:avLst/>
              <a:gdLst/>
              <a:ahLst/>
              <a:cxnLst/>
              <a:rect l="l" t="t" r="r" b="b"/>
              <a:pathLst>
                <a:path w="30556" h="38848" fill="none" extrusionOk="0">
                  <a:moveTo>
                    <a:pt x="1" y="1"/>
                  </a:moveTo>
                  <a:lnTo>
                    <a:pt x="12633" y="1"/>
                  </a:lnTo>
                  <a:cubicBezTo>
                    <a:pt x="15723" y="1"/>
                    <a:pt x="16343" y="3466"/>
                    <a:pt x="16343" y="3466"/>
                  </a:cubicBezTo>
                  <a:lnTo>
                    <a:pt x="16343" y="26448"/>
                  </a:lnTo>
                  <a:lnTo>
                    <a:pt x="30556" y="26448"/>
                  </a:lnTo>
                  <a:lnTo>
                    <a:pt x="30556" y="38848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61" name="Google Shape;7649;p72">
              <a:extLst>
                <a:ext uri="{FF2B5EF4-FFF2-40B4-BE49-F238E27FC236}">
                  <a16:creationId xmlns:a16="http://schemas.microsoft.com/office/drawing/2014/main" id="{8C49B30B-2BF9-C568-4561-B30FFAE1F38A}"/>
                </a:ext>
              </a:extLst>
            </p:cNvPr>
            <p:cNvSpPr/>
            <p:nvPr/>
          </p:nvSpPr>
          <p:spPr>
            <a:xfrm>
              <a:off x="910512" y="3689223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62" name="Google Shape;7650;p72">
              <a:extLst>
                <a:ext uri="{FF2B5EF4-FFF2-40B4-BE49-F238E27FC236}">
                  <a16:creationId xmlns:a16="http://schemas.microsoft.com/office/drawing/2014/main" id="{857340BA-4A17-11B5-10FC-CA1AA225C933}"/>
                </a:ext>
              </a:extLst>
            </p:cNvPr>
            <p:cNvSpPr/>
            <p:nvPr/>
          </p:nvSpPr>
          <p:spPr>
            <a:xfrm>
              <a:off x="1072126" y="3642869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82"/>
                    <a:pt x="1" y="5987"/>
                  </a:cubicBezTo>
                  <a:lnTo>
                    <a:pt x="1" y="15464"/>
                  </a:lnTo>
                  <a:cubicBezTo>
                    <a:pt x="1" y="18769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9"/>
                    <a:pt x="37119" y="15464"/>
                  </a:cubicBezTo>
                  <a:lnTo>
                    <a:pt x="37119" y="5987"/>
                  </a:lnTo>
                  <a:cubicBezTo>
                    <a:pt x="37119" y="2682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63" name="Google Shape;7651;p72">
              <a:extLst>
                <a:ext uri="{FF2B5EF4-FFF2-40B4-BE49-F238E27FC236}">
                  <a16:creationId xmlns:a16="http://schemas.microsoft.com/office/drawing/2014/main" id="{9EF417F4-18DF-1202-A4F5-17C7F1C4C489}"/>
                </a:ext>
              </a:extLst>
            </p:cNvPr>
            <p:cNvSpPr/>
            <p:nvPr/>
          </p:nvSpPr>
          <p:spPr>
            <a:xfrm>
              <a:off x="1235913" y="4073301"/>
              <a:ext cx="134655" cy="151640"/>
            </a:xfrm>
            <a:custGeom>
              <a:avLst/>
              <a:gdLst/>
              <a:ahLst/>
              <a:cxnLst/>
              <a:rect l="l" t="t" r="r" b="b"/>
              <a:pathLst>
                <a:path w="30534" h="34405" fill="none" extrusionOk="0">
                  <a:moveTo>
                    <a:pt x="0" y="34404"/>
                  </a:moveTo>
                  <a:lnTo>
                    <a:pt x="12611" y="34404"/>
                  </a:lnTo>
                  <a:cubicBezTo>
                    <a:pt x="15705" y="34404"/>
                    <a:pt x="16325" y="30939"/>
                    <a:pt x="16325" y="30939"/>
                  </a:cubicBezTo>
                  <a:lnTo>
                    <a:pt x="16325" y="7957"/>
                  </a:lnTo>
                  <a:lnTo>
                    <a:pt x="30534" y="7957"/>
                  </a:lnTo>
                  <a:lnTo>
                    <a:pt x="30534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64" name="Google Shape;7652;p72">
              <a:extLst>
                <a:ext uri="{FF2B5EF4-FFF2-40B4-BE49-F238E27FC236}">
                  <a16:creationId xmlns:a16="http://schemas.microsoft.com/office/drawing/2014/main" id="{3899C493-F316-92CF-4A66-0D0EE56F9689}"/>
                </a:ext>
              </a:extLst>
            </p:cNvPr>
            <p:cNvSpPr/>
            <p:nvPr/>
          </p:nvSpPr>
          <p:spPr>
            <a:xfrm>
              <a:off x="910512" y="4224937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65" name="Google Shape;7653;p72">
              <a:extLst>
                <a:ext uri="{FF2B5EF4-FFF2-40B4-BE49-F238E27FC236}">
                  <a16:creationId xmlns:a16="http://schemas.microsoft.com/office/drawing/2014/main" id="{8E4AC28D-2E53-BC74-154D-D43FAC6129F9}"/>
                </a:ext>
              </a:extLst>
            </p:cNvPr>
            <p:cNvSpPr/>
            <p:nvPr/>
          </p:nvSpPr>
          <p:spPr>
            <a:xfrm>
              <a:off x="1072126" y="4176763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79"/>
                    <a:pt x="1" y="5984"/>
                  </a:cubicBezTo>
                  <a:lnTo>
                    <a:pt x="1" y="15461"/>
                  </a:lnTo>
                  <a:cubicBezTo>
                    <a:pt x="1" y="18766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6"/>
                    <a:pt x="37119" y="15461"/>
                  </a:cubicBezTo>
                  <a:lnTo>
                    <a:pt x="37119" y="5984"/>
                  </a:lnTo>
                  <a:cubicBezTo>
                    <a:pt x="37119" y="2679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66" name="Google Shape;7654;p72">
              <a:extLst>
                <a:ext uri="{FF2B5EF4-FFF2-40B4-BE49-F238E27FC236}">
                  <a16:creationId xmlns:a16="http://schemas.microsoft.com/office/drawing/2014/main" id="{68AEEA7E-D85D-4A4F-9043-AB048E571CFE}"/>
                </a:ext>
              </a:extLst>
            </p:cNvPr>
            <p:cNvSpPr/>
            <p:nvPr/>
          </p:nvSpPr>
          <p:spPr>
            <a:xfrm>
              <a:off x="1562328" y="3689223"/>
              <a:ext cx="128816" cy="171223"/>
            </a:xfrm>
            <a:custGeom>
              <a:avLst/>
              <a:gdLst/>
              <a:ahLst/>
              <a:cxnLst/>
              <a:rect l="l" t="t" r="r" b="b"/>
              <a:pathLst>
                <a:path w="29210" h="38848" fill="none" extrusionOk="0">
                  <a:moveTo>
                    <a:pt x="29209" y="1"/>
                  </a:moveTo>
                  <a:lnTo>
                    <a:pt x="17922" y="1"/>
                  </a:lnTo>
                  <a:cubicBezTo>
                    <a:pt x="14829" y="1"/>
                    <a:pt x="14209" y="3466"/>
                    <a:pt x="14209" y="3466"/>
                  </a:cubicBezTo>
                  <a:lnTo>
                    <a:pt x="14209" y="26448"/>
                  </a:lnTo>
                  <a:lnTo>
                    <a:pt x="0" y="26448"/>
                  </a:lnTo>
                  <a:lnTo>
                    <a:pt x="0" y="38848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67" name="Google Shape;7655;p72">
              <a:extLst>
                <a:ext uri="{FF2B5EF4-FFF2-40B4-BE49-F238E27FC236}">
                  <a16:creationId xmlns:a16="http://schemas.microsoft.com/office/drawing/2014/main" id="{D723F2FC-F483-6F9F-3EE0-5AB167BB70E1}"/>
                </a:ext>
              </a:extLst>
            </p:cNvPr>
            <p:cNvSpPr/>
            <p:nvPr/>
          </p:nvSpPr>
          <p:spPr>
            <a:xfrm>
              <a:off x="1854826" y="3689223"/>
              <a:ext cx="154169" cy="4"/>
            </a:xfrm>
            <a:custGeom>
              <a:avLst/>
              <a:gdLst/>
              <a:ahLst/>
              <a:cxnLst/>
              <a:rect l="l" t="t" r="r" b="b"/>
              <a:pathLst>
                <a:path w="34959" h="1" fill="none" extrusionOk="0">
                  <a:moveTo>
                    <a:pt x="1" y="1"/>
                  </a:moveTo>
                  <a:lnTo>
                    <a:pt x="34959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68" name="Google Shape;7656;p72">
              <a:extLst>
                <a:ext uri="{FF2B5EF4-FFF2-40B4-BE49-F238E27FC236}">
                  <a16:creationId xmlns:a16="http://schemas.microsoft.com/office/drawing/2014/main" id="{22AF20C3-8C2C-6825-8A2E-C67365400A66}"/>
                </a:ext>
              </a:extLst>
            </p:cNvPr>
            <p:cNvSpPr/>
            <p:nvPr/>
          </p:nvSpPr>
          <p:spPr>
            <a:xfrm>
              <a:off x="1691140" y="3642869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47" y="1"/>
                  </a:moveTo>
                  <a:cubicBezTo>
                    <a:pt x="2214" y="1"/>
                    <a:pt x="0" y="2682"/>
                    <a:pt x="0" y="5987"/>
                  </a:cubicBezTo>
                  <a:lnTo>
                    <a:pt x="0" y="15464"/>
                  </a:lnTo>
                  <a:cubicBezTo>
                    <a:pt x="0" y="18769"/>
                    <a:pt x="2214" y="21447"/>
                    <a:pt x="4950" y="21447"/>
                  </a:cubicBezTo>
                  <a:lnTo>
                    <a:pt x="32168" y="21447"/>
                  </a:lnTo>
                  <a:cubicBezTo>
                    <a:pt x="34900" y="21447"/>
                    <a:pt x="37118" y="18769"/>
                    <a:pt x="37118" y="15464"/>
                  </a:cubicBezTo>
                  <a:lnTo>
                    <a:pt x="37118" y="5987"/>
                  </a:lnTo>
                  <a:cubicBezTo>
                    <a:pt x="37118" y="2682"/>
                    <a:pt x="34900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grpSp>
          <p:nvGrpSpPr>
            <p:cNvPr id="469" name="Google Shape;7657;p72">
              <a:extLst>
                <a:ext uri="{FF2B5EF4-FFF2-40B4-BE49-F238E27FC236}">
                  <a16:creationId xmlns:a16="http://schemas.microsoft.com/office/drawing/2014/main" id="{3833D8C6-D747-81E5-9376-B558FCAC2C2F}"/>
                </a:ext>
              </a:extLst>
            </p:cNvPr>
            <p:cNvGrpSpPr/>
            <p:nvPr/>
          </p:nvGrpSpPr>
          <p:grpSpPr>
            <a:xfrm>
              <a:off x="1360364" y="3847835"/>
              <a:ext cx="208119" cy="224359"/>
              <a:chOff x="1360769" y="3847100"/>
              <a:chExt cx="208119" cy="224359"/>
            </a:xfrm>
          </p:grpSpPr>
          <p:sp>
            <p:nvSpPr>
              <p:cNvPr id="484" name="Google Shape;7658;p72">
                <a:extLst>
                  <a:ext uri="{FF2B5EF4-FFF2-40B4-BE49-F238E27FC236}">
                    <a16:creationId xmlns:a16="http://schemas.microsoft.com/office/drawing/2014/main" id="{27AB35CA-6D7F-DCE3-A5BE-94347FACBE62}"/>
                  </a:ext>
                </a:extLst>
              </p:cNvPr>
              <p:cNvSpPr/>
              <p:nvPr/>
            </p:nvSpPr>
            <p:spPr>
              <a:xfrm>
                <a:off x="1360769" y="3847113"/>
                <a:ext cx="99163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6" h="50901" fill="none" extrusionOk="0">
                    <a:moveTo>
                      <a:pt x="22384" y="2729"/>
                    </a:moveTo>
                    <a:cubicBezTo>
                      <a:pt x="22333" y="2383"/>
                      <a:pt x="22249" y="2040"/>
                      <a:pt x="22128" y="1711"/>
                    </a:cubicBezTo>
                    <a:cubicBezTo>
                      <a:pt x="21742" y="675"/>
                      <a:pt x="20979" y="1"/>
                      <a:pt x="19582" y="1"/>
                    </a:cubicBezTo>
                    <a:cubicBezTo>
                      <a:pt x="17966" y="1"/>
                      <a:pt x="17204" y="913"/>
                      <a:pt x="16883" y="2229"/>
                    </a:cubicBezTo>
                    <a:cubicBezTo>
                      <a:pt x="13443" y="1682"/>
                      <a:pt x="10331" y="4356"/>
                      <a:pt x="10353" y="7840"/>
                    </a:cubicBezTo>
                    <a:cubicBezTo>
                      <a:pt x="10353" y="7997"/>
                      <a:pt x="10364" y="8150"/>
                      <a:pt x="10378" y="8300"/>
                    </a:cubicBezTo>
                    <a:cubicBezTo>
                      <a:pt x="7945" y="7307"/>
                      <a:pt x="5147" y="7957"/>
                      <a:pt x="3404" y="9923"/>
                    </a:cubicBezTo>
                    <a:cubicBezTo>
                      <a:pt x="1660" y="11889"/>
                      <a:pt x="1343" y="14742"/>
                      <a:pt x="2616" y="17040"/>
                    </a:cubicBezTo>
                    <a:cubicBezTo>
                      <a:pt x="930" y="18382"/>
                      <a:pt x="0" y="20454"/>
                      <a:pt x="120" y="22607"/>
                    </a:cubicBezTo>
                    <a:cubicBezTo>
                      <a:pt x="241" y="24755"/>
                      <a:pt x="1394" y="26714"/>
                      <a:pt x="3218" y="27860"/>
                    </a:cubicBezTo>
                    <a:cubicBezTo>
                      <a:pt x="748" y="30913"/>
                      <a:pt x="1707" y="35462"/>
                      <a:pt x="5202" y="37260"/>
                    </a:cubicBezTo>
                    <a:cubicBezTo>
                      <a:pt x="5173" y="37490"/>
                      <a:pt x="5162" y="37720"/>
                      <a:pt x="5162" y="37954"/>
                    </a:cubicBezTo>
                    <a:cubicBezTo>
                      <a:pt x="5162" y="40832"/>
                      <a:pt x="7125" y="43243"/>
                      <a:pt x="9784" y="43943"/>
                    </a:cubicBezTo>
                    <a:cubicBezTo>
                      <a:pt x="10776" y="46782"/>
                      <a:pt x="13818" y="48350"/>
                      <a:pt x="16708" y="47511"/>
                    </a:cubicBezTo>
                    <a:cubicBezTo>
                      <a:pt x="16835" y="49437"/>
                      <a:pt x="17525" y="50900"/>
                      <a:pt x="19582" y="50900"/>
                    </a:cubicBezTo>
                    <a:cubicBezTo>
                      <a:pt x="22482" y="50900"/>
                      <a:pt x="22439" y="48390"/>
                      <a:pt x="22482" y="48401"/>
                    </a:cubicBezTo>
                    <a:cubicBezTo>
                      <a:pt x="22486" y="48401"/>
                      <a:pt x="22417" y="2722"/>
                      <a:pt x="22384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4E9E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85" name="Google Shape;7659;p72">
                <a:extLst>
                  <a:ext uri="{FF2B5EF4-FFF2-40B4-BE49-F238E27FC236}">
                    <a16:creationId xmlns:a16="http://schemas.microsoft.com/office/drawing/2014/main" id="{A89EB8C0-970E-F82D-809F-0B1A340103D0}"/>
                  </a:ext>
                </a:extLst>
              </p:cNvPr>
              <p:cNvSpPr/>
              <p:nvPr/>
            </p:nvSpPr>
            <p:spPr>
              <a:xfrm>
                <a:off x="1418941" y="3907967"/>
                <a:ext cx="40718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3" h="11642" fill="none" extrusionOk="0">
                    <a:moveTo>
                      <a:pt x="9233" y="1"/>
                    </a:moveTo>
                    <a:cubicBezTo>
                      <a:pt x="9233" y="1"/>
                      <a:pt x="0" y="570"/>
                      <a:pt x="2586" y="11641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86" name="Google Shape;7660;p72">
                <a:extLst>
                  <a:ext uri="{FF2B5EF4-FFF2-40B4-BE49-F238E27FC236}">
                    <a16:creationId xmlns:a16="http://schemas.microsoft.com/office/drawing/2014/main" id="{02F6858F-82C5-4659-DB99-4A4B866FB472}"/>
                  </a:ext>
                </a:extLst>
              </p:cNvPr>
              <p:cNvSpPr/>
              <p:nvPr/>
            </p:nvSpPr>
            <p:spPr>
              <a:xfrm>
                <a:off x="1432983" y="3877824"/>
                <a:ext cx="26566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4" h="5680" fill="none" extrusionOk="0">
                    <a:moveTo>
                      <a:pt x="1" y="1795"/>
                    </a:moveTo>
                    <a:cubicBezTo>
                      <a:pt x="1" y="1795"/>
                      <a:pt x="6023" y="0"/>
                      <a:pt x="6023" y="5680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87" name="Google Shape;7661;p72">
                <a:extLst>
                  <a:ext uri="{FF2B5EF4-FFF2-40B4-BE49-F238E27FC236}">
                    <a16:creationId xmlns:a16="http://schemas.microsoft.com/office/drawing/2014/main" id="{7EA352C0-EC59-B408-CCD4-734906D4FA59}"/>
                  </a:ext>
                </a:extLst>
              </p:cNvPr>
              <p:cNvSpPr/>
              <p:nvPr/>
            </p:nvSpPr>
            <p:spPr>
              <a:xfrm>
                <a:off x="1406421" y="3881663"/>
                <a:ext cx="8727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4809" fill="none" extrusionOk="0">
                    <a:moveTo>
                      <a:pt x="1" y="1"/>
                    </a:moveTo>
                    <a:cubicBezTo>
                      <a:pt x="1" y="1"/>
                      <a:pt x="1" y="2730"/>
                      <a:pt x="1978" y="4809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88" name="Google Shape;7662;p72">
                <a:extLst>
                  <a:ext uri="{FF2B5EF4-FFF2-40B4-BE49-F238E27FC236}">
                    <a16:creationId xmlns:a16="http://schemas.microsoft.com/office/drawing/2014/main" id="{AC7C91C0-3458-B6F4-C7E6-6622BE073843}"/>
                  </a:ext>
                </a:extLst>
              </p:cNvPr>
              <p:cNvSpPr/>
              <p:nvPr/>
            </p:nvSpPr>
            <p:spPr>
              <a:xfrm>
                <a:off x="1372301" y="3910479"/>
                <a:ext cx="51967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433" fill="none" extrusionOk="0">
                    <a:moveTo>
                      <a:pt x="1" y="2663"/>
                    </a:moveTo>
                    <a:cubicBezTo>
                      <a:pt x="3364" y="0"/>
                      <a:pt x="6622" y="3433"/>
                      <a:pt x="6622" y="3433"/>
                    </a:cubicBezTo>
                    <a:cubicBezTo>
                      <a:pt x="6622" y="3433"/>
                      <a:pt x="7307" y="387"/>
                      <a:pt x="11783" y="1653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89" name="Google Shape;7663;p72">
                <a:extLst>
                  <a:ext uri="{FF2B5EF4-FFF2-40B4-BE49-F238E27FC236}">
                    <a16:creationId xmlns:a16="http://schemas.microsoft.com/office/drawing/2014/main" id="{80C11DCF-2DD3-0098-107D-1999C8BCAF7D}"/>
                  </a:ext>
                </a:extLst>
              </p:cNvPr>
              <p:cNvSpPr/>
              <p:nvPr/>
            </p:nvSpPr>
            <p:spPr>
              <a:xfrm>
                <a:off x="1383436" y="3963823"/>
                <a:ext cx="27351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11474" fill="none" extrusionOk="0">
                    <a:moveTo>
                      <a:pt x="22" y="11474"/>
                    </a:moveTo>
                    <a:cubicBezTo>
                      <a:pt x="22" y="11474"/>
                      <a:pt x="0" y="5735"/>
                      <a:pt x="4440" y="6297"/>
                    </a:cubicBezTo>
                    <a:cubicBezTo>
                      <a:pt x="4440" y="6297"/>
                      <a:pt x="2134" y="3149"/>
                      <a:pt x="6202" y="1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90" name="Google Shape;7664;p72">
                <a:extLst>
                  <a:ext uri="{FF2B5EF4-FFF2-40B4-BE49-F238E27FC236}">
                    <a16:creationId xmlns:a16="http://schemas.microsoft.com/office/drawing/2014/main" id="{7AE8B3E0-4925-3448-7FCA-95FB52198542}"/>
                  </a:ext>
                </a:extLst>
              </p:cNvPr>
              <p:cNvSpPr/>
              <p:nvPr/>
            </p:nvSpPr>
            <p:spPr>
              <a:xfrm>
                <a:off x="1398461" y="4014391"/>
                <a:ext cx="12132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7151" fill="none" extrusionOk="0">
                    <a:moveTo>
                      <a:pt x="2751" y="1"/>
                    </a:moveTo>
                    <a:cubicBezTo>
                      <a:pt x="2751" y="1"/>
                      <a:pt x="0" y="2963"/>
                      <a:pt x="1806" y="7151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91" name="Google Shape;7665;p72">
                <a:extLst>
                  <a:ext uri="{FF2B5EF4-FFF2-40B4-BE49-F238E27FC236}">
                    <a16:creationId xmlns:a16="http://schemas.microsoft.com/office/drawing/2014/main" id="{D55A4D17-4CED-440B-0427-6713527607B6}"/>
                  </a:ext>
                </a:extLst>
              </p:cNvPr>
              <p:cNvSpPr/>
              <p:nvPr/>
            </p:nvSpPr>
            <p:spPr>
              <a:xfrm>
                <a:off x="1424264" y="4012138"/>
                <a:ext cx="35284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4802" fill="none" extrusionOk="0">
                    <a:moveTo>
                      <a:pt x="8000" y="512"/>
                    </a:moveTo>
                    <a:cubicBezTo>
                      <a:pt x="3783" y="1"/>
                      <a:pt x="1978" y="4087"/>
                      <a:pt x="1978" y="4087"/>
                    </a:cubicBezTo>
                    <a:cubicBezTo>
                      <a:pt x="1978" y="4087"/>
                      <a:pt x="858" y="3598"/>
                      <a:pt x="0" y="4802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92" name="Google Shape;7666;p72">
                <a:extLst>
                  <a:ext uri="{FF2B5EF4-FFF2-40B4-BE49-F238E27FC236}">
                    <a16:creationId xmlns:a16="http://schemas.microsoft.com/office/drawing/2014/main" id="{D6F0F111-767D-FD0E-80D3-996D33FC84BD}"/>
                  </a:ext>
                </a:extLst>
              </p:cNvPr>
              <p:cNvSpPr/>
              <p:nvPr/>
            </p:nvSpPr>
            <p:spPr>
              <a:xfrm>
                <a:off x="1397156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7070" y="1"/>
                    </a:moveTo>
                    <a:cubicBezTo>
                      <a:pt x="7070" y="1"/>
                      <a:pt x="2802" y="3959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93" name="Google Shape;7667;p72">
                <a:extLst>
                  <a:ext uri="{FF2B5EF4-FFF2-40B4-BE49-F238E27FC236}">
                    <a16:creationId xmlns:a16="http://schemas.microsoft.com/office/drawing/2014/main" id="{963A261C-ABD9-3BA9-15E3-3AC77354AA98}"/>
                  </a:ext>
                </a:extLst>
              </p:cNvPr>
              <p:cNvSpPr/>
              <p:nvPr/>
            </p:nvSpPr>
            <p:spPr>
              <a:xfrm>
                <a:off x="1428334" y="3973727"/>
                <a:ext cx="31214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489" fill="none" extrusionOk="0">
                    <a:moveTo>
                      <a:pt x="0" y="1125"/>
                    </a:moveTo>
                    <a:cubicBezTo>
                      <a:pt x="0" y="1125"/>
                      <a:pt x="4411" y="1"/>
                      <a:pt x="7077" y="3488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94" name="Google Shape;7668;p72">
                <a:extLst>
                  <a:ext uri="{FF2B5EF4-FFF2-40B4-BE49-F238E27FC236}">
                    <a16:creationId xmlns:a16="http://schemas.microsoft.com/office/drawing/2014/main" id="{1FB9DA03-DA45-30C8-98F9-FE8F90730954}"/>
                  </a:ext>
                </a:extLst>
              </p:cNvPr>
              <p:cNvSpPr/>
              <p:nvPr/>
            </p:nvSpPr>
            <p:spPr>
              <a:xfrm>
                <a:off x="1468924" y="3907967"/>
                <a:ext cx="40704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0" h="11642" fill="none" extrusionOk="0">
                    <a:moveTo>
                      <a:pt x="0" y="1"/>
                    </a:moveTo>
                    <a:cubicBezTo>
                      <a:pt x="0" y="1"/>
                      <a:pt x="9229" y="570"/>
                      <a:pt x="6647" y="11641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95" name="Google Shape;7669;p72">
                <a:extLst>
                  <a:ext uri="{FF2B5EF4-FFF2-40B4-BE49-F238E27FC236}">
                    <a16:creationId xmlns:a16="http://schemas.microsoft.com/office/drawing/2014/main" id="{E7C9A184-5197-381F-CAAE-8D933F1B1D43}"/>
                  </a:ext>
                </a:extLst>
              </p:cNvPr>
              <p:cNvSpPr/>
              <p:nvPr/>
            </p:nvSpPr>
            <p:spPr>
              <a:xfrm>
                <a:off x="1469021" y="3877824"/>
                <a:ext cx="26561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5680" fill="none" extrusionOk="0">
                    <a:moveTo>
                      <a:pt x="6023" y="1795"/>
                    </a:moveTo>
                    <a:cubicBezTo>
                      <a:pt x="6023" y="1795"/>
                      <a:pt x="0" y="0"/>
                      <a:pt x="0" y="5680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96" name="Google Shape;7670;p72">
                <a:extLst>
                  <a:ext uri="{FF2B5EF4-FFF2-40B4-BE49-F238E27FC236}">
                    <a16:creationId xmlns:a16="http://schemas.microsoft.com/office/drawing/2014/main" id="{219326B4-D1B4-20EE-83B0-430597D9CD59}"/>
                  </a:ext>
                </a:extLst>
              </p:cNvPr>
              <p:cNvSpPr/>
              <p:nvPr/>
            </p:nvSpPr>
            <p:spPr>
              <a:xfrm>
                <a:off x="1513434" y="3881663"/>
                <a:ext cx="8710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4809" fill="none" extrusionOk="0">
                    <a:moveTo>
                      <a:pt x="1975" y="1"/>
                    </a:moveTo>
                    <a:cubicBezTo>
                      <a:pt x="1975" y="1"/>
                      <a:pt x="1975" y="2730"/>
                      <a:pt x="1" y="4809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97" name="Google Shape;7671;p72">
                <a:extLst>
                  <a:ext uri="{FF2B5EF4-FFF2-40B4-BE49-F238E27FC236}">
                    <a16:creationId xmlns:a16="http://schemas.microsoft.com/office/drawing/2014/main" id="{3033D068-80B4-6789-1CE8-F5FC9F9185FB}"/>
                  </a:ext>
                </a:extLst>
              </p:cNvPr>
              <p:cNvSpPr/>
              <p:nvPr/>
            </p:nvSpPr>
            <p:spPr>
              <a:xfrm>
                <a:off x="1517778" y="3963823"/>
                <a:ext cx="27355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11474" fill="none" extrusionOk="0">
                    <a:moveTo>
                      <a:pt x="6181" y="11474"/>
                    </a:moveTo>
                    <a:cubicBezTo>
                      <a:pt x="6181" y="11474"/>
                      <a:pt x="6202" y="5735"/>
                      <a:pt x="1767" y="6297"/>
                    </a:cubicBezTo>
                    <a:cubicBezTo>
                      <a:pt x="1767" y="6297"/>
                      <a:pt x="4068" y="3149"/>
                      <a:pt x="1" y="1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98" name="Google Shape;7672;p72">
                <a:extLst>
                  <a:ext uri="{FF2B5EF4-FFF2-40B4-BE49-F238E27FC236}">
                    <a16:creationId xmlns:a16="http://schemas.microsoft.com/office/drawing/2014/main" id="{855B8B9B-6DE2-F566-FA29-153AD4FC297B}"/>
                  </a:ext>
                </a:extLst>
              </p:cNvPr>
              <p:cNvSpPr/>
              <p:nvPr/>
            </p:nvSpPr>
            <p:spPr>
              <a:xfrm>
                <a:off x="1517990" y="4014391"/>
                <a:ext cx="12119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7151" fill="none" extrusionOk="0">
                    <a:moveTo>
                      <a:pt x="0" y="1"/>
                    </a:moveTo>
                    <a:cubicBezTo>
                      <a:pt x="0" y="1"/>
                      <a:pt x="2747" y="2963"/>
                      <a:pt x="942" y="7151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99" name="Google Shape;7673;p72">
                <a:extLst>
                  <a:ext uri="{FF2B5EF4-FFF2-40B4-BE49-F238E27FC236}">
                    <a16:creationId xmlns:a16="http://schemas.microsoft.com/office/drawing/2014/main" id="{86F2D70B-E853-726C-55F5-FF1A1D01BA37}"/>
                  </a:ext>
                </a:extLst>
              </p:cNvPr>
              <p:cNvSpPr/>
              <p:nvPr/>
            </p:nvSpPr>
            <p:spPr>
              <a:xfrm>
                <a:off x="1469021" y="4012138"/>
                <a:ext cx="35298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802" fill="none" extrusionOk="0">
                    <a:moveTo>
                      <a:pt x="0" y="512"/>
                    </a:moveTo>
                    <a:cubicBezTo>
                      <a:pt x="4217" y="1"/>
                      <a:pt x="6023" y="4087"/>
                      <a:pt x="6023" y="4087"/>
                    </a:cubicBezTo>
                    <a:cubicBezTo>
                      <a:pt x="6023" y="4087"/>
                      <a:pt x="7143" y="3598"/>
                      <a:pt x="8004" y="4802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00" name="Google Shape;7674;p72">
                <a:extLst>
                  <a:ext uri="{FF2B5EF4-FFF2-40B4-BE49-F238E27FC236}">
                    <a16:creationId xmlns:a16="http://schemas.microsoft.com/office/drawing/2014/main" id="{72548832-6558-CBBC-CC30-37AA4B9472C2}"/>
                  </a:ext>
                </a:extLst>
              </p:cNvPr>
              <p:cNvSpPr/>
              <p:nvPr/>
            </p:nvSpPr>
            <p:spPr>
              <a:xfrm>
                <a:off x="1500244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1" y="1"/>
                    </a:moveTo>
                    <a:cubicBezTo>
                      <a:pt x="1" y="1"/>
                      <a:pt x="4265" y="3959"/>
                      <a:pt x="7070" y="1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01" name="Google Shape;7675;p72">
                <a:extLst>
                  <a:ext uri="{FF2B5EF4-FFF2-40B4-BE49-F238E27FC236}">
                    <a16:creationId xmlns:a16="http://schemas.microsoft.com/office/drawing/2014/main" id="{7B6C26CC-A504-D7E2-D81F-5C348EAE67E3}"/>
                  </a:ext>
                </a:extLst>
              </p:cNvPr>
              <p:cNvSpPr/>
              <p:nvPr/>
            </p:nvSpPr>
            <p:spPr>
              <a:xfrm>
                <a:off x="1469021" y="3973727"/>
                <a:ext cx="31227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3489" fill="none" extrusionOk="0">
                    <a:moveTo>
                      <a:pt x="7081" y="1125"/>
                    </a:moveTo>
                    <a:cubicBezTo>
                      <a:pt x="7081" y="1125"/>
                      <a:pt x="2670" y="1"/>
                      <a:pt x="0" y="3488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02" name="Google Shape;7676;p72">
                <a:extLst>
                  <a:ext uri="{FF2B5EF4-FFF2-40B4-BE49-F238E27FC236}">
                    <a16:creationId xmlns:a16="http://schemas.microsoft.com/office/drawing/2014/main" id="{D6FA6993-ED01-5666-84A2-FF3A94322C52}"/>
                  </a:ext>
                </a:extLst>
              </p:cNvPr>
              <p:cNvSpPr/>
              <p:nvPr/>
            </p:nvSpPr>
            <p:spPr>
              <a:xfrm>
                <a:off x="1504314" y="3910479"/>
                <a:ext cx="51950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0" h="3433" fill="none" extrusionOk="0">
                    <a:moveTo>
                      <a:pt x="11780" y="2663"/>
                    </a:moveTo>
                    <a:cubicBezTo>
                      <a:pt x="8420" y="0"/>
                      <a:pt x="5162" y="3433"/>
                      <a:pt x="5162" y="3433"/>
                    </a:cubicBezTo>
                    <a:cubicBezTo>
                      <a:pt x="5162" y="3433"/>
                      <a:pt x="4473" y="387"/>
                      <a:pt x="1" y="1653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03" name="Google Shape;7677;p72">
                <a:extLst>
                  <a:ext uri="{FF2B5EF4-FFF2-40B4-BE49-F238E27FC236}">
                    <a16:creationId xmlns:a16="http://schemas.microsoft.com/office/drawing/2014/main" id="{AAD8790A-A94D-35F2-1240-0220C9BE9FA4}"/>
                  </a:ext>
                </a:extLst>
              </p:cNvPr>
              <p:cNvSpPr/>
              <p:nvPr/>
            </p:nvSpPr>
            <p:spPr>
              <a:xfrm>
                <a:off x="1469738" y="3847100"/>
                <a:ext cx="99150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3" h="50901" fill="none" extrusionOk="0">
                    <a:moveTo>
                      <a:pt x="99" y="2729"/>
                    </a:moveTo>
                    <a:cubicBezTo>
                      <a:pt x="150" y="2383"/>
                      <a:pt x="237" y="2040"/>
                      <a:pt x="354" y="1711"/>
                    </a:cubicBezTo>
                    <a:cubicBezTo>
                      <a:pt x="744" y="675"/>
                      <a:pt x="1503" y="1"/>
                      <a:pt x="2900" y="1"/>
                    </a:cubicBezTo>
                    <a:cubicBezTo>
                      <a:pt x="4516" y="1"/>
                      <a:pt x="5282" y="913"/>
                      <a:pt x="5600" y="2229"/>
                    </a:cubicBezTo>
                    <a:cubicBezTo>
                      <a:pt x="9040" y="1682"/>
                      <a:pt x="12151" y="4356"/>
                      <a:pt x="12130" y="7840"/>
                    </a:cubicBezTo>
                    <a:cubicBezTo>
                      <a:pt x="12130" y="7997"/>
                      <a:pt x="12119" y="8150"/>
                      <a:pt x="12108" y="8300"/>
                    </a:cubicBezTo>
                    <a:cubicBezTo>
                      <a:pt x="14541" y="7307"/>
                      <a:pt x="17335" y="7957"/>
                      <a:pt x="19082" y="9923"/>
                    </a:cubicBezTo>
                    <a:cubicBezTo>
                      <a:pt x="20826" y="11889"/>
                      <a:pt x="21140" y="14742"/>
                      <a:pt x="19867" y="17040"/>
                    </a:cubicBezTo>
                    <a:cubicBezTo>
                      <a:pt x="21552" y="18379"/>
                      <a:pt x="22482" y="20454"/>
                      <a:pt x="22362" y="22603"/>
                    </a:cubicBezTo>
                    <a:cubicBezTo>
                      <a:pt x="22242" y="24755"/>
                      <a:pt x="21089" y="26714"/>
                      <a:pt x="19265" y="27860"/>
                    </a:cubicBezTo>
                    <a:cubicBezTo>
                      <a:pt x="20440" y="29308"/>
                      <a:pt x="20896" y="31205"/>
                      <a:pt x="20512" y="33029"/>
                    </a:cubicBezTo>
                    <a:cubicBezTo>
                      <a:pt x="20126" y="34853"/>
                      <a:pt x="18940" y="36407"/>
                      <a:pt x="17284" y="37257"/>
                    </a:cubicBezTo>
                    <a:cubicBezTo>
                      <a:pt x="17310" y="37487"/>
                      <a:pt x="17321" y="37720"/>
                      <a:pt x="17324" y="37950"/>
                    </a:cubicBezTo>
                    <a:cubicBezTo>
                      <a:pt x="17321" y="40766"/>
                      <a:pt x="15420" y="43225"/>
                      <a:pt x="12699" y="43940"/>
                    </a:cubicBezTo>
                    <a:cubicBezTo>
                      <a:pt x="11710" y="46782"/>
                      <a:pt x="8664" y="48350"/>
                      <a:pt x="5778" y="47507"/>
                    </a:cubicBezTo>
                    <a:cubicBezTo>
                      <a:pt x="5647" y="49434"/>
                      <a:pt x="4958" y="50900"/>
                      <a:pt x="2900" y="50900"/>
                    </a:cubicBezTo>
                    <a:cubicBezTo>
                      <a:pt x="0" y="50900"/>
                      <a:pt x="40" y="48390"/>
                      <a:pt x="0" y="48401"/>
                    </a:cubicBezTo>
                    <a:cubicBezTo>
                      <a:pt x="0" y="48401"/>
                      <a:pt x="69" y="2722"/>
                      <a:pt x="99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sp>
          <p:nvSpPr>
            <p:cNvPr id="470" name="Google Shape;7678;p72">
              <a:extLst>
                <a:ext uri="{FF2B5EF4-FFF2-40B4-BE49-F238E27FC236}">
                  <a16:creationId xmlns:a16="http://schemas.microsoft.com/office/drawing/2014/main" id="{D14339CA-7D86-98F4-66D5-0F698CF70C55}"/>
                </a:ext>
              </a:extLst>
            </p:cNvPr>
            <p:cNvSpPr/>
            <p:nvPr/>
          </p:nvSpPr>
          <p:spPr>
            <a:xfrm>
              <a:off x="2008060" y="4212384"/>
              <a:ext cx="24537" cy="23585"/>
            </a:xfrm>
            <a:custGeom>
              <a:avLst/>
              <a:gdLst/>
              <a:ahLst/>
              <a:cxnLst/>
              <a:rect l="l" t="t" r="r" b="b"/>
              <a:pathLst>
                <a:path w="5564" h="5351" extrusionOk="0">
                  <a:moveTo>
                    <a:pt x="2887" y="0"/>
                  </a:moveTo>
                  <a:cubicBezTo>
                    <a:pt x="2190" y="0"/>
                    <a:pt x="1506" y="271"/>
                    <a:pt x="996" y="783"/>
                  </a:cubicBezTo>
                  <a:cubicBezTo>
                    <a:pt x="230" y="1550"/>
                    <a:pt x="0" y="2699"/>
                    <a:pt x="416" y="3698"/>
                  </a:cubicBezTo>
                  <a:cubicBezTo>
                    <a:pt x="828" y="4698"/>
                    <a:pt x="1806" y="5351"/>
                    <a:pt x="2886" y="5351"/>
                  </a:cubicBezTo>
                  <a:cubicBezTo>
                    <a:pt x="4363" y="5351"/>
                    <a:pt x="5560" y="4150"/>
                    <a:pt x="5563" y="2677"/>
                  </a:cubicBezTo>
                  <a:cubicBezTo>
                    <a:pt x="5560" y="1593"/>
                    <a:pt x="4911" y="619"/>
                    <a:pt x="3911" y="203"/>
                  </a:cubicBezTo>
                  <a:cubicBezTo>
                    <a:pt x="3580" y="67"/>
                    <a:pt x="3232" y="0"/>
                    <a:pt x="2887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1" name="Google Shape;7679;p72">
              <a:extLst>
                <a:ext uri="{FF2B5EF4-FFF2-40B4-BE49-F238E27FC236}">
                  <a16:creationId xmlns:a16="http://schemas.microsoft.com/office/drawing/2014/main" id="{04CA9DD8-8F15-1A50-E777-EBE4EC09DEC4}"/>
                </a:ext>
              </a:extLst>
            </p:cNvPr>
            <p:cNvSpPr/>
            <p:nvPr/>
          </p:nvSpPr>
          <p:spPr>
            <a:xfrm>
              <a:off x="1545645" y="404973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1"/>
                  </a:moveTo>
                  <a:cubicBezTo>
                    <a:pt x="1806" y="1"/>
                    <a:pt x="828" y="654"/>
                    <a:pt x="416" y="1653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7"/>
                    <a:pt x="2190" y="5349"/>
                    <a:pt x="2886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5"/>
                  </a:cubicBezTo>
                  <a:cubicBezTo>
                    <a:pt x="5560" y="1197"/>
                    <a:pt x="4363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2" name="Google Shape;7680;p72">
              <a:extLst>
                <a:ext uri="{FF2B5EF4-FFF2-40B4-BE49-F238E27FC236}">
                  <a16:creationId xmlns:a16="http://schemas.microsoft.com/office/drawing/2014/main" id="{9E723DF5-EEC3-562F-D731-E14D6A14F008}"/>
                </a:ext>
              </a:extLst>
            </p:cNvPr>
            <p:cNvSpPr/>
            <p:nvPr/>
          </p:nvSpPr>
          <p:spPr>
            <a:xfrm>
              <a:off x="1231521" y="3947489"/>
              <a:ext cx="24524" cy="23576"/>
            </a:xfrm>
            <a:custGeom>
              <a:avLst/>
              <a:gdLst/>
              <a:ahLst/>
              <a:cxnLst/>
              <a:rect l="l" t="t" r="r" b="b"/>
              <a:pathLst>
                <a:path w="5561" h="5349" extrusionOk="0">
                  <a:moveTo>
                    <a:pt x="2886" y="1"/>
                  </a:moveTo>
                  <a:cubicBezTo>
                    <a:pt x="1803" y="1"/>
                    <a:pt x="829" y="650"/>
                    <a:pt x="413" y="1649"/>
                  </a:cubicBezTo>
                  <a:cubicBezTo>
                    <a:pt x="1" y="2649"/>
                    <a:pt x="227" y="3798"/>
                    <a:pt x="993" y="4564"/>
                  </a:cubicBezTo>
                  <a:cubicBezTo>
                    <a:pt x="1505" y="5076"/>
                    <a:pt x="2189" y="5349"/>
                    <a:pt x="2884" y="5349"/>
                  </a:cubicBezTo>
                  <a:cubicBezTo>
                    <a:pt x="3229" y="5349"/>
                    <a:pt x="3576" y="5282"/>
                    <a:pt x="3908" y="5144"/>
                  </a:cubicBezTo>
                  <a:cubicBezTo>
                    <a:pt x="4907" y="4732"/>
                    <a:pt x="5560" y="3758"/>
                    <a:pt x="5560" y="2674"/>
                  </a:cubicBezTo>
                  <a:cubicBezTo>
                    <a:pt x="5560" y="1197"/>
                    <a:pt x="4364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3" name="Google Shape;7681;p72">
              <a:extLst>
                <a:ext uri="{FF2B5EF4-FFF2-40B4-BE49-F238E27FC236}">
                  <a16:creationId xmlns:a16="http://schemas.microsoft.com/office/drawing/2014/main" id="{80A55E62-9ADD-5171-927B-B9AC1AFECE32}"/>
                </a:ext>
              </a:extLst>
            </p:cNvPr>
            <p:cNvSpPr/>
            <p:nvPr/>
          </p:nvSpPr>
          <p:spPr>
            <a:xfrm>
              <a:off x="834100" y="40467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3758"/>
                    <a:pt x="653" y="4732"/>
                    <a:pt x="1653" y="5147"/>
                  </a:cubicBezTo>
                  <a:cubicBezTo>
                    <a:pt x="1983" y="5284"/>
                    <a:pt x="2329" y="5350"/>
                    <a:pt x="2673" y="5350"/>
                  </a:cubicBezTo>
                  <a:cubicBezTo>
                    <a:pt x="3369" y="5350"/>
                    <a:pt x="4054" y="5078"/>
                    <a:pt x="4567" y="4567"/>
                  </a:cubicBezTo>
                  <a:cubicBezTo>
                    <a:pt x="5330" y="3801"/>
                    <a:pt x="5559" y="2649"/>
                    <a:pt x="5147" y="1653"/>
                  </a:cubicBezTo>
                  <a:cubicBezTo>
                    <a:pt x="4731" y="653"/>
                    <a:pt x="3757" y="0"/>
                    <a:pt x="267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4" name="Google Shape;7682;p72">
              <a:extLst>
                <a:ext uri="{FF2B5EF4-FFF2-40B4-BE49-F238E27FC236}">
                  <a16:creationId xmlns:a16="http://schemas.microsoft.com/office/drawing/2014/main" id="{BA394F4A-47D7-EC06-2286-F6937800D77A}"/>
                </a:ext>
              </a:extLst>
            </p:cNvPr>
            <p:cNvSpPr/>
            <p:nvPr/>
          </p:nvSpPr>
          <p:spPr>
            <a:xfrm>
              <a:off x="834100" y="384965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1"/>
                  </a:moveTo>
                  <a:cubicBezTo>
                    <a:pt x="1197" y="1"/>
                    <a:pt x="0" y="1197"/>
                    <a:pt x="0" y="2675"/>
                  </a:cubicBezTo>
                  <a:cubicBezTo>
                    <a:pt x="0" y="3758"/>
                    <a:pt x="653" y="4732"/>
                    <a:pt x="1653" y="5144"/>
                  </a:cubicBezTo>
                  <a:cubicBezTo>
                    <a:pt x="1984" y="5282"/>
                    <a:pt x="2331" y="5349"/>
                    <a:pt x="2676" y="5349"/>
                  </a:cubicBezTo>
                  <a:cubicBezTo>
                    <a:pt x="3371" y="5349"/>
                    <a:pt x="4055" y="5077"/>
                    <a:pt x="4567" y="4564"/>
                  </a:cubicBezTo>
                  <a:cubicBezTo>
                    <a:pt x="5330" y="3802"/>
                    <a:pt x="5559" y="2649"/>
                    <a:pt x="5147" y="1650"/>
                  </a:cubicBezTo>
                  <a:cubicBezTo>
                    <a:pt x="4731" y="650"/>
                    <a:pt x="3757" y="1"/>
                    <a:pt x="2674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5" name="Google Shape;7683;p72">
              <a:extLst>
                <a:ext uri="{FF2B5EF4-FFF2-40B4-BE49-F238E27FC236}">
                  <a16:creationId xmlns:a16="http://schemas.microsoft.com/office/drawing/2014/main" id="{5780DF03-68C4-EB42-8940-9830E0511899}"/>
                </a:ext>
              </a:extLst>
            </p:cNvPr>
            <p:cNvSpPr/>
            <p:nvPr/>
          </p:nvSpPr>
          <p:spPr>
            <a:xfrm>
              <a:off x="1668053" y="3947489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2" y="1"/>
                  </a:moveTo>
                  <a:cubicBezTo>
                    <a:pt x="1802" y="1"/>
                    <a:pt x="828" y="650"/>
                    <a:pt x="412" y="1649"/>
                  </a:cubicBezTo>
                  <a:cubicBezTo>
                    <a:pt x="0" y="2649"/>
                    <a:pt x="226" y="3798"/>
                    <a:pt x="993" y="4564"/>
                  </a:cubicBezTo>
                  <a:cubicBezTo>
                    <a:pt x="1502" y="5076"/>
                    <a:pt x="2187" y="5349"/>
                    <a:pt x="2883" y="5349"/>
                  </a:cubicBezTo>
                  <a:cubicBezTo>
                    <a:pt x="3228" y="5349"/>
                    <a:pt x="3576" y="5282"/>
                    <a:pt x="3907" y="5144"/>
                  </a:cubicBezTo>
                  <a:cubicBezTo>
                    <a:pt x="4907" y="4732"/>
                    <a:pt x="5556" y="3758"/>
                    <a:pt x="5560" y="2674"/>
                  </a:cubicBezTo>
                  <a:cubicBezTo>
                    <a:pt x="5560" y="1197"/>
                    <a:pt x="4360" y="1"/>
                    <a:pt x="288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6" name="Google Shape;7684;p72">
              <a:extLst>
                <a:ext uri="{FF2B5EF4-FFF2-40B4-BE49-F238E27FC236}">
                  <a16:creationId xmlns:a16="http://schemas.microsoft.com/office/drawing/2014/main" id="{25CC66EA-C412-D2EE-71E2-6A29E15D1FD8}"/>
                </a:ext>
              </a:extLst>
            </p:cNvPr>
            <p:cNvSpPr/>
            <p:nvPr/>
          </p:nvSpPr>
          <p:spPr>
            <a:xfrm>
              <a:off x="889649" y="3678195"/>
              <a:ext cx="23589" cy="23576"/>
            </a:xfrm>
            <a:custGeom>
              <a:avLst/>
              <a:gdLst/>
              <a:ahLst/>
              <a:cxnLst/>
              <a:rect l="l" t="t" r="r" b="b"/>
              <a:pathLst>
                <a:path w="5349" h="5349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4152"/>
                    <a:pt x="1197" y="5348"/>
                    <a:pt x="2674" y="5348"/>
                  </a:cubicBezTo>
                  <a:cubicBezTo>
                    <a:pt x="4152" y="5348"/>
                    <a:pt x="5348" y="4152"/>
                    <a:pt x="5348" y="2674"/>
                  </a:cubicBezTo>
                  <a:cubicBezTo>
                    <a:pt x="5348" y="1197"/>
                    <a:pt x="4152" y="0"/>
                    <a:pt x="267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7" name="Google Shape;7685;p72">
              <a:extLst>
                <a:ext uri="{FF2B5EF4-FFF2-40B4-BE49-F238E27FC236}">
                  <a16:creationId xmlns:a16="http://schemas.microsoft.com/office/drawing/2014/main" id="{5CBCD2ED-20C2-6754-4B07-173E5187CED5}"/>
                </a:ext>
              </a:extLst>
            </p:cNvPr>
            <p:cNvSpPr/>
            <p:nvPr/>
          </p:nvSpPr>
          <p:spPr>
            <a:xfrm>
              <a:off x="1357708" y="3848642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0"/>
                  </a:moveTo>
                  <a:cubicBezTo>
                    <a:pt x="1807" y="0"/>
                    <a:pt x="833" y="653"/>
                    <a:pt x="417" y="1653"/>
                  </a:cubicBezTo>
                  <a:cubicBezTo>
                    <a:pt x="1" y="2652"/>
                    <a:pt x="231" y="3801"/>
                    <a:pt x="997" y="4567"/>
                  </a:cubicBezTo>
                  <a:cubicBezTo>
                    <a:pt x="1509" y="5080"/>
                    <a:pt x="2193" y="5350"/>
                    <a:pt x="2888" y="5350"/>
                  </a:cubicBezTo>
                  <a:cubicBezTo>
                    <a:pt x="3233" y="5350"/>
                    <a:pt x="3580" y="5284"/>
                    <a:pt x="3912" y="5147"/>
                  </a:cubicBezTo>
                  <a:cubicBezTo>
                    <a:pt x="4911" y="4731"/>
                    <a:pt x="5564" y="3757"/>
                    <a:pt x="5564" y="2678"/>
                  </a:cubicBezTo>
                  <a:cubicBezTo>
                    <a:pt x="5564" y="1200"/>
                    <a:pt x="4364" y="0"/>
                    <a:pt x="289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8" name="Google Shape;7686;p72">
              <a:extLst>
                <a:ext uri="{FF2B5EF4-FFF2-40B4-BE49-F238E27FC236}">
                  <a16:creationId xmlns:a16="http://schemas.microsoft.com/office/drawing/2014/main" id="{BCEB98E8-82FC-0E00-E7A1-0EABA9896154}"/>
                </a:ext>
              </a:extLst>
            </p:cNvPr>
            <p:cNvSpPr/>
            <p:nvPr/>
          </p:nvSpPr>
          <p:spPr>
            <a:xfrm>
              <a:off x="1357708" y="4049730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1"/>
                  </a:moveTo>
                  <a:cubicBezTo>
                    <a:pt x="1807" y="1"/>
                    <a:pt x="833" y="654"/>
                    <a:pt x="417" y="1653"/>
                  </a:cubicBezTo>
                  <a:cubicBezTo>
                    <a:pt x="1" y="2653"/>
                    <a:pt x="231" y="3802"/>
                    <a:pt x="997" y="4568"/>
                  </a:cubicBezTo>
                  <a:cubicBezTo>
                    <a:pt x="1510" y="5078"/>
                    <a:pt x="2195" y="5350"/>
                    <a:pt x="2891" y="5350"/>
                  </a:cubicBezTo>
                  <a:cubicBezTo>
                    <a:pt x="3235" y="5350"/>
                    <a:pt x="3581" y="5284"/>
                    <a:pt x="3912" y="5148"/>
                  </a:cubicBezTo>
                  <a:cubicBezTo>
                    <a:pt x="4911" y="4732"/>
                    <a:pt x="5564" y="3758"/>
                    <a:pt x="5564" y="2675"/>
                  </a:cubicBezTo>
                  <a:cubicBezTo>
                    <a:pt x="5564" y="1197"/>
                    <a:pt x="4364" y="1"/>
                    <a:pt x="289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9" name="Google Shape;7687;p72">
              <a:extLst>
                <a:ext uri="{FF2B5EF4-FFF2-40B4-BE49-F238E27FC236}">
                  <a16:creationId xmlns:a16="http://schemas.microsoft.com/office/drawing/2014/main" id="{12E04EC4-93D1-BD8A-B5C7-B25CD67B6C1E}"/>
                </a:ext>
              </a:extLst>
            </p:cNvPr>
            <p:cNvSpPr/>
            <p:nvPr/>
          </p:nvSpPr>
          <p:spPr>
            <a:xfrm>
              <a:off x="889649" y="4212384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674" y="0"/>
                  </a:moveTo>
                  <a:cubicBezTo>
                    <a:pt x="2328" y="0"/>
                    <a:pt x="1980" y="67"/>
                    <a:pt x="1649" y="203"/>
                  </a:cubicBezTo>
                  <a:cubicBezTo>
                    <a:pt x="650" y="619"/>
                    <a:pt x="0" y="1593"/>
                    <a:pt x="0" y="2677"/>
                  </a:cubicBezTo>
                  <a:cubicBezTo>
                    <a:pt x="0" y="4150"/>
                    <a:pt x="1197" y="5351"/>
                    <a:pt x="2674" y="5351"/>
                  </a:cubicBezTo>
                  <a:cubicBezTo>
                    <a:pt x="3754" y="5351"/>
                    <a:pt x="4732" y="4698"/>
                    <a:pt x="5144" y="3698"/>
                  </a:cubicBezTo>
                  <a:cubicBezTo>
                    <a:pt x="5560" y="2699"/>
                    <a:pt x="5330" y="1550"/>
                    <a:pt x="4568" y="783"/>
                  </a:cubicBezTo>
                  <a:cubicBezTo>
                    <a:pt x="4055" y="271"/>
                    <a:pt x="3370" y="0"/>
                    <a:pt x="2674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0" name="Google Shape;7688;p72">
              <a:extLst>
                <a:ext uri="{FF2B5EF4-FFF2-40B4-BE49-F238E27FC236}">
                  <a16:creationId xmlns:a16="http://schemas.microsoft.com/office/drawing/2014/main" id="{A4B8B8A9-8724-7D3D-B508-C8EF9C2E799E}"/>
                </a:ext>
              </a:extLst>
            </p:cNvPr>
            <p:cNvSpPr/>
            <p:nvPr/>
          </p:nvSpPr>
          <p:spPr>
            <a:xfrm>
              <a:off x="2008060" y="3678195"/>
              <a:ext cx="24537" cy="23576"/>
            </a:xfrm>
            <a:custGeom>
              <a:avLst/>
              <a:gdLst/>
              <a:ahLst/>
              <a:cxnLst/>
              <a:rect l="l" t="t" r="r" b="b"/>
              <a:pathLst>
                <a:path w="5564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1" y="4732"/>
                    <a:pt x="5560" y="3758"/>
                    <a:pt x="5563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1" name="Google Shape;7689;p72">
              <a:extLst>
                <a:ext uri="{FF2B5EF4-FFF2-40B4-BE49-F238E27FC236}">
                  <a16:creationId xmlns:a16="http://schemas.microsoft.com/office/drawing/2014/main" id="{6C63BA13-6ED9-6A3A-A19D-D3CF6478E1EB}"/>
                </a:ext>
              </a:extLst>
            </p:cNvPr>
            <p:cNvSpPr/>
            <p:nvPr/>
          </p:nvSpPr>
          <p:spPr>
            <a:xfrm>
              <a:off x="1548251" y="38486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6" y="4567"/>
                  </a:cubicBezTo>
                  <a:cubicBezTo>
                    <a:pt x="1507" y="5078"/>
                    <a:pt x="2192" y="5350"/>
                    <a:pt x="2890" y="5350"/>
                  </a:cubicBezTo>
                  <a:cubicBezTo>
                    <a:pt x="3234" y="5350"/>
                    <a:pt x="3581" y="5283"/>
                    <a:pt x="3911" y="5147"/>
                  </a:cubicBezTo>
                  <a:cubicBezTo>
                    <a:pt x="4910" y="4731"/>
                    <a:pt x="5560" y="3757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2" name="Google Shape;7690;p72">
              <a:extLst>
                <a:ext uri="{FF2B5EF4-FFF2-40B4-BE49-F238E27FC236}">
                  <a16:creationId xmlns:a16="http://schemas.microsoft.com/office/drawing/2014/main" id="{5A1E02B0-1ABB-CF66-8EB1-5FE599278CBE}"/>
                </a:ext>
              </a:extLst>
            </p:cNvPr>
            <p:cNvSpPr/>
            <p:nvPr/>
          </p:nvSpPr>
          <p:spPr>
            <a:xfrm>
              <a:off x="2069063" y="3847033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3" y="4567"/>
                  </a:cubicBezTo>
                  <a:cubicBezTo>
                    <a:pt x="1505" y="5080"/>
                    <a:pt x="2190" y="5351"/>
                    <a:pt x="2887" y="5351"/>
                  </a:cubicBezTo>
                  <a:cubicBezTo>
                    <a:pt x="3232" y="5351"/>
                    <a:pt x="3580" y="5284"/>
                    <a:pt x="3911" y="5148"/>
                  </a:cubicBezTo>
                  <a:cubicBezTo>
                    <a:pt x="4910" y="4732"/>
                    <a:pt x="5560" y="3758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3" name="Google Shape;7691;p72">
              <a:extLst>
                <a:ext uri="{FF2B5EF4-FFF2-40B4-BE49-F238E27FC236}">
                  <a16:creationId xmlns:a16="http://schemas.microsoft.com/office/drawing/2014/main" id="{A60721F6-6F61-EF04-DE34-DB0408015BEF}"/>
                </a:ext>
              </a:extLst>
            </p:cNvPr>
            <p:cNvSpPr/>
            <p:nvPr/>
          </p:nvSpPr>
          <p:spPr>
            <a:xfrm>
              <a:off x="2069063" y="404687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3" y="4564"/>
                  </a:cubicBezTo>
                  <a:cubicBezTo>
                    <a:pt x="1505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504" name="Google Shape;7692;p72">
            <a:extLst>
              <a:ext uri="{FF2B5EF4-FFF2-40B4-BE49-F238E27FC236}">
                <a16:creationId xmlns:a16="http://schemas.microsoft.com/office/drawing/2014/main" id="{8F6E73F9-34A3-B15A-60CB-D478C51B181D}"/>
              </a:ext>
            </a:extLst>
          </p:cNvPr>
          <p:cNvGrpSpPr/>
          <p:nvPr/>
        </p:nvGrpSpPr>
        <p:grpSpPr>
          <a:xfrm rot="5400000">
            <a:off x="11902674" y="6457682"/>
            <a:ext cx="328128" cy="2829832"/>
            <a:chOff x="4428249" y="1369375"/>
            <a:chExt cx="36905" cy="429569"/>
          </a:xfrm>
        </p:grpSpPr>
        <p:sp>
          <p:nvSpPr>
            <p:cNvPr id="505" name="Google Shape;7693;p72">
              <a:extLst>
                <a:ext uri="{FF2B5EF4-FFF2-40B4-BE49-F238E27FC236}">
                  <a16:creationId xmlns:a16="http://schemas.microsoft.com/office/drawing/2014/main" id="{EDD5B339-799D-0E65-1DF9-66FA106CCDD2}"/>
                </a:ext>
              </a:extLst>
            </p:cNvPr>
            <p:cNvSpPr/>
            <p:nvPr/>
          </p:nvSpPr>
          <p:spPr>
            <a:xfrm>
              <a:off x="4428249" y="1369375"/>
              <a:ext cx="2375" cy="429104"/>
            </a:xfrm>
            <a:custGeom>
              <a:avLst/>
              <a:gdLst/>
              <a:ahLst/>
              <a:cxnLst/>
              <a:rect l="l" t="t" r="r" b="b"/>
              <a:pathLst>
                <a:path w="95" h="18328" extrusionOk="0">
                  <a:moveTo>
                    <a:pt x="48" y="1"/>
                  </a:moveTo>
                  <a:cubicBezTo>
                    <a:pt x="24" y="1"/>
                    <a:pt x="1" y="15"/>
                    <a:pt x="1" y="44"/>
                  </a:cubicBezTo>
                  <a:lnTo>
                    <a:pt x="1" y="18284"/>
                  </a:lnTo>
                  <a:cubicBezTo>
                    <a:pt x="1" y="18306"/>
                    <a:pt x="22" y="18328"/>
                    <a:pt x="51" y="18328"/>
                  </a:cubicBezTo>
                  <a:cubicBezTo>
                    <a:pt x="73" y="18328"/>
                    <a:pt x="95" y="18306"/>
                    <a:pt x="95" y="18284"/>
                  </a:cubicBezTo>
                  <a:lnTo>
                    <a:pt x="95" y="44"/>
                  </a:lnTo>
                  <a:cubicBezTo>
                    <a:pt x="95" y="15"/>
                    <a:pt x="71" y="1"/>
                    <a:pt x="4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06" name="Google Shape;7694;p72">
              <a:extLst>
                <a:ext uri="{FF2B5EF4-FFF2-40B4-BE49-F238E27FC236}">
                  <a16:creationId xmlns:a16="http://schemas.microsoft.com/office/drawing/2014/main" id="{C56F9225-F963-60D4-715C-F3D48FF2CDAB}"/>
                </a:ext>
              </a:extLst>
            </p:cNvPr>
            <p:cNvSpPr/>
            <p:nvPr/>
          </p:nvSpPr>
          <p:spPr>
            <a:xfrm>
              <a:off x="4428354" y="1369375"/>
              <a:ext cx="36800" cy="2200"/>
            </a:xfrm>
            <a:custGeom>
              <a:avLst/>
              <a:gdLst/>
              <a:ahLst/>
              <a:cxnLst/>
              <a:rect l="l" t="t" r="r" b="b"/>
              <a:pathLst>
                <a:path w="147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07" name="Google Shape;7695;p72">
              <a:extLst>
                <a:ext uri="{FF2B5EF4-FFF2-40B4-BE49-F238E27FC236}">
                  <a16:creationId xmlns:a16="http://schemas.microsoft.com/office/drawing/2014/main" id="{2A31A802-6459-6A5E-4A93-A9D5CCE49A86}"/>
                </a:ext>
              </a:extLst>
            </p:cNvPr>
            <p:cNvSpPr/>
            <p:nvPr/>
          </p:nvSpPr>
          <p:spPr>
            <a:xfrm>
              <a:off x="4428704" y="1383625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08" name="Google Shape;7696;p72">
              <a:extLst>
                <a:ext uri="{FF2B5EF4-FFF2-40B4-BE49-F238E27FC236}">
                  <a16:creationId xmlns:a16="http://schemas.microsoft.com/office/drawing/2014/main" id="{8B62508F-2299-2579-459B-F85BCECB5B84}"/>
                </a:ext>
              </a:extLst>
            </p:cNvPr>
            <p:cNvSpPr/>
            <p:nvPr/>
          </p:nvSpPr>
          <p:spPr>
            <a:xfrm>
              <a:off x="4428704" y="139787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09" name="Google Shape;7697;p72">
              <a:extLst>
                <a:ext uri="{FF2B5EF4-FFF2-40B4-BE49-F238E27FC236}">
                  <a16:creationId xmlns:a16="http://schemas.microsoft.com/office/drawing/2014/main" id="{96509714-076C-062C-8277-D2BFBA92BD81}"/>
                </a:ext>
              </a:extLst>
            </p:cNvPr>
            <p:cNvSpPr/>
            <p:nvPr/>
          </p:nvSpPr>
          <p:spPr>
            <a:xfrm>
              <a:off x="4428704" y="1412125"/>
              <a:ext cx="36100" cy="2175"/>
            </a:xfrm>
            <a:custGeom>
              <a:avLst/>
              <a:gdLst/>
              <a:ahLst/>
              <a:cxnLst/>
              <a:rect l="l" t="t" r="r" b="b"/>
              <a:pathLst>
                <a:path w="1444" h="87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10" name="Google Shape;7698;p72">
              <a:extLst>
                <a:ext uri="{FF2B5EF4-FFF2-40B4-BE49-F238E27FC236}">
                  <a16:creationId xmlns:a16="http://schemas.microsoft.com/office/drawing/2014/main" id="{0BD794D7-B2D6-0BB2-9155-894F0841AA04}"/>
                </a:ext>
              </a:extLst>
            </p:cNvPr>
            <p:cNvSpPr/>
            <p:nvPr/>
          </p:nvSpPr>
          <p:spPr>
            <a:xfrm>
              <a:off x="4428354" y="1426350"/>
              <a:ext cx="18050" cy="2200"/>
            </a:xfrm>
            <a:custGeom>
              <a:avLst/>
              <a:gdLst/>
              <a:ahLst/>
              <a:cxnLst/>
              <a:rect l="l" t="t" r="r" b="b"/>
              <a:pathLst>
                <a:path w="72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11" name="Google Shape;7699;p72">
              <a:extLst>
                <a:ext uri="{FF2B5EF4-FFF2-40B4-BE49-F238E27FC236}">
                  <a16:creationId xmlns:a16="http://schemas.microsoft.com/office/drawing/2014/main" id="{FA88DF5F-4771-4A97-65E7-42E9C8AE72E9}"/>
                </a:ext>
              </a:extLst>
            </p:cNvPr>
            <p:cNvSpPr/>
            <p:nvPr/>
          </p:nvSpPr>
          <p:spPr>
            <a:xfrm>
              <a:off x="4428704" y="14406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12" name="Google Shape;7700;p72">
              <a:extLst>
                <a:ext uri="{FF2B5EF4-FFF2-40B4-BE49-F238E27FC236}">
                  <a16:creationId xmlns:a16="http://schemas.microsoft.com/office/drawing/2014/main" id="{A67738BC-1B9D-3534-B21E-4FFE1986756C}"/>
                </a:ext>
              </a:extLst>
            </p:cNvPr>
            <p:cNvSpPr/>
            <p:nvPr/>
          </p:nvSpPr>
          <p:spPr>
            <a:xfrm>
              <a:off x="4428704" y="1454850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3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13" name="Google Shape;7701;p72">
              <a:extLst>
                <a:ext uri="{FF2B5EF4-FFF2-40B4-BE49-F238E27FC236}">
                  <a16:creationId xmlns:a16="http://schemas.microsoft.com/office/drawing/2014/main" id="{F5F700CE-D5CF-98BE-D481-3643535E95F6}"/>
                </a:ext>
              </a:extLst>
            </p:cNvPr>
            <p:cNvSpPr/>
            <p:nvPr/>
          </p:nvSpPr>
          <p:spPr>
            <a:xfrm>
              <a:off x="4428354" y="1469100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14" name="Google Shape;7702;p72">
              <a:extLst>
                <a:ext uri="{FF2B5EF4-FFF2-40B4-BE49-F238E27FC236}">
                  <a16:creationId xmlns:a16="http://schemas.microsoft.com/office/drawing/2014/main" id="{094FA81E-8A7C-AB16-1EFB-2E541362BDE8}"/>
                </a:ext>
              </a:extLst>
            </p:cNvPr>
            <p:cNvSpPr/>
            <p:nvPr/>
          </p:nvSpPr>
          <p:spPr>
            <a:xfrm>
              <a:off x="4428354" y="1483350"/>
              <a:ext cx="18050" cy="2350"/>
            </a:xfrm>
            <a:custGeom>
              <a:avLst/>
              <a:gdLst/>
              <a:ahLst/>
              <a:cxnLst/>
              <a:rect l="l" t="t" r="r" b="b"/>
              <a:pathLst>
                <a:path w="722" h="94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15" name="Google Shape;7703;p72">
              <a:extLst>
                <a:ext uri="{FF2B5EF4-FFF2-40B4-BE49-F238E27FC236}">
                  <a16:creationId xmlns:a16="http://schemas.microsoft.com/office/drawing/2014/main" id="{5338C562-AF16-940B-820A-3BCDE2B6C0DF}"/>
                </a:ext>
              </a:extLst>
            </p:cNvPr>
            <p:cNvSpPr/>
            <p:nvPr/>
          </p:nvSpPr>
          <p:spPr>
            <a:xfrm>
              <a:off x="4428704" y="149757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3"/>
                    <a:pt x="1443" y="44"/>
                  </a:cubicBezTo>
                  <a:cubicBezTo>
                    <a:pt x="1443" y="22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16" name="Google Shape;7704;p72">
              <a:extLst>
                <a:ext uri="{FF2B5EF4-FFF2-40B4-BE49-F238E27FC236}">
                  <a16:creationId xmlns:a16="http://schemas.microsoft.com/office/drawing/2014/main" id="{10AFB0CD-5970-8C2D-DC8B-872DF0D51DE3}"/>
                </a:ext>
              </a:extLst>
            </p:cNvPr>
            <p:cNvSpPr/>
            <p:nvPr/>
          </p:nvSpPr>
          <p:spPr>
            <a:xfrm>
              <a:off x="4428704" y="151182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17" name="Google Shape;7705;p72">
              <a:extLst>
                <a:ext uri="{FF2B5EF4-FFF2-40B4-BE49-F238E27FC236}">
                  <a16:creationId xmlns:a16="http://schemas.microsoft.com/office/drawing/2014/main" id="{ECD1AF96-B0C1-3665-1890-76AF746F9E0E}"/>
                </a:ext>
              </a:extLst>
            </p:cNvPr>
            <p:cNvSpPr/>
            <p:nvPr/>
          </p:nvSpPr>
          <p:spPr>
            <a:xfrm>
              <a:off x="4428354" y="152607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18" name="Google Shape;7706;p72">
              <a:extLst>
                <a:ext uri="{FF2B5EF4-FFF2-40B4-BE49-F238E27FC236}">
                  <a16:creationId xmlns:a16="http://schemas.microsoft.com/office/drawing/2014/main" id="{3FB8A922-381B-20F5-3B38-ABD502062C56}"/>
                </a:ext>
              </a:extLst>
            </p:cNvPr>
            <p:cNvSpPr/>
            <p:nvPr/>
          </p:nvSpPr>
          <p:spPr>
            <a:xfrm>
              <a:off x="4428704" y="15403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19" name="Google Shape;7707;p72">
              <a:extLst>
                <a:ext uri="{FF2B5EF4-FFF2-40B4-BE49-F238E27FC236}">
                  <a16:creationId xmlns:a16="http://schemas.microsoft.com/office/drawing/2014/main" id="{AA4777A6-B5F5-629A-3518-97E213884EF4}"/>
                </a:ext>
              </a:extLst>
            </p:cNvPr>
            <p:cNvSpPr/>
            <p:nvPr/>
          </p:nvSpPr>
          <p:spPr>
            <a:xfrm>
              <a:off x="4428704" y="155455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3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3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20" name="Google Shape;7708;p72">
              <a:extLst>
                <a:ext uri="{FF2B5EF4-FFF2-40B4-BE49-F238E27FC236}">
                  <a16:creationId xmlns:a16="http://schemas.microsoft.com/office/drawing/2014/main" id="{E790C57F-A18E-5C0C-7C83-B5A36E0DB716}"/>
                </a:ext>
              </a:extLst>
            </p:cNvPr>
            <p:cNvSpPr/>
            <p:nvPr/>
          </p:nvSpPr>
          <p:spPr>
            <a:xfrm>
              <a:off x="4428704" y="15688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21" name="Google Shape;7709;p72">
              <a:extLst>
                <a:ext uri="{FF2B5EF4-FFF2-40B4-BE49-F238E27FC236}">
                  <a16:creationId xmlns:a16="http://schemas.microsoft.com/office/drawing/2014/main" id="{93388BC8-A9AD-D4DC-E312-5AF3DF359ACA}"/>
                </a:ext>
              </a:extLst>
            </p:cNvPr>
            <p:cNvSpPr/>
            <p:nvPr/>
          </p:nvSpPr>
          <p:spPr>
            <a:xfrm>
              <a:off x="4428354" y="1583050"/>
              <a:ext cx="36800" cy="2375"/>
            </a:xfrm>
            <a:custGeom>
              <a:avLst/>
              <a:gdLst/>
              <a:ahLst/>
              <a:cxnLst/>
              <a:rect l="l" t="t" r="r" b="b"/>
              <a:pathLst>
                <a:path w="147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1414" y="94"/>
                  </a:lnTo>
                  <a:cubicBezTo>
                    <a:pt x="1472" y="94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22" name="Google Shape;7710;p72">
              <a:extLst>
                <a:ext uri="{FF2B5EF4-FFF2-40B4-BE49-F238E27FC236}">
                  <a16:creationId xmlns:a16="http://schemas.microsoft.com/office/drawing/2014/main" id="{0497C602-1138-DF25-E662-42E610E755D7}"/>
                </a:ext>
              </a:extLst>
            </p:cNvPr>
            <p:cNvSpPr/>
            <p:nvPr/>
          </p:nvSpPr>
          <p:spPr>
            <a:xfrm>
              <a:off x="4428704" y="15973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23" name="Google Shape;7711;p72">
              <a:extLst>
                <a:ext uri="{FF2B5EF4-FFF2-40B4-BE49-F238E27FC236}">
                  <a16:creationId xmlns:a16="http://schemas.microsoft.com/office/drawing/2014/main" id="{11C1214A-6A9C-1970-9F95-D813EC275D88}"/>
                </a:ext>
              </a:extLst>
            </p:cNvPr>
            <p:cNvSpPr/>
            <p:nvPr/>
          </p:nvSpPr>
          <p:spPr>
            <a:xfrm>
              <a:off x="4428704" y="1611550"/>
              <a:ext cx="17350" cy="2350"/>
            </a:xfrm>
            <a:custGeom>
              <a:avLst/>
              <a:gdLst/>
              <a:ahLst/>
              <a:cxnLst/>
              <a:rect l="l" t="t" r="r" b="b"/>
              <a:pathLst>
                <a:path w="69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24" name="Google Shape;7712;p72">
              <a:extLst>
                <a:ext uri="{FF2B5EF4-FFF2-40B4-BE49-F238E27FC236}">
                  <a16:creationId xmlns:a16="http://schemas.microsoft.com/office/drawing/2014/main" id="{D5FC1A56-1BAD-5CF7-D6FF-F0E04BCABBEF}"/>
                </a:ext>
              </a:extLst>
            </p:cNvPr>
            <p:cNvSpPr/>
            <p:nvPr/>
          </p:nvSpPr>
          <p:spPr>
            <a:xfrm>
              <a:off x="4428704" y="1625775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1"/>
                  </a:moveTo>
                  <a:cubicBezTo>
                    <a:pt x="22" y="1"/>
                    <a:pt x="1" y="23"/>
                    <a:pt x="1" y="51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1400" y="95"/>
                  </a:lnTo>
                  <a:cubicBezTo>
                    <a:pt x="1422" y="95"/>
                    <a:pt x="1443" y="73"/>
                    <a:pt x="1443" y="51"/>
                  </a:cubicBezTo>
                  <a:cubicBezTo>
                    <a:pt x="1443" y="23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25" name="Google Shape;7713;p72">
              <a:extLst>
                <a:ext uri="{FF2B5EF4-FFF2-40B4-BE49-F238E27FC236}">
                  <a16:creationId xmlns:a16="http://schemas.microsoft.com/office/drawing/2014/main" id="{31543A1E-F796-1DAA-3E0F-8E6F0CD204EC}"/>
                </a:ext>
              </a:extLst>
            </p:cNvPr>
            <p:cNvSpPr/>
            <p:nvPr/>
          </p:nvSpPr>
          <p:spPr>
            <a:xfrm>
              <a:off x="4428354" y="164002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26" name="Google Shape;7714;p72">
              <a:extLst>
                <a:ext uri="{FF2B5EF4-FFF2-40B4-BE49-F238E27FC236}">
                  <a16:creationId xmlns:a16="http://schemas.microsoft.com/office/drawing/2014/main" id="{D434B43D-9C2C-CA66-8ADC-56C10B1DBE7D}"/>
                </a:ext>
              </a:extLst>
            </p:cNvPr>
            <p:cNvSpPr/>
            <p:nvPr/>
          </p:nvSpPr>
          <p:spPr>
            <a:xfrm>
              <a:off x="4428704" y="16542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27" name="Google Shape;7715;p72">
              <a:extLst>
                <a:ext uri="{FF2B5EF4-FFF2-40B4-BE49-F238E27FC236}">
                  <a16:creationId xmlns:a16="http://schemas.microsoft.com/office/drawing/2014/main" id="{32507769-9FDC-41AB-51EF-A246662960DC}"/>
                </a:ext>
              </a:extLst>
            </p:cNvPr>
            <p:cNvSpPr/>
            <p:nvPr/>
          </p:nvSpPr>
          <p:spPr>
            <a:xfrm>
              <a:off x="4428704" y="16685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51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28" name="Google Shape;7716;p72">
              <a:extLst>
                <a:ext uri="{FF2B5EF4-FFF2-40B4-BE49-F238E27FC236}">
                  <a16:creationId xmlns:a16="http://schemas.microsoft.com/office/drawing/2014/main" id="{B76BCA36-6926-B332-4591-A3AA8DA99953}"/>
                </a:ext>
              </a:extLst>
            </p:cNvPr>
            <p:cNvSpPr/>
            <p:nvPr/>
          </p:nvSpPr>
          <p:spPr>
            <a:xfrm>
              <a:off x="4428704" y="1682950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3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3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29" name="Google Shape;7717;p72">
              <a:extLst>
                <a:ext uri="{FF2B5EF4-FFF2-40B4-BE49-F238E27FC236}">
                  <a16:creationId xmlns:a16="http://schemas.microsoft.com/office/drawing/2014/main" id="{A19C6942-1A05-AC49-F0E2-AF3DE73DD766}"/>
                </a:ext>
              </a:extLst>
            </p:cNvPr>
            <p:cNvSpPr/>
            <p:nvPr/>
          </p:nvSpPr>
          <p:spPr>
            <a:xfrm>
              <a:off x="4428354" y="1697200"/>
              <a:ext cx="18050" cy="2175"/>
            </a:xfrm>
            <a:custGeom>
              <a:avLst/>
              <a:gdLst/>
              <a:ahLst/>
              <a:cxnLst/>
              <a:rect l="l" t="t" r="r" b="b"/>
              <a:pathLst>
                <a:path w="72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0" name="Google Shape;7718;p72">
              <a:extLst>
                <a:ext uri="{FF2B5EF4-FFF2-40B4-BE49-F238E27FC236}">
                  <a16:creationId xmlns:a16="http://schemas.microsoft.com/office/drawing/2014/main" id="{615631A8-4A43-08B3-7943-FC5B9E555475}"/>
                </a:ext>
              </a:extLst>
            </p:cNvPr>
            <p:cNvSpPr/>
            <p:nvPr/>
          </p:nvSpPr>
          <p:spPr>
            <a:xfrm>
              <a:off x="4428704" y="171142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6"/>
                    <a:pt x="1443" y="44"/>
                  </a:cubicBezTo>
                  <a:cubicBezTo>
                    <a:pt x="1443" y="1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1" name="Google Shape;7719;p72">
              <a:extLst>
                <a:ext uri="{FF2B5EF4-FFF2-40B4-BE49-F238E27FC236}">
                  <a16:creationId xmlns:a16="http://schemas.microsoft.com/office/drawing/2014/main" id="{370823B0-C447-260F-881D-3EB92D0429A6}"/>
                </a:ext>
              </a:extLst>
            </p:cNvPr>
            <p:cNvSpPr/>
            <p:nvPr/>
          </p:nvSpPr>
          <p:spPr>
            <a:xfrm>
              <a:off x="4428704" y="17256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2" name="Google Shape;7720;p72">
              <a:extLst>
                <a:ext uri="{FF2B5EF4-FFF2-40B4-BE49-F238E27FC236}">
                  <a16:creationId xmlns:a16="http://schemas.microsoft.com/office/drawing/2014/main" id="{0C7A8BC0-314F-F560-5728-293060EB7BBA}"/>
                </a:ext>
              </a:extLst>
            </p:cNvPr>
            <p:cNvSpPr/>
            <p:nvPr/>
          </p:nvSpPr>
          <p:spPr>
            <a:xfrm>
              <a:off x="4428704" y="173992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3" name="Google Shape;7721;p72">
              <a:extLst>
                <a:ext uri="{FF2B5EF4-FFF2-40B4-BE49-F238E27FC236}">
                  <a16:creationId xmlns:a16="http://schemas.microsoft.com/office/drawing/2014/main" id="{65EE0D2B-2E2F-6852-D5B2-4B71D74E2398}"/>
                </a:ext>
              </a:extLst>
            </p:cNvPr>
            <p:cNvSpPr/>
            <p:nvPr/>
          </p:nvSpPr>
          <p:spPr>
            <a:xfrm>
              <a:off x="4428354" y="1754175"/>
              <a:ext cx="36800" cy="2175"/>
            </a:xfrm>
            <a:custGeom>
              <a:avLst/>
              <a:gdLst/>
              <a:ahLst/>
              <a:cxnLst/>
              <a:rect l="l" t="t" r="r" b="b"/>
              <a:pathLst>
                <a:path w="147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0"/>
                    <a:pt x="14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4" name="Google Shape;7722;p72">
              <a:extLst>
                <a:ext uri="{FF2B5EF4-FFF2-40B4-BE49-F238E27FC236}">
                  <a16:creationId xmlns:a16="http://schemas.microsoft.com/office/drawing/2014/main" id="{22F84291-4AB9-5884-E117-B9EDDD2232C5}"/>
                </a:ext>
              </a:extLst>
            </p:cNvPr>
            <p:cNvSpPr/>
            <p:nvPr/>
          </p:nvSpPr>
          <p:spPr>
            <a:xfrm>
              <a:off x="4428704" y="17684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15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5" name="Google Shape;7723;p72">
              <a:extLst>
                <a:ext uri="{FF2B5EF4-FFF2-40B4-BE49-F238E27FC236}">
                  <a16:creationId xmlns:a16="http://schemas.microsoft.com/office/drawing/2014/main" id="{8B6C873B-F940-7CCD-4449-07415C0A9D79}"/>
                </a:ext>
              </a:extLst>
            </p:cNvPr>
            <p:cNvSpPr/>
            <p:nvPr/>
          </p:nvSpPr>
          <p:spPr>
            <a:xfrm>
              <a:off x="4428704" y="178265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6" name="Google Shape;7724;p72">
              <a:extLst>
                <a:ext uri="{FF2B5EF4-FFF2-40B4-BE49-F238E27FC236}">
                  <a16:creationId xmlns:a16="http://schemas.microsoft.com/office/drawing/2014/main" id="{3BCC8DB0-151D-0EE6-DD32-1D262B2084DA}"/>
                </a:ext>
              </a:extLst>
            </p:cNvPr>
            <p:cNvSpPr/>
            <p:nvPr/>
          </p:nvSpPr>
          <p:spPr>
            <a:xfrm>
              <a:off x="4428542" y="1796744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5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537" name="Google Shape;7725;p72">
            <a:extLst>
              <a:ext uri="{FF2B5EF4-FFF2-40B4-BE49-F238E27FC236}">
                <a16:creationId xmlns:a16="http://schemas.microsoft.com/office/drawing/2014/main" id="{410E557D-4308-59C0-E735-F9C3C6EB0B98}"/>
              </a:ext>
            </a:extLst>
          </p:cNvPr>
          <p:cNvGrpSpPr/>
          <p:nvPr/>
        </p:nvGrpSpPr>
        <p:grpSpPr>
          <a:xfrm rot="10800000" flipH="1">
            <a:off x="10647533" y="5634770"/>
            <a:ext cx="2838414" cy="49616"/>
            <a:chOff x="219558" y="4738465"/>
            <a:chExt cx="5852400" cy="102300"/>
          </a:xfrm>
        </p:grpSpPr>
        <p:cxnSp>
          <p:nvCxnSpPr>
            <p:cNvPr id="538" name="Google Shape;7726;p72">
              <a:extLst>
                <a:ext uri="{FF2B5EF4-FFF2-40B4-BE49-F238E27FC236}">
                  <a16:creationId xmlns:a16="http://schemas.microsoft.com/office/drawing/2014/main" id="{6FDEDB48-1829-0248-F843-4663F0E97827}"/>
                </a:ext>
              </a:extLst>
            </p:cNvPr>
            <p:cNvCxnSpPr/>
            <p:nvPr/>
          </p:nvCxnSpPr>
          <p:spPr>
            <a:xfrm>
              <a:off x="219558" y="4789684"/>
              <a:ext cx="58524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539" name="Google Shape;7727;p72">
              <a:extLst>
                <a:ext uri="{FF2B5EF4-FFF2-40B4-BE49-F238E27FC236}">
                  <a16:creationId xmlns:a16="http://schemas.microsoft.com/office/drawing/2014/main" id="{2DC140B8-DA89-063C-1506-5B3C1EF84EED}"/>
                </a:ext>
              </a:extLst>
            </p:cNvPr>
            <p:cNvSpPr/>
            <p:nvPr/>
          </p:nvSpPr>
          <p:spPr>
            <a:xfrm>
              <a:off x="1200298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40" name="Google Shape;7728;p72">
              <a:extLst>
                <a:ext uri="{FF2B5EF4-FFF2-40B4-BE49-F238E27FC236}">
                  <a16:creationId xmlns:a16="http://schemas.microsoft.com/office/drawing/2014/main" id="{155E33B7-F54A-19C5-4945-7E89F5214D48}"/>
                </a:ext>
              </a:extLst>
            </p:cNvPr>
            <p:cNvSpPr/>
            <p:nvPr/>
          </p:nvSpPr>
          <p:spPr>
            <a:xfrm>
              <a:off x="2175146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41" name="Google Shape;7729;p72">
              <a:extLst>
                <a:ext uri="{FF2B5EF4-FFF2-40B4-BE49-F238E27FC236}">
                  <a16:creationId xmlns:a16="http://schemas.microsoft.com/office/drawing/2014/main" id="{F038C598-E651-F2FD-8D9E-BEC238FD02CE}"/>
                </a:ext>
              </a:extLst>
            </p:cNvPr>
            <p:cNvSpPr/>
            <p:nvPr/>
          </p:nvSpPr>
          <p:spPr>
            <a:xfrm>
              <a:off x="3040751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42" name="Google Shape;7730;p72">
              <a:extLst>
                <a:ext uri="{FF2B5EF4-FFF2-40B4-BE49-F238E27FC236}">
                  <a16:creationId xmlns:a16="http://schemas.microsoft.com/office/drawing/2014/main" id="{94BA7B86-CB99-FD6C-ECEA-A06BE7DE5FE8}"/>
                </a:ext>
              </a:extLst>
            </p:cNvPr>
            <p:cNvSpPr/>
            <p:nvPr/>
          </p:nvSpPr>
          <p:spPr>
            <a:xfrm>
              <a:off x="402815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43" name="Google Shape;7731;p72">
              <a:extLst>
                <a:ext uri="{FF2B5EF4-FFF2-40B4-BE49-F238E27FC236}">
                  <a16:creationId xmlns:a16="http://schemas.microsoft.com/office/drawing/2014/main" id="{A7F03B05-6C35-1239-9308-88A885E910BF}"/>
                </a:ext>
              </a:extLst>
            </p:cNvPr>
            <p:cNvSpPr/>
            <p:nvPr/>
          </p:nvSpPr>
          <p:spPr>
            <a:xfrm>
              <a:off x="504082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544" name="Google Shape;7732;p72">
            <a:extLst>
              <a:ext uri="{FF2B5EF4-FFF2-40B4-BE49-F238E27FC236}">
                <a16:creationId xmlns:a16="http://schemas.microsoft.com/office/drawing/2014/main" id="{9DC1F2BF-2447-906D-6FD8-034D4A32453D}"/>
              </a:ext>
            </a:extLst>
          </p:cNvPr>
          <p:cNvGrpSpPr/>
          <p:nvPr/>
        </p:nvGrpSpPr>
        <p:grpSpPr>
          <a:xfrm>
            <a:off x="10670168" y="6380896"/>
            <a:ext cx="2793140" cy="770032"/>
            <a:chOff x="5286284" y="2966544"/>
            <a:chExt cx="1396570" cy="385016"/>
          </a:xfrm>
        </p:grpSpPr>
        <p:cxnSp>
          <p:nvCxnSpPr>
            <p:cNvPr id="545" name="Google Shape;7733;p72">
              <a:extLst>
                <a:ext uri="{FF2B5EF4-FFF2-40B4-BE49-F238E27FC236}">
                  <a16:creationId xmlns:a16="http://schemas.microsoft.com/office/drawing/2014/main" id="{B6BB0494-2BD1-C126-A30A-E7ADDCDD7886}"/>
                </a:ext>
              </a:extLst>
            </p:cNvPr>
            <p:cNvCxnSpPr/>
            <p:nvPr/>
          </p:nvCxnSpPr>
          <p:spPr>
            <a:xfrm>
              <a:off x="5752056" y="3094781"/>
              <a:ext cx="470100" cy="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546" name="Google Shape;7734;p72">
              <a:extLst>
                <a:ext uri="{FF2B5EF4-FFF2-40B4-BE49-F238E27FC236}">
                  <a16:creationId xmlns:a16="http://schemas.microsoft.com/office/drawing/2014/main" id="{8B9A5772-C33C-016A-8D25-CAAAF8B78724}"/>
                </a:ext>
              </a:extLst>
            </p:cNvPr>
            <p:cNvCxnSpPr/>
            <p:nvPr/>
          </p:nvCxnSpPr>
          <p:spPr>
            <a:xfrm>
              <a:off x="5980194" y="3351560"/>
              <a:ext cx="594300" cy="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grpSp>
          <p:nvGrpSpPr>
            <p:cNvPr id="547" name="Google Shape;7735;p72">
              <a:extLst>
                <a:ext uri="{FF2B5EF4-FFF2-40B4-BE49-F238E27FC236}">
                  <a16:creationId xmlns:a16="http://schemas.microsoft.com/office/drawing/2014/main" id="{AC2A7028-52B1-8896-B5A8-BF5E667F6E58}"/>
                </a:ext>
              </a:extLst>
            </p:cNvPr>
            <p:cNvGrpSpPr/>
            <p:nvPr/>
          </p:nvGrpSpPr>
          <p:grpSpPr>
            <a:xfrm>
              <a:off x="5287688" y="3173364"/>
              <a:ext cx="1395166" cy="74100"/>
              <a:chOff x="5287688" y="3173364"/>
              <a:chExt cx="1395166" cy="74100"/>
            </a:xfrm>
          </p:grpSpPr>
          <p:cxnSp>
            <p:nvCxnSpPr>
              <p:cNvPr id="549" name="Google Shape;7736;p72">
                <a:extLst>
                  <a:ext uri="{FF2B5EF4-FFF2-40B4-BE49-F238E27FC236}">
                    <a16:creationId xmlns:a16="http://schemas.microsoft.com/office/drawing/2014/main" id="{0E9685BC-9242-727F-D5B5-684DFBC3ADEA}"/>
                  </a:ext>
                </a:extLst>
              </p:cNvPr>
              <p:cNvCxnSpPr/>
              <p:nvPr/>
            </p:nvCxnSpPr>
            <p:spPr>
              <a:xfrm>
                <a:off x="6682853" y="3173540"/>
                <a:ext cx="0" cy="73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7737;p72">
                <a:extLst>
                  <a:ext uri="{FF2B5EF4-FFF2-40B4-BE49-F238E27FC236}">
                    <a16:creationId xmlns:a16="http://schemas.microsoft.com/office/drawing/2014/main" id="{723F1A6F-CAD6-1B72-CEA7-22CAB34A034D}"/>
                  </a:ext>
                </a:extLst>
              </p:cNvPr>
              <p:cNvCxnSpPr/>
              <p:nvPr/>
            </p:nvCxnSpPr>
            <p:spPr>
              <a:xfrm>
                <a:off x="5287688" y="3210371"/>
                <a:ext cx="139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7738;p72">
                <a:extLst>
                  <a:ext uri="{FF2B5EF4-FFF2-40B4-BE49-F238E27FC236}">
                    <a16:creationId xmlns:a16="http://schemas.microsoft.com/office/drawing/2014/main" id="{24D8D3FB-CECE-C617-1981-68F86A9C418E}"/>
                  </a:ext>
                </a:extLst>
              </p:cNvPr>
              <p:cNvCxnSpPr/>
              <p:nvPr/>
            </p:nvCxnSpPr>
            <p:spPr>
              <a:xfrm>
                <a:off x="5518476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7739;p72">
                <a:extLst>
                  <a:ext uri="{FF2B5EF4-FFF2-40B4-BE49-F238E27FC236}">
                    <a16:creationId xmlns:a16="http://schemas.microsoft.com/office/drawing/2014/main" id="{2F5990BC-D9B8-1BDF-4508-833ECB23788C}"/>
                  </a:ext>
                </a:extLst>
              </p:cNvPr>
              <p:cNvCxnSpPr/>
              <p:nvPr/>
            </p:nvCxnSpPr>
            <p:spPr>
              <a:xfrm>
                <a:off x="5287935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7740;p72">
                <a:extLst>
                  <a:ext uri="{FF2B5EF4-FFF2-40B4-BE49-F238E27FC236}">
                    <a16:creationId xmlns:a16="http://schemas.microsoft.com/office/drawing/2014/main" id="{1C196414-A6D9-6C58-DCE7-968C227BC3F8}"/>
                  </a:ext>
                </a:extLst>
              </p:cNvPr>
              <p:cNvCxnSpPr/>
              <p:nvPr/>
            </p:nvCxnSpPr>
            <p:spPr>
              <a:xfrm>
                <a:off x="5751239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7741;p72">
                <a:extLst>
                  <a:ext uri="{FF2B5EF4-FFF2-40B4-BE49-F238E27FC236}">
                    <a16:creationId xmlns:a16="http://schemas.microsoft.com/office/drawing/2014/main" id="{D5FFD7F2-053F-D5EF-135D-8BD4A5443585}"/>
                  </a:ext>
                </a:extLst>
              </p:cNvPr>
              <p:cNvCxnSpPr/>
              <p:nvPr/>
            </p:nvCxnSpPr>
            <p:spPr>
              <a:xfrm>
                <a:off x="5982252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7742;p72">
                <a:extLst>
                  <a:ext uri="{FF2B5EF4-FFF2-40B4-BE49-F238E27FC236}">
                    <a16:creationId xmlns:a16="http://schemas.microsoft.com/office/drawing/2014/main" id="{740D9CFA-E029-C974-E337-7A24FC49ED2D}"/>
                  </a:ext>
                </a:extLst>
              </p:cNvPr>
              <p:cNvCxnSpPr/>
              <p:nvPr/>
            </p:nvCxnSpPr>
            <p:spPr>
              <a:xfrm>
                <a:off x="621618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7743;p72">
                <a:extLst>
                  <a:ext uri="{FF2B5EF4-FFF2-40B4-BE49-F238E27FC236}">
                    <a16:creationId xmlns:a16="http://schemas.microsoft.com/office/drawing/2014/main" id="{7C7E6652-D2CD-412C-2201-DE2249997CD7}"/>
                  </a:ext>
                </a:extLst>
              </p:cNvPr>
              <p:cNvCxnSpPr/>
              <p:nvPr/>
            </p:nvCxnSpPr>
            <p:spPr>
              <a:xfrm>
                <a:off x="644953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48" name="Google Shape;7744;p72">
              <a:extLst>
                <a:ext uri="{FF2B5EF4-FFF2-40B4-BE49-F238E27FC236}">
                  <a16:creationId xmlns:a16="http://schemas.microsoft.com/office/drawing/2014/main" id="{61327AAF-6E94-7383-EEE3-E1A2074451B1}"/>
                </a:ext>
              </a:extLst>
            </p:cNvPr>
            <p:cNvCxnSpPr/>
            <p:nvPr/>
          </p:nvCxnSpPr>
          <p:spPr>
            <a:xfrm>
              <a:off x="5286284" y="2966544"/>
              <a:ext cx="468600" cy="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557" name="Google Shape;7745;p72">
            <a:extLst>
              <a:ext uri="{FF2B5EF4-FFF2-40B4-BE49-F238E27FC236}">
                <a16:creationId xmlns:a16="http://schemas.microsoft.com/office/drawing/2014/main" id="{885C458B-4012-75D6-3438-11B67596B66F}"/>
              </a:ext>
            </a:extLst>
          </p:cNvPr>
          <p:cNvGrpSpPr/>
          <p:nvPr/>
        </p:nvGrpSpPr>
        <p:grpSpPr>
          <a:xfrm>
            <a:off x="4042300" y="3218449"/>
            <a:ext cx="2364552" cy="1324054"/>
            <a:chOff x="2029517" y="1732295"/>
            <a:chExt cx="1149068" cy="643432"/>
          </a:xfrm>
        </p:grpSpPr>
        <p:grpSp>
          <p:nvGrpSpPr>
            <p:cNvPr id="558" name="Google Shape;7746;p72">
              <a:extLst>
                <a:ext uri="{FF2B5EF4-FFF2-40B4-BE49-F238E27FC236}">
                  <a16:creationId xmlns:a16="http://schemas.microsoft.com/office/drawing/2014/main" id="{8153577D-9038-BFD3-1D7F-682D406B631F}"/>
                </a:ext>
              </a:extLst>
            </p:cNvPr>
            <p:cNvGrpSpPr/>
            <p:nvPr/>
          </p:nvGrpSpPr>
          <p:grpSpPr>
            <a:xfrm>
              <a:off x="2708660" y="1746937"/>
              <a:ext cx="455427" cy="244429"/>
              <a:chOff x="2700693" y="1746937"/>
              <a:chExt cx="455427" cy="244429"/>
            </a:xfrm>
          </p:grpSpPr>
          <p:grpSp>
            <p:nvGrpSpPr>
              <p:cNvPr id="575" name="Google Shape;7747;p72">
                <a:extLst>
                  <a:ext uri="{FF2B5EF4-FFF2-40B4-BE49-F238E27FC236}">
                    <a16:creationId xmlns:a16="http://schemas.microsoft.com/office/drawing/2014/main" id="{79083E33-1FB7-A3AD-1DBB-41622EFF15DA}"/>
                  </a:ext>
                </a:extLst>
              </p:cNvPr>
              <p:cNvGrpSpPr/>
              <p:nvPr/>
            </p:nvGrpSpPr>
            <p:grpSpPr>
              <a:xfrm>
                <a:off x="2905682" y="1782817"/>
                <a:ext cx="250438" cy="208549"/>
                <a:chOff x="2905682" y="1782817"/>
                <a:chExt cx="250438" cy="208549"/>
              </a:xfrm>
            </p:grpSpPr>
            <p:cxnSp>
              <p:nvCxnSpPr>
                <p:cNvPr id="579" name="Google Shape;7748;p72">
                  <a:extLst>
                    <a:ext uri="{FF2B5EF4-FFF2-40B4-BE49-F238E27FC236}">
                      <a16:creationId xmlns:a16="http://schemas.microsoft.com/office/drawing/2014/main" id="{8FEA53DF-0B9C-4F10-57CF-7BF1E69979AB}"/>
                    </a:ext>
                  </a:extLst>
                </p:cNvPr>
                <p:cNvCxnSpPr/>
                <p:nvPr/>
              </p:nvCxnSpPr>
              <p:spPr>
                <a:xfrm rot="-5400000" flipH="1">
                  <a:off x="2905682" y="1782817"/>
                  <a:ext cx="175200" cy="1752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80" name="Google Shape;7749;p72">
                  <a:extLst>
                    <a:ext uri="{FF2B5EF4-FFF2-40B4-BE49-F238E27FC236}">
                      <a16:creationId xmlns:a16="http://schemas.microsoft.com/office/drawing/2014/main" id="{339F5F18-C390-FF87-26F3-317446B49455}"/>
                    </a:ext>
                  </a:extLst>
                </p:cNvPr>
                <p:cNvSpPr/>
                <p:nvPr/>
              </p:nvSpPr>
              <p:spPr>
                <a:xfrm>
                  <a:off x="3078213" y="1919045"/>
                  <a:ext cx="77906" cy="72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46" extrusionOk="0">
                      <a:moveTo>
                        <a:pt x="5775" y="1"/>
                      </a:moveTo>
                      <a:cubicBezTo>
                        <a:pt x="3179" y="1"/>
                        <a:pt x="889" y="1860"/>
                        <a:pt x="468" y="4506"/>
                      </a:cubicBezTo>
                      <a:cubicBezTo>
                        <a:pt x="1" y="7441"/>
                        <a:pt x="2002" y="10210"/>
                        <a:pt x="4904" y="10677"/>
                      </a:cubicBezTo>
                      <a:cubicBezTo>
                        <a:pt x="5194" y="10723"/>
                        <a:pt x="5483" y="10745"/>
                        <a:pt x="5768" y="10745"/>
                      </a:cubicBezTo>
                      <a:cubicBezTo>
                        <a:pt x="8364" y="10745"/>
                        <a:pt x="10655" y="8886"/>
                        <a:pt x="11075" y="6240"/>
                      </a:cubicBezTo>
                      <a:cubicBezTo>
                        <a:pt x="11576" y="3305"/>
                        <a:pt x="9574" y="536"/>
                        <a:pt x="6639" y="69"/>
                      </a:cubicBezTo>
                      <a:cubicBezTo>
                        <a:pt x="6349" y="23"/>
                        <a:pt x="6060" y="1"/>
                        <a:pt x="5775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  <p:grpSp>
            <p:nvGrpSpPr>
              <p:cNvPr id="576" name="Google Shape;7750;p72">
                <a:extLst>
                  <a:ext uri="{FF2B5EF4-FFF2-40B4-BE49-F238E27FC236}">
                    <a16:creationId xmlns:a16="http://schemas.microsoft.com/office/drawing/2014/main" id="{A4433D72-122D-16A6-0118-6B1D99B826F5}"/>
                  </a:ext>
                </a:extLst>
              </p:cNvPr>
              <p:cNvGrpSpPr/>
              <p:nvPr/>
            </p:nvGrpSpPr>
            <p:grpSpPr>
              <a:xfrm>
                <a:off x="2700693" y="1746937"/>
                <a:ext cx="449967" cy="72374"/>
                <a:chOff x="2700693" y="1746937"/>
                <a:chExt cx="449967" cy="72374"/>
              </a:xfrm>
            </p:grpSpPr>
            <p:cxnSp>
              <p:nvCxnSpPr>
                <p:cNvPr id="577" name="Google Shape;7751;p72">
                  <a:extLst>
                    <a:ext uri="{FF2B5EF4-FFF2-40B4-BE49-F238E27FC236}">
                      <a16:creationId xmlns:a16="http://schemas.microsoft.com/office/drawing/2014/main" id="{E75D0AFB-FD22-070A-DBE3-91071ADC7AC5}"/>
                    </a:ext>
                  </a:extLst>
                </p:cNvPr>
                <p:cNvCxnSpPr/>
                <p:nvPr/>
              </p:nvCxnSpPr>
              <p:spPr>
                <a:xfrm>
                  <a:off x="2700693" y="1782453"/>
                  <a:ext cx="379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78" name="Google Shape;7752;p72">
                  <a:extLst>
                    <a:ext uri="{FF2B5EF4-FFF2-40B4-BE49-F238E27FC236}">
                      <a16:creationId xmlns:a16="http://schemas.microsoft.com/office/drawing/2014/main" id="{BDAB2B5F-E038-D2D1-33F1-4DCE2E91378F}"/>
                    </a:ext>
                  </a:extLst>
                </p:cNvPr>
                <p:cNvSpPr/>
                <p:nvPr/>
              </p:nvSpPr>
              <p:spPr>
                <a:xfrm>
                  <a:off x="3072753" y="1746937"/>
                  <a:ext cx="77906" cy="7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54" extrusionOk="0">
                      <a:moveTo>
                        <a:pt x="5736" y="0"/>
                      </a:moveTo>
                      <a:cubicBezTo>
                        <a:pt x="3156" y="0"/>
                        <a:pt x="887" y="1881"/>
                        <a:pt x="468" y="4513"/>
                      </a:cubicBezTo>
                      <a:cubicBezTo>
                        <a:pt x="1" y="7449"/>
                        <a:pt x="2002" y="10218"/>
                        <a:pt x="4904" y="10685"/>
                      </a:cubicBezTo>
                      <a:cubicBezTo>
                        <a:pt x="5194" y="10731"/>
                        <a:pt x="5483" y="10753"/>
                        <a:pt x="5768" y="10753"/>
                      </a:cubicBezTo>
                      <a:cubicBezTo>
                        <a:pt x="8364" y="10753"/>
                        <a:pt x="10655" y="8893"/>
                        <a:pt x="11075" y="6248"/>
                      </a:cubicBezTo>
                      <a:cubicBezTo>
                        <a:pt x="11576" y="3313"/>
                        <a:pt x="9574" y="544"/>
                        <a:pt x="6639" y="77"/>
                      </a:cubicBezTo>
                      <a:cubicBezTo>
                        <a:pt x="6335" y="25"/>
                        <a:pt x="6034" y="0"/>
                        <a:pt x="5736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</p:grpSp>
        <p:grpSp>
          <p:nvGrpSpPr>
            <p:cNvPr id="559" name="Google Shape;7753;p72">
              <a:extLst>
                <a:ext uri="{FF2B5EF4-FFF2-40B4-BE49-F238E27FC236}">
                  <a16:creationId xmlns:a16="http://schemas.microsoft.com/office/drawing/2014/main" id="{A49E3556-5BC2-BF95-8A6D-5A275EA8217D}"/>
                </a:ext>
              </a:extLst>
            </p:cNvPr>
            <p:cNvGrpSpPr/>
            <p:nvPr/>
          </p:nvGrpSpPr>
          <p:grpSpPr>
            <a:xfrm>
              <a:off x="2029517" y="1732295"/>
              <a:ext cx="1149068" cy="643432"/>
              <a:chOff x="2029517" y="1732295"/>
              <a:chExt cx="1149068" cy="643432"/>
            </a:xfrm>
          </p:grpSpPr>
          <p:grpSp>
            <p:nvGrpSpPr>
              <p:cNvPr id="560" name="Google Shape;7754;p72">
                <a:extLst>
                  <a:ext uri="{FF2B5EF4-FFF2-40B4-BE49-F238E27FC236}">
                    <a16:creationId xmlns:a16="http://schemas.microsoft.com/office/drawing/2014/main" id="{813D4E10-D483-024F-7426-9B4C1A7C0782}"/>
                  </a:ext>
                </a:extLst>
              </p:cNvPr>
              <p:cNvGrpSpPr/>
              <p:nvPr/>
            </p:nvGrpSpPr>
            <p:grpSpPr>
              <a:xfrm>
                <a:off x="2703618" y="2103152"/>
                <a:ext cx="474966" cy="260017"/>
                <a:chOff x="2703618" y="2103152"/>
                <a:chExt cx="474966" cy="260017"/>
              </a:xfrm>
            </p:grpSpPr>
            <p:grpSp>
              <p:nvGrpSpPr>
                <p:cNvPr id="569" name="Google Shape;7755;p72">
                  <a:extLst>
                    <a:ext uri="{FF2B5EF4-FFF2-40B4-BE49-F238E27FC236}">
                      <a16:creationId xmlns:a16="http://schemas.microsoft.com/office/drawing/2014/main" id="{F19976FE-6BB2-C177-D851-25100E72C61B}"/>
                    </a:ext>
                  </a:extLst>
                </p:cNvPr>
                <p:cNvGrpSpPr/>
                <p:nvPr/>
              </p:nvGrpSpPr>
              <p:grpSpPr>
                <a:xfrm>
                  <a:off x="2703618" y="2290640"/>
                  <a:ext cx="450291" cy="72529"/>
                  <a:chOff x="2703618" y="2290640"/>
                  <a:chExt cx="450291" cy="72529"/>
                </a:xfrm>
              </p:grpSpPr>
              <p:cxnSp>
                <p:nvCxnSpPr>
                  <p:cNvPr id="573" name="Google Shape;7756;p72">
                    <a:extLst>
                      <a:ext uri="{FF2B5EF4-FFF2-40B4-BE49-F238E27FC236}">
                        <a16:creationId xmlns:a16="http://schemas.microsoft.com/office/drawing/2014/main" id="{8077B32A-C941-7E12-A1DF-492977DE7293}"/>
                      </a:ext>
                    </a:extLst>
                  </p:cNvPr>
                  <p:cNvCxnSpPr/>
                  <p:nvPr/>
                </p:nvCxnSpPr>
                <p:spPr>
                  <a:xfrm>
                    <a:off x="2703618" y="2326818"/>
                    <a:ext cx="379800" cy="6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574" name="Google Shape;7757;p72">
                    <a:extLst>
                      <a:ext uri="{FF2B5EF4-FFF2-40B4-BE49-F238E27FC236}">
                        <a16:creationId xmlns:a16="http://schemas.microsoft.com/office/drawing/2014/main" id="{5144B08E-159C-3689-B188-4B81EC6AB00E}"/>
                      </a:ext>
                    </a:extLst>
                  </p:cNvPr>
                  <p:cNvSpPr/>
                  <p:nvPr/>
                </p:nvSpPr>
                <p:spPr>
                  <a:xfrm>
                    <a:off x="3076003" y="2290640"/>
                    <a:ext cx="77906" cy="72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77" extrusionOk="0">
                        <a:moveTo>
                          <a:pt x="5787" y="0"/>
                        </a:moveTo>
                        <a:cubicBezTo>
                          <a:pt x="3185" y="0"/>
                          <a:pt x="889" y="1889"/>
                          <a:pt x="468" y="4538"/>
                        </a:cubicBezTo>
                        <a:cubicBezTo>
                          <a:pt x="1" y="7473"/>
                          <a:pt x="2002" y="10208"/>
                          <a:pt x="4938" y="10709"/>
                        </a:cubicBezTo>
                        <a:cubicBezTo>
                          <a:pt x="5221" y="10754"/>
                          <a:pt x="5503" y="10776"/>
                          <a:pt x="5781" y="10776"/>
                        </a:cubicBezTo>
                        <a:cubicBezTo>
                          <a:pt x="8358" y="10776"/>
                          <a:pt x="10654" y="8888"/>
                          <a:pt x="11075" y="6239"/>
                        </a:cubicBezTo>
                        <a:cubicBezTo>
                          <a:pt x="11576" y="3303"/>
                          <a:pt x="9574" y="535"/>
                          <a:pt x="6639" y="68"/>
                        </a:cubicBezTo>
                        <a:cubicBezTo>
                          <a:pt x="6352" y="22"/>
                          <a:pt x="6068" y="0"/>
                          <a:pt x="578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  <p:grpSp>
              <p:nvGrpSpPr>
                <p:cNvPr id="570" name="Google Shape;7758;p72">
                  <a:extLst>
                    <a:ext uri="{FF2B5EF4-FFF2-40B4-BE49-F238E27FC236}">
                      <a16:creationId xmlns:a16="http://schemas.microsoft.com/office/drawing/2014/main" id="{6B290F30-B85C-85A5-C8FA-9CBD211AE039}"/>
                    </a:ext>
                  </a:extLst>
                </p:cNvPr>
                <p:cNvGrpSpPr/>
                <p:nvPr/>
              </p:nvGrpSpPr>
              <p:grpSpPr>
                <a:xfrm>
                  <a:off x="2908607" y="2103152"/>
                  <a:ext cx="269977" cy="223538"/>
                  <a:chOff x="2908607" y="2103152"/>
                  <a:chExt cx="269977" cy="223538"/>
                </a:xfrm>
              </p:grpSpPr>
              <p:cxnSp>
                <p:nvCxnSpPr>
                  <p:cNvPr id="571" name="Google Shape;7759;p72">
                    <a:extLst>
                      <a:ext uri="{FF2B5EF4-FFF2-40B4-BE49-F238E27FC236}">
                        <a16:creationId xmlns:a16="http://schemas.microsoft.com/office/drawing/2014/main" id="{0FFDE61F-536B-5D14-30AC-2DE3C3F7B8EC}"/>
                      </a:ext>
                    </a:extLst>
                  </p:cNvPr>
                  <p:cNvCxnSpPr/>
                  <p:nvPr/>
                </p:nvCxnSpPr>
                <p:spPr>
                  <a:xfrm rot="10800000" flipH="1">
                    <a:off x="2908607" y="2140990"/>
                    <a:ext cx="199800" cy="1857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572" name="Google Shape;7760;p72">
                    <a:extLst>
                      <a:ext uri="{FF2B5EF4-FFF2-40B4-BE49-F238E27FC236}">
                        <a16:creationId xmlns:a16="http://schemas.microsoft.com/office/drawing/2014/main" id="{714CD886-9210-2060-3BFA-2A1D7AA8CC25}"/>
                      </a:ext>
                    </a:extLst>
                  </p:cNvPr>
                  <p:cNvSpPr/>
                  <p:nvPr/>
                </p:nvSpPr>
                <p:spPr>
                  <a:xfrm>
                    <a:off x="3100678" y="2103152"/>
                    <a:ext cx="77906" cy="72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53" extrusionOk="0">
                        <a:moveTo>
                          <a:pt x="5786" y="1"/>
                        </a:moveTo>
                        <a:cubicBezTo>
                          <a:pt x="3185" y="1"/>
                          <a:pt x="889" y="1886"/>
                          <a:pt x="468" y="4505"/>
                        </a:cubicBezTo>
                        <a:cubicBezTo>
                          <a:pt x="1" y="7440"/>
                          <a:pt x="2002" y="10209"/>
                          <a:pt x="4904" y="10676"/>
                        </a:cubicBezTo>
                        <a:cubicBezTo>
                          <a:pt x="5208" y="10728"/>
                          <a:pt x="5509" y="10753"/>
                          <a:pt x="5807" y="10753"/>
                        </a:cubicBezTo>
                        <a:cubicBezTo>
                          <a:pt x="8387" y="10753"/>
                          <a:pt x="10657" y="8872"/>
                          <a:pt x="11075" y="6240"/>
                        </a:cubicBezTo>
                        <a:cubicBezTo>
                          <a:pt x="11576" y="3304"/>
                          <a:pt x="9574" y="535"/>
                          <a:pt x="6639" y="68"/>
                        </a:cubicBezTo>
                        <a:cubicBezTo>
                          <a:pt x="6352" y="23"/>
                          <a:pt x="6067" y="1"/>
                          <a:pt x="5786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</p:grpSp>
          <p:grpSp>
            <p:nvGrpSpPr>
              <p:cNvPr id="561" name="Google Shape;7761;p72">
                <a:extLst>
                  <a:ext uri="{FF2B5EF4-FFF2-40B4-BE49-F238E27FC236}">
                    <a16:creationId xmlns:a16="http://schemas.microsoft.com/office/drawing/2014/main" id="{7C97B4E0-83EA-F5A4-B188-7BD67B1728B1}"/>
                  </a:ext>
                </a:extLst>
              </p:cNvPr>
              <p:cNvGrpSpPr/>
              <p:nvPr/>
            </p:nvGrpSpPr>
            <p:grpSpPr>
              <a:xfrm>
                <a:off x="2029517" y="1732295"/>
                <a:ext cx="685827" cy="643432"/>
                <a:chOff x="2029517" y="1732295"/>
                <a:chExt cx="685827" cy="643432"/>
              </a:xfrm>
            </p:grpSpPr>
            <p:sp>
              <p:nvSpPr>
                <p:cNvPr id="562" name="Google Shape;7762;p72">
                  <a:extLst>
                    <a:ext uri="{FF2B5EF4-FFF2-40B4-BE49-F238E27FC236}">
                      <a16:creationId xmlns:a16="http://schemas.microsoft.com/office/drawing/2014/main" id="{883ABA5E-31A1-4560-2BE4-0A0382929B1A}"/>
                    </a:ext>
                  </a:extLst>
                </p:cNvPr>
                <p:cNvSpPr/>
                <p:nvPr/>
              </p:nvSpPr>
              <p:spPr>
                <a:xfrm>
                  <a:off x="2029517" y="1996395"/>
                  <a:ext cx="135152" cy="135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grpSp>
              <p:nvGrpSpPr>
                <p:cNvPr id="563" name="Google Shape;7763;p72">
                  <a:extLst>
                    <a:ext uri="{FF2B5EF4-FFF2-40B4-BE49-F238E27FC236}">
                      <a16:creationId xmlns:a16="http://schemas.microsoft.com/office/drawing/2014/main" id="{D2E0E3D3-84A5-E5DD-D735-FD088B2EC1E6}"/>
                    </a:ext>
                  </a:extLst>
                </p:cNvPr>
                <p:cNvGrpSpPr/>
                <p:nvPr/>
              </p:nvGrpSpPr>
              <p:grpSpPr>
                <a:xfrm>
                  <a:off x="2158948" y="1732295"/>
                  <a:ext cx="556396" cy="333108"/>
                  <a:chOff x="2158948" y="1732295"/>
                  <a:chExt cx="556396" cy="333108"/>
                </a:xfrm>
              </p:grpSpPr>
              <p:cxnSp>
                <p:nvCxnSpPr>
                  <p:cNvPr id="567" name="Google Shape;7764;p72">
                    <a:extLst>
                      <a:ext uri="{FF2B5EF4-FFF2-40B4-BE49-F238E27FC236}">
                        <a16:creationId xmlns:a16="http://schemas.microsoft.com/office/drawing/2014/main" id="{47BECA49-86AC-217C-6193-D008B5AC1092}"/>
                      </a:ext>
                    </a:extLst>
                  </p:cNvPr>
                  <p:cNvCxnSpPr/>
                  <p:nvPr/>
                </p:nvCxnSpPr>
                <p:spPr>
                  <a:xfrm rot="10800000" flipH="1">
                    <a:off x="2158948" y="1783103"/>
                    <a:ext cx="459000" cy="2823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BAC8D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568" name="Google Shape;7765;p72">
                    <a:extLst>
                      <a:ext uri="{FF2B5EF4-FFF2-40B4-BE49-F238E27FC236}">
                        <a16:creationId xmlns:a16="http://schemas.microsoft.com/office/drawing/2014/main" id="{59C97DFE-ECBE-1249-FEDC-22B6FC867B33}"/>
                      </a:ext>
                    </a:extLst>
                  </p:cNvPr>
                  <p:cNvSpPr/>
                  <p:nvPr/>
                </p:nvSpPr>
                <p:spPr>
                  <a:xfrm>
                    <a:off x="2612072" y="1732295"/>
                    <a:ext cx="103272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5" h="14873" extrusionOk="0">
                        <a:moveTo>
                          <a:pt x="7692" y="1"/>
                        </a:moveTo>
                        <a:cubicBezTo>
                          <a:pt x="7531" y="1"/>
                          <a:pt x="7369" y="6"/>
                          <a:pt x="7206" y="16"/>
                        </a:cubicBezTo>
                        <a:cubicBezTo>
                          <a:pt x="3136" y="283"/>
                          <a:pt x="0" y="3786"/>
                          <a:pt x="267" y="7889"/>
                        </a:cubicBezTo>
                        <a:cubicBezTo>
                          <a:pt x="493" y="11846"/>
                          <a:pt x="3790" y="14873"/>
                          <a:pt x="7706" y="14873"/>
                        </a:cubicBezTo>
                        <a:cubicBezTo>
                          <a:pt x="7850" y="14873"/>
                          <a:pt x="7994" y="14869"/>
                          <a:pt x="8140" y="14860"/>
                        </a:cubicBezTo>
                        <a:cubicBezTo>
                          <a:pt x="12243" y="14594"/>
                          <a:pt x="15345" y="11058"/>
                          <a:pt x="15111" y="6988"/>
                        </a:cubicBezTo>
                        <a:cubicBezTo>
                          <a:pt x="14855" y="3048"/>
                          <a:pt x="11585" y="1"/>
                          <a:pt x="769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  <p:grpSp>
              <p:nvGrpSpPr>
                <p:cNvPr id="564" name="Google Shape;7766;p72">
                  <a:extLst>
                    <a:ext uri="{FF2B5EF4-FFF2-40B4-BE49-F238E27FC236}">
                      <a16:creationId xmlns:a16="http://schemas.microsoft.com/office/drawing/2014/main" id="{3DE495C1-C3CF-AF46-7DF9-2E5C7F2E64E1}"/>
                    </a:ext>
                  </a:extLst>
                </p:cNvPr>
                <p:cNvGrpSpPr/>
                <p:nvPr/>
              </p:nvGrpSpPr>
              <p:grpSpPr>
                <a:xfrm>
                  <a:off x="2159908" y="2065057"/>
                  <a:ext cx="550884" cy="310670"/>
                  <a:chOff x="2159908" y="2065057"/>
                  <a:chExt cx="550884" cy="310670"/>
                </a:xfrm>
              </p:grpSpPr>
              <p:cxnSp>
                <p:nvCxnSpPr>
                  <p:cNvPr id="565" name="Google Shape;7767;p72">
                    <a:extLst>
                      <a:ext uri="{FF2B5EF4-FFF2-40B4-BE49-F238E27FC236}">
                        <a16:creationId xmlns:a16="http://schemas.microsoft.com/office/drawing/2014/main" id="{7D53F1F4-6C71-DC3B-7681-DC1ED7E7BDD6}"/>
                      </a:ext>
                    </a:extLst>
                  </p:cNvPr>
                  <p:cNvCxnSpPr/>
                  <p:nvPr/>
                </p:nvCxnSpPr>
                <p:spPr>
                  <a:xfrm>
                    <a:off x="2159908" y="2065057"/>
                    <a:ext cx="454500" cy="2622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BAC8D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566" name="Google Shape;7768;p72">
                    <a:extLst>
                      <a:ext uri="{FF2B5EF4-FFF2-40B4-BE49-F238E27FC236}">
                        <a16:creationId xmlns:a16="http://schemas.microsoft.com/office/drawing/2014/main" id="{EDFA75DD-4153-0646-3804-AB8A5DA56141}"/>
                      </a:ext>
                    </a:extLst>
                  </p:cNvPr>
                  <p:cNvSpPr/>
                  <p:nvPr/>
                </p:nvSpPr>
                <p:spPr>
                  <a:xfrm>
                    <a:off x="2607514" y="2275632"/>
                    <a:ext cx="103279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6" h="14873" extrusionOk="0">
                        <a:moveTo>
                          <a:pt x="7697" y="0"/>
                        </a:moveTo>
                        <a:cubicBezTo>
                          <a:pt x="7535" y="0"/>
                          <a:pt x="7371" y="5"/>
                          <a:pt x="7206" y="16"/>
                        </a:cubicBezTo>
                        <a:cubicBezTo>
                          <a:pt x="3103" y="250"/>
                          <a:pt x="1" y="3785"/>
                          <a:pt x="268" y="7888"/>
                        </a:cubicBezTo>
                        <a:cubicBezTo>
                          <a:pt x="493" y="11846"/>
                          <a:pt x="3790" y="14872"/>
                          <a:pt x="7706" y="14872"/>
                        </a:cubicBezTo>
                        <a:cubicBezTo>
                          <a:pt x="7850" y="14872"/>
                          <a:pt x="7994" y="14868"/>
                          <a:pt x="8140" y="14860"/>
                        </a:cubicBezTo>
                        <a:cubicBezTo>
                          <a:pt x="12243" y="14593"/>
                          <a:pt x="15345" y="11057"/>
                          <a:pt x="15112" y="6954"/>
                        </a:cubicBezTo>
                        <a:cubicBezTo>
                          <a:pt x="14855" y="3016"/>
                          <a:pt x="11588" y="0"/>
                          <a:pt x="769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</p:grpSp>
        </p:grpSp>
      </p:grpSp>
      <p:grpSp>
        <p:nvGrpSpPr>
          <p:cNvPr id="581" name="Google Shape;7769;p72">
            <a:extLst>
              <a:ext uri="{FF2B5EF4-FFF2-40B4-BE49-F238E27FC236}">
                <a16:creationId xmlns:a16="http://schemas.microsoft.com/office/drawing/2014/main" id="{2D23E48B-7E0E-BAC4-10F3-3F5B5F32AEA4}"/>
              </a:ext>
            </a:extLst>
          </p:cNvPr>
          <p:cNvGrpSpPr/>
          <p:nvPr/>
        </p:nvGrpSpPr>
        <p:grpSpPr>
          <a:xfrm>
            <a:off x="1412799" y="3113674"/>
            <a:ext cx="1925302" cy="1620116"/>
            <a:chOff x="844912" y="1681380"/>
            <a:chExt cx="935611" cy="787305"/>
          </a:xfrm>
        </p:grpSpPr>
        <p:grpSp>
          <p:nvGrpSpPr>
            <p:cNvPr id="582" name="Google Shape;7770;p72">
              <a:extLst>
                <a:ext uri="{FF2B5EF4-FFF2-40B4-BE49-F238E27FC236}">
                  <a16:creationId xmlns:a16="http://schemas.microsoft.com/office/drawing/2014/main" id="{57345B66-B8AA-1A7E-54B8-89905C652BEC}"/>
                </a:ext>
              </a:extLst>
            </p:cNvPr>
            <p:cNvGrpSpPr/>
            <p:nvPr/>
          </p:nvGrpSpPr>
          <p:grpSpPr>
            <a:xfrm>
              <a:off x="844912" y="1819635"/>
              <a:ext cx="329836" cy="510016"/>
              <a:chOff x="844912" y="1819635"/>
              <a:chExt cx="329836" cy="510016"/>
            </a:xfrm>
          </p:grpSpPr>
          <p:sp>
            <p:nvSpPr>
              <p:cNvPr id="609" name="Google Shape;7771;p72">
                <a:extLst>
                  <a:ext uri="{FF2B5EF4-FFF2-40B4-BE49-F238E27FC236}">
                    <a16:creationId xmlns:a16="http://schemas.microsoft.com/office/drawing/2014/main" id="{DF32EB98-DE2E-7537-12B6-079587D60583}"/>
                  </a:ext>
                </a:extLst>
              </p:cNvPr>
              <p:cNvSpPr/>
              <p:nvPr/>
            </p:nvSpPr>
            <p:spPr>
              <a:xfrm>
                <a:off x="844912" y="2015566"/>
                <a:ext cx="118283" cy="118477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10" name="Google Shape;7772;p72">
                <a:extLst>
                  <a:ext uri="{FF2B5EF4-FFF2-40B4-BE49-F238E27FC236}">
                    <a16:creationId xmlns:a16="http://schemas.microsoft.com/office/drawing/2014/main" id="{53DFFB9F-9FC3-2A38-8129-832063A9A254}"/>
                  </a:ext>
                </a:extLst>
              </p:cNvPr>
              <p:cNvSpPr/>
              <p:nvPr/>
            </p:nvSpPr>
            <p:spPr>
              <a:xfrm>
                <a:off x="1013654" y="2074499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40463"/>
                    </a:moveTo>
                    <a:cubicBezTo>
                      <a:pt x="19315" y="40463"/>
                      <a:pt x="14378" y="32724"/>
                      <a:pt x="12777" y="22150"/>
                    </a:cubicBezTo>
                    <a:lnTo>
                      <a:pt x="12810" y="22350"/>
                    </a:lnTo>
                    <a:cubicBezTo>
                      <a:pt x="10542" y="7606"/>
                      <a:pt x="6372" y="1"/>
                      <a:pt x="1" y="1"/>
                    </a:cubicBez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rgbClr val="435D7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11" name="Google Shape;7773;p72">
                <a:extLst>
                  <a:ext uri="{FF2B5EF4-FFF2-40B4-BE49-F238E27FC236}">
                    <a16:creationId xmlns:a16="http://schemas.microsoft.com/office/drawing/2014/main" id="{6F319250-6F2B-A8C5-4898-0FC34E4B88E1}"/>
                  </a:ext>
                </a:extLst>
              </p:cNvPr>
              <p:cNvSpPr/>
              <p:nvPr/>
            </p:nvSpPr>
            <p:spPr>
              <a:xfrm>
                <a:off x="1013654" y="1836607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0"/>
                    </a:moveTo>
                    <a:cubicBezTo>
                      <a:pt x="19315" y="0"/>
                      <a:pt x="14378" y="7706"/>
                      <a:pt x="12777" y="18313"/>
                    </a:cubicBezTo>
                    <a:lnTo>
                      <a:pt x="12810" y="18113"/>
                    </a:lnTo>
                    <a:cubicBezTo>
                      <a:pt x="10542" y="32857"/>
                      <a:pt x="6372" y="40462"/>
                      <a:pt x="1" y="40462"/>
                    </a:cubicBezTo>
                    <a:lnTo>
                      <a:pt x="1" y="40462"/>
                    </a:lnTo>
                  </a:path>
                </a:pathLst>
              </a:custGeom>
              <a:noFill/>
              <a:ln w="9525" cap="rnd" cmpd="sng">
                <a:solidFill>
                  <a:srgbClr val="435D7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12" name="Google Shape;7774;p72">
                <a:extLst>
                  <a:ext uri="{FF2B5EF4-FFF2-40B4-BE49-F238E27FC236}">
                    <a16:creationId xmlns:a16="http://schemas.microsoft.com/office/drawing/2014/main" id="{E575EF76-DAE7-9F7C-D521-F1AFE9AFCF78}"/>
                  </a:ext>
                </a:extLst>
              </p:cNvPr>
              <p:cNvSpPr/>
              <p:nvPr/>
            </p:nvSpPr>
            <p:spPr>
              <a:xfrm>
                <a:off x="1004031" y="2056625"/>
                <a:ext cx="35958" cy="35958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6105" extrusionOk="0">
                    <a:moveTo>
                      <a:pt x="3069" y="0"/>
                    </a:moveTo>
                    <a:cubicBezTo>
                      <a:pt x="1368" y="0"/>
                      <a:pt x="0" y="1368"/>
                      <a:pt x="0" y="3036"/>
                    </a:cubicBezTo>
                    <a:cubicBezTo>
                      <a:pt x="0" y="4737"/>
                      <a:pt x="1368" y="6105"/>
                      <a:pt x="3069" y="6105"/>
                    </a:cubicBezTo>
                    <a:cubicBezTo>
                      <a:pt x="4737" y="6105"/>
                      <a:pt x="6105" y="4737"/>
                      <a:pt x="6105" y="3036"/>
                    </a:cubicBezTo>
                    <a:cubicBezTo>
                      <a:pt x="6105" y="1368"/>
                      <a:pt x="4737" y="0"/>
                      <a:pt x="30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13" name="Google Shape;7775;p72">
                <a:extLst>
                  <a:ext uri="{FF2B5EF4-FFF2-40B4-BE49-F238E27FC236}">
                    <a16:creationId xmlns:a16="http://schemas.microsoft.com/office/drawing/2014/main" id="{6DFFE95D-1118-E0AF-CE89-153620873A1B}"/>
                  </a:ext>
                </a:extLst>
              </p:cNvPr>
              <p:cNvSpPr/>
              <p:nvPr/>
            </p:nvSpPr>
            <p:spPr>
              <a:xfrm>
                <a:off x="1149398" y="2295742"/>
                <a:ext cx="25351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57" extrusionOk="0">
                    <a:moveTo>
                      <a:pt x="509" y="0"/>
                    </a:moveTo>
                    <a:cubicBezTo>
                      <a:pt x="247" y="0"/>
                      <a:pt x="1" y="203"/>
                      <a:pt x="1" y="493"/>
                    </a:cubicBezTo>
                    <a:lnTo>
                      <a:pt x="1" y="5263"/>
                    </a:lnTo>
                    <a:cubicBezTo>
                      <a:pt x="1" y="5554"/>
                      <a:pt x="229" y="5757"/>
                      <a:pt x="482" y="5757"/>
                    </a:cubicBezTo>
                    <a:cubicBezTo>
                      <a:pt x="577" y="5757"/>
                      <a:pt x="676" y="5728"/>
                      <a:pt x="768" y="5664"/>
                    </a:cubicBezTo>
                    <a:lnTo>
                      <a:pt x="4003" y="3395"/>
                    </a:lnTo>
                    <a:cubicBezTo>
                      <a:pt x="4304" y="3195"/>
                      <a:pt x="4304" y="2795"/>
                      <a:pt x="4037" y="2595"/>
                    </a:cubicBezTo>
                    <a:lnTo>
                      <a:pt x="801" y="93"/>
                    </a:lnTo>
                    <a:cubicBezTo>
                      <a:pt x="710" y="29"/>
                      <a:pt x="608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14" name="Google Shape;7776;p72">
                <a:extLst>
                  <a:ext uri="{FF2B5EF4-FFF2-40B4-BE49-F238E27FC236}">
                    <a16:creationId xmlns:a16="http://schemas.microsoft.com/office/drawing/2014/main" id="{71D4EABA-1272-F3A2-B21D-0F531028C0C8}"/>
                  </a:ext>
                </a:extLst>
              </p:cNvPr>
              <p:cNvSpPr/>
              <p:nvPr/>
            </p:nvSpPr>
            <p:spPr>
              <a:xfrm>
                <a:off x="1149398" y="1819635"/>
                <a:ext cx="25351" cy="34032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78" extrusionOk="0">
                    <a:moveTo>
                      <a:pt x="489" y="0"/>
                    </a:moveTo>
                    <a:cubicBezTo>
                      <a:pt x="234" y="0"/>
                      <a:pt x="1" y="207"/>
                      <a:pt x="1" y="514"/>
                    </a:cubicBezTo>
                    <a:lnTo>
                      <a:pt x="1" y="5284"/>
                    </a:lnTo>
                    <a:cubicBezTo>
                      <a:pt x="1" y="5574"/>
                      <a:pt x="229" y="5777"/>
                      <a:pt x="482" y="5777"/>
                    </a:cubicBezTo>
                    <a:cubicBezTo>
                      <a:pt x="577" y="5777"/>
                      <a:pt x="676" y="5748"/>
                      <a:pt x="768" y="5684"/>
                    </a:cubicBezTo>
                    <a:lnTo>
                      <a:pt x="4003" y="3382"/>
                    </a:lnTo>
                    <a:cubicBezTo>
                      <a:pt x="4304" y="3182"/>
                      <a:pt x="4304" y="2782"/>
                      <a:pt x="4037" y="2582"/>
                    </a:cubicBezTo>
                    <a:lnTo>
                      <a:pt x="801" y="113"/>
                    </a:lnTo>
                    <a:cubicBezTo>
                      <a:pt x="704" y="35"/>
                      <a:pt x="595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583" name="Google Shape;7777;p72">
              <a:extLst>
                <a:ext uri="{FF2B5EF4-FFF2-40B4-BE49-F238E27FC236}">
                  <a16:creationId xmlns:a16="http://schemas.microsoft.com/office/drawing/2014/main" id="{2F9F1BAA-F11C-59F4-AEB6-E16E17270F2D}"/>
                </a:ext>
              </a:extLst>
            </p:cNvPr>
            <p:cNvGrpSpPr/>
            <p:nvPr/>
          </p:nvGrpSpPr>
          <p:grpSpPr>
            <a:xfrm>
              <a:off x="1284601" y="2158168"/>
              <a:ext cx="495923" cy="310517"/>
              <a:chOff x="1284601" y="2158168"/>
              <a:chExt cx="495923" cy="310517"/>
            </a:xfrm>
          </p:grpSpPr>
          <p:sp>
            <p:nvSpPr>
              <p:cNvPr id="597" name="Google Shape;7778;p72">
                <a:extLst>
                  <a:ext uri="{FF2B5EF4-FFF2-40B4-BE49-F238E27FC236}">
                    <a16:creationId xmlns:a16="http://schemas.microsoft.com/office/drawing/2014/main" id="{D86C6838-2A03-7782-C940-DA83C7F6CEB7}"/>
                  </a:ext>
                </a:extLst>
              </p:cNvPr>
              <p:cNvSpPr/>
              <p:nvPr/>
            </p:nvSpPr>
            <p:spPr>
              <a:xfrm>
                <a:off x="1284601" y="226577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grpSp>
            <p:nvGrpSpPr>
              <p:cNvPr id="598" name="Google Shape;7779;p72">
                <a:extLst>
                  <a:ext uri="{FF2B5EF4-FFF2-40B4-BE49-F238E27FC236}">
                    <a16:creationId xmlns:a16="http://schemas.microsoft.com/office/drawing/2014/main" id="{2F9C2039-8221-8D8F-E56A-B53CEDE5043D}"/>
                  </a:ext>
                </a:extLst>
              </p:cNvPr>
              <p:cNvGrpSpPr/>
              <p:nvPr/>
            </p:nvGrpSpPr>
            <p:grpSpPr>
              <a:xfrm>
                <a:off x="1507666" y="2158168"/>
                <a:ext cx="272858" cy="310517"/>
                <a:chOff x="1507666" y="2158168"/>
                <a:chExt cx="272858" cy="310517"/>
              </a:xfrm>
            </p:grpSpPr>
            <p:grpSp>
              <p:nvGrpSpPr>
                <p:cNvPr id="599" name="Google Shape;7780;p72">
                  <a:extLst>
                    <a:ext uri="{FF2B5EF4-FFF2-40B4-BE49-F238E27FC236}">
                      <a16:creationId xmlns:a16="http://schemas.microsoft.com/office/drawing/2014/main" id="{9B24EE06-B311-3E0C-D716-B6F90FFEB685}"/>
                    </a:ext>
                  </a:extLst>
                </p:cNvPr>
                <p:cNvGrpSpPr/>
                <p:nvPr/>
              </p:nvGrpSpPr>
              <p:grpSpPr>
                <a:xfrm>
                  <a:off x="1507666" y="2176104"/>
                  <a:ext cx="166395" cy="273149"/>
                  <a:chOff x="1507666" y="2176104"/>
                  <a:chExt cx="166395" cy="273149"/>
                </a:xfrm>
              </p:grpSpPr>
              <p:sp>
                <p:nvSpPr>
                  <p:cNvPr id="602" name="Google Shape;7781;p72">
                    <a:extLst>
                      <a:ext uri="{FF2B5EF4-FFF2-40B4-BE49-F238E27FC236}">
                        <a16:creationId xmlns:a16="http://schemas.microsoft.com/office/drawing/2014/main" id="{A5AD00B7-E7C0-45F3-8128-B7DEFD8C5BAE}"/>
                      </a:ext>
                    </a:extLst>
                  </p:cNvPr>
                  <p:cNvSpPr/>
                  <p:nvPr/>
                </p:nvSpPr>
                <p:spPr>
                  <a:xfrm>
                    <a:off x="1512966" y="2312791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603" name="Google Shape;7782;p72">
                    <a:extLst>
                      <a:ext uri="{FF2B5EF4-FFF2-40B4-BE49-F238E27FC236}">
                        <a16:creationId xmlns:a16="http://schemas.microsoft.com/office/drawing/2014/main" id="{4F17271F-D58B-B541-2738-DC1D62368C0E}"/>
                      </a:ext>
                    </a:extLst>
                  </p:cNvPr>
                  <p:cNvSpPr/>
                  <p:nvPr/>
                </p:nvSpPr>
                <p:spPr>
                  <a:xfrm>
                    <a:off x="1588205" y="2193153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9174"/>
                        </a:moveTo>
                        <a:cubicBezTo>
                          <a:pt x="1635" y="3870"/>
                          <a:pt x="6539" y="0"/>
                          <a:pt x="1237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604" name="Google Shape;7783;p72">
                    <a:extLst>
                      <a:ext uri="{FF2B5EF4-FFF2-40B4-BE49-F238E27FC236}">
                        <a16:creationId xmlns:a16="http://schemas.microsoft.com/office/drawing/2014/main" id="{7E3F0651-1C26-8DA8-D986-C028B54C338D}"/>
                      </a:ext>
                    </a:extLst>
                  </p:cNvPr>
                  <p:cNvSpPr/>
                  <p:nvPr/>
                </p:nvSpPr>
                <p:spPr>
                  <a:xfrm>
                    <a:off x="1588205" y="2378202"/>
                    <a:ext cx="72901" cy="54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5" fill="none" extrusionOk="0">
                        <a:moveTo>
                          <a:pt x="1" y="1"/>
                        </a:moveTo>
                        <a:cubicBezTo>
                          <a:pt x="1635" y="5305"/>
                          <a:pt x="6539" y="9174"/>
                          <a:pt x="12376" y="91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605" name="Google Shape;7784;p72">
                    <a:extLst>
                      <a:ext uri="{FF2B5EF4-FFF2-40B4-BE49-F238E27FC236}">
                        <a16:creationId xmlns:a16="http://schemas.microsoft.com/office/drawing/2014/main" id="{32FDE7CD-B699-D613-542D-93D0A9C5BABA}"/>
                      </a:ext>
                    </a:extLst>
                  </p:cNvPr>
                  <p:cNvSpPr/>
                  <p:nvPr/>
                </p:nvSpPr>
                <p:spPr>
                  <a:xfrm>
                    <a:off x="1512966" y="2246980"/>
                    <a:ext cx="75451" cy="658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75" fill="none" extrusionOk="0">
                        <a:moveTo>
                          <a:pt x="1" y="11175"/>
                        </a:moveTo>
                        <a:cubicBezTo>
                          <a:pt x="6539" y="11175"/>
                          <a:pt x="10275" y="7105"/>
                          <a:pt x="1281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606" name="Google Shape;7785;p72">
                    <a:extLst>
                      <a:ext uri="{FF2B5EF4-FFF2-40B4-BE49-F238E27FC236}">
                        <a16:creationId xmlns:a16="http://schemas.microsoft.com/office/drawing/2014/main" id="{C0F0A346-5B6D-876F-BAA4-9806C93017DB}"/>
                      </a:ext>
                    </a:extLst>
                  </p:cNvPr>
                  <p:cNvSpPr/>
                  <p:nvPr/>
                </p:nvSpPr>
                <p:spPr>
                  <a:xfrm>
                    <a:off x="1507666" y="2294782"/>
                    <a:ext cx="37926" cy="35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082" extrusionOk="0">
                        <a:moveTo>
                          <a:pt x="3241" y="0"/>
                        </a:moveTo>
                        <a:cubicBezTo>
                          <a:pt x="3118" y="0"/>
                          <a:pt x="2994" y="8"/>
                          <a:pt x="2869" y="23"/>
                        </a:cubicBezTo>
                        <a:cubicBezTo>
                          <a:pt x="1168" y="223"/>
                          <a:pt x="0" y="1724"/>
                          <a:pt x="200" y="3392"/>
                        </a:cubicBezTo>
                        <a:cubicBezTo>
                          <a:pt x="386" y="4937"/>
                          <a:pt x="1717" y="6082"/>
                          <a:pt x="3239" y="6082"/>
                        </a:cubicBezTo>
                        <a:cubicBezTo>
                          <a:pt x="3359" y="6082"/>
                          <a:pt x="3481" y="6075"/>
                          <a:pt x="3603" y="6060"/>
                        </a:cubicBezTo>
                        <a:cubicBezTo>
                          <a:pt x="5271" y="5860"/>
                          <a:pt x="6438" y="4326"/>
                          <a:pt x="6238" y="2658"/>
                        </a:cubicBezTo>
                        <a:cubicBezTo>
                          <a:pt x="6053" y="1115"/>
                          <a:pt x="4754" y="0"/>
                          <a:pt x="32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607" name="Google Shape;7786;p72">
                    <a:extLst>
                      <a:ext uri="{FF2B5EF4-FFF2-40B4-BE49-F238E27FC236}">
                        <a16:creationId xmlns:a16="http://schemas.microsoft.com/office/drawing/2014/main" id="{AC7B1C9D-40F1-6506-1A10-6A56AD6D1B80}"/>
                      </a:ext>
                    </a:extLst>
                  </p:cNvPr>
                  <p:cNvSpPr/>
                  <p:nvPr/>
                </p:nvSpPr>
                <p:spPr>
                  <a:xfrm>
                    <a:off x="1648710" y="2415180"/>
                    <a:ext cx="25351" cy="340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85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4"/>
                        </a:lnTo>
                        <a:cubicBezTo>
                          <a:pt x="1" y="5561"/>
                          <a:pt x="240" y="5784"/>
                          <a:pt x="499" y="5784"/>
                        </a:cubicBezTo>
                        <a:cubicBezTo>
                          <a:pt x="589" y="5784"/>
                          <a:pt x="682" y="5757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5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608" name="Google Shape;7787;p72">
                    <a:extLst>
                      <a:ext uri="{FF2B5EF4-FFF2-40B4-BE49-F238E27FC236}">
                        <a16:creationId xmlns:a16="http://schemas.microsoft.com/office/drawing/2014/main" id="{ED26D694-F54A-8436-5738-647100BF22B2}"/>
                      </a:ext>
                    </a:extLst>
                  </p:cNvPr>
                  <p:cNvSpPr/>
                  <p:nvPr/>
                </p:nvSpPr>
                <p:spPr>
                  <a:xfrm>
                    <a:off x="1648710" y="2176104"/>
                    <a:ext cx="25351" cy="34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90" extrusionOk="0">
                        <a:moveTo>
                          <a:pt x="509" y="1"/>
                        </a:moveTo>
                        <a:cubicBezTo>
                          <a:pt x="247" y="1"/>
                          <a:pt x="1" y="203"/>
                          <a:pt x="1" y="494"/>
                        </a:cubicBezTo>
                        <a:lnTo>
                          <a:pt x="1" y="5264"/>
                        </a:lnTo>
                        <a:cubicBezTo>
                          <a:pt x="1" y="5580"/>
                          <a:pt x="231" y="5790"/>
                          <a:pt x="485" y="5790"/>
                        </a:cubicBezTo>
                        <a:cubicBezTo>
                          <a:pt x="580" y="5790"/>
                          <a:pt x="677" y="5761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6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1"/>
                          <a:pt x="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  <p:sp>
              <p:nvSpPr>
                <p:cNvPr id="600" name="Google Shape;7788;p72">
                  <a:extLst>
                    <a:ext uri="{FF2B5EF4-FFF2-40B4-BE49-F238E27FC236}">
                      <a16:creationId xmlns:a16="http://schemas.microsoft.com/office/drawing/2014/main" id="{81F7C204-FADF-5102-8195-41B6BBFAFA2F}"/>
                    </a:ext>
                  </a:extLst>
                </p:cNvPr>
                <p:cNvSpPr/>
                <p:nvPr/>
              </p:nvSpPr>
              <p:spPr>
                <a:xfrm>
                  <a:off x="1707626" y="239571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9E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601" name="Google Shape;7789;p72">
                  <a:extLst>
                    <a:ext uri="{FF2B5EF4-FFF2-40B4-BE49-F238E27FC236}">
                      <a16:creationId xmlns:a16="http://schemas.microsoft.com/office/drawing/2014/main" id="{A67A433E-4EEA-1E28-30E1-119C890EFC5F}"/>
                    </a:ext>
                  </a:extLst>
                </p:cNvPr>
                <p:cNvSpPr/>
                <p:nvPr/>
              </p:nvSpPr>
              <p:spPr>
                <a:xfrm>
                  <a:off x="1707626" y="215816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9E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</p:grpSp>
        <p:grpSp>
          <p:nvGrpSpPr>
            <p:cNvPr id="584" name="Google Shape;7790;p72">
              <a:extLst>
                <a:ext uri="{FF2B5EF4-FFF2-40B4-BE49-F238E27FC236}">
                  <a16:creationId xmlns:a16="http://schemas.microsoft.com/office/drawing/2014/main" id="{28FA187F-0932-2A93-67F8-C0F2F7BB50B3}"/>
                </a:ext>
              </a:extLst>
            </p:cNvPr>
            <p:cNvGrpSpPr/>
            <p:nvPr/>
          </p:nvGrpSpPr>
          <p:grpSpPr>
            <a:xfrm>
              <a:off x="1284601" y="1681380"/>
              <a:ext cx="495923" cy="310517"/>
              <a:chOff x="1284601" y="1681380"/>
              <a:chExt cx="495923" cy="310517"/>
            </a:xfrm>
          </p:grpSpPr>
          <p:sp>
            <p:nvSpPr>
              <p:cNvPr id="585" name="Google Shape;7791;p72">
                <a:extLst>
                  <a:ext uri="{FF2B5EF4-FFF2-40B4-BE49-F238E27FC236}">
                    <a16:creationId xmlns:a16="http://schemas.microsoft.com/office/drawing/2014/main" id="{27560394-9DDA-E00A-325A-166A4A298917}"/>
                  </a:ext>
                </a:extLst>
              </p:cNvPr>
              <p:cNvSpPr/>
              <p:nvPr/>
            </p:nvSpPr>
            <p:spPr>
              <a:xfrm>
                <a:off x="1284601" y="178972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grpSp>
            <p:nvGrpSpPr>
              <p:cNvPr id="586" name="Google Shape;7792;p72">
                <a:extLst>
                  <a:ext uri="{FF2B5EF4-FFF2-40B4-BE49-F238E27FC236}">
                    <a16:creationId xmlns:a16="http://schemas.microsoft.com/office/drawing/2014/main" id="{F3D900D6-29D7-AD32-4DA9-8E2F60F33B13}"/>
                  </a:ext>
                </a:extLst>
              </p:cNvPr>
              <p:cNvGrpSpPr/>
              <p:nvPr/>
            </p:nvGrpSpPr>
            <p:grpSpPr>
              <a:xfrm>
                <a:off x="1507666" y="1681380"/>
                <a:ext cx="272858" cy="310517"/>
                <a:chOff x="1507666" y="1681380"/>
                <a:chExt cx="272858" cy="310517"/>
              </a:xfrm>
            </p:grpSpPr>
            <p:grpSp>
              <p:nvGrpSpPr>
                <p:cNvPr id="587" name="Google Shape;7793;p72">
                  <a:extLst>
                    <a:ext uri="{FF2B5EF4-FFF2-40B4-BE49-F238E27FC236}">
                      <a16:creationId xmlns:a16="http://schemas.microsoft.com/office/drawing/2014/main" id="{92BB78C2-9AAE-7429-6394-EFFFAD99E204}"/>
                    </a:ext>
                  </a:extLst>
                </p:cNvPr>
                <p:cNvGrpSpPr/>
                <p:nvPr/>
              </p:nvGrpSpPr>
              <p:grpSpPr>
                <a:xfrm>
                  <a:off x="1507666" y="1700120"/>
                  <a:ext cx="166395" cy="272984"/>
                  <a:chOff x="1507666" y="1700120"/>
                  <a:chExt cx="166395" cy="272984"/>
                </a:xfrm>
              </p:grpSpPr>
              <p:sp>
                <p:nvSpPr>
                  <p:cNvPr id="590" name="Google Shape;7794;p72">
                    <a:extLst>
                      <a:ext uri="{FF2B5EF4-FFF2-40B4-BE49-F238E27FC236}">
                        <a16:creationId xmlns:a16="http://schemas.microsoft.com/office/drawing/2014/main" id="{25C2F590-CC4E-6045-D26B-7CFE06B64ED7}"/>
                      </a:ext>
                    </a:extLst>
                  </p:cNvPr>
                  <p:cNvSpPr/>
                  <p:nvPr/>
                </p:nvSpPr>
                <p:spPr>
                  <a:xfrm>
                    <a:off x="1512966" y="1836607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591" name="Google Shape;7795;p72">
                    <a:extLst>
                      <a:ext uri="{FF2B5EF4-FFF2-40B4-BE49-F238E27FC236}">
                        <a16:creationId xmlns:a16="http://schemas.microsoft.com/office/drawing/2014/main" id="{B5123BD6-4352-5DA3-FA40-36F6AC2B9BD2}"/>
                      </a:ext>
                    </a:extLst>
                  </p:cNvPr>
                  <p:cNvSpPr/>
                  <p:nvPr/>
                </p:nvSpPr>
                <p:spPr>
                  <a:xfrm>
                    <a:off x="1588205" y="1716969"/>
                    <a:ext cx="72901" cy="54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208" fill="none" extrusionOk="0">
                        <a:moveTo>
                          <a:pt x="1" y="9207"/>
                        </a:moveTo>
                        <a:cubicBezTo>
                          <a:pt x="1635" y="3870"/>
                          <a:pt x="6539" y="1"/>
                          <a:pt x="12376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592" name="Google Shape;7796;p72">
                    <a:extLst>
                      <a:ext uri="{FF2B5EF4-FFF2-40B4-BE49-F238E27FC236}">
                        <a16:creationId xmlns:a16="http://schemas.microsoft.com/office/drawing/2014/main" id="{EE667259-A495-50DA-E7DF-C078A8B6B690}"/>
                      </a:ext>
                    </a:extLst>
                  </p:cNvPr>
                  <p:cNvSpPr/>
                  <p:nvPr/>
                </p:nvSpPr>
                <p:spPr>
                  <a:xfrm>
                    <a:off x="1588205" y="1902024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0"/>
                        </a:moveTo>
                        <a:cubicBezTo>
                          <a:pt x="1635" y="5304"/>
                          <a:pt x="6539" y="9173"/>
                          <a:pt x="12376" y="917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593" name="Google Shape;7797;p72">
                    <a:extLst>
                      <a:ext uri="{FF2B5EF4-FFF2-40B4-BE49-F238E27FC236}">
                        <a16:creationId xmlns:a16="http://schemas.microsoft.com/office/drawing/2014/main" id="{0584D311-E31B-7C6D-496A-2E1758D0F02A}"/>
                      </a:ext>
                    </a:extLst>
                  </p:cNvPr>
                  <p:cNvSpPr/>
                  <p:nvPr/>
                </p:nvSpPr>
                <p:spPr>
                  <a:xfrm>
                    <a:off x="1512966" y="1770990"/>
                    <a:ext cx="75451" cy="65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43" fill="none" extrusionOk="0">
                        <a:moveTo>
                          <a:pt x="1" y="11142"/>
                        </a:moveTo>
                        <a:cubicBezTo>
                          <a:pt x="6539" y="11142"/>
                          <a:pt x="10275" y="7106"/>
                          <a:pt x="12810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594" name="Google Shape;7798;p72">
                    <a:extLst>
                      <a:ext uri="{FF2B5EF4-FFF2-40B4-BE49-F238E27FC236}">
                        <a16:creationId xmlns:a16="http://schemas.microsoft.com/office/drawing/2014/main" id="{6C2265D5-C148-EFEE-B048-615EE2EB35BA}"/>
                      </a:ext>
                    </a:extLst>
                  </p:cNvPr>
                  <p:cNvSpPr/>
                  <p:nvPr/>
                </p:nvSpPr>
                <p:spPr>
                  <a:xfrm>
                    <a:off x="1507666" y="1818598"/>
                    <a:ext cx="37926" cy="360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116" extrusionOk="0">
                        <a:moveTo>
                          <a:pt x="3199" y="1"/>
                        </a:moveTo>
                        <a:cubicBezTo>
                          <a:pt x="3079" y="1"/>
                          <a:pt x="2958" y="8"/>
                          <a:pt x="2835" y="23"/>
                        </a:cubicBezTo>
                        <a:cubicBezTo>
                          <a:pt x="1168" y="256"/>
                          <a:pt x="0" y="1757"/>
                          <a:pt x="200" y="3425"/>
                        </a:cubicBezTo>
                        <a:cubicBezTo>
                          <a:pt x="386" y="4971"/>
                          <a:pt x="1717" y="6115"/>
                          <a:pt x="3239" y="6115"/>
                        </a:cubicBezTo>
                        <a:cubicBezTo>
                          <a:pt x="3359" y="6115"/>
                          <a:pt x="3481" y="6108"/>
                          <a:pt x="3603" y="6094"/>
                        </a:cubicBezTo>
                        <a:cubicBezTo>
                          <a:pt x="5271" y="5860"/>
                          <a:pt x="6438" y="4359"/>
                          <a:pt x="6238" y="2691"/>
                        </a:cubicBezTo>
                        <a:cubicBezTo>
                          <a:pt x="6052" y="1145"/>
                          <a:pt x="4721" y="1"/>
                          <a:pt x="319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595" name="Google Shape;7799;p72">
                    <a:extLst>
                      <a:ext uri="{FF2B5EF4-FFF2-40B4-BE49-F238E27FC236}">
                        <a16:creationId xmlns:a16="http://schemas.microsoft.com/office/drawing/2014/main" id="{6FFDCEC1-B4CD-69A0-3D97-E8648DD7EDDA}"/>
                      </a:ext>
                    </a:extLst>
                  </p:cNvPr>
                  <p:cNvSpPr/>
                  <p:nvPr/>
                </p:nvSpPr>
                <p:spPr>
                  <a:xfrm>
                    <a:off x="1648710" y="1939072"/>
                    <a:ext cx="25351" cy="34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78" extrusionOk="0">
                        <a:moveTo>
                          <a:pt x="489" y="0"/>
                        </a:moveTo>
                        <a:cubicBezTo>
                          <a:pt x="234" y="0"/>
                          <a:pt x="1" y="207"/>
                          <a:pt x="1" y="514"/>
                        </a:cubicBezTo>
                        <a:lnTo>
                          <a:pt x="1" y="5284"/>
                        </a:lnTo>
                        <a:cubicBezTo>
                          <a:pt x="1" y="5575"/>
                          <a:pt x="229" y="5777"/>
                          <a:pt x="482" y="5777"/>
                        </a:cubicBezTo>
                        <a:cubicBezTo>
                          <a:pt x="577" y="5777"/>
                          <a:pt x="676" y="5748"/>
                          <a:pt x="768" y="5684"/>
                        </a:cubicBezTo>
                        <a:lnTo>
                          <a:pt x="4037" y="3383"/>
                        </a:lnTo>
                        <a:cubicBezTo>
                          <a:pt x="4304" y="3183"/>
                          <a:pt x="4304" y="2782"/>
                          <a:pt x="4037" y="2582"/>
                        </a:cubicBezTo>
                        <a:lnTo>
                          <a:pt x="801" y="114"/>
                        </a:lnTo>
                        <a:cubicBezTo>
                          <a:pt x="704" y="36"/>
                          <a:pt x="595" y="0"/>
                          <a:pt x="4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596" name="Google Shape;7800;p72">
                    <a:extLst>
                      <a:ext uri="{FF2B5EF4-FFF2-40B4-BE49-F238E27FC236}">
                        <a16:creationId xmlns:a16="http://schemas.microsoft.com/office/drawing/2014/main" id="{42B0276E-593E-7502-BC2C-AC2E9B1D4B61}"/>
                      </a:ext>
                    </a:extLst>
                  </p:cNvPr>
                  <p:cNvSpPr/>
                  <p:nvPr/>
                </p:nvSpPr>
                <p:spPr>
                  <a:xfrm>
                    <a:off x="1648710" y="1700120"/>
                    <a:ext cx="25351" cy="33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57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3"/>
                        </a:lnTo>
                        <a:cubicBezTo>
                          <a:pt x="1" y="5554"/>
                          <a:pt x="229" y="5757"/>
                          <a:pt x="482" y="5757"/>
                        </a:cubicBezTo>
                        <a:cubicBezTo>
                          <a:pt x="577" y="5757"/>
                          <a:pt x="676" y="5728"/>
                          <a:pt x="768" y="5664"/>
                        </a:cubicBezTo>
                        <a:lnTo>
                          <a:pt x="4037" y="3395"/>
                        </a:lnTo>
                        <a:cubicBezTo>
                          <a:pt x="4304" y="3195"/>
                          <a:pt x="4304" y="2795"/>
                          <a:pt x="4037" y="2561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  <p:sp>
              <p:nvSpPr>
                <p:cNvPr id="588" name="Google Shape;7801;p72">
                  <a:extLst>
                    <a:ext uri="{FF2B5EF4-FFF2-40B4-BE49-F238E27FC236}">
                      <a16:creationId xmlns:a16="http://schemas.microsoft.com/office/drawing/2014/main" id="{630863BF-901C-87E7-0EC1-F582A683A813}"/>
                    </a:ext>
                  </a:extLst>
                </p:cNvPr>
                <p:cNvSpPr/>
                <p:nvPr/>
              </p:nvSpPr>
              <p:spPr>
                <a:xfrm>
                  <a:off x="1707626" y="191893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9E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589" name="Google Shape;7802;p72">
                  <a:extLst>
                    <a:ext uri="{FF2B5EF4-FFF2-40B4-BE49-F238E27FC236}">
                      <a16:creationId xmlns:a16="http://schemas.microsoft.com/office/drawing/2014/main" id="{4342E9AE-8327-6ACF-1EB4-8704D773EE39}"/>
                    </a:ext>
                  </a:extLst>
                </p:cNvPr>
                <p:cNvSpPr/>
                <p:nvPr/>
              </p:nvSpPr>
              <p:spPr>
                <a:xfrm>
                  <a:off x="1707626" y="168138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9E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</p:grpSp>
      </p:grpSp>
      <p:grpSp>
        <p:nvGrpSpPr>
          <p:cNvPr id="615" name="Google Shape;7803;p72">
            <a:extLst>
              <a:ext uri="{FF2B5EF4-FFF2-40B4-BE49-F238E27FC236}">
                <a16:creationId xmlns:a16="http://schemas.microsoft.com/office/drawing/2014/main" id="{73B5D5C2-303C-135A-8793-7A4CEA09B10E}"/>
              </a:ext>
            </a:extLst>
          </p:cNvPr>
          <p:cNvGrpSpPr/>
          <p:nvPr/>
        </p:nvGrpSpPr>
        <p:grpSpPr>
          <a:xfrm>
            <a:off x="13630679" y="4648535"/>
            <a:ext cx="3244538" cy="1104886"/>
            <a:chOff x="6894650" y="2574740"/>
            <a:chExt cx="1445100" cy="492111"/>
          </a:xfrm>
        </p:grpSpPr>
        <p:sp>
          <p:nvSpPr>
            <p:cNvPr id="616" name="Google Shape;7804;p72">
              <a:extLst>
                <a:ext uri="{FF2B5EF4-FFF2-40B4-BE49-F238E27FC236}">
                  <a16:creationId xmlns:a16="http://schemas.microsoft.com/office/drawing/2014/main" id="{1425715B-E82B-4BC1-3FE5-62A914292444}"/>
                </a:ext>
              </a:extLst>
            </p:cNvPr>
            <p:cNvSpPr/>
            <p:nvPr/>
          </p:nvSpPr>
          <p:spPr>
            <a:xfrm>
              <a:off x="7151862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17" name="Google Shape;7805;p72">
              <a:extLst>
                <a:ext uri="{FF2B5EF4-FFF2-40B4-BE49-F238E27FC236}">
                  <a16:creationId xmlns:a16="http://schemas.microsoft.com/office/drawing/2014/main" id="{9C05BDFD-AB64-8BEF-0F8A-9E4B735009C5}"/>
                </a:ext>
              </a:extLst>
            </p:cNvPr>
            <p:cNvSpPr/>
            <p:nvPr/>
          </p:nvSpPr>
          <p:spPr>
            <a:xfrm>
              <a:off x="7664213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18" name="Google Shape;7806;p72">
              <a:extLst>
                <a:ext uri="{FF2B5EF4-FFF2-40B4-BE49-F238E27FC236}">
                  <a16:creationId xmlns:a16="http://schemas.microsoft.com/office/drawing/2014/main" id="{2584E157-C56B-CE67-657C-819FB1E9F73B}"/>
                </a:ext>
              </a:extLst>
            </p:cNvPr>
            <p:cNvSpPr/>
            <p:nvPr/>
          </p:nvSpPr>
          <p:spPr>
            <a:xfrm>
              <a:off x="6895687" y="2575804"/>
              <a:ext cx="420489" cy="212471"/>
            </a:xfrm>
            <a:custGeom>
              <a:avLst/>
              <a:gdLst/>
              <a:ahLst/>
              <a:cxnLst/>
              <a:rect l="l" t="t" r="r" b="b"/>
              <a:pathLst>
                <a:path w="12652" h="6393" extrusionOk="0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19" name="Google Shape;7807;p72">
              <a:extLst>
                <a:ext uri="{FF2B5EF4-FFF2-40B4-BE49-F238E27FC236}">
                  <a16:creationId xmlns:a16="http://schemas.microsoft.com/office/drawing/2014/main" id="{9E9D8784-D74C-5122-8370-CCE937109764}"/>
                </a:ext>
              </a:extLst>
            </p:cNvPr>
            <p:cNvSpPr/>
            <p:nvPr/>
          </p:nvSpPr>
          <p:spPr>
            <a:xfrm>
              <a:off x="739953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20" name="Google Shape;7808;p72">
              <a:extLst>
                <a:ext uri="{FF2B5EF4-FFF2-40B4-BE49-F238E27FC236}">
                  <a16:creationId xmlns:a16="http://schemas.microsoft.com/office/drawing/2014/main" id="{6C57B6B7-6E1F-E55F-3CCF-442836E12B32}"/>
                </a:ext>
              </a:extLst>
            </p:cNvPr>
            <p:cNvSpPr/>
            <p:nvPr/>
          </p:nvSpPr>
          <p:spPr>
            <a:xfrm>
              <a:off x="791188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cxnSp>
          <p:nvCxnSpPr>
            <p:cNvPr id="621" name="Google Shape;7809;p72">
              <a:extLst>
                <a:ext uri="{FF2B5EF4-FFF2-40B4-BE49-F238E27FC236}">
                  <a16:creationId xmlns:a16="http://schemas.microsoft.com/office/drawing/2014/main" id="{BFD0D230-BAF1-A096-7EB2-8460CC9E939C}"/>
                </a:ext>
              </a:extLst>
            </p:cNvPr>
            <p:cNvCxnSpPr/>
            <p:nvPr/>
          </p:nvCxnSpPr>
          <p:spPr>
            <a:xfrm>
              <a:off x="6894650" y="2821921"/>
              <a:ext cx="1445100" cy="0"/>
            </a:xfrm>
            <a:prstGeom prst="straightConnector1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2" name="Google Shape;7810;p72">
            <a:extLst>
              <a:ext uri="{FF2B5EF4-FFF2-40B4-BE49-F238E27FC236}">
                <a16:creationId xmlns:a16="http://schemas.microsoft.com/office/drawing/2014/main" id="{45E16118-C0E1-68E3-F07E-53F17BFA86DA}"/>
              </a:ext>
            </a:extLst>
          </p:cNvPr>
          <p:cNvGrpSpPr/>
          <p:nvPr/>
        </p:nvGrpSpPr>
        <p:grpSpPr>
          <a:xfrm>
            <a:off x="13669764" y="7397045"/>
            <a:ext cx="3166412" cy="951410"/>
            <a:chOff x="6953919" y="3907920"/>
            <a:chExt cx="1377300" cy="475705"/>
          </a:xfrm>
        </p:grpSpPr>
        <p:cxnSp>
          <p:nvCxnSpPr>
            <p:cNvPr id="623" name="Google Shape;7811;p72">
              <a:extLst>
                <a:ext uri="{FF2B5EF4-FFF2-40B4-BE49-F238E27FC236}">
                  <a16:creationId xmlns:a16="http://schemas.microsoft.com/office/drawing/2014/main" id="{73FAFE72-997D-62EC-8E76-1F14C215B26C}"/>
                </a:ext>
              </a:extLst>
            </p:cNvPr>
            <p:cNvCxnSpPr/>
            <p:nvPr/>
          </p:nvCxnSpPr>
          <p:spPr>
            <a:xfrm rot="10800000">
              <a:off x="7118546" y="4100689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7812;p72">
              <a:extLst>
                <a:ext uri="{FF2B5EF4-FFF2-40B4-BE49-F238E27FC236}">
                  <a16:creationId xmlns:a16="http://schemas.microsoft.com/office/drawing/2014/main" id="{7B081A03-0406-320D-5E09-2654B49193FD}"/>
                </a:ext>
              </a:extLst>
            </p:cNvPr>
            <p:cNvCxnSpPr/>
            <p:nvPr/>
          </p:nvCxnSpPr>
          <p:spPr>
            <a:xfrm>
              <a:off x="7480500" y="4197025"/>
              <a:ext cx="0" cy="18660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Google Shape;7813;p72">
              <a:extLst>
                <a:ext uri="{FF2B5EF4-FFF2-40B4-BE49-F238E27FC236}">
                  <a16:creationId xmlns:a16="http://schemas.microsoft.com/office/drawing/2014/main" id="{1C64BD46-86EB-7777-0E25-86A1BA5BAD09}"/>
                </a:ext>
              </a:extLst>
            </p:cNvPr>
            <p:cNvCxnSpPr/>
            <p:nvPr/>
          </p:nvCxnSpPr>
          <p:spPr>
            <a:xfrm rot="10800000">
              <a:off x="7848574" y="3907920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7814;p72">
              <a:extLst>
                <a:ext uri="{FF2B5EF4-FFF2-40B4-BE49-F238E27FC236}">
                  <a16:creationId xmlns:a16="http://schemas.microsoft.com/office/drawing/2014/main" id="{C508A96D-148F-E7A9-8CA0-54EA898E4E09}"/>
                </a:ext>
              </a:extLst>
            </p:cNvPr>
            <p:cNvCxnSpPr/>
            <p:nvPr/>
          </p:nvCxnSpPr>
          <p:spPr>
            <a:xfrm>
              <a:off x="8218032" y="3997243"/>
              <a:ext cx="0" cy="19710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7815;p72">
              <a:extLst>
                <a:ext uri="{FF2B5EF4-FFF2-40B4-BE49-F238E27FC236}">
                  <a16:creationId xmlns:a16="http://schemas.microsoft.com/office/drawing/2014/main" id="{5A567FE5-FD7F-86C3-3778-6201E58F4CF8}"/>
                </a:ext>
              </a:extLst>
            </p:cNvPr>
            <p:cNvCxnSpPr/>
            <p:nvPr/>
          </p:nvCxnSpPr>
          <p:spPr>
            <a:xfrm flipH="1">
              <a:off x="6953919" y="3961822"/>
              <a:ext cx="1377300" cy="3768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8" name="Google Shape;7816;p72">
            <a:extLst>
              <a:ext uri="{FF2B5EF4-FFF2-40B4-BE49-F238E27FC236}">
                <a16:creationId xmlns:a16="http://schemas.microsoft.com/office/drawing/2014/main" id="{B2C120FC-7BA1-77C8-720D-F02404C699BC}"/>
              </a:ext>
            </a:extLst>
          </p:cNvPr>
          <p:cNvGrpSpPr/>
          <p:nvPr/>
        </p:nvGrpSpPr>
        <p:grpSpPr>
          <a:xfrm>
            <a:off x="4676940" y="4919337"/>
            <a:ext cx="1672572" cy="1649058"/>
            <a:chOff x="2389399" y="2595741"/>
            <a:chExt cx="812796" cy="801369"/>
          </a:xfrm>
        </p:grpSpPr>
        <p:grpSp>
          <p:nvGrpSpPr>
            <p:cNvPr id="629" name="Google Shape;7817;p72">
              <a:extLst>
                <a:ext uri="{FF2B5EF4-FFF2-40B4-BE49-F238E27FC236}">
                  <a16:creationId xmlns:a16="http://schemas.microsoft.com/office/drawing/2014/main" id="{9395B1E0-5ADE-755E-C91F-E6D52867A696}"/>
                </a:ext>
              </a:extLst>
            </p:cNvPr>
            <p:cNvGrpSpPr/>
            <p:nvPr/>
          </p:nvGrpSpPr>
          <p:grpSpPr>
            <a:xfrm>
              <a:off x="2492145" y="2881565"/>
              <a:ext cx="607300" cy="229751"/>
              <a:chOff x="2492145" y="2881565"/>
              <a:chExt cx="607300" cy="229751"/>
            </a:xfrm>
          </p:grpSpPr>
          <p:sp>
            <p:nvSpPr>
              <p:cNvPr id="680" name="Google Shape;7818;p72">
                <a:extLst>
                  <a:ext uri="{FF2B5EF4-FFF2-40B4-BE49-F238E27FC236}">
                    <a16:creationId xmlns:a16="http://schemas.microsoft.com/office/drawing/2014/main" id="{E6C3A667-EA01-5510-FDDA-8673A17A90E5}"/>
                  </a:ext>
                </a:extLst>
              </p:cNvPr>
              <p:cNvSpPr/>
              <p:nvPr/>
            </p:nvSpPr>
            <p:spPr>
              <a:xfrm>
                <a:off x="2530550" y="2913581"/>
                <a:ext cx="530589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16549" h="36397" extrusionOk="0">
                    <a:moveTo>
                      <a:pt x="18199" y="1"/>
                    </a:moveTo>
                    <a:cubicBezTo>
                      <a:pt x="8148" y="1"/>
                      <a:pt x="1" y="8148"/>
                      <a:pt x="1" y="18198"/>
                    </a:cubicBezTo>
                    <a:cubicBezTo>
                      <a:pt x="1" y="28249"/>
                      <a:pt x="8148" y="36396"/>
                      <a:pt x="18199" y="36396"/>
                    </a:cubicBezTo>
                    <a:lnTo>
                      <a:pt x="98350" y="36396"/>
                    </a:lnTo>
                    <a:cubicBezTo>
                      <a:pt x="108401" y="36396"/>
                      <a:pt x="116548" y="28249"/>
                      <a:pt x="116548" y="18198"/>
                    </a:cubicBezTo>
                    <a:cubicBezTo>
                      <a:pt x="116548" y="8148"/>
                      <a:pt x="108401" y="1"/>
                      <a:pt x="983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81" name="Google Shape;7819;p72">
                <a:extLst>
                  <a:ext uri="{FF2B5EF4-FFF2-40B4-BE49-F238E27FC236}">
                    <a16:creationId xmlns:a16="http://schemas.microsoft.com/office/drawing/2014/main" id="{8D202BFB-28AB-A850-CC02-2AF9F15050F6}"/>
                  </a:ext>
                </a:extLst>
              </p:cNvPr>
              <p:cNvSpPr/>
              <p:nvPr/>
            </p:nvSpPr>
            <p:spPr>
              <a:xfrm>
                <a:off x="2886492" y="2881565"/>
                <a:ext cx="212952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7" h="50467" extrusionOk="0">
                    <a:moveTo>
                      <a:pt x="1" y="1"/>
                    </a:moveTo>
                    <a:lnTo>
                      <a:pt x="1" y="1458"/>
                    </a:lnTo>
                    <a:lnTo>
                      <a:pt x="21544" y="1458"/>
                    </a:lnTo>
                    <a:cubicBezTo>
                      <a:pt x="34653" y="1458"/>
                      <a:pt x="45320" y="12123"/>
                      <a:pt x="45320" y="25233"/>
                    </a:cubicBezTo>
                    <a:cubicBezTo>
                      <a:pt x="45320" y="38344"/>
                      <a:pt x="34653" y="49009"/>
                      <a:pt x="21544" y="49009"/>
                    </a:cubicBezTo>
                    <a:lnTo>
                      <a:pt x="1" y="49009"/>
                    </a:lnTo>
                    <a:lnTo>
                      <a:pt x="1" y="50466"/>
                    </a:lnTo>
                    <a:lnTo>
                      <a:pt x="21544" y="50466"/>
                    </a:lnTo>
                    <a:cubicBezTo>
                      <a:pt x="35457" y="50466"/>
                      <a:pt x="46776" y="39146"/>
                      <a:pt x="46776" y="25233"/>
                    </a:cubicBezTo>
                    <a:cubicBezTo>
                      <a:pt x="46776" y="11322"/>
                      <a:pt x="35457" y="1"/>
                      <a:pt x="21544" y="1"/>
                    </a:cubicBezTo>
                    <a:close/>
                  </a:path>
                </a:pathLst>
              </a:custGeom>
              <a:solidFill>
                <a:srgbClr val="96979B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82" name="Google Shape;7820;p72">
                <a:extLst>
                  <a:ext uri="{FF2B5EF4-FFF2-40B4-BE49-F238E27FC236}">
                    <a16:creationId xmlns:a16="http://schemas.microsoft.com/office/drawing/2014/main" id="{56A87879-10F9-582C-FC10-609EA98DB7B6}"/>
                  </a:ext>
                </a:extLst>
              </p:cNvPr>
              <p:cNvSpPr/>
              <p:nvPr/>
            </p:nvSpPr>
            <p:spPr>
              <a:xfrm>
                <a:off x="2492145" y="2881565"/>
                <a:ext cx="212934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3" h="50467" extrusionOk="0">
                    <a:moveTo>
                      <a:pt x="25232" y="1"/>
                    </a:moveTo>
                    <a:cubicBezTo>
                      <a:pt x="11319" y="1"/>
                      <a:pt x="0" y="11322"/>
                      <a:pt x="0" y="25233"/>
                    </a:cubicBezTo>
                    <a:cubicBezTo>
                      <a:pt x="0" y="39146"/>
                      <a:pt x="11319" y="50466"/>
                      <a:pt x="25232" y="50466"/>
                    </a:cubicBezTo>
                    <a:lnTo>
                      <a:pt x="46773" y="50466"/>
                    </a:lnTo>
                    <a:lnTo>
                      <a:pt x="46773" y="49007"/>
                    </a:lnTo>
                    <a:lnTo>
                      <a:pt x="25232" y="49007"/>
                    </a:lnTo>
                    <a:cubicBezTo>
                      <a:pt x="12124" y="49007"/>
                      <a:pt x="1456" y="38344"/>
                      <a:pt x="1456" y="25233"/>
                    </a:cubicBezTo>
                    <a:cubicBezTo>
                      <a:pt x="1456" y="12123"/>
                      <a:pt x="12124" y="1457"/>
                      <a:pt x="25232" y="1457"/>
                    </a:cubicBezTo>
                    <a:lnTo>
                      <a:pt x="46773" y="1457"/>
                    </a:lnTo>
                    <a:lnTo>
                      <a:pt x="46773" y="1"/>
                    </a:lnTo>
                    <a:close/>
                  </a:path>
                </a:pathLst>
              </a:custGeom>
              <a:solidFill>
                <a:srgbClr val="96979B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630" name="Google Shape;7821;p72">
              <a:extLst>
                <a:ext uri="{FF2B5EF4-FFF2-40B4-BE49-F238E27FC236}">
                  <a16:creationId xmlns:a16="http://schemas.microsoft.com/office/drawing/2014/main" id="{57257110-8C87-4152-7FD2-533F95D91BB7}"/>
                </a:ext>
              </a:extLst>
            </p:cNvPr>
            <p:cNvGrpSpPr/>
            <p:nvPr/>
          </p:nvGrpSpPr>
          <p:grpSpPr>
            <a:xfrm>
              <a:off x="2389399" y="2595741"/>
              <a:ext cx="812796" cy="296825"/>
              <a:chOff x="2389399" y="2595741"/>
              <a:chExt cx="812796" cy="296825"/>
            </a:xfrm>
          </p:grpSpPr>
          <p:grpSp>
            <p:nvGrpSpPr>
              <p:cNvPr id="656" name="Google Shape;7822;p72">
                <a:extLst>
                  <a:ext uri="{FF2B5EF4-FFF2-40B4-BE49-F238E27FC236}">
                    <a16:creationId xmlns:a16="http://schemas.microsoft.com/office/drawing/2014/main" id="{136D1A4B-3B0A-F2C7-2C0F-DE545FBEFA8C}"/>
                  </a:ext>
                </a:extLst>
              </p:cNvPr>
              <p:cNvGrpSpPr/>
              <p:nvPr/>
            </p:nvGrpSpPr>
            <p:grpSpPr>
              <a:xfrm>
                <a:off x="2389399" y="2595741"/>
                <a:ext cx="363638" cy="296825"/>
                <a:chOff x="2389399" y="2595741"/>
                <a:chExt cx="363638" cy="296825"/>
              </a:xfrm>
            </p:grpSpPr>
            <p:grpSp>
              <p:nvGrpSpPr>
                <p:cNvPr id="673" name="Google Shape;7823;p72">
                  <a:extLst>
                    <a:ext uri="{FF2B5EF4-FFF2-40B4-BE49-F238E27FC236}">
                      <a16:creationId xmlns:a16="http://schemas.microsoft.com/office/drawing/2014/main" id="{00471B96-C62A-B22D-394F-86BC9B63DE57}"/>
                    </a:ext>
                  </a:extLst>
                </p:cNvPr>
                <p:cNvGrpSpPr/>
                <p:nvPr/>
              </p:nvGrpSpPr>
              <p:grpSpPr>
                <a:xfrm>
                  <a:off x="2493852" y="2794333"/>
                  <a:ext cx="259185" cy="98232"/>
                  <a:chOff x="2493852" y="2794333"/>
                  <a:chExt cx="259185" cy="98232"/>
                </a:xfrm>
              </p:grpSpPr>
              <p:sp>
                <p:nvSpPr>
                  <p:cNvPr id="677" name="Google Shape;7824;p72">
                    <a:extLst>
                      <a:ext uri="{FF2B5EF4-FFF2-40B4-BE49-F238E27FC236}">
                        <a16:creationId xmlns:a16="http://schemas.microsoft.com/office/drawing/2014/main" id="{080572F9-B233-4838-177C-451BB745E942}"/>
                      </a:ext>
                    </a:extLst>
                  </p:cNvPr>
                  <p:cNvSpPr/>
                  <p:nvPr/>
                </p:nvSpPr>
                <p:spPr>
                  <a:xfrm>
                    <a:off x="2500419" y="2800896"/>
                    <a:ext cx="246135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6" h="18698" extrusionOk="0">
                        <a:moveTo>
                          <a:pt x="243" y="1"/>
                        </a:moveTo>
                        <a:cubicBezTo>
                          <a:pt x="108" y="1"/>
                          <a:pt x="1" y="108"/>
                          <a:pt x="1" y="243"/>
                        </a:cubicBezTo>
                        <a:cubicBezTo>
                          <a:pt x="1" y="4216"/>
                          <a:pt x="3233" y="7447"/>
                          <a:pt x="7204" y="7447"/>
                        </a:cubicBezTo>
                        <a:lnTo>
                          <a:pt x="47616" y="7447"/>
                        </a:lnTo>
                        <a:cubicBezTo>
                          <a:pt x="50905" y="7447"/>
                          <a:pt x="53581" y="10122"/>
                          <a:pt x="53581" y="13412"/>
                        </a:cubicBezTo>
                        <a:lnTo>
                          <a:pt x="53581" y="18455"/>
                        </a:lnTo>
                        <a:cubicBezTo>
                          <a:pt x="53581" y="18590"/>
                          <a:pt x="53688" y="18697"/>
                          <a:pt x="53823" y="18697"/>
                        </a:cubicBezTo>
                        <a:cubicBezTo>
                          <a:pt x="53957" y="18697"/>
                          <a:pt x="54065" y="18590"/>
                          <a:pt x="54062" y="18455"/>
                        </a:cubicBezTo>
                        <a:lnTo>
                          <a:pt x="54062" y="13412"/>
                        </a:lnTo>
                        <a:cubicBezTo>
                          <a:pt x="54062" y="9854"/>
                          <a:pt x="51169" y="6961"/>
                          <a:pt x="47611" y="6961"/>
                        </a:cubicBezTo>
                        <a:lnTo>
                          <a:pt x="7203" y="6961"/>
                        </a:lnTo>
                        <a:cubicBezTo>
                          <a:pt x="3498" y="6961"/>
                          <a:pt x="485" y="3946"/>
                          <a:pt x="485" y="243"/>
                        </a:cubicBezTo>
                        <a:cubicBezTo>
                          <a:pt x="485" y="108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678" name="Google Shape;7825;p72">
                    <a:extLst>
                      <a:ext uri="{FF2B5EF4-FFF2-40B4-BE49-F238E27FC236}">
                        <a16:creationId xmlns:a16="http://schemas.microsoft.com/office/drawing/2014/main" id="{BACA6C18-0E76-FF18-7B5F-DD8DD71C4B81}"/>
                      </a:ext>
                    </a:extLst>
                  </p:cNvPr>
                  <p:cNvSpPr/>
                  <p:nvPr/>
                </p:nvSpPr>
                <p:spPr>
                  <a:xfrm>
                    <a:off x="2493852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4" y="2617"/>
                          <a:pt x="3374" y="1687"/>
                        </a:cubicBezTo>
                        <a:cubicBezTo>
                          <a:pt x="3374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679" name="Google Shape;7826;p72">
                    <a:extLst>
                      <a:ext uri="{FF2B5EF4-FFF2-40B4-BE49-F238E27FC236}">
                        <a16:creationId xmlns:a16="http://schemas.microsoft.com/office/drawing/2014/main" id="{2B46EA52-5C28-8A4B-439B-C851CA0CDFC8}"/>
                      </a:ext>
                    </a:extLst>
                  </p:cNvPr>
                  <p:cNvSpPr/>
                  <p:nvPr/>
                </p:nvSpPr>
                <p:spPr>
                  <a:xfrm>
                    <a:off x="2737686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  <p:grpSp>
              <p:nvGrpSpPr>
                <p:cNvPr id="674" name="Google Shape;7827;p72">
                  <a:extLst>
                    <a:ext uri="{FF2B5EF4-FFF2-40B4-BE49-F238E27FC236}">
                      <a16:creationId xmlns:a16="http://schemas.microsoft.com/office/drawing/2014/main" id="{2CBE712B-709A-FD59-1621-9C15EC1E359D}"/>
                    </a:ext>
                  </a:extLst>
                </p:cNvPr>
                <p:cNvGrpSpPr/>
                <p:nvPr/>
              </p:nvGrpSpPr>
              <p:grpSpPr>
                <a:xfrm>
                  <a:off x="2389399" y="2595741"/>
                  <a:ext cx="224343" cy="182054"/>
                  <a:chOff x="2389399" y="2595741"/>
                  <a:chExt cx="224343" cy="182054"/>
                </a:xfrm>
              </p:grpSpPr>
              <p:sp>
                <p:nvSpPr>
                  <p:cNvPr id="675" name="Google Shape;7828;p72">
                    <a:extLst>
                      <a:ext uri="{FF2B5EF4-FFF2-40B4-BE49-F238E27FC236}">
                        <a16:creationId xmlns:a16="http://schemas.microsoft.com/office/drawing/2014/main" id="{A12E27BC-427A-0158-5F74-96849135F4F5}"/>
                      </a:ext>
                    </a:extLst>
                  </p:cNvPr>
                  <p:cNvSpPr/>
                  <p:nvPr/>
                </p:nvSpPr>
                <p:spPr>
                  <a:xfrm>
                    <a:off x="2389399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7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7" y="39989"/>
                        </a:cubicBezTo>
                        <a:lnTo>
                          <a:pt x="41282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80"/>
                          <a:pt x="45697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657E9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676" name="Google Shape;7829;p72">
                    <a:extLst>
                      <a:ext uri="{FF2B5EF4-FFF2-40B4-BE49-F238E27FC236}">
                        <a16:creationId xmlns:a16="http://schemas.microsoft.com/office/drawing/2014/main" id="{0376079E-25A0-0344-0DF6-AF3EC19A85C8}"/>
                      </a:ext>
                    </a:extLst>
                  </p:cNvPr>
                  <p:cNvSpPr/>
                  <p:nvPr/>
                </p:nvSpPr>
                <p:spPr>
                  <a:xfrm>
                    <a:off x="2430284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</p:grpSp>
          <p:grpSp>
            <p:nvGrpSpPr>
              <p:cNvPr id="657" name="Google Shape;7830;p72">
                <a:extLst>
                  <a:ext uri="{FF2B5EF4-FFF2-40B4-BE49-F238E27FC236}">
                    <a16:creationId xmlns:a16="http://schemas.microsoft.com/office/drawing/2014/main" id="{655EAAE5-1674-B279-840D-03969F8BA0E0}"/>
                  </a:ext>
                </a:extLst>
              </p:cNvPr>
              <p:cNvGrpSpPr/>
              <p:nvPr/>
            </p:nvGrpSpPr>
            <p:grpSpPr>
              <a:xfrm>
                <a:off x="2683630" y="2595741"/>
                <a:ext cx="224334" cy="296825"/>
                <a:chOff x="2683630" y="2595741"/>
                <a:chExt cx="224334" cy="296825"/>
              </a:xfrm>
            </p:grpSpPr>
            <p:grpSp>
              <p:nvGrpSpPr>
                <p:cNvPr id="666" name="Google Shape;7831;p72">
                  <a:extLst>
                    <a:ext uri="{FF2B5EF4-FFF2-40B4-BE49-F238E27FC236}">
                      <a16:creationId xmlns:a16="http://schemas.microsoft.com/office/drawing/2014/main" id="{51AE9245-0706-E097-CF49-59C451680784}"/>
                    </a:ext>
                  </a:extLst>
                </p:cNvPr>
                <p:cNvGrpSpPr/>
                <p:nvPr/>
              </p:nvGrpSpPr>
              <p:grpSpPr>
                <a:xfrm>
                  <a:off x="2788083" y="2794333"/>
                  <a:ext cx="15356" cy="98232"/>
                  <a:chOff x="2788083" y="2794333"/>
                  <a:chExt cx="15356" cy="98232"/>
                </a:xfrm>
              </p:grpSpPr>
              <p:sp>
                <p:nvSpPr>
                  <p:cNvPr id="670" name="Google Shape;7832;p72">
                    <a:extLst>
                      <a:ext uri="{FF2B5EF4-FFF2-40B4-BE49-F238E27FC236}">
                        <a16:creationId xmlns:a16="http://schemas.microsoft.com/office/drawing/2014/main" id="{65F5EDCE-28D6-5299-80B8-6B7519E0B624}"/>
                      </a:ext>
                    </a:extLst>
                  </p:cNvPr>
                  <p:cNvSpPr/>
                  <p:nvPr/>
                </p:nvSpPr>
                <p:spPr>
                  <a:xfrm>
                    <a:off x="2794655" y="2800905"/>
                    <a:ext cx="2213" cy="85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6" extrusionOk="0">
                        <a:moveTo>
                          <a:pt x="243" y="0"/>
                        </a:moveTo>
                        <a:cubicBezTo>
                          <a:pt x="108" y="0"/>
                          <a:pt x="1" y="109"/>
                          <a:pt x="1" y="243"/>
                        </a:cubicBezTo>
                        <a:lnTo>
                          <a:pt x="1" y="18453"/>
                        </a:lnTo>
                        <a:cubicBezTo>
                          <a:pt x="1" y="18588"/>
                          <a:pt x="108" y="18695"/>
                          <a:pt x="243" y="18695"/>
                        </a:cubicBezTo>
                        <a:cubicBezTo>
                          <a:pt x="377" y="18695"/>
                          <a:pt x="485" y="18588"/>
                          <a:pt x="485" y="18453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0"/>
                          <a:pt x="243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671" name="Google Shape;7833;p72">
                    <a:extLst>
                      <a:ext uri="{FF2B5EF4-FFF2-40B4-BE49-F238E27FC236}">
                        <a16:creationId xmlns:a16="http://schemas.microsoft.com/office/drawing/2014/main" id="{EB13FF5F-83F4-4D63-0A35-DCAC24D4C68E}"/>
                      </a:ext>
                    </a:extLst>
                  </p:cNvPr>
                  <p:cNvSpPr/>
                  <p:nvPr/>
                </p:nvSpPr>
                <p:spPr>
                  <a:xfrm>
                    <a:off x="2788083" y="2794333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7"/>
                          <a:pt x="3372" y="1687"/>
                        </a:cubicBezTo>
                        <a:cubicBezTo>
                          <a:pt x="3372" y="754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672" name="Google Shape;7834;p72">
                    <a:extLst>
                      <a:ext uri="{FF2B5EF4-FFF2-40B4-BE49-F238E27FC236}">
                        <a16:creationId xmlns:a16="http://schemas.microsoft.com/office/drawing/2014/main" id="{43BF40E1-96E5-2B17-9988-51833AC674AB}"/>
                      </a:ext>
                    </a:extLst>
                  </p:cNvPr>
                  <p:cNvSpPr/>
                  <p:nvPr/>
                </p:nvSpPr>
                <p:spPr>
                  <a:xfrm>
                    <a:off x="2788083" y="2877210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  <p:grpSp>
              <p:nvGrpSpPr>
                <p:cNvPr id="667" name="Google Shape;7835;p72">
                  <a:extLst>
                    <a:ext uri="{FF2B5EF4-FFF2-40B4-BE49-F238E27FC236}">
                      <a16:creationId xmlns:a16="http://schemas.microsoft.com/office/drawing/2014/main" id="{E8C37168-CA96-3069-2573-B4D5D4E95ACC}"/>
                    </a:ext>
                  </a:extLst>
                </p:cNvPr>
                <p:cNvGrpSpPr/>
                <p:nvPr/>
              </p:nvGrpSpPr>
              <p:grpSpPr>
                <a:xfrm>
                  <a:off x="2683630" y="2595741"/>
                  <a:ext cx="224334" cy="182054"/>
                  <a:chOff x="2683630" y="2595741"/>
                  <a:chExt cx="224334" cy="182054"/>
                </a:xfrm>
              </p:grpSpPr>
              <p:sp>
                <p:nvSpPr>
                  <p:cNvPr id="668" name="Google Shape;7836;p72">
                    <a:extLst>
                      <a:ext uri="{FF2B5EF4-FFF2-40B4-BE49-F238E27FC236}">
                        <a16:creationId xmlns:a16="http://schemas.microsoft.com/office/drawing/2014/main" id="{5B250737-40C1-FA20-3FBF-4C4B3973ABDC}"/>
                      </a:ext>
                    </a:extLst>
                  </p:cNvPr>
                  <p:cNvSpPr/>
                  <p:nvPr/>
                </p:nvSpPr>
                <p:spPr>
                  <a:xfrm>
                    <a:off x="2683630" y="2595741"/>
                    <a:ext cx="224334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90" extrusionOk="0">
                        <a:moveTo>
                          <a:pt x="7996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6" y="39989"/>
                        </a:cubicBezTo>
                        <a:lnTo>
                          <a:pt x="41280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80"/>
                          <a:pt x="45697" y="1"/>
                          <a:pt x="41280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657E9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669" name="Google Shape;7837;p72">
                    <a:extLst>
                      <a:ext uri="{FF2B5EF4-FFF2-40B4-BE49-F238E27FC236}">
                        <a16:creationId xmlns:a16="http://schemas.microsoft.com/office/drawing/2014/main" id="{7618D1D4-FC9A-347A-B6E0-01514637385E}"/>
                      </a:ext>
                    </a:extLst>
                  </p:cNvPr>
                  <p:cNvSpPr/>
                  <p:nvPr/>
                </p:nvSpPr>
                <p:spPr>
                  <a:xfrm>
                    <a:off x="2724889" y="2686181"/>
                    <a:ext cx="140322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3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1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</p:grpSp>
          <p:grpSp>
            <p:nvGrpSpPr>
              <p:cNvPr id="658" name="Google Shape;7838;p72">
                <a:extLst>
                  <a:ext uri="{FF2B5EF4-FFF2-40B4-BE49-F238E27FC236}">
                    <a16:creationId xmlns:a16="http://schemas.microsoft.com/office/drawing/2014/main" id="{99390381-77F2-0CDD-F651-E5A1BF5B0603}"/>
                  </a:ext>
                </a:extLst>
              </p:cNvPr>
              <p:cNvGrpSpPr/>
              <p:nvPr/>
            </p:nvGrpSpPr>
            <p:grpSpPr>
              <a:xfrm>
                <a:off x="2838475" y="2595741"/>
                <a:ext cx="363719" cy="296825"/>
                <a:chOff x="2838475" y="2595741"/>
                <a:chExt cx="363719" cy="296825"/>
              </a:xfrm>
            </p:grpSpPr>
            <p:grpSp>
              <p:nvGrpSpPr>
                <p:cNvPr id="659" name="Google Shape;7839;p72">
                  <a:extLst>
                    <a:ext uri="{FF2B5EF4-FFF2-40B4-BE49-F238E27FC236}">
                      <a16:creationId xmlns:a16="http://schemas.microsoft.com/office/drawing/2014/main" id="{625D770F-94E2-9D24-4194-73F9F523901D}"/>
                    </a:ext>
                  </a:extLst>
                </p:cNvPr>
                <p:cNvGrpSpPr/>
                <p:nvPr/>
              </p:nvGrpSpPr>
              <p:grpSpPr>
                <a:xfrm>
                  <a:off x="2838475" y="2794333"/>
                  <a:ext cx="259185" cy="98232"/>
                  <a:chOff x="2838475" y="2794333"/>
                  <a:chExt cx="259185" cy="98232"/>
                </a:xfrm>
              </p:grpSpPr>
              <p:sp>
                <p:nvSpPr>
                  <p:cNvPr id="663" name="Google Shape;7840;p72">
                    <a:extLst>
                      <a:ext uri="{FF2B5EF4-FFF2-40B4-BE49-F238E27FC236}">
                        <a16:creationId xmlns:a16="http://schemas.microsoft.com/office/drawing/2014/main" id="{8323C4DB-FB9F-F626-CB92-74AA75628BE1}"/>
                      </a:ext>
                    </a:extLst>
                  </p:cNvPr>
                  <p:cNvSpPr/>
                  <p:nvPr/>
                </p:nvSpPr>
                <p:spPr>
                  <a:xfrm>
                    <a:off x="2845042" y="2800896"/>
                    <a:ext cx="246122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3" h="18698" extrusionOk="0">
                        <a:moveTo>
                          <a:pt x="53821" y="1"/>
                        </a:moveTo>
                        <a:cubicBezTo>
                          <a:pt x="53687" y="1"/>
                          <a:pt x="53579" y="108"/>
                          <a:pt x="53579" y="243"/>
                        </a:cubicBezTo>
                        <a:cubicBezTo>
                          <a:pt x="53579" y="3946"/>
                          <a:pt x="50564" y="6961"/>
                          <a:pt x="46861" y="6961"/>
                        </a:cubicBezTo>
                        <a:lnTo>
                          <a:pt x="6451" y="6961"/>
                        </a:lnTo>
                        <a:cubicBezTo>
                          <a:pt x="2895" y="6961"/>
                          <a:pt x="0" y="9857"/>
                          <a:pt x="0" y="13412"/>
                        </a:cubicBezTo>
                        <a:lnTo>
                          <a:pt x="0" y="18455"/>
                        </a:lnTo>
                        <a:cubicBezTo>
                          <a:pt x="0" y="18590"/>
                          <a:pt x="109" y="18697"/>
                          <a:pt x="242" y="18697"/>
                        </a:cubicBezTo>
                        <a:cubicBezTo>
                          <a:pt x="379" y="18697"/>
                          <a:pt x="487" y="18590"/>
                          <a:pt x="486" y="18455"/>
                        </a:cubicBezTo>
                        <a:lnTo>
                          <a:pt x="486" y="13412"/>
                        </a:lnTo>
                        <a:cubicBezTo>
                          <a:pt x="486" y="10122"/>
                          <a:pt x="3162" y="7447"/>
                          <a:pt x="6451" y="7447"/>
                        </a:cubicBezTo>
                        <a:lnTo>
                          <a:pt x="46858" y="7447"/>
                        </a:lnTo>
                        <a:cubicBezTo>
                          <a:pt x="50831" y="7447"/>
                          <a:pt x="54063" y="4215"/>
                          <a:pt x="54063" y="243"/>
                        </a:cubicBezTo>
                        <a:cubicBezTo>
                          <a:pt x="54063" y="108"/>
                          <a:pt x="53954" y="1"/>
                          <a:pt x="53821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664" name="Google Shape;7841;p72">
                    <a:extLst>
                      <a:ext uri="{FF2B5EF4-FFF2-40B4-BE49-F238E27FC236}">
                        <a16:creationId xmlns:a16="http://schemas.microsoft.com/office/drawing/2014/main" id="{43222659-0F5D-D2AE-7FE3-00109E6E5F21}"/>
                      </a:ext>
                    </a:extLst>
                  </p:cNvPr>
                  <p:cNvSpPr/>
                  <p:nvPr/>
                </p:nvSpPr>
                <p:spPr>
                  <a:xfrm>
                    <a:off x="3082301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0" y="754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3" y="2617"/>
                          <a:pt x="3373" y="1687"/>
                        </a:cubicBezTo>
                        <a:cubicBezTo>
                          <a:pt x="3373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665" name="Google Shape;7842;p72">
                    <a:extLst>
                      <a:ext uri="{FF2B5EF4-FFF2-40B4-BE49-F238E27FC236}">
                        <a16:creationId xmlns:a16="http://schemas.microsoft.com/office/drawing/2014/main" id="{6D7E6CF8-65EA-3B36-A068-48E6BC689833}"/>
                      </a:ext>
                    </a:extLst>
                  </p:cNvPr>
                  <p:cNvSpPr/>
                  <p:nvPr/>
                </p:nvSpPr>
                <p:spPr>
                  <a:xfrm>
                    <a:off x="2838475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  <p:grpSp>
              <p:nvGrpSpPr>
                <p:cNvPr id="660" name="Google Shape;7843;p72">
                  <a:extLst>
                    <a:ext uri="{FF2B5EF4-FFF2-40B4-BE49-F238E27FC236}">
                      <a16:creationId xmlns:a16="http://schemas.microsoft.com/office/drawing/2014/main" id="{7DB2627D-0E18-9FB4-9BA6-B26295158520}"/>
                    </a:ext>
                  </a:extLst>
                </p:cNvPr>
                <p:cNvGrpSpPr/>
                <p:nvPr/>
              </p:nvGrpSpPr>
              <p:grpSpPr>
                <a:xfrm>
                  <a:off x="2977852" y="2595741"/>
                  <a:ext cx="224343" cy="182054"/>
                  <a:chOff x="2977852" y="2595741"/>
                  <a:chExt cx="224343" cy="182054"/>
                </a:xfrm>
              </p:grpSpPr>
              <p:sp>
                <p:nvSpPr>
                  <p:cNvPr id="661" name="Google Shape;7844;p72">
                    <a:extLst>
                      <a:ext uri="{FF2B5EF4-FFF2-40B4-BE49-F238E27FC236}">
                        <a16:creationId xmlns:a16="http://schemas.microsoft.com/office/drawing/2014/main" id="{4E618CA5-4387-D571-D9B3-E94775401C85}"/>
                      </a:ext>
                    </a:extLst>
                  </p:cNvPr>
                  <p:cNvSpPr/>
                  <p:nvPr/>
                </p:nvSpPr>
                <p:spPr>
                  <a:xfrm>
                    <a:off x="2977852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5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5" y="39989"/>
                        </a:cubicBezTo>
                        <a:lnTo>
                          <a:pt x="41282" y="39989"/>
                        </a:lnTo>
                        <a:cubicBezTo>
                          <a:pt x="45698" y="39989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80"/>
                          <a:pt x="45698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657E9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662" name="Google Shape;7845;p72">
                    <a:extLst>
                      <a:ext uri="{FF2B5EF4-FFF2-40B4-BE49-F238E27FC236}">
                        <a16:creationId xmlns:a16="http://schemas.microsoft.com/office/drawing/2014/main" id="{35E148F5-2C8F-E582-4C7D-F131F1E962FD}"/>
                      </a:ext>
                    </a:extLst>
                  </p:cNvPr>
                  <p:cNvSpPr/>
                  <p:nvPr/>
                </p:nvSpPr>
                <p:spPr>
                  <a:xfrm>
                    <a:off x="3020572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</p:grpSp>
        </p:grpSp>
        <p:grpSp>
          <p:nvGrpSpPr>
            <p:cNvPr id="631" name="Google Shape;7846;p72">
              <a:extLst>
                <a:ext uri="{FF2B5EF4-FFF2-40B4-BE49-F238E27FC236}">
                  <a16:creationId xmlns:a16="http://schemas.microsoft.com/office/drawing/2014/main" id="{F3333ABF-A79B-9BD6-5310-40D9B428A76D}"/>
                </a:ext>
              </a:extLst>
            </p:cNvPr>
            <p:cNvGrpSpPr/>
            <p:nvPr/>
          </p:nvGrpSpPr>
          <p:grpSpPr>
            <a:xfrm>
              <a:off x="2389399" y="3100241"/>
              <a:ext cx="812796" cy="296869"/>
              <a:chOff x="2389399" y="3100241"/>
              <a:chExt cx="812796" cy="296869"/>
            </a:xfrm>
          </p:grpSpPr>
          <p:grpSp>
            <p:nvGrpSpPr>
              <p:cNvPr id="632" name="Google Shape;7847;p72">
                <a:extLst>
                  <a:ext uri="{FF2B5EF4-FFF2-40B4-BE49-F238E27FC236}">
                    <a16:creationId xmlns:a16="http://schemas.microsoft.com/office/drawing/2014/main" id="{7C5146C1-9A3C-08E1-6E9F-056FEC119B92}"/>
                  </a:ext>
                </a:extLst>
              </p:cNvPr>
              <p:cNvGrpSpPr/>
              <p:nvPr/>
            </p:nvGrpSpPr>
            <p:grpSpPr>
              <a:xfrm>
                <a:off x="2683630" y="3100241"/>
                <a:ext cx="224334" cy="296869"/>
                <a:chOff x="2683630" y="3100241"/>
                <a:chExt cx="224334" cy="296869"/>
              </a:xfrm>
            </p:grpSpPr>
            <p:grpSp>
              <p:nvGrpSpPr>
                <p:cNvPr id="649" name="Google Shape;7848;p72">
                  <a:extLst>
                    <a:ext uri="{FF2B5EF4-FFF2-40B4-BE49-F238E27FC236}">
                      <a16:creationId xmlns:a16="http://schemas.microsoft.com/office/drawing/2014/main" id="{B0D59BB6-61FB-3CB1-5D98-7FCCAD6AB376}"/>
                    </a:ext>
                  </a:extLst>
                </p:cNvPr>
                <p:cNvGrpSpPr/>
                <p:nvPr/>
              </p:nvGrpSpPr>
              <p:grpSpPr>
                <a:xfrm>
                  <a:off x="2788083" y="3100241"/>
                  <a:ext cx="15356" cy="98237"/>
                  <a:chOff x="2788083" y="3100241"/>
                  <a:chExt cx="15356" cy="98237"/>
                </a:xfrm>
              </p:grpSpPr>
              <p:sp>
                <p:nvSpPr>
                  <p:cNvPr id="653" name="Google Shape;7849;p72">
                    <a:extLst>
                      <a:ext uri="{FF2B5EF4-FFF2-40B4-BE49-F238E27FC236}">
                        <a16:creationId xmlns:a16="http://schemas.microsoft.com/office/drawing/2014/main" id="{7CF78728-F841-7ED0-0FDE-70EFCA82BB0C}"/>
                      </a:ext>
                    </a:extLst>
                  </p:cNvPr>
                  <p:cNvSpPr/>
                  <p:nvPr/>
                </p:nvSpPr>
                <p:spPr>
                  <a:xfrm>
                    <a:off x="2794655" y="3106808"/>
                    <a:ext cx="2213" cy="85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7" extrusionOk="0">
                        <a:moveTo>
                          <a:pt x="243" y="1"/>
                        </a:moveTo>
                        <a:cubicBezTo>
                          <a:pt x="108" y="1"/>
                          <a:pt x="1" y="109"/>
                          <a:pt x="1" y="243"/>
                        </a:cubicBezTo>
                        <a:lnTo>
                          <a:pt x="1" y="18455"/>
                        </a:lnTo>
                        <a:cubicBezTo>
                          <a:pt x="1" y="18588"/>
                          <a:pt x="108" y="18697"/>
                          <a:pt x="243" y="18697"/>
                        </a:cubicBezTo>
                        <a:cubicBezTo>
                          <a:pt x="377" y="18697"/>
                          <a:pt x="485" y="18588"/>
                          <a:pt x="485" y="18455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654" name="Google Shape;7850;p72">
                    <a:extLst>
                      <a:ext uri="{FF2B5EF4-FFF2-40B4-BE49-F238E27FC236}">
                        <a16:creationId xmlns:a16="http://schemas.microsoft.com/office/drawing/2014/main" id="{4CC7834B-A5DC-77E0-9BB5-DF971023920E}"/>
                      </a:ext>
                    </a:extLst>
                  </p:cNvPr>
                  <p:cNvSpPr/>
                  <p:nvPr/>
                </p:nvSpPr>
                <p:spPr>
                  <a:xfrm>
                    <a:off x="2788083" y="3183117"/>
                    <a:ext cx="15356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9"/>
                          <a:pt x="3372" y="1687"/>
                        </a:cubicBezTo>
                        <a:cubicBezTo>
                          <a:pt x="3372" y="755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655" name="Google Shape;7851;p72">
                    <a:extLst>
                      <a:ext uri="{FF2B5EF4-FFF2-40B4-BE49-F238E27FC236}">
                        <a16:creationId xmlns:a16="http://schemas.microsoft.com/office/drawing/2014/main" id="{8AC55498-C07B-F643-D1C6-01E616C62882}"/>
                      </a:ext>
                    </a:extLst>
                  </p:cNvPr>
                  <p:cNvSpPr/>
                  <p:nvPr/>
                </p:nvSpPr>
                <p:spPr>
                  <a:xfrm>
                    <a:off x="2788083" y="3100241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  <p:grpSp>
              <p:nvGrpSpPr>
                <p:cNvPr id="650" name="Google Shape;7852;p72">
                  <a:extLst>
                    <a:ext uri="{FF2B5EF4-FFF2-40B4-BE49-F238E27FC236}">
                      <a16:creationId xmlns:a16="http://schemas.microsoft.com/office/drawing/2014/main" id="{D25943DB-1C70-F58C-3E26-3BD18B042DDA}"/>
                    </a:ext>
                  </a:extLst>
                </p:cNvPr>
                <p:cNvGrpSpPr/>
                <p:nvPr/>
              </p:nvGrpSpPr>
              <p:grpSpPr>
                <a:xfrm>
                  <a:off x="2683630" y="3215065"/>
                  <a:ext cx="224334" cy="182045"/>
                  <a:chOff x="2683630" y="3215065"/>
                  <a:chExt cx="224334" cy="182045"/>
                </a:xfrm>
              </p:grpSpPr>
              <p:sp>
                <p:nvSpPr>
                  <p:cNvPr id="651" name="Google Shape;7853;p72">
                    <a:extLst>
                      <a:ext uri="{FF2B5EF4-FFF2-40B4-BE49-F238E27FC236}">
                        <a16:creationId xmlns:a16="http://schemas.microsoft.com/office/drawing/2014/main" id="{19AC06C3-5F19-F9AE-71EB-38EA9690717C}"/>
                      </a:ext>
                    </a:extLst>
                  </p:cNvPr>
                  <p:cNvSpPr/>
                  <p:nvPr/>
                </p:nvSpPr>
                <p:spPr>
                  <a:xfrm>
                    <a:off x="2683630" y="3215065"/>
                    <a:ext cx="224334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88" extrusionOk="0">
                        <a:moveTo>
                          <a:pt x="7996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6" y="39988"/>
                        </a:cubicBezTo>
                        <a:lnTo>
                          <a:pt x="41280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79"/>
                          <a:pt x="45697" y="0"/>
                          <a:pt x="41280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652" name="Google Shape;7854;p72">
                    <a:extLst>
                      <a:ext uri="{FF2B5EF4-FFF2-40B4-BE49-F238E27FC236}">
                        <a16:creationId xmlns:a16="http://schemas.microsoft.com/office/drawing/2014/main" id="{8F1E3DBF-AB5A-C533-60A7-EC870CDCD089}"/>
                      </a:ext>
                    </a:extLst>
                  </p:cNvPr>
                  <p:cNvSpPr/>
                  <p:nvPr/>
                </p:nvSpPr>
                <p:spPr>
                  <a:xfrm>
                    <a:off x="2724889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1" y="0"/>
                        </a:moveTo>
                        <a:cubicBezTo>
                          <a:pt x="55" y="0"/>
                          <a:pt x="0" y="55"/>
                          <a:pt x="0" y="122"/>
                        </a:cubicBezTo>
                        <a:cubicBezTo>
                          <a:pt x="0" y="188"/>
                          <a:pt x="55" y="242"/>
                          <a:pt x="121" y="242"/>
                        </a:cubicBezTo>
                        <a:lnTo>
                          <a:pt x="30701" y="242"/>
                        </a:lnTo>
                        <a:cubicBezTo>
                          <a:pt x="30769" y="242"/>
                          <a:pt x="30824" y="190"/>
                          <a:pt x="30823" y="122"/>
                        </a:cubicBezTo>
                        <a:cubicBezTo>
                          <a:pt x="30823" y="56"/>
                          <a:pt x="30767" y="0"/>
                          <a:pt x="30701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</p:grpSp>
          <p:grpSp>
            <p:nvGrpSpPr>
              <p:cNvPr id="633" name="Google Shape;7855;p72">
                <a:extLst>
                  <a:ext uri="{FF2B5EF4-FFF2-40B4-BE49-F238E27FC236}">
                    <a16:creationId xmlns:a16="http://schemas.microsoft.com/office/drawing/2014/main" id="{7F03567A-374E-6C03-CB37-8BBA338CD2F3}"/>
                  </a:ext>
                </a:extLst>
              </p:cNvPr>
              <p:cNvGrpSpPr/>
              <p:nvPr/>
            </p:nvGrpSpPr>
            <p:grpSpPr>
              <a:xfrm>
                <a:off x="2389399" y="3100241"/>
                <a:ext cx="363638" cy="296869"/>
                <a:chOff x="2389399" y="3100241"/>
                <a:chExt cx="363638" cy="296869"/>
              </a:xfrm>
            </p:grpSpPr>
            <p:grpSp>
              <p:nvGrpSpPr>
                <p:cNvPr id="642" name="Google Shape;7856;p72">
                  <a:extLst>
                    <a:ext uri="{FF2B5EF4-FFF2-40B4-BE49-F238E27FC236}">
                      <a16:creationId xmlns:a16="http://schemas.microsoft.com/office/drawing/2014/main" id="{E913ED24-3912-801E-35C1-2BA988580473}"/>
                    </a:ext>
                  </a:extLst>
                </p:cNvPr>
                <p:cNvGrpSpPr/>
                <p:nvPr/>
              </p:nvGrpSpPr>
              <p:grpSpPr>
                <a:xfrm>
                  <a:off x="2493852" y="3100241"/>
                  <a:ext cx="259185" cy="98237"/>
                  <a:chOff x="2493852" y="3100241"/>
                  <a:chExt cx="259185" cy="98237"/>
                </a:xfrm>
              </p:grpSpPr>
              <p:sp>
                <p:nvSpPr>
                  <p:cNvPr id="646" name="Google Shape;7857;p72">
                    <a:extLst>
                      <a:ext uri="{FF2B5EF4-FFF2-40B4-BE49-F238E27FC236}">
                        <a16:creationId xmlns:a16="http://schemas.microsoft.com/office/drawing/2014/main" id="{3D932513-6761-E52A-0AF5-3F1E46C54779}"/>
                      </a:ext>
                    </a:extLst>
                  </p:cNvPr>
                  <p:cNvSpPr/>
                  <p:nvPr/>
                </p:nvSpPr>
                <p:spPr>
                  <a:xfrm>
                    <a:off x="2500428" y="3106803"/>
                    <a:ext cx="246126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4" h="18698" extrusionOk="0">
                        <a:moveTo>
                          <a:pt x="53821" y="0"/>
                        </a:moveTo>
                        <a:cubicBezTo>
                          <a:pt x="53686" y="0"/>
                          <a:pt x="53579" y="109"/>
                          <a:pt x="53579" y="242"/>
                        </a:cubicBezTo>
                        <a:lnTo>
                          <a:pt x="53579" y="5286"/>
                        </a:lnTo>
                        <a:cubicBezTo>
                          <a:pt x="53579" y="8576"/>
                          <a:pt x="50903" y="11250"/>
                          <a:pt x="47614" y="11250"/>
                        </a:cubicBezTo>
                        <a:lnTo>
                          <a:pt x="7205" y="11250"/>
                        </a:lnTo>
                        <a:cubicBezTo>
                          <a:pt x="3232" y="11250"/>
                          <a:pt x="0" y="14484"/>
                          <a:pt x="0" y="18456"/>
                        </a:cubicBezTo>
                        <a:cubicBezTo>
                          <a:pt x="0" y="18589"/>
                          <a:pt x="109" y="18698"/>
                          <a:pt x="242" y="18698"/>
                        </a:cubicBezTo>
                        <a:cubicBezTo>
                          <a:pt x="376" y="18698"/>
                          <a:pt x="485" y="18589"/>
                          <a:pt x="485" y="18456"/>
                        </a:cubicBezTo>
                        <a:cubicBezTo>
                          <a:pt x="485" y="14751"/>
                          <a:pt x="3499" y="11736"/>
                          <a:pt x="7202" y="11736"/>
                        </a:cubicBezTo>
                        <a:lnTo>
                          <a:pt x="47612" y="11736"/>
                        </a:lnTo>
                        <a:cubicBezTo>
                          <a:pt x="51169" y="11736"/>
                          <a:pt x="54063" y="8843"/>
                          <a:pt x="54063" y="5286"/>
                        </a:cubicBezTo>
                        <a:lnTo>
                          <a:pt x="54063" y="242"/>
                        </a:lnTo>
                        <a:cubicBezTo>
                          <a:pt x="54063" y="109"/>
                          <a:pt x="53955" y="0"/>
                          <a:pt x="53821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647" name="Google Shape;7858;p72">
                    <a:extLst>
                      <a:ext uri="{FF2B5EF4-FFF2-40B4-BE49-F238E27FC236}">
                        <a16:creationId xmlns:a16="http://schemas.microsoft.com/office/drawing/2014/main" id="{CD725277-D604-5CDA-9329-BEAA33859558}"/>
                      </a:ext>
                    </a:extLst>
                  </p:cNvPr>
                  <p:cNvSpPr/>
                  <p:nvPr/>
                </p:nvSpPr>
                <p:spPr>
                  <a:xfrm>
                    <a:off x="2493852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4" y="2619"/>
                          <a:pt x="3374" y="1687"/>
                        </a:cubicBezTo>
                        <a:cubicBezTo>
                          <a:pt x="3374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648" name="Google Shape;7859;p72">
                    <a:extLst>
                      <a:ext uri="{FF2B5EF4-FFF2-40B4-BE49-F238E27FC236}">
                        <a16:creationId xmlns:a16="http://schemas.microsoft.com/office/drawing/2014/main" id="{72CEC016-B322-62C5-4ED9-EA48EB2FE55F}"/>
                      </a:ext>
                    </a:extLst>
                  </p:cNvPr>
                  <p:cNvSpPr/>
                  <p:nvPr/>
                </p:nvSpPr>
                <p:spPr>
                  <a:xfrm>
                    <a:off x="2737686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  <p:grpSp>
              <p:nvGrpSpPr>
                <p:cNvPr id="643" name="Google Shape;7860;p72">
                  <a:extLst>
                    <a:ext uri="{FF2B5EF4-FFF2-40B4-BE49-F238E27FC236}">
                      <a16:creationId xmlns:a16="http://schemas.microsoft.com/office/drawing/2014/main" id="{B5097CD2-C995-820D-DD33-CAB3E9B4613E}"/>
                    </a:ext>
                  </a:extLst>
                </p:cNvPr>
                <p:cNvGrpSpPr/>
                <p:nvPr/>
              </p:nvGrpSpPr>
              <p:grpSpPr>
                <a:xfrm>
                  <a:off x="2389399" y="3215065"/>
                  <a:ext cx="224343" cy="182045"/>
                  <a:chOff x="2389399" y="3215065"/>
                  <a:chExt cx="224343" cy="182045"/>
                </a:xfrm>
              </p:grpSpPr>
              <p:sp>
                <p:nvSpPr>
                  <p:cNvPr id="644" name="Google Shape;7861;p72">
                    <a:extLst>
                      <a:ext uri="{FF2B5EF4-FFF2-40B4-BE49-F238E27FC236}">
                        <a16:creationId xmlns:a16="http://schemas.microsoft.com/office/drawing/2014/main" id="{4AE752F0-75B4-2FCE-1C79-9C800749DBE8}"/>
                      </a:ext>
                    </a:extLst>
                  </p:cNvPr>
                  <p:cNvSpPr/>
                  <p:nvPr/>
                </p:nvSpPr>
                <p:spPr>
                  <a:xfrm>
                    <a:off x="2389399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7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7" y="39988"/>
                        </a:cubicBezTo>
                        <a:lnTo>
                          <a:pt x="41282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79"/>
                          <a:pt x="45697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645" name="Google Shape;7862;p72">
                    <a:extLst>
                      <a:ext uri="{FF2B5EF4-FFF2-40B4-BE49-F238E27FC236}">
                        <a16:creationId xmlns:a16="http://schemas.microsoft.com/office/drawing/2014/main" id="{2448DBD6-DEE0-A22B-44FF-CB0A213CC240}"/>
                      </a:ext>
                    </a:extLst>
                  </p:cNvPr>
                  <p:cNvSpPr/>
                  <p:nvPr/>
                </p:nvSpPr>
                <p:spPr>
                  <a:xfrm>
                    <a:off x="2430630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3" y="0"/>
                        </a:moveTo>
                        <a:cubicBezTo>
                          <a:pt x="57" y="0"/>
                          <a:pt x="1" y="55"/>
                          <a:pt x="1" y="122"/>
                        </a:cubicBezTo>
                        <a:cubicBezTo>
                          <a:pt x="1" y="188"/>
                          <a:pt x="57" y="242"/>
                          <a:pt x="123" y="242"/>
                        </a:cubicBezTo>
                        <a:lnTo>
                          <a:pt x="30702" y="242"/>
                        </a:lnTo>
                        <a:cubicBezTo>
                          <a:pt x="30771" y="242"/>
                          <a:pt x="30825" y="190"/>
                          <a:pt x="30823" y="122"/>
                        </a:cubicBezTo>
                        <a:cubicBezTo>
                          <a:pt x="30823" y="56"/>
                          <a:pt x="30769" y="0"/>
                          <a:pt x="30702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</p:grpSp>
          <p:grpSp>
            <p:nvGrpSpPr>
              <p:cNvPr id="634" name="Google Shape;7863;p72">
                <a:extLst>
                  <a:ext uri="{FF2B5EF4-FFF2-40B4-BE49-F238E27FC236}">
                    <a16:creationId xmlns:a16="http://schemas.microsoft.com/office/drawing/2014/main" id="{B0755F19-481B-4F99-1EAB-8F2304BA9400}"/>
                  </a:ext>
                </a:extLst>
              </p:cNvPr>
              <p:cNvGrpSpPr/>
              <p:nvPr/>
            </p:nvGrpSpPr>
            <p:grpSpPr>
              <a:xfrm>
                <a:off x="2838475" y="3100241"/>
                <a:ext cx="363719" cy="296869"/>
                <a:chOff x="2838475" y="3100241"/>
                <a:chExt cx="363719" cy="296869"/>
              </a:xfrm>
            </p:grpSpPr>
            <p:grpSp>
              <p:nvGrpSpPr>
                <p:cNvPr id="635" name="Google Shape;7864;p72">
                  <a:extLst>
                    <a:ext uri="{FF2B5EF4-FFF2-40B4-BE49-F238E27FC236}">
                      <a16:creationId xmlns:a16="http://schemas.microsoft.com/office/drawing/2014/main" id="{181ADB96-944E-E53A-B67E-DA0ADF4AD744}"/>
                    </a:ext>
                  </a:extLst>
                </p:cNvPr>
                <p:cNvGrpSpPr/>
                <p:nvPr/>
              </p:nvGrpSpPr>
              <p:grpSpPr>
                <a:xfrm>
                  <a:off x="2838475" y="3100241"/>
                  <a:ext cx="259185" cy="98237"/>
                  <a:chOff x="2838475" y="3100241"/>
                  <a:chExt cx="259185" cy="98237"/>
                </a:xfrm>
              </p:grpSpPr>
              <p:sp>
                <p:nvSpPr>
                  <p:cNvPr id="639" name="Google Shape;7865;p72">
                    <a:extLst>
                      <a:ext uri="{FF2B5EF4-FFF2-40B4-BE49-F238E27FC236}">
                        <a16:creationId xmlns:a16="http://schemas.microsoft.com/office/drawing/2014/main" id="{79D68723-0FA6-9F44-1F2D-5F48D1DD9613}"/>
                      </a:ext>
                    </a:extLst>
                  </p:cNvPr>
                  <p:cNvSpPr/>
                  <p:nvPr/>
                </p:nvSpPr>
                <p:spPr>
                  <a:xfrm>
                    <a:off x="2845042" y="3106803"/>
                    <a:ext cx="246131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5" h="18698" extrusionOk="0">
                        <a:moveTo>
                          <a:pt x="242" y="0"/>
                        </a:moveTo>
                        <a:cubicBezTo>
                          <a:pt x="109" y="0"/>
                          <a:pt x="0" y="109"/>
                          <a:pt x="0" y="242"/>
                        </a:cubicBezTo>
                        <a:lnTo>
                          <a:pt x="0" y="5286"/>
                        </a:lnTo>
                        <a:cubicBezTo>
                          <a:pt x="0" y="8843"/>
                          <a:pt x="2895" y="11736"/>
                          <a:pt x="6451" y="11736"/>
                        </a:cubicBezTo>
                        <a:lnTo>
                          <a:pt x="46862" y="11736"/>
                        </a:lnTo>
                        <a:cubicBezTo>
                          <a:pt x="50567" y="11736"/>
                          <a:pt x="53580" y="14751"/>
                          <a:pt x="53580" y="18456"/>
                        </a:cubicBezTo>
                        <a:cubicBezTo>
                          <a:pt x="53580" y="18589"/>
                          <a:pt x="53689" y="18698"/>
                          <a:pt x="53822" y="18698"/>
                        </a:cubicBezTo>
                        <a:cubicBezTo>
                          <a:pt x="53957" y="18698"/>
                          <a:pt x="54064" y="18589"/>
                          <a:pt x="54063" y="18456"/>
                        </a:cubicBezTo>
                        <a:cubicBezTo>
                          <a:pt x="54063" y="14484"/>
                          <a:pt x="50831" y="11250"/>
                          <a:pt x="46858" y="11250"/>
                        </a:cubicBezTo>
                        <a:lnTo>
                          <a:pt x="6449" y="11250"/>
                        </a:lnTo>
                        <a:cubicBezTo>
                          <a:pt x="3160" y="11250"/>
                          <a:pt x="484" y="8576"/>
                          <a:pt x="484" y="5286"/>
                        </a:cubicBezTo>
                        <a:lnTo>
                          <a:pt x="484" y="242"/>
                        </a:lnTo>
                        <a:cubicBezTo>
                          <a:pt x="484" y="109"/>
                          <a:pt x="376" y="0"/>
                          <a:pt x="242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640" name="Google Shape;7866;p72">
                    <a:extLst>
                      <a:ext uri="{FF2B5EF4-FFF2-40B4-BE49-F238E27FC236}">
                        <a16:creationId xmlns:a16="http://schemas.microsoft.com/office/drawing/2014/main" id="{C373786B-B91C-8FFE-293A-23BFBB93DDF2}"/>
                      </a:ext>
                    </a:extLst>
                  </p:cNvPr>
                  <p:cNvSpPr/>
                  <p:nvPr/>
                </p:nvSpPr>
                <p:spPr>
                  <a:xfrm>
                    <a:off x="3082301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0" y="755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3" y="2619"/>
                          <a:pt x="3373" y="1687"/>
                        </a:cubicBezTo>
                        <a:cubicBezTo>
                          <a:pt x="3373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641" name="Google Shape;7867;p72">
                    <a:extLst>
                      <a:ext uri="{FF2B5EF4-FFF2-40B4-BE49-F238E27FC236}">
                        <a16:creationId xmlns:a16="http://schemas.microsoft.com/office/drawing/2014/main" id="{16FD6F41-0FE9-5709-148C-94983990ED99}"/>
                      </a:ext>
                    </a:extLst>
                  </p:cNvPr>
                  <p:cNvSpPr/>
                  <p:nvPr/>
                </p:nvSpPr>
                <p:spPr>
                  <a:xfrm>
                    <a:off x="2838475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  <p:grpSp>
              <p:nvGrpSpPr>
                <p:cNvPr id="636" name="Google Shape;7868;p72">
                  <a:extLst>
                    <a:ext uri="{FF2B5EF4-FFF2-40B4-BE49-F238E27FC236}">
                      <a16:creationId xmlns:a16="http://schemas.microsoft.com/office/drawing/2014/main" id="{14228F48-1624-CB95-18A5-1B73CCA1510E}"/>
                    </a:ext>
                  </a:extLst>
                </p:cNvPr>
                <p:cNvGrpSpPr/>
                <p:nvPr/>
              </p:nvGrpSpPr>
              <p:grpSpPr>
                <a:xfrm>
                  <a:off x="2977852" y="3215065"/>
                  <a:ext cx="224343" cy="182045"/>
                  <a:chOff x="2977852" y="3215065"/>
                  <a:chExt cx="224343" cy="182045"/>
                </a:xfrm>
              </p:grpSpPr>
              <p:sp>
                <p:nvSpPr>
                  <p:cNvPr id="637" name="Google Shape;7869;p72">
                    <a:extLst>
                      <a:ext uri="{FF2B5EF4-FFF2-40B4-BE49-F238E27FC236}">
                        <a16:creationId xmlns:a16="http://schemas.microsoft.com/office/drawing/2014/main" id="{63D16870-4E6C-7959-1C7D-C2AE194451A8}"/>
                      </a:ext>
                    </a:extLst>
                  </p:cNvPr>
                  <p:cNvSpPr/>
                  <p:nvPr/>
                </p:nvSpPr>
                <p:spPr>
                  <a:xfrm>
                    <a:off x="2977852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5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5" y="39988"/>
                        </a:cubicBezTo>
                        <a:lnTo>
                          <a:pt x="41282" y="39988"/>
                        </a:lnTo>
                        <a:cubicBezTo>
                          <a:pt x="45698" y="39988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79"/>
                          <a:pt x="45698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  <p:sp>
                <p:nvSpPr>
                  <p:cNvPr id="638" name="Google Shape;7870;p72">
                    <a:extLst>
                      <a:ext uri="{FF2B5EF4-FFF2-40B4-BE49-F238E27FC236}">
                        <a16:creationId xmlns:a16="http://schemas.microsoft.com/office/drawing/2014/main" id="{D9E94801-8EE5-19EA-CBE8-010E6C919E6D}"/>
                      </a:ext>
                    </a:extLst>
                  </p:cNvPr>
                  <p:cNvSpPr/>
                  <p:nvPr/>
                </p:nvSpPr>
                <p:spPr>
                  <a:xfrm>
                    <a:off x="3020598" y="3305519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82850" tIns="182850" rIns="182850" bIns="182850" anchor="ctr" anchorCtr="0">
                    <a:noAutofit/>
                  </a:bodyPr>
                  <a:lstStyle/>
                  <a:p>
                    <a:endParaRPr sz="3600"/>
                  </a:p>
                </p:txBody>
              </p:sp>
            </p:grpSp>
          </p:grpSp>
        </p:grpSp>
      </p:grpSp>
      <p:sp>
        <p:nvSpPr>
          <p:cNvPr id="683" name="Google Shape;1529;p70">
            <a:extLst>
              <a:ext uri="{FF2B5EF4-FFF2-40B4-BE49-F238E27FC236}">
                <a16:creationId xmlns:a16="http://schemas.microsoft.com/office/drawing/2014/main" id="{CB72DC76-6470-0EC5-11DA-40A15662D7F5}"/>
              </a:ext>
            </a:extLst>
          </p:cNvPr>
          <p:cNvSpPr txBox="1">
            <a:spLocks/>
          </p:cNvSpPr>
          <p:nvPr/>
        </p:nvSpPr>
        <p:spPr>
          <a:xfrm>
            <a:off x="1211050" y="507512"/>
            <a:ext cx="9862473" cy="964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3600" dirty="0">
                <a:solidFill>
                  <a:schemeClr val="tx1"/>
                </a:solidFill>
                <a:cs typeface="B Nazanin" panose="00000700000000000000" pitchFamily="2" charset="-78"/>
              </a:rPr>
              <a:t>انواع جدولها و نمودارها:</a:t>
            </a:r>
          </a:p>
        </p:txBody>
      </p:sp>
    </p:spTree>
    <p:extLst>
      <p:ext uri="{BB962C8B-B14F-4D97-AF65-F5344CB8AC3E}">
        <p14:creationId xmlns:p14="http://schemas.microsoft.com/office/powerpoint/2010/main" val="302787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66660" y="4563000"/>
            <a:ext cx="5172120" cy="5350860"/>
            <a:chOff x="0" y="0"/>
            <a:chExt cx="6896160" cy="71344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96100" cy="7134479"/>
            </a:xfrm>
            <a:custGeom>
              <a:avLst/>
              <a:gdLst/>
              <a:ahLst/>
              <a:cxnLst/>
              <a:rect l="l" t="t" r="r" b="b"/>
              <a:pathLst>
                <a:path w="6896100" h="7134479">
                  <a:moveTo>
                    <a:pt x="561340" y="4008120"/>
                  </a:moveTo>
                  <a:cubicBezTo>
                    <a:pt x="0" y="2805684"/>
                    <a:pt x="360807" y="1282573"/>
                    <a:pt x="1483487" y="400812"/>
                  </a:cubicBezTo>
                  <a:cubicBezTo>
                    <a:pt x="1643888" y="280543"/>
                    <a:pt x="1804289" y="160274"/>
                    <a:pt x="1924558" y="80137"/>
                  </a:cubicBezTo>
                  <a:cubicBezTo>
                    <a:pt x="2726436" y="0"/>
                    <a:pt x="3568319" y="0"/>
                    <a:pt x="4370197" y="40132"/>
                  </a:cubicBezTo>
                  <a:cubicBezTo>
                    <a:pt x="4530598" y="40132"/>
                    <a:pt x="4731004" y="80264"/>
                    <a:pt x="4931537" y="160401"/>
                  </a:cubicBezTo>
                  <a:cubicBezTo>
                    <a:pt x="6294755" y="881761"/>
                    <a:pt x="6896100" y="2685415"/>
                    <a:pt x="6214618" y="4008120"/>
                  </a:cubicBezTo>
                  <a:cubicBezTo>
                    <a:pt x="6094349" y="3927983"/>
                    <a:pt x="6094349" y="3807714"/>
                    <a:pt x="6134481" y="3727577"/>
                  </a:cubicBezTo>
                  <a:cubicBezTo>
                    <a:pt x="5974080" y="4128389"/>
                    <a:pt x="5853811" y="4609338"/>
                    <a:pt x="5613273" y="5050282"/>
                  </a:cubicBezTo>
                  <a:cubicBezTo>
                    <a:pt x="5132197" y="5410962"/>
                    <a:pt x="4650994" y="5771769"/>
                    <a:pt x="4049649" y="5851906"/>
                  </a:cubicBezTo>
                  <a:cubicBezTo>
                    <a:pt x="3849116" y="5892038"/>
                    <a:pt x="3809111" y="6012180"/>
                    <a:pt x="3809111" y="6212586"/>
                  </a:cubicBezTo>
                  <a:cubicBezTo>
                    <a:pt x="3809111" y="6493129"/>
                    <a:pt x="3889248" y="6813804"/>
                    <a:pt x="3768979" y="7134479"/>
                  </a:cubicBezTo>
                  <a:cubicBezTo>
                    <a:pt x="3528441" y="6893941"/>
                    <a:pt x="3608578" y="6613398"/>
                    <a:pt x="3608578" y="6372987"/>
                  </a:cubicBezTo>
                  <a:cubicBezTo>
                    <a:pt x="3568446" y="5771769"/>
                    <a:pt x="3688715" y="5170551"/>
                    <a:pt x="3448177" y="4489196"/>
                  </a:cubicBezTo>
                  <a:cubicBezTo>
                    <a:pt x="3207639" y="5170551"/>
                    <a:pt x="3327908" y="5771769"/>
                    <a:pt x="3287776" y="6372987"/>
                  </a:cubicBezTo>
                  <a:cubicBezTo>
                    <a:pt x="3287776" y="6613525"/>
                    <a:pt x="3367913" y="6894068"/>
                    <a:pt x="3127375" y="7134479"/>
                  </a:cubicBezTo>
                  <a:cubicBezTo>
                    <a:pt x="3247644" y="6212586"/>
                    <a:pt x="2846705" y="5731637"/>
                    <a:pt x="1964690" y="5571363"/>
                  </a:cubicBezTo>
                  <a:cubicBezTo>
                    <a:pt x="1684020" y="5531231"/>
                    <a:pt x="1483614" y="5290820"/>
                    <a:pt x="1242949" y="5090414"/>
                  </a:cubicBezTo>
                  <a:cubicBezTo>
                    <a:pt x="1082548" y="5571363"/>
                    <a:pt x="1283081" y="6012307"/>
                    <a:pt x="1122680" y="6453124"/>
                  </a:cubicBezTo>
                  <a:cubicBezTo>
                    <a:pt x="882142" y="6292850"/>
                    <a:pt x="922147" y="6052312"/>
                    <a:pt x="962279" y="5811774"/>
                  </a:cubicBezTo>
                  <a:cubicBezTo>
                    <a:pt x="1002411" y="5130419"/>
                    <a:pt x="922147" y="4449064"/>
                    <a:pt x="641477" y="3847846"/>
                  </a:cubicBezTo>
                  <a:cubicBezTo>
                    <a:pt x="641477" y="3847846"/>
                    <a:pt x="681609" y="3968115"/>
                    <a:pt x="561340" y="400812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13000" y="6846660"/>
            <a:ext cx="1622700" cy="1683720"/>
            <a:chOff x="0" y="0"/>
            <a:chExt cx="2163600" cy="22449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3572" cy="2244979"/>
            </a:xfrm>
            <a:custGeom>
              <a:avLst/>
              <a:gdLst/>
              <a:ahLst/>
              <a:cxnLst/>
              <a:rect l="l" t="t" r="r" b="b"/>
              <a:pathLst>
                <a:path w="2163572" h="2244979">
                  <a:moveTo>
                    <a:pt x="1803019" y="1964309"/>
                  </a:moveTo>
                  <a:cubicBezTo>
                    <a:pt x="1722882" y="2124710"/>
                    <a:pt x="1562608" y="2164715"/>
                    <a:pt x="1442466" y="2204847"/>
                  </a:cubicBezTo>
                  <a:cubicBezTo>
                    <a:pt x="1121918" y="2164715"/>
                    <a:pt x="761365" y="2244979"/>
                    <a:pt x="440817" y="2044446"/>
                  </a:cubicBezTo>
                  <a:cubicBezTo>
                    <a:pt x="320675" y="1803908"/>
                    <a:pt x="80264" y="1643507"/>
                    <a:pt x="40132" y="1322832"/>
                  </a:cubicBezTo>
                  <a:cubicBezTo>
                    <a:pt x="0" y="801751"/>
                    <a:pt x="120142" y="440944"/>
                    <a:pt x="560959" y="200406"/>
                  </a:cubicBezTo>
                  <a:cubicBezTo>
                    <a:pt x="961644" y="0"/>
                    <a:pt x="1482471" y="40132"/>
                    <a:pt x="1762887" y="400939"/>
                  </a:cubicBezTo>
                  <a:cubicBezTo>
                    <a:pt x="2123440" y="761746"/>
                    <a:pt x="2163572" y="1162685"/>
                    <a:pt x="1963166" y="1603629"/>
                  </a:cubicBezTo>
                  <a:cubicBezTo>
                    <a:pt x="1923161" y="1723898"/>
                    <a:pt x="1722755" y="1804035"/>
                    <a:pt x="1802892" y="196443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902660" y="2700540"/>
            <a:ext cx="1261980" cy="1831680"/>
            <a:chOff x="0" y="0"/>
            <a:chExt cx="1682640" cy="24422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82623" cy="2442210"/>
            </a:xfrm>
            <a:custGeom>
              <a:avLst/>
              <a:gdLst/>
              <a:ahLst/>
              <a:cxnLst/>
              <a:rect l="l" t="t" r="r" b="b"/>
              <a:pathLst>
                <a:path w="1682623" h="2442210">
                  <a:moveTo>
                    <a:pt x="240411" y="0"/>
                  </a:moveTo>
                  <a:cubicBezTo>
                    <a:pt x="1161796" y="240157"/>
                    <a:pt x="1682623" y="1241171"/>
                    <a:pt x="1402207" y="2121916"/>
                  </a:cubicBezTo>
                  <a:cubicBezTo>
                    <a:pt x="1322070" y="2442210"/>
                    <a:pt x="1001522" y="2242058"/>
                    <a:pt x="801243" y="2282063"/>
                  </a:cubicBezTo>
                  <a:cubicBezTo>
                    <a:pt x="600964" y="2322068"/>
                    <a:pt x="520827" y="2242058"/>
                    <a:pt x="520827" y="2001774"/>
                  </a:cubicBezTo>
                  <a:cubicBezTo>
                    <a:pt x="520827" y="1641475"/>
                    <a:pt x="640969" y="1241044"/>
                    <a:pt x="240411" y="960882"/>
                  </a:cubicBezTo>
                  <a:cubicBezTo>
                    <a:pt x="0" y="640588"/>
                    <a:pt x="0" y="320294"/>
                    <a:pt x="240411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381100" y="7629660"/>
            <a:ext cx="513000" cy="2314440"/>
            <a:chOff x="0" y="0"/>
            <a:chExt cx="684000" cy="30859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84022" cy="3085973"/>
            </a:xfrm>
            <a:custGeom>
              <a:avLst/>
              <a:gdLst/>
              <a:ahLst/>
              <a:cxnLst/>
              <a:rect l="l" t="t" r="r" b="b"/>
              <a:pathLst>
                <a:path w="684022" h="3085973">
                  <a:moveTo>
                    <a:pt x="40259" y="3045841"/>
                  </a:moveTo>
                  <a:cubicBezTo>
                    <a:pt x="40259" y="2605024"/>
                    <a:pt x="80518" y="2164207"/>
                    <a:pt x="40259" y="1763395"/>
                  </a:cubicBezTo>
                  <a:cubicBezTo>
                    <a:pt x="0" y="1162177"/>
                    <a:pt x="120650" y="601091"/>
                    <a:pt x="362077" y="0"/>
                  </a:cubicBezTo>
                  <a:cubicBezTo>
                    <a:pt x="563245" y="440817"/>
                    <a:pt x="684022" y="841629"/>
                    <a:pt x="684022" y="1282446"/>
                  </a:cubicBezTo>
                  <a:cubicBezTo>
                    <a:pt x="684022" y="1843532"/>
                    <a:pt x="684022" y="2444623"/>
                    <a:pt x="684022" y="3045841"/>
                  </a:cubicBezTo>
                  <a:cubicBezTo>
                    <a:pt x="482854" y="3085973"/>
                    <a:pt x="241427" y="3085973"/>
                    <a:pt x="40259" y="3045841"/>
                  </a:cubicBezTo>
                  <a:close/>
                </a:path>
              </a:pathLst>
            </a:custGeom>
            <a:solidFill>
              <a:srgbClr val="010101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315200" y="7200900"/>
            <a:ext cx="448200" cy="2196720"/>
            <a:chOff x="0" y="0"/>
            <a:chExt cx="597600" cy="292896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97662" cy="2928874"/>
            </a:xfrm>
            <a:custGeom>
              <a:avLst/>
              <a:gdLst/>
              <a:ahLst/>
              <a:cxnLst/>
              <a:rect l="l" t="t" r="r" b="b"/>
              <a:pathLst>
                <a:path w="597662" h="2928874">
                  <a:moveTo>
                    <a:pt x="0" y="1524635"/>
                  </a:moveTo>
                  <a:cubicBezTo>
                    <a:pt x="0" y="962914"/>
                    <a:pt x="278892" y="521589"/>
                    <a:pt x="557784" y="0"/>
                  </a:cubicBezTo>
                  <a:cubicBezTo>
                    <a:pt x="557784" y="200660"/>
                    <a:pt x="597662" y="361061"/>
                    <a:pt x="597662" y="481457"/>
                  </a:cubicBezTo>
                  <a:cubicBezTo>
                    <a:pt x="597662" y="1163574"/>
                    <a:pt x="597662" y="1885696"/>
                    <a:pt x="597662" y="2567813"/>
                  </a:cubicBezTo>
                  <a:cubicBezTo>
                    <a:pt x="597662" y="2808605"/>
                    <a:pt x="557784" y="2928874"/>
                    <a:pt x="278892" y="2928874"/>
                  </a:cubicBezTo>
                  <a:cubicBezTo>
                    <a:pt x="0" y="2928874"/>
                    <a:pt x="0" y="2768473"/>
                    <a:pt x="0" y="2567813"/>
                  </a:cubicBezTo>
                  <a:cubicBezTo>
                    <a:pt x="0" y="2246884"/>
                    <a:pt x="0" y="1885696"/>
                    <a:pt x="0" y="1524635"/>
                  </a:cubicBezTo>
                  <a:close/>
                </a:path>
              </a:pathLst>
            </a:custGeom>
            <a:solidFill>
              <a:srgbClr val="090909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314440" y="2670300"/>
            <a:ext cx="1143720" cy="1383480"/>
            <a:chOff x="0" y="0"/>
            <a:chExt cx="1524960" cy="18446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25016" cy="1844675"/>
            </a:xfrm>
            <a:custGeom>
              <a:avLst/>
              <a:gdLst/>
              <a:ahLst/>
              <a:cxnLst/>
              <a:rect l="l" t="t" r="r" b="b"/>
              <a:pathLst>
                <a:path w="1525016" h="1844675">
                  <a:moveTo>
                    <a:pt x="1203960" y="962406"/>
                  </a:moveTo>
                  <a:cubicBezTo>
                    <a:pt x="1003300" y="1122807"/>
                    <a:pt x="882904" y="1323340"/>
                    <a:pt x="882904" y="1604010"/>
                  </a:cubicBezTo>
                  <a:cubicBezTo>
                    <a:pt x="401320" y="1844675"/>
                    <a:pt x="160528" y="1804543"/>
                    <a:pt x="0" y="1443609"/>
                  </a:cubicBezTo>
                  <a:cubicBezTo>
                    <a:pt x="80264" y="681736"/>
                    <a:pt x="481584" y="200533"/>
                    <a:pt x="1244092" y="0"/>
                  </a:cubicBezTo>
                  <a:cubicBezTo>
                    <a:pt x="1525016" y="360934"/>
                    <a:pt x="1525016" y="601472"/>
                    <a:pt x="1203960" y="962406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3488940" y="7268400"/>
            <a:ext cx="478980" cy="2192940"/>
            <a:chOff x="0" y="0"/>
            <a:chExt cx="638640" cy="29239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8683" cy="2923921"/>
            </a:xfrm>
            <a:custGeom>
              <a:avLst/>
              <a:gdLst/>
              <a:ahLst/>
              <a:cxnLst/>
              <a:rect l="l" t="t" r="r" b="b"/>
              <a:pathLst>
                <a:path w="638683" h="2923921">
                  <a:moveTo>
                    <a:pt x="0" y="400558"/>
                  </a:moveTo>
                  <a:cubicBezTo>
                    <a:pt x="39878" y="280416"/>
                    <a:pt x="39878" y="200279"/>
                    <a:pt x="39878" y="0"/>
                  </a:cubicBezTo>
                  <a:cubicBezTo>
                    <a:pt x="439039" y="640842"/>
                    <a:pt x="638683" y="1201674"/>
                    <a:pt x="558800" y="1922526"/>
                  </a:cubicBezTo>
                  <a:cubicBezTo>
                    <a:pt x="518922" y="2202942"/>
                    <a:pt x="558800" y="2523363"/>
                    <a:pt x="558800" y="2843784"/>
                  </a:cubicBezTo>
                  <a:cubicBezTo>
                    <a:pt x="159639" y="2923921"/>
                    <a:pt x="0" y="2843784"/>
                    <a:pt x="0" y="2363089"/>
                  </a:cubicBezTo>
                  <a:cubicBezTo>
                    <a:pt x="39878" y="1722247"/>
                    <a:pt x="0" y="1041400"/>
                    <a:pt x="0" y="400558"/>
                  </a:cubicBezTo>
                  <a:close/>
                </a:path>
              </a:pathLst>
            </a:custGeom>
            <a:solidFill>
              <a:srgbClr val="050506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2014200" y="3772440"/>
            <a:ext cx="1143720" cy="4241160"/>
            <a:chOff x="0" y="0"/>
            <a:chExt cx="1524960" cy="56548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25016" cy="5654929"/>
            </a:xfrm>
            <a:custGeom>
              <a:avLst/>
              <a:gdLst/>
              <a:ahLst/>
              <a:cxnLst/>
              <a:rect l="l" t="t" r="r" b="b"/>
              <a:pathLst>
                <a:path w="1525016" h="5654929">
                  <a:moveTo>
                    <a:pt x="401320" y="0"/>
                  </a:moveTo>
                  <a:cubicBezTo>
                    <a:pt x="642112" y="320802"/>
                    <a:pt x="1003300" y="80264"/>
                    <a:pt x="1284224" y="160401"/>
                  </a:cubicBezTo>
                  <a:cubicBezTo>
                    <a:pt x="1525016" y="240665"/>
                    <a:pt x="1444752" y="360934"/>
                    <a:pt x="1284224" y="441198"/>
                  </a:cubicBezTo>
                  <a:cubicBezTo>
                    <a:pt x="401320" y="401066"/>
                    <a:pt x="401320" y="401066"/>
                    <a:pt x="401320" y="1243330"/>
                  </a:cubicBezTo>
                  <a:cubicBezTo>
                    <a:pt x="401320" y="1925066"/>
                    <a:pt x="441452" y="2606929"/>
                    <a:pt x="401320" y="3248660"/>
                  </a:cubicBezTo>
                  <a:cubicBezTo>
                    <a:pt x="361188" y="3689858"/>
                    <a:pt x="521716" y="3850259"/>
                    <a:pt x="963168" y="3810127"/>
                  </a:cubicBezTo>
                  <a:cubicBezTo>
                    <a:pt x="1043432" y="3769995"/>
                    <a:pt x="1163828" y="3769995"/>
                    <a:pt x="1284224" y="3769995"/>
                  </a:cubicBezTo>
                  <a:cubicBezTo>
                    <a:pt x="1525016" y="3890264"/>
                    <a:pt x="1444752" y="4010660"/>
                    <a:pt x="1284224" y="4090797"/>
                  </a:cubicBezTo>
                  <a:cubicBezTo>
                    <a:pt x="401320" y="4090797"/>
                    <a:pt x="441452" y="4090797"/>
                    <a:pt x="401320" y="4933061"/>
                  </a:cubicBezTo>
                  <a:cubicBezTo>
                    <a:pt x="401320" y="5173726"/>
                    <a:pt x="521716" y="5414264"/>
                    <a:pt x="361188" y="5654929"/>
                  </a:cubicBezTo>
                  <a:cubicBezTo>
                    <a:pt x="361188" y="4050665"/>
                    <a:pt x="321056" y="2486533"/>
                    <a:pt x="361188" y="882396"/>
                  </a:cubicBezTo>
                  <a:cubicBezTo>
                    <a:pt x="361188" y="601599"/>
                    <a:pt x="0" y="280797"/>
                    <a:pt x="40132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3218940" y="2487780"/>
            <a:ext cx="1861920" cy="930960"/>
            <a:chOff x="0" y="0"/>
            <a:chExt cx="2482560" cy="124128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482596" cy="1241298"/>
            </a:xfrm>
            <a:custGeom>
              <a:avLst/>
              <a:gdLst/>
              <a:ahLst/>
              <a:cxnLst/>
              <a:rect l="l" t="t" r="r" b="b"/>
              <a:pathLst>
                <a:path w="2482596" h="1241298">
                  <a:moveTo>
                    <a:pt x="0" y="1201293"/>
                  </a:moveTo>
                  <a:cubicBezTo>
                    <a:pt x="160147" y="880872"/>
                    <a:pt x="160147" y="560578"/>
                    <a:pt x="40005" y="240284"/>
                  </a:cubicBezTo>
                  <a:cubicBezTo>
                    <a:pt x="120142" y="80137"/>
                    <a:pt x="160147" y="0"/>
                    <a:pt x="440436" y="80137"/>
                  </a:cubicBezTo>
                  <a:cubicBezTo>
                    <a:pt x="1001014" y="240284"/>
                    <a:pt x="1641729" y="240284"/>
                    <a:pt x="2202307" y="80137"/>
                  </a:cubicBezTo>
                  <a:cubicBezTo>
                    <a:pt x="2482596" y="0"/>
                    <a:pt x="2482596" y="80137"/>
                    <a:pt x="2482596" y="280289"/>
                  </a:cubicBezTo>
                  <a:cubicBezTo>
                    <a:pt x="2482596" y="600583"/>
                    <a:pt x="2482596" y="921004"/>
                    <a:pt x="2482596" y="1241298"/>
                  </a:cubicBezTo>
                  <a:cubicBezTo>
                    <a:pt x="1641729" y="1041019"/>
                    <a:pt x="840867" y="1121156"/>
                    <a:pt x="0" y="12012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0" y="8199900"/>
            <a:ext cx="2075220" cy="1022220"/>
            <a:chOff x="0" y="0"/>
            <a:chExt cx="2766960" cy="1362960"/>
          </a:xfrm>
        </p:grpSpPr>
        <p:sp>
          <p:nvSpPr>
            <p:cNvPr id="21" name="Freeform 21"/>
            <p:cNvSpPr/>
            <p:nvPr/>
          </p:nvSpPr>
          <p:spPr>
            <a:xfrm>
              <a:off x="-127" y="0"/>
              <a:ext cx="2767076" cy="1362964"/>
            </a:xfrm>
            <a:custGeom>
              <a:avLst/>
              <a:gdLst/>
              <a:ahLst/>
              <a:cxnLst/>
              <a:rect l="l" t="t" r="r" b="b"/>
              <a:pathLst>
                <a:path w="2767076" h="1362964">
                  <a:moveTo>
                    <a:pt x="922401" y="200406"/>
                  </a:moveTo>
                  <a:cubicBezTo>
                    <a:pt x="681863" y="280670"/>
                    <a:pt x="320929" y="80137"/>
                    <a:pt x="361061" y="601345"/>
                  </a:cubicBezTo>
                  <a:cubicBezTo>
                    <a:pt x="361061" y="962152"/>
                    <a:pt x="441325" y="1082421"/>
                    <a:pt x="802132" y="1082421"/>
                  </a:cubicBezTo>
                  <a:cubicBezTo>
                    <a:pt x="1483868" y="1042289"/>
                    <a:pt x="2125472" y="1042289"/>
                    <a:pt x="2767076" y="1042289"/>
                  </a:cubicBezTo>
                  <a:cubicBezTo>
                    <a:pt x="2366010" y="1242695"/>
                    <a:pt x="1924939" y="1082421"/>
                    <a:pt x="1483868" y="1122426"/>
                  </a:cubicBezTo>
                  <a:cubicBezTo>
                    <a:pt x="1203198" y="1162558"/>
                    <a:pt x="962533" y="1162558"/>
                    <a:pt x="681863" y="1122426"/>
                  </a:cubicBezTo>
                  <a:cubicBezTo>
                    <a:pt x="481330" y="1082294"/>
                    <a:pt x="240792" y="1362964"/>
                    <a:pt x="120396" y="1082294"/>
                  </a:cubicBezTo>
                  <a:cubicBezTo>
                    <a:pt x="0" y="801624"/>
                    <a:pt x="40259" y="481076"/>
                    <a:pt x="80391" y="160401"/>
                  </a:cubicBezTo>
                  <a:cubicBezTo>
                    <a:pt x="120396" y="80137"/>
                    <a:pt x="200660" y="0"/>
                    <a:pt x="320929" y="40132"/>
                  </a:cubicBezTo>
                  <a:cubicBezTo>
                    <a:pt x="481330" y="200406"/>
                    <a:pt x="721995" y="80137"/>
                    <a:pt x="922401" y="20040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4511160" y="4471740"/>
            <a:ext cx="2253420" cy="243000"/>
            <a:chOff x="0" y="0"/>
            <a:chExt cx="3004560" cy="324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004566" cy="323977"/>
            </a:xfrm>
            <a:custGeom>
              <a:avLst/>
              <a:gdLst/>
              <a:ahLst/>
              <a:cxnLst/>
              <a:rect l="l" t="t" r="r" b="b"/>
              <a:pathLst>
                <a:path w="3004566" h="323977">
                  <a:moveTo>
                    <a:pt x="3004566" y="283464"/>
                  </a:moveTo>
                  <a:cubicBezTo>
                    <a:pt x="2083181" y="283464"/>
                    <a:pt x="1161796" y="283464"/>
                    <a:pt x="280416" y="283464"/>
                  </a:cubicBezTo>
                  <a:cubicBezTo>
                    <a:pt x="160274" y="283464"/>
                    <a:pt x="80137" y="323977"/>
                    <a:pt x="0" y="202438"/>
                  </a:cubicBezTo>
                  <a:cubicBezTo>
                    <a:pt x="160274" y="161925"/>
                    <a:pt x="280416" y="121412"/>
                    <a:pt x="400558" y="80899"/>
                  </a:cubicBezTo>
                  <a:cubicBezTo>
                    <a:pt x="1121664" y="0"/>
                    <a:pt x="1842770" y="0"/>
                    <a:pt x="2523871" y="81026"/>
                  </a:cubicBezTo>
                  <a:cubicBezTo>
                    <a:pt x="2724150" y="81026"/>
                    <a:pt x="2884424" y="121539"/>
                    <a:pt x="3004566" y="283464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4811400" y="4384260"/>
            <a:ext cx="1592460" cy="147960"/>
            <a:chOff x="0" y="0"/>
            <a:chExt cx="2123280" cy="1972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164080" cy="197231"/>
            </a:xfrm>
            <a:custGeom>
              <a:avLst/>
              <a:gdLst/>
              <a:ahLst/>
              <a:cxnLst/>
              <a:rect l="l" t="t" r="r" b="b"/>
              <a:pathLst>
                <a:path w="2164080" h="197231">
                  <a:moveTo>
                    <a:pt x="2164080" y="197231"/>
                  </a:moveTo>
                  <a:cubicBezTo>
                    <a:pt x="1469898" y="197231"/>
                    <a:pt x="734949" y="197231"/>
                    <a:pt x="0" y="197231"/>
                  </a:cubicBezTo>
                  <a:cubicBezTo>
                    <a:pt x="734949" y="39497"/>
                    <a:pt x="1470025" y="0"/>
                    <a:pt x="2164080" y="197231"/>
                  </a:cubicBezTo>
                  <a:close/>
                </a:path>
              </a:pathLst>
            </a:custGeom>
            <a:solidFill>
              <a:srgbClr val="0B0E10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843480" y="8381880"/>
            <a:ext cx="748440" cy="239220"/>
            <a:chOff x="0" y="0"/>
            <a:chExt cx="997920" cy="31896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97966" cy="318897"/>
            </a:xfrm>
            <a:custGeom>
              <a:avLst/>
              <a:gdLst/>
              <a:ahLst/>
              <a:cxnLst/>
              <a:rect l="l" t="t" r="r" b="b"/>
              <a:pathLst>
                <a:path w="997966" h="318897">
                  <a:moveTo>
                    <a:pt x="0" y="0"/>
                  </a:moveTo>
                  <a:cubicBezTo>
                    <a:pt x="319278" y="39878"/>
                    <a:pt x="678561" y="119634"/>
                    <a:pt x="997966" y="159512"/>
                  </a:cubicBezTo>
                  <a:cubicBezTo>
                    <a:pt x="638683" y="239268"/>
                    <a:pt x="279400" y="318897"/>
                    <a:pt x="0" y="0"/>
                  </a:cubicBezTo>
                  <a:close/>
                </a:path>
              </a:pathLst>
            </a:custGeom>
            <a:solidFill>
              <a:srgbClr val="DBE0E8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22220" y="7090200"/>
            <a:ext cx="600480" cy="478980"/>
            <a:chOff x="0" y="0"/>
            <a:chExt cx="800640" cy="63864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00735" cy="638683"/>
            </a:xfrm>
            <a:custGeom>
              <a:avLst/>
              <a:gdLst/>
              <a:ahLst/>
              <a:cxnLst/>
              <a:rect l="l" t="t" r="r" b="b"/>
              <a:pathLst>
                <a:path w="800735" h="638683">
                  <a:moveTo>
                    <a:pt x="0" y="199517"/>
                  </a:moveTo>
                  <a:cubicBezTo>
                    <a:pt x="240157" y="0"/>
                    <a:pt x="520446" y="0"/>
                    <a:pt x="680593" y="199517"/>
                  </a:cubicBezTo>
                  <a:cubicBezTo>
                    <a:pt x="800735" y="279400"/>
                    <a:pt x="600583" y="399034"/>
                    <a:pt x="520446" y="439039"/>
                  </a:cubicBezTo>
                  <a:cubicBezTo>
                    <a:pt x="200152" y="638683"/>
                    <a:pt x="160147" y="319278"/>
                    <a:pt x="0" y="199517"/>
                  </a:cubicBezTo>
                  <a:close/>
                </a:path>
              </a:pathLst>
            </a:custGeom>
            <a:solidFill>
              <a:srgbClr val="EEF2F8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052460" y="7868880"/>
            <a:ext cx="478980" cy="391500"/>
            <a:chOff x="0" y="0"/>
            <a:chExt cx="638640" cy="522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8556" cy="521970"/>
            </a:xfrm>
            <a:custGeom>
              <a:avLst/>
              <a:gdLst/>
              <a:ahLst/>
              <a:cxnLst/>
              <a:rect l="l" t="t" r="r" b="b"/>
              <a:pathLst>
                <a:path w="638556" h="521970">
                  <a:moveTo>
                    <a:pt x="359283" y="481838"/>
                  </a:moveTo>
                  <a:cubicBezTo>
                    <a:pt x="199517" y="481838"/>
                    <a:pt x="0" y="521970"/>
                    <a:pt x="0" y="321183"/>
                  </a:cubicBezTo>
                  <a:cubicBezTo>
                    <a:pt x="0" y="200787"/>
                    <a:pt x="159639" y="40132"/>
                    <a:pt x="319278" y="0"/>
                  </a:cubicBezTo>
                  <a:cubicBezTo>
                    <a:pt x="478917" y="0"/>
                    <a:pt x="598678" y="200787"/>
                    <a:pt x="638556" y="321183"/>
                  </a:cubicBezTo>
                  <a:cubicBezTo>
                    <a:pt x="638556" y="521970"/>
                    <a:pt x="439039" y="481838"/>
                    <a:pt x="359156" y="481838"/>
                  </a:cubicBezTo>
                  <a:close/>
                </a:path>
              </a:pathLst>
            </a:custGeom>
            <a:solidFill>
              <a:srgbClr val="F1F4F9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721980" y="7420680"/>
            <a:ext cx="391500" cy="509220"/>
            <a:chOff x="0" y="0"/>
            <a:chExt cx="522000" cy="67896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21970" cy="678942"/>
            </a:xfrm>
            <a:custGeom>
              <a:avLst/>
              <a:gdLst/>
              <a:ahLst/>
              <a:cxnLst/>
              <a:rect l="l" t="t" r="r" b="b"/>
              <a:pathLst>
                <a:path w="521970" h="678942">
                  <a:moveTo>
                    <a:pt x="200787" y="0"/>
                  </a:moveTo>
                  <a:cubicBezTo>
                    <a:pt x="361442" y="119761"/>
                    <a:pt x="521970" y="199644"/>
                    <a:pt x="521970" y="359410"/>
                  </a:cubicBezTo>
                  <a:cubicBezTo>
                    <a:pt x="521970" y="479171"/>
                    <a:pt x="361315" y="638937"/>
                    <a:pt x="240919" y="638937"/>
                  </a:cubicBezTo>
                  <a:cubicBezTo>
                    <a:pt x="0" y="678942"/>
                    <a:pt x="80264" y="439293"/>
                    <a:pt x="80264" y="319532"/>
                  </a:cubicBezTo>
                  <a:cubicBezTo>
                    <a:pt x="40132" y="199644"/>
                    <a:pt x="40132" y="79883"/>
                    <a:pt x="200787" y="0"/>
                  </a:cubicBezTo>
                  <a:close/>
                </a:path>
              </a:pathLst>
            </a:custGeom>
            <a:solidFill>
              <a:srgbClr val="F6F8FB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413720" y="7420680"/>
            <a:ext cx="478980" cy="600480"/>
            <a:chOff x="0" y="0"/>
            <a:chExt cx="638640" cy="80064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8556" cy="800481"/>
            </a:xfrm>
            <a:custGeom>
              <a:avLst/>
              <a:gdLst/>
              <a:ahLst/>
              <a:cxnLst/>
              <a:rect l="l" t="t" r="r" b="b"/>
              <a:pathLst>
                <a:path w="638556" h="800481">
                  <a:moveTo>
                    <a:pt x="439039" y="0"/>
                  </a:moveTo>
                  <a:cubicBezTo>
                    <a:pt x="598678" y="240157"/>
                    <a:pt x="638556" y="480441"/>
                    <a:pt x="478917" y="640461"/>
                  </a:cubicBezTo>
                  <a:cubicBezTo>
                    <a:pt x="319278" y="800481"/>
                    <a:pt x="199517" y="560451"/>
                    <a:pt x="159639" y="440309"/>
                  </a:cubicBezTo>
                  <a:cubicBezTo>
                    <a:pt x="0" y="160147"/>
                    <a:pt x="359283" y="200152"/>
                    <a:pt x="439039" y="0"/>
                  </a:cubicBezTo>
                  <a:close/>
                </a:path>
              </a:pathLst>
            </a:custGeom>
            <a:solidFill>
              <a:srgbClr val="F7F9FB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3488940" y="2640060"/>
            <a:ext cx="1501200" cy="661500"/>
            <a:chOff x="0" y="0"/>
            <a:chExt cx="2001600" cy="8820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001520" cy="882015"/>
            </a:xfrm>
            <a:custGeom>
              <a:avLst/>
              <a:gdLst/>
              <a:ahLst/>
              <a:cxnLst/>
              <a:rect l="l" t="t" r="r" b="b"/>
              <a:pathLst>
                <a:path w="2001520" h="882015">
                  <a:moveTo>
                    <a:pt x="920750" y="841883"/>
                  </a:moveTo>
                  <a:cubicBezTo>
                    <a:pt x="800608" y="841883"/>
                    <a:pt x="640588" y="841883"/>
                    <a:pt x="520446" y="841883"/>
                  </a:cubicBezTo>
                  <a:cubicBezTo>
                    <a:pt x="200152" y="882015"/>
                    <a:pt x="0" y="841883"/>
                    <a:pt x="0" y="440944"/>
                  </a:cubicBezTo>
                  <a:cubicBezTo>
                    <a:pt x="40005" y="0"/>
                    <a:pt x="280162" y="40132"/>
                    <a:pt x="560451" y="40132"/>
                  </a:cubicBezTo>
                  <a:cubicBezTo>
                    <a:pt x="840740" y="40132"/>
                    <a:pt x="1120902" y="40132"/>
                    <a:pt x="1401064" y="40132"/>
                  </a:cubicBezTo>
                  <a:cubicBezTo>
                    <a:pt x="1841373" y="40132"/>
                    <a:pt x="2001520" y="280670"/>
                    <a:pt x="1881505" y="721614"/>
                  </a:cubicBezTo>
                  <a:cubicBezTo>
                    <a:pt x="1801495" y="882015"/>
                    <a:pt x="1721358" y="841883"/>
                    <a:pt x="1601343" y="841883"/>
                  </a:cubicBezTo>
                  <a:cubicBezTo>
                    <a:pt x="1361186" y="841883"/>
                    <a:pt x="1161034" y="841883"/>
                    <a:pt x="920750" y="841883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32840" y="6641460"/>
            <a:ext cx="2823660" cy="2466180"/>
            <a:chOff x="0" y="0"/>
            <a:chExt cx="3764880" cy="328824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764788" cy="3288284"/>
            </a:xfrm>
            <a:custGeom>
              <a:avLst/>
              <a:gdLst/>
              <a:ahLst/>
              <a:cxnLst/>
              <a:rect l="l" t="t" r="r" b="b"/>
              <a:pathLst>
                <a:path w="3764788" h="3288284">
                  <a:moveTo>
                    <a:pt x="720979" y="2365883"/>
                  </a:moveTo>
                  <a:cubicBezTo>
                    <a:pt x="760984" y="2406015"/>
                    <a:pt x="841121" y="2406015"/>
                    <a:pt x="921258" y="2406015"/>
                  </a:cubicBezTo>
                  <a:cubicBezTo>
                    <a:pt x="961263" y="2406015"/>
                    <a:pt x="961263" y="2406015"/>
                    <a:pt x="1001395" y="2406015"/>
                  </a:cubicBezTo>
                  <a:cubicBezTo>
                    <a:pt x="1281811" y="2486279"/>
                    <a:pt x="1522095" y="2486279"/>
                    <a:pt x="1802384" y="2486279"/>
                  </a:cubicBezTo>
                  <a:cubicBezTo>
                    <a:pt x="1962531" y="2446147"/>
                    <a:pt x="2122805" y="2325878"/>
                    <a:pt x="2282952" y="2325878"/>
                  </a:cubicBezTo>
                  <a:cubicBezTo>
                    <a:pt x="2563368" y="2285746"/>
                    <a:pt x="2763520" y="2165477"/>
                    <a:pt x="2843657" y="1884807"/>
                  </a:cubicBezTo>
                  <a:cubicBezTo>
                    <a:pt x="2883662" y="1523873"/>
                    <a:pt x="2843657" y="1203071"/>
                    <a:pt x="2843657" y="842137"/>
                  </a:cubicBezTo>
                  <a:cubicBezTo>
                    <a:pt x="2843657" y="160401"/>
                    <a:pt x="3124073" y="0"/>
                    <a:pt x="3764788" y="320802"/>
                  </a:cubicBezTo>
                  <a:cubicBezTo>
                    <a:pt x="3764788" y="761873"/>
                    <a:pt x="3764788" y="1162939"/>
                    <a:pt x="3764788" y="1563878"/>
                  </a:cubicBezTo>
                  <a:cubicBezTo>
                    <a:pt x="3764788" y="2406015"/>
                    <a:pt x="3404362" y="2927350"/>
                    <a:pt x="2563241" y="3208020"/>
                  </a:cubicBezTo>
                  <a:cubicBezTo>
                    <a:pt x="1882394" y="3288284"/>
                    <a:pt x="1161415" y="3208020"/>
                    <a:pt x="440436" y="3248152"/>
                  </a:cubicBezTo>
                  <a:cubicBezTo>
                    <a:pt x="120142" y="3248152"/>
                    <a:pt x="0" y="3087751"/>
                    <a:pt x="0" y="2807081"/>
                  </a:cubicBezTo>
                  <a:cubicBezTo>
                    <a:pt x="0" y="2486279"/>
                    <a:pt x="120142" y="2285746"/>
                    <a:pt x="480568" y="2366010"/>
                  </a:cubicBezTo>
                  <a:cubicBezTo>
                    <a:pt x="560705" y="2366010"/>
                    <a:pt x="640715" y="2366010"/>
                    <a:pt x="720852" y="236601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2245860" y="3840480"/>
            <a:ext cx="729540" cy="3006180"/>
            <a:chOff x="0" y="0"/>
            <a:chExt cx="972720" cy="400824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72693" cy="4008247"/>
            </a:xfrm>
            <a:custGeom>
              <a:avLst/>
              <a:gdLst/>
              <a:ahLst/>
              <a:cxnLst/>
              <a:rect l="l" t="t" r="r" b="b"/>
              <a:pathLst>
                <a:path w="972693" h="4008247">
                  <a:moveTo>
                    <a:pt x="972693" y="320675"/>
                  </a:moveTo>
                  <a:cubicBezTo>
                    <a:pt x="972693" y="1442974"/>
                    <a:pt x="972693" y="2565273"/>
                    <a:pt x="972693" y="3647567"/>
                  </a:cubicBezTo>
                  <a:cubicBezTo>
                    <a:pt x="338328" y="4008247"/>
                    <a:pt x="0" y="3847973"/>
                    <a:pt x="0" y="3166491"/>
                  </a:cubicBezTo>
                  <a:cubicBezTo>
                    <a:pt x="0" y="2404999"/>
                    <a:pt x="0" y="1603248"/>
                    <a:pt x="0" y="841756"/>
                  </a:cubicBezTo>
                  <a:cubicBezTo>
                    <a:pt x="0" y="160274"/>
                    <a:pt x="296037" y="0"/>
                    <a:pt x="972693" y="320675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42" name="TextBox 42"/>
          <p:cNvSpPr txBox="1"/>
          <p:nvPr/>
        </p:nvSpPr>
        <p:spPr>
          <a:xfrm>
            <a:off x="6705600" y="2705100"/>
            <a:ext cx="950022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12" dirty="0">
                <a:solidFill>
                  <a:srgbClr val="262626"/>
                </a:solidFill>
                <a:latin typeface="Open Sans Bold"/>
                <a:cs typeface="B Nazanin" pitchFamily="2" charset="-78"/>
              </a:rPr>
              <a:t>طرح بندی اسلاید متن</a:t>
            </a:r>
            <a:endParaRPr lang="en-US" sz="2400" spc="12" dirty="0">
              <a:solidFill>
                <a:srgbClr val="262626"/>
              </a:solidFill>
              <a:latin typeface="Open Sans Bold"/>
              <a:cs typeface="B Nazanin" pitchFamily="2" charset="-78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7772400" y="3390900"/>
            <a:ext cx="82065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من امیدوارم و معتقدم که این الگو در زمان، پول و اعتبار شما صرفه جویی کند.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7772400" y="3875820"/>
            <a:ext cx="82065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z="1800" spc="25" dirty="0">
                <a:solidFill>
                  <a:srgbClr val="262626"/>
                </a:solidFill>
                <a:latin typeface="Montserrat"/>
                <a:cs typeface="B Nazanin" pitchFamily="2" charset="-78"/>
              </a:rPr>
              <a:t>تغییر رنگ، عکس و متن آسان است.</a:t>
            </a:r>
            <a:endParaRPr lang="en-US" sz="1800" spc="25" dirty="0">
              <a:solidFill>
                <a:srgbClr val="262626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6535400" y="2705100"/>
            <a:ext cx="134514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00"/>
              </a:lnSpc>
            </a:pPr>
            <a:r>
              <a:rPr lang="en-US" sz="6000" spc="87" dirty="0">
                <a:solidFill>
                  <a:srgbClr val="4079BB"/>
                </a:solidFill>
                <a:latin typeface="Montserrat Bold"/>
                <a:cs typeface="B Nazanin" pitchFamily="2" charset="-78"/>
              </a:rPr>
              <a:t>01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705600" y="4529760"/>
            <a:ext cx="950022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12" dirty="0">
                <a:solidFill>
                  <a:srgbClr val="262626"/>
                </a:solidFill>
                <a:latin typeface="Open Sans Bold"/>
                <a:cs typeface="B Nazanin" pitchFamily="2" charset="-78"/>
              </a:rPr>
              <a:t>طرح بندی اسلاید متن</a:t>
            </a:r>
            <a:endParaRPr lang="en-US" sz="2400" spc="12" dirty="0">
              <a:solidFill>
                <a:srgbClr val="262626"/>
              </a:solidFill>
              <a:latin typeface="Open Sans Bold"/>
              <a:cs typeface="B Nazanin" pitchFamily="2" charset="-78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7772400" y="5215560"/>
            <a:ext cx="82065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من امیدوارم و معتقدم که این الگو در زمان، پول و اعتبار شما صرفه جویی کند.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7772400" y="5699940"/>
            <a:ext cx="82065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z="1800" spc="25" dirty="0">
                <a:solidFill>
                  <a:srgbClr val="262626"/>
                </a:solidFill>
                <a:latin typeface="Montserrat"/>
                <a:cs typeface="B Nazanin" pitchFamily="2" charset="-78"/>
              </a:rPr>
              <a:t>تغییر رنگ، عکس و متن آسان است.</a:t>
            </a:r>
            <a:endParaRPr lang="en-US" sz="1800" spc="25" dirty="0">
              <a:solidFill>
                <a:srgbClr val="262626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6535400" y="4529760"/>
            <a:ext cx="134514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00"/>
              </a:lnSpc>
            </a:pPr>
            <a:r>
              <a:rPr lang="en-US" sz="6000" spc="87">
                <a:solidFill>
                  <a:srgbClr val="363A3D"/>
                </a:solidFill>
                <a:latin typeface="Montserrat Bold"/>
                <a:cs typeface="B Nazanin" pitchFamily="2" charset="-78"/>
              </a:rPr>
              <a:t>02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705600" y="6354420"/>
            <a:ext cx="950022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12" dirty="0">
                <a:solidFill>
                  <a:srgbClr val="262626"/>
                </a:solidFill>
                <a:latin typeface="Open Sans Bold"/>
                <a:cs typeface="B Nazanin" pitchFamily="2" charset="-78"/>
              </a:rPr>
              <a:t>طرح بندی اسلاید متن</a:t>
            </a:r>
            <a:endParaRPr lang="en-US" sz="2400" spc="12" dirty="0">
              <a:solidFill>
                <a:srgbClr val="262626"/>
              </a:solidFill>
              <a:latin typeface="Open Sans Bold"/>
              <a:cs typeface="B Nazanin" pitchFamily="2" charset="-78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7772400" y="7039680"/>
            <a:ext cx="82065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من امیدوارم و معتقدم که این الگو در زمان، پول و اعتبار شما صرفه جویی کند.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7772400" y="7524600"/>
            <a:ext cx="82065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z="1800" spc="25" dirty="0">
                <a:solidFill>
                  <a:srgbClr val="262626"/>
                </a:solidFill>
                <a:latin typeface="Montserrat"/>
                <a:cs typeface="B Nazanin" pitchFamily="2" charset="-78"/>
              </a:rPr>
              <a:t>تغییر رنگ، عکس و متن آسان است.</a:t>
            </a:r>
            <a:endParaRPr lang="en-US" sz="1800" spc="25" dirty="0">
              <a:solidFill>
                <a:srgbClr val="262626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6535400" y="6354420"/>
            <a:ext cx="134514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00"/>
              </a:lnSpc>
            </a:pPr>
            <a:r>
              <a:rPr lang="en-US" sz="6000" spc="87">
                <a:solidFill>
                  <a:srgbClr val="4079BB"/>
                </a:solidFill>
                <a:latin typeface="Montserrat Bold"/>
                <a:cs typeface="B Nazanin" pitchFamily="2" charset="-78"/>
              </a:rPr>
              <a:t>03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705600" y="8178540"/>
            <a:ext cx="950022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12" dirty="0">
                <a:solidFill>
                  <a:srgbClr val="262626"/>
                </a:solidFill>
                <a:latin typeface="Open Sans Bold"/>
                <a:cs typeface="B Nazanin" pitchFamily="2" charset="-78"/>
              </a:rPr>
              <a:t>طرح بندی اسلاید متن</a:t>
            </a:r>
            <a:endParaRPr lang="en-US" sz="2400" spc="12" dirty="0">
              <a:solidFill>
                <a:srgbClr val="262626"/>
              </a:solidFill>
              <a:latin typeface="Open Sans Bold"/>
              <a:cs typeface="B Nazanin" pitchFamily="2" charset="-78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7772400" y="8864340"/>
            <a:ext cx="82065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من امیدوارم و معتقدم که این الگو در زمان، پول و اعتبار شما صرفه جویی کند.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7772400" y="9348720"/>
            <a:ext cx="82065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z="1800" spc="25" dirty="0">
                <a:solidFill>
                  <a:srgbClr val="262626"/>
                </a:solidFill>
                <a:latin typeface="Montserrat"/>
                <a:cs typeface="B Nazanin" pitchFamily="2" charset="-78"/>
              </a:rPr>
              <a:t>تغییر رنگ، عکس و متن آسان است.</a:t>
            </a:r>
            <a:endParaRPr lang="en-US" sz="1800" spc="25" dirty="0">
              <a:solidFill>
                <a:srgbClr val="262626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16535400" y="8120220"/>
            <a:ext cx="134514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00"/>
              </a:lnSpc>
            </a:pPr>
            <a:r>
              <a:rPr lang="en-US" sz="6000" spc="87" dirty="0">
                <a:solidFill>
                  <a:srgbClr val="363A3D"/>
                </a:solidFill>
                <a:latin typeface="Montserrat Bold"/>
                <a:cs typeface="B Nazanin" pitchFamily="2" charset="-78"/>
              </a:rPr>
              <a:t>04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66800" y="0"/>
            <a:ext cx="885234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10800"/>
              </a:lnSpc>
            </a:pPr>
            <a:r>
              <a:rPr lang="fa-IR" sz="9000" spc="898" dirty="0">
                <a:solidFill>
                  <a:schemeClr val="accent1"/>
                </a:solidFill>
                <a:latin typeface="Arimo Bold"/>
                <a:cs typeface="B Nazanin" pitchFamily="2" charset="-78"/>
              </a:rPr>
              <a:t>دستور کار سبک</a:t>
            </a:r>
            <a:endParaRPr lang="en-US" sz="9000" spc="898" dirty="0">
              <a:solidFill>
                <a:schemeClr val="accent1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1237860" y="1572300"/>
            <a:ext cx="34540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29" dirty="0">
                <a:solidFill>
                  <a:srgbClr val="7F7F7F"/>
                </a:solidFill>
                <a:latin typeface="Montserrat"/>
                <a:cs typeface="B Nazanin" pitchFamily="2" charset="-78"/>
              </a:rPr>
              <a:t>زیرنویس خود را وارد کنید</a:t>
            </a:r>
            <a:endParaRPr lang="en-US" sz="2100" spc="29" dirty="0">
              <a:solidFill>
                <a:srgbClr val="7F7F7F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60" name="Group 60"/>
          <p:cNvGrpSpPr/>
          <p:nvPr/>
        </p:nvGrpSpPr>
        <p:grpSpPr>
          <a:xfrm>
            <a:off x="15478020" y="766800"/>
            <a:ext cx="663120" cy="857520"/>
            <a:chOff x="0" y="0"/>
            <a:chExt cx="884160" cy="114336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7129880" y="773280"/>
            <a:ext cx="672300" cy="844020"/>
            <a:chOff x="0" y="0"/>
            <a:chExt cx="896400" cy="112536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16200000" y="744120"/>
            <a:ext cx="893700" cy="419580"/>
            <a:chOff x="0" y="0"/>
            <a:chExt cx="1191600" cy="55944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16288020" y="121500"/>
            <a:ext cx="701460" cy="704160"/>
            <a:chOff x="0" y="0"/>
            <a:chExt cx="935280" cy="93888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16075800" y="635580"/>
            <a:ext cx="942840" cy="629640"/>
            <a:chOff x="0" y="0"/>
            <a:chExt cx="1257120" cy="839520"/>
          </a:xfrm>
        </p:grpSpPr>
        <p:sp>
          <p:nvSpPr>
            <p:cNvPr id="69" name="Freeform 69"/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17289720" y="1551960"/>
            <a:ext cx="616140" cy="241380"/>
            <a:chOff x="0" y="0"/>
            <a:chExt cx="821520" cy="32184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16924140" y="649080"/>
            <a:ext cx="286740" cy="609120"/>
            <a:chOff x="0" y="0"/>
            <a:chExt cx="382320" cy="812160"/>
          </a:xfrm>
        </p:grpSpPr>
        <p:sp>
          <p:nvSpPr>
            <p:cNvPr id="73" name="Freeform 73"/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15403500" y="1558440"/>
            <a:ext cx="584280" cy="176040"/>
            <a:chOff x="0" y="0"/>
            <a:chExt cx="779040" cy="23472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15462360" y="1682640"/>
            <a:ext cx="446580" cy="133380"/>
            <a:chOff x="0" y="0"/>
            <a:chExt cx="595440" cy="17784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17377740" y="1691820"/>
            <a:ext cx="430920" cy="117180"/>
            <a:chOff x="0" y="0"/>
            <a:chExt cx="574560" cy="15624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16712460" y="349380"/>
            <a:ext cx="182520" cy="264060"/>
            <a:chOff x="0" y="0"/>
            <a:chExt cx="243360" cy="35208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16500240" y="209520"/>
            <a:ext cx="286740" cy="214380"/>
            <a:chOff x="0" y="0"/>
            <a:chExt cx="382320" cy="28584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16500240" y="547560"/>
            <a:ext cx="270540" cy="182520"/>
            <a:chOff x="0" y="0"/>
            <a:chExt cx="360720" cy="24336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16383060" y="319680"/>
            <a:ext cx="205200" cy="293220"/>
            <a:chOff x="0" y="0"/>
            <a:chExt cx="273600" cy="39096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6">
            <a:extLst>
              <a:ext uri="{FF2B5EF4-FFF2-40B4-BE49-F238E27FC236}">
                <a16:creationId xmlns:a16="http://schemas.microsoft.com/office/drawing/2014/main" id="{12264438-7FF8-5B88-7940-72300DCD0C5F}"/>
              </a:ext>
            </a:extLst>
          </p:cNvPr>
          <p:cNvGrpSpPr/>
          <p:nvPr/>
        </p:nvGrpSpPr>
        <p:grpSpPr>
          <a:xfrm>
            <a:off x="13544820" y="9858240"/>
            <a:ext cx="381240" cy="428760"/>
            <a:chOff x="0" y="0"/>
            <a:chExt cx="508320" cy="571680"/>
          </a:xfrm>
        </p:grpSpPr>
        <p:sp>
          <p:nvSpPr>
            <p:cNvPr id="5" name="Freeform 147">
              <a:extLst>
                <a:ext uri="{FF2B5EF4-FFF2-40B4-BE49-F238E27FC236}">
                  <a16:creationId xmlns:a16="http://schemas.microsoft.com/office/drawing/2014/main" id="{79342A32-6585-4DF5-7AD4-D94C3896B520}"/>
                </a:ext>
              </a:extLst>
            </p:cNvPr>
            <p:cNvSpPr/>
            <p:nvPr/>
          </p:nvSpPr>
          <p:spPr>
            <a:xfrm>
              <a:off x="0" y="-254"/>
              <a:ext cx="508381" cy="571881"/>
            </a:xfrm>
            <a:custGeom>
              <a:avLst/>
              <a:gdLst/>
              <a:ahLst/>
              <a:cxnLst/>
              <a:rect l="l" t="t" r="r" b="b"/>
              <a:pathLst>
                <a:path w="508381" h="571881">
                  <a:moveTo>
                    <a:pt x="231267" y="571881"/>
                  </a:moveTo>
                  <a:cubicBezTo>
                    <a:pt x="231267" y="459994"/>
                    <a:pt x="231267" y="345948"/>
                    <a:pt x="231267" y="232029"/>
                  </a:cubicBezTo>
                  <a:cubicBezTo>
                    <a:pt x="311023" y="232029"/>
                    <a:pt x="392684" y="232029"/>
                    <a:pt x="476504" y="232029"/>
                  </a:cubicBezTo>
                  <a:cubicBezTo>
                    <a:pt x="476504" y="221996"/>
                    <a:pt x="478536" y="213995"/>
                    <a:pt x="478536" y="205994"/>
                  </a:cubicBezTo>
                  <a:cubicBezTo>
                    <a:pt x="474599" y="194056"/>
                    <a:pt x="478536" y="187960"/>
                    <a:pt x="490474" y="189992"/>
                  </a:cubicBezTo>
                  <a:cubicBezTo>
                    <a:pt x="504444" y="192024"/>
                    <a:pt x="508381" y="186055"/>
                    <a:pt x="508381" y="173990"/>
                  </a:cubicBezTo>
                  <a:cubicBezTo>
                    <a:pt x="506349" y="136017"/>
                    <a:pt x="506349" y="96012"/>
                    <a:pt x="508381" y="58039"/>
                  </a:cubicBezTo>
                  <a:cubicBezTo>
                    <a:pt x="508381" y="44069"/>
                    <a:pt x="502412" y="38100"/>
                    <a:pt x="488442" y="42037"/>
                  </a:cubicBezTo>
                  <a:cubicBezTo>
                    <a:pt x="478536" y="44069"/>
                    <a:pt x="476504" y="40005"/>
                    <a:pt x="478536" y="32004"/>
                  </a:cubicBezTo>
                  <a:cubicBezTo>
                    <a:pt x="478536" y="21971"/>
                    <a:pt x="478536" y="12065"/>
                    <a:pt x="478536" y="0"/>
                  </a:cubicBezTo>
                  <a:cubicBezTo>
                    <a:pt x="466598" y="0"/>
                    <a:pt x="454660" y="0"/>
                    <a:pt x="444627" y="0"/>
                  </a:cubicBezTo>
                  <a:cubicBezTo>
                    <a:pt x="378841" y="0"/>
                    <a:pt x="313055" y="0"/>
                    <a:pt x="247269" y="0"/>
                  </a:cubicBezTo>
                  <a:cubicBezTo>
                    <a:pt x="181356" y="2286"/>
                    <a:pt x="121539" y="20193"/>
                    <a:pt x="73787" y="66167"/>
                  </a:cubicBezTo>
                  <a:cubicBezTo>
                    <a:pt x="23876" y="114173"/>
                    <a:pt x="2032" y="174117"/>
                    <a:pt x="2032" y="244094"/>
                  </a:cubicBezTo>
                  <a:cubicBezTo>
                    <a:pt x="2032" y="346075"/>
                    <a:pt x="2032" y="449961"/>
                    <a:pt x="2032" y="551942"/>
                  </a:cubicBezTo>
                  <a:cubicBezTo>
                    <a:pt x="2032" y="559943"/>
                    <a:pt x="0" y="565912"/>
                    <a:pt x="0" y="571881"/>
                  </a:cubicBezTo>
                  <a:cubicBezTo>
                    <a:pt x="77724" y="571881"/>
                    <a:pt x="153543" y="571881"/>
                    <a:pt x="231267" y="57188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" name="Group 148">
            <a:extLst>
              <a:ext uri="{FF2B5EF4-FFF2-40B4-BE49-F238E27FC236}">
                <a16:creationId xmlns:a16="http://schemas.microsoft.com/office/drawing/2014/main" id="{51F6D430-8B24-0679-9D7C-CCB2210CC2D8}"/>
              </a:ext>
            </a:extLst>
          </p:cNvPr>
          <p:cNvGrpSpPr/>
          <p:nvPr/>
        </p:nvGrpSpPr>
        <p:grpSpPr>
          <a:xfrm>
            <a:off x="17994420" y="9662220"/>
            <a:ext cx="284040" cy="170640"/>
            <a:chOff x="0" y="0"/>
            <a:chExt cx="378720" cy="227520"/>
          </a:xfrm>
        </p:grpSpPr>
        <p:sp>
          <p:nvSpPr>
            <p:cNvPr id="7" name="Freeform 149">
              <a:extLst>
                <a:ext uri="{FF2B5EF4-FFF2-40B4-BE49-F238E27FC236}">
                  <a16:creationId xmlns:a16="http://schemas.microsoft.com/office/drawing/2014/main" id="{53706341-6806-AC90-6CE6-34BA6DEB4E46}"/>
                </a:ext>
              </a:extLst>
            </p:cNvPr>
            <p:cNvSpPr/>
            <p:nvPr/>
          </p:nvSpPr>
          <p:spPr>
            <a:xfrm>
              <a:off x="0" y="0"/>
              <a:ext cx="378714" cy="227584"/>
            </a:xfrm>
            <a:custGeom>
              <a:avLst/>
              <a:gdLst/>
              <a:ahLst/>
              <a:cxnLst/>
              <a:rect l="l" t="t" r="r" b="b"/>
              <a:pathLst>
                <a:path w="378714" h="227584">
                  <a:moveTo>
                    <a:pt x="378714" y="0"/>
                  </a:moveTo>
                  <a:cubicBezTo>
                    <a:pt x="269113" y="2032"/>
                    <a:pt x="157480" y="2032"/>
                    <a:pt x="47879" y="2032"/>
                  </a:cubicBezTo>
                  <a:cubicBezTo>
                    <a:pt x="39878" y="2032"/>
                    <a:pt x="33909" y="2032"/>
                    <a:pt x="25908" y="2032"/>
                  </a:cubicBezTo>
                  <a:cubicBezTo>
                    <a:pt x="25908" y="18034"/>
                    <a:pt x="25908" y="32004"/>
                    <a:pt x="25908" y="47879"/>
                  </a:cubicBezTo>
                  <a:cubicBezTo>
                    <a:pt x="17907" y="49911"/>
                    <a:pt x="9906" y="49911"/>
                    <a:pt x="0" y="49911"/>
                  </a:cubicBezTo>
                  <a:cubicBezTo>
                    <a:pt x="0" y="91821"/>
                    <a:pt x="0" y="131699"/>
                    <a:pt x="2032" y="171704"/>
                  </a:cubicBezTo>
                  <a:cubicBezTo>
                    <a:pt x="2032" y="175641"/>
                    <a:pt x="16002" y="179705"/>
                    <a:pt x="25908" y="187706"/>
                  </a:cubicBezTo>
                  <a:cubicBezTo>
                    <a:pt x="25908" y="197739"/>
                    <a:pt x="25908" y="211709"/>
                    <a:pt x="25908" y="227584"/>
                  </a:cubicBezTo>
                  <a:cubicBezTo>
                    <a:pt x="143510" y="227584"/>
                    <a:pt x="261112" y="227584"/>
                    <a:pt x="378714" y="227584"/>
                  </a:cubicBezTo>
                  <a:cubicBezTo>
                    <a:pt x="378714" y="151765"/>
                    <a:pt x="378714" y="75946"/>
                    <a:pt x="378714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" name="Group 150">
            <a:extLst>
              <a:ext uri="{FF2B5EF4-FFF2-40B4-BE49-F238E27FC236}">
                <a16:creationId xmlns:a16="http://schemas.microsoft.com/office/drawing/2014/main" id="{4B7EF2A7-43FF-3F94-F1B6-FA6D2792409A}"/>
              </a:ext>
            </a:extLst>
          </p:cNvPr>
          <p:cNvGrpSpPr/>
          <p:nvPr/>
        </p:nvGrpSpPr>
        <p:grpSpPr>
          <a:xfrm>
            <a:off x="14781420" y="9107640"/>
            <a:ext cx="810540" cy="922860"/>
            <a:chOff x="0" y="0"/>
            <a:chExt cx="1080720" cy="1230480"/>
          </a:xfrm>
        </p:grpSpPr>
        <p:sp>
          <p:nvSpPr>
            <p:cNvPr id="9" name="Freeform 151">
              <a:extLst>
                <a:ext uri="{FF2B5EF4-FFF2-40B4-BE49-F238E27FC236}">
                  <a16:creationId xmlns:a16="http://schemas.microsoft.com/office/drawing/2014/main" id="{18DB3B9C-8FE1-4D02-363D-E665803C8712}"/>
                </a:ext>
              </a:extLst>
            </p:cNvPr>
            <p:cNvSpPr/>
            <p:nvPr/>
          </p:nvSpPr>
          <p:spPr>
            <a:xfrm>
              <a:off x="127" y="0"/>
              <a:ext cx="1080643" cy="1230503"/>
            </a:xfrm>
            <a:custGeom>
              <a:avLst/>
              <a:gdLst/>
              <a:ahLst/>
              <a:cxnLst/>
              <a:rect l="l" t="t" r="r" b="b"/>
              <a:pathLst>
                <a:path w="1080643" h="1230503">
                  <a:moveTo>
                    <a:pt x="390652" y="1000760"/>
                  </a:moveTo>
                  <a:cubicBezTo>
                    <a:pt x="312928" y="1000760"/>
                    <a:pt x="235077" y="1000760"/>
                    <a:pt x="155321" y="1000760"/>
                  </a:cubicBezTo>
                  <a:cubicBezTo>
                    <a:pt x="155321" y="1016762"/>
                    <a:pt x="155321" y="1028700"/>
                    <a:pt x="155321" y="1040765"/>
                  </a:cubicBezTo>
                  <a:cubicBezTo>
                    <a:pt x="127381" y="1040765"/>
                    <a:pt x="127381" y="1040765"/>
                    <a:pt x="127381" y="1066673"/>
                  </a:cubicBezTo>
                  <a:cubicBezTo>
                    <a:pt x="127381" y="1106678"/>
                    <a:pt x="127381" y="1148588"/>
                    <a:pt x="127381" y="1188466"/>
                  </a:cubicBezTo>
                  <a:cubicBezTo>
                    <a:pt x="137414" y="1190498"/>
                    <a:pt x="145288" y="1190498"/>
                    <a:pt x="153289" y="1190498"/>
                  </a:cubicBezTo>
                  <a:cubicBezTo>
                    <a:pt x="153289" y="1204468"/>
                    <a:pt x="153289" y="1216406"/>
                    <a:pt x="153289" y="1230503"/>
                  </a:cubicBezTo>
                  <a:cubicBezTo>
                    <a:pt x="161290" y="1230503"/>
                    <a:pt x="167259" y="1230503"/>
                    <a:pt x="173228" y="1230503"/>
                  </a:cubicBezTo>
                  <a:cubicBezTo>
                    <a:pt x="243078" y="1230503"/>
                    <a:pt x="312801" y="1230503"/>
                    <a:pt x="382651" y="1230503"/>
                  </a:cubicBezTo>
                  <a:cubicBezTo>
                    <a:pt x="496316" y="1230503"/>
                    <a:pt x="585978" y="1158621"/>
                    <a:pt x="612013" y="1048766"/>
                  </a:cubicBezTo>
                  <a:cubicBezTo>
                    <a:pt x="617982" y="1026795"/>
                    <a:pt x="620014" y="1002792"/>
                    <a:pt x="620014" y="978789"/>
                  </a:cubicBezTo>
                  <a:cubicBezTo>
                    <a:pt x="620014" y="737108"/>
                    <a:pt x="620014" y="493395"/>
                    <a:pt x="620014" y="251714"/>
                  </a:cubicBezTo>
                  <a:cubicBezTo>
                    <a:pt x="620014" y="243713"/>
                    <a:pt x="620014" y="237744"/>
                    <a:pt x="620014" y="229743"/>
                  </a:cubicBezTo>
                  <a:cubicBezTo>
                    <a:pt x="773557" y="229743"/>
                    <a:pt x="927100" y="229743"/>
                    <a:pt x="1080643" y="229743"/>
                  </a:cubicBezTo>
                  <a:cubicBezTo>
                    <a:pt x="1080643" y="153797"/>
                    <a:pt x="1080643" y="77978"/>
                    <a:pt x="1080643" y="2032"/>
                  </a:cubicBezTo>
                  <a:cubicBezTo>
                    <a:pt x="1076706" y="2032"/>
                    <a:pt x="1074674" y="2032"/>
                    <a:pt x="1072642" y="2032"/>
                  </a:cubicBezTo>
                  <a:cubicBezTo>
                    <a:pt x="919099" y="2032"/>
                    <a:pt x="767588" y="0"/>
                    <a:pt x="615950" y="2032"/>
                  </a:cubicBezTo>
                  <a:cubicBezTo>
                    <a:pt x="506349" y="3937"/>
                    <a:pt x="412623" y="83947"/>
                    <a:pt x="394716" y="193802"/>
                  </a:cubicBezTo>
                  <a:cubicBezTo>
                    <a:pt x="388747" y="231775"/>
                    <a:pt x="390779" y="271653"/>
                    <a:pt x="388747" y="311658"/>
                  </a:cubicBezTo>
                  <a:cubicBezTo>
                    <a:pt x="281051" y="311658"/>
                    <a:pt x="169418" y="311658"/>
                    <a:pt x="57785" y="311658"/>
                  </a:cubicBezTo>
                  <a:cubicBezTo>
                    <a:pt x="57785" y="295656"/>
                    <a:pt x="57785" y="279654"/>
                    <a:pt x="57785" y="263779"/>
                  </a:cubicBezTo>
                  <a:cubicBezTo>
                    <a:pt x="37846" y="263779"/>
                    <a:pt x="21844" y="263779"/>
                    <a:pt x="0" y="263779"/>
                  </a:cubicBezTo>
                  <a:cubicBezTo>
                    <a:pt x="2032" y="285750"/>
                    <a:pt x="2032" y="307721"/>
                    <a:pt x="5969" y="327660"/>
                  </a:cubicBezTo>
                  <a:cubicBezTo>
                    <a:pt x="9906" y="353568"/>
                    <a:pt x="37846" y="371602"/>
                    <a:pt x="69723" y="371602"/>
                  </a:cubicBezTo>
                  <a:cubicBezTo>
                    <a:pt x="169418" y="371602"/>
                    <a:pt x="267081" y="371602"/>
                    <a:pt x="366776" y="371602"/>
                  </a:cubicBezTo>
                  <a:cubicBezTo>
                    <a:pt x="374777" y="371602"/>
                    <a:pt x="382778" y="371602"/>
                    <a:pt x="390652" y="371602"/>
                  </a:cubicBezTo>
                  <a:cubicBezTo>
                    <a:pt x="390652" y="581406"/>
                    <a:pt x="390652" y="791083"/>
                    <a:pt x="390652" y="10008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" name="Group 152">
            <a:extLst>
              <a:ext uri="{FF2B5EF4-FFF2-40B4-BE49-F238E27FC236}">
                <a16:creationId xmlns:a16="http://schemas.microsoft.com/office/drawing/2014/main" id="{C5DD7E72-DA0F-B9A9-A20D-151266678A4F}"/>
              </a:ext>
            </a:extLst>
          </p:cNvPr>
          <p:cNvGrpSpPr/>
          <p:nvPr/>
        </p:nvGrpSpPr>
        <p:grpSpPr>
          <a:xfrm>
            <a:off x="16131960" y="9109800"/>
            <a:ext cx="973620" cy="723600"/>
            <a:chOff x="0" y="0"/>
            <a:chExt cx="1298160" cy="964800"/>
          </a:xfrm>
        </p:grpSpPr>
        <p:sp>
          <p:nvSpPr>
            <p:cNvPr id="11" name="Freeform 153">
              <a:extLst>
                <a:ext uri="{FF2B5EF4-FFF2-40B4-BE49-F238E27FC236}">
                  <a16:creationId xmlns:a16="http://schemas.microsoft.com/office/drawing/2014/main" id="{0CEBA33D-F5C6-B995-833A-26415F8454D3}"/>
                </a:ext>
              </a:extLst>
            </p:cNvPr>
            <p:cNvSpPr/>
            <p:nvPr/>
          </p:nvSpPr>
          <p:spPr>
            <a:xfrm>
              <a:off x="0" y="0"/>
              <a:ext cx="1298321" cy="966851"/>
            </a:xfrm>
            <a:custGeom>
              <a:avLst/>
              <a:gdLst/>
              <a:ahLst/>
              <a:cxnLst/>
              <a:rect l="l" t="t" r="r" b="b"/>
              <a:pathLst>
                <a:path w="1298321" h="966851">
                  <a:moveTo>
                    <a:pt x="530479" y="228219"/>
                  </a:moveTo>
                  <a:cubicBezTo>
                    <a:pt x="530479" y="394335"/>
                    <a:pt x="530479" y="560451"/>
                    <a:pt x="530479" y="724662"/>
                  </a:cubicBezTo>
                  <a:cubicBezTo>
                    <a:pt x="530479" y="838708"/>
                    <a:pt x="594233" y="926846"/>
                    <a:pt x="697992" y="956818"/>
                  </a:cubicBezTo>
                  <a:cubicBezTo>
                    <a:pt x="719963" y="964819"/>
                    <a:pt x="745871" y="966851"/>
                    <a:pt x="771779" y="966851"/>
                  </a:cubicBezTo>
                  <a:cubicBezTo>
                    <a:pt x="931291" y="966851"/>
                    <a:pt x="1092835" y="966851"/>
                    <a:pt x="1252347" y="966851"/>
                  </a:cubicBezTo>
                  <a:cubicBezTo>
                    <a:pt x="1268349" y="966851"/>
                    <a:pt x="1276223" y="962787"/>
                    <a:pt x="1274318" y="946785"/>
                  </a:cubicBezTo>
                  <a:cubicBezTo>
                    <a:pt x="1272286" y="940816"/>
                    <a:pt x="1272286" y="934720"/>
                    <a:pt x="1272286" y="928751"/>
                  </a:cubicBezTo>
                  <a:cubicBezTo>
                    <a:pt x="1272286" y="920750"/>
                    <a:pt x="1272286" y="916686"/>
                    <a:pt x="1282319" y="918718"/>
                  </a:cubicBezTo>
                  <a:cubicBezTo>
                    <a:pt x="1286256" y="918718"/>
                    <a:pt x="1296289" y="912749"/>
                    <a:pt x="1296289" y="910717"/>
                  </a:cubicBezTo>
                  <a:cubicBezTo>
                    <a:pt x="1298321" y="870712"/>
                    <a:pt x="1296289" y="830707"/>
                    <a:pt x="1296289" y="790575"/>
                  </a:cubicBezTo>
                  <a:cubicBezTo>
                    <a:pt x="1292352" y="788543"/>
                    <a:pt x="1288288" y="788543"/>
                    <a:pt x="1284351" y="788543"/>
                  </a:cubicBezTo>
                  <a:cubicBezTo>
                    <a:pt x="1274318" y="788543"/>
                    <a:pt x="1268349" y="784479"/>
                    <a:pt x="1272413" y="774573"/>
                  </a:cubicBezTo>
                  <a:cubicBezTo>
                    <a:pt x="1272413" y="774573"/>
                    <a:pt x="1272413" y="772541"/>
                    <a:pt x="1272413" y="772541"/>
                  </a:cubicBezTo>
                  <a:cubicBezTo>
                    <a:pt x="1276350" y="740537"/>
                    <a:pt x="1276350" y="740537"/>
                    <a:pt x="1244473" y="740537"/>
                  </a:cubicBezTo>
                  <a:cubicBezTo>
                    <a:pt x="1088898" y="740537"/>
                    <a:pt x="933450" y="740537"/>
                    <a:pt x="777875" y="740537"/>
                  </a:cubicBezTo>
                  <a:cubicBezTo>
                    <a:pt x="771906" y="740537"/>
                    <a:pt x="765937" y="740537"/>
                    <a:pt x="757936" y="740537"/>
                  </a:cubicBezTo>
                  <a:cubicBezTo>
                    <a:pt x="757936" y="732536"/>
                    <a:pt x="757936" y="726567"/>
                    <a:pt x="757936" y="720471"/>
                  </a:cubicBezTo>
                  <a:cubicBezTo>
                    <a:pt x="757936" y="556387"/>
                    <a:pt x="759968" y="392176"/>
                    <a:pt x="757936" y="228092"/>
                  </a:cubicBezTo>
                  <a:cubicBezTo>
                    <a:pt x="755777" y="122047"/>
                    <a:pt x="689991" y="34036"/>
                    <a:pt x="582295" y="8001"/>
                  </a:cubicBezTo>
                  <a:cubicBezTo>
                    <a:pt x="564388" y="2032"/>
                    <a:pt x="542417" y="0"/>
                    <a:pt x="522478" y="0"/>
                  </a:cubicBezTo>
                  <a:cubicBezTo>
                    <a:pt x="352933" y="0"/>
                    <a:pt x="185420" y="0"/>
                    <a:pt x="17907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76073"/>
                    <a:pt x="0" y="150114"/>
                    <a:pt x="0" y="228219"/>
                  </a:cubicBezTo>
                  <a:cubicBezTo>
                    <a:pt x="87757" y="228219"/>
                    <a:pt x="177419" y="228219"/>
                    <a:pt x="265176" y="228219"/>
                  </a:cubicBezTo>
                  <a:cubicBezTo>
                    <a:pt x="352933" y="228219"/>
                    <a:pt x="442595" y="228219"/>
                    <a:pt x="530352" y="2282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" name="Group 154">
            <a:extLst>
              <a:ext uri="{FF2B5EF4-FFF2-40B4-BE49-F238E27FC236}">
                <a16:creationId xmlns:a16="http://schemas.microsoft.com/office/drawing/2014/main" id="{4A7BC315-DF11-0C10-4B55-5F23F56054C1}"/>
              </a:ext>
            </a:extLst>
          </p:cNvPr>
          <p:cNvGrpSpPr/>
          <p:nvPr/>
        </p:nvGrpSpPr>
        <p:grpSpPr>
          <a:xfrm>
            <a:off x="14069700" y="9653040"/>
            <a:ext cx="645840" cy="587520"/>
            <a:chOff x="0" y="0"/>
            <a:chExt cx="861120" cy="783360"/>
          </a:xfrm>
        </p:grpSpPr>
        <p:sp>
          <p:nvSpPr>
            <p:cNvPr id="13" name="Freeform 155">
              <a:extLst>
                <a:ext uri="{FF2B5EF4-FFF2-40B4-BE49-F238E27FC236}">
                  <a16:creationId xmlns:a16="http://schemas.microsoft.com/office/drawing/2014/main" id="{1A3C9046-2929-E5DB-5E92-35F49ACD7587}"/>
                </a:ext>
              </a:extLst>
            </p:cNvPr>
            <p:cNvSpPr/>
            <p:nvPr/>
          </p:nvSpPr>
          <p:spPr>
            <a:xfrm>
              <a:off x="127" y="0"/>
              <a:ext cx="860933" cy="783336"/>
            </a:xfrm>
            <a:custGeom>
              <a:avLst/>
              <a:gdLst/>
              <a:ahLst/>
              <a:cxnLst/>
              <a:rect l="l" t="t" r="r" b="b"/>
              <a:pathLst>
                <a:path w="860933" h="783336">
                  <a:moveTo>
                    <a:pt x="61722" y="337693"/>
                  </a:moveTo>
                  <a:cubicBezTo>
                    <a:pt x="69723" y="307721"/>
                    <a:pt x="75692" y="279781"/>
                    <a:pt x="81661" y="249809"/>
                  </a:cubicBezTo>
                  <a:cubicBezTo>
                    <a:pt x="55753" y="275844"/>
                    <a:pt x="41783" y="309753"/>
                    <a:pt x="29845" y="345694"/>
                  </a:cubicBezTo>
                  <a:cubicBezTo>
                    <a:pt x="27813" y="343662"/>
                    <a:pt x="27813" y="343662"/>
                    <a:pt x="25908" y="343662"/>
                  </a:cubicBezTo>
                  <a:cubicBezTo>
                    <a:pt x="27940" y="333629"/>
                    <a:pt x="29845" y="323723"/>
                    <a:pt x="35814" y="313690"/>
                  </a:cubicBezTo>
                  <a:cubicBezTo>
                    <a:pt x="47752" y="291719"/>
                    <a:pt x="59690" y="269748"/>
                    <a:pt x="73660" y="249682"/>
                  </a:cubicBezTo>
                  <a:cubicBezTo>
                    <a:pt x="91567" y="221742"/>
                    <a:pt x="111506" y="195707"/>
                    <a:pt x="133477" y="165735"/>
                  </a:cubicBezTo>
                  <a:cubicBezTo>
                    <a:pt x="87630" y="165735"/>
                    <a:pt x="45720" y="165735"/>
                    <a:pt x="1905" y="165735"/>
                  </a:cubicBezTo>
                  <a:cubicBezTo>
                    <a:pt x="1905" y="187706"/>
                    <a:pt x="1905" y="209677"/>
                    <a:pt x="1905" y="231648"/>
                  </a:cubicBezTo>
                  <a:cubicBezTo>
                    <a:pt x="27813" y="237617"/>
                    <a:pt x="27813" y="237617"/>
                    <a:pt x="27813" y="263652"/>
                  </a:cubicBezTo>
                  <a:cubicBezTo>
                    <a:pt x="27813" y="273685"/>
                    <a:pt x="27813" y="281686"/>
                    <a:pt x="27813" y="291592"/>
                  </a:cubicBezTo>
                  <a:cubicBezTo>
                    <a:pt x="29845" y="303530"/>
                    <a:pt x="29845" y="315595"/>
                    <a:pt x="9906" y="315595"/>
                  </a:cubicBezTo>
                  <a:cubicBezTo>
                    <a:pt x="7874" y="313563"/>
                    <a:pt x="0" y="319532"/>
                    <a:pt x="0" y="323596"/>
                  </a:cubicBezTo>
                  <a:cubicBezTo>
                    <a:pt x="0" y="369570"/>
                    <a:pt x="0" y="415544"/>
                    <a:pt x="0" y="461518"/>
                  </a:cubicBezTo>
                  <a:cubicBezTo>
                    <a:pt x="27940" y="465455"/>
                    <a:pt x="27940" y="465455"/>
                    <a:pt x="27940" y="493522"/>
                  </a:cubicBezTo>
                  <a:cubicBezTo>
                    <a:pt x="27940" y="501523"/>
                    <a:pt x="27940" y="509524"/>
                    <a:pt x="27940" y="519557"/>
                  </a:cubicBezTo>
                  <a:cubicBezTo>
                    <a:pt x="27940" y="543560"/>
                    <a:pt x="27940" y="543560"/>
                    <a:pt x="2032" y="545592"/>
                  </a:cubicBezTo>
                  <a:cubicBezTo>
                    <a:pt x="2032" y="567563"/>
                    <a:pt x="2032" y="589534"/>
                    <a:pt x="2032" y="613537"/>
                  </a:cubicBezTo>
                  <a:cubicBezTo>
                    <a:pt x="41910" y="613537"/>
                    <a:pt x="83820" y="613537"/>
                    <a:pt x="129667" y="613537"/>
                  </a:cubicBezTo>
                  <a:cubicBezTo>
                    <a:pt x="113538" y="589534"/>
                    <a:pt x="101473" y="563499"/>
                    <a:pt x="83566" y="543560"/>
                  </a:cubicBezTo>
                  <a:cubicBezTo>
                    <a:pt x="59690" y="513588"/>
                    <a:pt x="39751" y="481584"/>
                    <a:pt x="27813" y="443611"/>
                  </a:cubicBezTo>
                  <a:cubicBezTo>
                    <a:pt x="25781" y="441579"/>
                    <a:pt x="25781" y="439674"/>
                    <a:pt x="25781" y="435610"/>
                  </a:cubicBezTo>
                  <a:cubicBezTo>
                    <a:pt x="25781" y="435610"/>
                    <a:pt x="27813" y="435610"/>
                    <a:pt x="27813" y="433578"/>
                  </a:cubicBezTo>
                  <a:cubicBezTo>
                    <a:pt x="35814" y="451612"/>
                    <a:pt x="41783" y="471551"/>
                    <a:pt x="51689" y="487553"/>
                  </a:cubicBezTo>
                  <a:cubicBezTo>
                    <a:pt x="61595" y="505587"/>
                    <a:pt x="73660" y="519557"/>
                    <a:pt x="85598" y="535559"/>
                  </a:cubicBezTo>
                  <a:cubicBezTo>
                    <a:pt x="79629" y="515620"/>
                    <a:pt x="73660" y="497586"/>
                    <a:pt x="67691" y="479552"/>
                  </a:cubicBezTo>
                  <a:cubicBezTo>
                    <a:pt x="137414" y="671449"/>
                    <a:pt x="268986" y="783336"/>
                    <a:pt x="476377" y="765302"/>
                  </a:cubicBezTo>
                  <a:cubicBezTo>
                    <a:pt x="663702" y="749300"/>
                    <a:pt x="773430" y="631444"/>
                    <a:pt x="821182" y="451612"/>
                  </a:cubicBezTo>
                  <a:cubicBezTo>
                    <a:pt x="813181" y="477647"/>
                    <a:pt x="807212" y="505587"/>
                    <a:pt x="799211" y="533527"/>
                  </a:cubicBezTo>
                  <a:cubicBezTo>
                    <a:pt x="823087" y="505587"/>
                    <a:pt x="841121" y="475615"/>
                    <a:pt x="851027" y="439547"/>
                  </a:cubicBezTo>
                  <a:cubicBezTo>
                    <a:pt x="853059" y="429514"/>
                    <a:pt x="856996" y="421513"/>
                    <a:pt x="860933" y="411607"/>
                  </a:cubicBezTo>
                  <a:cubicBezTo>
                    <a:pt x="858901" y="395605"/>
                    <a:pt x="858901" y="377698"/>
                    <a:pt x="858901" y="361696"/>
                  </a:cubicBezTo>
                  <a:cubicBezTo>
                    <a:pt x="856869" y="357759"/>
                    <a:pt x="854964" y="355727"/>
                    <a:pt x="854964" y="353695"/>
                  </a:cubicBezTo>
                  <a:cubicBezTo>
                    <a:pt x="845058" y="313690"/>
                    <a:pt x="829056" y="279781"/>
                    <a:pt x="803148" y="249809"/>
                  </a:cubicBezTo>
                  <a:cubicBezTo>
                    <a:pt x="801116" y="247777"/>
                    <a:pt x="801116" y="245872"/>
                    <a:pt x="801116" y="243840"/>
                  </a:cubicBezTo>
                  <a:cubicBezTo>
                    <a:pt x="801116" y="245872"/>
                    <a:pt x="797179" y="247777"/>
                    <a:pt x="799084" y="247777"/>
                  </a:cubicBezTo>
                  <a:cubicBezTo>
                    <a:pt x="803021" y="263779"/>
                    <a:pt x="808990" y="279781"/>
                    <a:pt x="813054" y="295783"/>
                  </a:cubicBezTo>
                  <a:cubicBezTo>
                    <a:pt x="811022" y="297815"/>
                    <a:pt x="811022" y="297815"/>
                    <a:pt x="809117" y="297815"/>
                  </a:cubicBezTo>
                  <a:cubicBezTo>
                    <a:pt x="803148" y="281813"/>
                    <a:pt x="797179" y="263906"/>
                    <a:pt x="791210" y="247904"/>
                  </a:cubicBezTo>
                  <a:cubicBezTo>
                    <a:pt x="737362" y="125984"/>
                    <a:pt x="647700" y="50038"/>
                    <a:pt x="518160" y="20066"/>
                  </a:cubicBezTo>
                  <a:cubicBezTo>
                    <a:pt x="430403" y="0"/>
                    <a:pt x="346710" y="11938"/>
                    <a:pt x="266954" y="53975"/>
                  </a:cubicBezTo>
                  <a:cubicBezTo>
                    <a:pt x="161290" y="109855"/>
                    <a:pt x="95504" y="199898"/>
                    <a:pt x="69596" y="317754"/>
                  </a:cubicBezTo>
                  <a:cubicBezTo>
                    <a:pt x="69596" y="323723"/>
                    <a:pt x="65659" y="331724"/>
                    <a:pt x="61595" y="337693"/>
                  </a:cubicBezTo>
                  <a:cubicBezTo>
                    <a:pt x="61595" y="367665"/>
                    <a:pt x="61595" y="399669"/>
                    <a:pt x="61595" y="429641"/>
                  </a:cubicBezTo>
                  <a:cubicBezTo>
                    <a:pt x="61595" y="399669"/>
                    <a:pt x="61595" y="367665"/>
                    <a:pt x="61595" y="337693"/>
                  </a:cubicBezTo>
                  <a:close/>
                  <a:moveTo>
                    <a:pt x="549910" y="461645"/>
                  </a:moveTo>
                  <a:cubicBezTo>
                    <a:pt x="575818" y="419735"/>
                    <a:pt x="581787" y="375666"/>
                    <a:pt x="557911" y="331724"/>
                  </a:cubicBezTo>
                  <a:cubicBezTo>
                    <a:pt x="526034" y="275717"/>
                    <a:pt x="478155" y="251841"/>
                    <a:pt x="414401" y="259842"/>
                  </a:cubicBezTo>
                  <a:cubicBezTo>
                    <a:pt x="450342" y="245872"/>
                    <a:pt x="484124" y="259842"/>
                    <a:pt x="516001" y="271780"/>
                  </a:cubicBezTo>
                  <a:cubicBezTo>
                    <a:pt x="532003" y="277749"/>
                    <a:pt x="541909" y="297815"/>
                    <a:pt x="555879" y="313690"/>
                  </a:cubicBezTo>
                  <a:cubicBezTo>
                    <a:pt x="599694" y="269748"/>
                    <a:pt x="643636" y="225806"/>
                    <a:pt x="689483" y="179832"/>
                  </a:cubicBezTo>
                  <a:cubicBezTo>
                    <a:pt x="717423" y="203835"/>
                    <a:pt x="761238" y="293751"/>
                    <a:pt x="755269" y="323723"/>
                  </a:cubicBezTo>
                  <a:cubicBezTo>
                    <a:pt x="741299" y="271780"/>
                    <a:pt x="721360" y="225806"/>
                    <a:pt x="687451" y="185801"/>
                  </a:cubicBezTo>
                  <a:cubicBezTo>
                    <a:pt x="645541" y="227711"/>
                    <a:pt x="603758" y="269748"/>
                    <a:pt x="561848" y="311658"/>
                  </a:cubicBezTo>
                  <a:cubicBezTo>
                    <a:pt x="559816" y="315595"/>
                    <a:pt x="561848" y="323596"/>
                    <a:pt x="561848" y="327660"/>
                  </a:cubicBezTo>
                  <a:cubicBezTo>
                    <a:pt x="565785" y="347599"/>
                    <a:pt x="571754" y="365633"/>
                    <a:pt x="573786" y="383667"/>
                  </a:cubicBezTo>
                  <a:cubicBezTo>
                    <a:pt x="577723" y="411607"/>
                    <a:pt x="571754" y="439674"/>
                    <a:pt x="557784" y="459613"/>
                  </a:cubicBezTo>
                  <a:cubicBezTo>
                    <a:pt x="603631" y="505587"/>
                    <a:pt x="645541" y="549529"/>
                    <a:pt x="689356" y="593471"/>
                  </a:cubicBezTo>
                  <a:cubicBezTo>
                    <a:pt x="723265" y="553466"/>
                    <a:pt x="743204" y="507492"/>
                    <a:pt x="757174" y="457581"/>
                  </a:cubicBezTo>
                  <a:cubicBezTo>
                    <a:pt x="749173" y="511556"/>
                    <a:pt x="725297" y="559435"/>
                    <a:pt x="689356" y="601472"/>
                  </a:cubicBezTo>
                  <a:cubicBezTo>
                    <a:pt x="641477" y="553466"/>
                    <a:pt x="595630" y="507492"/>
                    <a:pt x="549783" y="461645"/>
                  </a:cubicBezTo>
                  <a:cubicBezTo>
                    <a:pt x="551815" y="483616"/>
                    <a:pt x="529844" y="489585"/>
                    <a:pt x="519938" y="503555"/>
                  </a:cubicBezTo>
                  <a:cubicBezTo>
                    <a:pt x="563753" y="547497"/>
                    <a:pt x="607695" y="593471"/>
                    <a:pt x="651510" y="637413"/>
                  </a:cubicBezTo>
                  <a:cubicBezTo>
                    <a:pt x="525907" y="749300"/>
                    <a:pt x="336550" y="735330"/>
                    <a:pt x="228981" y="635381"/>
                  </a:cubicBezTo>
                  <a:cubicBezTo>
                    <a:pt x="274828" y="591439"/>
                    <a:pt x="318643" y="547497"/>
                    <a:pt x="362585" y="501523"/>
                  </a:cubicBezTo>
                  <a:cubicBezTo>
                    <a:pt x="350647" y="489585"/>
                    <a:pt x="336677" y="477520"/>
                    <a:pt x="324739" y="467614"/>
                  </a:cubicBezTo>
                  <a:cubicBezTo>
                    <a:pt x="318770" y="453644"/>
                    <a:pt x="314833" y="437642"/>
                    <a:pt x="308737" y="421640"/>
                  </a:cubicBezTo>
                  <a:cubicBezTo>
                    <a:pt x="310769" y="421640"/>
                    <a:pt x="312674" y="419608"/>
                    <a:pt x="314706" y="419608"/>
                  </a:cubicBezTo>
                  <a:cubicBezTo>
                    <a:pt x="328676" y="471551"/>
                    <a:pt x="362585" y="505587"/>
                    <a:pt x="416306" y="519557"/>
                  </a:cubicBezTo>
                  <a:cubicBezTo>
                    <a:pt x="414274" y="519557"/>
                    <a:pt x="414274" y="521589"/>
                    <a:pt x="414274" y="523494"/>
                  </a:cubicBezTo>
                  <a:cubicBezTo>
                    <a:pt x="398272" y="517525"/>
                    <a:pt x="384429" y="513461"/>
                    <a:pt x="370459" y="507492"/>
                  </a:cubicBezTo>
                  <a:cubicBezTo>
                    <a:pt x="326644" y="551434"/>
                    <a:pt x="284734" y="593471"/>
                    <a:pt x="238887" y="637413"/>
                  </a:cubicBezTo>
                  <a:cubicBezTo>
                    <a:pt x="374396" y="685419"/>
                    <a:pt x="508000" y="685419"/>
                    <a:pt x="643509" y="637413"/>
                  </a:cubicBezTo>
                  <a:cubicBezTo>
                    <a:pt x="641477" y="633476"/>
                    <a:pt x="639572" y="631444"/>
                    <a:pt x="637540" y="629412"/>
                  </a:cubicBezTo>
                  <a:cubicBezTo>
                    <a:pt x="599694" y="589407"/>
                    <a:pt x="559816" y="551434"/>
                    <a:pt x="521970" y="513461"/>
                  </a:cubicBezTo>
                  <a:cubicBezTo>
                    <a:pt x="518033" y="509524"/>
                    <a:pt x="510032" y="509524"/>
                    <a:pt x="504063" y="511429"/>
                  </a:cubicBezTo>
                  <a:cubicBezTo>
                    <a:pt x="492125" y="513461"/>
                    <a:pt x="480187" y="519430"/>
                    <a:pt x="468122" y="523367"/>
                  </a:cubicBezTo>
                  <a:cubicBezTo>
                    <a:pt x="468122" y="521335"/>
                    <a:pt x="468122" y="519430"/>
                    <a:pt x="466090" y="517398"/>
                  </a:cubicBezTo>
                  <a:cubicBezTo>
                    <a:pt x="502031" y="509397"/>
                    <a:pt x="529844" y="491363"/>
                    <a:pt x="549783" y="461391"/>
                  </a:cubicBezTo>
                  <a:close/>
                  <a:moveTo>
                    <a:pt x="651383" y="143637"/>
                  </a:moveTo>
                  <a:cubicBezTo>
                    <a:pt x="649351" y="143637"/>
                    <a:pt x="647446" y="145669"/>
                    <a:pt x="645414" y="145669"/>
                  </a:cubicBezTo>
                  <a:cubicBezTo>
                    <a:pt x="585597" y="95758"/>
                    <a:pt x="306578" y="95758"/>
                    <a:pt x="242824" y="143637"/>
                  </a:cubicBezTo>
                  <a:cubicBezTo>
                    <a:pt x="284734" y="185547"/>
                    <a:pt x="328549" y="229616"/>
                    <a:pt x="370459" y="271526"/>
                  </a:cubicBezTo>
                  <a:cubicBezTo>
                    <a:pt x="382397" y="267589"/>
                    <a:pt x="394335" y="263525"/>
                    <a:pt x="406400" y="257556"/>
                  </a:cubicBezTo>
                  <a:cubicBezTo>
                    <a:pt x="406400" y="259588"/>
                    <a:pt x="408432" y="261493"/>
                    <a:pt x="408432" y="261493"/>
                  </a:cubicBezTo>
                  <a:cubicBezTo>
                    <a:pt x="336677" y="287528"/>
                    <a:pt x="304800" y="339471"/>
                    <a:pt x="308737" y="413385"/>
                  </a:cubicBezTo>
                  <a:cubicBezTo>
                    <a:pt x="304800" y="385445"/>
                    <a:pt x="304800" y="357378"/>
                    <a:pt x="318643" y="333502"/>
                  </a:cubicBezTo>
                  <a:cubicBezTo>
                    <a:pt x="326644" y="319532"/>
                    <a:pt x="320675" y="311531"/>
                    <a:pt x="312674" y="301498"/>
                  </a:cubicBezTo>
                  <a:cubicBezTo>
                    <a:pt x="290703" y="281559"/>
                    <a:pt x="268859" y="259588"/>
                    <a:pt x="248920" y="239522"/>
                  </a:cubicBezTo>
                  <a:cubicBezTo>
                    <a:pt x="231013" y="221488"/>
                    <a:pt x="212979" y="203581"/>
                    <a:pt x="193167" y="185547"/>
                  </a:cubicBezTo>
                  <a:cubicBezTo>
                    <a:pt x="159258" y="227457"/>
                    <a:pt x="139319" y="273431"/>
                    <a:pt x="125349" y="323469"/>
                  </a:cubicBezTo>
                  <a:cubicBezTo>
                    <a:pt x="123317" y="321437"/>
                    <a:pt x="123317" y="319532"/>
                    <a:pt x="123317" y="317500"/>
                  </a:cubicBezTo>
                  <a:cubicBezTo>
                    <a:pt x="133223" y="269494"/>
                    <a:pt x="155194" y="227584"/>
                    <a:pt x="185166" y="187579"/>
                  </a:cubicBezTo>
                  <a:cubicBezTo>
                    <a:pt x="191135" y="179578"/>
                    <a:pt x="195072" y="179578"/>
                    <a:pt x="203073" y="187579"/>
                  </a:cubicBezTo>
                  <a:cubicBezTo>
                    <a:pt x="212979" y="197612"/>
                    <a:pt x="223012" y="207518"/>
                    <a:pt x="232918" y="217551"/>
                  </a:cubicBezTo>
                  <a:cubicBezTo>
                    <a:pt x="264795" y="249555"/>
                    <a:pt x="296672" y="281559"/>
                    <a:pt x="326644" y="311531"/>
                  </a:cubicBezTo>
                  <a:cubicBezTo>
                    <a:pt x="338582" y="299593"/>
                    <a:pt x="350520" y="287528"/>
                    <a:pt x="364490" y="275590"/>
                  </a:cubicBezTo>
                  <a:cubicBezTo>
                    <a:pt x="324612" y="237617"/>
                    <a:pt x="286766" y="197612"/>
                    <a:pt x="246888" y="159639"/>
                  </a:cubicBezTo>
                  <a:cubicBezTo>
                    <a:pt x="228981" y="141605"/>
                    <a:pt x="228981" y="141605"/>
                    <a:pt x="248920" y="125730"/>
                  </a:cubicBezTo>
                  <a:cubicBezTo>
                    <a:pt x="250952" y="123698"/>
                    <a:pt x="252857" y="123698"/>
                    <a:pt x="254889" y="121793"/>
                  </a:cubicBezTo>
                  <a:cubicBezTo>
                    <a:pt x="320802" y="77978"/>
                    <a:pt x="392557" y="57912"/>
                    <a:pt x="472313" y="65913"/>
                  </a:cubicBezTo>
                  <a:cubicBezTo>
                    <a:pt x="536067" y="71882"/>
                    <a:pt x="591947" y="93853"/>
                    <a:pt x="641731" y="131826"/>
                  </a:cubicBezTo>
                  <a:cubicBezTo>
                    <a:pt x="645668" y="135763"/>
                    <a:pt x="647700" y="139827"/>
                    <a:pt x="651637" y="143764"/>
                  </a:cubicBezTo>
                  <a:close/>
                  <a:moveTo>
                    <a:pt x="404495" y="319786"/>
                  </a:moveTo>
                  <a:cubicBezTo>
                    <a:pt x="404495" y="321818"/>
                    <a:pt x="406527" y="321818"/>
                    <a:pt x="408432" y="323723"/>
                  </a:cubicBezTo>
                  <a:cubicBezTo>
                    <a:pt x="408432" y="323723"/>
                    <a:pt x="406400" y="325755"/>
                    <a:pt x="406400" y="327660"/>
                  </a:cubicBezTo>
                  <a:cubicBezTo>
                    <a:pt x="394462" y="345694"/>
                    <a:pt x="382524" y="365633"/>
                    <a:pt x="370459" y="385572"/>
                  </a:cubicBezTo>
                  <a:cubicBezTo>
                    <a:pt x="384429" y="407543"/>
                    <a:pt x="398399" y="431546"/>
                    <a:pt x="410337" y="453517"/>
                  </a:cubicBezTo>
                  <a:cubicBezTo>
                    <a:pt x="432308" y="453517"/>
                    <a:pt x="452247" y="453517"/>
                    <a:pt x="472186" y="453517"/>
                  </a:cubicBezTo>
                  <a:cubicBezTo>
                    <a:pt x="476123" y="453517"/>
                    <a:pt x="478155" y="449580"/>
                    <a:pt x="480187" y="447548"/>
                  </a:cubicBezTo>
                  <a:cubicBezTo>
                    <a:pt x="490093" y="429514"/>
                    <a:pt x="500126" y="413639"/>
                    <a:pt x="510032" y="395605"/>
                  </a:cubicBezTo>
                  <a:cubicBezTo>
                    <a:pt x="512064" y="393573"/>
                    <a:pt x="512064" y="387604"/>
                    <a:pt x="510032" y="385572"/>
                  </a:cubicBezTo>
                  <a:cubicBezTo>
                    <a:pt x="494030" y="347599"/>
                    <a:pt x="476123" y="309626"/>
                    <a:pt x="422275" y="323596"/>
                  </a:cubicBezTo>
                  <a:cubicBezTo>
                    <a:pt x="422275" y="323596"/>
                    <a:pt x="420243" y="323596"/>
                    <a:pt x="414274" y="321564"/>
                  </a:cubicBezTo>
                  <a:cubicBezTo>
                    <a:pt x="428244" y="321564"/>
                    <a:pt x="436245" y="323596"/>
                    <a:pt x="442214" y="321564"/>
                  </a:cubicBezTo>
                  <a:cubicBezTo>
                    <a:pt x="472059" y="315595"/>
                    <a:pt x="486029" y="329565"/>
                    <a:pt x="502031" y="353568"/>
                  </a:cubicBezTo>
                  <a:cubicBezTo>
                    <a:pt x="518033" y="381508"/>
                    <a:pt x="518033" y="399542"/>
                    <a:pt x="502031" y="425450"/>
                  </a:cubicBezTo>
                  <a:cubicBezTo>
                    <a:pt x="488061" y="449453"/>
                    <a:pt x="474091" y="463423"/>
                    <a:pt x="446278" y="457454"/>
                  </a:cubicBezTo>
                  <a:cubicBezTo>
                    <a:pt x="438277" y="455422"/>
                    <a:pt x="430276" y="455422"/>
                    <a:pt x="424307" y="457454"/>
                  </a:cubicBezTo>
                  <a:cubicBezTo>
                    <a:pt x="404368" y="461391"/>
                    <a:pt x="398399" y="449453"/>
                    <a:pt x="388366" y="437515"/>
                  </a:cubicBezTo>
                  <a:cubicBezTo>
                    <a:pt x="364490" y="405511"/>
                    <a:pt x="360426" y="375539"/>
                    <a:pt x="388366" y="343535"/>
                  </a:cubicBezTo>
                  <a:cubicBezTo>
                    <a:pt x="394335" y="335534"/>
                    <a:pt x="398272" y="327533"/>
                    <a:pt x="404368" y="319532"/>
                  </a:cubicBezTo>
                  <a:close/>
                  <a:moveTo>
                    <a:pt x="438277" y="655320"/>
                  </a:moveTo>
                  <a:cubicBezTo>
                    <a:pt x="432308" y="653288"/>
                    <a:pt x="422275" y="651383"/>
                    <a:pt x="416306" y="645287"/>
                  </a:cubicBezTo>
                  <a:cubicBezTo>
                    <a:pt x="410337" y="639191"/>
                    <a:pt x="402336" y="627253"/>
                    <a:pt x="402336" y="619252"/>
                  </a:cubicBezTo>
                  <a:cubicBezTo>
                    <a:pt x="402336" y="607314"/>
                    <a:pt x="410337" y="593217"/>
                    <a:pt x="418338" y="587248"/>
                  </a:cubicBezTo>
                  <a:cubicBezTo>
                    <a:pt x="428244" y="581279"/>
                    <a:pt x="442214" y="583311"/>
                    <a:pt x="454279" y="581279"/>
                  </a:cubicBezTo>
                  <a:cubicBezTo>
                    <a:pt x="462280" y="581279"/>
                    <a:pt x="484124" y="609219"/>
                    <a:pt x="480187" y="619252"/>
                  </a:cubicBezTo>
                  <a:cubicBezTo>
                    <a:pt x="478155" y="629285"/>
                    <a:pt x="472186" y="641223"/>
                    <a:pt x="464185" y="649224"/>
                  </a:cubicBezTo>
                  <a:cubicBezTo>
                    <a:pt x="460248" y="655193"/>
                    <a:pt x="450215" y="653161"/>
                    <a:pt x="438277" y="655193"/>
                  </a:cubicBezTo>
                  <a:close/>
                  <a:moveTo>
                    <a:pt x="442214" y="195580"/>
                  </a:moveTo>
                  <a:cubicBezTo>
                    <a:pt x="422275" y="195580"/>
                    <a:pt x="402336" y="177546"/>
                    <a:pt x="400304" y="161671"/>
                  </a:cubicBezTo>
                  <a:cubicBezTo>
                    <a:pt x="400304" y="145669"/>
                    <a:pt x="424180" y="125730"/>
                    <a:pt x="442214" y="125730"/>
                  </a:cubicBezTo>
                  <a:cubicBezTo>
                    <a:pt x="460248" y="125730"/>
                    <a:pt x="480060" y="143764"/>
                    <a:pt x="482092" y="161671"/>
                  </a:cubicBezTo>
                  <a:cubicBezTo>
                    <a:pt x="482092" y="175641"/>
                    <a:pt x="460121" y="195580"/>
                    <a:pt x="442214" y="195580"/>
                  </a:cubicBezTo>
                  <a:close/>
                  <a:moveTo>
                    <a:pt x="129413" y="473583"/>
                  </a:moveTo>
                  <a:cubicBezTo>
                    <a:pt x="147320" y="517525"/>
                    <a:pt x="161290" y="561467"/>
                    <a:pt x="199136" y="595503"/>
                  </a:cubicBezTo>
                  <a:cubicBezTo>
                    <a:pt x="199136" y="597535"/>
                    <a:pt x="199136" y="599440"/>
                    <a:pt x="197104" y="605536"/>
                  </a:cubicBezTo>
                  <a:cubicBezTo>
                    <a:pt x="163195" y="565531"/>
                    <a:pt x="137287" y="523621"/>
                    <a:pt x="129286" y="473583"/>
                  </a:cubicBezTo>
                  <a:close/>
                  <a:moveTo>
                    <a:pt x="444373" y="423672"/>
                  </a:moveTo>
                  <a:cubicBezTo>
                    <a:pt x="462280" y="417703"/>
                    <a:pt x="474218" y="407670"/>
                    <a:pt x="472313" y="387731"/>
                  </a:cubicBezTo>
                  <a:cubicBezTo>
                    <a:pt x="472313" y="373761"/>
                    <a:pt x="462407" y="363728"/>
                    <a:pt x="448437" y="359791"/>
                  </a:cubicBezTo>
                  <a:cubicBezTo>
                    <a:pt x="424561" y="353822"/>
                    <a:pt x="416560" y="371729"/>
                    <a:pt x="406527" y="389763"/>
                  </a:cubicBezTo>
                  <a:cubicBezTo>
                    <a:pt x="406527" y="367792"/>
                    <a:pt x="420497" y="353822"/>
                    <a:pt x="440436" y="353822"/>
                  </a:cubicBezTo>
                  <a:cubicBezTo>
                    <a:pt x="460375" y="353822"/>
                    <a:pt x="478282" y="367792"/>
                    <a:pt x="478282" y="387731"/>
                  </a:cubicBezTo>
                  <a:cubicBezTo>
                    <a:pt x="478282" y="409702"/>
                    <a:pt x="466344" y="423672"/>
                    <a:pt x="444373" y="423672"/>
                  </a:cubicBezTo>
                  <a:close/>
                  <a:moveTo>
                    <a:pt x="117475" y="353695"/>
                  </a:moveTo>
                  <a:cubicBezTo>
                    <a:pt x="119507" y="353695"/>
                    <a:pt x="119507" y="353695"/>
                    <a:pt x="121412" y="353695"/>
                  </a:cubicBezTo>
                  <a:cubicBezTo>
                    <a:pt x="121412" y="377698"/>
                    <a:pt x="121412" y="403606"/>
                    <a:pt x="121412" y="427609"/>
                  </a:cubicBezTo>
                  <a:cubicBezTo>
                    <a:pt x="119380" y="427609"/>
                    <a:pt x="119380" y="427609"/>
                    <a:pt x="117475" y="427609"/>
                  </a:cubicBezTo>
                  <a:cubicBezTo>
                    <a:pt x="117475" y="403606"/>
                    <a:pt x="117475" y="379603"/>
                    <a:pt x="117475" y="3536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" name="Group 156">
            <a:extLst>
              <a:ext uri="{FF2B5EF4-FFF2-40B4-BE49-F238E27FC236}">
                <a16:creationId xmlns:a16="http://schemas.microsoft.com/office/drawing/2014/main" id="{4D63790D-5847-B4AD-0EF3-EF372398B7F6}"/>
              </a:ext>
            </a:extLst>
          </p:cNvPr>
          <p:cNvGrpSpPr/>
          <p:nvPr/>
        </p:nvGrpSpPr>
        <p:grpSpPr>
          <a:xfrm>
            <a:off x="17239500" y="9509400"/>
            <a:ext cx="618840" cy="488160"/>
            <a:chOff x="0" y="0"/>
            <a:chExt cx="825120" cy="650880"/>
          </a:xfrm>
        </p:grpSpPr>
        <p:sp>
          <p:nvSpPr>
            <p:cNvPr id="15" name="Freeform 157">
              <a:extLst>
                <a:ext uri="{FF2B5EF4-FFF2-40B4-BE49-F238E27FC236}">
                  <a16:creationId xmlns:a16="http://schemas.microsoft.com/office/drawing/2014/main" id="{6446FA8D-2A58-F5D6-9711-479EA954BDBE}"/>
                </a:ext>
              </a:extLst>
            </p:cNvPr>
            <p:cNvSpPr/>
            <p:nvPr/>
          </p:nvSpPr>
          <p:spPr>
            <a:xfrm>
              <a:off x="-2032" y="127"/>
              <a:ext cx="827278" cy="650875"/>
            </a:xfrm>
            <a:custGeom>
              <a:avLst/>
              <a:gdLst/>
              <a:ahLst/>
              <a:cxnLst/>
              <a:rect l="l" t="t" r="r" b="b"/>
              <a:pathLst>
                <a:path w="827278" h="650875">
                  <a:moveTo>
                    <a:pt x="635381" y="117729"/>
                  </a:moveTo>
                  <a:cubicBezTo>
                    <a:pt x="635381" y="85725"/>
                    <a:pt x="635381" y="57785"/>
                    <a:pt x="635381" y="27940"/>
                  </a:cubicBezTo>
                  <a:cubicBezTo>
                    <a:pt x="615442" y="27940"/>
                    <a:pt x="623443" y="11938"/>
                    <a:pt x="619379" y="2032"/>
                  </a:cubicBezTo>
                  <a:cubicBezTo>
                    <a:pt x="599440" y="2032"/>
                    <a:pt x="577469" y="0"/>
                    <a:pt x="557403" y="2032"/>
                  </a:cubicBezTo>
                  <a:cubicBezTo>
                    <a:pt x="551434" y="2032"/>
                    <a:pt x="547370" y="13970"/>
                    <a:pt x="541401" y="24003"/>
                  </a:cubicBezTo>
                  <a:cubicBezTo>
                    <a:pt x="525399" y="24003"/>
                    <a:pt x="505460" y="26035"/>
                    <a:pt x="485521" y="26035"/>
                  </a:cubicBezTo>
                  <a:cubicBezTo>
                    <a:pt x="483489" y="26035"/>
                    <a:pt x="481584" y="18034"/>
                    <a:pt x="477520" y="14097"/>
                  </a:cubicBezTo>
                  <a:cubicBezTo>
                    <a:pt x="475488" y="10160"/>
                    <a:pt x="471551" y="2159"/>
                    <a:pt x="469519" y="2159"/>
                  </a:cubicBezTo>
                  <a:cubicBezTo>
                    <a:pt x="431546" y="127"/>
                    <a:pt x="393573" y="2159"/>
                    <a:pt x="353695" y="2159"/>
                  </a:cubicBezTo>
                  <a:cubicBezTo>
                    <a:pt x="353695" y="10160"/>
                    <a:pt x="351663" y="16129"/>
                    <a:pt x="351663" y="24130"/>
                  </a:cubicBezTo>
                  <a:cubicBezTo>
                    <a:pt x="331724" y="24130"/>
                    <a:pt x="311658" y="26162"/>
                    <a:pt x="291719" y="26162"/>
                  </a:cubicBezTo>
                  <a:cubicBezTo>
                    <a:pt x="287782" y="26162"/>
                    <a:pt x="283718" y="20193"/>
                    <a:pt x="283718" y="14224"/>
                  </a:cubicBezTo>
                  <a:cubicBezTo>
                    <a:pt x="283718" y="6223"/>
                    <a:pt x="281686" y="254"/>
                    <a:pt x="269748" y="254"/>
                  </a:cubicBezTo>
                  <a:cubicBezTo>
                    <a:pt x="257810" y="2286"/>
                    <a:pt x="243713" y="2286"/>
                    <a:pt x="229743" y="254"/>
                  </a:cubicBezTo>
                  <a:cubicBezTo>
                    <a:pt x="217805" y="254"/>
                    <a:pt x="205740" y="254"/>
                    <a:pt x="209804" y="18161"/>
                  </a:cubicBezTo>
                  <a:cubicBezTo>
                    <a:pt x="209804" y="20193"/>
                    <a:pt x="207772" y="22098"/>
                    <a:pt x="207772" y="22098"/>
                  </a:cubicBezTo>
                  <a:cubicBezTo>
                    <a:pt x="187833" y="28067"/>
                    <a:pt x="195834" y="44069"/>
                    <a:pt x="195834" y="54102"/>
                  </a:cubicBezTo>
                  <a:cubicBezTo>
                    <a:pt x="195834" y="76073"/>
                    <a:pt x="195834" y="96012"/>
                    <a:pt x="195834" y="117983"/>
                  </a:cubicBezTo>
                  <a:cubicBezTo>
                    <a:pt x="187833" y="117983"/>
                    <a:pt x="181864" y="117983"/>
                    <a:pt x="175895" y="117983"/>
                  </a:cubicBezTo>
                  <a:cubicBezTo>
                    <a:pt x="123952" y="117983"/>
                    <a:pt x="72009" y="120015"/>
                    <a:pt x="20066" y="117983"/>
                  </a:cubicBezTo>
                  <a:cubicBezTo>
                    <a:pt x="5969" y="117729"/>
                    <a:pt x="2032" y="123698"/>
                    <a:pt x="2032" y="135636"/>
                  </a:cubicBezTo>
                  <a:cubicBezTo>
                    <a:pt x="2032" y="143637"/>
                    <a:pt x="2032" y="153543"/>
                    <a:pt x="2032" y="163576"/>
                  </a:cubicBezTo>
                  <a:cubicBezTo>
                    <a:pt x="0" y="175514"/>
                    <a:pt x="4064" y="183515"/>
                    <a:pt x="20066" y="181483"/>
                  </a:cubicBezTo>
                  <a:cubicBezTo>
                    <a:pt x="22098" y="181483"/>
                    <a:pt x="28067" y="187452"/>
                    <a:pt x="28067" y="191516"/>
                  </a:cubicBezTo>
                  <a:cubicBezTo>
                    <a:pt x="30099" y="203454"/>
                    <a:pt x="28067" y="217424"/>
                    <a:pt x="28067" y="229489"/>
                  </a:cubicBezTo>
                  <a:cubicBezTo>
                    <a:pt x="30099" y="243459"/>
                    <a:pt x="30099" y="255397"/>
                    <a:pt x="10033" y="253492"/>
                  </a:cubicBezTo>
                  <a:cubicBezTo>
                    <a:pt x="8001" y="253492"/>
                    <a:pt x="2032" y="259461"/>
                    <a:pt x="2032" y="263525"/>
                  </a:cubicBezTo>
                  <a:cubicBezTo>
                    <a:pt x="2032" y="299466"/>
                    <a:pt x="0" y="335407"/>
                    <a:pt x="2032" y="371348"/>
                  </a:cubicBezTo>
                  <a:cubicBezTo>
                    <a:pt x="2032" y="377317"/>
                    <a:pt x="16002" y="383286"/>
                    <a:pt x="24003" y="389255"/>
                  </a:cubicBezTo>
                  <a:cubicBezTo>
                    <a:pt x="26035" y="387223"/>
                    <a:pt x="26035" y="387223"/>
                    <a:pt x="27940" y="385318"/>
                  </a:cubicBezTo>
                  <a:cubicBezTo>
                    <a:pt x="27940" y="405257"/>
                    <a:pt x="29972" y="425196"/>
                    <a:pt x="27940" y="445262"/>
                  </a:cubicBezTo>
                  <a:cubicBezTo>
                    <a:pt x="27940" y="449199"/>
                    <a:pt x="19939" y="453263"/>
                    <a:pt x="17907" y="453263"/>
                  </a:cubicBezTo>
                  <a:cubicBezTo>
                    <a:pt x="8001" y="451104"/>
                    <a:pt x="2032" y="457073"/>
                    <a:pt x="2032" y="465074"/>
                  </a:cubicBezTo>
                  <a:cubicBezTo>
                    <a:pt x="2032" y="481076"/>
                    <a:pt x="2032" y="497078"/>
                    <a:pt x="2032" y="514985"/>
                  </a:cubicBezTo>
                  <a:cubicBezTo>
                    <a:pt x="65913" y="514985"/>
                    <a:pt x="129921" y="514985"/>
                    <a:pt x="191770" y="514985"/>
                  </a:cubicBezTo>
                  <a:cubicBezTo>
                    <a:pt x="191770" y="518922"/>
                    <a:pt x="193802" y="520954"/>
                    <a:pt x="193802" y="525018"/>
                  </a:cubicBezTo>
                  <a:cubicBezTo>
                    <a:pt x="191770" y="566928"/>
                    <a:pt x="215773" y="594868"/>
                    <a:pt x="251714" y="612902"/>
                  </a:cubicBezTo>
                  <a:cubicBezTo>
                    <a:pt x="307594" y="642874"/>
                    <a:pt x="369570" y="650875"/>
                    <a:pt x="431546" y="648843"/>
                  </a:cubicBezTo>
                  <a:cubicBezTo>
                    <a:pt x="485521" y="646811"/>
                    <a:pt x="535432" y="638810"/>
                    <a:pt x="581406" y="610870"/>
                  </a:cubicBezTo>
                  <a:cubicBezTo>
                    <a:pt x="615315" y="590931"/>
                    <a:pt x="639318" y="564896"/>
                    <a:pt x="635381" y="522986"/>
                  </a:cubicBezTo>
                  <a:cubicBezTo>
                    <a:pt x="635381" y="520954"/>
                    <a:pt x="637413" y="519049"/>
                    <a:pt x="637413" y="517017"/>
                  </a:cubicBezTo>
                  <a:cubicBezTo>
                    <a:pt x="637413" y="517017"/>
                    <a:pt x="637413" y="517017"/>
                    <a:pt x="639445" y="514985"/>
                  </a:cubicBezTo>
                  <a:cubicBezTo>
                    <a:pt x="699389" y="514985"/>
                    <a:pt x="761365" y="514985"/>
                    <a:pt x="827278" y="514985"/>
                  </a:cubicBezTo>
                  <a:cubicBezTo>
                    <a:pt x="827278" y="497078"/>
                    <a:pt x="827278" y="479044"/>
                    <a:pt x="825246" y="463042"/>
                  </a:cubicBezTo>
                  <a:cubicBezTo>
                    <a:pt x="825246" y="459105"/>
                    <a:pt x="817245" y="453009"/>
                    <a:pt x="813308" y="453009"/>
                  </a:cubicBezTo>
                  <a:cubicBezTo>
                    <a:pt x="801370" y="455041"/>
                    <a:pt x="801370" y="449072"/>
                    <a:pt x="801370" y="441071"/>
                  </a:cubicBezTo>
                  <a:cubicBezTo>
                    <a:pt x="801370" y="425069"/>
                    <a:pt x="801370" y="411099"/>
                    <a:pt x="801370" y="395097"/>
                  </a:cubicBezTo>
                  <a:cubicBezTo>
                    <a:pt x="801370" y="385064"/>
                    <a:pt x="803402" y="381127"/>
                    <a:pt x="813308" y="383159"/>
                  </a:cubicBezTo>
                  <a:cubicBezTo>
                    <a:pt x="817245" y="383159"/>
                    <a:pt x="825246" y="377190"/>
                    <a:pt x="825246" y="373126"/>
                  </a:cubicBezTo>
                  <a:cubicBezTo>
                    <a:pt x="827278" y="333248"/>
                    <a:pt x="827278" y="295275"/>
                    <a:pt x="827278" y="253365"/>
                  </a:cubicBezTo>
                  <a:cubicBezTo>
                    <a:pt x="823341" y="253365"/>
                    <a:pt x="819277" y="253365"/>
                    <a:pt x="815340" y="253365"/>
                  </a:cubicBezTo>
                  <a:cubicBezTo>
                    <a:pt x="803402" y="253365"/>
                    <a:pt x="799338" y="249428"/>
                    <a:pt x="801370" y="237363"/>
                  </a:cubicBezTo>
                  <a:cubicBezTo>
                    <a:pt x="803402" y="225298"/>
                    <a:pt x="803402" y="211455"/>
                    <a:pt x="801370" y="199390"/>
                  </a:cubicBezTo>
                  <a:cubicBezTo>
                    <a:pt x="799338" y="185420"/>
                    <a:pt x="803402" y="179451"/>
                    <a:pt x="819404" y="181483"/>
                  </a:cubicBezTo>
                  <a:cubicBezTo>
                    <a:pt x="821436" y="181483"/>
                    <a:pt x="823341" y="181483"/>
                    <a:pt x="825373" y="179451"/>
                  </a:cubicBezTo>
                  <a:cubicBezTo>
                    <a:pt x="825373" y="159512"/>
                    <a:pt x="825373" y="139573"/>
                    <a:pt x="825373" y="117602"/>
                  </a:cubicBezTo>
                  <a:cubicBezTo>
                    <a:pt x="763397" y="117602"/>
                    <a:pt x="699516" y="117602"/>
                    <a:pt x="635635" y="11760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" name="Group 158">
            <a:extLst>
              <a:ext uri="{FF2B5EF4-FFF2-40B4-BE49-F238E27FC236}">
                <a16:creationId xmlns:a16="http://schemas.microsoft.com/office/drawing/2014/main" id="{40832138-8CE2-1100-8329-1170C518B2E6}"/>
              </a:ext>
            </a:extLst>
          </p:cNvPr>
          <p:cNvGrpSpPr/>
          <p:nvPr/>
        </p:nvGrpSpPr>
        <p:grpSpPr>
          <a:xfrm>
            <a:off x="15678360" y="8907300"/>
            <a:ext cx="369360" cy="401220"/>
            <a:chOff x="0" y="0"/>
            <a:chExt cx="492480" cy="534960"/>
          </a:xfrm>
        </p:grpSpPr>
        <p:sp>
          <p:nvSpPr>
            <p:cNvPr id="17" name="Freeform 159">
              <a:extLst>
                <a:ext uri="{FF2B5EF4-FFF2-40B4-BE49-F238E27FC236}">
                  <a16:creationId xmlns:a16="http://schemas.microsoft.com/office/drawing/2014/main" id="{5774BF5C-8075-52F8-F06F-DF4627E9688B}"/>
                </a:ext>
              </a:extLst>
            </p:cNvPr>
            <p:cNvSpPr/>
            <p:nvPr/>
          </p:nvSpPr>
          <p:spPr>
            <a:xfrm>
              <a:off x="-1905" y="0"/>
              <a:ext cx="494538" cy="535051"/>
            </a:xfrm>
            <a:custGeom>
              <a:avLst/>
              <a:gdLst/>
              <a:ahLst/>
              <a:cxnLst/>
              <a:rect l="l" t="t" r="r" b="b"/>
              <a:pathLst>
                <a:path w="494538" h="535051">
                  <a:moveTo>
                    <a:pt x="148082" y="0"/>
                  </a:moveTo>
                  <a:cubicBezTo>
                    <a:pt x="148082" y="75819"/>
                    <a:pt x="148082" y="151765"/>
                    <a:pt x="148082" y="229616"/>
                  </a:cubicBezTo>
                  <a:cubicBezTo>
                    <a:pt x="98044" y="229616"/>
                    <a:pt x="50038" y="229616"/>
                    <a:pt x="0" y="229616"/>
                  </a:cubicBezTo>
                  <a:cubicBezTo>
                    <a:pt x="0" y="331470"/>
                    <a:pt x="0" y="433197"/>
                    <a:pt x="0" y="535051"/>
                  </a:cubicBezTo>
                  <a:cubicBezTo>
                    <a:pt x="164211" y="535051"/>
                    <a:pt x="328295" y="535051"/>
                    <a:pt x="494538" y="535051"/>
                  </a:cubicBezTo>
                  <a:cubicBezTo>
                    <a:pt x="494538" y="433197"/>
                    <a:pt x="494538" y="333502"/>
                    <a:pt x="494538" y="229616"/>
                  </a:cubicBezTo>
                  <a:cubicBezTo>
                    <a:pt x="446532" y="229616"/>
                    <a:pt x="396494" y="229616"/>
                    <a:pt x="346456" y="229616"/>
                  </a:cubicBezTo>
                  <a:cubicBezTo>
                    <a:pt x="346456" y="151765"/>
                    <a:pt x="346456" y="77851"/>
                    <a:pt x="346456" y="0"/>
                  </a:cubicBezTo>
                  <a:cubicBezTo>
                    <a:pt x="280416" y="0"/>
                    <a:pt x="216281" y="0"/>
                    <a:pt x="14820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" name="Group 160">
            <a:extLst>
              <a:ext uri="{FF2B5EF4-FFF2-40B4-BE49-F238E27FC236}">
                <a16:creationId xmlns:a16="http://schemas.microsoft.com/office/drawing/2014/main" id="{AEC36782-1072-37D2-1EED-F39444B3B9E5}"/>
              </a:ext>
            </a:extLst>
          </p:cNvPr>
          <p:cNvGrpSpPr/>
          <p:nvPr/>
        </p:nvGrpSpPr>
        <p:grpSpPr>
          <a:xfrm>
            <a:off x="14805180" y="9660600"/>
            <a:ext cx="68580" cy="568080"/>
            <a:chOff x="0" y="0"/>
            <a:chExt cx="91440" cy="757440"/>
          </a:xfrm>
        </p:grpSpPr>
        <p:sp>
          <p:nvSpPr>
            <p:cNvPr id="19" name="Freeform 161">
              <a:extLst>
                <a:ext uri="{FF2B5EF4-FFF2-40B4-BE49-F238E27FC236}">
                  <a16:creationId xmlns:a16="http://schemas.microsoft.com/office/drawing/2014/main" id="{CA6F58BD-05BB-1EBE-DFBC-F064EA2CAD96}"/>
                </a:ext>
              </a:extLst>
            </p:cNvPr>
            <p:cNvSpPr/>
            <p:nvPr/>
          </p:nvSpPr>
          <p:spPr>
            <a:xfrm>
              <a:off x="0" y="0"/>
              <a:ext cx="91440" cy="757428"/>
            </a:xfrm>
            <a:custGeom>
              <a:avLst/>
              <a:gdLst/>
              <a:ahLst/>
              <a:cxnLst/>
              <a:rect l="l" t="t" r="r" b="b"/>
              <a:pathLst>
                <a:path w="91440" h="757428">
                  <a:moveTo>
                    <a:pt x="91440" y="0"/>
                  </a:moveTo>
                  <a:cubicBezTo>
                    <a:pt x="59690" y="0"/>
                    <a:pt x="31750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9845" y="757428"/>
                    <a:pt x="59690" y="757428"/>
                    <a:pt x="91440" y="757428"/>
                  </a:cubicBezTo>
                  <a:cubicBezTo>
                    <a:pt x="91440" y="505587"/>
                    <a:pt x="91440" y="253746"/>
                    <a:pt x="9144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" name="Group 162">
            <a:extLst>
              <a:ext uri="{FF2B5EF4-FFF2-40B4-BE49-F238E27FC236}">
                <a16:creationId xmlns:a16="http://schemas.microsoft.com/office/drawing/2014/main" id="{2B5BC040-96F3-3A5B-21A7-7BEDB7F595AA}"/>
              </a:ext>
            </a:extLst>
          </p:cNvPr>
          <p:cNvGrpSpPr/>
          <p:nvPr/>
        </p:nvGrpSpPr>
        <p:grpSpPr>
          <a:xfrm>
            <a:off x="13997880" y="9660600"/>
            <a:ext cx="67500" cy="568080"/>
            <a:chOff x="0" y="0"/>
            <a:chExt cx="90000" cy="757440"/>
          </a:xfrm>
        </p:grpSpPr>
        <p:sp>
          <p:nvSpPr>
            <p:cNvPr id="21" name="Freeform 163">
              <a:extLst>
                <a:ext uri="{FF2B5EF4-FFF2-40B4-BE49-F238E27FC236}">
                  <a16:creationId xmlns:a16="http://schemas.microsoft.com/office/drawing/2014/main" id="{E0FE00FF-5269-298D-9C1C-B56DCFABB2F9}"/>
                </a:ext>
              </a:extLst>
            </p:cNvPr>
            <p:cNvSpPr/>
            <p:nvPr/>
          </p:nvSpPr>
          <p:spPr>
            <a:xfrm>
              <a:off x="0" y="0"/>
              <a:ext cx="90043" cy="757428"/>
            </a:xfrm>
            <a:custGeom>
              <a:avLst/>
              <a:gdLst/>
              <a:ahLst/>
              <a:cxnLst/>
              <a:rect l="l" t="t" r="r" b="b"/>
              <a:pathLst>
                <a:path w="90043" h="757428">
                  <a:moveTo>
                    <a:pt x="90043" y="0"/>
                  </a:moveTo>
                  <a:cubicBezTo>
                    <a:pt x="58039" y="0"/>
                    <a:pt x="29972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7940" y="757428"/>
                    <a:pt x="58039" y="757428"/>
                    <a:pt x="90043" y="757428"/>
                  </a:cubicBezTo>
                  <a:cubicBezTo>
                    <a:pt x="90043" y="505587"/>
                    <a:pt x="90043" y="253746"/>
                    <a:pt x="9004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" name="Group 164">
            <a:extLst>
              <a:ext uri="{FF2B5EF4-FFF2-40B4-BE49-F238E27FC236}">
                <a16:creationId xmlns:a16="http://schemas.microsoft.com/office/drawing/2014/main" id="{A038EA14-039C-F4C4-B6CB-734E369D96CC}"/>
              </a:ext>
            </a:extLst>
          </p:cNvPr>
          <p:cNvGrpSpPr/>
          <p:nvPr/>
        </p:nvGrpSpPr>
        <p:grpSpPr>
          <a:xfrm>
            <a:off x="13927140" y="9662220"/>
            <a:ext cx="64260" cy="565920"/>
            <a:chOff x="0" y="0"/>
            <a:chExt cx="85680" cy="754560"/>
          </a:xfrm>
        </p:grpSpPr>
        <p:sp>
          <p:nvSpPr>
            <p:cNvPr id="23" name="Freeform 165">
              <a:extLst>
                <a:ext uri="{FF2B5EF4-FFF2-40B4-BE49-F238E27FC236}">
                  <a16:creationId xmlns:a16="http://schemas.microsoft.com/office/drawing/2014/main" id="{8EF2AA95-C0E4-65F3-F6C0-4180899A6E48}"/>
                </a:ext>
              </a:extLst>
            </p:cNvPr>
            <p:cNvSpPr/>
            <p:nvPr/>
          </p:nvSpPr>
          <p:spPr>
            <a:xfrm>
              <a:off x="0" y="0"/>
              <a:ext cx="85725" cy="754507"/>
            </a:xfrm>
            <a:custGeom>
              <a:avLst/>
              <a:gdLst/>
              <a:ahLst/>
              <a:cxnLst/>
              <a:rect l="l" t="t" r="r" b="b"/>
              <a:pathLst>
                <a:path w="85725" h="754507">
                  <a:moveTo>
                    <a:pt x="85725" y="0"/>
                  </a:moveTo>
                  <a:cubicBezTo>
                    <a:pt x="57785" y="0"/>
                    <a:pt x="29845" y="0"/>
                    <a:pt x="0" y="0"/>
                  </a:cubicBezTo>
                  <a:cubicBezTo>
                    <a:pt x="0" y="251460"/>
                    <a:pt x="0" y="501015"/>
                    <a:pt x="0" y="754507"/>
                  </a:cubicBezTo>
                  <a:cubicBezTo>
                    <a:pt x="27940" y="754507"/>
                    <a:pt x="55753" y="754507"/>
                    <a:pt x="85725" y="754507"/>
                  </a:cubicBezTo>
                  <a:cubicBezTo>
                    <a:pt x="85725" y="503047"/>
                    <a:pt x="85725" y="251460"/>
                    <a:pt x="8572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" name="Group 166">
            <a:extLst>
              <a:ext uri="{FF2B5EF4-FFF2-40B4-BE49-F238E27FC236}">
                <a16:creationId xmlns:a16="http://schemas.microsoft.com/office/drawing/2014/main" id="{7E09F1BF-CA5D-11DE-E0F5-B72D8E9FE9B5}"/>
              </a:ext>
            </a:extLst>
          </p:cNvPr>
          <p:cNvGrpSpPr/>
          <p:nvPr/>
        </p:nvGrpSpPr>
        <p:grpSpPr>
          <a:xfrm>
            <a:off x="14734980" y="9662220"/>
            <a:ext cx="65340" cy="565920"/>
            <a:chOff x="0" y="0"/>
            <a:chExt cx="87120" cy="754560"/>
          </a:xfrm>
        </p:grpSpPr>
        <p:sp>
          <p:nvSpPr>
            <p:cNvPr id="25" name="Freeform 167">
              <a:extLst>
                <a:ext uri="{FF2B5EF4-FFF2-40B4-BE49-F238E27FC236}">
                  <a16:creationId xmlns:a16="http://schemas.microsoft.com/office/drawing/2014/main" id="{7419C610-37D9-802E-B997-3CE1B1760631}"/>
                </a:ext>
              </a:extLst>
            </p:cNvPr>
            <p:cNvSpPr/>
            <p:nvPr/>
          </p:nvSpPr>
          <p:spPr>
            <a:xfrm>
              <a:off x="0" y="0"/>
              <a:ext cx="87122" cy="754507"/>
            </a:xfrm>
            <a:custGeom>
              <a:avLst/>
              <a:gdLst/>
              <a:ahLst/>
              <a:cxnLst/>
              <a:rect l="l" t="t" r="r" b="b"/>
              <a:pathLst>
                <a:path w="87122" h="754507">
                  <a:moveTo>
                    <a:pt x="0" y="754507"/>
                  </a:moveTo>
                  <a:cubicBezTo>
                    <a:pt x="29718" y="754507"/>
                    <a:pt x="57404" y="754507"/>
                    <a:pt x="87122" y="754507"/>
                  </a:cubicBezTo>
                  <a:cubicBezTo>
                    <a:pt x="87122" y="503047"/>
                    <a:pt x="87122" y="251460"/>
                    <a:pt x="87122" y="0"/>
                  </a:cubicBezTo>
                  <a:cubicBezTo>
                    <a:pt x="57404" y="0"/>
                    <a:pt x="29718" y="0"/>
                    <a:pt x="0" y="0"/>
                  </a:cubicBezTo>
                  <a:cubicBezTo>
                    <a:pt x="0" y="251460"/>
                    <a:pt x="0" y="503047"/>
                    <a:pt x="0" y="7545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" name="Group 168">
            <a:extLst>
              <a:ext uri="{FF2B5EF4-FFF2-40B4-BE49-F238E27FC236}">
                <a16:creationId xmlns:a16="http://schemas.microsoft.com/office/drawing/2014/main" id="{8CB2DBB4-4258-71ED-A6C6-9C8A0EB597B6}"/>
              </a:ext>
            </a:extLst>
          </p:cNvPr>
          <p:cNvGrpSpPr/>
          <p:nvPr/>
        </p:nvGrpSpPr>
        <p:grpSpPr>
          <a:xfrm>
            <a:off x="17243820" y="8762040"/>
            <a:ext cx="617760" cy="82620"/>
            <a:chOff x="0" y="0"/>
            <a:chExt cx="823680" cy="110160"/>
          </a:xfrm>
        </p:grpSpPr>
        <p:sp>
          <p:nvSpPr>
            <p:cNvPr id="27" name="Freeform 169">
              <a:extLst>
                <a:ext uri="{FF2B5EF4-FFF2-40B4-BE49-F238E27FC236}">
                  <a16:creationId xmlns:a16="http://schemas.microsoft.com/office/drawing/2014/main" id="{D9FB0BD4-F363-DA6A-5788-27880D05DA15}"/>
                </a:ext>
              </a:extLst>
            </p:cNvPr>
            <p:cNvSpPr/>
            <p:nvPr/>
          </p:nvSpPr>
          <p:spPr>
            <a:xfrm>
              <a:off x="-2159" y="0"/>
              <a:ext cx="825754" cy="110236"/>
            </a:xfrm>
            <a:custGeom>
              <a:avLst/>
              <a:gdLst/>
              <a:ahLst/>
              <a:cxnLst/>
              <a:rect l="l" t="t" r="r" b="b"/>
              <a:pathLst>
                <a:path w="825754" h="110236">
                  <a:moveTo>
                    <a:pt x="342011" y="26035"/>
                  </a:moveTo>
                  <a:cubicBezTo>
                    <a:pt x="390017" y="26035"/>
                    <a:pt x="439928" y="26035"/>
                    <a:pt x="489966" y="26035"/>
                  </a:cubicBezTo>
                  <a:cubicBezTo>
                    <a:pt x="489966" y="16002"/>
                    <a:pt x="489966" y="8001"/>
                    <a:pt x="489966" y="0"/>
                  </a:cubicBezTo>
                  <a:cubicBezTo>
                    <a:pt x="435991" y="0"/>
                    <a:pt x="384048" y="0"/>
                    <a:pt x="331978" y="0"/>
                  </a:cubicBezTo>
                  <a:cubicBezTo>
                    <a:pt x="331978" y="0"/>
                    <a:pt x="329946" y="2032"/>
                    <a:pt x="329946" y="2032"/>
                  </a:cubicBezTo>
                  <a:cubicBezTo>
                    <a:pt x="327914" y="32131"/>
                    <a:pt x="327914" y="32131"/>
                    <a:pt x="297942" y="32131"/>
                  </a:cubicBezTo>
                  <a:cubicBezTo>
                    <a:pt x="213995" y="32131"/>
                    <a:pt x="131953" y="32131"/>
                    <a:pt x="48006" y="32131"/>
                  </a:cubicBezTo>
                  <a:cubicBezTo>
                    <a:pt x="16002" y="32131"/>
                    <a:pt x="0" y="44196"/>
                    <a:pt x="0" y="68199"/>
                  </a:cubicBezTo>
                  <a:cubicBezTo>
                    <a:pt x="0" y="94234"/>
                    <a:pt x="16002" y="108204"/>
                    <a:pt x="48006" y="108204"/>
                  </a:cubicBezTo>
                  <a:cubicBezTo>
                    <a:pt x="120015" y="108204"/>
                    <a:pt x="193929" y="108204"/>
                    <a:pt x="265938" y="108204"/>
                  </a:cubicBezTo>
                  <a:cubicBezTo>
                    <a:pt x="363855" y="108204"/>
                    <a:pt x="461899" y="108204"/>
                    <a:pt x="557784" y="108204"/>
                  </a:cubicBezTo>
                  <a:cubicBezTo>
                    <a:pt x="629793" y="108204"/>
                    <a:pt x="699770" y="110236"/>
                    <a:pt x="769747" y="108204"/>
                  </a:cubicBezTo>
                  <a:cubicBezTo>
                    <a:pt x="797687" y="108204"/>
                    <a:pt x="811784" y="98171"/>
                    <a:pt x="817753" y="80137"/>
                  </a:cubicBezTo>
                  <a:cubicBezTo>
                    <a:pt x="825754" y="54102"/>
                    <a:pt x="807720" y="32004"/>
                    <a:pt x="779780" y="32004"/>
                  </a:cubicBezTo>
                  <a:cubicBezTo>
                    <a:pt x="703834" y="32004"/>
                    <a:pt x="629793" y="32004"/>
                    <a:pt x="555879" y="32004"/>
                  </a:cubicBezTo>
                  <a:cubicBezTo>
                    <a:pt x="483870" y="32004"/>
                    <a:pt x="411988" y="27940"/>
                    <a:pt x="342011" y="2603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" name="Group 170">
            <a:extLst>
              <a:ext uri="{FF2B5EF4-FFF2-40B4-BE49-F238E27FC236}">
                <a16:creationId xmlns:a16="http://schemas.microsoft.com/office/drawing/2014/main" id="{C157E82F-FAFD-574B-36FC-465E85ED47C1}"/>
              </a:ext>
            </a:extLst>
          </p:cNvPr>
          <p:cNvGrpSpPr/>
          <p:nvPr/>
        </p:nvGrpSpPr>
        <p:grpSpPr>
          <a:xfrm>
            <a:off x="17862660" y="9499140"/>
            <a:ext cx="61560" cy="495180"/>
            <a:chOff x="0" y="0"/>
            <a:chExt cx="82080" cy="660240"/>
          </a:xfrm>
        </p:grpSpPr>
        <p:sp>
          <p:nvSpPr>
            <p:cNvPr id="29" name="Freeform 171">
              <a:extLst>
                <a:ext uri="{FF2B5EF4-FFF2-40B4-BE49-F238E27FC236}">
                  <a16:creationId xmlns:a16="http://schemas.microsoft.com/office/drawing/2014/main" id="{22FB82D0-D297-2C49-1237-773F2EE6DE06}"/>
                </a:ext>
              </a:extLst>
            </p:cNvPr>
            <p:cNvSpPr/>
            <p:nvPr/>
          </p:nvSpPr>
          <p:spPr>
            <a:xfrm>
              <a:off x="0" y="0"/>
              <a:ext cx="82042" cy="660273"/>
            </a:xfrm>
            <a:custGeom>
              <a:avLst/>
              <a:gdLst/>
              <a:ahLst/>
              <a:cxnLst/>
              <a:rect l="l" t="t" r="r" b="b"/>
              <a:pathLst>
                <a:path w="82042" h="660273">
                  <a:moveTo>
                    <a:pt x="0" y="660273"/>
                  </a:moveTo>
                  <a:cubicBezTo>
                    <a:pt x="28067" y="660273"/>
                    <a:pt x="54102" y="660273"/>
                    <a:pt x="82042" y="660273"/>
                  </a:cubicBezTo>
                  <a:cubicBezTo>
                    <a:pt x="82042" y="440817"/>
                    <a:pt x="82042" y="219456"/>
                    <a:pt x="82042" y="0"/>
                  </a:cubicBezTo>
                  <a:cubicBezTo>
                    <a:pt x="54102" y="0"/>
                    <a:pt x="28067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" name="Group 172">
            <a:extLst>
              <a:ext uri="{FF2B5EF4-FFF2-40B4-BE49-F238E27FC236}">
                <a16:creationId xmlns:a16="http://schemas.microsoft.com/office/drawing/2014/main" id="{0361FD07-9E43-BB0D-3DD8-EFCD33DAF291}"/>
              </a:ext>
            </a:extLst>
          </p:cNvPr>
          <p:cNvGrpSpPr/>
          <p:nvPr/>
        </p:nvGrpSpPr>
        <p:grpSpPr>
          <a:xfrm>
            <a:off x="17107740" y="9499140"/>
            <a:ext cx="63180" cy="495180"/>
            <a:chOff x="0" y="0"/>
            <a:chExt cx="84240" cy="660240"/>
          </a:xfrm>
        </p:grpSpPr>
        <p:sp>
          <p:nvSpPr>
            <p:cNvPr id="31" name="Freeform 173">
              <a:extLst>
                <a:ext uri="{FF2B5EF4-FFF2-40B4-BE49-F238E27FC236}">
                  <a16:creationId xmlns:a16="http://schemas.microsoft.com/office/drawing/2014/main" id="{202219C4-9F88-F064-7103-63A8FF4279BA}"/>
                </a:ext>
              </a:extLst>
            </p:cNvPr>
            <p:cNvSpPr/>
            <p:nvPr/>
          </p:nvSpPr>
          <p:spPr>
            <a:xfrm>
              <a:off x="0" y="0"/>
              <a:ext cx="84201" cy="660273"/>
            </a:xfrm>
            <a:custGeom>
              <a:avLst/>
              <a:gdLst/>
              <a:ahLst/>
              <a:cxnLst/>
              <a:rect l="l" t="t" r="r" b="b"/>
              <a:pathLst>
                <a:path w="84201" h="660273">
                  <a:moveTo>
                    <a:pt x="0" y="660273"/>
                  </a:moveTo>
                  <a:cubicBezTo>
                    <a:pt x="28067" y="660273"/>
                    <a:pt x="56134" y="660273"/>
                    <a:pt x="84201" y="660273"/>
                  </a:cubicBezTo>
                  <a:cubicBezTo>
                    <a:pt x="84201" y="440817"/>
                    <a:pt x="84201" y="221488"/>
                    <a:pt x="84201" y="0"/>
                  </a:cubicBezTo>
                  <a:cubicBezTo>
                    <a:pt x="56134" y="0"/>
                    <a:pt x="30099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" name="Group 174">
            <a:extLst>
              <a:ext uri="{FF2B5EF4-FFF2-40B4-BE49-F238E27FC236}">
                <a16:creationId xmlns:a16="http://schemas.microsoft.com/office/drawing/2014/main" id="{D280EFEE-D163-64DA-4BDC-2855CEEEE718}"/>
              </a:ext>
            </a:extLst>
          </p:cNvPr>
          <p:cNvGrpSpPr/>
          <p:nvPr/>
        </p:nvGrpSpPr>
        <p:grpSpPr>
          <a:xfrm>
            <a:off x="17177400" y="9499140"/>
            <a:ext cx="57780" cy="495180"/>
            <a:chOff x="0" y="0"/>
            <a:chExt cx="77040" cy="660240"/>
          </a:xfrm>
        </p:grpSpPr>
        <p:sp>
          <p:nvSpPr>
            <p:cNvPr id="33" name="Freeform 175">
              <a:extLst>
                <a:ext uri="{FF2B5EF4-FFF2-40B4-BE49-F238E27FC236}">
                  <a16:creationId xmlns:a16="http://schemas.microsoft.com/office/drawing/2014/main" id="{AE32824A-6226-54A6-5610-B81DF84A7807}"/>
                </a:ext>
              </a:extLst>
            </p:cNvPr>
            <p:cNvSpPr/>
            <p:nvPr/>
          </p:nvSpPr>
          <p:spPr>
            <a:xfrm>
              <a:off x="0" y="0"/>
              <a:ext cx="77089" cy="660273"/>
            </a:xfrm>
            <a:custGeom>
              <a:avLst/>
              <a:gdLst/>
              <a:ahLst/>
              <a:cxnLst/>
              <a:rect l="l" t="t" r="r" b="b"/>
              <a:pathLst>
                <a:path w="77089" h="660273">
                  <a:moveTo>
                    <a:pt x="77089" y="0"/>
                  </a:moveTo>
                  <a:cubicBezTo>
                    <a:pt x="51308" y="0"/>
                    <a:pt x="25654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ubicBezTo>
                    <a:pt x="23749" y="660273"/>
                    <a:pt x="49403" y="660273"/>
                    <a:pt x="77089" y="660273"/>
                  </a:cubicBezTo>
                  <a:cubicBezTo>
                    <a:pt x="77089" y="440817"/>
                    <a:pt x="77089" y="221488"/>
                    <a:pt x="7708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4" name="Group 176">
            <a:extLst>
              <a:ext uri="{FF2B5EF4-FFF2-40B4-BE49-F238E27FC236}">
                <a16:creationId xmlns:a16="http://schemas.microsoft.com/office/drawing/2014/main" id="{865A1225-402B-B7E6-F18D-DF3661B15A38}"/>
              </a:ext>
            </a:extLst>
          </p:cNvPr>
          <p:cNvGrpSpPr/>
          <p:nvPr/>
        </p:nvGrpSpPr>
        <p:grpSpPr>
          <a:xfrm>
            <a:off x="17929080" y="9499140"/>
            <a:ext cx="59940" cy="495180"/>
            <a:chOff x="0" y="0"/>
            <a:chExt cx="79920" cy="660240"/>
          </a:xfrm>
        </p:grpSpPr>
        <p:sp>
          <p:nvSpPr>
            <p:cNvPr id="35" name="Freeform 177">
              <a:extLst>
                <a:ext uri="{FF2B5EF4-FFF2-40B4-BE49-F238E27FC236}">
                  <a16:creationId xmlns:a16="http://schemas.microsoft.com/office/drawing/2014/main" id="{C1DE4E0E-FCE6-8F1B-25B2-41D54BE96227}"/>
                </a:ext>
              </a:extLst>
            </p:cNvPr>
            <p:cNvSpPr/>
            <p:nvPr/>
          </p:nvSpPr>
          <p:spPr>
            <a:xfrm>
              <a:off x="0" y="0"/>
              <a:ext cx="79883" cy="660273"/>
            </a:xfrm>
            <a:custGeom>
              <a:avLst/>
              <a:gdLst/>
              <a:ahLst/>
              <a:cxnLst/>
              <a:rect l="l" t="t" r="r" b="b"/>
              <a:pathLst>
                <a:path w="79883" h="660273">
                  <a:moveTo>
                    <a:pt x="79883" y="0"/>
                  </a:moveTo>
                  <a:cubicBezTo>
                    <a:pt x="51943" y="0"/>
                    <a:pt x="26035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ubicBezTo>
                    <a:pt x="26035" y="660273"/>
                    <a:pt x="51943" y="660273"/>
                    <a:pt x="79883" y="660273"/>
                  </a:cubicBezTo>
                  <a:cubicBezTo>
                    <a:pt x="79883" y="440817"/>
                    <a:pt x="79883" y="219456"/>
                    <a:pt x="7988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6" name="Group 178">
            <a:extLst>
              <a:ext uri="{FF2B5EF4-FFF2-40B4-BE49-F238E27FC236}">
                <a16:creationId xmlns:a16="http://schemas.microsoft.com/office/drawing/2014/main" id="{40FB2ED5-76EF-B41E-E295-280747CC3363}"/>
              </a:ext>
            </a:extLst>
          </p:cNvPr>
          <p:cNvGrpSpPr/>
          <p:nvPr/>
        </p:nvGrpSpPr>
        <p:grpSpPr>
          <a:xfrm>
            <a:off x="17311320" y="9452700"/>
            <a:ext cx="481680" cy="55620"/>
            <a:chOff x="0" y="0"/>
            <a:chExt cx="642240" cy="74160"/>
          </a:xfrm>
        </p:grpSpPr>
        <p:sp>
          <p:nvSpPr>
            <p:cNvPr id="37" name="Freeform 179">
              <a:extLst>
                <a:ext uri="{FF2B5EF4-FFF2-40B4-BE49-F238E27FC236}">
                  <a16:creationId xmlns:a16="http://schemas.microsoft.com/office/drawing/2014/main" id="{D2C353A8-B9F1-5EAC-4F83-261490025F0F}"/>
                </a:ext>
              </a:extLst>
            </p:cNvPr>
            <p:cNvSpPr/>
            <p:nvPr/>
          </p:nvSpPr>
          <p:spPr>
            <a:xfrm>
              <a:off x="0" y="0"/>
              <a:ext cx="642239" cy="74168"/>
            </a:xfrm>
            <a:custGeom>
              <a:avLst/>
              <a:gdLst/>
              <a:ahLst/>
              <a:cxnLst/>
              <a:rect l="l" t="t" r="r" b="b"/>
              <a:pathLst>
                <a:path w="642239" h="74168">
                  <a:moveTo>
                    <a:pt x="0" y="74168"/>
                  </a:moveTo>
                  <a:cubicBezTo>
                    <a:pt x="213360" y="74168"/>
                    <a:pt x="426847" y="74168"/>
                    <a:pt x="642239" y="74168"/>
                  </a:cubicBezTo>
                  <a:cubicBezTo>
                    <a:pt x="642239" y="52070"/>
                    <a:pt x="642239" y="32131"/>
                    <a:pt x="642239" y="10033"/>
                  </a:cubicBezTo>
                  <a:cubicBezTo>
                    <a:pt x="642239" y="8001"/>
                    <a:pt x="636270" y="2032"/>
                    <a:pt x="632206" y="2032"/>
                  </a:cubicBezTo>
                  <a:cubicBezTo>
                    <a:pt x="628269" y="0"/>
                    <a:pt x="622300" y="0"/>
                    <a:pt x="616331" y="0"/>
                  </a:cubicBezTo>
                  <a:cubicBezTo>
                    <a:pt x="418846" y="0"/>
                    <a:pt x="221361" y="0"/>
                    <a:pt x="23876" y="0"/>
                  </a:cubicBezTo>
                  <a:cubicBezTo>
                    <a:pt x="0" y="0"/>
                    <a:pt x="0" y="0"/>
                    <a:pt x="0" y="24003"/>
                  </a:cubicBezTo>
                  <a:cubicBezTo>
                    <a:pt x="0" y="32004"/>
                    <a:pt x="0" y="40005"/>
                    <a:pt x="0" y="48006"/>
                  </a:cubicBezTo>
                  <a:cubicBezTo>
                    <a:pt x="0" y="56007"/>
                    <a:pt x="0" y="64135"/>
                    <a:pt x="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8" name="Group 180">
            <a:extLst>
              <a:ext uri="{FF2B5EF4-FFF2-40B4-BE49-F238E27FC236}">
                <a16:creationId xmlns:a16="http://schemas.microsoft.com/office/drawing/2014/main" id="{577387A0-0D0C-67B3-7F67-533EFCCC2739}"/>
              </a:ext>
            </a:extLst>
          </p:cNvPr>
          <p:cNvGrpSpPr/>
          <p:nvPr/>
        </p:nvGrpSpPr>
        <p:grpSpPr>
          <a:xfrm>
            <a:off x="17311320" y="9398160"/>
            <a:ext cx="481680" cy="51300"/>
            <a:chOff x="0" y="0"/>
            <a:chExt cx="642240" cy="68400"/>
          </a:xfrm>
        </p:grpSpPr>
        <p:sp>
          <p:nvSpPr>
            <p:cNvPr id="39" name="Freeform 181">
              <a:extLst>
                <a:ext uri="{FF2B5EF4-FFF2-40B4-BE49-F238E27FC236}">
                  <a16:creationId xmlns:a16="http://schemas.microsoft.com/office/drawing/2014/main" id="{7FE96190-74D4-248A-7978-9DAA95C16C95}"/>
                </a:ext>
              </a:extLst>
            </p:cNvPr>
            <p:cNvSpPr/>
            <p:nvPr/>
          </p:nvSpPr>
          <p:spPr>
            <a:xfrm>
              <a:off x="0" y="0"/>
              <a:ext cx="642239" cy="68453"/>
            </a:xfrm>
            <a:custGeom>
              <a:avLst/>
              <a:gdLst/>
              <a:ahLst/>
              <a:cxnLst/>
              <a:rect l="l" t="t" r="r" b="b"/>
              <a:pathLst>
                <a:path w="642239" h="68453">
                  <a:moveTo>
                    <a:pt x="642239" y="68453"/>
                  </a:moveTo>
                  <a:cubicBezTo>
                    <a:pt x="642239" y="44323"/>
                    <a:pt x="642239" y="22225"/>
                    <a:pt x="642239" y="0"/>
                  </a:cubicBezTo>
                  <a:cubicBezTo>
                    <a:pt x="426847" y="0"/>
                    <a:pt x="213360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213360" y="68453"/>
                    <a:pt x="426847" y="68453"/>
                    <a:pt x="642239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0" name="Group 182">
            <a:extLst>
              <a:ext uri="{FF2B5EF4-FFF2-40B4-BE49-F238E27FC236}">
                <a16:creationId xmlns:a16="http://schemas.microsoft.com/office/drawing/2014/main" id="{837D0ABE-62DE-A64C-31C6-48F0FE207478}"/>
              </a:ext>
            </a:extLst>
          </p:cNvPr>
          <p:cNvGrpSpPr/>
          <p:nvPr/>
        </p:nvGrpSpPr>
        <p:grpSpPr>
          <a:xfrm>
            <a:off x="15773400" y="8760420"/>
            <a:ext cx="174420" cy="143640"/>
            <a:chOff x="0" y="0"/>
            <a:chExt cx="232560" cy="191520"/>
          </a:xfrm>
        </p:grpSpPr>
        <p:sp>
          <p:nvSpPr>
            <p:cNvPr id="41" name="Freeform 183">
              <a:extLst>
                <a:ext uri="{FF2B5EF4-FFF2-40B4-BE49-F238E27FC236}">
                  <a16:creationId xmlns:a16="http://schemas.microsoft.com/office/drawing/2014/main" id="{1AFFD5E0-581D-E839-6433-F6BCC5CC1A35}"/>
                </a:ext>
              </a:extLst>
            </p:cNvPr>
            <p:cNvSpPr/>
            <p:nvPr/>
          </p:nvSpPr>
          <p:spPr>
            <a:xfrm>
              <a:off x="0" y="0"/>
              <a:ext cx="232537" cy="191643"/>
            </a:xfrm>
            <a:custGeom>
              <a:avLst/>
              <a:gdLst/>
              <a:ahLst/>
              <a:cxnLst/>
              <a:rect l="l" t="t" r="r" b="b"/>
              <a:pathLst>
                <a:path w="232537" h="191643">
                  <a:moveTo>
                    <a:pt x="232537" y="8001"/>
                  </a:moveTo>
                  <a:cubicBezTo>
                    <a:pt x="208661" y="5969"/>
                    <a:pt x="186817" y="2032"/>
                    <a:pt x="162941" y="2032"/>
                  </a:cubicBezTo>
                  <a:cubicBezTo>
                    <a:pt x="123190" y="0"/>
                    <a:pt x="83439" y="0"/>
                    <a:pt x="43688" y="0"/>
                  </a:cubicBezTo>
                  <a:cubicBezTo>
                    <a:pt x="37719" y="0"/>
                    <a:pt x="31750" y="2032"/>
                    <a:pt x="25781" y="2032"/>
                  </a:cubicBezTo>
                  <a:cubicBezTo>
                    <a:pt x="0" y="11938"/>
                    <a:pt x="0" y="11938"/>
                    <a:pt x="0" y="41910"/>
                  </a:cubicBezTo>
                  <a:cubicBezTo>
                    <a:pt x="0" y="77851"/>
                    <a:pt x="0" y="115697"/>
                    <a:pt x="0" y="153670"/>
                  </a:cubicBezTo>
                  <a:cubicBezTo>
                    <a:pt x="0" y="179578"/>
                    <a:pt x="5969" y="189611"/>
                    <a:pt x="33782" y="189611"/>
                  </a:cubicBezTo>
                  <a:cubicBezTo>
                    <a:pt x="89408" y="191643"/>
                    <a:pt x="147066" y="191643"/>
                    <a:pt x="202692" y="189611"/>
                  </a:cubicBezTo>
                  <a:cubicBezTo>
                    <a:pt x="226568" y="189611"/>
                    <a:pt x="232537" y="181610"/>
                    <a:pt x="232537" y="157734"/>
                  </a:cubicBezTo>
                  <a:cubicBezTo>
                    <a:pt x="232537" y="109855"/>
                    <a:pt x="232537" y="61976"/>
                    <a:pt x="232537" y="81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2" name="Group 184">
            <a:extLst>
              <a:ext uri="{FF2B5EF4-FFF2-40B4-BE49-F238E27FC236}">
                <a16:creationId xmlns:a16="http://schemas.microsoft.com/office/drawing/2014/main" id="{62C6B25F-16DA-C8DF-DFF3-8CE31126995F}"/>
              </a:ext>
            </a:extLst>
          </p:cNvPr>
          <p:cNvGrpSpPr/>
          <p:nvPr/>
        </p:nvGrpSpPr>
        <p:grpSpPr>
          <a:xfrm>
            <a:off x="15594660" y="9050940"/>
            <a:ext cx="78300" cy="286200"/>
            <a:chOff x="0" y="0"/>
            <a:chExt cx="104400" cy="381600"/>
          </a:xfrm>
        </p:grpSpPr>
        <p:sp>
          <p:nvSpPr>
            <p:cNvPr id="43" name="Freeform 185">
              <a:extLst>
                <a:ext uri="{FF2B5EF4-FFF2-40B4-BE49-F238E27FC236}">
                  <a16:creationId xmlns:a16="http://schemas.microsoft.com/office/drawing/2014/main" id="{6BBB3628-4C36-47EB-6C90-C085A670C56C}"/>
                </a:ext>
              </a:extLst>
            </p:cNvPr>
            <p:cNvSpPr/>
            <p:nvPr/>
          </p:nvSpPr>
          <p:spPr>
            <a:xfrm>
              <a:off x="0" y="0"/>
              <a:ext cx="104521" cy="381635"/>
            </a:xfrm>
            <a:custGeom>
              <a:avLst/>
              <a:gdLst/>
              <a:ahLst/>
              <a:cxnLst/>
              <a:rect l="l" t="t" r="r" b="b"/>
              <a:pathLst>
                <a:path w="104521" h="381635">
                  <a:moveTo>
                    <a:pt x="104394" y="191770"/>
                  </a:moveTo>
                  <a:cubicBezTo>
                    <a:pt x="104394" y="137795"/>
                    <a:pt x="104394" y="81915"/>
                    <a:pt x="104394" y="25908"/>
                  </a:cubicBezTo>
                  <a:cubicBezTo>
                    <a:pt x="104394" y="3937"/>
                    <a:pt x="100330" y="2032"/>
                    <a:pt x="78359" y="2032"/>
                  </a:cubicBezTo>
                  <a:cubicBezTo>
                    <a:pt x="60325" y="2032"/>
                    <a:pt x="40259" y="2032"/>
                    <a:pt x="22098" y="0"/>
                  </a:cubicBezTo>
                  <a:cubicBezTo>
                    <a:pt x="5969" y="0"/>
                    <a:pt x="2032" y="8001"/>
                    <a:pt x="0" y="21971"/>
                  </a:cubicBezTo>
                  <a:cubicBezTo>
                    <a:pt x="0" y="45974"/>
                    <a:pt x="2032" y="69977"/>
                    <a:pt x="2032" y="95885"/>
                  </a:cubicBezTo>
                  <a:cubicBezTo>
                    <a:pt x="2032" y="181864"/>
                    <a:pt x="2032" y="269748"/>
                    <a:pt x="0" y="355600"/>
                  </a:cubicBezTo>
                  <a:cubicBezTo>
                    <a:pt x="0" y="379603"/>
                    <a:pt x="2032" y="381635"/>
                    <a:pt x="26162" y="381635"/>
                  </a:cubicBezTo>
                  <a:cubicBezTo>
                    <a:pt x="44196" y="381635"/>
                    <a:pt x="62357" y="381635"/>
                    <a:pt x="82423" y="381635"/>
                  </a:cubicBezTo>
                  <a:cubicBezTo>
                    <a:pt x="102489" y="381635"/>
                    <a:pt x="104521" y="379603"/>
                    <a:pt x="104521" y="357632"/>
                  </a:cubicBezTo>
                  <a:cubicBezTo>
                    <a:pt x="104521" y="317627"/>
                    <a:pt x="104521" y="275717"/>
                    <a:pt x="104521" y="233807"/>
                  </a:cubicBezTo>
                  <a:cubicBezTo>
                    <a:pt x="104521" y="219837"/>
                    <a:pt x="104521" y="205867"/>
                    <a:pt x="104521" y="1918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4" name="Group 186">
            <a:extLst>
              <a:ext uri="{FF2B5EF4-FFF2-40B4-BE49-F238E27FC236}">
                <a16:creationId xmlns:a16="http://schemas.microsoft.com/office/drawing/2014/main" id="{DF794A1A-F256-0D97-B7DF-A5F325F8D692}"/>
              </a:ext>
            </a:extLst>
          </p:cNvPr>
          <p:cNvGrpSpPr/>
          <p:nvPr/>
        </p:nvGrpSpPr>
        <p:grpSpPr>
          <a:xfrm>
            <a:off x="16052040" y="9049860"/>
            <a:ext cx="77760" cy="287280"/>
            <a:chOff x="0" y="0"/>
            <a:chExt cx="103680" cy="383040"/>
          </a:xfrm>
        </p:grpSpPr>
        <p:sp>
          <p:nvSpPr>
            <p:cNvPr id="45" name="Freeform 187">
              <a:extLst>
                <a:ext uri="{FF2B5EF4-FFF2-40B4-BE49-F238E27FC236}">
                  <a16:creationId xmlns:a16="http://schemas.microsoft.com/office/drawing/2014/main" id="{588E0C62-3C3E-AD4C-D3BC-5D4DD1B59B86}"/>
                </a:ext>
              </a:extLst>
            </p:cNvPr>
            <p:cNvSpPr/>
            <p:nvPr/>
          </p:nvSpPr>
          <p:spPr>
            <a:xfrm>
              <a:off x="0" y="0"/>
              <a:ext cx="103759" cy="383032"/>
            </a:xfrm>
            <a:custGeom>
              <a:avLst/>
              <a:gdLst/>
              <a:ahLst/>
              <a:cxnLst/>
              <a:rect l="l" t="t" r="r" b="b"/>
              <a:pathLst>
                <a:path w="103759" h="383032">
                  <a:moveTo>
                    <a:pt x="2032" y="3937"/>
                  </a:moveTo>
                  <a:cubicBezTo>
                    <a:pt x="2032" y="13970"/>
                    <a:pt x="0" y="24003"/>
                    <a:pt x="0" y="31877"/>
                  </a:cubicBezTo>
                  <a:cubicBezTo>
                    <a:pt x="0" y="141605"/>
                    <a:pt x="0" y="251333"/>
                    <a:pt x="0" y="359029"/>
                  </a:cubicBezTo>
                  <a:cubicBezTo>
                    <a:pt x="0" y="383032"/>
                    <a:pt x="0" y="383032"/>
                    <a:pt x="21971" y="383032"/>
                  </a:cubicBezTo>
                  <a:cubicBezTo>
                    <a:pt x="41910" y="383032"/>
                    <a:pt x="59817" y="383032"/>
                    <a:pt x="77851" y="383032"/>
                  </a:cubicBezTo>
                  <a:cubicBezTo>
                    <a:pt x="97790" y="383032"/>
                    <a:pt x="101727" y="379095"/>
                    <a:pt x="101727" y="359029"/>
                  </a:cubicBezTo>
                  <a:cubicBezTo>
                    <a:pt x="103759" y="347091"/>
                    <a:pt x="101727" y="335026"/>
                    <a:pt x="101727" y="321183"/>
                  </a:cubicBezTo>
                  <a:cubicBezTo>
                    <a:pt x="101727" y="225425"/>
                    <a:pt x="101727" y="129667"/>
                    <a:pt x="101727" y="31877"/>
                  </a:cubicBezTo>
                  <a:cubicBezTo>
                    <a:pt x="101727" y="8001"/>
                    <a:pt x="97663" y="0"/>
                    <a:pt x="73787" y="2032"/>
                  </a:cubicBezTo>
                  <a:cubicBezTo>
                    <a:pt x="51816" y="3937"/>
                    <a:pt x="27940" y="3937"/>
                    <a:pt x="2032" y="39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6" name="Group 188">
            <a:extLst>
              <a:ext uri="{FF2B5EF4-FFF2-40B4-BE49-F238E27FC236}">
                <a16:creationId xmlns:a16="http://schemas.microsoft.com/office/drawing/2014/main" id="{0754BDAB-E900-A701-708C-E2DFC98910BC}"/>
              </a:ext>
            </a:extLst>
          </p:cNvPr>
          <p:cNvGrpSpPr/>
          <p:nvPr/>
        </p:nvGrpSpPr>
        <p:grpSpPr>
          <a:xfrm>
            <a:off x="17444700" y="8847360"/>
            <a:ext cx="210060" cy="144720"/>
            <a:chOff x="0" y="0"/>
            <a:chExt cx="280080" cy="192960"/>
          </a:xfrm>
        </p:grpSpPr>
        <p:sp>
          <p:nvSpPr>
            <p:cNvPr id="47" name="Freeform 189">
              <a:extLst>
                <a:ext uri="{FF2B5EF4-FFF2-40B4-BE49-F238E27FC236}">
                  <a16:creationId xmlns:a16="http://schemas.microsoft.com/office/drawing/2014/main" id="{64B44495-5765-7084-116D-165566374D54}"/>
                </a:ext>
              </a:extLst>
            </p:cNvPr>
            <p:cNvSpPr/>
            <p:nvPr/>
          </p:nvSpPr>
          <p:spPr>
            <a:xfrm>
              <a:off x="0" y="0"/>
              <a:ext cx="280162" cy="192913"/>
            </a:xfrm>
            <a:custGeom>
              <a:avLst/>
              <a:gdLst/>
              <a:ahLst/>
              <a:cxnLst/>
              <a:rect l="l" t="t" r="r" b="b"/>
              <a:pathLst>
                <a:path w="280162" h="192913">
                  <a:moveTo>
                    <a:pt x="0" y="192913"/>
                  </a:moveTo>
                  <a:cubicBezTo>
                    <a:pt x="13970" y="192913"/>
                    <a:pt x="26035" y="192913"/>
                    <a:pt x="42037" y="192913"/>
                  </a:cubicBezTo>
                  <a:cubicBezTo>
                    <a:pt x="42037" y="165100"/>
                    <a:pt x="42037" y="139192"/>
                    <a:pt x="42037" y="109347"/>
                  </a:cubicBezTo>
                  <a:cubicBezTo>
                    <a:pt x="60071" y="109347"/>
                    <a:pt x="76073" y="109347"/>
                    <a:pt x="94107" y="109347"/>
                  </a:cubicBezTo>
                  <a:cubicBezTo>
                    <a:pt x="116078" y="109347"/>
                    <a:pt x="116078" y="107315"/>
                    <a:pt x="116078" y="85471"/>
                  </a:cubicBezTo>
                  <a:cubicBezTo>
                    <a:pt x="116078" y="83439"/>
                    <a:pt x="116078" y="81534"/>
                    <a:pt x="116078" y="77470"/>
                  </a:cubicBezTo>
                  <a:cubicBezTo>
                    <a:pt x="134112" y="77470"/>
                    <a:pt x="150114" y="77470"/>
                    <a:pt x="166116" y="77470"/>
                  </a:cubicBezTo>
                  <a:cubicBezTo>
                    <a:pt x="166116" y="87376"/>
                    <a:pt x="166116" y="97409"/>
                    <a:pt x="166116" y="107315"/>
                  </a:cubicBezTo>
                  <a:cubicBezTo>
                    <a:pt x="190119" y="107315"/>
                    <a:pt x="212090" y="107315"/>
                    <a:pt x="236093" y="107315"/>
                  </a:cubicBezTo>
                  <a:cubicBezTo>
                    <a:pt x="236093" y="137160"/>
                    <a:pt x="236093" y="163068"/>
                    <a:pt x="236093" y="192913"/>
                  </a:cubicBezTo>
                  <a:cubicBezTo>
                    <a:pt x="252095" y="192913"/>
                    <a:pt x="264160" y="192913"/>
                    <a:pt x="280162" y="192913"/>
                  </a:cubicBezTo>
                  <a:cubicBezTo>
                    <a:pt x="280162" y="129286"/>
                    <a:pt x="280162" y="65659"/>
                    <a:pt x="280162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63627"/>
                    <a:pt x="0" y="127254"/>
                    <a:pt x="0" y="1929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8" name="Group 190">
            <a:extLst>
              <a:ext uri="{FF2B5EF4-FFF2-40B4-BE49-F238E27FC236}">
                <a16:creationId xmlns:a16="http://schemas.microsoft.com/office/drawing/2014/main" id="{BB16292C-4CE9-2B40-E2F8-B1894577455D}"/>
              </a:ext>
            </a:extLst>
          </p:cNvPr>
          <p:cNvGrpSpPr/>
          <p:nvPr/>
        </p:nvGrpSpPr>
        <p:grpSpPr>
          <a:xfrm>
            <a:off x="17480340" y="8931600"/>
            <a:ext cx="52380" cy="374220"/>
            <a:chOff x="0" y="0"/>
            <a:chExt cx="69840" cy="498960"/>
          </a:xfrm>
        </p:grpSpPr>
        <p:sp>
          <p:nvSpPr>
            <p:cNvPr id="49" name="Freeform 191">
              <a:extLst>
                <a:ext uri="{FF2B5EF4-FFF2-40B4-BE49-F238E27FC236}">
                  <a16:creationId xmlns:a16="http://schemas.microsoft.com/office/drawing/2014/main" id="{10B644BE-70C8-914A-F0B0-7EED30C6CCC1}"/>
                </a:ext>
              </a:extLst>
            </p:cNvPr>
            <p:cNvSpPr/>
            <p:nvPr/>
          </p:nvSpPr>
          <p:spPr>
            <a:xfrm>
              <a:off x="0" y="0"/>
              <a:ext cx="69977" cy="498983"/>
            </a:xfrm>
            <a:custGeom>
              <a:avLst/>
              <a:gdLst/>
              <a:ahLst/>
              <a:cxnLst/>
              <a:rect l="l" t="t" r="r" b="b"/>
              <a:pathLst>
                <a:path w="69977" h="498983">
                  <a:moveTo>
                    <a:pt x="0" y="498983"/>
                  </a:moveTo>
                  <a:cubicBezTo>
                    <a:pt x="19939" y="498983"/>
                    <a:pt x="37973" y="498983"/>
                    <a:pt x="57912" y="498983"/>
                  </a:cubicBezTo>
                  <a:cubicBezTo>
                    <a:pt x="61849" y="496951"/>
                    <a:pt x="65913" y="493014"/>
                    <a:pt x="67945" y="488950"/>
                  </a:cubicBezTo>
                  <a:cubicBezTo>
                    <a:pt x="69977" y="484886"/>
                    <a:pt x="67945" y="478917"/>
                    <a:pt x="67945" y="472948"/>
                  </a:cubicBezTo>
                  <a:cubicBezTo>
                    <a:pt x="67945" y="323215"/>
                    <a:pt x="67945" y="173609"/>
                    <a:pt x="67945" y="23876"/>
                  </a:cubicBezTo>
                  <a:cubicBezTo>
                    <a:pt x="67818" y="0"/>
                    <a:pt x="67818" y="0"/>
                    <a:pt x="41910" y="0"/>
                  </a:cubicBezTo>
                  <a:cubicBezTo>
                    <a:pt x="0" y="0"/>
                    <a:pt x="0" y="0"/>
                    <a:pt x="0" y="43942"/>
                  </a:cubicBezTo>
                  <a:cubicBezTo>
                    <a:pt x="0" y="187579"/>
                    <a:pt x="0" y="333375"/>
                    <a:pt x="0" y="477012"/>
                  </a:cubicBezTo>
                  <a:cubicBezTo>
                    <a:pt x="0" y="482981"/>
                    <a:pt x="0" y="490982"/>
                    <a:pt x="0" y="4989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0" name="Group 192">
            <a:extLst>
              <a:ext uri="{FF2B5EF4-FFF2-40B4-BE49-F238E27FC236}">
                <a16:creationId xmlns:a16="http://schemas.microsoft.com/office/drawing/2014/main" id="{87C6906B-DAF5-A119-A160-AB2E819E91B2}"/>
              </a:ext>
            </a:extLst>
          </p:cNvPr>
          <p:cNvGrpSpPr/>
          <p:nvPr/>
        </p:nvGrpSpPr>
        <p:grpSpPr>
          <a:xfrm>
            <a:off x="17568900" y="8929980"/>
            <a:ext cx="51300" cy="376920"/>
            <a:chOff x="0" y="0"/>
            <a:chExt cx="68400" cy="502560"/>
          </a:xfrm>
        </p:grpSpPr>
        <p:sp>
          <p:nvSpPr>
            <p:cNvPr id="51" name="Freeform 193">
              <a:extLst>
                <a:ext uri="{FF2B5EF4-FFF2-40B4-BE49-F238E27FC236}">
                  <a16:creationId xmlns:a16="http://schemas.microsoft.com/office/drawing/2014/main" id="{C7CB60CF-9B8D-0A46-E45C-5C3ED30DA435}"/>
                </a:ext>
              </a:extLst>
            </p:cNvPr>
            <p:cNvSpPr/>
            <p:nvPr/>
          </p:nvSpPr>
          <p:spPr>
            <a:xfrm>
              <a:off x="0" y="0"/>
              <a:ext cx="68453" cy="504571"/>
            </a:xfrm>
            <a:custGeom>
              <a:avLst/>
              <a:gdLst/>
              <a:ahLst/>
              <a:cxnLst/>
              <a:rect l="l" t="t" r="r" b="b"/>
              <a:pathLst>
                <a:path w="68453" h="504571">
                  <a:moveTo>
                    <a:pt x="68453" y="502539"/>
                  </a:moveTo>
                  <a:cubicBezTo>
                    <a:pt x="68453" y="464439"/>
                    <a:pt x="68453" y="430403"/>
                    <a:pt x="68453" y="396367"/>
                  </a:cubicBezTo>
                  <a:cubicBezTo>
                    <a:pt x="68453" y="298196"/>
                    <a:pt x="68453" y="200152"/>
                    <a:pt x="68453" y="104013"/>
                  </a:cubicBezTo>
                  <a:cubicBezTo>
                    <a:pt x="68453" y="74041"/>
                    <a:pt x="66421" y="45974"/>
                    <a:pt x="66421" y="17907"/>
                  </a:cubicBezTo>
                  <a:cubicBezTo>
                    <a:pt x="66421" y="5969"/>
                    <a:pt x="62357" y="2032"/>
                    <a:pt x="52324" y="2032"/>
                  </a:cubicBezTo>
                  <a:cubicBezTo>
                    <a:pt x="42291" y="2032"/>
                    <a:pt x="30226" y="2032"/>
                    <a:pt x="20193" y="2032"/>
                  </a:cubicBezTo>
                  <a:cubicBezTo>
                    <a:pt x="6096" y="0"/>
                    <a:pt x="0" y="5969"/>
                    <a:pt x="0" y="21971"/>
                  </a:cubicBezTo>
                  <a:cubicBezTo>
                    <a:pt x="0" y="52070"/>
                    <a:pt x="0" y="82042"/>
                    <a:pt x="0" y="112141"/>
                  </a:cubicBezTo>
                  <a:cubicBezTo>
                    <a:pt x="0" y="236220"/>
                    <a:pt x="0" y="358394"/>
                    <a:pt x="0" y="482600"/>
                  </a:cubicBezTo>
                  <a:cubicBezTo>
                    <a:pt x="0" y="498602"/>
                    <a:pt x="4064" y="504571"/>
                    <a:pt x="20066" y="502666"/>
                  </a:cubicBezTo>
                  <a:cubicBezTo>
                    <a:pt x="34163" y="500634"/>
                    <a:pt x="50292" y="502666"/>
                    <a:pt x="68326" y="5026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2" name="Group 194">
            <a:extLst>
              <a:ext uri="{FF2B5EF4-FFF2-40B4-BE49-F238E27FC236}">
                <a16:creationId xmlns:a16="http://schemas.microsoft.com/office/drawing/2014/main" id="{CE11C6F9-E819-9FB8-5FD2-55733A6242D9}"/>
              </a:ext>
            </a:extLst>
          </p:cNvPr>
          <p:cNvGrpSpPr/>
          <p:nvPr/>
        </p:nvGrpSpPr>
        <p:grpSpPr>
          <a:xfrm>
            <a:off x="14632920" y="9777780"/>
            <a:ext cx="100440" cy="335340"/>
            <a:chOff x="0" y="0"/>
            <a:chExt cx="133920" cy="447120"/>
          </a:xfrm>
        </p:grpSpPr>
        <p:sp>
          <p:nvSpPr>
            <p:cNvPr id="53" name="Freeform 195">
              <a:extLst>
                <a:ext uri="{FF2B5EF4-FFF2-40B4-BE49-F238E27FC236}">
                  <a16:creationId xmlns:a16="http://schemas.microsoft.com/office/drawing/2014/main" id="{F72B236B-D39F-1262-B3E1-57C38A0DB090}"/>
                </a:ext>
              </a:extLst>
            </p:cNvPr>
            <p:cNvSpPr/>
            <p:nvPr/>
          </p:nvSpPr>
          <p:spPr>
            <a:xfrm>
              <a:off x="0" y="-127"/>
              <a:ext cx="133985" cy="447294"/>
            </a:xfrm>
            <a:custGeom>
              <a:avLst/>
              <a:gdLst/>
              <a:ahLst/>
              <a:cxnLst/>
              <a:rect l="l" t="t" r="r" b="b"/>
              <a:pathLst>
                <a:path w="133985" h="447294">
                  <a:moveTo>
                    <a:pt x="107950" y="195707"/>
                  </a:moveTo>
                  <a:cubicBezTo>
                    <a:pt x="107950" y="211709"/>
                    <a:pt x="107950" y="229616"/>
                    <a:pt x="109982" y="245618"/>
                  </a:cubicBezTo>
                  <a:cubicBezTo>
                    <a:pt x="106045" y="293497"/>
                    <a:pt x="83947" y="333502"/>
                    <a:pt x="53975" y="369316"/>
                  </a:cubicBezTo>
                  <a:cubicBezTo>
                    <a:pt x="35941" y="393319"/>
                    <a:pt x="19939" y="419354"/>
                    <a:pt x="0" y="447294"/>
                  </a:cubicBezTo>
                  <a:cubicBezTo>
                    <a:pt x="45974" y="447294"/>
                    <a:pt x="87884" y="447294"/>
                    <a:pt x="131953" y="447294"/>
                  </a:cubicBezTo>
                  <a:cubicBezTo>
                    <a:pt x="131953" y="425323"/>
                    <a:pt x="131953" y="403352"/>
                    <a:pt x="131953" y="381381"/>
                  </a:cubicBezTo>
                  <a:cubicBezTo>
                    <a:pt x="101981" y="375412"/>
                    <a:pt x="101981" y="375412"/>
                    <a:pt x="104013" y="345440"/>
                  </a:cubicBezTo>
                  <a:cubicBezTo>
                    <a:pt x="104013" y="331470"/>
                    <a:pt x="106045" y="315468"/>
                    <a:pt x="107950" y="301498"/>
                  </a:cubicBezTo>
                  <a:cubicBezTo>
                    <a:pt x="105918" y="301498"/>
                    <a:pt x="105918" y="301498"/>
                    <a:pt x="105918" y="301498"/>
                  </a:cubicBezTo>
                  <a:cubicBezTo>
                    <a:pt x="113919" y="299466"/>
                    <a:pt x="121920" y="297561"/>
                    <a:pt x="131953" y="293497"/>
                  </a:cubicBezTo>
                  <a:cubicBezTo>
                    <a:pt x="131953" y="263525"/>
                    <a:pt x="131953" y="233553"/>
                    <a:pt x="131953" y="201676"/>
                  </a:cubicBezTo>
                  <a:cubicBezTo>
                    <a:pt x="131953" y="189738"/>
                    <a:pt x="131953" y="175768"/>
                    <a:pt x="133985" y="163703"/>
                  </a:cubicBezTo>
                  <a:cubicBezTo>
                    <a:pt x="133985" y="149733"/>
                    <a:pt x="128016" y="145796"/>
                    <a:pt x="115951" y="149733"/>
                  </a:cubicBezTo>
                  <a:cubicBezTo>
                    <a:pt x="105918" y="151765"/>
                    <a:pt x="104013" y="147701"/>
                    <a:pt x="104013" y="137795"/>
                  </a:cubicBezTo>
                  <a:cubicBezTo>
                    <a:pt x="101981" y="121793"/>
                    <a:pt x="104013" y="103886"/>
                    <a:pt x="101981" y="87884"/>
                  </a:cubicBezTo>
                  <a:cubicBezTo>
                    <a:pt x="101981" y="73914"/>
                    <a:pt x="105918" y="67945"/>
                    <a:pt x="120015" y="67945"/>
                  </a:cubicBezTo>
                  <a:cubicBezTo>
                    <a:pt x="123952" y="67945"/>
                    <a:pt x="128016" y="67945"/>
                    <a:pt x="131953" y="65913"/>
                  </a:cubicBezTo>
                  <a:cubicBezTo>
                    <a:pt x="131953" y="43942"/>
                    <a:pt x="131953" y="21971"/>
                    <a:pt x="131953" y="0"/>
                  </a:cubicBezTo>
                  <a:cubicBezTo>
                    <a:pt x="89916" y="127"/>
                    <a:pt x="45974" y="127"/>
                    <a:pt x="2032" y="127"/>
                  </a:cubicBezTo>
                  <a:cubicBezTo>
                    <a:pt x="18034" y="26035"/>
                    <a:pt x="34036" y="52070"/>
                    <a:pt x="49911" y="77978"/>
                  </a:cubicBezTo>
                  <a:cubicBezTo>
                    <a:pt x="53848" y="80010"/>
                    <a:pt x="57912" y="81915"/>
                    <a:pt x="59944" y="85979"/>
                  </a:cubicBezTo>
                  <a:cubicBezTo>
                    <a:pt x="85979" y="117856"/>
                    <a:pt x="103886" y="153797"/>
                    <a:pt x="107950" y="1957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4" name="Group 196">
            <a:extLst>
              <a:ext uri="{FF2B5EF4-FFF2-40B4-BE49-F238E27FC236}">
                <a16:creationId xmlns:a16="http://schemas.microsoft.com/office/drawing/2014/main" id="{B54C9AA8-041E-A13D-C858-6E028A30E5F4}"/>
              </a:ext>
            </a:extLst>
          </p:cNvPr>
          <p:cNvGrpSpPr/>
          <p:nvPr/>
        </p:nvGrpSpPr>
        <p:grpSpPr>
          <a:xfrm>
            <a:off x="17533800" y="8907300"/>
            <a:ext cx="34560" cy="398520"/>
            <a:chOff x="0" y="0"/>
            <a:chExt cx="46080" cy="531360"/>
          </a:xfrm>
        </p:grpSpPr>
        <p:sp>
          <p:nvSpPr>
            <p:cNvPr id="55" name="Freeform 197">
              <a:extLst>
                <a:ext uri="{FF2B5EF4-FFF2-40B4-BE49-F238E27FC236}">
                  <a16:creationId xmlns:a16="http://schemas.microsoft.com/office/drawing/2014/main" id="{AFCBFB46-D572-8D58-56FE-3663D87365A8}"/>
                </a:ext>
              </a:extLst>
            </p:cNvPr>
            <p:cNvSpPr/>
            <p:nvPr/>
          </p:nvSpPr>
          <p:spPr>
            <a:xfrm>
              <a:off x="0" y="0"/>
              <a:ext cx="46101" cy="531368"/>
            </a:xfrm>
            <a:custGeom>
              <a:avLst/>
              <a:gdLst/>
              <a:ahLst/>
              <a:cxnLst/>
              <a:rect l="l" t="t" r="r" b="b"/>
              <a:pathLst>
                <a:path w="46101" h="531368">
                  <a:moveTo>
                    <a:pt x="0" y="2032"/>
                  </a:moveTo>
                  <a:cubicBezTo>
                    <a:pt x="0" y="19939"/>
                    <a:pt x="0" y="33909"/>
                    <a:pt x="0" y="49911"/>
                  </a:cubicBezTo>
                  <a:cubicBezTo>
                    <a:pt x="0" y="203708"/>
                    <a:pt x="0" y="355600"/>
                    <a:pt x="2032" y="509397"/>
                  </a:cubicBezTo>
                  <a:cubicBezTo>
                    <a:pt x="2032" y="517398"/>
                    <a:pt x="4064" y="529336"/>
                    <a:pt x="8001" y="529336"/>
                  </a:cubicBezTo>
                  <a:cubicBezTo>
                    <a:pt x="18034" y="531368"/>
                    <a:pt x="30099" y="531368"/>
                    <a:pt x="42037" y="527304"/>
                  </a:cubicBezTo>
                  <a:cubicBezTo>
                    <a:pt x="44069" y="527304"/>
                    <a:pt x="46101" y="515366"/>
                    <a:pt x="46101" y="509270"/>
                  </a:cubicBezTo>
                  <a:cubicBezTo>
                    <a:pt x="46101" y="379476"/>
                    <a:pt x="46101" y="251587"/>
                    <a:pt x="46101" y="123698"/>
                  </a:cubicBezTo>
                  <a:cubicBezTo>
                    <a:pt x="46101" y="87757"/>
                    <a:pt x="46101" y="53721"/>
                    <a:pt x="46101" y="17780"/>
                  </a:cubicBezTo>
                  <a:cubicBezTo>
                    <a:pt x="46101" y="5969"/>
                    <a:pt x="42037" y="0"/>
                    <a:pt x="30099" y="2032"/>
                  </a:cubicBezTo>
                  <a:cubicBezTo>
                    <a:pt x="22098" y="2032"/>
                    <a:pt x="12065" y="2032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6" name="Group 198">
            <a:extLst>
              <a:ext uri="{FF2B5EF4-FFF2-40B4-BE49-F238E27FC236}">
                <a16:creationId xmlns:a16="http://schemas.microsoft.com/office/drawing/2014/main" id="{134572E7-C2A8-6F38-40FC-AA3F4814CBE0}"/>
              </a:ext>
            </a:extLst>
          </p:cNvPr>
          <p:cNvGrpSpPr/>
          <p:nvPr/>
        </p:nvGrpSpPr>
        <p:grpSpPr>
          <a:xfrm>
            <a:off x="15703740" y="8645400"/>
            <a:ext cx="315900" cy="40500"/>
            <a:chOff x="0" y="0"/>
            <a:chExt cx="421200" cy="54000"/>
          </a:xfrm>
        </p:grpSpPr>
        <p:sp>
          <p:nvSpPr>
            <p:cNvPr id="57" name="Freeform 199">
              <a:extLst>
                <a:ext uri="{FF2B5EF4-FFF2-40B4-BE49-F238E27FC236}">
                  <a16:creationId xmlns:a16="http://schemas.microsoft.com/office/drawing/2014/main" id="{46B94DEA-9AC9-E5FE-5239-933FF5E6145A}"/>
                </a:ext>
              </a:extLst>
            </p:cNvPr>
            <p:cNvSpPr/>
            <p:nvPr/>
          </p:nvSpPr>
          <p:spPr>
            <a:xfrm>
              <a:off x="0" y="0"/>
              <a:ext cx="421132" cy="53975"/>
            </a:xfrm>
            <a:custGeom>
              <a:avLst/>
              <a:gdLst/>
              <a:ahLst/>
              <a:cxnLst/>
              <a:rect l="l" t="t" r="r" b="b"/>
              <a:pathLst>
                <a:path w="421132" h="53975">
                  <a:moveTo>
                    <a:pt x="209550" y="53975"/>
                  </a:moveTo>
                  <a:cubicBezTo>
                    <a:pt x="269494" y="53975"/>
                    <a:pt x="329311" y="53975"/>
                    <a:pt x="389255" y="53975"/>
                  </a:cubicBezTo>
                  <a:cubicBezTo>
                    <a:pt x="411226" y="53975"/>
                    <a:pt x="421132" y="42037"/>
                    <a:pt x="419227" y="21971"/>
                  </a:cubicBezTo>
                  <a:cubicBezTo>
                    <a:pt x="415163" y="2032"/>
                    <a:pt x="399288" y="2032"/>
                    <a:pt x="387223" y="2032"/>
                  </a:cubicBezTo>
                  <a:cubicBezTo>
                    <a:pt x="371348" y="0"/>
                    <a:pt x="355346" y="0"/>
                    <a:pt x="337312" y="0"/>
                  </a:cubicBezTo>
                  <a:cubicBezTo>
                    <a:pt x="239522" y="0"/>
                    <a:pt x="141732" y="0"/>
                    <a:pt x="43815" y="2032"/>
                  </a:cubicBezTo>
                  <a:cubicBezTo>
                    <a:pt x="35941" y="2032"/>
                    <a:pt x="24003" y="0"/>
                    <a:pt x="17907" y="5969"/>
                  </a:cubicBezTo>
                  <a:cubicBezTo>
                    <a:pt x="10033" y="10033"/>
                    <a:pt x="0" y="18034"/>
                    <a:pt x="0" y="26035"/>
                  </a:cubicBezTo>
                  <a:cubicBezTo>
                    <a:pt x="0" y="34036"/>
                    <a:pt x="8001" y="43942"/>
                    <a:pt x="13970" y="50038"/>
                  </a:cubicBezTo>
                  <a:cubicBezTo>
                    <a:pt x="19939" y="53975"/>
                    <a:pt x="27940" y="52070"/>
                    <a:pt x="35941" y="53975"/>
                  </a:cubicBezTo>
                  <a:cubicBezTo>
                    <a:pt x="93853" y="53975"/>
                    <a:pt x="151765" y="53975"/>
                    <a:pt x="209550" y="539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8" name="Group 200">
            <a:extLst>
              <a:ext uri="{FF2B5EF4-FFF2-40B4-BE49-F238E27FC236}">
                <a16:creationId xmlns:a16="http://schemas.microsoft.com/office/drawing/2014/main" id="{9F43E77A-CB3B-844F-C74F-B2BAA97D6A86}"/>
              </a:ext>
            </a:extLst>
          </p:cNvPr>
          <p:cNvGrpSpPr/>
          <p:nvPr/>
        </p:nvGrpSpPr>
        <p:grpSpPr>
          <a:xfrm>
            <a:off x="17329140" y="9234000"/>
            <a:ext cx="146880" cy="72900"/>
            <a:chOff x="0" y="0"/>
            <a:chExt cx="195840" cy="97200"/>
          </a:xfrm>
        </p:grpSpPr>
        <p:sp>
          <p:nvSpPr>
            <p:cNvPr id="59" name="Freeform 201">
              <a:extLst>
                <a:ext uri="{FF2B5EF4-FFF2-40B4-BE49-F238E27FC236}">
                  <a16:creationId xmlns:a16="http://schemas.microsoft.com/office/drawing/2014/main" id="{DC759906-BDDA-69E9-7917-1032B4FB5E3C}"/>
                </a:ext>
              </a:extLst>
            </p:cNvPr>
            <p:cNvSpPr/>
            <p:nvPr/>
          </p:nvSpPr>
          <p:spPr>
            <a:xfrm>
              <a:off x="0" y="0"/>
              <a:ext cx="195834" cy="97282"/>
            </a:xfrm>
            <a:custGeom>
              <a:avLst/>
              <a:gdLst/>
              <a:ahLst/>
              <a:cxnLst/>
              <a:rect l="l" t="t" r="r" b="b"/>
              <a:pathLst>
                <a:path w="195834" h="97282">
                  <a:moveTo>
                    <a:pt x="195834" y="95250"/>
                  </a:moveTo>
                  <a:cubicBezTo>
                    <a:pt x="195834" y="63500"/>
                    <a:pt x="195834" y="33782"/>
                    <a:pt x="195834" y="0"/>
                  </a:cubicBezTo>
                  <a:cubicBezTo>
                    <a:pt x="159893" y="0"/>
                    <a:pt x="123952" y="0"/>
                    <a:pt x="87884" y="0"/>
                  </a:cubicBezTo>
                  <a:cubicBezTo>
                    <a:pt x="65913" y="0"/>
                    <a:pt x="45974" y="0"/>
                    <a:pt x="25908" y="5969"/>
                  </a:cubicBezTo>
                  <a:cubicBezTo>
                    <a:pt x="18034" y="5969"/>
                    <a:pt x="8001" y="17907"/>
                    <a:pt x="3937" y="25781"/>
                  </a:cubicBezTo>
                  <a:cubicBezTo>
                    <a:pt x="0" y="39624"/>
                    <a:pt x="2032" y="53594"/>
                    <a:pt x="3937" y="67437"/>
                  </a:cubicBezTo>
                  <a:cubicBezTo>
                    <a:pt x="3937" y="85344"/>
                    <a:pt x="15875" y="95250"/>
                    <a:pt x="31877" y="95250"/>
                  </a:cubicBezTo>
                  <a:cubicBezTo>
                    <a:pt x="87884" y="97282"/>
                    <a:pt x="141732" y="95250"/>
                    <a:pt x="195707" y="95250"/>
                  </a:cubicBezTo>
                  <a:close/>
                  <a:moveTo>
                    <a:pt x="59944" y="29718"/>
                  </a:moveTo>
                  <a:cubicBezTo>
                    <a:pt x="69977" y="31750"/>
                    <a:pt x="77978" y="37592"/>
                    <a:pt x="77978" y="49530"/>
                  </a:cubicBezTo>
                  <a:cubicBezTo>
                    <a:pt x="75946" y="61468"/>
                    <a:pt x="69977" y="67437"/>
                    <a:pt x="58039" y="67437"/>
                  </a:cubicBezTo>
                  <a:cubicBezTo>
                    <a:pt x="46101" y="67437"/>
                    <a:pt x="40005" y="59563"/>
                    <a:pt x="40005" y="47625"/>
                  </a:cubicBezTo>
                  <a:cubicBezTo>
                    <a:pt x="40005" y="35687"/>
                    <a:pt x="48006" y="29718"/>
                    <a:pt x="59944" y="2971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0" name="Group 202">
            <a:extLst>
              <a:ext uri="{FF2B5EF4-FFF2-40B4-BE49-F238E27FC236}">
                <a16:creationId xmlns:a16="http://schemas.microsoft.com/office/drawing/2014/main" id="{3C767184-ADC8-9603-DB14-06F9EB0E2FC2}"/>
              </a:ext>
            </a:extLst>
          </p:cNvPr>
          <p:cNvGrpSpPr/>
          <p:nvPr/>
        </p:nvGrpSpPr>
        <p:grpSpPr>
          <a:xfrm>
            <a:off x="17623980" y="9234000"/>
            <a:ext cx="147960" cy="72900"/>
            <a:chOff x="0" y="0"/>
            <a:chExt cx="197280" cy="97200"/>
          </a:xfrm>
        </p:grpSpPr>
        <p:sp>
          <p:nvSpPr>
            <p:cNvPr id="61" name="Freeform 203">
              <a:extLst>
                <a:ext uri="{FF2B5EF4-FFF2-40B4-BE49-F238E27FC236}">
                  <a16:creationId xmlns:a16="http://schemas.microsoft.com/office/drawing/2014/main" id="{677248CC-3313-479D-26BB-26E8769823F4}"/>
                </a:ext>
              </a:extLst>
            </p:cNvPr>
            <p:cNvSpPr/>
            <p:nvPr/>
          </p:nvSpPr>
          <p:spPr>
            <a:xfrm>
              <a:off x="0" y="0"/>
              <a:ext cx="197358" cy="97282"/>
            </a:xfrm>
            <a:custGeom>
              <a:avLst/>
              <a:gdLst/>
              <a:ahLst/>
              <a:cxnLst/>
              <a:rect l="l" t="t" r="r" b="b"/>
              <a:pathLst>
                <a:path w="197358" h="97282">
                  <a:moveTo>
                    <a:pt x="0" y="2032"/>
                  </a:moveTo>
                  <a:cubicBezTo>
                    <a:pt x="0" y="31750"/>
                    <a:pt x="0" y="61468"/>
                    <a:pt x="0" y="95250"/>
                  </a:cubicBezTo>
                  <a:cubicBezTo>
                    <a:pt x="17907" y="95250"/>
                    <a:pt x="33909" y="95250"/>
                    <a:pt x="49784" y="95250"/>
                  </a:cubicBezTo>
                  <a:cubicBezTo>
                    <a:pt x="81661" y="95250"/>
                    <a:pt x="115570" y="93218"/>
                    <a:pt x="149479" y="95250"/>
                  </a:cubicBezTo>
                  <a:cubicBezTo>
                    <a:pt x="191389" y="97282"/>
                    <a:pt x="197358" y="73406"/>
                    <a:pt x="195326" y="37719"/>
                  </a:cubicBezTo>
                  <a:cubicBezTo>
                    <a:pt x="193294" y="9906"/>
                    <a:pt x="181356" y="2032"/>
                    <a:pt x="151384" y="2032"/>
                  </a:cubicBezTo>
                  <a:cubicBezTo>
                    <a:pt x="101600" y="0"/>
                    <a:pt x="51816" y="2032"/>
                    <a:pt x="0" y="2032"/>
                  </a:cubicBezTo>
                  <a:close/>
                  <a:moveTo>
                    <a:pt x="131572" y="67437"/>
                  </a:moveTo>
                  <a:cubicBezTo>
                    <a:pt x="127635" y="63500"/>
                    <a:pt x="119634" y="55499"/>
                    <a:pt x="119634" y="47625"/>
                  </a:cubicBezTo>
                  <a:cubicBezTo>
                    <a:pt x="117602" y="37719"/>
                    <a:pt x="127635" y="29718"/>
                    <a:pt x="137541" y="29718"/>
                  </a:cubicBezTo>
                  <a:cubicBezTo>
                    <a:pt x="149479" y="29718"/>
                    <a:pt x="157480" y="37592"/>
                    <a:pt x="157480" y="49530"/>
                  </a:cubicBezTo>
                  <a:cubicBezTo>
                    <a:pt x="155448" y="61468"/>
                    <a:pt x="149479" y="67437"/>
                    <a:pt x="131572" y="674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2" name="Group 204">
            <a:extLst>
              <a:ext uri="{FF2B5EF4-FFF2-40B4-BE49-F238E27FC236}">
                <a16:creationId xmlns:a16="http://schemas.microsoft.com/office/drawing/2014/main" id="{D11C2084-E339-6EDA-E7C9-AF89E8039F48}"/>
              </a:ext>
            </a:extLst>
          </p:cNvPr>
          <p:cNvGrpSpPr/>
          <p:nvPr/>
        </p:nvGrpSpPr>
        <p:grpSpPr>
          <a:xfrm>
            <a:off x="17420400" y="9347940"/>
            <a:ext cx="257040" cy="48060"/>
            <a:chOff x="0" y="0"/>
            <a:chExt cx="342720" cy="64080"/>
          </a:xfrm>
        </p:grpSpPr>
        <p:sp>
          <p:nvSpPr>
            <p:cNvPr id="63" name="Freeform 205">
              <a:extLst>
                <a:ext uri="{FF2B5EF4-FFF2-40B4-BE49-F238E27FC236}">
                  <a16:creationId xmlns:a16="http://schemas.microsoft.com/office/drawing/2014/main" id="{A4BCD522-17A6-6724-D3A0-FA1362A3BDF9}"/>
                </a:ext>
              </a:extLst>
            </p:cNvPr>
            <p:cNvSpPr/>
            <p:nvPr/>
          </p:nvSpPr>
          <p:spPr>
            <a:xfrm>
              <a:off x="0" y="0"/>
              <a:ext cx="342646" cy="64135"/>
            </a:xfrm>
            <a:custGeom>
              <a:avLst/>
              <a:gdLst/>
              <a:ahLst/>
              <a:cxnLst/>
              <a:rect l="l" t="t" r="r" b="b"/>
              <a:pathLst>
                <a:path w="342646" h="64135">
                  <a:moveTo>
                    <a:pt x="0" y="62103"/>
                  </a:moveTo>
                  <a:cubicBezTo>
                    <a:pt x="41783" y="64135"/>
                    <a:pt x="43815" y="64135"/>
                    <a:pt x="41783" y="40132"/>
                  </a:cubicBezTo>
                  <a:cubicBezTo>
                    <a:pt x="63754" y="40132"/>
                    <a:pt x="85598" y="40132"/>
                    <a:pt x="109474" y="40132"/>
                  </a:cubicBezTo>
                  <a:cubicBezTo>
                    <a:pt x="109474" y="46101"/>
                    <a:pt x="111506" y="54102"/>
                    <a:pt x="111506" y="62103"/>
                  </a:cubicBezTo>
                  <a:cubicBezTo>
                    <a:pt x="151384" y="62103"/>
                    <a:pt x="191262" y="62103"/>
                    <a:pt x="233045" y="62103"/>
                  </a:cubicBezTo>
                  <a:cubicBezTo>
                    <a:pt x="235077" y="54102"/>
                    <a:pt x="235077" y="48133"/>
                    <a:pt x="236982" y="40132"/>
                  </a:cubicBezTo>
                  <a:cubicBezTo>
                    <a:pt x="258953" y="40132"/>
                    <a:pt x="280797" y="40132"/>
                    <a:pt x="302768" y="40132"/>
                  </a:cubicBezTo>
                  <a:cubicBezTo>
                    <a:pt x="302768" y="46101"/>
                    <a:pt x="304800" y="54102"/>
                    <a:pt x="304800" y="62103"/>
                  </a:cubicBezTo>
                  <a:cubicBezTo>
                    <a:pt x="316738" y="62103"/>
                    <a:pt x="328676" y="62103"/>
                    <a:pt x="342646" y="62103"/>
                  </a:cubicBezTo>
                  <a:cubicBezTo>
                    <a:pt x="334645" y="42037"/>
                    <a:pt x="324739" y="24003"/>
                    <a:pt x="314706" y="4064"/>
                  </a:cubicBezTo>
                  <a:cubicBezTo>
                    <a:pt x="312674" y="2032"/>
                    <a:pt x="306705" y="0"/>
                    <a:pt x="302768" y="0"/>
                  </a:cubicBezTo>
                  <a:cubicBezTo>
                    <a:pt x="217170" y="0"/>
                    <a:pt x="131572" y="0"/>
                    <a:pt x="45847" y="0"/>
                  </a:cubicBezTo>
                  <a:cubicBezTo>
                    <a:pt x="39878" y="0"/>
                    <a:pt x="33909" y="2032"/>
                    <a:pt x="31877" y="5969"/>
                  </a:cubicBezTo>
                  <a:cubicBezTo>
                    <a:pt x="19939" y="21971"/>
                    <a:pt x="11938" y="42037"/>
                    <a:pt x="0" y="6210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4" name="Group 206">
            <a:extLst>
              <a:ext uri="{FF2B5EF4-FFF2-40B4-BE49-F238E27FC236}">
                <a16:creationId xmlns:a16="http://schemas.microsoft.com/office/drawing/2014/main" id="{BA1FF154-D776-BA23-4F54-1576134798C4}"/>
              </a:ext>
            </a:extLst>
          </p:cNvPr>
          <p:cNvGrpSpPr/>
          <p:nvPr/>
        </p:nvGrpSpPr>
        <p:grpSpPr>
          <a:xfrm>
            <a:off x="17332380" y="9122760"/>
            <a:ext cx="143640" cy="56700"/>
            <a:chOff x="0" y="0"/>
            <a:chExt cx="191520" cy="75600"/>
          </a:xfrm>
        </p:grpSpPr>
        <p:sp>
          <p:nvSpPr>
            <p:cNvPr id="65" name="Freeform 207">
              <a:extLst>
                <a:ext uri="{FF2B5EF4-FFF2-40B4-BE49-F238E27FC236}">
                  <a16:creationId xmlns:a16="http://schemas.microsoft.com/office/drawing/2014/main" id="{EE6300A4-E90C-FD25-2896-FA9619464DE6}"/>
                </a:ext>
              </a:extLst>
            </p:cNvPr>
            <p:cNvSpPr/>
            <p:nvPr/>
          </p:nvSpPr>
          <p:spPr>
            <a:xfrm>
              <a:off x="0" y="0"/>
              <a:ext cx="191516" cy="75565"/>
            </a:xfrm>
            <a:custGeom>
              <a:avLst/>
              <a:gdLst/>
              <a:ahLst/>
              <a:cxnLst/>
              <a:rect l="l" t="t" r="r" b="b"/>
              <a:pathLst>
                <a:path w="191516" h="75565">
                  <a:moveTo>
                    <a:pt x="191516" y="0"/>
                  </a:moveTo>
                  <a:cubicBezTo>
                    <a:pt x="127635" y="0"/>
                    <a:pt x="63881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881" y="75565"/>
                    <a:pt x="127635" y="75565"/>
                    <a:pt x="191516" y="75565"/>
                  </a:cubicBezTo>
                  <a:cubicBezTo>
                    <a:pt x="191516" y="51689"/>
                    <a:pt x="191516" y="25781"/>
                    <a:pt x="1915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6" name="Group 208">
            <a:extLst>
              <a:ext uri="{FF2B5EF4-FFF2-40B4-BE49-F238E27FC236}">
                <a16:creationId xmlns:a16="http://schemas.microsoft.com/office/drawing/2014/main" id="{EC3F5751-4D8F-E85A-E163-1A94AE266F9C}"/>
              </a:ext>
            </a:extLst>
          </p:cNvPr>
          <p:cNvGrpSpPr/>
          <p:nvPr/>
        </p:nvGrpSpPr>
        <p:grpSpPr>
          <a:xfrm>
            <a:off x="17625060" y="9122760"/>
            <a:ext cx="144720" cy="56700"/>
            <a:chOff x="0" y="0"/>
            <a:chExt cx="192960" cy="75600"/>
          </a:xfrm>
        </p:grpSpPr>
        <p:sp>
          <p:nvSpPr>
            <p:cNvPr id="67" name="Freeform 209">
              <a:extLst>
                <a:ext uri="{FF2B5EF4-FFF2-40B4-BE49-F238E27FC236}">
                  <a16:creationId xmlns:a16="http://schemas.microsoft.com/office/drawing/2014/main" id="{9F71D3F5-B7C8-F1FD-8DAC-ACCC03836CE5}"/>
                </a:ext>
              </a:extLst>
            </p:cNvPr>
            <p:cNvSpPr/>
            <p:nvPr/>
          </p:nvSpPr>
          <p:spPr>
            <a:xfrm>
              <a:off x="0" y="0"/>
              <a:ext cx="192913" cy="75565"/>
            </a:xfrm>
            <a:custGeom>
              <a:avLst/>
              <a:gdLst/>
              <a:ahLst/>
              <a:cxnLst/>
              <a:rect l="l" t="t" r="r" b="b"/>
              <a:pathLst>
                <a:path w="192913" h="75565">
                  <a:moveTo>
                    <a:pt x="192913" y="75565"/>
                  </a:moveTo>
                  <a:cubicBezTo>
                    <a:pt x="192913" y="51689"/>
                    <a:pt x="192913" y="25781"/>
                    <a:pt x="192913" y="0"/>
                  </a:cubicBezTo>
                  <a:cubicBezTo>
                    <a:pt x="129286" y="0"/>
                    <a:pt x="63627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627" y="75565"/>
                    <a:pt x="127254" y="75565"/>
                    <a:pt x="192913" y="7556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8" name="Group 210">
            <a:extLst>
              <a:ext uri="{FF2B5EF4-FFF2-40B4-BE49-F238E27FC236}">
                <a16:creationId xmlns:a16="http://schemas.microsoft.com/office/drawing/2014/main" id="{D84EB376-2DDD-462E-117E-069F4980744C}"/>
              </a:ext>
            </a:extLst>
          </p:cNvPr>
          <p:cNvGrpSpPr/>
          <p:nvPr/>
        </p:nvGrpSpPr>
        <p:grpSpPr>
          <a:xfrm>
            <a:off x="17444700" y="9312300"/>
            <a:ext cx="210060" cy="31320"/>
            <a:chOff x="0" y="0"/>
            <a:chExt cx="280080" cy="41760"/>
          </a:xfrm>
        </p:grpSpPr>
        <p:sp>
          <p:nvSpPr>
            <p:cNvPr id="69" name="Freeform 211">
              <a:extLst>
                <a:ext uri="{FF2B5EF4-FFF2-40B4-BE49-F238E27FC236}">
                  <a16:creationId xmlns:a16="http://schemas.microsoft.com/office/drawing/2014/main" id="{385F5BC9-E9B0-2A03-A65F-50354330DE1D}"/>
                </a:ext>
              </a:extLst>
            </p:cNvPr>
            <p:cNvSpPr/>
            <p:nvPr/>
          </p:nvSpPr>
          <p:spPr>
            <a:xfrm>
              <a:off x="0" y="0"/>
              <a:ext cx="280035" cy="41783"/>
            </a:xfrm>
            <a:custGeom>
              <a:avLst/>
              <a:gdLst/>
              <a:ahLst/>
              <a:cxnLst/>
              <a:rect l="l" t="t" r="r" b="b"/>
              <a:pathLst>
                <a:path w="280035" h="41783">
                  <a:moveTo>
                    <a:pt x="280035" y="41783"/>
                  </a:moveTo>
                  <a:cubicBezTo>
                    <a:pt x="280035" y="27813"/>
                    <a:pt x="280035" y="13970"/>
                    <a:pt x="280035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13970"/>
                    <a:pt x="0" y="27813"/>
                    <a:pt x="0" y="41783"/>
                  </a:cubicBezTo>
                  <a:cubicBezTo>
                    <a:pt x="93980" y="41783"/>
                    <a:pt x="186055" y="41783"/>
                    <a:pt x="280035" y="417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0" name="Group 212">
            <a:extLst>
              <a:ext uri="{FF2B5EF4-FFF2-40B4-BE49-F238E27FC236}">
                <a16:creationId xmlns:a16="http://schemas.microsoft.com/office/drawing/2014/main" id="{3860896D-F7A6-0E84-1AFE-086129D4747F}"/>
              </a:ext>
            </a:extLst>
          </p:cNvPr>
          <p:cNvGrpSpPr/>
          <p:nvPr/>
        </p:nvGrpSpPr>
        <p:grpSpPr>
          <a:xfrm>
            <a:off x="15837660" y="8688600"/>
            <a:ext cx="45900" cy="68580"/>
            <a:chOff x="0" y="0"/>
            <a:chExt cx="61200" cy="91440"/>
          </a:xfrm>
        </p:grpSpPr>
        <p:sp>
          <p:nvSpPr>
            <p:cNvPr id="71" name="Freeform 213">
              <a:extLst>
                <a:ext uri="{FF2B5EF4-FFF2-40B4-BE49-F238E27FC236}">
                  <a16:creationId xmlns:a16="http://schemas.microsoft.com/office/drawing/2014/main" id="{D6964F06-E284-52B3-DDA9-662B9A1C44E3}"/>
                </a:ext>
              </a:extLst>
            </p:cNvPr>
            <p:cNvSpPr/>
            <p:nvPr/>
          </p:nvSpPr>
          <p:spPr>
            <a:xfrm>
              <a:off x="0" y="0"/>
              <a:ext cx="61214" cy="91440"/>
            </a:xfrm>
            <a:custGeom>
              <a:avLst/>
              <a:gdLst/>
              <a:ahLst/>
              <a:cxnLst/>
              <a:rect l="l" t="t" r="r" b="b"/>
              <a:pathLst>
                <a:path w="61214" h="91440">
                  <a:moveTo>
                    <a:pt x="0" y="91440"/>
                  </a:moveTo>
                  <a:cubicBezTo>
                    <a:pt x="19685" y="91440"/>
                    <a:pt x="41402" y="91440"/>
                    <a:pt x="61214" y="91440"/>
                  </a:cubicBezTo>
                  <a:cubicBezTo>
                    <a:pt x="61214" y="61595"/>
                    <a:pt x="61214" y="31750"/>
                    <a:pt x="61214" y="0"/>
                  </a:cubicBezTo>
                  <a:cubicBezTo>
                    <a:pt x="41402" y="0"/>
                    <a:pt x="21717" y="0"/>
                    <a:pt x="0" y="0"/>
                  </a:cubicBezTo>
                  <a:cubicBezTo>
                    <a:pt x="0" y="29845"/>
                    <a:pt x="0" y="59690"/>
                    <a:pt x="0" y="914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2" name="Group 214">
            <a:extLst>
              <a:ext uri="{FF2B5EF4-FFF2-40B4-BE49-F238E27FC236}">
                <a16:creationId xmlns:a16="http://schemas.microsoft.com/office/drawing/2014/main" id="{B09925D9-2739-78A5-6C80-36FFD4D72102}"/>
              </a:ext>
            </a:extLst>
          </p:cNvPr>
          <p:cNvGrpSpPr/>
          <p:nvPr/>
        </p:nvGrpSpPr>
        <p:grpSpPr>
          <a:xfrm>
            <a:off x="17683920" y="9088740"/>
            <a:ext cx="79380" cy="29700"/>
            <a:chOff x="0" y="0"/>
            <a:chExt cx="105840" cy="39600"/>
          </a:xfrm>
        </p:grpSpPr>
        <p:sp>
          <p:nvSpPr>
            <p:cNvPr id="73" name="Freeform 215">
              <a:extLst>
                <a:ext uri="{FF2B5EF4-FFF2-40B4-BE49-F238E27FC236}">
                  <a16:creationId xmlns:a16="http://schemas.microsoft.com/office/drawing/2014/main" id="{84D73E1D-8067-0037-44DA-4852DB16C3EF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7823" y="39624"/>
                    <a:pt x="101727" y="25781"/>
                    <a:pt x="101727" y="17907"/>
                  </a:cubicBezTo>
                  <a:cubicBezTo>
                    <a:pt x="103759" y="10033"/>
                    <a:pt x="103759" y="127"/>
                    <a:pt x="91567" y="127"/>
                  </a:cubicBezTo>
                  <a:cubicBezTo>
                    <a:pt x="65151" y="2032"/>
                    <a:pt x="38608" y="0"/>
                    <a:pt x="12192" y="2032"/>
                  </a:cubicBezTo>
                  <a:cubicBezTo>
                    <a:pt x="8128" y="2032"/>
                    <a:pt x="2032" y="9906"/>
                    <a:pt x="2032" y="13843"/>
                  </a:cubicBezTo>
                  <a:cubicBezTo>
                    <a:pt x="0" y="21717"/>
                    <a:pt x="2032" y="29718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4" name="Group 216">
            <a:extLst>
              <a:ext uri="{FF2B5EF4-FFF2-40B4-BE49-F238E27FC236}">
                <a16:creationId xmlns:a16="http://schemas.microsoft.com/office/drawing/2014/main" id="{1B38CD9B-3DC9-BB24-4900-DE19D9682651}"/>
              </a:ext>
            </a:extLst>
          </p:cNvPr>
          <p:cNvGrpSpPr/>
          <p:nvPr/>
        </p:nvGrpSpPr>
        <p:grpSpPr>
          <a:xfrm>
            <a:off x="17338860" y="9088740"/>
            <a:ext cx="79380" cy="29700"/>
            <a:chOff x="0" y="0"/>
            <a:chExt cx="105840" cy="39600"/>
          </a:xfrm>
        </p:grpSpPr>
        <p:sp>
          <p:nvSpPr>
            <p:cNvPr id="75" name="Freeform 217">
              <a:extLst>
                <a:ext uri="{FF2B5EF4-FFF2-40B4-BE49-F238E27FC236}">
                  <a16:creationId xmlns:a16="http://schemas.microsoft.com/office/drawing/2014/main" id="{96747B78-D54D-BF3D-AD18-F177489699AE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3759" y="39624"/>
                    <a:pt x="103759" y="29718"/>
                    <a:pt x="101727" y="23749"/>
                  </a:cubicBezTo>
                  <a:cubicBezTo>
                    <a:pt x="101727" y="15875"/>
                    <a:pt x="107823" y="2032"/>
                    <a:pt x="91567" y="2032"/>
                  </a:cubicBezTo>
                  <a:cubicBezTo>
                    <a:pt x="65151" y="0"/>
                    <a:pt x="38608" y="0"/>
                    <a:pt x="10160" y="2032"/>
                  </a:cubicBezTo>
                  <a:cubicBezTo>
                    <a:pt x="8128" y="2032"/>
                    <a:pt x="2032" y="7874"/>
                    <a:pt x="2032" y="11938"/>
                  </a:cubicBezTo>
                  <a:cubicBezTo>
                    <a:pt x="0" y="19812"/>
                    <a:pt x="2032" y="27813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6" name="Group 218">
            <a:extLst>
              <a:ext uri="{FF2B5EF4-FFF2-40B4-BE49-F238E27FC236}">
                <a16:creationId xmlns:a16="http://schemas.microsoft.com/office/drawing/2014/main" id="{FC19C91D-AFA7-AA35-B28A-32CE94D2A65A}"/>
              </a:ext>
            </a:extLst>
          </p:cNvPr>
          <p:cNvGrpSpPr/>
          <p:nvPr/>
        </p:nvGrpSpPr>
        <p:grpSpPr>
          <a:xfrm>
            <a:off x="17706060" y="9185940"/>
            <a:ext cx="34560" cy="46440"/>
            <a:chOff x="0" y="0"/>
            <a:chExt cx="46080" cy="61920"/>
          </a:xfrm>
        </p:grpSpPr>
        <p:sp>
          <p:nvSpPr>
            <p:cNvPr id="77" name="Freeform 219">
              <a:extLst>
                <a:ext uri="{FF2B5EF4-FFF2-40B4-BE49-F238E27FC236}">
                  <a16:creationId xmlns:a16="http://schemas.microsoft.com/office/drawing/2014/main" id="{627655C9-6CA0-8E0D-88DA-F197A495E5C5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6101" y="0"/>
                  </a:moveTo>
                  <a:cubicBezTo>
                    <a:pt x="30099" y="0"/>
                    <a:pt x="16002" y="0"/>
                    <a:pt x="0" y="0"/>
                  </a:cubicBezTo>
                  <a:cubicBezTo>
                    <a:pt x="0" y="16002"/>
                    <a:pt x="0" y="33909"/>
                    <a:pt x="0" y="51943"/>
                  </a:cubicBezTo>
                  <a:cubicBezTo>
                    <a:pt x="0" y="53975"/>
                    <a:pt x="5969" y="59944"/>
                    <a:pt x="8001" y="59944"/>
                  </a:cubicBezTo>
                  <a:cubicBezTo>
                    <a:pt x="18034" y="61976"/>
                    <a:pt x="26035" y="61976"/>
                    <a:pt x="36068" y="59944"/>
                  </a:cubicBezTo>
                  <a:cubicBezTo>
                    <a:pt x="40132" y="59944"/>
                    <a:pt x="46101" y="53975"/>
                    <a:pt x="46101" y="48006"/>
                  </a:cubicBezTo>
                  <a:cubicBezTo>
                    <a:pt x="46101" y="32004"/>
                    <a:pt x="46101" y="16002"/>
                    <a:pt x="46101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8" name="Group 220">
            <a:extLst>
              <a:ext uri="{FF2B5EF4-FFF2-40B4-BE49-F238E27FC236}">
                <a16:creationId xmlns:a16="http://schemas.microsoft.com/office/drawing/2014/main" id="{1BCE098A-E3F8-2245-565D-A2893EF23934}"/>
              </a:ext>
            </a:extLst>
          </p:cNvPr>
          <p:cNvGrpSpPr/>
          <p:nvPr/>
        </p:nvGrpSpPr>
        <p:grpSpPr>
          <a:xfrm>
            <a:off x="17361540" y="9185940"/>
            <a:ext cx="34560" cy="46440"/>
            <a:chOff x="0" y="0"/>
            <a:chExt cx="46080" cy="61920"/>
          </a:xfrm>
        </p:grpSpPr>
        <p:sp>
          <p:nvSpPr>
            <p:cNvPr id="79" name="Freeform 221">
              <a:extLst>
                <a:ext uri="{FF2B5EF4-FFF2-40B4-BE49-F238E27FC236}">
                  <a16:creationId xmlns:a16="http://schemas.microsoft.com/office/drawing/2014/main" id="{0ED9A145-7F68-7732-796B-8812D1734B46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2037" y="0"/>
                  </a:moveTo>
                  <a:cubicBezTo>
                    <a:pt x="28067" y="0"/>
                    <a:pt x="16002" y="0"/>
                    <a:pt x="0" y="0"/>
                  </a:cubicBezTo>
                  <a:cubicBezTo>
                    <a:pt x="0" y="18034"/>
                    <a:pt x="0" y="33909"/>
                    <a:pt x="0" y="51943"/>
                  </a:cubicBezTo>
                  <a:cubicBezTo>
                    <a:pt x="2032" y="53975"/>
                    <a:pt x="5969" y="57912"/>
                    <a:pt x="10033" y="61976"/>
                  </a:cubicBezTo>
                  <a:cubicBezTo>
                    <a:pt x="12065" y="61976"/>
                    <a:pt x="14097" y="61976"/>
                    <a:pt x="16002" y="61976"/>
                  </a:cubicBezTo>
                  <a:cubicBezTo>
                    <a:pt x="46101" y="61976"/>
                    <a:pt x="46101" y="61976"/>
                    <a:pt x="42037" y="32004"/>
                  </a:cubicBezTo>
                  <a:cubicBezTo>
                    <a:pt x="42037" y="20066"/>
                    <a:pt x="42037" y="10033"/>
                    <a:pt x="4203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0" name="Group 222">
            <a:extLst>
              <a:ext uri="{FF2B5EF4-FFF2-40B4-BE49-F238E27FC236}">
                <a16:creationId xmlns:a16="http://schemas.microsoft.com/office/drawing/2014/main" id="{089D0653-A6B2-6729-52AD-FC89FA641E70}"/>
              </a:ext>
            </a:extLst>
          </p:cNvPr>
          <p:cNvGrpSpPr/>
          <p:nvPr/>
        </p:nvGrpSpPr>
        <p:grpSpPr>
          <a:xfrm>
            <a:off x="14711220" y="10003500"/>
            <a:ext cx="21060" cy="55620"/>
            <a:chOff x="0" y="0"/>
            <a:chExt cx="28080" cy="74160"/>
          </a:xfrm>
        </p:grpSpPr>
        <p:sp>
          <p:nvSpPr>
            <p:cNvPr id="81" name="Freeform 223">
              <a:extLst>
                <a:ext uri="{FF2B5EF4-FFF2-40B4-BE49-F238E27FC236}">
                  <a16:creationId xmlns:a16="http://schemas.microsoft.com/office/drawing/2014/main" id="{E7982F71-489D-1AE8-DA0B-C341C59CB2F0}"/>
                </a:ext>
              </a:extLst>
            </p:cNvPr>
            <p:cNvSpPr/>
            <p:nvPr/>
          </p:nvSpPr>
          <p:spPr>
            <a:xfrm>
              <a:off x="0" y="0"/>
              <a:ext cx="28194" cy="74041"/>
            </a:xfrm>
            <a:custGeom>
              <a:avLst/>
              <a:gdLst/>
              <a:ahLst/>
              <a:cxnLst/>
              <a:rect l="l" t="t" r="r" b="b"/>
              <a:pathLst>
                <a:path w="28194" h="74041">
                  <a:moveTo>
                    <a:pt x="2032" y="0"/>
                  </a:moveTo>
                  <a:cubicBezTo>
                    <a:pt x="2032" y="20066"/>
                    <a:pt x="2032" y="40132"/>
                    <a:pt x="2032" y="60071"/>
                  </a:cubicBezTo>
                  <a:cubicBezTo>
                    <a:pt x="2032" y="70104"/>
                    <a:pt x="4064" y="74041"/>
                    <a:pt x="14097" y="74041"/>
                  </a:cubicBezTo>
                  <a:cubicBezTo>
                    <a:pt x="24130" y="74041"/>
                    <a:pt x="28194" y="69977"/>
                    <a:pt x="26162" y="60071"/>
                  </a:cubicBezTo>
                  <a:cubicBezTo>
                    <a:pt x="26162" y="40005"/>
                    <a:pt x="26162" y="21971"/>
                    <a:pt x="26162" y="1905"/>
                  </a:cubicBezTo>
                  <a:cubicBezTo>
                    <a:pt x="16002" y="2032"/>
                    <a:pt x="8001" y="0"/>
                    <a:pt x="0" y="0"/>
                  </a:cubicBezTo>
                  <a:cubicBezTo>
                    <a:pt x="0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2" name="Group 224">
            <a:extLst>
              <a:ext uri="{FF2B5EF4-FFF2-40B4-BE49-F238E27FC236}">
                <a16:creationId xmlns:a16="http://schemas.microsoft.com/office/drawing/2014/main" id="{808958D1-335D-5604-AF77-CD5253C71E90}"/>
              </a:ext>
            </a:extLst>
          </p:cNvPr>
          <p:cNvGrpSpPr/>
          <p:nvPr/>
        </p:nvGrpSpPr>
        <p:grpSpPr>
          <a:xfrm>
            <a:off x="14713380" y="9831240"/>
            <a:ext cx="19440" cy="57240"/>
            <a:chOff x="0" y="0"/>
            <a:chExt cx="25920" cy="76320"/>
          </a:xfrm>
        </p:grpSpPr>
        <p:sp>
          <p:nvSpPr>
            <p:cNvPr id="83" name="Freeform 225">
              <a:extLst>
                <a:ext uri="{FF2B5EF4-FFF2-40B4-BE49-F238E27FC236}">
                  <a16:creationId xmlns:a16="http://schemas.microsoft.com/office/drawing/2014/main" id="{709CF726-114D-836E-3367-DB574E9E6F22}"/>
                </a:ext>
              </a:extLst>
            </p:cNvPr>
            <p:cNvSpPr/>
            <p:nvPr/>
          </p:nvSpPr>
          <p:spPr>
            <a:xfrm>
              <a:off x="0" y="0"/>
              <a:ext cx="25908" cy="76327"/>
            </a:xfrm>
            <a:custGeom>
              <a:avLst/>
              <a:gdLst/>
              <a:ahLst/>
              <a:cxnLst/>
              <a:rect l="l" t="t" r="r" b="b"/>
              <a:pathLst>
                <a:path w="25908" h="76327">
                  <a:moveTo>
                    <a:pt x="23876" y="72263"/>
                  </a:moveTo>
                  <a:cubicBezTo>
                    <a:pt x="23876" y="50165"/>
                    <a:pt x="25908" y="30099"/>
                    <a:pt x="23876" y="10033"/>
                  </a:cubicBezTo>
                  <a:cubicBezTo>
                    <a:pt x="23876" y="5969"/>
                    <a:pt x="16002" y="2032"/>
                    <a:pt x="9906" y="0"/>
                  </a:cubicBezTo>
                  <a:cubicBezTo>
                    <a:pt x="8001" y="0"/>
                    <a:pt x="0" y="5969"/>
                    <a:pt x="0" y="10033"/>
                  </a:cubicBezTo>
                  <a:cubicBezTo>
                    <a:pt x="0" y="28067"/>
                    <a:pt x="0" y="46228"/>
                    <a:pt x="0" y="64262"/>
                  </a:cubicBezTo>
                  <a:cubicBezTo>
                    <a:pt x="0" y="74295"/>
                    <a:pt x="3937" y="76327"/>
                    <a:pt x="23876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4" name="Group 226">
            <a:extLst>
              <a:ext uri="{FF2B5EF4-FFF2-40B4-BE49-F238E27FC236}">
                <a16:creationId xmlns:a16="http://schemas.microsoft.com/office/drawing/2014/main" id="{1866BD57-4645-9534-5023-28D469EF9F23}"/>
              </a:ext>
            </a:extLst>
          </p:cNvPr>
          <p:cNvGrpSpPr/>
          <p:nvPr/>
        </p:nvGrpSpPr>
        <p:grpSpPr>
          <a:xfrm>
            <a:off x="13905000" y="10003500"/>
            <a:ext cx="17820" cy="57240"/>
            <a:chOff x="0" y="0"/>
            <a:chExt cx="23760" cy="76320"/>
          </a:xfrm>
        </p:grpSpPr>
        <p:sp>
          <p:nvSpPr>
            <p:cNvPr id="85" name="Freeform 227">
              <a:extLst>
                <a:ext uri="{FF2B5EF4-FFF2-40B4-BE49-F238E27FC236}">
                  <a16:creationId xmlns:a16="http://schemas.microsoft.com/office/drawing/2014/main" id="{EA692FF7-C35D-96F1-66F6-EB2F7AE556BE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0" y="2032"/>
                  </a:moveTo>
                  <a:cubicBezTo>
                    <a:pt x="0" y="24130"/>
                    <a:pt x="0" y="48260"/>
                    <a:pt x="0" y="70358"/>
                  </a:cubicBezTo>
                  <a:cubicBezTo>
                    <a:pt x="21717" y="76327"/>
                    <a:pt x="23749" y="74422"/>
                    <a:pt x="23749" y="52324"/>
                  </a:cubicBezTo>
                  <a:cubicBezTo>
                    <a:pt x="23749" y="42291"/>
                    <a:pt x="23749" y="32258"/>
                    <a:pt x="23749" y="22225"/>
                  </a:cubicBezTo>
                  <a:cubicBezTo>
                    <a:pt x="23749" y="0"/>
                    <a:pt x="23749" y="0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6" name="Group 228">
            <a:extLst>
              <a:ext uri="{FF2B5EF4-FFF2-40B4-BE49-F238E27FC236}">
                <a16:creationId xmlns:a16="http://schemas.microsoft.com/office/drawing/2014/main" id="{25873262-4AF5-85E3-655D-0DF55478DF85}"/>
              </a:ext>
            </a:extLst>
          </p:cNvPr>
          <p:cNvGrpSpPr/>
          <p:nvPr/>
        </p:nvGrpSpPr>
        <p:grpSpPr>
          <a:xfrm>
            <a:off x="14713380" y="10130940"/>
            <a:ext cx="18360" cy="51300"/>
            <a:chOff x="0" y="0"/>
            <a:chExt cx="24480" cy="68400"/>
          </a:xfrm>
        </p:grpSpPr>
        <p:sp>
          <p:nvSpPr>
            <p:cNvPr id="87" name="Freeform 229">
              <a:extLst>
                <a:ext uri="{FF2B5EF4-FFF2-40B4-BE49-F238E27FC236}">
                  <a16:creationId xmlns:a16="http://schemas.microsoft.com/office/drawing/2014/main" id="{A5E346FB-1E9A-754C-BB15-F3C663A6F6A3}"/>
                </a:ext>
              </a:extLst>
            </p:cNvPr>
            <p:cNvSpPr/>
            <p:nvPr/>
          </p:nvSpPr>
          <p:spPr>
            <a:xfrm>
              <a:off x="0" y="0"/>
              <a:ext cx="24511" cy="68453"/>
            </a:xfrm>
            <a:custGeom>
              <a:avLst/>
              <a:gdLst/>
              <a:ahLst/>
              <a:cxnLst/>
              <a:rect l="l" t="t" r="r" b="b"/>
              <a:pathLst>
                <a:path w="24511" h="68453">
                  <a:moveTo>
                    <a:pt x="0" y="0"/>
                  </a:moveTo>
                  <a:cubicBezTo>
                    <a:pt x="0" y="24130"/>
                    <a:pt x="0" y="46228"/>
                    <a:pt x="0" y="68453"/>
                  </a:cubicBezTo>
                  <a:cubicBezTo>
                    <a:pt x="8128" y="68453"/>
                    <a:pt x="16383" y="68453"/>
                    <a:pt x="24511" y="68453"/>
                  </a:cubicBezTo>
                  <a:cubicBezTo>
                    <a:pt x="24511" y="48387"/>
                    <a:pt x="24511" y="24257"/>
                    <a:pt x="24511" y="0"/>
                  </a:cubicBezTo>
                  <a:cubicBezTo>
                    <a:pt x="16383" y="0"/>
                    <a:pt x="10160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8" name="Group 230">
            <a:extLst>
              <a:ext uri="{FF2B5EF4-FFF2-40B4-BE49-F238E27FC236}">
                <a16:creationId xmlns:a16="http://schemas.microsoft.com/office/drawing/2014/main" id="{68190BC0-D3BB-9173-B316-9428FB8CD82B}"/>
              </a:ext>
            </a:extLst>
          </p:cNvPr>
          <p:cNvGrpSpPr/>
          <p:nvPr/>
        </p:nvGrpSpPr>
        <p:grpSpPr>
          <a:xfrm>
            <a:off x="13905000" y="10129320"/>
            <a:ext cx="17820" cy="55620"/>
            <a:chOff x="0" y="0"/>
            <a:chExt cx="23760" cy="74160"/>
          </a:xfrm>
        </p:grpSpPr>
        <p:sp>
          <p:nvSpPr>
            <p:cNvPr id="89" name="Freeform 231">
              <a:extLst>
                <a:ext uri="{FF2B5EF4-FFF2-40B4-BE49-F238E27FC236}">
                  <a16:creationId xmlns:a16="http://schemas.microsoft.com/office/drawing/2014/main" id="{4EAB9153-E418-7BDD-516E-1226E80680CF}"/>
                </a:ext>
              </a:extLst>
            </p:cNvPr>
            <p:cNvSpPr/>
            <p:nvPr/>
          </p:nvSpPr>
          <p:spPr>
            <a:xfrm>
              <a:off x="0" y="0"/>
              <a:ext cx="23749" cy="74168"/>
            </a:xfrm>
            <a:custGeom>
              <a:avLst/>
              <a:gdLst/>
              <a:ahLst/>
              <a:cxnLst/>
              <a:rect l="l" t="t" r="r" b="b"/>
              <a:pathLst>
                <a:path w="23749" h="74168">
                  <a:moveTo>
                    <a:pt x="0" y="4064"/>
                  </a:moveTo>
                  <a:cubicBezTo>
                    <a:pt x="0" y="26035"/>
                    <a:pt x="0" y="48133"/>
                    <a:pt x="0" y="70104"/>
                  </a:cubicBezTo>
                  <a:cubicBezTo>
                    <a:pt x="23749" y="74168"/>
                    <a:pt x="23749" y="74168"/>
                    <a:pt x="23749" y="52070"/>
                  </a:cubicBezTo>
                  <a:cubicBezTo>
                    <a:pt x="23749" y="42037"/>
                    <a:pt x="23749" y="32004"/>
                    <a:pt x="23749" y="21971"/>
                  </a:cubicBezTo>
                  <a:cubicBezTo>
                    <a:pt x="23749" y="0"/>
                    <a:pt x="23749" y="0"/>
                    <a:pt x="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0" name="Group 232">
            <a:extLst>
              <a:ext uri="{FF2B5EF4-FFF2-40B4-BE49-F238E27FC236}">
                <a16:creationId xmlns:a16="http://schemas.microsoft.com/office/drawing/2014/main" id="{DA9D4147-9A05-8DED-4FA7-667C4D236F97}"/>
              </a:ext>
            </a:extLst>
          </p:cNvPr>
          <p:cNvGrpSpPr/>
          <p:nvPr/>
        </p:nvGrpSpPr>
        <p:grpSpPr>
          <a:xfrm>
            <a:off x="14712300" y="9708660"/>
            <a:ext cx="19440" cy="55620"/>
            <a:chOff x="0" y="0"/>
            <a:chExt cx="25920" cy="74160"/>
          </a:xfrm>
        </p:grpSpPr>
        <p:sp>
          <p:nvSpPr>
            <p:cNvPr id="91" name="Freeform 233">
              <a:extLst>
                <a:ext uri="{FF2B5EF4-FFF2-40B4-BE49-F238E27FC236}">
                  <a16:creationId xmlns:a16="http://schemas.microsoft.com/office/drawing/2014/main" id="{6D78981D-9DB7-16B0-978E-653E90AC6D43}"/>
                </a:ext>
              </a:extLst>
            </p:cNvPr>
            <p:cNvSpPr/>
            <p:nvPr/>
          </p:nvSpPr>
          <p:spPr>
            <a:xfrm>
              <a:off x="0" y="0"/>
              <a:ext cx="25908" cy="74168"/>
            </a:xfrm>
            <a:custGeom>
              <a:avLst/>
              <a:gdLst/>
              <a:ahLst/>
              <a:cxnLst/>
              <a:rect l="l" t="t" r="r" b="b"/>
              <a:pathLst>
                <a:path w="25908" h="74168">
                  <a:moveTo>
                    <a:pt x="25908" y="74168"/>
                  </a:moveTo>
                  <a:cubicBezTo>
                    <a:pt x="25908" y="46101"/>
                    <a:pt x="25908" y="24003"/>
                    <a:pt x="25908" y="0"/>
                  </a:cubicBezTo>
                  <a:cubicBezTo>
                    <a:pt x="17907" y="0"/>
                    <a:pt x="9906" y="0"/>
                    <a:pt x="2032" y="0"/>
                  </a:cubicBezTo>
                  <a:cubicBezTo>
                    <a:pt x="2032" y="22098"/>
                    <a:pt x="0" y="42037"/>
                    <a:pt x="2032" y="60071"/>
                  </a:cubicBezTo>
                  <a:cubicBezTo>
                    <a:pt x="4064" y="66040"/>
                    <a:pt x="16002" y="68072"/>
                    <a:pt x="25908" y="7404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2" name="Group 234">
            <a:extLst>
              <a:ext uri="{FF2B5EF4-FFF2-40B4-BE49-F238E27FC236}">
                <a16:creationId xmlns:a16="http://schemas.microsoft.com/office/drawing/2014/main" id="{4C6E0C88-CC9D-2358-AC2A-C3C75DB8899F}"/>
              </a:ext>
            </a:extLst>
          </p:cNvPr>
          <p:cNvGrpSpPr/>
          <p:nvPr/>
        </p:nvGrpSpPr>
        <p:grpSpPr>
          <a:xfrm>
            <a:off x="13905000" y="9707040"/>
            <a:ext cx="17820" cy="54000"/>
            <a:chOff x="0" y="0"/>
            <a:chExt cx="23760" cy="72000"/>
          </a:xfrm>
        </p:grpSpPr>
        <p:sp>
          <p:nvSpPr>
            <p:cNvPr id="93" name="Freeform 235">
              <a:extLst>
                <a:ext uri="{FF2B5EF4-FFF2-40B4-BE49-F238E27FC236}">
                  <a16:creationId xmlns:a16="http://schemas.microsoft.com/office/drawing/2014/main" id="{4C558625-77E1-7E95-2E1A-0619FF7CD531}"/>
                </a:ext>
              </a:extLst>
            </p:cNvPr>
            <p:cNvSpPr/>
            <p:nvPr/>
          </p:nvSpPr>
          <p:spPr>
            <a:xfrm>
              <a:off x="0" y="0"/>
              <a:ext cx="23749" cy="72009"/>
            </a:xfrm>
            <a:custGeom>
              <a:avLst/>
              <a:gdLst/>
              <a:ahLst/>
              <a:cxnLst/>
              <a:rect l="l" t="t" r="r" b="b"/>
              <a:pathLst>
                <a:path w="23749" h="72009">
                  <a:moveTo>
                    <a:pt x="0" y="69977"/>
                  </a:moveTo>
                  <a:cubicBezTo>
                    <a:pt x="23749" y="72009"/>
                    <a:pt x="23749" y="72009"/>
                    <a:pt x="23749" y="48006"/>
                  </a:cubicBezTo>
                  <a:cubicBezTo>
                    <a:pt x="23749" y="40005"/>
                    <a:pt x="23749" y="29972"/>
                    <a:pt x="23749" y="20066"/>
                  </a:cubicBezTo>
                  <a:cubicBezTo>
                    <a:pt x="23749" y="0"/>
                    <a:pt x="23749" y="0"/>
                    <a:pt x="0" y="2032"/>
                  </a:cubicBezTo>
                  <a:cubicBezTo>
                    <a:pt x="0" y="24003"/>
                    <a:pt x="0" y="45974"/>
                    <a:pt x="0" y="6997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4" name="Group 236">
            <a:extLst>
              <a:ext uri="{FF2B5EF4-FFF2-40B4-BE49-F238E27FC236}">
                <a16:creationId xmlns:a16="http://schemas.microsoft.com/office/drawing/2014/main" id="{0893069E-8398-7846-8D3D-E7E807A32502}"/>
              </a:ext>
            </a:extLst>
          </p:cNvPr>
          <p:cNvGrpSpPr/>
          <p:nvPr/>
        </p:nvGrpSpPr>
        <p:grpSpPr>
          <a:xfrm>
            <a:off x="13904460" y="9831240"/>
            <a:ext cx="21600" cy="55620"/>
            <a:chOff x="0" y="0"/>
            <a:chExt cx="28800" cy="74160"/>
          </a:xfrm>
        </p:grpSpPr>
        <p:sp>
          <p:nvSpPr>
            <p:cNvPr id="95" name="Freeform 237">
              <a:extLst>
                <a:ext uri="{FF2B5EF4-FFF2-40B4-BE49-F238E27FC236}">
                  <a16:creationId xmlns:a16="http://schemas.microsoft.com/office/drawing/2014/main" id="{387B276B-206C-428B-8676-FC780B5D12DB}"/>
                </a:ext>
              </a:extLst>
            </p:cNvPr>
            <p:cNvSpPr/>
            <p:nvPr/>
          </p:nvSpPr>
          <p:spPr>
            <a:xfrm>
              <a:off x="0" y="0"/>
              <a:ext cx="28829" cy="74168"/>
            </a:xfrm>
            <a:custGeom>
              <a:avLst/>
              <a:gdLst/>
              <a:ahLst/>
              <a:cxnLst/>
              <a:rect l="l" t="t" r="r" b="b"/>
              <a:pathLst>
                <a:path w="28829" h="74168">
                  <a:moveTo>
                    <a:pt x="6223" y="2032"/>
                  </a:moveTo>
                  <a:cubicBezTo>
                    <a:pt x="4064" y="22098"/>
                    <a:pt x="2032" y="40132"/>
                    <a:pt x="0" y="58166"/>
                  </a:cubicBezTo>
                  <a:cubicBezTo>
                    <a:pt x="0" y="66167"/>
                    <a:pt x="0" y="74168"/>
                    <a:pt x="12319" y="74168"/>
                  </a:cubicBezTo>
                  <a:cubicBezTo>
                    <a:pt x="24638" y="74168"/>
                    <a:pt x="28829" y="68199"/>
                    <a:pt x="26670" y="58166"/>
                  </a:cubicBezTo>
                  <a:cubicBezTo>
                    <a:pt x="26670" y="46101"/>
                    <a:pt x="26670" y="32131"/>
                    <a:pt x="26670" y="20066"/>
                  </a:cubicBezTo>
                  <a:cubicBezTo>
                    <a:pt x="26797" y="0"/>
                    <a:pt x="26797" y="0"/>
                    <a:pt x="6223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6" name="Group 238">
            <a:extLst>
              <a:ext uri="{FF2B5EF4-FFF2-40B4-BE49-F238E27FC236}">
                <a16:creationId xmlns:a16="http://schemas.microsoft.com/office/drawing/2014/main" id="{7E19C049-8700-4AFD-3301-4A37A228D7A5}"/>
              </a:ext>
            </a:extLst>
          </p:cNvPr>
          <p:cNvGrpSpPr/>
          <p:nvPr/>
        </p:nvGrpSpPr>
        <p:grpSpPr>
          <a:xfrm>
            <a:off x="14879160" y="10005120"/>
            <a:ext cx="14580" cy="52380"/>
            <a:chOff x="0" y="0"/>
            <a:chExt cx="19440" cy="69840"/>
          </a:xfrm>
        </p:grpSpPr>
        <p:sp>
          <p:nvSpPr>
            <p:cNvPr id="97" name="Freeform 239">
              <a:extLst>
                <a:ext uri="{FF2B5EF4-FFF2-40B4-BE49-F238E27FC236}">
                  <a16:creationId xmlns:a16="http://schemas.microsoft.com/office/drawing/2014/main" id="{0531AF2C-D0C5-00EB-CC52-0E9F9F75B5C6}"/>
                </a:ext>
              </a:extLst>
            </p:cNvPr>
            <p:cNvSpPr/>
            <p:nvPr/>
          </p:nvSpPr>
          <p:spPr>
            <a:xfrm>
              <a:off x="0" y="0"/>
              <a:ext cx="19431" cy="69850"/>
            </a:xfrm>
            <a:custGeom>
              <a:avLst/>
              <a:gdLst/>
              <a:ahLst/>
              <a:cxnLst/>
              <a:rect l="l" t="t" r="r" b="b"/>
              <a:pathLst>
                <a:path w="19431" h="69850">
                  <a:moveTo>
                    <a:pt x="0" y="69850"/>
                  </a:moveTo>
                  <a:cubicBezTo>
                    <a:pt x="5842" y="69850"/>
                    <a:pt x="11684" y="69850"/>
                    <a:pt x="19431" y="69850"/>
                  </a:cubicBezTo>
                  <a:cubicBezTo>
                    <a:pt x="19431" y="47879"/>
                    <a:pt x="19431" y="24003"/>
                    <a:pt x="19431" y="0"/>
                  </a:cubicBezTo>
                  <a:cubicBezTo>
                    <a:pt x="13589" y="0"/>
                    <a:pt x="7747" y="0"/>
                    <a:pt x="0" y="0"/>
                  </a:cubicBezTo>
                  <a:cubicBezTo>
                    <a:pt x="0" y="21971"/>
                    <a:pt x="0" y="45847"/>
                    <a:pt x="0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8" name="Group 240">
            <a:extLst>
              <a:ext uri="{FF2B5EF4-FFF2-40B4-BE49-F238E27FC236}">
                <a16:creationId xmlns:a16="http://schemas.microsoft.com/office/drawing/2014/main" id="{51D4FC05-85F3-E36D-ADA0-239929FF6025}"/>
              </a:ext>
            </a:extLst>
          </p:cNvPr>
          <p:cNvGrpSpPr/>
          <p:nvPr/>
        </p:nvGrpSpPr>
        <p:grpSpPr>
          <a:xfrm>
            <a:off x="17706600" y="9060120"/>
            <a:ext cx="32940" cy="25920"/>
            <a:chOff x="0" y="0"/>
            <a:chExt cx="43920" cy="34560"/>
          </a:xfrm>
        </p:grpSpPr>
        <p:sp>
          <p:nvSpPr>
            <p:cNvPr id="99" name="Freeform 241">
              <a:extLst>
                <a:ext uri="{FF2B5EF4-FFF2-40B4-BE49-F238E27FC236}">
                  <a16:creationId xmlns:a16="http://schemas.microsoft.com/office/drawing/2014/main" id="{7BA86ED9-3D3E-2C93-4FA2-C49F1F004B53}"/>
                </a:ext>
              </a:extLst>
            </p:cNvPr>
            <p:cNvSpPr/>
            <p:nvPr/>
          </p:nvSpPr>
          <p:spPr>
            <a:xfrm>
              <a:off x="0" y="0"/>
              <a:ext cx="43942" cy="34544"/>
            </a:xfrm>
            <a:custGeom>
              <a:avLst/>
              <a:gdLst/>
              <a:ahLst/>
              <a:cxnLst/>
              <a:rect l="l" t="t" r="r" b="b"/>
              <a:pathLst>
                <a:path w="43942" h="34544">
                  <a:moveTo>
                    <a:pt x="0" y="0"/>
                  </a:moveTo>
                  <a:cubicBezTo>
                    <a:pt x="0" y="12192"/>
                    <a:pt x="0" y="22352"/>
                    <a:pt x="0" y="34544"/>
                  </a:cubicBezTo>
                  <a:cubicBezTo>
                    <a:pt x="13970" y="34544"/>
                    <a:pt x="27940" y="34544"/>
                    <a:pt x="43942" y="34544"/>
                  </a:cubicBezTo>
                  <a:cubicBezTo>
                    <a:pt x="43942" y="22352"/>
                    <a:pt x="43942" y="12192"/>
                    <a:pt x="43942" y="0"/>
                  </a:cubicBezTo>
                  <a:cubicBezTo>
                    <a:pt x="29972" y="0"/>
                    <a:pt x="16002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0" name="Group 242">
            <a:extLst>
              <a:ext uri="{FF2B5EF4-FFF2-40B4-BE49-F238E27FC236}">
                <a16:creationId xmlns:a16="http://schemas.microsoft.com/office/drawing/2014/main" id="{2D575B91-48C5-6687-1AB5-266C97B43B3B}"/>
              </a:ext>
            </a:extLst>
          </p:cNvPr>
          <p:cNvGrpSpPr/>
          <p:nvPr/>
        </p:nvGrpSpPr>
        <p:grpSpPr>
          <a:xfrm>
            <a:off x="14069700" y="10005120"/>
            <a:ext cx="16200" cy="55620"/>
            <a:chOff x="0" y="0"/>
            <a:chExt cx="21600" cy="74160"/>
          </a:xfrm>
        </p:grpSpPr>
        <p:sp>
          <p:nvSpPr>
            <p:cNvPr id="101" name="Freeform 243">
              <a:extLst>
                <a:ext uri="{FF2B5EF4-FFF2-40B4-BE49-F238E27FC236}">
                  <a16:creationId xmlns:a16="http://schemas.microsoft.com/office/drawing/2014/main" id="{F98C2A9B-7E98-BA78-F4F8-027B01F9B8A3}"/>
                </a:ext>
              </a:extLst>
            </p:cNvPr>
            <p:cNvSpPr/>
            <p:nvPr/>
          </p:nvSpPr>
          <p:spPr>
            <a:xfrm>
              <a:off x="0" y="0"/>
              <a:ext cx="21590" cy="74168"/>
            </a:xfrm>
            <a:custGeom>
              <a:avLst/>
              <a:gdLst/>
              <a:ahLst/>
              <a:cxnLst/>
              <a:rect l="l" t="t" r="r" b="b"/>
              <a:pathLst>
                <a:path w="21590" h="74168">
                  <a:moveTo>
                    <a:pt x="21590" y="74168"/>
                  </a:moveTo>
                  <a:cubicBezTo>
                    <a:pt x="21590" y="46101"/>
                    <a:pt x="21590" y="24003"/>
                    <a:pt x="21590" y="0"/>
                  </a:cubicBezTo>
                  <a:cubicBezTo>
                    <a:pt x="15748" y="0"/>
                    <a:pt x="9779" y="0"/>
                    <a:pt x="0" y="0"/>
                  </a:cubicBezTo>
                  <a:cubicBezTo>
                    <a:pt x="0" y="22098"/>
                    <a:pt x="0" y="42037"/>
                    <a:pt x="1905" y="64135"/>
                  </a:cubicBezTo>
                  <a:cubicBezTo>
                    <a:pt x="1905" y="68199"/>
                    <a:pt x="13716" y="70104"/>
                    <a:pt x="2159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2" name="Group 244">
            <a:extLst>
              <a:ext uri="{FF2B5EF4-FFF2-40B4-BE49-F238E27FC236}">
                <a16:creationId xmlns:a16="http://schemas.microsoft.com/office/drawing/2014/main" id="{DF4606F1-2120-771C-0776-C883D82AC3FA}"/>
              </a:ext>
            </a:extLst>
          </p:cNvPr>
          <p:cNvGrpSpPr/>
          <p:nvPr/>
        </p:nvGrpSpPr>
        <p:grpSpPr>
          <a:xfrm>
            <a:off x="14068620" y="9831240"/>
            <a:ext cx="17820" cy="57240"/>
            <a:chOff x="0" y="0"/>
            <a:chExt cx="23760" cy="76320"/>
          </a:xfrm>
        </p:grpSpPr>
        <p:sp>
          <p:nvSpPr>
            <p:cNvPr id="103" name="Freeform 245">
              <a:extLst>
                <a:ext uri="{FF2B5EF4-FFF2-40B4-BE49-F238E27FC236}">
                  <a16:creationId xmlns:a16="http://schemas.microsoft.com/office/drawing/2014/main" id="{DEBABB44-3164-D245-AD14-838197E8D675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23749" y="72263"/>
                  </a:moveTo>
                  <a:cubicBezTo>
                    <a:pt x="23749" y="50165"/>
                    <a:pt x="23749" y="30099"/>
                    <a:pt x="23749" y="10033"/>
                  </a:cubicBezTo>
                  <a:cubicBezTo>
                    <a:pt x="21717" y="5969"/>
                    <a:pt x="15875" y="0"/>
                    <a:pt x="9906" y="0"/>
                  </a:cubicBezTo>
                  <a:cubicBezTo>
                    <a:pt x="7874" y="0"/>
                    <a:pt x="0" y="5969"/>
                    <a:pt x="0" y="10033"/>
                  </a:cubicBezTo>
                  <a:cubicBezTo>
                    <a:pt x="0" y="26162"/>
                    <a:pt x="0" y="40132"/>
                    <a:pt x="0" y="54229"/>
                  </a:cubicBezTo>
                  <a:cubicBezTo>
                    <a:pt x="0" y="76327"/>
                    <a:pt x="0" y="76327"/>
                    <a:pt x="23749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4" name="Group 246">
            <a:extLst>
              <a:ext uri="{FF2B5EF4-FFF2-40B4-BE49-F238E27FC236}">
                <a16:creationId xmlns:a16="http://schemas.microsoft.com/office/drawing/2014/main" id="{A60661A4-43CD-96F4-7BB1-B1A31DB5F363}"/>
              </a:ext>
            </a:extLst>
          </p:cNvPr>
          <p:cNvGrpSpPr/>
          <p:nvPr/>
        </p:nvGrpSpPr>
        <p:grpSpPr>
          <a:xfrm>
            <a:off x="14878080" y="9831240"/>
            <a:ext cx="18360" cy="54000"/>
            <a:chOff x="0" y="0"/>
            <a:chExt cx="24480" cy="72000"/>
          </a:xfrm>
        </p:grpSpPr>
        <p:sp>
          <p:nvSpPr>
            <p:cNvPr id="105" name="Freeform 247">
              <a:extLst>
                <a:ext uri="{FF2B5EF4-FFF2-40B4-BE49-F238E27FC236}">
                  <a16:creationId xmlns:a16="http://schemas.microsoft.com/office/drawing/2014/main" id="{8A988EC8-3FE6-F1ED-BA84-F5314747306C}"/>
                </a:ext>
              </a:extLst>
            </p:cNvPr>
            <p:cNvSpPr/>
            <p:nvPr/>
          </p:nvSpPr>
          <p:spPr>
            <a:xfrm>
              <a:off x="0" y="0"/>
              <a:ext cx="24511" cy="72009"/>
            </a:xfrm>
            <a:custGeom>
              <a:avLst/>
              <a:gdLst/>
              <a:ahLst/>
              <a:cxnLst/>
              <a:rect l="l" t="t" r="r" b="b"/>
              <a:pathLst>
                <a:path w="24511" h="72009">
                  <a:moveTo>
                    <a:pt x="0" y="72009"/>
                  </a:moveTo>
                  <a:cubicBezTo>
                    <a:pt x="8128" y="72009"/>
                    <a:pt x="14224" y="72009"/>
                    <a:pt x="22479" y="72009"/>
                  </a:cubicBezTo>
                  <a:cubicBezTo>
                    <a:pt x="22479" y="52070"/>
                    <a:pt x="24511" y="29972"/>
                    <a:pt x="22479" y="8001"/>
                  </a:cubicBezTo>
                  <a:cubicBezTo>
                    <a:pt x="22479" y="5969"/>
                    <a:pt x="14224" y="2032"/>
                    <a:pt x="10160" y="0"/>
                  </a:cubicBezTo>
                  <a:cubicBezTo>
                    <a:pt x="8128" y="0"/>
                    <a:pt x="2032" y="5969"/>
                    <a:pt x="2032" y="8001"/>
                  </a:cubicBezTo>
                  <a:cubicBezTo>
                    <a:pt x="0" y="29972"/>
                    <a:pt x="0" y="50038"/>
                    <a:pt x="0" y="7200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6" name="Group 248">
            <a:extLst>
              <a:ext uri="{FF2B5EF4-FFF2-40B4-BE49-F238E27FC236}">
                <a16:creationId xmlns:a16="http://schemas.microsoft.com/office/drawing/2014/main" id="{D37EA0B0-BAC2-22E2-D898-6CDEEEBE533D}"/>
              </a:ext>
            </a:extLst>
          </p:cNvPr>
          <p:cNvGrpSpPr/>
          <p:nvPr/>
        </p:nvGrpSpPr>
        <p:grpSpPr>
          <a:xfrm>
            <a:off x="14879160" y="10132560"/>
            <a:ext cx="14580" cy="51300"/>
            <a:chOff x="0" y="0"/>
            <a:chExt cx="19440" cy="68400"/>
          </a:xfrm>
        </p:grpSpPr>
        <p:sp>
          <p:nvSpPr>
            <p:cNvPr id="107" name="Freeform 249">
              <a:extLst>
                <a:ext uri="{FF2B5EF4-FFF2-40B4-BE49-F238E27FC236}">
                  <a16:creationId xmlns:a16="http://schemas.microsoft.com/office/drawing/2014/main" id="{A6DB255B-F0BF-FB88-7A06-82039B13B944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68453"/>
                  </a:moveTo>
                  <a:cubicBezTo>
                    <a:pt x="19431" y="44323"/>
                    <a:pt x="19431" y="24257"/>
                    <a:pt x="19431" y="0"/>
                  </a:cubicBezTo>
                  <a:cubicBezTo>
                    <a:pt x="13589" y="0"/>
                    <a:pt x="5842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8" name="Group 250">
            <a:extLst>
              <a:ext uri="{FF2B5EF4-FFF2-40B4-BE49-F238E27FC236}">
                <a16:creationId xmlns:a16="http://schemas.microsoft.com/office/drawing/2014/main" id="{4DE9F0F1-AEE7-D344-6A6D-4A2EA63E1B68}"/>
              </a:ext>
            </a:extLst>
          </p:cNvPr>
          <p:cNvGrpSpPr/>
          <p:nvPr/>
        </p:nvGrpSpPr>
        <p:grpSpPr>
          <a:xfrm>
            <a:off x="14068620" y="10130940"/>
            <a:ext cx="17820" cy="58860"/>
            <a:chOff x="0" y="0"/>
            <a:chExt cx="23760" cy="78480"/>
          </a:xfrm>
        </p:grpSpPr>
        <p:sp>
          <p:nvSpPr>
            <p:cNvPr id="109" name="Freeform 251">
              <a:extLst>
                <a:ext uri="{FF2B5EF4-FFF2-40B4-BE49-F238E27FC236}">
                  <a16:creationId xmlns:a16="http://schemas.microsoft.com/office/drawing/2014/main" id="{C2A9171C-EFDD-0E79-3E02-1067D8CC68FC}"/>
                </a:ext>
              </a:extLst>
            </p:cNvPr>
            <p:cNvSpPr/>
            <p:nvPr/>
          </p:nvSpPr>
          <p:spPr>
            <a:xfrm>
              <a:off x="0" y="0"/>
              <a:ext cx="23749" cy="78486"/>
            </a:xfrm>
            <a:custGeom>
              <a:avLst/>
              <a:gdLst/>
              <a:ahLst/>
              <a:cxnLst/>
              <a:rect l="l" t="t" r="r" b="b"/>
              <a:pathLst>
                <a:path w="23749" h="78486">
                  <a:moveTo>
                    <a:pt x="23749" y="70485"/>
                  </a:moveTo>
                  <a:cubicBezTo>
                    <a:pt x="23749" y="48387"/>
                    <a:pt x="23749" y="30226"/>
                    <a:pt x="23749" y="10160"/>
                  </a:cubicBezTo>
                  <a:cubicBezTo>
                    <a:pt x="21717" y="6096"/>
                    <a:pt x="15875" y="0"/>
                    <a:pt x="11938" y="0"/>
                  </a:cubicBezTo>
                  <a:cubicBezTo>
                    <a:pt x="8001" y="0"/>
                    <a:pt x="0" y="6096"/>
                    <a:pt x="0" y="10033"/>
                  </a:cubicBezTo>
                  <a:cubicBezTo>
                    <a:pt x="0" y="26162"/>
                    <a:pt x="0" y="44323"/>
                    <a:pt x="0" y="60325"/>
                  </a:cubicBezTo>
                  <a:cubicBezTo>
                    <a:pt x="2032" y="78486"/>
                    <a:pt x="13843" y="68326"/>
                    <a:pt x="23749" y="703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0" name="Group 252">
            <a:extLst>
              <a:ext uri="{FF2B5EF4-FFF2-40B4-BE49-F238E27FC236}">
                <a16:creationId xmlns:a16="http://schemas.microsoft.com/office/drawing/2014/main" id="{83ACEF48-126E-EC76-42AB-78C6AFDE4D80}"/>
              </a:ext>
            </a:extLst>
          </p:cNvPr>
          <p:cNvGrpSpPr/>
          <p:nvPr/>
        </p:nvGrpSpPr>
        <p:grpSpPr>
          <a:xfrm>
            <a:off x="14070780" y="9708660"/>
            <a:ext cx="16200" cy="51300"/>
            <a:chOff x="0" y="0"/>
            <a:chExt cx="21600" cy="68400"/>
          </a:xfrm>
        </p:grpSpPr>
        <p:sp>
          <p:nvSpPr>
            <p:cNvPr id="111" name="Freeform 253">
              <a:extLst>
                <a:ext uri="{FF2B5EF4-FFF2-40B4-BE49-F238E27FC236}">
                  <a16:creationId xmlns:a16="http://schemas.microsoft.com/office/drawing/2014/main" id="{8AFEC1FD-C025-FCCF-1E68-9D7905797790}"/>
                </a:ext>
              </a:extLst>
            </p:cNvPr>
            <p:cNvSpPr/>
            <p:nvPr/>
          </p:nvSpPr>
          <p:spPr>
            <a:xfrm>
              <a:off x="0" y="0"/>
              <a:ext cx="21590" cy="68453"/>
            </a:xfrm>
            <a:custGeom>
              <a:avLst/>
              <a:gdLst/>
              <a:ahLst/>
              <a:cxnLst/>
              <a:rect l="l" t="t" r="r" b="b"/>
              <a:pathLst>
                <a:path w="21590" h="68453">
                  <a:moveTo>
                    <a:pt x="0" y="68453"/>
                  </a:moveTo>
                  <a:cubicBezTo>
                    <a:pt x="7874" y="68453"/>
                    <a:pt x="13716" y="68453"/>
                    <a:pt x="21590" y="68453"/>
                  </a:cubicBezTo>
                  <a:cubicBezTo>
                    <a:pt x="21590" y="46355"/>
                    <a:pt x="21590" y="24257"/>
                    <a:pt x="21590" y="0"/>
                  </a:cubicBezTo>
                  <a:cubicBezTo>
                    <a:pt x="13716" y="0"/>
                    <a:pt x="7874" y="0"/>
                    <a:pt x="0" y="0"/>
                  </a:cubicBezTo>
                  <a:cubicBezTo>
                    <a:pt x="0" y="22098"/>
                    <a:pt x="0" y="46228"/>
                    <a:pt x="0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2" name="Group 254">
            <a:extLst>
              <a:ext uri="{FF2B5EF4-FFF2-40B4-BE49-F238E27FC236}">
                <a16:creationId xmlns:a16="http://schemas.microsoft.com/office/drawing/2014/main" id="{0F216C4B-0120-A169-138D-344544649E1E}"/>
              </a:ext>
            </a:extLst>
          </p:cNvPr>
          <p:cNvGrpSpPr/>
          <p:nvPr/>
        </p:nvGrpSpPr>
        <p:grpSpPr>
          <a:xfrm>
            <a:off x="14879160" y="9708660"/>
            <a:ext cx="14580" cy="51300"/>
            <a:chOff x="0" y="0"/>
            <a:chExt cx="19440" cy="68400"/>
          </a:xfrm>
        </p:grpSpPr>
        <p:sp>
          <p:nvSpPr>
            <p:cNvPr id="113" name="Freeform 255">
              <a:extLst>
                <a:ext uri="{FF2B5EF4-FFF2-40B4-BE49-F238E27FC236}">
                  <a16:creationId xmlns:a16="http://schemas.microsoft.com/office/drawing/2014/main" id="{C990DEF6-C6F1-06B4-C3DE-F5B2665E5546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0"/>
                  </a:moveTo>
                  <a:cubicBezTo>
                    <a:pt x="11684" y="0"/>
                    <a:pt x="5842" y="0"/>
                    <a:pt x="0" y="0"/>
                  </a:cubicBezTo>
                  <a:cubicBezTo>
                    <a:pt x="0" y="24130"/>
                    <a:pt x="0" y="46228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ubicBezTo>
                    <a:pt x="19431" y="46355"/>
                    <a:pt x="19431" y="24257"/>
                    <a:pt x="1943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4" name="Group 256">
            <a:extLst>
              <a:ext uri="{FF2B5EF4-FFF2-40B4-BE49-F238E27FC236}">
                <a16:creationId xmlns:a16="http://schemas.microsoft.com/office/drawing/2014/main" id="{172A96B8-2985-1C55-6F15-39C38ABD37A0}"/>
              </a:ext>
            </a:extLst>
          </p:cNvPr>
          <p:cNvGrpSpPr/>
          <p:nvPr/>
        </p:nvGrpSpPr>
        <p:grpSpPr>
          <a:xfrm>
            <a:off x="15831180" y="8628660"/>
            <a:ext cx="61020" cy="11880"/>
            <a:chOff x="0" y="0"/>
            <a:chExt cx="81360" cy="15840"/>
          </a:xfrm>
        </p:grpSpPr>
        <p:sp>
          <p:nvSpPr>
            <p:cNvPr id="115" name="Freeform 257">
              <a:extLst>
                <a:ext uri="{FF2B5EF4-FFF2-40B4-BE49-F238E27FC236}">
                  <a16:creationId xmlns:a16="http://schemas.microsoft.com/office/drawing/2014/main" id="{4BCBF9B4-05E8-587C-7CE6-E0FF82548121}"/>
                </a:ext>
              </a:extLst>
            </p:cNvPr>
            <p:cNvSpPr/>
            <p:nvPr/>
          </p:nvSpPr>
          <p:spPr>
            <a:xfrm>
              <a:off x="0" y="0"/>
              <a:ext cx="81407" cy="15875"/>
            </a:xfrm>
            <a:custGeom>
              <a:avLst/>
              <a:gdLst/>
              <a:ahLst/>
              <a:cxnLst/>
              <a:rect l="l" t="t" r="r" b="b"/>
              <a:pathLst>
                <a:path w="81407" h="15875">
                  <a:moveTo>
                    <a:pt x="2032" y="0"/>
                  </a:moveTo>
                  <a:cubicBezTo>
                    <a:pt x="2032" y="5969"/>
                    <a:pt x="0" y="9906"/>
                    <a:pt x="0" y="15875"/>
                  </a:cubicBezTo>
                  <a:cubicBezTo>
                    <a:pt x="27813" y="15875"/>
                    <a:pt x="53594" y="15875"/>
                    <a:pt x="81407" y="15875"/>
                  </a:cubicBezTo>
                  <a:cubicBezTo>
                    <a:pt x="81407" y="9906"/>
                    <a:pt x="81407" y="5969"/>
                    <a:pt x="81407" y="0"/>
                  </a:cubicBezTo>
                  <a:cubicBezTo>
                    <a:pt x="55626" y="0"/>
                    <a:pt x="29718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6" name="Group 258">
            <a:extLst>
              <a:ext uri="{FF2B5EF4-FFF2-40B4-BE49-F238E27FC236}">
                <a16:creationId xmlns:a16="http://schemas.microsoft.com/office/drawing/2014/main" id="{ACDC5FC8-ED05-338B-231C-3AB21D661B44}"/>
              </a:ext>
            </a:extLst>
          </p:cNvPr>
          <p:cNvGrpSpPr/>
          <p:nvPr/>
        </p:nvGrpSpPr>
        <p:grpSpPr>
          <a:xfrm>
            <a:off x="17362620" y="9060120"/>
            <a:ext cx="28620" cy="25920"/>
            <a:chOff x="0" y="0"/>
            <a:chExt cx="38160" cy="34560"/>
          </a:xfrm>
        </p:grpSpPr>
        <p:sp>
          <p:nvSpPr>
            <p:cNvPr id="117" name="Freeform 259">
              <a:extLst>
                <a:ext uri="{FF2B5EF4-FFF2-40B4-BE49-F238E27FC236}">
                  <a16:creationId xmlns:a16="http://schemas.microsoft.com/office/drawing/2014/main" id="{80142C32-12C9-E6C6-F0A3-53E9B05F206A}"/>
                </a:ext>
              </a:extLst>
            </p:cNvPr>
            <p:cNvSpPr/>
            <p:nvPr/>
          </p:nvSpPr>
          <p:spPr>
            <a:xfrm>
              <a:off x="0" y="0"/>
              <a:ext cx="38100" cy="34544"/>
            </a:xfrm>
            <a:custGeom>
              <a:avLst/>
              <a:gdLst/>
              <a:ahLst/>
              <a:cxnLst/>
              <a:rect l="l" t="t" r="r" b="b"/>
              <a:pathLst>
                <a:path w="38100" h="34544">
                  <a:moveTo>
                    <a:pt x="38100" y="34544"/>
                  </a:moveTo>
                  <a:cubicBezTo>
                    <a:pt x="38100" y="22352"/>
                    <a:pt x="38100" y="12192"/>
                    <a:pt x="38100" y="0"/>
                  </a:cubicBezTo>
                  <a:cubicBezTo>
                    <a:pt x="26035" y="0"/>
                    <a:pt x="13970" y="0"/>
                    <a:pt x="0" y="0"/>
                  </a:cubicBezTo>
                  <a:cubicBezTo>
                    <a:pt x="0" y="10160"/>
                    <a:pt x="0" y="22352"/>
                    <a:pt x="0" y="34544"/>
                  </a:cubicBezTo>
                  <a:cubicBezTo>
                    <a:pt x="12065" y="34544"/>
                    <a:pt x="24130" y="34544"/>
                    <a:pt x="38100" y="3454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8" name="Group 260">
            <a:extLst>
              <a:ext uri="{FF2B5EF4-FFF2-40B4-BE49-F238E27FC236}">
                <a16:creationId xmlns:a16="http://schemas.microsoft.com/office/drawing/2014/main" id="{43E646D1-5AA0-4968-5EE2-8B844C9C9117}"/>
              </a:ext>
            </a:extLst>
          </p:cNvPr>
          <p:cNvGrpSpPr/>
          <p:nvPr/>
        </p:nvGrpSpPr>
        <p:grpSpPr>
          <a:xfrm>
            <a:off x="17240580" y="9535320"/>
            <a:ext cx="15120" cy="52380"/>
            <a:chOff x="0" y="0"/>
            <a:chExt cx="20160" cy="69840"/>
          </a:xfrm>
        </p:grpSpPr>
        <p:sp>
          <p:nvSpPr>
            <p:cNvPr id="119" name="Freeform 261">
              <a:extLst>
                <a:ext uri="{FF2B5EF4-FFF2-40B4-BE49-F238E27FC236}">
                  <a16:creationId xmlns:a16="http://schemas.microsoft.com/office/drawing/2014/main" id="{6667A406-94C6-5951-14A6-53098D9918D3}"/>
                </a:ext>
              </a:extLst>
            </p:cNvPr>
            <p:cNvSpPr/>
            <p:nvPr/>
          </p:nvSpPr>
          <p:spPr>
            <a:xfrm>
              <a:off x="0" y="0"/>
              <a:ext cx="20193" cy="69850"/>
            </a:xfrm>
            <a:custGeom>
              <a:avLst/>
              <a:gdLst/>
              <a:ahLst/>
              <a:cxnLst/>
              <a:rect l="l" t="t" r="r" b="b"/>
              <a:pathLst>
                <a:path w="20193" h="69850">
                  <a:moveTo>
                    <a:pt x="20193" y="5969"/>
                  </a:moveTo>
                  <a:cubicBezTo>
                    <a:pt x="6096" y="0"/>
                    <a:pt x="0" y="8001"/>
                    <a:pt x="0" y="21971"/>
                  </a:cubicBezTo>
                  <a:cubicBezTo>
                    <a:pt x="0" y="29972"/>
                    <a:pt x="0" y="39878"/>
                    <a:pt x="0" y="47879"/>
                  </a:cubicBezTo>
                  <a:cubicBezTo>
                    <a:pt x="0" y="61849"/>
                    <a:pt x="4064" y="69850"/>
                    <a:pt x="20193" y="65786"/>
                  </a:cubicBezTo>
                  <a:cubicBezTo>
                    <a:pt x="20193" y="45847"/>
                    <a:pt x="20193" y="25908"/>
                    <a:pt x="20193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0" name="Group 262">
            <a:extLst>
              <a:ext uri="{FF2B5EF4-FFF2-40B4-BE49-F238E27FC236}">
                <a16:creationId xmlns:a16="http://schemas.microsoft.com/office/drawing/2014/main" id="{A97BF770-8CD9-D5FA-ACAE-5777FD399A9B}"/>
              </a:ext>
            </a:extLst>
          </p:cNvPr>
          <p:cNvGrpSpPr/>
          <p:nvPr/>
        </p:nvGrpSpPr>
        <p:grpSpPr>
          <a:xfrm>
            <a:off x="17839440" y="9648720"/>
            <a:ext cx="17820" cy="49680"/>
            <a:chOff x="0" y="0"/>
            <a:chExt cx="23760" cy="66240"/>
          </a:xfrm>
        </p:grpSpPr>
        <p:sp>
          <p:nvSpPr>
            <p:cNvPr id="121" name="Freeform 263">
              <a:extLst>
                <a:ext uri="{FF2B5EF4-FFF2-40B4-BE49-F238E27FC236}">
                  <a16:creationId xmlns:a16="http://schemas.microsoft.com/office/drawing/2014/main" id="{B410FEE5-6675-14F2-C9CC-59AC45456560}"/>
                </a:ext>
              </a:extLst>
            </p:cNvPr>
            <p:cNvSpPr/>
            <p:nvPr/>
          </p:nvSpPr>
          <p:spPr>
            <a:xfrm>
              <a:off x="0" y="0"/>
              <a:ext cx="23749" cy="66294"/>
            </a:xfrm>
            <a:custGeom>
              <a:avLst/>
              <a:gdLst/>
              <a:ahLst/>
              <a:cxnLst/>
              <a:rect l="l" t="t" r="r" b="b"/>
              <a:pathLst>
                <a:path w="23749" h="66294">
                  <a:moveTo>
                    <a:pt x="23749" y="66294"/>
                  </a:moveTo>
                  <a:cubicBezTo>
                    <a:pt x="23749" y="44196"/>
                    <a:pt x="23749" y="28194"/>
                    <a:pt x="21717" y="10033"/>
                  </a:cubicBezTo>
                  <a:cubicBezTo>
                    <a:pt x="21717" y="5969"/>
                    <a:pt x="17780" y="0"/>
                    <a:pt x="15875" y="0"/>
                  </a:cubicBezTo>
                  <a:cubicBezTo>
                    <a:pt x="9906" y="2032"/>
                    <a:pt x="2032" y="5969"/>
                    <a:pt x="2032" y="8001"/>
                  </a:cubicBezTo>
                  <a:cubicBezTo>
                    <a:pt x="0" y="24130"/>
                    <a:pt x="0" y="40132"/>
                    <a:pt x="2032" y="54229"/>
                  </a:cubicBezTo>
                  <a:cubicBezTo>
                    <a:pt x="2032" y="58293"/>
                    <a:pt x="13970" y="62230"/>
                    <a:pt x="23749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2" name="Group 264">
            <a:extLst>
              <a:ext uri="{FF2B5EF4-FFF2-40B4-BE49-F238E27FC236}">
                <a16:creationId xmlns:a16="http://schemas.microsoft.com/office/drawing/2014/main" id="{664DB3F3-DC7B-7D6C-F813-57EA1B717631}"/>
              </a:ext>
            </a:extLst>
          </p:cNvPr>
          <p:cNvGrpSpPr/>
          <p:nvPr/>
        </p:nvGrpSpPr>
        <p:grpSpPr>
          <a:xfrm>
            <a:off x="17240580" y="9648720"/>
            <a:ext cx="16200" cy="48060"/>
            <a:chOff x="0" y="0"/>
            <a:chExt cx="21600" cy="64080"/>
          </a:xfrm>
        </p:grpSpPr>
        <p:sp>
          <p:nvSpPr>
            <p:cNvPr id="123" name="Freeform 265">
              <a:extLst>
                <a:ext uri="{FF2B5EF4-FFF2-40B4-BE49-F238E27FC236}">
                  <a16:creationId xmlns:a16="http://schemas.microsoft.com/office/drawing/2014/main" id="{25858575-8910-334B-8D6D-46613EC5A597}"/>
                </a:ext>
              </a:extLst>
            </p:cNvPr>
            <p:cNvSpPr/>
            <p:nvPr/>
          </p:nvSpPr>
          <p:spPr>
            <a:xfrm>
              <a:off x="0" y="0"/>
              <a:ext cx="21590" cy="64135"/>
            </a:xfrm>
            <a:custGeom>
              <a:avLst/>
              <a:gdLst/>
              <a:ahLst/>
              <a:cxnLst/>
              <a:rect l="l" t="t" r="r" b="b"/>
              <a:pathLst>
                <a:path w="21590" h="64135">
                  <a:moveTo>
                    <a:pt x="21590" y="64135"/>
                  </a:moveTo>
                  <a:cubicBezTo>
                    <a:pt x="21590" y="44069"/>
                    <a:pt x="21590" y="28067"/>
                    <a:pt x="21590" y="12065"/>
                  </a:cubicBezTo>
                  <a:cubicBezTo>
                    <a:pt x="21590" y="8001"/>
                    <a:pt x="15748" y="0"/>
                    <a:pt x="13716" y="0"/>
                  </a:cubicBezTo>
                  <a:cubicBezTo>
                    <a:pt x="9779" y="0"/>
                    <a:pt x="1905" y="5969"/>
                    <a:pt x="1905" y="8001"/>
                  </a:cubicBezTo>
                  <a:cubicBezTo>
                    <a:pt x="0" y="24003"/>
                    <a:pt x="0" y="40005"/>
                    <a:pt x="1905" y="56007"/>
                  </a:cubicBezTo>
                  <a:cubicBezTo>
                    <a:pt x="1905" y="60071"/>
                    <a:pt x="11684" y="61976"/>
                    <a:pt x="21590" y="640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4" name="Group 266">
            <a:extLst>
              <a:ext uri="{FF2B5EF4-FFF2-40B4-BE49-F238E27FC236}">
                <a16:creationId xmlns:a16="http://schemas.microsoft.com/office/drawing/2014/main" id="{B8EBC592-90C3-9344-A9BD-32F18DD32A79}"/>
              </a:ext>
            </a:extLst>
          </p:cNvPr>
          <p:cNvGrpSpPr/>
          <p:nvPr/>
        </p:nvGrpSpPr>
        <p:grpSpPr>
          <a:xfrm>
            <a:off x="17238420" y="9909540"/>
            <a:ext cx="17820" cy="49140"/>
            <a:chOff x="0" y="0"/>
            <a:chExt cx="23760" cy="65520"/>
          </a:xfrm>
        </p:grpSpPr>
        <p:sp>
          <p:nvSpPr>
            <p:cNvPr id="125" name="Freeform 267">
              <a:extLst>
                <a:ext uri="{FF2B5EF4-FFF2-40B4-BE49-F238E27FC236}">
                  <a16:creationId xmlns:a16="http://schemas.microsoft.com/office/drawing/2014/main" id="{9EB71C22-9E73-9BF7-3B50-E839DB463E9E}"/>
                </a:ext>
              </a:extLst>
            </p:cNvPr>
            <p:cNvSpPr/>
            <p:nvPr/>
          </p:nvSpPr>
          <p:spPr>
            <a:xfrm>
              <a:off x="0" y="0"/>
              <a:ext cx="23749" cy="65532"/>
            </a:xfrm>
            <a:custGeom>
              <a:avLst/>
              <a:gdLst/>
              <a:ahLst/>
              <a:cxnLst/>
              <a:rect l="l" t="t" r="r" b="b"/>
              <a:pathLst>
                <a:path w="23749" h="65532">
                  <a:moveTo>
                    <a:pt x="23749" y="59563"/>
                  </a:moveTo>
                  <a:cubicBezTo>
                    <a:pt x="23749" y="41656"/>
                    <a:pt x="23749" y="21844"/>
                    <a:pt x="23749" y="3937"/>
                  </a:cubicBezTo>
                  <a:cubicBezTo>
                    <a:pt x="7874" y="0"/>
                    <a:pt x="0" y="3937"/>
                    <a:pt x="2032" y="19812"/>
                  </a:cubicBezTo>
                  <a:cubicBezTo>
                    <a:pt x="2032" y="27813"/>
                    <a:pt x="2032" y="35687"/>
                    <a:pt x="2032" y="43688"/>
                  </a:cubicBezTo>
                  <a:cubicBezTo>
                    <a:pt x="0" y="57531"/>
                    <a:pt x="5969" y="65532"/>
                    <a:pt x="23749" y="595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6" name="Group 268">
            <a:extLst>
              <a:ext uri="{FF2B5EF4-FFF2-40B4-BE49-F238E27FC236}">
                <a16:creationId xmlns:a16="http://schemas.microsoft.com/office/drawing/2014/main" id="{8A5B7877-194E-107C-FBFA-633B92D99ED4}"/>
              </a:ext>
            </a:extLst>
          </p:cNvPr>
          <p:cNvGrpSpPr/>
          <p:nvPr/>
        </p:nvGrpSpPr>
        <p:grpSpPr>
          <a:xfrm>
            <a:off x="17840520" y="9798840"/>
            <a:ext cx="16200" cy="49140"/>
            <a:chOff x="0" y="0"/>
            <a:chExt cx="21600" cy="65520"/>
          </a:xfrm>
        </p:grpSpPr>
        <p:sp>
          <p:nvSpPr>
            <p:cNvPr id="127" name="Freeform 269">
              <a:extLst>
                <a:ext uri="{FF2B5EF4-FFF2-40B4-BE49-F238E27FC236}">
                  <a16:creationId xmlns:a16="http://schemas.microsoft.com/office/drawing/2014/main" id="{161E2400-EEA3-875E-2FBB-67D1742B7B55}"/>
                </a:ext>
              </a:extLst>
            </p:cNvPr>
            <p:cNvSpPr/>
            <p:nvPr/>
          </p:nvSpPr>
          <p:spPr>
            <a:xfrm>
              <a:off x="0" y="0"/>
              <a:ext cx="21590" cy="65532"/>
            </a:xfrm>
            <a:custGeom>
              <a:avLst/>
              <a:gdLst/>
              <a:ahLst/>
              <a:cxnLst/>
              <a:rect l="l" t="t" r="r" b="b"/>
              <a:pathLst>
                <a:path w="21590" h="65532">
                  <a:moveTo>
                    <a:pt x="21590" y="3937"/>
                  </a:moveTo>
                  <a:cubicBezTo>
                    <a:pt x="7874" y="0"/>
                    <a:pt x="0" y="3937"/>
                    <a:pt x="0" y="17907"/>
                  </a:cubicBezTo>
                  <a:cubicBezTo>
                    <a:pt x="0" y="27813"/>
                    <a:pt x="0" y="37719"/>
                    <a:pt x="0" y="47752"/>
                  </a:cubicBezTo>
                  <a:cubicBezTo>
                    <a:pt x="0" y="61595"/>
                    <a:pt x="5842" y="65532"/>
                    <a:pt x="21590" y="61595"/>
                  </a:cubicBezTo>
                  <a:cubicBezTo>
                    <a:pt x="21590" y="43688"/>
                    <a:pt x="21590" y="23876"/>
                    <a:pt x="2159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8" name="Group 270">
            <a:extLst>
              <a:ext uri="{FF2B5EF4-FFF2-40B4-BE49-F238E27FC236}">
                <a16:creationId xmlns:a16="http://schemas.microsoft.com/office/drawing/2014/main" id="{033DEDB0-3519-AD2E-4D2A-B2C368A1AF87}"/>
              </a:ext>
            </a:extLst>
          </p:cNvPr>
          <p:cNvGrpSpPr/>
          <p:nvPr/>
        </p:nvGrpSpPr>
        <p:grpSpPr>
          <a:xfrm>
            <a:off x="17238420" y="9799920"/>
            <a:ext cx="17820" cy="46440"/>
            <a:chOff x="0" y="0"/>
            <a:chExt cx="23760" cy="61920"/>
          </a:xfrm>
        </p:grpSpPr>
        <p:sp>
          <p:nvSpPr>
            <p:cNvPr id="129" name="Freeform 271">
              <a:extLst>
                <a:ext uri="{FF2B5EF4-FFF2-40B4-BE49-F238E27FC236}">
                  <a16:creationId xmlns:a16="http://schemas.microsoft.com/office/drawing/2014/main" id="{0CB83CAB-0445-6696-8BA4-3863E5A69A37}"/>
                </a:ext>
              </a:extLst>
            </p:cNvPr>
            <p:cNvSpPr/>
            <p:nvPr/>
          </p:nvSpPr>
          <p:spPr>
            <a:xfrm>
              <a:off x="0" y="0"/>
              <a:ext cx="23876" cy="61976"/>
            </a:xfrm>
            <a:custGeom>
              <a:avLst/>
              <a:gdLst/>
              <a:ahLst/>
              <a:cxnLst/>
              <a:rect l="l" t="t" r="r" b="b"/>
              <a:pathLst>
                <a:path w="23876" h="61976">
                  <a:moveTo>
                    <a:pt x="2032" y="32004"/>
                  </a:moveTo>
                  <a:cubicBezTo>
                    <a:pt x="2032" y="37973"/>
                    <a:pt x="0" y="45974"/>
                    <a:pt x="2032" y="51943"/>
                  </a:cubicBezTo>
                  <a:cubicBezTo>
                    <a:pt x="4064" y="55880"/>
                    <a:pt x="9906" y="57912"/>
                    <a:pt x="13970" y="61976"/>
                  </a:cubicBezTo>
                  <a:cubicBezTo>
                    <a:pt x="17907" y="58039"/>
                    <a:pt x="23876" y="53975"/>
                    <a:pt x="23876" y="50038"/>
                  </a:cubicBezTo>
                  <a:cubicBezTo>
                    <a:pt x="23876" y="38100"/>
                    <a:pt x="23876" y="24130"/>
                    <a:pt x="23876" y="12065"/>
                  </a:cubicBezTo>
                  <a:cubicBezTo>
                    <a:pt x="23749" y="8001"/>
                    <a:pt x="17780" y="3937"/>
                    <a:pt x="15875" y="0"/>
                  </a:cubicBezTo>
                  <a:cubicBezTo>
                    <a:pt x="11938" y="3937"/>
                    <a:pt x="3937" y="5969"/>
                    <a:pt x="2032" y="10033"/>
                  </a:cubicBezTo>
                  <a:cubicBezTo>
                    <a:pt x="0" y="16002"/>
                    <a:pt x="2032" y="24003"/>
                    <a:pt x="0" y="32004"/>
                  </a:cubicBezTo>
                  <a:cubicBezTo>
                    <a:pt x="2032" y="32004"/>
                    <a:pt x="2032" y="32004"/>
                    <a:pt x="2032" y="320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0" name="Group 272">
            <a:extLst>
              <a:ext uri="{FF2B5EF4-FFF2-40B4-BE49-F238E27FC236}">
                <a16:creationId xmlns:a16="http://schemas.microsoft.com/office/drawing/2014/main" id="{88FB9E48-6517-3597-C010-91D277B8CBDB}"/>
              </a:ext>
            </a:extLst>
          </p:cNvPr>
          <p:cNvGrpSpPr/>
          <p:nvPr/>
        </p:nvGrpSpPr>
        <p:grpSpPr>
          <a:xfrm>
            <a:off x="17520840" y="8747460"/>
            <a:ext cx="56700" cy="10260"/>
            <a:chOff x="0" y="0"/>
            <a:chExt cx="75600" cy="13680"/>
          </a:xfrm>
        </p:grpSpPr>
        <p:sp>
          <p:nvSpPr>
            <p:cNvPr id="131" name="Freeform 273">
              <a:extLst>
                <a:ext uri="{FF2B5EF4-FFF2-40B4-BE49-F238E27FC236}">
                  <a16:creationId xmlns:a16="http://schemas.microsoft.com/office/drawing/2014/main" id="{13863183-803F-B2F5-2BF8-B7B067C79B21}"/>
                </a:ext>
              </a:extLst>
            </p:cNvPr>
            <p:cNvSpPr/>
            <p:nvPr/>
          </p:nvSpPr>
          <p:spPr>
            <a:xfrm>
              <a:off x="0" y="0"/>
              <a:ext cx="75565" cy="13716"/>
            </a:xfrm>
            <a:custGeom>
              <a:avLst/>
              <a:gdLst/>
              <a:ahLst/>
              <a:cxnLst/>
              <a:rect l="l" t="t" r="r" b="b"/>
              <a:pathLst>
                <a:path w="75565" h="13716">
                  <a:moveTo>
                    <a:pt x="0" y="0"/>
                  </a:moveTo>
                  <a:cubicBezTo>
                    <a:pt x="0" y="3937"/>
                    <a:pt x="0" y="7874"/>
                    <a:pt x="0" y="13716"/>
                  </a:cubicBezTo>
                  <a:cubicBezTo>
                    <a:pt x="25908" y="13716"/>
                    <a:pt x="51689" y="13716"/>
                    <a:pt x="75565" y="13716"/>
                  </a:cubicBezTo>
                  <a:cubicBezTo>
                    <a:pt x="75565" y="7874"/>
                    <a:pt x="75565" y="3937"/>
                    <a:pt x="75565" y="0"/>
                  </a:cubicBezTo>
                  <a:cubicBezTo>
                    <a:pt x="51689" y="0"/>
                    <a:pt x="2590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2" name="Group 274">
            <a:extLst>
              <a:ext uri="{FF2B5EF4-FFF2-40B4-BE49-F238E27FC236}">
                <a16:creationId xmlns:a16="http://schemas.microsoft.com/office/drawing/2014/main" id="{94B41699-549D-A5D8-583C-7DAA41F35B7E}"/>
              </a:ext>
            </a:extLst>
          </p:cNvPr>
          <p:cNvGrpSpPr/>
          <p:nvPr/>
        </p:nvGrpSpPr>
        <p:grpSpPr>
          <a:xfrm>
            <a:off x="17995500" y="9537480"/>
            <a:ext cx="13500" cy="46440"/>
            <a:chOff x="0" y="0"/>
            <a:chExt cx="18000" cy="61920"/>
          </a:xfrm>
        </p:grpSpPr>
        <p:sp>
          <p:nvSpPr>
            <p:cNvPr id="133" name="Freeform 275">
              <a:extLst>
                <a:ext uri="{FF2B5EF4-FFF2-40B4-BE49-F238E27FC236}">
                  <a16:creationId xmlns:a16="http://schemas.microsoft.com/office/drawing/2014/main" id="{8E3FDD4D-9292-8C18-B3B5-F7F122BA45DB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0" y="0"/>
                  </a:moveTo>
                  <a:cubicBezTo>
                    <a:pt x="0" y="21971"/>
                    <a:pt x="0" y="41910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0"/>
                  </a:cubicBezTo>
                  <a:cubicBezTo>
                    <a:pt x="11938" y="0"/>
                    <a:pt x="8001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4" name="Group 276">
            <a:extLst>
              <a:ext uri="{FF2B5EF4-FFF2-40B4-BE49-F238E27FC236}">
                <a16:creationId xmlns:a16="http://schemas.microsoft.com/office/drawing/2014/main" id="{DFF36ECB-8B16-A17A-69A8-5C844262D773}"/>
              </a:ext>
            </a:extLst>
          </p:cNvPr>
          <p:cNvGrpSpPr/>
          <p:nvPr/>
        </p:nvGrpSpPr>
        <p:grpSpPr>
          <a:xfrm>
            <a:off x="17843220" y="9537480"/>
            <a:ext cx="14040" cy="46440"/>
            <a:chOff x="0" y="0"/>
            <a:chExt cx="18720" cy="61920"/>
          </a:xfrm>
        </p:grpSpPr>
        <p:sp>
          <p:nvSpPr>
            <p:cNvPr id="135" name="Freeform 277">
              <a:extLst>
                <a:ext uri="{FF2B5EF4-FFF2-40B4-BE49-F238E27FC236}">
                  <a16:creationId xmlns:a16="http://schemas.microsoft.com/office/drawing/2014/main" id="{FED93F40-A6BD-3696-745D-A372159A8306}"/>
                </a:ext>
              </a:extLst>
            </p:cNvPr>
            <p:cNvSpPr/>
            <p:nvPr/>
          </p:nvSpPr>
          <p:spPr>
            <a:xfrm>
              <a:off x="0" y="0"/>
              <a:ext cx="18669" cy="61976"/>
            </a:xfrm>
            <a:custGeom>
              <a:avLst/>
              <a:gdLst/>
              <a:ahLst/>
              <a:cxnLst/>
              <a:rect l="l" t="t" r="r" b="b"/>
              <a:pathLst>
                <a:path w="18669" h="61976">
                  <a:moveTo>
                    <a:pt x="0" y="61976"/>
                  </a:moveTo>
                  <a:cubicBezTo>
                    <a:pt x="8382" y="61976"/>
                    <a:pt x="12446" y="61976"/>
                    <a:pt x="18669" y="61976"/>
                  </a:cubicBezTo>
                  <a:cubicBezTo>
                    <a:pt x="18669" y="42037"/>
                    <a:pt x="18669" y="21971"/>
                    <a:pt x="18669" y="2032"/>
                  </a:cubicBezTo>
                  <a:cubicBezTo>
                    <a:pt x="12446" y="2032"/>
                    <a:pt x="8382" y="2032"/>
                    <a:pt x="0" y="0"/>
                  </a:cubicBezTo>
                  <a:cubicBezTo>
                    <a:pt x="0" y="21971"/>
                    <a:pt x="0" y="41910"/>
                    <a:pt x="0" y="6197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6" name="Group 278">
            <a:extLst>
              <a:ext uri="{FF2B5EF4-FFF2-40B4-BE49-F238E27FC236}">
                <a16:creationId xmlns:a16="http://schemas.microsoft.com/office/drawing/2014/main" id="{DF8BB664-E344-8787-8E9E-A122D60DD96A}"/>
              </a:ext>
            </a:extLst>
          </p:cNvPr>
          <p:cNvGrpSpPr/>
          <p:nvPr/>
        </p:nvGrpSpPr>
        <p:grpSpPr>
          <a:xfrm>
            <a:off x="17090460" y="9537480"/>
            <a:ext cx="13500" cy="46440"/>
            <a:chOff x="0" y="0"/>
            <a:chExt cx="18000" cy="61920"/>
          </a:xfrm>
        </p:grpSpPr>
        <p:sp>
          <p:nvSpPr>
            <p:cNvPr id="137" name="Freeform 279">
              <a:extLst>
                <a:ext uri="{FF2B5EF4-FFF2-40B4-BE49-F238E27FC236}">
                  <a16:creationId xmlns:a16="http://schemas.microsoft.com/office/drawing/2014/main" id="{3A70F7B1-40E4-0F61-C18F-E42F7B50CA5E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18034" y="2032"/>
                  </a:moveTo>
                  <a:cubicBezTo>
                    <a:pt x="11938" y="2032"/>
                    <a:pt x="5969" y="2032"/>
                    <a:pt x="0" y="0"/>
                  </a:cubicBezTo>
                  <a:cubicBezTo>
                    <a:pt x="0" y="21971"/>
                    <a:pt x="0" y="40005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8" name="Group 280">
            <a:extLst>
              <a:ext uri="{FF2B5EF4-FFF2-40B4-BE49-F238E27FC236}">
                <a16:creationId xmlns:a16="http://schemas.microsoft.com/office/drawing/2014/main" id="{CF0132AF-37BA-974E-7AD6-C160524F1D40}"/>
              </a:ext>
            </a:extLst>
          </p:cNvPr>
          <p:cNvGrpSpPr/>
          <p:nvPr/>
        </p:nvGrpSpPr>
        <p:grpSpPr>
          <a:xfrm>
            <a:off x="17995500" y="9912780"/>
            <a:ext cx="13500" cy="42660"/>
            <a:chOff x="0" y="0"/>
            <a:chExt cx="18000" cy="56880"/>
          </a:xfrm>
        </p:grpSpPr>
        <p:sp>
          <p:nvSpPr>
            <p:cNvPr id="139" name="Freeform 281">
              <a:extLst>
                <a:ext uri="{FF2B5EF4-FFF2-40B4-BE49-F238E27FC236}">
                  <a16:creationId xmlns:a16="http://schemas.microsoft.com/office/drawing/2014/main" id="{1330AB8A-3423-C5AC-DAA1-4EAEDA00B3DA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0" y="58928"/>
                  </a:move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6576"/>
                    <a:pt x="0" y="589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0" name="Group 282">
            <a:extLst>
              <a:ext uri="{FF2B5EF4-FFF2-40B4-BE49-F238E27FC236}">
                <a16:creationId xmlns:a16="http://schemas.microsoft.com/office/drawing/2014/main" id="{660B7FBD-4AC3-1EB7-D9FC-FA5EC60D0549}"/>
              </a:ext>
            </a:extLst>
          </p:cNvPr>
          <p:cNvGrpSpPr/>
          <p:nvPr/>
        </p:nvGrpSpPr>
        <p:grpSpPr>
          <a:xfrm>
            <a:off x="17995500" y="9795600"/>
            <a:ext cx="14580" cy="49680"/>
            <a:chOff x="0" y="0"/>
            <a:chExt cx="19440" cy="66240"/>
          </a:xfrm>
        </p:grpSpPr>
        <p:sp>
          <p:nvSpPr>
            <p:cNvPr id="141" name="Freeform 283">
              <a:extLst>
                <a:ext uri="{FF2B5EF4-FFF2-40B4-BE49-F238E27FC236}">
                  <a16:creationId xmlns:a16="http://schemas.microsoft.com/office/drawing/2014/main" id="{571A9503-065D-DD5C-CDD6-2B408DB8EC00}"/>
                </a:ext>
              </a:extLst>
            </p:cNvPr>
            <p:cNvSpPr/>
            <p:nvPr/>
          </p:nvSpPr>
          <p:spPr>
            <a:xfrm>
              <a:off x="0" y="0"/>
              <a:ext cx="19431" cy="66294"/>
            </a:xfrm>
            <a:custGeom>
              <a:avLst/>
              <a:gdLst/>
              <a:ahLst/>
              <a:cxnLst/>
              <a:rect l="l" t="t" r="r" b="b"/>
              <a:pathLst>
                <a:path w="19431" h="66294">
                  <a:moveTo>
                    <a:pt x="0" y="66294"/>
                  </a:moveTo>
                  <a:cubicBezTo>
                    <a:pt x="5842" y="66294"/>
                    <a:pt x="11684" y="66294"/>
                    <a:pt x="19431" y="66294"/>
                  </a:cubicBezTo>
                  <a:cubicBezTo>
                    <a:pt x="19431" y="48260"/>
                    <a:pt x="19431" y="32131"/>
                    <a:pt x="17526" y="14097"/>
                  </a:cubicBezTo>
                  <a:cubicBezTo>
                    <a:pt x="17526" y="0"/>
                    <a:pt x="5842" y="8001"/>
                    <a:pt x="0" y="5969"/>
                  </a:cubicBezTo>
                  <a:cubicBezTo>
                    <a:pt x="0" y="28067"/>
                    <a:pt x="0" y="46228"/>
                    <a:pt x="0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2" name="Group 284">
            <a:extLst>
              <a:ext uri="{FF2B5EF4-FFF2-40B4-BE49-F238E27FC236}">
                <a16:creationId xmlns:a16="http://schemas.microsoft.com/office/drawing/2014/main" id="{D83FE52F-D1CE-3624-BB16-AF7DF114767A}"/>
              </a:ext>
            </a:extLst>
          </p:cNvPr>
          <p:cNvGrpSpPr/>
          <p:nvPr/>
        </p:nvGrpSpPr>
        <p:grpSpPr>
          <a:xfrm>
            <a:off x="17995500" y="9651960"/>
            <a:ext cx="13500" cy="43740"/>
            <a:chOff x="0" y="0"/>
            <a:chExt cx="18000" cy="58320"/>
          </a:xfrm>
        </p:grpSpPr>
        <p:sp>
          <p:nvSpPr>
            <p:cNvPr id="143" name="Freeform 285">
              <a:extLst>
                <a:ext uri="{FF2B5EF4-FFF2-40B4-BE49-F238E27FC236}">
                  <a16:creationId xmlns:a16="http://schemas.microsoft.com/office/drawing/2014/main" id="{43800E93-B252-5F5B-31CC-2D699158399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796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39624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4" name="Group 286">
            <a:extLst>
              <a:ext uri="{FF2B5EF4-FFF2-40B4-BE49-F238E27FC236}">
                <a16:creationId xmlns:a16="http://schemas.microsoft.com/office/drawing/2014/main" id="{4B456FAB-B587-EFFC-CB82-E774274261D3}"/>
              </a:ext>
            </a:extLst>
          </p:cNvPr>
          <p:cNvGrpSpPr/>
          <p:nvPr/>
        </p:nvGrpSpPr>
        <p:grpSpPr>
          <a:xfrm>
            <a:off x="17090460" y="9650340"/>
            <a:ext cx="13500" cy="43740"/>
            <a:chOff x="0" y="0"/>
            <a:chExt cx="18000" cy="58320"/>
          </a:xfrm>
        </p:grpSpPr>
        <p:sp>
          <p:nvSpPr>
            <p:cNvPr id="145" name="Freeform 287">
              <a:extLst>
                <a:ext uri="{FF2B5EF4-FFF2-40B4-BE49-F238E27FC236}">
                  <a16:creationId xmlns:a16="http://schemas.microsoft.com/office/drawing/2014/main" id="{20A30693-7BF1-10F3-1F29-214BA40DCB5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20828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41656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6" name="Group 288">
            <a:extLst>
              <a:ext uri="{FF2B5EF4-FFF2-40B4-BE49-F238E27FC236}">
                <a16:creationId xmlns:a16="http://schemas.microsoft.com/office/drawing/2014/main" id="{37F91465-D345-F345-CCDD-4AB743F03431}"/>
              </a:ext>
            </a:extLst>
          </p:cNvPr>
          <p:cNvGrpSpPr/>
          <p:nvPr/>
        </p:nvGrpSpPr>
        <p:grpSpPr>
          <a:xfrm>
            <a:off x="17088300" y="9799920"/>
            <a:ext cx="18360" cy="45360"/>
            <a:chOff x="0" y="0"/>
            <a:chExt cx="24480" cy="60480"/>
          </a:xfrm>
        </p:grpSpPr>
        <p:sp>
          <p:nvSpPr>
            <p:cNvPr id="147" name="Freeform 289">
              <a:extLst>
                <a:ext uri="{FF2B5EF4-FFF2-40B4-BE49-F238E27FC236}">
                  <a16:creationId xmlns:a16="http://schemas.microsoft.com/office/drawing/2014/main" id="{46F9D4E1-CCB5-3E56-4415-B35DF226DE2A}"/>
                </a:ext>
              </a:extLst>
            </p:cNvPr>
            <p:cNvSpPr/>
            <p:nvPr/>
          </p:nvSpPr>
          <p:spPr>
            <a:xfrm>
              <a:off x="0" y="0"/>
              <a:ext cx="24511" cy="60452"/>
            </a:xfrm>
            <a:custGeom>
              <a:avLst/>
              <a:gdLst/>
              <a:ahLst/>
              <a:cxnLst/>
              <a:rect l="l" t="t" r="r" b="b"/>
              <a:pathLst>
                <a:path w="24511" h="60452">
                  <a:moveTo>
                    <a:pt x="2032" y="60452"/>
                  </a:moveTo>
                  <a:cubicBezTo>
                    <a:pt x="10160" y="60452"/>
                    <a:pt x="16256" y="60452"/>
                    <a:pt x="24511" y="60452"/>
                  </a:cubicBezTo>
                  <a:cubicBezTo>
                    <a:pt x="24511" y="44323"/>
                    <a:pt x="24511" y="28194"/>
                    <a:pt x="22479" y="10033"/>
                  </a:cubicBezTo>
                  <a:cubicBezTo>
                    <a:pt x="22479" y="8001"/>
                    <a:pt x="16383" y="4064"/>
                    <a:pt x="12192" y="0"/>
                  </a:cubicBezTo>
                  <a:cubicBezTo>
                    <a:pt x="8128" y="4064"/>
                    <a:pt x="2032" y="8001"/>
                    <a:pt x="2032" y="12065"/>
                  </a:cubicBezTo>
                  <a:cubicBezTo>
                    <a:pt x="0" y="26162"/>
                    <a:pt x="2032" y="42291"/>
                    <a:pt x="2032" y="604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8" name="Group 290">
            <a:extLst>
              <a:ext uri="{FF2B5EF4-FFF2-40B4-BE49-F238E27FC236}">
                <a16:creationId xmlns:a16="http://schemas.microsoft.com/office/drawing/2014/main" id="{284EC6CA-9ADE-E93B-2CED-0F1345F93847}"/>
              </a:ext>
            </a:extLst>
          </p:cNvPr>
          <p:cNvGrpSpPr/>
          <p:nvPr/>
        </p:nvGrpSpPr>
        <p:grpSpPr>
          <a:xfrm>
            <a:off x="17708220" y="9380880"/>
            <a:ext cx="43740" cy="11880"/>
            <a:chOff x="0" y="0"/>
            <a:chExt cx="58320" cy="15840"/>
          </a:xfrm>
        </p:grpSpPr>
        <p:sp>
          <p:nvSpPr>
            <p:cNvPr id="149" name="Freeform 291">
              <a:extLst>
                <a:ext uri="{FF2B5EF4-FFF2-40B4-BE49-F238E27FC236}">
                  <a16:creationId xmlns:a16="http://schemas.microsoft.com/office/drawing/2014/main" id="{F203E502-7904-FA20-293E-71B16EAA4F37}"/>
                </a:ext>
              </a:extLst>
            </p:cNvPr>
            <p:cNvSpPr/>
            <p:nvPr/>
          </p:nvSpPr>
          <p:spPr>
            <a:xfrm>
              <a:off x="-2032" y="0"/>
              <a:ext cx="60452" cy="15875"/>
            </a:xfrm>
            <a:custGeom>
              <a:avLst/>
              <a:gdLst/>
              <a:ahLst/>
              <a:cxnLst/>
              <a:rect l="l" t="t" r="r" b="b"/>
              <a:pathLst>
                <a:path w="60452" h="15875">
                  <a:moveTo>
                    <a:pt x="60325" y="15875"/>
                  </a:moveTo>
                  <a:cubicBezTo>
                    <a:pt x="60325" y="11938"/>
                    <a:pt x="60325" y="5969"/>
                    <a:pt x="60325" y="0"/>
                  </a:cubicBezTo>
                  <a:cubicBezTo>
                    <a:pt x="39497" y="0"/>
                    <a:pt x="20828" y="0"/>
                    <a:pt x="0" y="0"/>
                  </a:cubicBezTo>
                  <a:cubicBezTo>
                    <a:pt x="0" y="5969"/>
                    <a:pt x="0" y="9906"/>
                    <a:pt x="0" y="15875"/>
                  </a:cubicBezTo>
                  <a:cubicBezTo>
                    <a:pt x="20828" y="15875"/>
                    <a:pt x="39624" y="15875"/>
                    <a:pt x="60452" y="158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0" name="Group 292">
            <a:extLst>
              <a:ext uri="{FF2B5EF4-FFF2-40B4-BE49-F238E27FC236}">
                <a16:creationId xmlns:a16="http://schemas.microsoft.com/office/drawing/2014/main" id="{BBAFCB42-649B-5FE3-9FF1-B2B9F7A02EF7}"/>
              </a:ext>
            </a:extLst>
          </p:cNvPr>
          <p:cNvGrpSpPr/>
          <p:nvPr/>
        </p:nvGrpSpPr>
        <p:grpSpPr>
          <a:xfrm>
            <a:off x="17600220" y="9380880"/>
            <a:ext cx="43740" cy="13500"/>
            <a:chOff x="0" y="0"/>
            <a:chExt cx="58320" cy="18000"/>
          </a:xfrm>
        </p:grpSpPr>
        <p:sp>
          <p:nvSpPr>
            <p:cNvPr id="151" name="Freeform 293">
              <a:extLst>
                <a:ext uri="{FF2B5EF4-FFF2-40B4-BE49-F238E27FC236}">
                  <a16:creationId xmlns:a16="http://schemas.microsoft.com/office/drawing/2014/main" id="{E9EBF8E4-641F-705D-AD2A-5FE658A104F0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0"/>
                  </a:moveTo>
                  <a:cubicBezTo>
                    <a:pt x="0" y="5969"/>
                    <a:pt x="0" y="11938"/>
                    <a:pt x="0" y="18034"/>
                  </a:cubicBez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2" name="Group 294">
            <a:extLst>
              <a:ext uri="{FF2B5EF4-FFF2-40B4-BE49-F238E27FC236}">
                <a16:creationId xmlns:a16="http://schemas.microsoft.com/office/drawing/2014/main" id="{58DD6457-C480-B4B9-EA48-FFAED0821F4A}"/>
              </a:ext>
            </a:extLst>
          </p:cNvPr>
          <p:cNvGrpSpPr/>
          <p:nvPr/>
        </p:nvGrpSpPr>
        <p:grpSpPr>
          <a:xfrm>
            <a:off x="17842140" y="9910620"/>
            <a:ext cx="15120" cy="49680"/>
            <a:chOff x="0" y="0"/>
            <a:chExt cx="20160" cy="66240"/>
          </a:xfrm>
        </p:grpSpPr>
        <p:sp>
          <p:nvSpPr>
            <p:cNvPr id="153" name="Freeform 295">
              <a:extLst>
                <a:ext uri="{FF2B5EF4-FFF2-40B4-BE49-F238E27FC236}">
                  <a16:creationId xmlns:a16="http://schemas.microsoft.com/office/drawing/2014/main" id="{90DA445F-62C7-CB0E-7878-968A0DD08E38}"/>
                </a:ext>
              </a:extLst>
            </p:cNvPr>
            <p:cNvSpPr/>
            <p:nvPr/>
          </p:nvSpPr>
          <p:spPr>
            <a:xfrm>
              <a:off x="0" y="0"/>
              <a:ext cx="20193" cy="66294"/>
            </a:xfrm>
            <a:custGeom>
              <a:avLst/>
              <a:gdLst/>
              <a:ahLst/>
              <a:cxnLst/>
              <a:rect l="l" t="t" r="r" b="b"/>
              <a:pathLst>
                <a:path w="20193" h="66294">
                  <a:moveTo>
                    <a:pt x="20193" y="0"/>
                  </a:moveTo>
                  <a:cubicBezTo>
                    <a:pt x="14097" y="0"/>
                    <a:pt x="8001" y="0"/>
                    <a:pt x="0" y="2032"/>
                  </a:cubicBezTo>
                  <a:cubicBezTo>
                    <a:pt x="0" y="18034"/>
                    <a:pt x="0" y="36068"/>
                    <a:pt x="2032" y="52197"/>
                  </a:cubicBezTo>
                  <a:cubicBezTo>
                    <a:pt x="2032" y="66294"/>
                    <a:pt x="12065" y="60198"/>
                    <a:pt x="20193" y="60198"/>
                  </a:cubicBezTo>
                  <a:cubicBezTo>
                    <a:pt x="20193" y="40132"/>
                    <a:pt x="20193" y="22098"/>
                    <a:pt x="2019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4" name="Group 296">
            <a:extLst>
              <a:ext uri="{FF2B5EF4-FFF2-40B4-BE49-F238E27FC236}">
                <a16:creationId xmlns:a16="http://schemas.microsoft.com/office/drawing/2014/main" id="{95CBC7C6-AEBF-62FA-06E0-646F0590BF7C}"/>
              </a:ext>
            </a:extLst>
          </p:cNvPr>
          <p:cNvGrpSpPr/>
          <p:nvPr/>
        </p:nvGrpSpPr>
        <p:grpSpPr>
          <a:xfrm>
            <a:off x="17090460" y="9912780"/>
            <a:ext cx="13500" cy="42660"/>
            <a:chOff x="0" y="0"/>
            <a:chExt cx="18000" cy="56880"/>
          </a:xfrm>
        </p:grpSpPr>
        <p:sp>
          <p:nvSpPr>
            <p:cNvPr id="155" name="Freeform 297">
              <a:extLst>
                <a:ext uri="{FF2B5EF4-FFF2-40B4-BE49-F238E27FC236}">
                  <a16:creationId xmlns:a16="http://schemas.microsoft.com/office/drawing/2014/main" id="{8A80DA5B-91B5-3547-FFD3-3156580EFF45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8608"/>
                    <a:pt x="0" y="58928"/>
                  </a:cubicBez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6" name="Group 298">
            <a:extLst>
              <a:ext uri="{FF2B5EF4-FFF2-40B4-BE49-F238E27FC236}">
                <a16:creationId xmlns:a16="http://schemas.microsoft.com/office/drawing/2014/main" id="{3F6F567E-8689-4621-B076-EC8EBF6E1D45}"/>
              </a:ext>
            </a:extLst>
          </p:cNvPr>
          <p:cNvGrpSpPr/>
          <p:nvPr/>
        </p:nvGrpSpPr>
        <p:grpSpPr>
          <a:xfrm>
            <a:off x="17347500" y="9380880"/>
            <a:ext cx="43740" cy="13500"/>
            <a:chOff x="0" y="0"/>
            <a:chExt cx="58320" cy="18000"/>
          </a:xfrm>
        </p:grpSpPr>
        <p:sp>
          <p:nvSpPr>
            <p:cNvPr id="157" name="Freeform 299">
              <a:extLst>
                <a:ext uri="{FF2B5EF4-FFF2-40B4-BE49-F238E27FC236}">
                  <a16:creationId xmlns:a16="http://schemas.microsoft.com/office/drawing/2014/main" id="{5B6E603B-EA26-2809-3576-F0944393C6E9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18034"/>
                  </a:move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ubicBezTo>
                    <a:pt x="0" y="5969"/>
                    <a:pt x="0" y="11938"/>
                    <a:pt x="0" y="180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8" name="Group 300">
            <a:extLst>
              <a:ext uri="{FF2B5EF4-FFF2-40B4-BE49-F238E27FC236}">
                <a16:creationId xmlns:a16="http://schemas.microsoft.com/office/drawing/2014/main" id="{E769A756-F96E-CF69-F89C-150EEE13122F}"/>
              </a:ext>
            </a:extLst>
          </p:cNvPr>
          <p:cNvGrpSpPr/>
          <p:nvPr/>
        </p:nvGrpSpPr>
        <p:grpSpPr>
          <a:xfrm>
            <a:off x="17452260" y="9380880"/>
            <a:ext cx="48060" cy="15120"/>
            <a:chOff x="0" y="0"/>
            <a:chExt cx="64080" cy="20160"/>
          </a:xfrm>
        </p:grpSpPr>
        <p:sp>
          <p:nvSpPr>
            <p:cNvPr id="159" name="Freeform 301">
              <a:extLst>
                <a:ext uri="{FF2B5EF4-FFF2-40B4-BE49-F238E27FC236}">
                  <a16:creationId xmlns:a16="http://schemas.microsoft.com/office/drawing/2014/main" id="{B1D87038-1513-C909-1AB8-C209EF7F6D2A}"/>
                </a:ext>
              </a:extLst>
            </p:cNvPr>
            <p:cNvSpPr/>
            <p:nvPr/>
          </p:nvSpPr>
          <p:spPr>
            <a:xfrm>
              <a:off x="0" y="0"/>
              <a:ext cx="64135" cy="20193"/>
            </a:xfrm>
            <a:custGeom>
              <a:avLst/>
              <a:gdLst/>
              <a:ahLst/>
              <a:cxnLst/>
              <a:rect l="l" t="t" r="r" b="b"/>
              <a:pathLst>
                <a:path w="64135" h="20193">
                  <a:moveTo>
                    <a:pt x="60071" y="0"/>
                  </a:moveTo>
                  <a:cubicBezTo>
                    <a:pt x="40005" y="0"/>
                    <a:pt x="21971" y="0"/>
                    <a:pt x="4064" y="0"/>
                  </a:cubicBezTo>
                  <a:cubicBezTo>
                    <a:pt x="0" y="12065"/>
                    <a:pt x="2032" y="20193"/>
                    <a:pt x="16002" y="18161"/>
                  </a:cubicBezTo>
                  <a:cubicBezTo>
                    <a:pt x="26035" y="18161"/>
                    <a:pt x="36068" y="18161"/>
                    <a:pt x="46101" y="18161"/>
                  </a:cubicBezTo>
                  <a:cubicBezTo>
                    <a:pt x="60071" y="20193"/>
                    <a:pt x="64135" y="14097"/>
                    <a:pt x="6007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0" name="Group 302">
            <a:extLst>
              <a:ext uri="{FF2B5EF4-FFF2-40B4-BE49-F238E27FC236}">
                <a16:creationId xmlns:a16="http://schemas.microsoft.com/office/drawing/2014/main" id="{5B92A623-B74F-FBFD-7D2C-BA545684A0AF}"/>
              </a:ext>
            </a:extLst>
          </p:cNvPr>
          <p:cNvGrpSpPr/>
          <p:nvPr/>
        </p:nvGrpSpPr>
        <p:grpSpPr>
          <a:xfrm>
            <a:off x="17708220" y="9509400"/>
            <a:ext cx="45900" cy="15120"/>
            <a:chOff x="0" y="0"/>
            <a:chExt cx="61200" cy="20160"/>
          </a:xfrm>
        </p:grpSpPr>
        <p:sp>
          <p:nvSpPr>
            <p:cNvPr id="161" name="Freeform 303">
              <a:extLst>
                <a:ext uri="{FF2B5EF4-FFF2-40B4-BE49-F238E27FC236}">
                  <a16:creationId xmlns:a16="http://schemas.microsoft.com/office/drawing/2014/main" id="{BD5F3662-E425-C03C-9E20-A7C6A73BFE8C}"/>
                </a:ext>
              </a:extLst>
            </p:cNvPr>
            <p:cNvSpPr/>
            <p:nvPr/>
          </p:nvSpPr>
          <p:spPr>
            <a:xfrm>
              <a:off x="0" y="0"/>
              <a:ext cx="61214" cy="20193"/>
            </a:xfrm>
            <a:custGeom>
              <a:avLst/>
              <a:gdLst/>
              <a:ahLst/>
              <a:cxnLst/>
              <a:rect l="l" t="t" r="r" b="b"/>
              <a:pathLst>
                <a:path w="61214" h="20193">
                  <a:moveTo>
                    <a:pt x="0" y="20193"/>
                  </a:moveTo>
                  <a:cubicBezTo>
                    <a:pt x="17780" y="20193"/>
                    <a:pt x="37465" y="20193"/>
                    <a:pt x="55245" y="20193"/>
                  </a:cubicBezTo>
                  <a:cubicBezTo>
                    <a:pt x="61214" y="6096"/>
                    <a:pt x="57277" y="0"/>
                    <a:pt x="41402" y="0"/>
                  </a:cubicBezTo>
                  <a:cubicBezTo>
                    <a:pt x="29591" y="2032"/>
                    <a:pt x="15748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2" name="Group 304">
            <a:extLst>
              <a:ext uri="{FF2B5EF4-FFF2-40B4-BE49-F238E27FC236}">
                <a16:creationId xmlns:a16="http://schemas.microsoft.com/office/drawing/2014/main" id="{7A8A7692-1300-3292-CA94-9F9E5AFA9040}"/>
              </a:ext>
            </a:extLst>
          </p:cNvPr>
          <p:cNvGrpSpPr/>
          <p:nvPr/>
        </p:nvGrpSpPr>
        <p:grpSpPr>
          <a:xfrm>
            <a:off x="17347500" y="9509400"/>
            <a:ext cx="44820" cy="15120"/>
            <a:chOff x="0" y="0"/>
            <a:chExt cx="59760" cy="20160"/>
          </a:xfrm>
        </p:grpSpPr>
        <p:sp>
          <p:nvSpPr>
            <p:cNvPr id="163" name="Freeform 305">
              <a:extLst>
                <a:ext uri="{FF2B5EF4-FFF2-40B4-BE49-F238E27FC236}">
                  <a16:creationId xmlns:a16="http://schemas.microsoft.com/office/drawing/2014/main" id="{7377B09B-EBEF-5424-CAFB-881594A93B07}"/>
                </a:ext>
              </a:extLst>
            </p:cNvPr>
            <p:cNvSpPr/>
            <p:nvPr/>
          </p:nvSpPr>
          <p:spPr>
            <a:xfrm>
              <a:off x="0" y="0"/>
              <a:ext cx="59817" cy="20193"/>
            </a:xfrm>
            <a:custGeom>
              <a:avLst/>
              <a:gdLst/>
              <a:ahLst/>
              <a:cxnLst/>
              <a:rect l="l" t="t" r="r" b="b"/>
              <a:pathLst>
                <a:path w="59817" h="20193">
                  <a:moveTo>
                    <a:pt x="57785" y="20193"/>
                  </a:moveTo>
                  <a:cubicBezTo>
                    <a:pt x="59817" y="8001"/>
                    <a:pt x="57785" y="0"/>
                    <a:pt x="43815" y="0"/>
                  </a:cubicBezTo>
                  <a:cubicBezTo>
                    <a:pt x="29845" y="2032"/>
                    <a:pt x="13970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ubicBezTo>
                    <a:pt x="19939" y="20193"/>
                    <a:pt x="37846" y="20193"/>
                    <a:pt x="57785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4" name="Group 306">
            <a:extLst>
              <a:ext uri="{FF2B5EF4-FFF2-40B4-BE49-F238E27FC236}">
                <a16:creationId xmlns:a16="http://schemas.microsoft.com/office/drawing/2014/main" id="{9D45759C-B9B2-2861-C7E4-91998E4C537F}"/>
              </a:ext>
            </a:extLst>
          </p:cNvPr>
          <p:cNvGrpSpPr/>
          <p:nvPr/>
        </p:nvGrpSpPr>
        <p:grpSpPr>
          <a:xfrm>
            <a:off x="17453880" y="9509400"/>
            <a:ext cx="44820" cy="16200"/>
            <a:chOff x="0" y="0"/>
            <a:chExt cx="59760" cy="21600"/>
          </a:xfrm>
        </p:grpSpPr>
        <p:sp>
          <p:nvSpPr>
            <p:cNvPr id="165" name="Freeform 307">
              <a:extLst>
                <a:ext uri="{FF2B5EF4-FFF2-40B4-BE49-F238E27FC236}">
                  <a16:creationId xmlns:a16="http://schemas.microsoft.com/office/drawing/2014/main" id="{3DE315A0-9503-9C59-C5F7-57E5852D1B9C}"/>
                </a:ext>
              </a:extLst>
            </p:cNvPr>
            <p:cNvSpPr/>
            <p:nvPr/>
          </p:nvSpPr>
          <p:spPr>
            <a:xfrm>
              <a:off x="0" y="0"/>
              <a:ext cx="59817" cy="21590"/>
            </a:xfrm>
            <a:custGeom>
              <a:avLst/>
              <a:gdLst/>
              <a:ahLst/>
              <a:cxnLst/>
              <a:rect l="l" t="t" r="r" b="b"/>
              <a:pathLst>
                <a:path w="59817" h="21590">
                  <a:moveTo>
                    <a:pt x="59817" y="21590"/>
                  </a:moveTo>
                  <a:cubicBezTo>
                    <a:pt x="59817" y="13716"/>
                    <a:pt x="59817" y="9779"/>
                    <a:pt x="59817" y="1905"/>
                  </a:cubicBezTo>
                  <a:cubicBezTo>
                    <a:pt x="41783" y="1905"/>
                    <a:pt x="25908" y="0"/>
                    <a:pt x="9906" y="1905"/>
                  </a:cubicBezTo>
                  <a:cubicBezTo>
                    <a:pt x="5969" y="1905"/>
                    <a:pt x="2032" y="9779"/>
                    <a:pt x="0" y="13716"/>
                  </a:cubicBezTo>
                  <a:cubicBezTo>
                    <a:pt x="0" y="15621"/>
                    <a:pt x="8001" y="21590"/>
                    <a:pt x="9906" y="21590"/>
                  </a:cubicBezTo>
                  <a:cubicBezTo>
                    <a:pt x="25781" y="21590"/>
                    <a:pt x="41783" y="21590"/>
                    <a:pt x="59690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6" name="Group 308">
            <a:extLst>
              <a:ext uri="{FF2B5EF4-FFF2-40B4-BE49-F238E27FC236}">
                <a16:creationId xmlns:a16="http://schemas.microsoft.com/office/drawing/2014/main" id="{4B107512-0ED4-21FA-3417-8F89B9FF17FA}"/>
              </a:ext>
            </a:extLst>
          </p:cNvPr>
          <p:cNvGrpSpPr/>
          <p:nvPr/>
        </p:nvGrpSpPr>
        <p:grpSpPr>
          <a:xfrm>
            <a:off x="17598060" y="9509400"/>
            <a:ext cx="49680" cy="15120"/>
            <a:chOff x="0" y="0"/>
            <a:chExt cx="66240" cy="20160"/>
          </a:xfrm>
        </p:grpSpPr>
        <p:sp>
          <p:nvSpPr>
            <p:cNvPr id="167" name="Freeform 309">
              <a:extLst>
                <a:ext uri="{FF2B5EF4-FFF2-40B4-BE49-F238E27FC236}">
                  <a16:creationId xmlns:a16="http://schemas.microsoft.com/office/drawing/2014/main" id="{1E8199C8-1836-9874-36C6-43E7B18A67D1}"/>
                </a:ext>
              </a:extLst>
            </p:cNvPr>
            <p:cNvSpPr/>
            <p:nvPr/>
          </p:nvSpPr>
          <p:spPr>
            <a:xfrm>
              <a:off x="0" y="0"/>
              <a:ext cx="66294" cy="20193"/>
            </a:xfrm>
            <a:custGeom>
              <a:avLst/>
              <a:gdLst/>
              <a:ahLst/>
              <a:cxnLst/>
              <a:rect l="l" t="t" r="r" b="b"/>
              <a:pathLst>
                <a:path w="66294" h="20193">
                  <a:moveTo>
                    <a:pt x="62230" y="20193"/>
                  </a:moveTo>
                  <a:cubicBezTo>
                    <a:pt x="66294" y="6096"/>
                    <a:pt x="62230" y="0"/>
                    <a:pt x="48133" y="0"/>
                  </a:cubicBezTo>
                  <a:cubicBezTo>
                    <a:pt x="38100" y="2032"/>
                    <a:pt x="28067" y="2032"/>
                    <a:pt x="20066" y="0"/>
                  </a:cubicBezTo>
                  <a:cubicBezTo>
                    <a:pt x="5969" y="0"/>
                    <a:pt x="0" y="6096"/>
                    <a:pt x="5969" y="20193"/>
                  </a:cubicBezTo>
                  <a:cubicBezTo>
                    <a:pt x="24003" y="20193"/>
                    <a:pt x="42037" y="20193"/>
                    <a:pt x="6223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8" name="Group 310">
            <a:extLst>
              <a:ext uri="{FF2B5EF4-FFF2-40B4-BE49-F238E27FC236}">
                <a16:creationId xmlns:a16="http://schemas.microsoft.com/office/drawing/2014/main" id="{19A5FCB7-95BA-CA0F-1BD2-C7640347A302}"/>
              </a:ext>
            </a:extLst>
          </p:cNvPr>
          <p:cNvGrpSpPr/>
          <p:nvPr/>
        </p:nvGrpSpPr>
        <p:grpSpPr>
          <a:xfrm>
            <a:off x="15848460" y="8616780"/>
            <a:ext cx="27000" cy="7560"/>
            <a:chOff x="0" y="0"/>
            <a:chExt cx="36000" cy="10080"/>
          </a:xfrm>
        </p:grpSpPr>
        <p:sp>
          <p:nvSpPr>
            <p:cNvPr id="169" name="Freeform 311">
              <a:extLst>
                <a:ext uri="{FF2B5EF4-FFF2-40B4-BE49-F238E27FC236}">
                  <a16:creationId xmlns:a16="http://schemas.microsoft.com/office/drawing/2014/main" id="{3C9C9CC5-968A-8A1E-59E5-8D3CBCE02EB7}"/>
                </a:ext>
              </a:extLst>
            </p:cNvPr>
            <p:cNvSpPr/>
            <p:nvPr/>
          </p:nvSpPr>
          <p:spPr>
            <a:xfrm>
              <a:off x="0" y="0"/>
              <a:ext cx="35941" cy="10033"/>
            </a:xfrm>
            <a:custGeom>
              <a:avLst/>
              <a:gdLst/>
              <a:ahLst/>
              <a:cxnLst/>
              <a:rect l="l" t="t" r="r" b="b"/>
              <a:pathLst>
                <a:path w="35941" h="10033">
                  <a:moveTo>
                    <a:pt x="35941" y="0"/>
                  </a:moveTo>
                  <a:cubicBezTo>
                    <a:pt x="24003" y="0"/>
                    <a:pt x="13970" y="0"/>
                    <a:pt x="2032" y="0"/>
                  </a:cubicBezTo>
                  <a:cubicBezTo>
                    <a:pt x="2032" y="2032"/>
                    <a:pt x="0" y="2032"/>
                    <a:pt x="0" y="4064"/>
                  </a:cubicBezTo>
                  <a:cubicBezTo>
                    <a:pt x="5969" y="6096"/>
                    <a:pt x="10033" y="10033"/>
                    <a:pt x="16002" y="10033"/>
                  </a:cubicBezTo>
                  <a:cubicBezTo>
                    <a:pt x="32004" y="10033"/>
                    <a:pt x="32004" y="10033"/>
                    <a:pt x="3594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0" name="Group 312">
            <a:extLst>
              <a:ext uri="{FF2B5EF4-FFF2-40B4-BE49-F238E27FC236}">
                <a16:creationId xmlns:a16="http://schemas.microsoft.com/office/drawing/2014/main" id="{2D62A34C-56DD-0ACE-490E-15F80A5F6F8F}"/>
              </a:ext>
            </a:extLst>
          </p:cNvPr>
          <p:cNvGrpSpPr/>
          <p:nvPr/>
        </p:nvGrpSpPr>
        <p:grpSpPr>
          <a:xfrm>
            <a:off x="14160960" y="9696240"/>
            <a:ext cx="395820" cy="266760"/>
            <a:chOff x="0" y="0"/>
            <a:chExt cx="527760" cy="355680"/>
          </a:xfrm>
        </p:grpSpPr>
        <p:sp>
          <p:nvSpPr>
            <p:cNvPr id="171" name="Freeform 313">
              <a:extLst>
                <a:ext uri="{FF2B5EF4-FFF2-40B4-BE49-F238E27FC236}">
                  <a16:creationId xmlns:a16="http://schemas.microsoft.com/office/drawing/2014/main" id="{746F1DDA-DCBB-4BA9-C788-AFA9122154D7}"/>
                </a:ext>
              </a:extLst>
            </p:cNvPr>
            <p:cNvSpPr/>
            <p:nvPr/>
          </p:nvSpPr>
          <p:spPr>
            <a:xfrm>
              <a:off x="0" y="0"/>
              <a:ext cx="527812" cy="355600"/>
            </a:xfrm>
            <a:custGeom>
              <a:avLst/>
              <a:gdLst/>
              <a:ahLst/>
              <a:cxnLst/>
              <a:rect l="l" t="t" r="r" b="b"/>
              <a:pathLst>
                <a:path w="527812" h="355600">
                  <a:moveTo>
                    <a:pt x="527812" y="85979"/>
                  </a:moveTo>
                  <a:cubicBezTo>
                    <a:pt x="523875" y="82042"/>
                    <a:pt x="521843" y="77978"/>
                    <a:pt x="517906" y="74041"/>
                  </a:cubicBezTo>
                  <a:cubicBezTo>
                    <a:pt x="467995" y="35941"/>
                    <a:pt x="412242" y="13970"/>
                    <a:pt x="348488" y="8001"/>
                  </a:cubicBezTo>
                  <a:cubicBezTo>
                    <a:pt x="268859" y="0"/>
                    <a:pt x="197104" y="19939"/>
                    <a:pt x="131445" y="63881"/>
                  </a:cubicBezTo>
                  <a:cubicBezTo>
                    <a:pt x="129413" y="65913"/>
                    <a:pt x="127508" y="65913"/>
                    <a:pt x="125476" y="67818"/>
                  </a:cubicBezTo>
                  <a:cubicBezTo>
                    <a:pt x="105537" y="83820"/>
                    <a:pt x="105537" y="83820"/>
                    <a:pt x="123444" y="101727"/>
                  </a:cubicBezTo>
                  <a:cubicBezTo>
                    <a:pt x="163322" y="139700"/>
                    <a:pt x="201168" y="179705"/>
                    <a:pt x="240919" y="217678"/>
                  </a:cubicBezTo>
                  <a:cubicBezTo>
                    <a:pt x="226949" y="229616"/>
                    <a:pt x="215011" y="241681"/>
                    <a:pt x="203073" y="253619"/>
                  </a:cubicBezTo>
                  <a:cubicBezTo>
                    <a:pt x="173228" y="223647"/>
                    <a:pt x="141351" y="191643"/>
                    <a:pt x="109474" y="159766"/>
                  </a:cubicBezTo>
                  <a:cubicBezTo>
                    <a:pt x="99568" y="149733"/>
                    <a:pt x="89535" y="139827"/>
                    <a:pt x="79629" y="129794"/>
                  </a:cubicBezTo>
                  <a:cubicBezTo>
                    <a:pt x="71628" y="121793"/>
                    <a:pt x="67691" y="121793"/>
                    <a:pt x="61722" y="129794"/>
                  </a:cubicBezTo>
                  <a:cubicBezTo>
                    <a:pt x="31877" y="169799"/>
                    <a:pt x="9906" y="211836"/>
                    <a:pt x="0" y="259715"/>
                  </a:cubicBezTo>
                  <a:cubicBezTo>
                    <a:pt x="0" y="261747"/>
                    <a:pt x="0" y="263652"/>
                    <a:pt x="2032" y="265684"/>
                  </a:cubicBezTo>
                  <a:cubicBezTo>
                    <a:pt x="16002" y="215773"/>
                    <a:pt x="35941" y="169799"/>
                    <a:pt x="69723" y="127762"/>
                  </a:cubicBezTo>
                  <a:cubicBezTo>
                    <a:pt x="89662" y="145796"/>
                    <a:pt x="107569" y="163703"/>
                    <a:pt x="125476" y="181737"/>
                  </a:cubicBezTo>
                  <a:cubicBezTo>
                    <a:pt x="145415" y="201676"/>
                    <a:pt x="167259" y="223647"/>
                    <a:pt x="189230" y="243713"/>
                  </a:cubicBezTo>
                  <a:cubicBezTo>
                    <a:pt x="197231" y="253746"/>
                    <a:pt x="203200" y="261747"/>
                    <a:pt x="195199" y="275717"/>
                  </a:cubicBezTo>
                  <a:cubicBezTo>
                    <a:pt x="181229" y="299720"/>
                    <a:pt x="181229" y="327660"/>
                    <a:pt x="185293" y="355600"/>
                  </a:cubicBezTo>
                  <a:cubicBezTo>
                    <a:pt x="181356" y="281686"/>
                    <a:pt x="213233" y="229743"/>
                    <a:pt x="284861" y="203708"/>
                  </a:cubicBezTo>
                  <a:cubicBezTo>
                    <a:pt x="284861" y="203708"/>
                    <a:pt x="282829" y="201676"/>
                    <a:pt x="282829" y="199771"/>
                  </a:cubicBezTo>
                  <a:cubicBezTo>
                    <a:pt x="270891" y="205740"/>
                    <a:pt x="258953" y="209804"/>
                    <a:pt x="247015" y="213741"/>
                  </a:cubicBezTo>
                  <a:cubicBezTo>
                    <a:pt x="205232" y="171831"/>
                    <a:pt x="161417" y="127762"/>
                    <a:pt x="119507" y="85852"/>
                  </a:cubicBezTo>
                  <a:cubicBezTo>
                    <a:pt x="183261" y="37846"/>
                    <a:pt x="462026" y="37846"/>
                    <a:pt x="521843" y="87884"/>
                  </a:cubicBezTo>
                  <a:cubicBezTo>
                    <a:pt x="523875" y="87884"/>
                    <a:pt x="525780" y="85852"/>
                    <a:pt x="527812" y="858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2" name="Group 314">
            <a:extLst>
              <a:ext uri="{FF2B5EF4-FFF2-40B4-BE49-F238E27FC236}">
                <a16:creationId xmlns:a16="http://schemas.microsoft.com/office/drawing/2014/main" id="{27A19DBC-95D1-CEE2-9668-7D46CAF14B29}"/>
              </a:ext>
            </a:extLst>
          </p:cNvPr>
          <p:cNvGrpSpPr/>
          <p:nvPr/>
        </p:nvGrpSpPr>
        <p:grpSpPr>
          <a:xfrm>
            <a:off x="14239800" y="9967320"/>
            <a:ext cx="316980" cy="247860"/>
            <a:chOff x="0" y="0"/>
            <a:chExt cx="422640" cy="330480"/>
          </a:xfrm>
        </p:grpSpPr>
        <p:sp>
          <p:nvSpPr>
            <p:cNvPr id="173" name="Freeform 315">
              <a:extLst>
                <a:ext uri="{FF2B5EF4-FFF2-40B4-BE49-F238E27FC236}">
                  <a16:creationId xmlns:a16="http://schemas.microsoft.com/office/drawing/2014/main" id="{152C63D4-CE01-2DA1-634D-AAEEE1E24222}"/>
                </a:ext>
              </a:extLst>
            </p:cNvPr>
            <p:cNvSpPr/>
            <p:nvPr/>
          </p:nvSpPr>
          <p:spPr>
            <a:xfrm>
              <a:off x="-2032" y="0"/>
              <a:ext cx="424688" cy="330581"/>
            </a:xfrm>
            <a:custGeom>
              <a:avLst/>
              <a:gdLst/>
              <a:ahLst/>
              <a:cxnLst/>
              <a:rect l="l" t="t" r="r" b="b"/>
              <a:pathLst>
                <a:path w="424688" h="330581">
                  <a:moveTo>
                    <a:pt x="322580" y="42037"/>
                  </a:moveTo>
                  <a:cubicBezTo>
                    <a:pt x="302514" y="72136"/>
                    <a:pt x="274447" y="90170"/>
                    <a:pt x="238506" y="98171"/>
                  </a:cubicBezTo>
                  <a:cubicBezTo>
                    <a:pt x="240538" y="100203"/>
                    <a:pt x="240538" y="102235"/>
                    <a:pt x="240538" y="104140"/>
                  </a:cubicBezTo>
                  <a:cubicBezTo>
                    <a:pt x="252603" y="100076"/>
                    <a:pt x="264541" y="94107"/>
                    <a:pt x="276606" y="92075"/>
                  </a:cubicBezTo>
                  <a:cubicBezTo>
                    <a:pt x="282575" y="90043"/>
                    <a:pt x="290576" y="90043"/>
                    <a:pt x="294640" y="94107"/>
                  </a:cubicBezTo>
                  <a:cubicBezTo>
                    <a:pt x="332740" y="132207"/>
                    <a:pt x="372745" y="170180"/>
                    <a:pt x="410845" y="210312"/>
                  </a:cubicBezTo>
                  <a:cubicBezTo>
                    <a:pt x="412877" y="212344"/>
                    <a:pt x="414909" y="214376"/>
                    <a:pt x="416814" y="218313"/>
                  </a:cubicBezTo>
                  <a:cubicBezTo>
                    <a:pt x="280670" y="266446"/>
                    <a:pt x="146431" y="266446"/>
                    <a:pt x="10160" y="218313"/>
                  </a:cubicBezTo>
                  <a:cubicBezTo>
                    <a:pt x="56261" y="174244"/>
                    <a:pt x="98298" y="132207"/>
                    <a:pt x="142367" y="88138"/>
                  </a:cubicBezTo>
                  <a:cubicBezTo>
                    <a:pt x="156337" y="94107"/>
                    <a:pt x="170434" y="98171"/>
                    <a:pt x="186436" y="104140"/>
                  </a:cubicBezTo>
                  <a:cubicBezTo>
                    <a:pt x="186436" y="102108"/>
                    <a:pt x="186436" y="100076"/>
                    <a:pt x="188468" y="100076"/>
                  </a:cubicBezTo>
                  <a:cubicBezTo>
                    <a:pt x="134239" y="86106"/>
                    <a:pt x="100203" y="52070"/>
                    <a:pt x="86106" y="0"/>
                  </a:cubicBezTo>
                  <a:cubicBezTo>
                    <a:pt x="84074" y="0"/>
                    <a:pt x="82042" y="2032"/>
                    <a:pt x="80137" y="2032"/>
                  </a:cubicBezTo>
                  <a:cubicBezTo>
                    <a:pt x="86106" y="18034"/>
                    <a:pt x="90170" y="34036"/>
                    <a:pt x="96139" y="48133"/>
                  </a:cubicBezTo>
                  <a:cubicBezTo>
                    <a:pt x="108204" y="58166"/>
                    <a:pt x="122174" y="70104"/>
                    <a:pt x="134239" y="82169"/>
                  </a:cubicBezTo>
                  <a:cubicBezTo>
                    <a:pt x="90170" y="128270"/>
                    <a:pt x="46101" y="172339"/>
                    <a:pt x="0" y="216408"/>
                  </a:cubicBezTo>
                  <a:cubicBezTo>
                    <a:pt x="108204" y="316611"/>
                    <a:pt x="298450" y="330581"/>
                    <a:pt x="424688" y="218440"/>
                  </a:cubicBezTo>
                  <a:cubicBezTo>
                    <a:pt x="380619" y="174371"/>
                    <a:pt x="336550" y="128270"/>
                    <a:pt x="292481" y="84201"/>
                  </a:cubicBezTo>
                  <a:cubicBezTo>
                    <a:pt x="302514" y="70231"/>
                    <a:pt x="324485" y="64135"/>
                    <a:pt x="322580" y="421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4" name="Group 316">
            <a:extLst>
              <a:ext uri="{FF2B5EF4-FFF2-40B4-BE49-F238E27FC236}">
                <a16:creationId xmlns:a16="http://schemas.microsoft.com/office/drawing/2014/main" id="{4B223CD9-E850-CC2D-1727-246080617F0C}"/>
              </a:ext>
            </a:extLst>
          </p:cNvPr>
          <p:cNvGrpSpPr/>
          <p:nvPr/>
        </p:nvGrpSpPr>
        <p:grpSpPr>
          <a:xfrm>
            <a:off x="14380200" y="9788040"/>
            <a:ext cx="260280" cy="316440"/>
            <a:chOff x="0" y="0"/>
            <a:chExt cx="347040" cy="421920"/>
          </a:xfrm>
        </p:grpSpPr>
        <p:sp>
          <p:nvSpPr>
            <p:cNvPr id="175" name="Freeform 317">
              <a:extLst>
                <a:ext uri="{FF2B5EF4-FFF2-40B4-BE49-F238E27FC236}">
                  <a16:creationId xmlns:a16="http://schemas.microsoft.com/office/drawing/2014/main" id="{35F7DD1F-A203-BF33-AF90-721BCD8451E9}"/>
                </a:ext>
              </a:extLst>
            </p:cNvPr>
            <p:cNvSpPr/>
            <p:nvPr/>
          </p:nvSpPr>
          <p:spPr>
            <a:xfrm>
              <a:off x="0" y="-127"/>
              <a:ext cx="346964" cy="422021"/>
            </a:xfrm>
            <a:custGeom>
              <a:avLst/>
              <a:gdLst/>
              <a:ahLst/>
              <a:cxnLst/>
              <a:rect l="l" t="t" r="r" b="b"/>
              <a:pathLst>
                <a:path w="346964" h="422021">
                  <a:moveTo>
                    <a:pt x="135636" y="282067"/>
                  </a:moveTo>
                  <a:cubicBezTo>
                    <a:pt x="181483" y="328041"/>
                    <a:pt x="227330" y="374015"/>
                    <a:pt x="275209" y="422021"/>
                  </a:cubicBezTo>
                  <a:cubicBezTo>
                    <a:pt x="311150" y="379984"/>
                    <a:pt x="335026" y="331978"/>
                    <a:pt x="343027" y="278003"/>
                  </a:cubicBezTo>
                  <a:cubicBezTo>
                    <a:pt x="329057" y="328041"/>
                    <a:pt x="309118" y="374015"/>
                    <a:pt x="275209" y="414020"/>
                  </a:cubicBezTo>
                  <a:cubicBezTo>
                    <a:pt x="231267" y="370078"/>
                    <a:pt x="189484" y="326009"/>
                    <a:pt x="143510" y="280035"/>
                  </a:cubicBezTo>
                  <a:cubicBezTo>
                    <a:pt x="157480" y="260096"/>
                    <a:pt x="163449" y="232029"/>
                    <a:pt x="159512" y="204089"/>
                  </a:cubicBezTo>
                  <a:cubicBezTo>
                    <a:pt x="157480" y="186055"/>
                    <a:pt x="151511" y="168148"/>
                    <a:pt x="147574" y="148082"/>
                  </a:cubicBezTo>
                  <a:cubicBezTo>
                    <a:pt x="147574" y="144145"/>
                    <a:pt x="145542" y="136144"/>
                    <a:pt x="147574" y="132080"/>
                  </a:cubicBezTo>
                  <a:cubicBezTo>
                    <a:pt x="189484" y="90043"/>
                    <a:pt x="231394" y="48133"/>
                    <a:pt x="273177" y="6096"/>
                  </a:cubicBezTo>
                  <a:cubicBezTo>
                    <a:pt x="307086" y="46101"/>
                    <a:pt x="327025" y="92075"/>
                    <a:pt x="340995" y="144018"/>
                  </a:cubicBezTo>
                  <a:cubicBezTo>
                    <a:pt x="346964" y="114046"/>
                    <a:pt x="303149" y="24003"/>
                    <a:pt x="275209" y="0"/>
                  </a:cubicBezTo>
                  <a:cubicBezTo>
                    <a:pt x="229362" y="45974"/>
                    <a:pt x="185420" y="90043"/>
                    <a:pt x="141605" y="133985"/>
                  </a:cubicBezTo>
                  <a:cubicBezTo>
                    <a:pt x="127635" y="117983"/>
                    <a:pt x="117729" y="98044"/>
                    <a:pt x="101727" y="91948"/>
                  </a:cubicBezTo>
                  <a:cubicBezTo>
                    <a:pt x="69850" y="80137"/>
                    <a:pt x="35941" y="66167"/>
                    <a:pt x="0" y="80137"/>
                  </a:cubicBezTo>
                  <a:cubicBezTo>
                    <a:pt x="63881" y="72136"/>
                    <a:pt x="111633" y="96139"/>
                    <a:pt x="143637" y="152146"/>
                  </a:cubicBezTo>
                  <a:cubicBezTo>
                    <a:pt x="167513" y="196088"/>
                    <a:pt x="161544" y="240157"/>
                    <a:pt x="135636" y="282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6" name="Group 318">
            <a:extLst>
              <a:ext uri="{FF2B5EF4-FFF2-40B4-BE49-F238E27FC236}">
                <a16:creationId xmlns:a16="http://schemas.microsoft.com/office/drawing/2014/main" id="{2422DC22-BA7A-399C-2CAB-581ABA9F13E1}"/>
              </a:ext>
            </a:extLst>
          </p:cNvPr>
          <p:cNvGrpSpPr/>
          <p:nvPr/>
        </p:nvGrpSpPr>
        <p:grpSpPr>
          <a:xfrm>
            <a:off x="14339700" y="9885780"/>
            <a:ext cx="117720" cy="115560"/>
            <a:chOff x="0" y="0"/>
            <a:chExt cx="156960" cy="154080"/>
          </a:xfrm>
        </p:grpSpPr>
        <p:sp>
          <p:nvSpPr>
            <p:cNvPr id="177" name="Freeform 319">
              <a:extLst>
                <a:ext uri="{FF2B5EF4-FFF2-40B4-BE49-F238E27FC236}">
                  <a16:creationId xmlns:a16="http://schemas.microsoft.com/office/drawing/2014/main" id="{C917463D-BA92-7822-8AF6-1283D7420700}"/>
                </a:ext>
              </a:extLst>
            </p:cNvPr>
            <p:cNvSpPr/>
            <p:nvPr/>
          </p:nvSpPr>
          <p:spPr>
            <a:xfrm>
              <a:off x="0" y="0"/>
              <a:ext cx="156972" cy="154051"/>
            </a:xfrm>
            <a:custGeom>
              <a:avLst/>
              <a:gdLst/>
              <a:ahLst/>
              <a:cxnLst/>
              <a:rect l="l" t="t" r="r" b="b"/>
              <a:pathLst>
                <a:path w="156972" h="154051">
                  <a:moveTo>
                    <a:pt x="43688" y="10033"/>
                  </a:moveTo>
                  <a:cubicBezTo>
                    <a:pt x="37719" y="18034"/>
                    <a:pt x="33782" y="26035"/>
                    <a:pt x="27813" y="34036"/>
                  </a:cubicBezTo>
                  <a:cubicBezTo>
                    <a:pt x="0" y="66040"/>
                    <a:pt x="3937" y="96012"/>
                    <a:pt x="27813" y="128016"/>
                  </a:cubicBezTo>
                  <a:cubicBezTo>
                    <a:pt x="37719" y="140081"/>
                    <a:pt x="43688" y="152019"/>
                    <a:pt x="63627" y="148082"/>
                  </a:cubicBezTo>
                  <a:cubicBezTo>
                    <a:pt x="69596" y="146050"/>
                    <a:pt x="77597" y="146050"/>
                    <a:pt x="85471" y="148082"/>
                  </a:cubicBezTo>
                  <a:cubicBezTo>
                    <a:pt x="113284" y="154051"/>
                    <a:pt x="127254" y="140081"/>
                    <a:pt x="141097" y="116078"/>
                  </a:cubicBezTo>
                  <a:cubicBezTo>
                    <a:pt x="156972" y="90043"/>
                    <a:pt x="156972" y="72009"/>
                    <a:pt x="141097" y="44069"/>
                  </a:cubicBezTo>
                  <a:cubicBezTo>
                    <a:pt x="125222" y="20066"/>
                    <a:pt x="111252" y="5969"/>
                    <a:pt x="81407" y="12065"/>
                  </a:cubicBezTo>
                  <a:cubicBezTo>
                    <a:pt x="75438" y="14097"/>
                    <a:pt x="67437" y="12065"/>
                    <a:pt x="53594" y="12065"/>
                  </a:cubicBezTo>
                  <a:cubicBezTo>
                    <a:pt x="59563" y="14097"/>
                    <a:pt x="61595" y="14097"/>
                    <a:pt x="61595" y="14097"/>
                  </a:cubicBezTo>
                  <a:cubicBezTo>
                    <a:pt x="115189" y="0"/>
                    <a:pt x="133096" y="37973"/>
                    <a:pt x="148971" y="76073"/>
                  </a:cubicBezTo>
                  <a:cubicBezTo>
                    <a:pt x="151003" y="78105"/>
                    <a:pt x="151003" y="84074"/>
                    <a:pt x="148971" y="86106"/>
                  </a:cubicBezTo>
                  <a:cubicBezTo>
                    <a:pt x="139065" y="104140"/>
                    <a:pt x="129159" y="120142"/>
                    <a:pt x="119126" y="138176"/>
                  </a:cubicBezTo>
                  <a:cubicBezTo>
                    <a:pt x="117094" y="140208"/>
                    <a:pt x="115189" y="144145"/>
                    <a:pt x="111125" y="144145"/>
                  </a:cubicBezTo>
                  <a:cubicBezTo>
                    <a:pt x="91313" y="144145"/>
                    <a:pt x="71374" y="144145"/>
                    <a:pt x="49530" y="144145"/>
                  </a:cubicBezTo>
                  <a:cubicBezTo>
                    <a:pt x="37719" y="122047"/>
                    <a:pt x="23876" y="98044"/>
                    <a:pt x="9906" y="76073"/>
                  </a:cubicBezTo>
                  <a:cubicBezTo>
                    <a:pt x="21844" y="56007"/>
                    <a:pt x="33782" y="36068"/>
                    <a:pt x="45720" y="18034"/>
                  </a:cubicBezTo>
                  <a:cubicBezTo>
                    <a:pt x="45720" y="16002"/>
                    <a:pt x="47752" y="13970"/>
                    <a:pt x="47752" y="13970"/>
                  </a:cubicBezTo>
                  <a:cubicBezTo>
                    <a:pt x="45720" y="12065"/>
                    <a:pt x="43688" y="12065"/>
                    <a:pt x="43688" y="1003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8" name="Group 320">
            <a:extLst>
              <a:ext uri="{FF2B5EF4-FFF2-40B4-BE49-F238E27FC236}">
                <a16:creationId xmlns:a16="http://schemas.microsoft.com/office/drawing/2014/main" id="{F8F6F772-719C-6E7D-4CE3-AA54EB8401F1}"/>
              </a:ext>
            </a:extLst>
          </p:cNvPr>
          <p:cNvGrpSpPr/>
          <p:nvPr/>
        </p:nvGrpSpPr>
        <p:grpSpPr>
          <a:xfrm>
            <a:off x="14370480" y="10089360"/>
            <a:ext cx="61020" cy="55620"/>
            <a:chOff x="0" y="0"/>
            <a:chExt cx="81360" cy="74160"/>
          </a:xfrm>
        </p:grpSpPr>
        <p:sp>
          <p:nvSpPr>
            <p:cNvPr id="179" name="Freeform 321">
              <a:extLst>
                <a:ext uri="{FF2B5EF4-FFF2-40B4-BE49-F238E27FC236}">
                  <a16:creationId xmlns:a16="http://schemas.microsoft.com/office/drawing/2014/main" id="{DEAB1A55-7A4F-38A1-ED12-BD3E9117BA40}"/>
                </a:ext>
              </a:extLst>
            </p:cNvPr>
            <p:cNvSpPr/>
            <p:nvPr/>
          </p:nvSpPr>
          <p:spPr>
            <a:xfrm>
              <a:off x="0" y="0"/>
              <a:ext cx="81280" cy="74168"/>
            </a:xfrm>
            <a:custGeom>
              <a:avLst/>
              <a:gdLst/>
              <a:ahLst/>
              <a:cxnLst/>
              <a:rect l="l" t="t" r="r" b="b"/>
              <a:pathLst>
                <a:path w="81280" h="74168">
                  <a:moveTo>
                    <a:pt x="35687" y="74168"/>
                  </a:moveTo>
                  <a:cubicBezTo>
                    <a:pt x="47625" y="72136"/>
                    <a:pt x="57531" y="74168"/>
                    <a:pt x="61468" y="68199"/>
                  </a:cubicBezTo>
                  <a:cubicBezTo>
                    <a:pt x="69469" y="60071"/>
                    <a:pt x="75438" y="48133"/>
                    <a:pt x="77343" y="38100"/>
                  </a:cubicBezTo>
                  <a:cubicBezTo>
                    <a:pt x="81280" y="28067"/>
                    <a:pt x="59436" y="0"/>
                    <a:pt x="51562" y="0"/>
                  </a:cubicBezTo>
                  <a:cubicBezTo>
                    <a:pt x="39624" y="2032"/>
                    <a:pt x="25781" y="0"/>
                    <a:pt x="15875" y="5969"/>
                  </a:cubicBezTo>
                  <a:cubicBezTo>
                    <a:pt x="8001" y="12065"/>
                    <a:pt x="0" y="26035"/>
                    <a:pt x="0" y="38100"/>
                  </a:cubicBezTo>
                  <a:cubicBezTo>
                    <a:pt x="0" y="46101"/>
                    <a:pt x="8001" y="58166"/>
                    <a:pt x="13843" y="64135"/>
                  </a:cubicBezTo>
                  <a:cubicBezTo>
                    <a:pt x="19685" y="70104"/>
                    <a:pt x="29718" y="72136"/>
                    <a:pt x="35687" y="74168"/>
                  </a:cubicBezTo>
                  <a:close/>
                  <a:moveTo>
                    <a:pt x="37719" y="5969"/>
                  </a:moveTo>
                  <a:cubicBezTo>
                    <a:pt x="53594" y="5969"/>
                    <a:pt x="71501" y="22098"/>
                    <a:pt x="71501" y="38100"/>
                  </a:cubicBezTo>
                  <a:cubicBezTo>
                    <a:pt x="71501" y="52070"/>
                    <a:pt x="53594" y="68199"/>
                    <a:pt x="37719" y="68199"/>
                  </a:cubicBezTo>
                  <a:cubicBezTo>
                    <a:pt x="23876" y="68199"/>
                    <a:pt x="5969" y="50165"/>
                    <a:pt x="5969" y="36068"/>
                  </a:cubicBezTo>
                  <a:cubicBezTo>
                    <a:pt x="5969" y="21971"/>
                    <a:pt x="23876" y="5969"/>
                    <a:pt x="37719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0" name="Group 322">
            <a:extLst>
              <a:ext uri="{FF2B5EF4-FFF2-40B4-BE49-F238E27FC236}">
                <a16:creationId xmlns:a16="http://schemas.microsoft.com/office/drawing/2014/main" id="{ED7B754F-9876-8265-9EEF-ECC9BBF85CE3}"/>
              </a:ext>
            </a:extLst>
          </p:cNvPr>
          <p:cNvGrpSpPr/>
          <p:nvPr/>
        </p:nvGrpSpPr>
        <p:grpSpPr>
          <a:xfrm>
            <a:off x="14369400" y="9747540"/>
            <a:ext cx="61560" cy="52380"/>
            <a:chOff x="0" y="0"/>
            <a:chExt cx="82080" cy="69840"/>
          </a:xfrm>
        </p:grpSpPr>
        <p:sp>
          <p:nvSpPr>
            <p:cNvPr id="181" name="Freeform 323">
              <a:extLst>
                <a:ext uri="{FF2B5EF4-FFF2-40B4-BE49-F238E27FC236}">
                  <a16:creationId xmlns:a16="http://schemas.microsoft.com/office/drawing/2014/main" id="{729B0844-C28D-0224-66C1-A1B81F55B1B4}"/>
                </a:ext>
              </a:extLst>
            </p:cNvPr>
            <p:cNvSpPr/>
            <p:nvPr/>
          </p:nvSpPr>
          <p:spPr>
            <a:xfrm>
              <a:off x="0" y="0"/>
              <a:ext cx="82042" cy="69850"/>
            </a:xfrm>
            <a:custGeom>
              <a:avLst/>
              <a:gdLst/>
              <a:ahLst/>
              <a:cxnLst/>
              <a:rect l="l" t="t" r="r" b="b"/>
              <a:pathLst>
                <a:path w="82042" h="69850">
                  <a:moveTo>
                    <a:pt x="42037" y="69850"/>
                  </a:moveTo>
                  <a:cubicBezTo>
                    <a:pt x="60071" y="69850"/>
                    <a:pt x="82042" y="49911"/>
                    <a:pt x="82042" y="35941"/>
                  </a:cubicBezTo>
                  <a:cubicBezTo>
                    <a:pt x="80137" y="17907"/>
                    <a:pt x="60071" y="0"/>
                    <a:pt x="42037" y="0"/>
                  </a:cubicBezTo>
                  <a:cubicBezTo>
                    <a:pt x="24003" y="0"/>
                    <a:pt x="0" y="19939"/>
                    <a:pt x="0" y="35941"/>
                  </a:cubicBezTo>
                  <a:cubicBezTo>
                    <a:pt x="2032" y="51943"/>
                    <a:pt x="21971" y="69850"/>
                    <a:pt x="42037" y="69850"/>
                  </a:cubicBezTo>
                  <a:close/>
                  <a:moveTo>
                    <a:pt x="42037" y="67818"/>
                  </a:moveTo>
                  <a:cubicBezTo>
                    <a:pt x="28067" y="67818"/>
                    <a:pt x="8001" y="49911"/>
                    <a:pt x="8001" y="35941"/>
                  </a:cubicBezTo>
                  <a:cubicBezTo>
                    <a:pt x="8001" y="24003"/>
                    <a:pt x="26035" y="3937"/>
                    <a:pt x="40005" y="3937"/>
                  </a:cubicBezTo>
                  <a:cubicBezTo>
                    <a:pt x="56007" y="3937"/>
                    <a:pt x="74041" y="21844"/>
                    <a:pt x="74041" y="35814"/>
                  </a:cubicBezTo>
                  <a:cubicBezTo>
                    <a:pt x="74041" y="47752"/>
                    <a:pt x="53975" y="67691"/>
                    <a:pt x="42037" y="6769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2" name="Group 324">
            <a:extLst>
              <a:ext uri="{FF2B5EF4-FFF2-40B4-BE49-F238E27FC236}">
                <a16:creationId xmlns:a16="http://schemas.microsoft.com/office/drawing/2014/main" id="{4DE314EC-5882-B420-30DD-7DC1414D09D4}"/>
              </a:ext>
            </a:extLst>
          </p:cNvPr>
          <p:cNvGrpSpPr/>
          <p:nvPr/>
        </p:nvGrpSpPr>
        <p:grpSpPr>
          <a:xfrm>
            <a:off x="14165280" y="10008360"/>
            <a:ext cx="52380" cy="98280"/>
            <a:chOff x="0" y="0"/>
            <a:chExt cx="69840" cy="131040"/>
          </a:xfrm>
        </p:grpSpPr>
        <p:sp>
          <p:nvSpPr>
            <p:cNvPr id="183" name="Freeform 325">
              <a:extLst>
                <a:ext uri="{FF2B5EF4-FFF2-40B4-BE49-F238E27FC236}">
                  <a16:creationId xmlns:a16="http://schemas.microsoft.com/office/drawing/2014/main" id="{11730695-9C1D-368D-6F2E-F54698960198}"/>
                </a:ext>
              </a:extLst>
            </p:cNvPr>
            <p:cNvSpPr/>
            <p:nvPr/>
          </p:nvSpPr>
          <p:spPr>
            <a:xfrm>
              <a:off x="0" y="0"/>
              <a:ext cx="69850" cy="131064"/>
            </a:xfrm>
            <a:custGeom>
              <a:avLst/>
              <a:gdLst/>
              <a:ahLst/>
              <a:cxnLst/>
              <a:rect l="l" t="t" r="r" b="b"/>
              <a:pathLst>
                <a:path w="69850" h="131064">
                  <a:moveTo>
                    <a:pt x="0" y="0"/>
                  </a:moveTo>
                  <a:cubicBezTo>
                    <a:pt x="8001" y="49657"/>
                    <a:pt x="33909" y="91313"/>
                    <a:pt x="67818" y="131064"/>
                  </a:cubicBezTo>
                  <a:cubicBezTo>
                    <a:pt x="69850" y="125095"/>
                    <a:pt x="69850" y="123063"/>
                    <a:pt x="69850" y="121158"/>
                  </a:cubicBezTo>
                  <a:cubicBezTo>
                    <a:pt x="31877" y="87376"/>
                    <a:pt x="17907" y="43688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4" name="Group 326">
            <a:extLst>
              <a:ext uri="{FF2B5EF4-FFF2-40B4-BE49-F238E27FC236}">
                <a16:creationId xmlns:a16="http://schemas.microsoft.com/office/drawing/2014/main" id="{828B1692-17AB-9739-CCA9-C45B85A4EDAE}"/>
              </a:ext>
            </a:extLst>
          </p:cNvPr>
          <p:cNvGrpSpPr/>
          <p:nvPr/>
        </p:nvGrpSpPr>
        <p:grpSpPr>
          <a:xfrm>
            <a:off x="14373720" y="9918180"/>
            <a:ext cx="53460" cy="52380"/>
            <a:chOff x="0" y="0"/>
            <a:chExt cx="71280" cy="69840"/>
          </a:xfrm>
        </p:grpSpPr>
        <p:sp>
          <p:nvSpPr>
            <p:cNvPr id="185" name="Freeform 327">
              <a:extLst>
                <a:ext uri="{FF2B5EF4-FFF2-40B4-BE49-F238E27FC236}">
                  <a16:creationId xmlns:a16="http://schemas.microsoft.com/office/drawing/2014/main" id="{322F7133-093C-9B51-8D9E-5EA6CAB15337}"/>
                </a:ext>
              </a:extLst>
            </p:cNvPr>
            <p:cNvSpPr/>
            <p:nvPr/>
          </p:nvSpPr>
          <p:spPr>
            <a:xfrm>
              <a:off x="0" y="0"/>
              <a:ext cx="71247" cy="69850"/>
            </a:xfrm>
            <a:custGeom>
              <a:avLst/>
              <a:gdLst/>
              <a:ahLst/>
              <a:cxnLst/>
              <a:rect l="l" t="t" r="r" b="b"/>
              <a:pathLst>
                <a:path w="71247" h="69850">
                  <a:moveTo>
                    <a:pt x="37592" y="69850"/>
                  </a:moveTo>
                  <a:cubicBezTo>
                    <a:pt x="59309" y="69850"/>
                    <a:pt x="71247" y="55880"/>
                    <a:pt x="71247" y="33909"/>
                  </a:cubicBezTo>
                  <a:cubicBezTo>
                    <a:pt x="71247" y="13970"/>
                    <a:pt x="53467" y="0"/>
                    <a:pt x="33655" y="0"/>
                  </a:cubicBezTo>
                  <a:cubicBezTo>
                    <a:pt x="13843" y="0"/>
                    <a:pt x="0" y="13970"/>
                    <a:pt x="0" y="35941"/>
                  </a:cubicBezTo>
                  <a:cubicBezTo>
                    <a:pt x="9906" y="17907"/>
                    <a:pt x="17780" y="0"/>
                    <a:pt x="41529" y="5969"/>
                  </a:cubicBezTo>
                  <a:cubicBezTo>
                    <a:pt x="55372" y="9906"/>
                    <a:pt x="65278" y="19939"/>
                    <a:pt x="65278" y="33909"/>
                  </a:cubicBezTo>
                  <a:cubicBezTo>
                    <a:pt x="67310" y="53848"/>
                    <a:pt x="55372" y="63881"/>
                    <a:pt x="37592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6" name="Group 328">
            <a:extLst>
              <a:ext uri="{FF2B5EF4-FFF2-40B4-BE49-F238E27FC236}">
                <a16:creationId xmlns:a16="http://schemas.microsoft.com/office/drawing/2014/main" id="{71632860-7172-AB2E-B648-C09DBEA30E3F}"/>
              </a:ext>
            </a:extLst>
          </p:cNvPr>
          <p:cNvGrpSpPr/>
          <p:nvPr/>
        </p:nvGrpSpPr>
        <p:grpSpPr>
          <a:xfrm>
            <a:off x="14669100" y="9835560"/>
            <a:ext cx="43740" cy="89100"/>
            <a:chOff x="0" y="0"/>
            <a:chExt cx="58320" cy="118800"/>
          </a:xfrm>
        </p:grpSpPr>
        <p:sp>
          <p:nvSpPr>
            <p:cNvPr id="187" name="Freeform 329">
              <a:extLst>
                <a:ext uri="{FF2B5EF4-FFF2-40B4-BE49-F238E27FC236}">
                  <a16:creationId xmlns:a16="http://schemas.microsoft.com/office/drawing/2014/main" id="{FEFAF731-F8A4-0299-F9FD-39E37E33C2CA}"/>
                </a:ext>
              </a:extLst>
            </p:cNvPr>
            <p:cNvSpPr/>
            <p:nvPr/>
          </p:nvSpPr>
          <p:spPr>
            <a:xfrm>
              <a:off x="-2032" y="0"/>
              <a:ext cx="60325" cy="118745"/>
            </a:xfrm>
            <a:custGeom>
              <a:avLst/>
              <a:gdLst/>
              <a:ahLst/>
              <a:cxnLst/>
              <a:rect l="l" t="t" r="r" b="b"/>
              <a:pathLst>
                <a:path w="60325" h="118745">
                  <a:moveTo>
                    <a:pt x="60325" y="118745"/>
                  </a:moveTo>
                  <a:cubicBezTo>
                    <a:pt x="56134" y="76454"/>
                    <a:pt x="37465" y="40259"/>
                    <a:pt x="10414" y="8001"/>
                  </a:cubicBezTo>
                  <a:cubicBezTo>
                    <a:pt x="8255" y="4064"/>
                    <a:pt x="4064" y="2032"/>
                    <a:pt x="0" y="0"/>
                  </a:cubicBezTo>
                  <a:cubicBezTo>
                    <a:pt x="0" y="2032"/>
                    <a:pt x="0" y="4064"/>
                    <a:pt x="2032" y="6096"/>
                  </a:cubicBezTo>
                  <a:cubicBezTo>
                    <a:pt x="29083" y="36195"/>
                    <a:pt x="45720" y="70485"/>
                    <a:pt x="56134" y="110744"/>
                  </a:cubicBezTo>
                  <a:cubicBezTo>
                    <a:pt x="56134" y="112776"/>
                    <a:pt x="58166" y="114808"/>
                    <a:pt x="60325" y="11874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8" name="Group 330">
            <a:extLst>
              <a:ext uri="{FF2B5EF4-FFF2-40B4-BE49-F238E27FC236}">
                <a16:creationId xmlns:a16="http://schemas.microsoft.com/office/drawing/2014/main" id="{2B376054-1B7D-637C-1E3E-DC859B4FB80B}"/>
              </a:ext>
            </a:extLst>
          </p:cNvPr>
          <p:cNvGrpSpPr/>
          <p:nvPr/>
        </p:nvGrpSpPr>
        <p:grpSpPr>
          <a:xfrm>
            <a:off x="14156640" y="9918180"/>
            <a:ext cx="2700" cy="55620"/>
            <a:chOff x="0" y="0"/>
            <a:chExt cx="3600" cy="74160"/>
          </a:xfrm>
        </p:grpSpPr>
        <p:sp>
          <p:nvSpPr>
            <p:cNvPr id="189" name="Freeform 331">
              <a:extLst>
                <a:ext uri="{FF2B5EF4-FFF2-40B4-BE49-F238E27FC236}">
                  <a16:creationId xmlns:a16="http://schemas.microsoft.com/office/drawing/2014/main" id="{3CF28BD2-10CD-7341-40D0-FA3B5BA6B072}"/>
                </a:ext>
              </a:extLst>
            </p:cNvPr>
            <p:cNvSpPr/>
            <p:nvPr/>
          </p:nvSpPr>
          <p:spPr>
            <a:xfrm>
              <a:off x="0" y="0"/>
              <a:ext cx="3556" cy="74168"/>
            </a:xfrm>
            <a:custGeom>
              <a:avLst/>
              <a:gdLst/>
              <a:ahLst/>
              <a:cxnLst/>
              <a:rect l="l" t="t" r="r" b="b"/>
              <a:pathLst>
                <a:path w="3556" h="74168">
                  <a:moveTo>
                    <a:pt x="0" y="0"/>
                  </a:moveTo>
                  <a:cubicBezTo>
                    <a:pt x="0" y="26035"/>
                    <a:pt x="0" y="50165"/>
                    <a:pt x="0" y="74168"/>
                  </a:cubicBezTo>
                  <a:cubicBezTo>
                    <a:pt x="1778" y="74168"/>
                    <a:pt x="1778" y="74168"/>
                    <a:pt x="3556" y="74168"/>
                  </a:cubicBezTo>
                  <a:cubicBezTo>
                    <a:pt x="3556" y="50165"/>
                    <a:pt x="3556" y="24003"/>
                    <a:pt x="3556" y="0"/>
                  </a:cubicBezTo>
                  <a:cubicBezTo>
                    <a:pt x="1778" y="0"/>
                    <a:pt x="177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0" name="Group 332">
            <a:extLst>
              <a:ext uri="{FF2B5EF4-FFF2-40B4-BE49-F238E27FC236}">
                <a16:creationId xmlns:a16="http://schemas.microsoft.com/office/drawing/2014/main" id="{269FBE4E-EC12-25A9-AD6E-D49A22C33496}"/>
              </a:ext>
            </a:extLst>
          </p:cNvPr>
          <p:cNvGrpSpPr/>
          <p:nvPr/>
        </p:nvGrpSpPr>
        <p:grpSpPr>
          <a:xfrm>
            <a:off x="17358300" y="9256680"/>
            <a:ext cx="28620" cy="28620"/>
            <a:chOff x="0" y="0"/>
            <a:chExt cx="38160" cy="38160"/>
          </a:xfrm>
        </p:grpSpPr>
        <p:sp>
          <p:nvSpPr>
            <p:cNvPr id="191" name="Freeform 333">
              <a:extLst>
                <a:ext uri="{FF2B5EF4-FFF2-40B4-BE49-F238E27FC236}">
                  <a16:creationId xmlns:a16="http://schemas.microsoft.com/office/drawing/2014/main" id="{E08AA135-01BA-0FF7-06C6-14ABE9C7DEDD}"/>
                </a:ext>
              </a:extLst>
            </p:cNvPr>
            <p:cNvSpPr/>
            <p:nvPr/>
          </p:nvSpPr>
          <p:spPr>
            <a:xfrm>
              <a:off x="0" y="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0066" y="0"/>
                  </a:moveTo>
                  <a:cubicBezTo>
                    <a:pt x="8001" y="0"/>
                    <a:pt x="0" y="5969"/>
                    <a:pt x="0" y="18034"/>
                  </a:cubicBezTo>
                  <a:cubicBezTo>
                    <a:pt x="0" y="30099"/>
                    <a:pt x="5969" y="38100"/>
                    <a:pt x="18034" y="38100"/>
                  </a:cubicBezTo>
                  <a:cubicBezTo>
                    <a:pt x="30099" y="38100"/>
                    <a:pt x="36195" y="32131"/>
                    <a:pt x="38100" y="20066"/>
                  </a:cubicBezTo>
                  <a:cubicBezTo>
                    <a:pt x="38100" y="8001"/>
                    <a:pt x="30099" y="2032"/>
                    <a:pt x="20066" y="0"/>
                  </a:cubicBezTo>
                  <a:close/>
                  <a:moveTo>
                    <a:pt x="18034" y="38100"/>
                  </a:moveTo>
                  <a:cubicBezTo>
                    <a:pt x="12065" y="30099"/>
                    <a:pt x="4064" y="24130"/>
                    <a:pt x="5969" y="18034"/>
                  </a:cubicBezTo>
                  <a:cubicBezTo>
                    <a:pt x="5969" y="13970"/>
                    <a:pt x="13970" y="5969"/>
                    <a:pt x="20066" y="5969"/>
                  </a:cubicBezTo>
                  <a:cubicBezTo>
                    <a:pt x="24130" y="5969"/>
                    <a:pt x="32131" y="16002"/>
                    <a:pt x="32131" y="20066"/>
                  </a:cubicBezTo>
                  <a:cubicBezTo>
                    <a:pt x="32131" y="24130"/>
                    <a:pt x="24130" y="30099"/>
                    <a:pt x="18034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2" name="Group 334">
            <a:extLst>
              <a:ext uri="{FF2B5EF4-FFF2-40B4-BE49-F238E27FC236}">
                <a16:creationId xmlns:a16="http://schemas.microsoft.com/office/drawing/2014/main" id="{7568455C-6271-9786-8230-E2BC99E6B751}"/>
              </a:ext>
            </a:extLst>
          </p:cNvPr>
          <p:cNvGrpSpPr/>
          <p:nvPr/>
        </p:nvGrpSpPr>
        <p:grpSpPr>
          <a:xfrm>
            <a:off x="17710920" y="9256680"/>
            <a:ext cx="29700" cy="28620"/>
            <a:chOff x="0" y="0"/>
            <a:chExt cx="39600" cy="38160"/>
          </a:xfrm>
        </p:grpSpPr>
        <p:sp>
          <p:nvSpPr>
            <p:cNvPr id="193" name="Freeform 335">
              <a:extLst>
                <a:ext uri="{FF2B5EF4-FFF2-40B4-BE49-F238E27FC236}">
                  <a16:creationId xmlns:a16="http://schemas.microsoft.com/office/drawing/2014/main" id="{431BA302-5D4A-796B-494F-C6722D5823E3}"/>
                </a:ext>
              </a:extLst>
            </p:cNvPr>
            <p:cNvSpPr/>
            <p:nvPr/>
          </p:nvSpPr>
          <p:spPr>
            <a:xfrm>
              <a:off x="0" y="0"/>
              <a:ext cx="39624" cy="38100"/>
            </a:xfrm>
            <a:custGeom>
              <a:avLst/>
              <a:gdLst/>
              <a:ahLst/>
              <a:cxnLst/>
              <a:rect l="l" t="t" r="r" b="b"/>
              <a:pathLst>
                <a:path w="39624" h="38100">
                  <a:moveTo>
                    <a:pt x="13843" y="38100"/>
                  </a:moveTo>
                  <a:cubicBezTo>
                    <a:pt x="31623" y="38100"/>
                    <a:pt x="37592" y="32131"/>
                    <a:pt x="39624" y="20066"/>
                  </a:cubicBezTo>
                  <a:cubicBezTo>
                    <a:pt x="39624" y="8001"/>
                    <a:pt x="31623" y="0"/>
                    <a:pt x="19812" y="0"/>
                  </a:cubicBezTo>
                  <a:cubicBezTo>
                    <a:pt x="9906" y="0"/>
                    <a:pt x="0" y="8001"/>
                    <a:pt x="2032" y="18034"/>
                  </a:cubicBezTo>
                  <a:cubicBezTo>
                    <a:pt x="2032" y="26035"/>
                    <a:pt x="9906" y="34163"/>
                    <a:pt x="13970" y="38100"/>
                  </a:cubicBezTo>
                  <a:close/>
                  <a:moveTo>
                    <a:pt x="19939" y="0"/>
                  </a:moveTo>
                  <a:cubicBezTo>
                    <a:pt x="25908" y="10033"/>
                    <a:pt x="33782" y="14097"/>
                    <a:pt x="33782" y="20066"/>
                  </a:cubicBezTo>
                  <a:cubicBezTo>
                    <a:pt x="31750" y="24130"/>
                    <a:pt x="25908" y="32131"/>
                    <a:pt x="19939" y="32131"/>
                  </a:cubicBezTo>
                  <a:cubicBezTo>
                    <a:pt x="16002" y="32131"/>
                    <a:pt x="8001" y="24130"/>
                    <a:pt x="8001" y="20066"/>
                  </a:cubicBezTo>
                  <a:cubicBezTo>
                    <a:pt x="8001" y="14097"/>
                    <a:pt x="13970" y="10033"/>
                    <a:pt x="1993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4" name="Group 336">
            <a:extLst>
              <a:ext uri="{FF2B5EF4-FFF2-40B4-BE49-F238E27FC236}">
                <a16:creationId xmlns:a16="http://schemas.microsoft.com/office/drawing/2014/main" id="{8429562E-C5FA-3C4F-C64E-325A94095E45}"/>
              </a:ext>
            </a:extLst>
          </p:cNvPr>
          <p:cNvGrpSpPr/>
          <p:nvPr/>
        </p:nvGrpSpPr>
        <p:grpSpPr>
          <a:xfrm>
            <a:off x="14374800" y="10093680"/>
            <a:ext cx="49140" cy="46440"/>
            <a:chOff x="0" y="0"/>
            <a:chExt cx="65520" cy="61920"/>
          </a:xfrm>
        </p:grpSpPr>
        <p:sp>
          <p:nvSpPr>
            <p:cNvPr id="195" name="Freeform 337">
              <a:extLst>
                <a:ext uri="{FF2B5EF4-FFF2-40B4-BE49-F238E27FC236}">
                  <a16:creationId xmlns:a16="http://schemas.microsoft.com/office/drawing/2014/main" id="{E0E0CD01-3135-25AC-BB52-837C93940D0F}"/>
                </a:ext>
              </a:extLst>
            </p:cNvPr>
            <p:cNvSpPr/>
            <p:nvPr/>
          </p:nvSpPr>
          <p:spPr>
            <a:xfrm>
              <a:off x="0" y="0"/>
              <a:ext cx="65532" cy="61976"/>
            </a:xfrm>
            <a:custGeom>
              <a:avLst/>
              <a:gdLst/>
              <a:ahLst/>
              <a:cxnLst/>
              <a:rect l="l" t="t" r="r" b="b"/>
              <a:pathLst>
                <a:path w="65532" h="61976">
                  <a:moveTo>
                    <a:pt x="31750" y="0"/>
                  </a:moveTo>
                  <a:cubicBezTo>
                    <a:pt x="17907" y="0"/>
                    <a:pt x="0" y="16002"/>
                    <a:pt x="0" y="29972"/>
                  </a:cubicBezTo>
                  <a:cubicBezTo>
                    <a:pt x="0" y="43942"/>
                    <a:pt x="17907" y="61976"/>
                    <a:pt x="31750" y="61976"/>
                  </a:cubicBezTo>
                  <a:cubicBezTo>
                    <a:pt x="47625" y="61976"/>
                    <a:pt x="65532" y="45974"/>
                    <a:pt x="65532" y="32004"/>
                  </a:cubicBezTo>
                  <a:cubicBezTo>
                    <a:pt x="65532" y="16002"/>
                    <a:pt x="47625" y="0"/>
                    <a:pt x="31750" y="0"/>
                  </a:cubicBezTo>
                  <a:close/>
                  <a:moveTo>
                    <a:pt x="13843" y="25908"/>
                  </a:moveTo>
                  <a:cubicBezTo>
                    <a:pt x="17780" y="21971"/>
                    <a:pt x="23749" y="13970"/>
                    <a:pt x="31750" y="11938"/>
                  </a:cubicBezTo>
                  <a:cubicBezTo>
                    <a:pt x="43688" y="9906"/>
                    <a:pt x="51562" y="17907"/>
                    <a:pt x="51562" y="31877"/>
                  </a:cubicBezTo>
                  <a:cubicBezTo>
                    <a:pt x="51562" y="43815"/>
                    <a:pt x="45593" y="49911"/>
                    <a:pt x="33655" y="49911"/>
                  </a:cubicBezTo>
                  <a:cubicBezTo>
                    <a:pt x="19812" y="49911"/>
                    <a:pt x="13843" y="43942"/>
                    <a:pt x="13843" y="259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6" name="Group 338">
            <a:extLst>
              <a:ext uri="{FF2B5EF4-FFF2-40B4-BE49-F238E27FC236}">
                <a16:creationId xmlns:a16="http://schemas.microsoft.com/office/drawing/2014/main" id="{1A5E2A41-C971-EBA6-DE15-9E76AD43D1AD}"/>
              </a:ext>
            </a:extLst>
          </p:cNvPr>
          <p:cNvGrpSpPr/>
          <p:nvPr/>
        </p:nvGrpSpPr>
        <p:grpSpPr>
          <a:xfrm>
            <a:off x="14374800" y="9750780"/>
            <a:ext cx="49140" cy="48060"/>
            <a:chOff x="0" y="0"/>
            <a:chExt cx="65520" cy="64080"/>
          </a:xfrm>
        </p:grpSpPr>
        <p:sp>
          <p:nvSpPr>
            <p:cNvPr id="197" name="Freeform 339">
              <a:extLst>
                <a:ext uri="{FF2B5EF4-FFF2-40B4-BE49-F238E27FC236}">
                  <a16:creationId xmlns:a16="http://schemas.microsoft.com/office/drawing/2014/main" id="{A855520F-A883-9967-266C-E54711144070}"/>
                </a:ext>
              </a:extLst>
            </p:cNvPr>
            <p:cNvSpPr/>
            <p:nvPr/>
          </p:nvSpPr>
          <p:spPr>
            <a:xfrm>
              <a:off x="0" y="0"/>
              <a:ext cx="65532" cy="64135"/>
            </a:xfrm>
            <a:custGeom>
              <a:avLst/>
              <a:gdLst/>
              <a:ahLst/>
              <a:cxnLst/>
              <a:rect l="l" t="t" r="r" b="b"/>
              <a:pathLst>
                <a:path w="65532" h="64135">
                  <a:moveTo>
                    <a:pt x="33782" y="64135"/>
                  </a:moveTo>
                  <a:cubicBezTo>
                    <a:pt x="45720" y="64135"/>
                    <a:pt x="65532" y="44069"/>
                    <a:pt x="65532" y="32131"/>
                  </a:cubicBezTo>
                  <a:cubicBezTo>
                    <a:pt x="65532" y="18034"/>
                    <a:pt x="47625" y="0"/>
                    <a:pt x="31750" y="0"/>
                  </a:cubicBezTo>
                  <a:cubicBezTo>
                    <a:pt x="17907" y="0"/>
                    <a:pt x="0" y="20066"/>
                    <a:pt x="0" y="32004"/>
                  </a:cubicBezTo>
                  <a:cubicBezTo>
                    <a:pt x="0" y="45974"/>
                    <a:pt x="19812" y="64008"/>
                    <a:pt x="33782" y="64008"/>
                  </a:cubicBezTo>
                  <a:close/>
                  <a:moveTo>
                    <a:pt x="27813" y="12065"/>
                  </a:moveTo>
                  <a:cubicBezTo>
                    <a:pt x="45720" y="12065"/>
                    <a:pt x="51689" y="20066"/>
                    <a:pt x="51689" y="32131"/>
                  </a:cubicBezTo>
                  <a:cubicBezTo>
                    <a:pt x="51689" y="44196"/>
                    <a:pt x="43688" y="50038"/>
                    <a:pt x="33782" y="50038"/>
                  </a:cubicBezTo>
                  <a:cubicBezTo>
                    <a:pt x="19939" y="50038"/>
                    <a:pt x="11938" y="44069"/>
                    <a:pt x="13970" y="29972"/>
                  </a:cubicBezTo>
                  <a:cubicBezTo>
                    <a:pt x="16002" y="21971"/>
                    <a:pt x="23876" y="16002"/>
                    <a:pt x="27813" y="119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8" name="Group 340">
            <a:extLst>
              <a:ext uri="{FF2B5EF4-FFF2-40B4-BE49-F238E27FC236}">
                <a16:creationId xmlns:a16="http://schemas.microsoft.com/office/drawing/2014/main" id="{DFB50254-A946-AF46-5CF4-1FC6EA3EA1DE}"/>
              </a:ext>
            </a:extLst>
          </p:cNvPr>
          <p:cNvGrpSpPr/>
          <p:nvPr/>
        </p:nvGrpSpPr>
        <p:grpSpPr>
          <a:xfrm>
            <a:off x="17361540" y="9261000"/>
            <a:ext cx="21600" cy="23760"/>
            <a:chOff x="0" y="0"/>
            <a:chExt cx="28800" cy="31680"/>
          </a:xfrm>
        </p:grpSpPr>
        <p:sp>
          <p:nvSpPr>
            <p:cNvPr id="199" name="Freeform 341">
              <a:extLst>
                <a:ext uri="{FF2B5EF4-FFF2-40B4-BE49-F238E27FC236}">
                  <a16:creationId xmlns:a16="http://schemas.microsoft.com/office/drawing/2014/main" id="{06C4AAA8-BC6C-68E1-43B6-EBD64CB88301}"/>
                </a:ext>
              </a:extLst>
            </p:cNvPr>
            <p:cNvSpPr/>
            <p:nvPr/>
          </p:nvSpPr>
          <p:spPr>
            <a:xfrm>
              <a:off x="0" y="0"/>
              <a:ext cx="28702" cy="31750"/>
            </a:xfrm>
            <a:custGeom>
              <a:avLst/>
              <a:gdLst/>
              <a:ahLst/>
              <a:cxnLst/>
              <a:rect l="l" t="t" r="r" b="b"/>
              <a:pathLst>
                <a:path w="28702" h="31750">
                  <a:moveTo>
                    <a:pt x="14351" y="31623"/>
                  </a:moveTo>
                  <a:cubicBezTo>
                    <a:pt x="20574" y="23749"/>
                    <a:pt x="28702" y="17780"/>
                    <a:pt x="28702" y="13843"/>
                  </a:cubicBezTo>
                  <a:cubicBezTo>
                    <a:pt x="28702" y="9906"/>
                    <a:pt x="20574" y="0"/>
                    <a:pt x="16510" y="0"/>
                  </a:cubicBezTo>
                  <a:cubicBezTo>
                    <a:pt x="10287" y="0"/>
                    <a:pt x="2032" y="7874"/>
                    <a:pt x="2032" y="11938"/>
                  </a:cubicBezTo>
                  <a:cubicBezTo>
                    <a:pt x="0" y="17907"/>
                    <a:pt x="8255" y="23876"/>
                    <a:pt x="14351" y="317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0" name="Group 342">
            <a:extLst>
              <a:ext uri="{FF2B5EF4-FFF2-40B4-BE49-F238E27FC236}">
                <a16:creationId xmlns:a16="http://schemas.microsoft.com/office/drawing/2014/main" id="{5EF55157-8FFA-3190-4478-7207630472B7}"/>
              </a:ext>
            </a:extLst>
          </p:cNvPr>
          <p:cNvGrpSpPr/>
          <p:nvPr/>
        </p:nvGrpSpPr>
        <p:grpSpPr>
          <a:xfrm>
            <a:off x="17717940" y="9256680"/>
            <a:ext cx="19440" cy="23760"/>
            <a:chOff x="0" y="0"/>
            <a:chExt cx="25920" cy="31680"/>
          </a:xfrm>
        </p:grpSpPr>
        <p:sp>
          <p:nvSpPr>
            <p:cNvPr id="201" name="Freeform 343">
              <a:extLst>
                <a:ext uri="{FF2B5EF4-FFF2-40B4-BE49-F238E27FC236}">
                  <a16:creationId xmlns:a16="http://schemas.microsoft.com/office/drawing/2014/main" id="{A8E6F98F-876F-0E7C-B231-F10DB85B4287}"/>
                </a:ext>
              </a:extLst>
            </p:cNvPr>
            <p:cNvSpPr/>
            <p:nvPr/>
          </p:nvSpPr>
          <p:spPr>
            <a:xfrm>
              <a:off x="0" y="0"/>
              <a:ext cx="25908" cy="31750"/>
            </a:xfrm>
            <a:custGeom>
              <a:avLst/>
              <a:gdLst/>
              <a:ahLst/>
              <a:cxnLst/>
              <a:rect l="l" t="t" r="r" b="b"/>
              <a:pathLst>
                <a:path w="25908" h="31750">
                  <a:moveTo>
                    <a:pt x="11938" y="0"/>
                  </a:moveTo>
                  <a:cubicBezTo>
                    <a:pt x="5969" y="9906"/>
                    <a:pt x="0" y="13843"/>
                    <a:pt x="0" y="19812"/>
                  </a:cubicBezTo>
                  <a:cubicBezTo>
                    <a:pt x="0" y="23749"/>
                    <a:pt x="8001" y="31750"/>
                    <a:pt x="11938" y="31750"/>
                  </a:cubicBezTo>
                  <a:cubicBezTo>
                    <a:pt x="17907" y="31750"/>
                    <a:pt x="23876" y="23876"/>
                    <a:pt x="25908" y="19812"/>
                  </a:cubicBezTo>
                  <a:cubicBezTo>
                    <a:pt x="25908" y="13843"/>
                    <a:pt x="17907" y="9906"/>
                    <a:pt x="1193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2" name="Group 344">
            <a:extLst>
              <a:ext uri="{FF2B5EF4-FFF2-40B4-BE49-F238E27FC236}">
                <a16:creationId xmlns:a16="http://schemas.microsoft.com/office/drawing/2014/main" id="{321494AA-9466-32F8-4F06-A69D035C97C3}"/>
              </a:ext>
            </a:extLst>
          </p:cNvPr>
          <p:cNvGrpSpPr/>
          <p:nvPr/>
        </p:nvGrpSpPr>
        <p:grpSpPr>
          <a:xfrm>
            <a:off x="14385600" y="10101240"/>
            <a:ext cx="28620" cy="29700"/>
            <a:chOff x="0" y="0"/>
            <a:chExt cx="38160" cy="39600"/>
          </a:xfrm>
        </p:grpSpPr>
        <p:sp>
          <p:nvSpPr>
            <p:cNvPr id="203" name="Freeform 345">
              <a:extLst>
                <a:ext uri="{FF2B5EF4-FFF2-40B4-BE49-F238E27FC236}">
                  <a16:creationId xmlns:a16="http://schemas.microsoft.com/office/drawing/2014/main" id="{CDEC0A96-993D-2A46-5B5C-2BFCB8661EA4}"/>
                </a:ext>
              </a:extLst>
            </p:cNvPr>
            <p:cNvSpPr/>
            <p:nvPr/>
          </p:nvSpPr>
          <p:spPr>
            <a:xfrm>
              <a:off x="0" y="0"/>
              <a:ext cx="38100" cy="39624"/>
            </a:xfrm>
            <a:custGeom>
              <a:avLst/>
              <a:gdLst/>
              <a:ahLst/>
              <a:cxnLst/>
              <a:rect l="l" t="t" r="r" b="b"/>
              <a:pathLst>
                <a:path w="38100" h="39624">
                  <a:moveTo>
                    <a:pt x="0" y="15875"/>
                  </a:moveTo>
                  <a:cubicBezTo>
                    <a:pt x="0" y="33655"/>
                    <a:pt x="5969" y="39624"/>
                    <a:pt x="20066" y="39624"/>
                  </a:cubicBezTo>
                  <a:cubicBezTo>
                    <a:pt x="32131" y="39624"/>
                    <a:pt x="38100" y="33655"/>
                    <a:pt x="38100" y="21844"/>
                  </a:cubicBezTo>
                  <a:cubicBezTo>
                    <a:pt x="38100" y="7874"/>
                    <a:pt x="30099" y="0"/>
                    <a:pt x="18034" y="2032"/>
                  </a:cubicBezTo>
                  <a:cubicBezTo>
                    <a:pt x="10033" y="3937"/>
                    <a:pt x="4064" y="11938"/>
                    <a:pt x="0" y="15875"/>
                  </a:cubicBezTo>
                  <a:close/>
                  <a:moveTo>
                    <a:pt x="20066" y="2032"/>
                  </a:moveTo>
                  <a:cubicBezTo>
                    <a:pt x="26035" y="9906"/>
                    <a:pt x="34163" y="15875"/>
                    <a:pt x="34163" y="19812"/>
                  </a:cubicBezTo>
                  <a:cubicBezTo>
                    <a:pt x="32131" y="25781"/>
                    <a:pt x="24130" y="31750"/>
                    <a:pt x="20066" y="35687"/>
                  </a:cubicBezTo>
                  <a:cubicBezTo>
                    <a:pt x="14097" y="31623"/>
                    <a:pt x="8001" y="25781"/>
                    <a:pt x="5969" y="19812"/>
                  </a:cubicBezTo>
                  <a:cubicBezTo>
                    <a:pt x="5969" y="15875"/>
                    <a:pt x="12065" y="9906"/>
                    <a:pt x="20066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4" name="Group 346">
            <a:extLst>
              <a:ext uri="{FF2B5EF4-FFF2-40B4-BE49-F238E27FC236}">
                <a16:creationId xmlns:a16="http://schemas.microsoft.com/office/drawing/2014/main" id="{59C310AB-214F-6F68-4469-5E7F05946B94}"/>
              </a:ext>
            </a:extLst>
          </p:cNvPr>
          <p:cNvGrpSpPr/>
          <p:nvPr/>
        </p:nvGrpSpPr>
        <p:grpSpPr>
          <a:xfrm>
            <a:off x="14384520" y="9759420"/>
            <a:ext cx="30240" cy="28620"/>
            <a:chOff x="0" y="0"/>
            <a:chExt cx="40320" cy="38160"/>
          </a:xfrm>
        </p:grpSpPr>
        <p:sp>
          <p:nvSpPr>
            <p:cNvPr id="205" name="Freeform 347">
              <a:extLst>
                <a:ext uri="{FF2B5EF4-FFF2-40B4-BE49-F238E27FC236}">
                  <a16:creationId xmlns:a16="http://schemas.microsoft.com/office/drawing/2014/main" id="{2767A4D4-43B8-28A5-3F4A-6170CBA755C5}"/>
                </a:ext>
              </a:extLst>
            </p:cNvPr>
            <p:cNvSpPr/>
            <p:nvPr/>
          </p:nvSpPr>
          <p:spPr>
            <a:xfrm>
              <a:off x="0" y="0"/>
              <a:ext cx="40386" cy="38100"/>
            </a:xfrm>
            <a:custGeom>
              <a:avLst/>
              <a:gdLst/>
              <a:ahLst/>
              <a:cxnLst/>
              <a:rect l="l" t="t" r="r" b="b"/>
              <a:pathLst>
                <a:path w="40386" h="38100">
                  <a:moveTo>
                    <a:pt x="16129" y="0"/>
                  </a:moveTo>
                  <a:cubicBezTo>
                    <a:pt x="12065" y="4064"/>
                    <a:pt x="4064" y="10033"/>
                    <a:pt x="2032" y="18034"/>
                  </a:cubicBezTo>
                  <a:cubicBezTo>
                    <a:pt x="0" y="32131"/>
                    <a:pt x="8001" y="38100"/>
                    <a:pt x="22225" y="38100"/>
                  </a:cubicBezTo>
                  <a:cubicBezTo>
                    <a:pt x="32258" y="38100"/>
                    <a:pt x="40386" y="32131"/>
                    <a:pt x="40386" y="20066"/>
                  </a:cubicBezTo>
                  <a:cubicBezTo>
                    <a:pt x="40386" y="8001"/>
                    <a:pt x="34290" y="0"/>
                    <a:pt x="16129" y="0"/>
                  </a:cubicBezTo>
                  <a:close/>
                  <a:moveTo>
                    <a:pt x="20193" y="38100"/>
                  </a:moveTo>
                  <a:cubicBezTo>
                    <a:pt x="14097" y="30099"/>
                    <a:pt x="8001" y="24130"/>
                    <a:pt x="8001" y="20066"/>
                  </a:cubicBezTo>
                  <a:cubicBezTo>
                    <a:pt x="8001" y="14097"/>
                    <a:pt x="16129" y="5969"/>
                    <a:pt x="22225" y="5969"/>
                  </a:cubicBezTo>
                  <a:cubicBezTo>
                    <a:pt x="26289" y="5969"/>
                    <a:pt x="36322" y="13970"/>
                    <a:pt x="36322" y="18034"/>
                  </a:cubicBezTo>
                  <a:cubicBezTo>
                    <a:pt x="34290" y="24003"/>
                    <a:pt x="28321" y="30099"/>
                    <a:pt x="20193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6" name="Group 348">
            <a:extLst>
              <a:ext uri="{FF2B5EF4-FFF2-40B4-BE49-F238E27FC236}">
                <a16:creationId xmlns:a16="http://schemas.microsoft.com/office/drawing/2014/main" id="{D484F422-A057-C77C-82D5-F1CAE51001A1}"/>
              </a:ext>
            </a:extLst>
          </p:cNvPr>
          <p:cNvGrpSpPr/>
          <p:nvPr/>
        </p:nvGrpSpPr>
        <p:grpSpPr>
          <a:xfrm>
            <a:off x="14389920" y="10102320"/>
            <a:ext cx="21060" cy="25920"/>
            <a:chOff x="0" y="0"/>
            <a:chExt cx="28080" cy="34560"/>
          </a:xfrm>
        </p:grpSpPr>
        <p:sp>
          <p:nvSpPr>
            <p:cNvPr id="207" name="Freeform 349">
              <a:extLst>
                <a:ext uri="{FF2B5EF4-FFF2-40B4-BE49-F238E27FC236}">
                  <a16:creationId xmlns:a16="http://schemas.microsoft.com/office/drawing/2014/main" id="{5F515E1A-A249-9DB6-3545-99EFC83BEF2C}"/>
                </a:ext>
              </a:extLst>
            </p:cNvPr>
            <p:cNvSpPr/>
            <p:nvPr/>
          </p:nvSpPr>
          <p:spPr>
            <a:xfrm>
              <a:off x="0" y="0"/>
              <a:ext cx="28194" cy="34544"/>
            </a:xfrm>
            <a:custGeom>
              <a:avLst/>
              <a:gdLst/>
              <a:ahLst/>
              <a:cxnLst/>
              <a:rect l="l" t="t" r="r" b="b"/>
              <a:pathLst>
                <a:path w="28194" h="34544">
                  <a:moveTo>
                    <a:pt x="14097" y="0"/>
                  </a:moveTo>
                  <a:cubicBezTo>
                    <a:pt x="5969" y="8128"/>
                    <a:pt x="0" y="14224"/>
                    <a:pt x="0" y="18288"/>
                  </a:cubicBezTo>
                  <a:cubicBezTo>
                    <a:pt x="2032" y="24384"/>
                    <a:pt x="8001" y="30480"/>
                    <a:pt x="14097" y="34544"/>
                  </a:cubicBezTo>
                  <a:cubicBezTo>
                    <a:pt x="18161" y="30480"/>
                    <a:pt x="26162" y="24384"/>
                    <a:pt x="28194" y="18288"/>
                  </a:cubicBezTo>
                  <a:cubicBezTo>
                    <a:pt x="28194" y="14224"/>
                    <a:pt x="20193" y="8128"/>
                    <a:pt x="140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8" name="Group 350">
            <a:extLst>
              <a:ext uri="{FF2B5EF4-FFF2-40B4-BE49-F238E27FC236}">
                <a16:creationId xmlns:a16="http://schemas.microsoft.com/office/drawing/2014/main" id="{DE3BB72F-D9B7-4A78-F50C-9287A0DB0002}"/>
              </a:ext>
            </a:extLst>
          </p:cNvPr>
          <p:cNvGrpSpPr/>
          <p:nvPr/>
        </p:nvGrpSpPr>
        <p:grpSpPr>
          <a:xfrm>
            <a:off x="14389920" y="9763740"/>
            <a:ext cx="21060" cy="23760"/>
            <a:chOff x="0" y="0"/>
            <a:chExt cx="28080" cy="31680"/>
          </a:xfrm>
        </p:grpSpPr>
        <p:sp>
          <p:nvSpPr>
            <p:cNvPr id="209" name="Freeform 351">
              <a:extLst>
                <a:ext uri="{FF2B5EF4-FFF2-40B4-BE49-F238E27FC236}">
                  <a16:creationId xmlns:a16="http://schemas.microsoft.com/office/drawing/2014/main" id="{F00426D5-EADE-AB03-F040-35D158026F4C}"/>
                </a:ext>
              </a:extLst>
            </p:cNvPr>
            <p:cNvSpPr/>
            <p:nvPr/>
          </p:nvSpPr>
          <p:spPr>
            <a:xfrm>
              <a:off x="0" y="0"/>
              <a:ext cx="28067" cy="31623"/>
            </a:xfrm>
            <a:custGeom>
              <a:avLst/>
              <a:gdLst/>
              <a:ahLst/>
              <a:cxnLst/>
              <a:rect l="l" t="t" r="r" b="b"/>
              <a:pathLst>
                <a:path w="28067" h="31623">
                  <a:moveTo>
                    <a:pt x="12065" y="31623"/>
                  </a:moveTo>
                  <a:cubicBezTo>
                    <a:pt x="20066" y="23749"/>
                    <a:pt x="26035" y="17780"/>
                    <a:pt x="28067" y="11938"/>
                  </a:cubicBezTo>
                  <a:cubicBezTo>
                    <a:pt x="28067" y="7874"/>
                    <a:pt x="18034" y="0"/>
                    <a:pt x="14097" y="0"/>
                  </a:cubicBezTo>
                  <a:cubicBezTo>
                    <a:pt x="8001" y="0"/>
                    <a:pt x="0" y="7874"/>
                    <a:pt x="0" y="13843"/>
                  </a:cubicBezTo>
                  <a:cubicBezTo>
                    <a:pt x="0" y="17780"/>
                    <a:pt x="5969" y="23749"/>
                    <a:pt x="12065" y="3162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0" name="Group 100">
            <a:extLst>
              <a:ext uri="{FF2B5EF4-FFF2-40B4-BE49-F238E27FC236}">
                <a16:creationId xmlns:a16="http://schemas.microsoft.com/office/drawing/2014/main" id="{3D8DDE2F-7597-CD78-39F4-219400D227CD}"/>
              </a:ext>
            </a:extLst>
          </p:cNvPr>
          <p:cNvGrpSpPr/>
          <p:nvPr/>
        </p:nvGrpSpPr>
        <p:grpSpPr>
          <a:xfrm>
            <a:off x="11620800" y="313194"/>
            <a:ext cx="6218640" cy="723060"/>
            <a:chOff x="0" y="0"/>
            <a:chExt cx="8291520" cy="964080"/>
          </a:xfrm>
        </p:grpSpPr>
        <p:sp>
          <p:nvSpPr>
            <p:cNvPr id="211" name="Freeform 101">
              <a:extLst>
                <a:ext uri="{FF2B5EF4-FFF2-40B4-BE49-F238E27FC236}">
                  <a16:creationId xmlns:a16="http://schemas.microsoft.com/office/drawing/2014/main" id="{66F09F68-5A55-4647-EEE3-4FDEBEC86846}"/>
                </a:ext>
              </a:extLst>
            </p:cNvPr>
            <p:cNvSpPr/>
            <p:nvPr/>
          </p:nvSpPr>
          <p:spPr>
            <a:xfrm>
              <a:off x="0" y="0"/>
              <a:ext cx="8291576" cy="964057"/>
            </a:xfrm>
            <a:custGeom>
              <a:avLst/>
              <a:gdLst/>
              <a:ahLst/>
              <a:cxnLst/>
              <a:rect l="l" t="t" r="r" b="b"/>
              <a:pathLst>
                <a:path w="8291576" h="964057">
                  <a:moveTo>
                    <a:pt x="8291576" y="0"/>
                  </a:moveTo>
                  <a:lnTo>
                    <a:pt x="0" y="0"/>
                  </a:lnTo>
                  <a:lnTo>
                    <a:pt x="0" y="964057"/>
                  </a:lnTo>
                  <a:lnTo>
                    <a:pt x="8291576" y="964057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212" name="Group 102">
            <a:extLst>
              <a:ext uri="{FF2B5EF4-FFF2-40B4-BE49-F238E27FC236}">
                <a16:creationId xmlns:a16="http://schemas.microsoft.com/office/drawing/2014/main" id="{499B7103-89EC-DB76-CA19-9460437113D5}"/>
              </a:ext>
            </a:extLst>
          </p:cNvPr>
          <p:cNvGrpSpPr/>
          <p:nvPr/>
        </p:nvGrpSpPr>
        <p:grpSpPr>
          <a:xfrm>
            <a:off x="17525160" y="313194"/>
            <a:ext cx="260820" cy="723060"/>
            <a:chOff x="0" y="0"/>
            <a:chExt cx="347760" cy="964080"/>
          </a:xfrm>
        </p:grpSpPr>
        <p:sp>
          <p:nvSpPr>
            <p:cNvPr id="213" name="Freeform 103">
              <a:extLst>
                <a:ext uri="{FF2B5EF4-FFF2-40B4-BE49-F238E27FC236}">
                  <a16:creationId xmlns:a16="http://schemas.microsoft.com/office/drawing/2014/main" id="{9460ABCD-E7BE-41B6-B831-C12AA46B31E8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4" name="Group 104">
            <a:extLst>
              <a:ext uri="{FF2B5EF4-FFF2-40B4-BE49-F238E27FC236}">
                <a16:creationId xmlns:a16="http://schemas.microsoft.com/office/drawing/2014/main" id="{91467BBB-AC3E-B3F6-00D9-35FF6E67D783}"/>
              </a:ext>
            </a:extLst>
          </p:cNvPr>
          <p:cNvGrpSpPr/>
          <p:nvPr/>
        </p:nvGrpSpPr>
        <p:grpSpPr>
          <a:xfrm rot="5400000">
            <a:off x="17432820" y="499494"/>
            <a:ext cx="935820" cy="349920"/>
            <a:chOff x="0" y="0"/>
            <a:chExt cx="1247760" cy="466560"/>
          </a:xfrm>
        </p:grpSpPr>
        <p:sp>
          <p:nvSpPr>
            <p:cNvPr id="215" name="Freeform 105">
              <a:extLst>
                <a:ext uri="{FF2B5EF4-FFF2-40B4-BE49-F238E27FC236}">
                  <a16:creationId xmlns:a16="http://schemas.microsoft.com/office/drawing/2014/main" id="{2CD86B72-9C20-1E82-F8B6-F8E0720F34CE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16" name="Group 106">
            <a:extLst>
              <a:ext uri="{FF2B5EF4-FFF2-40B4-BE49-F238E27FC236}">
                <a16:creationId xmlns:a16="http://schemas.microsoft.com/office/drawing/2014/main" id="{48022830-31BC-E2A1-59CC-AD7D9DFDA558}"/>
              </a:ext>
            </a:extLst>
          </p:cNvPr>
          <p:cNvGrpSpPr/>
          <p:nvPr/>
        </p:nvGrpSpPr>
        <p:grpSpPr>
          <a:xfrm rot="-10800000">
            <a:off x="11674800" y="313194"/>
            <a:ext cx="260820" cy="723060"/>
            <a:chOff x="0" y="0"/>
            <a:chExt cx="347760" cy="964080"/>
          </a:xfrm>
        </p:grpSpPr>
        <p:sp>
          <p:nvSpPr>
            <p:cNvPr id="217" name="Freeform 107">
              <a:extLst>
                <a:ext uri="{FF2B5EF4-FFF2-40B4-BE49-F238E27FC236}">
                  <a16:creationId xmlns:a16="http://schemas.microsoft.com/office/drawing/2014/main" id="{DBC6BE0E-19DE-6C40-A58F-5FD45CE07D9D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8" name="Group 108">
            <a:extLst>
              <a:ext uri="{FF2B5EF4-FFF2-40B4-BE49-F238E27FC236}">
                <a16:creationId xmlns:a16="http://schemas.microsoft.com/office/drawing/2014/main" id="{36F40507-C179-6CD3-5512-588ABA6FEF02}"/>
              </a:ext>
            </a:extLst>
          </p:cNvPr>
          <p:cNvGrpSpPr/>
          <p:nvPr/>
        </p:nvGrpSpPr>
        <p:grpSpPr>
          <a:xfrm rot="-5400000">
            <a:off x="11091060" y="500034"/>
            <a:ext cx="935820" cy="349920"/>
            <a:chOff x="0" y="0"/>
            <a:chExt cx="1247760" cy="466560"/>
          </a:xfrm>
        </p:grpSpPr>
        <p:sp>
          <p:nvSpPr>
            <p:cNvPr id="219" name="Freeform 109">
              <a:extLst>
                <a:ext uri="{FF2B5EF4-FFF2-40B4-BE49-F238E27FC236}">
                  <a16:creationId xmlns:a16="http://schemas.microsoft.com/office/drawing/2014/main" id="{5AC2E0DC-CAE7-50D4-E6B7-AB7D9D5A0D24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20" name="Group 110">
            <a:extLst>
              <a:ext uri="{FF2B5EF4-FFF2-40B4-BE49-F238E27FC236}">
                <a16:creationId xmlns:a16="http://schemas.microsoft.com/office/drawing/2014/main" id="{F5FD285B-5393-4A85-BDB1-563FDC8342CE}"/>
              </a:ext>
            </a:extLst>
          </p:cNvPr>
          <p:cNvGrpSpPr/>
          <p:nvPr/>
        </p:nvGrpSpPr>
        <p:grpSpPr>
          <a:xfrm>
            <a:off x="12547440" y="240834"/>
            <a:ext cx="857520" cy="867780"/>
            <a:chOff x="0" y="0"/>
            <a:chExt cx="1143360" cy="1157040"/>
          </a:xfrm>
        </p:grpSpPr>
        <p:sp>
          <p:nvSpPr>
            <p:cNvPr id="221" name="Freeform 111">
              <a:extLst>
                <a:ext uri="{FF2B5EF4-FFF2-40B4-BE49-F238E27FC236}">
                  <a16:creationId xmlns:a16="http://schemas.microsoft.com/office/drawing/2014/main" id="{21686C4E-C0EC-136C-6518-1C012C74AA79}"/>
                </a:ext>
              </a:extLst>
            </p:cNvPr>
            <p:cNvSpPr/>
            <p:nvPr/>
          </p:nvSpPr>
          <p:spPr>
            <a:xfrm>
              <a:off x="127" y="127"/>
              <a:ext cx="1143254" cy="1156843"/>
            </a:xfrm>
            <a:custGeom>
              <a:avLst/>
              <a:gdLst/>
              <a:ahLst/>
              <a:cxnLst/>
              <a:rect l="l" t="t" r="r" b="b"/>
              <a:pathLst>
                <a:path w="1143254" h="1156843">
                  <a:moveTo>
                    <a:pt x="122936" y="0"/>
                  </a:moveTo>
                  <a:lnTo>
                    <a:pt x="0" y="120015"/>
                  </a:lnTo>
                  <a:lnTo>
                    <a:pt x="1020318" y="1156843"/>
                  </a:lnTo>
                  <a:lnTo>
                    <a:pt x="1143254" y="1036701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2" name="Group 112">
            <a:extLst>
              <a:ext uri="{FF2B5EF4-FFF2-40B4-BE49-F238E27FC236}">
                <a16:creationId xmlns:a16="http://schemas.microsoft.com/office/drawing/2014/main" id="{E1F2F160-5C8C-ABAB-7674-9408ECC63FC6}"/>
              </a:ext>
            </a:extLst>
          </p:cNvPr>
          <p:cNvGrpSpPr/>
          <p:nvPr/>
        </p:nvGrpSpPr>
        <p:grpSpPr>
          <a:xfrm>
            <a:off x="12542040" y="246234"/>
            <a:ext cx="867780" cy="857520"/>
            <a:chOff x="0" y="0"/>
            <a:chExt cx="1157040" cy="1143360"/>
          </a:xfrm>
        </p:grpSpPr>
        <p:sp>
          <p:nvSpPr>
            <p:cNvPr id="223" name="Freeform 113">
              <a:extLst>
                <a:ext uri="{FF2B5EF4-FFF2-40B4-BE49-F238E27FC236}">
                  <a16:creationId xmlns:a16="http://schemas.microsoft.com/office/drawing/2014/main" id="{3E800F50-65E6-B762-15D0-F989270DDD97}"/>
                </a:ext>
              </a:extLst>
            </p:cNvPr>
            <p:cNvSpPr/>
            <p:nvPr/>
          </p:nvSpPr>
          <p:spPr>
            <a:xfrm>
              <a:off x="127" y="127"/>
              <a:ext cx="1156843" cy="1143254"/>
            </a:xfrm>
            <a:custGeom>
              <a:avLst/>
              <a:gdLst/>
              <a:ahLst/>
              <a:cxnLst/>
              <a:rect l="l" t="t" r="r" b="b"/>
              <a:pathLst>
                <a:path w="1156843" h="1143254">
                  <a:moveTo>
                    <a:pt x="1036701" y="0"/>
                  </a:moveTo>
                  <a:lnTo>
                    <a:pt x="0" y="1023112"/>
                  </a:lnTo>
                  <a:lnTo>
                    <a:pt x="120142" y="1143254"/>
                  </a:lnTo>
                  <a:lnTo>
                    <a:pt x="1156843" y="122936"/>
                  </a:lnTo>
                  <a:lnTo>
                    <a:pt x="1036701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4" name="Group 114">
            <a:extLst>
              <a:ext uri="{FF2B5EF4-FFF2-40B4-BE49-F238E27FC236}">
                <a16:creationId xmlns:a16="http://schemas.microsoft.com/office/drawing/2014/main" id="{4D9491D8-FD26-1A1D-BE93-4EEA1CDE7843}"/>
              </a:ext>
            </a:extLst>
          </p:cNvPr>
          <p:cNvGrpSpPr/>
          <p:nvPr/>
        </p:nvGrpSpPr>
        <p:grpSpPr>
          <a:xfrm>
            <a:off x="12908160" y="129054"/>
            <a:ext cx="136080" cy="1091880"/>
            <a:chOff x="0" y="0"/>
            <a:chExt cx="181440" cy="1455840"/>
          </a:xfrm>
        </p:grpSpPr>
        <p:sp>
          <p:nvSpPr>
            <p:cNvPr id="225" name="Freeform 115">
              <a:extLst>
                <a:ext uri="{FF2B5EF4-FFF2-40B4-BE49-F238E27FC236}">
                  <a16:creationId xmlns:a16="http://schemas.microsoft.com/office/drawing/2014/main" id="{FFE6BF46-837C-FAFA-8B6E-A64F9993DCFA}"/>
                </a:ext>
              </a:extLst>
            </p:cNvPr>
            <p:cNvSpPr/>
            <p:nvPr/>
          </p:nvSpPr>
          <p:spPr>
            <a:xfrm>
              <a:off x="0" y="0"/>
              <a:ext cx="181483" cy="1455801"/>
            </a:xfrm>
            <a:custGeom>
              <a:avLst/>
              <a:gdLst/>
              <a:ahLst/>
              <a:cxnLst/>
              <a:rect l="l" t="t" r="r" b="b"/>
              <a:pathLst>
                <a:path w="181483" h="1455801">
                  <a:moveTo>
                    <a:pt x="11176" y="0"/>
                  </a:moveTo>
                  <a:lnTo>
                    <a:pt x="0" y="1453007"/>
                  </a:lnTo>
                  <a:lnTo>
                    <a:pt x="170307" y="1455801"/>
                  </a:lnTo>
                  <a:lnTo>
                    <a:pt x="181483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6" name="Group 116">
            <a:extLst>
              <a:ext uri="{FF2B5EF4-FFF2-40B4-BE49-F238E27FC236}">
                <a16:creationId xmlns:a16="http://schemas.microsoft.com/office/drawing/2014/main" id="{7BA4326E-EBBB-AA8C-4CEF-70B010261FDE}"/>
              </a:ext>
            </a:extLst>
          </p:cNvPr>
          <p:cNvGrpSpPr/>
          <p:nvPr/>
        </p:nvGrpSpPr>
        <p:grpSpPr>
          <a:xfrm>
            <a:off x="12430260" y="606954"/>
            <a:ext cx="1091880" cy="136080"/>
            <a:chOff x="0" y="0"/>
            <a:chExt cx="1455840" cy="181440"/>
          </a:xfrm>
        </p:grpSpPr>
        <p:sp>
          <p:nvSpPr>
            <p:cNvPr id="227" name="Freeform 117">
              <a:extLst>
                <a:ext uri="{FF2B5EF4-FFF2-40B4-BE49-F238E27FC236}">
                  <a16:creationId xmlns:a16="http://schemas.microsoft.com/office/drawing/2014/main" id="{6BF1ED14-8A35-6515-7DFF-0823E7A387D3}"/>
                </a:ext>
              </a:extLst>
            </p:cNvPr>
            <p:cNvSpPr/>
            <p:nvPr/>
          </p:nvSpPr>
          <p:spPr>
            <a:xfrm>
              <a:off x="0" y="0"/>
              <a:ext cx="1455801" cy="181483"/>
            </a:xfrm>
            <a:custGeom>
              <a:avLst/>
              <a:gdLst/>
              <a:ahLst/>
              <a:cxnLst/>
              <a:rect l="l" t="t" r="r" b="b"/>
              <a:pathLst>
                <a:path w="1455801" h="181483">
                  <a:moveTo>
                    <a:pt x="2794" y="0"/>
                  </a:moveTo>
                  <a:lnTo>
                    <a:pt x="0" y="170307"/>
                  </a:lnTo>
                  <a:lnTo>
                    <a:pt x="1453007" y="181483"/>
                  </a:lnTo>
                  <a:lnTo>
                    <a:pt x="1455801" y="11176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8" name="Group 118">
            <a:extLst>
              <a:ext uri="{FF2B5EF4-FFF2-40B4-BE49-F238E27FC236}">
                <a16:creationId xmlns:a16="http://schemas.microsoft.com/office/drawing/2014/main" id="{FDB1750A-BC52-CB6A-1C7E-29EE60D2FF60}"/>
              </a:ext>
            </a:extLst>
          </p:cNvPr>
          <p:cNvGrpSpPr/>
          <p:nvPr/>
        </p:nvGrpSpPr>
        <p:grpSpPr>
          <a:xfrm>
            <a:off x="12692160" y="390954"/>
            <a:ext cx="568080" cy="568080"/>
            <a:chOff x="0" y="0"/>
            <a:chExt cx="757440" cy="757440"/>
          </a:xfrm>
        </p:grpSpPr>
        <p:sp>
          <p:nvSpPr>
            <p:cNvPr id="229" name="Freeform 119">
              <a:extLst>
                <a:ext uri="{FF2B5EF4-FFF2-40B4-BE49-F238E27FC236}">
                  <a16:creationId xmlns:a16="http://schemas.microsoft.com/office/drawing/2014/main" id="{07326B03-FB70-E5A4-790F-4D9EAA8F26DA}"/>
                </a:ext>
              </a:extLst>
            </p:cNvPr>
            <p:cNvSpPr/>
            <p:nvPr/>
          </p:nvSpPr>
          <p:spPr>
            <a:xfrm>
              <a:off x="0" y="0"/>
              <a:ext cx="757428" cy="757428"/>
            </a:xfrm>
            <a:custGeom>
              <a:avLst/>
              <a:gdLst/>
              <a:ahLst/>
              <a:cxnLst/>
              <a:rect l="l" t="t" r="r" b="b"/>
              <a:pathLst>
                <a:path w="757428" h="757428">
                  <a:moveTo>
                    <a:pt x="377317" y="0"/>
                  </a:moveTo>
                  <a:cubicBezTo>
                    <a:pt x="167640" y="0"/>
                    <a:pt x="0" y="167640"/>
                    <a:pt x="0" y="377317"/>
                  </a:cubicBezTo>
                  <a:cubicBezTo>
                    <a:pt x="0" y="586994"/>
                    <a:pt x="167640" y="757428"/>
                    <a:pt x="377317" y="757428"/>
                  </a:cubicBezTo>
                  <a:cubicBezTo>
                    <a:pt x="586994" y="757428"/>
                    <a:pt x="757428" y="586994"/>
                    <a:pt x="757428" y="377317"/>
                  </a:cubicBezTo>
                  <a:cubicBezTo>
                    <a:pt x="757428" y="167640"/>
                    <a:pt x="586994" y="0"/>
                    <a:pt x="37731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0" name="Group 120">
            <a:extLst>
              <a:ext uri="{FF2B5EF4-FFF2-40B4-BE49-F238E27FC236}">
                <a16:creationId xmlns:a16="http://schemas.microsoft.com/office/drawing/2014/main" id="{E53ACD3E-BC8D-0C8F-5FB4-B206E86E382B}"/>
              </a:ext>
            </a:extLst>
          </p:cNvPr>
          <p:cNvGrpSpPr/>
          <p:nvPr/>
        </p:nvGrpSpPr>
        <p:grpSpPr>
          <a:xfrm>
            <a:off x="12810420" y="509214"/>
            <a:ext cx="331020" cy="331020"/>
            <a:chOff x="0" y="0"/>
            <a:chExt cx="441360" cy="441360"/>
          </a:xfrm>
        </p:grpSpPr>
        <p:sp>
          <p:nvSpPr>
            <p:cNvPr id="231" name="Freeform 121">
              <a:extLst>
                <a:ext uri="{FF2B5EF4-FFF2-40B4-BE49-F238E27FC236}">
                  <a16:creationId xmlns:a16="http://schemas.microsoft.com/office/drawing/2014/main" id="{CB84E51D-2178-2DDA-5158-745C7866726B}"/>
                </a:ext>
              </a:extLst>
            </p:cNvPr>
            <p:cNvSpPr/>
            <p:nvPr/>
          </p:nvSpPr>
          <p:spPr>
            <a:xfrm>
              <a:off x="127" y="127"/>
              <a:ext cx="441198" cy="441198"/>
            </a:xfrm>
            <a:custGeom>
              <a:avLst/>
              <a:gdLst/>
              <a:ahLst/>
              <a:cxnLst/>
              <a:rect l="l" t="t" r="r" b="b"/>
              <a:pathLst>
                <a:path w="441198" h="441198">
                  <a:moveTo>
                    <a:pt x="220599" y="0"/>
                  </a:moveTo>
                  <a:cubicBezTo>
                    <a:pt x="97663" y="0"/>
                    <a:pt x="0" y="97663"/>
                    <a:pt x="0" y="220599"/>
                  </a:cubicBezTo>
                  <a:cubicBezTo>
                    <a:pt x="0" y="343535"/>
                    <a:pt x="97663" y="441198"/>
                    <a:pt x="220599" y="441198"/>
                  </a:cubicBezTo>
                  <a:cubicBezTo>
                    <a:pt x="343535" y="441198"/>
                    <a:pt x="441198" y="343535"/>
                    <a:pt x="441198" y="220599"/>
                  </a:cubicBezTo>
                  <a:cubicBezTo>
                    <a:pt x="441198" y="97663"/>
                    <a:pt x="343408" y="0"/>
                    <a:pt x="220599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32" name="Group 122">
            <a:extLst>
              <a:ext uri="{FF2B5EF4-FFF2-40B4-BE49-F238E27FC236}">
                <a16:creationId xmlns:a16="http://schemas.microsoft.com/office/drawing/2014/main" id="{E1E94E56-1784-A554-EE06-34E04AB611BB}"/>
              </a:ext>
            </a:extLst>
          </p:cNvPr>
          <p:cNvGrpSpPr/>
          <p:nvPr/>
        </p:nvGrpSpPr>
        <p:grpSpPr>
          <a:xfrm>
            <a:off x="12363300" y="62094"/>
            <a:ext cx="1225800" cy="1225800"/>
            <a:chOff x="0" y="0"/>
            <a:chExt cx="1634400" cy="1634400"/>
          </a:xfrm>
        </p:grpSpPr>
        <p:sp>
          <p:nvSpPr>
            <p:cNvPr id="233" name="Freeform 123">
              <a:extLst>
                <a:ext uri="{FF2B5EF4-FFF2-40B4-BE49-F238E27FC236}">
                  <a16:creationId xmlns:a16="http://schemas.microsoft.com/office/drawing/2014/main" id="{F45A24E0-3790-1F61-B363-2D6EBDF8ED57}"/>
                </a:ext>
              </a:extLst>
            </p:cNvPr>
            <p:cNvSpPr/>
            <p:nvPr/>
          </p:nvSpPr>
          <p:spPr>
            <a:xfrm>
              <a:off x="0" y="-1651"/>
              <a:ext cx="1637665" cy="1640967"/>
            </a:xfrm>
            <a:custGeom>
              <a:avLst/>
              <a:gdLst/>
              <a:ahLst/>
              <a:cxnLst/>
              <a:rect l="l" t="t" r="r" b="b"/>
              <a:pathLst>
                <a:path w="1637665" h="1640967">
                  <a:moveTo>
                    <a:pt x="0" y="818896"/>
                  </a:moveTo>
                  <a:cubicBezTo>
                    <a:pt x="0" y="368681"/>
                    <a:pt x="364109" y="3302"/>
                    <a:pt x="814197" y="1651"/>
                  </a:cubicBezTo>
                  <a:cubicBezTo>
                    <a:pt x="1264285" y="0"/>
                    <a:pt x="1631061" y="362712"/>
                    <a:pt x="1634363" y="812927"/>
                  </a:cubicBezTo>
                  <a:cubicBezTo>
                    <a:pt x="1637665" y="1263142"/>
                    <a:pt x="1276223" y="1631061"/>
                    <a:pt x="826135" y="1636014"/>
                  </a:cubicBezTo>
                  <a:cubicBezTo>
                    <a:pt x="376047" y="1640967"/>
                    <a:pt x="6604" y="1280795"/>
                    <a:pt x="127" y="830707"/>
                  </a:cubicBezTo>
                  <a:close/>
                  <a:moveTo>
                    <a:pt x="153035" y="830707"/>
                  </a:moveTo>
                  <a:cubicBezTo>
                    <a:pt x="153035" y="1196721"/>
                    <a:pt x="448945" y="1493774"/>
                    <a:pt x="814959" y="1495044"/>
                  </a:cubicBezTo>
                  <a:cubicBezTo>
                    <a:pt x="1180973" y="1496314"/>
                    <a:pt x="1479042" y="1201547"/>
                    <a:pt x="1481709" y="835533"/>
                  </a:cubicBezTo>
                  <a:cubicBezTo>
                    <a:pt x="1484376" y="469519"/>
                    <a:pt x="1190371" y="158496"/>
                    <a:pt x="824484" y="154559"/>
                  </a:cubicBezTo>
                  <a:cubicBezTo>
                    <a:pt x="458597" y="150622"/>
                    <a:pt x="158242" y="443230"/>
                    <a:pt x="152908" y="809244"/>
                  </a:cubicBezTo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4" name="Group 4">
            <a:extLst>
              <a:ext uri="{FF2B5EF4-FFF2-40B4-BE49-F238E27FC236}">
                <a16:creationId xmlns:a16="http://schemas.microsoft.com/office/drawing/2014/main" id="{6393A468-DEC1-9435-32C7-78E500E02EE9}"/>
              </a:ext>
            </a:extLst>
          </p:cNvPr>
          <p:cNvGrpSpPr/>
          <p:nvPr/>
        </p:nvGrpSpPr>
        <p:grpSpPr>
          <a:xfrm>
            <a:off x="23587" y="9239928"/>
            <a:ext cx="663120" cy="857520"/>
            <a:chOff x="0" y="0"/>
            <a:chExt cx="884160" cy="1143360"/>
          </a:xfrm>
        </p:grpSpPr>
        <p:sp>
          <p:nvSpPr>
            <p:cNvPr id="235" name="Freeform 5">
              <a:extLst>
                <a:ext uri="{FF2B5EF4-FFF2-40B4-BE49-F238E27FC236}">
                  <a16:creationId xmlns:a16="http://schemas.microsoft.com/office/drawing/2014/main" id="{4088AB33-1E1A-0A05-B814-C85AE9CBAA5D}"/>
                </a:ext>
              </a:extLst>
            </p:cNvPr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6" name="Group 6">
            <a:extLst>
              <a:ext uri="{FF2B5EF4-FFF2-40B4-BE49-F238E27FC236}">
                <a16:creationId xmlns:a16="http://schemas.microsoft.com/office/drawing/2014/main" id="{FB2BE410-CBE8-E593-2C38-39B99CC1DEF2}"/>
              </a:ext>
            </a:extLst>
          </p:cNvPr>
          <p:cNvGrpSpPr/>
          <p:nvPr/>
        </p:nvGrpSpPr>
        <p:grpSpPr>
          <a:xfrm>
            <a:off x="1675447" y="9246408"/>
            <a:ext cx="672300" cy="844020"/>
            <a:chOff x="0" y="0"/>
            <a:chExt cx="896400" cy="1125360"/>
          </a:xfrm>
        </p:grpSpPr>
        <p:sp>
          <p:nvSpPr>
            <p:cNvPr id="237" name="Freeform 7">
              <a:extLst>
                <a:ext uri="{FF2B5EF4-FFF2-40B4-BE49-F238E27FC236}">
                  <a16:creationId xmlns:a16="http://schemas.microsoft.com/office/drawing/2014/main" id="{DC49FF28-388A-053F-98E9-86F1F0DF05DC}"/>
                </a:ext>
              </a:extLst>
            </p:cNvPr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8" name="Group 8">
            <a:extLst>
              <a:ext uri="{FF2B5EF4-FFF2-40B4-BE49-F238E27FC236}">
                <a16:creationId xmlns:a16="http://schemas.microsoft.com/office/drawing/2014/main" id="{D41CEB0E-994B-4976-9B3B-CAB0B85EEEBE}"/>
              </a:ext>
            </a:extLst>
          </p:cNvPr>
          <p:cNvGrpSpPr/>
          <p:nvPr/>
        </p:nvGrpSpPr>
        <p:grpSpPr>
          <a:xfrm>
            <a:off x="745567" y="9217248"/>
            <a:ext cx="893700" cy="419580"/>
            <a:chOff x="0" y="0"/>
            <a:chExt cx="1191600" cy="559440"/>
          </a:xfrm>
        </p:grpSpPr>
        <p:sp>
          <p:nvSpPr>
            <p:cNvPr id="239" name="Freeform 9">
              <a:extLst>
                <a:ext uri="{FF2B5EF4-FFF2-40B4-BE49-F238E27FC236}">
                  <a16:creationId xmlns:a16="http://schemas.microsoft.com/office/drawing/2014/main" id="{B2E08F29-309E-5092-6C32-A8840002FAC0}"/>
                </a:ext>
              </a:extLst>
            </p:cNvPr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40" name="Group 10">
            <a:extLst>
              <a:ext uri="{FF2B5EF4-FFF2-40B4-BE49-F238E27FC236}">
                <a16:creationId xmlns:a16="http://schemas.microsoft.com/office/drawing/2014/main" id="{9EE37E06-E7FD-2170-736C-19AC943F8B06}"/>
              </a:ext>
            </a:extLst>
          </p:cNvPr>
          <p:cNvGrpSpPr/>
          <p:nvPr/>
        </p:nvGrpSpPr>
        <p:grpSpPr>
          <a:xfrm>
            <a:off x="833587" y="8594628"/>
            <a:ext cx="701460" cy="704160"/>
            <a:chOff x="0" y="0"/>
            <a:chExt cx="935280" cy="938880"/>
          </a:xfrm>
        </p:grpSpPr>
        <p:sp>
          <p:nvSpPr>
            <p:cNvPr id="241" name="Freeform 11">
              <a:extLst>
                <a:ext uri="{FF2B5EF4-FFF2-40B4-BE49-F238E27FC236}">
                  <a16:creationId xmlns:a16="http://schemas.microsoft.com/office/drawing/2014/main" id="{461F29C3-050A-198C-F1EF-26E2D9B8128E}"/>
                </a:ext>
              </a:extLst>
            </p:cNvPr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2" name="Group 12">
            <a:extLst>
              <a:ext uri="{FF2B5EF4-FFF2-40B4-BE49-F238E27FC236}">
                <a16:creationId xmlns:a16="http://schemas.microsoft.com/office/drawing/2014/main" id="{4B4963DB-8988-19C2-1454-81FB28CDB7EE}"/>
              </a:ext>
            </a:extLst>
          </p:cNvPr>
          <p:cNvGrpSpPr/>
          <p:nvPr/>
        </p:nvGrpSpPr>
        <p:grpSpPr>
          <a:xfrm>
            <a:off x="621367" y="9108708"/>
            <a:ext cx="942840" cy="629640"/>
            <a:chOff x="0" y="0"/>
            <a:chExt cx="1257120" cy="839520"/>
          </a:xfrm>
        </p:grpSpPr>
        <p:sp>
          <p:nvSpPr>
            <p:cNvPr id="243" name="Freeform 13">
              <a:extLst>
                <a:ext uri="{FF2B5EF4-FFF2-40B4-BE49-F238E27FC236}">
                  <a16:creationId xmlns:a16="http://schemas.microsoft.com/office/drawing/2014/main" id="{49640804-823B-D6C4-D6EE-8ACD4EDC7FB2}"/>
                </a:ext>
              </a:extLst>
            </p:cNvPr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4" name="Group 14">
            <a:extLst>
              <a:ext uri="{FF2B5EF4-FFF2-40B4-BE49-F238E27FC236}">
                <a16:creationId xmlns:a16="http://schemas.microsoft.com/office/drawing/2014/main" id="{5AB7A049-FDB7-0A40-D120-8B372B31B7F0}"/>
              </a:ext>
            </a:extLst>
          </p:cNvPr>
          <p:cNvGrpSpPr/>
          <p:nvPr/>
        </p:nvGrpSpPr>
        <p:grpSpPr>
          <a:xfrm>
            <a:off x="1835287" y="10025088"/>
            <a:ext cx="616140" cy="241380"/>
            <a:chOff x="0" y="0"/>
            <a:chExt cx="821520" cy="321840"/>
          </a:xfrm>
        </p:grpSpPr>
        <p:sp>
          <p:nvSpPr>
            <p:cNvPr id="245" name="Freeform 15">
              <a:extLst>
                <a:ext uri="{FF2B5EF4-FFF2-40B4-BE49-F238E27FC236}">
                  <a16:creationId xmlns:a16="http://schemas.microsoft.com/office/drawing/2014/main" id="{B4C82A2C-8744-FE8C-DB3F-3D82E77146E0}"/>
                </a:ext>
              </a:extLst>
            </p:cNvPr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6" name="Group 16">
            <a:extLst>
              <a:ext uri="{FF2B5EF4-FFF2-40B4-BE49-F238E27FC236}">
                <a16:creationId xmlns:a16="http://schemas.microsoft.com/office/drawing/2014/main" id="{BDD8E8E1-F77C-592A-6427-160B2222BEC6}"/>
              </a:ext>
            </a:extLst>
          </p:cNvPr>
          <p:cNvGrpSpPr/>
          <p:nvPr/>
        </p:nvGrpSpPr>
        <p:grpSpPr>
          <a:xfrm>
            <a:off x="1469707" y="9122208"/>
            <a:ext cx="286740" cy="609120"/>
            <a:chOff x="0" y="0"/>
            <a:chExt cx="382320" cy="812160"/>
          </a:xfrm>
        </p:grpSpPr>
        <p:sp>
          <p:nvSpPr>
            <p:cNvPr id="247" name="Freeform 17">
              <a:extLst>
                <a:ext uri="{FF2B5EF4-FFF2-40B4-BE49-F238E27FC236}">
                  <a16:creationId xmlns:a16="http://schemas.microsoft.com/office/drawing/2014/main" id="{1F59061E-A875-3E26-A2B2-B5DA2E6305BF}"/>
                </a:ext>
              </a:extLst>
            </p:cNvPr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8" name="Group 18">
            <a:extLst>
              <a:ext uri="{FF2B5EF4-FFF2-40B4-BE49-F238E27FC236}">
                <a16:creationId xmlns:a16="http://schemas.microsoft.com/office/drawing/2014/main" id="{174D7922-84BB-34C5-05D8-FC1C21F28344}"/>
              </a:ext>
            </a:extLst>
          </p:cNvPr>
          <p:cNvGrpSpPr/>
          <p:nvPr/>
        </p:nvGrpSpPr>
        <p:grpSpPr>
          <a:xfrm>
            <a:off x="-50933" y="10031568"/>
            <a:ext cx="584280" cy="176040"/>
            <a:chOff x="0" y="0"/>
            <a:chExt cx="779040" cy="234720"/>
          </a:xfrm>
        </p:grpSpPr>
        <p:sp>
          <p:nvSpPr>
            <p:cNvPr id="249" name="Freeform 19">
              <a:extLst>
                <a:ext uri="{FF2B5EF4-FFF2-40B4-BE49-F238E27FC236}">
                  <a16:creationId xmlns:a16="http://schemas.microsoft.com/office/drawing/2014/main" id="{1F1C9B37-02DC-2EF9-C80D-E780DC945707}"/>
                </a:ext>
              </a:extLst>
            </p:cNvPr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0" name="Group 20">
            <a:extLst>
              <a:ext uri="{FF2B5EF4-FFF2-40B4-BE49-F238E27FC236}">
                <a16:creationId xmlns:a16="http://schemas.microsoft.com/office/drawing/2014/main" id="{A71A6B0E-F2B5-05E1-A1CD-93DB3535E3D8}"/>
              </a:ext>
            </a:extLst>
          </p:cNvPr>
          <p:cNvGrpSpPr/>
          <p:nvPr/>
        </p:nvGrpSpPr>
        <p:grpSpPr>
          <a:xfrm>
            <a:off x="7927" y="10155768"/>
            <a:ext cx="446580" cy="133380"/>
            <a:chOff x="0" y="0"/>
            <a:chExt cx="595440" cy="177840"/>
          </a:xfrm>
        </p:grpSpPr>
        <p:sp>
          <p:nvSpPr>
            <p:cNvPr id="251" name="Freeform 21">
              <a:extLst>
                <a:ext uri="{FF2B5EF4-FFF2-40B4-BE49-F238E27FC236}">
                  <a16:creationId xmlns:a16="http://schemas.microsoft.com/office/drawing/2014/main" id="{9A08CCFF-0F9F-1B05-A89E-EEED7DD04893}"/>
                </a:ext>
              </a:extLst>
            </p:cNvPr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252" name="Group 22">
            <a:extLst>
              <a:ext uri="{FF2B5EF4-FFF2-40B4-BE49-F238E27FC236}">
                <a16:creationId xmlns:a16="http://schemas.microsoft.com/office/drawing/2014/main" id="{7E3B1AE1-C8BE-1014-A3AF-E90B1197DA0A}"/>
              </a:ext>
            </a:extLst>
          </p:cNvPr>
          <p:cNvGrpSpPr/>
          <p:nvPr/>
        </p:nvGrpSpPr>
        <p:grpSpPr>
          <a:xfrm>
            <a:off x="1923307" y="10164948"/>
            <a:ext cx="430920" cy="117180"/>
            <a:chOff x="0" y="0"/>
            <a:chExt cx="574560" cy="156240"/>
          </a:xfrm>
        </p:grpSpPr>
        <p:sp>
          <p:nvSpPr>
            <p:cNvPr id="253" name="Freeform 23">
              <a:extLst>
                <a:ext uri="{FF2B5EF4-FFF2-40B4-BE49-F238E27FC236}">
                  <a16:creationId xmlns:a16="http://schemas.microsoft.com/office/drawing/2014/main" id="{164D681D-8590-3D9F-4A06-03D244BC11EB}"/>
                </a:ext>
              </a:extLst>
            </p:cNvPr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254" name="Group 24">
            <a:extLst>
              <a:ext uri="{FF2B5EF4-FFF2-40B4-BE49-F238E27FC236}">
                <a16:creationId xmlns:a16="http://schemas.microsoft.com/office/drawing/2014/main" id="{4D390F34-EEFB-E628-0368-4B68A124E788}"/>
              </a:ext>
            </a:extLst>
          </p:cNvPr>
          <p:cNvGrpSpPr/>
          <p:nvPr/>
        </p:nvGrpSpPr>
        <p:grpSpPr>
          <a:xfrm>
            <a:off x="1258027" y="8822508"/>
            <a:ext cx="182520" cy="264060"/>
            <a:chOff x="0" y="0"/>
            <a:chExt cx="243360" cy="352080"/>
          </a:xfrm>
        </p:grpSpPr>
        <p:sp>
          <p:nvSpPr>
            <p:cNvPr id="255" name="Freeform 25">
              <a:extLst>
                <a:ext uri="{FF2B5EF4-FFF2-40B4-BE49-F238E27FC236}">
                  <a16:creationId xmlns:a16="http://schemas.microsoft.com/office/drawing/2014/main" id="{39674E58-4127-FDAF-7117-701E7BF39BFA}"/>
                </a:ext>
              </a:extLst>
            </p:cNvPr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256" name="Group 26">
            <a:extLst>
              <a:ext uri="{FF2B5EF4-FFF2-40B4-BE49-F238E27FC236}">
                <a16:creationId xmlns:a16="http://schemas.microsoft.com/office/drawing/2014/main" id="{B9AA8A39-818B-1998-8D88-D16CDE0DA3A2}"/>
              </a:ext>
            </a:extLst>
          </p:cNvPr>
          <p:cNvGrpSpPr/>
          <p:nvPr/>
        </p:nvGrpSpPr>
        <p:grpSpPr>
          <a:xfrm>
            <a:off x="1045807" y="8682648"/>
            <a:ext cx="286740" cy="214380"/>
            <a:chOff x="0" y="0"/>
            <a:chExt cx="382320" cy="285840"/>
          </a:xfrm>
        </p:grpSpPr>
        <p:sp>
          <p:nvSpPr>
            <p:cNvPr id="257" name="Freeform 27">
              <a:extLst>
                <a:ext uri="{FF2B5EF4-FFF2-40B4-BE49-F238E27FC236}">
                  <a16:creationId xmlns:a16="http://schemas.microsoft.com/office/drawing/2014/main" id="{542EAA27-218E-493B-5E56-B8ABDD2DD9D5}"/>
                </a:ext>
              </a:extLst>
            </p:cNvPr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258" name="Group 28">
            <a:extLst>
              <a:ext uri="{FF2B5EF4-FFF2-40B4-BE49-F238E27FC236}">
                <a16:creationId xmlns:a16="http://schemas.microsoft.com/office/drawing/2014/main" id="{57A10348-3CDF-3DC7-4CC6-ED2B49492C39}"/>
              </a:ext>
            </a:extLst>
          </p:cNvPr>
          <p:cNvGrpSpPr/>
          <p:nvPr/>
        </p:nvGrpSpPr>
        <p:grpSpPr>
          <a:xfrm>
            <a:off x="1045807" y="9020688"/>
            <a:ext cx="270540" cy="182520"/>
            <a:chOff x="0" y="0"/>
            <a:chExt cx="360720" cy="243360"/>
          </a:xfrm>
        </p:grpSpPr>
        <p:sp>
          <p:nvSpPr>
            <p:cNvPr id="259" name="Freeform 29">
              <a:extLst>
                <a:ext uri="{FF2B5EF4-FFF2-40B4-BE49-F238E27FC236}">
                  <a16:creationId xmlns:a16="http://schemas.microsoft.com/office/drawing/2014/main" id="{91C472C6-5B29-2364-6EAD-AA763027311F}"/>
                </a:ext>
              </a:extLst>
            </p:cNvPr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260" name="Group 30">
            <a:extLst>
              <a:ext uri="{FF2B5EF4-FFF2-40B4-BE49-F238E27FC236}">
                <a16:creationId xmlns:a16="http://schemas.microsoft.com/office/drawing/2014/main" id="{7BE44D11-8676-81A1-EA2A-5CC585D3CBB2}"/>
              </a:ext>
            </a:extLst>
          </p:cNvPr>
          <p:cNvGrpSpPr/>
          <p:nvPr/>
        </p:nvGrpSpPr>
        <p:grpSpPr>
          <a:xfrm>
            <a:off x="928627" y="8792808"/>
            <a:ext cx="205200" cy="293220"/>
            <a:chOff x="0" y="0"/>
            <a:chExt cx="273600" cy="390960"/>
          </a:xfrm>
        </p:grpSpPr>
        <p:sp>
          <p:nvSpPr>
            <p:cNvPr id="261" name="Freeform 31">
              <a:extLst>
                <a:ext uri="{FF2B5EF4-FFF2-40B4-BE49-F238E27FC236}">
                  <a16:creationId xmlns:a16="http://schemas.microsoft.com/office/drawing/2014/main" id="{796D53CA-D9F3-F39C-A885-CA478C119ECB}"/>
                </a:ext>
              </a:extLst>
            </p:cNvPr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  <p:grpSp>
        <p:nvGrpSpPr>
          <p:cNvPr id="2" name="Google Shape;7875;p73">
            <a:extLst>
              <a:ext uri="{FF2B5EF4-FFF2-40B4-BE49-F238E27FC236}">
                <a16:creationId xmlns:a16="http://schemas.microsoft.com/office/drawing/2014/main" id="{E9AA2DD9-871F-2ADB-9FD0-D339C17E7C3B}"/>
              </a:ext>
            </a:extLst>
          </p:cNvPr>
          <p:cNvGrpSpPr/>
          <p:nvPr/>
        </p:nvGrpSpPr>
        <p:grpSpPr>
          <a:xfrm>
            <a:off x="1404176" y="6311844"/>
            <a:ext cx="4780828" cy="2049600"/>
            <a:chOff x="728925" y="3296613"/>
            <a:chExt cx="2390414" cy="1024800"/>
          </a:xfrm>
        </p:grpSpPr>
        <p:grpSp>
          <p:nvGrpSpPr>
            <p:cNvPr id="3" name="Google Shape;7876;p73">
              <a:extLst>
                <a:ext uri="{FF2B5EF4-FFF2-40B4-BE49-F238E27FC236}">
                  <a16:creationId xmlns:a16="http://schemas.microsoft.com/office/drawing/2014/main" id="{21BFB406-44C4-4DB3-983A-13928B5506AD}"/>
                </a:ext>
              </a:extLst>
            </p:cNvPr>
            <p:cNvGrpSpPr/>
            <p:nvPr/>
          </p:nvGrpSpPr>
          <p:grpSpPr>
            <a:xfrm>
              <a:off x="728925" y="3619800"/>
              <a:ext cx="2390414" cy="500893"/>
              <a:chOff x="728925" y="3619800"/>
              <a:chExt cx="2390414" cy="500893"/>
            </a:xfrm>
          </p:grpSpPr>
          <p:sp>
            <p:nvSpPr>
              <p:cNvPr id="289" name="Google Shape;7877;p73">
                <a:extLst>
                  <a:ext uri="{FF2B5EF4-FFF2-40B4-BE49-F238E27FC236}">
                    <a16:creationId xmlns:a16="http://schemas.microsoft.com/office/drawing/2014/main" id="{7CAEF0F7-666B-AD79-0E13-237F1DD8E164}"/>
                  </a:ext>
                </a:extLst>
              </p:cNvPr>
              <p:cNvSpPr/>
              <p:nvPr/>
            </p:nvSpPr>
            <p:spPr>
              <a:xfrm>
                <a:off x="728925" y="3619800"/>
                <a:ext cx="2390400" cy="167100"/>
              </a:xfrm>
              <a:prstGeom prst="rect">
                <a:avLst/>
              </a:prstGeom>
              <a:noFill/>
              <a:ln w="9525" cap="flat" cmpd="sng">
                <a:solidFill>
                  <a:srgbClr val="E3E7E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400"/>
              </a:p>
            </p:txBody>
          </p:sp>
          <p:sp>
            <p:nvSpPr>
              <p:cNvPr id="290" name="Google Shape;7878;p73">
                <a:extLst>
                  <a:ext uri="{FF2B5EF4-FFF2-40B4-BE49-F238E27FC236}">
                    <a16:creationId xmlns:a16="http://schemas.microsoft.com/office/drawing/2014/main" id="{5DDF138D-0C0B-3DC7-B56A-19DCABAC0306}"/>
                  </a:ext>
                </a:extLst>
              </p:cNvPr>
              <p:cNvSpPr/>
              <p:nvPr/>
            </p:nvSpPr>
            <p:spPr>
              <a:xfrm>
                <a:off x="728939" y="3953593"/>
                <a:ext cx="2390400" cy="167100"/>
              </a:xfrm>
              <a:prstGeom prst="rect">
                <a:avLst/>
              </a:prstGeom>
              <a:noFill/>
              <a:ln w="9525" cap="flat" cmpd="sng">
                <a:solidFill>
                  <a:srgbClr val="E3E7E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400"/>
              </a:p>
            </p:txBody>
          </p:sp>
        </p:grpSp>
        <p:grpSp>
          <p:nvGrpSpPr>
            <p:cNvPr id="262" name="Google Shape;7879;p73">
              <a:extLst>
                <a:ext uri="{FF2B5EF4-FFF2-40B4-BE49-F238E27FC236}">
                  <a16:creationId xmlns:a16="http://schemas.microsoft.com/office/drawing/2014/main" id="{C52CD82B-B592-ACD6-5149-5F15DDC32D91}"/>
                </a:ext>
              </a:extLst>
            </p:cNvPr>
            <p:cNvGrpSpPr/>
            <p:nvPr/>
          </p:nvGrpSpPr>
          <p:grpSpPr>
            <a:xfrm>
              <a:off x="1348050" y="3296613"/>
              <a:ext cx="1706152" cy="1024800"/>
              <a:chOff x="1348050" y="3296613"/>
              <a:chExt cx="1706152" cy="1024800"/>
            </a:xfrm>
          </p:grpSpPr>
          <p:sp>
            <p:nvSpPr>
              <p:cNvPr id="284" name="Google Shape;7880;p73">
                <a:extLst>
                  <a:ext uri="{FF2B5EF4-FFF2-40B4-BE49-F238E27FC236}">
                    <a16:creationId xmlns:a16="http://schemas.microsoft.com/office/drawing/2014/main" id="{45424848-8E54-00C3-B6E7-2AE4C495DF3B}"/>
                  </a:ext>
                </a:extLst>
              </p:cNvPr>
              <p:cNvSpPr/>
              <p:nvPr/>
            </p:nvSpPr>
            <p:spPr>
              <a:xfrm>
                <a:off x="1348050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400"/>
              </a:p>
            </p:txBody>
          </p:sp>
          <p:sp>
            <p:nvSpPr>
              <p:cNvPr id="285" name="Google Shape;7881;p73">
                <a:extLst>
                  <a:ext uri="{FF2B5EF4-FFF2-40B4-BE49-F238E27FC236}">
                    <a16:creationId xmlns:a16="http://schemas.microsoft.com/office/drawing/2014/main" id="{6C47BA49-A93E-7D08-D055-0EB7C7EBAF30}"/>
                  </a:ext>
                </a:extLst>
              </p:cNvPr>
              <p:cNvSpPr/>
              <p:nvPr/>
            </p:nvSpPr>
            <p:spPr>
              <a:xfrm>
                <a:off x="168708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400"/>
              </a:p>
            </p:txBody>
          </p:sp>
          <p:sp>
            <p:nvSpPr>
              <p:cNvPr id="286" name="Google Shape;7882;p73">
                <a:extLst>
                  <a:ext uri="{FF2B5EF4-FFF2-40B4-BE49-F238E27FC236}">
                    <a16:creationId xmlns:a16="http://schemas.microsoft.com/office/drawing/2014/main" id="{50A10C8E-0678-E68E-04AE-B434A3D9260D}"/>
                  </a:ext>
                </a:extLst>
              </p:cNvPr>
              <p:cNvSpPr/>
              <p:nvPr/>
            </p:nvSpPr>
            <p:spPr>
              <a:xfrm>
                <a:off x="2040389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400"/>
              </a:p>
            </p:txBody>
          </p:sp>
          <p:sp>
            <p:nvSpPr>
              <p:cNvPr id="287" name="Google Shape;7883;p73">
                <a:extLst>
                  <a:ext uri="{FF2B5EF4-FFF2-40B4-BE49-F238E27FC236}">
                    <a16:creationId xmlns:a16="http://schemas.microsoft.com/office/drawing/2014/main" id="{108244D7-83AD-16FF-4CB8-53BD554533F3}"/>
                  </a:ext>
                </a:extLst>
              </p:cNvPr>
              <p:cNvSpPr/>
              <p:nvPr/>
            </p:nvSpPr>
            <p:spPr>
              <a:xfrm>
                <a:off x="2393695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400"/>
              </a:p>
            </p:txBody>
          </p:sp>
          <p:sp>
            <p:nvSpPr>
              <p:cNvPr id="288" name="Google Shape;7884;p73">
                <a:extLst>
                  <a:ext uri="{FF2B5EF4-FFF2-40B4-BE49-F238E27FC236}">
                    <a16:creationId xmlns:a16="http://schemas.microsoft.com/office/drawing/2014/main" id="{B13D38B1-8934-C015-0261-5DC422251919}"/>
                  </a:ext>
                </a:extLst>
              </p:cNvPr>
              <p:cNvSpPr/>
              <p:nvPr/>
            </p:nvSpPr>
            <p:spPr>
              <a:xfrm>
                <a:off x="274700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400"/>
              </a:p>
            </p:txBody>
          </p:sp>
        </p:grpSp>
        <p:grpSp>
          <p:nvGrpSpPr>
            <p:cNvPr id="263" name="Google Shape;7885;p73">
              <a:extLst>
                <a:ext uri="{FF2B5EF4-FFF2-40B4-BE49-F238E27FC236}">
                  <a16:creationId xmlns:a16="http://schemas.microsoft.com/office/drawing/2014/main" id="{0E121831-EBA1-109A-6F87-37ECCC3CE259}"/>
                </a:ext>
              </a:extLst>
            </p:cNvPr>
            <p:cNvGrpSpPr/>
            <p:nvPr/>
          </p:nvGrpSpPr>
          <p:grpSpPr>
            <a:xfrm>
              <a:off x="1455707" y="3654858"/>
              <a:ext cx="1491150" cy="417657"/>
              <a:chOff x="1455707" y="3654858"/>
              <a:chExt cx="1491150" cy="417657"/>
            </a:xfrm>
          </p:grpSpPr>
          <p:sp>
            <p:nvSpPr>
              <p:cNvPr id="264" name="Google Shape;7886;p73">
                <a:extLst>
                  <a:ext uri="{FF2B5EF4-FFF2-40B4-BE49-F238E27FC236}">
                    <a16:creationId xmlns:a16="http://schemas.microsoft.com/office/drawing/2014/main" id="{FA0EF641-5303-E9F7-4327-0DA37E6A2692}"/>
                  </a:ext>
                </a:extLst>
              </p:cNvPr>
              <p:cNvSpPr/>
              <p:nvPr/>
            </p:nvSpPr>
            <p:spPr>
              <a:xfrm>
                <a:off x="1472938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65" name="Google Shape;7887;p73">
                <a:extLst>
                  <a:ext uri="{FF2B5EF4-FFF2-40B4-BE49-F238E27FC236}">
                    <a16:creationId xmlns:a16="http://schemas.microsoft.com/office/drawing/2014/main" id="{F3AC25A7-F3CB-8225-FCF9-E72AEAB91454}"/>
                  </a:ext>
                </a:extLst>
              </p:cNvPr>
              <p:cNvSpPr/>
              <p:nvPr/>
            </p:nvSpPr>
            <p:spPr>
              <a:xfrm>
                <a:off x="1490853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66" name="Google Shape;7888;p73">
                <a:extLst>
                  <a:ext uri="{FF2B5EF4-FFF2-40B4-BE49-F238E27FC236}">
                    <a16:creationId xmlns:a16="http://schemas.microsoft.com/office/drawing/2014/main" id="{B9680BD2-68A1-F4EA-661D-B9B6F201A3A6}"/>
                  </a:ext>
                </a:extLst>
              </p:cNvPr>
              <p:cNvSpPr/>
              <p:nvPr/>
            </p:nvSpPr>
            <p:spPr>
              <a:xfrm>
                <a:off x="181918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67" name="Google Shape;7889;p73">
                <a:extLst>
                  <a:ext uri="{FF2B5EF4-FFF2-40B4-BE49-F238E27FC236}">
                    <a16:creationId xmlns:a16="http://schemas.microsoft.com/office/drawing/2014/main" id="{756017B2-4791-0638-470B-597C46609729}"/>
                  </a:ext>
                </a:extLst>
              </p:cNvPr>
              <p:cNvSpPr/>
              <p:nvPr/>
            </p:nvSpPr>
            <p:spPr>
              <a:xfrm>
                <a:off x="183709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68" name="Google Shape;7890;p73">
                <a:extLst>
                  <a:ext uri="{FF2B5EF4-FFF2-40B4-BE49-F238E27FC236}">
                    <a16:creationId xmlns:a16="http://schemas.microsoft.com/office/drawing/2014/main" id="{49666F65-3BE9-78C0-1B9F-6A9574F5A91E}"/>
                  </a:ext>
                </a:extLst>
              </p:cNvPr>
              <p:cNvSpPr/>
              <p:nvPr/>
            </p:nvSpPr>
            <p:spPr>
              <a:xfrm>
                <a:off x="1478676" y="400820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69" name="Google Shape;7891;p73">
                <a:extLst>
                  <a:ext uri="{FF2B5EF4-FFF2-40B4-BE49-F238E27FC236}">
                    <a16:creationId xmlns:a16="http://schemas.microsoft.com/office/drawing/2014/main" id="{31DA691D-11A6-F150-0C66-15783AF91EA5}"/>
                  </a:ext>
                </a:extLst>
              </p:cNvPr>
              <p:cNvSpPr/>
              <p:nvPr/>
            </p:nvSpPr>
            <p:spPr>
              <a:xfrm>
                <a:off x="1455707" y="400797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0" name="Google Shape;7892;p73">
                <a:extLst>
                  <a:ext uri="{FF2B5EF4-FFF2-40B4-BE49-F238E27FC236}">
                    <a16:creationId xmlns:a16="http://schemas.microsoft.com/office/drawing/2014/main" id="{205F8174-BC9B-14DC-0B38-0AB73C7CB646}"/>
                  </a:ext>
                </a:extLst>
              </p:cNvPr>
              <p:cNvSpPr/>
              <p:nvPr/>
            </p:nvSpPr>
            <p:spPr>
              <a:xfrm>
                <a:off x="184157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1" name="Google Shape;7893;p73">
                <a:extLst>
                  <a:ext uri="{FF2B5EF4-FFF2-40B4-BE49-F238E27FC236}">
                    <a16:creationId xmlns:a16="http://schemas.microsoft.com/office/drawing/2014/main" id="{9D53DEAB-283B-3F7C-F6A7-4DCA48DABD3D}"/>
                  </a:ext>
                </a:extLst>
              </p:cNvPr>
              <p:cNvSpPr/>
              <p:nvPr/>
            </p:nvSpPr>
            <p:spPr>
              <a:xfrm>
                <a:off x="181861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2" name="Google Shape;7894;p73">
                <a:extLst>
                  <a:ext uri="{FF2B5EF4-FFF2-40B4-BE49-F238E27FC236}">
                    <a16:creationId xmlns:a16="http://schemas.microsoft.com/office/drawing/2014/main" id="{80786F9E-6340-A791-30AD-1395060648E2}"/>
                  </a:ext>
                </a:extLst>
              </p:cNvPr>
              <p:cNvSpPr/>
              <p:nvPr/>
            </p:nvSpPr>
            <p:spPr>
              <a:xfrm>
                <a:off x="217249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3" name="Google Shape;7895;p73">
                <a:extLst>
                  <a:ext uri="{FF2B5EF4-FFF2-40B4-BE49-F238E27FC236}">
                    <a16:creationId xmlns:a16="http://schemas.microsoft.com/office/drawing/2014/main" id="{593E36EA-D3C7-39A7-7FC0-0EF9A3DE54B3}"/>
                  </a:ext>
                </a:extLst>
              </p:cNvPr>
              <p:cNvSpPr/>
              <p:nvPr/>
            </p:nvSpPr>
            <p:spPr>
              <a:xfrm>
                <a:off x="219040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4" name="Google Shape;7896;p73">
                <a:extLst>
                  <a:ext uri="{FF2B5EF4-FFF2-40B4-BE49-F238E27FC236}">
                    <a16:creationId xmlns:a16="http://schemas.microsoft.com/office/drawing/2014/main" id="{E41CF3DA-F97F-686F-0279-D07A5CAE6E1E}"/>
                  </a:ext>
                </a:extLst>
              </p:cNvPr>
              <p:cNvSpPr/>
              <p:nvPr/>
            </p:nvSpPr>
            <p:spPr>
              <a:xfrm>
                <a:off x="219488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5" name="Google Shape;7897;p73">
                <a:extLst>
                  <a:ext uri="{FF2B5EF4-FFF2-40B4-BE49-F238E27FC236}">
                    <a16:creationId xmlns:a16="http://schemas.microsoft.com/office/drawing/2014/main" id="{48F71612-7CA1-CB3C-7186-681235A3A2F7}"/>
                  </a:ext>
                </a:extLst>
              </p:cNvPr>
              <p:cNvSpPr/>
              <p:nvPr/>
            </p:nvSpPr>
            <p:spPr>
              <a:xfrm>
                <a:off x="217192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6" name="Google Shape;7898;p73">
                <a:extLst>
                  <a:ext uri="{FF2B5EF4-FFF2-40B4-BE49-F238E27FC236}">
                    <a16:creationId xmlns:a16="http://schemas.microsoft.com/office/drawing/2014/main" id="{A6908278-8D72-10F3-7857-1826D8CE9D10}"/>
                  </a:ext>
                </a:extLst>
              </p:cNvPr>
              <p:cNvSpPr/>
              <p:nvPr/>
            </p:nvSpPr>
            <p:spPr>
              <a:xfrm>
                <a:off x="2874730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7" name="Google Shape;7899;p73">
                <a:extLst>
                  <a:ext uri="{FF2B5EF4-FFF2-40B4-BE49-F238E27FC236}">
                    <a16:creationId xmlns:a16="http://schemas.microsoft.com/office/drawing/2014/main" id="{6D1E1FEA-DD99-CEE8-B156-012603FD1752}"/>
                  </a:ext>
                </a:extLst>
              </p:cNvPr>
              <p:cNvSpPr/>
              <p:nvPr/>
            </p:nvSpPr>
            <p:spPr>
              <a:xfrm>
                <a:off x="2892645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8" name="Google Shape;7900;p73">
                <a:extLst>
                  <a:ext uri="{FF2B5EF4-FFF2-40B4-BE49-F238E27FC236}">
                    <a16:creationId xmlns:a16="http://schemas.microsoft.com/office/drawing/2014/main" id="{2724E2E5-A2FC-33B4-28A3-A663633E8727}"/>
                  </a:ext>
                </a:extLst>
              </p:cNvPr>
              <p:cNvSpPr/>
              <p:nvPr/>
            </p:nvSpPr>
            <p:spPr>
              <a:xfrm>
                <a:off x="2901559" y="400551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9" name="Google Shape;7901;p73">
                <a:extLst>
                  <a:ext uri="{FF2B5EF4-FFF2-40B4-BE49-F238E27FC236}">
                    <a16:creationId xmlns:a16="http://schemas.microsoft.com/office/drawing/2014/main" id="{C45DA7EC-FB57-3052-4FB7-9D611250B2CD}"/>
                  </a:ext>
                </a:extLst>
              </p:cNvPr>
              <p:cNvSpPr/>
              <p:nvPr/>
            </p:nvSpPr>
            <p:spPr>
              <a:xfrm>
                <a:off x="2878589" y="400528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80" name="Google Shape;7902;p73">
                <a:extLst>
                  <a:ext uri="{FF2B5EF4-FFF2-40B4-BE49-F238E27FC236}">
                    <a16:creationId xmlns:a16="http://schemas.microsoft.com/office/drawing/2014/main" id="{F4D4A566-24D5-1DE8-178D-CE72AF3D56A4}"/>
                  </a:ext>
                </a:extLst>
              </p:cNvPr>
              <p:cNvSpPr/>
              <p:nvPr/>
            </p:nvSpPr>
            <p:spPr>
              <a:xfrm>
                <a:off x="2525796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81" name="Google Shape;7903;p73">
                <a:extLst>
                  <a:ext uri="{FF2B5EF4-FFF2-40B4-BE49-F238E27FC236}">
                    <a16:creationId xmlns:a16="http://schemas.microsoft.com/office/drawing/2014/main" id="{AAA6D9AE-A4C5-6D3C-995D-A21D1539FA28}"/>
                  </a:ext>
                </a:extLst>
              </p:cNvPr>
              <p:cNvSpPr/>
              <p:nvPr/>
            </p:nvSpPr>
            <p:spPr>
              <a:xfrm>
                <a:off x="2543711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82" name="Google Shape;7904;p73">
                <a:extLst>
                  <a:ext uri="{FF2B5EF4-FFF2-40B4-BE49-F238E27FC236}">
                    <a16:creationId xmlns:a16="http://schemas.microsoft.com/office/drawing/2014/main" id="{100EF00A-EB70-BCE2-CCCE-BAF5321AE94B}"/>
                  </a:ext>
                </a:extLst>
              </p:cNvPr>
              <p:cNvSpPr/>
              <p:nvPr/>
            </p:nvSpPr>
            <p:spPr>
              <a:xfrm>
                <a:off x="2548194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83" name="Google Shape;7905;p73">
                <a:extLst>
                  <a:ext uri="{FF2B5EF4-FFF2-40B4-BE49-F238E27FC236}">
                    <a16:creationId xmlns:a16="http://schemas.microsoft.com/office/drawing/2014/main" id="{E86E890E-1918-0810-4F64-B0C626399628}"/>
                  </a:ext>
                </a:extLst>
              </p:cNvPr>
              <p:cNvSpPr/>
              <p:nvPr/>
            </p:nvSpPr>
            <p:spPr>
              <a:xfrm>
                <a:off x="2525225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aphicFrame>
        <p:nvGraphicFramePr>
          <p:cNvPr id="291" name="Google Shape;7906;p73">
            <a:extLst>
              <a:ext uri="{FF2B5EF4-FFF2-40B4-BE49-F238E27FC236}">
                <a16:creationId xmlns:a16="http://schemas.microsoft.com/office/drawing/2014/main" id="{3EC262E8-D783-010B-2B11-CD5C78A77D0D}"/>
              </a:ext>
            </a:extLst>
          </p:cNvPr>
          <p:cNvGraphicFramePr/>
          <p:nvPr/>
        </p:nvGraphicFramePr>
        <p:xfrm>
          <a:off x="11875574" y="4307668"/>
          <a:ext cx="5008200" cy="1729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5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6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7994A9">
                        <a:alpha val="6470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92" name="Google Shape;7907;p73">
            <a:extLst>
              <a:ext uri="{FF2B5EF4-FFF2-40B4-BE49-F238E27FC236}">
                <a16:creationId xmlns:a16="http://schemas.microsoft.com/office/drawing/2014/main" id="{05F49846-096E-D86A-CA94-1282370A4E51}"/>
              </a:ext>
            </a:extLst>
          </p:cNvPr>
          <p:cNvGrpSpPr/>
          <p:nvPr/>
        </p:nvGrpSpPr>
        <p:grpSpPr>
          <a:xfrm>
            <a:off x="1420929" y="1963198"/>
            <a:ext cx="4793010" cy="1953004"/>
            <a:chOff x="749309" y="1112739"/>
            <a:chExt cx="2371603" cy="976502"/>
          </a:xfrm>
        </p:grpSpPr>
        <p:grpSp>
          <p:nvGrpSpPr>
            <p:cNvPr id="293" name="Google Shape;7908;p73">
              <a:extLst>
                <a:ext uri="{FF2B5EF4-FFF2-40B4-BE49-F238E27FC236}">
                  <a16:creationId xmlns:a16="http://schemas.microsoft.com/office/drawing/2014/main" id="{BF4E6F39-D907-C7C4-A7EB-1A3A390DCCCE}"/>
                </a:ext>
              </a:extLst>
            </p:cNvPr>
            <p:cNvGrpSpPr/>
            <p:nvPr/>
          </p:nvGrpSpPr>
          <p:grpSpPr>
            <a:xfrm>
              <a:off x="1092126" y="1112739"/>
              <a:ext cx="2028786" cy="975464"/>
              <a:chOff x="1092126" y="1112739"/>
              <a:chExt cx="2028786" cy="975464"/>
            </a:xfrm>
          </p:grpSpPr>
          <p:sp>
            <p:nvSpPr>
              <p:cNvPr id="303" name="Google Shape;7909;p73">
                <a:extLst>
                  <a:ext uri="{FF2B5EF4-FFF2-40B4-BE49-F238E27FC236}">
                    <a16:creationId xmlns:a16="http://schemas.microsoft.com/office/drawing/2014/main" id="{075F8A1E-4BAA-26EB-9CCA-9D635F9A81B3}"/>
                  </a:ext>
                </a:extLst>
              </p:cNvPr>
              <p:cNvSpPr/>
              <p:nvPr/>
            </p:nvSpPr>
            <p:spPr>
              <a:xfrm>
                <a:off x="1092126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4" name="Google Shape;7910;p73">
                <a:extLst>
                  <a:ext uri="{FF2B5EF4-FFF2-40B4-BE49-F238E27FC236}">
                    <a16:creationId xmlns:a16="http://schemas.microsoft.com/office/drawing/2014/main" id="{3F67D120-5215-B195-ADB1-ADA784E455DC}"/>
                  </a:ext>
                </a:extLst>
              </p:cNvPr>
              <p:cNvSpPr/>
              <p:nvPr/>
            </p:nvSpPr>
            <p:spPr>
              <a:xfrm>
                <a:off x="1434943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5" name="Google Shape;7911;p73">
                <a:extLst>
                  <a:ext uri="{FF2B5EF4-FFF2-40B4-BE49-F238E27FC236}">
                    <a16:creationId xmlns:a16="http://schemas.microsoft.com/office/drawing/2014/main" id="{9591F013-0CAC-2714-9994-7EF8AC46CE03}"/>
                  </a:ext>
                </a:extLst>
              </p:cNvPr>
              <p:cNvSpPr/>
              <p:nvPr/>
            </p:nvSpPr>
            <p:spPr>
              <a:xfrm>
                <a:off x="1777760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6" name="Google Shape;7912;p73">
                <a:extLst>
                  <a:ext uri="{FF2B5EF4-FFF2-40B4-BE49-F238E27FC236}">
                    <a16:creationId xmlns:a16="http://schemas.microsoft.com/office/drawing/2014/main" id="{ADC42DF7-8AEE-898A-D9BD-1FCD5862A9B1}"/>
                  </a:ext>
                </a:extLst>
              </p:cNvPr>
              <p:cNvSpPr/>
              <p:nvPr/>
            </p:nvSpPr>
            <p:spPr>
              <a:xfrm>
                <a:off x="2120578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7" name="Google Shape;7913;p73">
                <a:extLst>
                  <a:ext uri="{FF2B5EF4-FFF2-40B4-BE49-F238E27FC236}">
                    <a16:creationId xmlns:a16="http://schemas.microsoft.com/office/drawing/2014/main" id="{D8A9EF68-7432-1202-A6A1-8D8CA3729462}"/>
                  </a:ext>
                </a:extLst>
              </p:cNvPr>
              <p:cNvSpPr/>
              <p:nvPr/>
            </p:nvSpPr>
            <p:spPr>
              <a:xfrm>
                <a:off x="2463395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8" name="Google Shape;7914;p73">
                <a:extLst>
                  <a:ext uri="{FF2B5EF4-FFF2-40B4-BE49-F238E27FC236}">
                    <a16:creationId xmlns:a16="http://schemas.microsoft.com/office/drawing/2014/main" id="{256D64D4-4687-9B83-0678-FB640720BE81}"/>
                  </a:ext>
                </a:extLst>
              </p:cNvPr>
              <p:cNvSpPr/>
              <p:nvPr/>
            </p:nvSpPr>
            <p:spPr>
              <a:xfrm>
                <a:off x="2806212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9" name="Google Shape;7915;p73">
                <a:extLst>
                  <a:ext uri="{FF2B5EF4-FFF2-40B4-BE49-F238E27FC236}">
                    <a16:creationId xmlns:a16="http://schemas.microsoft.com/office/drawing/2014/main" id="{A24B07AB-CCD1-A5EE-9500-E97237C4DEEF}"/>
                  </a:ext>
                </a:extLst>
              </p:cNvPr>
              <p:cNvSpPr/>
              <p:nvPr/>
            </p:nvSpPr>
            <p:spPr>
              <a:xfrm>
                <a:off x="1092126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0" name="Google Shape;7916;p73">
                <a:extLst>
                  <a:ext uri="{FF2B5EF4-FFF2-40B4-BE49-F238E27FC236}">
                    <a16:creationId xmlns:a16="http://schemas.microsoft.com/office/drawing/2014/main" id="{3AF710B3-4915-2065-8035-A05AACE8C5AC}"/>
                  </a:ext>
                </a:extLst>
              </p:cNvPr>
              <p:cNvSpPr/>
              <p:nvPr/>
            </p:nvSpPr>
            <p:spPr>
              <a:xfrm>
                <a:off x="1434943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1" name="Google Shape;7917;p73">
                <a:extLst>
                  <a:ext uri="{FF2B5EF4-FFF2-40B4-BE49-F238E27FC236}">
                    <a16:creationId xmlns:a16="http://schemas.microsoft.com/office/drawing/2014/main" id="{282F10C2-25C9-ACEE-0600-77197D1DE8A6}"/>
                  </a:ext>
                </a:extLst>
              </p:cNvPr>
              <p:cNvSpPr/>
              <p:nvPr/>
            </p:nvSpPr>
            <p:spPr>
              <a:xfrm>
                <a:off x="1777760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2" name="Google Shape;7918;p73">
                <a:extLst>
                  <a:ext uri="{FF2B5EF4-FFF2-40B4-BE49-F238E27FC236}">
                    <a16:creationId xmlns:a16="http://schemas.microsoft.com/office/drawing/2014/main" id="{363290F9-8D1E-C7D4-0F7B-9802A0A7DEC2}"/>
                  </a:ext>
                </a:extLst>
              </p:cNvPr>
              <p:cNvSpPr/>
              <p:nvPr/>
            </p:nvSpPr>
            <p:spPr>
              <a:xfrm>
                <a:off x="2120578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3" name="Google Shape;7919;p73">
                <a:extLst>
                  <a:ext uri="{FF2B5EF4-FFF2-40B4-BE49-F238E27FC236}">
                    <a16:creationId xmlns:a16="http://schemas.microsoft.com/office/drawing/2014/main" id="{0B65C2F9-7C5A-899E-C96E-E11B8824E2E7}"/>
                  </a:ext>
                </a:extLst>
              </p:cNvPr>
              <p:cNvSpPr/>
              <p:nvPr/>
            </p:nvSpPr>
            <p:spPr>
              <a:xfrm>
                <a:off x="2463395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4" name="Google Shape;7920;p73">
                <a:extLst>
                  <a:ext uri="{FF2B5EF4-FFF2-40B4-BE49-F238E27FC236}">
                    <a16:creationId xmlns:a16="http://schemas.microsoft.com/office/drawing/2014/main" id="{A18C5BEA-0852-35F5-C7F0-1EFA4E5AAE84}"/>
                  </a:ext>
                </a:extLst>
              </p:cNvPr>
              <p:cNvSpPr/>
              <p:nvPr/>
            </p:nvSpPr>
            <p:spPr>
              <a:xfrm>
                <a:off x="2806212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5" name="Google Shape;7921;p73">
                <a:extLst>
                  <a:ext uri="{FF2B5EF4-FFF2-40B4-BE49-F238E27FC236}">
                    <a16:creationId xmlns:a16="http://schemas.microsoft.com/office/drawing/2014/main" id="{A0AD1F0C-5E15-9EF7-39A1-1D96BE54F8C3}"/>
                  </a:ext>
                </a:extLst>
              </p:cNvPr>
              <p:cNvSpPr/>
              <p:nvPr/>
            </p:nvSpPr>
            <p:spPr>
              <a:xfrm>
                <a:off x="1092126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6" name="Google Shape;7922;p73">
                <a:extLst>
                  <a:ext uri="{FF2B5EF4-FFF2-40B4-BE49-F238E27FC236}">
                    <a16:creationId xmlns:a16="http://schemas.microsoft.com/office/drawing/2014/main" id="{AE0FE0BB-6728-5C05-C877-A9ADB620888F}"/>
                  </a:ext>
                </a:extLst>
              </p:cNvPr>
              <p:cNvSpPr/>
              <p:nvPr/>
            </p:nvSpPr>
            <p:spPr>
              <a:xfrm>
                <a:off x="1434943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7" name="Google Shape;7923;p73">
                <a:extLst>
                  <a:ext uri="{FF2B5EF4-FFF2-40B4-BE49-F238E27FC236}">
                    <a16:creationId xmlns:a16="http://schemas.microsoft.com/office/drawing/2014/main" id="{72653719-7D5A-6DF0-9C6B-ADE748B0A1FD}"/>
                  </a:ext>
                </a:extLst>
              </p:cNvPr>
              <p:cNvSpPr/>
              <p:nvPr/>
            </p:nvSpPr>
            <p:spPr>
              <a:xfrm>
                <a:off x="1777760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8" name="Google Shape;7924;p73">
                <a:extLst>
                  <a:ext uri="{FF2B5EF4-FFF2-40B4-BE49-F238E27FC236}">
                    <a16:creationId xmlns:a16="http://schemas.microsoft.com/office/drawing/2014/main" id="{C31D57F2-8263-9ED5-DD08-E376CAE79334}"/>
                  </a:ext>
                </a:extLst>
              </p:cNvPr>
              <p:cNvSpPr/>
              <p:nvPr/>
            </p:nvSpPr>
            <p:spPr>
              <a:xfrm>
                <a:off x="2120578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9" name="Google Shape;7925;p73">
                <a:extLst>
                  <a:ext uri="{FF2B5EF4-FFF2-40B4-BE49-F238E27FC236}">
                    <a16:creationId xmlns:a16="http://schemas.microsoft.com/office/drawing/2014/main" id="{DF1EC646-4524-27CC-0851-54742A77DC3E}"/>
                  </a:ext>
                </a:extLst>
              </p:cNvPr>
              <p:cNvSpPr/>
              <p:nvPr/>
            </p:nvSpPr>
            <p:spPr>
              <a:xfrm>
                <a:off x="2463395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20" name="Google Shape;7926;p73">
                <a:extLst>
                  <a:ext uri="{FF2B5EF4-FFF2-40B4-BE49-F238E27FC236}">
                    <a16:creationId xmlns:a16="http://schemas.microsoft.com/office/drawing/2014/main" id="{D03EEA89-CDB9-67F2-7753-AEDDB5F93271}"/>
                  </a:ext>
                </a:extLst>
              </p:cNvPr>
              <p:cNvSpPr/>
              <p:nvPr/>
            </p:nvSpPr>
            <p:spPr>
              <a:xfrm>
                <a:off x="2806212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21" name="Google Shape;7927;p73">
                <a:extLst>
                  <a:ext uri="{FF2B5EF4-FFF2-40B4-BE49-F238E27FC236}">
                    <a16:creationId xmlns:a16="http://schemas.microsoft.com/office/drawing/2014/main" id="{9303FF62-F19B-D389-58CD-43E05C0C0809}"/>
                  </a:ext>
                </a:extLst>
              </p:cNvPr>
              <p:cNvSpPr/>
              <p:nvPr/>
            </p:nvSpPr>
            <p:spPr>
              <a:xfrm>
                <a:off x="1092126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22" name="Google Shape;7928;p73">
                <a:extLst>
                  <a:ext uri="{FF2B5EF4-FFF2-40B4-BE49-F238E27FC236}">
                    <a16:creationId xmlns:a16="http://schemas.microsoft.com/office/drawing/2014/main" id="{2F69824E-0D26-FF88-871F-3FFEF3FAB730}"/>
                  </a:ext>
                </a:extLst>
              </p:cNvPr>
              <p:cNvSpPr/>
              <p:nvPr/>
            </p:nvSpPr>
            <p:spPr>
              <a:xfrm>
                <a:off x="1434943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23" name="Google Shape;7929;p73">
                <a:extLst>
                  <a:ext uri="{FF2B5EF4-FFF2-40B4-BE49-F238E27FC236}">
                    <a16:creationId xmlns:a16="http://schemas.microsoft.com/office/drawing/2014/main" id="{C7D1F548-1ADC-78F5-54AA-8CC0D4D30653}"/>
                  </a:ext>
                </a:extLst>
              </p:cNvPr>
              <p:cNvSpPr/>
              <p:nvPr/>
            </p:nvSpPr>
            <p:spPr>
              <a:xfrm>
                <a:off x="1777760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24" name="Google Shape;7930;p73">
                <a:extLst>
                  <a:ext uri="{FF2B5EF4-FFF2-40B4-BE49-F238E27FC236}">
                    <a16:creationId xmlns:a16="http://schemas.microsoft.com/office/drawing/2014/main" id="{A9176B6A-2A29-73A3-3501-440F0199D6D2}"/>
                  </a:ext>
                </a:extLst>
              </p:cNvPr>
              <p:cNvSpPr/>
              <p:nvPr/>
            </p:nvSpPr>
            <p:spPr>
              <a:xfrm>
                <a:off x="2120578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25" name="Google Shape;7931;p73">
                <a:extLst>
                  <a:ext uri="{FF2B5EF4-FFF2-40B4-BE49-F238E27FC236}">
                    <a16:creationId xmlns:a16="http://schemas.microsoft.com/office/drawing/2014/main" id="{CF9301E0-8617-4815-0CF2-AA9108F68852}"/>
                  </a:ext>
                </a:extLst>
              </p:cNvPr>
              <p:cNvSpPr/>
              <p:nvPr/>
            </p:nvSpPr>
            <p:spPr>
              <a:xfrm>
                <a:off x="2463395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26" name="Google Shape;7932;p73">
                <a:extLst>
                  <a:ext uri="{FF2B5EF4-FFF2-40B4-BE49-F238E27FC236}">
                    <a16:creationId xmlns:a16="http://schemas.microsoft.com/office/drawing/2014/main" id="{F21D8083-E3BC-4BCE-C456-6F35D64A0F68}"/>
                  </a:ext>
                </a:extLst>
              </p:cNvPr>
              <p:cNvSpPr/>
              <p:nvPr/>
            </p:nvSpPr>
            <p:spPr>
              <a:xfrm>
                <a:off x="2806212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294" name="Google Shape;7933;p73">
              <a:extLst>
                <a:ext uri="{FF2B5EF4-FFF2-40B4-BE49-F238E27FC236}">
                  <a16:creationId xmlns:a16="http://schemas.microsoft.com/office/drawing/2014/main" id="{996B99D4-3A8F-7324-8E2D-72D79FBA9BF8}"/>
                </a:ext>
              </a:extLst>
            </p:cNvPr>
            <p:cNvGrpSpPr/>
            <p:nvPr/>
          </p:nvGrpSpPr>
          <p:grpSpPr>
            <a:xfrm>
              <a:off x="749309" y="1112739"/>
              <a:ext cx="314700" cy="975464"/>
              <a:chOff x="749309" y="1112739"/>
              <a:chExt cx="314700" cy="975464"/>
            </a:xfrm>
          </p:grpSpPr>
          <p:sp>
            <p:nvSpPr>
              <p:cNvPr id="299" name="Google Shape;7934;p73">
                <a:extLst>
                  <a:ext uri="{FF2B5EF4-FFF2-40B4-BE49-F238E27FC236}">
                    <a16:creationId xmlns:a16="http://schemas.microsoft.com/office/drawing/2014/main" id="{AD5FBE39-D6EF-A648-8DFC-9FF942A1750C}"/>
                  </a:ext>
                </a:extLst>
              </p:cNvPr>
              <p:cNvSpPr/>
              <p:nvPr/>
            </p:nvSpPr>
            <p:spPr>
              <a:xfrm>
                <a:off x="749309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0" name="Google Shape;7935;p73">
                <a:extLst>
                  <a:ext uri="{FF2B5EF4-FFF2-40B4-BE49-F238E27FC236}">
                    <a16:creationId xmlns:a16="http://schemas.microsoft.com/office/drawing/2014/main" id="{B918D2A3-9611-C6F0-1CE4-6893DAA509F9}"/>
                  </a:ext>
                </a:extLst>
              </p:cNvPr>
              <p:cNvSpPr/>
              <p:nvPr/>
            </p:nvSpPr>
            <p:spPr>
              <a:xfrm>
                <a:off x="749309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1" name="Google Shape;7936;p73">
                <a:extLst>
                  <a:ext uri="{FF2B5EF4-FFF2-40B4-BE49-F238E27FC236}">
                    <a16:creationId xmlns:a16="http://schemas.microsoft.com/office/drawing/2014/main" id="{6176420E-3604-0264-03B6-7900F00F8122}"/>
                  </a:ext>
                </a:extLst>
              </p:cNvPr>
              <p:cNvSpPr/>
              <p:nvPr/>
            </p:nvSpPr>
            <p:spPr>
              <a:xfrm>
                <a:off x="749309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2" name="Google Shape;7937;p73">
                <a:extLst>
                  <a:ext uri="{FF2B5EF4-FFF2-40B4-BE49-F238E27FC236}">
                    <a16:creationId xmlns:a16="http://schemas.microsoft.com/office/drawing/2014/main" id="{972196AD-DEB9-B851-F5AE-79B28BE0DE0A}"/>
                  </a:ext>
                </a:extLst>
              </p:cNvPr>
              <p:cNvSpPr/>
              <p:nvPr/>
            </p:nvSpPr>
            <p:spPr>
              <a:xfrm>
                <a:off x="749309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sp>
          <p:nvSpPr>
            <p:cNvPr id="295" name="Google Shape;7938;p73">
              <a:extLst>
                <a:ext uri="{FF2B5EF4-FFF2-40B4-BE49-F238E27FC236}">
                  <a16:creationId xmlns:a16="http://schemas.microsoft.com/office/drawing/2014/main" id="{FF7A85E8-93FD-CA82-9C30-5282FF41C772}"/>
                </a:ext>
              </a:extLst>
            </p:cNvPr>
            <p:cNvSpPr/>
            <p:nvPr/>
          </p:nvSpPr>
          <p:spPr>
            <a:xfrm>
              <a:off x="1434877" y="1258345"/>
              <a:ext cx="16857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96" name="Google Shape;7939;p73">
              <a:extLst>
                <a:ext uri="{FF2B5EF4-FFF2-40B4-BE49-F238E27FC236}">
                  <a16:creationId xmlns:a16="http://schemas.microsoft.com/office/drawing/2014/main" id="{39FB4282-B3D1-6B40-565C-577EAF980B63}"/>
                </a:ext>
              </a:extLst>
            </p:cNvPr>
            <p:cNvSpPr/>
            <p:nvPr/>
          </p:nvSpPr>
          <p:spPr>
            <a:xfrm>
              <a:off x="1777683" y="2010641"/>
              <a:ext cx="10002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97" name="Google Shape;7940;p73">
              <a:extLst>
                <a:ext uri="{FF2B5EF4-FFF2-40B4-BE49-F238E27FC236}">
                  <a16:creationId xmlns:a16="http://schemas.microsoft.com/office/drawing/2014/main" id="{6040AD0E-926D-AF1B-47A2-E1C98B924956}"/>
                </a:ext>
              </a:extLst>
            </p:cNvPr>
            <p:cNvSpPr/>
            <p:nvPr/>
          </p:nvSpPr>
          <p:spPr>
            <a:xfrm>
              <a:off x="1092070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98" name="Google Shape;7941;p73">
              <a:extLst>
                <a:ext uri="{FF2B5EF4-FFF2-40B4-BE49-F238E27FC236}">
                  <a16:creationId xmlns:a16="http://schemas.microsoft.com/office/drawing/2014/main" id="{8FA18AE0-F780-33C0-BD50-C201A7CD9A03}"/>
                </a:ext>
              </a:extLst>
            </p:cNvPr>
            <p:cNvSpPr/>
            <p:nvPr/>
          </p:nvSpPr>
          <p:spPr>
            <a:xfrm>
              <a:off x="2463277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aphicFrame>
        <p:nvGraphicFramePr>
          <p:cNvPr id="327" name="Google Shape;7942;p73">
            <a:extLst>
              <a:ext uri="{FF2B5EF4-FFF2-40B4-BE49-F238E27FC236}">
                <a16:creationId xmlns:a16="http://schemas.microsoft.com/office/drawing/2014/main" id="{56249E06-B4EB-F5B6-3E76-E46E96F3433A}"/>
              </a:ext>
            </a:extLst>
          </p:cNvPr>
          <p:cNvGraphicFramePr/>
          <p:nvPr/>
        </p:nvGraphicFramePr>
        <p:xfrm>
          <a:off x="11875624" y="1963168"/>
          <a:ext cx="5008200" cy="1953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5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8" name="Google Shape;7943;p73">
            <a:extLst>
              <a:ext uri="{FF2B5EF4-FFF2-40B4-BE49-F238E27FC236}">
                <a16:creationId xmlns:a16="http://schemas.microsoft.com/office/drawing/2014/main" id="{0BACC87A-E33D-6F90-5931-4B3DBD795C07}"/>
              </a:ext>
            </a:extLst>
          </p:cNvPr>
          <p:cNvGraphicFramePr/>
          <p:nvPr/>
        </p:nvGraphicFramePr>
        <p:xfrm>
          <a:off x="6717350" y="4307669"/>
          <a:ext cx="4726800" cy="17371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8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</a:txBody>
                  <a:tcPr marL="182850" marR="182850" marT="182850" marB="18285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29" name="Google Shape;7944;p73">
            <a:extLst>
              <a:ext uri="{FF2B5EF4-FFF2-40B4-BE49-F238E27FC236}">
                <a16:creationId xmlns:a16="http://schemas.microsoft.com/office/drawing/2014/main" id="{B30E87E1-6EAD-7688-CBD2-7CCFAA70E33D}"/>
              </a:ext>
            </a:extLst>
          </p:cNvPr>
          <p:cNvGrpSpPr/>
          <p:nvPr/>
        </p:nvGrpSpPr>
        <p:grpSpPr>
          <a:xfrm>
            <a:off x="6721323" y="6289590"/>
            <a:ext cx="4726754" cy="2094124"/>
            <a:chOff x="3358399" y="3285485"/>
            <a:chExt cx="2363377" cy="1047062"/>
          </a:xfrm>
        </p:grpSpPr>
        <p:grpSp>
          <p:nvGrpSpPr>
            <p:cNvPr id="330" name="Google Shape;7945;p73">
              <a:extLst>
                <a:ext uri="{FF2B5EF4-FFF2-40B4-BE49-F238E27FC236}">
                  <a16:creationId xmlns:a16="http://schemas.microsoft.com/office/drawing/2014/main" id="{C6C4EEA1-D2B2-4E24-9B77-A1113C88B950}"/>
                </a:ext>
              </a:extLst>
            </p:cNvPr>
            <p:cNvGrpSpPr/>
            <p:nvPr/>
          </p:nvGrpSpPr>
          <p:grpSpPr>
            <a:xfrm>
              <a:off x="3358412" y="3285485"/>
              <a:ext cx="2363244" cy="139500"/>
              <a:chOff x="3358412" y="3285485"/>
              <a:chExt cx="2363244" cy="139500"/>
            </a:xfrm>
          </p:grpSpPr>
          <p:sp>
            <p:nvSpPr>
              <p:cNvPr id="361" name="Google Shape;7946;p73">
                <a:extLst>
                  <a:ext uri="{FF2B5EF4-FFF2-40B4-BE49-F238E27FC236}">
                    <a16:creationId xmlns:a16="http://schemas.microsoft.com/office/drawing/2014/main" id="{7BFDBAE7-07FF-FD3C-FB18-1A68C56D9282}"/>
                  </a:ext>
                </a:extLst>
              </p:cNvPr>
              <p:cNvSpPr/>
              <p:nvPr/>
            </p:nvSpPr>
            <p:spPr>
              <a:xfrm>
                <a:off x="3358412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62" name="Google Shape;7947;p73">
                <a:extLst>
                  <a:ext uri="{FF2B5EF4-FFF2-40B4-BE49-F238E27FC236}">
                    <a16:creationId xmlns:a16="http://schemas.microsoft.com/office/drawing/2014/main" id="{F32744AC-573D-88C1-1514-905FC0CF6BB2}"/>
                  </a:ext>
                </a:extLst>
              </p:cNvPr>
              <p:cNvSpPr/>
              <p:nvPr/>
            </p:nvSpPr>
            <p:spPr>
              <a:xfrm>
                <a:off x="3838898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63" name="Google Shape;7948;p73">
                <a:extLst>
                  <a:ext uri="{FF2B5EF4-FFF2-40B4-BE49-F238E27FC236}">
                    <a16:creationId xmlns:a16="http://schemas.microsoft.com/office/drawing/2014/main" id="{12ED1A68-864C-974A-2BD9-D9AA8AD31094}"/>
                  </a:ext>
                </a:extLst>
              </p:cNvPr>
              <p:cNvSpPr/>
              <p:nvPr/>
            </p:nvSpPr>
            <p:spPr>
              <a:xfrm>
                <a:off x="4319384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64" name="Google Shape;7949;p73">
                <a:extLst>
                  <a:ext uri="{FF2B5EF4-FFF2-40B4-BE49-F238E27FC236}">
                    <a16:creationId xmlns:a16="http://schemas.microsoft.com/office/drawing/2014/main" id="{987A4446-AA4B-E9FE-4078-698865285C88}"/>
                  </a:ext>
                </a:extLst>
              </p:cNvPr>
              <p:cNvSpPr/>
              <p:nvPr/>
            </p:nvSpPr>
            <p:spPr>
              <a:xfrm>
                <a:off x="4799870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65" name="Google Shape;7950;p73">
                <a:extLst>
                  <a:ext uri="{FF2B5EF4-FFF2-40B4-BE49-F238E27FC236}">
                    <a16:creationId xmlns:a16="http://schemas.microsoft.com/office/drawing/2014/main" id="{8C5B59FD-0A1A-A9CF-DC13-690078034961}"/>
                  </a:ext>
                </a:extLst>
              </p:cNvPr>
              <p:cNvSpPr/>
              <p:nvPr/>
            </p:nvSpPr>
            <p:spPr>
              <a:xfrm>
                <a:off x="5280356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331" name="Google Shape;7951;p73">
              <a:extLst>
                <a:ext uri="{FF2B5EF4-FFF2-40B4-BE49-F238E27FC236}">
                  <a16:creationId xmlns:a16="http://schemas.microsoft.com/office/drawing/2014/main" id="{0CD3FE30-8B47-E804-8D17-82B4D59DC2B7}"/>
                </a:ext>
              </a:extLst>
            </p:cNvPr>
            <p:cNvGrpSpPr/>
            <p:nvPr/>
          </p:nvGrpSpPr>
          <p:grpSpPr>
            <a:xfrm>
              <a:off x="3358412" y="3466996"/>
              <a:ext cx="2363244" cy="139500"/>
              <a:chOff x="3358412" y="3466996"/>
              <a:chExt cx="2363244" cy="139500"/>
            </a:xfrm>
          </p:grpSpPr>
          <p:sp>
            <p:nvSpPr>
              <p:cNvPr id="356" name="Google Shape;7952;p73">
                <a:extLst>
                  <a:ext uri="{FF2B5EF4-FFF2-40B4-BE49-F238E27FC236}">
                    <a16:creationId xmlns:a16="http://schemas.microsoft.com/office/drawing/2014/main" id="{0A5C56D5-C037-E345-6651-3C5271906E63}"/>
                  </a:ext>
                </a:extLst>
              </p:cNvPr>
              <p:cNvSpPr/>
              <p:nvPr/>
            </p:nvSpPr>
            <p:spPr>
              <a:xfrm>
                <a:off x="3358412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57" name="Google Shape;7953;p73">
                <a:extLst>
                  <a:ext uri="{FF2B5EF4-FFF2-40B4-BE49-F238E27FC236}">
                    <a16:creationId xmlns:a16="http://schemas.microsoft.com/office/drawing/2014/main" id="{C451659A-01C8-CC42-578B-F9E49737F18E}"/>
                  </a:ext>
                </a:extLst>
              </p:cNvPr>
              <p:cNvSpPr/>
              <p:nvPr/>
            </p:nvSpPr>
            <p:spPr>
              <a:xfrm>
                <a:off x="3838898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58" name="Google Shape;7954;p73">
                <a:extLst>
                  <a:ext uri="{FF2B5EF4-FFF2-40B4-BE49-F238E27FC236}">
                    <a16:creationId xmlns:a16="http://schemas.microsoft.com/office/drawing/2014/main" id="{F8D65B6E-46E5-3773-9C85-BF83C70A695A}"/>
                  </a:ext>
                </a:extLst>
              </p:cNvPr>
              <p:cNvSpPr/>
              <p:nvPr/>
            </p:nvSpPr>
            <p:spPr>
              <a:xfrm>
                <a:off x="4319384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59" name="Google Shape;7955;p73">
                <a:extLst>
                  <a:ext uri="{FF2B5EF4-FFF2-40B4-BE49-F238E27FC236}">
                    <a16:creationId xmlns:a16="http://schemas.microsoft.com/office/drawing/2014/main" id="{ACDABDF5-2241-C4D5-980E-5B02C54D480D}"/>
                  </a:ext>
                </a:extLst>
              </p:cNvPr>
              <p:cNvSpPr/>
              <p:nvPr/>
            </p:nvSpPr>
            <p:spPr>
              <a:xfrm>
                <a:off x="4799870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60" name="Google Shape;7956;p73">
                <a:extLst>
                  <a:ext uri="{FF2B5EF4-FFF2-40B4-BE49-F238E27FC236}">
                    <a16:creationId xmlns:a16="http://schemas.microsoft.com/office/drawing/2014/main" id="{CB2BD400-F460-4A07-851E-2E345A960A40}"/>
                  </a:ext>
                </a:extLst>
              </p:cNvPr>
              <p:cNvSpPr/>
              <p:nvPr/>
            </p:nvSpPr>
            <p:spPr>
              <a:xfrm>
                <a:off x="5280356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332" name="Google Shape;7957;p73">
              <a:extLst>
                <a:ext uri="{FF2B5EF4-FFF2-40B4-BE49-F238E27FC236}">
                  <a16:creationId xmlns:a16="http://schemas.microsoft.com/office/drawing/2014/main" id="{6A1526A1-23E4-C435-5BDD-3209FEB02C26}"/>
                </a:ext>
              </a:extLst>
            </p:cNvPr>
            <p:cNvGrpSpPr/>
            <p:nvPr/>
          </p:nvGrpSpPr>
          <p:grpSpPr>
            <a:xfrm>
              <a:off x="3358412" y="3648507"/>
              <a:ext cx="2363244" cy="139500"/>
              <a:chOff x="3358412" y="3648507"/>
              <a:chExt cx="2363244" cy="139500"/>
            </a:xfrm>
          </p:grpSpPr>
          <p:sp>
            <p:nvSpPr>
              <p:cNvPr id="351" name="Google Shape;7958;p73">
                <a:extLst>
                  <a:ext uri="{FF2B5EF4-FFF2-40B4-BE49-F238E27FC236}">
                    <a16:creationId xmlns:a16="http://schemas.microsoft.com/office/drawing/2014/main" id="{459084E4-AFDE-9676-14B3-F7B5BDDB73C1}"/>
                  </a:ext>
                </a:extLst>
              </p:cNvPr>
              <p:cNvSpPr/>
              <p:nvPr/>
            </p:nvSpPr>
            <p:spPr>
              <a:xfrm>
                <a:off x="3358412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52" name="Google Shape;7959;p73">
                <a:extLst>
                  <a:ext uri="{FF2B5EF4-FFF2-40B4-BE49-F238E27FC236}">
                    <a16:creationId xmlns:a16="http://schemas.microsoft.com/office/drawing/2014/main" id="{C1A36B90-4B61-FA0B-7D17-A00DF9F628C2}"/>
                  </a:ext>
                </a:extLst>
              </p:cNvPr>
              <p:cNvSpPr/>
              <p:nvPr/>
            </p:nvSpPr>
            <p:spPr>
              <a:xfrm>
                <a:off x="3838898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53" name="Google Shape;7960;p73">
                <a:extLst>
                  <a:ext uri="{FF2B5EF4-FFF2-40B4-BE49-F238E27FC236}">
                    <a16:creationId xmlns:a16="http://schemas.microsoft.com/office/drawing/2014/main" id="{4BFBF783-F084-0FBF-821D-D4E42D483BC5}"/>
                  </a:ext>
                </a:extLst>
              </p:cNvPr>
              <p:cNvSpPr/>
              <p:nvPr/>
            </p:nvSpPr>
            <p:spPr>
              <a:xfrm>
                <a:off x="4319384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54" name="Google Shape;7961;p73">
                <a:extLst>
                  <a:ext uri="{FF2B5EF4-FFF2-40B4-BE49-F238E27FC236}">
                    <a16:creationId xmlns:a16="http://schemas.microsoft.com/office/drawing/2014/main" id="{EAD1F0F3-A136-06A9-6256-BE42853382BD}"/>
                  </a:ext>
                </a:extLst>
              </p:cNvPr>
              <p:cNvSpPr/>
              <p:nvPr/>
            </p:nvSpPr>
            <p:spPr>
              <a:xfrm>
                <a:off x="4799870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55" name="Google Shape;7962;p73">
                <a:extLst>
                  <a:ext uri="{FF2B5EF4-FFF2-40B4-BE49-F238E27FC236}">
                    <a16:creationId xmlns:a16="http://schemas.microsoft.com/office/drawing/2014/main" id="{7282C21C-CA2E-F8B4-EF20-FDF98C1F944A}"/>
                  </a:ext>
                </a:extLst>
              </p:cNvPr>
              <p:cNvSpPr/>
              <p:nvPr/>
            </p:nvSpPr>
            <p:spPr>
              <a:xfrm>
                <a:off x="5280356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333" name="Google Shape;7963;p73">
              <a:extLst>
                <a:ext uri="{FF2B5EF4-FFF2-40B4-BE49-F238E27FC236}">
                  <a16:creationId xmlns:a16="http://schemas.microsoft.com/office/drawing/2014/main" id="{E2539E7D-F71F-DE8F-A661-AC63A6F05EF7}"/>
                </a:ext>
              </a:extLst>
            </p:cNvPr>
            <p:cNvGrpSpPr/>
            <p:nvPr/>
          </p:nvGrpSpPr>
          <p:grpSpPr>
            <a:xfrm>
              <a:off x="3358412" y="3830018"/>
              <a:ext cx="2363244" cy="139500"/>
              <a:chOff x="3358412" y="3830018"/>
              <a:chExt cx="2363244" cy="139500"/>
            </a:xfrm>
          </p:grpSpPr>
          <p:sp>
            <p:nvSpPr>
              <p:cNvPr id="346" name="Google Shape;7964;p73">
                <a:extLst>
                  <a:ext uri="{FF2B5EF4-FFF2-40B4-BE49-F238E27FC236}">
                    <a16:creationId xmlns:a16="http://schemas.microsoft.com/office/drawing/2014/main" id="{A8329C47-CB70-D103-2280-86C39A51F019}"/>
                  </a:ext>
                </a:extLst>
              </p:cNvPr>
              <p:cNvSpPr/>
              <p:nvPr/>
            </p:nvSpPr>
            <p:spPr>
              <a:xfrm>
                <a:off x="3358412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47" name="Google Shape;7965;p73">
                <a:extLst>
                  <a:ext uri="{FF2B5EF4-FFF2-40B4-BE49-F238E27FC236}">
                    <a16:creationId xmlns:a16="http://schemas.microsoft.com/office/drawing/2014/main" id="{A98122DB-80E3-590F-E289-45B67D3DD134}"/>
                  </a:ext>
                </a:extLst>
              </p:cNvPr>
              <p:cNvSpPr/>
              <p:nvPr/>
            </p:nvSpPr>
            <p:spPr>
              <a:xfrm>
                <a:off x="3838898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48" name="Google Shape;7966;p73">
                <a:extLst>
                  <a:ext uri="{FF2B5EF4-FFF2-40B4-BE49-F238E27FC236}">
                    <a16:creationId xmlns:a16="http://schemas.microsoft.com/office/drawing/2014/main" id="{282DFD92-8D2C-5E1E-9CBF-BA19E0FC6979}"/>
                  </a:ext>
                </a:extLst>
              </p:cNvPr>
              <p:cNvSpPr/>
              <p:nvPr/>
            </p:nvSpPr>
            <p:spPr>
              <a:xfrm>
                <a:off x="4319384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49" name="Google Shape;7967;p73">
                <a:extLst>
                  <a:ext uri="{FF2B5EF4-FFF2-40B4-BE49-F238E27FC236}">
                    <a16:creationId xmlns:a16="http://schemas.microsoft.com/office/drawing/2014/main" id="{2FA816FF-4687-E839-BD7E-4EF9495694CE}"/>
                  </a:ext>
                </a:extLst>
              </p:cNvPr>
              <p:cNvSpPr/>
              <p:nvPr/>
            </p:nvSpPr>
            <p:spPr>
              <a:xfrm>
                <a:off x="4799870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50" name="Google Shape;7968;p73">
                <a:extLst>
                  <a:ext uri="{FF2B5EF4-FFF2-40B4-BE49-F238E27FC236}">
                    <a16:creationId xmlns:a16="http://schemas.microsoft.com/office/drawing/2014/main" id="{DCB5A82A-3181-0A13-0A1F-5A80C9749990}"/>
                  </a:ext>
                </a:extLst>
              </p:cNvPr>
              <p:cNvSpPr/>
              <p:nvPr/>
            </p:nvSpPr>
            <p:spPr>
              <a:xfrm>
                <a:off x="5280356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334" name="Google Shape;7969;p73">
              <a:extLst>
                <a:ext uri="{FF2B5EF4-FFF2-40B4-BE49-F238E27FC236}">
                  <a16:creationId xmlns:a16="http://schemas.microsoft.com/office/drawing/2014/main" id="{02AA62E0-4A84-4ACB-6D20-C3D80F1CF4A5}"/>
                </a:ext>
              </a:extLst>
            </p:cNvPr>
            <p:cNvGrpSpPr/>
            <p:nvPr/>
          </p:nvGrpSpPr>
          <p:grpSpPr>
            <a:xfrm>
              <a:off x="3358399" y="4011514"/>
              <a:ext cx="2363377" cy="139537"/>
              <a:chOff x="3294800" y="4134603"/>
              <a:chExt cx="2638876" cy="152400"/>
            </a:xfrm>
          </p:grpSpPr>
          <p:sp>
            <p:nvSpPr>
              <p:cNvPr id="341" name="Google Shape;7970;p73">
                <a:extLst>
                  <a:ext uri="{FF2B5EF4-FFF2-40B4-BE49-F238E27FC236}">
                    <a16:creationId xmlns:a16="http://schemas.microsoft.com/office/drawing/2014/main" id="{842C983F-8EC5-8CEC-7597-9B3C0E692B06}"/>
                  </a:ext>
                </a:extLst>
              </p:cNvPr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42" name="Google Shape;7971;p73">
                <a:extLst>
                  <a:ext uri="{FF2B5EF4-FFF2-40B4-BE49-F238E27FC236}">
                    <a16:creationId xmlns:a16="http://schemas.microsoft.com/office/drawing/2014/main" id="{99DEEB9C-5D6B-951B-3D25-B012F0BE726F}"/>
                  </a:ext>
                </a:extLst>
              </p:cNvPr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43" name="Google Shape;7972;p73">
                <a:extLst>
                  <a:ext uri="{FF2B5EF4-FFF2-40B4-BE49-F238E27FC236}">
                    <a16:creationId xmlns:a16="http://schemas.microsoft.com/office/drawing/2014/main" id="{18C59A40-291D-95B9-F75A-BC1B9B5360D4}"/>
                  </a:ext>
                </a:extLst>
              </p:cNvPr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44" name="Google Shape;7973;p73">
                <a:extLst>
                  <a:ext uri="{FF2B5EF4-FFF2-40B4-BE49-F238E27FC236}">
                    <a16:creationId xmlns:a16="http://schemas.microsoft.com/office/drawing/2014/main" id="{71783D99-FC60-039F-80F7-6E962E1ABC76}"/>
                  </a:ext>
                </a:extLst>
              </p:cNvPr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45" name="Google Shape;7974;p73">
                <a:extLst>
                  <a:ext uri="{FF2B5EF4-FFF2-40B4-BE49-F238E27FC236}">
                    <a16:creationId xmlns:a16="http://schemas.microsoft.com/office/drawing/2014/main" id="{B1F69DEF-C222-D94F-C9C3-D74D8D1EC170}"/>
                  </a:ext>
                </a:extLst>
              </p:cNvPr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335" name="Google Shape;7975;p73">
              <a:extLst>
                <a:ext uri="{FF2B5EF4-FFF2-40B4-BE49-F238E27FC236}">
                  <a16:creationId xmlns:a16="http://schemas.microsoft.com/office/drawing/2014/main" id="{CE8CA8CC-C86D-FDD8-4794-5DCF2E952F4B}"/>
                </a:ext>
              </a:extLst>
            </p:cNvPr>
            <p:cNvGrpSpPr/>
            <p:nvPr/>
          </p:nvGrpSpPr>
          <p:grpSpPr>
            <a:xfrm>
              <a:off x="3358399" y="4193010"/>
              <a:ext cx="2363377" cy="139537"/>
              <a:chOff x="3294800" y="4134603"/>
              <a:chExt cx="2638876" cy="152400"/>
            </a:xfrm>
          </p:grpSpPr>
          <p:sp>
            <p:nvSpPr>
              <p:cNvPr id="336" name="Google Shape;7976;p73">
                <a:extLst>
                  <a:ext uri="{FF2B5EF4-FFF2-40B4-BE49-F238E27FC236}">
                    <a16:creationId xmlns:a16="http://schemas.microsoft.com/office/drawing/2014/main" id="{444953DC-1B84-6B3F-C7FD-743157CB51AA}"/>
                  </a:ext>
                </a:extLst>
              </p:cNvPr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37" name="Google Shape;7977;p73">
                <a:extLst>
                  <a:ext uri="{FF2B5EF4-FFF2-40B4-BE49-F238E27FC236}">
                    <a16:creationId xmlns:a16="http://schemas.microsoft.com/office/drawing/2014/main" id="{E5790253-7A24-8FB8-3E96-86F818D68A1D}"/>
                  </a:ext>
                </a:extLst>
              </p:cNvPr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38" name="Google Shape;7978;p73">
                <a:extLst>
                  <a:ext uri="{FF2B5EF4-FFF2-40B4-BE49-F238E27FC236}">
                    <a16:creationId xmlns:a16="http://schemas.microsoft.com/office/drawing/2014/main" id="{865C74DE-BE81-A98E-8C2F-F80712C73D8B}"/>
                  </a:ext>
                </a:extLst>
              </p:cNvPr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39" name="Google Shape;7979;p73">
                <a:extLst>
                  <a:ext uri="{FF2B5EF4-FFF2-40B4-BE49-F238E27FC236}">
                    <a16:creationId xmlns:a16="http://schemas.microsoft.com/office/drawing/2014/main" id="{5B49BA02-EC8A-55EF-18B3-3D15B0A1F818}"/>
                  </a:ext>
                </a:extLst>
              </p:cNvPr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40" name="Google Shape;7980;p73">
                <a:extLst>
                  <a:ext uri="{FF2B5EF4-FFF2-40B4-BE49-F238E27FC236}">
                    <a16:creationId xmlns:a16="http://schemas.microsoft.com/office/drawing/2014/main" id="{41923E40-B34F-7EF1-AA73-49936460A6D3}"/>
                  </a:ext>
                </a:extLst>
              </p:cNvPr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aphicFrame>
        <p:nvGraphicFramePr>
          <p:cNvPr id="366" name="Google Shape;7981;p73">
            <a:extLst>
              <a:ext uri="{FF2B5EF4-FFF2-40B4-BE49-F238E27FC236}">
                <a16:creationId xmlns:a16="http://schemas.microsoft.com/office/drawing/2014/main" id="{691B5854-8322-DCA1-C891-7E2ED65CC4B9}"/>
              </a:ext>
            </a:extLst>
          </p:cNvPr>
          <p:cNvGraphicFramePr/>
          <p:nvPr/>
        </p:nvGraphicFramePr>
        <p:xfrm>
          <a:off x="1422926" y="4307668"/>
          <a:ext cx="4739600" cy="1778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8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</a:txBody>
                  <a:tcPr marL="182850" marR="182850" marT="182850" marB="182850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67" name="Google Shape;7982;p73">
            <a:extLst>
              <a:ext uri="{FF2B5EF4-FFF2-40B4-BE49-F238E27FC236}">
                <a16:creationId xmlns:a16="http://schemas.microsoft.com/office/drawing/2014/main" id="{52D96E0E-CDD5-7991-EEAA-84B5CEC8A837}"/>
              </a:ext>
            </a:extLst>
          </p:cNvPr>
          <p:cNvGrpSpPr/>
          <p:nvPr/>
        </p:nvGrpSpPr>
        <p:grpSpPr>
          <a:xfrm>
            <a:off x="8322265" y="5115299"/>
            <a:ext cx="2604190" cy="121918"/>
            <a:chOff x="3558802" y="4011427"/>
            <a:chExt cx="1866000" cy="111300"/>
          </a:xfrm>
        </p:grpSpPr>
        <p:sp>
          <p:nvSpPr>
            <p:cNvPr id="368" name="Google Shape;7983;p73">
              <a:extLst>
                <a:ext uri="{FF2B5EF4-FFF2-40B4-BE49-F238E27FC236}">
                  <a16:creationId xmlns:a16="http://schemas.microsoft.com/office/drawing/2014/main" id="{E5275DAE-A298-83CF-7396-2A078E7359FB}"/>
                </a:ext>
              </a:extLst>
            </p:cNvPr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69" name="Google Shape;7984;p73">
              <a:extLst>
                <a:ext uri="{FF2B5EF4-FFF2-40B4-BE49-F238E27FC236}">
                  <a16:creationId xmlns:a16="http://schemas.microsoft.com/office/drawing/2014/main" id="{EB393BC3-E42F-7CA7-A11B-D28F37CB1DCC}"/>
                </a:ext>
              </a:extLst>
            </p:cNvPr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370" name="Google Shape;7985;p73">
            <a:extLst>
              <a:ext uri="{FF2B5EF4-FFF2-40B4-BE49-F238E27FC236}">
                <a16:creationId xmlns:a16="http://schemas.microsoft.com/office/drawing/2014/main" id="{8A858DFF-0A2D-7B05-ECED-1368DE9E230C}"/>
              </a:ext>
            </a:extLst>
          </p:cNvPr>
          <p:cNvGrpSpPr/>
          <p:nvPr/>
        </p:nvGrpSpPr>
        <p:grpSpPr>
          <a:xfrm>
            <a:off x="9413240" y="5679617"/>
            <a:ext cx="1828680" cy="121918"/>
            <a:chOff x="3558802" y="4011427"/>
            <a:chExt cx="1866000" cy="111300"/>
          </a:xfrm>
        </p:grpSpPr>
        <p:sp>
          <p:nvSpPr>
            <p:cNvPr id="371" name="Google Shape;7986;p73">
              <a:extLst>
                <a:ext uri="{FF2B5EF4-FFF2-40B4-BE49-F238E27FC236}">
                  <a16:creationId xmlns:a16="http://schemas.microsoft.com/office/drawing/2014/main" id="{4D57A37C-5700-E027-12DF-6D050BE342B4}"/>
                </a:ext>
              </a:extLst>
            </p:cNvPr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72" name="Google Shape;7987;p73">
              <a:extLst>
                <a:ext uri="{FF2B5EF4-FFF2-40B4-BE49-F238E27FC236}">
                  <a16:creationId xmlns:a16="http://schemas.microsoft.com/office/drawing/2014/main" id="{0054F68E-61DB-2453-3F23-3B1BABC42292}"/>
                </a:ext>
              </a:extLst>
            </p:cNvPr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373" name="Google Shape;7988;p73">
            <a:extLst>
              <a:ext uri="{FF2B5EF4-FFF2-40B4-BE49-F238E27FC236}">
                <a16:creationId xmlns:a16="http://schemas.microsoft.com/office/drawing/2014/main" id="{2D78B364-8917-AA92-9A9F-AA83F86899B3}"/>
              </a:ext>
            </a:extLst>
          </p:cNvPr>
          <p:cNvGrpSpPr/>
          <p:nvPr/>
        </p:nvGrpSpPr>
        <p:grpSpPr>
          <a:xfrm>
            <a:off x="11742839" y="6335212"/>
            <a:ext cx="5045734" cy="2002908"/>
            <a:chOff x="1904318" y="789980"/>
            <a:chExt cx="1489472" cy="606868"/>
          </a:xfrm>
        </p:grpSpPr>
        <p:cxnSp>
          <p:nvCxnSpPr>
            <p:cNvPr id="374" name="Google Shape;7989;p73">
              <a:extLst>
                <a:ext uri="{FF2B5EF4-FFF2-40B4-BE49-F238E27FC236}">
                  <a16:creationId xmlns:a16="http://schemas.microsoft.com/office/drawing/2014/main" id="{2F8B9313-EDB6-865F-B244-ACC997DA6BC7}"/>
                </a:ext>
              </a:extLst>
            </p:cNvPr>
            <p:cNvCxnSpPr/>
            <p:nvPr/>
          </p:nvCxnSpPr>
          <p:spPr>
            <a:xfrm rot="10800000">
              <a:off x="2109981" y="1180903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7990;p73">
              <a:extLst>
                <a:ext uri="{FF2B5EF4-FFF2-40B4-BE49-F238E27FC236}">
                  <a16:creationId xmlns:a16="http://schemas.microsoft.com/office/drawing/2014/main" id="{BC791391-6F58-BF2D-3C6F-2EC7E4BE9BC0}"/>
                </a:ext>
              </a:extLst>
            </p:cNvPr>
            <p:cNvCxnSpPr/>
            <p:nvPr/>
          </p:nvCxnSpPr>
          <p:spPr>
            <a:xfrm rot="10800000">
              <a:off x="2109981" y="985080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7991;p73">
              <a:extLst>
                <a:ext uri="{FF2B5EF4-FFF2-40B4-BE49-F238E27FC236}">
                  <a16:creationId xmlns:a16="http://schemas.microsoft.com/office/drawing/2014/main" id="{139F3895-AB14-AF5F-C528-27B148EC0F20}"/>
                </a:ext>
              </a:extLst>
            </p:cNvPr>
            <p:cNvCxnSpPr/>
            <p:nvPr/>
          </p:nvCxnSpPr>
          <p:spPr>
            <a:xfrm rot="10800000">
              <a:off x="2109981" y="1376729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7" name="Google Shape;7992;p73">
              <a:extLst>
                <a:ext uri="{FF2B5EF4-FFF2-40B4-BE49-F238E27FC236}">
                  <a16:creationId xmlns:a16="http://schemas.microsoft.com/office/drawing/2014/main" id="{CC45EB21-DF92-DBAC-8B5B-239620D2D44F}"/>
                </a:ext>
              </a:extLst>
            </p:cNvPr>
            <p:cNvSpPr txBox="1"/>
            <p:nvPr/>
          </p:nvSpPr>
          <p:spPr>
            <a:xfrm flipH="1">
              <a:off x="2109710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82850" rIns="0" bIns="182850" anchor="t" anchorCtr="0">
              <a:noAutofit/>
            </a:bodyPr>
            <a:lstStyle/>
            <a:p>
              <a:pPr algn="ctr">
                <a:spcAft>
                  <a:spcPts val="3200"/>
                </a:spcAft>
              </a:pPr>
              <a:r>
                <a:rPr lang="en" sz="800"/>
                <a:t>JANUARY</a:t>
              </a:r>
              <a:endParaRPr sz="800"/>
            </a:p>
          </p:txBody>
        </p:sp>
        <p:sp>
          <p:nvSpPr>
            <p:cNvPr id="378" name="Google Shape;7993;p73">
              <a:extLst>
                <a:ext uri="{FF2B5EF4-FFF2-40B4-BE49-F238E27FC236}">
                  <a16:creationId xmlns:a16="http://schemas.microsoft.com/office/drawing/2014/main" id="{7680C3C4-B776-1AA6-A0E3-B1AF77B9AEEA}"/>
                </a:ext>
              </a:extLst>
            </p:cNvPr>
            <p:cNvSpPr txBox="1"/>
            <p:nvPr/>
          </p:nvSpPr>
          <p:spPr>
            <a:xfrm flipH="1">
              <a:off x="2434275" y="789980"/>
              <a:ext cx="2892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82850" rIns="0" bIns="182850" anchor="t" anchorCtr="0">
              <a:noAutofit/>
            </a:bodyPr>
            <a:lstStyle/>
            <a:p>
              <a:pPr algn="ctr">
                <a:spcAft>
                  <a:spcPts val="3200"/>
                </a:spcAft>
              </a:pPr>
              <a:r>
                <a:rPr lang="en" sz="800"/>
                <a:t>FEBRUARY</a:t>
              </a:r>
              <a:endParaRPr sz="800"/>
            </a:p>
          </p:txBody>
        </p:sp>
        <p:sp>
          <p:nvSpPr>
            <p:cNvPr id="379" name="Google Shape;7994;p73">
              <a:extLst>
                <a:ext uri="{FF2B5EF4-FFF2-40B4-BE49-F238E27FC236}">
                  <a16:creationId xmlns:a16="http://schemas.microsoft.com/office/drawing/2014/main" id="{449DFC8A-42B3-92A0-99E9-3FC8E83B820E}"/>
                </a:ext>
              </a:extLst>
            </p:cNvPr>
            <p:cNvSpPr txBox="1"/>
            <p:nvPr/>
          </p:nvSpPr>
          <p:spPr>
            <a:xfrm flipH="1">
              <a:off x="2781049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82850" rIns="0" bIns="182850" anchor="t" anchorCtr="0">
              <a:noAutofit/>
            </a:bodyPr>
            <a:lstStyle/>
            <a:p>
              <a:pPr algn="ctr">
                <a:spcAft>
                  <a:spcPts val="3200"/>
                </a:spcAft>
              </a:pPr>
              <a:r>
                <a:rPr lang="en" sz="800"/>
                <a:t>MARCH</a:t>
              </a:r>
              <a:endParaRPr sz="800"/>
            </a:p>
          </p:txBody>
        </p:sp>
        <p:sp>
          <p:nvSpPr>
            <p:cNvPr id="380" name="Google Shape;7995;p73">
              <a:extLst>
                <a:ext uri="{FF2B5EF4-FFF2-40B4-BE49-F238E27FC236}">
                  <a16:creationId xmlns:a16="http://schemas.microsoft.com/office/drawing/2014/main" id="{543991A5-2159-CE49-AED1-2B711E5FB6B8}"/>
                </a:ext>
              </a:extLst>
            </p:cNvPr>
            <p:cNvSpPr txBox="1"/>
            <p:nvPr/>
          </p:nvSpPr>
          <p:spPr>
            <a:xfrm flipH="1">
              <a:off x="3112690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82850" rIns="0" bIns="182850" anchor="t" anchorCtr="0">
              <a:noAutofit/>
            </a:bodyPr>
            <a:lstStyle/>
            <a:p>
              <a:pPr algn="ctr">
                <a:spcAft>
                  <a:spcPts val="3200"/>
                </a:spcAft>
              </a:pPr>
              <a:r>
                <a:rPr lang="en" sz="800"/>
                <a:t>APRIL</a:t>
              </a:r>
              <a:endParaRPr sz="800"/>
            </a:p>
          </p:txBody>
        </p:sp>
        <p:sp>
          <p:nvSpPr>
            <p:cNvPr id="381" name="Google Shape;7996;p73">
              <a:extLst>
                <a:ext uri="{FF2B5EF4-FFF2-40B4-BE49-F238E27FC236}">
                  <a16:creationId xmlns:a16="http://schemas.microsoft.com/office/drawing/2014/main" id="{44C296CB-B68E-2527-E1D8-B5EA4E07D377}"/>
                </a:ext>
              </a:extLst>
            </p:cNvPr>
            <p:cNvSpPr/>
            <p:nvPr/>
          </p:nvSpPr>
          <p:spPr>
            <a:xfrm>
              <a:off x="2105681" y="964326"/>
              <a:ext cx="2892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82" name="Google Shape;7997;p73">
              <a:extLst>
                <a:ext uri="{FF2B5EF4-FFF2-40B4-BE49-F238E27FC236}">
                  <a16:creationId xmlns:a16="http://schemas.microsoft.com/office/drawing/2014/main" id="{1DC6CF34-DEF3-615F-3E59-16AD2B6C1495}"/>
                </a:ext>
              </a:extLst>
            </p:cNvPr>
            <p:cNvSpPr/>
            <p:nvPr/>
          </p:nvSpPr>
          <p:spPr>
            <a:xfrm>
              <a:off x="2109515" y="1159286"/>
              <a:ext cx="280200" cy="42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83" name="Google Shape;7998;p73">
              <a:extLst>
                <a:ext uri="{FF2B5EF4-FFF2-40B4-BE49-F238E27FC236}">
                  <a16:creationId xmlns:a16="http://schemas.microsoft.com/office/drawing/2014/main" id="{FB551D40-B688-8A5A-C9B2-A90FC4C6258A}"/>
                </a:ext>
              </a:extLst>
            </p:cNvPr>
            <p:cNvSpPr/>
            <p:nvPr/>
          </p:nvSpPr>
          <p:spPr>
            <a:xfrm>
              <a:off x="2753389" y="1353677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84" name="Google Shape;7999;p73">
              <a:extLst>
                <a:ext uri="{FF2B5EF4-FFF2-40B4-BE49-F238E27FC236}">
                  <a16:creationId xmlns:a16="http://schemas.microsoft.com/office/drawing/2014/main" id="{89E8163A-65DC-3477-7B25-1F48144DD947}"/>
                </a:ext>
              </a:extLst>
            </p:cNvPr>
            <p:cNvSpPr/>
            <p:nvPr/>
          </p:nvSpPr>
          <p:spPr>
            <a:xfrm>
              <a:off x="2105681" y="1159287"/>
              <a:ext cx="2892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85" name="Google Shape;8000;p73">
              <a:extLst>
                <a:ext uri="{FF2B5EF4-FFF2-40B4-BE49-F238E27FC236}">
                  <a16:creationId xmlns:a16="http://schemas.microsoft.com/office/drawing/2014/main" id="{4330388F-E962-9C33-B210-AFD15C7310C5}"/>
                </a:ext>
              </a:extLst>
            </p:cNvPr>
            <p:cNvSpPr/>
            <p:nvPr/>
          </p:nvSpPr>
          <p:spPr>
            <a:xfrm>
              <a:off x="2412005" y="1354248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86" name="Google Shape;8001;p73">
              <a:extLst>
                <a:ext uri="{FF2B5EF4-FFF2-40B4-BE49-F238E27FC236}">
                  <a16:creationId xmlns:a16="http://schemas.microsoft.com/office/drawing/2014/main" id="{2F262EE8-553B-B725-9682-772F419E34AF}"/>
                </a:ext>
              </a:extLst>
            </p:cNvPr>
            <p:cNvSpPr/>
            <p:nvPr/>
          </p:nvSpPr>
          <p:spPr>
            <a:xfrm>
              <a:off x="2410087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87" name="Google Shape;8002;p73">
              <a:extLst>
                <a:ext uri="{FF2B5EF4-FFF2-40B4-BE49-F238E27FC236}">
                  <a16:creationId xmlns:a16="http://schemas.microsoft.com/office/drawing/2014/main" id="{F0765633-144F-022F-785A-7D746A7AF50B}"/>
                </a:ext>
              </a:extLst>
            </p:cNvPr>
            <p:cNvSpPr txBox="1"/>
            <p:nvPr/>
          </p:nvSpPr>
          <p:spPr>
            <a:xfrm flipH="1">
              <a:off x="1906114" y="918164"/>
              <a:ext cx="203400" cy="1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82850" rIns="0" bIns="182850" anchor="t" anchorCtr="0">
              <a:noAutofit/>
            </a:bodyPr>
            <a:lstStyle/>
            <a:p>
              <a:pPr>
                <a:spcAft>
                  <a:spcPts val="3200"/>
                </a:spcAft>
              </a:pPr>
              <a:r>
                <a:rPr lang="en" sz="800"/>
                <a:t>PHASE 1</a:t>
              </a:r>
              <a:endParaRPr sz="800"/>
            </a:p>
          </p:txBody>
        </p:sp>
        <p:sp>
          <p:nvSpPr>
            <p:cNvPr id="388" name="Google Shape;8003;p73">
              <a:extLst>
                <a:ext uri="{FF2B5EF4-FFF2-40B4-BE49-F238E27FC236}">
                  <a16:creationId xmlns:a16="http://schemas.microsoft.com/office/drawing/2014/main" id="{D237AA74-BA2B-5BDF-6FEF-C8F8571926CB}"/>
                </a:ext>
              </a:extLst>
            </p:cNvPr>
            <p:cNvSpPr txBox="1"/>
            <p:nvPr/>
          </p:nvSpPr>
          <p:spPr>
            <a:xfrm flipH="1">
              <a:off x="1904318" y="1113390"/>
              <a:ext cx="205200" cy="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82850" rIns="0" bIns="18285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3200"/>
                </a:spcAft>
              </a:pPr>
              <a:r>
                <a:rPr lang="en" sz="800"/>
                <a:t>Task 1</a:t>
              </a:r>
              <a:endParaRPr sz="800"/>
            </a:p>
          </p:txBody>
        </p:sp>
        <p:sp>
          <p:nvSpPr>
            <p:cNvPr id="389" name="Google Shape;8004;p73">
              <a:extLst>
                <a:ext uri="{FF2B5EF4-FFF2-40B4-BE49-F238E27FC236}">
                  <a16:creationId xmlns:a16="http://schemas.microsoft.com/office/drawing/2014/main" id="{D832DDB5-51A4-2E46-4A81-1379E489F2A7}"/>
                </a:ext>
              </a:extLst>
            </p:cNvPr>
            <p:cNvSpPr txBox="1"/>
            <p:nvPr/>
          </p:nvSpPr>
          <p:spPr>
            <a:xfrm flipH="1">
              <a:off x="1906118" y="1304527"/>
              <a:ext cx="203400" cy="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82850" rIns="0" bIns="18285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3200"/>
                </a:spcAft>
              </a:pPr>
              <a:r>
                <a:rPr lang="en" sz="800"/>
                <a:t>Task 2</a:t>
              </a:r>
              <a:endParaRPr sz="800"/>
            </a:p>
          </p:txBody>
        </p:sp>
        <p:sp>
          <p:nvSpPr>
            <p:cNvPr id="390" name="Google Shape;8005;p73">
              <a:extLst>
                <a:ext uri="{FF2B5EF4-FFF2-40B4-BE49-F238E27FC236}">
                  <a16:creationId xmlns:a16="http://schemas.microsoft.com/office/drawing/2014/main" id="{47B66D46-6D3C-5A6B-602A-AEBB828C40A2}"/>
                </a:ext>
              </a:extLst>
            </p:cNvPr>
            <p:cNvSpPr/>
            <p:nvPr/>
          </p:nvSpPr>
          <p:spPr>
            <a:xfrm>
              <a:off x="2750975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391" name="Google Shape;8006;p73">
            <a:extLst>
              <a:ext uri="{FF2B5EF4-FFF2-40B4-BE49-F238E27FC236}">
                <a16:creationId xmlns:a16="http://schemas.microsoft.com/office/drawing/2014/main" id="{1AD93E3F-206B-F239-2937-76006C905B39}"/>
              </a:ext>
            </a:extLst>
          </p:cNvPr>
          <p:cNvGrpSpPr/>
          <p:nvPr/>
        </p:nvGrpSpPr>
        <p:grpSpPr>
          <a:xfrm>
            <a:off x="6711649" y="1903285"/>
            <a:ext cx="4726786" cy="2011730"/>
            <a:chOff x="3292400" y="1193188"/>
            <a:chExt cx="2615240" cy="1131075"/>
          </a:xfrm>
        </p:grpSpPr>
        <p:sp>
          <p:nvSpPr>
            <p:cNvPr id="392" name="Google Shape;8007;p73">
              <a:extLst>
                <a:ext uri="{FF2B5EF4-FFF2-40B4-BE49-F238E27FC236}">
                  <a16:creationId xmlns:a16="http://schemas.microsoft.com/office/drawing/2014/main" id="{265B059E-52A2-553C-5A5E-8232B8C11853}"/>
                </a:ext>
              </a:extLst>
            </p:cNvPr>
            <p:cNvSpPr/>
            <p:nvPr/>
          </p:nvSpPr>
          <p:spPr>
            <a:xfrm>
              <a:off x="3292400" y="1845763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rgbClr val="ABBC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800"/>
            </a:p>
          </p:txBody>
        </p:sp>
        <p:sp>
          <p:nvSpPr>
            <p:cNvPr id="393" name="Google Shape;8008;p73">
              <a:extLst>
                <a:ext uri="{FF2B5EF4-FFF2-40B4-BE49-F238E27FC236}">
                  <a16:creationId xmlns:a16="http://schemas.microsoft.com/office/drawing/2014/main" id="{F4123FBB-EF8E-2E26-21A8-9DDC180BF868}"/>
                </a:ext>
              </a:extLst>
            </p:cNvPr>
            <p:cNvSpPr/>
            <p:nvPr/>
          </p:nvSpPr>
          <p:spPr>
            <a:xfrm>
              <a:off x="3292400" y="1314860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800"/>
            </a:p>
          </p:txBody>
        </p:sp>
        <p:sp>
          <p:nvSpPr>
            <p:cNvPr id="394" name="Google Shape;8009;p73">
              <a:extLst>
                <a:ext uri="{FF2B5EF4-FFF2-40B4-BE49-F238E27FC236}">
                  <a16:creationId xmlns:a16="http://schemas.microsoft.com/office/drawing/2014/main" id="{0DEEDCC3-8ADB-5C59-6834-AFD0C36B9A28}"/>
                </a:ext>
              </a:extLst>
            </p:cNvPr>
            <p:cNvSpPr txBox="1"/>
            <p:nvPr/>
          </p:nvSpPr>
          <p:spPr>
            <a:xfrm flipH="1">
              <a:off x="3678794" y="1193199"/>
              <a:ext cx="3705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3200"/>
                </a:spcAft>
              </a:pPr>
              <a:r>
                <a:rPr lang="en" sz="800"/>
                <a:t>JANUARY</a:t>
              </a:r>
              <a:endParaRPr sz="800"/>
            </a:p>
          </p:txBody>
        </p:sp>
        <p:sp>
          <p:nvSpPr>
            <p:cNvPr id="395" name="Google Shape;8010;p73">
              <a:extLst>
                <a:ext uri="{FF2B5EF4-FFF2-40B4-BE49-F238E27FC236}">
                  <a16:creationId xmlns:a16="http://schemas.microsoft.com/office/drawing/2014/main" id="{F66911B2-3613-D845-087B-CE06AA91C448}"/>
                </a:ext>
              </a:extLst>
            </p:cNvPr>
            <p:cNvSpPr txBox="1"/>
            <p:nvPr/>
          </p:nvSpPr>
          <p:spPr>
            <a:xfrm flipH="1">
              <a:off x="4051671" y="1193188"/>
              <a:ext cx="4014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3200"/>
                </a:spcAft>
              </a:pPr>
              <a:r>
                <a:rPr lang="en" sz="800"/>
                <a:t>FEBRUARY</a:t>
              </a:r>
              <a:endParaRPr sz="800"/>
            </a:p>
          </p:txBody>
        </p:sp>
        <p:sp>
          <p:nvSpPr>
            <p:cNvPr id="396" name="Google Shape;8011;p73">
              <a:extLst>
                <a:ext uri="{FF2B5EF4-FFF2-40B4-BE49-F238E27FC236}">
                  <a16:creationId xmlns:a16="http://schemas.microsoft.com/office/drawing/2014/main" id="{AE04D4C2-5020-0A39-AB9C-1DDFFDF7F863}"/>
                </a:ext>
              </a:extLst>
            </p:cNvPr>
            <p:cNvSpPr txBox="1"/>
            <p:nvPr/>
          </p:nvSpPr>
          <p:spPr>
            <a:xfrm flipH="1">
              <a:off x="4453057" y="1193188"/>
              <a:ext cx="3480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3200"/>
                </a:spcAft>
              </a:pPr>
              <a:r>
                <a:rPr lang="en" sz="800"/>
                <a:t>MARCH</a:t>
              </a:r>
              <a:endParaRPr sz="800"/>
            </a:p>
          </p:txBody>
        </p:sp>
        <p:sp>
          <p:nvSpPr>
            <p:cNvPr id="397" name="Google Shape;8012;p73">
              <a:extLst>
                <a:ext uri="{FF2B5EF4-FFF2-40B4-BE49-F238E27FC236}">
                  <a16:creationId xmlns:a16="http://schemas.microsoft.com/office/drawing/2014/main" id="{0189FA3F-6A5B-0411-7509-FCFEFF97D3B1}"/>
                </a:ext>
              </a:extLst>
            </p:cNvPr>
            <p:cNvSpPr txBox="1"/>
            <p:nvPr/>
          </p:nvSpPr>
          <p:spPr>
            <a:xfrm flipH="1">
              <a:off x="4831790" y="1193197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3200"/>
                </a:spcAft>
              </a:pPr>
              <a:r>
                <a:rPr lang="en" sz="800"/>
                <a:t>APRIL</a:t>
              </a:r>
              <a:endParaRPr sz="800"/>
            </a:p>
          </p:txBody>
        </p:sp>
        <p:sp>
          <p:nvSpPr>
            <p:cNvPr id="398" name="Google Shape;8013;p73">
              <a:extLst>
                <a:ext uri="{FF2B5EF4-FFF2-40B4-BE49-F238E27FC236}">
                  <a16:creationId xmlns:a16="http://schemas.microsoft.com/office/drawing/2014/main" id="{91DB02F0-D2FE-7A28-C773-1794950C7041}"/>
                </a:ext>
              </a:extLst>
            </p:cNvPr>
            <p:cNvSpPr txBox="1"/>
            <p:nvPr/>
          </p:nvSpPr>
          <p:spPr>
            <a:xfrm flipH="1">
              <a:off x="5186134" y="1193197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3200"/>
                </a:spcAft>
              </a:pPr>
              <a:r>
                <a:rPr lang="en" sz="800"/>
                <a:t>MAY</a:t>
              </a:r>
              <a:endParaRPr sz="800"/>
            </a:p>
          </p:txBody>
        </p:sp>
        <p:sp>
          <p:nvSpPr>
            <p:cNvPr id="399" name="Google Shape;8014;p73">
              <a:extLst>
                <a:ext uri="{FF2B5EF4-FFF2-40B4-BE49-F238E27FC236}">
                  <a16:creationId xmlns:a16="http://schemas.microsoft.com/office/drawing/2014/main" id="{3B9DF567-D337-9631-4F01-8022D09B4018}"/>
                </a:ext>
              </a:extLst>
            </p:cNvPr>
            <p:cNvSpPr txBox="1"/>
            <p:nvPr/>
          </p:nvSpPr>
          <p:spPr>
            <a:xfrm flipH="1">
              <a:off x="5562148" y="1193197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3200"/>
                </a:spcAft>
              </a:pPr>
              <a:r>
                <a:rPr lang="en" sz="800"/>
                <a:t>JUNE</a:t>
              </a:r>
              <a:endParaRPr sz="800"/>
            </a:p>
          </p:txBody>
        </p:sp>
        <p:sp>
          <p:nvSpPr>
            <p:cNvPr id="400" name="Google Shape;8015;p73">
              <a:extLst>
                <a:ext uri="{FF2B5EF4-FFF2-40B4-BE49-F238E27FC236}">
                  <a16:creationId xmlns:a16="http://schemas.microsoft.com/office/drawing/2014/main" id="{6521A0D7-D8C0-5E1D-095A-7F0D13B69C97}"/>
                </a:ext>
              </a:extLst>
            </p:cNvPr>
            <p:cNvSpPr txBox="1"/>
            <p:nvPr/>
          </p:nvSpPr>
          <p:spPr>
            <a:xfrm flipH="1">
              <a:off x="3349576" y="1372466"/>
              <a:ext cx="2727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spcAft>
                  <a:spcPts val="3200"/>
                </a:spcAft>
              </a:pPr>
              <a:r>
                <a:rPr lang="en" sz="800"/>
                <a:t>PHASE 1</a:t>
              </a:r>
              <a:endParaRPr sz="800"/>
            </a:p>
          </p:txBody>
        </p:sp>
        <p:sp>
          <p:nvSpPr>
            <p:cNvPr id="401" name="Google Shape;8016;p73">
              <a:extLst>
                <a:ext uri="{FF2B5EF4-FFF2-40B4-BE49-F238E27FC236}">
                  <a16:creationId xmlns:a16="http://schemas.microsoft.com/office/drawing/2014/main" id="{373FC30A-F333-0067-0CF6-A0C344C2C8BC}"/>
                </a:ext>
              </a:extLst>
            </p:cNvPr>
            <p:cNvSpPr txBox="1"/>
            <p:nvPr/>
          </p:nvSpPr>
          <p:spPr>
            <a:xfrm flipH="1">
              <a:off x="3349579" y="1895516"/>
              <a:ext cx="2727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spcAft>
                  <a:spcPts val="3200"/>
                </a:spcAft>
              </a:pPr>
              <a:r>
                <a:rPr lang="en" sz="800"/>
                <a:t>PHASE 2</a:t>
              </a:r>
              <a:endParaRPr sz="800"/>
            </a:p>
          </p:txBody>
        </p:sp>
        <p:sp>
          <p:nvSpPr>
            <p:cNvPr id="402" name="Google Shape;8017;p73">
              <a:extLst>
                <a:ext uri="{FF2B5EF4-FFF2-40B4-BE49-F238E27FC236}">
                  <a16:creationId xmlns:a16="http://schemas.microsoft.com/office/drawing/2014/main" id="{41049BEC-5D3D-C974-7C63-85AA49FA6ED4}"/>
                </a:ext>
              </a:extLst>
            </p:cNvPr>
            <p:cNvSpPr txBox="1"/>
            <p:nvPr/>
          </p:nvSpPr>
          <p:spPr>
            <a:xfrm flipH="1">
              <a:off x="3355878" y="1543623"/>
              <a:ext cx="256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3200"/>
                </a:spcAft>
              </a:pPr>
              <a:r>
                <a:rPr lang="en" sz="800"/>
                <a:t>Task 1</a:t>
              </a:r>
              <a:endParaRPr sz="800"/>
            </a:p>
          </p:txBody>
        </p:sp>
        <p:sp>
          <p:nvSpPr>
            <p:cNvPr id="403" name="Google Shape;8018;p73">
              <a:extLst>
                <a:ext uri="{FF2B5EF4-FFF2-40B4-BE49-F238E27FC236}">
                  <a16:creationId xmlns:a16="http://schemas.microsoft.com/office/drawing/2014/main" id="{76E7338E-7D3D-7C56-10EB-7E3007834DDD}"/>
                </a:ext>
              </a:extLst>
            </p:cNvPr>
            <p:cNvSpPr txBox="1"/>
            <p:nvPr/>
          </p:nvSpPr>
          <p:spPr>
            <a:xfrm flipH="1">
              <a:off x="3355878" y="1720328"/>
              <a:ext cx="256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3200"/>
                </a:spcAft>
              </a:pPr>
              <a:r>
                <a:rPr lang="en" sz="800"/>
                <a:t>Task 2</a:t>
              </a:r>
              <a:endParaRPr sz="800"/>
            </a:p>
          </p:txBody>
        </p:sp>
        <p:sp>
          <p:nvSpPr>
            <p:cNvPr id="404" name="Google Shape;8019;p73">
              <a:extLst>
                <a:ext uri="{FF2B5EF4-FFF2-40B4-BE49-F238E27FC236}">
                  <a16:creationId xmlns:a16="http://schemas.microsoft.com/office/drawing/2014/main" id="{A9198327-2050-261D-0F46-EB5B82889FEC}"/>
                </a:ext>
              </a:extLst>
            </p:cNvPr>
            <p:cNvSpPr txBox="1"/>
            <p:nvPr/>
          </p:nvSpPr>
          <p:spPr>
            <a:xfrm flipH="1">
              <a:off x="3355878" y="2072220"/>
              <a:ext cx="256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3200"/>
                </a:spcAft>
              </a:pPr>
              <a:r>
                <a:rPr lang="en" sz="800"/>
                <a:t>Task 1</a:t>
              </a:r>
              <a:endParaRPr sz="800"/>
            </a:p>
          </p:txBody>
        </p:sp>
        <p:sp>
          <p:nvSpPr>
            <p:cNvPr id="405" name="Google Shape;8020;p73">
              <a:extLst>
                <a:ext uri="{FF2B5EF4-FFF2-40B4-BE49-F238E27FC236}">
                  <a16:creationId xmlns:a16="http://schemas.microsoft.com/office/drawing/2014/main" id="{1745151E-B63C-44F8-1C38-1EDE0A1C7FFB}"/>
                </a:ext>
              </a:extLst>
            </p:cNvPr>
            <p:cNvSpPr txBox="1"/>
            <p:nvPr/>
          </p:nvSpPr>
          <p:spPr>
            <a:xfrm flipH="1">
              <a:off x="3355889" y="2248920"/>
              <a:ext cx="256200" cy="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3200"/>
                </a:spcAft>
              </a:pPr>
              <a:r>
                <a:rPr lang="en" sz="800"/>
                <a:t>Task 2</a:t>
              </a:r>
              <a:endParaRPr sz="800"/>
            </a:p>
          </p:txBody>
        </p:sp>
        <p:grpSp>
          <p:nvGrpSpPr>
            <p:cNvPr id="406" name="Google Shape;8021;p73">
              <a:extLst>
                <a:ext uri="{FF2B5EF4-FFF2-40B4-BE49-F238E27FC236}">
                  <a16:creationId xmlns:a16="http://schemas.microsoft.com/office/drawing/2014/main" id="{260CD88C-2542-D6BE-15BD-460FF95A1695}"/>
                </a:ext>
              </a:extLst>
            </p:cNvPr>
            <p:cNvGrpSpPr/>
            <p:nvPr/>
          </p:nvGrpSpPr>
          <p:grpSpPr>
            <a:xfrm>
              <a:off x="3748438" y="1378608"/>
              <a:ext cx="2159202" cy="903971"/>
              <a:chOff x="1683525" y="2179850"/>
              <a:chExt cx="4519050" cy="2134525"/>
            </a:xfrm>
          </p:grpSpPr>
          <p:sp>
            <p:nvSpPr>
              <p:cNvPr id="407" name="Google Shape;8022;p73">
                <a:extLst>
                  <a:ext uri="{FF2B5EF4-FFF2-40B4-BE49-F238E27FC236}">
                    <a16:creationId xmlns:a16="http://schemas.microsoft.com/office/drawing/2014/main" id="{C99E3B23-2F8D-2C0F-E40B-D6F515DB927F}"/>
                  </a:ext>
                </a:extLst>
              </p:cNvPr>
              <p:cNvSpPr/>
              <p:nvPr/>
            </p:nvSpPr>
            <p:spPr>
              <a:xfrm>
                <a:off x="1683525" y="2179850"/>
                <a:ext cx="45190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3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800"/>
              </a:p>
            </p:txBody>
          </p:sp>
          <p:sp>
            <p:nvSpPr>
              <p:cNvPr id="408" name="Google Shape;8023;p73">
                <a:extLst>
                  <a:ext uri="{FF2B5EF4-FFF2-40B4-BE49-F238E27FC236}">
                    <a16:creationId xmlns:a16="http://schemas.microsoft.com/office/drawing/2014/main" id="{BD9CF0B1-8B23-3367-E70E-FBE7716E5615}"/>
                  </a:ext>
                </a:extLst>
              </p:cNvPr>
              <p:cNvSpPr/>
              <p:nvPr/>
            </p:nvSpPr>
            <p:spPr>
              <a:xfrm>
                <a:off x="1683525" y="25959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800"/>
              </a:p>
            </p:txBody>
          </p:sp>
          <p:sp>
            <p:nvSpPr>
              <p:cNvPr id="409" name="Google Shape;8024;p73">
                <a:extLst>
                  <a:ext uri="{FF2B5EF4-FFF2-40B4-BE49-F238E27FC236}">
                    <a16:creationId xmlns:a16="http://schemas.microsoft.com/office/drawing/2014/main" id="{239A15F4-0CD8-0B72-8D1C-4AC60549B31B}"/>
                  </a:ext>
                </a:extLst>
              </p:cNvPr>
              <p:cNvSpPr/>
              <p:nvPr/>
            </p:nvSpPr>
            <p:spPr>
              <a:xfrm>
                <a:off x="1683525" y="301210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80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2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800"/>
              </a:p>
            </p:txBody>
          </p:sp>
          <p:sp>
            <p:nvSpPr>
              <p:cNvPr id="410" name="Google Shape;8025;p73">
                <a:extLst>
                  <a:ext uri="{FF2B5EF4-FFF2-40B4-BE49-F238E27FC236}">
                    <a16:creationId xmlns:a16="http://schemas.microsoft.com/office/drawing/2014/main" id="{3409462B-54D0-1012-7A40-B10D7EC47652}"/>
                  </a:ext>
                </a:extLst>
              </p:cNvPr>
              <p:cNvSpPr/>
              <p:nvPr/>
            </p:nvSpPr>
            <p:spPr>
              <a:xfrm>
                <a:off x="1683525" y="342822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800"/>
              </a:p>
            </p:txBody>
          </p:sp>
          <p:sp>
            <p:nvSpPr>
              <p:cNvPr id="411" name="Google Shape;8026;p73">
                <a:extLst>
                  <a:ext uri="{FF2B5EF4-FFF2-40B4-BE49-F238E27FC236}">
                    <a16:creationId xmlns:a16="http://schemas.microsoft.com/office/drawing/2014/main" id="{FCCF6DD6-5940-6796-A39C-6168A68A820F}"/>
                  </a:ext>
                </a:extLst>
              </p:cNvPr>
              <p:cNvSpPr/>
              <p:nvPr/>
            </p:nvSpPr>
            <p:spPr>
              <a:xfrm>
                <a:off x="1683525" y="384435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548" y="1"/>
                    </a:moveTo>
                    <a:cubicBezTo>
                      <a:pt x="251" y="1"/>
                      <a:pt x="1" y="251"/>
                      <a:pt x="1" y="560"/>
                    </a:cubicBezTo>
                    <a:lnTo>
                      <a:pt x="1" y="1608"/>
                    </a:lnTo>
                    <a:cubicBezTo>
                      <a:pt x="1" y="1917"/>
                      <a:pt x="251" y="2156"/>
                      <a:pt x="548" y="2156"/>
                    </a:cubicBezTo>
                    <a:lnTo>
                      <a:pt x="180202" y="2156"/>
                    </a:lnTo>
                    <a:cubicBezTo>
                      <a:pt x="180511" y="2156"/>
                      <a:pt x="180761" y="1917"/>
                      <a:pt x="180761" y="1608"/>
                    </a:cubicBezTo>
                    <a:lnTo>
                      <a:pt x="180761" y="560"/>
                    </a:lnTo>
                    <a:cubicBezTo>
                      <a:pt x="180761" y="251"/>
                      <a:pt x="180511" y="1"/>
                      <a:pt x="180202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800"/>
              </a:p>
            </p:txBody>
          </p:sp>
          <p:sp>
            <p:nvSpPr>
              <p:cNvPr id="412" name="Google Shape;8027;p73">
                <a:extLst>
                  <a:ext uri="{FF2B5EF4-FFF2-40B4-BE49-F238E27FC236}">
                    <a16:creationId xmlns:a16="http://schemas.microsoft.com/office/drawing/2014/main" id="{A7419471-C882-91F9-4606-1B56EC3F7AD7}"/>
                  </a:ext>
                </a:extLst>
              </p:cNvPr>
              <p:cNvSpPr/>
              <p:nvPr/>
            </p:nvSpPr>
            <p:spPr>
              <a:xfrm>
                <a:off x="1683525" y="42604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0"/>
                    </a:moveTo>
                    <a:cubicBezTo>
                      <a:pt x="477" y="0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0"/>
                      <a:pt x="179678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800"/>
              </a:p>
            </p:txBody>
          </p:sp>
          <p:sp>
            <p:nvSpPr>
              <p:cNvPr id="413" name="Google Shape;8028;p73">
                <a:extLst>
                  <a:ext uri="{FF2B5EF4-FFF2-40B4-BE49-F238E27FC236}">
                    <a16:creationId xmlns:a16="http://schemas.microsoft.com/office/drawing/2014/main" id="{7519F5D8-4A41-2B1A-0361-5A0FAD26AEB9}"/>
                  </a:ext>
                </a:extLst>
              </p:cNvPr>
              <p:cNvSpPr/>
              <p:nvPr/>
            </p:nvSpPr>
            <p:spPr>
              <a:xfrm>
                <a:off x="1683525" y="2179850"/>
                <a:ext cx="9212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6851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35767" y="2156"/>
                    </a:lnTo>
                    <a:cubicBezTo>
                      <a:pt x="36362" y="2156"/>
                      <a:pt x="36851" y="1668"/>
                      <a:pt x="36851" y="1073"/>
                    </a:cubicBezTo>
                    <a:cubicBezTo>
                      <a:pt x="36851" y="477"/>
                      <a:pt x="36362" y="1"/>
                      <a:pt x="35767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800"/>
              </a:p>
            </p:txBody>
          </p:sp>
          <p:sp>
            <p:nvSpPr>
              <p:cNvPr id="414" name="Google Shape;8029;p73">
                <a:extLst>
                  <a:ext uri="{FF2B5EF4-FFF2-40B4-BE49-F238E27FC236}">
                    <a16:creationId xmlns:a16="http://schemas.microsoft.com/office/drawing/2014/main" id="{B0EC8C2A-3EB0-BCB9-842E-C2D010D89548}"/>
                  </a:ext>
                </a:extLst>
              </p:cNvPr>
              <p:cNvSpPr/>
              <p:nvPr/>
            </p:nvSpPr>
            <p:spPr>
              <a:xfrm>
                <a:off x="2166625" y="2595975"/>
                <a:ext cx="20369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476" h="2156" extrusionOk="0">
                    <a:moveTo>
                      <a:pt x="1084" y="1"/>
                    </a:moveTo>
                    <a:cubicBezTo>
                      <a:pt x="489" y="1"/>
                      <a:pt x="1" y="489"/>
                      <a:pt x="1" y="1084"/>
                    </a:cubicBezTo>
                    <a:cubicBezTo>
                      <a:pt x="1" y="1668"/>
                      <a:pt x="489" y="2156"/>
                      <a:pt x="1084" y="2156"/>
                    </a:cubicBezTo>
                    <a:lnTo>
                      <a:pt x="80392" y="2156"/>
                    </a:lnTo>
                    <a:cubicBezTo>
                      <a:pt x="80987" y="2156"/>
                      <a:pt x="81475" y="1668"/>
                      <a:pt x="81475" y="1084"/>
                    </a:cubicBezTo>
                    <a:cubicBezTo>
                      <a:pt x="81475" y="489"/>
                      <a:pt x="80987" y="1"/>
                      <a:pt x="80392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800"/>
              </a:p>
            </p:txBody>
          </p:sp>
          <p:sp>
            <p:nvSpPr>
              <p:cNvPr id="415" name="Google Shape;8030;p73">
                <a:extLst>
                  <a:ext uri="{FF2B5EF4-FFF2-40B4-BE49-F238E27FC236}">
                    <a16:creationId xmlns:a16="http://schemas.microsoft.com/office/drawing/2014/main" id="{8DD37035-4901-55D7-1355-22CCDC9B54EC}"/>
                  </a:ext>
                </a:extLst>
              </p:cNvPr>
              <p:cNvSpPr/>
              <p:nvPr/>
            </p:nvSpPr>
            <p:spPr>
              <a:xfrm>
                <a:off x="2808675" y="3012100"/>
                <a:ext cx="10820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43280" h="2156" extrusionOk="0">
                    <a:moveTo>
                      <a:pt x="1072" y="1"/>
                    </a:moveTo>
                    <a:cubicBezTo>
                      <a:pt x="477" y="1"/>
                      <a:pt x="0" y="477"/>
                      <a:pt x="0" y="1072"/>
                    </a:cubicBezTo>
                    <a:cubicBezTo>
                      <a:pt x="0" y="1668"/>
                      <a:pt x="477" y="2156"/>
                      <a:pt x="1072" y="2156"/>
                    </a:cubicBezTo>
                    <a:lnTo>
                      <a:pt x="42196" y="2156"/>
                    </a:lnTo>
                    <a:cubicBezTo>
                      <a:pt x="42791" y="2156"/>
                      <a:pt x="43280" y="1668"/>
                      <a:pt x="43280" y="1072"/>
                    </a:cubicBezTo>
                    <a:cubicBezTo>
                      <a:pt x="43280" y="477"/>
                      <a:pt x="42791" y="1"/>
                      <a:pt x="42196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800"/>
              </a:p>
            </p:txBody>
          </p:sp>
          <p:sp>
            <p:nvSpPr>
              <p:cNvPr id="416" name="Google Shape;8031;p73">
                <a:extLst>
                  <a:ext uri="{FF2B5EF4-FFF2-40B4-BE49-F238E27FC236}">
                    <a16:creationId xmlns:a16="http://schemas.microsoft.com/office/drawing/2014/main" id="{9C45FAC8-07D1-C5AD-69B9-F24EEFA81AF8}"/>
                  </a:ext>
                </a:extLst>
              </p:cNvPr>
              <p:cNvSpPr/>
              <p:nvPr/>
            </p:nvSpPr>
            <p:spPr>
              <a:xfrm>
                <a:off x="2942925" y="3428225"/>
                <a:ext cx="2044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797" h="2156" extrusionOk="0">
                    <a:moveTo>
                      <a:pt x="1084" y="1"/>
                    </a:moveTo>
                    <a:cubicBezTo>
                      <a:pt x="488" y="1"/>
                      <a:pt x="0" y="489"/>
                      <a:pt x="12" y="1084"/>
                    </a:cubicBezTo>
                    <a:cubicBezTo>
                      <a:pt x="12" y="1679"/>
                      <a:pt x="488" y="2156"/>
                      <a:pt x="1084" y="2156"/>
                    </a:cubicBezTo>
                    <a:lnTo>
                      <a:pt x="80713" y="2156"/>
                    </a:lnTo>
                    <a:cubicBezTo>
                      <a:pt x="81308" y="2156"/>
                      <a:pt x="81796" y="1679"/>
                      <a:pt x="81796" y="1084"/>
                    </a:cubicBezTo>
                    <a:cubicBezTo>
                      <a:pt x="81796" y="489"/>
                      <a:pt x="81308" y="1"/>
                      <a:pt x="80713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800"/>
              </a:p>
            </p:txBody>
          </p:sp>
          <p:sp>
            <p:nvSpPr>
              <p:cNvPr id="417" name="Google Shape;8032;p73">
                <a:extLst>
                  <a:ext uri="{FF2B5EF4-FFF2-40B4-BE49-F238E27FC236}">
                    <a16:creationId xmlns:a16="http://schemas.microsoft.com/office/drawing/2014/main" id="{B0C153CC-2026-AC2B-247D-6A8432C8A15A}"/>
                  </a:ext>
                </a:extLst>
              </p:cNvPr>
              <p:cNvSpPr/>
              <p:nvPr/>
            </p:nvSpPr>
            <p:spPr>
              <a:xfrm>
                <a:off x="3933825" y="3844350"/>
                <a:ext cx="16508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66033" h="2156" extrusionOk="0">
                    <a:moveTo>
                      <a:pt x="548" y="1"/>
                    </a:moveTo>
                    <a:cubicBezTo>
                      <a:pt x="238" y="1"/>
                      <a:pt x="0" y="251"/>
                      <a:pt x="0" y="560"/>
                    </a:cubicBezTo>
                    <a:lnTo>
                      <a:pt x="0" y="1608"/>
                    </a:lnTo>
                    <a:cubicBezTo>
                      <a:pt x="0" y="1917"/>
                      <a:pt x="238" y="2156"/>
                      <a:pt x="548" y="2156"/>
                    </a:cubicBezTo>
                    <a:lnTo>
                      <a:pt x="65472" y="2156"/>
                    </a:lnTo>
                    <a:cubicBezTo>
                      <a:pt x="65782" y="2156"/>
                      <a:pt x="66032" y="1917"/>
                      <a:pt x="66032" y="1608"/>
                    </a:cubicBezTo>
                    <a:lnTo>
                      <a:pt x="66032" y="560"/>
                    </a:lnTo>
                    <a:cubicBezTo>
                      <a:pt x="66032" y="251"/>
                      <a:pt x="65782" y="1"/>
                      <a:pt x="6547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800"/>
              </a:p>
            </p:txBody>
          </p:sp>
          <p:sp>
            <p:nvSpPr>
              <p:cNvPr id="418" name="Google Shape;8033;p73">
                <a:extLst>
                  <a:ext uri="{FF2B5EF4-FFF2-40B4-BE49-F238E27FC236}">
                    <a16:creationId xmlns:a16="http://schemas.microsoft.com/office/drawing/2014/main" id="{73E58D08-DCCD-1A8D-0416-FB844A30ABB9}"/>
                  </a:ext>
                </a:extLst>
              </p:cNvPr>
              <p:cNvSpPr/>
              <p:nvPr/>
            </p:nvSpPr>
            <p:spPr>
              <a:xfrm>
                <a:off x="5058950" y="4260775"/>
                <a:ext cx="1143625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45745" h="2144" extrusionOk="0">
                    <a:moveTo>
                      <a:pt x="1072" y="0"/>
                    </a:moveTo>
                    <a:cubicBezTo>
                      <a:pt x="477" y="0"/>
                      <a:pt x="1" y="477"/>
                      <a:pt x="1" y="1072"/>
                    </a:cubicBezTo>
                    <a:cubicBezTo>
                      <a:pt x="1" y="1667"/>
                      <a:pt x="477" y="2144"/>
                      <a:pt x="1072" y="2144"/>
                    </a:cubicBezTo>
                    <a:lnTo>
                      <a:pt x="44661" y="2144"/>
                    </a:lnTo>
                    <a:cubicBezTo>
                      <a:pt x="45256" y="2144"/>
                      <a:pt x="45744" y="1667"/>
                      <a:pt x="45744" y="1072"/>
                    </a:cubicBezTo>
                    <a:cubicBezTo>
                      <a:pt x="45744" y="477"/>
                      <a:pt x="45256" y="0"/>
                      <a:pt x="44661" y="0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800"/>
              </a:p>
            </p:txBody>
          </p:sp>
        </p:grpSp>
      </p:grpSp>
      <p:sp>
        <p:nvSpPr>
          <p:cNvPr id="419" name="Google Shape;1529;p70">
            <a:extLst>
              <a:ext uri="{FF2B5EF4-FFF2-40B4-BE49-F238E27FC236}">
                <a16:creationId xmlns:a16="http://schemas.microsoft.com/office/drawing/2014/main" id="{C442DD45-BA80-F012-037F-FE844E987E56}"/>
              </a:ext>
            </a:extLst>
          </p:cNvPr>
          <p:cNvSpPr txBox="1">
            <a:spLocks/>
          </p:cNvSpPr>
          <p:nvPr/>
        </p:nvSpPr>
        <p:spPr>
          <a:xfrm>
            <a:off x="1658787" y="356399"/>
            <a:ext cx="9489015" cy="964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a-IR" sz="3200" dirty="0">
                <a:solidFill>
                  <a:schemeClr val="tx1"/>
                </a:solidFill>
                <a:cs typeface="B Nazanin" panose="00000700000000000000" pitchFamily="2" charset="-78"/>
              </a:rPr>
              <a:t>جدولهای و نمودار</a:t>
            </a:r>
          </a:p>
        </p:txBody>
      </p:sp>
    </p:spTree>
    <p:extLst>
      <p:ext uri="{BB962C8B-B14F-4D97-AF65-F5344CB8AC3E}">
        <p14:creationId xmlns:p14="http://schemas.microsoft.com/office/powerpoint/2010/main" val="72756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6">
            <a:extLst>
              <a:ext uri="{FF2B5EF4-FFF2-40B4-BE49-F238E27FC236}">
                <a16:creationId xmlns:a16="http://schemas.microsoft.com/office/drawing/2014/main" id="{12264438-7FF8-5B88-7940-72300DCD0C5F}"/>
              </a:ext>
            </a:extLst>
          </p:cNvPr>
          <p:cNvGrpSpPr/>
          <p:nvPr/>
        </p:nvGrpSpPr>
        <p:grpSpPr>
          <a:xfrm>
            <a:off x="13544820" y="9858240"/>
            <a:ext cx="381240" cy="428760"/>
            <a:chOff x="0" y="0"/>
            <a:chExt cx="508320" cy="571680"/>
          </a:xfrm>
        </p:grpSpPr>
        <p:sp>
          <p:nvSpPr>
            <p:cNvPr id="5" name="Freeform 147">
              <a:extLst>
                <a:ext uri="{FF2B5EF4-FFF2-40B4-BE49-F238E27FC236}">
                  <a16:creationId xmlns:a16="http://schemas.microsoft.com/office/drawing/2014/main" id="{79342A32-6585-4DF5-7AD4-D94C3896B520}"/>
                </a:ext>
              </a:extLst>
            </p:cNvPr>
            <p:cNvSpPr/>
            <p:nvPr/>
          </p:nvSpPr>
          <p:spPr>
            <a:xfrm>
              <a:off x="0" y="-254"/>
              <a:ext cx="508381" cy="571881"/>
            </a:xfrm>
            <a:custGeom>
              <a:avLst/>
              <a:gdLst/>
              <a:ahLst/>
              <a:cxnLst/>
              <a:rect l="l" t="t" r="r" b="b"/>
              <a:pathLst>
                <a:path w="508381" h="571881">
                  <a:moveTo>
                    <a:pt x="231267" y="571881"/>
                  </a:moveTo>
                  <a:cubicBezTo>
                    <a:pt x="231267" y="459994"/>
                    <a:pt x="231267" y="345948"/>
                    <a:pt x="231267" y="232029"/>
                  </a:cubicBezTo>
                  <a:cubicBezTo>
                    <a:pt x="311023" y="232029"/>
                    <a:pt x="392684" y="232029"/>
                    <a:pt x="476504" y="232029"/>
                  </a:cubicBezTo>
                  <a:cubicBezTo>
                    <a:pt x="476504" y="221996"/>
                    <a:pt x="478536" y="213995"/>
                    <a:pt x="478536" y="205994"/>
                  </a:cubicBezTo>
                  <a:cubicBezTo>
                    <a:pt x="474599" y="194056"/>
                    <a:pt x="478536" y="187960"/>
                    <a:pt x="490474" y="189992"/>
                  </a:cubicBezTo>
                  <a:cubicBezTo>
                    <a:pt x="504444" y="192024"/>
                    <a:pt x="508381" y="186055"/>
                    <a:pt x="508381" y="173990"/>
                  </a:cubicBezTo>
                  <a:cubicBezTo>
                    <a:pt x="506349" y="136017"/>
                    <a:pt x="506349" y="96012"/>
                    <a:pt x="508381" y="58039"/>
                  </a:cubicBezTo>
                  <a:cubicBezTo>
                    <a:pt x="508381" y="44069"/>
                    <a:pt x="502412" y="38100"/>
                    <a:pt x="488442" y="42037"/>
                  </a:cubicBezTo>
                  <a:cubicBezTo>
                    <a:pt x="478536" y="44069"/>
                    <a:pt x="476504" y="40005"/>
                    <a:pt x="478536" y="32004"/>
                  </a:cubicBezTo>
                  <a:cubicBezTo>
                    <a:pt x="478536" y="21971"/>
                    <a:pt x="478536" y="12065"/>
                    <a:pt x="478536" y="0"/>
                  </a:cubicBezTo>
                  <a:cubicBezTo>
                    <a:pt x="466598" y="0"/>
                    <a:pt x="454660" y="0"/>
                    <a:pt x="444627" y="0"/>
                  </a:cubicBezTo>
                  <a:cubicBezTo>
                    <a:pt x="378841" y="0"/>
                    <a:pt x="313055" y="0"/>
                    <a:pt x="247269" y="0"/>
                  </a:cubicBezTo>
                  <a:cubicBezTo>
                    <a:pt x="181356" y="2286"/>
                    <a:pt x="121539" y="20193"/>
                    <a:pt x="73787" y="66167"/>
                  </a:cubicBezTo>
                  <a:cubicBezTo>
                    <a:pt x="23876" y="114173"/>
                    <a:pt x="2032" y="174117"/>
                    <a:pt x="2032" y="244094"/>
                  </a:cubicBezTo>
                  <a:cubicBezTo>
                    <a:pt x="2032" y="346075"/>
                    <a:pt x="2032" y="449961"/>
                    <a:pt x="2032" y="551942"/>
                  </a:cubicBezTo>
                  <a:cubicBezTo>
                    <a:pt x="2032" y="559943"/>
                    <a:pt x="0" y="565912"/>
                    <a:pt x="0" y="571881"/>
                  </a:cubicBezTo>
                  <a:cubicBezTo>
                    <a:pt x="77724" y="571881"/>
                    <a:pt x="153543" y="571881"/>
                    <a:pt x="231267" y="57188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" name="Group 148">
            <a:extLst>
              <a:ext uri="{FF2B5EF4-FFF2-40B4-BE49-F238E27FC236}">
                <a16:creationId xmlns:a16="http://schemas.microsoft.com/office/drawing/2014/main" id="{51F6D430-8B24-0679-9D7C-CCB2210CC2D8}"/>
              </a:ext>
            </a:extLst>
          </p:cNvPr>
          <p:cNvGrpSpPr/>
          <p:nvPr/>
        </p:nvGrpSpPr>
        <p:grpSpPr>
          <a:xfrm>
            <a:off x="17994420" y="9662220"/>
            <a:ext cx="284040" cy="170640"/>
            <a:chOff x="0" y="0"/>
            <a:chExt cx="378720" cy="227520"/>
          </a:xfrm>
        </p:grpSpPr>
        <p:sp>
          <p:nvSpPr>
            <p:cNvPr id="7" name="Freeform 149">
              <a:extLst>
                <a:ext uri="{FF2B5EF4-FFF2-40B4-BE49-F238E27FC236}">
                  <a16:creationId xmlns:a16="http://schemas.microsoft.com/office/drawing/2014/main" id="{53706341-6806-AC90-6CE6-34BA6DEB4E46}"/>
                </a:ext>
              </a:extLst>
            </p:cNvPr>
            <p:cNvSpPr/>
            <p:nvPr/>
          </p:nvSpPr>
          <p:spPr>
            <a:xfrm>
              <a:off x="0" y="0"/>
              <a:ext cx="378714" cy="227584"/>
            </a:xfrm>
            <a:custGeom>
              <a:avLst/>
              <a:gdLst/>
              <a:ahLst/>
              <a:cxnLst/>
              <a:rect l="l" t="t" r="r" b="b"/>
              <a:pathLst>
                <a:path w="378714" h="227584">
                  <a:moveTo>
                    <a:pt x="378714" y="0"/>
                  </a:moveTo>
                  <a:cubicBezTo>
                    <a:pt x="269113" y="2032"/>
                    <a:pt x="157480" y="2032"/>
                    <a:pt x="47879" y="2032"/>
                  </a:cubicBezTo>
                  <a:cubicBezTo>
                    <a:pt x="39878" y="2032"/>
                    <a:pt x="33909" y="2032"/>
                    <a:pt x="25908" y="2032"/>
                  </a:cubicBezTo>
                  <a:cubicBezTo>
                    <a:pt x="25908" y="18034"/>
                    <a:pt x="25908" y="32004"/>
                    <a:pt x="25908" y="47879"/>
                  </a:cubicBezTo>
                  <a:cubicBezTo>
                    <a:pt x="17907" y="49911"/>
                    <a:pt x="9906" y="49911"/>
                    <a:pt x="0" y="49911"/>
                  </a:cubicBezTo>
                  <a:cubicBezTo>
                    <a:pt x="0" y="91821"/>
                    <a:pt x="0" y="131699"/>
                    <a:pt x="2032" y="171704"/>
                  </a:cubicBezTo>
                  <a:cubicBezTo>
                    <a:pt x="2032" y="175641"/>
                    <a:pt x="16002" y="179705"/>
                    <a:pt x="25908" y="187706"/>
                  </a:cubicBezTo>
                  <a:cubicBezTo>
                    <a:pt x="25908" y="197739"/>
                    <a:pt x="25908" y="211709"/>
                    <a:pt x="25908" y="227584"/>
                  </a:cubicBezTo>
                  <a:cubicBezTo>
                    <a:pt x="143510" y="227584"/>
                    <a:pt x="261112" y="227584"/>
                    <a:pt x="378714" y="227584"/>
                  </a:cubicBezTo>
                  <a:cubicBezTo>
                    <a:pt x="378714" y="151765"/>
                    <a:pt x="378714" y="75946"/>
                    <a:pt x="378714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" name="Group 150">
            <a:extLst>
              <a:ext uri="{FF2B5EF4-FFF2-40B4-BE49-F238E27FC236}">
                <a16:creationId xmlns:a16="http://schemas.microsoft.com/office/drawing/2014/main" id="{4B7EF2A7-43FF-3F94-F1B6-FA6D2792409A}"/>
              </a:ext>
            </a:extLst>
          </p:cNvPr>
          <p:cNvGrpSpPr/>
          <p:nvPr/>
        </p:nvGrpSpPr>
        <p:grpSpPr>
          <a:xfrm>
            <a:off x="14781420" y="9107640"/>
            <a:ext cx="810540" cy="922860"/>
            <a:chOff x="0" y="0"/>
            <a:chExt cx="1080720" cy="1230480"/>
          </a:xfrm>
        </p:grpSpPr>
        <p:sp>
          <p:nvSpPr>
            <p:cNvPr id="9" name="Freeform 151">
              <a:extLst>
                <a:ext uri="{FF2B5EF4-FFF2-40B4-BE49-F238E27FC236}">
                  <a16:creationId xmlns:a16="http://schemas.microsoft.com/office/drawing/2014/main" id="{18DB3B9C-8FE1-4D02-363D-E665803C8712}"/>
                </a:ext>
              </a:extLst>
            </p:cNvPr>
            <p:cNvSpPr/>
            <p:nvPr/>
          </p:nvSpPr>
          <p:spPr>
            <a:xfrm>
              <a:off x="127" y="0"/>
              <a:ext cx="1080643" cy="1230503"/>
            </a:xfrm>
            <a:custGeom>
              <a:avLst/>
              <a:gdLst/>
              <a:ahLst/>
              <a:cxnLst/>
              <a:rect l="l" t="t" r="r" b="b"/>
              <a:pathLst>
                <a:path w="1080643" h="1230503">
                  <a:moveTo>
                    <a:pt x="390652" y="1000760"/>
                  </a:moveTo>
                  <a:cubicBezTo>
                    <a:pt x="312928" y="1000760"/>
                    <a:pt x="235077" y="1000760"/>
                    <a:pt x="155321" y="1000760"/>
                  </a:cubicBezTo>
                  <a:cubicBezTo>
                    <a:pt x="155321" y="1016762"/>
                    <a:pt x="155321" y="1028700"/>
                    <a:pt x="155321" y="1040765"/>
                  </a:cubicBezTo>
                  <a:cubicBezTo>
                    <a:pt x="127381" y="1040765"/>
                    <a:pt x="127381" y="1040765"/>
                    <a:pt x="127381" y="1066673"/>
                  </a:cubicBezTo>
                  <a:cubicBezTo>
                    <a:pt x="127381" y="1106678"/>
                    <a:pt x="127381" y="1148588"/>
                    <a:pt x="127381" y="1188466"/>
                  </a:cubicBezTo>
                  <a:cubicBezTo>
                    <a:pt x="137414" y="1190498"/>
                    <a:pt x="145288" y="1190498"/>
                    <a:pt x="153289" y="1190498"/>
                  </a:cubicBezTo>
                  <a:cubicBezTo>
                    <a:pt x="153289" y="1204468"/>
                    <a:pt x="153289" y="1216406"/>
                    <a:pt x="153289" y="1230503"/>
                  </a:cubicBezTo>
                  <a:cubicBezTo>
                    <a:pt x="161290" y="1230503"/>
                    <a:pt x="167259" y="1230503"/>
                    <a:pt x="173228" y="1230503"/>
                  </a:cubicBezTo>
                  <a:cubicBezTo>
                    <a:pt x="243078" y="1230503"/>
                    <a:pt x="312801" y="1230503"/>
                    <a:pt x="382651" y="1230503"/>
                  </a:cubicBezTo>
                  <a:cubicBezTo>
                    <a:pt x="496316" y="1230503"/>
                    <a:pt x="585978" y="1158621"/>
                    <a:pt x="612013" y="1048766"/>
                  </a:cubicBezTo>
                  <a:cubicBezTo>
                    <a:pt x="617982" y="1026795"/>
                    <a:pt x="620014" y="1002792"/>
                    <a:pt x="620014" y="978789"/>
                  </a:cubicBezTo>
                  <a:cubicBezTo>
                    <a:pt x="620014" y="737108"/>
                    <a:pt x="620014" y="493395"/>
                    <a:pt x="620014" y="251714"/>
                  </a:cubicBezTo>
                  <a:cubicBezTo>
                    <a:pt x="620014" y="243713"/>
                    <a:pt x="620014" y="237744"/>
                    <a:pt x="620014" y="229743"/>
                  </a:cubicBezTo>
                  <a:cubicBezTo>
                    <a:pt x="773557" y="229743"/>
                    <a:pt x="927100" y="229743"/>
                    <a:pt x="1080643" y="229743"/>
                  </a:cubicBezTo>
                  <a:cubicBezTo>
                    <a:pt x="1080643" y="153797"/>
                    <a:pt x="1080643" y="77978"/>
                    <a:pt x="1080643" y="2032"/>
                  </a:cubicBezTo>
                  <a:cubicBezTo>
                    <a:pt x="1076706" y="2032"/>
                    <a:pt x="1074674" y="2032"/>
                    <a:pt x="1072642" y="2032"/>
                  </a:cubicBezTo>
                  <a:cubicBezTo>
                    <a:pt x="919099" y="2032"/>
                    <a:pt x="767588" y="0"/>
                    <a:pt x="615950" y="2032"/>
                  </a:cubicBezTo>
                  <a:cubicBezTo>
                    <a:pt x="506349" y="3937"/>
                    <a:pt x="412623" y="83947"/>
                    <a:pt x="394716" y="193802"/>
                  </a:cubicBezTo>
                  <a:cubicBezTo>
                    <a:pt x="388747" y="231775"/>
                    <a:pt x="390779" y="271653"/>
                    <a:pt x="388747" y="311658"/>
                  </a:cubicBezTo>
                  <a:cubicBezTo>
                    <a:pt x="281051" y="311658"/>
                    <a:pt x="169418" y="311658"/>
                    <a:pt x="57785" y="311658"/>
                  </a:cubicBezTo>
                  <a:cubicBezTo>
                    <a:pt x="57785" y="295656"/>
                    <a:pt x="57785" y="279654"/>
                    <a:pt x="57785" y="263779"/>
                  </a:cubicBezTo>
                  <a:cubicBezTo>
                    <a:pt x="37846" y="263779"/>
                    <a:pt x="21844" y="263779"/>
                    <a:pt x="0" y="263779"/>
                  </a:cubicBezTo>
                  <a:cubicBezTo>
                    <a:pt x="2032" y="285750"/>
                    <a:pt x="2032" y="307721"/>
                    <a:pt x="5969" y="327660"/>
                  </a:cubicBezTo>
                  <a:cubicBezTo>
                    <a:pt x="9906" y="353568"/>
                    <a:pt x="37846" y="371602"/>
                    <a:pt x="69723" y="371602"/>
                  </a:cubicBezTo>
                  <a:cubicBezTo>
                    <a:pt x="169418" y="371602"/>
                    <a:pt x="267081" y="371602"/>
                    <a:pt x="366776" y="371602"/>
                  </a:cubicBezTo>
                  <a:cubicBezTo>
                    <a:pt x="374777" y="371602"/>
                    <a:pt x="382778" y="371602"/>
                    <a:pt x="390652" y="371602"/>
                  </a:cubicBezTo>
                  <a:cubicBezTo>
                    <a:pt x="390652" y="581406"/>
                    <a:pt x="390652" y="791083"/>
                    <a:pt x="390652" y="10008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" name="Group 152">
            <a:extLst>
              <a:ext uri="{FF2B5EF4-FFF2-40B4-BE49-F238E27FC236}">
                <a16:creationId xmlns:a16="http://schemas.microsoft.com/office/drawing/2014/main" id="{C5DD7E72-DA0F-B9A9-A20D-151266678A4F}"/>
              </a:ext>
            </a:extLst>
          </p:cNvPr>
          <p:cNvGrpSpPr/>
          <p:nvPr/>
        </p:nvGrpSpPr>
        <p:grpSpPr>
          <a:xfrm>
            <a:off x="16131960" y="9109800"/>
            <a:ext cx="973620" cy="723600"/>
            <a:chOff x="0" y="0"/>
            <a:chExt cx="1298160" cy="964800"/>
          </a:xfrm>
        </p:grpSpPr>
        <p:sp>
          <p:nvSpPr>
            <p:cNvPr id="11" name="Freeform 153">
              <a:extLst>
                <a:ext uri="{FF2B5EF4-FFF2-40B4-BE49-F238E27FC236}">
                  <a16:creationId xmlns:a16="http://schemas.microsoft.com/office/drawing/2014/main" id="{0CEBA33D-F5C6-B995-833A-26415F8454D3}"/>
                </a:ext>
              </a:extLst>
            </p:cNvPr>
            <p:cNvSpPr/>
            <p:nvPr/>
          </p:nvSpPr>
          <p:spPr>
            <a:xfrm>
              <a:off x="0" y="0"/>
              <a:ext cx="1298321" cy="966851"/>
            </a:xfrm>
            <a:custGeom>
              <a:avLst/>
              <a:gdLst/>
              <a:ahLst/>
              <a:cxnLst/>
              <a:rect l="l" t="t" r="r" b="b"/>
              <a:pathLst>
                <a:path w="1298321" h="966851">
                  <a:moveTo>
                    <a:pt x="530479" y="228219"/>
                  </a:moveTo>
                  <a:cubicBezTo>
                    <a:pt x="530479" y="394335"/>
                    <a:pt x="530479" y="560451"/>
                    <a:pt x="530479" y="724662"/>
                  </a:cubicBezTo>
                  <a:cubicBezTo>
                    <a:pt x="530479" y="838708"/>
                    <a:pt x="594233" y="926846"/>
                    <a:pt x="697992" y="956818"/>
                  </a:cubicBezTo>
                  <a:cubicBezTo>
                    <a:pt x="719963" y="964819"/>
                    <a:pt x="745871" y="966851"/>
                    <a:pt x="771779" y="966851"/>
                  </a:cubicBezTo>
                  <a:cubicBezTo>
                    <a:pt x="931291" y="966851"/>
                    <a:pt x="1092835" y="966851"/>
                    <a:pt x="1252347" y="966851"/>
                  </a:cubicBezTo>
                  <a:cubicBezTo>
                    <a:pt x="1268349" y="966851"/>
                    <a:pt x="1276223" y="962787"/>
                    <a:pt x="1274318" y="946785"/>
                  </a:cubicBezTo>
                  <a:cubicBezTo>
                    <a:pt x="1272286" y="940816"/>
                    <a:pt x="1272286" y="934720"/>
                    <a:pt x="1272286" y="928751"/>
                  </a:cubicBezTo>
                  <a:cubicBezTo>
                    <a:pt x="1272286" y="920750"/>
                    <a:pt x="1272286" y="916686"/>
                    <a:pt x="1282319" y="918718"/>
                  </a:cubicBezTo>
                  <a:cubicBezTo>
                    <a:pt x="1286256" y="918718"/>
                    <a:pt x="1296289" y="912749"/>
                    <a:pt x="1296289" y="910717"/>
                  </a:cubicBezTo>
                  <a:cubicBezTo>
                    <a:pt x="1298321" y="870712"/>
                    <a:pt x="1296289" y="830707"/>
                    <a:pt x="1296289" y="790575"/>
                  </a:cubicBezTo>
                  <a:cubicBezTo>
                    <a:pt x="1292352" y="788543"/>
                    <a:pt x="1288288" y="788543"/>
                    <a:pt x="1284351" y="788543"/>
                  </a:cubicBezTo>
                  <a:cubicBezTo>
                    <a:pt x="1274318" y="788543"/>
                    <a:pt x="1268349" y="784479"/>
                    <a:pt x="1272413" y="774573"/>
                  </a:cubicBezTo>
                  <a:cubicBezTo>
                    <a:pt x="1272413" y="774573"/>
                    <a:pt x="1272413" y="772541"/>
                    <a:pt x="1272413" y="772541"/>
                  </a:cubicBezTo>
                  <a:cubicBezTo>
                    <a:pt x="1276350" y="740537"/>
                    <a:pt x="1276350" y="740537"/>
                    <a:pt x="1244473" y="740537"/>
                  </a:cubicBezTo>
                  <a:cubicBezTo>
                    <a:pt x="1088898" y="740537"/>
                    <a:pt x="933450" y="740537"/>
                    <a:pt x="777875" y="740537"/>
                  </a:cubicBezTo>
                  <a:cubicBezTo>
                    <a:pt x="771906" y="740537"/>
                    <a:pt x="765937" y="740537"/>
                    <a:pt x="757936" y="740537"/>
                  </a:cubicBezTo>
                  <a:cubicBezTo>
                    <a:pt x="757936" y="732536"/>
                    <a:pt x="757936" y="726567"/>
                    <a:pt x="757936" y="720471"/>
                  </a:cubicBezTo>
                  <a:cubicBezTo>
                    <a:pt x="757936" y="556387"/>
                    <a:pt x="759968" y="392176"/>
                    <a:pt x="757936" y="228092"/>
                  </a:cubicBezTo>
                  <a:cubicBezTo>
                    <a:pt x="755777" y="122047"/>
                    <a:pt x="689991" y="34036"/>
                    <a:pt x="582295" y="8001"/>
                  </a:cubicBezTo>
                  <a:cubicBezTo>
                    <a:pt x="564388" y="2032"/>
                    <a:pt x="542417" y="0"/>
                    <a:pt x="522478" y="0"/>
                  </a:cubicBezTo>
                  <a:cubicBezTo>
                    <a:pt x="352933" y="0"/>
                    <a:pt x="185420" y="0"/>
                    <a:pt x="17907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76073"/>
                    <a:pt x="0" y="150114"/>
                    <a:pt x="0" y="228219"/>
                  </a:cubicBezTo>
                  <a:cubicBezTo>
                    <a:pt x="87757" y="228219"/>
                    <a:pt x="177419" y="228219"/>
                    <a:pt x="265176" y="228219"/>
                  </a:cubicBezTo>
                  <a:cubicBezTo>
                    <a:pt x="352933" y="228219"/>
                    <a:pt x="442595" y="228219"/>
                    <a:pt x="530352" y="2282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" name="Group 154">
            <a:extLst>
              <a:ext uri="{FF2B5EF4-FFF2-40B4-BE49-F238E27FC236}">
                <a16:creationId xmlns:a16="http://schemas.microsoft.com/office/drawing/2014/main" id="{4A7BC315-DF11-0C10-4B55-5F23F56054C1}"/>
              </a:ext>
            </a:extLst>
          </p:cNvPr>
          <p:cNvGrpSpPr/>
          <p:nvPr/>
        </p:nvGrpSpPr>
        <p:grpSpPr>
          <a:xfrm>
            <a:off x="14069700" y="9653040"/>
            <a:ext cx="645840" cy="587520"/>
            <a:chOff x="0" y="0"/>
            <a:chExt cx="861120" cy="783360"/>
          </a:xfrm>
        </p:grpSpPr>
        <p:sp>
          <p:nvSpPr>
            <p:cNvPr id="13" name="Freeform 155">
              <a:extLst>
                <a:ext uri="{FF2B5EF4-FFF2-40B4-BE49-F238E27FC236}">
                  <a16:creationId xmlns:a16="http://schemas.microsoft.com/office/drawing/2014/main" id="{1A3C9046-2929-E5DB-5E92-35F49ACD7587}"/>
                </a:ext>
              </a:extLst>
            </p:cNvPr>
            <p:cNvSpPr/>
            <p:nvPr/>
          </p:nvSpPr>
          <p:spPr>
            <a:xfrm>
              <a:off x="127" y="0"/>
              <a:ext cx="860933" cy="783336"/>
            </a:xfrm>
            <a:custGeom>
              <a:avLst/>
              <a:gdLst/>
              <a:ahLst/>
              <a:cxnLst/>
              <a:rect l="l" t="t" r="r" b="b"/>
              <a:pathLst>
                <a:path w="860933" h="783336">
                  <a:moveTo>
                    <a:pt x="61722" y="337693"/>
                  </a:moveTo>
                  <a:cubicBezTo>
                    <a:pt x="69723" y="307721"/>
                    <a:pt x="75692" y="279781"/>
                    <a:pt x="81661" y="249809"/>
                  </a:cubicBezTo>
                  <a:cubicBezTo>
                    <a:pt x="55753" y="275844"/>
                    <a:pt x="41783" y="309753"/>
                    <a:pt x="29845" y="345694"/>
                  </a:cubicBezTo>
                  <a:cubicBezTo>
                    <a:pt x="27813" y="343662"/>
                    <a:pt x="27813" y="343662"/>
                    <a:pt x="25908" y="343662"/>
                  </a:cubicBezTo>
                  <a:cubicBezTo>
                    <a:pt x="27940" y="333629"/>
                    <a:pt x="29845" y="323723"/>
                    <a:pt x="35814" y="313690"/>
                  </a:cubicBezTo>
                  <a:cubicBezTo>
                    <a:pt x="47752" y="291719"/>
                    <a:pt x="59690" y="269748"/>
                    <a:pt x="73660" y="249682"/>
                  </a:cubicBezTo>
                  <a:cubicBezTo>
                    <a:pt x="91567" y="221742"/>
                    <a:pt x="111506" y="195707"/>
                    <a:pt x="133477" y="165735"/>
                  </a:cubicBezTo>
                  <a:cubicBezTo>
                    <a:pt x="87630" y="165735"/>
                    <a:pt x="45720" y="165735"/>
                    <a:pt x="1905" y="165735"/>
                  </a:cubicBezTo>
                  <a:cubicBezTo>
                    <a:pt x="1905" y="187706"/>
                    <a:pt x="1905" y="209677"/>
                    <a:pt x="1905" y="231648"/>
                  </a:cubicBezTo>
                  <a:cubicBezTo>
                    <a:pt x="27813" y="237617"/>
                    <a:pt x="27813" y="237617"/>
                    <a:pt x="27813" y="263652"/>
                  </a:cubicBezTo>
                  <a:cubicBezTo>
                    <a:pt x="27813" y="273685"/>
                    <a:pt x="27813" y="281686"/>
                    <a:pt x="27813" y="291592"/>
                  </a:cubicBezTo>
                  <a:cubicBezTo>
                    <a:pt x="29845" y="303530"/>
                    <a:pt x="29845" y="315595"/>
                    <a:pt x="9906" y="315595"/>
                  </a:cubicBezTo>
                  <a:cubicBezTo>
                    <a:pt x="7874" y="313563"/>
                    <a:pt x="0" y="319532"/>
                    <a:pt x="0" y="323596"/>
                  </a:cubicBezTo>
                  <a:cubicBezTo>
                    <a:pt x="0" y="369570"/>
                    <a:pt x="0" y="415544"/>
                    <a:pt x="0" y="461518"/>
                  </a:cubicBezTo>
                  <a:cubicBezTo>
                    <a:pt x="27940" y="465455"/>
                    <a:pt x="27940" y="465455"/>
                    <a:pt x="27940" y="493522"/>
                  </a:cubicBezTo>
                  <a:cubicBezTo>
                    <a:pt x="27940" y="501523"/>
                    <a:pt x="27940" y="509524"/>
                    <a:pt x="27940" y="519557"/>
                  </a:cubicBezTo>
                  <a:cubicBezTo>
                    <a:pt x="27940" y="543560"/>
                    <a:pt x="27940" y="543560"/>
                    <a:pt x="2032" y="545592"/>
                  </a:cubicBezTo>
                  <a:cubicBezTo>
                    <a:pt x="2032" y="567563"/>
                    <a:pt x="2032" y="589534"/>
                    <a:pt x="2032" y="613537"/>
                  </a:cubicBezTo>
                  <a:cubicBezTo>
                    <a:pt x="41910" y="613537"/>
                    <a:pt x="83820" y="613537"/>
                    <a:pt x="129667" y="613537"/>
                  </a:cubicBezTo>
                  <a:cubicBezTo>
                    <a:pt x="113538" y="589534"/>
                    <a:pt x="101473" y="563499"/>
                    <a:pt x="83566" y="543560"/>
                  </a:cubicBezTo>
                  <a:cubicBezTo>
                    <a:pt x="59690" y="513588"/>
                    <a:pt x="39751" y="481584"/>
                    <a:pt x="27813" y="443611"/>
                  </a:cubicBezTo>
                  <a:cubicBezTo>
                    <a:pt x="25781" y="441579"/>
                    <a:pt x="25781" y="439674"/>
                    <a:pt x="25781" y="435610"/>
                  </a:cubicBezTo>
                  <a:cubicBezTo>
                    <a:pt x="25781" y="435610"/>
                    <a:pt x="27813" y="435610"/>
                    <a:pt x="27813" y="433578"/>
                  </a:cubicBezTo>
                  <a:cubicBezTo>
                    <a:pt x="35814" y="451612"/>
                    <a:pt x="41783" y="471551"/>
                    <a:pt x="51689" y="487553"/>
                  </a:cubicBezTo>
                  <a:cubicBezTo>
                    <a:pt x="61595" y="505587"/>
                    <a:pt x="73660" y="519557"/>
                    <a:pt x="85598" y="535559"/>
                  </a:cubicBezTo>
                  <a:cubicBezTo>
                    <a:pt x="79629" y="515620"/>
                    <a:pt x="73660" y="497586"/>
                    <a:pt x="67691" y="479552"/>
                  </a:cubicBezTo>
                  <a:cubicBezTo>
                    <a:pt x="137414" y="671449"/>
                    <a:pt x="268986" y="783336"/>
                    <a:pt x="476377" y="765302"/>
                  </a:cubicBezTo>
                  <a:cubicBezTo>
                    <a:pt x="663702" y="749300"/>
                    <a:pt x="773430" y="631444"/>
                    <a:pt x="821182" y="451612"/>
                  </a:cubicBezTo>
                  <a:cubicBezTo>
                    <a:pt x="813181" y="477647"/>
                    <a:pt x="807212" y="505587"/>
                    <a:pt x="799211" y="533527"/>
                  </a:cubicBezTo>
                  <a:cubicBezTo>
                    <a:pt x="823087" y="505587"/>
                    <a:pt x="841121" y="475615"/>
                    <a:pt x="851027" y="439547"/>
                  </a:cubicBezTo>
                  <a:cubicBezTo>
                    <a:pt x="853059" y="429514"/>
                    <a:pt x="856996" y="421513"/>
                    <a:pt x="860933" y="411607"/>
                  </a:cubicBezTo>
                  <a:cubicBezTo>
                    <a:pt x="858901" y="395605"/>
                    <a:pt x="858901" y="377698"/>
                    <a:pt x="858901" y="361696"/>
                  </a:cubicBezTo>
                  <a:cubicBezTo>
                    <a:pt x="856869" y="357759"/>
                    <a:pt x="854964" y="355727"/>
                    <a:pt x="854964" y="353695"/>
                  </a:cubicBezTo>
                  <a:cubicBezTo>
                    <a:pt x="845058" y="313690"/>
                    <a:pt x="829056" y="279781"/>
                    <a:pt x="803148" y="249809"/>
                  </a:cubicBezTo>
                  <a:cubicBezTo>
                    <a:pt x="801116" y="247777"/>
                    <a:pt x="801116" y="245872"/>
                    <a:pt x="801116" y="243840"/>
                  </a:cubicBezTo>
                  <a:cubicBezTo>
                    <a:pt x="801116" y="245872"/>
                    <a:pt x="797179" y="247777"/>
                    <a:pt x="799084" y="247777"/>
                  </a:cubicBezTo>
                  <a:cubicBezTo>
                    <a:pt x="803021" y="263779"/>
                    <a:pt x="808990" y="279781"/>
                    <a:pt x="813054" y="295783"/>
                  </a:cubicBezTo>
                  <a:cubicBezTo>
                    <a:pt x="811022" y="297815"/>
                    <a:pt x="811022" y="297815"/>
                    <a:pt x="809117" y="297815"/>
                  </a:cubicBezTo>
                  <a:cubicBezTo>
                    <a:pt x="803148" y="281813"/>
                    <a:pt x="797179" y="263906"/>
                    <a:pt x="791210" y="247904"/>
                  </a:cubicBezTo>
                  <a:cubicBezTo>
                    <a:pt x="737362" y="125984"/>
                    <a:pt x="647700" y="50038"/>
                    <a:pt x="518160" y="20066"/>
                  </a:cubicBezTo>
                  <a:cubicBezTo>
                    <a:pt x="430403" y="0"/>
                    <a:pt x="346710" y="11938"/>
                    <a:pt x="266954" y="53975"/>
                  </a:cubicBezTo>
                  <a:cubicBezTo>
                    <a:pt x="161290" y="109855"/>
                    <a:pt x="95504" y="199898"/>
                    <a:pt x="69596" y="317754"/>
                  </a:cubicBezTo>
                  <a:cubicBezTo>
                    <a:pt x="69596" y="323723"/>
                    <a:pt x="65659" y="331724"/>
                    <a:pt x="61595" y="337693"/>
                  </a:cubicBezTo>
                  <a:cubicBezTo>
                    <a:pt x="61595" y="367665"/>
                    <a:pt x="61595" y="399669"/>
                    <a:pt x="61595" y="429641"/>
                  </a:cubicBezTo>
                  <a:cubicBezTo>
                    <a:pt x="61595" y="399669"/>
                    <a:pt x="61595" y="367665"/>
                    <a:pt x="61595" y="337693"/>
                  </a:cubicBezTo>
                  <a:close/>
                  <a:moveTo>
                    <a:pt x="549910" y="461645"/>
                  </a:moveTo>
                  <a:cubicBezTo>
                    <a:pt x="575818" y="419735"/>
                    <a:pt x="581787" y="375666"/>
                    <a:pt x="557911" y="331724"/>
                  </a:cubicBezTo>
                  <a:cubicBezTo>
                    <a:pt x="526034" y="275717"/>
                    <a:pt x="478155" y="251841"/>
                    <a:pt x="414401" y="259842"/>
                  </a:cubicBezTo>
                  <a:cubicBezTo>
                    <a:pt x="450342" y="245872"/>
                    <a:pt x="484124" y="259842"/>
                    <a:pt x="516001" y="271780"/>
                  </a:cubicBezTo>
                  <a:cubicBezTo>
                    <a:pt x="532003" y="277749"/>
                    <a:pt x="541909" y="297815"/>
                    <a:pt x="555879" y="313690"/>
                  </a:cubicBezTo>
                  <a:cubicBezTo>
                    <a:pt x="599694" y="269748"/>
                    <a:pt x="643636" y="225806"/>
                    <a:pt x="689483" y="179832"/>
                  </a:cubicBezTo>
                  <a:cubicBezTo>
                    <a:pt x="717423" y="203835"/>
                    <a:pt x="761238" y="293751"/>
                    <a:pt x="755269" y="323723"/>
                  </a:cubicBezTo>
                  <a:cubicBezTo>
                    <a:pt x="741299" y="271780"/>
                    <a:pt x="721360" y="225806"/>
                    <a:pt x="687451" y="185801"/>
                  </a:cubicBezTo>
                  <a:cubicBezTo>
                    <a:pt x="645541" y="227711"/>
                    <a:pt x="603758" y="269748"/>
                    <a:pt x="561848" y="311658"/>
                  </a:cubicBezTo>
                  <a:cubicBezTo>
                    <a:pt x="559816" y="315595"/>
                    <a:pt x="561848" y="323596"/>
                    <a:pt x="561848" y="327660"/>
                  </a:cubicBezTo>
                  <a:cubicBezTo>
                    <a:pt x="565785" y="347599"/>
                    <a:pt x="571754" y="365633"/>
                    <a:pt x="573786" y="383667"/>
                  </a:cubicBezTo>
                  <a:cubicBezTo>
                    <a:pt x="577723" y="411607"/>
                    <a:pt x="571754" y="439674"/>
                    <a:pt x="557784" y="459613"/>
                  </a:cubicBezTo>
                  <a:cubicBezTo>
                    <a:pt x="603631" y="505587"/>
                    <a:pt x="645541" y="549529"/>
                    <a:pt x="689356" y="593471"/>
                  </a:cubicBezTo>
                  <a:cubicBezTo>
                    <a:pt x="723265" y="553466"/>
                    <a:pt x="743204" y="507492"/>
                    <a:pt x="757174" y="457581"/>
                  </a:cubicBezTo>
                  <a:cubicBezTo>
                    <a:pt x="749173" y="511556"/>
                    <a:pt x="725297" y="559435"/>
                    <a:pt x="689356" y="601472"/>
                  </a:cubicBezTo>
                  <a:cubicBezTo>
                    <a:pt x="641477" y="553466"/>
                    <a:pt x="595630" y="507492"/>
                    <a:pt x="549783" y="461645"/>
                  </a:cubicBezTo>
                  <a:cubicBezTo>
                    <a:pt x="551815" y="483616"/>
                    <a:pt x="529844" y="489585"/>
                    <a:pt x="519938" y="503555"/>
                  </a:cubicBezTo>
                  <a:cubicBezTo>
                    <a:pt x="563753" y="547497"/>
                    <a:pt x="607695" y="593471"/>
                    <a:pt x="651510" y="637413"/>
                  </a:cubicBezTo>
                  <a:cubicBezTo>
                    <a:pt x="525907" y="749300"/>
                    <a:pt x="336550" y="735330"/>
                    <a:pt x="228981" y="635381"/>
                  </a:cubicBezTo>
                  <a:cubicBezTo>
                    <a:pt x="274828" y="591439"/>
                    <a:pt x="318643" y="547497"/>
                    <a:pt x="362585" y="501523"/>
                  </a:cubicBezTo>
                  <a:cubicBezTo>
                    <a:pt x="350647" y="489585"/>
                    <a:pt x="336677" y="477520"/>
                    <a:pt x="324739" y="467614"/>
                  </a:cubicBezTo>
                  <a:cubicBezTo>
                    <a:pt x="318770" y="453644"/>
                    <a:pt x="314833" y="437642"/>
                    <a:pt x="308737" y="421640"/>
                  </a:cubicBezTo>
                  <a:cubicBezTo>
                    <a:pt x="310769" y="421640"/>
                    <a:pt x="312674" y="419608"/>
                    <a:pt x="314706" y="419608"/>
                  </a:cubicBezTo>
                  <a:cubicBezTo>
                    <a:pt x="328676" y="471551"/>
                    <a:pt x="362585" y="505587"/>
                    <a:pt x="416306" y="519557"/>
                  </a:cubicBezTo>
                  <a:cubicBezTo>
                    <a:pt x="414274" y="519557"/>
                    <a:pt x="414274" y="521589"/>
                    <a:pt x="414274" y="523494"/>
                  </a:cubicBezTo>
                  <a:cubicBezTo>
                    <a:pt x="398272" y="517525"/>
                    <a:pt x="384429" y="513461"/>
                    <a:pt x="370459" y="507492"/>
                  </a:cubicBezTo>
                  <a:cubicBezTo>
                    <a:pt x="326644" y="551434"/>
                    <a:pt x="284734" y="593471"/>
                    <a:pt x="238887" y="637413"/>
                  </a:cubicBezTo>
                  <a:cubicBezTo>
                    <a:pt x="374396" y="685419"/>
                    <a:pt x="508000" y="685419"/>
                    <a:pt x="643509" y="637413"/>
                  </a:cubicBezTo>
                  <a:cubicBezTo>
                    <a:pt x="641477" y="633476"/>
                    <a:pt x="639572" y="631444"/>
                    <a:pt x="637540" y="629412"/>
                  </a:cubicBezTo>
                  <a:cubicBezTo>
                    <a:pt x="599694" y="589407"/>
                    <a:pt x="559816" y="551434"/>
                    <a:pt x="521970" y="513461"/>
                  </a:cubicBezTo>
                  <a:cubicBezTo>
                    <a:pt x="518033" y="509524"/>
                    <a:pt x="510032" y="509524"/>
                    <a:pt x="504063" y="511429"/>
                  </a:cubicBezTo>
                  <a:cubicBezTo>
                    <a:pt x="492125" y="513461"/>
                    <a:pt x="480187" y="519430"/>
                    <a:pt x="468122" y="523367"/>
                  </a:cubicBezTo>
                  <a:cubicBezTo>
                    <a:pt x="468122" y="521335"/>
                    <a:pt x="468122" y="519430"/>
                    <a:pt x="466090" y="517398"/>
                  </a:cubicBezTo>
                  <a:cubicBezTo>
                    <a:pt x="502031" y="509397"/>
                    <a:pt x="529844" y="491363"/>
                    <a:pt x="549783" y="461391"/>
                  </a:cubicBezTo>
                  <a:close/>
                  <a:moveTo>
                    <a:pt x="651383" y="143637"/>
                  </a:moveTo>
                  <a:cubicBezTo>
                    <a:pt x="649351" y="143637"/>
                    <a:pt x="647446" y="145669"/>
                    <a:pt x="645414" y="145669"/>
                  </a:cubicBezTo>
                  <a:cubicBezTo>
                    <a:pt x="585597" y="95758"/>
                    <a:pt x="306578" y="95758"/>
                    <a:pt x="242824" y="143637"/>
                  </a:cubicBezTo>
                  <a:cubicBezTo>
                    <a:pt x="284734" y="185547"/>
                    <a:pt x="328549" y="229616"/>
                    <a:pt x="370459" y="271526"/>
                  </a:cubicBezTo>
                  <a:cubicBezTo>
                    <a:pt x="382397" y="267589"/>
                    <a:pt x="394335" y="263525"/>
                    <a:pt x="406400" y="257556"/>
                  </a:cubicBezTo>
                  <a:cubicBezTo>
                    <a:pt x="406400" y="259588"/>
                    <a:pt x="408432" y="261493"/>
                    <a:pt x="408432" y="261493"/>
                  </a:cubicBezTo>
                  <a:cubicBezTo>
                    <a:pt x="336677" y="287528"/>
                    <a:pt x="304800" y="339471"/>
                    <a:pt x="308737" y="413385"/>
                  </a:cubicBezTo>
                  <a:cubicBezTo>
                    <a:pt x="304800" y="385445"/>
                    <a:pt x="304800" y="357378"/>
                    <a:pt x="318643" y="333502"/>
                  </a:cubicBezTo>
                  <a:cubicBezTo>
                    <a:pt x="326644" y="319532"/>
                    <a:pt x="320675" y="311531"/>
                    <a:pt x="312674" y="301498"/>
                  </a:cubicBezTo>
                  <a:cubicBezTo>
                    <a:pt x="290703" y="281559"/>
                    <a:pt x="268859" y="259588"/>
                    <a:pt x="248920" y="239522"/>
                  </a:cubicBezTo>
                  <a:cubicBezTo>
                    <a:pt x="231013" y="221488"/>
                    <a:pt x="212979" y="203581"/>
                    <a:pt x="193167" y="185547"/>
                  </a:cubicBezTo>
                  <a:cubicBezTo>
                    <a:pt x="159258" y="227457"/>
                    <a:pt x="139319" y="273431"/>
                    <a:pt x="125349" y="323469"/>
                  </a:cubicBezTo>
                  <a:cubicBezTo>
                    <a:pt x="123317" y="321437"/>
                    <a:pt x="123317" y="319532"/>
                    <a:pt x="123317" y="317500"/>
                  </a:cubicBezTo>
                  <a:cubicBezTo>
                    <a:pt x="133223" y="269494"/>
                    <a:pt x="155194" y="227584"/>
                    <a:pt x="185166" y="187579"/>
                  </a:cubicBezTo>
                  <a:cubicBezTo>
                    <a:pt x="191135" y="179578"/>
                    <a:pt x="195072" y="179578"/>
                    <a:pt x="203073" y="187579"/>
                  </a:cubicBezTo>
                  <a:cubicBezTo>
                    <a:pt x="212979" y="197612"/>
                    <a:pt x="223012" y="207518"/>
                    <a:pt x="232918" y="217551"/>
                  </a:cubicBezTo>
                  <a:cubicBezTo>
                    <a:pt x="264795" y="249555"/>
                    <a:pt x="296672" y="281559"/>
                    <a:pt x="326644" y="311531"/>
                  </a:cubicBezTo>
                  <a:cubicBezTo>
                    <a:pt x="338582" y="299593"/>
                    <a:pt x="350520" y="287528"/>
                    <a:pt x="364490" y="275590"/>
                  </a:cubicBezTo>
                  <a:cubicBezTo>
                    <a:pt x="324612" y="237617"/>
                    <a:pt x="286766" y="197612"/>
                    <a:pt x="246888" y="159639"/>
                  </a:cubicBezTo>
                  <a:cubicBezTo>
                    <a:pt x="228981" y="141605"/>
                    <a:pt x="228981" y="141605"/>
                    <a:pt x="248920" y="125730"/>
                  </a:cubicBezTo>
                  <a:cubicBezTo>
                    <a:pt x="250952" y="123698"/>
                    <a:pt x="252857" y="123698"/>
                    <a:pt x="254889" y="121793"/>
                  </a:cubicBezTo>
                  <a:cubicBezTo>
                    <a:pt x="320802" y="77978"/>
                    <a:pt x="392557" y="57912"/>
                    <a:pt x="472313" y="65913"/>
                  </a:cubicBezTo>
                  <a:cubicBezTo>
                    <a:pt x="536067" y="71882"/>
                    <a:pt x="591947" y="93853"/>
                    <a:pt x="641731" y="131826"/>
                  </a:cubicBezTo>
                  <a:cubicBezTo>
                    <a:pt x="645668" y="135763"/>
                    <a:pt x="647700" y="139827"/>
                    <a:pt x="651637" y="143764"/>
                  </a:cubicBezTo>
                  <a:close/>
                  <a:moveTo>
                    <a:pt x="404495" y="319786"/>
                  </a:moveTo>
                  <a:cubicBezTo>
                    <a:pt x="404495" y="321818"/>
                    <a:pt x="406527" y="321818"/>
                    <a:pt x="408432" y="323723"/>
                  </a:cubicBezTo>
                  <a:cubicBezTo>
                    <a:pt x="408432" y="323723"/>
                    <a:pt x="406400" y="325755"/>
                    <a:pt x="406400" y="327660"/>
                  </a:cubicBezTo>
                  <a:cubicBezTo>
                    <a:pt x="394462" y="345694"/>
                    <a:pt x="382524" y="365633"/>
                    <a:pt x="370459" y="385572"/>
                  </a:cubicBezTo>
                  <a:cubicBezTo>
                    <a:pt x="384429" y="407543"/>
                    <a:pt x="398399" y="431546"/>
                    <a:pt x="410337" y="453517"/>
                  </a:cubicBezTo>
                  <a:cubicBezTo>
                    <a:pt x="432308" y="453517"/>
                    <a:pt x="452247" y="453517"/>
                    <a:pt x="472186" y="453517"/>
                  </a:cubicBezTo>
                  <a:cubicBezTo>
                    <a:pt x="476123" y="453517"/>
                    <a:pt x="478155" y="449580"/>
                    <a:pt x="480187" y="447548"/>
                  </a:cubicBezTo>
                  <a:cubicBezTo>
                    <a:pt x="490093" y="429514"/>
                    <a:pt x="500126" y="413639"/>
                    <a:pt x="510032" y="395605"/>
                  </a:cubicBezTo>
                  <a:cubicBezTo>
                    <a:pt x="512064" y="393573"/>
                    <a:pt x="512064" y="387604"/>
                    <a:pt x="510032" y="385572"/>
                  </a:cubicBezTo>
                  <a:cubicBezTo>
                    <a:pt x="494030" y="347599"/>
                    <a:pt x="476123" y="309626"/>
                    <a:pt x="422275" y="323596"/>
                  </a:cubicBezTo>
                  <a:cubicBezTo>
                    <a:pt x="422275" y="323596"/>
                    <a:pt x="420243" y="323596"/>
                    <a:pt x="414274" y="321564"/>
                  </a:cubicBezTo>
                  <a:cubicBezTo>
                    <a:pt x="428244" y="321564"/>
                    <a:pt x="436245" y="323596"/>
                    <a:pt x="442214" y="321564"/>
                  </a:cubicBezTo>
                  <a:cubicBezTo>
                    <a:pt x="472059" y="315595"/>
                    <a:pt x="486029" y="329565"/>
                    <a:pt x="502031" y="353568"/>
                  </a:cubicBezTo>
                  <a:cubicBezTo>
                    <a:pt x="518033" y="381508"/>
                    <a:pt x="518033" y="399542"/>
                    <a:pt x="502031" y="425450"/>
                  </a:cubicBezTo>
                  <a:cubicBezTo>
                    <a:pt x="488061" y="449453"/>
                    <a:pt x="474091" y="463423"/>
                    <a:pt x="446278" y="457454"/>
                  </a:cubicBezTo>
                  <a:cubicBezTo>
                    <a:pt x="438277" y="455422"/>
                    <a:pt x="430276" y="455422"/>
                    <a:pt x="424307" y="457454"/>
                  </a:cubicBezTo>
                  <a:cubicBezTo>
                    <a:pt x="404368" y="461391"/>
                    <a:pt x="398399" y="449453"/>
                    <a:pt x="388366" y="437515"/>
                  </a:cubicBezTo>
                  <a:cubicBezTo>
                    <a:pt x="364490" y="405511"/>
                    <a:pt x="360426" y="375539"/>
                    <a:pt x="388366" y="343535"/>
                  </a:cubicBezTo>
                  <a:cubicBezTo>
                    <a:pt x="394335" y="335534"/>
                    <a:pt x="398272" y="327533"/>
                    <a:pt x="404368" y="319532"/>
                  </a:cubicBezTo>
                  <a:close/>
                  <a:moveTo>
                    <a:pt x="438277" y="655320"/>
                  </a:moveTo>
                  <a:cubicBezTo>
                    <a:pt x="432308" y="653288"/>
                    <a:pt x="422275" y="651383"/>
                    <a:pt x="416306" y="645287"/>
                  </a:cubicBezTo>
                  <a:cubicBezTo>
                    <a:pt x="410337" y="639191"/>
                    <a:pt x="402336" y="627253"/>
                    <a:pt x="402336" y="619252"/>
                  </a:cubicBezTo>
                  <a:cubicBezTo>
                    <a:pt x="402336" y="607314"/>
                    <a:pt x="410337" y="593217"/>
                    <a:pt x="418338" y="587248"/>
                  </a:cubicBezTo>
                  <a:cubicBezTo>
                    <a:pt x="428244" y="581279"/>
                    <a:pt x="442214" y="583311"/>
                    <a:pt x="454279" y="581279"/>
                  </a:cubicBezTo>
                  <a:cubicBezTo>
                    <a:pt x="462280" y="581279"/>
                    <a:pt x="484124" y="609219"/>
                    <a:pt x="480187" y="619252"/>
                  </a:cubicBezTo>
                  <a:cubicBezTo>
                    <a:pt x="478155" y="629285"/>
                    <a:pt x="472186" y="641223"/>
                    <a:pt x="464185" y="649224"/>
                  </a:cubicBezTo>
                  <a:cubicBezTo>
                    <a:pt x="460248" y="655193"/>
                    <a:pt x="450215" y="653161"/>
                    <a:pt x="438277" y="655193"/>
                  </a:cubicBezTo>
                  <a:close/>
                  <a:moveTo>
                    <a:pt x="442214" y="195580"/>
                  </a:moveTo>
                  <a:cubicBezTo>
                    <a:pt x="422275" y="195580"/>
                    <a:pt x="402336" y="177546"/>
                    <a:pt x="400304" y="161671"/>
                  </a:cubicBezTo>
                  <a:cubicBezTo>
                    <a:pt x="400304" y="145669"/>
                    <a:pt x="424180" y="125730"/>
                    <a:pt x="442214" y="125730"/>
                  </a:cubicBezTo>
                  <a:cubicBezTo>
                    <a:pt x="460248" y="125730"/>
                    <a:pt x="480060" y="143764"/>
                    <a:pt x="482092" y="161671"/>
                  </a:cubicBezTo>
                  <a:cubicBezTo>
                    <a:pt x="482092" y="175641"/>
                    <a:pt x="460121" y="195580"/>
                    <a:pt x="442214" y="195580"/>
                  </a:cubicBezTo>
                  <a:close/>
                  <a:moveTo>
                    <a:pt x="129413" y="473583"/>
                  </a:moveTo>
                  <a:cubicBezTo>
                    <a:pt x="147320" y="517525"/>
                    <a:pt x="161290" y="561467"/>
                    <a:pt x="199136" y="595503"/>
                  </a:cubicBezTo>
                  <a:cubicBezTo>
                    <a:pt x="199136" y="597535"/>
                    <a:pt x="199136" y="599440"/>
                    <a:pt x="197104" y="605536"/>
                  </a:cubicBezTo>
                  <a:cubicBezTo>
                    <a:pt x="163195" y="565531"/>
                    <a:pt x="137287" y="523621"/>
                    <a:pt x="129286" y="473583"/>
                  </a:cubicBezTo>
                  <a:close/>
                  <a:moveTo>
                    <a:pt x="444373" y="423672"/>
                  </a:moveTo>
                  <a:cubicBezTo>
                    <a:pt x="462280" y="417703"/>
                    <a:pt x="474218" y="407670"/>
                    <a:pt x="472313" y="387731"/>
                  </a:cubicBezTo>
                  <a:cubicBezTo>
                    <a:pt x="472313" y="373761"/>
                    <a:pt x="462407" y="363728"/>
                    <a:pt x="448437" y="359791"/>
                  </a:cubicBezTo>
                  <a:cubicBezTo>
                    <a:pt x="424561" y="353822"/>
                    <a:pt x="416560" y="371729"/>
                    <a:pt x="406527" y="389763"/>
                  </a:cubicBezTo>
                  <a:cubicBezTo>
                    <a:pt x="406527" y="367792"/>
                    <a:pt x="420497" y="353822"/>
                    <a:pt x="440436" y="353822"/>
                  </a:cubicBezTo>
                  <a:cubicBezTo>
                    <a:pt x="460375" y="353822"/>
                    <a:pt x="478282" y="367792"/>
                    <a:pt x="478282" y="387731"/>
                  </a:cubicBezTo>
                  <a:cubicBezTo>
                    <a:pt x="478282" y="409702"/>
                    <a:pt x="466344" y="423672"/>
                    <a:pt x="444373" y="423672"/>
                  </a:cubicBezTo>
                  <a:close/>
                  <a:moveTo>
                    <a:pt x="117475" y="353695"/>
                  </a:moveTo>
                  <a:cubicBezTo>
                    <a:pt x="119507" y="353695"/>
                    <a:pt x="119507" y="353695"/>
                    <a:pt x="121412" y="353695"/>
                  </a:cubicBezTo>
                  <a:cubicBezTo>
                    <a:pt x="121412" y="377698"/>
                    <a:pt x="121412" y="403606"/>
                    <a:pt x="121412" y="427609"/>
                  </a:cubicBezTo>
                  <a:cubicBezTo>
                    <a:pt x="119380" y="427609"/>
                    <a:pt x="119380" y="427609"/>
                    <a:pt x="117475" y="427609"/>
                  </a:cubicBezTo>
                  <a:cubicBezTo>
                    <a:pt x="117475" y="403606"/>
                    <a:pt x="117475" y="379603"/>
                    <a:pt x="117475" y="3536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" name="Group 156">
            <a:extLst>
              <a:ext uri="{FF2B5EF4-FFF2-40B4-BE49-F238E27FC236}">
                <a16:creationId xmlns:a16="http://schemas.microsoft.com/office/drawing/2014/main" id="{4D63790D-5847-B4AD-0EF3-EF372398B7F6}"/>
              </a:ext>
            </a:extLst>
          </p:cNvPr>
          <p:cNvGrpSpPr/>
          <p:nvPr/>
        </p:nvGrpSpPr>
        <p:grpSpPr>
          <a:xfrm>
            <a:off x="17239500" y="9509400"/>
            <a:ext cx="618840" cy="488160"/>
            <a:chOff x="0" y="0"/>
            <a:chExt cx="825120" cy="650880"/>
          </a:xfrm>
        </p:grpSpPr>
        <p:sp>
          <p:nvSpPr>
            <p:cNvPr id="15" name="Freeform 157">
              <a:extLst>
                <a:ext uri="{FF2B5EF4-FFF2-40B4-BE49-F238E27FC236}">
                  <a16:creationId xmlns:a16="http://schemas.microsoft.com/office/drawing/2014/main" id="{6446FA8D-2A58-F5D6-9711-479EA954BDBE}"/>
                </a:ext>
              </a:extLst>
            </p:cNvPr>
            <p:cNvSpPr/>
            <p:nvPr/>
          </p:nvSpPr>
          <p:spPr>
            <a:xfrm>
              <a:off x="-2032" y="127"/>
              <a:ext cx="827278" cy="650875"/>
            </a:xfrm>
            <a:custGeom>
              <a:avLst/>
              <a:gdLst/>
              <a:ahLst/>
              <a:cxnLst/>
              <a:rect l="l" t="t" r="r" b="b"/>
              <a:pathLst>
                <a:path w="827278" h="650875">
                  <a:moveTo>
                    <a:pt x="635381" y="117729"/>
                  </a:moveTo>
                  <a:cubicBezTo>
                    <a:pt x="635381" y="85725"/>
                    <a:pt x="635381" y="57785"/>
                    <a:pt x="635381" y="27940"/>
                  </a:cubicBezTo>
                  <a:cubicBezTo>
                    <a:pt x="615442" y="27940"/>
                    <a:pt x="623443" y="11938"/>
                    <a:pt x="619379" y="2032"/>
                  </a:cubicBezTo>
                  <a:cubicBezTo>
                    <a:pt x="599440" y="2032"/>
                    <a:pt x="577469" y="0"/>
                    <a:pt x="557403" y="2032"/>
                  </a:cubicBezTo>
                  <a:cubicBezTo>
                    <a:pt x="551434" y="2032"/>
                    <a:pt x="547370" y="13970"/>
                    <a:pt x="541401" y="24003"/>
                  </a:cubicBezTo>
                  <a:cubicBezTo>
                    <a:pt x="525399" y="24003"/>
                    <a:pt x="505460" y="26035"/>
                    <a:pt x="485521" y="26035"/>
                  </a:cubicBezTo>
                  <a:cubicBezTo>
                    <a:pt x="483489" y="26035"/>
                    <a:pt x="481584" y="18034"/>
                    <a:pt x="477520" y="14097"/>
                  </a:cubicBezTo>
                  <a:cubicBezTo>
                    <a:pt x="475488" y="10160"/>
                    <a:pt x="471551" y="2159"/>
                    <a:pt x="469519" y="2159"/>
                  </a:cubicBezTo>
                  <a:cubicBezTo>
                    <a:pt x="431546" y="127"/>
                    <a:pt x="393573" y="2159"/>
                    <a:pt x="353695" y="2159"/>
                  </a:cubicBezTo>
                  <a:cubicBezTo>
                    <a:pt x="353695" y="10160"/>
                    <a:pt x="351663" y="16129"/>
                    <a:pt x="351663" y="24130"/>
                  </a:cubicBezTo>
                  <a:cubicBezTo>
                    <a:pt x="331724" y="24130"/>
                    <a:pt x="311658" y="26162"/>
                    <a:pt x="291719" y="26162"/>
                  </a:cubicBezTo>
                  <a:cubicBezTo>
                    <a:pt x="287782" y="26162"/>
                    <a:pt x="283718" y="20193"/>
                    <a:pt x="283718" y="14224"/>
                  </a:cubicBezTo>
                  <a:cubicBezTo>
                    <a:pt x="283718" y="6223"/>
                    <a:pt x="281686" y="254"/>
                    <a:pt x="269748" y="254"/>
                  </a:cubicBezTo>
                  <a:cubicBezTo>
                    <a:pt x="257810" y="2286"/>
                    <a:pt x="243713" y="2286"/>
                    <a:pt x="229743" y="254"/>
                  </a:cubicBezTo>
                  <a:cubicBezTo>
                    <a:pt x="217805" y="254"/>
                    <a:pt x="205740" y="254"/>
                    <a:pt x="209804" y="18161"/>
                  </a:cubicBezTo>
                  <a:cubicBezTo>
                    <a:pt x="209804" y="20193"/>
                    <a:pt x="207772" y="22098"/>
                    <a:pt x="207772" y="22098"/>
                  </a:cubicBezTo>
                  <a:cubicBezTo>
                    <a:pt x="187833" y="28067"/>
                    <a:pt x="195834" y="44069"/>
                    <a:pt x="195834" y="54102"/>
                  </a:cubicBezTo>
                  <a:cubicBezTo>
                    <a:pt x="195834" y="76073"/>
                    <a:pt x="195834" y="96012"/>
                    <a:pt x="195834" y="117983"/>
                  </a:cubicBezTo>
                  <a:cubicBezTo>
                    <a:pt x="187833" y="117983"/>
                    <a:pt x="181864" y="117983"/>
                    <a:pt x="175895" y="117983"/>
                  </a:cubicBezTo>
                  <a:cubicBezTo>
                    <a:pt x="123952" y="117983"/>
                    <a:pt x="72009" y="120015"/>
                    <a:pt x="20066" y="117983"/>
                  </a:cubicBezTo>
                  <a:cubicBezTo>
                    <a:pt x="5969" y="117729"/>
                    <a:pt x="2032" y="123698"/>
                    <a:pt x="2032" y="135636"/>
                  </a:cubicBezTo>
                  <a:cubicBezTo>
                    <a:pt x="2032" y="143637"/>
                    <a:pt x="2032" y="153543"/>
                    <a:pt x="2032" y="163576"/>
                  </a:cubicBezTo>
                  <a:cubicBezTo>
                    <a:pt x="0" y="175514"/>
                    <a:pt x="4064" y="183515"/>
                    <a:pt x="20066" y="181483"/>
                  </a:cubicBezTo>
                  <a:cubicBezTo>
                    <a:pt x="22098" y="181483"/>
                    <a:pt x="28067" y="187452"/>
                    <a:pt x="28067" y="191516"/>
                  </a:cubicBezTo>
                  <a:cubicBezTo>
                    <a:pt x="30099" y="203454"/>
                    <a:pt x="28067" y="217424"/>
                    <a:pt x="28067" y="229489"/>
                  </a:cubicBezTo>
                  <a:cubicBezTo>
                    <a:pt x="30099" y="243459"/>
                    <a:pt x="30099" y="255397"/>
                    <a:pt x="10033" y="253492"/>
                  </a:cubicBezTo>
                  <a:cubicBezTo>
                    <a:pt x="8001" y="253492"/>
                    <a:pt x="2032" y="259461"/>
                    <a:pt x="2032" y="263525"/>
                  </a:cubicBezTo>
                  <a:cubicBezTo>
                    <a:pt x="2032" y="299466"/>
                    <a:pt x="0" y="335407"/>
                    <a:pt x="2032" y="371348"/>
                  </a:cubicBezTo>
                  <a:cubicBezTo>
                    <a:pt x="2032" y="377317"/>
                    <a:pt x="16002" y="383286"/>
                    <a:pt x="24003" y="389255"/>
                  </a:cubicBezTo>
                  <a:cubicBezTo>
                    <a:pt x="26035" y="387223"/>
                    <a:pt x="26035" y="387223"/>
                    <a:pt x="27940" y="385318"/>
                  </a:cubicBezTo>
                  <a:cubicBezTo>
                    <a:pt x="27940" y="405257"/>
                    <a:pt x="29972" y="425196"/>
                    <a:pt x="27940" y="445262"/>
                  </a:cubicBezTo>
                  <a:cubicBezTo>
                    <a:pt x="27940" y="449199"/>
                    <a:pt x="19939" y="453263"/>
                    <a:pt x="17907" y="453263"/>
                  </a:cubicBezTo>
                  <a:cubicBezTo>
                    <a:pt x="8001" y="451104"/>
                    <a:pt x="2032" y="457073"/>
                    <a:pt x="2032" y="465074"/>
                  </a:cubicBezTo>
                  <a:cubicBezTo>
                    <a:pt x="2032" y="481076"/>
                    <a:pt x="2032" y="497078"/>
                    <a:pt x="2032" y="514985"/>
                  </a:cubicBezTo>
                  <a:cubicBezTo>
                    <a:pt x="65913" y="514985"/>
                    <a:pt x="129921" y="514985"/>
                    <a:pt x="191770" y="514985"/>
                  </a:cubicBezTo>
                  <a:cubicBezTo>
                    <a:pt x="191770" y="518922"/>
                    <a:pt x="193802" y="520954"/>
                    <a:pt x="193802" y="525018"/>
                  </a:cubicBezTo>
                  <a:cubicBezTo>
                    <a:pt x="191770" y="566928"/>
                    <a:pt x="215773" y="594868"/>
                    <a:pt x="251714" y="612902"/>
                  </a:cubicBezTo>
                  <a:cubicBezTo>
                    <a:pt x="307594" y="642874"/>
                    <a:pt x="369570" y="650875"/>
                    <a:pt x="431546" y="648843"/>
                  </a:cubicBezTo>
                  <a:cubicBezTo>
                    <a:pt x="485521" y="646811"/>
                    <a:pt x="535432" y="638810"/>
                    <a:pt x="581406" y="610870"/>
                  </a:cubicBezTo>
                  <a:cubicBezTo>
                    <a:pt x="615315" y="590931"/>
                    <a:pt x="639318" y="564896"/>
                    <a:pt x="635381" y="522986"/>
                  </a:cubicBezTo>
                  <a:cubicBezTo>
                    <a:pt x="635381" y="520954"/>
                    <a:pt x="637413" y="519049"/>
                    <a:pt x="637413" y="517017"/>
                  </a:cubicBezTo>
                  <a:cubicBezTo>
                    <a:pt x="637413" y="517017"/>
                    <a:pt x="637413" y="517017"/>
                    <a:pt x="639445" y="514985"/>
                  </a:cubicBezTo>
                  <a:cubicBezTo>
                    <a:pt x="699389" y="514985"/>
                    <a:pt x="761365" y="514985"/>
                    <a:pt x="827278" y="514985"/>
                  </a:cubicBezTo>
                  <a:cubicBezTo>
                    <a:pt x="827278" y="497078"/>
                    <a:pt x="827278" y="479044"/>
                    <a:pt x="825246" y="463042"/>
                  </a:cubicBezTo>
                  <a:cubicBezTo>
                    <a:pt x="825246" y="459105"/>
                    <a:pt x="817245" y="453009"/>
                    <a:pt x="813308" y="453009"/>
                  </a:cubicBezTo>
                  <a:cubicBezTo>
                    <a:pt x="801370" y="455041"/>
                    <a:pt x="801370" y="449072"/>
                    <a:pt x="801370" y="441071"/>
                  </a:cubicBezTo>
                  <a:cubicBezTo>
                    <a:pt x="801370" y="425069"/>
                    <a:pt x="801370" y="411099"/>
                    <a:pt x="801370" y="395097"/>
                  </a:cubicBezTo>
                  <a:cubicBezTo>
                    <a:pt x="801370" y="385064"/>
                    <a:pt x="803402" y="381127"/>
                    <a:pt x="813308" y="383159"/>
                  </a:cubicBezTo>
                  <a:cubicBezTo>
                    <a:pt x="817245" y="383159"/>
                    <a:pt x="825246" y="377190"/>
                    <a:pt x="825246" y="373126"/>
                  </a:cubicBezTo>
                  <a:cubicBezTo>
                    <a:pt x="827278" y="333248"/>
                    <a:pt x="827278" y="295275"/>
                    <a:pt x="827278" y="253365"/>
                  </a:cubicBezTo>
                  <a:cubicBezTo>
                    <a:pt x="823341" y="253365"/>
                    <a:pt x="819277" y="253365"/>
                    <a:pt x="815340" y="253365"/>
                  </a:cubicBezTo>
                  <a:cubicBezTo>
                    <a:pt x="803402" y="253365"/>
                    <a:pt x="799338" y="249428"/>
                    <a:pt x="801370" y="237363"/>
                  </a:cubicBezTo>
                  <a:cubicBezTo>
                    <a:pt x="803402" y="225298"/>
                    <a:pt x="803402" y="211455"/>
                    <a:pt x="801370" y="199390"/>
                  </a:cubicBezTo>
                  <a:cubicBezTo>
                    <a:pt x="799338" y="185420"/>
                    <a:pt x="803402" y="179451"/>
                    <a:pt x="819404" y="181483"/>
                  </a:cubicBezTo>
                  <a:cubicBezTo>
                    <a:pt x="821436" y="181483"/>
                    <a:pt x="823341" y="181483"/>
                    <a:pt x="825373" y="179451"/>
                  </a:cubicBezTo>
                  <a:cubicBezTo>
                    <a:pt x="825373" y="159512"/>
                    <a:pt x="825373" y="139573"/>
                    <a:pt x="825373" y="117602"/>
                  </a:cubicBezTo>
                  <a:cubicBezTo>
                    <a:pt x="763397" y="117602"/>
                    <a:pt x="699516" y="117602"/>
                    <a:pt x="635635" y="11760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" name="Group 158">
            <a:extLst>
              <a:ext uri="{FF2B5EF4-FFF2-40B4-BE49-F238E27FC236}">
                <a16:creationId xmlns:a16="http://schemas.microsoft.com/office/drawing/2014/main" id="{40832138-8CE2-1100-8329-1170C518B2E6}"/>
              </a:ext>
            </a:extLst>
          </p:cNvPr>
          <p:cNvGrpSpPr/>
          <p:nvPr/>
        </p:nvGrpSpPr>
        <p:grpSpPr>
          <a:xfrm>
            <a:off x="15678360" y="8907300"/>
            <a:ext cx="369360" cy="401220"/>
            <a:chOff x="0" y="0"/>
            <a:chExt cx="492480" cy="534960"/>
          </a:xfrm>
        </p:grpSpPr>
        <p:sp>
          <p:nvSpPr>
            <p:cNvPr id="17" name="Freeform 159">
              <a:extLst>
                <a:ext uri="{FF2B5EF4-FFF2-40B4-BE49-F238E27FC236}">
                  <a16:creationId xmlns:a16="http://schemas.microsoft.com/office/drawing/2014/main" id="{5774BF5C-8075-52F8-F06F-DF4627E9688B}"/>
                </a:ext>
              </a:extLst>
            </p:cNvPr>
            <p:cNvSpPr/>
            <p:nvPr/>
          </p:nvSpPr>
          <p:spPr>
            <a:xfrm>
              <a:off x="-1905" y="0"/>
              <a:ext cx="494538" cy="535051"/>
            </a:xfrm>
            <a:custGeom>
              <a:avLst/>
              <a:gdLst/>
              <a:ahLst/>
              <a:cxnLst/>
              <a:rect l="l" t="t" r="r" b="b"/>
              <a:pathLst>
                <a:path w="494538" h="535051">
                  <a:moveTo>
                    <a:pt x="148082" y="0"/>
                  </a:moveTo>
                  <a:cubicBezTo>
                    <a:pt x="148082" y="75819"/>
                    <a:pt x="148082" y="151765"/>
                    <a:pt x="148082" y="229616"/>
                  </a:cubicBezTo>
                  <a:cubicBezTo>
                    <a:pt x="98044" y="229616"/>
                    <a:pt x="50038" y="229616"/>
                    <a:pt x="0" y="229616"/>
                  </a:cubicBezTo>
                  <a:cubicBezTo>
                    <a:pt x="0" y="331470"/>
                    <a:pt x="0" y="433197"/>
                    <a:pt x="0" y="535051"/>
                  </a:cubicBezTo>
                  <a:cubicBezTo>
                    <a:pt x="164211" y="535051"/>
                    <a:pt x="328295" y="535051"/>
                    <a:pt x="494538" y="535051"/>
                  </a:cubicBezTo>
                  <a:cubicBezTo>
                    <a:pt x="494538" y="433197"/>
                    <a:pt x="494538" y="333502"/>
                    <a:pt x="494538" y="229616"/>
                  </a:cubicBezTo>
                  <a:cubicBezTo>
                    <a:pt x="446532" y="229616"/>
                    <a:pt x="396494" y="229616"/>
                    <a:pt x="346456" y="229616"/>
                  </a:cubicBezTo>
                  <a:cubicBezTo>
                    <a:pt x="346456" y="151765"/>
                    <a:pt x="346456" y="77851"/>
                    <a:pt x="346456" y="0"/>
                  </a:cubicBezTo>
                  <a:cubicBezTo>
                    <a:pt x="280416" y="0"/>
                    <a:pt x="216281" y="0"/>
                    <a:pt x="14820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" name="Group 160">
            <a:extLst>
              <a:ext uri="{FF2B5EF4-FFF2-40B4-BE49-F238E27FC236}">
                <a16:creationId xmlns:a16="http://schemas.microsoft.com/office/drawing/2014/main" id="{AEC36782-1072-37D2-1EED-F39444B3B9E5}"/>
              </a:ext>
            </a:extLst>
          </p:cNvPr>
          <p:cNvGrpSpPr/>
          <p:nvPr/>
        </p:nvGrpSpPr>
        <p:grpSpPr>
          <a:xfrm>
            <a:off x="14805180" y="9660600"/>
            <a:ext cx="68580" cy="568080"/>
            <a:chOff x="0" y="0"/>
            <a:chExt cx="91440" cy="757440"/>
          </a:xfrm>
        </p:grpSpPr>
        <p:sp>
          <p:nvSpPr>
            <p:cNvPr id="19" name="Freeform 161">
              <a:extLst>
                <a:ext uri="{FF2B5EF4-FFF2-40B4-BE49-F238E27FC236}">
                  <a16:creationId xmlns:a16="http://schemas.microsoft.com/office/drawing/2014/main" id="{CA6F58BD-05BB-1EBE-DFBC-F064EA2CAD96}"/>
                </a:ext>
              </a:extLst>
            </p:cNvPr>
            <p:cNvSpPr/>
            <p:nvPr/>
          </p:nvSpPr>
          <p:spPr>
            <a:xfrm>
              <a:off x="0" y="0"/>
              <a:ext cx="91440" cy="757428"/>
            </a:xfrm>
            <a:custGeom>
              <a:avLst/>
              <a:gdLst/>
              <a:ahLst/>
              <a:cxnLst/>
              <a:rect l="l" t="t" r="r" b="b"/>
              <a:pathLst>
                <a:path w="91440" h="757428">
                  <a:moveTo>
                    <a:pt x="91440" y="0"/>
                  </a:moveTo>
                  <a:cubicBezTo>
                    <a:pt x="59690" y="0"/>
                    <a:pt x="31750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9845" y="757428"/>
                    <a:pt x="59690" y="757428"/>
                    <a:pt x="91440" y="757428"/>
                  </a:cubicBezTo>
                  <a:cubicBezTo>
                    <a:pt x="91440" y="505587"/>
                    <a:pt x="91440" y="253746"/>
                    <a:pt x="9144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" name="Group 162">
            <a:extLst>
              <a:ext uri="{FF2B5EF4-FFF2-40B4-BE49-F238E27FC236}">
                <a16:creationId xmlns:a16="http://schemas.microsoft.com/office/drawing/2014/main" id="{2B5BC040-96F3-3A5B-21A7-7BEDB7F595AA}"/>
              </a:ext>
            </a:extLst>
          </p:cNvPr>
          <p:cNvGrpSpPr/>
          <p:nvPr/>
        </p:nvGrpSpPr>
        <p:grpSpPr>
          <a:xfrm>
            <a:off x="13997880" y="9660600"/>
            <a:ext cx="67500" cy="568080"/>
            <a:chOff x="0" y="0"/>
            <a:chExt cx="90000" cy="757440"/>
          </a:xfrm>
        </p:grpSpPr>
        <p:sp>
          <p:nvSpPr>
            <p:cNvPr id="21" name="Freeform 163">
              <a:extLst>
                <a:ext uri="{FF2B5EF4-FFF2-40B4-BE49-F238E27FC236}">
                  <a16:creationId xmlns:a16="http://schemas.microsoft.com/office/drawing/2014/main" id="{E0FE00FF-5269-298D-9C1C-B56DCFABB2F9}"/>
                </a:ext>
              </a:extLst>
            </p:cNvPr>
            <p:cNvSpPr/>
            <p:nvPr/>
          </p:nvSpPr>
          <p:spPr>
            <a:xfrm>
              <a:off x="0" y="0"/>
              <a:ext cx="90043" cy="757428"/>
            </a:xfrm>
            <a:custGeom>
              <a:avLst/>
              <a:gdLst/>
              <a:ahLst/>
              <a:cxnLst/>
              <a:rect l="l" t="t" r="r" b="b"/>
              <a:pathLst>
                <a:path w="90043" h="757428">
                  <a:moveTo>
                    <a:pt x="90043" y="0"/>
                  </a:moveTo>
                  <a:cubicBezTo>
                    <a:pt x="58039" y="0"/>
                    <a:pt x="29972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7940" y="757428"/>
                    <a:pt x="58039" y="757428"/>
                    <a:pt x="90043" y="757428"/>
                  </a:cubicBezTo>
                  <a:cubicBezTo>
                    <a:pt x="90043" y="505587"/>
                    <a:pt x="90043" y="253746"/>
                    <a:pt x="9004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" name="Group 164">
            <a:extLst>
              <a:ext uri="{FF2B5EF4-FFF2-40B4-BE49-F238E27FC236}">
                <a16:creationId xmlns:a16="http://schemas.microsoft.com/office/drawing/2014/main" id="{A038EA14-039C-F4C4-B6CB-734E369D96CC}"/>
              </a:ext>
            </a:extLst>
          </p:cNvPr>
          <p:cNvGrpSpPr/>
          <p:nvPr/>
        </p:nvGrpSpPr>
        <p:grpSpPr>
          <a:xfrm>
            <a:off x="13927140" y="9662220"/>
            <a:ext cx="64260" cy="565920"/>
            <a:chOff x="0" y="0"/>
            <a:chExt cx="85680" cy="754560"/>
          </a:xfrm>
        </p:grpSpPr>
        <p:sp>
          <p:nvSpPr>
            <p:cNvPr id="23" name="Freeform 165">
              <a:extLst>
                <a:ext uri="{FF2B5EF4-FFF2-40B4-BE49-F238E27FC236}">
                  <a16:creationId xmlns:a16="http://schemas.microsoft.com/office/drawing/2014/main" id="{8EF2AA95-C0E4-65F3-F6C0-4180899A6E48}"/>
                </a:ext>
              </a:extLst>
            </p:cNvPr>
            <p:cNvSpPr/>
            <p:nvPr/>
          </p:nvSpPr>
          <p:spPr>
            <a:xfrm>
              <a:off x="0" y="0"/>
              <a:ext cx="85725" cy="754507"/>
            </a:xfrm>
            <a:custGeom>
              <a:avLst/>
              <a:gdLst/>
              <a:ahLst/>
              <a:cxnLst/>
              <a:rect l="l" t="t" r="r" b="b"/>
              <a:pathLst>
                <a:path w="85725" h="754507">
                  <a:moveTo>
                    <a:pt x="85725" y="0"/>
                  </a:moveTo>
                  <a:cubicBezTo>
                    <a:pt x="57785" y="0"/>
                    <a:pt x="29845" y="0"/>
                    <a:pt x="0" y="0"/>
                  </a:cubicBezTo>
                  <a:cubicBezTo>
                    <a:pt x="0" y="251460"/>
                    <a:pt x="0" y="501015"/>
                    <a:pt x="0" y="754507"/>
                  </a:cubicBezTo>
                  <a:cubicBezTo>
                    <a:pt x="27940" y="754507"/>
                    <a:pt x="55753" y="754507"/>
                    <a:pt x="85725" y="754507"/>
                  </a:cubicBezTo>
                  <a:cubicBezTo>
                    <a:pt x="85725" y="503047"/>
                    <a:pt x="85725" y="251460"/>
                    <a:pt x="8572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" name="Group 166">
            <a:extLst>
              <a:ext uri="{FF2B5EF4-FFF2-40B4-BE49-F238E27FC236}">
                <a16:creationId xmlns:a16="http://schemas.microsoft.com/office/drawing/2014/main" id="{7E09F1BF-CA5D-11DE-E0F5-B72D8E9FE9B5}"/>
              </a:ext>
            </a:extLst>
          </p:cNvPr>
          <p:cNvGrpSpPr/>
          <p:nvPr/>
        </p:nvGrpSpPr>
        <p:grpSpPr>
          <a:xfrm>
            <a:off x="14734980" y="9662220"/>
            <a:ext cx="65340" cy="565920"/>
            <a:chOff x="0" y="0"/>
            <a:chExt cx="87120" cy="754560"/>
          </a:xfrm>
        </p:grpSpPr>
        <p:sp>
          <p:nvSpPr>
            <p:cNvPr id="25" name="Freeform 167">
              <a:extLst>
                <a:ext uri="{FF2B5EF4-FFF2-40B4-BE49-F238E27FC236}">
                  <a16:creationId xmlns:a16="http://schemas.microsoft.com/office/drawing/2014/main" id="{7419C610-37D9-802E-B997-3CE1B1760631}"/>
                </a:ext>
              </a:extLst>
            </p:cNvPr>
            <p:cNvSpPr/>
            <p:nvPr/>
          </p:nvSpPr>
          <p:spPr>
            <a:xfrm>
              <a:off x="0" y="0"/>
              <a:ext cx="87122" cy="754507"/>
            </a:xfrm>
            <a:custGeom>
              <a:avLst/>
              <a:gdLst/>
              <a:ahLst/>
              <a:cxnLst/>
              <a:rect l="l" t="t" r="r" b="b"/>
              <a:pathLst>
                <a:path w="87122" h="754507">
                  <a:moveTo>
                    <a:pt x="0" y="754507"/>
                  </a:moveTo>
                  <a:cubicBezTo>
                    <a:pt x="29718" y="754507"/>
                    <a:pt x="57404" y="754507"/>
                    <a:pt x="87122" y="754507"/>
                  </a:cubicBezTo>
                  <a:cubicBezTo>
                    <a:pt x="87122" y="503047"/>
                    <a:pt x="87122" y="251460"/>
                    <a:pt x="87122" y="0"/>
                  </a:cubicBezTo>
                  <a:cubicBezTo>
                    <a:pt x="57404" y="0"/>
                    <a:pt x="29718" y="0"/>
                    <a:pt x="0" y="0"/>
                  </a:cubicBezTo>
                  <a:cubicBezTo>
                    <a:pt x="0" y="251460"/>
                    <a:pt x="0" y="503047"/>
                    <a:pt x="0" y="7545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" name="Group 168">
            <a:extLst>
              <a:ext uri="{FF2B5EF4-FFF2-40B4-BE49-F238E27FC236}">
                <a16:creationId xmlns:a16="http://schemas.microsoft.com/office/drawing/2014/main" id="{8CB2DBB4-4258-71ED-A6C6-9C8A0EB597B6}"/>
              </a:ext>
            </a:extLst>
          </p:cNvPr>
          <p:cNvGrpSpPr/>
          <p:nvPr/>
        </p:nvGrpSpPr>
        <p:grpSpPr>
          <a:xfrm>
            <a:off x="17243820" y="8762040"/>
            <a:ext cx="617760" cy="82620"/>
            <a:chOff x="0" y="0"/>
            <a:chExt cx="823680" cy="110160"/>
          </a:xfrm>
        </p:grpSpPr>
        <p:sp>
          <p:nvSpPr>
            <p:cNvPr id="27" name="Freeform 169">
              <a:extLst>
                <a:ext uri="{FF2B5EF4-FFF2-40B4-BE49-F238E27FC236}">
                  <a16:creationId xmlns:a16="http://schemas.microsoft.com/office/drawing/2014/main" id="{D9FB0BD4-F363-DA6A-5788-27880D05DA15}"/>
                </a:ext>
              </a:extLst>
            </p:cNvPr>
            <p:cNvSpPr/>
            <p:nvPr/>
          </p:nvSpPr>
          <p:spPr>
            <a:xfrm>
              <a:off x="-2159" y="0"/>
              <a:ext cx="825754" cy="110236"/>
            </a:xfrm>
            <a:custGeom>
              <a:avLst/>
              <a:gdLst/>
              <a:ahLst/>
              <a:cxnLst/>
              <a:rect l="l" t="t" r="r" b="b"/>
              <a:pathLst>
                <a:path w="825754" h="110236">
                  <a:moveTo>
                    <a:pt x="342011" y="26035"/>
                  </a:moveTo>
                  <a:cubicBezTo>
                    <a:pt x="390017" y="26035"/>
                    <a:pt x="439928" y="26035"/>
                    <a:pt x="489966" y="26035"/>
                  </a:cubicBezTo>
                  <a:cubicBezTo>
                    <a:pt x="489966" y="16002"/>
                    <a:pt x="489966" y="8001"/>
                    <a:pt x="489966" y="0"/>
                  </a:cubicBezTo>
                  <a:cubicBezTo>
                    <a:pt x="435991" y="0"/>
                    <a:pt x="384048" y="0"/>
                    <a:pt x="331978" y="0"/>
                  </a:cubicBezTo>
                  <a:cubicBezTo>
                    <a:pt x="331978" y="0"/>
                    <a:pt x="329946" y="2032"/>
                    <a:pt x="329946" y="2032"/>
                  </a:cubicBezTo>
                  <a:cubicBezTo>
                    <a:pt x="327914" y="32131"/>
                    <a:pt x="327914" y="32131"/>
                    <a:pt x="297942" y="32131"/>
                  </a:cubicBezTo>
                  <a:cubicBezTo>
                    <a:pt x="213995" y="32131"/>
                    <a:pt x="131953" y="32131"/>
                    <a:pt x="48006" y="32131"/>
                  </a:cubicBezTo>
                  <a:cubicBezTo>
                    <a:pt x="16002" y="32131"/>
                    <a:pt x="0" y="44196"/>
                    <a:pt x="0" y="68199"/>
                  </a:cubicBezTo>
                  <a:cubicBezTo>
                    <a:pt x="0" y="94234"/>
                    <a:pt x="16002" y="108204"/>
                    <a:pt x="48006" y="108204"/>
                  </a:cubicBezTo>
                  <a:cubicBezTo>
                    <a:pt x="120015" y="108204"/>
                    <a:pt x="193929" y="108204"/>
                    <a:pt x="265938" y="108204"/>
                  </a:cubicBezTo>
                  <a:cubicBezTo>
                    <a:pt x="363855" y="108204"/>
                    <a:pt x="461899" y="108204"/>
                    <a:pt x="557784" y="108204"/>
                  </a:cubicBezTo>
                  <a:cubicBezTo>
                    <a:pt x="629793" y="108204"/>
                    <a:pt x="699770" y="110236"/>
                    <a:pt x="769747" y="108204"/>
                  </a:cubicBezTo>
                  <a:cubicBezTo>
                    <a:pt x="797687" y="108204"/>
                    <a:pt x="811784" y="98171"/>
                    <a:pt x="817753" y="80137"/>
                  </a:cubicBezTo>
                  <a:cubicBezTo>
                    <a:pt x="825754" y="54102"/>
                    <a:pt x="807720" y="32004"/>
                    <a:pt x="779780" y="32004"/>
                  </a:cubicBezTo>
                  <a:cubicBezTo>
                    <a:pt x="703834" y="32004"/>
                    <a:pt x="629793" y="32004"/>
                    <a:pt x="555879" y="32004"/>
                  </a:cubicBezTo>
                  <a:cubicBezTo>
                    <a:pt x="483870" y="32004"/>
                    <a:pt x="411988" y="27940"/>
                    <a:pt x="342011" y="2603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" name="Group 170">
            <a:extLst>
              <a:ext uri="{FF2B5EF4-FFF2-40B4-BE49-F238E27FC236}">
                <a16:creationId xmlns:a16="http://schemas.microsoft.com/office/drawing/2014/main" id="{C157E82F-FAFD-574B-36FC-465E85ED47C1}"/>
              </a:ext>
            </a:extLst>
          </p:cNvPr>
          <p:cNvGrpSpPr/>
          <p:nvPr/>
        </p:nvGrpSpPr>
        <p:grpSpPr>
          <a:xfrm>
            <a:off x="17862660" y="9499140"/>
            <a:ext cx="61560" cy="495180"/>
            <a:chOff x="0" y="0"/>
            <a:chExt cx="82080" cy="660240"/>
          </a:xfrm>
        </p:grpSpPr>
        <p:sp>
          <p:nvSpPr>
            <p:cNvPr id="29" name="Freeform 171">
              <a:extLst>
                <a:ext uri="{FF2B5EF4-FFF2-40B4-BE49-F238E27FC236}">
                  <a16:creationId xmlns:a16="http://schemas.microsoft.com/office/drawing/2014/main" id="{22FB82D0-D297-2C49-1237-773F2EE6DE06}"/>
                </a:ext>
              </a:extLst>
            </p:cNvPr>
            <p:cNvSpPr/>
            <p:nvPr/>
          </p:nvSpPr>
          <p:spPr>
            <a:xfrm>
              <a:off x="0" y="0"/>
              <a:ext cx="82042" cy="660273"/>
            </a:xfrm>
            <a:custGeom>
              <a:avLst/>
              <a:gdLst/>
              <a:ahLst/>
              <a:cxnLst/>
              <a:rect l="l" t="t" r="r" b="b"/>
              <a:pathLst>
                <a:path w="82042" h="660273">
                  <a:moveTo>
                    <a:pt x="0" y="660273"/>
                  </a:moveTo>
                  <a:cubicBezTo>
                    <a:pt x="28067" y="660273"/>
                    <a:pt x="54102" y="660273"/>
                    <a:pt x="82042" y="660273"/>
                  </a:cubicBezTo>
                  <a:cubicBezTo>
                    <a:pt x="82042" y="440817"/>
                    <a:pt x="82042" y="219456"/>
                    <a:pt x="82042" y="0"/>
                  </a:cubicBezTo>
                  <a:cubicBezTo>
                    <a:pt x="54102" y="0"/>
                    <a:pt x="28067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" name="Group 172">
            <a:extLst>
              <a:ext uri="{FF2B5EF4-FFF2-40B4-BE49-F238E27FC236}">
                <a16:creationId xmlns:a16="http://schemas.microsoft.com/office/drawing/2014/main" id="{0361FD07-9E43-BB0D-3DD8-EFCD33DAF291}"/>
              </a:ext>
            </a:extLst>
          </p:cNvPr>
          <p:cNvGrpSpPr/>
          <p:nvPr/>
        </p:nvGrpSpPr>
        <p:grpSpPr>
          <a:xfrm>
            <a:off x="17107740" y="9499140"/>
            <a:ext cx="63180" cy="495180"/>
            <a:chOff x="0" y="0"/>
            <a:chExt cx="84240" cy="660240"/>
          </a:xfrm>
        </p:grpSpPr>
        <p:sp>
          <p:nvSpPr>
            <p:cNvPr id="31" name="Freeform 173">
              <a:extLst>
                <a:ext uri="{FF2B5EF4-FFF2-40B4-BE49-F238E27FC236}">
                  <a16:creationId xmlns:a16="http://schemas.microsoft.com/office/drawing/2014/main" id="{202219C4-9F88-F064-7103-63A8FF4279BA}"/>
                </a:ext>
              </a:extLst>
            </p:cNvPr>
            <p:cNvSpPr/>
            <p:nvPr/>
          </p:nvSpPr>
          <p:spPr>
            <a:xfrm>
              <a:off x="0" y="0"/>
              <a:ext cx="84201" cy="660273"/>
            </a:xfrm>
            <a:custGeom>
              <a:avLst/>
              <a:gdLst/>
              <a:ahLst/>
              <a:cxnLst/>
              <a:rect l="l" t="t" r="r" b="b"/>
              <a:pathLst>
                <a:path w="84201" h="660273">
                  <a:moveTo>
                    <a:pt x="0" y="660273"/>
                  </a:moveTo>
                  <a:cubicBezTo>
                    <a:pt x="28067" y="660273"/>
                    <a:pt x="56134" y="660273"/>
                    <a:pt x="84201" y="660273"/>
                  </a:cubicBezTo>
                  <a:cubicBezTo>
                    <a:pt x="84201" y="440817"/>
                    <a:pt x="84201" y="221488"/>
                    <a:pt x="84201" y="0"/>
                  </a:cubicBezTo>
                  <a:cubicBezTo>
                    <a:pt x="56134" y="0"/>
                    <a:pt x="30099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" name="Group 174">
            <a:extLst>
              <a:ext uri="{FF2B5EF4-FFF2-40B4-BE49-F238E27FC236}">
                <a16:creationId xmlns:a16="http://schemas.microsoft.com/office/drawing/2014/main" id="{D280EFEE-D163-64DA-4BDC-2855CEEEE718}"/>
              </a:ext>
            </a:extLst>
          </p:cNvPr>
          <p:cNvGrpSpPr/>
          <p:nvPr/>
        </p:nvGrpSpPr>
        <p:grpSpPr>
          <a:xfrm>
            <a:off x="17177400" y="9499140"/>
            <a:ext cx="57780" cy="495180"/>
            <a:chOff x="0" y="0"/>
            <a:chExt cx="77040" cy="660240"/>
          </a:xfrm>
        </p:grpSpPr>
        <p:sp>
          <p:nvSpPr>
            <p:cNvPr id="33" name="Freeform 175">
              <a:extLst>
                <a:ext uri="{FF2B5EF4-FFF2-40B4-BE49-F238E27FC236}">
                  <a16:creationId xmlns:a16="http://schemas.microsoft.com/office/drawing/2014/main" id="{AE32824A-6226-54A6-5610-B81DF84A7807}"/>
                </a:ext>
              </a:extLst>
            </p:cNvPr>
            <p:cNvSpPr/>
            <p:nvPr/>
          </p:nvSpPr>
          <p:spPr>
            <a:xfrm>
              <a:off x="0" y="0"/>
              <a:ext cx="77089" cy="660273"/>
            </a:xfrm>
            <a:custGeom>
              <a:avLst/>
              <a:gdLst/>
              <a:ahLst/>
              <a:cxnLst/>
              <a:rect l="l" t="t" r="r" b="b"/>
              <a:pathLst>
                <a:path w="77089" h="660273">
                  <a:moveTo>
                    <a:pt x="77089" y="0"/>
                  </a:moveTo>
                  <a:cubicBezTo>
                    <a:pt x="51308" y="0"/>
                    <a:pt x="25654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ubicBezTo>
                    <a:pt x="23749" y="660273"/>
                    <a:pt x="49403" y="660273"/>
                    <a:pt x="77089" y="660273"/>
                  </a:cubicBezTo>
                  <a:cubicBezTo>
                    <a:pt x="77089" y="440817"/>
                    <a:pt x="77089" y="221488"/>
                    <a:pt x="7708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4" name="Group 176">
            <a:extLst>
              <a:ext uri="{FF2B5EF4-FFF2-40B4-BE49-F238E27FC236}">
                <a16:creationId xmlns:a16="http://schemas.microsoft.com/office/drawing/2014/main" id="{865A1225-402B-B7E6-F18D-DF3661B15A38}"/>
              </a:ext>
            </a:extLst>
          </p:cNvPr>
          <p:cNvGrpSpPr/>
          <p:nvPr/>
        </p:nvGrpSpPr>
        <p:grpSpPr>
          <a:xfrm>
            <a:off x="17929080" y="9499140"/>
            <a:ext cx="59940" cy="495180"/>
            <a:chOff x="0" y="0"/>
            <a:chExt cx="79920" cy="660240"/>
          </a:xfrm>
        </p:grpSpPr>
        <p:sp>
          <p:nvSpPr>
            <p:cNvPr id="35" name="Freeform 177">
              <a:extLst>
                <a:ext uri="{FF2B5EF4-FFF2-40B4-BE49-F238E27FC236}">
                  <a16:creationId xmlns:a16="http://schemas.microsoft.com/office/drawing/2014/main" id="{C1DE4E0E-FCE6-8F1B-25B2-41D54BE96227}"/>
                </a:ext>
              </a:extLst>
            </p:cNvPr>
            <p:cNvSpPr/>
            <p:nvPr/>
          </p:nvSpPr>
          <p:spPr>
            <a:xfrm>
              <a:off x="0" y="0"/>
              <a:ext cx="79883" cy="660273"/>
            </a:xfrm>
            <a:custGeom>
              <a:avLst/>
              <a:gdLst/>
              <a:ahLst/>
              <a:cxnLst/>
              <a:rect l="l" t="t" r="r" b="b"/>
              <a:pathLst>
                <a:path w="79883" h="660273">
                  <a:moveTo>
                    <a:pt x="79883" y="0"/>
                  </a:moveTo>
                  <a:cubicBezTo>
                    <a:pt x="51943" y="0"/>
                    <a:pt x="26035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ubicBezTo>
                    <a:pt x="26035" y="660273"/>
                    <a:pt x="51943" y="660273"/>
                    <a:pt x="79883" y="660273"/>
                  </a:cubicBezTo>
                  <a:cubicBezTo>
                    <a:pt x="79883" y="440817"/>
                    <a:pt x="79883" y="219456"/>
                    <a:pt x="7988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6" name="Group 178">
            <a:extLst>
              <a:ext uri="{FF2B5EF4-FFF2-40B4-BE49-F238E27FC236}">
                <a16:creationId xmlns:a16="http://schemas.microsoft.com/office/drawing/2014/main" id="{40FB2ED5-76EF-B41E-E295-280747CC3363}"/>
              </a:ext>
            </a:extLst>
          </p:cNvPr>
          <p:cNvGrpSpPr/>
          <p:nvPr/>
        </p:nvGrpSpPr>
        <p:grpSpPr>
          <a:xfrm>
            <a:off x="17311320" y="9452700"/>
            <a:ext cx="481680" cy="55620"/>
            <a:chOff x="0" y="0"/>
            <a:chExt cx="642240" cy="74160"/>
          </a:xfrm>
        </p:grpSpPr>
        <p:sp>
          <p:nvSpPr>
            <p:cNvPr id="37" name="Freeform 179">
              <a:extLst>
                <a:ext uri="{FF2B5EF4-FFF2-40B4-BE49-F238E27FC236}">
                  <a16:creationId xmlns:a16="http://schemas.microsoft.com/office/drawing/2014/main" id="{D2C353A8-B9F1-5EAC-4F83-261490025F0F}"/>
                </a:ext>
              </a:extLst>
            </p:cNvPr>
            <p:cNvSpPr/>
            <p:nvPr/>
          </p:nvSpPr>
          <p:spPr>
            <a:xfrm>
              <a:off x="0" y="0"/>
              <a:ext cx="642239" cy="74168"/>
            </a:xfrm>
            <a:custGeom>
              <a:avLst/>
              <a:gdLst/>
              <a:ahLst/>
              <a:cxnLst/>
              <a:rect l="l" t="t" r="r" b="b"/>
              <a:pathLst>
                <a:path w="642239" h="74168">
                  <a:moveTo>
                    <a:pt x="0" y="74168"/>
                  </a:moveTo>
                  <a:cubicBezTo>
                    <a:pt x="213360" y="74168"/>
                    <a:pt x="426847" y="74168"/>
                    <a:pt x="642239" y="74168"/>
                  </a:cubicBezTo>
                  <a:cubicBezTo>
                    <a:pt x="642239" y="52070"/>
                    <a:pt x="642239" y="32131"/>
                    <a:pt x="642239" y="10033"/>
                  </a:cubicBezTo>
                  <a:cubicBezTo>
                    <a:pt x="642239" y="8001"/>
                    <a:pt x="636270" y="2032"/>
                    <a:pt x="632206" y="2032"/>
                  </a:cubicBezTo>
                  <a:cubicBezTo>
                    <a:pt x="628269" y="0"/>
                    <a:pt x="622300" y="0"/>
                    <a:pt x="616331" y="0"/>
                  </a:cubicBezTo>
                  <a:cubicBezTo>
                    <a:pt x="418846" y="0"/>
                    <a:pt x="221361" y="0"/>
                    <a:pt x="23876" y="0"/>
                  </a:cubicBezTo>
                  <a:cubicBezTo>
                    <a:pt x="0" y="0"/>
                    <a:pt x="0" y="0"/>
                    <a:pt x="0" y="24003"/>
                  </a:cubicBezTo>
                  <a:cubicBezTo>
                    <a:pt x="0" y="32004"/>
                    <a:pt x="0" y="40005"/>
                    <a:pt x="0" y="48006"/>
                  </a:cubicBezTo>
                  <a:cubicBezTo>
                    <a:pt x="0" y="56007"/>
                    <a:pt x="0" y="64135"/>
                    <a:pt x="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8" name="Group 180">
            <a:extLst>
              <a:ext uri="{FF2B5EF4-FFF2-40B4-BE49-F238E27FC236}">
                <a16:creationId xmlns:a16="http://schemas.microsoft.com/office/drawing/2014/main" id="{577387A0-0D0C-67B3-7F67-533EFCCC2739}"/>
              </a:ext>
            </a:extLst>
          </p:cNvPr>
          <p:cNvGrpSpPr/>
          <p:nvPr/>
        </p:nvGrpSpPr>
        <p:grpSpPr>
          <a:xfrm>
            <a:off x="17311320" y="9398160"/>
            <a:ext cx="481680" cy="51300"/>
            <a:chOff x="0" y="0"/>
            <a:chExt cx="642240" cy="68400"/>
          </a:xfrm>
        </p:grpSpPr>
        <p:sp>
          <p:nvSpPr>
            <p:cNvPr id="39" name="Freeform 181">
              <a:extLst>
                <a:ext uri="{FF2B5EF4-FFF2-40B4-BE49-F238E27FC236}">
                  <a16:creationId xmlns:a16="http://schemas.microsoft.com/office/drawing/2014/main" id="{7FE96190-74D4-248A-7978-9DAA95C16C95}"/>
                </a:ext>
              </a:extLst>
            </p:cNvPr>
            <p:cNvSpPr/>
            <p:nvPr/>
          </p:nvSpPr>
          <p:spPr>
            <a:xfrm>
              <a:off x="0" y="0"/>
              <a:ext cx="642239" cy="68453"/>
            </a:xfrm>
            <a:custGeom>
              <a:avLst/>
              <a:gdLst/>
              <a:ahLst/>
              <a:cxnLst/>
              <a:rect l="l" t="t" r="r" b="b"/>
              <a:pathLst>
                <a:path w="642239" h="68453">
                  <a:moveTo>
                    <a:pt x="642239" y="68453"/>
                  </a:moveTo>
                  <a:cubicBezTo>
                    <a:pt x="642239" y="44323"/>
                    <a:pt x="642239" y="22225"/>
                    <a:pt x="642239" y="0"/>
                  </a:cubicBezTo>
                  <a:cubicBezTo>
                    <a:pt x="426847" y="0"/>
                    <a:pt x="213360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213360" y="68453"/>
                    <a:pt x="426847" y="68453"/>
                    <a:pt x="642239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0" name="Group 182">
            <a:extLst>
              <a:ext uri="{FF2B5EF4-FFF2-40B4-BE49-F238E27FC236}">
                <a16:creationId xmlns:a16="http://schemas.microsoft.com/office/drawing/2014/main" id="{837D0ABE-62DE-A64C-31C6-48F0FE207478}"/>
              </a:ext>
            </a:extLst>
          </p:cNvPr>
          <p:cNvGrpSpPr/>
          <p:nvPr/>
        </p:nvGrpSpPr>
        <p:grpSpPr>
          <a:xfrm>
            <a:off x="15773400" y="8760420"/>
            <a:ext cx="174420" cy="143640"/>
            <a:chOff x="0" y="0"/>
            <a:chExt cx="232560" cy="191520"/>
          </a:xfrm>
        </p:grpSpPr>
        <p:sp>
          <p:nvSpPr>
            <p:cNvPr id="41" name="Freeform 183">
              <a:extLst>
                <a:ext uri="{FF2B5EF4-FFF2-40B4-BE49-F238E27FC236}">
                  <a16:creationId xmlns:a16="http://schemas.microsoft.com/office/drawing/2014/main" id="{1AFFD5E0-581D-E839-6433-F6BCC5CC1A35}"/>
                </a:ext>
              </a:extLst>
            </p:cNvPr>
            <p:cNvSpPr/>
            <p:nvPr/>
          </p:nvSpPr>
          <p:spPr>
            <a:xfrm>
              <a:off x="0" y="0"/>
              <a:ext cx="232537" cy="191643"/>
            </a:xfrm>
            <a:custGeom>
              <a:avLst/>
              <a:gdLst/>
              <a:ahLst/>
              <a:cxnLst/>
              <a:rect l="l" t="t" r="r" b="b"/>
              <a:pathLst>
                <a:path w="232537" h="191643">
                  <a:moveTo>
                    <a:pt x="232537" y="8001"/>
                  </a:moveTo>
                  <a:cubicBezTo>
                    <a:pt x="208661" y="5969"/>
                    <a:pt x="186817" y="2032"/>
                    <a:pt x="162941" y="2032"/>
                  </a:cubicBezTo>
                  <a:cubicBezTo>
                    <a:pt x="123190" y="0"/>
                    <a:pt x="83439" y="0"/>
                    <a:pt x="43688" y="0"/>
                  </a:cubicBezTo>
                  <a:cubicBezTo>
                    <a:pt x="37719" y="0"/>
                    <a:pt x="31750" y="2032"/>
                    <a:pt x="25781" y="2032"/>
                  </a:cubicBezTo>
                  <a:cubicBezTo>
                    <a:pt x="0" y="11938"/>
                    <a:pt x="0" y="11938"/>
                    <a:pt x="0" y="41910"/>
                  </a:cubicBezTo>
                  <a:cubicBezTo>
                    <a:pt x="0" y="77851"/>
                    <a:pt x="0" y="115697"/>
                    <a:pt x="0" y="153670"/>
                  </a:cubicBezTo>
                  <a:cubicBezTo>
                    <a:pt x="0" y="179578"/>
                    <a:pt x="5969" y="189611"/>
                    <a:pt x="33782" y="189611"/>
                  </a:cubicBezTo>
                  <a:cubicBezTo>
                    <a:pt x="89408" y="191643"/>
                    <a:pt x="147066" y="191643"/>
                    <a:pt x="202692" y="189611"/>
                  </a:cubicBezTo>
                  <a:cubicBezTo>
                    <a:pt x="226568" y="189611"/>
                    <a:pt x="232537" y="181610"/>
                    <a:pt x="232537" y="157734"/>
                  </a:cubicBezTo>
                  <a:cubicBezTo>
                    <a:pt x="232537" y="109855"/>
                    <a:pt x="232537" y="61976"/>
                    <a:pt x="232537" y="81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2" name="Group 184">
            <a:extLst>
              <a:ext uri="{FF2B5EF4-FFF2-40B4-BE49-F238E27FC236}">
                <a16:creationId xmlns:a16="http://schemas.microsoft.com/office/drawing/2014/main" id="{62C6B25F-16DA-C8DF-DFF3-8CE31126995F}"/>
              </a:ext>
            </a:extLst>
          </p:cNvPr>
          <p:cNvGrpSpPr/>
          <p:nvPr/>
        </p:nvGrpSpPr>
        <p:grpSpPr>
          <a:xfrm>
            <a:off x="15594660" y="9050940"/>
            <a:ext cx="78300" cy="286200"/>
            <a:chOff x="0" y="0"/>
            <a:chExt cx="104400" cy="381600"/>
          </a:xfrm>
        </p:grpSpPr>
        <p:sp>
          <p:nvSpPr>
            <p:cNvPr id="43" name="Freeform 185">
              <a:extLst>
                <a:ext uri="{FF2B5EF4-FFF2-40B4-BE49-F238E27FC236}">
                  <a16:creationId xmlns:a16="http://schemas.microsoft.com/office/drawing/2014/main" id="{6BBB3628-4C36-47EB-6C90-C085A670C56C}"/>
                </a:ext>
              </a:extLst>
            </p:cNvPr>
            <p:cNvSpPr/>
            <p:nvPr/>
          </p:nvSpPr>
          <p:spPr>
            <a:xfrm>
              <a:off x="0" y="0"/>
              <a:ext cx="104521" cy="381635"/>
            </a:xfrm>
            <a:custGeom>
              <a:avLst/>
              <a:gdLst/>
              <a:ahLst/>
              <a:cxnLst/>
              <a:rect l="l" t="t" r="r" b="b"/>
              <a:pathLst>
                <a:path w="104521" h="381635">
                  <a:moveTo>
                    <a:pt x="104394" y="191770"/>
                  </a:moveTo>
                  <a:cubicBezTo>
                    <a:pt x="104394" y="137795"/>
                    <a:pt x="104394" y="81915"/>
                    <a:pt x="104394" y="25908"/>
                  </a:cubicBezTo>
                  <a:cubicBezTo>
                    <a:pt x="104394" y="3937"/>
                    <a:pt x="100330" y="2032"/>
                    <a:pt x="78359" y="2032"/>
                  </a:cubicBezTo>
                  <a:cubicBezTo>
                    <a:pt x="60325" y="2032"/>
                    <a:pt x="40259" y="2032"/>
                    <a:pt x="22098" y="0"/>
                  </a:cubicBezTo>
                  <a:cubicBezTo>
                    <a:pt x="5969" y="0"/>
                    <a:pt x="2032" y="8001"/>
                    <a:pt x="0" y="21971"/>
                  </a:cubicBezTo>
                  <a:cubicBezTo>
                    <a:pt x="0" y="45974"/>
                    <a:pt x="2032" y="69977"/>
                    <a:pt x="2032" y="95885"/>
                  </a:cubicBezTo>
                  <a:cubicBezTo>
                    <a:pt x="2032" y="181864"/>
                    <a:pt x="2032" y="269748"/>
                    <a:pt x="0" y="355600"/>
                  </a:cubicBezTo>
                  <a:cubicBezTo>
                    <a:pt x="0" y="379603"/>
                    <a:pt x="2032" y="381635"/>
                    <a:pt x="26162" y="381635"/>
                  </a:cubicBezTo>
                  <a:cubicBezTo>
                    <a:pt x="44196" y="381635"/>
                    <a:pt x="62357" y="381635"/>
                    <a:pt x="82423" y="381635"/>
                  </a:cubicBezTo>
                  <a:cubicBezTo>
                    <a:pt x="102489" y="381635"/>
                    <a:pt x="104521" y="379603"/>
                    <a:pt x="104521" y="357632"/>
                  </a:cubicBezTo>
                  <a:cubicBezTo>
                    <a:pt x="104521" y="317627"/>
                    <a:pt x="104521" y="275717"/>
                    <a:pt x="104521" y="233807"/>
                  </a:cubicBezTo>
                  <a:cubicBezTo>
                    <a:pt x="104521" y="219837"/>
                    <a:pt x="104521" y="205867"/>
                    <a:pt x="104521" y="1918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4" name="Group 186">
            <a:extLst>
              <a:ext uri="{FF2B5EF4-FFF2-40B4-BE49-F238E27FC236}">
                <a16:creationId xmlns:a16="http://schemas.microsoft.com/office/drawing/2014/main" id="{DF794A1A-F256-0D97-B7DF-A5F325F8D692}"/>
              </a:ext>
            </a:extLst>
          </p:cNvPr>
          <p:cNvGrpSpPr/>
          <p:nvPr/>
        </p:nvGrpSpPr>
        <p:grpSpPr>
          <a:xfrm>
            <a:off x="16052040" y="9049860"/>
            <a:ext cx="77760" cy="287280"/>
            <a:chOff x="0" y="0"/>
            <a:chExt cx="103680" cy="383040"/>
          </a:xfrm>
        </p:grpSpPr>
        <p:sp>
          <p:nvSpPr>
            <p:cNvPr id="45" name="Freeform 187">
              <a:extLst>
                <a:ext uri="{FF2B5EF4-FFF2-40B4-BE49-F238E27FC236}">
                  <a16:creationId xmlns:a16="http://schemas.microsoft.com/office/drawing/2014/main" id="{588E0C62-3C3E-AD4C-D3BC-5D4DD1B59B86}"/>
                </a:ext>
              </a:extLst>
            </p:cNvPr>
            <p:cNvSpPr/>
            <p:nvPr/>
          </p:nvSpPr>
          <p:spPr>
            <a:xfrm>
              <a:off x="0" y="0"/>
              <a:ext cx="103759" cy="383032"/>
            </a:xfrm>
            <a:custGeom>
              <a:avLst/>
              <a:gdLst/>
              <a:ahLst/>
              <a:cxnLst/>
              <a:rect l="l" t="t" r="r" b="b"/>
              <a:pathLst>
                <a:path w="103759" h="383032">
                  <a:moveTo>
                    <a:pt x="2032" y="3937"/>
                  </a:moveTo>
                  <a:cubicBezTo>
                    <a:pt x="2032" y="13970"/>
                    <a:pt x="0" y="24003"/>
                    <a:pt x="0" y="31877"/>
                  </a:cubicBezTo>
                  <a:cubicBezTo>
                    <a:pt x="0" y="141605"/>
                    <a:pt x="0" y="251333"/>
                    <a:pt x="0" y="359029"/>
                  </a:cubicBezTo>
                  <a:cubicBezTo>
                    <a:pt x="0" y="383032"/>
                    <a:pt x="0" y="383032"/>
                    <a:pt x="21971" y="383032"/>
                  </a:cubicBezTo>
                  <a:cubicBezTo>
                    <a:pt x="41910" y="383032"/>
                    <a:pt x="59817" y="383032"/>
                    <a:pt x="77851" y="383032"/>
                  </a:cubicBezTo>
                  <a:cubicBezTo>
                    <a:pt x="97790" y="383032"/>
                    <a:pt x="101727" y="379095"/>
                    <a:pt x="101727" y="359029"/>
                  </a:cubicBezTo>
                  <a:cubicBezTo>
                    <a:pt x="103759" y="347091"/>
                    <a:pt x="101727" y="335026"/>
                    <a:pt x="101727" y="321183"/>
                  </a:cubicBezTo>
                  <a:cubicBezTo>
                    <a:pt x="101727" y="225425"/>
                    <a:pt x="101727" y="129667"/>
                    <a:pt x="101727" y="31877"/>
                  </a:cubicBezTo>
                  <a:cubicBezTo>
                    <a:pt x="101727" y="8001"/>
                    <a:pt x="97663" y="0"/>
                    <a:pt x="73787" y="2032"/>
                  </a:cubicBezTo>
                  <a:cubicBezTo>
                    <a:pt x="51816" y="3937"/>
                    <a:pt x="27940" y="3937"/>
                    <a:pt x="2032" y="39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6" name="Group 188">
            <a:extLst>
              <a:ext uri="{FF2B5EF4-FFF2-40B4-BE49-F238E27FC236}">
                <a16:creationId xmlns:a16="http://schemas.microsoft.com/office/drawing/2014/main" id="{0754BDAB-E900-A701-708C-E2DFC98910BC}"/>
              </a:ext>
            </a:extLst>
          </p:cNvPr>
          <p:cNvGrpSpPr/>
          <p:nvPr/>
        </p:nvGrpSpPr>
        <p:grpSpPr>
          <a:xfrm>
            <a:off x="17444700" y="8847360"/>
            <a:ext cx="210060" cy="144720"/>
            <a:chOff x="0" y="0"/>
            <a:chExt cx="280080" cy="192960"/>
          </a:xfrm>
        </p:grpSpPr>
        <p:sp>
          <p:nvSpPr>
            <p:cNvPr id="47" name="Freeform 189">
              <a:extLst>
                <a:ext uri="{FF2B5EF4-FFF2-40B4-BE49-F238E27FC236}">
                  <a16:creationId xmlns:a16="http://schemas.microsoft.com/office/drawing/2014/main" id="{64B44495-5765-7084-116D-165566374D54}"/>
                </a:ext>
              </a:extLst>
            </p:cNvPr>
            <p:cNvSpPr/>
            <p:nvPr/>
          </p:nvSpPr>
          <p:spPr>
            <a:xfrm>
              <a:off x="0" y="0"/>
              <a:ext cx="280162" cy="192913"/>
            </a:xfrm>
            <a:custGeom>
              <a:avLst/>
              <a:gdLst/>
              <a:ahLst/>
              <a:cxnLst/>
              <a:rect l="l" t="t" r="r" b="b"/>
              <a:pathLst>
                <a:path w="280162" h="192913">
                  <a:moveTo>
                    <a:pt x="0" y="192913"/>
                  </a:moveTo>
                  <a:cubicBezTo>
                    <a:pt x="13970" y="192913"/>
                    <a:pt x="26035" y="192913"/>
                    <a:pt x="42037" y="192913"/>
                  </a:cubicBezTo>
                  <a:cubicBezTo>
                    <a:pt x="42037" y="165100"/>
                    <a:pt x="42037" y="139192"/>
                    <a:pt x="42037" y="109347"/>
                  </a:cubicBezTo>
                  <a:cubicBezTo>
                    <a:pt x="60071" y="109347"/>
                    <a:pt x="76073" y="109347"/>
                    <a:pt x="94107" y="109347"/>
                  </a:cubicBezTo>
                  <a:cubicBezTo>
                    <a:pt x="116078" y="109347"/>
                    <a:pt x="116078" y="107315"/>
                    <a:pt x="116078" y="85471"/>
                  </a:cubicBezTo>
                  <a:cubicBezTo>
                    <a:pt x="116078" y="83439"/>
                    <a:pt x="116078" y="81534"/>
                    <a:pt x="116078" y="77470"/>
                  </a:cubicBezTo>
                  <a:cubicBezTo>
                    <a:pt x="134112" y="77470"/>
                    <a:pt x="150114" y="77470"/>
                    <a:pt x="166116" y="77470"/>
                  </a:cubicBezTo>
                  <a:cubicBezTo>
                    <a:pt x="166116" y="87376"/>
                    <a:pt x="166116" y="97409"/>
                    <a:pt x="166116" y="107315"/>
                  </a:cubicBezTo>
                  <a:cubicBezTo>
                    <a:pt x="190119" y="107315"/>
                    <a:pt x="212090" y="107315"/>
                    <a:pt x="236093" y="107315"/>
                  </a:cubicBezTo>
                  <a:cubicBezTo>
                    <a:pt x="236093" y="137160"/>
                    <a:pt x="236093" y="163068"/>
                    <a:pt x="236093" y="192913"/>
                  </a:cubicBezTo>
                  <a:cubicBezTo>
                    <a:pt x="252095" y="192913"/>
                    <a:pt x="264160" y="192913"/>
                    <a:pt x="280162" y="192913"/>
                  </a:cubicBezTo>
                  <a:cubicBezTo>
                    <a:pt x="280162" y="129286"/>
                    <a:pt x="280162" y="65659"/>
                    <a:pt x="280162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63627"/>
                    <a:pt x="0" y="127254"/>
                    <a:pt x="0" y="1929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8" name="Group 190">
            <a:extLst>
              <a:ext uri="{FF2B5EF4-FFF2-40B4-BE49-F238E27FC236}">
                <a16:creationId xmlns:a16="http://schemas.microsoft.com/office/drawing/2014/main" id="{BB16292C-4CE9-2B40-E2F8-B1894577455D}"/>
              </a:ext>
            </a:extLst>
          </p:cNvPr>
          <p:cNvGrpSpPr/>
          <p:nvPr/>
        </p:nvGrpSpPr>
        <p:grpSpPr>
          <a:xfrm>
            <a:off x="17480340" y="8931600"/>
            <a:ext cx="52380" cy="374220"/>
            <a:chOff x="0" y="0"/>
            <a:chExt cx="69840" cy="498960"/>
          </a:xfrm>
        </p:grpSpPr>
        <p:sp>
          <p:nvSpPr>
            <p:cNvPr id="49" name="Freeform 191">
              <a:extLst>
                <a:ext uri="{FF2B5EF4-FFF2-40B4-BE49-F238E27FC236}">
                  <a16:creationId xmlns:a16="http://schemas.microsoft.com/office/drawing/2014/main" id="{10B644BE-70C8-914A-F0B0-7EED30C6CCC1}"/>
                </a:ext>
              </a:extLst>
            </p:cNvPr>
            <p:cNvSpPr/>
            <p:nvPr/>
          </p:nvSpPr>
          <p:spPr>
            <a:xfrm>
              <a:off x="0" y="0"/>
              <a:ext cx="69977" cy="498983"/>
            </a:xfrm>
            <a:custGeom>
              <a:avLst/>
              <a:gdLst/>
              <a:ahLst/>
              <a:cxnLst/>
              <a:rect l="l" t="t" r="r" b="b"/>
              <a:pathLst>
                <a:path w="69977" h="498983">
                  <a:moveTo>
                    <a:pt x="0" y="498983"/>
                  </a:moveTo>
                  <a:cubicBezTo>
                    <a:pt x="19939" y="498983"/>
                    <a:pt x="37973" y="498983"/>
                    <a:pt x="57912" y="498983"/>
                  </a:cubicBezTo>
                  <a:cubicBezTo>
                    <a:pt x="61849" y="496951"/>
                    <a:pt x="65913" y="493014"/>
                    <a:pt x="67945" y="488950"/>
                  </a:cubicBezTo>
                  <a:cubicBezTo>
                    <a:pt x="69977" y="484886"/>
                    <a:pt x="67945" y="478917"/>
                    <a:pt x="67945" y="472948"/>
                  </a:cubicBezTo>
                  <a:cubicBezTo>
                    <a:pt x="67945" y="323215"/>
                    <a:pt x="67945" y="173609"/>
                    <a:pt x="67945" y="23876"/>
                  </a:cubicBezTo>
                  <a:cubicBezTo>
                    <a:pt x="67818" y="0"/>
                    <a:pt x="67818" y="0"/>
                    <a:pt x="41910" y="0"/>
                  </a:cubicBezTo>
                  <a:cubicBezTo>
                    <a:pt x="0" y="0"/>
                    <a:pt x="0" y="0"/>
                    <a:pt x="0" y="43942"/>
                  </a:cubicBezTo>
                  <a:cubicBezTo>
                    <a:pt x="0" y="187579"/>
                    <a:pt x="0" y="333375"/>
                    <a:pt x="0" y="477012"/>
                  </a:cubicBezTo>
                  <a:cubicBezTo>
                    <a:pt x="0" y="482981"/>
                    <a:pt x="0" y="490982"/>
                    <a:pt x="0" y="4989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0" name="Group 192">
            <a:extLst>
              <a:ext uri="{FF2B5EF4-FFF2-40B4-BE49-F238E27FC236}">
                <a16:creationId xmlns:a16="http://schemas.microsoft.com/office/drawing/2014/main" id="{87C6906B-DAF5-A119-A160-AB2E819E91B2}"/>
              </a:ext>
            </a:extLst>
          </p:cNvPr>
          <p:cNvGrpSpPr/>
          <p:nvPr/>
        </p:nvGrpSpPr>
        <p:grpSpPr>
          <a:xfrm>
            <a:off x="17568900" y="8929980"/>
            <a:ext cx="51300" cy="376920"/>
            <a:chOff x="0" y="0"/>
            <a:chExt cx="68400" cy="502560"/>
          </a:xfrm>
        </p:grpSpPr>
        <p:sp>
          <p:nvSpPr>
            <p:cNvPr id="51" name="Freeform 193">
              <a:extLst>
                <a:ext uri="{FF2B5EF4-FFF2-40B4-BE49-F238E27FC236}">
                  <a16:creationId xmlns:a16="http://schemas.microsoft.com/office/drawing/2014/main" id="{C7CB60CF-9B8D-0A46-E45C-5C3ED30DA435}"/>
                </a:ext>
              </a:extLst>
            </p:cNvPr>
            <p:cNvSpPr/>
            <p:nvPr/>
          </p:nvSpPr>
          <p:spPr>
            <a:xfrm>
              <a:off x="0" y="0"/>
              <a:ext cx="68453" cy="504571"/>
            </a:xfrm>
            <a:custGeom>
              <a:avLst/>
              <a:gdLst/>
              <a:ahLst/>
              <a:cxnLst/>
              <a:rect l="l" t="t" r="r" b="b"/>
              <a:pathLst>
                <a:path w="68453" h="504571">
                  <a:moveTo>
                    <a:pt x="68453" y="502539"/>
                  </a:moveTo>
                  <a:cubicBezTo>
                    <a:pt x="68453" y="464439"/>
                    <a:pt x="68453" y="430403"/>
                    <a:pt x="68453" y="396367"/>
                  </a:cubicBezTo>
                  <a:cubicBezTo>
                    <a:pt x="68453" y="298196"/>
                    <a:pt x="68453" y="200152"/>
                    <a:pt x="68453" y="104013"/>
                  </a:cubicBezTo>
                  <a:cubicBezTo>
                    <a:pt x="68453" y="74041"/>
                    <a:pt x="66421" y="45974"/>
                    <a:pt x="66421" y="17907"/>
                  </a:cubicBezTo>
                  <a:cubicBezTo>
                    <a:pt x="66421" y="5969"/>
                    <a:pt x="62357" y="2032"/>
                    <a:pt x="52324" y="2032"/>
                  </a:cubicBezTo>
                  <a:cubicBezTo>
                    <a:pt x="42291" y="2032"/>
                    <a:pt x="30226" y="2032"/>
                    <a:pt x="20193" y="2032"/>
                  </a:cubicBezTo>
                  <a:cubicBezTo>
                    <a:pt x="6096" y="0"/>
                    <a:pt x="0" y="5969"/>
                    <a:pt x="0" y="21971"/>
                  </a:cubicBezTo>
                  <a:cubicBezTo>
                    <a:pt x="0" y="52070"/>
                    <a:pt x="0" y="82042"/>
                    <a:pt x="0" y="112141"/>
                  </a:cubicBezTo>
                  <a:cubicBezTo>
                    <a:pt x="0" y="236220"/>
                    <a:pt x="0" y="358394"/>
                    <a:pt x="0" y="482600"/>
                  </a:cubicBezTo>
                  <a:cubicBezTo>
                    <a:pt x="0" y="498602"/>
                    <a:pt x="4064" y="504571"/>
                    <a:pt x="20066" y="502666"/>
                  </a:cubicBezTo>
                  <a:cubicBezTo>
                    <a:pt x="34163" y="500634"/>
                    <a:pt x="50292" y="502666"/>
                    <a:pt x="68326" y="5026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2" name="Group 194">
            <a:extLst>
              <a:ext uri="{FF2B5EF4-FFF2-40B4-BE49-F238E27FC236}">
                <a16:creationId xmlns:a16="http://schemas.microsoft.com/office/drawing/2014/main" id="{CE11C6F9-E819-9FB8-5FD2-55733A6242D9}"/>
              </a:ext>
            </a:extLst>
          </p:cNvPr>
          <p:cNvGrpSpPr/>
          <p:nvPr/>
        </p:nvGrpSpPr>
        <p:grpSpPr>
          <a:xfrm>
            <a:off x="14632920" y="9777780"/>
            <a:ext cx="100440" cy="335340"/>
            <a:chOff x="0" y="0"/>
            <a:chExt cx="133920" cy="447120"/>
          </a:xfrm>
        </p:grpSpPr>
        <p:sp>
          <p:nvSpPr>
            <p:cNvPr id="53" name="Freeform 195">
              <a:extLst>
                <a:ext uri="{FF2B5EF4-FFF2-40B4-BE49-F238E27FC236}">
                  <a16:creationId xmlns:a16="http://schemas.microsoft.com/office/drawing/2014/main" id="{F72B236B-D39F-1262-B3E1-57C38A0DB090}"/>
                </a:ext>
              </a:extLst>
            </p:cNvPr>
            <p:cNvSpPr/>
            <p:nvPr/>
          </p:nvSpPr>
          <p:spPr>
            <a:xfrm>
              <a:off x="0" y="-127"/>
              <a:ext cx="133985" cy="447294"/>
            </a:xfrm>
            <a:custGeom>
              <a:avLst/>
              <a:gdLst/>
              <a:ahLst/>
              <a:cxnLst/>
              <a:rect l="l" t="t" r="r" b="b"/>
              <a:pathLst>
                <a:path w="133985" h="447294">
                  <a:moveTo>
                    <a:pt x="107950" y="195707"/>
                  </a:moveTo>
                  <a:cubicBezTo>
                    <a:pt x="107950" y="211709"/>
                    <a:pt x="107950" y="229616"/>
                    <a:pt x="109982" y="245618"/>
                  </a:cubicBezTo>
                  <a:cubicBezTo>
                    <a:pt x="106045" y="293497"/>
                    <a:pt x="83947" y="333502"/>
                    <a:pt x="53975" y="369316"/>
                  </a:cubicBezTo>
                  <a:cubicBezTo>
                    <a:pt x="35941" y="393319"/>
                    <a:pt x="19939" y="419354"/>
                    <a:pt x="0" y="447294"/>
                  </a:cubicBezTo>
                  <a:cubicBezTo>
                    <a:pt x="45974" y="447294"/>
                    <a:pt x="87884" y="447294"/>
                    <a:pt x="131953" y="447294"/>
                  </a:cubicBezTo>
                  <a:cubicBezTo>
                    <a:pt x="131953" y="425323"/>
                    <a:pt x="131953" y="403352"/>
                    <a:pt x="131953" y="381381"/>
                  </a:cubicBezTo>
                  <a:cubicBezTo>
                    <a:pt x="101981" y="375412"/>
                    <a:pt x="101981" y="375412"/>
                    <a:pt x="104013" y="345440"/>
                  </a:cubicBezTo>
                  <a:cubicBezTo>
                    <a:pt x="104013" y="331470"/>
                    <a:pt x="106045" y="315468"/>
                    <a:pt x="107950" y="301498"/>
                  </a:cubicBezTo>
                  <a:cubicBezTo>
                    <a:pt x="105918" y="301498"/>
                    <a:pt x="105918" y="301498"/>
                    <a:pt x="105918" y="301498"/>
                  </a:cubicBezTo>
                  <a:cubicBezTo>
                    <a:pt x="113919" y="299466"/>
                    <a:pt x="121920" y="297561"/>
                    <a:pt x="131953" y="293497"/>
                  </a:cubicBezTo>
                  <a:cubicBezTo>
                    <a:pt x="131953" y="263525"/>
                    <a:pt x="131953" y="233553"/>
                    <a:pt x="131953" y="201676"/>
                  </a:cubicBezTo>
                  <a:cubicBezTo>
                    <a:pt x="131953" y="189738"/>
                    <a:pt x="131953" y="175768"/>
                    <a:pt x="133985" y="163703"/>
                  </a:cubicBezTo>
                  <a:cubicBezTo>
                    <a:pt x="133985" y="149733"/>
                    <a:pt x="128016" y="145796"/>
                    <a:pt x="115951" y="149733"/>
                  </a:cubicBezTo>
                  <a:cubicBezTo>
                    <a:pt x="105918" y="151765"/>
                    <a:pt x="104013" y="147701"/>
                    <a:pt x="104013" y="137795"/>
                  </a:cubicBezTo>
                  <a:cubicBezTo>
                    <a:pt x="101981" y="121793"/>
                    <a:pt x="104013" y="103886"/>
                    <a:pt x="101981" y="87884"/>
                  </a:cubicBezTo>
                  <a:cubicBezTo>
                    <a:pt x="101981" y="73914"/>
                    <a:pt x="105918" y="67945"/>
                    <a:pt x="120015" y="67945"/>
                  </a:cubicBezTo>
                  <a:cubicBezTo>
                    <a:pt x="123952" y="67945"/>
                    <a:pt x="128016" y="67945"/>
                    <a:pt x="131953" y="65913"/>
                  </a:cubicBezTo>
                  <a:cubicBezTo>
                    <a:pt x="131953" y="43942"/>
                    <a:pt x="131953" y="21971"/>
                    <a:pt x="131953" y="0"/>
                  </a:cubicBezTo>
                  <a:cubicBezTo>
                    <a:pt x="89916" y="127"/>
                    <a:pt x="45974" y="127"/>
                    <a:pt x="2032" y="127"/>
                  </a:cubicBezTo>
                  <a:cubicBezTo>
                    <a:pt x="18034" y="26035"/>
                    <a:pt x="34036" y="52070"/>
                    <a:pt x="49911" y="77978"/>
                  </a:cubicBezTo>
                  <a:cubicBezTo>
                    <a:pt x="53848" y="80010"/>
                    <a:pt x="57912" y="81915"/>
                    <a:pt x="59944" y="85979"/>
                  </a:cubicBezTo>
                  <a:cubicBezTo>
                    <a:pt x="85979" y="117856"/>
                    <a:pt x="103886" y="153797"/>
                    <a:pt x="107950" y="1957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4" name="Group 196">
            <a:extLst>
              <a:ext uri="{FF2B5EF4-FFF2-40B4-BE49-F238E27FC236}">
                <a16:creationId xmlns:a16="http://schemas.microsoft.com/office/drawing/2014/main" id="{B54C9AA8-041E-A13D-C858-6E028A30E5F4}"/>
              </a:ext>
            </a:extLst>
          </p:cNvPr>
          <p:cNvGrpSpPr/>
          <p:nvPr/>
        </p:nvGrpSpPr>
        <p:grpSpPr>
          <a:xfrm>
            <a:off x="17533800" y="8907300"/>
            <a:ext cx="34560" cy="398520"/>
            <a:chOff x="0" y="0"/>
            <a:chExt cx="46080" cy="531360"/>
          </a:xfrm>
        </p:grpSpPr>
        <p:sp>
          <p:nvSpPr>
            <p:cNvPr id="55" name="Freeform 197">
              <a:extLst>
                <a:ext uri="{FF2B5EF4-FFF2-40B4-BE49-F238E27FC236}">
                  <a16:creationId xmlns:a16="http://schemas.microsoft.com/office/drawing/2014/main" id="{AFCBFB46-D572-8D58-56FE-3663D87365A8}"/>
                </a:ext>
              </a:extLst>
            </p:cNvPr>
            <p:cNvSpPr/>
            <p:nvPr/>
          </p:nvSpPr>
          <p:spPr>
            <a:xfrm>
              <a:off x="0" y="0"/>
              <a:ext cx="46101" cy="531368"/>
            </a:xfrm>
            <a:custGeom>
              <a:avLst/>
              <a:gdLst/>
              <a:ahLst/>
              <a:cxnLst/>
              <a:rect l="l" t="t" r="r" b="b"/>
              <a:pathLst>
                <a:path w="46101" h="531368">
                  <a:moveTo>
                    <a:pt x="0" y="2032"/>
                  </a:moveTo>
                  <a:cubicBezTo>
                    <a:pt x="0" y="19939"/>
                    <a:pt x="0" y="33909"/>
                    <a:pt x="0" y="49911"/>
                  </a:cubicBezTo>
                  <a:cubicBezTo>
                    <a:pt x="0" y="203708"/>
                    <a:pt x="0" y="355600"/>
                    <a:pt x="2032" y="509397"/>
                  </a:cubicBezTo>
                  <a:cubicBezTo>
                    <a:pt x="2032" y="517398"/>
                    <a:pt x="4064" y="529336"/>
                    <a:pt x="8001" y="529336"/>
                  </a:cubicBezTo>
                  <a:cubicBezTo>
                    <a:pt x="18034" y="531368"/>
                    <a:pt x="30099" y="531368"/>
                    <a:pt x="42037" y="527304"/>
                  </a:cubicBezTo>
                  <a:cubicBezTo>
                    <a:pt x="44069" y="527304"/>
                    <a:pt x="46101" y="515366"/>
                    <a:pt x="46101" y="509270"/>
                  </a:cubicBezTo>
                  <a:cubicBezTo>
                    <a:pt x="46101" y="379476"/>
                    <a:pt x="46101" y="251587"/>
                    <a:pt x="46101" y="123698"/>
                  </a:cubicBezTo>
                  <a:cubicBezTo>
                    <a:pt x="46101" y="87757"/>
                    <a:pt x="46101" y="53721"/>
                    <a:pt x="46101" y="17780"/>
                  </a:cubicBezTo>
                  <a:cubicBezTo>
                    <a:pt x="46101" y="5969"/>
                    <a:pt x="42037" y="0"/>
                    <a:pt x="30099" y="2032"/>
                  </a:cubicBezTo>
                  <a:cubicBezTo>
                    <a:pt x="22098" y="2032"/>
                    <a:pt x="12065" y="2032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6" name="Group 198">
            <a:extLst>
              <a:ext uri="{FF2B5EF4-FFF2-40B4-BE49-F238E27FC236}">
                <a16:creationId xmlns:a16="http://schemas.microsoft.com/office/drawing/2014/main" id="{134572E7-C2A8-6F38-40FC-AA3F4814CBE0}"/>
              </a:ext>
            </a:extLst>
          </p:cNvPr>
          <p:cNvGrpSpPr/>
          <p:nvPr/>
        </p:nvGrpSpPr>
        <p:grpSpPr>
          <a:xfrm>
            <a:off x="15703740" y="8645400"/>
            <a:ext cx="315900" cy="40500"/>
            <a:chOff x="0" y="0"/>
            <a:chExt cx="421200" cy="54000"/>
          </a:xfrm>
        </p:grpSpPr>
        <p:sp>
          <p:nvSpPr>
            <p:cNvPr id="57" name="Freeform 199">
              <a:extLst>
                <a:ext uri="{FF2B5EF4-FFF2-40B4-BE49-F238E27FC236}">
                  <a16:creationId xmlns:a16="http://schemas.microsoft.com/office/drawing/2014/main" id="{46B94DEA-9AC9-E5FE-5239-933FF5E6145A}"/>
                </a:ext>
              </a:extLst>
            </p:cNvPr>
            <p:cNvSpPr/>
            <p:nvPr/>
          </p:nvSpPr>
          <p:spPr>
            <a:xfrm>
              <a:off x="0" y="0"/>
              <a:ext cx="421132" cy="53975"/>
            </a:xfrm>
            <a:custGeom>
              <a:avLst/>
              <a:gdLst/>
              <a:ahLst/>
              <a:cxnLst/>
              <a:rect l="l" t="t" r="r" b="b"/>
              <a:pathLst>
                <a:path w="421132" h="53975">
                  <a:moveTo>
                    <a:pt x="209550" y="53975"/>
                  </a:moveTo>
                  <a:cubicBezTo>
                    <a:pt x="269494" y="53975"/>
                    <a:pt x="329311" y="53975"/>
                    <a:pt x="389255" y="53975"/>
                  </a:cubicBezTo>
                  <a:cubicBezTo>
                    <a:pt x="411226" y="53975"/>
                    <a:pt x="421132" y="42037"/>
                    <a:pt x="419227" y="21971"/>
                  </a:cubicBezTo>
                  <a:cubicBezTo>
                    <a:pt x="415163" y="2032"/>
                    <a:pt x="399288" y="2032"/>
                    <a:pt x="387223" y="2032"/>
                  </a:cubicBezTo>
                  <a:cubicBezTo>
                    <a:pt x="371348" y="0"/>
                    <a:pt x="355346" y="0"/>
                    <a:pt x="337312" y="0"/>
                  </a:cubicBezTo>
                  <a:cubicBezTo>
                    <a:pt x="239522" y="0"/>
                    <a:pt x="141732" y="0"/>
                    <a:pt x="43815" y="2032"/>
                  </a:cubicBezTo>
                  <a:cubicBezTo>
                    <a:pt x="35941" y="2032"/>
                    <a:pt x="24003" y="0"/>
                    <a:pt x="17907" y="5969"/>
                  </a:cubicBezTo>
                  <a:cubicBezTo>
                    <a:pt x="10033" y="10033"/>
                    <a:pt x="0" y="18034"/>
                    <a:pt x="0" y="26035"/>
                  </a:cubicBezTo>
                  <a:cubicBezTo>
                    <a:pt x="0" y="34036"/>
                    <a:pt x="8001" y="43942"/>
                    <a:pt x="13970" y="50038"/>
                  </a:cubicBezTo>
                  <a:cubicBezTo>
                    <a:pt x="19939" y="53975"/>
                    <a:pt x="27940" y="52070"/>
                    <a:pt x="35941" y="53975"/>
                  </a:cubicBezTo>
                  <a:cubicBezTo>
                    <a:pt x="93853" y="53975"/>
                    <a:pt x="151765" y="53975"/>
                    <a:pt x="209550" y="539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8" name="Group 200">
            <a:extLst>
              <a:ext uri="{FF2B5EF4-FFF2-40B4-BE49-F238E27FC236}">
                <a16:creationId xmlns:a16="http://schemas.microsoft.com/office/drawing/2014/main" id="{9F43E77A-CB3B-844F-C74F-B2BAA97D6A86}"/>
              </a:ext>
            </a:extLst>
          </p:cNvPr>
          <p:cNvGrpSpPr/>
          <p:nvPr/>
        </p:nvGrpSpPr>
        <p:grpSpPr>
          <a:xfrm>
            <a:off x="17329140" y="9234000"/>
            <a:ext cx="146880" cy="72900"/>
            <a:chOff x="0" y="0"/>
            <a:chExt cx="195840" cy="97200"/>
          </a:xfrm>
        </p:grpSpPr>
        <p:sp>
          <p:nvSpPr>
            <p:cNvPr id="59" name="Freeform 201">
              <a:extLst>
                <a:ext uri="{FF2B5EF4-FFF2-40B4-BE49-F238E27FC236}">
                  <a16:creationId xmlns:a16="http://schemas.microsoft.com/office/drawing/2014/main" id="{DC759906-BDDA-69E9-7917-1032B4FB5E3C}"/>
                </a:ext>
              </a:extLst>
            </p:cNvPr>
            <p:cNvSpPr/>
            <p:nvPr/>
          </p:nvSpPr>
          <p:spPr>
            <a:xfrm>
              <a:off x="0" y="0"/>
              <a:ext cx="195834" cy="97282"/>
            </a:xfrm>
            <a:custGeom>
              <a:avLst/>
              <a:gdLst/>
              <a:ahLst/>
              <a:cxnLst/>
              <a:rect l="l" t="t" r="r" b="b"/>
              <a:pathLst>
                <a:path w="195834" h="97282">
                  <a:moveTo>
                    <a:pt x="195834" y="95250"/>
                  </a:moveTo>
                  <a:cubicBezTo>
                    <a:pt x="195834" y="63500"/>
                    <a:pt x="195834" y="33782"/>
                    <a:pt x="195834" y="0"/>
                  </a:cubicBezTo>
                  <a:cubicBezTo>
                    <a:pt x="159893" y="0"/>
                    <a:pt x="123952" y="0"/>
                    <a:pt x="87884" y="0"/>
                  </a:cubicBezTo>
                  <a:cubicBezTo>
                    <a:pt x="65913" y="0"/>
                    <a:pt x="45974" y="0"/>
                    <a:pt x="25908" y="5969"/>
                  </a:cubicBezTo>
                  <a:cubicBezTo>
                    <a:pt x="18034" y="5969"/>
                    <a:pt x="8001" y="17907"/>
                    <a:pt x="3937" y="25781"/>
                  </a:cubicBezTo>
                  <a:cubicBezTo>
                    <a:pt x="0" y="39624"/>
                    <a:pt x="2032" y="53594"/>
                    <a:pt x="3937" y="67437"/>
                  </a:cubicBezTo>
                  <a:cubicBezTo>
                    <a:pt x="3937" y="85344"/>
                    <a:pt x="15875" y="95250"/>
                    <a:pt x="31877" y="95250"/>
                  </a:cubicBezTo>
                  <a:cubicBezTo>
                    <a:pt x="87884" y="97282"/>
                    <a:pt x="141732" y="95250"/>
                    <a:pt x="195707" y="95250"/>
                  </a:cubicBezTo>
                  <a:close/>
                  <a:moveTo>
                    <a:pt x="59944" y="29718"/>
                  </a:moveTo>
                  <a:cubicBezTo>
                    <a:pt x="69977" y="31750"/>
                    <a:pt x="77978" y="37592"/>
                    <a:pt x="77978" y="49530"/>
                  </a:cubicBezTo>
                  <a:cubicBezTo>
                    <a:pt x="75946" y="61468"/>
                    <a:pt x="69977" y="67437"/>
                    <a:pt x="58039" y="67437"/>
                  </a:cubicBezTo>
                  <a:cubicBezTo>
                    <a:pt x="46101" y="67437"/>
                    <a:pt x="40005" y="59563"/>
                    <a:pt x="40005" y="47625"/>
                  </a:cubicBezTo>
                  <a:cubicBezTo>
                    <a:pt x="40005" y="35687"/>
                    <a:pt x="48006" y="29718"/>
                    <a:pt x="59944" y="2971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0" name="Group 202">
            <a:extLst>
              <a:ext uri="{FF2B5EF4-FFF2-40B4-BE49-F238E27FC236}">
                <a16:creationId xmlns:a16="http://schemas.microsoft.com/office/drawing/2014/main" id="{3C767184-ADC8-9603-DB14-06F9EB0E2FC2}"/>
              </a:ext>
            </a:extLst>
          </p:cNvPr>
          <p:cNvGrpSpPr/>
          <p:nvPr/>
        </p:nvGrpSpPr>
        <p:grpSpPr>
          <a:xfrm>
            <a:off x="17623980" y="9234000"/>
            <a:ext cx="147960" cy="72900"/>
            <a:chOff x="0" y="0"/>
            <a:chExt cx="197280" cy="97200"/>
          </a:xfrm>
        </p:grpSpPr>
        <p:sp>
          <p:nvSpPr>
            <p:cNvPr id="61" name="Freeform 203">
              <a:extLst>
                <a:ext uri="{FF2B5EF4-FFF2-40B4-BE49-F238E27FC236}">
                  <a16:creationId xmlns:a16="http://schemas.microsoft.com/office/drawing/2014/main" id="{677248CC-3313-479D-26BB-26E8769823F4}"/>
                </a:ext>
              </a:extLst>
            </p:cNvPr>
            <p:cNvSpPr/>
            <p:nvPr/>
          </p:nvSpPr>
          <p:spPr>
            <a:xfrm>
              <a:off x="0" y="0"/>
              <a:ext cx="197358" cy="97282"/>
            </a:xfrm>
            <a:custGeom>
              <a:avLst/>
              <a:gdLst/>
              <a:ahLst/>
              <a:cxnLst/>
              <a:rect l="l" t="t" r="r" b="b"/>
              <a:pathLst>
                <a:path w="197358" h="97282">
                  <a:moveTo>
                    <a:pt x="0" y="2032"/>
                  </a:moveTo>
                  <a:cubicBezTo>
                    <a:pt x="0" y="31750"/>
                    <a:pt x="0" y="61468"/>
                    <a:pt x="0" y="95250"/>
                  </a:cubicBezTo>
                  <a:cubicBezTo>
                    <a:pt x="17907" y="95250"/>
                    <a:pt x="33909" y="95250"/>
                    <a:pt x="49784" y="95250"/>
                  </a:cubicBezTo>
                  <a:cubicBezTo>
                    <a:pt x="81661" y="95250"/>
                    <a:pt x="115570" y="93218"/>
                    <a:pt x="149479" y="95250"/>
                  </a:cubicBezTo>
                  <a:cubicBezTo>
                    <a:pt x="191389" y="97282"/>
                    <a:pt x="197358" y="73406"/>
                    <a:pt x="195326" y="37719"/>
                  </a:cubicBezTo>
                  <a:cubicBezTo>
                    <a:pt x="193294" y="9906"/>
                    <a:pt x="181356" y="2032"/>
                    <a:pt x="151384" y="2032"/>
                  </a:cubicBezTo>
                  <a:cubicBezTo>
                    <a:pt x="101600" y="0"/>
                    <a:pt x="51816" y="2032"/>
                    <a:pt x="0" y="2032"/>
                  </a:cubicBezTo>
                  <a:close/>
                  <a:moveTo>
                    <a:pt x="131572" y="67437"/>
                  </a:moveTo>
                  <a:cubicBezTo>
                    <a:pt x="127635" y="63500"/>
                    <a:pt x="119634" y="55499"/>
                    <a:pt x="119634" y="47625"/>
                  </a:cubicBezTo>
                  <a:cubicBezTo>
                    <a:pt x="117602" y="37719"/>
                    <a:pt x="127635" y="29718"/>
                    <a:pt x="137541" y="29718"/>
                  </a:cubicBezTo>
                  <a:cubicBezTo>
                    <a:pt x="149479" y="29718"/>
                    <a:pt x="157480" y="37592"/>
                    <a:pt x="157480" y="49530"/>
                  </a:cubicBezTo>
                  <a:cubicBezTo>
                    <a:pt x="155448" y="61468"/>
                    <a:pt x="149479" y="67437"/>
                    <a:pt x="131572" y="674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2" name="Group 204">
            <a:extLst>
              <a:ext uri="{FF2B5EF4-FFF2-40B4-BE49-F238E27FC236}">
                <a16:creationId xmlns:a16="http://schemas.microsoft.com/office/drawing/2014/main" id="{D11C2084-E339-6EDA-E7C9-AF89E8039F48}"/>
              </a:ext>
            </a:extLst>
          </p:cNvPr>
          <p:cNvGrpSpPr/>
          <p:nvPr/>
        </p:nvGrpSpPr>
        <p:grpSpPr>
          <a:xfrm>
            <a:off x="17420400" y="9347940"/>
            <a:ext cx="257040" cy="48060"/>
            <a:chOff x="0" y="0"/>
            <a:chExt cx="342720" cy="64080"/>
          </a:xfrm>
        </p:grpSpPr>
        <p:sp>
          <p:nvSpPr>
            <p:cNvPr id="63" name="Freeform 205">
              <a:extLst>
                <a:ext uri="{FF2B5EF4-FFF2-40B4-BE49-F238E27FC236}">
                  <a16:creationId xmlns:a16="http://schemas.microsoft.com/office/drawing/2014/main" id="{A4BCD522-17A6-6724-D3A0-FA1362A3BDF9}"/>
                </a:ext>
              </a:extLst>
            </p:cNvPr>
            <p:cNvSpPr/>
            <p:nvPr/>
          </p:nvSpPr>
          <p:spPr>
            <a:xfrm>
              <a:off x="0" y="0"/>
              <a:ext cx="342646" cy="64135"/>
            </a:xfrm>
            <a:custGeom>
              <a:avLst/>
              <a:gdLst/>
              <a:ahLst/>
              <a:cxnLst/>
              <a:rect l="l" t="t" r="r" b="b"/>
              <a:pathLst>
                <a:path w="342646" h="64135">
                  <a:moveTo>
                    <a:pt x="0" y="62103"/>
                  </a:moveTo>
                  <a:cubicBezTo>
                    <a:pt x="41783" y="64135"/>
                    <a:pt x="43815" y="64135"/>
                    <a:pt x="41783" y="40132"/>
                  </a:cubicBezTo>
                  <a:cubicBezTo>
                    <a:pt x="63754" y="40132"/>
                    <a:pt x="85598" y="40132"/>
                    <a:pt x="109474" y="40132"/>
                  </a:cubicBezTo>
                  <a:cubicBezTo>
                    <a:pt x="109474" y="46101"/>
                    <a:pt x="111506" y="54102"/>
                    <a:pt x="111506" y="62103"/>
                  </a:cubicBezTo>
                  <a:cubicBezTo>
                    <a:pt x="151384" y="62103"/>
                    <a:pt x="191262" y="62103"/>
                    <a:pt x="233045" y="62103"/>
                  </a:cubicBezTo>
                  <a:cubicBezTo>
                    <a:pt x="235077" y="54102"/>
                    <a:pt x="235077" y="48133"/>
                    <a:pt x="236982" y="40132"/>
                  </a:cubicBezTo>
                  <a:cubicBezTo>
                    <a:pt x="258953" y="40132"/>
                    <a:pt x="280797" y="40132"/>
                    <a:pt x="302768" y="40132"/>
                  </a:cubicBezTo>
                  <a:cubicBezTo>
                    <a:pt x="302768" y="46101"/>
                    <a:pt x="304800" y="54102"/>
                    <a:pt x="304800" y="62103"/>
                  </a:cubicBezTo>
                  <a:cubicBezTo>
                    <a:pt x="316738" y="62103"/>
                    <a:pt x="328676" y="62103"/>
                    <a:pt x="342646" y="62103"/>
                  </a:cubicBezTo>
                  <a:cubicBezTo>
                    <a:pt x="334645" y="42037"/>
                    <a:pt x="324739" y="24003"/>
                    <a:pt x="314706" y="4064"/>
                  </a:cubicBezTo>
                  <a:cubicBezTo>
                    <a:pt x="312674" y="2032"/>
                    <a:pt x="306705" y="0"/>
                    <a:pt x="302768" y="0"/>
                  </a:cubicBezTo>
                  <a:cubicBezTo>
                    <a:pt x="217170" y="0"/>
                    <a:pt x="131572" y="0"/>
                    <a:pt x="45847" y="0"/>
                  </a:cubicBezTo>
                  <a:cubicBezTo>
                    <a:pt x="39878" y="0"/>
                    <a:pt x="33909" y="2032"/>
                    <a:pt x="31877" y="5969"/>
                  </a:cubicBezTo>
                  <a:cubicBezTo>
                    <a:pt x="19939" y="21971"/>
                    <a:pt x="11938" y="42037"/>
                    <a:pt x="0" y="6210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4" name="Group 206">
            <a:extLst>
              <a:ext uri="{FF2B5EF4-FFF2-40B4-BE49-F238E27FC236}">
                <a16:creationId xmlns:a16="http://schemas.microsoft.com/office/drawing/2014/main" id="{BA1FF154-D776-BA23-4F54-1576134798C4}"/>
              </a:ext>
            </a:extLst>
          </p:cNvPr>
          <p:cNvGrpSpPr/>
          <p:nvPr/>
        </p:nvGrpSpPr>
        <p:grpSpPr>
          <a:xfrm>
            <a:off x="17332380" y="9122760"/>
            <a:ext cx="143640" cy="56700"/>
            <a:chOff x="0" y="0"/>
            <a:chExt cx="191520" cy="75600"/>
          </a:xfrm>
        </p:grpSpPr>
        <p:sp>
          <p:nvSpPr>
            <p:cNvPr id="65" name="Freeform 207">
              <a:extLst>
                <a:ext uri="{FF2B5EF4-FFF2-40B4-BE49-F238E27FC236}">
                  <a16:creationId xmlns:a16="http://schemas.microsoft.com/office/drawing/2014/main" id="{EE6300A4-E90C-FD25-2896-FA9619464DE6}"/>
                </a:ext>
              </a:extLst>
            </p:cNvPr>
            <p:cNvSpPr/>
            <p:nvPr/>
          </p:nvSpPr>
          <p:spPr>
            <a:xfrm>
              <a:off x="0" y="0"/>
              <a:ext cx="191516" cy="75565"/>
            </a:xfrm>
            <a:custGeom>
              <a:avLst/>
              <a:gdLst/>
              <a:ahLst/>
              <a:cxnLst/>
              <a:rect l="l" t="t" r="r" b="b"/>
              <a:pathLst>
                <a:path w="191516" h="75565">
                  <a:moveTo>
                    <a:pt x="191516" y="0"/>
                  </a:moveTo>
                  <a:cubicBezTo>
                    <a:pt x="127635" y="0"/>
                    <a:pt x="63881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881" y="75565"/>
                    <a:pt x="127635" y="75565"/>
                    <a:pt x="191516" y="75565"/>
                  </a:cubicBezTo>
                  <a:cubicBezTo>
                    <a:pt x="191516" y="51689"/>
                    <a:pt x="191516" y="25781"/>
                    <a:pt x="1915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6" name="Group 208">
            <a:extLst>
              <a:ext uri="{FF2B5EF4-FFF2-40B4-BE49-F238E27FC236}">
                <a16:creationId xmlns:a16="http://schemas.microsoft.com/office/drawing/2014/main" id="{EC3F5751-4D8F-E85A-E163-1A94AE266F9C}"/>
              </a:ext>
            </a:extLst>
          </p:cNvPr>
          <p:cNvGrpSpPr/>
          <p:nvPr/>
        </p:nvGrpSpPr>
        <p:grpSpPr>
          <a:xfrm>
            <a:off x="17625060" y="9122760"/>
            <a:ext cx="144720" cy="56700"/>
            <a:chOff x="0" y="0"/>
            <a:chExt cx="192960" cy="75600"/>
          </a:xfrm>
        </p:grpSpPr>
        <p:sp>
          <p:nvSpPr>
            <p:cNvPr id="67" name="Freeform 209">
              <a:extLst>
                <a:ext uri="{FF2B5EF4-FFF2-40B4-BE49-F238E27FC236}">
                  <a16:creationId xmlns:a16="http://schemas.microsoft.com/office/drawing/2014/main" id="{9F71D3F5-B7C8-F1FD-8DAC-ACCC03836CE5}"/>
                </a:ext>
              </a:extLst>
            </p:cNvPr>
            <p:cNvSpPr/>
            <p:nvPr/>
          </p:nvSpPr>
          <p:spPr>
            <a:xfrm>
              <a:off x="0" y="0"/>
              <a:ext cx="192913" cy="75565"/>
            </a:xfrm>
            <a:custGeom>
              <a:avLst/>
              <a:gdLst/>
              <a:ahLst/>
              <a:cxnLst/>
              <a:rect l="l" t="t" r="r" b="b"/>
              <a:pathLst>
                <a:path w="192913" h="75565">
                  <a:moveTo>
                    <a:pt x="192913" y="75565"/>
                  </a:moveTo>
                  <a:cubicBezTo>
                    <a:pt x="192913" y="51689"/>
                    <a:pt x="192913" y="25781"/>
                    <a:pt x="192913" y="0"/>
                  </a:cubicBezTo>
                  <a:cubicBezTo>
                    <a:pt x="129286" y="0"/>
                    <a:pt x="63627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627" y="75565"/>
                    <a:pt x="127254" y="75565"/>
                    <a:pt x="192913" y="7556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8" name="Group 210">
            <a:extLst>
              <a:ext uri="{FF2B5EF4-FFF2-40B4-BE49-F238E27FC236}">
                <a16:creationId xmlns:a16="http://schemas.microsoft.com/office/drawing/2014/main" id="{D84EB376-2DDD-462E-117E-069F4980744C}"/>
              </a:ext>
            </a:extLst>
          </p:cNvPr>
          <p:cNvGrpSpPr/>
          <p:nvPr/>
        </p:nvGrpSpPr>
        <p:grpSpPr>
          <a:xfrm>
            <a:off x="17444700" y="9312300"/>
            <a:ext cx="210060" cy="31320"/>
            <a:chOff x="0" y="0"/>
            <a:chExt cx="280080" cy="41760"/>
          </a:xfrm>
        </p:grpSpPr>
        <p:sp>
          <p:nvSpPr>
            <p:cNvPr id="69" name="Freeform 211">
              <a:extLst>
                <a:ext uri="{FF2B5EF4-FFF2-40B4-BE49-F238E27FC236}">
                  <a16:creationId xmlns:a16="http://schemas.microsoft.com/office/drawing/2014/main" id="{385F5BC9-E9B0-2A03-A65F-50354330DE1D}"/>
                </a:ext>
              </a:extLst>
            </p:cNvPr>
            <p:cNvSpPr/>
            <p:nvPr/>
          </p:nvSpPr>
          <p:spPr>
            <a:xfrm>
              <a:off x="0" y="0"/>
              <a:ext cx="280035" cy="41783"/>
            </a:xfrm>
            <a:custGeom>
              <a:avLst/>
              <a:gdLst/>
              <a:ahLst/>
              <a:cxnLst/>
              <a:rect l="l" t="t" r="r" b="b"/>
              <a:pathLst>
                <a:path w="280035" h="41783">
                  <a:moveTo>
                    <a:pt x="280035" y="41783"/>
                  </a:moveTo>
                  <a:cubicBezTo>
                    <a:pt x="280035" y="27813"/>
                    <a:pt x="280035" y="13970"/>
                    <a:pt x="280035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13970"/>
                    <a:pt x="0" y="27813"/>
                    <a:pt x="0" y="41783"/>
                  </a:cubicBezTo>
                  <a:cubicBezTo>
                    <a:pt x="93980" y="41783"/>
                    <a:pt x="186055" y="41783"/>
                    <a:pt x="280035" y="417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0" name="Group 212">
            <a:extLst>
              <a:ext uri="{FF2B5EF4-FFF2-40B4-BE49-F238E27FC236}">
                <a16:creationId xmlns:a16="http://schemas.microsoft.com/office/drawing/2014/main" id="{3860896D-F7A6-0E84-1AFE-086129D4747F}"/>
              </a:ext>
            </a:extLst>
          </p:cNvPr>
          <p:cNvGrpSpPr/>
          <p:nvPr/>
        </p:nvGrpSpPr>
        <p:grpSpPr>
          <a:xfrm>
            <a:off x="15837660" y="8688600"/>
            <a:ext cx="45900" cy="68580"/>
            <a:chOff x="0" y="0"/>
            <a:chExt cx="61200" cy="91440"/>
          </a:xfrm>
        </p:grpSpPr>
        <p:sp>
          <p:nvSpPr>
            <p:cNvPr id="71" name="Freeform 213">
              <a:extLst>
                <a:ext uri="{FF2B5EF4-FFF2-40B4-BE49-F238E27FC236}">
                  <a16:creationId xmlns:a16="http://schemas.microsoft.com/office/drawing/2014/main" id="{D6964F06-E284-52B3-DDA9-662B9A1C44E3}"/>
                </a:ext>
              </a:extLst>
            </p:cNvPr>
            <p:cNvSpPr/>
            <p:nvPr/>
          </p:nvSpPr>
          <p:spPr>
            <a:xfrm>
              <a:off x="0" y="0"/>
              <a:ext cx="61214" cy="91440"/>
            </a:xfrm>
            <a:custGeom>
              <a:avLst/>
              <a:gdLst/>
              <a:ahLst/>
              <a:cxnLst/>
              <a:rect l="l" t="t" r="r" b="b"/>
              <a:pathLst>
                <a:path w="61214" h="91440">
                  <a:moveTo>
                    <a:pt x="0" y="91440"/>
                  </a:moveTo>
                  <a:cubicBezTo>
                    <a:pt x="19685" y="91440"/>
                    <a:pt x="41402" y="91440"/>
                    <a:pt x="61214" y="91440"/>
                  </a:cubicBezTo>
                  <a:cubicBezTo>
                    <a:pt x="61214" y="61595"/>
                    <a:pt x="61214" y="31750"/>
                    <a:pt x="61214" y="0"/>
                  </a:cubicBezTo>
                  <a:cubicBezTo>
                    <a:pt x="41402" y="0"/>
                    <a:pt x="21717" y="0"/>
                    <a:pt x="0" y="0"/>
                  </a:cubicBezTo>
                  <a:cubicBezTo>
                    <a:pt x="0" y="29845"/>
                    <a:pt x="0" y="59690"/>
                    <a:pt x="0" y="914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2" name="Group 214">
            <a:extLst>
              <a:ext uri="{FF2B5EF4-FFF2-40B4-BE49-F238E27FC236}">
                <a16:creationId xmlns:a16="http://schemas.microsoft.com/office/drawing/2014/main" id="{B09925D9-2739-78A5-6C80-36FFD4D72102}"/>
              </a:ext>
            </a:extLst>
          </p:cNvPr>
          <p:cNvGrpSpPr/>
          <p:nvPr/>
        </p:nvGrpSpPr>
        <p:grpSpPr>
          <a:xfrm>
            <a:off x="17683920" y="9088740"/>
            <a:ext cx="79380" cy="29700"/>
            <a:chOff x="0" y="0"/>
            <a:chExt cx="105840" cy="39600"/>
          </a:xfrm>
        </p:grpSpPr>
        <p:sp>
          <p:nvSpPr>
            <p:cNvPr id="73" name="Freeform 215">
              <a:extLst>
                <a:ext uri="{FF2B5EF4-FFF2-40B4-BE49-F238E27FC236}">
                  <a16:creationId xmlns:a16="http://schemas.microsoft.com/office/drawing/2014/main" id="{84D73E1D-8067-0037-44DA-4852DB16C3EF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7823" y="39624"/>
                    <a:pt x="101727" y="25781"/>
                    <a:pt x="101727" y="17907"/>
                  </a:cubicBezTo>
                  <a:cubicBezTo>
                    <a:pt x="103759" y="10033"/>
                    <a:pt x="103759" y="127"/>
                    <a:pt x="91567" y="127"/>
                  </a:cubicBezTo>
                  <a:cubicBezTo>
                    <a:pt x="65151" y="2032"/>
                    <a:pt x="38608" y="0"/>
                    <a:pt x="12192" y="2032"/>
                  </a:cubicBezTo>
                  <a:cubicBezTo>
                    <a:pt x="8128" y="2032"/>
                    <a:pt x="2032" y="9906"/>
                    <a:pt x="2032" y="13843"/>
                  </a:cubicBezTo>
                  <a:cubicBezTo>
                    <a:pt x="0" y="21717"/>
                    <a:pt x="2032" y="29718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4" name="Group 216">
            <a:extLst>
              <a:ext uri="{FF2B5EF4-FFF2-40B4-BE49-F238E27FC236}">
                <a16:creationId xmlns:a16="http://schemas.microsoft.com/office/drawing/2014/main" id="{1B38CD9B-3DC9-BB24-4900-DE19D9682651}"/>
              </a:ext>
            </a:extLst>
          </p:cNvPr>
          <p:cNvGrpSpPr/>
          <p:nvPr/>
        </p:nvGrpSpPr>
        <p:grpSpPr>
          <a:xfrm>
            <a:off x="17338860" y="9088740"/>
            <a:ext cx="79380" cy="29700"/>
            <a:chOff x="0" y="0"/>
            <a:chExt cx="105840" cy="39600"/>
          </a:xfrm>
        </p:grpSpPr>
        <p:sp>
          <p:nvSpPr>
            <p:cNvPr id="75" name="Freeform 217">
              <a:extLst>
                <a:ext uri="{FF2B5EF4-FFF2-40B4-BE49-F238E27FC236}">
                  <a16:creationId xmlns:a16="http://schemas.microsoft.com/office/drawing/2014/main" id="{96747B78-D54D-BF3D-AD18-F177489699AE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3759" y="39624"/>
                    <a:pt x="103759" y="29718"/>
                    <a:pt x="101727" y="23749"/>
                  </a:cubicBezTo>
                  <a:cubicBezTo>
                    <a:pt x="101727" y="15875"/>
                    <a:pt x="107823" y="2032"/>
                    <a:pt x="91567" y="2032"/>
                  </a:cubicBezTo>
                  <a:cubicBezTo>
                    <a:pt x="65151" y="0"/>
                    <a:pt x="38608" y="0"/>
                    <a:pt x="10160" y="2032"/>
                  </a:cubicBezTo>
                  <a:cubicBezTo>
                    <a:pt x="8128" y="2032"/>
                    <a:pt x="2032" y="7874"/>
                    <a:pt x="2032" y="11938"/>
                  </a:cubicBezTo>
                  <a:cubicBezTo>
                    <a:pt x="0" y="19812"/>
                    <a:pt x="2032" y="27813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6" name="Group 218">
            <a:extLst>
              <a:ext uri="{FF2B5EF4-FFF2-40B4-BE49-F238E27FC236}">
                <a16:creationId xmlns:a16="http://schemas.microsoft.com/office/drawing/2014/main" id="{FC19C91D-AFA7-AA35-B28A-32CE94D2A65A}"/>
              </a:ext>
            </a:extLst>
          </p:cNvPr>
          <p:cNvGrpSpPr/>
          <p:nvPr/>
        </p:nvGrpSpPr>
        <p:grpSpPr>
          <a:xfrm>
            <a:off x="17706060" y="9185940"/>
            <a:ext cx="34560" cy="46440"/>
            <a:chOff x="0" y="0"/>
            <a:chExt cx="46080" cy="61920"/>
          </a:xfrm>
        </p:grpSpPr>
        <p:sp>
          <p:nvSpPr>
            <p:cNvPr id="77" name="Freeform 219">
              <a:extLst>
                <a:ext uri="{FF2B5EF4-FFF2-40B4-BE49-F238E27FC236}">
                  <a16:creationId xmlns:a16="http://schemas.microsoft.com/office/drawing/2014/main" id="{627655C9-6CA0-8E0D-88DA-F197A495E5C5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6101" y="0"/>
                  </a:moveTo>
                  <a:cubicBezTo>
                    <a:pt x="30099" y="0"/>
                    <a:pt x="16002" y="0"/>
                    <a:pt x="0" y="0"/>
                  </a:cubicBezTo>
                  <a:cubicBezTo>
                    <a:pt x="0" y="16002"/>
                    <a:pt x="0" y="33909"/>
                    <a:pt x="0" y="51943"/>
                  </a:cubicBezTo>
                  <a:cubicBezTo>
                    <a:pt x="0" y="53975"/>
                    <a:pt x="5969" y="59944"/>
                    <a:pt x="8001" y="59944"/>
                  </a:cubicBezTo>
                  <a:cubicBezTo>
                    <a:pt x="18034" y="61976"/>
                    <a:pt x="26035" y="61976"/>
                    <a:pt x="36068" y="59944"/>
                  </a:cubicBezTo>
                  <a:cubicBezTo>
                    <a:pt x="40132" y="59944"/>
                    <a:pt x="46101" y="53975"/>
                    <a:pt x="46101" y="48006"/>
                  </a:cubicBezTo>
                  <a:cubicBezTo>
                    <a:pt x="46101" y="32004"/>
                    <a:pt x="46101" y="16002"/>
                    <a:pt x="46101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8" name="Group 220">
            <a:extLst>
              <a:ext uri="{FF2B5EF4-FFF2-40B4-BE49-F238E27FC236}">
                <a16:creationId xmlns:a16="http://schemas.microsoft.com/office/drawing/2014/main" id="{1BCE098A-E3F8-2245-565D-A2893EF23934}"/>
              </a:ext>
            </a:extLst>
          </p:cNvPr>
          <p:cNvGrpSpPr/>
          <p:nvPr/>
        </p:nvGrpSpPr>
        <p:grpSpPr>
          <a:xfrm>
            <a:off x="17361540" y="9185940"/>
            <a:ext cx="34560" cy="46440"/>
            <a:chOff x="0" y="0"/>
            <a:chExt cx="46080" cy="61920"/>
          </a:xfrm>
        </p:grpSpPr>
        <p:sp>
          <p:nvSpPr>
            <p:cNvPr id="79" name="Freeform 221">
              <a:extLst>
                <a:ext uri="{FF2B5EF4-FFF2-40B4-BE49-F238E27FC236}">
                  <a16:creationId xmlns:a16="http://schemas.microsoft.com/office/drawing/2014/main" id="{0ED9A145-7F68-7732-796B-8812D1734B46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2037" y="0"/>
                  </a:moveTo>
                  <a:cubicBezTo>
                    <a:pt x="28067" y="0"/>
                    <a:pt x="16002" y="0"/>
                    <a:pt x="0" y="0"/>
                  </a:cubicBezTo>
                  <a:cubicBezTo>
                    <a:pt x="0" y="18034"/>
                    <a:pt x="0" y="33909"/>
                    <a:pt x="0" y="51943"/>
                  </a:cubicBezTo>
                  <a:cubicBezTo>
                    <a:pt x="2032" y="53975"/>
                    <a:pt x="5969" y="57912"/>
                    <a:pt x="10033" y="61976"/>
                  </a:cubicBezTo>
                  <a:cubicBezTo>
                    <a:pt x="12065" y="61976"/>
                    <a:pt x="14097" y="61976"/>
                    <a:pt x="16002" y="61976"/>
                  </a:cubicBezTo>
                  <a:cubicBezTo>
                    <a:pt x="46101" y="61976"/>
                    <a:pt x="46101" y="61976"/>
                    <a:pt x="42037" y="32004"/>
                  </a:cubicBezTo>
                  <a:cubicBezTo>
                    <a:pt x="42037" y="20066"/>
                    <a:pt x="42037" y="10033"/>
                    <a:pt x="4203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0" name="Group 222">
            <a:extLst>
              <a:ext uri="{FF2B5EF4-FFF2-40B4-BE49-F238E27FC236}">
                <a16:creationId xmlns:a16="http://schemas.microsoft.com/office/drawing/2014/main" id="{089D0653-A6B2-6729-52AD-FC89FA641E70}"/>
              </a:ext>
            </a:extLst>
          </p:cNvPr>
          <p:cNvGrpSpPr/>
          <p:nvPr/>
        </p:nvGrpSpPr>
        <p:grpSpPr>
          <a:xfrm>
            <a:off x="14711220" y="10003500"/>
            <a:ext cx="21060" cy="55620"/>
            <a:chOff x="0" y="0"/>
            <a:chExt cx="28080" cy="74160"/>
          </a:xfrm>
        </p:grpSpPr>
        <p:sp>
          <p:nvSpPr>
            <p:cNvPr id="81" name="Freeform 223">
              <a:extLst>
                <a:ext uri="{FF2B5EF4-FFF2-40B4-BE49-F238E27FC236}">
                  <a16:creationId xmlns:a16="http://schemas.microsoft.com/office/drawing/2014/main" id="{E7982F71-489D-1AE8-DA0B-C341C59CB2F0}"/>
                </a:ext>
              </a:extLst>
            </p:cNvPr>
            <p:cNvSpPr/>
            <p:nvPr/>
          </p:nvSpPr>
          <p:spPr>
            <a:xfrm>
              <a:off x="0" y="0"/>
              <a:ext cx="28194" cy="74041"/>
            </a:xfrm>
            <a:custGeom>
              <a:avLst/>
              <a:gdLst/>
              <a:ahLst/>
              <a:cxnLst/>
              <a:rect l="l" t="t" r="r" b="b"/>
              <a:pathLst>
                <a:path w="28194" h="74041">
                  <a:moveTo>
                    <a:pt x="2032" y="0"/>
                  </a:moveTo>
                  <a:cubicBezTo>
                    <a:pt x="2032" y="20066"/>
                    <a:pt x="2032" y="40132"/>
                    <a:pt x="2032" y="60071"/>
                  </a:cubicBezTo>
                  <a:cubicBezTo>
                    <a:pt x="2032" y="70104"/>
                    <a:pt x="4064" y="74041"/>
                    <a:pt x="14097" y="74041"/>
                  </a:cubicBezTo>
                  <a:cubicBezTo>
                    <a:pt x="24130" y="74041"/>
                    <a:pt x="28194" y="69977"/>
                    <a:pt x="26162" y="60071"/>
                  </a:cubicBezTo>
                  <a:cubicBezTo>
                    <a:pt x="26162" y="40005"/>
                    <a:pt x="26162" y="21971"/>
                    <a:pt x="26162" y="1905"/>
                  </a:cubicBezTo>
                  <a:cubicBezTo>
                    <a:pt x="16002" y="2032"/>
                    <a:pt x="8001" y="0"/>
                    <a:pt x="0" y="0"/>
                  </a:cubicBezTo>
                  <a:cubicBezTo>
                    <a:pt x="0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2" name="Group 224">
            <a:extLst>
              <a:ext uri="{FF2B5EF4-FFF2-40B4-BE49-F238E27FC236}">
                <a16:creationId xmlns:a16="http://schemas.microsoft.com/office/drawing/2014/main" id="{808958D1-335D-5604-AF77-CD5253C71E90}"/>
              </a:ext>
            </a:extLst>
          </p:cNvPr>
          <p:cNvGrpSpPr/>
          <p:nvPr/>
        </p:nvGrpSpPr>
        <p:grpSpPr>
          <a:xfrm>
            <a:off x="14713380" y="9831240"/>
            <a:ext cx="19440" cy="57240"/>
            <a:chOff x="0" y="0"/>
            <a:chExt cx="25920" cy="76320"/>
          </a:xfrm>
        </p:grpSpPr>
        <p:sp>
          <p:nvSpPr>
            <p:cNvPr id="83" name="Freeform 225">
              <a:extLst>
                <a:ext uri="{FF2B5EF4-FFF2-40B4-BE49-F238E27FC236}">
                  <a16:creationId xmlns:a16="http://schemas.microsoft.com/office/drawing/2014/main" id="{709CF726-114D-836E-3367-DB574E9E6F22}"/>
                </a:ext>
              </a:extLst>
            </p:cNvPr>
            <p:cNvSpPr/>
            <p:nvPr/>
          </p:nvSpPr>
          <p:spPr>
            <a:xfrm>
              <a:off x="0" y="0"/>
              <a:ext cx="25908" cy="76327"/>
            </a:xfrm>
            <a:custGeom>
              <a:avLst/>
              <a:gdLst/>
              <a:ahLst/>
              <a:cxnLst/>
              <a:rect l="l" t="t" r="r" b="b"/>
              <a:pathLst>
                <a:path w="25908" h="76327">
                  <a:moveTo>
                    <a:pt x="23876" y="72263"/>
                  </a:moveTo>
                  <a:cubicBezTo>
                    <a:pt x="23876" y="50165"/>
                    <a:pt x="25908" y="30099"/>
                    <a:pt x="23876" y="10033"/>
                  </a:cubicBezTo>
                  <a:cubicBezTo>
                    <a:pt x="23876" y="5969"/>
                    <a:pt x="16002" y="2032"/>
                    <a:pt x="9906" y="0"/>
                  </a:cubicBezTo>
                  <a:cubicBezTo>
                    <a:pt x="8001" y="0"/>
                    <a:pt x="0" y="5969"/>
                    <a:pt x="0" y="10033"/>
                  </a:cubicBezTo>
                  <a:cubicBezTo>
                    <a:pt x="0" y="28067"/>
                    <a:pt x="0" y="46228"/>
                    <a:pt x="0" y="64262"/>
                  </a:cubicBezTo>
                  <a:cubicBezTo>
                    <a:pt x="0" y="74295"/>
                    <a:pt x="3937" y="76327"/>
                    <a:pt x="23876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4" name="Group 226">
            <a:extLst>
              <a:ext uri="{FF2B5EF4-FFF2-40B4-BE49-F238E27FC236}">
                <a16:creationId xmlns:a16="http://schemas.microsoft.com/office/drawing/2014/main" id="{1866BD57-4645-9534-5023-28D469EF9F23}"/>
              </a:ext>
            </a:extLst>
          </p:cNvPr>
          <p:cNvGrpSpPr/>
          <p:nvPr/>
        </p:nvGrpSpPr>
        <p:grpSpPr>
          <a:xfrm>
            <a:off x="13905000" y="10003500"/>
            <a:ext cx="17820" cy="57240"/>
            <a:chOff x="0" y="0"/>
            <a:chExt cx="23760" cy="76320"/>
          </a:xfrm>
        </p:grpSpPr>
        <p:sp>
          <p:nvSpPr>
            <p:cNvPr id="85" name="Freeform 227">
              <a:extLst>
                <a:ext uri="{FF2B5EF4-FFF2-40B4-BE49-F238E27FC236}">
                  <a16:creationId xmlns:a16="http://schemas.microsoft.com/office/drawing/2014/main" id="{EA692FF7-C35D-96F1-66F6-EB2F7AE556BE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0" y="2032"/>
                  </a:moveTo>
                  <a:cubicBezTo>
                    <a:pt x="0" y="24130"/>
                    <a:pt x="0" y="48260"/>
                    <a:pt x="0" y="70358"/>
                  </a:cubicBezTo>
                  <a:cubicBezTo>
                    <a:pt x="21717" y="76327"/>
                    <a:pt x="23749" y="74422"/>
                    <a:pt x="23749" y="52324"/>
                  </a:cubicBezTo>
                  <a:cubicBezTo>
                    <a:pt x="23749" y="42291"/>
                    <a:pt x="23749" y="32258"/>
                    <a:pt x="23749" y="22225"/>
                  </a:cubicBezTo>
                  <a:cubicBezTo>
                    <a:pt x="23749" y="0"/>
                    <a:pt x="23749" y="0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6" name="Group 228">
            <a:extLst>
              <a:ext uri="{FF2B5EF4-FFF2-40B4-BE49-F238E27FC236}">
                <a16:creationId xmlns:a16="http://schemas.microsoft.com/office/drawing/2014/main" id="{25873262-4AF5-85E3-655D-0DF55478DF85}"/>
              </a:ext>
            </a:extLst>
          </p:cNvPr>
          <p:cNvGrpSpPr/>
          <p:nvPr/>
        </p:nvGrpSpPr>
        <p:grpSpPr>
          <a:xfrm>
            <a:off x="14713380" y="10130940"/>
            <a:ext cx="18360" cy="51300"/>
            <a:chOff x="0" y="0"/>
            <a:chExt cx="24480" cy="68400"/>
          </a:xfrm>
        </p:grpSpPr>
        <p:sp>
          <p:nvSpPr>
            <p:cNvPr id="87" name="Freeform 229">
              <a:extLst>
                <a:ext uri="{FF2B5EF4-FFF2-40B4-BE49-F238E27FC236}">
                  <a16:creationId xmlns:a16="http://schemas.microsoft.com/office/drawing/2014/main" id="{A5E346FB-1E9A-754C-BB15-F3C663A6F6A3}"/>
                </a:ext>
              </a:extLst>
            </p:cNvPr>
            <p:cNvSpPr/>
            <p:nvPr/>
          </p:nvSpPr>
          <p:spPr>
            <a:xfrm>
              <a:off x="0" y="0"/>
              <a:ext cx="24511" cy="68453"/>
            </a:xfrm>
            <a:custGeom>
              <a:avLst/>
              <a:gdLst/>
              <a:ahLst/>
              <a:cxnLst/>
              <a:rect l="l" t="t" r="r" b="b"/>
              <a:pathLst>
                <a:path w="24511" h="68453">
                  <a:moveTo>
                    <a:pt x="0" y="0"/>
                  </a:moveTo>
                  <a:cubicBezTo>
                    <a:pt x="0" y="24130"/>
                    <a:pt x="0" y="46228"/>
                    <a:pt x="0" y="68453"/>
                  </a:cubicBezTo>
                  <a:cubicBezTo>
                    <a:pt x="8128" y="68453"/>
                    <a:pt x="16383" y="68453"/>
                    <a:pt x="24511" y="68453"/>
                  </a:cubicBezTo>
                  <a:cubicBezTo>
                    <a:pt x="24511" y="48387"/>
                    <a:pt x="24511" y="24257"/>
                    <a:pt x="24511" y="0"/>
                  </a:cubicBezTo>
                  <a:cubicBezTo>
                    <a:pt x="16383" y="0"/>
                    <a:pt x="10160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8" name="Group 230">
            <a:extLst>
              <a:ext uri="{FF2B5EF4-FFF2-40B4-BE49-F238E27FC236}">
                <a16:creationId xmlns:a16="http://schemas.microsoft.com/office/drawing/2014/main" id="{68190BC0-D3BB-9173-B316-9428FB8CD82B}"/>
              </a:ext>
            </a:extLst>
          </p:cNvPr>
          <p:cNvGrpSpPr/>
          <p:nvPr/>
        </p:nvGrpSpPr>
        <p:grpSpPr>
          <a:xfrm>
            <a:off x="13905000" y="10129320"/>
            <a:ext cx="17820" cy="55620"/>
            <a:chOff x="0" y="0"/>
            <a:chExt cx="23760" cy="74160"/>
          </a:xfrm>
        </p:grpSpPr>
        <p:sp>
          <p:nvSpPr>
            <p:cNvPr id="89" name="Freeform 231">
              <a:extLst>
                <a:ext uri="{FF2B5EF4-FFF2-40B4-BE49-F238E27FC236}">
                  <a16:creationId xmlns:a16="http://schemas.microsoft.com/office/drawing/2014/main" id="{4EAB9153-E418-7BDD-516E-1226E80680CF}"/>
                </a:ext>
              </a:extLst>
            </p:cNvPr>
            <p:cNvSpPr/>
            <p:nvPr/>
          </p:nvSpPr>
          <p:spPr>
            <a:xfrm>
              <a:off x="0" y="0"/>
              <a:ext cx="23749" cy="74168"/>
            </a:xfrm>
            <a:custGeom>
              <a:avLst/>
              <a:gdLst/>
              <a:ahLst/>
              <a:cxnLst/>
              <a:rect l="l" t="t" r="r" b="b"/>
              <a:pathLst>
                <a:path w="23749" h="74168">
                  <a:moveTo>
                    <a:pt x="0" y="4064"/>
                  </a:moveTo>
                  <a:cubicBezTo>
                    <a:pt x="0" y="26035"/>
                    <a:pt x="0" y="48133"/>
                    <a:pt x="0" y="70104"/>
                  </a:cubicBezTo>
                  <a:cubicBezTo>
                    <a:pt x="23749" y="74168"/>
                    <a:pt x="23749" y="74168"/>
                    <a:pt x="23749" y="52070"/>
                  </a:cubicBezTo>
                  <a:cubicBezTo>
                    <a:pt x="23749" y="42037"/>
                    <a:pt x="23749" y="32004"/>
                    <a:pt x="23749" y="21971"/>
                  </a:cubicBezTo>
                  <a:cubicBezTo>
                    <a:pt x="23749" y="0"/>
                    <a:pt x="23749" y="0"/>
                    <a:pt x="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0" name="Group 232">
            <a:extLst>
              <a:ext uri="{FF2B5EF4-FFF2-40B4-BE49-F238E27FC236}">
                <a16:creationId xmlns:a16="http://schemas.microsoft.com/office/drawing/2014/main" id="{DA9D4147-9A05-8DED-4FA7-667C4D236F97}"/>
              </a:ext>
            </a:extLst>
          </p:cNvPr>
          <p:cNvGrpSpPr/>
          <p:nvPr/>
        </p:nvGrpSpPr>
        <p:grpSpPr>
          <a:xfrm>
            <a:off x="14712300" y="9708660"/>
            <a:ext cx="19440" cy="55620"/>
            <a:chOff x="0" y="0"/>
            <a:chExt cx="25920" cy="74160"/>
          </a:xfrm>
        </p:grpSpPr>
        <p:sp>
          <p:nvSpPr>
            <p:cNvPr id="91" name="Freeform 233">
              <a:extLst>
                <a:ext uri="{FF2B5EF4-FFF2-40B4-BE49-F238E27FC236}">
                  <a16:creationId xmlns:a16="http://schemas.microsoft.com/office/drawing/2014/main" id="{6D78981D-9DB7-16B0-978E-653E90AC6D43}"/>
                </a:ext>
              </a:extLst>
            </p:cNvPr>
            <p:cNvSpPr/>
            <p:nvPr/>
          </p:nvSpPr>
          <p:spPr>
            <a:xfrm>
              <a:off x="0" y="0"/>
              <a:ext cx="25908" cy="74168"/>
            </a:xfrm>
            <a:custGeom>
              <a:avLst/>
              <a:gdLst/>
              <a:ahLst/>
              <a:cxnLst/>
              <a:rect l="l" t="t" r="r" b="b"/>
              <a:pathLst>
                <a:path w="25908" h="74168">
                  <a:moveTo>
                    <a:pt x="25908" y="74168"/>
                  </a:moveTo>
                  <a:cubicBezTo>
                    <a:pt x="25908" y="46101"/>
                    <a:pt x="25908" y="24003"/>
                    <a:pt x="25908" y="0"/>
                  </a:cubicBezTo>
                  <a:cubicBezTo>
                    <a:pt x="17907" y="0"/>
                    <a:pt x="9906" y="0"/>
                    <a:pt x="2032" y="0"/>
                  </a:cubicBezTo>
                  <a:cubicBezTo>
                    <a:pt x="2032" y="22098"/>
                    <a:pt x="0" y="42037"/>
                    <a:pt x="2032" y="60071"/>
                  </a:cubicBezTo>
                  <a:cubicBezTo>
                    <a:pt x="4064" y="66040"/>
                    <a:pt x="16002" y="68072"/>
                    <a:pt x="25908" y="7404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2" name="Group 234">
            <a:extLst>
              <a:ext uri="{FF2B5EF4-FFF2-40B4-BE49-F238E27FC236}">
                <a16:creationId xmlns:a16="http://schemas.microsoft.com/office/drawing/2014/main" id="{4C6E0C88-CC9D-2358-AC2A-C3C75DB8899F}"/>
              </a:ext>
            </a:extLst>
          </p:cNvPr>
          <p:cNvGrpSpPr/>
          <p:nvPr/>
        </p:nvGrpSpPr>
        <p:grpSpPr>
          <a:xfrm>
            <a:off x="13905000" y="9707040"/>
            <a:ext cx="17820" cy="54000"/>
            <a:chOff x="0" y="0"/>
            <a:chExt cx="23760" cy="72000"/>
          </a:xfrm>
        </p:grpSpPr>
        <p:sp>
          <p:nvSpPr>
            <p:cNvPr id="93" name="Freeform 235">
              <a:extLst>
                <a:ext uri="{FF2B5EF4-FFF2-40B4-BE49-F238E27FC236}">
                  <a16:creationId xmlns:a16="http://schemas.microsoft.com/office/drawing/2014/main" id="{4C558625-77E1-7E95-2E1A-0619FF7CD531}"/>
                </a:ext>
              </a:extLst>
            </p:cNvPr>
            <p:cNvSpPr/>
            <p:nvPr/>
          </p:nvSpPr>
          <p:spPr>
            <a:xfrm>
              <a:off x="0" y="0"/>
              <a:ext cx="23749" cy="72009"/>
            </a:xfrm>
            <a:custGeom>
              <a:avLst/>
              <a:gdLst/>
              <a:ahLst/>
              <a:cxnLst/>
              <a:rect l="l" t="t" r="r" b="b"/>
              <a:pathLst>
                <a:path w="23749" h="72009">
                  <a:moveTo>
                    <a:pt x="0" y="69977"/>
                  </a:moveTo>
                  <a:cubicBezTo>
                    <a:pt x="23749" y="72009"/>
                    <a:pt x="23749" y="72009"/>
                    <a:pt x="23749" y="48006"/>
                  </a:cubicBezTo>
                  <a:cubicBezTo>
                    <a:pt x="23749" y="40005"/>
                    <a:pt x="23749" y="29972"/>
                    <a:pt x="23749" y="20066"/>
                  </a:cubicBezTo>
                  <a:cubicBezTo>
                    <a:pt x="23749" y="0"/>
                    <a:pt x="23749" y="0"/>
                    <a:pt x="0" y="2032"/>
                  </a:cubicBezTo>
                  <a:cubicBezTo>
                    <a:pt x="0" y="24003"/>
                    <a:pt x="0" y="45974"/>
                    <a:pt x="0" y="6997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4" name="Group 236">
            <a:extLst>
              <a:ext uri="{FF2B5EF4-FFF2-40B4-BE49-F238E27FC236}">
                <a16:creationId xmlns:a16="http://schemas.microsoft.com/office/drawing/2014/main" id="{0893069E-8398-7846-8D3D-E7E807A32502}"/>
              </a:ext>
            </a:extLst>
          </p:cNvPr>
          <p:cNvGrpSpPr/>
          <p:nvPr/>
        </p:nvGrpSpPr>
        <p:grpSpPr>
          <a:xfrm>
            <a:off x="13904460" y="9831240"/>
            <a:ext cx="21600" cy="55620"/>
            <a:chOff x="0" y="0"/>
            <a:chExt cx="28800" cy="74160"/>
          </a:xfrm>
        </p:grpSpPr>
        <p:sp>
          <p:nvSpPr>
            <p:cNvPr id="95" name="Freeform 237">
              <a:extLst>
                <a:ext uri="{FF2B5EF4-FFF2-40B4-BE49-F238E27FC236}">
                  <a16:creationId xmlns:a16="http://schemas.microsoft.com/office/drawing/2014/main" id="{387B276B-206C-428B-8676-FC780B5D12DB}"/>
                </a:ext>
              </a:extLst>
            </p:cNvPr>
            <p:cNvSpPr/>
            <p:nvPr/>
          </p:nvSpPr>
          <p:spPr>
            <a:xfrm>
              <a:off x="0" y="0"/>
              <a:ext cx="28829" cy="74168"/>
            </a:xfrm>
            <a:custGeom>
              <a:avLst/>
              <a:gdLst/>
              <a:ahLst/>
              <a:cxnLst/>
              <a:rect l="l" t="t" r="r" b="b"/>
              <a:pathLst>
                <a:path w="28829" h="74168">
                  <a:moveTo>
                    <a:pt x="6223" y="2032"/>
                  </a:moveTo>
                  <a:cubicBezTo>
                    <a:pt x="4064" y="22098"/>
                    <a:pt x="2032" y="40132"/>
                    <a:pt x="0" y="58166"/>
                  </a:cubicBezTo>
                  <a:cubicBezTo>
                    <a:pt x="0" y="66167"/>
                    <a:pt x="0" y="74168"/>
                    <a:pt x="12319" y="74168"/>
                  </a:cubicBezTo>
                  <a:cubicBezTo>
                    <a:pt x="24638" y="74168"/>
                    <a:pt x="28829" y="68199"/>
                    <a:pt x="26670" y="58166"/>
                  </a:cubicBezTo>
                  <a:cubicBezTo>
                    <a:pt x="26670" y="46101"/>
                    <a:pt x="26670" y="32131"/>
                    <a:pt x="26670" y="20066"/>
                  </a:cubicBezTo>
                  <a:cubicBezTo>
                    <a:pt x="26797" y="0"/>
                    <a:pt x="26797" y="0"/>
                    <a:pt x="6223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6" name="Group 238">
            <a:extLst>
              <a:ext uri="{FF2B5EF4-FFF2-40B4-BE49-F238E27FC236}">
                <a16:creationId xmlns:a16="http://schemas.microsoft.com/office/drawing/2014/main" id="{7E19C049-8700-4AFD-3301-4A37A228D7A5}"/>
              </a:ext>
            </a:extLst>
          </p:cNvPr>
          <p:cNvGrpSpPr/>
          <p:nvPr/>
        </p:nvGrpSpPr>
        <p:grpSpPr>
          <a:xfrm>
            <a:off x="14879160" y="10005120"/>
            <a:ext cx="14580" cy="52380"/>
            <a:chOff x="0" y="0"/>
            <a:chExt cx="19440" cy="69840"/>
          </a:xfrm>
        </p:grpSpPr>
        <p:sp>
          <p:nvSpPr>
            <p:cNvPr id="97" name="Freeform 239">
              <a:extLst>
                <a:ext uri="{FF2B5EF4-FFF2-40B4-BE49-F238E27FC236}">
                  <a16:creationId xmlns:a16="http://schemas.microsoft.com/office/drawing/2014/main" id="{0531AF2C-D0C5-00EB-CC52-0E9F9F75B5C6}"/>
                </a:ext>
              </a:extLst>
            </p:cNvPr>
            <p:cNvSpPr/>
            <p:nvPr/>
          </p:nvSpPr>
          <p:spPr>
            <a:xfrm>
              <a:off x="0" y="0"/>
              <a:ext cx="19431" cy="69850"/>
            </a:xfrm>
            <a:custGeom>
              <a:avLst/>
              <a:gdLst/>
              <a:ahLst/>
              <a:cxnLst/>
              <a:rect l="l" t="t" r="r" b="b"/>
              <a:pathLst>
                <a:path w="19431" h="69850">
                  <a:moveTo>
                    <a:pt x="0" y="69850"/>
                  </a:moveTo>
                  <a:cubicBezTo>
                    <a:pt x="5842" y="69850"/>
                    <a:pt x="11684" y="69850"/>
                    <a:pt x="19431" y="69850"/>
                  </a:cubicBezTo>
                  <a:cubicBezTo>
                    <a:pt x="19431" y="47879"/>
                    <a:pt x="19431" y="24003"/>
                    <a:pt x="19431" y="0"/>
                  </a:cubicBezTo>
                  <a:cubicBezTo>
                    <a:pt x="13589" y="0"/>
                    <a:pt x="7747" y="0"/>
                    <a:pt x="0" y="0"/>
                  </a:cubicBezTo>
                  <a:cubicBezTo>
                    <a:pt x="0" y="21971"/>
                    <a:pt x="0" y="45847"/>
                    <a:pt x="0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8" name="Group 240">
            <a:extLst>
              <a:ext uri="{FF2B5EF4-FFF2-40B4-BE49-F238E27FC236}">
                <a16:creationId xmlns:a16="http://schemas.microsoft.com/office/drawing/2014/main" id="{51D4FC05-85F3-E36D-ADA0-239929FF6025}"/>
              </a:ext>
            </a:extLst>
          </p:cNvPr>
          <p:cNvGrpSpPr/>
          <p:nvPr/>
        </p:nvGrpSpPr>
        <p:grpSpPr>
          <a:xfrm>
            <a:off x="17706600" y="9060120"/>
            <a:ext cx="32940" cy="25920"/>
            <a:chOff x="0" y="0"/>
            <a:chExt cx="43920" cy="34560"/>
          </a:xfrm>
        </p:grpSpPr>
        <p:sp>
          <p:nvSpPr>
            <p:cNvPr id="99" name="Freeform 241">
              <a:extLst>
                <a:ext uri="{FF2B5EF4-FFF2-40B4-BE49-F238E27FC236}">
                  <a16:creationId xmlns:a16="http://schemas.microsoft.com/office/drawing/2014/main" id="{7BA86ED9-3D3E-2C93-4FA2-C49F1F004B53}"/>
                </a:ext>
              </a:extLst>
            </p:cNvPr>
            <p:cNvSpPr/>
            <p:nvPr/>
          </p:nvSpPr>
          <p:spPr>
            <a:xfrm>
              <a:off x="0" y="0"/>
              <a:ext cx="43942" cy="34544"/>
            </a:xfrm>
            <a:custGeom>
              <a:avLst/>
              <a:gdLst/>
              <a:ahLst/>
              <a:cxnLst/>
              <a:rect l="l" t="t" r="r" b="b"/>
              <a:pathLst>
                <a:path w="43942" h="34544">
                  <a:moveTo>
                    <a:pt x="0" y="0"/>
                  </a:moveTo>
                  <a:cubicBezTo>
                    <a:pt x="0" y="12192"/>
                    <a:pt x="0" y="22352"/>
                    <a:pt x="0" y="34544"/>
                  </a:cubicBezTo>
                  <a:cubicBezTo>
                    <a:pt x="13970" y="34544"/>
                    <a:pt x="27940" y="34544"/>
                    <a:pt x="43942" y="34544"/>
                  </a:cubicBezTo>
                  <a:cubicBezTo>
                    <a:pt x="43942" y="22352"/>
                    <a:pt x="43942" y="12192"/>
                    <a:pt x="43942" y="0"/>
                  </a:cubicBezTo>
                  <a:cubicBezTo>
                    <a:pt x="29972" y="0"/>
                    <a:pt x="16002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0" name="Group 242">
            <a:extLst>
              <a:ext uri="{FF2B5EF4-FFF2-40B4-BE49-F238E27FC236}">
                <a16:creationId xmlns:a16="http://schemas.microsoft.com/office/drawing/2014/main" id="{2D575B91-48C5-6687-1AB5-266C97B43B3B}"/>
              </a:ext>
            </a:extLst>
          </p:cNvPr>
          <p:cNvGrpSpPr/>
          <p:nvPr/>
        </p:nvGrpSpPr>
        <p:grpSpPr>
          <a:xfrm>
            <a:off x="14069700" y="10005120"/>
            <a:ext cx="16200" cy="55620"/>
            <a:chOff x="0" y="0"/>
            <a:chExt cx="21600" cy="74160"/>
          </a:xfrm>
        </p:grpSpPr>
        <p:sp>
          <p:nvSpPr>
            <p:cNvPr id="101" name="Freeform 243">
              <a:extLst>
                <a:ext uri="{FF2B5EF4-FFF2-40B4-BE49-F238E27FC236}">
                  <a16:creationId xmlns:a16="http://schemas.microsoft.com/office/drawing/2014/main" id="{F98C2A9B-7E98-BA78-F4F8-027B01F9B8A3}"/>
                </a:ext>
              </a:extLst>
            </p:cNvPr>
            <p:cNvSpPr/>
            <p:nvPr/>
          </p:nvSpPr>
          <p:spPr>
            <a:xfrm>
              <a:off x="0" y="0"/>
              <a:ext cx="21590" cy="74168"/>
            </a:xfrm>
            <a:custGeom>
              <a:avLst/>
              <a:gdLst/>
              <a:ahLst/>
              <a:cxnLst/>
              <a:rect l="l" t="t" r="r" b="b"/>
              <a:pathLst>
                <a:path w="21590" h="74168">
                  <a:moveTo>
                    <a:pt x="21590" y="74168"/>
                  </a:moveTo>
                  <a:cubicBezTo>
                    <a:pt x="21590" y="46101"/>
                    <a:pt x="21590" y="24003"/>
                    <a:pt x="21590" y="0"/>
                  </a:cubicBezTo>
                  <a:cubicBezTo>
                    <a:pt x="15748" y="0"/>
                    <a:pt x="9779" y="0"/>
                    <a:pt x="0" y="0"/>
                  </a:cubicBezTo>
                  <a:cubicBezTo>
                    <a:pt x="0" y="22098"/>
                    <a:pt x="0" y="42037"/>
                    <a:pt x="1905" y="64135"/>
                  </a:cubicBezTo>
                  <a:cubicBezTo>
                    <a:pt x="1905" y="68199"/>
                    <a:pt x="13716" y="70104"/>
                    <a:pt x="2159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2" name="Group 244">
            <a:extLst>
              <a:ext uri="{FF2B5EF4-FFF2-40B4-BE49-F238E27FC236}">
                <a16:creationId xmlns:a16="http://schemas.microsoft.com/office/drawing/2014/main" id="{DF4606F1-2120-771C-0776-C883D82AC3FA}"/>
              </a:ext>
            </a:extLst>
          </p:cNvPr>
          <p:cNvGrpSpPr/>
          <p:nvPr/>
        </p:nvGrpSpPr>
        <p:grpSpPr>
          <a:xfrm>
            <a:off x="14068620" y="9831240"/>
            <a:ext cx="17820" cy="57240"/>
            <a:chOff x="0" y="0"/>
            <a:chExt cx="23760" cy="76320"/>
          </a:xfrm>
        </p:grpSpPr>
        <p:sp>
          <p:nvSpPr>
            <p:cNvPr id="103" name="Freeform 245">
              <a:extLst>
                <a:ext uri="{FF2B5EF4-FFF2-40B4-BE49-F238E27FC236}">
                  <a16:creationId xmlns:a16="http://schemas.microsoft.com/office/drawing/2014/main" id="{DEBABB44-3164-D245-AD14-838197E8D675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23749" y="72263"/>
                  </a:moveTo>
                  <a:cubicBezTo>
                    <a:pt x="23749" y="50165"/>
                    <a:pt x="23749" y="30099"/>
                    <a:pt x="23749" y="10033"/>
                  </a:cubicBezTo>
                  <a:cubicBezTo>
                    <a:pt x="21717" y="5969"/>
                    <a:pt x="15875" y="0"/>
                    <a:pt x="9906" y="0"/>
                  </a:cubicBezTo>
                  <a:cubicBezTo>
                    <a:pt x="7874" y="0"/>
                    <a:pt x="0" y="5969"/>
                    <a:pt x="0" y="10033"/>
                  </a:cubicBezTo>
                  <a:cubicBezTo>
                    <a:pt x="0" y="26162"/>
                    <a:pt x="0" y="40132"/>
                    <a:pt x="0" y="54229"/>
                  </a:cubicBezTo>
                  <a:cubicBezTo>
                    <a:pt x="0" y="76327"/>
                    <a:pt x="0" y="76327"/>
                    <a:pt x="23749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4" name="Group 246">
            <a:extLst>
              <a:ext uri="{FF2B5EF4-FFF2-40B4-BE49-F238E27FC236}">
                <a16:creationId xmlns:a16="http://schemas.microsoft.com/office/drawing/2014/main" id="{A60661A4-43CD-96F4-7BB1-B1A31DB5F363}"/>
              </a:ext>
            </a:extLst>
          </p:cNvPr>
          <p:cNvGrpSpPr/>
          <p:nvPr/>
        </p:nvGrpSpPr>
        <p:grpSpPr>
          <a:xfrm>
            <a:off x="14878080" y="9831240"/>
            <a:ext cx="18360" cy="54000"/>
            <a:chOff x="0" y="0"/>
            <a:chExt cx="24480" cy="72000"/>
          </a:xfrm>
        </p:grpSpPr>
        <p:sp>
          <p:nvSpPr>
            <p:cNvPr id="105" name="Freeform 247">
              <a:extLst>
                <a:ext uri="{FF2B5EF4-FFF2-40B4-BE49-F238E27FC236}">
                  <a16:creationId xmlns:a16="http://schemas.microsoft.com/office/drawing/2014/main" id="{8A988EC8-3FE6-F1ED-BA84-F5314747306C}"/>
                </a:ext>
              </a:extLst>
            </p:cNvPr>
            <p:cNvSpPr/>
            <p:nvPr/>
          </p:nvSpPr>
          <p:spPr>
            <a:xfrm>
              <a:off x="0" y="0"/>
              <a:ext cx="24511" cy="72009"/>
            </a:xfrm>
            <a:custGeom>
              <a:avLst/>
              <a:gdLst/>
              <a:ahLst/>
              <a:cxnLst/>
              <a:rect l="l" t="t" r="r" b="b"/>
              <a:pathLst>
                <a:path w="24511" h="72009">
                  <a:moveTo>
                    <a:pt x="0" y="72009"/>
                  </a:moveTo>
                  <a:cubicBezTo>
                    <a:pt x="8128" y="72009"/>
                    <a:pt x="14224" y="72009"/>
                    <a:pt x="22479" y="72009"/>
                  </a:cubicBezTo>
                  <a:cubicBezTo>
                    <a:pt x="22479" y="52070"/>
                    <a:pt x="24511" y="29972"/>
                    <a:pt x="22479" y="8001"/>
                  </a:cubicBezTo>
                  <a:cubicBezTo>
                    <a:pt x="22479" y="5969"/>
                    <a:pt x="14224" y="2032"/>
                    <a:pt x="10160" y="0"/>
                  </a:cubicBezTo>
                  <a:cubicBezTo>
                    <a:pt x="8128" y="0"/>
                    <a:pt x="2032" y="5969"/>
                    <a:pt x="2032" y="8001"/>
                  </a:cubicBezTo>
                  <a:cubicBezTo>
                    <a:pt x="0" y="29972"/>
                    <a:pt x="0" y="50038"/>
                    <a:pt x="0" y="7200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6" name="Group 248">
            <a:extLst>
              <a:ext uri="{FF2B5EF4-FFF2-40B4-BE49-F238E27FC236}">
                <a16:creationId xmlns:a16="http://schemas.microsoft.com/office/drawing/2014/main" id="{D37EA0B0-BAC2-22E2-D898-6CDEEEBE533D}"/>
              </a:ext>
            </a:extLst>
          </p:cNvPr>
          <p:cNvGrpSpPr/>
          <p:nvPr/>
        </p:nvGrpSpPr>
        <p:grpSpPr>
          <a:xfrm>
            <a:off x="14879160" y="10132560"/>
            <a:ext cx="14580" cy="51300"/>
            <a:chOff x="0" y="0"/>
            <a:chExt cx="19440" cy="68400"/>
          </a:xfrm>
        </p:grpSpPr>
        <p:sp>
          <p:nvSpPr>
            <p:cNvPr id="107" name="Freeform 249">
              <a:extLst>
                <a:ext uri="{FF2B5EF4-FFF2-40B4-BE49-F238E27FC236}">
                  <a16:creationId xmlns:a16="http://schemas.microsoft.com/office/drawing/2014/main" id="{A6DB255B-F0BF-FB88-7A06-82039B13B944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68453"/>
                  </a:moveTo>
                  <a:cubicBezTo>
                    <a:pt x="19431" y="44323"/>
                    <a:pt x="19431" y="24257"/>
                    <a:pt x="19431" y="0"/>
                  </a:cubicBezTo>
                  <a:cubicBezTo>
                    <a:pt x="13589" y="0"/>
                    <a:pt x="5842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8" name="Group 250">
            <a:extLst>
              <a:ext uri="{FF2B5EF4-FFF2-40B4-BE49-F238E27FC236}">
                <a16:creationId xmlns:a16="http://schemas.microsoft.com/office/drawing/2014/main" id="{4DE9F0F1-AEE7-D344-6A6D-4A2EA63E1B68}"/>
              </a:ext>
            </a:extLst>
          </p:cNvPr>
          <p:cNvGrpSpPr/>
          <p:nvPr/>
        </p:nvGrpSpPr>
        <p:grpSpPr>
          <a:xfrm>
            <a:off x="14068620" y="10130940"/>
            <a:ext cx="17820" cy="58860"/>
            <a:chOff x="0" y="0"/>
            <a:chExt cx="23760" cy="78480"/>
          </a:xfrm>
        </p:grpSpPr>
        <p:sp>
          <p:nvSpPr>
            <p:cNvPr id="109" name="Freeform 251">
              <a:extLst>
                <a:ext uri="{FF2B5EF4-FFF2-40B4-BE49-F238E27FC236}">
                  <a16:creationId xmlns:a16="http://schemas.microsoft.com/office/drawing/2014/main" id="{C2A9171C-EFDD-0E79-3E02-1067D8CC68FC}"/>
                </a:ext>
              </a:extLst>
            </p:cNvPr>
            <p:cNvSpPr/>
            <p:nvPr/>
          </p:nvSpPr>
          <p:spPr>
            <a:xfrm>
              <a:off x="0" y="0"/>
              <a:ext cx="23749" cy="78486"/>
            </a:xfrm>
            <a:custGeom>
              <a:avLst/>
              <a:gdLst/>
              <a:ahLst/>
              <a:cxnLst/>
              <a:rect l="l" t="t" r="r" b="b"/>
              <a:pathLst>
                <a:path w="23749" h="78486">
                  <a:moveTo>
                    <a:pt x="23749" y="70485"/>
                  </a:moveTo>
                  <a:cubicBezTo>
                    <a:pt x="23749" y="48387"/>
                    <a:pt x="23749" y="30226"/>
                    <a:pt x="23749" y="10160"/>
                  </a:cubicBezTo>
                  <a:cubicBezTo>
                    <a:pt x="21717" y="6096"/>
                    <a:pt x="15875" y="0"/>
                    <a:pt x="11938" y="0"/>
                  </a:cubicBezTo>
                  <a:cubicBezTo>
                    <a:pt x="8001" y="0"/>
                    <a:pt x="0" y="6096"/>
                    <a:pt x="0" y="10033"/>
                  </a:cubicBezTo>
                  <a:cubicBezTo>
                    <a:pt x="0" y="26162"/>
                    <a:pt x="0" y="44323"/>
                    <a:pt x="0" y="60325"/>
                  </a:cubicBezTo>
                  <a:cubicBezTo>
                    <a:pt x="2032" y="78486"/>
                    <a:pt x="13843" y="68326"/>
                    <a:pt x="23749" y="703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0" name="Group 252">
            <a:extLst>
              <a:ext uri="{FF2B5EF4-FFF2-40B4-BE49-F238E27FC236}">
                <a16:creationId xmlns:a16="http://schemas.microsoft.com/office/drawing/2014/main" id="{83ACEF48-126E-EC76-42AB-78C6AFDE4D80}"/>
              </a:ext>
            </a:extLst>
          </p:cNvPr>
          <p:cNvGrpSpPr/>
          <p:nvPr/>
        </p:nvGrpSpPr>
        <p:grpSpPr>
          <a:xfrm>
            <a:off x="14070780" y="9708660"/>
            <a:ext cx="16200" cy="51300"/>
            <a:chOff x="0" y="0"/>
            <a:chExt cx="21600" cy="68400"/>
          </a:xfrm>
        </p:grpSpPr>
        <p:sp>
          <p:nvSpPr>
            <p:cNvPr id="111" name="Freeform 253">
              <a:extLst>
                <a:ext uri="{FF2B5EF4-FFF2-40B4-BE49-F238E27FC236}">
                  <a16:creationId xmlns:a16="http://schemas.microsoft.com/office/drawing/2014/main" id="{8AFEC1FD-C025-FCCF-1E68-9D7905797790}"/>
                </a:ext>
              </a:extLst>
            </p:cNvPr>
            <p:cNvSpPr/>
            <p:nvPr/>
          </p:nvSpPr>
          <p:spPr>
            <a:xfrm>
              <a:off x="0" y="0"/>
              <a:ext cx="21590" cy="68453"/>
            </a:xfrm>
            <a:custGeom>
              <a:avLst/>
              <a:gdLst/>
              <a:ahLst/>
              <a:cxnLst/>
              <a:rect l="l" t="t" r="r" b="b"/>
              <a:pathLst>
                <a:path w="21590" h="68453">
                  <a:moveTo>
                    <a:pt x="0" y="68453"/>
                  </a:moveTo>
                  <a:cubicBezTo>
                    <a:pt x="7874" y="68453"/>
                    <a:pt x="13716" y="68453"/>
                    <a:pt x="21590" y="68453"/>
                  </a:cubicBezTo>
                  <a:cubicBezTo>
                    <a:pt x="21590" y="46355"/>
                    <a:pt x="21590" y="24257"/>
                    <a:pt x="21590" y="0"/>
                  </a:cubicBezTo>
                  <a:cubicBezTo>
                    <a:pt x="13716" y="0"/>
                    <a:pt x="7874" y="0"/>
                    <a:pt x="0" y="0"/>
                  </a:cubicBezTo>
                  <a:cubicBezTo>
                    <a:pt x="0" y="22098"/>
                    <a:pt x="0" y="46228"/>
                    <a:pt x="0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2" name="Group 254">
            <a:extLst>
              <a:ext uri="{FF2B5EF4-FFF2-40B4-BE49-F238E27FC236}">
                <a16:creationId xmlns:a16="http://schemas.microsoft.com/office/drawing/2014/main" id="{0F216C4B-0120-A169-138D-344544649E1E}"/>
              </a:ext>
            </a:extLst>
          </p:cNvPr>
          <p:cNvGrpSpPr/>
          <p:nvPr/>
        </p:nvGrpSpPr>
        <p:grpSpPr>
          <a:xfrm>
            <a:off x="14879160" y="9708660"/>
            <a:ext cx="14580" cy="51300"/>
            <a:chOff x="0" y="0"/>
            <a:chExt cx="19440" cy="68400"/>
          </a:xfrm>
        </p:grpSpPr>
        <p:sp>
          <p:nvSpPr>
            <p:cNvPr id="113" name="Freeform 255">
              <a:extLst>
                <a:ext uri="{FF2B5EF4-FFF2-40B4-BE49-F238E27FC236}">
                  <a16:creationId xmlns:a16="http://schemas.microsoft.com/office/drawing/2014/main" id="{C990DEF6-C6F1-06B4-C3DE-F5B2665E5546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0"/>
                  </a:moveTo>
                  <a:cubicBezTo>
                    <a:pt x="11684" y="0"/>
                    <a:pt x="5842" y="0"/>
                    <a:pt x="0" y="0"/>
                  </a:cubicBezTo>
                  <a:cubicBezTo>
                    <a:pt x="0" y="24130"/>
                    <a:pt x="0" y="46228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ubicBezTo>
                    <a:pt x="19431" y="46355"/>
                    <a:pt x="19431" y="24257"/>
                    <a:pt x="1943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4" name="Group 256">
            <a:extLst>
              <a:ext uri="{FF2B5EF4-FFF2-40B4-BE49-F238E27FC236}">
                <a16:creationId xmlns:a16="http://schemas.microsoft.com/office/drawing/2014/main" id="{172A96B8-2985-1C55-6F15-39C38ABD37A0}"/>
              </a:ext>
            </a:extLst>
          </p:cNvPr>
          <p:cNvGrpSpPr/>
          <p:nvPr/>
        </p:nvGrpSpPr>
        <p:grpSpPr>
          <a:xfrm>
            <a:off x="15831180" y="8628660"/>
            <a:ext cx="61020" cy="11880"/>
            <a:chOff x="0" y="0"/>
            <a:chExt cx="81360" cy="15840"/>
          </a:xfrm>
        </p:grpSpPr>
        <p:sp>
          <p:nvSpPr>
            <p:cNvPr id="115" name="Freeform 257">
              <a:extLst>
                <a:ext uri="{FF2B5EF4-FFF2-40B4-BE49-F238E27FC236}">
                  <a16:creationId xmlns:a16="http://schemas.microsoft.com/office/drawing/2014/main" id="{4BCBF9B4-05E8-587C-7CE6-E0FF82548121}"/>
                </a:ext>
              </a:extLst>
            </p:cNvPr>
            <p:cNvSpPr/>
            <p:nvPr/>
          </p:nvSpPr>
          <p:spPr>
            <a:xfrm>
              <a:off x="0" y="0"/>
              <a:ext cx="81407" cy="15875"/>
            </a:xfrm>
            <a:custGeom>
              <a:avLst/>
              <a:gdLst/>
              <a:ahLst/>
              <a:cxnLst/>
              <a:rect l="l" t="t" r="r" b="b"/>
              <a:pathLst>
                <a:path w="81407" h="15875">
                  <a:moveTo>
                    <a:pt x="2032" y="0"/>
                  </a:moveTo>
                  <a:cubicBezTo>
                    <a:pt x="2032" y="5969"/>
                    <a:pt x="0" y="9906"/>
                    <a:pt x="0" y="15875"/>
                  </a:cubicBezTo>
                  <a:cubicBezTo>
                    <a:pt x="27813" y="15875"/>
                    <a:pt x="53594" y="15875"/>
                    <a:pt x="81407" y="15875"/>
                  </a:cubicBezTo>
                  <a:cubicBezTo>
                    <a:pt x="81407" y="9906"/>
                    <a:pt x="81407" y="5969"/>
                    <a:pt x="81407" y="0"/>
                  </a:cubicBezTo>
                  <a:cubicBezTo>
                    <a:pt x="55626" y="0"/>
                    <a:pt x="29718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6" name="Group 258">
            <a:extLst>
              <a:ext uri="{FF2B5EF4-FFF2-40B4-BE49-F238E27FC236}">
                <a16:creationId xmlns:a16="http://schemas.microsoft.com/office/drawing/2014/main" id="{ACDC5FC8-ED05-338B-231C-3AB21D661B44}"/>
              </a:ext>
            </a:extLst>
          </p:cNvPr>
          <p:cNvGrpSpPr/>
          <p:nvPr/>
        </p:nvGrpSpPr>
        <p:grpSpPr>
          <a:xfrm>
            <a:off x="17362620" y="9060120"/>
            <a:ext cx="28620" cy="25920"/>
            <a:chOff x="0" y="0"/>
            <a:chExt cx="38160" cy="34560"/>
          </a:xfrm>
        </p:grpSpPr>
        <p:sp>
          <p:nvSpPr>
            <p:cNvPr id="117" name="Freeform 259">
              <a:extLst>
                <a:ext uri="{FF2B5EF4-FFF2-40B4-BE49-F238E27FC236}">
                  <a16:creationId xmlns:a16="http://schemas.microsoft.com/office/drawing/2014/main" id="{80142C32-12C9-E6C6-F0A3-53E9B05F206A}"/>
                </a:ext>
              </a:extLst>
            </p:cNvPr>
            <p:cNvSpPr/>
            <p:nvPr/>
          </p:nvSpPr>
          <p:spPr>
            <a:xfrm>
              <a:off x="0" y="0"/>
              <a:ext cx="38100" cy="34544"/>
            </a:xfrm>
            <a:custGeom>
              <a:avLst/>
              <a:gdLst/>
              <a:ahLst/>
              <a:cxnLst/>
              <a:rect l="l" t="t" r="r" b="b"/>
              <a:pathLst>
                <a:path w="38100" h="34544">
                  <a:moveTo>
                    <a:pt x="38100" y="34544"/>
                  </a:moveTo>
                  <a:cubicBezTo>
                    <a:pt x="38100" y="22352"/>
                    <a:pt x="38100" y="12192"/>
                    <a:pt x="38100" y="0"/>
                  </a:cubicBezTo>
                  <a:cubicBezTo>
                    <a:pt x="26035" y="0"/>
                    <a:pt x="13970" y="0"/>
                    <a:pt x="0" y="0"/>
                  </a:cubicBezTo>
                  <a:cubicBezTo>
                    <a:pt x="0" y="10160"/>
                    <a:pt x="0" y="22352"/>
                    <a:pt x="0" y="34544"/>
                  </a:cubicBezTo>
                  <a:cubicBezTo>
                    <a:pt x="12065" y="34544"/>
                    <a:pt x="24130" y="34544"/>
                    <a:pt x="38100" y="3454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8" name="Group 260">
            <a:extLst>
              <a:ext uri="{FF2B5EF4-FFF2-40B4-BE49-F238E27FC236}">
                <a16:creationId xmlns:a16="http://schemas.microsoft.com/office/drawing/2014/main" id="{43E646D1-5AA0-4968-5EE2-8B844C9C9117}"/>
              </a:ext>
            </a:extLst>
          </p:cNvPr>
          <p:cNvGrpSpPr/>
          <p:nvPr/>
        </p:nvGrpSpPr>
        <p:grpSpPr>
          <a:xfrm>
            <a:off x="17240580" y="9535320"/>
            <a:ext cx="15120" cy="52380"/>
            <a:chOff x="0" y="0"/>
            <a:chExt cx="20160" cy="69840"/>
          </a:xfrm>
        </p:grpSpPr>
        <p:sp>
          <p:nvSpPr>
            <p:cNvPr id="119" name="Freeform 261">
              <a:extLst>
                <a:ext uri="{FF2B5EF4-FFF2-40B4-BE49-F238E27FC236}">
                  <a16:creationId xmlns:a16="http://schemas.microsoft.com/office/drawing/2014/main" id="{6667A406-94C6-5951-14A6-53098D9918D3}"/>
                </a:ext>
              </a:extLst>
            </p:cNvPr>
            <p:cNvSpPr/>
            <p:nvPr/>
          </p:nvSpPr>
          <p:spPr>
            <a:xfrm>
              <a:off x="0" y="0"/>
              <a:ext cx="20193" cy="69850"/>
            </a:xfrm>
            <a:custGeom>
              <a:avLst/>
              <a:gdLst/>
              <a:ahLst/>
              <a:cxnLst/>
              <a:rect l="l" t="t" r="r" b="b"/>
              <a:pathLst>
                <a:path w="20193" h="69850">
                  <a:moveTo>
                    <a:pt x="20193" y="5969"/>
                  </a:moveTo>
                  <a:cubicBezTo>
                    <a:pt x="6096" y="0"/>
                    <a:pt x="0" y="8001"/>
                    <a:pt x="0" y="21971"/>
                  </a:cubicBezTo>
                  <a:cubicBezTo>
                    <a:pt x="0" y="29972"/>
                    <a:pt x="0" y="39878"/>
                    <a:pt x="0" y="47879"/>
                  </a:cubicBezTo>
                  <a:cubicBezTo>
                    <a:pt x="0" y="61849"/>
                    <a:pt x="4064" y="69850"/>
                    <a:pt x="20193" y="65786"/>
                  </a:cubicBezTo>
                  <a:cubicBezTo>
                    <a:pt x="20193" y="45847"/>
                    <a:pt x="20193" y="25908"/>
                    <a:pt x="20193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0" name="Group 262">
            <a:extLst>
              <a:ext uri="{FF2B5EF4-FFF2-40B4-BE49-F238E27FC236}">
                <a16:creationId xmlns:a16="http://schemas.microsoft.com/office/drawing/2014/main" id="{A97BF770-8CD9-D5FA-ACAE-5777FD399A9B}"/>
              </a:ext>
            </a:extLst>
          </p:cNvPr>
          <p:cNvGrpSpPr/>
          <p:nvPr/>
        </p:nvGrpSpPr>
        <p:grpSpPr>
          <a:xfrm>
            <a:off x="17839440" y="9648720"/>
            <a:ext cx="17820" cy="49680"/>
            <a:chOff x="0" y="0"/>
            <a:chExt cx="23760" cy="66240"/>
          </a:xfrm>
        </p:grpSpPr>
        <p:sp>
          <p:nvSpPr>
            <p:cNvPr id="121" name="Freeform 263">
              <a:extLst>
                <a:ext uri="{FF2B5EF4-FFF2-40B4-BE49-F238E27FC236}">
                  <a16:creationId xmlns:a16="http://schemas.microsoft.com/office/drawing/2014/main" id="{B410FEE5-6675-14F2-C9CC-59AC45456560}"/>
                </a:ext>
              </a:extLst>
            </p:cNvPr>
            <p:cNvSpPr/>
            <p:nvPr/>
          </p:nvSpPr>
          <p:spPr>
            <a:xfrm>
              <a:off x="0" y="0"/>
              <a:ext cx="23749" cy="66294"/>
            </a:xfrm>
            <a:custGeom>
              <a:avLst/>
              <a:gdLst/>
              <a:ahLst/>
              <a:cxnLst/>
              <a:rect l="l" t="t" r="r" b="b"/>
              <a:pathLst>
                <a:path w="23749" h="66294">
                  <a:moveTo>
                    <a:pt x="23749" y="66294"/>
                  </a:moveTo>
                  <a:cubicBezTo>
                    <a:pt x="23749" y="44196"/>
                    <a:pt x="23749" y="28194"/>
                    <a:pt x="21717" y="10033"/>
                  </a:cubicBezTo>
                  <a:cubicBezTo>
                    <a:pt x="21717" y="5969"/>
                    <a:pt x="17780" y="0"/>
                    <a:pt x="15875" y="0"/>
                  </a:cubicBezTo>
                  <a:cubicBezTo>
                    <a:pt x="9906" y="2032"/>
                    <a:pt x="2032" y="5969"/>
                    <a:pt x="2032" y="8001"/>
                  </a:cubicBezTo>
                  <a:cubicBezTo>
                    <a:pt x="0" y="24130"/>
                    <a:pt x="0" y="40132"/>
                    <a:pt x="2032" y="54229"/>
                  </a:cubicBezTo>
                  <a:cubicBezTo>
                    <a:pt x="2032" y="58293"/>
                    <a:pt x="13970" y="62230"/>
                    <a:pt x="23749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2" name="Group 264">
            <a:extLst>
              <a:ext uri="{FF2B5EF4-FFF2-40B4-BE49-F238E27FC236}">
                <a16:creationId xmlns:a16="http://schemas.microsoft.com/office/drawing/2014/main" id="{664DB3F3-DC7B-7D6C-F813-57EA1B717631}"/>
              </a:ext>
            </a:extLst>
          </p:cNvPr>
          <p:cNvGrpSpPr/>
          <p:nvPr/>
        </p:nvGrpSpPr>
        <p:grpSpPr>
          <a:xfrm>
            <a:off x="17240580" y="9648720"/>
            <a:ext cx="16200" cy="48060"/>
            <a:chOff x="0" y="0"/>
            <a:chExt cx="21600" cy="64080"/>
          </a:xfrm>
        </p:grpSpPr>
        <p:sp>
          <p:nvSpPr>
            <p:cNvPr id="123" name="Freeform 265">
              <a:extLst>
                <a:ext uri="{FF2B5EF4-FFF2-40B4-BE49-F238E27FC236}">
                  <a16:creationId xmlns:a16="http://schemas.microsoft.com/office/drawing/2014/main" id="{25858575-8910-334B-8D6D-46613EC5A597}"/>
                </a:ext>
              </a:extLst>
            </p:cNvPr>
            <p:cNvSpPr/>
            <p:nvPr/>
          </p:nvSpPr>
          <p:spPr>
            <a:xfrm>
              <a:off x="0" y="0"/>
              <a:ext cx="21590" cy="64135"/>
            </a:xfrm>
            <a:custGeom>
              <a:avLst/>
              <a:gdLst/>
              <a:ahLst/>
              <a:cxnLst/>
              <a:rect l="l" t="t" r="r" b="b"/>
              <a:pathLst>
                <a:path w="21590" h="64135">
                  <a:moveTo>
                    <a:pt x="21590" y="64135"/>
                  </a:moveTo>
                  <a:cubicBezTo>
                    <a:pt x="21590" y="44069"/>
                    <a:pt x="21590" y="28067"/>
                    <a:pt x="21590" y="12065"/>
                  </a:cubicBezTo>
                  <a:cubicBezTo>
                    <a:pt x="21590" y="8001"/>
                    <a:pt x="15748" y="0"/>
                    <a:pt x="13716" y="0"/>
                  </a:cubicBezTo>
                  <a:cubicBezTo>
                    <a:pt x="9779" y="0"/>
                    <a:pt x="1905" y="5969"/>
                    <a:pt x="1905" y="8001"/>
                  </a:cubicBezTo>
                  <a:cubicBezTo>
                    <a:pt x="0" y="24003"/>
                    <a:pt x="0" y="40005"/>
                    <a:pt x="1905" y="56007"/>
                  </a:cubicBezTo>
                  <a:cubicBezTo>
                    <a:pt x="1905" y="60071"/>
                    <a:pt x="11684" y="61976"/>
                    <a:pt x="21590" y="640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4" name="Group 266">
            <a:extLst>
              <a:ext uri="{FF2B5EF4-FFF2-40B4-BE49-F238E27FC236}">
                <a16:creationId xmlns:a16="http://schemas.microsoft.com/office/drawing/2014/main" id="{B8EBC592-90C3-9344-A9BD-32F18DD32A79}"/>
              </a:ext>
            </a:extLst>
          </p:cNvPr>
          <p:cNvGrpSpPr/>
          <p:nvPr/>
        </p:nvGrpSpPr>
        <p:grpSpPr>
          <a:xfrm>
            <a:off x="17238420" y="9909540"/>
            <a:ext cx="17820" cy="49140"/>
            <a:chOff x="0" y="0"/>
            <a:chExt cx="23760" cy="65520"/>
          </a:xfrm>
        </p:grpSpPr>
        <p:sp>
          <p:nvSpPr>
            <p:cNvPr id="125" name="Freeform 267">
              <a:extLst>
                <a:ext uri="{FF2B5EF4-FFF2-40B4-BE49-F238E27FC236}">
                  <a16:creationId xmlns:a16="http://schemas.microsoft.com/office/drawing/2014/main" id="{9EB71C22-9E73-9BF7-3B50-E839DB463E9E}"/>
                </a:ext>
              </a:extLst>
            </p:cNvPr>
            <p:cNvSpPr/>
            <p:nvPr/>
          </p:nvSpPr>
          <p:spPr>
            <a:xfrm>
              <a:off x="0" y="0"/>
              <a:ext cx="23749" cy="65532"/>
            </a:xfrm>
            <a:custGeom>
              <a:avLst/>
              <a:gdLst/>
              <a:ahLst/>
              <a:cxnLst/>
              <a:rect l="l" t="t" r="r" b="b"/>
              <a:pathLst>
                <a:path w="23749" h="65532">
                  <a:moveTo>
                    <a:pt x="23749" y="59563"/>
                  </a:moveTo>
                  <a:cubicBezTo>
                    <a:pt x="23749" y="41656"/>
                    <a:pt x="23749" y="21844"/>
                    <a:pt x="23749" y="3937"/>
                  </a:cubicBezTo>
                  <a:cubicBezTo>
                    <a:pt x="7874" y="0"/>
                    <a:pt x="0" y="3937"/>
                    <a:pt x="2032" y="19812"/>
                  </a:cubicBezTo>
                  <a:cubicBezTo>
                    <a:pt x="2032" y="27813"/>
                    <a:pt x="2032" y="35687"/>
                    <a:pt x="2032" y="43688"/>
                  </a:cubicBezTo>
                  <a:cubicBezTo>
                    <a:pt x="0" y="57531"/>
                    <a:pt x="5969" y="65532"/>
                    <a:pt x="23749" y="595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6" name="Group 268">
            <a:extLst>
              <a:ext uri="{FF2B5EF4-FFF2-40B4-BE49-F238E27FC236}">
                <a16:creationId xmlns:a16="http://schemas.microsoft.com/office/drawing/2014/main" id="{8A5B7877-194E-107C-FBFA-633B92D99ED4}"/>
              </a:ext>
            </a:extLst>
          </p:cNvPr>
          <p:cNvGrpSpPr/>
          <p:nvPr/>
        </p:nvGrpSpPr>
        <p:grpSpPr>
          <a:xfrm>
            <a:off x="17840520" y="9798840"/>
            <a:ext cx="16200" cy="49140"/>
            <a:chOff x="0" y="0"/>
            <a:chExt cx="21600" cy="65520"/>
          </a:xfrm>
        </p:grpSpPr>
        <p:sp>
          <p:nvSpPr>
            <p:cNvPr id="127" name="Freeform 269">
              <a:extLst>
                <a:ext uri="{FF2B5EF4-FFF2-40B4-BE49-F238E27FC236}">
                  <a16:creationId xmlns:a16="http://schemas.microsoft.com/office/drawing/2014/main" id="{161E2400-EEA3-875E-2FBB-67D1742B7B55}"/>
                </a:ext>
              </a:extLst>
            </p:cNvPr>
            <p:cNvSpPr/>
            <p:nvPr/>
          </p:nvSpPr>
          <p:spPr>
            <a:xfrm>
              <a:off x="0" y="0"/>
              <a:ext cx="21590" cy="65532"/>
            </a:xfrm>
            <a:custGeom>
              <a:avLst/>
              <a:gdLst/>
              <a:ahLst/>
              <a:cxnLst/>
              <a:rect l="l" t="t" r="r" b="b"/>
              <a:pathLst>
                <a:path w="21590" h="65532">
                  <a:moveTo>
                    <a:pt x="21590" y="3937"/>
                  </a:moveTo>
                  <a:cubicBezTo>
                    <a:pt x="7874" y="0"/>
                    <a:pt x="0" y="3937"/>
                    <a:pt x="0" y="17907"/>
                  </a:cubicBezTo>
                  <a:cubicBezTo>
                    <a:pt x="0" y="27813"/>
                    <a:pt x="0" y="37719"/>
                    <a:pt x="0" y="47752"/>
                  </a:cubicBezTo>
                  <a:cubicBezTo>
                    <a:pt x="0" y="61595"/>
                    <a:pt x="5842" y="65532"/>
                    <a:pt x="21590" y="61595"/>
                  </a:cubicBezTo>
                  <a:cubicBezTo>
                    <a:pt x="21590" y="43688"/>
                    <a:pt x="21590" y="23876"/>
                    <a:pt x="2159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8" name="Group 270">
            <a:extLst>
              <a:ext uri="{FF2B5EF4-FFF2-40B4-BE49-F238E27FC236}">
                <a16:creationId xmlns:a16="http://schemas.microsoft.com/office/drawing/2014/main" id="{033DEDB0-3519-AD2E-4D2A-B2C368A1AF87}"/>
              </a:ext>
            </a:extLst>
          </p:cNvPr>
          <p:cNvGrpSpPr/>
          <p:nvPr/>
        </p:nvGrpSpPr>
        <p:grpSpPr>
          <a:xfrm>
            <a:off x="17238420" y="9799920"/>
            <a:ext cx="17820" cy="46440"/>
            <a:chOff x="0" y="0"/>
            <a:chExt cx="23760" cy="61920"/>
          </a:xfrm>
        </p:grpSpPr>
        <p:sp>
          <p:nvSpPr>
            <p:cNvPr id="129" name="Freeform 271">
              <a:extLst>
                <a:ext uri="{FF2B5EF4-FFF2-40B4-BE49-F238E27FC236}">
                  <a16:creationId xmlns:a16="http://schemas.microsoft.com/office/drawing/2014/main" id="{0CB83CAB-0445-6696-8BA4-3863E5A69A37}"/>
                </a:ext>
              </a:extLst>
            </p:cNvPr>
            <p:cNvSpPr/>
            <p:nvPr/>
          </p:nvSpPr>
          <p:spPr>
            <a:xfrm>
              <a:off x="0" y="0"/>
              <a:ext cx="23876" cy="61976"/>
            </a:xfrm>
            <a:custGeom>
              <a:avLst/>
              <a:gdLst/>
              <a:ahLst/>
              <a:cxnLst/>
              <a:rect l="l" t="t" r="r" b="b"/>
              <a:pathLst>
                <a:path w="23876" h="61976">
                  <a:moveTo>
                    <a:pt x="2032" y="32004"/>
                  </a:moveTo>
                  <a:cubicBezTo>
                    <a:pt x="2032" y="37973"/>
                    <a:pt x="0" y="45974"/>
                    <a:pt x="2032" y="51943"/>
                  </a:cubicBezTo>
                  <a:cubicBezTo>
                    <a:pt x="4064" y="55880"/>
                    <a:pt x="9906" y="57912"/>
                    <a:pt x="13970" y="61976"/>
                  </a:cubicBezTo>
                  <a:cubicBezTo>
                    <a:pt x="17907" y="58039"/>
                    <a:pt x="23876" y="53975"/>
                    <a:pt x="23876" y="50038"/>
                  </a:cubicBezTo>
                  <a:cubicBezTo>
                    <a:pt x="23876" y="38100"/>
                    <a:pt x="23876" y="24130"/>
                    <a:pt x="23876" y="12065"/>
                  </a:cubicBezTo>
                  <a:cubicBezTo>
                    <a:pt x="23749" y="8001"/>
                    <a:pt x="17780" y="3937"/>
                    <a:pt x="15875" y="0"/>
                  </a:cubicBezTo>
                  <a:cubicBezTo>
                    <a:pt x="11938" y="3937"/>
                    <a:pt x="3937" y="5969"/>
                    <a:pt x="2032" y="10033"/>
                  </a:cubicBezTo>
                  <a:cubicBezTo>
                    <a:pt x="0" y="16002"/>
                    <a:pt x="2032" y="24003"/>
                    <a:pt x="0" y="32004"/>
                  </a:cubicBezTo>
                  <a:cubicBezTo>
                    <a:pt x="2032" y="32004"/>
                    <a:pt x="2032" y="32004"/>
                    <a:pt x="2032" y="320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0" name="Group 272">
            <a:extLst>
              <a:ext uri="{FF2B5EF4-FFF2-40B4-BE49-F238E27FC236}">
                <a16:creationId xmlns:a16="http://schemas.microsoft.com/office/drawing/2014/main" id="{88FB9E48-6517-3597-C010-91D277B8CBDB}"/>
              </a:ext>
            </a:extLst>
          </p:cNvPr>
          <p:cNvGrpSpPr/>
          <p:nvPr/>
        </p:nvGrpSpPr>
        <p:grpSpPr>
          <a:xfrm>
            <a:off x="17520840" y="8747460"/>
            <a:ext cx="56700" cy="10260"/>
            <a:chOff x="0" y="0"/>
            <a:chExt cx="75600" cy="13680"/>
          </a:xfrm>
        </p:grpSpPr>
        <p:sp>
          <p:nvSpPr>
            <p:cNvPr id="131" name="Freeform 273">
              <a:extLst>
                <a:ext uri="{FF2B5EF4-FFF2-40B4-BE49-F238E27FC236}">
                  <a16:creationId xmlns:a16="http://schemas.microsoft.com/office/drawing/2014/main" id="{13863183-803F-B2F5-2BF8-B7B067C79B21}"/>
                </a:ext>
              </a:extLst>
            </p:cNvPr>
            <p:cNvSpPr/>
            <p:nvPr/>
          </p:nvSpPr>
          <p:spPr>
            <a:xfrm>
              <a:off x="0" y="0"/>
              <a:ext cx="75565" cy="13716"/>
            </a:xfrm>
            <a:custGeom>
              <a:avLst/>
              <a:gdLst/>
              <a:ahLst/>
              <a:cxnLst/>
              <a:rect l="l" t="t" r="r" b="b"/>
              <a:pathLst>
                <a:path w="75565" h="13716">
                  <a:moveTo>
                    <a:pt x="0" y="0"/>
                  </a:moveTo>
                  <a:cubicBezTo>
                    <a:pt x="0" y="3937"/>
                    <a:pt x="0" y="7874"/>
                    <a:pt x="0" y="13716"/>
                  </a:cubicBezTo>
                  <a:cubicBezTo>
                    <a:pt x="25908" y="13716"/>
                    <a:pt x="51689" y="13716"/>
                    <a:pt x="75565" y="13716"/>
                  </a:cubicBezTo>
                  <a:cubicBezTo>
                    <a:pt x="75565" y="7874"/>
                    <a:pt x="75565" y="3937"/>
                    <a:pt x="75565" y="0"/>
                  </a:cubicBezTo>
                  <a:cubicBezTo>
                    <a:pt x="51689" y="0"/>
                    <a:pt x="2590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2" name="Group 274">
            <a:extLst>
              <a:ext uri="{FF2B5EF4-FFF2-40B4-BE49-F238E27FC236}">
                <a16:creationId xmlns:a16="http://schemas.microsoft.com/office/drawing/2014/main" id="{94B41699-549D-A5D8-583C-7DAA41F35B7E}"/>
              </a:ext>
            </a:extLst>
          </p:cNvPr>
          <p:cNvGrpSpPr/>
          <p:nvPr/>
        </p:nvGrpSpPr>
        <p:grpSpPr>
          <a:xfrm>
            <a:off x="17995500" y="9537480"/>
            <a:ext cx="13500" cy="46440"/>
            <a:chOff x="0" y="0"/>
            <a:chExt cx="18000" cy="61920"/>
          </a:xfrm>
        </p:grpSpPr>
        <p:sp>
          <p:nvSpPr>
            <p:cNvPr id="133" name="Freeform 275">
              <a:extLst>
                <a:ext uri="{FF2B5EF4-FFF2-40B4-BE49-F238E27FC236}">
                  <a16:creationId xmlns:a16="http://schemas.microsoft.com/office/drawing/2014/main" id="{8E3FDD4D-9292-8C18-B3B5-F7F122BA45DB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0" y="0"/>
                  </a:moveTo>
                  <a:cubicBezTo>
                    <a:pt x="0" y="21971"/>
                    <a:pt x="0" y="41910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0"/>
                  </a:cubicBezTo>
                  <a:cubicBezTo>
                    <a:pt x="11938" y="0"/>
                    <a:pt x="8001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4" name="Group 276">
            <a:extLst>
              <a:ext uri="{FF2B5EF4-FFF2-40B4-BE49-F238E27FC236}">
                <a16:creationId xmlns:a16="http://schemas.microsoft.com/office/drawing/2014/main" id="{DFF36ECB-8B16-A17A-69A8-5C844262D773}"/>
              </a:ext>
            </a:extLst>
          </p:cNvPr>
          <p:cNvGrpSpPr/>
          <p:nvPr/>
        </p:nvGrpSpPr>
        <p:grpSpPr>
          <a:xfrm>
            <a:off x="17843220" y="9537480"/>
            <a:ext cx="14040" cy="46440"/>
            <a:chOff x="0" y="0"/>
            <a:chExt cx="18720" cy="61920"/>
          </a:xfrm>
        </p:grpSpPr>
        <p:sp>
          <p:nvSpPr>
            <p:cNvPr id="135" name="Freeform 277">
              <a:extLst>
                <a:ext uri="{FF2B5EF4-FFF2-40B4-BE49-F238E27FC236}">
                  <a16:creationId xmlns:a16="http://schemas.microsoft.com/office/drawing/2014/main" id="{FED93F40-A6BD-3696-745D-A372159A8306}"/>
                </a:ext>
              </a:extLst>
            </p:cNvPr>
            <p:cNvSpPr/>
            <p:nvPr/>
          </p:nvSpPr>
          <p:spPr>
            <a:xfrm>
              <a:off x="0" y="0"/>
              <a:ext cx="18669" cy="61976"/>
            </a:xfrm>
            <a:custGeom>
              <a:avLst/>
              <a:gdLst/>
              <a:ahLst/>
              <a:cxnLst/>
              <a:rect l="l" t="t" r="r" b="b"/>
              <a:pathLst>
                <a:path w="18669" h="61976">
                  <a:moveTo>
                    <a:pt x="0" y="61976"/>
                  </a:moveTo>
                  <a:cubicBezTo>
                    <a:pt x="8382" y="61976"/>
                    <a:pt x="12446" y="61976"/>
                    <a:pt x="18669" y="61976"/>
                  </a:cubicBezTo>
                  <a:cubicBezTo>
                    <a:pt x="18669" y="42037"/>
                    <a:pt x="18669" y="21971"/>
                    <a:pt x="18669" y="2032"/>
                  </a:cubicBezTo>
                  <a:cubicBezTo>
                    <a:pt x="12446" y="2032"/>
                    <a:pt x="8382" y="2032"/>
                    <a:pt x="0" y="0"/>
                  </a:cubicBezTo>
                  <a:cubicBezTo>
                    <a:pt x="0" y="21971"/>
                    <a:pt x="0" y="41910"/>
                    <a:pt x="0" y="6197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6" name="Group 278">
            <a:extLst>
              <a:ext uri="{FF2B5EF4-FFF2-40B4-BE49-F238E27FC236}">
                <a16:creationId xmlns:a16="http://schemas.microsoft.com/office/drawing/2014/main" id="{DF8BB664-E344-8787-8E9E-A122D60DD96A}"/>
              </a:ext>
            </a:extLst>
          </p:cNvPr>
          <p:cNvGrpSpPr/>
          <p:nvPr/>
        </p:nvGrpSpPr>
        <p:grpSpPr>
          <a:xfrm>
            <a:off x="17090460" y="9537480"/>
            <a:ext cx="13500" cy="46440"/>
            <a:chOff x="0" y="0"/>
            <a:chExt cx="18000" cy="61920"/>
          </a:xfrm>
        </p:grpSpPr>
        <p:sp>
          <p:nvSpPr>
            <p:cNvPr id="137" name="Freeform 279">
              <a:extLst>
                <a:ext uri="{FF2B5EF4-FFF2-40B4-BE49-F238E27FC236}">
                  <a16:creationId xmlns:a16="http://schemas.microsoft.com/office/drawing/2014/main" id="{3A70F7B1-40E4-0F61-C18F-E42F7B50CA5E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18034" y="2032"/>
                  </a:moveTo>
                  <a:cubicBezTo>
                    <a:pt x="11938" y="2032"/>
                    <a:pt x="5969" y="2032"/>
                    <a:pt x="0" y="0"/>
                  </a:cubicBezTo>
                  <a:cubicBezTo>
                    <a:pt x="0" y="21971"/>
                    <a:pt x="0" y="40005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8" name="Group 280">
            <a:extLst>
              <a:ext uri="{FF2B5EF4-FFF2-40B4-BE49-F238E27FC236}">
                <a16:creationId xmlns:a16="http://schemas.microsoft.com/office/drawing/2014/main" id="{CF0132AF-37BA-974E-7AD6-C160524F1D40}"/>
              </a:ext>
            </a:extLst>
          </p:cNvPr>
          <p:cNvGrpSpPr/>
          <p:nvPr/>
        </p:nvGrpSpPr>
        <p:grpSpPr>
          <a:xfrm>
            <a:off x="17995500" y="9912780"/>
            <a:ext cx="13500" cy="42660"/>
            <a:chOff x="0" y="0"/>
            <a:chExt cx="18000" cy="56880"/>
          </a:xfrm>
        </p:grpSpPr>
        <p:sp>
          <p:nvSpPr>
            <p:cNvPr id="139" name="Freeform 281">
              <a:extLst>
                <a:ext uri="{FF2B5EF4-FFF2-40B4-BE49-F238E27FC236}">
                  <a16:creationId xmlns:a16="http://schemas.microsoft.com/office/drawing/2014/main" id="{1330AB8A-3423-C5AC-DAA1-4EAEDA00B3DA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0" y="58928"/>
                  </a:move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6576"/>
                    <a:pt x="0" y="589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0" name="Group 282">
            <a:extLst>
              <a:ext uri="{FF2B5EF4-FFF2-40B4-BE49-F238E27FC236}">
                <a16:creationId xmlns:a16="http://schemas.microsoft.com/office/drawing/2014/main" id="{660B7FBD-4AC3-1EB7-D9FC-FA5EC60D0549}"/>
              </a:ext>
            </a:extLst>
          </p:cNvPr>
          <p:cNvGrpSpPr/>
          <p:nvPr/>
        </p:nvGrpSpPr>
        <p:grpSpPr>
          <a:xfrm>
            <a:off x="17995500" y="9795600"/>
            <a:ext cx="14580" cy="49680"/>
            <a:chOff x="0" y="0"/>
            <a:chExt cx="19440" cy="66240"/>
          </a:xfrm>
        </p:grpSpPr>
        <p:sp>
          <p:nvSpPr>
            <p:cNvPr id="141" name="Freeform 283">
              <a:extLst>
                <a:ext uri="{FF2B5EF4-FFF2-40B4-BE49-F238E27FC236}">
                  <a16:creationId xmlns:a16="http://schemas.microsoft.com/office/drawing/2014/main" id="{571A9503-065D-DD5C-CDD6-2B408DB8EC00}"/>
                </a:ext>
              </a:extLst>
            </p:cNvPr>
            <p:cNvSpPr/>
            <p:nvPr/>
          </p:nvSpPr>
          <p:spPr>
            <a:xfrm>
              <a:off x="0" y="0"/>
              <a:ext cx="19431" cy="66294"/>
            </a:xfrm>
            <a:custGeom>
              <a:avLst/>
              <a:gdLst/>
              <a:ahLst/>
              <a:cxnLst/>
              <a:rect l="l" t="t" r="r" b="b"/>
              <a:pathLst>
                <a:path w="19431" h="66294">
                  <a:moveTo>
                    <a:pt x="0" y="66294"/>
                  </a:moveTo>
                  <a:cubicBezTo>
                    <a:pt x="5842" y="66294"/>
                    <a:pt x="11684" y="66294"/>
                    <a:pt x="19431" y="66294"/>
                  </a:cubicBezTo>
                  <a:cubicBezTo>
                    <a:pt x="19431" y="48260"/>
                    <a:pt x="19431" y="32131"/>
                    <a:pt x="17526" y="14097"/>
                  </a:cubicBezTo>
                  <a:cubicBezTo>
                    <a:pt x="17526" y="0"/>
                    <a:pt x="5842" y="8001"/>
                    <a:pt x="0" y="5969"/>
                  </a:cubicBezTo>
                  <a:cubicBezTo>
                    <a:pt x="0" y="28067"/>
                    <a:pt x="0" y="46228"/>
                    <a:pt x="0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2" name="Group 284">
            <a:extLst>
              <a:ext uri="{FF2B5EF4-FFF2-40B4-BE49-F238E27FC236}">
                <a16:creationId xmlns:a16="http://schemas.microsoft.com/office/drawing/2014/main" id="{D83FE52F-D1CE-3624-BB16-AF7DF114767A}"/>
              </a:ext>
            </a:extLst>
          </p:cNvPr>
          <p:cNvGrpSpPr/>
          <p:nvPr/>
        </p:nvGrpSpPr>
        <p:grpSpPr>
          <a:xfrm>
            <a:off x="17995500" y="9651960"/>
            <a:ext cx="13500" cy="43740"/>
            <a:chOff x="0" y="0"/>
            <a:chExt cx="18000" cy="58320"/>
          </a:xfrm>
        </p:grpSpPr>
        <p:sp>
          <p:nvSpPr>
            <p:cNvPr id="143" name="Freeform 285">
              <a:extLst>
                <a:ext uri="{FF2B5EF4-FFF2-40B4-BE49-F238E27FC236}">
                  <a16:creationId xmlns:a16="http://schemas.microsoft.com/office/drawing/2014/main" id="{43800E93-B252-5F5B-31CC-2D699158399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796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39624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4" name="Group 286">
            <a:extLst>
              <a:ext uri="{FF2B5EF4-FFF2-40B4-BE49-F238E27FC236}">
                <a16:creationId xmlns:a16="http://schemas.microsoft.com/office/drawing/2014/main" id="{4B456FAB-B587-EFFC-CB82-E774274261D3}"/>
              </a:ext>
            </a:extLst>
          </p:cNvPr>
          <p:cNvGrpSpPr/>
          <p:nvPr/>
        </p:nvGrpSpPr>
        <p:grpSpPr>
          <a:xfrm>
            <a:off x="17090460" y="9650340"/>
            <a:ext cx="13500" cy="43740"/>
            <a:chOff x="0" y="0"/>
            <a:chExt cx="18000" cy="58320"/>
          </a:xfrm>
        </p:grpSpPr>
        <p:sp>
          <p:nvSpPr>
            <p:cNvPr id="145" name="Freeform 287">
              <a:extLst>
                <a:ext uri="{FF2B5EF4-FFF2-40B4-BE49-F238E27FC236}">
                  <a16:creationId xmlns:a16="http://schemas.microsoft.com/office/drawing/2014/main" id="{20A30693-7BF1-10F3-1F29-214BA40DCB5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20828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41656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6" name="Group 288">
            <a:extLst>
              <a:ext uri="{FF2B5EF4-FFF2-40B4-BE49-F238E27FC236}">
                <a16:creationId xmlns:a16="http://schemas.microsoft.com/office/drawing/2014/main" id="{37F91465-D345-F345-CCDD-4AB743F03431}"/>
              </a:ext>
            </a:extLst>
          </p:cNvPr>
          <p:cNvGrpSpPr/>
          <p:nvPr/>
        </p:nvGrpSpPr>
        <p:grpSpPr>
          <a:xfrm>
            <a:off x="17088300" y="9799920"/>
            <a:ext cx="18360" cy="45360"/>
            <a:chOff x="0" y="0"/>
            <a:chExt cx="24480" cy="60480"/>
          </a:xfrm>
        </p:grpSpPr>
        <p:sp>
          <p:nvSpPr>
            <p:cNvPr id="147" name="Freeform 289">
              <a:extLst>
                <a:ext uri="{FF2B5EF4-FFF2-40B4-BE49-F238E27FC236}">
                  <a16:creationId xmlns:a16="http://schemas.microsoft.com/office/drawing/2014/main" id="{46F9D4E1-CCB5-3E56-4415-B35DF226DE2A}"/>
                </a:ext>
              </a:extLst>
            </p:cNvPr>
            <p:cNvSpPr/>
            <p:nvPr/>
          </p:nvSpPr>
          <p:spPr>
            <a:xfrm>
              <a:off x="0" y="0"/>
              <a:ext cx="24511" cy="60452"/>
            </a:xfrm>
            <a:custGeom>
              <a:avLst/>
              <a:gdLst/>
              <a:ahLst/>
              <a:cxnLst/>
              <a:rect l="l" t="t" r="r" b="b"/>
              <a:pathLst>
                <a:path w="24511" h="60452">
                  <a:moveTo>
                    <a:pt x="2032" y="60452"/>
                  </a:moveTo>
                  <a:cubicBezTo>
                    <a:pt x="10160" y="60452"/>
                    <a:pt x="16256" y="60452"/>
                    <a:pt x="24511" y="60452"/>
                  </a:cubicBezTo>
                  <a:cubicBezTo>
                    <a:pt x="24511" y="44323"/>
                    <a:pt x="24511" y="28194"/>
                    <a:pt x="22479" y="10033"/>
                  </a:cubicBezTo>
                  <a:cubicBezTo>
                    <a:pt x="22479" y="8001"/>
                    <a:pt x="16383" y="4064"/>
                    <a:pt x="12192" y="0"/>
                  </a:cubicBezTo>
                  <a:cubicBezTo>
                    <a:pt x="8128" y="4064"/>
                    <a:pt x="2032" y="8001"/>
                    <a:pt x="2032" y="12065"/>
                  </a:cubicBezTo>
                  <a:cubicBezTo>
                    <a:pt x="0" y="26162"/>
                    <a:pt x="2032" y="42291"/>
                    <a:pt x="2032" y="604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8" name="Group 290">
            <a:extLst>
              <a:ext uri="{FF2B5EF4-FFF2-40B4-BE49-F238E27FC236}">
                <a16:creationId xmlns:a16="http://schemas.microsoft.com/office/drawing/2014/main" id="{284EC6CA-9ADE-E93B-2CED-0F1345F93847}"/>
              </a:ext>
            </a:extLst>
          </p:cNvPr>
          <p:cNvGrpSpPr/>
          <p:nvPr/>
        </p:nvGrpSpPr>
        <p:grpSpPr>
          <a:xfrm>
            <a:off x="17708220" y="9380880"/>
            <a:ext cx="43740" cy="11880"/>
            <a:chOff x="0" y="0"/>
            <a:chExt cx="58320" cy="15840"/>
          </a:xfrm>
        </p:grpSpPr>
        <p:sp>
          <p:nvSpPr>
            <p:cNvPr id="149" name="Freeform 291">
              <a:extLst>
                <a:ext uri="{FF2B5EF4-FFF2-40B4-BE49-F238E27FC236}">
                  <a16:creationId xmlns:a16="http://schemas.microsoft.com/office/drawing/2014/main" id="{F203E502-7904-FA20-293E-71B16EAA4F37}"/>
                </a:ext>
              </a:extLst>
            </p:cNvPr>
            <p:cNvSpPr/>
            <p:nvPr/>
          </p:nvSpPr>
          <p:spPr>
            <a:xfrm>
              <a:off x="-2032" y="0"/>
              <a:ext cx="60452" cy="15875"/>
            </a:xfrm>
            <a:custGeom>
              <a:avLst/>
              <a:gdLst/>
              <a:ahLst/>
              <a:cxnLst/>
              <a:rect l="l" t="t" r="r" b="b"/>
              <a:pathLst>
                <a:path w="60452" h="15875">
                  <a:moveTo>
                    <a:pt x="60325" y="15875"/>
                  </a:moveTo>
                  <a:cubicBezTo>
                    <a:pt x="60325" y="11938"/>
                    <a:pt x="60325" y="5969"/>
                    <a:pt x="60325" y="0"/>
                  </a:cubicBezTo>
                  <a:cubicBezTo>
                    <a:pt x="39497" y="0"/>
                    <a:pt x="20828" y="0"/>
                    <a:pt x="0" y="0"/>
                  </a:cubicBezTo>
                  <a:cubicBezTo>
                    <a:pt x="0" y="5969"/>
                    <a:pt x="0" y="9906"/>
                    <a:pt x="0" y="15875"/>
                  </a:cubicBezTo>
                  <a:cubicBezTo>
                    <a:pt x="20828" y="15875"/>
                    <a:pt x="39624" y="15875"/>
                    <a:pt x="60452" y="158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0" name="Group 292">
            <a:extLst>
              <a:ext uri="{FF2B5EF4-FFF2-40B4-BE49-F238E27FC236}">
                <a16:creationId xmlns:a16="http://schemas.microsoft.com/office/drawing/2014/main" id="{BBAFCB42-649B-5FE3-9FF1-B2B9F7A02EF7}"/>
              </a:ext>
            </a:extLst>
          </p:cNvPr>
          <p:cNvGrpSpPr/>
          <p:nvPr/>
        </p:nvGrpSpPr>
        <p:grpSpPr>
          <a:xfrm>
            <a:off x="17600220" y="9380880"/>
            <a:ext cx="43740" cy="13500"/>
            <a:chOff x="0" y="0"/>
            <a:chExt cx="58320" cy="18000"/>
          </a:xfrm>
        </p:grpSpPr>
        <p:sp>
          <p:nvSpPr>
            <p:cNvPr id="151" name="Freeform 293">
              <a:extLst>
                <a:ext uri="{FF2B5EF4-FFF2-40B4-BE49-F238E27FC236}">
                  <a16:creationId xmlns:a16="http://schemas.microsoft.com/office/drawing/2014/main" id="{E9EBF8E4-641F-705D-AD2A-5FE658A104F0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0"/>
                  </a:moveTo>
                  <a:cubicBezTo>
                    <a:pt x="0" y="5969"/>
                    <a:pt x="0" y="11938"/>
                    <a:pt x="0" y="18034"/>
                  </a:cubicBez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2" name="Group 294">
            <a:extLst>
              <a:ext uri="{FF2B5EF4-FFF2-40B4-BE49-F238E27FC236}">
                <a16:creationId xmlns:a16="http://schemas.microsoft.com/office/drawing/2014/main" id="{58DD6457-C480-B4B9-EA48-FFAED0821F4A}"/>
              </a:ext>
            </a:extLst>
          </p:cNvPr>
          <p:cNvGrpSpPr/>
          <p:nvPr/>
        </p:nvGrpSpPr>
        <p:grpSpPr>
          <a:xfrm>
            <a:off x="17842140" y="9910620"/>
            <a:ext cx="15120" cy="49680"/>
            <a:chOff x="0" y="0"/>
            <a:chExt cx="20160" cy="66240"/>
          </a:xfrm>
        </p:grpSpPr>
        <p:sp>
          <p:nvSpPr>
            <p:cNvPr id="153" name="Freeform 295">
              <a:extLst>
                <a:ext uri="{FF2B5EF4-FFF2-40B4-BE49-F238E27FC236}">
                  <a16:creationId xmlns:a16="http://schemas.microsoft.com/office/drawing/2014/main" id="{90DA445F-62C7-CB0E-7878-968A0DD08E38}"/>
                </a:ext>
              </a:extLst>
            </p:cNvPr>
            <p:cNvSpPr/>
            <p:nvPr/>
          </p:nvSpPr>
          <p:spPr>
            <a:xfrm>
              <a:off x="0" y="0"/>
              <a:ext cx="20193" cy="66294"/>
            </a:xfrm>
            <a:custGeom>
              <a:avLst/>
              <a:gdLst/>
              <a:ahLst/>
              <a:cxnLst/>
              <a:rect l="l" t="t" r="r" b="b"/>
              <a:pathLst>
                <a:path w="20193" h="66294">
                  <a:moveTo>
                    <a:pt x="20193" y="0"/>
                  </a:moveTo>
                  <a:cubicBezTo>
                    <a:pt x="14097" y="0"/>
                    <a:pt x="8001" y="0"/>
                    <a:pt x="0" y="2032"/>
                  </a:cubicBezTo>
                  <a:cubicBezTo>
                    <a:pt x="0" y="18034"/>
                    <a:pt x="0" y="36068"/>
                    <a:pt x="2032" y="52197"/>
                  </a:cubicBezTo>
                  <a:cubicBezTo>
                    <a:pt x="2032" y="66294"/>
                    <a:pt x="12065" y="60198"/>
                    <a:pt x="20193" y="60198"/>
                  </a:cubicBezTo>
                  <a:cubicBezTo>
                    <a:pt x="20193" y="40132"/>
                    <a:pt x="20193" y="22098"/>
                    <a:pt x="2019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4" name="Group 296">
            <a:extLst>
              <a:ext uri="{FF2B5EF4-FFF2-40B4-BE49-F238E27FC236}">
                <a16:creationId xmlns:a16="http://schemas.microsoft.com/office/drawing/2014/main" id="{95CBC7C6-AEBF-62FA-06E0-646F0590BF7C}"/>
              </a:ext>
            </a:extLst>
          </p:cNvPr>
          <p:cNvGrpSpPr/>
          <p:nvPr/>
        </p:nvGrpSpPr>
        <p:grpSpPr>
          <a:xfrm>
            <a:off x="17090460" y="9912780"/>
            <a:ext cx="13500" cy="42660"/>
            <a:chOff x="0" y="0"/>
            <a:chExt cx="18000" cy="56880"/>
          </a:xfrm>
        </p:grpSpPr>
        <p:sp>
          <p:nvSpPr>
            <p:cNvPr id="155" name="Freeform 297">
              <a:extLst>
                <a:ext uri="{FF2B5EF4-FFF2-40B4-BE49-F238E27FC236}">
                  <a16:creationId xmlns:a16="http://schemas.microsoft.com/office/drawing/2014/main" id="{8A80DA5B-91B5-3547-FFD3-3156580EFF45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8608"/>
                    <a:pt x="0" y="58928"/>
                  </a:cubicBez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6" name="Group 298">
            <a:extLst>
              <a:ext uri="{FF2B5EF4-FFF2-40B4-BE49-F238E27FC236}">
                <a16:creationId xmlns:a16="http://schemas.microsoft.com/office/drawing/2014/main" id="{3F6F567E-8689-4621-B076-EC8EBF6E1D45}"/>
              </a:ext>
            </a:extLst>
          </p:cNvPr>
          <p:cNvGrpSpPr/>
          <p:nvPr/>
        </p:nvGrpSpPr>
        <p:grpSpPr>
          <a:xfrm>
            <a:off x="17347500" y="9380880"/>
            <a:ext cx="43740" cy="13500"/>
            <a:chOff x="0" y="0"/>
            <a:chExt cx="58320" cy="18000"/>
          </a:xfrm>
        </p:grpSpPr>
        <p:sp>
          <p:nvSpPr>
            <p:cNvPr id="157" name="Freeform 299">
              <a:extLst>
                <a:ext uri="{FF2B5EF4-FFF2-40B4-BE49-F238E27FC236}">
                  <a16:creationId xmlns:a16="http://schemas.microsoft.com/office/drawing/2014/main" id="{5B6E603B-EA26-2809-3576-F0944393C6E9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18034"/>
                  </a:move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ubicBezTo>
                    <a:pt x="0" y="5969"/>
                    <a:pt x="0" y="11938"/>
                    <a:pt x="0" y="180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8" name="Group 300">
            <a:extLst>
              <a:ext uri="{FF2B5EF4-FFF2-40B4-BE49-F238E27FC236}">
                <a16:creationId xmlns:a16="http://schemas.microsoft.com/office/drawing/2014/main" id="{E769A756-F96E-CF69-F89C-150EEE13122F}"/>
              </a:ext>
            </a:extLst>
          </p:cNvPr>
          <p:cNvGrpSpPr/>
          <p:nvPr/>
        </p:nvGrpSpPr>
        <p:grpSpPr>
          <a:xfrm>
            <a:off x="17452260" y="9380880"/>
            <a:ext cx="48060" cy="15120"/>
            <a:chOff x="0" y="0"/>
            <a:chExt cx="64080" cy="20160"/>
          </a:xfrm>
        </p:grpSpPr>
        <p:sp>
          <p:nvSpPr>
            <p:cNvPr id="159" name="Freeform 301">
              <a:extLst>
                <a:ext uri="{FF2B5EF4-FFF2-40B4-BE49-F238E27FC236}">
                  <a16:creationId xmlns:a16="http://schemas.microsoft.com/office/drawing/2014/main" id="{B1D87038-1513-C909-1AB8-C209EF7F6D2A}"/>
                </a:ext>
              </a:extLst>
            </p:cNvPr>
            <p:cNvSpPr/>
            <p:nvPr/>
          </p:nvSpPr>
          <p:spPr>
            <a:xfrm>
              <a:off x="0" y="0"/>
              <a:ext cx="64135" cy="20193"/>
            </a:xfrm>
            <a:custGeom>
              <a:avLst/>
              <a:gdLst/>
              <a:ahLst/>
              <a:cxnLst/>
              <a:rect l="l" t="t" r="r" b="b"/>
              <a:pathLst>
                <a:path w="64135" h="20193">
                  <a:moveTo>
                    <a:pt x="60071" y="0"/>
                  </a:moveTo>
                  <a:cubicBezTo>
                    <a:pt x="40005" y="0"/>
                    <a:pt x="21971" y="0"/>
                    <a:pt x="4064" y="0"/>
                  </a:cubicBezTo>
                  <a:cubicBezTo>
                    <a:pt x="0" y="12065"/>
                    <a:pt x="2032" y="20193"/>
                    <a:pt x="16002" y="18161"/>
                  </a:cubicBezTo>
                  <a:cubicBezTo>
                    <a:pt x="26035" y="18161"/>
                    <a:pt x="36068" y="18161"/>
                    <a:pt x="46101" y="18161"/>
                  </a:cubicBezTo>
                  <a:cubicBezTo>
                    <a:pt x="60071" y="20193"/>
                    <a:pt x="64135" y="14097"/>
                    <a:pt x="6007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0" name="Group 302">
            <a:extLst>
              <a:ext uri="{FF2B5EF4-FFF2-40B4-BE49-F238E27FC236}">
                <a16:creationId xmlns:a16="http://schemas.microsoft.com/office/drawing/2014/main" id="{5B92A623-B74F-FBFD-7D2C-BA545684A0AF}"/>
              </a:ext>
            </a:extLst>
          </p:cNvPr>
          <p:cNvGrpSpPr/>
          <p:nvPr/>
        </p:nvGrpSpPr>
        <p:grpSpPr>
          <a:xfrm>
            <a:off x="17708220" y="9509400"/>
            <a:ext cx="45900" cy="15120"/>
            <a:chOff x="0" y="0"/>
            <a:chExt cx="61200" cy="20160"/>
          </a:xfrm>
        </p:grpSpPr>
        <p:sp>
          <p:nvSpPr>
            <p:cNvPr id="161" name="Freeform 303">
              <a:extLst>
                <a:ext uri="{FF2B5EF4-FFF2-40B4-BE49-F238E27FC236}">
                  <a16:creationId xmlns:a16="http://schemas.microsoft.com/office/drawing/2014/main" id="{BD5F3662-E425-C03C-9E20-A7C6A73BFE8C}"/>
                </a:ext>
              </a:extLst>
            </p:cNvPr>
            <p:cNvSpPr/>
            <p:nvPr/>
          </p:nvSpPr>
          <p:spPr>
            <a:xfrm>
              <a:off x="0" y="0"/>
              <a:ext cx="61214" cy="20193"/>
            </a:xfrm>
            <a:custGeom>
              <a:avLst/>
              <a:gdLst/>
              <a:ahLst/>
              <a:cxnLst/>
              <a:rect l="l" t="t" r="r" b="b"/>
              <a:pathLst>
                <a:path w="61214" h="20193">
                  <a:moveTo>
                    <a:pt x="0" y="20193"/>
                  </a:moveTo>
                  <a:cubicBezTo>
                    <a:pt x="17780" y="20193"/>
                    <a:pt x="37465" y="20193"/>
                    <a:pt x="55245" y="20193"/>
                  </a:cubicBezTo>
                  <a:cubicBezTo>
                    <a:pt x="61214" y="6096"/>
                    <a:pt x="57277" y="0"/>
                    <a:pt x="41402" y="0"/>
                  </a:cubicBezTo>
                  <a:cubicBezTo>
                    <a:pt x="29591" y="2032"/>
                    <a:pt x="15748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2" name="Group 304">
            <a:extLst>
              <a:ext uri="{FF2B5EF4-FFF2-40B4-BE49-F238E27FC236}">
                <a16:creationId xmlns:a16="http://schemas.microsoft.com/office/drawing/2014/main" id="{7A8A7692-1300-3292-CA94-9F9E5AFA9040}"/>
              </a:ext>
            </a:extLst>
          </p:cNvPr>
          <p:cNvGrpSpPr/>
          <p:nvPr/>
        </p:nvGrpSpPr>
        <p:grpSpPr>
          <a:xfrm>
            <a:off x="17347500" y="9509400"/>
            <a:ext cx="44820" cy="15120"/>
            <a:chOff x="0" y="0"/>
            <a:chExt cx="59760" cy="20160"/>
          </a:xfrm>
        </p:grpSpPr>
        <p:sp>
          <p:nvSpPr>
            <p:cNvPr id="163" name="Freeform 305">
              <a:extLst>
                <a:ext uri="{FF2B5EF4-FFF2-40B4-BE49-F238E27FC236}">
                  <a16:creationId xmlns:a16="http://schemas.microsoft.com/office/drawing/2014/main" id="{7377B09B-EBEF-5424-CAFB-881594A93B07}"/>
                </a:ext>
              </a:extLst>
            </p:cNvPr>
            <p:cNvSpPr/>
            <p:nvPr/>
          </p:nvSpPr>
          <p:spPr>
            <a:xfrm>
              <a:off x="0" y="0"/>
              <a:ext cx="59817" cy="20193"/>
            </a:xfrm>
            <a:custGeom>
              <a:avLst/>
              <a:gdLst/>
              <a:ahLst/>
              <a:cxnLst/>
              <a:rect l="l" t="t" r="r" b="b"/>
              <a:pathLst>
                <a:path w="59817" h="20193">
                  <a:moveTo>
                    <a:pt x="57785" y="20193"/>
                  </a:moveTo>
                  <a:cubicBezTo>
                    <a:pt x="59817" y="8001"/>
                    <a:pt x="57785" y="0"/>
                    <a:pt x="43815" y="0"/>
                  </a:cubicBezTo>
                  <a:cubicBezTo>
                    <a:pt x="29845" y="2032"/>
                    <a:pt x="13970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ubicBezTo>
                    <a:pt x="19939" y="20193"/>
                    <a:pt x="37846" y="20193"/>
                    <a:pt x="57785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4" name="Group 306">
            <a:extLst>
              <a:ext uri="{FF2B5EF4-FFF2-40B4-BE49-F238E27FC236}">
                <a16:creationId xmlns:a16="http://schemas.microsoft.com/office/drawing/2014/main" id="{9D45759C-B9B2-2861-C7E4-91998E4C537F}"/>
              </a:ext>
            </a:extLst>
          </p:cNvPr>
          <p:cNvGrpSpPr/>
          <p:nvPr/>
        </p:nvGrpSpPr>
        <p:grpSpPr>
          <a:xfrm>
            <a:off x="17453880" y="9509400"/>
            <a:ext cx="44820" cy="16200"/>
            <a:chOff x="0" y="0"/>
            <a:chExt cx="59760" cy="21600"/>
          </a:xfrm>
        </p:grpSpPr>
        <p:sp>
          <p:nvSpPr>
            <p:cNvPr id="165" name="Freeform 307">
              <a:extLst>
                <a:ext uri="{FF2B5EF4-FFF2-40B4-BE49-F238E27FC236}">
                  <a16:creationId xmlns:a16="http://schemas.microsoft.com/office/drawing/2014/main" id="{3DE315A0-9503-9C59-C5F7-57E5852D1B9C}"/>
                </a:ext>
              </a:extLst>
            </p:cNvPr>
            <p:cNvSpPr/>
            <p:nvPr/>
          </p:nvSpPr>
          <p:spPr>
            <a:xfrm>
              <a:off x="0" y="0"/>
              <a:ext cx="59817" cy="21590"/>
            </a:xfrm>
            <a:custGeom>
              <a:avLst/>
              <a:gdLst/>
              <a:ahLst/>
              <a:cxnLst/>
              <a:rect l="l" t="t" r="r" b="b"/>
              <a:pathLst>
                <a:path w="59817" h="21590">
                  <a:moveTo>
                    <a:pt x="59817" y="21590"/>
                  </a:moveTo>
                  <a:cubicBezTo>
                    <a:pt x="59817" y="13716"/>
                    <a:pt x="59817" y="9779"/>
                    <a:pt x="59817" y="1905"/>
                  </a:cubicBezTo>
                  <a:cubicBezTo>
                    <a:pt x="41783" y="1905"/>
                    <a:pt x="25908" y="0"/>
                    <a:pt x="9906" y="1905"/>
                  </a:cubicBezTo>
                  <a:cubicBezTo>
                    <a:pt x="5969" y="1905"/>
                    <a:pt x="2032" y="9779"/>
                    <a:pt x="0" y="13716"/>
                  </a:cubicBezTo>
                  <a:cubicBezTo>
                    <a:pt x="0" y="15621"/>
                    <a:pt x="8001" y="21590"/>
                    <a:pt x="9906" y="21590"/>
                  </a:cubicBezTo>
                  <a:cubicBezTo>
                    <a:pt x="25781" y="21590"/>
                    <a:pt x="41783" y="21590"/>
                    <a:pt x="59690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6" name="Group 308">
            <a:extLst>
              <a:ext uri="{FF2B5EF4-FFF2-40B4-BE49-F238E27FC236}">
                <a16:creationId xmlns:a16="http://schemas.microsoft.com/office/drawing/2014/main" id="{4B107512-0ED4-21FA-3417-8F89B9FF17FA}"/>
              </a:ext>
            </a:extLst>
          </p:cNvPr>
          <p:cNvGrpSpPr/>
          <p:nvPr/>
        </p:nvGrpSpPr>
        <p:grpSpPr>
          <a:xfrm>
            <a:off x="17598060" y="9509400"/>
            <a:ext cx="49680" cy="15120"/>
            <a:chOff x="0" y="0"/>
            <a:chExt cx="66240" cy="20160"/>
          </a:xfrm>
        </p:grpSpPr>
        <p:sp>
          <p:nvSpPr>
            <p:cNvPr id="167" name="Freeform 309">
              <a:extLst>
                <a:ext uri="{FF2B5EF4-FFF2-40B4-BE49-F238E27FC236}">
                  <a16:creationId xmlns:a16="http://schemas.microsoft.com/office/drawing/2014/main" id="{1E8199C8-1836-9874-36C6-43E7B18A67D1}"/>
                </a:ext>
              </a:extLst>
            </p:cNvPr>
            <p:cNvSpPr/>
            <p:nvPr/>
          </p:nvSpPr>
          <p:spPr>
            <a:xfrm>
              <a:off x="0" y="0"/>
              <a:ext cx="66294" cy="20193"/>
            </a:xfrm>
            <a:custGeom>
              <a:avLst/>
              <a:gdLst/>
              <a:ahLst/>
              <a:cxnLst/>
              <a:rect l="l" t="t" r="r" b="b"/>
              <a:pathLst>
                <a:path w="66294" h="20193">
                  <a:moveTo>
                    <a:pt x="62230" y="20193"/>
                  </a:moveTo>
                  <a:cubicBezTo>
                    <a:pt x="66294" y="6096"/>
                    <a:pt x="62230" y="0"/>
                    <a:pt x="48133" y="0"/>
                  </a:cubicBezTo>
                  <a:cubicBezTo>
                    <a:pt x="38100" y="2032"/>
                    <a:pt x="28067" y="2032"/>
                    <a:pt x="20066" y="0"/>
                  </a:cubicBezTo>
                  <a:cubicBezTo>
                    <a:pt x="5969" y="0"/>
                    <a:pt x="0" y="6096"/>
                    <a:pt x="5969" y="20193"/>
                  </a:cubicBezTo>
                  <a:cubicBezTo>
                    <a:pt x="24003" y="20193"/>
                    <a:pt x="42037" y="20193"/>
                    <a:pt x="6223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8" name="Group 310">
            <a:extLst>
              <a:ext uri="{FF2B5EF4-FFF2-40B4-BE49-F238E27FC236}">
                <a16:creationId xmlns:a16="http://schemas.microsoft.com/office/drawing/2014/main" id="{19A5FCB7-95BA-CA0F-1BD2-C7640347A302}"/>
              </a:ext>
            </a:extLst>
          </p:cNvPr>
          <p:cNvGrpSpPr/>
          <p:nvPr/>
        </p:nvGrpSpPr>
        <p:grpSpPr>
          <a:xfrm>
            <a:off x="15848460" y="8616780"/>
            <a:ext cx="27000" cy="7560"/>
            <a:chOff x="0" y="0"/>
            <a:chExt cx="36000" cy="10080"/>
          </a:xfrm>
        </p:grpSpPr>
        <p:sp>
          <p:nvSpPr>
            <p:cNvPr id="169" name="Freeform 311">
              <a:extLst>
                <a:ext uri="{FF2B5EF4-FFF2-40B4-BE49-F238E27FC236}">
                  <a16:creationId xmlns:a16="http://schemas.microsoft.com/office/drawing/2014/main" id="{3C9C9CC5-968A-8A1E-59E5-8D3CBCE02EB7}"/>
                </a:ext>
              </a:extLst>
            </p:cNvPr>
            <p:cNvSpPr/>
            <p:nvPr/>
          </p:nvSpPr>
          <p:spPr>
            <a:xfrm>
              <a:off x="0" y="0"/>
              <a:ext cx="35941" cy="10033"/>
            </a:xfrm>
            <a:custGeom>
              <a:avLst/>
              <a:gdLst/>
              <a:ahLst/>
              <a:cxnLst/>
              <a:rect l="l" t="t" r="r" b="b"/>
              <a:pathLst>
                <a:path w="35941" h="10033">
                  <a:moveTo>
                    <a:pt x="35941" y="0"/>
                  </a:moveTo>
                  <a:cubicBezTo>
                    <a:pt x="24003" y="0"/>
                    <a:pt x="13970" y="0"/>
                    <a:pt x="2032" y="0"/>
                  </a:cubicBezTo>
                  <a:cubicBezTo>
                    <a:pt x="2032" y="2032"/>
                    <a:pt x="0" y="2032"/>
                    <a:pt x="0" y="4064"/>
                  </a:cubicBezTo>
                  <a:cubicBezTo>
                    <a:pt x="5969" y="6096"/>
                    <a:pt x="10033" y="10033"/>
                    <a:pt x="16002" y="10033"/>
                  </a:cubicBezTo>
                  <a:cubicBezTo>
                    <a:pt x="32004" y="10033"/>
                    <a:pt x="32004" y="10033"/>
                    <a:pt x="3594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0" name="Group 312">
            <a:extLst>
              <a:ext uri="{FF2B5EF4-FFF2-40B4-BE49-F238E27FC236}">
                <a16:creationId xmlns:a16="http://schemas.microsoft.com/office/drawing/2014/main" id="{2D62A34C-56DD-0ACE-490E-15F80A5F6F8F}"/>
              </a:ext>
            </a:extLst>
          </p:cNvPr>
          <p:cNvGrpSpPr/>
          <p:nvPr/>
        </p:nvGrpSpPr>
        <p:grpSpPr>
          <a:xfrm>
            <a:off x="14160960" y="9696240"/>
            <a:ext cx="395820" cy="266760"/>
            <a:chOff x="0" y="0"/>
            <a:chExt cx="527760" cy="355680"/>
          </a:xfrm>
        </p:grpSpPr>
        <p:sp>
          <p:nvSpPr>
            <p:cNvPr id="171" name="Freeform 313">
              <a:extLst>
                <a:ext uri="{FF2B5EF4-FFF2-40B4-BE49-F238E27FC236}">
                  <a16:creationId xmlns:a16="http://schemas.microsoft.com/office/drawing/2014/main" id="{746F1DDA-DCBB-4BA9-C788-AFA9122154D7}"/>
                </a:ext>
              </a:extLst>
            </p:cNvPr>
            <p:cNvSpPr/>
            <p:nvPr/>
          </p:nvSpPr>
          <p:spPr>
            <a:xfrm>
              <a:off x="0" y="0"/>
              <a:ext cx="527812" cy="355600"/>
            </a:xfrm>
            <a:custGeom>
              <a:avLst/>
              <a:gdLst/>
              <a:ahLst/>
              <a:cxnLst/>
              <a:rect l="l" t="t" r="r" b="b"/>
              <a:pathLst>
                <a:path w="527812" h="355600">
                  <a:moveTo>
                    <a:pt x="527812" y="85979"/>
                  </a:moveTo>
                  <a:cubicBezTo>
                    <a:pt x="523875" y="82042"/>
                    <a:pt x="521843" y="77978"/>
                    <a:pt x="517906" y="74041"/>
                  </a:cubicBezTo>
                  <a:cubicBezTo>
                    <a:pt x="467995" y="35941"/>
                    <a:pt x="412242" y="13970"/>
                    <a:pt x="348488" y="8001"/>
                  </a:cubicBezTo>
                  <a:cubicBezTo>
                    <a:pt x="268859" y="0"/>
                    <a:pt x="197104" y="19939"/>
                    <a:pt x="131445" y="63881"/>
                  </a:cubicBezTo>
                  <a:cubicBezTo>
                    <a:pt x="129413" y="65913"/>
                    <a:pt x="127508" y="65913"/>
                    <a:pt x="125476" y="67818"/>
                  </a:cubicBezTo>
                  <a:cubicBezTo>
                    <a:pt x="105537" y="83820"/>
                    <a:pt x="105537" y="83820"/>
                    <a:pt x="123444" y="101727"/>
                  </a:cubicBezTo>
                  <a:cubicBezTo>
                    <a:pt x="163322" y="139700"/>
                    <a:pt x="201168" y="179705"/>
                    <a:pt x="240919" y="217678"/>
                  </a:cubicBezTo>
                  <a:cubicBezTo>
                    <a:pt x="226949" y="229616"/>
                    <a:pt x="215011" y="241681"/>
                    <a:pt x="203073" y="253619"/>
                  </a:cubicBezTo>
                  <a:cubicBezTo>
                    <a:pt x="173228" y="223647"/>
                    <a:pt x="141351" y="191643"/>
                    <a:pt x="109474" y="159766"/>
                  </a:cubicBezTo>
                  <a:cubicBezTo>
                    <a:pt x="99568" y="149733"/>
                    <a:pt x="89535" y="139827"/>
                    <a:pt x="79629" y="129794"/>
                  </a:cubicBezTo>
                  <a:cubicBezTo>
                    <a:pt x="71628" y="121793"/>
                    <a:pt x="67691" y="121793"/>
                    <a:pt x="61722" y="129794"/>
                  </a:cubicBezTo>
                  <a:cubicBezTo>
                    <a:pt x="31877" y="169799"/>
                    <a:pt x="9906" y="211836"/>
                    <a:pt x="0" y="259715"/>
                  </a:cubicBezTo>
                  <a:cubicBezTo>
                    <a:pt x="0" y="261747"/>
                    <a:pt x="0" y="263652"/>
                    <a:pt x="2032" y="265684"/>
                  </a:cubicBezTo>
                  <a:cubicBezTo>
                    <a:pt x="16002" y="215773"/>
                    <a:pt x="35941" y="169799"/>
                    <a:pt x="69723" y="127762"/>
                  </a:cubicBezTo>
                  <a:cubicBezTo>
                    <a:pt x="89662" y="145796"/>
                    <a:pt x="107569" y="163703"/>
                    <a:pt x="125476" y="181737"/>
                  </a:cubicBezTo>
                  <a:cubicBezTo>
                    <a:pt x="145415" y="201676"/>
                    <a:pt x="167259" y="223647"/>
                    <a:pt x="189230" y="243713"/>
                  </a:cubicBezTo>
                  <a:cubicBezTo>
                    <a:pt x="197231" y="253746"/>
                    <a:pt x="203200" y="261747"/>
                    <a:pt x="195199" y="275717"/>
                  </a:cubicBezTo>
                  <a:cubicBezTo>
                    <a:pt x="181229" y="299720"/>
                    <a:pt x="181229" y="327660"/>
                    <a:pt x="185293" y="355600"/>
                  </a:cubicBezTo>
                  <a:cubicBezTo>
                    <a:pt x="181356" y="281686"/>
                    <a:pt x="213233" y="229743"/>
                    <a:pt x="284861" y="203708"/>
                  </a:cubicBezTo>
                  <a:cubicBezTo>
                    <a:pt x="284861" y="203708"/>
                    <a:pt x="282829" y="201676"/>
                    <a:pt x="282829" y="199771"/>
                  </a:cubicBezTo>
                  <a:cubicBezTo>
                    <a:pt x="270891" y="205740"/>
                    <a:pt x="258953" y="209804"/>
                    <a:pt x="247015" y="213741"/>
                  </a:cubicBezTo>
                  <a:cubicBezTo>
                    <a:pt x="205232" y="171831"/>
                    <a:pt x="161417" y="127762"/>
                    <a:pt x="119507" y="85852"/>
                  </a:cubicBezTo>
                  <a:cubicBezTo>
                    <a:pt x="183261" y="37846"/>
                    <a:pt x="462026" y="37846"/>
                    <a:pt x="521843" y="87884"/>
                  </a:cubicBezTo>
                  <a:cubicBezTo>
                    <a:pt x="523875" y="87884"/>
                    <a:pt x="525780" y="85852"/>
                    <a:pt x="527812" y="858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2" name="Group 314">
            <a:extLst>
              <a:ext uri="{FF2B5EF4-FFF2-40B4-BE49-F238E27FC236}">
                <a16:creationId xmlns:a16="http://schemas.microsoft.com/office/drawing/2014/main" id="{27A19DBC-95D1-CEE2-9668-7D46CAF14B29}"/>
              </a:ext>
            </a:extLst>
          </p:cNvPr>
          <p:cNvGrpSpPr/>
          <p:nvPr/>
        </p:nvGrpSpPr>
        <p:grpSpPr>
          <a:xfrm>
            <a:off x="14239800" y="9967320"/>
            <a:ext cx="316980" cy="247860"/>
            <a:chOff x="0" y="0"/>
            <a:chExt cx="422640" cy="330480"/>
          </a:xfrm>
        </p:grpSpPr>
        <p:sp>
          <p:nvSpPr>
            <p:cNvPr id="173" name="Freeform 315">
              <a:extLst>
                <a:ext uri="{FF2B5EF4-FFF2-40B4-BE49-F238E27FC236}">
                  <a16:creationId xmlns:a16="http://schemas.microsoft.com/office/drawing/2014/main" id="{152C63D4-CE01-2DA1-634D-AAEEE1E24222}"/>
                </a:ext>
              </a:extLst>
            </p:cNvPr>
            <p:cNvSpPr/>
            <p:nvPr/>
          </p:nvSpPr>
          <p:spPr>
            <a:xfrm>
              <a:off x="-2032" y="0"/>
              <a:ext cx="424688" cy="330581"/>
            </a:xfrm>
            <a:custGeom>
              <a:avLst/>
              <a:gdLst/>
              <a:ahLst/>
              <a:cxnLst/>
              <a:rect l="l" t="t" r="r" b="b"/>
              <a:pathLst>
                <a:path w="424688" h="330581">
                  <a:moveTo>
                    <a:pt x="322580" y="42037"/>
                  </a:moveTo>
                  <a:cubicBezTo>
                    <a:pt x="302514" y="72136"/>
                    <a:pt x="274447" y="90170"/>
                    <a:pt x="238506" y="98171"/>
                  </a:cubicBezTo>
                  <a:cubicBezTo>
                    <a:pt x="240538" y="100203"/>
                    <a:pt x="240538" y="102235"/>
                    <a:pt x="240538" y="104140"/>
                  </a:cubicBezTo>
                  <a:cubicBezTo>
                    <a:pt x="252603" y="100076"/>
                    <a:pt x="264541" y="94107"/>
                    <a:pt x="276606" y="92075"/>
                  </a:cubicBezTo>
                  <a:cubicBezTo>
                    <a:pt x="282575" y="90043"/>
                    <a:pt x="290576" y="90043"/>
                    <a:pt x="294640" y="94107"/>
                  </a:cubicBezTo>
                  <a:cubicBezTo>
                    <a:pt x="332740" y="132207"/>
                    <a:pt x="372745" y="170180"/>
                    <a:pt x="410845" y="210312"/>
                  </a:cubicBezTo>
                  <a:cubicBezTo>
                    <a:pt x="412877" y="212344"/>
                    <a:pt x="414909" y="214376"/>
                    <a:pt x="416814" y="218313"/>
                  </a:cubicBezTo>
                  <a:cubicBezTo>
                    <a:pt x="280670" y="266446"/>
                    <a:pt x="146431" y="266446"/>
                    <a:pt x="10160" y="218313"/>
                  </a:cubicBezTo>
                  <a:cubicBezTo>
                    <a:pt x="56261" y="174244"/>
                    <a:pt x="98298" y="132207"/>
                    <a:pt x="142367" y="88138"/>
                  </a:cubicBezTo>
                  <a:cubicBezTo>
                    <a:pt x="156337" y="94107"/>
                    <a:pt x="170434" y="98171"/>
                    <a:pt x="186436" y="104140"/>
                  </a:cubicBezTo>
                  <a:cubicBezTo>
                    <a:pt x="186436" y="102108"/>
                    <a:pt x="186436" y="100076"/>
                    <a:pt x="188468" y="100076"/>
                  </a:cubicBezTo>
                  <a:cubicBezTo>
                    <a:pt x="134239" y="86106"/>
                    <a:pt x="100203" y="52070"/>
                    <a:pt x="86106" y="0"/>
                  </a:cubicBezTo>
                  <a:cubicBezTo>
                    <a:pt x="84074" y="0"/>
                    <a:pt x="82042" y="2032"/>
                    <a:pt x="80137" y="2032"/>
                  </a:cubicBezTo>
                  <a:cubicBezTo>
                    <a:pt x="86106" y="18034"/>
                    <a:pt x="90170" y="34036"/>
                    <a:pt x="96139" y="48133"/>
                  </a:cubicBezTo>
                  <a:cubicBezTo>
                    <a:pt x="108204" y="58166"/>
                    <a:pt x="122174" y="70104"/>
                    <a:pt x="134239" y="82169"/>
                  </a:cubicBezTo>
                  <a:cubicBezTo>
                    <a:pt x="90170" y="128270"/>
                    <a:pt x="46101" y="172339"/>
                    <a:pt x="0" y="216408"/>
                  </a:cubicBezTo>
                  <a:cubicBezTo>
                    <a:pt x="108204" y="316611"/>
                    <a:pt x="298450" y="330581"/>
                    <a:pt x="424688" y="218440"/>
                  </a:cubicBezTo>
                  <a:cubicBezTo>
                    <a:pt x="380619" y="174371"/>
                    <a:pt x="336550" y="128270"/>
                    <a:pt x="292481" y="84201"/>
                  </a:cubicBezTo>
                  <a:cubicBezTo>
                    <a:pt x="302514" y="70231"/>
                    <a:pt x="324485" y="64135"/>
                    <a:pt x="322580" y="421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4" name="Group 316">
            <a:extLst>
              <a:ext uri="{FF2B5EF4-FFF2-40B4-BE49-F238E27FC236}">
                <a16:creationId xmlns:a16="http://schemas.microsoft.com/office/drawing/2014/main" id="{4B223CD9-E850-CC2D-1727-246080617F0C}"/>
              </a:ext>
            </a:extLst>
          </p:cNvPr>
          <p:cNvGrpSpPr/>
          <p:nvPr/>
        </p:nvGrpSpPr>
        <p:grpSpPr>
          <a:xfrm>
            <a:off x="14380200" y="9788040"/>
            <a:ext cx="260280" cy="316440"/>
            <a:chOff x="0" y="0"/>
            <a:chExt cx="347040" cy="421920"/>
          </a:xfrm>
        </p:grpSpPr>
        <p:sp>
          <p:nvSpPr>
            <p:cNvPr id="175" name="Freeform 317">
              <a:extLst>
                <a:ext uri="{FF2B5EF4-FFF2-40B4-BE49-F238E27FC236}">
                  <a16:creationId xmlns:a16="http://schemas.microsoft.com/office/drawing/2014/main" id="{35F7DD1F-A203-BF33-AF90-721BCD8451E9}"/>
                </a:ext>
              </a:extLst>
            </p:cNvPr>
            <p:cNvSpPr/>
            <p:nvPr/>
          </p:nvSpPr>
          <p:spPr>
            <a:xfrm>
              <a:off x="0" y="-127"/>
              <a:ext cx="346964" cy="422021"/>
            </a:xfrm>
            <a:custGeom>
              <a:avLst/>
              <a:gdLst/>
              <a:ahLst/>
              <a:cxnLst/>
              <a:rect l="l" t="t" r="r" b="b"/>
              <a:pathLst>
                <a:path w="346964" h="422021">
                  <a:moveTo>
                    <a:pt x="135636" y="282067"/>
                  </a:moveTo>
                  <a:cubicBezTo>
                    <a:pt x="181483" y="328041"/>
                    <a:pt x="227330" y="374015"/>
                    <a:pt x="275209" y="422021"/>
                  </a:cubicBezTo>
                  <a:cubicBezTo>
                    <a:pt x="311150" y="379984"/>
                    <a:pt x="335026" y="331978"/>
                    <a:pt x="343027" y="278003"/>
                  </a:cubicBezTo>
                  <a:cubicBezTo>
                    <a:pt x="329057" y="328041"/>
                    <a:pt x="309118" y="374015"/>
                    <a:pt x="275209" y="414020"/>
                  </a:cubicBezTo>
                  <a:cubicBezTo>
                    <a:pt x="231267" y="370078"/>
                    <a:pt x="189484" y="326009"/>
                    <a:pt x="143510" y="280035"/>
                  </a:cubicBezTo>
                  <a:cubicBezTo>
                    <a:pt x="157480" y="260096"/>
                    <a:pt x="163449" y="232029"/>
                    <a:pt x="159512" y="204089"/>
                  </a:cubicBezTo>
                  <a:cubicBezTo>
                    <a:pt x="157480" y="186055"/>
                    <a:pt x="151511" y="168148"/>
                    <a:pt x="147574" y="148082"/>
                  </a:cubicBezTo>
                  <a:cubicBezTo>
                    <a:pt x="147574" y="144145"/>
                    <a:pt x="145542" y="136144"/>
                    <a:pt x="147574" y="132080"/>
                  </a:cubicBezTo>
                  <a:cubicBezTo>
                    <a:pt x="189484" y="90043"/>
                    <a:pt x="231394" y="48133"/>
                    <a:pt x="273177" y="6096"/>
                  </a:cubicBezTo>
                  <a:cubicBezTo>
                    <a:pt x="307086" y="46101"/>
                    <a:pt x="327025" y="92075"/>
                    <a:pt x="340995" y="144018"/>
                  </a:cubicBezTo>
                  <a:cubicBezTo>
                    <a:pt x="346964" y="114046"/>
                    <a:pt x="303149" y="24003"/>
                    <a:pt x="275209" y="0"/>
                  </a:cubicBezTo>
                  <a:cubicBezTo>
                    <a:pt x="229362" y="45974"/>
                    <a:pt x="185420" y="90043"/>
                    <a:pt x="141605" y="133985"/>
                  </a:cubicBezTo>
                  <a:cubicBezTo>
                    <a:pt x="127635" y="117983"/>
                    <a:pt x="117729" y="98044"/>
                    <a:pt x="101727" y="91948"/>
                  </a:cubicBezTo>
                  <a:cubicBezTo>
                    <a:pt x="69850" y="80137"/>
                    <a:pt x="35941" y="66167"/>
                    <a:pt x="0" y="80137"/>
                  </a:cubicBezTo>
                  <a:cubicBezTo>
                    <a:pt x="63881" y="72136"/>
                    <a:pt x="111633" y="96139"/>
                    <a:pt x="143637" y="152146"/>
                  </a:cubicBezTo>
                  <a:cubicBezTo>
                    <a:pt x="167513" y="196088"/>
                    <a:pt x="161544" y="240157"/>
                    <a:pt x="135636" y="282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6" name="Group 318">
            <a:extLst>
              <a:ext uri="{FF2B5EF4-FFF2-40B4-BE49-F238E27FC236}">
                <a16:creationId xmlns:a16="http://schemas.microsoft.com/office/drawing/2014/main" id="{2422DC22-BA7A-399C-2CAB-581ABA9F13E1}"/>
              </a:ext>
            </a:extLst>
          </p:cNvPr>
          <p:cNvGrpSpPr/>
          <p:nvPr/>
        </p:nvGrpSpPr>
        <p:grpSpPr>
          <a:xfrm>
            <a:off x="14339700" y="9885780"/>
            <a:ext cx="117720" cy="115560"/>
            <a:chOff x="0" y="0"/>
            <a:chExt cx="156960" cy="154080"/>
          </a:xfrm>
        </p:grpSpPr>
        <p:sp>
          <p:nvSpPr>
            <p:cNvPr id="177" name="Freeform 319">
              <a:extLst>
                <a:ext uri="{FF2B5EF4-FFF2-40B4-BE49-F238E27FC236}">
                  <a16:creationId xmlns:a16="http://schemas.microsoft.com/office/drawing/2014/main" id="{C917463D-BA92-7822-8AF6-1283D7420700}"/>
                </a:ext>
              </a:extLst>
            </p:cNvPr>
            <p:cNvSpPr/>
            <p:nvPr/>
          </p:nvSpPr>
          <p:spPr>
            <a:xfrm>
              <a:off x="0" y="0"/>
              <a:ext cx="156972" cy="154051"/>
            </a:xfrm>
            <a:custGeom>
              <a:avLst/>
              <a:gdLst/>
              <a:ahLst/>
              <a:cxnLst/>
              <a:rect l="l" t="t" r="r" b="b"/>
              <a:pathLst>
                <a:path w="156972" h="154051">
                  <a:moveTo>
                    <a:pt x="43688" y="10033"/>
                  </a:moveTo>
                  <a:cubicBezTo>
                    <a:pt x="37719" y="18034"/>
                    <a:pt x="33782" y="26035"/>
                    <a:pt x="27813" y="34036"/>
                  </a:cubicBezTo>
                  <a:cubicBezTo>
                    <a:pt x="0" y="66040"/>
                    <a:pt x="3937" y="96012"/>
                    <a:pt x="27813" y="128016"/>
                  </a:cubicBezTo>
                  <a:cubicBezTo>
                    <a:pt x="37719" y="140081"/>
                    <a:pt x="43688" y="152019"/>
                    <a:pt x="63627" y="148082"/>
                  </a:cubicBezTo>
                  <a:cubicBezTo>
                    <a:pt x="69596" y="146050"/>
                    <a:pt x="77597" y="146050"/>
                    <a:pt x="85471" y="148082"/>
                  </a:cubicBezTo>
                  <a:cubicBezTo>
                    <a:pt x="113284" y="154051"/>
                    <a:pt x="127254" y="140081"/>
                    <a:pt x="141097" y="116078"/>
                  </a:cubicBezTo>
                  <a:cubicBezTo>
                    <a:pt x="156972" y="90043"/>
                    <a:pt x="156972" y="72009"/>
                    <a:pt x="141097" y="44069"/>
                  </a:cubicBezTo>
                  <a:cubicBezTo>
                    <a:pt x="125222" y="20066"/>
                    <a:pt x="111252" y="5969"/>
                    <a:pt x="81407" y="12065"/>
                  </a:cubicBezTo>
                  <a:cubicBezTo>
                    <a:pt x="75438" y="14097"/>
                    <a:pt x="67437" y="12065"/>
                    <a:pt x="53594" y="12065"/>
                  </a:cubicBezTo>
                  <a:cubicBezTo>
                    <a:pt x="59563" y="14097"/>
                    <a:pt x="61595" y="14097"/>
                    <a:pt x="61595" y="14097"/>
                  </a:cubicBezTo>
                  <a:cubicBezTo>
                    <a:pt x="115189" y="0"/>
                    <a:pt x="133096" y="37973"/>
                    <a:pt x="148971" y="76073"/>
                  </a:cubicBezTo>
                  <a:cubicBezTo>
                    <a:pt x="151003" y="78105"/>
                    <a:pt x="151003" y="84074"/>
                    <a:pt x="148971" y="86106"/>
                  </a:cubicBezTo>
                  <a:cubicBezTo>
                    <a:pt x="139065" y="104140"/>
                    <a:pt x="129159" y="120142"/>
                    <a:pt x="119126" y="138176"/>
                  </a:cubicBezTo>
                  <a:cubicBezTo>
                    <a:pt x="117094" y="140208"/>
                    <a:pt x="115189" y="144145"/>
                    <a:pt x="111125" y="144145"/>
                  </a:cubicBezTo>
                  <a:cubicBezTo>
                    <a:pt x="91313" y="144145"/>
                    <a:pt x="71374" y="144145"/>
                    <a:pt x="49530" y="144145"/>
                  </a:cubicBezTo>
                  <a:cubicBezTo>
                    <a:pt x="37719" y="122047"/>
                    <a:pt x="23876" y="98044"/>
                    <a:pt x="9906" y="76073"/>
                  </a:cubicBezTo>
                  <a:cubicBezTo>
                    <a:pt x="21844" y="56007"/>
                    <a:pt x="33782" y="36068"/>
                    <a:pt x="45720" y="18034"/>
                  </a:cubicBezTo>
                  <a:cubicBezTo>
                    <a:pt x="45720" y="16002"/>
                    <a:pt x="47752" y="13970"/>
                    <a:pt x="47752" y="13970"/>
                  </a:cubicBezTo>
                  <a:cubicBezTo>
                    <a:pt x="45720" y="12065"/>
                    <a:pt x="43688" y="12065"/>
                    <a:pt x="43688" y="1003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8" name="Group 320">
            <a:extLst>
              <a:ext uri="{FF2B5EF4-FFF2-40B4-BE49-F238E27FC236}">
                <a16:creationId xmlns:a16="http://schemas.microsoft.com/office/drawing/2014/main" id="{F8F6F772-719C-6E7D-4CE3-AA54EB8401F1}"/>
              </a:ext>
            </a:extLst>
          </p:cNvPr>
          <p:cNvGrpSpPr/>
          <p:nvPr/>
        </p:nvGrpSpPr>
        <p:grpSpPr>
          <a:xfrm>
            <a:off x="14370480" y="10089360"/>
            <a:ext cx="61020" cy="55620"/>
            <a:chOff x="0" y="0"/>
            <a:chExt cx="81360" cy="74160"/>
          </a:xfrm>
        </p:grpSpPr>
        <p:sp>
          <p:nvSpPr>
            <p:cNvPr id="179" name="Freeform 321">
              <a:extLst>
                <a:ext uri="{FF2B5EF4-FFF2-40B4-BE49-F238E27FC236}">
                  <a16:creationId xmlns:a16="http://schemas.microsoft.com/office/drawing/2014/main" id="{DEAB1A55-7A4F-38A1-ED12-BD3E9117BA40}"/>
                </a:ext>
              </a:extLst>
            </p:cNvPr>
            <p:cNvSpPr/>
            <p:nvPr/>
          </p:nvSpPr>
          <p:spPr>
            <a:xfrm>
              <a:off x="0" y="0"/>
              <a:ext cx="81280" cy="74168"/>
            </a:xfrm>
            <a:custGeom>
              <a:avLst/>
              <a:gdLst/>
              <a:ahLst/>
              <a:cxnLst/>
              <a:rect l="l" t="t" r="r" b="b"/>
              <a:pathLst>
                <a:path w="81280" h="74168">
                  <a:moveTo>
                    <a:pt x="35687" y="74168"/>
                  </a:moveTo>
                  <a:cubicBezTo>
                    <a:pt x="47625" y="72136"/>
                    <a:pt x="57531" y="74168"/>
                    <a:pt x="61468" y="68199"/>
                  </a:cubicBezTo>
                  <a:cubicBezTo>
                    <a:pt x="69469" y="60071"/>
                    <a:pt x="75438" y="48133"/>
                    <a:pt x="77343" y="38100"/>
                  </a:cubicBezTo>
                  <a:cubicBezTo>
                    <a:pt x="81280" y="28067"/>
                    <a:pt x="59436" y="0"/>
                    <a:pt x="51562" y="0"/>
                  </a:cubicBezTo>
                  <a:cubicBezTo>
                    <a:pt x="39624" y="2032"/>
                    <a:pt x="25781" y="0"/>
                    <a:pt x="15875" y="5969"/>
                  </a:cubicBezTo>
                  <a:cubicBezTo>
                    <a:pt x="8001" y="12065"/>
                    <a:pt x="0" y="26035"/>
                    <a:pt x="0" y="38100"/>
                  </a:cubicBezTo>
                  <a:cubicBezTo>
                    <a:pt x="0" y="46101"/>
                    <a:pt x="8001" y="58166"/>
                    <a:pt x="13843" y="64135"/>
                  </a:cubicBezTo>
                  <a:cubicBezTo>
                    <a:pt x="19685" y="70104"/>
                    <a:pt x="29718" y="72136"/>
                    <a:pt x="35687" y="74168"/>
                  </a:cubicBezTo>
                  <a:close/>
                  <a:moveTo>
                    <a:pt x="37719" y="5969"/>
                  </a:moveTo>
                  <a:cubicBezTo>
                    <a:pt x="53594" y="5969"/>
                    <a:pt x="71501" y="22098"/>
                    <a:pt x="71501" y="38100"/>
                  </a:cubicBezTo>
                  <a:cubicBezTo>
                    <a:pt x="71501" y="52070"/>
                    <a:pt x="53594" y="68199"/>
                    <a:pt x="37719" y="68199"/>
                  </a:cubicBezTo>
                  <a:cubicBezTo>
                    <a:pt x="23876" y="68199"/>
                    <a:pt x="5969" y="50165"/>
                    <a:pt x="5969" y="36068"/>
                  </a:cubicBezTo>
                  <a:cubicBezTo>
                    <a:pt x="5969" y="21971"/>
                    <a:pt x="23876" y="5969"/>
                    <a:pt x="37719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0" name="Group 322">
            <a:extLst>
              <a:ext uri="{FF2B5EF4-FFF2-40B4-BE49-F238E27FC236}">
                <a16:creationId xmlns:a16="http://schemas.microsoft.com/office/drawing/2014/main" id="{ED7B754F-9876-8265-9EEF-ECC9BBF85CE3}"/>
              </a:ext>
            </a:extLst>
          </p:cNvPr>
          <p:cNvGrpSpPr/>
          <p:nvPr/>
        </p:nvGrpSpPr>
        <p:grpSpPr>
          <a:xfrm>
            <a:off x="14369400" y="9747540"/>
            <a:ext cx="61560" cy="52380"/>
            <a:chOff x="0" y="0"/>
            <a:chExt cx="82080" cy="69840"/>
          </a:xfrm>
        </p:grpSpPr>
        <p:sp>
          <p:nvSpPr>
            <p:cNvPr id="181" name="Freeform 323">
              <a:extLst>
                <a:ext uri="{FF2B5EF4-FFF2-40B4-BE49-F238E27FC236}">
                  <a16:creationId xmlns:a16="http://schemas.microsoft.com/office/drawing/2014/main" id="{729B0844-C28D-0224-66C1-A1B81F55B1B4}"/>
                </a:ext>
              </a:extLst>
            </p:cNvPr>
            <p:cNvSpPr/>
            <p:nvPr/>
          </p:nvSpPr>
          <p:spPr>
            <a:xfrm>
              <a:off x="0" y="0"/>
              <a:ext cx="82042" cy="69850"/>
            </a:xfrm>
            <a:custGeom>
              <a:avLst/>
              <a:gdLst/>
              <a:ahLst/>
              <a:cxnLst/>
              <a:rect l="l" t="t" r="r" b="b"/>
              <a:pathLst>
                <a:path w="82042" h="69850">
                  <a:moveTo>
                    <a:pt x="42037" y="69850"/>
                  </a:moveTo>
                  <a:cubicBezTo>
                    <a:pt x="60071" y="69850"/>
                    <a:pt x="82042" y="49911"/>
                    <a:pt x="82042" y="35941"/>
                  </a:cubicBezTo>
                  <a:cubicBezTo>
                    <a:pt x="80137" y="17907"/>
                    <a:pt x="60071" y="0"/>
                    <a:pt x="42037" y="0"/>
                  </a:cubicBezTo>
                  <a:cubicBezTo>
                    <a:pt x="24003" y="0"/>
                    <a:pt x="0" y="19939"/>
                    <a:pt x="0" y="35941"/>
                  </a:cubicBezTo>
                  <a:cubicBezTo>
                    <a:pt x="2032" y="51943"/>
                    <a:pt x="21971" y="69850"/>
                    <a:pt x="42037" y="69850"/>
                  </a:cubicBezTo>
                  <a:close/>
                  <a:moveTo>
                    <a:pt x="42037" y="67818"/>
                  </a:moveTo>
                  <a:cubicBezTo>
                    <a:pt x="28067" y="67818"/>
                    <a:pt x="8001" y="49911"/>
                    <a:pt x="8001" y="35941"/>
                  </a:cubicBezTo>
                  <a:cubicBezTo>
                    <a:pt x="8001" y="24003"/>
                    <a:pt x="26035" y="3937"/>
                    <a:pt x="40005" y="3937"/>
                  </a:cubicBezTo>
                  <a:cubicBezTo>
                    <a:pt x="56007" y="3937"/>
                    <a:pt x="74041" y="21844"/>
                    <a:pt x="74041" y="35814"/>
                  </a:cubicBezTo>
                  <a:cubicBezTo>
                    <a:pt x="74041" y="47752"/>
                    <a:pt x="53975" y="67691"/>
                    <a:pt x="42037" y="6769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2" name="Group 324">
            <a:extLst>
              <a:ext uri="{FF2B5EF4-FFF2-40B4-BE49-F238E27FC236}">
                <a16:creationId xmlns:a16="http://schemas.microsoft.com/office/drawing/2014/main" id="{4DE314EC-5882-B420-30DD-7DC1414D09D4}"/>
              </a:ext>
            </a:extLst>
          </p:cNvPr>
          <p:cNvGrpSpPr/>
          <p:nvPr/>
        </p:nvGrpSpPr>
        <p:grpSpPr>
          <a:xfrm>
            <a:off x="14165280" y="10008360"/>
            <a:ext cx="52380" cy="98280"/>
            <a:chOff x="0" y="0"/>
            <a:chExt cx="69840" cy="131040"/>
          </a:xfrm>
        </p:grpSpPr>
        <p:sp>
          <p:nvSpPr>
            <p:cNvPr id="183" name="Freeform 325">
              <a:extLst>
                <a:ext uri="{FF2B5EF4-FFF2-40B4-BE49-F238E27FC236}">
                  <a16:creationId xmlns:a16="http://schemas.microsoft.com/office/drawing/2014/main" id="{11730695-9C1D-368D-6F2E-F54698960198}"/>
                </a:ext>
              </a:extLst>
            </p:cNvPr>
            <p:cNvSpPr/>
            <p:nvPr/>
          </p:nvSpPr>
          <p:spPr>
            <a:xfrm>
              <a:off x="0" y="0"/>
              <a:ext cx="69850" cy="131064"/>
            </a:xfrm>
            <a:custGeom>
              <a:avLst/>
              <a:gdLst/>
              <a:ahLst/>
              <a:cxnLst/>
              <a:rect l="l" t="t" r="r" b="b"/>
              <a:pathLst>
                <a:path w="69850" h="131064">
                  <a:moveTo>
                    <a:pt x="0" y="0"/>
                  </a:moveTo>
                  <a:cubicBezTo>
                    <a:pt x="8001" y="49657"/>
                    <a:pt x="33909" y="91313"/>
                    <a:pt x="67818" y="131064"/>
                  </a:cubicBezTo>
                  <a:cubicBezTo>
                    <a:pt x="69850" y="125095"/>
                    <a:pt x="69850" y="123063"/>
                    <a:pt x="69850" y="121158"/>
                  </a:cubicBezTo>
                  <a:cubicBezTo>
                    <a:pt x="31877" y="87376"/>
                    <a:pt x="17907" y="43688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4" name="Group 326">
            <a:extLst>
              <a:ext uri="{FF2B5EF4-FFF2-40B4-BE49-F238E27FC236}">
                <a16:creationId xmlns:a16="http://schemas.microsoft.com/office/drawing/2014/main" id="{828B1692-17AB-9739-CCA9-C45B85A4EDAE}"/>
              </a:ext>
            </a:extLst>
          </p:cNvPr>
          <p:cNvGrpSpPr/>
          <p:nvPr/>
        </p:nvGrpSpPr>
        <p:grpSpPr>
          <a:xfrm>
            <a:off x="14373720" y="9918180"/>
            <a:ext cx="53460" cy="52380"/>
            <a:chOff x="0" y="0"/>
            <a:chExt cx="71280" cy="69840"/>
          </a:xfrm>
        </p:grpSpPr>
        <p:sp>
          <p:nvSpPr>
            <p:cNvPr id="185" name="Freeform 327">
              <a:extLst>
                <a:ext uri="{FF2B5EF4-FFF2-40B4-BE49-F238E27FC236}">
                  <a16:creationId xmlns:a16="http://schemas.microsoft.com/office/drawing/2014/main" id="{322F7133-093C-9B51-8D9E-5EA6CAB15337}"/>
                </a:ext>
              </a:extLst>
            </p:cNvPr>
            <p:cNvSpPr/>
            <p:nvPr/>
          </p:nvSpPr>
          <p:spPr>
            <a:xfrm>
              <a:off x="0" y="0"/>
              <a:ext cx="71247" cy="69850"/>
            </a:xfrm>
            <a:custGeom>
              <a:avLst/>
              <a:gdLst/>
              <a:ahLst/>
              <a:cxnLst/>
              <a:rect l="l" t="t" r="r" b="b"/>
              <a:pathLst>
                <a:path w="71247" h="69850">
                  <a:moveTo>
                    <a:pt x="37592" y="69850"/>
                  </a:moveTo>
                  <a:cubicBezTo>
                    <a:pt x="59309" y="69850"/>
                    <a:pt x="71247" y="55880"/>
                    <a:pt x="71247" y="33909"/>
                  </a:cubicBezTo>
                  <a:cubicBezTo>
                    <a:pt x="71247" y="13970"/>
                    <a:pt x="53467" y="0"/>
                    <a:pt x="33655" y="0"/>
                  </a:cubicBezTo>
                  <a:cubicBezTo>
                    <a:pt x="13843" y="0"/>
                    <a:pt x="0" y="13970"/>
                    <a:pt x="0" y="35941"/>
                  </a:cubicBezTo>
                  <a:cubicBezTo>
                    <a:pt x="9906" y="17907"/>
                    <a:pt x="17780" y="0"/>
                    <a:pt x="41529" y="5969"/>
                  </a:cubicBezTo>
                  <a:cubicBezTo>
                    <a:pt x="55372" y="9906"/>
                    <a:pt x="65278" y="19939"/>
                    <a:pt x="65278" y="33909"/>
                  </a:cubicBezTo>
                  <a:cubicBezTo>
                    <a:pt x="67310" y="53848"/>
                    <a:pt x="55372" y="63881"/>
                    <a:pt x="37592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6" name="Group 328">
            <a:extLst>
              <a:ext uri="{FF2B5EF4-FFF2-40B4-BE49-F238E27FC236}">
                <a16:creationId xmlns:a16="http://schemas.microsoft.com/office/drawing/2014/main" id="{71632860-7172-AB2E-B648-C09DBEA30E3F}"/>
              </a:ext>
            </a:extLst>
          </p:cNvPr>
          <p:cNvGrpSpPr/>
          <p:nvPr/>
        </p:nvGrpSpPr>
        <p:grpSpPr>
          <a:xfrm>
            <a:off x="14669100" y="9835560"/>
            <a:ext cx="43740" cy="89100"/>
            <a:chOff x="0" y="0"/>
            <a:chExt cx="58320" cy="118800"/>
          </a:xfrm>
        </p:grpSpPr>
        <p:sp>
          <p:nvSpPr>
            <p:cNvPr id="187" name="Freeform 329">
              <a:extLst>
                <a:ext uri="{FF2B5EF4-FFF2-40B4-BE49-F238E27FC236}">
                  <a16:creationId xmlns:a16="http://schemas.microsoft.com/office/drawing/2014/main" id="{FEFAF731-F8A4-0299-F9FD-39E37E33C2CA}"/>
                </a:ext>
              </a:extLst>
            </p:cNvPr>
            <p:cNvSpPr/>
            <p:nvPr/>
          </p:nvSpPr>
          <p:spPr>
            <a:xfrm>
              <a:off x="-2032" y="0"/>
              <a:ext cx="60325" cy="118745"/>
            </a:xfrm>
            <a:custGeom>
              <a:avLst/>
              <a:gdLst/>
              <a:ahLst/>
              <a:cxnLst/>
              <a:rect l="l" t="t" r="r" b="b"/>
              <a:pathLst>
                <a:path w="60325" h="118745">
                  <a:moveTo>
                    <a:pt x="60325" y="118745"/>
                  </a:moveTo>
                  <a:cubicBezTo>
                    <a:pt x="56134" y="76454"/>
                    <a:pt x="37465" y="40259"/>
                    <a:pt x="10414" y="8001"/>
                  </a:cubicBezTo>
                  <a:cubicBezTo>
                    <a:pt x="8255" y="4064"/>
                    <a:pt x="4064" y="2032"/>
                    <a:pt x="0" y="0"/>
                  </a:cubicBezTo>
                  <a:cubicBezTo>
                    <a:pt x="0" y="2032"/>
                    <a:pt x="0" y="4064"/>
                    <a:pt x="2032" y="6096"/>
                  </a:cubicBezTo>
                  <a:cubicBezTo>
                    <a:pt x="29083" y="36195"/>
                    <a:pt x="45720" y="70485"/>
                    <a:pt x="56134" y="110744"/>
                  </a:cubicBezTo>
                  <a:cubicBezTo>
                    <a:pt x="56134" y="112776"/>
                    <a:pt x="58166" y="114808"/>
                    <a:pt x="60325" y="11874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8" name="Group 330">
            <a:extLst>
              <a:ext uri="{FF2B5EF4-FFF2-40B4-BE49-F238E27FC236}">
                <a16:creationId xmlns:a16="http://schemas.microsoft.com/office/drawing/2014/main" id="{2B376054-1B7D-637C-1E3E-DC859B4FB80B}"/>
              </a:ext>
            </a:extLst>
          </p:cNvPr>
          <p:cNvGrpSpPr/>
          <p:nvPr/>
        </p:nvGrpSpPr>
        <p:grpSpPr>
          <a:xfrm>
            <a:off x="14156640" y="9918180"/>
            <a:ext cx="2700" cy="55620"/>
            <a:chOff x="0" y="0"/>
            <a:chExt cx="3600" cy="74160"/>
          </a:xfrm>
        </p:grpSpPr>
        <p:sp>
          <p:nvSpPr>
            <p:cNvPr id="189" name="Freeform 331">
              <a:extLst>
                <a:ext uri="{FF2B5EF4-FFF2-40B4-BE49-F238E27FC236}">
                  <a16:creationId xmlns:a16="http://schemas.microsoft.com/office/drawing/2014/main" id="{3CF28BD2-10CD-7341-40D0-FA3B5BA6B072}"/>
                </a:ext>
              </a:extLst>
            </p:cNvPr>
            <p:cNvSpPr/>
            <p:nvPr/>
          </p:nvSpPr>
          <p:spPr>
            <a:xfrm>
              <a:off x="0" y="0"/>
              <a:ext cx="3556" cy="74168"/>
            </a:xfrm>
            <a:custGeom>
              <a:avLst/>
              <a:gdLst/>
              <a:ahLst/>
              <a:cxnLst/>
              <a:rect l="l" t="t" r="r" b="b"/>
              <a:pathLst>
                <a:path w="3556" h="74168">
                  <a:moveTo>
                    <a:pt x="0" y="0"/>
                  </a:moveTo>
                  <a:cubicBezTo>
                    <a:pt x="0" y="26035"/>
                    <a:pt x="0" y="50165"/>
                    <a:pt x="0" y="74168"/>
                  </a:cubicBezTo>
                  <a:cubicBezTo>
                    <a:pt x="1778" y="74168"/>
                    <a:pt x="1778" y="74168"/>
                    <a:pt x="3556" y="74168"/>
                  </a:cubicBezTo>
                  <a:cubicBezTo>
                    <a:pt x="3556" y="50165"/>
                    <a:pt x="3556" y="24003"/>
                    <a:pt x="3556" y="0"/>
                  </a:cubicBezTo>
                  <a:cubicBezTo>
                    <a:pt x="1778" y="0"/>
                    <a:pt x="177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0" name="Group 332">
            <a:extLst>
              <a:ext uri="{FF2B5EF4-FFF2-40B4-BE49-F238E27FC236}">
                <a16:creationId xmlns:a16="http://schemas.microsoft.com/office/drawing/2014/main" id="{269FBE4E-EC12-25A9-AD6E-D49A22C33496}"/>
              </a:ext>
            </a:extLst>
          </p:cNvPr>
          <p:cNvGrpSpPr/>
          <p:nvPr/>
        </p:nvGrpSpPr>
        <p:grpSpPr>
          <a:xfrm>
            <a:off x="17358300" y="9256680"/>
            <a:ext cx="28620" cy="28620"/>
            <a:chOff x="0" y="0"/>
            <a:chExt cx="38160" cy="38160"/>
          </a:xfrm>
        </p:grpSpPr>
        <p:sp>
          <p:nvSpPr>
            <p:cNvPr id="191" name="Freeform 333">
              <a:extLst>
                <a:ext uri="{FF2B5EF4-FFF2-40B4-BE49-F238E27FC236}">
                  <a16:creationId xmlns:a16="http://schemas.microsoft.com/office/drawing/2014/main" id="{E08AA135-01BA-0FF7-06C6-14ABE9C7DEDD}"/>
                </a:ext>
              </a:extLst>
            </p:cNvPr>
            <p:cNvSpPr/>
            <p:nvPr/>
          </p:nvSpPr>
          <p:spPr>
            <a:xfrm>
              <a:off x="0" y="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0066" y="0"/>
                  </a:moveTo>
                  <a:cubicBezTo>
                    <a:pt x="8001" y="0"/>
                    <a:pt x="0" y="5969"/>
                    <a:pt x="0" y="18034"/>
                  </a:cubicBezTo>
                  <a:cubicBezTo>
                    <a:pt x="0" y="30099"/>
                    <a:pt x="5969" y="38100"/>
                    <a:pt x="18034" y="38100"/>
                  </a:cubicBezTo>
                  <a:cubicBezTo>
                    <a:pt x="30099" y="38100"/>
                    <a:pt x="36195" y="32131"/>
                    <a:pt x="38100" y="20066"/>
                  </a:cubicBezTo>
                  <a:cubicBezTo>
                    <a:pt x="38100" y="8001"/>
                    <a:pt x="30099" y="2032"/>
                    <a:pt x="20066" y="0"/>
                  </a:cubicBezTo>
                  <a:close/>
                  <a:moveTo>
                    <a:pt x="18034" y="38100"/>
                  </a:moveTo>
                  <a:cubicBezTo>
                    <a:pt x="12065" y="30099"/>
                    <a:pt x="4064" y="24130"/>
                    <a:pt x="5969" y="18034"/>
                  </a:cubicBezTo>
                  <a:cubicBezTo>
                    <a:pt x="5969" y="13970"/>
                    <a:pt x="13970" y="5969"/>
                    <a:pt x="20066" y="5969"/>
                  </a:cubicBezTo>
                  <a:cubicBezTo>
                    <a:pt x="24130" y="5969"/>
                    <a:pt x="32131" y="16002"/>
                    <a:pt x="32131" y="20066"/>
                  </a:cubicBezTo>
                  <a:cubicBezTo>
                    <a:pt x="32131" y="24130"/>
                    <a:pt x="24130" y="30099"/>
                    <a:pt x="18034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2" name="Group 334">
            <a:extLst>
              <a:ext uri="{FF2B5EF4-FFF2-40B4-BE49-F238E27FC236}">
                <a16:creationId xmlns:a16="http://schemas.microsoft.com/office/drawing/2014/main" id="{7568455C-6271-9786-8230-E2BC99E6B751}"/>
              </a:ext>
            </a:extLst>
          </p:cNvPr>
          <p:cNvGrpSpPr/>
          <p:nvPr/>
        </p:nvGrpSpPr>
        <p:grpSpPr>
          <a:xfrm>
            <a:off x="17710920" y="9256680"/>
            <a:ext cx="29700" cy="28620"/>
            <a:chOff x="0" y="0"/>
            <a:chExt cx="39600" cy="38160"/>
          </a:xfrm>
        </p:grpSpPr>
        <p:sp>
          <p:nvSpPr>
            <p:cNvPr id="193" name="Freeform 335">
              <a:extLst>
                <a:ext uri="{FF2B5EF4-FFF2-40B4-BE49-F238E27FC236}">
                  <a16:creationId xmlns:a16="http://schemas.microsoft.com/office/drawing/2014/main" id="{431BA302-5D4A-796B-494F-C6722D5823E3}"/>
                </a:ext>
              </a:extLst>
            </p:cNvPr>
            <p:cNvSpPr/>
            <p:nvPr/>
          </p:nvSpPr>
          <p:spPr>
            <a:xfrm>
              <a:off x="0" y="0"/>
              <a:ext cx="39624" cy="38100"/>
            </a:xfrm>
            <a:custGeom>
              <a:avLst/>
              <a:gdLst/>
              <a:ahLst/>
              <a:cxnLst/>
              <a:rect l="l" t="t" r="r" b="b"/>
              <a:pathLst>
                <a:path w="39624" h="38100">
                  <a:moveTo>
                    <a:pt x="13843" y="38100"/>
                  </a:moveTo>
                  <a:cubicBezTo>
                    <a:pt x="31623" y="38100"/>
                    <a:pt x="37592" y="32131"/>
                    <a:pt x="39624" y="20066"/>
                  </a:cubicBezTo>
                  <a:cubicBezTo>
                    <a:pt x="39624" y="8001"/>
                    <a:pt x="31623" y="0"/>
                    <a:pt x="19812" y="0"/>
                  </a:cubicBezTo>
                  <a:cubicBezTo>
                    <a:pt x="9906" y="0"/>
                    <a:pt x="0" y="8001"/>
                    <a:pt x="2032" y="18034"/>
                  </a:cubicBezTo>
                  <a:cubicBezTo>
                    <a:pt x="2032" y="26035"/>
                    <a:pt x="9906" y="34163"/>
                    <a:pt x="13970" y="38100"/>
                  </a:cubicBezTo>
                  <a:close/>
                  <a:moveTo>
                    <a:pt x="19939" y="0"/>
                  </a:moveTo>
                  <a:cubicBezTo>
                    <a:pt x="25908" y="10033"/>
                    <a:pt x="33782" y="14097"/>
                    <a:pt x="33782" y="20066"/>
                  </a:cubicBezTo>
                  <a:cubicBezTo>
                    <a:pt x="31750" y="24130"/>
                    <a:pt x="25908" y="32131"/>
                    <a:pt x="19939" y="32131"/>
                  </a:cubicBezTo>
                  <a:cubicBezTo>
                    <a:pt x="16002" y="32131"/>
                    <a:pt x="8001" y="24130"/>
                    <a:pt x="8001" y="20066"/>
                  </a:cubicBezTo>
                  <a:cubicBezTo>
                    <a:pt x="8001" y="14097"/>
                    <a:pt x="13970" y="10033"/>
                    <a:pt x="1993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4" name="Group 336">
            <a:extLst>
              <a:ext uri="{FF2B5EF4-FFF2-40B4-BE49-F238E27FC236}">
                <a16:creationId xmlns:a16="http://schemas.microsoft.com/office/drawing/2014/main" id="{8429562E-C5FA-3C4F-C64E-325A94095E45}"/>
              </a:ext>
            </a:extLst>
          </p:cNvPr>
          <p:cNvGrpSpPr/>
          <p:nvPr/>
        </p:nvGrpSpPr>
        <p:grpSpPr>
          <a:xfrm>
            <a:off x="14374800" y="10093680"/>
            <a:ext cx="49140" cy="46440"/>
            <a:chOff x="0" y="0"/>
            <a:chExt cx="65520" cy="61920"/>
          </a:xfrm>
        </p:grpSpPr>
        <p:sp>
          <p:nvSpPr>
            <p:cNvPr id="195" name="Freeform 337">
              <a:extLst>
                <a:ext uri="{FF2B5EF4-FFF2-40B4-BE49-F238E27FC236}">
                  <a16:creationId xmlns:a16="http://schemas.microsoft.com/office/drawing/2014/main" id="{E0E0CD01-3135-25AC-BB52-837C93940D0F}"/>
                </a:ext>
              </a:extLst>
            </p:cNvPr>
            <p:cNvSpPr/>
            <p:nvPr/>
          </p:nvSpPr>
          <p:spPr>
            <a:xfrm>
              <a:off x="0" y="0"/>
              <a:ext cx="65532" cy="61976"/>
            </a:xfrm>
            <a:custGeom>
              <a:avLst/>
              <a:gdLst/>
              <a:ahLst/>
              <a:cxnLst/>
              <a:rect l="l" t="t" r="r" b="b"/>
              <a:pathLst>
                <a:path w="65532" h="61976">
                  <a:moveTo>
                    <a:pt x="31750" y="0"/>
                  </a:moveTo>
                  <a:cubicBezTo>
                    <a:pt x="17907" y="0"/>
                    <a:pt x="0" y="16002"/>
                    <a:pt x="0" y="29972"/>
                  </a:cubicBezTo>
                  <a:cubicBezTo>
                    <a:pt x="0" y="43942"/>
                    <a:pt x="17907" y="61976"/>
                    <a:pt x="31750" y="61976"/>
                  </a:cubicBezTo>
                  <a:cubicBezTo>
                    <a:pt x="47625" y="61976"/>
                    <a:pt x="65532" y="45974"/>
                    <a:pt x="65532" y="32004"/>
                  </a:cubicBezTo>
                  <a:cubicBezTo>
                    <a:pt x="65532" y="16002"/>
                    <a:pt x="47625" y="0"/>
                    <a:pt x="31750" y="0"/>
                  </a:cubicBezTo>
                  <a:close/>
                  <a:moveTo>
                    <a:pt x="13843" y="25908"/>
                  </a:moveTo>
                  <a:cubicBezTo>
                    <a:pt x="17780" y="21971"/>
                    <a:pt x="23749" y="13970"/>
                    <a:pt x="31750" y="11938"/>
                  </a:cubicBezTo>
                  <a:cubicBezTo>
                    <a:pt x="43688" y="9906"/>
                    <a:pt x="51562" y="17907"/>
                    <a:pt x="51562" y="31877"/>
                  </a:cubicBezTo>
                  <a:cubicBezTo>
                    <a:pt x="51562" y="43815"/>
                    <a:pt x="45593" y="49911"/>
                    <a:pt x="33655" y="49911"/>
                  </a:cubicBezTo>
                  <a:cubicBezTo>
                    <a:pt x="19812" y="49911"/>
                    <a:pt x="13843" y="43942"/>
                    <a:pt x="13843" y="259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6" name="Group 338">
            <a:extLst>
              <a:ext uri="{FF2B5EF4-FFF2-40B4-BE49-F238E27FC236}">
                <a16:creationId xmlns:a16="http://schemas.microsoft.com/office/drawing/2014/main" id="{1A5E2A41-C971-EBA6-DE15-9E76AD43D1AD}"/>
              </a:ext>
            </a:extLst>
          </p:cNvPr>
          <p:cNvGrpSpPr/>
          <p:nvPr/>
        </p:nvGrpSpPr>
        <p:grpSpPr>
          <a:xfrm>
            <a:off x="14374800" y="9750780"/>
            <a:ext cx="49140" cy="48060"/>
            <a:chOff x="0" y="0"/>
            <a:chExt cx="65520" cy="64080"/>
          </a:xfrm>
        </p:grpSpPr>
        <p:sp>
          <p:nvSpPr>
            <p:cNvPr id="197" name="Freeform 339">
              <a:extLst>
                <a:ext uri="{FF2B5EF4-FFF2-40B4-BE49-F238E27FC236}">
                  <a16:creationId xmlns:a16="http://schemas.microsoft.com/office/drawing/2014/main" id="{A855520F-A883-9967-266C-E54711144070}"/>
                </a:ext>
              </a:extLst>
            </p:cNvPr>
            <p:cNvSpPr/>
            <p:nvPr/>
          </p:nvSpPr>
          <p:spPr>
            <a:xfrm>
              <a:off x="0" y="0"/>
              <a:ext cx="65532" cy="64135"/>
            </a:xfrm>
            <a:custGeom>
              <a:avLst/>
              <a:gdLst/>
              <a:ahLst/>
              <a:cxnLst/>
              <a:rect l="l" t="t" r="r" b="b"/>
              <a:pathLst>
                <a:path w="65532" h="64135">
                  <a:moveTo>
                    <a:pt x="33782" y="64135"/>
                  </a:moveTo>
                  <a:cubicBezTo>
                    <a:pt x="45720" y="64135"/>
                    <a:pt x="65532" y="44069"/>
                    <a:pt x="65532" y="32131"/>
                  </a:cubicBezTo>
                  <a:cubicBezTo>
                    <a:pt x="65532" y="18034"/>
                    <a:pt x="47625" y="0"/>
                    <a:pt x="31750" y="0"/>
                  </a:cubicBezTo>
                  <a:cubicBezTo>
                    <a:pt x="17907" y="0"/>
                    <a:pt x="0" y="20066"/>
                    <a:pt x="0" y="32004"/>
                  </a:cubicBezTo>
                  <a:cubicBezTo>
                    <a:pt x="0" y="45974"/>
                    <a:pt x="19812" y="64008"/>
                    <a:pt x="33782" y="64008"/>
                  </a:cubicBezTo>
                  <a:close/>
                  <a:moveTo>
                    <a:pt x="27813" y="12065"/>
                  </a:moveTo>
                  <a:cubicBezTo>
                    <a:pt x="45720" y="12065"/>
                    <a:pt x="51689" y="20066"/>
                    <a:pt x="51689" y="32131"/>
                  </a:cubicBezTo>
                  <a:cubicBezTo>
                    <a:pt x="51689" y="44196"/>
                    <a:pt x="43688" y="50038"/>
                    <a:pt x="33782" y="50038"/>
                  </a:cubicBezTo>
                  <a:cubicBezTo>
                    <a:pt x="19939" y="50038"/>
                    <a:pt x="11938" y="44069"/>
                    <a:pt x="13970" y="29972"/>
                  </a:cubicBezTo>
                  <a:cubicBezTo>
                    <a:pt x="16002" y="21971"/>
                    <a:pt x="23876" y="16002"/>
                    <a:pt x="27813" y="119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8" name="Group 340">
            <a:extLst>
              <a:ext uri="{FF2B5EF4-FFF2-40B4-BE49-F238E27FC236}">
                <a16:creationId xmlns:a16="http://schemas.microsoft.com/office/drawing/2014/main" id="{DFB50254-A946-AF46-5CF4-1FC6EA3EA1DE}"/>
              </a:ext>
            </a:extLst>
          </p:cNvPr>
          <p:cNvGrpSpPr/>
          <p:nvPr/>
        </p:nvGrpSpPr>
        <p:grpSpPr>
          <a:xfrm>
            <a:off x="17361540" y="9261000"/>
            <a:ext cx="21600" cy="23760"/>
            <a:chOff x="0" y="0"/>
            <a:chExt cx="28800" cy="31680"/>
          </a:xfrm>
        </p:grpSpPr>
        <p:sp>
          <p:nvSpPr>
            <p:cNvPr id="199" name="Freeform 341">
              <a:extLst>
                <a:ext uri="{FF2B5EF4-FFF2-40B4-BE49-F238E27FC236}">
                  <a16:creationId xmlns:a16="http://schemas.microsoft.com/office/drawing/2014/main" id="{06C4AAA8-BC6C-68E1-43B6-EBD64CB88301}"/>
                </a:ext>
              </a:extLst>
            </p:cNvPr>
            <p:cNvSpPr/>
            <p:nvPr/>
          </p:nvSpPr>
          <p:spPr>
            <a:xfrm>
              <a:off x="0" y="0"/>
              <a:ext cx="28702" cy="31750"/>
            </a:xfrm>
            <a:custGeom>
              <a:avLst/>
              <a:gdLst/>
              <a:ahLst/>
              <a:cxnLst/>
              <a:rect l="l" t="t" r="r" b="b"/>
              <a:pathLst>
                <a:path w="28702" h="31750">
                  <a:moveTo>
                    <a:pt x="14351" y="31623"/>
                  </a:moveTo>
                  <a:cubicBezTo>
                    <a:pt x="20574" y="23749"/>
                    <a:pt x="28702" y="17780"/>
                    <a:pt x="28702" y="13843"/>
                  </a:cubicBezTo>
                  <a:cubicBezTo>
                    <a:pt x="28702" y="9906"/>
                    <a:pt x="20574" y="0"/>
                    <a:pt x="16510" y="0"/>
                  </a:cubicBezTo>
                  <a:cubicBezTo>
                    <a:pt x="10287" y="0"/>
                    <a:pt x="2032" y="7874"/>
                    <a:pt x="2032" y="11938"/>
                  </a:cubicBezTo>
                  <a:cubicBezTo>
                    <a:pt x="0" y="17907"/>
                    <a:pt x="8255" y="23876"/>
                    <a:pt x="14351" y="317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0" name="Group 342">
            <a:extLst>
              <a:ext uri="{FF2B5EF4-FFF2-40B4-BE49-F238E27FC236}">
                <a16:creationId xmlns:a16="http://schemas.microsoft.com/office/drawing/2014/main" id="{5EF55157-8FFA-3190-4478-7207630472B7}"/>
              </a:ext>
            </a:extLst>
          </p:cNvPr>
          <p:cNvGrpSpPr/>
          <p:nvPr/>
        </p:nvGrpSpPr>
        <p:grpSpPr>
          <a:xfrm>
            <a:off x="17717940" y="9256680"/>
            <a:ext cx="19440" cy="23760"/>
            <a:chOff x="0" y="0"/>
            <a:chExt cx="25920" cy="31680"/>
          </a:xfrm>
        </p:grpSpPr>
        <p:sp>
          <p:nvSpPr>
            <p:cNvPr id="201" name="Freeform 343">
              <a:extLst>
                <a:ext uri="{FF2B5EF4-FFF2-40B4-BE49-F238E27FC236}">
                  <a16:creationId xmlns:a16="http://schemas.microsoft.com/office/drawing/2014/main" id="{A8E6F98F-876F-0E7C-B231-F10DB85B4287}"/>
                </a:ext>
              </a:extLst>
            </p:cNvPr>
            <p:cNvSpPr/>
            <p:nvPr/>
          </p:nvSpPr>
          <p:spPr>
            <a:xfrm>
              <a:off x="0" y="0"/>
              <a:ext cx="25908" cy="31750"/>
            </a:xfrm>
            <a:custGeom>
              <a:avLst/>
              <a:gdLst/>
              <a:ahLst/>
              <a:cxnLst/>
              <a:rect l="l" t="t" r="r" b="b"/>
              <a:pathLst>
                <a:path w="25908" h="31750">
                  <a:moveTo>
                    <a:pt x="11938" y="0"/>
                  </a:moveTo>
                  <a:cubicBezTo>
                    <a:pt x="5969" y="9906"/>
                    <a:pt x="0" y="13843"/>
                    <a:pt x="0" y="19812"/>
                  </a:cubicBezTo>
                  <a:cubicBezTo>
                    <a:pt x="0" y="23749"/>
                    <a:pt x="8001" y="31750"/>
                    <a:pt x="11938" y="31750"/>
                  </a:cubicBezTo>
                  <a:cubicBezTo>
                    <a:pt x="17907" y="31750"/>
                    <a:pt x="23876" y="23876"/>
                    <a:pt x="25908" y="19812"/>
                  </a:cubicBezTo>
                  <a:cubicBezTo>
                    <a:pt x="25908" y="13843"/>
                    <a:pt x="17907" y="9906"/>
                    <a:pt x="1193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2" name="Group 344">
            <a:extLst>
              <a:ext uri="{FF2B5EF4-FFF2-40B4-BE49-F238E27FC236}">
                <a16:creationId xmlns:a16="http://schemas.microsoft.com/office/drawing/2014/main" id="{321494AA-9466-32F8-4F06-A69D035C97C3}"/>
              </a:ext>
            </a:extLst>
          </p:cNvPr>
          <p:cNvGrpSpPr/>
          <p:nvPr/>
        </p:nvGrpSpPr>
        <p:grpSpPr>
          <a:xfrm>
            <a:off x="14385600" y="10101240"/>
            <a:ext cx="28620" cy="29700"/>
            <a:chOff x="0" y="0"/>
            <a:chExt cx="38160" cy="39600"/>
          </a:xfrm>
        </p:grpSpPr>
        <p:sp>
          <p:nvSpPr>
            <p:cNvPr id="203" name="Freeform 345">
              <a:extLst>
                <a:ext uri="{FF2B5EF4-FFF2-40B4-BE49-F238E27FC236}">
                  <a16:creationId xmlns:a16="http://schemas.microsoft.com/office/drawing/2014/main" id="{CDEC0A96-993D-2A46-5B5C-2BFCB8661EA4}"/>
                </a:ext>
              </a:extLst>
            </p:cNvPr>
            <p:cNvSpPr/>
            <p:nvPr/>
          </p:nvSpPr>
          <p:spPr>
            <a:xfrm>
              <a:off x="0" y="0"/>
              <a:ext cx="38100" cy="39624"/>
            </a:xfrm>
            <a:custGeom>
              <a:avLst/>
              <a:gdLst/>
              <a:ahLst/>
              <a:cxnLst/>
              <a:rect l="l" t="t" r="r" b="b"/>
              <a:pathLst>
                <a:path w="38100" h="39624">
                  <a:moveTo>
                    <a:pt x="0" y="15875"/>
                  </a:moveTo>
                  <a:cubicBezTo>
                    <a:pt x="0" y="33655"/>
                    <a:pt x="5969" y="39624"/>
                    <a:pt x="20066" y="39624"/>
                  </a:cubicBezTo>
                  <a:cubicBezTo>
                    <a:pt x="32131" y="39624"/>
                    <a:pt x="38100" y="33655"/>
                    <a:pt x="38100" y="21844"/>
                  </a:cubicBezTo>
                  <a:cubicBezTo>
                    <a:pt x="38100" y="7874"/>
                    <a:pt x="30099" y="0"/>
                    <a:pt x="18034" y="2032"/>
                  </a:cubicBezTo>
                  <a:cubicBezTo>
                    <a:pt x="10033" y="3937"/>
                    <a:pt x="4064" y="11938"/>
                    <a:pt x="0" y="15875"/>
                  </a:cubicBezTo>
                  <a:close/>
                  <a:moveTo>
                    <a:pt x="20066" y="2032"/>
                  </a:moveTo>
                  <a:cubicBezTo>
                    <a:pt x="26035" y="9906"/>
                    <a:pt x="34163" y="15875"/>
                    <a:pt x="34163" y="19812"/>
                  </a:cubicBezTo>
                  <a:cubicBezTo>
                    <a:pt x="32131" y="25781"/>
                    <a:pt x="24130" y="31750"/>
                    <a:pt x="20066" y="35687"/>
                  </a:cubicBezTo>
                  <a:cubicBezTo>
                    <a:pt x="14097" y="31623"/>
                    <a:pt x="8001" y="25781"/>
                    <a:pt x="5969" y="19812"/>
                  </a:cubicBezTo>
                  <a:cubicBezTo>
                    <a:pt x="5969" y="15875"/>
                    <a:pt x="12065" y="9906"/>
                    <a:pt x="20066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4" name="Group 346">
            <a:extLst>
              <a:ext uri="{FF2B5EF4-FFF2-40B4-BE49-F238E27FC236}">
                <a16:creationId xmlns:a16="http://schemas.microsoft.com/office/drawing/2014/main" id="{59C310AB-214F-6F68-4469-5E7F05946B94}"/>
              </a:ext>
            </a:extLst>
          </p:cNvPr>
          <p:cNvGrpSpPr/>
          <p:nvPr/>
        </p:nvGrpSpPr>
        <p:grpSpPr>
          <a:xfrm>
            <a:off x="14384520" y="9759420"/>
            <a:ext cx="30240" cy="28620"/>
            <a:chOff x="0" y="0"/>
            <a:chExt cx="40320" cy="38160"/>
          </a:xfrm>
        </p:grpSpPr>
        <p:sp>
          <p:nvSpPr>
            <p:cNvPr id="205" name="Freeform 347">
              <a:extLst>
                <a:ext uri="{FF2B5EF4-FFF2-40B4-BE49-F238E27FC236}">
                  <a16:creationId xmlns:a16="http://schemas.microsoft.com/office/drawing/2014/main" id="{2767A4D4-43B8-28A5-3F4A-6170CBA755C5}"/>
                </a:ext>
              </a:extLst>
            </p:cNvPr>
            <p:cNvSpPr/>
            <p:nvPr/>
          </p:nvSpPr>
          <p:spPr>
            <a:xfrm>
              <a:off x="0" y="0"/>
              <a:ext cx="40386" cy="38100"/>
            </a:xfrm>
            <a:custGeom>
              <a:avLst/>
              <a:gdLst/>
              <a:ahLst/>
              <a:cxnLst/>
              <a:rect l="l" t="t" r="r" b="b"/>
              <a:pathLst>
                <a:path w="40386" h="38100">
                  <a:moveTo>
                    <a:pt x="16129" y="0"/>
                  </a:moveTo>
                  <a:cubicBezTo>
                    <a:pt x="12065" y="4064"/>
                    <a:pt x="4064" y="10033"/>
                    <a:pt x="2032" y="18034"/>
                  </a:cubicBezTo>
                  <a:cubicBezTo>
                    <a:pt x="0" y="32131"/>
                    <a:pt x="8001" y="38100"/>
                    <a:pt x="22225" y="38100"/>
                  </a:cubicBezTo>
                  <a:cubicBezTo>
                    <a:pt x="32258" y="38100"/>
                    <a:pt x="40386" y="32131"/>
                    <a:pt x="40386" y="20066"/>
                  </a:cubicBezTo>
                  <a:cubicBezTo>
                    <a:pt x="40386" y="8001"/>
                    <a:pt x="34290" y="0"/>
                    <a:pt x="16129" y="0"/>
                  </a:cubicBezTo>
                  <a:close/>
                  <a:moveTo>
                    <a:pt x="20193" y="38100"/>
                  </a:moveTo>
                  <a:cubicBezTo>
                    <a:pt x="14097" y="30099"/>
                    <a:pt x="8001" y="24130"/>
                    <a:pt x="8001" y="20066"/>
                  </a:cubicBezTo>
                  <a:cubicBezTo>
                    <a:pt x="8001" y="14097"/>
                    <a:pt x="16129" y="5969"/>
                    <a:pt x="22225" y="5969"/>
                  </a:cubicBezTo>
                  <a:cubicBezTo>
                    <a:pt x="26289" y="5969"/>
                    <a:pt x="36322" y="13970"/>
                    <a:pt x="36322" y="18034"/>
                  </a:cubicBezTo>
                  <a:cubicBezTo>
                    <a:pt x="34290" y="24003"/>
                    <a:pt x="28321" y="30099"/>
                    <a:pt x="20193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6" name="Group 348">
            <a:extLst>
              <a:ext uri="{FF2B5EF4-FFF2-40B4-BE49-F238E27FC236}">
                <a16:creationId xmlns:a16="http://schemas.microsoft.com/office/drawing/2014/main" id="{D484F422-A057-C77C-82D5-F1CAE51001A1}"/>
              </a:ext>
            </a:extLst>
          </p:cNvPr>
          <p:cNvGrpSpPr/>
          <p:nvPr/>
        </p:nvGrpSpPr>
        <p:grpSpPr>
          <a:xfrm>
            <a:off x="14389920" y="10102320"/>
            <a:ext cx="21060" cy="25920"/>
            <a:chOff x="0" y="0"/>
            <a:chExt cx="28080" cy="34560"/>
          </a:xfrm>
        </p:grpSpPr>
        <p:sp>
          <p:nvSpPr>
            <p:cNvPr id="207" name="Freeform 349">
              <a:extLst>
                <a:ext uri="{FF2B5EF4-FFF2-40B4-BE49-F238E27FC236}">
                  <a16:creationId xmlns:a16="http://schemas.microsoft.com/office/drawing/2014/main" id="{5F515E1A-A249-9DB6-3545-99EFC83BEF2C}"/>
                </a:ext>
              </a:extLst>
            </p:cNvPr>
            <p:cNvSpPr/>
            <p:nvPr/>
          </p:nvSpPr>
          <p:spPr>
            <a:xfrm>
              <a:off x="0" y="0"/>
              <a:ext cx="28194" cy="34544"/>
            </a:xfrm>
            <a:custGeom>
              <a:avLst/>
              <a:gdLst/>
              <a:ahLst/>
              <a:cxnLst/>
              <a:rect l="l" t="t" r="r" b="b"/>
              <a:pathLst>
                <a:path w="28194" h="34544">
                  <a:moveTo>
                    <a:pt x="14097" y="0"/>
                  </a:moveTo>
                  <a:cubicBezTo>
                    <a:pt x="5969" y="8128"/>
                    <a:pt x="0" y="14224"/>
                    <a:pt x="0" y="18288"/>
                  </a:cubicBezTo>
                  <a:cubicBezTo>
                    <a:pt x="2032" y="24384"/>
                    <a:pt x="8001" y="30480"/>
                    <a:pt x="14097" y="34544"/>
                  </a:cubicBezTo>
                  <a:cubicBezTo>
                    <a:pt x="18161" y="30480"/>
                    <a:pt x="26162" y="24384"/>
                    <a:pt x="28194" y="18288"/>
                  </a:cubicBezTo>
                  <a:cubicBezTo>
                    <a:pt x="28194" y="14224"/>
                    <a:pt x="20193" y="8128"/>
                    <a:pt x="140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8" name="Group 350">
            <a:extLst>
              <a:ext uri="{FF2B5EF4-FFF2-40B4-BE49-F238E27FC236}">
                <a16:creationId xmlns:a16="http://schemas.microsoft.com/office/drawing/2014/main" id="{DE3BB72F-D9B7-4A78-F50C-9287A0DB0002}"/>
              </a:ext>
            </a:extLst>
          </p:cNvPr>
          <p:cNvGrpSpPr/>
          <p:nvPr/>
        </p:nvGrpSpPr>
        <p:grpSpPr>
          <a:xfrm>
            <a:off x="14389920" y="9763740"/>
            <a:ext cx="21060" cy="23760"/>
            <a:chOff x="0" y="0"/>
            <a:chExt cx="28080" cy="31680"/>
          </a:xfrm>
        </p:grpSpPr>
        <p:sp>
          <p:nvSpPr>
            <p:cNvPr id="209" name="Freeform 351">
              <a:extLst>
                <a:ext uri="{FF2B5EF4-FFF2-40B4-BE49-F238E27FC236}">
                  <a16:creationId xmlns:a16="http://schemas.microsoft.com/office/drawing/2014/main" id="{F00426D5-EADE-AB03-F040-35D158026F4C}"/>
                </a:ext>
              </a:extLst>
            </p:cNvPr>
            <p:cNvSpPr/>
            <p:nvPr/>
          </p:nvSpPr>
          <p:spPr>
            <a:xfrm>
              <a:off x="0" y="0"/>
              <a:ext cx="28067" cy="31623"/>
            </a:xfrm>
            <a:custGeom>
              <a:avLst/>
              <a:gdLst/>
              <a:ahLst/>
              <a:cxnLst/>
              <a:rect l="l" t="t" r="r" b="b"/>
              <a:pathLst>
                <a:path w="28067" h="31623">
                  <a:moveTo>
                    <a:pt x="12065" y="31623"/>
                  </a:moveTo>
                  <a:cubicBezTo>
                    <a:pt x="20066" y="23749"/>
                    <a:pt x="26035" y="17780"/>
                    <a:pt x="28067" y="11938"/>
                  </a:cubicBezTo>
                  <a:cubicBezTo>
                    <a:pt x="28067" y="7874"/>
                    <a:pt x="18034" y="0"/>
                    <a:pt x="14097" y="0"/>
                  </a:cubicBezTo>
                  <a:cubicBezTo>
                    <a:pt x="8001" y="0"/>
                    <a:pt x="0" y="7874"/>
                    <a:pt x="0" y="13843"/>
                  </a:cubicBezTo>
                  <a:cubicBezTo>
                    <a:pt x="0" y="17780"/>
                    <a:pt x="5969" y="23749"/>
                    <a:pt x="12065" y="3162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0" name="Group 100">
            <a:extLst>
              <a:ext uri="{FF2B5EF4-FFF2-40B4-BE49-F238E27FC236}">
                <a16:creationId xmlns:a16="http://schemas.microsoft.com/office/drawing/2014/main" id="{3D8DDE2F-7597-CD78-39F4-219400D227CD}"/>
              </a:ext>
            </a:extLst>
          </p:cNvPr>
          <p:cNvGrpSpPr/>
          <p:nvPr/>
        </p:nvGrpSpPr>
        <p:grpSpPr>
          <a:xfrm>
            <a:off x="11620800" y="313194"/>
            <a:ext cx="6218640" cy="723060"/>
            <a:chOff x="0" y="0"/>
            <a:chExt cx="8291520" cy="964080"/>
          </a:xfrm>
        </p:grpSpPr>
        <p:sp>
          <p:nvSpPr>
            <p:cNvPr id="211" name="Freeform 101">
              <a:extLst>
                <a:ext uri="{FF2B5EF4-FFF2-40B4-BE49-F238E27FC236}">
                  <a16:creationId xmlns:a16="http://schemas.microsoft.com/office/drawing/2014/main" id="{66F09F68-5A55-4647-EEE3-4FDEBEC86846}"/>
                </a:ext>
              </a:extLst>
            </p:cNvPr>
            <p:cNvSpPr/>
            <p:nvPr/>
          </p:nvSpPr>
          <p:spPr>
            <a:xfrm>
              <a:off x="0" y="0"/>
              <a:ext cx="8291576" cy="964057"/>
            </a:xfrm>
            <a:custGeom>
              <a:avLst/>
              <a:gdLst/>
              <a:ahLst/>
              <a:cxnLst/>
              <a:rect l="l" t="t" r="r" b="b"/>
              <a:pathLst>
                <a:path w="8291576" h="964057">
                  <a:moveTo>
                    <a:pt x="8291576" y="0"/>
                  </a:moveTo>
                  <a:lnTo>
                    <a:pt x="0" y="0"/>
                  </a:lnTo>
                  <a:lnTo>
                    <a:pt x="0" y="964057"/>
                  </a:lnTo>
                  <a:lnTo>
                    <a:pt x="8291576" y="964057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212" name="Group 102">
            <a:extLst>
              <a:ext uri="{FF2B5EF4-FFF2-40B4-BE49-F238E27FC236}">
                <a16:creationId xmlns:a16="http://schemas.microsoft.com/office/drawing/2014/main" id="{499B7103-89EC-DB76-CA19-9460437113D5}"/>
              </a:ext>
            </a:extLst>
          </p:cNvPr>
          <p:cNvGrpSpPr/>
          <p:nvPr/>
        </p:nvGrpSpPr>
        <p:grpSpPr>
          <a:xfrm>
            <a:off x="17525160" y="313194"/>
            <a:ext cx="260820" cy="723060"/>
            <a:chOff x="0" y="0"/>
            <a:chExt cx="347760" cy="964080"/>
          </a:xfrm>
        </p:grpSpPr>
        <p:sp>
          <p:nvSpPr>
            <p:cNvPr id="213" name="Freeform 103">
              <a:extLst>
                <a:ext uri="{FF2B5EF4-FFF2-40B4-BE49-F238E27FC236}">
                  <a16:creationId xmlns:a16="http://schemas.microsoft.com/office/drawing/2014/main" id="{9460ABCD-E7BE-41B6-B831-C12AA46B31E8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4" name="Group 104">
            <a:extLst>
              <a:ext uri="{FF2B5EF4-FFF2-40B4-BE49-F238E27FC236}">
                <a16:creationId xmlns:a16="http://schemas.microsoft.com/office/drawing/2014/main" id="{91467BBB-AC3E-B3F6-00D9-35FF6E67D783}"/>
              </a:ext>
            </a:extLst>
          </p:cNvPr>
          <p:cNvGrpSpPr/>
          <p:nvPr/>
        </p:nvGrpSpPr>
        <p:grpSpPr>
          <a:xfrm rot="5400000">
            <a:off x="17432820" y="499494"/>
            <a:ext cx="935820" cy="349920"/>
            <a:chOff x="0" y="0"/>
            <a:chExt cx="1247760" cy="466560"/>
          </a:xfrm>
        </p:grpSpPr>
        <p:sp>
          <p:nvSpPr>
            <p:cNvPr id="215" name="Freeform 105">
              <a:extLst>
                <a:ext uri="{FF2B5EF4-FFF2-40B4-BE49-F238E27FC236}">
                  <a16:creationId xmlns:a16="http://schemas.microsoft.com/office/drawing/2014/main" id="{2CD86B72-9C20-1E82-F8B6-F8E0720F34CE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16" name="Group 106">
            <a:extLst>
              <a:ext uri="{FF2B5EF4-FFF2-40B4-BE49-F238E27FC236}">
                <a16:creationId xmlns:a16="http://schemas.microsoft.com/office/drawing/2014/main" id="{48022830-31BC-E2A1-59CC-AD7D9DFDA558}"/>
              </a:ext>
            </a:extLst>
          </p:cNvPr>
          <p:cNvGrpSpPr/>
          <p:nvPr/>
        </p:nvGrpSpPr>
        <p:grpSpPr>
          <a:xfrm rot="-10800000">
            <a:off x="11674800" y="313194"/>
            <a:ext cx="260820" cy="723060"/>
            <a:chOff x="0" y="0"/>
            <a:chExt cx="347760" cy="964080"/>
          </a:xfrm>
        </p:grpSpPr>
        <p:sp>
          <p:nvSpPr>
            <p:cNvPr id="217" name="Freeform 107">
              <a:extLst>
                <a:ext uri="{FF2B5EF4-FFF2-40B4-BE49-F238E27FC236}">
                  <a16:creationId xmlns:a16="http://schemas.microsoft.com/office/drawing/2014/main" id="{DBC6BE0E-19DE-6C40-A58F-5FD45CE07D9D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8" name="Group 108">
            <a:extLst>
              <a:ext uri="{FF2B5EF4-FFF2-40B4-BE49-F238E27FC236}">
                <a16:creationId xmlns:a16="http://schemas.microsoft.com/office/drawing/2014/main" id="{36F40507-C179-6CD3-5512-588ABA6FEF02}"/>
              </a:ext>
            </a:extLst>
          </p:cNvPr>
          <p:cNvGrpSpPr/>
          <p:nvPr/>
        </p:nvGrpSpPr>
        <p:grpSpPr>
          <a:xfrm rot="-5400000">
            <a:off x="11091060" y="500034"/>
            <a:ext cx="935820" cy="349920"/>
            <a:chOff x="0" y="0"/>
            <a:chExt cx="1247760" cy="466560"/>
          </a:xfrm>
        </p:grpSpPr>
        <p:sp>
          <p:nvSpPr>
            <p:cNvPr id="219" name="Freeform 109">
              <a:extLst>
                <a:ext uri="{FF2B5EF4-FFF2-40B4-BE49-F238E27FC236}">
                  <a16:creationId xmlns:a16="http://schemas.microsoft.com/office/drawing/2014/main" id="{5AC2E0DC-CAE7-50D4-E6B7-AB7D9D5A0D24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20" name="Group 110">
            <a:extLst>
              <a:ext uri="{FF2B5EF4-FFF2-40B4-BE49-F238E27FC236}">
                <a16:creationId xmlns:a16="http://schemas.microsoft.com/office/drawing/2014/main" id="{F5FD285B-5393-4A85-BDB1-563FDC8342CE}"/>
              </a:ext>
            </a:extLst>
          </p:cNvPr>
          <p:cNvGrpSpPr/>
          <p:nvPr/>
        </p:nvGrpSpPr>
        <p:grpSpPr>
          <a:xfrm>
            <a:off x="12547440" y="240834"/>
            <a:ext cx="857520" cy="867780"/>
            <a:chOff x="0" y="0"/>
            <a:chExt cx="1143360" cy="1157040"/>
          </a:xfrm>
        </p:grpSpPr>
        <p:sp>
          <p:nvSpPr>
            <p:cNvPr id="221" name="Freeform 111">
              <a:extLst>
                <a:ext uri="{FF2B5EF4-FFF2-40B4-BE49-F238E27FC236}">
                  <a16:creationId xmlns:a16="http://schemas.microsoft.com/office/drawing/2014/main" id="{21686C4E-C0EC-136C-6518-1C012C74AA79}"/>
                </a:ext>
              </a:extLst>
            </p:cNvPr>
            <p:cNvSpPr/>
            <p:nvPr/>
          </p:nvSpPr>
          <p:spPr>
            <a:xfrm>
              <a:off x="127" y="127"/>
              <a:ext cx="1143254" cy="1156843"/>
            </a:xfrm>
            <a:custGeom>
              <a:avLst/>
              <a:gdLst/>
              <a:ahLst/>
              <a:cxnLst/>
              <a:rect l="l" t="t" r="r" b="b"/>
              <a:pathLst>
                <a:path w="1143254" h="1156843">
                  <a:moveTo>
                    <a:pt x="122936" y="0"/>
                  </a:moveTo>
                  <a:lnTo>
                    <a:pt x="0" y="120015"/>
                  </a:lnTo>
                  <a:lnTo>
                    <a:pt x="1020318" y="1156843"/>
                  </a:lnTo>
                  <a:lnTo>
                    <a:pt x="1143254" y="1036701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2" name="Group 112">
            <a:extLst>
              <a:ext uri="{FF2B5EF4-FFF2-40B4-BE49-F238E27FC236}">
                <a16:creationId xmlns:a16="http://schemas.microsoft.com/office/drawing/2014/main" id="{E1F2F160-5C8C-ABAB-7674-9408ECC63FC6}"/>
              </a:ext>
            </a:extLst>
          </p:cNvPr>
          <p:cNvGrpSpPr/>
          <p:nvPr/>
        </p:nvGrpSpPr>
        <p:grpSpPr>
          <a:xfrm>
            <a:off x="12542040" y="246234"/>
            <a:ext cx="867780" cy="857520"/>
            <a:chOff x="0" y="0"/>
            <a:chExt cx="1157040" cy="1143360"/>
          </a:xfrm>
        </p:grpSpPr>
        <p:sp>
          <p:nvSpPr>
            <p:cNvPr id="223" name="Freeform 113">
              <a:extLst>
                <a:ext uri="{FF2B5EF4-FFF2-40B4-BE49-F238E27FC236}">
                  <a16:creationId xmlns:a16="http://schemas.microsoft.com/office/drawing/2014/main" id="{3E800F50-65E6-B762-15D0-F989270DDD97}"/>
                </a:ext>
              </a:extLst>
            </p:cNvPr>
            <p:cNvSpPr/>
            <p:nvPr/>
          </p:nvSpPr>
          <p:spPr>
            <a:xfrm>
              <a:off x="127" y="127"/>
              <a:ext cx="1156843" cy="1143254"/>
            </a:xfrm>
            <a:custGeom>
              <a:avLst/>
              <a:gdLst/>
              <a:ahLst/>
              <a:cxnLst/>
              <a:rect l="l" t="t" r="r" b="b"/>
              <a:pathLst>
                <a:path w="1156843" h="1143254">
                  <a:moveTo>
                    <a:pt x="1036701" y="0"/>
                  </a:moveTo>
                  <a:lnTo>
                    <a:pt x="0" y="1023112"/>
                  </a:lnTo>
                  <a:lnTo>
                    <a:pt x="120142" y="1143254"/>
                  </a:lnTo>
                  <a:lnTo>
                    <a:pt x="1156843" y="122936"/>
                  </a:lnTo>
                  <a:lnTo>
                    <a:pt x="1036701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4" name="Group 114">
            <a:extLst>
              <a:ext uri="{FF2B5EF4-FFF2-40B4-BE49-F238E27FC236}">
                <a16:creationId xmlns:a16="http://schemas.microsoft.com/office/drawing/2014/main" id="{4D9491D8-FD26-1A1D-BE93-4EEA1CDE7843}"/>
              </a:ext>
            </a:extLst>
          </p:cNvPr>
          <p:cNvGrpSpPr/>
          <p:nvPr/>
        </p:nvGrpSpPr>
        <p:grpSpPr>
          <a:xfrm>
            <a:off x="12908160" y="129054"/>
            <a:ext cx="136080" cy="1091880"/>
            <a:chOff x="0" y="0"/>
            <a:chExt cx="181440" cy="1455840"/>
          </a:xfrm>
        </p:grpSpPr>
        <p:sp>
          <p:nvSpPr>
            <p:cNvPr id="225" name="Freeform 115">
              <a:extLst>
                <a:ext uri="{FF2B5EF4-FFF2-40B4-BE49-F238E27FC236}">
                  <a16:creationId xmlns:a16="http://schemas.microsoft.com/office/drawing/2014/main" id="{FFE6BF46-837C-FAFA-8B6E-A64F9993DCFA}"/>
                </a:ext>
              </a:extLst>
            </p:cNvPr>
            <p:cNvSpPr/>
            <p:nvPr/>
          </p:nvSpPr>
          <p:spPr>
            <a:xfrm>
              <a:off x="0" y="0"/>
              <a:ext cx="181483" cy="1455801"/>
            </a:xfrm>
            <a:custGeom>
              <a:avLst/>
              <a:gdLst/>
              <a:ahLst/>
              <a:cxnLst/>
              <a:rect l="l" t="t" r="r" b="b"/>
              <a:pathLst>
                <a:path w="181483" h="1455801">
                  <a:moveTo>
                    <a:pt x="11176" y="0"/>
                  </a:moveTo>
                  <a:lnTo>
                    <a:pt x="0" y="1453007"/>
                  </a:lnTo>
                  <a:lnTo>
                    <a:pt x="170307" y="1455801"/>
                  </a:lnTo>
                  <a:lnTo>
                    <a:pt x="181483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6" name="Group 116">
            <a:extLst>
              <a:ext uri="{FF2B5EF4-FFF2-40B4-BE49-F238E27FC236}">
                <a16:creationId xmlns:a16="http://schemas.microsoft.com/office/drawing/2014/main" id="{7BA4326E-EBBB-AA8C-4CEF-70B010261FDE}"/>
              </a:ext>
            </a:extLst>
          </p:cNvPr>
          <p:cNvGrpSpPr/>
          <p:nvPr/>
        </p:nvGrpSpPr>
        <p:grpSpPr>
          <a:xfrm>
            <a:off x="12430260" y="606954"/>
            <a:ext cx="1091880" cy="136080"/>
            <a:chOff x="0" y="0"/>
            <a:chExt cx="1455840" cy="181440"/>
          </a:xfrm>
        </p:grpSpPr>
        <p:sp>
          <p:nvSpPr>
            <p:cNvPr id="227" name="Freeform 117">
              <a:extLst>
                <a:ext uri="{FF2B5EF4-FFF2-40B4-BE49-F238E27FC236}">
                  <a16:creationId xmlns:a16="http://schemas.microsoft.com/office/drawing/2014/main" id="{6BF1ED14-8A35-6515-7DFF-0823E7A387D3}"/>
                </a:ext>
              </a:extLst>
            </p:cNvPr>
            <p:cNvSpPr/>
            <p:nvPr/>
          </p:nvSpPr>
          <p:spPr>
            <a:xfrm>
              <a:off x="0" y="0"/>
              <a:ext cx="1455801" cy="181483"/>
            </a:xfrm>
            <a:custGeom>
              <a:avLst/>
              <a:gdLst/>
              <a:ahLst/>
              <a:cxnLst/>
              <a:rect l="l" t="t" r="r" b="b"/>
              <a:pathLst>
                <a:path w="1455801" h="181483">
                  <a:moveTo>
                    <a:pt x="2794" y="0"/>
                  </a:moveTo>
                  <a:lnTo>
                    <a:pt x="0" y="170307"/>
                  </a:lnTo>
                  <a:lnTo>
                    <a:pt x="1453007" y="181483"/>
                  </a:lnTo>
                  <a:lnTo>
                    <a:pt x="1455801" y="11176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8" name="Group 118">
            <a:extLst>
              <a:ext uri="{FF2B5EF4-FFF2-40B4-BE49-F238E27FC236}">
                <a16:creationId xmlns:a16="http://schemas.microsoft.com/office/drawing/2014/main" id="{FDB1750A-BC52-CB6A-1C7E-29EE60D2FF60}"/>
              </a:ext>
            </a:extLst>
          </p:cNvPr>
          <p:cNvGrpSpPr/>
          <p:nvPr/>
        </p:nvGrpSpPr>
        <p:grpSpPr>
          <a:xfrm>
            <a:off x="12692160" y="390954"/>
            <a:ext cx="568080" cy="568080"/>
            <a:chOff x="0" y="0"/>
            <a:chExt cx="757440" cy="757440"/>
          </a:xfrm>
        </p:grpSpPr>
        <p:sp>
          <p:nvSpPr>
            <p:cNvPr id="229" name="Freeform 119">
              <a:extLst>
                <a:ext uri="{FF2B5EF4-FFF2-40B4-BE49-F238E27FC236}">
                  <a16:creationId xmlns:a16="http://schemas.microsoft.com/office/drawing/2014/main" id="{07326B03-FB70-E5A4-790F-4D9EAA8F26DA}"/>
                </a:ext>
              </a:extLst>
            </p:cNvPr>
            <p:cNvSpPr/>
            <p:nvPr/>
          </p:nvSpPr>
          <p:spPr>
            <a:xfrm>
              <a:off x="0" y="0"/>
              <a:ext cx="757428" cy="757428"/>
            </a:xfrm>
            <a:custGeom>
              <a:avLst/>
              <a:gdLst/>
              <a:ahLst/>
              <a:cxnLst/>
              <a:rect l="l" t="t" r="r" b="b"/>
              <a:pathLst>
                <a:path w="757428" h="757428">
                  <a:moveTo>
                    <a:pt x="377317" y="0"/>
                  </a:moveTo>
                  <a:cubicBezTo>
                    <a:pt x="167640" y="0"/>
                    <a:pt x="0" y="167640"/>
                    <a:pt x="0" y="377317"/>
                  </a:cubicBezTo>
                  <a:cubicBezTo>
                    <a:pt x="0" y="586994"/>
                    <a:pt x="167640" y="757428"/>
                    <a:pt x="377317" y="757428"/>
                  </a:cubicBezTo>
                  <a:cubicBezTo>
                    <a:pt x="586994" y="757428"/>
                    <a:pt x="757428" y="586994"/>
                    <a:pt x="757428" y="377317"/>
                  </a:cubicBezTo>
                  <a:cubicBezTo>
                    <a:pt x="757428" y="167640"/>
                    <a:pt x="586994" y="0"/>
                    <a:pt x="37731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0" name="Group 120">
            <a:extLst>
              <a:ext uri="{FF2B5EF4-FFF2-40B4-BE49-F238E27FC236}">
                <a16:creationId xmlns:a16="http://schemas.microsoft.com/office/drawing/2014/main" id="{E53ACD3E-BC8D-0C8F-5FB4-B206E86E382B}"/>
              </a:ext>
            </a:extLst>
          </p:cNvPr>
          <p:cNvGrpSpPr/>
          <p:nvPr/>
        </p:nvGrpSpPr>
        <p:grpSpPr>
          <a:xfrm>
            <a:off x="12810420" y="509214"/>
            <a:ext cx="331020" cy="331020"/>
            <a:chOff x="0" y="0"/>
            <a:chExt cx="441360" cy="441360"/>
          </a:xfrm>
        </p:grpSpPr>
        <p:sp>
          <p:nvSpPr>
            <p:cNvPr id="231" name="Freeform 121">
              <a:extLst>
                <a:ext uri="{FF2B5EF4-FFF2-40B4-BE49-F238E27FC236}">
                  <a16:creationId xmlns:a16="http://schemas.microsoft.com/office/drawing/2014/main" id="{CB84E51D-2178-2DDA-5158-745C7866726B}"/>
                </a:ext>
              </a:extLst>
            </p:cNvPr>
            <p:cNvSpPr/>
            <p:nvPr/>
          </p:nvSpPr>
          <p:spPr>
            <a:xfrm>
              <a:off x="127" y="127"/>
              <a:ext cx="441198" cy="441198"/>
            </a:xfrm>
            <a:custGeom>
              <a:avLst/>
              <a:gdLst/>
              <a:ahLst/>
              <a:cxnLst/>
              <a:rect l="l" t="t" r="r" b="b"/>
              <a:pathLst>
                <a:path w="441198" h="441198">
                  <a:moveTo>
                    <a:pt x="220599" y="0"/>
                  </a:moveTo>
                  <a:cubicBezTo>
                    <a:pt x="97663" y="0"/>
                    <a:pt x="0" y="97663"/>
                    <a:pt x="0" y="220599"/>
                  </a:cubicBezTo>
                  <a:cubicBezTo>
                    <a:pt x="0" y="343535"/>
                    <a:pt x="97663" y="441198"/>
                    <a:pt x="220599" y="441198"/>
                  </a:cubicBezTo>
                  <a:cubicBezTo>
                    <a:pt x="343535" y="441198"/>
                    <a:pt x="441198" y="343535"/>
                    <a:pt x="441198" y="220599"/>
                  </a:cubicBezTo>
                  <a:cubicBezTo>
                    <a:pt x="441198" y="97663"/>
                    <a:pt x="343408" y="0"/>
                    <a:pt x="220599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32" name="Group 122">
            <a:extLst>
              <a:ext uri="{FF2B5EF4-FFF2-40B4-BE49-F238E27FC236}">
                <a16:creationId xmlns:a16="http://schemas.microsoft.com/office/drawing/2014/main" id="{E1E94E56-1784-A554-EE06-34E04AB611BB}"/>
              </a:ext>
            </a:extLst>
          </p:cNvPr>
          <p:cNvGrpSpPr/>
          <p:nvPr/>
        </p:nvGrpSpPr>
        <p:grpSpPr>
          <a:xfrm>
            <a:off x="12363300" y="62094"/>
            <a:ext cx="1225800" cy="1225800"/>
            <a:chOff x="0" y="0"/>
            <a:chExt cx="1634400" cy="1634400"/>
          </a:xfrm>
        </p:grpSpPr>
        <p:sp>
          <p:nvSpPr>
            <p:cNvPr id="233" name="Freeform 123">
              <a:extLst>
                <a:ext uri="{FF2B5EF4-FFF2-40B4-BE49-F238E27FC236}">
                  <a16:creationId xmlns:a16="http://schemas.microsoft.com/office/drawing/2014/main" id="{F45A24E0-3790-1F61-B363-2D6EBDF8ED57}"/>
                </a:ext>
              </a:extLst>
            </p:cNvPr>
            <p:cNvSpPr/>
            <p:nvPr/>
          </p:nvSpPr>
          <p:spPr>
            <a:xfrm>
              <a:off x="0" y="-1651"/>
              <a:ext cx="1637665" cy="1640967"/>
            </a:xfrm>
            <a:custGeom>
              <a:avLst/>
              <a:gdLst/>
              <a:ahLst/>
              <a:cxnLst/>
              <a:rect l="l" t="t" r="r" b="b"/>
              <a:pathLst>
                <a:path w="1637665" h="1640967">
                  <a:moveTo>
                    <a:pt x="0" y="818896"/>
                  </a:moveTo>
                  <a:cubicBezTo>
                    <a:pt x="0" y="368681"/>
                    <a:pt x="364109" y="3302"/>
                    <a:pt x="814197" y="1651"/>
                  </a:cubicBezTo>
                  <a:cubicBezTo>
                    <a:pt x="1264285" y="0"/>
                    <a:pt x="1631061" y="362712"/>
                    <a:pt x="1634363" y="812927"/>
                  </a:cubicBezTo>
                  <a:cubicBezTo>
                    <a:pt x="1637665" y="1263142"/>
                    <a:pt x="1276223" y="1631061"/>
                    <a:pt x="826135" y="1636014"/>
                  </a:cubicBezTo>
                  <a:cubicBezTo>
                    <a:pt x="376047" y="1640967"/>
                    <a:pt x="6604" y="1280795"/>
                    <a:pt x="127" y="830707"/>
                  </a:cubicBezTo>
                  <a:close/>
                  <a:moveTo>
                    <a:pt x="153035" y="830707"/>
                  </a:moveTo>
                  <a:cubicBezTo>
                    <a:pt x="153035" y="1196721"/>
                    <a:pt x="448945" y="1493774"/>
                    <a:pt x="814959" y="1495044"/>
                  </a:cubicBezTo>
                  <a:cubicBezTo>
                    <a:pt x="1180973" y="1496314"/>
                    <a:pt x="1479042" y="1201547"/>
                    <a:pt x="1481709" y="835533"/>
                  </a:cubicBezTo>
                  <a:cubicBezTo>
                    <a:pt x="1484376" y="469519"/>
                    <a:pt x="1190371" y="158496"/>
                    <a:pt x="824484" y="154559"/>
                  </a:cubicBezTo>
                  <a:cubicBezTo>
                    <a:pt x="458597" y="150622"/>
                    <a:pt x="158242" y="443230"/>
                    <a:pt x="152908" y="809244"/>
                  </a:cubicBezTo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4" name="Group 4">
            <a:extLst>
              <a:ext uri="{FF2B5EF4-FFF2-40B4-BE49-F238E27FC236}">
                <a16:creationId xmlns:a16="http://schemas.microsoft.com/office/drawing/2014/main" id="{6393A468-DEC1-9435-32C7-78E500E02EE9}"/>
              </a:ext>
            </a:extLst>
          </p:cNvPr>
          <p:cNvGrpSpPr/>
          <p:nvPr/>
        </p:nvGrpSpPr>
        <p:grpSpPr>
          <a:xfrm>
            <a:off x="23587" y="9239928"/>
            <a:ext cx="663120" cy="857520"/>
            <a:chOff x="0" y="0"/>
            <a:chExt cx="884160" cy="1143360"/>
          </a:xfrm>
        </p:grpSpPr>
        <p:sp>
          <p:nvSpPr>
            <p:cNvPr id="235" name="Freeform 5">
              <a:extLst>
                <a:ext uri="{FF2B5EF4-FFF2-40B4-BE49-F238E27FC236}">
                  <a16:creationId xmlns:a16="http://schemas.microsoft.com/office/drawing/2014/main" id="{4088AB33-1E1A-0A05-B814-C85AE9CBAA5D}"/>
                </a:ext>
              </a:extLst>
            </p:cNvPr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6" name="Group 6">
            <a:extLst>
              <a:ext uri="{FF2B5EF4-FFF2-40B4-BE49-F238E27FC236}">
                <a16:creationId xmlns:a16="http://schemas.microsoft.com/office/drawing/2014/main" id="{FB2BE410-CBE8-E593-2C38-39B99CC1DEF2}"/>
              </a:ext>
            </a:extLst>
          </p:cNvPr>
          <p:cNvGrpSpPr/>
          <p:nvPr/>
        </p:nvGrpSpPr>
        <p:grpSpPr>
          <a:xfrm>
            <a:off x="1675447" y="9246408"/>
            <a:ext cx="672300" cy="844020"/>
            <a:chOff x="0" y="0"/>
            <a:chExt cx="896400" cy="1125360"/>
          </a:xfrm>
        </p:grpSpPr>
        <p:sp>
          <p:nvSpPr>
            <p:cNvPr id="237" name="Freeform 7">
              <a:extLst>
                <a:ext uri="{FF2B5EF4-FFF2-40B4-BE49-F238E27FC236}">
                  <a16:creationId xmlns:a16="http://schemas.microsoft.com/office/drawing/2014/main" id="{DC49FF28-388A-053F-98E9-86F1F0DF05DC}"/>
                </a:ext>
              </a:extLst>
            </p:cNvPr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8" name="Group 8">
            <a:extLst>
              <a:ext uri="{FF2B5EF4-FFF2-40B4-BE49-F238E27FC236}">
                <a16:creationId xmlns:a16="http://schemas.microsoft.com/office/drawing/2014/main" id="{D41CEB0E-994B-4976-9B3B-CAB0B85EEEBE}"/>
              </a:ext>
            </a:extLst>
          </p:cNvPr>
          <p:cNvGrpSpPr/>
          <p:nvPr/>
        </p:nvGrpSpPr>
        <p:grpSpPr>
          <a:xfrm>
            <a:off x="745567" y="9217248"/>
            <a:ext cx="893700" cy="419580"/>
            <a:chOff x="0" y="0"/>
            <a:chExt cx="1191600" cy="559440"/>
          </a:xfrm>
        </p:grpSpPr>
        <p:sp>
          <p:nvSpPr>
            <p:cNvPr id="239" name="Freeform 9">
              <a:extLst>
                <a:ext uri="{FF2B5EF4-FFF2-40B4-BE49-F238E27FC236}">
                  <a16:creationId xmlns:a16="http://schemas.microsoft.com/office/drawing/2014/main" id="{B2E08F29-309E-5092-6C32-A8840002FAC0}"/>
                </a:ext>
              </a:extLst>
            </p:cNvPr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40" name="Group 10">
            <a:extLst>
              <a:ext uri="{FF2B5EF4-FFF2-40B4-BE49-F238E27FC236}">
                <a16:creationId xmlns:a16="http://schemas.microsoft.com/office/drawing/2014/main" id="{9EE37E06-E7FD-2170-736C-19AC943F8B06}"/>
              </a:ext>
            </a:extLst>
          </p:cNvPr>
          <p:cNvGrpSpPr/>
          <p:nvPr/>
        </p:nvGrpSpPr>
        <p:grpSpPr>
          <a:xfrm>
            <a:off x="833587" y="8594628"/>
            <a:ext cx="701460" cy="704160"/>
            <a:chOff x="0" y="0"/>
            <a:chExt cx="935280" cy="938880"/>
          </a:xfrm>
        </p:grpSpPr>
        <p:sp>
          <p:nvSpPr>
            <p:cNvPr id="241" name="Freeform 11">
              <a:extLst>
                <a:ext uri="{FF2B5EF4-FFF2-40B4-BE49-F238E27FC236}">
                  <a16:creationId xmlns:a16="http://schemas.microsoft.com/office/drawing/2014/main" id="{461F29C3-050A-198C-F1EF-26E2D9B8128E}"/>
                </a:ext>
              </a:extLst>
            </p:cNvPr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2" name="Group 12">
            <a:extLst>
              <a:ext uri="{FF2B5EF4-FFF2-40B4-BE49-F238E27FC236}">
                <a16:creationId xmlns:a16="http://schemas.microsoft.com/office/drawing/2014/main" id="{4B4963DB-8988-19C2-1454-81FB28CDB7EE}"/>
              </a:ext>
            </a:extLst>
          </p:cNvPr>
          <p:cNvGrpSpPr/>
          <p:nvPr/>
        </p:nvGrpSpPr>
        <p:grpSpPr>
          <a:xfrm>
            <a:off x="621367" y="9108708"/>
            <a:ext cx="942840" cy="629640"/>
            <a:chOff x="0" y="0"/>
            <a:chExt cx="1257120" cy="839520"/>
          </a:xfrm>
        </p:grpSpPr>
        <p:sp>
          <p:nvSpPr>
            <p:cNvPr id="243" name="Freeform 13">
              <a:extLst>
                <a:ext uri="{FF2B5EF4-FFF2-40B4-BE49-F238E27FC236}">
                  <a16:creationId xmlns:a16="http://schemas.microsoft.com/office/drawing/2014/main" id="{49640804-823B-D6C4-D6EE-8ACD4EDC7FB2}"/>
                </a:ext>
              </a:extLst>
            </p:cNvPr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4" name="Group 14">
            <a:extLst>
              <a:ext uri="{FF2B5EF4-FFF2-40B4-BE49-F238E27FC236}">
                <a16:creationId xmlns:a16="http://schemas.microsoft.com/office/drawing/2014/main" id="{5AB7A049-FDB7-0A40-D120-8B372B31B7F0}"/>
              </a:ext>
            </a:extLst>
          </p:cNvPr>
          <p:cNvGrpSpPr/>
          <p:nvPr/>
        </p:nvGrpSpPr>
        <p:grpSpPr>
          <a:xfrm>
            <a:off x="1835287" y="10025088"/>
            <a:ext cx="616140" cy="241380"/>
            <a:chOff x="0" y="0"/>
            <a:chExt cx="821520" cy="321840"/>
          </a:xfrm>
        </p:grpSpPr>
        <p:sp>
          <p:nvSpPr>
            <p:cNvPr id="245" name="Freeform 15">
              <a:extLst>
                <a:ext uri="{FF2B5EF4-FFF2-40B4-BE49-F238E27FC236}">
                  <a16:creationId xmlns:a16="http://schemas.microsoft.com/office/drawing/2014/main" id="{B4C82A2C-8744-FE8C-DB3F-3D82E77146E0}"/>
                </a:ext>
              </a:extLst>
            </p:cNvPr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6" name="Group 16">
            <a:extLst>
              <a:ext uri="{FF2B5EF4-FFF2-40B4-BE49-F238E27FC236}">
                <a16:creationId xmlns:a16="http://schemas.microsoft.com/office/drawing/2014/main" id="{BDD8E8E1-F77C-592A-6427-160B2222BEC6}"/>
              </a:ext>
            </a:extLst>
          </p:cNvPr>
          <p:cNvGrpSpPr/>
          <p:nvPr/>
        </p:nvGrpSpPr>
        <p:grpSpPr>
          <a:xfrm>
            <a:off x="1469707" y="9122208"/>
            <a:ext cx="286740" cy="609120"/>
            <a:chOff x="0" y="0"/>
            <a:chExt cx="382320" cy="812160"/>
          </a:xfrm>
        </p:grpSpPr>
        <p:sp>
          <p:nvSpPr>
            <p:cNvPr id="247" name="Freeform 17">
              <a:extLst>
                <a:ext uri="{FF2B5EF4-FFF2-40B4-BE49-F238E27FC236}">
                  <a16:creationId xmlns:a16="http://schemas.microsoft.com/office/drawing/2014/main" id="{1F59061E-A875-3E26-A2B2-B5DA2E6305BF}"/>
                </a:ext>
              </a:extLst>
            </p:cNvPr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8" name="Group 18">
            <a:extLst>
              <a:ext uri="{FF2B5EF4-FFF2-40B4-BE49-F238E27FC236}">
                <a16:creationId xmlns:a16="http://schemas.microsoft.com/office/drawing/2014/main" id="{174D7922-84BB-34C5-05D8-FC1C21F28344}"/>
              </a:ext>
            </a:extLst>
          </p:cNvPr>
          <p:cNvGrpSpPr/>
          <p:nvPr/>
        </p:nvGrpSpPr>
        <p:grpSpPr>
          <a:xfrm>
            <a:off x="-50933" y="10031568"/>
            <a:ext cx="584280" cy="176040"/>
            <a:chOff x="0" y="0"/>
            <a:chExt cx="779040" cy="234720"/>
          </a:xfrm>
        </p:grpSpPr>
        <p:sp>
          <p:nvSpPr>
            <p:cNvPr id="249" name="Freeform 19">
              <a:extLst>
                <a:ext uri="{FF2B5EF4-FFF2-40B4-BE49-F238E27FC236}">
                  <a16:creationId xmlns:a16="http://schemas.microsoft.com/office/drawing/2014/main" id="{1F1C9B37-02DC-2EF9-C80D-E780DC945707}"/>
                </a:ext>
              </a:extLst>
            </p:cNvPr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0" name="Group 20">
            <a:extLst>
              <a:ext uri="{FF2B5EF4-FFF2-40B4-BE49-F238E27FC236}">
                <a16:creationId xmlns:a16="http://schemas.microsoft.com/office/drawing/2014/main" id="{A71A6B0E-F2B5-05E1-A1CD-93DB3535E3D8}"/>
              </a:ext>
            </a:extLst>
          </p:cNvPr>
          <p:cNvGrpSpPr/>
          <p:nvPr/>
        </p:nvGrpSpPr>
        <p:grpSpPr>
          <a:xfrm>
            <a:off x="7927" y="10155768"/>
            <a:ext cx="446580" cy="133380"/>
            <a:chOff x="0" y="0"/>
            <a:chExt cx="595440" cy="177840"/>
          </a:xfrm>
        </p:grpSpPr>
        <p:sp>
          <p:nvSpPr>
            <p:cNvPr id="251" name="Freeform 21">
              <a:extLst>
                <a:ext uri="{FF2B5EF4-FFF2-40B4-BE49-F238E27FC236}">
                  <a16:creationId xmlns:a16="http://schemas.microsoft.com/office/drawing/2014/main" id="{9A08CCFF-0F9F-1B05-A89E-EEED7DD04893}"/>
                </a:ext>
              </a:extLst>
            </p:cNvPr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252" name="Group 22">
            <a:extLst>
              <a:ext uri="{FF2B5EF4-FFF2-40B4-BE49-F238E27FC236}">
                <a16:creationId xmlns:a16="http://schemas.microsoft.com/office/drawing/2014/main" id="{7E3B1AE1-C8BE-1014-A3AF-E90B1197DA0A}"/>
              </a:ext>
            </a:extLst>
          </p:cNvPr>
          <p:cNvGrpSpPr/>
          <p:nvPr/>
        </p:nvGrpSpPr>
        <p:grpSpPr>
          <a:xfrm>
            <a:off x="1923307" y="10164948"/>
            <a:ext cx="430920" cy="117180"/>
            <a:chOff x="0" y="0"/>
            <a:chExt cx="574560" cy="156240"/>
          </a:xfrm>
        </p:grpSpPr>
        <p:sp>
          <p:nvSpPr>
            <p:cNvPr id="253" name="Freeform 23">
              <a:extLst>
                <a:ext uri="{FF2B5EF4-FFF2-40B4-BE49-F238E27FC236}">
                  <a16:creationId xmlns:a16="http://schemas.microsoft.com/office/drawing/2014/main" id="{164D681D-8590-3D9F-4A06-03D244BC11EB}"/>
                </a:ext>
              </a:extLst>
            </p:cNvPr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254" name="Group 24">
            <a:extLst>
              <a:ext uri="{FF2B5EF4-FFF2-40B4-BE49-F238E27FC236}">
                <a16:creationId xmlns:a16="http://schemas.microsoft.com/office/drawing/2014/main" id="{4D390F34-EEFB-E628-0368-4B68A124E788}"/>
              </a:ext>
            </a:extLst>
          </p:cNvPr>
          <p:cNvGrpSpPr/>
          <p:nvPr/>
        </p:nvGrpSpPr>
        <p:grpSpPr>
          <a:xfrm>
            <a:off x="1258027" y="8822508"/>
            <a:ext cx="182520" cy="264060"/>
            <a:chOff x="0" y="0"/>
            <a:chExt cx="243360" cy="352080"/>
          </a:xfrm>
        </p:grpSpPr>
        <p:sp>
          <p:nvSpPr>
            <p:cNvPr id="255" name="Freeform 25">
              <a:extLst>
                <a:ext uri="{FF2B5EF4-FFF2-40B4-BE49-F238E27FC236}">
                  <a16:creationId xmlns:a16="http://schemas.microsoft.com/office/drawing/2014/main" id="{39674E58-4127-FDAF-7117-701E7BF39BFA}"/>
                </a:ext>
              </a:extLst>
            </p:cNvPr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256" name="Group 26">
            <a:extLst>
              <a:ext uri="{FF2B5EF4-FFF2-40B4-BE49-F238E27FC236}">
                <a16:creationId xmlns:a16="http://schemas.microsoft.com/office/drawing/2014/main" id="{B9AA8A39-818B-1998-8D88-D16CDE0DA3A2}"/>
              </a:ext>
            </a:extLst>
          </p:cNvPr>
          <p:cNvGrpSpPr/>
          <p:nvPr/>
        </p:nvGrpSpPr>
        <p:grpSpPr>
          <a:xfrm>
            <a:off x="1045807" y="8682648"/>
            <a:ext cx="286740" cy="214380"/>
            <a:chOff x="0" y="0"/>
            <a:chExt cx="382320" cy="285840"/>
          </a:xfrm>
        </p:grpSpPr>
        <p:sp>
          <p:nvSpPr>
            <p:cNvPr id="257" name="Freeform 27">
              <a:extLst>
                <a:ext uri="{FF2B5EF4-FFF2-40B4-BE49-F238E27FC236}">
                  <a16:creationId xmlns:a16="http://schemas.microsoft.com/office/drawing/2014/main" id="{542EAA27-218E-493B-5E56-B8ABDD2DD9D5}"/>
                </a:ext>
              </a:extLst>
            </p:cNvPr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258" name="Group 28">
            <a:extLst>
              <a:ext uri="{FF2B5EF4-FFF2-40B4-BE49-F238E27FC236}">
                <a16:creationId xmlns:a16="http://schemas.microsoft.com/office/drawing/2014/main" id="{57A10348-3CDF-3DC7-4CC6-ED2B49492C39}"/>
              </a:ext>
            </a:extLst>
          </p:cNvPr>
          <p:cNvGrpSpPr/>
          <p:nvPr/>
        </p:nvGrpSpPr>
        <p:grpSpPr>
          <a:xfrm>
            <a:off x="1045807" y="9020688"/>
            <a:ext cx="270540" cy="182520"/>
            <a:chOff x="0" y="0"/>
            <a:chExt cx="360720" cy="243360"/>
          </a:xfrm>
        </p:grpSpPr>
        <p:sp>
          <p:nvSpPr>
            <p:cNvPr id="259" name="Freeform 29">
              <a:extLst>
                <a:ext uri="{FF2B5EF4-FFF2-40B4-BE49-F238E27FC236}">
                  <a16:creationId xmlns:a16="http://schemas.microsoft.com/office/drawing/2014/main" id="{91C472C6-5B29-2364-6EAD-AA763027311F}"/>
                </a:ext>
              </a:extLst>
            </p:cNvPr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260" name="Group 30">
            <a:extLst>
              <a:ext uri="{FF2B5EF4-FFF2-40B4-BE49-F238E27FC236}">
                <a16:creationId xmlns:a16="http://schemas.microsoft.com/office/drawing/2014/main" id="{7BE44D11-8676-81A1-EA2A-5CC585D3CBB2}"/>
              </a:ext>
            </a:extLst>
          </p:cNvPr>
          <p:cNvGrpSpPr/>
          <p:nvPr/>
        </p:nvGrpSpPr>
        <p:grpSpPr>
          <a:xfrm>
            <a:off x="928627" y="8792808"/>
            <a:ext cx="205200" cy="293220"/>
            <a:chOff x="0" y="0"/>
            <a:chExt cx="273600" cy="390960"/>
          </a:xfrm>
        </p:grpSpPr>
        <p:sp>
          <p:nvSpPr>
            <p:cNvPr id="261" name="Freeform 31">
              <a:extLst>
                <a:ext uri="{FF2B5EF4-FFF2-40B4-BE49-F238E27FC236}">
                  <a16:creationId xmlns:a16="http://schemas.microsoft.com/office/drawing/2014/main" id="{796D53CA-D9F3-F39C-A885-CA478C119ECB}"/>
                </a:ext>
              </a:extLst>
            </p:cNvPr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  <p:grpSp>
        <p:nvGrpSpPr>
          <p:cNvPr id="2" name="Google Shape;8038;p74">
            <a:extLst>
              <a:ext uri="{FF2B5EF4-FFF2-40B4-BE49-F238E27FC236}">
                <a16:creationId xmlns:a16="http://schemas.microsoft.com/office/drawing/2014/main" id="{382995E1-360D-7004-5C44-CDC65BC87750}"/>
              </a:ext>
            </a:extLst>
          </p:cNvPr>
          <p:cNvGrpSpPr/>
          <p:nvPr/>
        </p:nvGrpSpPr>
        <p:grpSpPr>
          <a:xfrm>
            <a:off x="9348635" y="1987419"/>
            <a:ext cx="1490862" cy="1437726"/>
            <a:chOff x="4249973" y="1201875"/>
            <a:chExt cx="1958568" cy="1888762"/>
          </a:xfrm>
        </p:grpSpPr>
        <p:sp>
          <p:nvSpPr>
            <p:cNvPr id="3" name="Google Shape;8039;p74">
              <a:extLst>
                <a:ext uri="{FF2B5EF4-FFF2-40B4-BE49-F238E27FC236}">
                  <a16:creationId xmlns:a16="http://schemas.microsoft.com/office/drawing/2014/main" id="{ECF5FC87-F3E2-2CF4-38B2-6E0E2E10CD23}"/>
                </a:ext>
              </a:extLst>
            </p:cNvPr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grpSp>
          <p:nvGrpSpPr>
            <p:cNvPr id="262" name="Google Shape;8040;p74">
              <a:extLst>
                <a:ext uri="{FF2B5EF4-FFF2-40B4-BE49-F238E27FC236}">
                  <a16:creationId xmlns:a16="http://schemas.microsoft.com/office/drawing/2014/main" id="{5408D8F0-E770-0A86-C353-0E5A5BC817CE}"/>
                </a:ext>
              </a:extLst>
            </p:cNvPr>
            <p:cNvGrpSpPr/>
            <p:nvPr/>
          </p:nvGrpSpPr>
          <p:grpSpPr>
            <a:xfrm>
              <a:off x="5853086" y="1789142"/>
              <a:ext cx="355454" cy="1048099"/>
              <a:chOff x="5576108" y="2016725"/>
              <a:chExt cx="565200" cy="1666560"/>
            </a:xfrm>
          </p:grpSpPr>
          <p:sp>
            <p:nvSpPr>
              <p:cNvPr id="275" name="Google Shape;8041;p74">
                <a:extLst>
                  <a:ext uri="{FF2B5EF4-FFF2-40B4-BE49-F238E27FC236}">
                    <a16:creationId xmlns:a16="http://schemas.microsoft.com/office/drawing/2014/main" id="{0CB4AA63-250D-3C82-098F-67F7AF788BAF}"/>
                  </a:ext>
                </a:extLst>
              </p:cNvPr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algn="ctr"/>
                <a:endParaRPr sz="24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276" name="Google Shape;8042;p74">
                <a:extLst>
                  <a:ext uri="{FF2B5EF4-FFF2-40B4-BE49-F238E27FC236}">
                    <a16:creationId xmlns:a16="http://schemas.microsoft.com/office/drawing/2014/main" id="{5E96069D-51C5-0AF3-14B3-01D16C5716B8}"/>
                  </a:ext>
                </a:extLst>
              </p:cNvPr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263" name="Google Shape;8043;p74">
              <a:extLst>
                <a:ext uri="{FF2B5EF4-FFF2-40B4-BE49-F238E27FC236}">
                  <a16:creationId xmlns:a16="http://schemas.microsoft.com/office/drawing/2014/main" id="{2E318469-AEEA-ACC9-7F83-E01FF1942E11}"/>
                </a:ext>
              </a:extLst>
            </p:cNvPr>
            <p:cNvGrpSpPr/>
            <p:nvPr/>
          </p:nvGrpSpPr>
          <p:grpSpPr>
            <a:xfrm>
              <a:off x="4869455" y="2691676"/>
              <a:ext cx="1013897" cy="398961"/>
              <a:chOff x="4012057" y="3451825"/>
              <a:chExt cx="1612175" cy="634379"/>
            </a:xfrm>
          </p:grpSpPr>
          <p:sp>
            <p:nvSpPr>
              <p:cNvPr id="273" name="Google Shape;8044;p74">
                <a:extLst>
                  <a:ext uri="{FF2B5EF4-FFF2-40B4-BE49-F238E27FC236}">
                    <a16:creationId xmlns:a16="http://schemas.microsoft.com/office/drawing/2014/main" id="{0BD65773-C46D-FC2C-E88E-F6F685E9E1C7}"/>
                  </a:ext>
                </a:extLst>
              </p:cNvPr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algn="ctr"/>
                <a:endParaRPr sz="24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274" name="Google Shape;8045;p74">
                <a:extLst>
                  <a:ext uri="{FF2B5EF4-FFF2-40B4-BE49-F238E27FC236}">
                    <a16:creationId xmlns:a16="http://schemas.microsoft.com/office/drawing/2014/main" id="{607353D2-AA74-1A90-B002-C09872ECB139}"/>
                  </a:ext>
                </a:extLst>
              </p:cNvPr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264" name="Google Shape;8046;p74">
              <a:extLst>
                <a:ext uri="{FF2B5EF4-FFF2-40B4-BE49-F238E27FC236}">
                  <a16:creationId xmlns:a16="http://schemas.microsoft.com/office/drawing/2014/main" id="{03D263FB-6AB1-18C7-AF80-594526717B6F}"/>
                </a:ext>
              </a:extLst>
            </p:cNvPr>
            <p:cNvGrpSpPr/>
            <p:nvPr/>
          </p:nvGrpSpPr>
          <p:grpSpPr>
            <a:xfrm>
              <a:off x="4276937" y="2155961"/>
              <a:ext cx="651965" cy="891358"/>
              <a:chOff x="3069908" y="2599997"/>
              <a:chExt cx="1036675" cy="1417328"/>
            </a:xfrm>
          </p:grpSpPr>
          <p:sp>
            <p:nvSpPr>
              <p:cNvPr id="271" name="Google Shape;8047;p74">
                <a:extLst>
                  <a:ext uri="{FF2B5EF4-FFF2-40B4-BE49-F238E27FC236}">
                    <a16:creationId xmlns:a16="http://schemas.microsoft.com/office/drawing/2014/main" id="{0E217E26-8406-695F-12ED-A70DCBD9AE2E}"/>
                  </a:ext>
                </a:extLst>
              </p:cNvPr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algn="ctr"/>
                <a:endParaRPr sz="24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272" name="Google Shape;8048;p74">
                <a:extLst>
                  <a:ext uri="{FF2B5EF4-FFF2-40B4-BE49-F238E27FC236}">
                    <a16:creationId xmlns:a16="http://schemas.microsoft.com/office/drawing/2014/main" id="{7F13D04E-8262-10C3-E580-AA5BE273CC33}"/>
                  </a:ext>
                </a:extLst>
              </p:cNvPr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265" name="Google Shape;8049;p74">
              <a:extLst>
                <a:ext uri="{FF2B5EF4-FFF2-40B4-BE49-F238E27FC236}">
                  <a16:creationId xmlns:a16="http://schemas.microsoft.com/office/drawing/2014/main" id="{E4E4E4EC-CE42-EBAB-DB5C-5274EB537EFB}"/>
                </a:ext>
              </a:extLst>
            </p:cNvPr>
            <p:cNvGrpSpPr/>
            <p:nvPr/>
          </p:nvGrpSpPr>
          <p:grpSpPr>
            <a:xfrm>
              <a:off x="5054918" y="1201875"/>
              <a:ext cx="999548" cy="602711"/>
              <a:chOff x="4306958" y="1082925"/>
              <a:chExt cx="1589359" cy="958358"/>
            </a:xfrm>
          </p:grpSpPr>
          <p:sp>
            <p:nvSpPr>
              <p:cNvPr id="269" name="Google Shape;8050;p74">
                <a:extLst>
                  <a:ext uri="{FF2B5EF4-FFF2-40B4-BE49-F238E27FC236}">
                    <a16:creationId xmlns:a16="http://schemas.microsoft.com/office/drawing/2014/main" id="{50FD0300-05C0-7E9F-7B89-93015C7E28BC}"/>
                  </a:ext>
                </a:extLst>
              </p:cNvPr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algn="ctr"/>
                <a:endParaRPr sz="24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270" name="Google Shape;8051;p74">
                <a:extLst>
                  <a:ext uri="{FF2B5EF4-FFF2-40B4-BE49-F238E27FC236}">
                    <a16:creationId xmlns:a16="http://schemas.microsoft.com/office/drawing/2014/main" id="{2AE2237D-93F5-67F6-5840-EC2793EFDEF2}"/>
                  </a:ext>
                </a:extLst>
              </p:cNvPr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266" name="Google Shape;8052;p74">
              <a:extLst>
                <a:ext uri="{FF2B5EF4-FFF2-40B4-BE49-F238E27FC236}">
                  <a16:creationId xmlns:a16="http://schemas.microsoft.com/office/drawing/2014/main" id="{3E9F0943-12BF-3F65-C228-3EB184136B88}"/>
                </a:ext>
              </a:extLst>
            </p:cNvPr>
            <p:cNvGrpSpPr/>
            <p:nvPr/>
          </p:nvGrpSpPr>
          <p:grpSpPr>
            <a:xfrm>
              <a:off x="4249973" y="1303451"/>
              <a:ext cx="799317" cy="841334"/>
              <a:chOff x="3027033" y="1244439"/>
              <a:chExt cx="1270977" cy="1337786"/>
            </a:xfrm>
          </p:grpSpPr>
          <p:sp>
            <p:nvSpPr>
              <p:cNvPr id="267" name="Google Shape;8053;p74">
                <a:extLst>
                  <a:ext uri="{FF2B5EF4-FFF2-40B4-BE49-F238E27FC236}">
                    <a16:creationId xmlns:a16="http://schemas.microsoft.com/office/drawing/2014/main" id="{E0A6EBF9-BFF8-A5B5-1411-3C24494214D9}"/>
                  </a:ext>
                </a:extLst>
              </p:cNvPr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algn="ctr"/>
                <a:endParaRPr sz="24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268" name="Google Shape;8054;p74">
                <a:extLst>
                  <a:ext uri="{FF2B5EF4-FFF2-40B4-BE49-F238E27FC236}">
                    <a16:creationId xmlns:a16="http://schemas.microsoft.com/office/drawing/2014/main" id="{E7737B69-0302-2266-363B-84D8BEAD06F3}"/>
                  </a:ext>
                </a:extLst>
              </p:cNvPr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277" name="Google Shape;8055;p74">
            <a:extLst>
              <a:ext uri="{FF2B5EF4-FFF2-40B4-BE49-F238E27FC236}">
                <a16:creationId xmlns:a16="http://schemas.microsoft.com/office/drawing/2014/main" id="{BDBE8FF1-968E-4284-7D15-0B6AAA0B00D6}"/>
              </a:ext>
            </a:extLst>
          </p:cNvPr>
          <p:cNvGrpSpPr/>
          <p:nvPr/>
        </p:nvGrpSpPr>
        <p:grpSpPr>
          <a:xfrm>
            <a:off x="1181381" y="3744318"/>
            <a:ext cx="1523534" cy="1459792"/>
            <a:chOff x="2657744" y="2337745"/>
            <a:chExt cx="832987" cy="798137"/>
          </a:xfrm>
        </p:grpSpPr>
        <p:sp>
          <p:nvSpPr>
            <p:cNvPr id="278" name="Google Shape;8056;p74">
              <a:extLst>
                <a:ext uri="{FF2B5EF4-FFF2-40B4-BE49-F238E27FC236}">
                  <a16:creationId xmlns:a16="http://schemas.microsoft.com/office/drawing/2014/main" id="{E442DC44-E8D1-390F-EB68-D8262F6DF730}"/>
                </a:ext>
              </a:extLst>
            </p:cNvPr>
            <p:cNvSpPr/>
            <p:nvPr/>
          </p:nvSpPr>
          <p:spPr>
            <a:xfrm>
              <a:off x="2812050" y="233774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9" name="Google Shape;8057;p74">
              <a:extLst>
                <a:ext uri="{FF2B5EF4-FFF2-40B4-BE49-F238E27FC236}">
                  <a16:creationId xmlns:a16="http://schemas.microsoft.com/office/drawing/2014/main" id="{348022D9-EC48-38D6-A990-BEBBE58E1099}"/>
                </a:ext>
              </a:extLst>
            </p:cNvPr>
            <p:cNvSpPr/>
            <p:nvPr/>
          </p:nvSpPr>
          <p:spPr>
            <a:xfrm>
              <a:off x="3113181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0" name="Google Shape;8058;p74">
              <a:extLst>
                <a:ext uri="{FF2B5EF4-FFF2-40B4-BE49-F238E27FC236}">
                  <a16:creationId xmlns:a16="http://schemas.microsoft.com/office/drawing/2014/main" id="{272F8A01-8279-ADDF-6022-E608B9B897D6}"/>
                </a:ext>
              </a:extLst>
            </p:cNvPr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1" name="Google Shape;8059;p74">
              <a:extLst>
                <a:ext uri="{FF2B5EF4-FFF2-40B4-BE49-F238E27FC236}">
                  <a16:creationId xmlns:a16="http://schemas.microsoft.com/office/drawing/2014/main" id="{9A033240-C07A-50A2-E90C-7312F5CB2FED}"/>
                </a:ext>
              </a:extLst>
            </p:cNvPr>
            <p:cNvSpPr/>
            <p:nvPr/>
          </p:nvSpPr>
          <p:spPr>
            <a:xfrm>
              <a:off x="2657744" y="2659457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2" name="Google Shape;8060;p74">
              <a:extLst>
                <a:ext uri="{FF2B5EF4-FFF2-40B4-BE49-F238E27FC236}">
                  <a16:creationId xmlns:a16="http://schemas.microsoft.com/office/drawing/2014/main" id="{B95FA0A9-8235-DF70-2129-1DF0425B6F10}"/>
                </a:ext>
              </a:extLst>
            </p:cNvPr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3" name="Google Shape;8061;p74">
              <a:extLst>
                <a:ext uri="{FF2B5EF4-FFF2-40B4-BE49-F238E27FC236}">
                  <a16:creationId xmlns:a16="http://schemas.microsoft.com/office/drawing/2014/main" id="{8CF55CC3-4C80-A8C7-5879-670660360AB3}"/>
                </a:ext>
              </a:extLst>
            </p:cNvPr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284" name="Google Shape;8062;p74">
            <a:extLst>
              <a:ext uri="{FF2B5EF4-FFF2-40B4-BE49-F238E27FC236}">
                <a16:creationId xmlns:a16="http://schemas.microsoft.com/office/drawing/2014/main" id="{CAC4B83A-17C6-AB8F-6D2B-8227BD14250F}"/>
              </a:ext>
            </a:extLst>
          </p:cNvPr>
          <p:cNvGrpSpPr/>
          <p:nvPr/>
        </p:nvGrpSpPr>
        <p:grpSpPr>
          <a:xfrm>
            <a:off x="6203309" y="3750730"/>
            <a:ext cx="1371138" cy="1447172"/>
            <a:chOff x="3398134" y="2057755"/>
            <a:chExt cx="704087" cy="743130"/>
          </a:xfrm>
        </p:grpSpPr>
        <p:grpSp>
          <p:nvGrpSpPr>
            <p:cNvPr id="285" name="Google Shape;8063;p74">
              <a:extLst>
                <a:ext uri="{FF2B5EF4-FFF2-40B4-BE49-F238E27FC236}">
                  <a16:creationId xmlns:a16="http://schemas.microsoft.com/office/drawing/2014/main" id="{A871350E-7C72-B4A4-F54B-71C392E61FA8}"/>
                </a:ext>
              </a:extLst>
            </p:cNvPr>
            <p:cNvGrpSpPr/>
            <p:nvPr/>
          </p:nvGrpSpPr>
          <p:grpSpPr>
            <a:xfrm>
              <a:off x="3398134" y="2290183"/>
              <a:ext cx="315300" cy="219900"/>
              <a:chOff x="3398134" y="2290183"/>
              <a:chExt cx="315300" cy="219900"/>
            </a:xfrm>
          </p:grpSpPr>
          <p:sp>
            <p:nvSpPr>
              <p:cNvPr id="298" name="Google Shape;8064;p74">
                <a:extLst>
                  <a:ext uri="{FF2B5EF4-FFF2-40B4-BE49-F238E27FC236}">
                    <a16:creationId xmlns:a16="http://schemas.microsoft.com/office/drawing/2014/main" id="{E5F71BDC-365A-2715-F03E-71D18DD95C07}"/>
                  </a:ext>
                </a:extLst>
              </p:cNvPr>
              <p:cNvSpPr/>
              <p:nvPr/>
            </p:nvSpPr>
            <p:spPr>
              <a:xfrm>
                <a:off x="3493534" y="2290183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algn="ctr"/>
                <a:endParaRPr sz="2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9" name="Google Shape;8065;p74">
                <a:extLst>
                  <a:ext uri="{FF2B5EF4-FFF2-40B4-BE49-F238E27FC236}">
                    <a16:creationId xmlns:a16="http://schemas.microsoft.com/office/drawing/2014/main" id="{60867959-7FDF-9474-9588-81C021EB5997}"/>
                  </a:ext>
                </a:extLst>
              </p:cNvPr>
              <p:cNvCxnSpPr>
                <a:stCxn id="298" idx="2"/>
              </p:cNvCxnSpPr>
              <p:nvPr/>
            </p:nvCxnSpPr>
            <p:spPr>
              <a:xfrm rot="10800000">
                <a:off x="3398134" y="2400133"/>
                <a:ext cx="95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6" name="Google Shape;8066;p74">
              <a:extLst>
                <a:ext uri="{FF2B5EF4-FFF2-40B4-BE49-F238E27FC236}">
                  <a16:creationId xmlns:a16="http://schemas.microsoft.com/office/drawing/2014/main" id="{8B5B0950-ABE8-82C2-FC71-6F691DD7F454}"/>
                </a:ext>
              </a:extLst>
            </p:cNvPr>
            <p:cNvGrpSpPr/>
            <p:nvPr/>
          </p:nvGrpSpPr>
          <p:grpSpPr>
            <a:xfrm>
              <a:off x="3547823" y="2467358"/>
              <a:ext cx="219900" cy="333527"/>
              <a:chOff x="3547823" y="2467358"/>
              <a:chExt cx="219900" cy="333527"/>
            </a:xfrm>
          </p:grpSpPr>
          <p:sp>
            <p:nvSpPr>
              <p:cNvPr id="296" name="Google Shape;8067;p74">
                <a:extLst>
                  <a:ext uri="{FF2B5EF4-FFF2-40B4-BE49-F238E27FC236}">
                    <a16:creationId xmlns:a16="http://schemas.microsoft.com/office/drawing/2014/main" id="{31D4BF88-4950-B546-D465-5DF81EF68B7E}"/>
                  </a:ext>
                </a:extLst>
              </p:cNvPr>
              <p:cNvSpPr/>
              <p:nvPr/>
            </p:nvSpPr>
            <p:spPr>
              <a:xfrm>
                <a:off x="3547823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algn="ctr"/>
                <a:endParaRPr sz="2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7" name="Google Shape;8068;p74">
                <a:extLst>
                  <a:ext uri="{FF2B5EF4-FFF2-40B4-BE49-F238E27FC236}">
                    <a16:creationId xmlns:a16="http://schemas.microsoft.com/office/drawing/2014/main" id="{1C4EFEBE-A281-F237-725B-2CEDF8A92265}"/>
                  </a:ext>
                </a:extLst>
              </p:cNvPr>
              <p:cNvCxnSpPr/>
              <p:nvPr/>
            </p:nvCxnSpPr>
            <p:spPr>
              <a:xfrm rot="10800000">
                <a:off x="3657701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7" name="Google Shape;8069;p74">
              <a:extLst>
                <a:ext uri="{FF2B5EF4-FFF2-40B4-BE49-F238E27FC236}">
                  <a16:creationId xmlns:a16="http://schemas.microsoft.com/office/drawing/2014/main" id="{76113848-1744-2EBA-6EFC-3D839A07A804}"/>
                </a:ext>
              </a:extLst>
            </p:cNvPr>
            <p:cNvGrpSpPr/>
            <p:nvPr/>
          </p:nvGrpSpPr>
          <p:grpSpPr>
            <a:xfrm>
              <a:off x="3734138" y="2467358"/>
              <a:ext cx="219900" cy="333527"/>
              <a:chOff x="3734138" y="2467358"/>
              <a:chExt cx="219900" cy="333527"/>
            </a:xfrm>
          </p:grpSpPr>
          <p:sp>
            <p:nvSpPr>
              <p:cNvPr id="294" name="Google Shape;8070;p74">
                <a:extLst>
                  <a:ext uri="{FF2B5EF4-FFF2-40B4-BE49-F238E27FC236}">
                    <a16:creationId xmlns:a16="http://schemas.microsoft.com/office/drawing/2014/main" id="{2D82CDA2-4701-5D1C-CB03-11BD4D1C642D}"/>
                  </a:ext>
                </a:extLst>
              </p:cNvPr>
              <p:cNvSpPr/>
              <p:nvPr/>
            </p:nvSpPr>
            <p:spPr>
              <a:xfrm>
                <a:off x="3734138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algn="ctr"/>
                <a:endParaRPr sz="2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5" name="Google Shape;8071;p74">
                <a:extLst>
                  <a:ext uri="{FF2B5EF4-FFF2-40B4-BE49-F238E27FC236}">
                    <a16:creationId xmlns:a16="http://schemas.microsoft.com/office/drawing/2014/main" id="{54DBB909-1D1D-BF91-C97A-8AEC5E525669}"/>
                  </a:ext>
                </a:extLst>
              </p:cNvPr>
              <p:cNvCxnSpPr/>
              <p:nvPr/>
            </p:nvCxnSpPr>
            <p:spPr>
              <a:xfrm rot="10800000">
                <a:off x="3844020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8" name="Google Shape;8072;p74">
              <a:extLst>
                <a:ext uri="{FF2B5EF4-FFF2-40B4-BE49-F238E27FC236}">
                  <a16:creationId xmlns:a16="http://schemas.microsoft.com/office/drawing/2014/main" id="{0EF36DDB-8356-179C-9E9D-BDE2C2E3F86B}"/>
                </a:ext>
              </a:extLst>
            </p:cNvPr>
            <p:cNvGrpSpPr/>
            <p:nvPr/>
          </p:nvGrpSpPr>
          <p:grpSpPr>
            <a:xfrm>
              <a:off x="3787560" y="2288011"/>
              <a:ext cx="314661" cy="219900"/>
              <a:chOff x="3787560" y="2288011"/>
              <a:chExt cx="314661" cy="219900"/>
            </a:xfrm>
          </p:grpSpPr>
          <p:sp>
            <p:nvSpPr>
              <p:cNvPr id="292" name="Google Shape;8073;p74">
                <a:extLst>
                  <a:ext uri="{FF2B5EF4-FFF2-40B4-BE49-F238E27FC236}">
                    <a16:creationId xmlns:a16="http://schemas.microsoft.com/office/drawing/2014/main" id="{0191510F-1F85-37CA-3276-160BDBE85038}"/>
                  </a:ext>
                </a:extLst>
              </p:cNvPr>
              <p:cNvSpPr/>
              <p:nvPr/>
            </p:nvSpPr>
            <p:spPr>
              <a:xfrm>
                <a:off x="3787560" y="2288011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algn="ctr"/>
                <a:endParaRPr sz="2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3" name="Google Shape;8074;p74">
                <a:extLst>
                  <a:ext uri="{FF2B5EF4-FFF2-40B4-BE49-F238E27FC236}">
                    <a16:creationId xmlns:a16="http://schemas.microsoft.com/office/drawing/2014/main" id="{3C6C9E0E-7DE1-96D7-1D40-D59A6EC592EF}"/>
                  </a:ext>
                </a:extLst>
              </p:cNvPr>
              <p:cNvCxnSpPr/>
              <p:nvPr/>
            </p:nvCxnSpPr>
            <p:spPr>
              <a:xfrm rot="10800000">
                <a:off x="4007421" y="2400064"/>
                <a:ext cx="94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9" name="Google Shape;8075;p74">
              <a:extLst>
                <a:ext uri="{FF2B5EF4-FFF2-40B4-BE49-F238E27FC236}">
                  <a16:creationId xmlns:a16="http://schemas.microsoft.com/office/drawing/2014/main" id="{E9B90E74-C439-A0C4-F616-EC9E07B9B730}"/>
                </a:ext>
              </a:extLst>
            </p:cNvPr>
            <p:cNvGrpSpPr/>
            <p:nvPr/>
          </p:nvGrpSpPr>
          <p:grpSpPr>
            <a:xfrm>
              <a:off x="3637290" y="2057755"/>
              <a:ext cx="219900" cy="335499"/>
              <a:chOff x="3637290" y="2057755"/>
              <a:chExt cx="219900" cy="335499"/>
            </a:xfrm>
          </p:grpSpPr>
          <p:sp>
            <p:nvSpPr>
              <p:cNvPr id="290" name="Google Shape;8076;p74">
                <a:extLst>
                  <a:ext uri="{FF2B5EF4-FFF2-40B4-BE49-F238E27FC236}">
                    <a16:creationId xmlns:a16="http://schemas.microsoft.com/office/drawing/2014/main" id="{FA27C21C-EBDD-D1C7-8D16-B6A657E41355}"/>
                  </a:ext>
                </a:extLst>
              </p:cNvPr>
              <p:cNvSpPr/>
              <p:nvPr/>
            </p:nvSpPr>
            <p:spPr>
              <a:xfrm>
                <a:off x="3637290" y="2173354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37150" tIns="68550" rIns="137150" bIns="68550" anchor="ctr" anchorCtr="0">
                <a:noAutofit/>
              </a:bodyPr>
              <a:lstStyle/>
              <a:p>
                <a:pPr algn="ctr"/>
                <a:endParaRPr sz="2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1" name="Google Shape;8077;p74">
                <a:extLst>
                  <a:ext uri="{FF2B5EF4-FFF2-40B4-BE49-F238E27FC236}">
                    <a16:creationId xmlns:a16="http://schemas.microsoft.com/office/drawing/2014/main" id="{F97F17EC-8FEB-0B6E-9AA8-35E1F5C53F7D}"/>
                  </a:ext>
                </a:extLst>
              </p:cNvPr>
              <p:cNvCxnSpPr/>
              <p:nvPr/>
            </p:nvCxnSpPr>
            <p:spPr>
              <a:xfrm rot="10800000">
                <a:off x="3747169" y="205775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0" name="Google Shape;8078;p74">
            <a:extLst>
              <a:ext uri="{FF2B5EF4-FFF2-40B4-BE49-F238E27FC236}">
                <a16:creationId xmlns:a16="http://schemas.microsoft.com/office/drawing/2014/main" id="{F6446DC9-9107-4B1C-8809-AEA9B86C10B0}"/>
              </a:ext>
            </a:extLst>
          </p:cNvPr>
          <p:cNvGrpSpPr/>
          <p:nvPr/>
        </p:nvGrpSpPr>
        <p:grpSpPr>
          <a:xfrm>
            <a:off x="9553753" y="3764123"/>
            <a:ext cx="1420306" cy="1420306"/>
            <a:chOff x="5007123" y="2079403"/>
            <a:chExt cx="687600" cy="687600"/>
          </a:xfrm>
        </p:grpSpPr>
        <p:sp>
          <p:nvSpPr>
            <p:cNvPr id="301" name="Google Shape;8079;p74">
              <a:extLst>
                <a:ext uri="{FF2B5EF4-FFF2-40B4-BE49-F238E27FC236}">
                  <a16:creationId xmlns:a16="http://schemas.microsoft.com/office/drawing/2014/main" id="{AA492B64-95B7-A921-3C56-897860488178}"/>
                </a:ext>
              </a:extLst>
            </p:cNvPr>
            <p:cNvSpPr/>
            <p:nvPr/>
          </p:nvSpPr>
          <p:spPr>
            <a:xfrm>
              <a:off x="5007123" y="2079403"/>
              <a:ext cx="687600" cy="687600"/>
            </a:xfrm>
            <a:prstGeom prst="ellipse">
              <a:avLst/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02" name="Google Shape;8080;p74">
              <a:extLst>
                <a:ext uri="{FF2B5EF4-FFF2-40B4-BE49-F238E27FC236}">
                  <a16:creationId xmlns:a16="http://schemas.microsoft.com/office/drawing/2014/main" id="{B8E4C061-AA31-E84F-B5D8-55BEEC5A135A}"/>
                </a:ext>
              </a:extLst>
            </p:cNvPr>
            <p:cNvSpPr/>
            <p:nvPr/>
          </p:nvSpPr>
          <p:spPr>
            <a:xfrm>
              <a:off x="5069448" y="2141702"/>
              <a:ext cx="563100" cy="562800"/>
            </a:xfrm>
            <a:prstGeom prst="ellipse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03" name="Google Shape;8081;p74">
              <a:extLst>
                <a:ext uri="{FF2B5EF4-FFF2-40B4-BE49-F238E27FC236}">
                  <a16:creationId xmlns:a16="http://schemas.microsoft.com/office/drawing/2014/main" id="{FCD57375-2AC1-E803-6054-F9419439B470}"/>
                </a:ext>
              </a:extLst>
            </p:cNvPr>
            <p:cNvSpPr/>
            <p:nvPr/>
          </p:nvSpPr>
          <p:spPr>
            <a:xfrm>
              <a:off x="5146403" y="2218605"/>
              <a:ext cx="409200" cy="409200"/>
            </a:xfrm>
            <a:prstGeom prst="ellipse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04" name="Google Shape;8082;p74">
              <a:extLst>
                <a:ext uri="{FF2B5EF4-FFF2-40B4-BE49-F238E27FC236}">
                  <a16:creationId xmlns:a16="http://schemas.microsoft.com/office/drawing/2014/main" id="{D4622C5F-C96F-9668-9CD5-F410C337972A}"/>
                </a:ext>
              </a:extLst>
            </p:cNvPr>
            <p:cNvSpPr/>
            <p:nvPr/>
          </p:nvSpPr>
          <p:spPr>
            <a:xfrm>
              <a:off x="5221891" y="2294066"/>
              <a:ext cx="258300" cy="258300"/>
            </a:xfrm>
            <a:prstGeom prst="ellipse">
              <a:avLst/>
            </a:pr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305" name="Google Shape;8083;p74">
            <a:extLst>
              <a:ext uri="{FF2B5EF4-FFF2-40B4-BE49-F238E27FC236}">
                <a16:creationId xmlns:a16="http://schemas.microsoft.com/office/drawing/2014/main" id="{A051E421-2ED3-DCB8-B4DC-2F8F43225B77}"/>
              </a:ext>
            </a:extLst>
          </p:cNvPr>
          <p:cNvGrpSpPr/>
          <p:nvPr/>
        </p:nvGrpSpPr>
        <p:grpSpPr>
          <a:xfrm>
            <a:off x="11172628" y="3753135"/>
            <a:ext cx="1441996" cy="1442366"/>
            <a:chOff x="5797446" y="2063053"/>
            <a:chExt cx="698100" cy="698280"/>
          </a:xfrm>
        </p:grpSpPr>
        <p:sp>
          <p:nvSpPr>
            <p:cNvPr id="306" name="Google Shape;8084;p74">
              <a:extLst>
                <a:ext uri="{FF2B5EF4-FFF2-40B4-BE49-F238E27FC236}">
                  <a16:creationId xmlns:a16="http://schemas.microsoft.com/office/drawing/2014/main" id="{D43DBA35-F1E0-EFDC-40DE-79167DA64BD8}"/>
                </a:ext>
              </a:extLst>
            </p:cNvPr>
            <p:cNvSpPr/>
            <p:nvPr/>
          </p:nvSpPr>
          <p:spPr>
            <a:xfrm>
              <a:off x="5797446" y="2063053"/>
              <a:ext cx="698100" cy="698100"/>
            </a:xfrm>
            <a:prstGeom prst="ellipse">
              <a:avLst/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07" name="Google Shape;8085;p74">
              <a:extLst>
                <a:ext uri="{FF2B5EF4-FFF2-40B4-BE49-F238E27FC236}">
                  <a16:creationId xmlns:a16="http://schemas.microsoft.com/office/drawing/2014/main" id="{ED23279E-C7BD-F7B9-15F5-F7FC8093ED58}"/>
                </a:ext>
              </a:extLst>
            </p:cNvPr>
            <p:cNvSpPr/>
            <p:nvPr/>
          </p:nvSpPr>
          <p:spPr>
            <a:xfrm>
              <a:off x="5872067" y="2212295"/>
              <a:ext cx="549000" cy="549000"/>
            </a:xfrm>
            <a:prstGeom prst="ellipse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08" name="Google Shape;8086;p74">
              <a:extLst>
                <a:ext uri="{FF2B5EF4-FFF2-40B4-BE49-F238E27FC236}">
                  <a16:creationId xmlns:a16="http://schemas.microsoft.com/office/drawing/2014/main" id="{BDD293DC-4ED6-39D3-D9A3-F87F8D16501B}"/>
                </a:ext>
              </a:extLst>
            </p:cNvPr>
            <p:cNvSpPr/>
            <p:nvPr/>
          </p:nvSpPr>
          <p:spPr>
            <a:xfrm>
              <a:off x="5921353" y="2310867"/>
              <a:ext cx="450300" cy="450300"/>
            </a:xfrm>
            <a:prstGeom prst="ellipse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09" name="Google Shape;8087;p74">
              <a:extLst>
                <a:ext uri="{FF2B5EF4-FFF2-40B4-BE49-F238E27FC236}">
                  <a16:creationId xmlns:a16="http://schemas.microsoft.com/office/drawing/2014/main" id="{1D9ABFDA-0F7B-0EBF-8D4D-4E1BD6AAEBD1}"/>
                </a:ext>
              </a:extLst>
            </p:cNvPr>
            <p:cNvSpPr/>
            <p:nvPr/>
          </p:nvSpPr>
          <p:spPr>
            <a:xfrm>
              <a:off x="5967936" y="2404033"/>
              <a:ext cx="357300" cy="357300"/>
            </a:xfrm>
            <a:prstGeom prst="ellipse">
              <a:avLst/>
            </a:pr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310" name="Google Shape;8088;p74">
            <a:extLst>
              <a:ext uri="{FF2B5EF4-FFF2-40B4-BE49-F238E27FC236}">
                <a16:creationId xmlns:a16="http://schemas.microsoft.com/office/drawing/2014/main" id="{67B672D0-3E63-375D-138E-B0104A241CB6}"/>
              </a:ext>
            </a:extLst>
          </p:cNvPr>
          <p:cNvGrpSpPr/>
          <p:nvPr/>
        </p:nvGrpSpPr>
        <p:grpSpPr>
          <a:xfrm>
            <a:off x="16062923" y="7044344"/>
            <a:ext cx="561170" cy="1346328"/>
            <a:chOff x="8075075" y="3754290"/>
            <a:chExt cx="255612" cy="613194"/>
          </a:xfrm>
        </p:grpSpPr>
        <p:grpSp>
          <p:nvGrpSpPr>
            <p:cNvPr id="311" name="Google Shape;8089;p74">
              <a:extLst>
                <a:ext uri="{FF2B5EF4-FFF2-40B4-BE49-F238E27FC236}">
                  <a16:creationId xmlns:a16="http://schemas.microsoft.com/office/drawing/2014/main" id="{08C90090-F58A-5DBA-FCD3-8C86C6B4E769}"/>
                </a:ext>
              </a:extLst>
            </p:cNvPr>
            <p:cNvGrpSpPr/>
            <p:nvPr/>
          </p:nvGrpSpPr>
          <p:grpSpPr>
            <a:xfrm>
              <a:off x="8075075" y="3754290"/>
              <a:ext cx="255612" cy="613194"/>
              <a:chOff x="8075075" y="3754290"/>
              <a:chExt cx="255612" cy="613194"/>
            </a:xfrm>
          </p:grpSpPr>
          <p:sp>
            <p:nvSpPr>
              <p:cNvPr id="313" name="Google Shape;8090;p74">
                <a:extLst>
                  <a:ext uri="{FF2B5EF4-FFF2-40B4-BE49-F238E27FC236}">
                    <a16:creationId xmlns:a16="http://schemas.microsoft.com/office/drawing/2014/main" id="{DFFE5E6C-E3B5-EFBD-3FF3-BED0D94AD29E}"/>
                  </a:ext>
                </a:extLst>
              </p:cNvPr>
              <p:cNvSpPr/>
              <p:nvPr/>
            </p:nvSpPr>
            <p:spPr>
              <a:xfrm>
                <a:off x="8075075" y="4252967"/>
                <a:ext cx="255612" cy="114517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7497" extrusionOk="0">
                    <a:moveTo>
                      <a:pt x="1" y="1"/>
                    </a:moveTo>
                    <a:lnTo>
                      <a:pt x="8369" y="7496"/>
                    </a:lnTo>
                    <a:lnTo>
                      <a:pt x="16734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4" name="Google Shape;8091;p74">
                <a:extLst>
                  <a:ext uri="{FF2B5EF4-FFF2-40B4-BE49-F238E27FC236}">
                    <a16:creationId xmlns:a16="http://schemas.microsoft.com/office/drawing/2014/main" id="{97F18E47-ED3F-70ED-0F01-75B10DE6A24F}"/>
                  </a:ext>
                </a:extLst>
              </p:cNvPr>
              <p:cNvSpPr/>
              <p:nvPr/>
            </p:nvSpPr>
            <p:spPr>
              <a:xfrm>
                <a:off x="8075075" y="3754290"/>
                <a:ext cx="255612" cy="49871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32649" extrusionOk="0">
                    <a:moveTo>
                      <a:pt x="8369" y="0"/>
                    </a:moveTo>
                    <a:cubicBezTo>
                      <a:pt x="3747" y="0"/>
                      <a:pt x="1" y="3747"/>
                      <a:pt x="1" y="8366"/>
                    </a:cubicBezTo>
                    <a:lnTo>
                      <a:pt x="1" y="32649"/>
                    </a:lnTo>
                    <a:lnTo>
                      <a:pt x="16734" y="32649"/>
                    </a:lnTo>
                    <a:lnTo>
                      <a:pt x="16734" y="8366"/>
                    </a:lnTo>
                    <a:cubicBezTo>
                      <a:pt x="16734" y="3744"/>
                      <a:pt x="12987" y="0"/>
                      <a:pt x="836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sp>
          <p:nvSpPr>
            <p:cNvPr id="312" name="Google Shape;8092;p74">
              <a:extLst>
                <a:ext uri="{FF2B5EF4-FFF2-40B4-BE49-F238E27FC236}">
                  <a16:creationId xmlns:a16="http://schemas.microsoft.com/office/drawing/2014/main" id="{B6747F48-4B72-F247-7707-B07A548C6959}"/>
                </a:ext>
              </a:extLst>
            </p:cNvPr>
            <p:cNvSpPr/>
            <p:nvPr/>
          </p:nvSpPr>
          <p:spPr>
            <a:xfrm>
              <a:off x="8107762" y="3782257"/>
              <a:ext cx="190281" cy="19028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315" name="Google Shape;8093;p74">
            <a:extLst>
              <a:ext uri="{FF2B5EF4-FFF2-40B4-BE49-F238E27FC236}">
                <a16:creationId xmlns:a16="http://schemas.microsoft.com/office/drawing/2014/main" id="{5C44FDCA-EDFF-D5FA-1829-D7694FA59A16}"/>
              </a:ext>
            </a:extLst>
          </p:cNvPr>
          <p:cNvGrpSpPr/>
          <p:nvPr/>
        </p:nvGrpSpPr>
        <p:grpSpPr>
          <a:xfrm>
            <a:off x="10297038" y="7021939"/>
            <a:ext cx="940704" cy="1367490"/>
            <a:chOff x="1697726" y="3244179"/>
            <a:chExt cx="788124" cy="1146069"/>
          </a:xfrm>
        </p:grpSpPr>
        <p:sp>
          <p:nvSpPr>
            <p:cNvPr id="316" name="Google Shape;8094;p74">
              <a:extLst>
                <a:ext uri="{FF2B5EF4-FFF2-40B4-BE49-F238E27FC236}">
                  <a16:creationId xmlns:a16="http://schemas.microsoft.com/office/drawing/2014/main" id="{351B9724-2FE8-6C9D-0C7F-249C4DD4A4AA}"/>
                </a:ext>
              </a:extLst>
            </p:cNvPr>
            <p:cNvSpPr/>
            <p:nvPr/>
          </p:nvSpPr>
          <p:spPr>
            <a:xfrm>
              <a:off x="1697726" y="3244179"/>
              <a:ext cx="788124" cy="1146069"/>
            </a:xfrm>
            <a:custGeom>
              <a:avLst/>
              <a:gdLst/>
              <a:ahLst/>
              <a:cxnLst/>
              <a:rect l="l" t="t" r="r" b="b"/>
              <a:pathLst>
                <a:path w="30365" h="44156" extrusionOk="0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17" name="Google Shape;8095;p74">
              <a:extLst>
                <a:ext uri="{FF2B5EF4-FFF2-40B4-BE49-F238E27FC236}">
                  <a16:creationId xmlns:a16="http://schemas.microsoft.com/office/drawing/2014/main" id="{E5013B0C-F1F9-8066-F3BD-304533183FF0}"/>
                </a:ext>
              </a:extLst>
            </p:cNvPr>
            <p:cNvSpPr/>
            <p:nvPr/>
          </p:nvSpPr>
          <p:spPr>
            <a:xfrm>
              <a:off x="1743302" y="4053603"/>
              <a:ext cx="291293" cy="291267"/>
            </a:xfrm>
            <a:custGeom>
              <a:avLst/>
              <a:gdLst/>
              <a:ahLst/>
              <a:cxnLst/>
              <a:rect l="l" t="t" r="r" b="b"/>
              <a:pathLst>
                <a:path w="11223" h="11222" extrusionOk="0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sp>
        <p:nvSpPr>
          <p:cNvPr id="318" name="Google Shape;8096;p74">
            <a:extLst>
              <a:ext uri="{FF2B5EF4-FFF2-40B4-BE49-F238E27FC236}">
                <a16:creationId xmlns:a16="http://schemas.microsoft.com/office/drawing/2014/main" id="{86074F15-1E29-57E6-C39E-7F14D7FF4547}"/>
              </a:ext>
            </a:extLst>
          </p:cNvPr>
          <p:cNvSpPr/>
          <p:nvPr/>
        </p:nvSpPr>
        <p:spPr>
          <a:xfrm>
            <a:off x="16011968" y="6849942"/>
            <a:ext cx="408" cy="8"/>
          </a:xfrm>
          <a:custGeom>
            <a:avLst/>
            <a:gdLst/>
            <a:ahLst/>
            <a:cxnLst/>
            <a:rect l="l" t="t" r="r" b="b"/>
            <a:pathLst>
              <a:path w="48" h="1" extrusionOk="0">
                <a:moveTo>
                  <a:pt x="48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grpSp>
        <p:nvGrpSpPr>
          <p:cNvPr id="319" name="Google Shape;8097;p74">
            <a:extLst>
              <a:ext uri="{FF2B5EF4-FFF2-40B4-BE49-F238E27FC236}">
                <a16:creationId xmlns:a16="http://schemas.microsoft.com/office/drawing/2014/main" id="{C2BA83F8-0E6D-9AE2-BC39-2D14E2CC1F48}"/>
              </a:ext>
            </a:extLst>
          </p:cNvPr>
          <p:cNvGrpSpPr/>
          <p:nvPr/>
        </p:nvGrpSpPr>
        <p:grpSpPr>
          <a:xfrm>
            <a:off x="11539341" y="7044343"/>
            <a:ext cx="587782" cy="587690"/>
            <a:chOff x="6134814" y="3754290"/>
            <a:chExt cx="293891" cy="293845"/>
          </a:xfrm>
        </p:grpSpPr>
        <p:sp>
          <p:nvSpPr>
            <p:cNvPr id="320" name="Google Shape;8098;p74">
              <a:extLst>
                <a:ext uri="{FF2B5EF4-FFF2-40B4-BE49-F238E27FC236}">
                  <a16:creationId xmlns:a16="http://schemas.microsoft.com/office/drawing/2014/main" id="{72D67304-1B4A-7E46-3B08-4811358628FC}"/>
                </a:ext>
              </a:extLst>
            </p:cNvPr>
            <p:cNvSpPr/>
            <p:nvPr/>
          </p:nvSpPr>
          <p:spPr>
            <a:xfrm>
              <a:off x="6134814" y="3754290"/>
              <a:ext cx="293891" cy="293845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21" name="Google Shape;8099;p74">
              <a:extLst>
                <a:ext uri="{FF2B5EF4-FFF2-40B4-BE49-F238E27FC236}">
                  <a16:creationId xmlns:a16="http://schemas.microsoft.com/office/drawing/2014/main" id="{D960B258-5736-6E6B-4CA1-2F0BB4F5D3F0}"/>
                </a:ext>
              </a:extLst>
            </p:cNvPr>
            <p:cNvSpPr/>
            <p:nvPr/>
          </p:nvSpPr>
          <p:spPr>
            <a:xfrm>
              <a:off x="6147232" y="3764860"/>
              <a:ext cx="118946" cy="107337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322" name="Google Shape;8100;p74">
            <a:extLst>
              <a:ext uri="{FF2B5EF4-FFF2-40B4-BE49-F238E27FC236}">
                <a16:creationId xmlns:a16="http://schemas.microsoft.com/office/drawing/2014/main" id="{3A332F71-EE74-885D-BBA7-84D1C8F0F4DC}"/>
              </a:ext>
            </a:extLst>
          </p:cNvPr>
          <p:cNvGrpSpPr/>
          <p:nvPr/>
        </p:nvGrpSpPr>
        <p:grpSpPr>
          <a:xfrm>
            <a:off x="11539341" y="7801685"/>
            <a:ext cx="587782" cy="587782"/>
            <a:chOff x="6134814" y="4086186"/>
            <a:chExt cx="293891" cy="293891"/>
          </a:xfrm>
        </p:grpSpPr>
        <p:sp>
          <p:nvSpPr>
            <p:cNvPr id="323" name="Google Shape;8101;p74">
              <a:extLst>
                <a:ext uri="{FF2B5EF4-FFF2-40B4-BE49-F238E27FC236}">
                  <a16:creationId xmlns:a16="http://schemas.microsoft.com/office/drawing/2014/main" id="{82C10646-9B96-5512-46B2-F59ECDFB69CB}"/>
                </a:ext>
              </a:extLst>
            </p:cNvPr>
            <p:cNvSpPr/>
            <p:nvPr/>
          </p:nvSpPr>
          <p:spPr>
            <a:xfrm>
              <a:off x="6134814" y="4086186"/>
              <a:ext cx="293891" cy="293891"/>
            </a:xfrm>
            <a:custGeom>
              <a:avLst/>
              <a:gdLst/>
              <a:ahLst/>
              <a:cxnLst/>
              <a:rect l="l" t="t" r="r" b="b"/>
              <a:pathLst>
                <a:path w="19240" h="19240" extrusionOk="0">
                  <a:moveTo>
                    <a:pt x="1" y="1"/>
                  </a:moveTo>
                  <a:lnTo>
                    <a:pt x="1" y="9619"/>
                  </a:lnTo>
                  <a:cubicBezTo>
                    <a:pt x="1" y="14930"/>
                    <a:pt x="4308" y="19240"/>
                    <a:pt x="9619" y="19240"/>
                  </a:cubicBezTo>
                  <a:cubicBezTo>
                    <a:pt x="14933" y="19240"/>
                    <a:pt x="19240" y="14933"/>
                    <a:pt x="19240" y="9619"/>
                  </a:cubicBezTo>
                  <a:lnTo>
                    <a:pt x="1924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24" name="Google Shape;8102;p74">
              <a:extLst>
                <a:ext uri="{FF2B5EF4-FFF2-40B4-BE49-F238E27FC236}">
                  <a16:creationId xmlns:a16="http://schemas.microsoft.com/office/drawing/2014/main" id="{48C9BD07-745A-3BCA-90E8-E87E3432D719}"/>
                </a:ext>
              </a:extLst>
            </p:cNvPr>
            <p:cNvSpPr/>
            <p:nvPr/>
          </p:nvSpPr>
          <p:spPr>
            <a:xfrm>
              <a:off x="6147232" y="4096771"/>
              <a:ext cx="118946" cy="107322"/>
            </a:xfrm>
            <a:custGeom>
              <a:avLst/>
              <a:gdLst/>
              <a:ahLst/>
              <a:cxnLst/>
              <a:rect l="l" t="t" r="r" b="b"/>
              <a:pathLst>
                <a:path w="7787" h="7026" extrusionOk="0">
                  <a:moveTo>
                    <a:pt x="0" y="0"/>
                  </a:moveTo>
                  <a:lnTo>
                    <a:pt x="0" y="7026"/>
                  </a:lnTo>
                  <a:lnTo>
                    <a:pt x="778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sp>
        <p:nvSpPr>
          <p:cNvPr id="325" name="Google Shape;8103;p74">
            <a:extLst>
              <a:ext uri="{FF2B5EF4-FFF2-40B4-BE49-F238E27FC236}">
                <a16:creationId xmlns:a16="http://schemas.microsoft.com/office/drawing/2014/main" id="{40F3EFFD-E9DE-50CA-9C7A-91DF602796D3}"/>
              </a:ext>
            </a:extLst>
          </p:cNvPr>
          <p:cNvSpPr/>
          <p:nvPr/>
        </p:nvSpPr>
        <p:spPr>
          <a:xfrm>
            <a:off x="13616195" y="7042736"/>
            <a:ext cx="1219386" cy="134630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26" name="Google Shape;8104;p74">
            <a:extLst>
              <a:ext uri="{FF2B5EF4-FFF2-40B4-BE49-F238E27FC236}">
                <a16:creationId xmlns:a16="http://schemas.microsoft.com/office/drawing/2014/main" id="{2BAF4E1E-3060-4ADA-4A4A-52FDFE87DC41}"/>
              </a:ext>
            </a:extLst>
          </p:cNvPr>
          <p:cNvSpPr/>
          <p:nvPr/>
        </p:nvSpPr>
        <p:spPr>
          <a:xfrm rot="10800000">
            <a:off x="12428719" y="7038212"/>
            <a:ext cx="885878" cy="1351276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grpSp>
        <p:nvGrpSpPr>
          <p:cNvPr id="327" name="Google Shape;8105;p74">
            <a:extLst>
              <a:ext uri="{FF2B5EF4-FFF2-40B4-BE49-F238E27FC236}">
                <a16:creationId xmlns:a16="http://schemas.microsoft.com/office/drawing/2014/main" id="{CDB8AB68-376B-5B94-BF07-C5ABF2E5503F}"/>
              </a:ext>
            </a:extLst>
          </p:cNvPr>
          <p:cNvGrpSpPr/>
          <p:nvPr/>
        </p:nvGrpSpPr>
        <p:grpSpPr>
          <a:xfrm>
            <a:off x="15389291" y="5459070"/>
            <a:ext cx="1245766" cy="1243888"/>
            <a:chOff x="1187048" y="238125"/>
            <a:chExt cx="5256397" cy="5248476"/>
          </a:xfrm>
        </p:grpSpPr>
        <p:sp>
          <p:nvSpPr>
            <p:cNvPr id="328" name="Google Shape;8106;p74">
              <a:extLst>
                <a:ext uri="{FF2B5EF4-FFF2-40B4-BE49-F238E27FC236}">
                  <a16:creationId xmlns:a16="http://schemas.microsoft.com/office/drawing/2014/main" id="{D4D573A3-28A1-1884-9ABE-4C713043FBF2}"/>
                </a:ext>
              </a:extLst>
            </p:cNvPr>
            <p:cNvSpPr/>
            <p:nvPr/>
          </p:nvSpPr>
          <p:spPr>
            <a:xfrm>
              <a:off x="1188450" y="238125"/>
              <a:ext cx="3198750" cy="2628625"/>
            </a:xfrm>
            <a:custGeom>
              <a:avLst/>
              <a:gdLst/>
              <a:ahLst/>
              <a:cxnLst/>
              <a:rect l="l" t="t" r="r" b="b"/>
              <a:pathLst>
                <a:path w="127950" h="105145" extrusionOk="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29" name="Google Shape;8107;p74">
              <a:extLst>
                <a:ext uri="{FF2B5EF4-FFF2-40B4-BE49-F238E27FC236}">
                  <a16:creationId xmlns:a16="http://schemas.microsoft.com/office/drawing/2014/main" id="{47DBC642-19BC-CAB5-C042-C6517D0598D9}"/>
                </a:ext>
              </a:extLst>
            </p:cNvPr>
            <p:cNvSpPr/>
            <p:nvPr/>
          </p:nvSpPr>
          <p:spPr>
            <a:xfrm>
              <a:off x="1187048" y="2289901"/>
              <a:ext cx="2628362" cy="3196700"/>
            </a:xfrm>
            <a:custGeom>
              <a:avLst/>
              <a:gdLst/>
              <a:ahLst/>
              <a:cxnLst/>
              <a:rect l="l" t="t" r="r" b="b"/>
              <a:pathLst>
                <a:path w="105145" h="127868" extrusionOk="0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30" name="Google Shape;8108;p74">
              <a:extLst>
                <a:ext uri="{FF2B5EF4-FFF2-40B4-BE49-F238E27FC236}">
                  <a16:creationId xmlns:a16="http://schemas.microsoft.com/office/drawing/2014/main" id="{97BD24AB-26D1-F1B3-CF86-EFF41A15014A}"/>
                </a:ext>
              </a:extLst>
            </p:cNvPr>
            <p:cNvSpPr/>
            <p:nvPr/>
          </p:nvSpPr>
          <p:spPr>
            <a:xfrm>
              <a:off x="3812708" y="244502"/>
              <a:ext cx="2628650" cy="3170611"/>
            </a:xfrm>
            <a:custGeom>
              <a:avLst/>
              <a:gdLst/>
              <a:ahLst/>
              <a:cxnLst/>
              <a:rect l="l" t="t" r="r" b="b"/>
              <a:pathLst>
                <a:path w="105146" h="127873" extrusionOk="0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31" name="Google Shape;8109;p74">
              <a:extLst>
                <a:ext uri="{FF2B5EF4-FFF2-40B4-BE49-F238E27FC236}">
                  <a16:creationId xmlns:a16="http://schemas.microsoft.com/office/drawing/2014/main" id="{555EA624-EFE9-BF1B-812C-B698034F7C99}"/>
                </a:ext>
              </a:extLst>
            </p:cNvPr>
            <p:cNvSpPr/>
            <p:nvPr/>
          </p:nvSpPr>
          <p:spPr>
            <a:xfrm>
              <a:off x="3244845" y="2847950"/>
              <a:ext cx="3198600" cy="2628500"/>
            </a:xfrm>
            <a:custGeom>
              <a:avLst/>
              <a:gdLst/>
              <a:ahLst/>
              <a:cxnLst/>
              <a:rect l="l" t="t" r="r" b="b"/>
              <a:pathLst>
                <a:path w="127944" h="105140" extrusionOk="0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332" name="Google Shape;8110;p74">
            <a:extLst>
              <a:ext uri="{FF2B5EF4-FFF2-40B4-BE49-F238E27FC236}">
                <a16:creationId xmlns:a16="http://schemas.microsoft.com/office/drawing/2014/main" id="{464378C2-EEB7-2305-2CB2-4AD42494FE97}"/>
              </a:ext>
            </a:extLst>
          </p:cNvPr>
          <p:cNvGrpSpPr/>
          <p:nvPr/>
        </p:nvGrpSpPr>
        <p:grpSpPr>
          <a:xfrm>
            <a:off x="4303501" y="5478287"/>
            <a:ext cx="2621974" cy="1224814"/>
            <a:chOff x="238125" y="1188750"/>
            <a:chExt cx="7140450" cy="3335550"/>
          </a:xfrm>
        </p:grpSpPr>
        <p:sp>
          <p:nvSpPr>
            <p:cNvPr id="333" name="Google Shape;8111;p74">
              <a:extLst>
                <a:ext uri="{FF2B5EF4-FFF2-40B4-BE49-F238E27FC236}">
                  <a16:creationId xmlns:a16="http://schemas.microsoft.com/office/drawing/2014/main" id="{33A0AD89-2F06-910D-A372-F54A70BF727A}"/>
                </a:ext>
              </a:extLst>
            </p:cNvPr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34" name="Google Shape;8112;p74">
              <a:extLst>
                <a:ext uri="{FF2B5EF4-FFF2-40B4-BE49-F238E27FC236}">
                  <a16:creationId xmlns:a16="http://schemas.microsoft.com/office/drawing/2014/main" id="{29429B2B-BE41-BBF4-5B64-CACFB75B103F}"/>
                </a:ext>
              </a:extLst>
            </p:cNvPr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35" name="Google Shape;8113;p74">
              <a:extLst>
                <a:ext uri="{FF2B5EF4-FFF2-40B4-BE49-F238E27FC236}">
                  <a16:creationId xmlns:a16="http://schemas.microsoft.com/office/drawing/2014/main" id="{D74D4E2D-E8EC-BE79-E034-8488C86DBAA6}"/>
                </a:ext>
              </a:extLst>
            </p:cNvPr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36" name="Google Shape;8114;p74">
              <a:extLst>
                <a:ext uri="{FF2B5EF4-FFF2-40B4-BE49-F238E27FC236}">
                  <a16:creationId xmlns:a16="http://schemas.microsoft.com/office/drawing/2014/main" id="{F5D917AA-930D-667A-B008-854A566AB9B9}"/>
                </a:ext>
              </a:extLst>
            </p:cNvPr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37" name="Google Shape;8115;p74">
              <a:extLst>
                <a:ext uri="{FF2B5EF4-FFF2-40B4-BE49-F238E27FC236}">
                  <a16:creationId xmlns:a16="http://schemas.microsoft.com/office/drawing/2014/main" id="{57022326-E29E-EAAD-9BAF-B282FB09D3B4}"/>
                </a:ext>
              </a:extLst>
            </p:cNvPr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338" name="Google Shape;8116;p74">
            <a:extLst>
              <a:ext uri="{FF2B5EF4-FFF2-40B4-BE49-F238E27FC236}">
                <a16:creationId xmlns:a16="http://schemas.microsoft.com/office/drawing/2014/main" id="{9FB33F3B-F990-B5D0-616C-092A84E2013F}"/>
              </a:ext>
            </a:extLst>
          </p:cNvPr>
          <p:cNvGrpSpPr/>
          <p:nvPr/>
        </p:nvGrpSpPr>
        <p:grpSpPr>
          <a:xfrm>
            <a:off x="12955245" y="5459396"/>
            <a:ext cx="2220598" cy="1243404"/>
            <a:chOff x="238125" y="1335475"/>
            <a:chExt cx="5418735" cy="3034175"/>
          </a:xfrm>
        </p:grpSpPr>
        <p:sp>
          <p:nvSpPr>
            <p:cNvPr id="339" name="Google Shape;8117;p74">
              <a:extLst>
                <a:ext uri="{FF2B5EF4-FFF2-40B4-BE49-F238E27FC236}">
                  <a16:creationId xmlns:a16="http://schemas.microsoft.com/office/drawing/2014/main" id="{0315934F-00C5-5351-D57D-C8DCDD5AD940}"/>
                </a:ext>
              </a:extLst>
            </p:cNvPr>
            <p:cNvSpPr/>
            <p:nvPr/>
          </p:nvSpPr>
          <p:spPr>
            <a:xfrm>
              <a:off x="3669985" y="1335475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40" name="Google Shape;8118;p74">
              <a:extLst>
                <a:ext uri="{FF2B5EF4-FFF2-40B4-BE49-F238E27FC236}">
                  <a16:creationId xmlns:a16="http://schemas.microsoft.com/office/drawing/2014/main" id="{082AC351-9BE3-9315-2FED-02C2FBF0B30A}"/>
                </a:ext>
              </a:extLst>
            </p:cNvPr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41" name="Google Shape;8119;p74">
              <a:extLst>
                <a:ext uri="{FF2B5EF4-FFF2-40B4-BE49-F238E27FC236}">
                  <a16:creationId xmlns:a16="http://schemas.microsoft.com/office/drawing/2014/main" id="{E01EA618-72AA-D627-E54C-262D6ECC2470}"/>
                </a:ext>
              </a:extLst>
            </p:cNvPr>
            <p:cNvSpPr/>
            <p:nvPr/>
          </p:nvSpPr>
          <p:spPr>
            <a:xfrm>
              <a:off x="238125" y="1335475"/>
              <a:ext cx="1986850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342" name="Google Shape;8120;p74">
            <a:extLst>
              <a:ext uri="{FF2B5EF4-FFF2-40B4-BE49-F238E27FC236}">
                <a16:creationId xmlns:a16="http://schemas.microsoft.com/office/drawing/2014/main" id="{F6B77CBA-3258-0E2C-7257-A2812306DB8F}"/>
              </a:ext>
            </a:extLst>
          </p:cNvPr>
          <p:cNvGrpSpPr/>
          <p:nvPr/>
        </p:nvGrpSpPr>
        <p:grpSpPr>
          <a:xfrm>
            <a:off x="10590565" y="5453191"/>
            <a:ext cx="2148902" cy="1254362"/>
            <a:chOff x="5359127" y="2910889"/>
            <a:chExt cx="1097723" cy="640831"/>
          </a:xfrm>
        </p:grpSpPr>
        <p:grpSp>
          <p:nvGrpSpPr>
            <p:cNvPr id="343" name="Google Shape;8121;p74">
              <a:extLst>
                <a:ext uri="{FF2B5EF4-FFF2-40B4-BE49-F238E27FC236}">
                  <a16:creationId xmlns:a16="http://schemas.microsoft.com/office/drawing/2014/main" id="{F43C426F-53BA-1F01-F3EF-9B8796041C9B}"/>
                </a:ext>
              </a:extLst>
            </p:cNvPr>
            <p:cNvGrpSpPr/>
            <p:nvPr/>
          </p:nvGrpSpPr>
          <p:grpSpPr>
            <a:xfrm>
              <a:off x="5929791" y="3263088"/>
              <a:ext cx="527060" cy="287097"/>
              <a:chOff x="5929791" y="3263088"/>
              <a:chExt cx="527060" cy="287097"/>
            </a:xfrm>
          </p:grpSpPr>
          <p:sp>
            <p:nvSpPr>
              <p:cNvPr id="353" name="Google Shape;8122;p74">
                <a:extLst>
                  <a:ext uri="{FF2B5EF4-FFF2-40B4-BE49-F238E27FC236}">
                    <a16:creationId xmlns:a16="http://schemas.microsoft.com/office/drawing/2014/main" id="{85861114-5F10-07B2-5B32-E40AD62E8215}"/>
                  </a:ext>
                </a:extLst>
              </p:cNvPr>
              <p:cNvSpPr/>
              <p:nvPr/>
            </p:nvSpPr>
            <p:spPr>
              <a:xfrm>
                <a:off x="5929791" y="3263088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32"/>
                    </a:lnTo>
                    <a:lnTo>
                      <a:pt x="2576042" y="2230932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4" name="Google Shape;8123;p74">
                <a:extLst>
                  <a:ext uri="{FF2B5EF4-FFF2-40B4-BE49-F238E27FC236}">
                    <a16:creationId xmlns:a16="http://schemas.microsoft.com/office/drawing/2014/main" id="{AC3CE48C-C128-E2FC-B109-BA604E160A68}"/>
                  </a:ext>
                </a:extLst>
              </p:cNvPr>
              <p:cNvSpPr/>
              <p:nvPr/>
            </p:nvSpPr>
            <p:spPr>
              <a:xfrm>
                <a:off x="6247886" y="3331025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44" name="Google Shape;8124;p74">
              <a:extLst>
                <a:ext uri="{FF2B5EF4-FFF2-40B4-BE49-F238E27FC236}">
                  <a16:creationId xmlns:a16="http://schemas.microsoft.com/office/drawing/2014/main" id="{90C39DD8-FC10-602F-ED5F-11F25CA1DF98}"/>
                </a:ext>
              </a:extLst>
            </p:cNvPr>
            <p:cNvGrpSpPr/>
            <p:nvPr/>
          </p:nvGrpSpPr>
          <p:grpSpPr>
            <a:xfrm>
              <a:off x="5359127" y="3263089"/>
              <a:ext cx="526428" cy="288631"/>
              <a:chOff x="5359127" y="3263089"/>
              <a:chExt cx="526428" cy="288631"/>
            </a:xfrm>
          </p:grpSpPr>
          <p:sp>
            <p:nvSpPr>
              <p:cNvPr id="351" name="Google Shape;8125;p74">
                <a:extLst>
                  <a:ext uri="{FF2B5EF4-FFF2-40B4-BE49-F238E27FC236}">
                    <a16:creationId xmlns:a16="http://schemas.microsoft.com/office/drawing/2014/main" id="{9578709D-B849-DA66-B29D-E60B5D35C4B9}"/>
                  </a:ext>
                </a:extLst>
              </p:cNvPr>
              <p:cNvSpPr/>
              <p:nvPr/>
            </p:nvSpPr>
            <p:spPr>
              <a:xfrm>
                <a:off x="5557090" y="326308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34" y="0"/>
                    </a:moveTo>
                    <a:lnTo>
                      <a:pt x="0" y="2230920"/>
                    </a:lnTo>
                    <a:lnTo>
                      <a:pt x="2576055" y="2230920"/>
                    </a:lnTo>
                    <a:lnTo>
                      <a:pt x="128803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Google Shape;8126;p74">
                <a:extLst>
                  <a:ext uri="{FF2B5EF4-FFF2-40B4-BE49-F238E27FC236}">
                    <a16:creationId xmlns:a16="http://schemas.microsoft.com/office/drawing/2014/main" id="{230539BC-1E19-4915-F2DD-50BD26D8C868}"/>
                  </a:ext>
                </a:extLst>
              </p:cNvPr>
              <p:cNvSpPr/>
              <p:nvPr/>
            </p:nvSpPr>
            <p:spPr>
              <a:xfrm flipH="1">
                <a:off x="5359127" y="3332559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45" name="Google Shape;8127;p74">
              <a:extLst>
                <a:ext uri="{FF2B5EF4-FFF2-40B4-BE49-F238E27FC236}">
                  <a16:creationId xmlns:a16="http://schemas.microsoft.com/office/drawing/2014/main" id="{98CCDA83-C2FC-433B-0125-2118AEEACE43}"/>
                </a:ext>
              </a:extLst>
            </p:cNvPr>
            <p:cNvGrpSpPr/>
            <p:nvPr/>
          </p:nvGrpSpPr>
          <p:grpSpPr>
            <a:xfrm>
              <a:off x="5551525" y="2910889"/>
              <a:ext cx="520901" cy="610283"/>
              <a:chOff x="5551525" y="2910889"/>
              <a:chExt cx="520901" cy="610283"/>
            </a:xfrm>
          </p:grpSpPr>
          <p:sp>
            <p:nvSpPr>
              <p:cNvPr id="349" name="Google Shape;8128;p74">
                <a:extLst>
                  <a:ext uri="{FF2B5EF4-FFF2-40B4-BE49-F238E27FC236}">
                    <a16:creationId xmlns:a16="http://schemas.microsoft.com/office/drawing/2014/main" id="{4DEE30DD-D536-CDBF-2C0A-372D243C905F}"/>
                  </a:ext>
                </a:extLst>
              </p:cNvPr>
              <p:cNvSpPr/>
              <p:nvPr/>
            </p:nvSpPr>
            <p:spPr>
              <a:xfrm>
                <a:off x="5743962" y="323666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2576042" y="0"/>
                    </a:moveTo>
                    <a:lnTo>
                      <a:pt x="0" y="0"/>
                    </a:lnTo>
                    <a:lnTo>
                      <a:pt x="1288021" y="2230920"/>
                    </a:lnTo>
                    <a:lnTo>
                      <a:pt x="2576042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" name="Google Shape;8129;p74">
                <a:extLst>
                  <a:ext uri="{FF2B5EF4-FFF2-40B4-BE49-F238E27FC236}">
                    <a16:creationId xmlns:a16="http://schemas.microsoft.com/office/drawing/2014/main" id="{53920945-E8AA-C7A4-726A-73CAF5771C1C}"/>
                  </a:ext>
                </a:extLst>
              </p:cNvPr>
              <p:cNvSpPr/>
              <p:nvPr/>
            </p:nvSpPr>
            <p:spPr>
              <a:xfrm flipH="1">
                <a:off x="5551525" y="2910889"/>
                <a:ext cx="208964" cy="32874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46" name="Google Shape;8130;p74">
              <a:extLst>
                <a:ext uri="{FF2B5EF4-FFF2-40B4-BE49-F238E27FC236}">
                  <a16:creationId xmlns:a16="http://schemas.microsoft.com/office/drawing/2014/main" id="{4C037A66-456D-BBA6-67B6-9A0BEBE2AA6A}"/>
                </a:ext>
              </a:extLst>
            </p:cNvPr>
            <p:cNvGrpSpPr/>
            <p:nvPr/>
          </p:nvGrpSpPr>
          <p:grpSpPr>
            <a:xfrm>
              <a:off x="5743962" y="2919100"/>
              <a:ext cx="623674" cy="284502"/>
              <a:chOff x="5743962" y="2919100"/>
              <a:chExt cx="623674" cy="284502"/>
            </a:xfrm>
          </p:grpSpPr>
          <p:sp>
            <p:nvSpPr>
              <p:cNvPr id="347" name="Google Shape;8131;p74">
                <a:extLst>
                  <a:ext uri="{FF2B5EF4-FFF2-40B4-BE49-F238E27FC236}">
                    <a16:creationId xmlns:a16="http://schemas.microsoft.com/office/drawing/2014/main" id="{85D853C4-C722-76C1-705F-FFF752FEE003}"/>
                  </a:ext>
                </a:extLst>
              </p:cNvPr>
              <p:cNvSpPr/>
              <p:nvPr/>
            </p:nvSpPr>
            <p:spPr>
              <a:xfrm>
                <a:off x="5743962" y="2919100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20"/>
                    </a:lnTo>
                    <a:lnTo>
                      <a:pt x="2576042" y="2230920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" name="Google Shape;8132;p74">
                <a:extLst>
                  <a:ext uri="{FF2B5EF4-FFF2-40B4-BE49-F238E27FC236}">
                    <a16:creationId xmlns:a16="http://schemas.microsoft.com/office/drawing/2014/main" id="{61236759-99C7-903E-67E3-4B93023A1BF7}"/>
                  </a:ext>
                </a:extLst>
              </p:cNvPr>
              <p:cNvSpPr/>
              <p:nvPr/>
            </p:nvSpPr>
            <p:spPr>
              <a:xfrm>
                <a:off x="6060335" y="2920591"/>
                <a:ext cx="307300" cy="282602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55" name="Google Shape;8133;p74">
            <a:extLst>
              <a:ext uri="{FF2B5EF4-FFF2-40B4-BE49-F238E27FC236}">
                <a16:creationId xmlns:a16="http://schemas.microsoft.com/office/drawing/2014/main" id="{B795DE18-2D28-A4A0-6CE9-6A517E27144C}"/>
              </a:ext>
            </a:extLst>
          </p:cNvPr>
          <p:cNvGrpSpPr/>
          <p:nvPr/>
        </p:nvGrpSpPr>
        <p:grpSpPr>
          <a:xfrm>
            <a:off x="14892990" y="3754614"/>
            <a:ext cx="1749952" cy="1439200"/>
            <a:chOff x="7608988" y="2093194"/>
            <a:chExt cx="817276" cy="672147"/>
          </a:xfrm>
        </p:grpSpPr>
        <p:cxnSp>
          <p:nvCxnSpPr>
            <p:cNvPr id="356" name="Google Shape;8134;p74">
              <a:extLst>
                <a:ext uri="{FF2B5EF4-FFF2-40B4-BE49-F238E27FC236}">
                  <a16:creationId xmlns:a16="http://schemas.microsoft.com/office/drawing/2014/main" id="{45B12328-FA3F-3FEA-566C-90B546EB085F}"/>
                </a:ext>
              </a:extLst>
            </p:cNvPr>
            <p:cNvCxnSpPr/>
            <p:nvPr/>
          </p:nvCxnSpPr>
          <p:spPr>
            <a:xfrm rot="5400000" flipH="1">
              <a:off x="7620257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8135;p74">
              <a:extLst>
                <a:ext uri="{FF2B5EF4-FFF2-40B4-BE49-F238E27FC236}">
                  <a16:creationId xmlns:a16="http://schemas.microsoft.com/office/drawing/2014/main" id="{5ACD38C6-5D19-52B1-8673-3248930D18B7}"/>
                </a:ext>
              </a:extLst>
            </p:cNvPr>
            <p:cNvCxnSpPr/>
            <p:nvPr/>
          </p:nvCxnSpPr>
          <p:spPr>
            <a:xfrm rot="-5400000">
              <a:off x="8285120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8136;p74">
              <a:extLst>
                <a:ext uri="{FF2B5EF4-FFF2-40B4-BE49-F238E27FC236}">
                  <a16:creationId xmlns:a16="http://schemas.microsoft.com/office/drawing/2014/main" id="{5B834B16-39E0-2CF9-9217-8D674BE858D3}"/>
                </a:ext>
              </a:extLst>
            </p:cNvPr>
            <p:cNvCxnSpPr/>
            <p:nvPr/>
          </p:nvCxnSpPr>
          <p:spPr>
            <a:xfrm rot="5400000">
              <a:off x="7620257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8137;p74">
              <a:extLst>
                <a:ext uri="{FF2B5EF4-FFF2-40B4-BE49-F238E27FC236}">
                  <a16:creationId xmlns:a16="http://schemas.microsoft.com/office/drawing/2014/main" id="{51E8D05D-842F-E960-5481-68FAB5B0F0DE}"/>
                </a:ext>
              </a:extLst>
            </p:cNvPr>
            <p:cNvCxnSpPr/>
            <p:nvPr/>
          </p:nvCxnSpPr>
          <p:spPr>
            <a:xfrm rot="-5400000" flipH="1">
              <a:off x="8285120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8138;p74">
              <a:extLst>
                <a:ext uri="{FF2B5EF4-FFF2-40B4-BE49-F238E27FC236}">
                  <a16:creationId xmlns:a16="http://schemas.microsoft.com/office/drawing/2014/main" id="{A3949CFF-B522-C70B-8C83-72307E58E0C0}"/>
                </a:ext>
              </a:extLst>
            </p:cNvPr>
            <p:cNvCxnSpPr/>
            <p:nvPr/>
          </p:nvCxnSpPr>
          <p:spPr>
            <a:xfrm rot="10800000">
              <a:off x="7608988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8139;p74">
              <a:extLst>
                <a:ext uri="{FF2B5EF4-FFF2-40B4-BE49-F238E27FC236}">
                  <a16:creationId xmlns:a16="http://schemas.microsoft.com/office/drawing/2014/main" id="{82428FF0-EBC9-B40F-FCC2-60E333B844E5}"/>
                </a:ext>
              </a:extLst>
            </p:cNvPr>
            <p:cNvCxnSpPr/>
            <p:nvPr/>
          </p:nvCxnSpPr>
          <p:spPr>
            <a:xfrm rot="10800000">
              <a:off x="8342865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62" name="Google Shape;8140;p74">
              <a:extLst>
                <a:ext uri="{FF2B5EF4-FFF2-40B4-BE49-F238E27FC236}">
                  <a16:creationId xmlns:a16="http://schemas.microsoft.com/office/drawing/2014/main" id="{BBDDD6C5-781C-F494-9A42-C414409C6D97}"/>
                </a:ext>
              </a:extLst>
            </p:cNvPr>
            <p:cNvGrpSpPr/>
            <p:nvPr/>
          </p:nvGrpSpPr>
          <p:grpSpPr>
            <a:xfrm>
              <a:off x="7721175" y="2093194"/>
              <a:ext cx="599587" cy="623846"/>
              <a:chOff x="7721175" y="2093194"/>
              <a:chExt cx="599587" cy="623846"/>
            </a:xfrm>
          </p:grpSpPr>
          <p:grpSp>
            <p:nvGrpSpPr>
              <p:cNvPr id="363" name="Google Shape;8141;p74">
                <a:extLst>
                  <a:ext uri="{FF2B5EF4-FFF2-40B4-BE49-F238E27FC236}">
                    <a16:creationId xmlns:a16="http://schemas.microsoft.com/office/drawing/2014/main" id="{565BB8E4-4F3E-842F-A080-4459E888B5A9}"/>
                  </a:ext>
                </a:extLst>
              </p:cNvPr>
              <p:cNvGrpSpPr/>
              <p:nvPr/>
            </p:nvGrpSpPr>
            <p:grpSpPr>
              <a:xfrm>
                <a:off x="7721175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372" name="Google Shape;8142;p74">
                  <a:extLst>
                    <a:ext uri="{FF2B5EF4-FFF2-40B4-BE49-F238E27FC236}">
                      <a16:creationId xmlns:a16="http://schemas.microsoft.com/office/drawing/2014/main" id="{648D799E-C9D0-6B31-6E8D-40E2524A52AE}"/>
                    </a:ext>
                  </a:extLst>
                </p:cNvPr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373" name="Google Shape;8143;p74">
                  <a:extLst>
                    <a:ext uri="{FF2B5EF4-FFF2-40B4-BE49-F238E27FC236}">
                      <a16:creationId xmlns:a16="http://schemas.microsoft.com/office/drawing/2014/main" id="{965F25AE-CDAC-1D9D-40AA-7B129E6E8922}"/>
                    </a:ext>
                  </a:extLst>
                </p:cNvPr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374" name="Google Shape;8144;p74">
                  <a:extLst>
                    <a:ext uri="{FF2B5EF4-FFF2-40B4-BE49-F238E27FC236}">
                      <a16:creationId xmlns:a16="http://schemas.microsoft.com/office/drawing/2014/main" id="{C3B5FFB6-70F6-4CBC-A16F-F9765A7B924E}"/>
                    </a:ext>
                  </a:extLst>
                </p:cNvPr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375" name="Google Shape;8145;p74">
                  <a:extLst>
                    <a:ext uri="{FF2B5EF4-FFF2-40B4-BE49-F238E27FC236}">
                      <a16:creationId xmlns:a16="http://schemas.microsoft.com/office/drawing/2014/main" id="{F0E954FD-F91B-2184-DB95-0AEE77FA4F7A}"/>
                    </a:ext>
                  </a:extLst>
                </p:cNvPr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376" name="Google Shape;8146;p74">
                  <a:extLst>
                    <a:ext uri="{FF2B5EF4-FFF2-40B4-BE49-F238E27FC236}">
                      <a16:creationId xmlns:a16="http://schemas.microsoft.com/office/drawing/2014/main" id="{29346818-65E1-6F04-476C-484606CF71A1}"/>
                    </a:ext>
                  </a:extLst>
                </p:cNvPr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377" name="Google Shape;8147;p74">
                  <a:extLst>
                    <a:ext uri="{FF2B5EF4-FFF2-40B4-BE49-F238E27FC236}">
                      <a16:creationId xmlns:a16="http://schemas.microsoft.com/office/drawing/2014/main" id="{4CF51264-7947-F2E1-B068-FE26B321FE0D}"/>
                    </a:ext>
                  </a:extLst>
                </p:cNvPr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378" name="Google Shape;8148;p74">
                  <a:extLst>
                    <a:ext uri="{FF2B5EF4-FFF2-40B4-BE49-F238E27FC236}">
                      <a16:creationId xmlns:a16="http://schemas.microsoft.com/office/drawing/2014/main" id="{1E32506C-21CA-FD3C-3BD4-55B292EC8D82}"/>
                    </a:ext>
                  </a:extLst>
                </p:cNvPr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  <p:grpSp>
            <p:nvGrpSpPr>
              <p:cNvPr id="364" name="Google Shape;8149;p74">
                <a:extLst>
                  <a:ext uri="{FF2B5EF4-FFF2-40B4-BE49-F238E27FC236}">
                    <a16:creationId xmlns:a16="http://schemas.microsoft.com/office/drawing/2014/main" id="{BEB7B46B-0A9E-7508-8362-5FDF45D711BC}"/>
                  </a:ext>
                </a:extLst>
              </p:cNvPr>
              <p:cNvGrpSpPr/>
              <p:nvPr/>
            </p:nvGrpSpPr>
            <p:grpSpPr>
              <a:xfrm flipH="1">
                <a:off x="8029157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365" name="Google Shape;8150;p74">
                  <a:extLst>
                    <a:ext uri="{FF2B5EF4-FFF2-40B4-BE49-F238E27FC236}">
                      <a16:creationId xmlns:a16="http://schemas.microsoft.com/office/drawing/2014/main" id="{64B5EFA4-B920-5C81-D197-F33D2F2A1AC9}"/>
                    </a:ext>
                  </a:extLst>
                </p:cNvPr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366" name="Google Shape;8151;p74">
                  <a:extLst>
                    <a:ext uri="{FF2B5EF4-FFF2-40B4-BE49-F238E27FC236}">
                      <a16:creationId xmlns:a16="http://schemas.microsoft.com/office/drawing/2014/main" id="{780318F6-8A08-141B-F14B-466C823503AB}"/>
                    </a:ext>
                  </a:extLst>
                </p:cNvPr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367" name="Google Shape;8152;p74">
                  <a:extLst>
                    <a:ext uri="{FF2B5EF4-FFF2-40B4-BE49-F238E27FC236}">
                      <a16:creationId xmlns:a16="http://schemas.microsoft.com/office/drawing/2014/main" id="{5F4DF454-7007-B7F8-3E59-348C7ECA4472}"/>
                    </a:ext>
                  </a:extLst>
                </p:cNvPr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368" name="Google Shape;8153;p74">
                  <a:extLst>
                    <a:ext uri="{FF2B5EF4-FFF2-40B4-BE49-F238E27FC236}">
                      <a16:creationId xmlns:a16="http://schemas.microsoft.com/office/drawing/2014/main" id="{DE9FA8FD-5103-F2AB-3096-D8EE642DC71B}"/>
                    </a:ext>
                  </a:extLst>
                </p:cNvPr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369" name="Google Shape;8154;p74">
                  <a:extLst>
                    <a:ext uri="{FF2B5EF4-FFF2-40B4-BE49-F238E27FC236}">
                      <a16:creationId xmlns:a16="http://schemas.microsoft.com/office/drawing/2014/main" id="{04D36D86-C26E-446F-6CFE-6B85961A9BDA}"/>
                    </a:ext>
                  </a:extLst>
                </p:cNvPr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370" name="Google Shape;8155;p74">
                  <a:extLst>
                    <a:ext uri="{FF2B5EF4-FFF2-40B4-BE49-F238E27FC236}">
                      <a16:creationId xmlns:a16="http://schemas.microsoft.com/office/drawing/2014/main" id="{B4E9BF35-094B-FAEC-4869-35ADDA9AD8F2}"/>
                    </a:ext>
                  </a:extLst>
                </p:cNvPr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371" name="Google Shape;8156;p74">
                  <a:extLst>
                    <a:ext uri="{FF2B5EF4-FFF2-40B4-BE49-F238E27FC236}">
                      <a16:creationId xmlns:a16="http://schemas.microsoft.com/office/drawing/2014/main" id="{499B11D4-7728-293D-A6A1-C57C2D2D6A92}"/>
                    </a:ext>
                  </a:extLst>
                </p:cNvPr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</p:grpSp>
      </p:grpSp>
      <p:grpSp>
        <p:nvGrpSpPr>
          <p:cNvPr id="379" name="Google Shape;8157;p74">
            <a:extLst>
              <a:ext uri="{FF2B5EF4-FFF2-40B4-BE49-F238E27FC236}">
                <a16:creationId xmlns:a16="http://schemas.microsoft.com/office/drawing/2014/main" id="{5CAB587F-CC04-6A52-4FD3-B8E5C4E9D1B6}"/>
              </a:ext>
            </a:extLst>
          </p:cNvPr>
          <p:cNvGrpSpPr/>
          <p:nvPr/>
        </p:nvGrpSpPr>
        <p:grpSpPr>
          <a:xfrm>
            <a:off x="7781863" y="1987419"/>
            <a:ext cx="1425114" cy="1571802"/>
            <a:chOff x="4206459" y="1191441"/>
            <a:chExt cx="712557" cy="785901"/>
          </a:xfrm>
        </p:grpSpPr>
        <p:sp>
          <p:nvSpPr>
            <p:cNvPr id="380" name="Google Shape;8158;p74">
              <a:extLst>
                <a:ext uri="{FF2B5EF4-FFF2-40B4-BE49-F238E27FC236}">
                  <a16:creationId xmlns:a16="http://schemas.microsoft.com/office/drawing/2014/main" id="{4C8913CC-C5DC-F42F-722E-39D7C34AB2D8}"/>
                </a:ext>
              </a:extLst>
            </p:cNvPr>
            <p:cNvSpPr/>
            <p:nvPr/>
          </p:nvSpPr>
          <p:spPr>
            <a:xfrm>
              <a:off x="4548248" y="1328649"/>
              <a:ext cx="325201" cy="322547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81" name="Google Shape;8159;p74">
              <a:extLst>
                <a:ext uri="{FF2B5EF4-FFF2-40B4-BE49-F238E27FC236}">
                  <a16:creationId xmlns:a16="http://schemas.microsoft.com/office/drawing/2014/main" id="{4A08F743-7537-5FF5-75BE-70055F82FF60}"/>
                </a:ext>
              </a:extLst>
            </p:cNvPr>
            <p:cNvSpPr/>
            <p:nvPr/>
          </p:nvSpPr>
          <p:spPr>
            <a:xfrm>
              <a:off x="4557499" y="1656607"/>
              <a:ext cx="306674" cy="306648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82" name="Google Shape;8160;p74">
              <a:extLst>
                <a:ext uri="{FF2B5EF4-FFF2-40B4-BE49-F238E27FC236}">
                  <a16:creationId xmlns:a16="http://schemas.microsoft.com/office/drawing/2014/main" id="{F5288F16-9FEC-908B-3782-94D504F565F1}"/>
                </a:ext>
              </a:extLst>
            </p:cNvPr>
            <p:cNvSpPr/>
            <p:nvPr/>
          </p:nvSpPr>
          <p:spPr>
            <a:xfrm>
              <a:off x="4251067" y="1523035"/>
              <a:ext cx="327536" cy="325023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83" name="Google Shape;8161;p74">
              <a:extLst>
                <a:ext uri="{FF2B5EF4-FFF2-40B4-BE49-F238E27FC236}">
                  <a16:creationId xmlns:a16="http://schemas.microsoft.com/office/drawing/2014/main" id="{28CC336E-349E-291E-5C92-D776936AF9CF}"/>
                </a:ext>
              </a:extLst>
            </p:cNvPr>
            <p:cNvSpPr/>
            <p:nvPr/>
          </p:nvSpPr>
          <p:spPr>
            <a:xfrm>
              <a:off x="4277366" y="1220917"/>
              <a:ext cx="292242" cy="292217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grpSp>
          <p:nvGrpSpPr>
            <p:cNvPr id="384" name="Google Shape;8162;p74">
              <a:extLst>
                <a:ext uri="{FF2B5EF4-FFF2-40B4-BE49-F238E27FC236}">
                  <a16:creationId xmlns:a16="http://schemas.microsoft.com/office/drawing/2014/main" id="{78E70381-F070-8D75-29C7-5C1A58A6A44E}"/>
                </a:ext>
              </a:extLst>
            </p:cNvPr>
            <p:cNvGrpSpPr/>
            <p:nvPr/>
          </p:nvGrpSpPr>
          <p:grpSpPr>
            <a:xfrm>
              <a:off x="4644280" y="1290523"/>
              <a:ext cx="143716" cy="29463"/>
              <a:chOff x="4644280" y="1290523"/>
              <a:chExt cx="143716" cy="29463"/>
            </a:xfrm>
          </p:grpSpPr>
          <p:sp>
            <p:nvSpPr>
              <p:cNvPr id="414" name="Google Shape;8163;p74">
                <a:extLst>
                  <a:ext uri="{FF2B5EF4-FFF2-40B4-BE49-F238E27FC236}">
                    <a16:creationId xmlns:a16="http://schemas.microsoft.com/office/drawing/2014/main" id="{B405FBBA-01B4-8CFD-D8C3-AF5917F1F5E0}"/>
                  </a:ext>
                </a:extLst>
              </p:cNvPr>
              <p:cNvSpPr/>
              <p:nvPr/>
            </p:nvSpPr>
            <p:spPr>
              <a:xfrm>
                <a:off x="4736292" y="1294223"/>
                <a:ext cx="51704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19" extrusionOk="0">
                    <a:moveTo>
                      <a:pt x="273" y="0"/>
                    </a:moveTo>
                    <a:cubicBezTo>
                      <a:pt x="158" y="0"/>
                      <a:pt x="53" y="81"/>
                      <a:pt x="29" y="199"/>
                    </a:cubicBezTo>
                    <a:cubicBezTo>
                      <a:pt x="0" y="339"/>
                      <a:pt x="87" y="475"/>
                      <a:pt x="225" y="507"/>
                    </a:cubicBezTo>
                    <a:cubicBezTo>
                      <a:pt x="1077" y="720"/>
                      <a:pt x="1895" y="1048"/>
                      <a:pt x="2655" y="1487"/>
                    </a:cubicBezTo>
                    <a:lnTo>
                      <a:pt x="2505" y="1740"/>
                    </a:lnTo>
                    <a:cubicBezTo>
                      <a:pt x="2459" y="1818"/>
                      <a:pt x="2511" y="1919"/>
                      <a:pt x="2603" y="1925"/>
                    </a:cubicBezTo>
                    <a:lnTo>
                      <a:pt x="3885" y="2018"/>
                    </a:lnTo>
                    <a:cubicBezTo>
                      <a:pt x="3889" y="2019"/>
                      <a:pt x="3892" y="2019"/>
                      <a:pt x="3896" y="2019"/>
                    </a:cubicBezTo>
                    <a:cubicBezTo>
                      <a:pt x="3991" y="2019"/>
                      <a:pt x="4052" y="1911"/>
                      <a:pt x="3999" y="1829"/>
                    </a:cubicBezTo>
                    <a:lnTo>
                      <a:pt x="3302" y="747"/>
                    </a:lnTo>
                    <a:cubicBezTo>
                      <a:pt x="3278" y="709"/>
                      <a:pt x="3238" y="690"/>
                      <a:pt x="3198" y="690"/>
                    </a:cubicBezTo>
                    <a:cubicBezTo>
                      <a:pt x="3157" y="690"/>
                      <a:pt x="3116" y="710"/>
                      <a:pt x="3093" y="750"/>
                    </a:cubicBezTo>
                    <a:lnTo>
                      <a:pt x="2917" y="1048"/>
                    </a:lnTo>
                    <a:cubicBezTo>
                      <a:pt x="2108" y="582"/>
                      <a:pt x="1237" y="231"/>
                      <a:pt x="330" y="7"/>
                    </a:cubicBezTo>
                    <a:cubicBezTo>
                      <a:pt x="311" y="3"/>
                      <a:pt x="292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15" name="Google Shape;8164;p74">
                <a:extLst>
                  <a:ext uri="{FF2B5EF4-FFF2-40B4-BE49-F238E27FC236}">
                    <a16:creationId xmlns:a16="http://schemas.microsoft.com/office/drawing/2014/main" id="{C68A28C5-0D0B-1F9B-1A99-1D7423C56639}"/>
                  </a:ext>
                </a:extLst>
              </p:cNvPr>
              <p:cNvSpPr/>
              <p:nvPr/>
            </p:nvSpPr>
            <p:spPr>
              <a:xfrm>
                <a:off x="4700066" y="1290523"/>
                <a:ext cx="32206" cy="7988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6" extrusionOk="0">
                    <a:moveTo>
                      <a:pt x="787" y="1"/>
                    </a:moveTo>
                    <a:cubicBezTo>
                      <a:pt x="606" y="1"/>
                      <a:pt x="423" y="7"/>
                      <a:pt x="242" y="18"/>
                    </a:cubicBezTo>
                    <a:cubicBezTo>
                      <a:pt x="104" y="31"/>
                      <a:pt x="0" y="151"/>
                      <a:pt x="10" y="291"/>
                    </a:cubicBezTo>
                    <a:cubicBezTo>
                      <a:pt x="21" y="425"/>
                      <a:pt x="131" y="526"/>
                      <a:pt x="264" y="526"/>
                    </a:cubicBezTo>
                    <a:cubicBezTo>
                      <a:pt x="269" y="526"/>
                      <a:pt x="274" y="526"/>
                      <a:pt x="279" y="526"/>
                    </a:cubicBezTo>
                    <a:cubicBezTo>
                      <a:pt x="447" y="516"/>
                      <a:pt x="617" y="510"/>
                      <a:pt x="787" y="510"/>
                    </a:cubicBezTo>
                    <a:cubicBezTo>
                      <a:pt x="1261" y="512"/>
                      <a:pt x="1735" y="548"/>
                      <a:pt x="2204" y="622"/>
                    </a:cubicBezTo>
                    <a:cubicBezTo>
                      <a:pt x="2218" y="624"/>
                      <a:pt x="2232" y="626"/>
                      <a:pt x="2246" y="626"/>
                    </a:cubicBezTo>
                    <a:cubicBezTo>
                      <a:pt x="2364" y="626"/>
                      <a:pt x="2469" y="542"/>
                      <a:pt x="2495" y="422"/>
                    </a:cubicBezTo>
                    <a:cubicBezTo>
                      <a:pt x="2524" y="281"/>
                      <a:pt x="2430" y="145"/>
                      <a:pt x="2289" y="121"/>
                    </a:cubicBezTo>
                    <a:cubicBezTo>
                      <a:pt x="1792" y="41"/>
                      <a:pt x="1289" y="1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16" name="Google Shape;8165;p74">
                <a:extLst>
                  <a:ext uri="{FF2B5EF4-FFF2-40B4-BE49-F238E27FC236}">
                    <a16:creationId xmlns:a16="http://schemas.microsoft.com/office/drawing/2014/main" id="{9CF1C584-9036-9A6A-4D0D-EAEFA83BC155}"/>
                  </a:ext>
                </a:extLst>
              </p:cNvPr>
              <p:cNvSpPr/>
              <p:nvPr/>
            </p:nvSpPr>
            <p:spPr>
              <a:xfrm>
                <a:off x="4644280" y="1300641"/>
                <a:ext cx="20225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41" extrusionOk="0">
                    <a:moveTo>
                      <a:pt x="1331" y="0"/>
                    </a:moveTo>
                    <a:cubicBezTo>
                      <a:pt x="1304" y="0"/>
                      <a:pt x="1277" y="6"/>
                      <a:pt x="1251" y="16"/>
                    </a:cubicBezTo>
                    <a:cubicBezTo>
                      <a:pt x="880" y="175"/>
                      <a:pt x="518" y="356"/>
                      <a:pt x="170" y="558"/>
                    </a:cubicBezTo>
                    <a:cubicBezTo>
                      <a:pt x="60" y="622"/>
                      <a:pt x="1" y="758"/>
                      <a:pt x="47" y="876"/>
                    </a:cubicBezTo>
                    <a:cubicBezTo>
                      <a:pt x="87" y="979"/>
                      <a:pt x="185" y="1040"/>
                      <a:pt x="287" y="1040"/>
                    </a:cubicBezTo>
                    <a:cubicBezTo>
                      <a:pt x="330" y="1040"/>
                      <a:pt x="373" y="1029"/>
                      <a:pt x="414" y="1006"/>
                    </a:cubicBezTo>
                    <a:cubicBezTo>
                      <a:pt x="729" y="822"/>
                      <a:pt x="1056" y="657"/>
                      <a:pt x="1391" y="513"/>
                    </a:cubicBezTo>
                    <a:cubicBezTo>
                      <a:pt x="1520" y="457"/>
                      <a:pt x="1584" y="311"/>
                      <a:pt x="1540" y="178"/>
                    </a:cubicBezTo>
                    <a:lnTo>
                      <a:pt x="1527" y="141"/>
                    </a:lnTo>
                    <a:cubicBezTo>
                      <a:pt x="1497" y="55"/>
                      <a:pt x="1417" y="0"/>
                      <a:pt x="133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17" name="Google Shape;8166;p74">
                <a:extLst>
                  <a:ext uri="{FF2B5EF4-FFF2-40B4-BE49-F238E27FC236}">
                    <a16:creationId xmlns:a16="http://schemas.microsoft.com/office/drawing/2014/main" id="{79AC2B5E-11B0-3175-1DD1-9BC41115C5FC}"/>
                  </a:ext>
                </a:extLst>
              </p:cNvPr>
              <p:cNvSpPr/>
              <p:nvPr/>
            </p:nvSpPr>
            <p:spPr>
              <a:xfrm>
                <a:off x="4667822" y="1291888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3"/>
                    </a:cubicBezTo>
                    <a:lnTo>
                      <a:pt x="1871" y="4"/>
                    </a:lnTo>
                    <a:cubicBezTo>
                      <a:pt x="1306" y="88"/>
                      <a:pt x="748" y="220"/>
                      <a:pt x="205" y="400"/>
                    </a:cubicBezTo>
                    <a:cubicBezTo>
                      <a:pt x="71" y="446"/>
                      <a:pt x="0" y="592"/>
                      <a:pt x="47" y="725"/>
                    </a:cubicBezTo>
                    <a:cubicBezTo>
                      <a:pt x="84" y="830"/>
                      <a:pt x="182" y="896"/>
                      <a:pt x="288" y="896"/>
                    </a:cubicBezTo>
                    <a:cubicBezTo>
                      <a:pt x="315" y="896"/>
                      <a:pt x="343" y="891"/>
                      <a:pt x="370" y="882"/>
                    </a:cubicBezTo>
                    <a:cubicBezTo>
                      <a:pt x="881" y="714"/>
                      <a:pt x="1406" y="587"/>
                      <a:pt x="1940" y="509"/>
                    </a:cubicBezTo>
                    <a:cubicBezTo>
                      <a:pt x="2079" y="490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385" name="Google Shape;8167;p74">
              <a:extLst>
                <a:ext uri="{FF2B5EF4-FFF2-40B4-BE49-F238E27FC236}">
                  <a16:creationId xmlns:a16="http://schemas.microsoft.com/office/drawing/2014/main" id="{67E4313D-0CF3-CE3E-1B1B-601ED1D3B2BD}"/>
                </a:ext>
              </a:extLst>
            </p:cNvPr>
            <p:cNvGrpSpPr/>
            <p:nvPr/>
          </p:nvGrpSpPr>
          <p:grpSpPr>
            <a:xfrm>
              <a:off x="4356567" y="1191441"/>
              <a:ext cx="143690" cy="29488"/>
              <a:chOff x="4356567" y="1191441"/>
              <a:chExt cx="143690" cy="29488"/>
            </a:xfrm>
          </p:grpSpPr>
          <p:sp>
            <p:nvSpPr>
              <p:cNvPr id="410" name="Google Shape;8168;p74">
                <a:extLst>
                  <a:ext uri="{FF2B5EF4-FFF2-40B4-BE49-F238E27FC236}">
                    <a16:creationId xmlns:a16="http://schemas.microsoft.com/office/drawing/2014/main" id="{B51FBADC-6F41-1553-1D3A-318E8C31AFAA}"/>
                  </a:ext>
                </a:extLst>
              </p:cNvPr>
              <p:cNvSpPr/>
              <p:nvPr/>
            </p:nvSpPr>
            <p:spPr>
              <a:xfrm>
                <a:off x="4448554" y="1195154"/>
                <a:ext cx="51704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11" name="Google Shape;8169;p74">
                <a:extLst>
                  <a:ext uri="{FF2B5EF4-FFF2-40B4-BE49-F238E27FC236}">
                    <a16:creationId xmlns:a16="http://schemas.microsoft.com/office/drawing/2014/main" id="{5E4C700F-6785-A2FE-F707-3741A6D0E44B}"/>
                  </a:ext>
                </a:extLst>
              </p:cNvPr>
              <p:cNvSpPr/>
              <p:nvPr/>
            </p:nvSpPr>
            <p:spPr>
              <a:xfrm>
                <a:off x="4412341" y="1191441"/>
                <a:ext cx="32206" cy="8013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12" name="Google Shape;8170;p74">
                <a:extLst>
                  <a:ext uri="{FF2B5EF4-FFF2-40B4-BE49-F238E27FC236}">
                    <a16:creationId xmlns:a16="http://schemas.microsoft.com/office/drawing/2014/main" id="{1286D789-5BFB-4D14-CC82-E49C5D3CDEE9}"/>
                  </a:ext>
                </a:extLst>
              </p:cNvPr>
              <p:cNvSpPr/>
              <p:nvPr/>
            </p:nvSpPr>
            <p:spPr>
              <a:xfrm>
                <a:off x="4356567" y="1201573"/>
                <a:ext cx="20212" cy="1327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13" name="Google Shape;8171;p74">
                <a:extLst>
                  <a:ext uri="{FF2B5EF4-FFF2-40B4-BE49-F238E27FC236}">
                    <a16:creationId xmlns:a16="http://schemas.microsoft.com/office/drawing/2014/main" id="{F1643E6A-F3AC-F37A-D4AE-EA9B29555FF6}"/>
                  </a:ext>
                </a:extLst>
              </p:cNvPr>
              <p:cNvSpPr/>
              <p:nvPr/>
            </p:nvSpPr>
            <p:spPr>
              <a:xfrm>
                <a:off x="4380084" y="1192832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386" name="Google Shape;8172;p74">
              <a:extLst>
                <a:ext uri="{FF2B5EF4-FFF2-40B4-BE49-F238E27FC236}">
                  <a16:creationId xmlns:a16="http://schemas.microsoft.com/office/drawing/2014/main" id="{2AFD3296-6675-EF3A-1057-4190624AB6B7}"/>
                </a:ext>
              </a:extLst>
            </p:cNvPr>
            <p:cNvGrpSpPr/>
            <p:nvPr/>
          </p:nvGrpSpPr>
          <p:grpSpPr>
            <a:xfrm>
              <a:off x="4339009" y="1863727"/>
              <a:ext cx="143703" cy="29476"/>
              <a:chOff x="4339009" y="1863727"/>
              <a:chExt cx="143703" cy="29476"/>
            </a:xfrm>
          </p:grpSpPr>
          <p:sp>
            <p:nvSpPr>
              <p:cNvPr id="406" name="Google Shape;8173;p74">
                <a:extLst>
                  <a:ext uri="{FF2B5EF4-FFF2-40B4-BE49-F238E27FC236}">
                    <a16:creationId xmlns:a16="http://schemas.microsoft.com/office/drawing/2014/main" id="{FEF1A07D-1281-2ACB-D739-FE9D2CAC855A}"/>
                  </a:ext>
                </a:extLst>
              </p:cNvPr>
              <p:cNvSpPr/>
              <p:nvPr/>
            </p:nvSpPr>
            <p:spPr>
              <a:xfrm>
                <a:off x="4339009" y="1863727"/>
                <a:ext cx="51691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1" h="2019" extrusionOk="0">
                    <a:moveTo>
                      <a:pt x="157" y="1"/>
                    </a:moveTo>
                    <a:cubicBezTo>
                      <a:pt x="61" y="1"/>
                      <a:pt x="1" y="107"/>
                      <a:pt x="54" y="190"/>
                    </a:cubicBezTo>
                    <a:lnTo>
                      <a:pt x="750" y="1274"/>
                    </a:lnTo>
                    <a:cubicBezTo>
                      <a:pt x="774" y="1311"/>
                      <a:pt x="813" y="1330"/>
                      <a:pt x="852" y="1330"/>
                    </a:cubicBezTo>
                    <a:cubicBezTo>
                      <a:pt x="893" y="1330"/>
                      <a:pt x="935" y="1309"/>
                      <a:pt x="958" y="1269"/>
                    </a:cubicBezTo>
                    <a:lnTo>
                      <a:pt x="1136" y="973"/>
                    </a:lnTo>
                    <a:cubicBezTo>
                      <a:pt x="1945" y="1439"/>
                      <a:pt x="2816" y="1788"/>
                      <a:pt x="3722" y="2012"/>
                    </a:cubicBezTo>
                    <a:cubicBezTo>
                      <a:pt x="3741" y="2017"/>
                      <a:pt x="3761" y="2019"/>
                      <a:pt x="3779" y="2019"/>
                    </a:cubicBezTo>
                    <a:cubicBezTo>
                      <a:pt x="3895" y="2019"/>
                      <a:pt x="3999" y="1938"/>
                      <a:pt x="4023" y="1820"/>
                    </a:cubicBezTo>
                    <a:cubicBezTo>
                      <a:pt x="4051" y="1682"/>
                      <a:pt x="3964" y="1546"/>
                      <a:pt x="3828" y="1512"/>
                    </a:cubicBezTo>
                    <a:cubicBezTo>
                      <a:pt x="2976" y="1301"/>
                      <a:pt x="2158" y="971"/>
                      <a:pt x="1396" y="534"/>
                    </a:cubicBezTo>
                    <a:lnTo>
                      <a:pt x="1548" y="279"/>
                    </a:lnTo>
                    <a:cubicBezTo>
                      <a:pt x="1594" y="201"/>
                      <a:pt x="1541" y="100"/>
                      <a:pt x="1450" y="94"/>
                    </a:cubicBezTo>
                    <a:lnTo>
                      <a:pt x="166" y="1"/>
                    </a:lnTo>
                    <a:cubicBezTo>
                      <a:pt x="163" y="1"/>
                      <a:pt x="160" y="1"/>
                      <a:pt x="15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07" name="Google Shape;8174;p74">
                <a:extLst>
                  <a:ext uri="{FF2B5EF4-FFF2-40B4-BE49-F238E27FC236}">
                    <a16:creationId xmlns:a16="http://schemas.microsoft.com/office/drawing/2014/main" id="{4367ED87-7374-61BA-CF90-77E8E9A5ACE3}"/>
                  </a:ext>
                </a:extLst>
              </p:cNvPr>
              <p:cNvSpPr/>
              <p:nvPr/>
            </p:nvSpPr>
            <p:spPr>
              <a:xfrm>
                <a:off x="4394732" y="1885202"/>
                <a:ext cx="32193" cy="800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627" extrusionOk="0">
                    <a:moveTo>
                      <a:pt x="279" y="1"/>
                    </a:moveTo>
                    <a:cubicBezTo>
                      <a:pt x="160" y="1"/>
                      <a:pt x="54" y="84"/>
                      <a:pt x="29" y="204"/>
                    </a:cubicBezTo>
                    <a:cubicBezTo>
                      <a:pt x="1" y="345"/>
                      <a:pt x="93" y="483"/>
                      <a:pt x="236" y="507"/>
                    </a:cubicBezTo>
                    <a:cubicBezTo>
                      <a:pt x="732" y="585"/>
                      <a:pt x="1235" y="625"/>
                      <a:pt x="1738" y="627"/>
                    </a:cubicBezTo>
                    <a:cubicBezTo>
                      <a:pt x="1919" y="627"/>
                      <a:pt x="2102" y="621"/>
                      <a:pt x="2282" y="609"/>
                    </a:cubicBezTo>
                    <a:cubicBezTo>
                      <a:pt x="2420" y="596"/>
                      <a:pt x="2523" y="475"/>
                      <a:pt x="2513" y="337"/>
                    </a:cubicBezTo>
                    <a:cubicBezTo>
                      <a:pt x="2504" y="203"/>
                      <a:pt x="2392" y="100"/>
                      <a:pt x="2260" y="100"/>
                    </a:cubicBezTo>
                    <a:cubicBezTo>
                      <a:pt x="2255" y="100"/>
                      <a:pt x="2251" y="100"/>
                      <a:pt x="2246" y="100"/>
                    </a:cubicBezTo>
                    <a:cubicBezTo>
                      <a:pt x="2076" y="110"/>
                      <a:pt x="1908" y="116"/>
                      <a:pt x="1738" y="116"/>
                    </a:cubicBezTo>
                    <a:cubicBezTo>
                      <a:pt x="1262" y="116"/>
                      <a:pt x="790" y="78"/>
                      <a:pt x="321" y="4"/>
                    </a:cubicBezTo>
                    <a:cubicBezTo>
                      <a:pt x="307" y="2"/>
                      <a:pt x="293" y="1"/>
                      <a:pt x="27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08" name="Google Shape;8175;p74">
                <a:extLst>
                  <a:ext uri="{FF2B5EF4-FFF2-40B4-BE49-F238E27FC236}">
                    <a16:creationId xmlns:a16="http://schemas.microsoft.com/office/drawing/2014/main" id="{9CDA84C1-DD6B-5AD5-7D9A-8EA30D749B51}"/>
                  </a:ext>
                </a:extLst>
              </p:cNvPr>
              <p:cNvSpPr/>
              <p:nvPr/>
            </p:nvSpPr>
            <p:spPr>
              <a:xfrm>
                <a:off x="4462488" y="1869814"/>
                <a:ext cx="20225" cy="13258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39" extrusionOk="0">
                    <a:moveTo>
                      <a:pt x="1300" y="0"/>
                    </a:moveTo>
                    <a:cubicBezTo>
                      <a:pt x="1257" y="0"/>
                      <a:pt x="1213" y="11"/>
                      <a:pt x="1173" y="35"/>
                    </a:cubicBezTo>
                    <a:cubicBezTo>
                      <a:pt x="857" y="217"/>
                      <a:pt x="531" y="382"/>
                      <a:pt x="196" y="528"/>
                    </a:cubicBezTo>
                    <a:cubicBezTo>
                      <a:pt x="66" y="582"/>
                      <a:pt x="1" y="728"/>
                      <a:pt x="47" y="863"/>
                    </a:cubicBezTo>
                    <a:lnTo>
                      <a:pt x="60" y="899"/>
                    </a:lnTo>
                    <a:cubicBezTo>
                      <a:pt x="89" y="986"/>
                      <a:pt x="169" y="1039"/>
                      <a:pt x="255" y="1039"/>
                    </a:cubicBezTo>
                    <a:cubicBezTo>
                      <a:pt x="282" y="1039"/>
                      <a:pt x="309" y="1034"/>
                      <a:pt x="335" y="1023"/>
                    </a:cubicBezTo>
                    <a:cubicBezTo>
                      <a:pt x="707" y="866"/>
                      <a:pt x="1067" y="685"/>
                      <a:pt x="1416" y="483"/>
                    </a:cubicBezTo>
                    <a:cubicBezTo>
                      <a:pt x="1527" y="419"/>
                      <a:pt x="1584" y="283"/>
                      <a:pt x="1538" y="164"/>
                    </a:cubicBezTo>
                    <a:cubicBezTo>
                      <a:pt x="1499" y="61"/>
                      <a:pt x="1401" y="0"/>
                      <a:pt x="130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09" name="Google Shape;8176;p74">
                <a:extLst>
                  <a:ext uri="{FF2B5EF4-FFF2-40B4-BE49-F238E27FC236}">
                    <a16:creationId xmlns:a16="http://schemas.microsoft.com/office/drawing/2014/main" id="{CA3A0505-5498-50F4-00D6-BA8A6B5A91A1}"/>
                  </a:ext>
                </a:extLst>
              </p:cNvPr>
              <p:cNvSpPr/>
              <p:nvPr/>
            </p:nvSpPr>
            <p:spPr>
              <a:xfrm>
                <a:off x="4431392" y="1880392"/>
                <a:ext cx="27804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896" extrusionOk="0">
                    <a:moveTo>
                      <a:pt x="1890" y="1"/>
                    </a:moveTo>
                    <a:cubicBezTo>
                      <a:pt x="1863" y="1"/>
                      <a:pt x="1835" y="5"/>
                      <a:pt x="1808" y="14"/>
                    </a:cubicBezTo>
                    <a:cubicBezTo>
                      <a:pt x="1296" y="184"/>
                      <a:pt x="771" y="309"/>
                      <a:pt x="237" y="389"/>
                    </a:cubicBezTo>
                    <a:cubicBezTo>
                      <a:pt x="98" y="408"/>
                      <a:pt x="0" y="536"/>
                      <a:pt x="20" y="676"/>
                    </a:cubicBezTo>
                    <a:cubicBezTo>
                      <a:pt x="37" y="803"/>
                      <a:pt x="147" y="896"/>
                      <a:pt x="273" y="896"/>
                    </a:cubicBezTo>
                    <a:cubicBezTo>
                      <a:pt x="284" y="896"/>
                      <a:pt x="296" y="895"/>
                      <a:pt x="308" y="893"/>
                    </a:cubicBezTo>
                    <a:cubicBezTo>
                      <a:pt x="873" y="809"/>
                      <a:pt x="1430" y="676"/>
                      <a:pt x="1973" y="496"/>
                    </a:cubicBezTo>
                    <a:cubicBezTo>
                      <a:pt x="2106" y="451"/>
                      <a:pt x="2178" y="306"/>
                      <a:pt x="2132" y="171"/>
                    </a:cubicBezTo>
                    <a:cubicBezTo>
                      <a:pt x="2095" y="67"/>
                      <a:pt x="1996" y="1"/>
                      <a:pt x="189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387" name="Google Shape;8177;p74">
              <a:extLst>
                <a:ext uri="{FF2B5EF4-FFF2-40B4-BE49-F238E27FC236}">
                  <a16:creationId xmlns:a16="http://schemas.microsoft.com/office/drawing/2014/main" id="{BF8B149F-B4B5-8A82-98F1-C9838E10F8C5}"/>
                </a:ext>
              </a:extLst>
            </p:cNvPr>
            <p:cNvGrpSpPr/>
            <p:nvPr/>
          </p:nvGrpSpPr>
          <p:grpSpPr>
            <a:xfrm>
              <a:off x="4206459" y="1607315"/>
              <a:ext cx="29539" cy="142899"/>
              <a:chOff x="4206459" y="1607315"/>
              <a:chExt cx="29539" cy="142899"/>
            </a:xfrm>
          </p:grpSpPr>
          <p:sp>
            <p:nvSpPr>
              <p:cNvPr id="402" name="Google Shape;8178;p74">
                <a:extLst>
                  <a:ext uri="{FF2B5EF4-FFF2-40B4-BE49-F238E27FC236}">
                    <a16:creationId xmlns:a16="http://schemas.microsoft.com/office/drawing/2014/main" id="{93568155-E035-491F-EE2B-B5EDA9DECF9C}"/>
                  </a:ext>
                </a:extLst>
              </p:cNvPr>
              <p:cNvSpPr/>
              <p:nvPr/>
            </p:nvSpPr>
            <p:spPr>
              <a:xfrm>
                <a:off x="4209840" y="1607315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920" y="0"/>
                    </a:moveTo>
                    <a:cubicBezTo>
                      <a:pt x="1898" y="0"/>
                      <a:pt x="1876" y="6"/>
                      <a:pt x="1854" y="20"/>
                    </a:cubicBezTo>
                    <a:lnTo>
                      <a:pt x="772" y="717"/>
                    </a:lnTo>
                    <a:cubicBezTo>
                      <a:pt x="695" y="766"/>
                      <a:pt x="697" y="878"/>
                      <a:pt x="775" y="926"/>
                    </a:cubicBezTo>
                    <a:lnTo>
                      <a:pt x="1073" y="1102"/>
                    </a:lnTo>
                    <a:cubicBezTo>
                      <a:pt x="607" y="1911"/>
                      <a:pt x="256" y="2782"/>
                      <a:pt x="32" y="3689"/>
                    </a:cubicBezTo>
                    <a:cubicBezTo>
                      <a:pt x="0" y="3825"/>
                      <a:pt x="87" y="3962"/>
                      <a:pt x="224" y="3990"/>
                    </a:cubicBezTo>
                    <a:cubicBezTo>
                      <a:pt x="242" y="3993"/>
                      <a:pt x="260" y="3995"/>
                      <a:pt x="278" y="3995"/>
                    </a:cubicBezTo>
                    <a:cubicBezTo>
                      <a:pt x="397" y="3995"/>
                      <a:pt x="502" y="3914"/>
                      <a:pt x="532" y="3794"/>
                    </a:cubicBezTo>
                    <a:cubicBezTo>
                      <a:pt x="743" y="2942"/>
                      <a:pt x="1073" y="2124"/>
                      <a:pt x="1512" y="1363"/>
                    </a:cubicBezTo>
                    <a:lnTo>
                      <a:pt x="1765" y="1514"/>
                    </a:lnTo>
                    <a:cubicBezTo>
                      <a:pt x="1785" y="1526"/>
                      <a:pt x="1806" y="1531"/>
                      <a:pt x="1827" y="1531"/>
                    </a:cubicBezTo>
                    <a:cubicBezTo>
                      <a:pt x="1888" y="1531"/>
                      <a:pt x="1946" y="1484"/>
                      <a:pt x="1951" y="1416"/>
                    </a:cubicBezTo>
                    <a:lnTo>
                      <a:pt x="2043" y="134"/>
                    </a:lnTo>
                    <a:cubicBezTo>
                      <a:pt x="2049" y="57"/>
                      <a:pt x="1988" y="0"/>
                      <a:pt x="192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03" name="Google Shape;8179;p74">
                <a:extLst>
                  <a:ext uri="{FF2B5EF4-FFF2-40B4-BE49-F238E27FC236}">
                    <a16:creationId xmlns:a16="http://schemas.microsoft.com/office/drawing/2014/main" id="{B4E1295E-4D07-DEE4-A051-1F0D5402EF14}"/>
                  </a:ext>
                </a:extLst>
              </p:cNvPr>
              <p:cNvSpPr/>
              <p:nvPr/>
            </p:nvSpPr>
            <p:spPr>
              <a:xfrm>
                <a:off x="4206459" y="1662910"/>
                <a:ext cx="8230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91" extrusionOk="0">
                    <a:moveTo>
                      <a:pt x="371" y="1"/>
                    </a:moveTo>
                    <a:cubicBezTo>
                      <a:pt x="249" y="1"/>
                      <a:pt x="141" y="89"/>
                      <a:pt x="121" y="212"/>
                    </a:cubicBezTo>
                    <a:cubicBezTo>
                      <a:pt x="41" y="709"/>
                      <a:pt x="1" y="1212"/>
                      <a:pt x="1" y="1714"/>
                    </a:cubicBezTo>
                    <a:cubicBezTo>
                      <a:pt x="1" y="1895"/>
                      <a:pt x="7" y="2078"/>
                      <a:pt x="19" y="2259"/>
                    </a:cubicBezTo>
                    <a:cubicBezTo>
                      <a:pt x="31" y="2390"/>
                      <a:pt x="140" y="2490"/>
                      <a:pt x="270" y="2490"/>
                    </a:cubicBezTo>
                    <a:cubicBezTo>
                      <a:pt x="277" y="2490"/>
                      <a:pt x="284" y="2490"/>
                      <a:pt x="291" y="2489"/>
                    </a:cubicBezTo>
                    <a:cubicBezTo>
                      <a:pt x="428" y="2480"/>
                      <a:pt x="534" y="2361"/>
                      <a:pt x="526" y="2222"/>
                    </a:cubicBezTo>
                    <a:cubicBezTo>
                      <a:pt x="517" y="2054"/>
                      <a:pt x="510" y="1884"/>
                      <a:pt x="510" y="1714"/>
                    </a:cubicBezTo>
                    <a:cubicBezTo>
                      <a:pt x="512" y="1240"/>
                      <a:pt x="549" y="766"/>
                      <a:pt x="622" y="297"/>
                    </a:cubicBezTo>
                    <a:cubicBezTo>
                      <a:pt x="645" y="163"/>
                      <a:pt x="557" y="35"/>
                      <a:pt x="422" y="6"/>
                    </a:cubicBezTo>
                    <a:cubicBezTo>
                      <a:pt x="405" y="2"/>
                      <a:pt x="388" y="1"/>
                      <a:pt x="371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04" name="Google Shape;8180;p74">
                <a:extLst>
                  <a:ext uri="{FF2B5EF4-FFF2-40B4-BE49-F238E27FC236}">
                    <a16:creationId xmlns:a16="http://schemas.microsoft.com/office/drawing/2014/main" id="{89782808-5D7E-F5C0-95F3-12CB0ECDCCED}"/>
                  </a:ext>
                </a:extLst>
              </p:cNvPr>
              <p:cNvSpPr/>
              <p:nvPr/>
            </p:nvSpPr>
            <p:spPr>
              <a:xfrm>
                <a:off x="4216194" y="1730768"/>
                <a:ext cx="14227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24" extrusionOk="0">
                    <a:moveTo>
                      <a:pt x="296" y="1"/>
                    </a:moveTo>
                    <a:cubicBezTo>
                      <a:pt x="267" y="1"/>
                      <a:pt x="237" y="5"/>
                      <a:pt x="208" y="15"/>
                    </a:cubicBezTo>
                    <a:lnTo>
                      <a:pt x="171" y="28"/>
                    </a:lnTo>
                    <a:cubicBezTo>
                      <a:pt x="58" y="67"/>
                      <a:pt x="0" y="193"/>
                      <a:pt x="47" y="304"/>
                    </a:cubicBezTo>
                    <a:cubicBezTo>
                      <a:pt x="205" y="675"/>
                      <a:pt x="384" y="1035"/>
                      <a:pt x="588" y="1385"/>
                    </a:cubicBezTo>
                    <a:cubicBezTo>
                      <a:pt x="637" y="1469"/>
                      <a:pt x="728" y="1524"/>
                      <a:pt x="822" y="1524"/>
                    </a:cubicBezTo>
                    <a:cubicBezTo>
                      <a:pt x="850" y="1524"/>
                      <a:pt x="879" y="1519"/>
                      <a:pt x="906" y="1508"/>
                    </a:cubicBezTo>
                    <a:cubicBezTo>
                      <a:pt x="1052" y="1450"/>
                      <a:pt x="1115" y="1277"/>
                      <a:pt x="1036" y="1141"/>
                    </a:cubicBezTo>
                    <a:cubicBezTo>
                      <a:pt x="852" y="826"/>
                      <a:pt x="687" y="499"/>
                      <a:pt x="543" y="164"/>
                    </a:cubicBezTo>
                    <a:cubicBezTo>
                      <a:pt x="499" y="63"/>
                      <a:pt x="400" y="1"/>
                      <a:pt x="296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05" name="Google Shape;8181;p74">
                <a:extLst>
                  <a:ext uri="{FF2B5EF4-FFF2-40B4-BE49-F238E27FC236}">
                    <a16:creationId xmlns:a16="http://schemas.microsoft.com/office/drawing/2014/main" id="{434276BC-5A24-4C1E-6D5B-8B2628C21131}"/>
                  </a:ext>
                </a:extLst>
              </p:cNvPr>
              <p:cNvSpPr/>
              <p:nvPr/>
            </p:nvSpPr>
            <p:spPr>
              <a:xfrm>
                <a:off x="4207607" y="1699506"/>
                <a:ext cx="12045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128" extrusionOk="0">
                    <a:moveTo>
                      <a:pt x="273" y="0"/>
                    </a:moveTo>
                    <a:cubicBezTo>
                      <a:pt x="261" y="0"/>
                      <a:pt x="249" y="1"/>
                      <a:pt x="238" y="3"/>
                    </a:cubicBezTo>
                    <a:cubicBezTo>
                      <a:pt x="98" y="22"/>
                      <a:pt x="1" y="150"/>
                      <a:pt x="20" y="289"/>
                    </a:cubicBezTo>
                    <a:lnTo>
                      <a:pt x="21" y="289"/>
                    </a:lnTo>
                    <a:cubicBezTo>
                      <a:pt x="105" y="854"/>
                      <a:pt x="238" y="1412"/>
                      <a:pt x="417" y="1955"/>
                    </a:cubicBezTo>
                    <a:cubicBezTo>
                      <a:pt x="454" y="2061"/>
                      <a:pt x="553" y="2127"/>
                      <a:pt x="658" y="2127"/>
                    </a:cubicBezTo>
                    <a:cubicBezTo>
                      <a:pt x="686" y="2127"/>
                      <a:pt x="714" y="2123"/>
                      <a:pt x="742" y="2113"/>
                    </a:cubicBezTo>
                    <a:cubicBezTo>
                      <a:pt x="875" y="2067"/>
                      <a:pt x="944" y="1923"/>
                      <a:pt x="899" y="1790"/>
                    </a:cubicBezTo>
                    <a:cubicBezTo>
                      <a:pt x="731" y="1279"/>
                      <a:pt x="604" y="754"/>
                      <a:pt x="526" y="220"/>
                    </a:cubicBezTo>
                    <a:cubicBezTo>
                      <a:pt x="508" y="93"/>
                      <a:pt x="398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sp>
          <p:nvSpPr>
            <p:cNvPr id="388" name="Google Shape;8182;p74">
              <a:extLst>
                <a:ext uri="{FF2B5EF4-FFF2-40B4-BE49-F238E27FC236}">
                  <a16:creationId xmlns:a16="http://schemas.microsoft.com/office/drawing/2014/main" id="{5E8796E8-3ACC-E693-B3D3-EC4F7153A953}"/>
                </a:ext>
              </a:extLst>
            </p:cNvPr>
            <p:cNvSpPr/>
            <p:nvPr/>
          </p:nvSpPr>
          <p:spPr>
            <a:xfrm>
              <a:off x="4250519" y="1416170"/>
              <a:ext cx="26783" cy="52303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89" name="Google Shape;8183;p74">
              <a:extLst>
                <a:ext uri="{FF2B5EF4-FFF2-40B4-BE49-F238E27FC236}">
                  <a16:creationId xmlns:a16="http://schemas.microsoft.com/office/drawing/2014/main" id="{FDA9735D-67C0-0AE6-8EF9-1E7661D5CCFD}"/>
                </a:ext>
              </a:extLst>
            </p:cNvPr>
            <p:cNvSpPr/>
            <p:nvPr/>
          </p:nvSpPr>
          <p:spPr>
            <a:xfrm>
              <a:off x="4276166" y="1471370"/>
              <a:ext cx="24359" cy="2529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90" name="Google Shape;8184;p74">
              <a:extLst>
                <a:ext uri="{FF2B5EF4-FFF2-40B4-BE49-F238E27FC236}">
                  <a16:creationId xmlns:a16="http://schemas.microsoft.com/office/drawing/2014/main" id="{5A9B9145-C2E5-BF35-4B06-0EE6457E8F48}"/>
                </a:ext>
              </a:extLst>
            </p:cNvPr>
            <p:cNvSpPr/>
            <p:nvPr/>
          </p:nvSpPr>
          <p:spPr>
            <a:xfrm>
              <a:off x="4330231" y="1513121"/>
              <a:ext cx="21462" cy="10986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91" name="Google Shape;8185;p74">
              <a:extLst>
                <a:ext uri="{FF2B5EF4-FFF2-40B4-BE49-F238E27FC236}">
                  <a16:creationId xmlns:a16="http://schemas.microsoft.com/office/drawing/2014/main" id="{76C6927B-7827-22FA-8996-F736F4007202}"/>
                </a:ext>
              </a:extLst>
            </p:cNvPr>
            <p:cNvSpPr/>
            <p:nvPr/>
          </p:nvSpPr>
          <p:spPr>
            <a:xfrm>
              <a:off x="4302005" y="1497298"/>
              <a:ext cx="25469" cy="17647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grpSp>
          <p:nvGrpSpPr>
            <p:cNvPr id="392" name="Google Shape;8186;p74">
              <a:extLst>
                <a:ext uri="{FF2B5EF4-FFF2-40B4-BE49-F238E27FC236}">
                  <a16:creationId xmlns:a16="http://schemas.microsoft.com/office/drawing/2014/main" id="{02A2A4D1-CD2C-CE0E-9452-D10EB92A88C4}"/>
                </a:ext>
              </a:extLst>
            </p:cNvPr>
            <p:cNvGrpSpPr/>
            <p:nvPr/>
          </p:nvGrpSpPr>
          <p:grpSpPr>
            <a:xfrm>
              <a:off x="4889463" y="1423737"/>
              <a:ext cx="29552" cy="142899"/>
              <a:chOff x="4889463" y="1423737"/>
              <a:chExt cx="29552" cy="142899"/>
            </a:xfrm>
          </p:grpSpPr>
          <p:sp>
            <p:nvSpPr>
              <p:cNvPr id="398" name="Google Shape;8187;p74">
                <a:extLst>
                  <a:ext uri="{FF2B5EF4-FFF2-40B4-BE49-F238E27FC236}">
                    <a16:creationId xmlns:a16="http://schemas.microsoft.com/office/drawing/2014/main" id="{4C8591F8-45A9-5DB6-5646-F37EFB074216}"/>
                  </a:ext>
                </a:extLst>
              </p:cNvPr>
              <p:cNvSpPr/>
              <p:nvPr/>
            </p:nvSpPr>
            <p:spPr>
              <a:xfrm>
                <a:off x="4889463" y="1515647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772" y="0"/>
                    </a:moveTo>
                    <a:cubicBezTo>
                      <a:pt x="1653" y="0"/>
                      <a:pt x="1547" y="82"/>
                      <a:pt x="1518" y="201"/>
                    </a:cubicBezTo>
                    <a:cubicBezTo>
                      <a:pt x="1307" y="1053"/>
                      <a:pt x="977" y="1872"/>
                      <a:pt x="540" y="2634"/>
                    </a:cubicBezTo>
                    <a:lnTo>
                      <a:pt x="285" y="2482"/>
                    </a:lnTo>
                    <a:cubicBezTo>
                      <a:pt x="265" y="2470"/>
                      <a:pt x="244" y="2465"/>
                      <a:pt x="223" y="2465"/>
                    </a:cubicBezTo>
                    <a:cubicBezTo>
                      <a:pt x="162" y="2465"/>
                      <a:pt x="104" y="2511"/>
                      <a:pt x="99" y="2579"/>
                    </a:cubicBezTo>
                    <a:lnTo>
                      <a:pt x="6" y="3864"/>
                    </a:lnTo>
                    <a:cubicBezTo>
                      <a:pt x="0" y="3939"/>
                      <a:pt x="62" y="3995"/>
                      <a:pt x="129" y="3995"/>
                    </a:cubicBezTo>
                    <a:cubicBezTo>
                      <a:pt x="152" y="3995"/>
                      <a:pt x="174" y="3989"/>
                      <a:pt x="195" y="3976"/>
                    </a:cubicBezTo>
                    <a:lnTo>
                      <a:pt x="1278" y="3279"/>
                    </a:lnTo>
                    <a:cubicBezTo>
                      <a:pt x="1355" y="3229"/>
                      <a:pt x="1353" y="3117"/>
                      <a:pt x="1275" y="3071"/>
                    </a:cubicBezTo>
                    <a:lnTo>
                      <a:pt x="978" y="2893"/>
                    </a:lnTo>
                    <a:cubicBezTo>
                      <a:pt x="1444" y="2085"/>
                      <a:pt x="1794" y="1213"/>
                      <a:pt x="2018" y="307"/>
                    </a:cubicBezTo>
                    <a:cubicBezTo>
                      <a:pt x="2050" y="171"/>
                      <a:pt x="1963" y="35"/>
                      <a:pt x="1826" y="6"/>
                    </a:cubicBezTo>
                    <a:cubicBezTo>
                      <a:pt x="1808" y="2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99" name="Google Shape;8188;p74">
                <a:extLst>
                  <a:ext uri="{FF2B5EF4-FFF2-40B4-BE49-F238E27FC236}">
                    <a16:creationId xmlns:a16="http://schemas.microsoft.com/office/drawing/2014/main" id="{6985AFA0-F78F-35D9-E273-5FC6270E7DA4}"/>
                  </a:ext>
                </a:extLst>
              </p:cNvPr>
              <p:cNvSpPr/>
              <p:nvPr/>
            </p:nvSpPr>
            <p:spPr>
              <a:xfrm>
                <a:off x="4910772" y="1479256"/>
                <a:ext cx="8243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6" h="2491" extrusionOk="0">
                    <a:moveTo>
                      <a:pt x="375" y="0"/>
                    </a:moveTo>
                    <a:cubicBezTo>
                      <a:pt x="368" y="0"/>
                      <a:pt x="361" y="1"/>
                      <a:pt x="354" y="1"/>
                    </a:cubicBezTo>
                    <a:cubicBezTo>
                      <a:pt x="216" y="11"/>
                      <a:pt x="111" y="129"/>
                      <a:pt x="119" y="269"/>
                    </a:cubicBezTo>
                    <a:cubicBezTo>
                      <a:pt x="128" y="438"/>
                      <a:pt x="135" y="607"/>
                      <a:pt x="135" y="776"/>
                    </a:cubicBezTo>
                    <a:cubicBezTo>
                      <a:pt x="135" y="1252"/>
                      <a:pt x="96" y="1724"/>
                      <a:pt x="23" y="2193"/>
                    </a:cubicBezTo>
                    <a:cubicBezTo>
                      <a:pt x="0" y="2328"/>
                      <a:pt x="88" y="2458"/>
                      <a:pt x="223" y="2485"/>
                    </a:cubicBezTo>
                    <a:cubicBezTo>
                      <a:pt x="240" y="2488"/>
                      <a:pt x="257" y="2490"/>
                      <a:pt x="274" y="2490"/>
                    </a:cubicBezTo>
                    <a:cubicBezTo>
                      <a:pt x="396" y="2490"/>
                      <a:pt x="504" y="2403"/>
                      <a:pt x="526" y="2278"/>
                    </a:cubicBezTo>
                    <a:cubicBezTo>
                      <a:pt x="604" y="1782"/>
                      <a:pt x="644" y="1279"/>
                      <a:pt x="646" y="776"/>
                    </a:cubicBezTo>
                    <a:cubicBezTo>
                      <a:pt x="646" y="595"/>
                      <a:pt x="638" y="413"/>
                      <a:pt x="626" y="232"/>
                    </a:cubicBezTo>
                    <a:cubicBezTo>
                      <a:pt x="616" y="101"/>
                      <a:pt x="505" y="0"/>
                      <a:pt x="375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00" name="Google Shape;8189;p74">
                <a:extLst>
                  <a:ext uri="{FF2B5EF4-FFF2-40B4-BE49-F238E27FC236}">
                    <a16:creationId xmlns:a16="http://schemas.microsoft.com/office/drawing/2014/main" id="{2EF2125E-662B-777F-8D7D-43A2ED3D5B13}"/>
                  </a:ext>
                </a:extLst>
              </p:cNvPr>
              <p:cNvSpPr/>
              <p:nvPr/>
            </p:nvSpPr>
            <p:spPr>
              <a:xfrm>
                <a:off x="4895052" y="1423737"/>
                <a:ext cx="14215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524" extrusionOk="0">
                    <a:moveTo>
                      <a:pt x="293" y="1"/>
                    </a:moveTo>
                    <a:cubicBezTo>
                      <a:pt x="265" y="1"/>
                      <a:pt x="236" y="5"/>
                      <a:pt x="209" y="16"/>
                    </a:cubicBezTo>
                    <a:cubicBezTo>
                      <a:pt x="62" y="74"/>
                      <a:pt x="1" y="246"/>
                      <a:pt x="79" y="383"/>
                    </a:cubicBezTo>
                    <a:cubicBezTo>
                      <a:pt x="262" y="698"/>
                      <a:pt x="427" y="1025"/>
                      <a:pt x="573" y="1359"/>
                    </a:cubicBezTo>
                    <a:cubicBezTo>
                      <a:pt x="615" y="1461"/>
                      <a:pt x="714" y="1523"/>
                      <a:pt x="819" y="1523"/>
                    </a:cubicBezTo>
                    <a:cubicBezTo>
                      <a:pt x="848" y="1523"/>
                      <a:pt x="878" y="1518"/>
                      <a:pt x="907" y="1508"/>
                    </a:cubicBezTo>
                    <a:lnTo>
                      <a:pt x="942" y="1495"/>
                    </a:lnTo>
                    <a:cubicBezTo>
                      <a:pt x="1056" y="1457"/>
                      <a:pt x="1114" y="1331"/>
                      <a:pt x="1067" y="1220"/>
                    </a:cubicBezTo>
                    <a:cubicBezTo>
                      <a:pt x="910" y="849"/>
                      <a:pt x="729" y="488"/>
                      <a:pt x="528" y="139"/>
                    </a:cubicBezTo>
                    <a:cubicBezTo>
                      <a:pt x="478" y="54"/>
                      <a:pt x="387" y="1"/>
                      <a:pt x="293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01" name="Google Shape;8190;p74">
                <a:extLst>
                  <a:ext uri="{FF2B5EF4-FFF2-40B4-BE49-F238E27FC236}">
                    <a16:creationId xmlns:a16="http://schemas.microsoft.com/office/drawing/2014/main" id="{909479B6-9183-E9D7-AF63-6447B261D985}"/>
                  </a:ext>
                </a:extLst>
              </p:cNvPr>
              <p:cNvSpPr/>
              <p:nvPr/>
            </p:nvSpPr>
            <p:spPr>
              <a:xfrm>
                <a:off x="4905783" y="1447292"/>
                <a:ext cx="12071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128" extrusionOk="0">
                    <a:moveTo>
                      <a:pt x="288" y="0"/>
                    </a:moveTo>
                    <a:cubicBezTo>
                      <a:pt x="260" y="0"/>
                      <a:pt x="232" y="5"/>
                      <a:pt x="204" y="15"/>
                    </a:cubicBezTo>
                    <a:cubicBezTo>
                      <a:pt x="71" y="61"/>
                      <a:pt x="1" y="205"/>
                      <a:pt x="47" y="338"/>
                    </a:cubicBezTo>
                    <a:cubicBezTo>
                      <a:pt x="215" y="850"/>
                      <a:pt x="342" y="1376"/>
                      <a:pt x="420" y="1909"/>
                    </a:cubicBezTo>
                    <a:cubicBezTo>
                      <a:pt x="438" y="2036"/>
                      <a:pt x="548" y="2128"/>
                      <a:pt x="673" y="2128"/>
                    </a:cubicBezTo>
                    <a:cubicBezTo>
                      <a:pt x="685" y="2128"/>
                      <a:pt x="696" y="2127"/>
                      <a:pt x="708" y="2125"/>
                    </a:cubicBezTo>
                    <a:cubicBezTo>
                      <a:pt x="848" y="2106"/>
                      <a:pt x="945" y="1978"/>
                      <a:pt x="926" y="1839"/>
                    </a:cubicBezTo>
                    <a:lnTo>
                      <a:pt x="925" y="1839"/>
                    </a:lnTo>
                    <a:cubicBezTo>
                      <a:pt x="841" y="1273"/>
                      <a:pt x="708" y="716"/>
                      <a:pt x="529" y="173"/>
                    </a:cubicBezTo>
                    <a:cubicBezTo>
                      <a:pt x="492" y="67"/>
                      <a:pt x="393" y="0"/>
                      <a:pt x="28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393" name="Google Shape;8191;p74">
              <a:extLst>
                <a:ext uri="{FF2B5EF4-FFF2-40B4-BE49-F238E27FC236}">
                  <a16:creationId xmlns:a16="http://schemas.microsoft.com/office/drawing/2014/main" id="{081ECB22-7F0D-FD84-4C2C-2F74049D26F0}"/>
                </a:ext>
              </a:extLst>
            </p:cNvPr>
            <p:cNvGrpSpPr/>
            <p:nvPr/>
          </p:nvGrpSpPr>
          <p:grpSpPr>
            <a:xfrm>
              <a:off x="4771663" y="1876896"/>
              <a:ext cx="108651" cy="100447"/>
              <a:chOff x="4771663" y="1876896"/>
              <a:chExt cx="108651" cy="100447"/>
            </a:xfrm>
          </p:grpSpPr>
          <p:sp>
            <p:nvSpPr>
              <p:cNvPr id="394" name="Google Shape;8192;p74">
                <a:extLst>
                  <a:ext uri="{FF2B5EF4-FFF2-40B4-BE49-F238E27FC236}">
                    <a16:creationId xmlns:a16="http://schemas.microsoft.com/office/drawing/2014/main" id="{724A7DED-65C2-D9A2-8D7D-1DA7D8C021E5}"/>
                  </a:ext>
                </a:extLst>
              </p:cNvPr>
              <p:cNvSpPr/>
              <p:nvPr/>
            </p:nvSpPr>
            <p:spPr>
              <a:xfrm>
                <a:off x="4771663" y="1951210"/>
                <a:ext cx="53184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048" extrusionOk="0">
                    <a:moveTo>
                      <a:pt x="3871" y="0"/>
                    </a:moveTo>
                    <a:cubicBezTo>
                      <a:pt x="3824" y="0"/>
                      <a:pt x="3777" y="13"/>
                      <a:pt x="3735" y="39"/>
                    </a:cubicBezTo>
                    <a:cubicBezTo>
                      <a:pt x="2982" y="492"/>
                      <a:pt x="2170" y="838"/>
                      <a:pt x="1323" y="1067"/>
                    </a:cubicBezTo>
                    <a:lnTo>
                      <a:pt x="1249" y="780"/>
                    </a:lnTo>
                    <a:cubicBezTo>
                      <a:pt x="1235" y="721"/>
                      <a:pt x="1183" y="687"/>
                      <a:pt x="1130" y="687"/>
                    </a:cubicBezTo>
                    <a:cubicBezTo>
                      <a:pt x="1102" y="687"/>
                      <a:pt x="1073" y="696"/>
                      <a:pt x="1049" y="717"/>
                    </a:cubicBezTo>
                    <a:lnTo>
                      <a:pt x="76" y="1560"/>
                    </a:lnTo>
                    <a:cubicBezTo>
                      <a:pt x="0" y="1625"/>
                      <a:pt x="32" y="1750"/>
                      <a:pt x="130" y="1773"/>
                    </a:cubicBezTo>
                    <a:lnTo>
                      <a:pt x="1389" y="2045"/>
                    </a:lnTo>
                    <a:cubicBezTo>
                      <a:pt x="1398" y="2047"/>
                      <a:pt x="1407" y="2048"/>
                      <a:pt x="1416" y="2048"/>
                    </a:cubicBezTo>
                    <a:cubicBezTo>
                      <a:pt x="1493" y="2048"/>
                      <a:pt x="1555" y="1975"/>
                      <a:pt x="1534" y="1894"/>
                    </a:cubicBezTo>
                    <a:lnTo>
                      <a:pt x="1450" y="1561"/>
                    </a:lnTo>
                    <a:cubicBezTo>
                      <a:pt x="2351" y="1318"/>
                      <a:pt x="3214" y="950"/>
                      <a:pt x="4013" y="466"/>
                    </a:cubicBezTo>
                    <a:cubicBezTo>
                      <a:pt x="4132" y="392"/>
                      <a:pt x="4167" y="235"/>
                      <a:pt x="4090" y="119"/>
                    </a:cubicBezTo>
                    <a:cubicBezTo>
                      <a:pt x="4039" y="42"/>
                      <a:pt x="3956" y="0"/>
                      <a:pt x="387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95" name="Google Shape;8193;p74">
                <a:extLst>
                  <a:ext uri="{FF2B5EF4-FFF2-40B4-BE49-F238E27FC236}">
                    <a16:creationId xmlns:a16="http://schemas.microsoft.com/office/drawing/2014/main" id="{1B1F2B3D-10FD-9039-7BF2-0A1BDC2FFCE4}"/>
                  </a:ext>
                </a:extLst>
              </p:cNvPr>
              <p:cNvSpPr/>
              <p:nvPr/>
            </p:nvSpPr>
            <p:spPr>
              <a:xfrm>
                <a:off x="4826850" y="1927897"/>
                <a:ext cx="26081" cy="23529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44" extrusionOk="0">
                    <a:moveTo>
                      <a:pt x="1760" y="1"/>
                    </a:moveTo>
                    <a:cubicBezTo>
                      <a:pt x="1689" y="1"/>
                      <a:pt x="1619" y="31"/>
                      <a:pt x="1568" y="88"/>
                    </a:cubicBezTo>
                    <a:cubicBezTo>
                      <a:pt x="1456" y="215"/>
                      <a:pt x="1341" y="338"/>
                      <a:pt x="1221" y="458"/>
                    </a:cubicBezTo>
                    <a:cubicBezTo>
                      <a:pt x="885" y="793"/>
                      <a:pt x="524" y="1102"/>
                      <a:pt x="140" y="1380"/>
                    </a:cubicBezTo>
                    <a:cubicBezTo>
                      <a:pt x="29" y="1460"/>
                      <a:pt x="1" y="1612"/>
                      <a:pt x="74" y="1728"/>
                    </a:cubicBezTo>
                    <a:cubicBezTo>
                      <a:pt x="124" y="1803"/>
                      <a:pt x="205" y="1844"/>
                      <a:pt x="288" y="1844"/>
                    </a:cubicBezTo>
                    <a:cubicBezTo>
                      <a:pt x="339" y="1844"/>
                      <a:pt x="391" y="1828"/>
                      <a:pt x="436" y="1797"/>
                    </a:cubicBezTo>
                    <a:cubicBezTo>
                      <a:pt x="843" y="1500"/>
                      <a:pt x="1226" y="1174"/>
                      <a:pt x="1581" y="820"/>
                    </a:cubicBezTo>
                    <a:cubicBezTo>
                      <a:pt x="1711" y="690"/>
                      <a:pt x="1834" y="557"/>
                      <a:pt x="1954" y="421"/>
                    </a:cubicBezTo>
                    <a:cubicBezTo>
                      <a:pt x="2044" y="315"/>
                      <a:pt x="2033" y="155"/>
                      <a:pt x="1927" y="64"/>
                    </a:cubicBezTo>
                    <a:cubicBezTo>
                      <a:pt x="1879" y="22"/>
                      <a:pt x="1819" y="1"/>
                      <a:pt x="176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96" name="Google Shape;8194;p74">
                <a:extLst>
                  <a:ext uri="{FF2B5EF4-FFF2-40B4-BE49-F238E27FC236}">
                    <a16:creationId xmlns:a16="http://schemas.microsoft.com/office/drawing/2014/main" id="{8573BCA5-6019-E876-0323-7BFC8E1E0145}"/>
                  </a:ext>
                </a:extLst>
              </p:cNvPr>
              <p:cNvSpPr/>
              <p:nvPr/>
            </p:nvSpPr>
            <p:spPr>
              <a:xfrm>
                <a:off x="4868600" y="1876896"/>
                <a:ext cx="11714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609" extrusionOk="0">
                    <a:moveTo>
                      <a:pt x="642" y="0"/>
                    </a:moveTo>
                    <a:cubicBezTo>
                      <a:pt x="531" y="0"/>
                      <a:pt x="426" y="74"/>
                      <a:pt x="396" y="189"/>
                    </a:cubicBezTo>
                    <a:cubicBezTo>
                      <a:pt x="301" y="543"/>
                      <a:pt x="187" y="889"/>
                      <a:pt x="53" y="1228"/>
                    </a:cubicBezTo>
                    <a:cubicBezTo>
                      <a:pt x="0" y="1360"/>
                      <a:pt x="58" y="1509"/>
                      <a:pt x="184" y="1571"/>
                    </a:cubicBezTo>
                    <a:lnTo>
                      <a:pt x="218" y="1587"/>
                    </a:lnTo>
                    <a:cubicBezTo>
                      <a:pt x="248" y="1602"/>
                      <a:pt x="280" y="1608"/>
                      <a:pt x="311" y="1608"/>
                    </a:cubicBezTo>
                    <a:cubicBezTo>
                      <a:pt x="392" y="1608"/>
                      <a:pt x="469" y="1561"/>
                      <a:pt x="501" y="1480"/>
                    </a:cubicBezTo>
                    <a:cubicBezTo>
                      <a:pt x="653" y="1107"/>
                      <a:pt x="780" y="724"/>
                      <a:pt x="886" y="333"/>
                    </a:cubicBezTo>
                    <a:cubicBezTo>
                      <a:pt x="918" y="210"/>
                      <a:pt x="862" y="74"/>
                      <a:pt x="746" y="22"/>
                    </a:cubicBezTo>
                    <a:cubicBezTo>
                      <a:pt x="712" y="7"/>
                      <a:pt x="677" y="0"/>
                      <a:pt x="64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97" name="Google Shape;8195;p74">
                <a:extLst>
                  <a:ext uri="{FF2B5EF4-FFF2-40B4-BE49-F238E27FC236}">
                    <a16:creationId xmlns:a16="http://schemas.microsoft.com/office/drawing/2014/main" id="{7C06665D-3FBD-F03C-A329-552FEFEC29D7}"/>
                  </a:ext>
                </a:extLst>
              </p:cNvPr>
              <p:cNvSpPr/>
              <p:nvPr/>
            </p:nvSpPr>
            <p:spPr>
              <a:xfrm>
                <a:off x="4852804" y="1901038"/>
                <a:ext cx="18528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927" extrusionOk="0">
                    <a:moveTo>
                      <a:pt x="1159" y="1"/>
                    </a:moveTo>
                    <a:cubicBezTo>
                      <a:pt x="1064" y="1"/>
                      <a:pt x="974" y="53"/>
                      <a:pt x="931" y="143"/>
                    </a:cubicBezTo>
                    <a:cubicBezTo>
                      <a:pt x="689" y="625"/>
                      <a:pt x="405" y="1085"/>
                      <a:pt x="85" y="1519"/>
                    </a:cubicBezTo>
                    <a:cubicBezTo>
                      <a:pt x="0" y="1631"/>
                      <a:pt x="21" y="1790"/>
                      <a:pt x="135" y="1874"/>
                    </a:cubicBezTo>
                    <a:cubicBezTo>
                      <a:pt x="181" y="1909"/>
                      <a:pt x="235" y="1926"/>
                      <a:pt x="289" y="1926"/>
                    </a:cubicBezTo>
                    <a:cubicBezTo>
                      <a:pt x="366" y="1926"/>
                      <a:pt x="441" y="1892"/>
                      <a:pt x="492" y="1826"/>
                    </a:cubicBezTo>
                    <a:cubicBezTo>
                      <a:pt x="831" y="1367"/>
                      <a:pt x="1132" y="878"/>
                      <a:pt x="1389" y="368"/>
                    </a:cubicBezTo>
                    <a:cubicBezTo>
                      <a:pt x="1451" y="241"/>
                      <a:pt x="1398" y="87"/>
                      <a:pt x="1270" y="26"/>
                    </a:cubicBezTo>
                    <a:cubicBezTo>
                      <a:pt x="1234" y="9"/>
                      <a:pt x="1196" y="1"/>
                      <a:pt x="115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418" name="Google Shape;8196;p74">
            <a:extLst>
              <a:ext uri="{FF2B5EF4-FFF2-40B4-BE49-F238E27FC236}">
                <a16:creationId xmlns:a16="http://schemas.microsoft.com/office/drawing/2014/main" id="{4D5A394F-6067-E0AD-7352-B5193187D455}"/>
              </a:ext>
            </a:extLst>
          </p:cNvPr>
          <p:cNvGrpSpPr/>
          <p:nvPr/>
        </p:nvGrpSpPr>
        <p:grpSpPr>
          <a:xfrm>
            <a:off x="7772815" y="3753864"/>
            <a:ext cx="1582574" cy="1440700"/>
            <a:chOff x="267375" y="1071875"/>
            <a:chExt cx="470500" cy="428550"/>
          </a:xfrm>
        </p:grpSpPr>
        <p:sp>
          <p:nvSpPr>
            <p:cNvPr id="419" name="Google Shape;8197;p74">
              <a:extLst>
                <a:ext uri="{FF2B5EF4-FFF2-40B4-BE49-F238E27FC236}">
                  <a16:creationId xmlns:a16="http://schemas.microsoft.com/office/drawing/2014/main" id="{D6B22862-AF47-1601-4D05-16AD0FD2A5DA}"/>
                </a:ext>
              </a:extLst>
            </p:cNvPr>
            <p:cNvSpPr/>
            <p:nvPr/>
          </p:nvSpPr>
          <p:spPr>
            <a:xfrm>
              <a:off x="288350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20" name="Google Shape;8198;p74">
              <a:extLst>
                <a:ext uri="{FF2B5EF4-FFF2-40B4-BE49-F238E27FC236}">
                  <a16:creationId xmlns:a16="http://schemas.microsoft.com/office/drawing/2014/main" id="{5C3A18FF-7EA9-35C9-BF98-08336DBDB714}"/>
                </a:ext>
              </a:extLst>
            </p:cNvPr>
            <p:cNvSpPr/>
            <p:nvPr/>
          </p:nvSpPr>
          <p:spPr>
            <a:xfrm>
              <a:off x="267375" y="1377050"/>
              <a:ext cx="79225" cy="79200"/>
            </a:xfrm>
            <a:custGeom>
              <a:avLst/>
              <a:gdLst/>
              <a:ahLst/>
              <a:cxnLst/>
              <a:rect l="l" t="t" r="r" b="b"/>
              <a:pathLst>
                <a:path w="3169" h="3168" extrusionOk="0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21" name="Google Shape;8199;p74">
              <a:extLst>
                <a:ext uri="{FF2B5EF4-FFF2-40B4-BE49-F238E27FC236}">
                  <a16:creationId xmlns:a16="http://schemas.microsoft.com/office/drawing/2014/main" id="{407F2AEB-C9A1-B47A-8FC8-44ECBF1AAC8D}"/>
                </a:ext>
              </a:extLst>
            </p:cNvPr>
            <p:cNvSpPr/>
            <p:nvPr/>
          </p:nvSpPr>
          <p:spPr>
            <a:xfrm>
              <a:off x="507325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22" name="Google Shape;8200;p74">
              <a:extLst>
                <a:ext uri="{FF2B5EF4-FFF2-40B4-BE49-F238E27FC236}">
                  <a16:creationId xmlns:a16="http://schemas.microsoft.com/office/drawing/2014/main" id="{D4E3DF9F-E953-CBD5-6C66-D97525D3FF25}"/>
                </a:ext>
              </a:extLst>
            </p:cNvPr>
            <p:cNvSpPr/>
            <p:nvPr/>
          </p:nvSpPr>
          <p:spPr>
            <a:xfrm>
              <a:off x="658700" y="1377050"/>
              <a:ext cx="79175" cy="79200"/>
            </a:xfrm>
            <a:custGeom>
              <a:avLst/>
              <a:gdLst/>
              <a:ahLst/>
              <a:cxnLst/>
              <a:rect l="l" t="t" r="r" b="b"/>
              <a:pathLst>
                <a:path w="3167" h="3168" extrusionOk="0">
                  <a:moveTo>
                    <a:pt x="1583" y="0"/>
                  </a:moveTo>
                  <a:cubicBezTo>
                    <a:pt x="708" y="0"/>
                    <a:pt x="1" y="710"/>
                    <a:pt x="1" y="1584"/>
                  </a:cubicBezTo>
                  <a:cubicBezTo>
                    <a:pt x="1" y="2459"/>
                    <a:pt x="708" y="3168"/>
                    <a:pt x="1583" y="3168"/>
                  </a:cubicBezTo>
                  <a:cubicBezTo>
                    <a:pt x="2457" y="3168"/>
                    <a:pt x="3166" y="2459"/>
                    <a:pt x="3166" y="1584"/>
                  </a:cubicBezTo>
                  <a:cubicBezTo>
                    <a:pt x="3166" y="710"/>
                    <a:pt x="2457" y="0"/>
                    <a:pt x="158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23" name="Google Shape;8201;p74">
              <a:extLst>
                <a:ext uri="{FF2B5EF4-FFF2-40B4-BE49-F238E27FC236}">
                  <a16:creationId xmlns:a16="http://schemas.microsoft.com/office/drawing/2014/main" id="{5BD03F53-C182-8513-16EB-0A2FF718066E}"/>
                </a:ext>
              </a:extLst>
            </p:cNvPr>
            <p:cNvSpPr/>
            <p:nvPr/>
          </p:nvSpPr>
          <p:spPr>
            <a:xfrm>
              <a:off x="507325" y="1071875"/>
              <a:ext cx="209575" cy="209600"/>
            </a:xfrm>
            <a:custGeom>
              <a:avLst/>
              <a:gdLst/>
              <a:ahLst/>
              <a:cxnLst/>
              <a:rect l="l" t="t" r="r" b="b"/>
              <a:pathLst>
                <a:path w="8383" h="8384" extrusionOk="0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24" name="Google Shape;8202;p74">
              <a:extLst>
                <a:ext uri="{FF2B5EF4-FFF2-40B4-BE49-F238E27FC236}">
                  <a16:creationId xmlns:a16="http://schemas.microsoft.com/office/drawing/2014/main" id="{398D1E07-8893-A627-696A-08FF21EA8352}"/>
                </a:ext>
              </a:extLst>
            </p:cNvPr>
            <p:cNvSpPr/>
            <p:nvPr/>
          </p:nvSpPr>
          <p:spPr>
            <a:xfrm>
              <a:off x="658700" y="1116025"/>
              <a:ext cx="79175" cy="79175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25" name="Google Shape;8203;p74">
              <a:extLst>
                <a:ext uri="{FF2B5EF4-FFF2-40B4-BE49-F238E27FC236}">
                  <a16:creationId xmlns:a16="http://schemas.microsoft.com/office/drawing/2014/main" id="{256234B6-5F08-45B0-202B-5A160AEED0F9}"/>
                </a:ext>
              </a:extLst>
            </p:cNvPr>
            <p:cNvSpPr/>
            <p:nvPr/>
          </p:nvSpPr>
          <p:spPr>
            <a:xfrm>
              <a:off x="288350" y="1071875"/>
              <a:ext cx="209600" cy="209550"/>
            </a:xfrm>
            <a:custGeom>
              <a:avLst/>
              <a:gdLst/>
              <a:ahLst/>
              <a:cxnLst/>
              <a:rect l="l" t="t" r="r" b="b"/>
              <a:pathLst>
                <a:path w="8384" h="8382" extrusionOk="0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26" name="Google Shape;8204;p74">
              <a:extLst>
                <a:ext uri="{FF2B5EF4-FFF2-40B4-BE49-F238E27FC236}">
                  <a16:creationId xmlns:a16="http://schemas.microsoft.com/office/drawing/2014/main" id="{820C3840-C1A5-E7CA-A258-910AE2E56D8B}"/>
                </a:ext>
              </a:extLst>
            </p:cNvPr>
            <p:cNvSpPr/>
            <p:nvPr/>
          </p:nvSpPr>
          <p:spPr>
            <a:xfrm>
              <a:off x="267375" y="1116025"/>
              <a:ext cx="79225" cy="79175"/>
            </a:xfrm>
            <a:custGeom>
              <a:avLst/>
              <a:gdLst/>
              <a:ahLst/>
              <a:cxnLst/>
              <a:rect l="l" t="t" r="r" b="b"/>
              <a:pathLst>
                <a:path w="3169" h="3167" extrusionOk="0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427" name="Google Shape;8205;p74">
            <a:extLst>
              <a:ext uri="{FF2B5EF4-FFF2-40B4-BE49-F238E27FC236}">
                <a16:creationId xmlns:a16="http://schemas.microsoft.com/office/drawing/2014/main" id="{0128B52D-99A3-8D36-185C-A1AB0F2EA25D}"/>
              </a:ext>
            </a:extLst>
          </p:cNvPr>
          <p:cNvGrpSpPr/>
          <p:nvPr/>
        </p:nvGrpSpPr>
        <p:grpSpPr>
          <a:xfrm>
            <a:off x="1173804" y="7043124"/>
            <a:ext cx="2816888" cy="1346332"/>
            <a:chOff x="712664" y="3693287"/>
            <a:chExt cx="1460738" cy="698160"/>
          </a:xfrm>
        </p:grpSpPr>
        <p:grpSp>
          <p:nvGrpSpPr>
            <p:cNvPr id="428" name="Google Shape;8206;p74">
              <a:extLst>
                <a:ext uri="{FF2B5EF4-FFF2-40B4-BE49-F238E27FC236}">
                  <a16:creationId xmlns:a16="http://schemas.microsoft.com/office/drawing/2014/main" id="{F1B77FB8-D821-DB72-E069-4B554F874C27}"/>
                </a:ext>
              </a:extLst>
            </p:cNvPr>
            <p:cNvGrpSpPr/>
            <p:nvPr/>
          </p:nvGrpSpPr>
          <p:grpSpPr>
            <a:xfrm>
              <a:off x="1380079" y="4133090"/>
              <a:ext cx="234048" cy="258099"/>
              <a:chOff x="1380079" y="4133090"/>
              <a:chExt cx="234048" cy="258099"/>
            </a:xfrm>
          </p:grpSpPr>
          <p:sp>
            <p:nvSpPr>
              <p:cNvPr id="440" name="Google Shape;8207;p74">
                <a:extLst>
                  <a:ext uri="{FF2B5EF4-FFF2-40B4-BE49-F238E27FC236}">
                    <a16:creationId xmlns:a16="http://schemas.microsoft.com/office/drawing/2014/main" id="{2B8AB12A-CCC1-13B7-A875-EA1461224E3D}"/>
                  </a:ext>
                </a:extLst>
              </p:cNvPr>
              <p:cNvSpPr/>
              <p:nvPr/>
            </p:nvSpPr>
            <p:spPr>
              <a:xfrm>
                <a:off x="1380079" y="4323114"/>
                <a:ext cx="13614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7160" h="13581" extrusionOk="0">
                    <a:moveTo>
                      <a:pt x="13580" y="1"/>
                    </a:moveTo>
                    <a:cubicBezTo>
                      <a:pt x="6083" y="1"/>
                      <a:pt x="0" y="6077"/>
                      <a:pt x="0" y="13580"/>
                    </a:cubicBezTo>
                    <a:lnTo>
                      <a:pt x="27159" y="13580"/>
                    </a:lnTo>
                    <a:cubicBezTo>
                      <a:pt x="27159" y="6077"/>
                      <a:pt x="21083" y="1"/>
                      <a:pt x="135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41" name="Google Shape;8208;p74">
                <a:extLst>
                  <a:ext uri="{FF2B5EF4-FFF2-40B4-BE49-F238E27FC236}">
                    <a16:creationId xmlns:a16="http://schemas.microsoft.com/office/drawing/2014/main" id="{19F07889-C0AE-B90A-9B43-46A103030D5D}"/>
                  </a:ext>
                </a:extLst>
              </p:cNvPr>
              <p:cNvSpPr/>
              <p:nvPr/>
            </p:nvSpPr>
            <p:spPr>
              <a:xfrm>
                <a:off x="1432589" y="4133090"/>
                <a:ext cx="29529" cy="191793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38263" extrusionOk="0">
                    <a:moveTo>
                      <a:pt x="3276" y="0"/>
                    </a:moveTo>
                    <a:lnTo>
                      <a:pt x="0" y="38263"/>
                    </a:lnTo>
                    <a:lnTo>
                      <a:pt x="5890" y="38194"/>
                    </a:lnTo>
                    <a:lnTo>
                      <a:pt x="3276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42" name="Google Shape;8209;p74">
                <a:extLst>
                  <a:ext uri="{FF2B5EF4-FFF2-40B4-BE49-F238E27FC236}">
                    <a16:creationId xmlns:a16="http://schemas.microsoft.com/office/drawing/2014/main" id="{638DF3FB-0D14-B77C-5D4B-0753DE8A8BF3}"/>
                  </a:ext>
                </a:extLst>
              </p:cNvPr>
              <p:cNvSpPr/>
              <p:nvPr/>
            </p:nvSpPr>
            <p:spPr>
              <a:xfrm>
                <a:off x="1492085" y="4253278"/>
                <a:ext cx="122041" cy="92186"/>
              </a:xfrm>
              <a:custGeom>
                <a:avLst/>
                <a:gdLst/>
                <a:ahLst/>
                <a:cxnLst/>
                <a:rect l="l" t="t" r="r" b="b"/>
                <a:pathLst>
                  <a:path w="33574" h="25222" extrusionOk="0">
                    <a:moveTo>
                      <a:pt x="32291" y="1"/>
                    </a:moveTo>
                    <a:lnTo>
                      <a:pt x="1" y="23463"/>
                    </a:lnTo>
                    <a:lnTo>
                      <a:pt x="1277" y="25222"/>
                    </a:lnTo>
                    <a:lnTo>
                      <a:pt x="33574" y="1759"/>
                    </a:lnTo>
                    <a:lnTo>
                      <a:pt x="32291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429" name="Google Shape;8210;p74">
              <a:extLst>
                <a:ext uri="{FF2B5EF4-FFF2-40B4-BE49-F238E27FC236}">
                  <a16:creationId xmlns:a16="http://schemas.microsoft.com/office/drawing/2014/main" id="{609D3593-CE9B-08C6-0222-1AAE3C6FDE74}"/>
                </a:ext>
              </a:extLst>
            </p:cNvPr>
            <p:cNvGrpSpPr/>
            <p:nvPr/>
          </p:nvGrpSpPr>
          <p:grpSpPr>
            <a:xfrm>
              <a:off x="884610" y="3864082"/>
              <a:ext cx="1118566" cy="527275"/>
              <a:chOff x="890961" y="3865463"/>
              <a:chExt cx="1115221" cy="525698"/>
            </a:xfrm>
          </p:grpSpPr>
          <p:sp>
            <p:nvSpPr>
              <p:cNvPr id="437" name="Google Shape;8211;p74">
                <a:extLst>
                  <a:ext uri="{FF2B5EF4-FFF2-40B4-BE49-F238E27FC236}">
                    <a16:creationId xmlns:a16="http://schemas.microsoft.com/office/drawing/2014/main" id="{6C16F0CC-3E68-5A4E-6E8E-3030AFB983A2}"/>
                  </a:ext>
                </a:extLst>
              </p:cNvPr>
              <p:cNvSpPr/>
              <p:nvPr/>
            </p:nvSpPr>
            <p:spPr>
              <a:xfrm>
                <a:off x="1070568" y="3865463"/>
                <a:ext cx="756474" cy="330074"/>
              </a:xfrm>
              <a:custGeom>
                <a:avLst/>
                <a:gdLst/>
                <a:ahLst/>
                <a:cxnLst/>
                <a:rect l="l" t="t" r="r" b="b"/>
                <a:pathLst>
                  <a:path w="148183" h="64657" extrusionOk="0">
                    <a:moveTo>
                      <a:pt x="74043" y="1"/>
                    </a:moveTo>
                    <a:cubicBezTo>
                      <a:pt x="45518" y="1"/>
                      <a:pt x="19504" y="10966"/>
                      <a:pt x="0" y="28932"/>
                    </a:cubicBezTo>
                    <a:lnTo>
                      <a:pt x="35732" y="64657"/>
                    </a:lnTo>
                    <a:cubicBezTo>
                      <a:pt x="45553" y="54774"/>
                      <a:pt x="59167" y="48663"/>
                      <a:pt x="74208" y="48663"/>
                    </a:cubicBezTo>
                    <a:cubicBezTo>
                      <a:pt x="89215" y="48663"/>
                      <a:pt x="102788" y="54739"/>
                      <a:pt x="112623" y="64567"/>
                    </a:cubicBezTo>
                    <a:lnTo>
                      <a:pt x="148182" y="29008"/>
                    </a:lnTo>
                    <a:cubicBezTo>
                      <a:pt x="128671" y="11008"/>
                      <a:pt x="102623" y="1"/>
                      <a:pt x="7404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38" name="Google Shape;8212;p74">
                <a:extLst>
                  <a:ext uri="{FF2B5EF4-FFF2-40B4-BE49-F238E27FC236}">
                    <a16:creationId xmlns:a16="http://schemas.microsoft.com/office/drawing/2014/main" id="{78CC1C23-2776-A3AE-620A-498816F5B447}"/>
                  </a:ext>
                </a:extLst>
              </p:cNvPr>
              <p:cNvSpPr/>
              <p:nvPr/>
            </p:nvSpPr>
            <p:spPr>
              <a:xfrm>
                <a:off x="890961" y="4013171"/>
                <a:ext cx="362006" cy="377990"/>
              </a:xfrm>
              <a:custGeom>
                <a:avLst/>
                <a:gdLst/>
                <a:ahLst/>
                <a:cxnLst/>
                <a:rect l="l" t="t" r="r" b="b"/>
                <a:pathLst>
                  <a:path w="70912" h="74043" extrusionOk="0">
                    <a:moveTo>
                      <a:pt x="35180" y="0"/>
                    </a:moveTo>
                    <a:cubicBezTo>
                      <a:pt x="14925" y="18642"/>
                      <a:pt x="1697" y="44814"/>
                      <a:pt x="0" y="74042"/>
                    </a:cubicBezTo>
                    <a:lnTo>
                      <a:pt x="55077" y="74042"/>
                    </a:lnTo>
                    <a:cubicBezTo>
                      <a:pt x="55077" y="59084"/>
                      <a:pt x="61118" y="45545"/>
                      <a:pt x="70912" y="35725"/>
                    </a:cubicBezTo>
                    <a:lnTo>
                      <a:pt x="3518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39" name="Google Shape;8213;p74">
                <a:extLst>
                  <a:ext uri="{FF2B5EF4-FFF2-40B4-BE49-F238E27FC236}">
                    <a16:creationId xmlns:a16="http://schemas.microsoft.com/office/drawing/2014/main" id="{1687B692-31B1-C127-0AD8-1A6F21FD9537}"/>
                  </a:ext>
                </a:extLst>
              </p:cNvPr>
              <p:cNvSpPr/>
              <p:nvPr/>
            </p:nvSpPr>
            <p:spPr>
              <a:xfrm>
                <a:off x="1645508" y="4013554"/>
                <a:ext cx="360673" cy="377607"/>
              </a:xfrm>
              <a:custGeom>
                <a:avLst/>
                <a:gdLst/>
                <a:ahLst/>
                <a:cxnLst/>
                <a:rect l="l" t="t" r="r" b="b"/>
                <a:pathLst>
                  <a:path w="70651" h="73968" extrusionOk="0">
                    <a:moveTo>
                      <a:pt x="35567" y="1"/>
                    </a:moveTo>
                    <a:lnTo>
                      <a:pt x="1" y="35560"/>
                    </a:lnTo>
                    <a:cubicBezTo>
                      <a:pt x="9836" y="45388"/>
                      <a:pt x="15912" y="58967"/>
                      <a:pt x="15912" y="73967"/>
                    </a:cubicBezTo>
                    <a:lnTo>
                      <a:pt x="70650" y="73967"/>
                    </a:lnTo>
                    <a:cubicBezTo>
                      <a:pt x="68954" y="44795"/>
                      <a:pt x="55767" y="18643"/>
                      <a:pt x="355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430" name="Google Shape;8214;p74">
              <a:extLst>
                <a:ext uri="{FF2B5EF4-FFF2-40B4-BE49-F238E27FC236}">
                  <a16:creationId xmlns:a16="http://schemas.microsoft.com/office/drawing/2014/main" id="{71C720DB-0145-A2F4-2F23-572DFCD2E020}"/>
                </a:ext>
              </a:extLst>
            </p:cNvPr>
            <p:cNvGrpSpPr/>
            <p:nvPr/>
          </p:nvGrpSpPr>
          <p:grpSpPr>
            <a:xfrm>
              <a:off x="712664" y="3693287"/>
              <a:ext cx="1460738" cy="698160"/>
              <a:chOff x="712664" y="3693025"/>
              <a:chExt cx="1460738" cy="698160"/>
            </a:xfrm>
          </p:grpSpPr>
          <p:sp>
            <p:nvSpPr>
              <p:cNvPr id="431" name="Google Shape;8215;p74">
                <a:extLst>
                  <a:ext uri="{FF2B5EF4-FFF2-40B4-BE49-F238E27FC236}">
                    <a16:creationId xmlns:a16="http://schemas.microsoft.com/office/drawing/2014/main" id="{4F238113-549E-EC92-7212-202CB18A70F3}"/>
                  </a:ext>
                </a:extLst>
              </p:cNvPr>
              <p:cNvSpPr/>
              <p:nvPr/>
            </p:nvSpPr>
            <p:spPr>
              <a:xfrm>
                <a:off x="1940752" y="4098034"/>
                <a:ext cx="232651" cy="293151"/>
              </a:xfrm>
              <a:custGeom>
                <a:avLst/>
                <a:gdLst/>
                <a:ahLst/>
                <a:cxnLst/>
                <a:rect l="l" t="t" r="r" b="b"/>
                <a:pathLst>
                  <a:path w="45484" h="57312" extrusionOk="0">
                    <a:moveTo>
                      <a:pt x="30704" y="0"/>
                    </a:moveTo>
                    <a:lnTo>
                      <a:pt x="0" y="13745"/>
                    </a:lnTo>
                    <a:cubicBezTo>
                      <a:pt x="6979" y="27270"/>
                      <a:pt x="11042" y="42111"/>
                      <a:pt x="11917" y="57311"/>
                    </a:cubicBezTo>
                    <a:lnTo>
                      <a:pt x="45484" y="57311"/>
                    </a:lnTo>
                    <a:cubicBezTo>
                      <a:pt x="44594" y="37118"/>
                      <a:pt x="39525" y="17683"/>
                      <a:pt x="307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32" name="Google Shape;8216;p74">
                <a:extLst>
                  <a:ext uri="{FF2B5EF4-FFF2-40B4-BE49-F238E27FC236}">
                    <a16:creationId xmlns:a16="http://schemas.microsoft.com/office/drawing/2014/main" id="{9EFA3D15-532A-41B8-223A-B576E7D819E2}"/>
                  </a:ext>
                </a:extLst>
              </p:cNvPr>
              <p:cNvSpPr/>
              <p:nvPr/>
            </p:nvSpPr>
            <p:spPr>
              <a:xfrm>
                <a:off x="1736852" y="3804671"/>
                <a:ext cx="360950" cy="363671"/>
              </a:xfrm>
              <a:custGeom>
                <a:avLst/>
                <a:gdLst/>
                <a:ahLst/>
                <a:cxnLst/>
                <a:rect l="l" t="t" r="r" b="b"/>
                <a:pathLst>
                  <a:path w="70567" h="71099" extrusionOk="0">
                    <a:moveTo>
                      <a:pt x="18573" y="1"/>
                    </a:moveTo>
                    <a:lnTo>
                      <a:pt x="0" y="28008"/>
                    </a:lnTo>
                    <a:cubicBezTo>
                      <a:pt x="16938" y="38505"/>
                      <a:pt x="30711" y="53395"/>
                      <a:pt x="39863" y="71098"/>
                    </a:cubicBezTo>
                    <a:lnTo>
                      <a:pt x="70567" y="57353"/>
                    </a:lnTo>
                    <a:cubicBezTo>
                      <a:pt x="63753" y="43719"/>
                      <a:pt x="54712" y="31125"/>
                      <a:pt x="43629" y="20042"/>
                    </a:cubicBezTo>
                    <a:cubicBezTo>
                      <a:pt x="36049" y="12449"/>
                      <a:pt x="27642" y="5725"/>
                      <a:pt x="185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33" name="Google Shape;8217;p74">
                <a:extLst>
                  <a:ext uri="{FF2B5EF4-FFF2-40B4-BE49-F238E27FC236}">
                    <a16:creationId xmlns:a16="http://schemas.microsoft.com/office/drawing/2014/main" id="{66E9541A-A519-5179-EB52-C9C3BCD34A50}"/>
                  </a:ext>
                </a:extLst>
              </p:cNvPr>
              <p:cNvSpPr/>
              <p:nvPr/>
            </p:nvSpPr>
            <p:spPr>
              <a:xfrm>
                <a:off x="1443914" y="3693025"/>
                <a:ext cx="387937" cy="254911"/>
              </a:xfrm>
              <a:custGeom>
                <a:avLst/>
                <a:gdLst/>
                <a:ahLst/>
                <a:cxnLst/>
                <a:rect l="l" t="t" r="r" b="b"/>
                <a:pathLst>
                  <a:path w="75843" h="49836" extrusionOk="0">
                    <a:moveTo>
                      <a:pt x="0" y="0"/>
                    </a:moveTo>
                    <a:lnTo>
                      <a:pt x="0" y="33518"/>
                    </a:lnTo>
                    <a:cubicBezTo>
                      <a:pt x="20987" y="33552"/>
                      <a:pt x="40615" y="39518"/>
                      <a:pt x="57270" y="49835"/>
                    </a:cubicBezTo>
                    <a:lnTo>
                      <a:pt x="75843" y="21828"/>
                    </a:lnTo>
                    <a:cubicBezTo>
                      <a:pt x="53339" y="7641"/>
                      <a:pt x="27256" y="28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34" name="Google Shape;8218;p74">
                <a:extLst>
                  <a:ext uri="{FF2B5EF4-FFF2-40B4-BE49-F238E27FC236}">
                    <a16:creationId xmlns:a16="http://schemas.microsoft.com/office/drawing/2014/main" id="{72550BC8-9344-A033-506B-89A68870178E}"/>
                  </a:ext>
                </a:extLst>
              </p:cNvPr>
              <p:cNvSpPr/>
              <p:nvPr/>
            </p:nvSpPr>
            <p:spPr>
              <a:xfrm>
                <a:off x="1054844" y="3693025"/>
                <a:ext cx="389072" cy="254558"/>
              </a:xfrm>
              <a:custGeom>
                <a:avLst/>
                <a:gdLst/>
                <a:ahLst/>
                <a:cxnLst/>
                <a:rect l="l" t="t" r="r" b="b"/>
                <a:pathLst>
                  <a:path w="76065" h="49767" extrusionOk="0">
                    <a:moveTo>
                      <a:pt x="75892" y="0"/>
                    </a:moveTo>
                    <a:cubicBezTo>
                      <a:pt x="48629" y="0"/>
                      <a:pt x="22525" y="7579"/>
                      <a:pt x="1" y="21745"/>
                    </a:cubicBezTo>
                    <a:lnTo>
                      <a:pt x="18574" y="49766"/>
                    </a:lnTo>
                    <a:cubicBezTo>
                      <a:pt x="35250" y="39463"/>
                      <a:pt x="54898" y="33518"/>
                      <a:pt x="75892" y="33518"/>
                    </a:cubicBezTo>
                    <a:lnTo>
                      <a:pt x="76064" y="33518"/>
                    </a:lnTo>
                    <a:lnTo>
                      <a:pt x="7606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35" name="Google Shape;8219;p74">
                <a:extLst>
                  <a:ext uri="{FF2B5EF4-FFF2-40B4-BE49-F238E27FC236}">
                    <a16:creationId xmlns:a16="http://schemas.microsoft.com/office/drawing/2014/main" id="{C534D65D-B11D-06C4-9824-C2F2C4D1214F}"/>
                  </a:ext>
                </a:extLst>
              </p:cNvPr>
              <p:cNvSpPr/>
              <p:nvPr/>
            </p:nvSpPr>
            <p:spPr>
              <a:xfrm>
                <a:off x="788438" y="3804252"/>
                <a:ext cx="361411" cy="363809"/>
              </a:xfrm>
              <a:custGeom>
                <a:avLst/>
                <a:gdLst/>
                <a:ahLst/>
                <a:cxnLst/>
                <a:rect l="l" t="t" r="r" b="b"/>
                <a:pathLst>
                  <a:path w="70657" h="71126" extrusionOk="0">
                    <a:moveTo>
                      <a:pt x="52084" y="0"/>
                    </a:moveTo>
                    <a:cubicBezTo>
                      <a:pt x="42959" y="5745"/>
                      <a:pt x="34518" y="12490"/>
                      <a:pt x="26904" y="20124"/>
                    </a:cubicBezTo>
                    <a:cubicBezTo>
                      <a:pt x="15828" y="31194"/>
                      <a:pt x="6800" y="43759"/>
                      <a:pt x="0" y="57373"/>
                    </a:cubicBezTo>
                    <a:lnTo>
                      <a:pt x="30704" y="71125"/>
                    </a:lnTo>
                    <a:cubicBezTo>
                      <a:pt x="39870" y="53401"/>
                      <a:pt x="53677" y="38504"/>
                      <a:pt x="70657" y="28021"/>
                    </a:cubicBezTo>
                    <a:lnTo>
                      <a:pt x="5208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36" name="Google Shape;8220;p74">
                <a:extLst>
                  <a:ext uri="{FF2B5EF4-FFF2-40B4-BE49-F238E27FC236}">
                    <a16:creationId xmlns:a16="http://schemas.microsoft.com/office/drawing/2014/main" id="{02FA3CD0-3AEF-5CA9-BDEF-8DDAC2DAB04C}"/>
                  </a:ext>
                </a:extLst>
              </p:cNvPr>
              <p:cNvSpPr/>
              <p:nvPr/>
            </p:nvSpPr>
            <p:spPr>
              <a:xfrm>
                <a:off x="712664" y="4097717"/>
                <a:ext cx="232830" cy="293432"/>
              </a:xfrm>
              <a:custGeom>
                <a:avLst/>
                <a:gdLst/>
                <a:ahLst/>
                <a:cxnLst/>
                <a:rect l="l" t="t" r="r" b="b"/>
                <a:pathLst>
                  <a:path w="45519" h="57367" extrusionOk="0">
                    <a:moveTo>
                      <a:pt x="14814" y="0"/>
                    </a:moveTo>
                    <a:cubicBezTo>
                      <a:pt x="5966" y="17697"/>
                      <a:pt x="890" y="37152"/>
                      <a:pt x="0" y="57366"/>
                    </a:cubicBezTo>
                    <a:lnTo>
                      <a:pt x="33566" y="57366"/>
                    </a:lnTo>
                    <a:cubicBezTo>
                      <a:pt x="34442" y="42152"/>
                      <a:pt x="38511" y="27283"/>
                      <a:pt x="45518" y="13745"/>
                    </a:cubicBezTo>
                    <a:lnTo>
                      <a:pt x="1481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443" name="Google Shape;8221;p74">
            <a:extLst>
              <a:ext uri="{FF2B5EF4-FFF2-40B4-BE49-F238E27FC236}">
                <a16:creationId xmlns:a16="http://schemas.microsoft.com/office/drawing/2014/main" id="{D50095EF-29C9-E382-CE43-B0629B11293F}"/>
              </a:ext>
            </a:extLst>
          </p:cNvPr>
          <p:cNvGrpSpPr/>
          <p:nvPr/>
        </p:nvGrpSpPr>
        <p:grpSpPr>
          <a:xfrm>
            <a:off x="6049235" y="1987419"/>
            <a:ext cx="1590970" cy="1477662"/>
            <a:chOff x="3348603" y="1236445"/>
            <a:chExt cx="749256" cy="695894"/>
          </a:xfrm>
        </p:grpSpPr>
        <p:grpSp>
          <p:nvGrpSpPr>
            <p:cNvPr id="444" name="Google Shape;8222;p74">
              <a:extLst>
                <a:ext uri="{FF2B5EF4-FFF2-40B4-BE49-F238E27FC236}">
                  <a16:creationId xmlns:a16="http://schemas.microsoft.com/office/drawing/2014/main" id="{A6A1D874-124B-EC77-D2B4-3211BAE15150}"/>
                </a:ext>
              </a:extLst>
            </p:cNvPr>
            <p:cNvGrpSpPr/>
            <p:nvPr/>
          </p:nvGrpSpPr>
          <p:grpSpPr>
            <a:xfrm>
              <a:off x="3583779" y="1236445"/>
              <a:ext cx="293795" cy="285811"/>
              <a:chOff x="3750225" y="1774000"/>
              <a:chExt cx="149575" cy="145525"/>
            </a:xfrm>
          </p:grpSpPr>
          <p:sp>
            <p:nvSpPr>
              <p:cNvPr id="454" name="Google Shape;8223;p74">
                <a:extLst>
                  <a:ext uri="{FF2B5EF4-FFF2-40B4-BE49-F238E27FC236}">
                    <a16:creationId xmlns:a16="http://schemas.microsoft.com/office/drawing/2014/main" id="{064CFD13-0404-BA03-986C-A012282CDC05}"/>
                  </a:ext>
                </a:extLst>
              </p:cNvPr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55" name="Google Shape;8224;p74">
                <a:extLst>
                  <a:ext uri="{FF2B5EF4-FFF2-40B4-BE49-F238E27FC236}">
                    <a16:creationId xmlns:a16="http://schemas.microsoft.com/office/drawing/2014/main" id="{3891EFD4-4712-23CF-87A6-0D80AE55D964}"/>
                  </a:ext>
                </a:extLst>
              </p:cNvPr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445" name="Google Shape;8225;p74">
              <a:extLst>
                <a:ext uri="{FF2B5EF4-FFF2-40B4-BE49-F238E27FC236}">
                  <a16:creationId xmlns:a16="http://schemas.microsoft.com/office/drawing/2014/main" id="{E85B1005-BA7E-6307-5BFC-E37B7A63FEBA}"/>
                </a:ext>
              </a:extLst>
            </p:cNvPr>
            <p:cNvGrpSpPr/>
            <p:nvPr/>
          </p:nvGrpSpPr>
          <p:grpSpPr>
            <a:xfrm>
              <a:off x="3775534" y="1462599"/>
              <a:ext cx="322325" cy="285958"/>
              <a:chOff x="3847850" y="1889150"/>
              <a:chExt cx="164100" cy="145600"/>
            </a:xfrm>
          </p:grpSpPr>
          <p:sp>
            <p:nvSpPr>
              <p:cNvPr id="452" name="Google Shape;8226;p74">
                <a:extLst>
                  <a:ext uri="{FF2B5EF4-FFF2-40B4-BE49-F238E27FC236}">
                    <a16:creationId xmlns:a16="http://schemas.microsoft.com/office/drawing/2014/main" id="{9CB4B3BE-4D3B-888E-9134-D7D182BDDF72}"/>
                  </a:ext>
                </a:extLst>
              </p:cNvPr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5824" extrusionOk="0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53" name="Google Shape;8227;p74">
                <a:extLst>
                  <a:ext uri="{FF2B5EF4-FFF2-40B4-BE49-F238E27FC236}">
                    <a16:creationId xmlns:a16="http://schemas.microsoft.com/office/drawing/2014/main" id="{CE191087-0A75-22AA-3C8A-CEF3D639D522}"/>
                  </a:ext>
                </a:extLst>
              </p:cNvPr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48" extrusionOk="0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446" name="Google Shape;8228;p74">
              <a:extLst>
                <a:ext uri="{FF2B5EF4-FFF2-40B4-BE49-F238E27FC236}">
                  <a16:creationId xmlns:a16="http://schemas.microsoft.com/office/drawing/2014/main" id="{D6B3477E-EB58-C090-AB19-65542BDFF5D4}"/>
                </a:ext>
              </a:extLst>
            </p:cNvPr>
            <p:cNvGrpSpPr/>
            <p:nvPr/>
          </p:nvGrpSpPr>
          <p:grpSpPr>
            <a:xfrm>
              <a:off x="3545329" y="1646528"/>
              <a:ext cx="293746" cy="285811"/>
              <a:chOff x="3730650" y="1982800"/>
              <a:chExt cx="149550" cy="145525"/>
            </a:xfrm>
          </p:grpSpPr>
          <p:sp>
            <p:nvSpPr>
              <p:cNvPr id="450" name="Google Shape;8229;p74">
                <a:extLst>
                  <a:ext uri="{FF2B5EF4-FFF2-40B4-BE49-F238E27FC236}">
                    <a16:creationId xmlns:a16="http://schemas.microsoft.com/office/drawing/2014/main" id="{62C9A53A-C50F-0F51-D701-30353AC3E9C7}"/>
                  </a:ext>
                </a:extLst>
              </p:cNvPr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821" extrusionOk="0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51" name="Google Shape;8230;p74">
                <a:extLst>
                  <a:ext uri="{FF2B5EF4-FFF2-40B4-BE49-F238E27FC236}">
                    <a16:creationId xmlns:a16="http://schemas.microsoft.com/office/drawing/2014/main" id="{EC8A507A-8D29-143F-2B9F-0C788E9D88FC}"/>
                  </a:ext>
                </a:extLst>
              </p:cNvPr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0" extrusionOk="0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447" name="Google Shape;8231;p74">
              <a:extLst>
                <a:ext uri="{FF2B5EF4-FFF2-40B4-BE49-F238E27FC236}">
                  <a16:creationId xmlns:a16="http://schemas.microsoft.com/office/drawing/2014/main" id="{29FC51FD-7580-D54C-EB58-7AEF5E00AA82}"/>
                </a:ext>
              </a:extLst>
            </p:cNvPr>
            <p:cNvGrpSpPr/>
            <p:nvPr/>
          </p:nvGrpSpPr>
          <p:grpSpPr>
            <a:xfrm>
              <a:off x="3348603" y="1415046"/>
              <a:ext cx="294384" cy="284387"/>
              <a:chOff x="3630494" y="1864938"/>
              <a:chExt cx="149875" cy="144800"/>
            </a:xfrm>
          </p:grpSpPr>
          <p:sp>
            <p:nvSpPr>
              <p:cNvPr id="448" name="Google Shape;8232;p74">
                <a:extLst>
                  <a:ext uri="{FF2B5EF4-FFF2-40B4-BE49-F238E27FC236}">
                    <a16:creationId xmlns:a16="http://schemas.microsoft.com/office/drawing/2014/main" id="{DB92B96F-2B14-D932-C6EA-C1DE1A791B0F}"/>
                  </a:ext>
                </a:extLst>
              </p:cNvPr>
              <p:cNvSpPr/>
              <p:nvPr/>
            </p:nvSpPr>
            <p:spPr>
              <a:xfrm>
                <a:off x="3630494" y="1864938"/>
                <a:ext cx="14987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792" extrusionOk="0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37495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49" name="Google Shape;8233;p74">
                <a:extLst>
                  <a:ext uri="{FF2B5EF4-FFF2-40B4-BE49-F238E27FC236}">
                    <a16:creationId xmlns:a16="http://schemas.microsoft.com/office/drawing/2014/main" id="{4089D545-1C53-52E7-51F2-ED06645ABE57}"/>
                  </a:ext>
                </a:extLst>
              </p:cNvPr>
              <p:cNvSpPr/>
              <p:nvPr/>
            </p:nvSpPr>
            <p:spPr>
              <a:xfrm>
                <a:off x="3654119" y="1906594"/>
                <a:ext cx="8657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2" extrusionOk="0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456" name="Google Shape;8234;p74">
            <a:extLst>
              <a:ext uri="{FF2B5EF4-FFF2-40B4-BE49-F238E27FC236}">
                <a16:creationId xmlns:a16="http://schemas.microsoft.com/office/drawing/2014/main" id="{82E01D0E-C25C-1F01-8B7E-C7E85FB7B55C}"/>
              </a:ext>
            </a:extLst>
          </p:cNvPr>
          <p:cNvGrpSpPr/>
          <p:nvPr/>
        </p:nvGrpSpPr>
        <p:grpSpPr>
          <a:xfrm>
            <a:off x="4292288" y="7033211"/>
            <a:ext cx="2649848" cy="1356166"/>
            <a:chOff x="2413923" y="3711366"/>
            <a:chExt cx="1374117" cy="703260"/>
          </a:xfrm>
        </p:grpSpPr>
        <p:grpSp>
          <p:nvGrpSpPr>
            <p:cNvPr id="457" name="Google Shape;8235;p74">
              <a:extLst>
                <a:ext uri="{FF2B5EF4-FFF2-40B4-BE49-F238E27FC236}">
                  <a16:creationId xmlns:a16="http://schemas.microsoft.com/office/drawing/2014/main" id="{C37250E4-B035-5459-3FAA-769C49FC379C}"/>
                </a:ext>
              </a:extLst>
            </p:cNvPr>
            <p:cNvGrpSpPr/>
            <p:nvPr/>
          </p:nvGrpSpPr>
          <p:grpSpPr>
            <a:xfrm>
              <a:off x="2413923" y="3711366"/>
              <a:ext cx="1374117" cy="703260"/>
              <a:chOff x="2413923" y="3711366"/>
              <a:chExt cx="1374117" cy="703260"/>
            </a:xfrm>
          </p:grpSpPr>
          <p:sp>
            <p:nvSpPr>
              <p:cNvPr id="461" name="Google Shape;8236;p74">
                <a:extLst>
                  <a:ext uri="{FF2B5EF4-FFF2-40B4-BE49-F238E27FC236}">
                    <a16:creationId xmlns:a16="http://schemas.microsoft.com/office/drawing/2014/main" id="{061B81FE-6676-F28C-67EE-533A99A4B2AB}"/>
                  </a:ext>
                </a:extLst>
              </p:cNvPr>
              <p:cNvSpPr/>
              <p:nvPr/>
            </p:nvSpPr>
            <p:spPr>
              <a:xfrm>
                <a:off x="2484774" y="3827200"/>
                <a:ext cx="1231201" cy="587426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grpSp>
            <p:nvGrpSpPr>
              <p:cNvPr id="462" name="Google Shape;8237;p74">
                <a:extLst>
                  <a:ext uri="{FF2B5EF4-FFF2-40B4-BE49-F238E27FC236}">
                    <a16:creationId xmlns:a16="http://schemas.microsoft.com/office/drawing/2014/main" id="{2EFED32C-AEA8-AFBB-8324-EE317A1BCF27}"/>
                  </a:ext>
                </a:extLst>
              </p:cNvPr>
              <p:cNvGrpSpPr/>
              <p:nvPr/>
            </p:nvGrpSpPr>
            <p:grpSpPr>
              <a:xfrm>
                <a:off x="2600284" y="3808654"/>
                <a:ext cx="234506" cy="138009"/>
                <a:chOff x="2600284" y="3808654"/>
                <a:chExt cx="234506" cy="138009"/>
              </a:xfrm>
            </p:grpSpPr>
            <p:sp>
              <p:nvSpPr>
                <p:cNvPr id="475" name="Google Shape;8238;p74">
                  <a:extLst>
                    <a:ext uri="{FF2B5EF4-FFF2-40B4-BE49-F238E27FC236}">
                      <a16:creationId xmlns:a16="http://schemas.microsoft.com/office/drawing/2014/main" id="{6F3D6DC6-0CB5-C7FF-29E8-C1311B1AEE7A}"/>
                    </a:ext>
                  </a:extLst>
                </p:cNvPr>
                <p:cNvSpPr/>
                <p:nvPr/>
              </p:nvSpPr>
              <p:spPr>
                <a:xfrm>
                  <a:off x="2767890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476" name="Google Shape;8239;p74">
                  <a:extLst>
                    <a:ext uri="{FF2B5EF4-FFF2-40B4-BE49-F238E27FC236}">
                      <a16:creationId xmlns:a16="http://schemas.microsoft.com/office/drawing/2014/main" id="{6675D6C5-4F11-E297-91D3-4675C47BB749}"/>
                    </a:ext>
                  </a:extLst>
                </p:cNvPr>
                <p:cNvCxnSpPr/>
                <p:nvPr/>
              </p:nvCxnSpPr>
              <p:spPr>
                <a:xfrm rot="10800000">
                  <a:off x="2600284" y="3808654"/>
                  <a:ext cx="201000" cy="723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63" name="Google Shape;8240;p74">
                <a:extLst>
                  <a:ext uri="{FF2B5EF4-FFF2-40B4-BE49-F238E27FC236}">
                    <a16:creationId xmlns:a16="http://schemas.microsoft.com/office/drawing/2014/main" id="{E105D13E-B479-6907-6978-D88F3D0140D9}"/>
                  </a:ext>
                </a:extLst>
              </p:cNvPr>
              <p:cNvGrpSpPr/>
              <p:nvPr/>
            </p:nvGrpSpPr>
            <p:grpSpPr>
              <a:xfrm>
                <a:off x="3359659" y="3805664"/>
                <a:ext cx="232294" cy="141000"/>
                <a:chOff x="3359659" y="3805664"/>
                <a:chExt cx="232294" cy="141000"/>
              </a:xfrm>
            </p:grpSpPr>
            <p:sp>
              <p:nvSpPr>
                <p:cNvPr id="473" name="Google Shape;8241;p74">
                  <a:extLst>
                    <a:ext uri="{FF2B5EF4-FFF2-40B4-BE49-F238E27FC236}">
                      <a16:creationId xmlns:a16="http://schemas.microsoft.com/office/drawing/2014/main" id="{1F1743BC-9942-4DCF-29BE-3892F0C0DD7D}"/>
                    </a:ext>
                  </a:extLst>
                </p:cNvPr>
                <p:cNvSpPr/>
                <p:nvPr/>
              </p:nvSpPr>
              <p:spPr>
                <a:xfrm>
                  <a:off x="3359659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474" name="Google Shape;8242;p74">
                  <a:extLst>
                    <a:ext uri="{FF2B5EF4-FFF2-40B4-BE49-F238E27FC236}">
                      <a16:creationId xmlns:a16="http://schemas.microsoft.com/office/drawing/2014/main" id="{3515B60C-DE26-3C1D-D448-103FFA98879D}"/>
                    </a:ext>
                  </a:extLst>
                </p:cNvPr>
                <p:cNvCxnSpPr/>
                <p:nvPr/>
              </p:nvCxnSpPr>
              <p:spPr>
                <a:xfrm rot="10800000" flipH="1">
                  <a:off x="3393053" y="3805664"/>
                  <a:ext cx="198900" cy="780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64" name="Google Shape;8243;p74">
                <a:extLst>
                  <a:ext uri="{FF2B5EF4-FFF2-40B4-BE49-F238E27FC236}">
                    <a16:creationId xmlns:a16="http://schemas.microsoft.com/office/drawing/2014/main" id="{461229BE-AA7A-FB28-018A-FF4C60659726}"/>
                  </a:ext>
                </a:extLst>
              </p:cNvPr>
              <p:cNvGrpSpPr/>
              <p:nvPr/>
            </p:nvGrpSpPr>
            <p:grpSpPr>
              <a:xfrm>
                <a:off x="3067316" y="3711366"/>
                <a:ext cx="66900" cy="166809"/>
                <a:chOff x="3067316" y="3711366"/>
                <a:chExt cx="66900" cy="166809"/>
              </a:xfrm>
            </p:grpSpPr>
            <p:sp>
              <p:nvSpPr>
                <p:cNvPr id="471" name="Google Shape;8244;p74">
                  <a:extLst>
                    <a:ext uri="{FF2B5EF4-FFF2-40B4-BE49-F238E27FC236}">
                      <a16:creationId xmlns:a16="http://schemas.microsoft.com/office/drawing/2014/main" id="{123EB3C0-39FA-FF85-6B9E-D4C07D98ED9F}"/>
                    </a:ext>
                  </a:extLst>
                </p:cNvPr>
                <p:cNvSpPr/>
                <p:nvPr/>
              </p:nvSpPr>
              <p:spPr>
                <a:xfrm>
                  <a:off x="3067316" y="381127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472" name="Google Shape;8245;p74">
                  <a:extLst>
                    <a:ext uri="{FF2B5EF4-FFF2-40B4-BE49-F238E27FC236}">
                      <a16:creationId xmlns:a16="http://schemas.microsoft.com/office/drawing/2014/main" id="{798F53A4-5799-A87B-F4F2-6F902991691B}"/>
                    </a:ext>
                  </a:extLst>
                </p:cNvPr>
                <p:cNvCxnSpPr/>
                <p:nvPr/>
              </p:nvCxnSpPr>
              <p:spPr>
                <a:xfrm rot="-5400000">
                  <a:off x="3050460" y="3761616"/>
                  <a:ext cx="1011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65" name="Google Shape;8246;p74">
                <a:extLst>
                  <a:ext uri="{FF2B5EF4-FFF2-40B4-BE49-F238E27FC236}">
                    <a16:creationId xmlns:a16="http://schemas.microsoft.com/office/drawing/2014/main" id="{B5EDDFD5-124E-2357-F6E2-7ECC90DCAF04}"/>
                  </a:ext>
                </a:extLst>
              </p:cNvPr>
              <p:cNvGrpSpPr/>
              <p:nvPr/>
            </p:nvGrpSpPr>
            <p:grpSpPr>
              <a:xfrm>
                <a:off x="2413923" y="4058666"/>
                <a:ext cx="224119" cy="66900"/>
                <a:chOff x="2413923" y="4058666"/>
                <a:chExt cx="224119" cy="66900"/>
              </a:xfrm>
            </p:grpSpPr>
            <p:sp>
              <p:nvSpPr>
                <p:cNvPr id="469" name="Google Shape;8247;p74">
                  <a:extLst>
                    <a:ext uri="{FF2B5EF4-FFF2-40B4-BE49-F238E27FC236}">
                      <a16:creationId xmlns:a16="http://schemas.microsoft.com/office/drawing/2014/main" id="{538E5383-22AE-FECC-61B3-279CFC0E2F1A}"/>
                    </a:ext>
                  </a:extLst>
                </p:cNvPr>
                <p:cNvSpPr/>
                <p:nvPr/>
              </p:nvSpPr>
              <p:spPr>
                <a:xfrm>
                  <a:off x="2571142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470" name="Google Shape;8248;p74">
                  <a:extLst>
                    <a:ext uri="{FF2B5EF4-FFF2-40B4-BE49-F238E27FC236}">
                      <a16:creationId xmlns:a16="http://schemas.microsoft.com/office/drawing/2014/main" id="{89C6F511-0E03-2E51-B9DB-4C2E88D07428}"/>
                    </a:ext>
                  </a:extLst>
                </p:cNvPr>
                <p:cNvCxnSpPr/>
                <p:nvPr/>
              </p:nvCxnSpPr>
              <p:spPr>
                <a:xfrm flipH="1">
                  <a:off x="2413923" y="4092060"/>
                  <a:ext cx="1596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66" name="Google Shape;8249;p74">
                <a:extLst>
                  <a:ext uri="{FF2B5EF4-FFF2-40B4-BE49-F238E27FC236}">
                    <a16:creationId xmlns:a16="http://schemas.microsoft.com/office/drawing/2014/main" id="{102202C8-0243-57DA-A158-7FA93B82FE42}"/>
                  </a:ext>
                </a:extLst>
              </p:cNvPr>
              <p:cNvGrpSpPr/>
              <p:nvPr/>
            </p:nvGrpSpPr>
            <p:grpSpPr>
              <a:xfrm>
                <a:off x="3564643" y="4058666"/>
                <a:ext cx="223397" cy="66900"/>
                <a:chOff x="3564643" y="4058666"/>
                <a:chExt cx="223397" cy="66900"/>
              </a:xfrm>
            </p:grpSpPr>
            <p:sp>
              <p:nvSpPr>
                <p:cNvPr id="467" name="Google Shape;8250;p74">
                  <a:extLst>
                    <a:ext uri="{FF2B5EF4-FFF2-40B4-BE49-F238E27FC236}">
                      <a16:creationId xmlns:a16="http://schemas.microsoft.com/office/drawing/2014/main" id="{2C69C3FE-94B0-8A72-2845-B6262A8256A0}"/>
                    </a:ext>
                  </a:extLst>
                </p:cNvPr>
                <p:cNvSpPr/>
                <p:nvPr/>
              </p:nvSpPr>
              <p:spPr>
                <a:xfrm>
                  <a:off x="3564643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468" name="Google Shape;8251;p74">
                  <a:extLst>
                    <a:ext uri="{FF2B5EF4-FFF2-40B4-BE49-F238E27FC236}">
                      <a16:creationId xmlns:a16="http://schemas.microsoft.com/office/drawing/2014/main" id="{188CB739-FE80-E270-98CF-0EB56E1E79D0}"/>
                    </a:ext>
                  </a:extLst>
                </p:cNvPr>
                <p:cNvCxnSpPr/>
                <p:nvPr/>
              </p:nvCxnSpPr>
              <p:spPr>
                <a:xfrm>
                  <a:off x="3630240" y="4092060"/>
                  <a:ext cx="157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58" name="Google Shape;8252;p74">
              <a:extLst>
                <a:ext uri="{FF2B5EF4-FFF2-40B4-BE49-F238E27FC236}">
                  <a16:creationId xmlns:a16="http://schemas.microsoft.com/office/drawing/2014/main" id="{6A805E59-B6D4-B879-ACF1-F1ECEF503559}"/>
                </a:ext>
              </a:extLst>
            </p:cNvPr>
            <p:cNvGrpSpPr/>
            <p:nvPr/>
          </p:nvGrpSpPr>
          <p:grpSpPr>
            <a:xfrm>
              <a:off x="2633353" y="3965763"/>
              <a:ext cx="933975" cy="445687"/>
              <a:chOff x="2633353" y="3965763"/>
              <a:chExt cx="933975" cy="445687"/>
            </a:xfrm>
          </p:grpSpPr>
          <p:sp>
            <p:nvSpPr>
              <p:cNvPr id="459" name="Google Shape;8253;p74">
                <a:extLst>
                  <a:ext uri="{FF2B5EF4-FFF2-40B4-BE49-F238E27FC236}">
                    <a16:creationId xmlns:a16="http://schemas.microsoft.com/office/drawing/2014/main" id="{59D992ED-C7E8-CA5A-A09F-F786E284F2D1}"/>
                  </a:ext>
                </a:extLst>
              </p:cNvPr>
              <p:cNvSpPr/>
              <p:nvPr/>
            </p:nvSpPr>
            <p:spPr>
              <a:xfrm>
                <a:off x="2633353" y="3965763"/>
                <a:ext cx="933975" cy="445687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60" name="Google Shape;8254;p74">
                <a:extLst>
                  <a:ext uri="{FF2B5EF4-FFF2-40B4-BE49-F238E27FC236}">
                    <a16:creationId xmlns:a16="http://schemas.microsoft.com/office/drawing/2014/main" id="{95DC4BAF-CB4F-6576-1782-9304D6EE73EA}"/>
                  </a:ext>
                </a:extLst>
              </p:cNvPr>
              <p:cNvSpPr/>
              <p:nvPr/>
            </p:nvSpPr>
            <p:spPr>
              <a:xfrm>
                <a:off x="2702006" y="4030399"/>
                <a:ext cx="798496" cy="381051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477" name="Google Shape;8255;p74">
            <a:extLst>
              <a:ext uri="{FF2B5EF4-FFF2-40B4-BE49-F238E27FC236}">
                <a16:creationId xmlns:a16="http://schemas.microsoft.com/office/drawing/2014/main" id="{01C443A1-784C-E697-B839-03126CC860FB}"/>
              </a:ext>
            </a:extLst>
          </p:cNvPr>
          <p:cNvGrpSpPr/>
          <p:nvPr/>
        </p:nvGrpSpPr>
        <p:grpSpPr>
          <a:xfrm>
            <a:off x="12540833" y="2134307"/>
            <a:ext cx="2262174" cy="1174766"/>
            <a:chOff x="238125" y="999450"/>
            <a:chExt cx="7140700" cy="3708225"/>
          </a:xfrm>
        </p:grpSpPr>
        <p:sp>
          <p:nvSpPr>
            <p:cNvPr id="478" name="Google Shape;8256;p74">
              <a:extLst>
                <a:ext uri="{FF2B5EF4-FFF2-40B4-BE49-F238E27FC236}">
                  <a16:creationId xmlns:a16="http://schemas.microsoft.com/office/drawing/2014/main" id="{E7216ABA-0D58-05AD-051F-027F4AE222C8}"/>
                </a:ext>
              </a:extLst>
            </p:cNvPr>
            <p:cNvSpPr/>
            <p:nvPr/>
          </p:nvSpPr>
          <p:spPr>
            <a:xfrm>
              <a:off x="2171975" y="3872925"/>
              <a:ext cx="7900" cy="25"/>
            </a:xfrm>
            <a:custGeom>
              <a:avLst/>
              <a:gdLst/>
              <a:ahLst/>
              <a:cxnLst/>
              <a:rect l="l" t="t" r="r" b="b"/>
              <a:pathLst>
                <a:path w="316" h="1" extrusionOk="0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9" name="Google Shape;8257;p74">
              <a:extLst>
                <a:ext uri="{FF2B5EF4-FFF2-40B4-BE49-F238E27FC236}">
                  <a16:creationId xmlns:a16="http://schemas.microsoft.com/office/drawing/2014/main" id="{5C89C270-A89B-1BED-CC2C-4663429D1F0D}"/>
                </a:ext>
              </a:extLst>
            </p:cNvPr>
            <p:cNvSpPr/>
            <p:nvPr/>
          </p:nvSpPr>
          <p:spPr>
            <a:xfrm>
              <a:off x="2180300" y="999450"/>
              <a:ext cx="3256350" cy="3708225"/>
            </a:xfrm>
            <a:custGeom>
              <a:avLst/>
              <a:gdLst/>
              <a:ahLst/>
              <a:cxnLst/>
              <a:rect l="l" t="t" r="r" b="b"/>
              <a:pathLst>
                <a:path w="130254" h="148329" extrusionOk="0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0" name="Google Shape;8258;p74">
              <a:extLst>
                <a:ext uri="{FF2B5EF4-FFF2-40B4-BE49-F238E27FC236}">
                  <a16:creationId xmlns:a16="http://schemas.microsoft.com/office/drawing/2014/main" id="{2280EB94-6B7D-F68F-8802-331638AD3147}"/>
                </a:ext>
              </a:extLst>
            </p:cNvPr>
            <p:cNvSpPr/>
            <p:nvPr/>
          </p:nvSpPr>
          <p:spPr>
            <a:xfrm>
              <a:off x="238125" y="2853750"/>
              <a:ext cx="2358675" cy="1853475"/>
            </a:xfrm>
            <a:custGeom>
              <a:avLst/>
              <a:gdLst/>
              <a:ahLst/>
              <a:cxnLst/>
              <a:rect l="l" t="t" r="r" b="b"/>
              <a:pathLst>
                <a:path w="94347" h="74139" extrusionOk="0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1" name="Google Shape;8259;p74">
              <a:extLst>
                <a:ext uri="{FF2B5EF4-FFF2-40B4-BE49-F238E27FC236}">
                  <a16:creationId xmlns:a16="http://schemas.microsoft.com/office/drawing/2014/main" id="{2640580B-6194-4610-1A1E-96E240FF7FA6}"/>
                </a:ext>
              </a:extLst>
            </p:cNvPr>
            <p:cNvSpPr/>
            <p:nvPr/>
          </p:nvSpPr>
          <p:spPr>
            <a:xfrm>
              <a:off x="238125" y="999450"/>
              <a:ext cx="1942200" cy="2270400"/>
            </a:xfrm>
            <a:custGeom>
              <a:avLst/>
              <a:gdLst/>
              <a:ahLst/>
              <a:cxnLst/>
              <a:rect l="l" t="t" r="r" b="b"/>
              <a:pathLst>
                <a:path w="77688" h="90816" extrusionOk="0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2" name="Google Shape;8260;p74">
              <a:extLst>
                <a:ext uri="{FF2B5EF4-FFF2-40B4-BE49-F238E27FC236}">
                  <a16:creationId xmlns:a16="http://schemas.microsoft.com/office/drawing/2014/main" id="{1D45504E-AE63-EFEA-C37D-6A629CE6F5C3}"/>
                </a:ext>
              </a:extLst>
            </p:cNvPr>
            <p:cNvSpPr/>
            <p:nvPr/>
          </p:nvSpPr>
          <p:spPr>
            <a:xfrm>
              <a:off x="3808250" y="285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63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3" name="Google Shape;8261;p74">
              <a:extLst>
                <a:ext uri="{FF2B5EF4-FFF2-40B4-BE49-F238E27FC236}">
                  <a16:creationId xmlns:a16="http://schemas.microsoft.com/office/drawing/2014/main" id="{2594C0B0-893C-D4B1-72A8-952D04CA40AC}"/>
                </a:ext>
              </a:extLst>
            </p:cNvPr>
            <p:cNvSpPr/>
            <p:nvPr/>
          </p:nvSpPr>
          <p:spPr>
            <a:xfrm>
              <a:off x="1762475" y="999450"/>
              <a:ext cx="2386250" cy="2044875"/>
            </a:xfrm>
            <a:custGeom>
              <a:avLst/>
              <a:gdLst/>
              <a:ahLst/>
              <a:cxnLst/>
              <a:rect l="l" t="t" r="r" b="b"/>
              <a:pathLst>
                <a:path w="95450" h="81795" extrusionOk="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13B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4" name="Google Shape;8262;p74">
              <a:extLst>
                <a:ext uri="{FF2B5EF4-FFF2-40B4-BE49-F238E27FC236}">
                  <a16:creationId xmlns:a16="http://schemas.microsoft.com/office/drawing/2014/main" id="{55C193A6-CADE-583D-1549-F8C54A29AFE8}"/>
                </a:ext>
              </a:extLst>
            </p:cNvPr>
            <p:cNvSpPr/>
            <p:nvPr/>
          </p:nvSpPr>
          <p:spPr>
            <a:xfrm>
              <a:off x="3338000" y="2435975"/>
              <a:ext cx="2101275" cy="2271250"/>
            </a:xfrm>
            <a:custGeom>
              <a:avLst/>
              <a:gdLst/>
              <a:ahLst/>
              <a:cxnLst/>
              <a:rect l="l" t="t" r="r" b="b"/>
              <a:pathLst>
                <a:path w="84051" h="90850" extrusionOk="0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5" name="Google Shape;8263;p74">
              <a:extLst>
                <a:ext uri="{FF2B5EF4-FFF2-40B4-BE49-F238E27FC236}">
                  <a16:creationId xmlns:a16="http://schemas.microsoft.com/office/drawing/2014/main" id="{C92CF689-4005-F80F-4AEB-6FE235072BB7}"/>
                </a:ext>
              </a:extLst>
            </p:cNvPr>
            <p:cNvSpPr/>
            <p:nvPr/>
          </p:nvSpPr>
          <p:spPr>
            <a:xfrm>
              <a:off x="5019250" y="2852875"/>
              <a:ext cx="2359150" cy="1854350"/>
            </a:xfrm>
            <a:custGeom>
              <a:avLst/>
              <a:gdLst/>
              <a:ahLst/>
              <a:cxnLst/>
              <a:rect l="l" t="t" r="r" b="b"/>
              <a:pathLst>
                <a:path w="94366" h="74174" extrusionOk="0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6" name="Google Shape;8264;p74">
              <a:extLst>
                <a:ext uri="{FF2B5EF4-FFF2-40B4-BE49-F238E27FC236}">
                  <a16:creationId xmlns:a16="http://schemas.microsoft.com/office/drawing/2014/main" id="{3FC15033-0BC1-ECE1-903D-DC248541DD94}"/>
                </a:ext>
              </a:extLst>
            </p:cNvPr>
            <p:cNvSpPr/>
            <p:nvPr/>
          </p:nvSpPr>
          <p:spPr>
            <a:xfrm>
              <a:off x="5025375" y="999450"/>
              <a:ext cx="2353450" cy="2270825"/>
            </a:xfrm>
            <a:custGeom>
              <a:avLst/>
              <a:gdLst/>
              <a:ahLst/>
              <a:cxnLst/>
              <a:rect l="l" t="t" r="r" b="b"/>
              <a:pathLst>
                <a:path w="94138" h="90833" extrusionOk="0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487" name="Google Shape;8265;p74">
            <a:extLst>
              <a:ext uri="{FF2B5EF4-FFF2-40B4-BE49-F238E27FC236}">
                <a16:creationId xmlns:a16="http://schemas.microsoft.com/office/drawing/2014/main" id="{C8F808D0-AFDF-C197-FA1C-7D2C7D846710}"/>
              </a:ext>
            </a:extLst>
          </p:cNvPr>
          <p:cNvGrpSpPr/>
          <p:nvPr/>
        </p:nvGrpSpPr>
        <p:grpSpPr>
          <a:xfrm>
            <a:off x="7243734" y="7033295"/>
            <a:ext cx="2751708" cy="1356262"/>
            <a:chOff x="3913765" y="3641905"/>
            <a:chExt cx="1522805" cy="750560"/>
          </a:xfrm>
        </p:grpSpPr>
        <p:grpSp>
          <p:nvGrpSpPr>
            <p:cNvPr id="488" name="Google Shape;8266;p74">
              <a:extLst>
                <a:ext uri="{FF2B5EF4-FFF2-40B4-BE49-F238E27FC236}">
                  <a16:creationId xmlns:a16="http://schemas.microsoft.com/office/drawing/2014/main" id="{633D7343-F701-874D-702D-10D1750F963A}"/>
                </a:ext>
              </a:extLst>
            </p:cNvPr>
            <p:cNvGrpSpPr/>
            <p:nvPr/>
          </p:nvGrpSpPr>
          <p:grpSpPr>
            <a:xfrm>
              <a:off x="3913765" y="3997002"/>
              <a:ext cx="1522805" cy="395463"/>
              <a:chOff x="3913765" y="3997002"/>
              <a:chExt cx="1522805" cy="395463"/>
            </a:xfrm>
          </p:grpSpPr>
          <p:grpSp>
            <p:nvGrpSpPr>
              <p:cNvPr id="494" name="Google Shape;8267;p74">
                <a:extLst>
                  <a:ext uri="{FF2B5EF4-FFF2-40B4-BE49-F238E27FC236}">
                    <a16:creationId xmlns:a16="http://schemas.microsoft.com/office/drawing/2014/main" id="{94E776E6-3223-6D84-C743-988E936FB92F}"/>
                  </a:ext>
                </a:extLst>
              </p:cNvPr>
              <p:cNvGrpSpPr/>
              <p:nvPr/>
            </p:nvGrpSpPr>
            <p:grpSpPr>
              <a:xfrm>
                <a:off x="3913765" y="4138659"/>
                <a:ext cx="507602" cy="253806"/>
                <a:chOff x="3913765" y="4138659"/>
                <a:chExt cx="507602" cy="253806"/>
              </a:xfrm>
            </p:grpSpPr>
            <p:sp>
              <p:nvSpPr>
                <p:cNvPr id="501" name="Google Shape;8268;p74">
                  <a:extLst>
                    <a:ext uri="{FF2B5EF4-FFF2-40B4-BE49-F238E27FC236}">
                      <a16:creationId xmlns:a16="http://schemas.microsoft.com/office/drawing/2014/main" id="{5C9C00A1-77DC-1285-E7C4-9BCBC9AD353D}"/>
                    </a:ext>
                  </a:extLst>
                </p:cNvPr>
                <p:cNvSpPr/>
                <p:nvPr/>
              </p:nvSpPr>
              <p:spPr>
                <a:xfrm>
                  <a:off x="3913765" y="4138659"/>
                  <a:ext cx="507602" cy="50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9502" fill="none" extrusionOk="0">
                      <a:moveTo>
                        <a:pt x="95011" y="1"/>
                      </a:moveTo>
                      <a:lnTo>
                        <a:pt x="23755" y="1"/>
                      </a:lnTo>
                      <a:lnTo>
                        <a:pt x="1" y="9501"/>
                      </a:lnTo>
                      <a:lnTo>
                        <a:pt x="95011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502" name="Google Shape;8269;p74">
                  <a:extLst>
                    <a:ext uri="{FF2B5EF4-FFF2-40B4-BE49-F238E27FC236}">
                      <a16:creationId xmlns:a16="http://schemas.microsoft.com/office/drawing/2014/main" id="{F53E0E10-907D-AE6F-8AC6-E50D634381E5}"/>
                    </a:ext>
                  </a:extLst>
                </p:cNvPr>
                <p:cNvSpPr/>
                <p:nvPr/>
              </p:nvSpPr>
              <p:spPr>
                <a:xfrm>
                  <a:off x="3913765" y="4189418"/>
                  <a:ext cx="507602" cy="203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38006" fill="none" extrusionOk="0">
                      <a:moveTo>
                        <a:pt x="1" y="0"/>
                      </a:moveTo>
                      <a:lnTo>
                        <a:pt x="1" y="38005"/>
                      </a:lnTo>
                      <a:lnTo>
                        <a:pt x="95011" y="38005"/>
                      </a:lnTo>
                      <a:lnTo>
                        <a:pt x="95011" y="38005"/>
                      </a:lnTo>
                      <a:lnTo>
                        <a:pt x="95011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r>
                    <a:rPr lang="en" sz="3600"/>
                    <a:t>     </a:t>
                  </a:r>
                  <a:endParaRPr sz="3600"/>
                </a:p>
              </p:txBody>
            </p:sp>
          </p:grpSp>
          <p:grpSp>
            <p:nvGrpSpPr>
              <p:cNvPr id="495" name="Google Shape;8270;p74">
                <a:extLst>
                  <a:ext uri="{FF2B5EF4-FFF2-40B4-BE49-F238E27FC236}">
                    <a16:creationId xmlns:a16="http://schemas.microsoft.com/office/drawing/2014/main" id="{E415C7FF-EF2C-A940-427D-4BC6FC26A6CC}"/>
                  </a:ext>
                </a:extLst>
              </p:cNvPr>
              <p:cNvGrpSpPr/>
              <p:nvPr/>
            </p:nvGrpSpPr>
            <p:grpSpPr>
              <a:xfrm>
                <a:off x="4421361" y="3997002"/>
                <a:ext cx="507618" cy="395463"/>
                <a:chOff x="4421361" y="3997002"/>
                <a:chExt cx="507618" cy="395463"/>
              </a:xfrm>
            </p:grpSpPr>
            <p:sp>
              <p:nvSpPr>
                <p:cNvPr id="499" name="Google Shape;8271;p74">
                  <a:extLst>
                    <a:ext uri="{FF2B5EF4-FFF2-40B4-BE49-F238E27FC236}">
                      <a16:creationId xmlns:a16="http://schemas.microsoft.com/office/drawing/2014/main" id="{F54F8AB6-1CDD-6968-F5D6-2FCD9248ACCF}"/>
                    </a:ext>
                  </a:extLst>
                </p:cNvPr>
                <p:cNvSpPr/>
                <p:nvPr/>
              </p:nvSpPr>
              <p:spPr>
                <a:xfrm>
                  <a:off x="4421361" y="3997002"/>
                  <a:ext cx="507618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9501" fill="none" extrusionOk="0">
                      <a:moveTo>
                        <a:pt x="71260" y="0"/>
                      </a:moveTo>
                      <a:lnTo>
                        <a:pt x="23755" y="0"/>
                      </a:lnTo>
                      <a:lnTo>
                        <a:pt x="0" y="9501"/>
                      </a:lnTo>
                      <a:lnTo>
                        <a:pt x="95014" y="9501"/>
                      </a:lnTo>
                      <a:close/>
                    </a:path>
                  </a:pathLst>
                </a:custGeom>
                <a:noFill/>
                <a:ln w="9525" cap="sq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500" name="Google Shape;8272;p74">
                  <a:extLst>
                    <a:ext uri="{FF2B5EF4-FFF2-40B4-BE49-F238E27FC236}">
                      <a16:creationId xmlns:a16="http://schemas.microsoft.com/office/drawing/2014/main" id="{0580F64A-495D-C360-E3F0-5C9A97D1A9E6}"/>
                    </a:ext>
                  </a:extLst>
                </p:cNvPr>
                <p:cNvSpPr/>
                <p:nvPr/>
              </p:nvSpPr>
              <p:spPr>
                <a:xfrm>
                  <a:off x="4421361" y="4047756"/>
                  <a:ext cx="507618" cy="344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64522" fill="none" extrusionOk="0">
                      <a:moveTo>
                        <a:pt x="0" y="1"/>
                      </a:moveTo>
                      <a:lnTo>
                        <a:pt x="0" y="64521"/>
                      </a:lnTo>
                      <a:lnTo>
                        <a:pt x="95014" y="64521"/>
                      </a:lnTo>
                      <a:lnTo>
                        <a:pt x="95014" y="35846"/>
                      </a:lnTo>
                      <a:lnTo>
                        <a:pt x="95014" y="35846"/>
                      </a:lnTo>
                      <a:lnTo>
                        <a:pt x="95014" y="26286"/>
                      </a:lnTo>
                      <a:lnTo>
                        <a:pt x="9501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DBE2E7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  <p:grpSp>
            <p:nvGrpSpPr>
              <p:cNvPr id="496" name="Google Shape;8273;p74">
                <a:extLst>
                  <a:ext uri="{FF2B5EF4-FFF2-40B4-BE49-F238E27FC236}">
                    <a16:creationId xmlns:a16="http://schemas.microsoft.com/office/drawing/2014/main" id="{7499475F-5A55-7271-2470-E0B976629A4A}"/>
                  </a:ext>
                </a:extLst>
              </p:cNvPr>
              <p:cNvGrpSpPr/>
              <p:nvPr/>
            </p:nvGrpSpPr>
            <p:grpSpPr>
              <a:xfrm>
                <a:off x="4928973" y="4189418"/>
                <a:ext cx="507596" cy="203047"/>
                <a:chOff x="4928973" y="4189418"/>
                <a:chExt cx="507596" cy="203047"/>
              </a:xfrm>
            </p:grpSpPr>
            <p:sp>
              <p:nvSpPr>
                <p:cNvPr id="497" name="Google Shape;8274;p74">
                  <a:extLst>
                    <a:ext uri="{FF2B5EF4-FFF2-40B4-BE49-F238E27FC236}">
                      <a16:creationId xmlns:a16="http://schemas.microsoft.com/office/drawing/2014/main" id="{28E613DE-26F8-4224-7F97-F4469828B9EF}"/>
                    </a:ext>
                  </a:extLst>
                </p:cNvPr>
                <p:cNvSpPr/>
                <p:nvPr/>
              </p:nvSpPr>
              <p:spPr>
                <a:xfrm>
                  <a:off x="4928973" y="4189418"/>
                  <a:ext cx="507596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9501" fill="none" extrusionOk="0">
                      <a:moveTo>
                        <a:pt x="95011" y="9501"/>
                      </a:moveTo>
                      <a:lnTo>
                        <a:pt x="71260" y="0"/>
                      </a:lnTo>
                      <a:lnTo>
                        <a:pt x="0" y="0"/>
                      </a:lnTo>
                      <a:lnTo>
                        <a:pt x="0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498" name="Google Shape;8275;p74">
                  <a:extLst>
                    <a:ext uri="{FF2B5EF4-FFF2-40B4-BE49-F238E27FC236}">
                      <a16:creationId xmlns:a16="http://schemas.microsoft.com/office/drawing/2014/main" id="{5B45AEC9-0189-5979-CF86-0C87F390BA4B}"/>
                    </a:ext>
                  </a:extLst>
                </p:cNvPr>
                <p:cNvSpPr/>
                <p:nvPr/>
              </p:nvSpPr>
              <p:spPr>
                <a:xfrm>
                  <a:off x="4928973" y="4240172"/>
                  <a:ext cx="507596" cy="152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28506" fill="none" extrusionOk="0">
                      <a:moveTo>
                        <a:pt x="0" y="28505"/>
                      </a:moveTo>
                      <a:lnTo>
                        <a:pt x="0" y="28505"/>
                      </a:lnTo>
                      <a:lnTo>
                        <a:pt x="95011" y="28505"/>
                      </a:lnTo>
                      <a:lnTo>
                        <a:pt x="9501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</p:grpSp>
        <p:grpSp>
          <p:nvGrpSpPr>
            <p:cNvPr id="489" name="Google Shape;8276;p74">
              <a:extLst>
                <a:ext uri="{FF2B5EF4-FFF2-40B4-BE49-F238E27FC236}">
                  <a16:creationId xmlns:a16="http://schemas.microsoft.com/office/drawing/2014/main" id="{1DE5D792-78CA-A108-AD98-563839B8A5DA}"/>
                </a:ext>
              </a:extLst>
            </p:cNvPr>
            <p:cNvGrpSpPr/>
            <p:nvPr/>
          </p:nvGrpSpPr>
          <p:grpSpPr>
            <a:xfrm>
              <a:off x="4482186" y="3641905"/>
              <a:ext cx="397605" cy="349784"/>
              <a:chOff x="2906375" y="1159725"/>
              <a:chExt cx="1860575" cy="1636800"/>
            </a:xfrm>
          </p:grpSpPr>
          <p:sp>
            <p:nvSpPr>
              <p:cNvPr id="490" name="Google Shape;8277;p74">
                <a:extLst>
                  <a:ext uri="{FF2B5EF4-FFF2-40B4-BE49-F238E27FC236}">
                    <a16:creationId xmlns:a16="http://schemas.microsoft.com/office/drawing/2014/main" id="{C588B3F3-821C-F765-751C-BE4D2C32F155}"/>
                  </a:ext>
                </a:extLst>
              </p:cNvPr>
              <p:cNvSpPr/>
              <p:nvPr/>
            </p:nvSpPr>
            <p:spPr>
              <a:xfrm>
                <a:off x="2906375" y="1159725"/>
                <a:ext cx="1860575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74423" h="52832" fill="none" extrusionOk="0">
                    <a:moveTo>
                      <a:pt x="74300" y="9469"/>
                    </a:moveTo>
                    <a:cubicBezTo>
                      <a:pt x="74046" y="6953"/>
                      <a:pt x="72972" y="4566"/>
                      <a:pt x="71233" y="2899"/>
                    </a:cubicBezTo>
                    <a:cubicBezTo>
                      <a:pt x="71029" y="2682"/>
                      <a:pt x="70807" y="2484"/>
                      <a:pt x="70569" y="2305"/>
                    </a:cubicBezTo>
                    <a:cubicBezTo>
                      <a:pt x="70326" y="2123"/>
                      <a:pt x="70133" y="1933"/>
                      <a:pt x="69847" y="1767"/>
                    </a:cubicBezTo>
                    <a:cubicBezTo>
                      <a:pt x="69576" y="1596"/>
                      <a:pt x="69301" y="1435"/>
                      <a:pt x="69030" y="1280"/>
                    </a:cubicBezTo>
                    <a:cubicBezTo>
                      <a:pt x="68792" y="1159"/>
                      <a:pt x="68599" y="1084"/>
                      <a:pt x="68385" y="985"/>
                    </a:cubicBezTo>
                    <a:cubicBezTo>
                      <a:pt x="67280" y="522"/>
                      <a:pt x="66290" y="276"/>
                      <a:pt x="65270" y="188"/>
                    </a:cubicBezTo>
                    <a:cubicBezTo>
                      <a:pt x="63260" y="1"/>
                      <a:pt x="61470" y="332"/>
                      <a:pt x="60001" y="803"/>
                    </a:cubicBezTo>
                    <a:cubicBezTo>
                      <a:pt x="58778" y="1194"/>
                      <a:pt x="57603" y="1727"/>
                      <a:pt x="56500" y="2385"/>
                    </a:cubicBezTo>
                    <a:cubicBezTo>
                      <a:pt x="56396" y="1617"/>
                      <a:pt x="56273" y="1012"/>
                      <a:pt x="56179" y="613"/>
                    </a:cubicBezTo>
                    <a:cubicBezTo>
                      <a:pt x="56104" y="298"/>
                      <a:pt x="55821" y="73"/>
                      <a:pt x="55497" y="78"/>
                    </a:cubicBezTo>
                    <a:lnTo>
                      <a:pt x="38984" y="255"/>
                    </a:lnTo>
                    <a:lnTo>
                      <a:pt x="35208" y="295"/>
                    </a:lnTo>
                    <a:lnTo>
                      <a:pt x="18696" y="472"/>
                    </a:lnTo>
                    <a:cubicBezTo>
                      <a:pt x="18370" y="474"/>
                      <a:pt x="18091" y="704"/>
                      <a:pt x="18027" y="1023"/>
                    </a:cubicBezTo>
                    <a:cubicBezTo>
                      <a:pt x="17941" y="1422"/>
                      <a:pt x="17829" y="2026"/>
                      <a:pt x="17741" y="2800"/>
                    </a:cubicBezTo>
                    <a:cubicBezTo>
                      <a:pt x="16625" y="2163"/>
                      <a:pt x="15439" y="1657"/>
                      <a:pt x="14211" y="1290"/>
                    </a:cubicBezTo>
                    <a:cubicBezTo>
                      <a:pt x="12731" y="854"/>
                      <a:pt x="10935" y="560"/>
                      <a:pt x="8931" y="790"/>
                    </a:cubicBezTo>
                    <a:cubicBezTo>
                      <a:pt x="7908" y="900"/>
                      <a:pt x="6923" y="1167"/>
                      <a:pt x="5832" y="1652"/>
                    </a:cubicBezTo>
                    <a:cubicBezTo>
                      <a:pt x="5620" y="1756"/>
                      <a:pt x="5427" y="1839"/>
                      <a:pt x="5192" y="1965"/>
                    </a:cubicBezTo>
                    <a:cubicBezTo>
                      <a:pt x="4924" y="2125"/>
                      <a:pt x="4651" y="2291"/>
                      <a:pt x="4384" y="2465"/>
                    </a:cubicBezTo>
                    <a:cubicBezTo>
                      <a:pt x="4103" y="2639"/>
                      <a:pt x="3915" y="2832"/>
                      <a:pt x="3675" y="3019"/>
                    </a:cubicBezTo>
                    <a:cubicBezTo>
                      <a:pt x="3439" y="3204"/>
                      <a:pt x="3222" y="3407"/>
                      <a:pt x="3022" y="3627"/>
                    </a:cubicBezTo>
                    <a:cubicBezTo>
                      <a:pt x="1319" y="5332"/>
                      <a:pt x="294" y="7743"/>
                      <a:pt x="99" y="10261"/>
                    </a:cubicBezTo>
                    <a:cubicBezTo>
                      <a:pt x="0" y="11524"/>
                      <a:pt x="104" y="12828"/>
                      <a:pt x="466" y="14096"/>
                    </a:cubicBezTo>
                    <a:cubicBezTo>
                      <a:pt x="653" y="14725"/>
                      <a:pt x="875" y="15354"/>
                      <a:pt x="1175" y="15953"/>
                    </a:cubicBezTo>
                    <a:lnTo>
                      <a:pt x="1282" y="16181"/>
                    </a:lnTo>
                    <a:lnTo>
                      <a:pt x="1362" y="16341"/>
                    </a:lnTo>
                    <a:lnTo>
                      <a:pt x="1416" y="16432"/>
                    </a:lnTo>
                    <a:lnTo>
                      <a:pt x="1622" y="16794"/>
                    </a:lnTo>
                    <a:cubicBezTo>
                      <a:pt x="1769" y="17040"/>
                      <a:pt x="1986" y="17377"/>
                      <a:pt x="2168" y="17639"/>
                    </a:cubicBezTo>
                    <a:cubicBezTo>
                      <a:pt x="3672" y="19764"/>
                      <a:pt x="5719" y="21389"/>
                      <a:pt x="7890" y="22556"/>
                    </a:cubicBezTo>
                    <a:cubicBezTo>
                      <a:pt x="10076" y="23744"/>
                      <a:pt x="12329" y="24512"/>
                      <a:pt x="14535" y="25184"/>
                    </a:cubicBezTo>
                    <a:cubicBezTo>
                      <a:pt x="16734" y="25847"/>
                      <a:pt x="18883" y="26377"/>
                      <a:pt x="20907" y="26937"/>
                    </a:cubicBezTo>
                    <a:cubicBezTo>
                      <a:pt x="23058" y="27539"/>
                      <a:pt x="25044" y="27884"/>
                      <a:pt x="26553" y="28569"/>
                    </a:cubicBezTo>
                    <a:cubicBezTo>
                      <a:pt x="27991" y="29155"/>
                      <a:pt x="29136" y="30359"/>
                      <a:pt x="29449" y="31218"/>
                    </a:cubicBezTo>
                    <a:cubicBezTo>
                      <a:pt x="29527" y="31433"/>
                      <a:pt x="29583" y="31620"/>
                      <a:pt x="29583" y="31813"/>
                    </a:cubicBezTo>
                    <a:cubicBezTo>
                      <a:pt x="29591" y="31992"/>
                      <a:pt x="29572" y="32171"/>
                      <a:pt x="29532" y="32345"/>
                    </a:cubicBezTo>
                    <a:cubicBezTo>
                      <a:pt x="29436" y="32680"/>
                      <a:pt x="29099" y="33060"/>
                      <a:pt x="28702" y="33263"/>
                    </a:cubicBezTo>
                    <a:cubicBezTo>
                      <a:pt x="27926" y="33729"/>
                      <a:pt x="26880" y="33477"/>
                      <a:pt x="26733" y="33049"/>
                    </a:cubicBezTo>
                    <a:cubicBezTo>
                      <a:pt x="26396" y="32372"/>
                      <a:pt x="26414" y="31582"/>
                      <a:pt x="26644" y="31256"/>
                    </a:cubicBezTo>
                    <a:cubicBezTo>
                      <a:pt x="26888" y="30884"/>
                      <a:pt x="27300" y="30937"/>
                      <a:pt x="27273" y="30911"/>
                    </a:cubicBezTo>
                    <a:lnTo>
                      <a:pt x="27067" y="30825"/>
                    </a:lnTo>
                    <a:cubicBezTo>
                      <a:pt x="26928" y="30782"/>
                      <a:pt x="26669" y="30745"/>
                      <a:pt x="26361" y="30897"/>
                    </a:cubicBezTo>
                    <a:cubicBezTo>
                      <a:pt x="26045" y="31044"/>
                      <a:pt x="25777" y="31390"/>
                      <a:pt x="25595" y="31815"/>
                    </a:cubicBezTo>
                    <a:cubicBezTo>
                      <a:pt x="25408" y="32246"/>
                      <a:pt x="25298" y="32765"/>
                      <a:pt x="25379" y="33410"/>
                    </a:cubicBezTo>
                    <a:cubicBezTo>
                      <a:pt x="25403" y="33702"/>
                      <a:pt x="25590" y="34208"/>
                      <a:pt x="25855" y="34499"/>
                    </a:cubicBezTo>
                    <a:cubicBezTo>
                      <a:pt x="26117" y="34807"/>
                      <a:pt x="26444" y="35061"/>
                      <a:pt x="26810" y="35241"/>
                    </a:cubicBezTo>
                    <a:cubicBezTo>
                      <a:pt x="27560" y="35613"/>
                      <a:pt x="28456" y="35736"/>
                      <a:pt x="29398" y="35551"/>
                    </a:cubicBezTo>
                    <a:cubicBezTo>
                      <a:pt x="30316" y="35353"/>
                      <a:pt x="31298" y="34882"/>
                      <a:pt x="32032" y="33889"/>
                    </a:cubicBezTo>
                    <a:cubicBezTo>
                      <a:pt x="32422" y="33325"/>
                      <a:pt x="32615" y="32803"/>
                      <a:pt x="32722" y="32177"/>
                    </a:cubicBezTo>
                    <a:cubicBezTo>
                      <a:pt x="32776" y="31882"/>
                      <a:pt x="32797" y="31582"/>
                      <a:pt x="32784" y="31283"/>
                    </a:cubicBezTo>
                    <a:cubicBezTo>
                      <a:pt x="34828" y="34499"/>
                      <a:pt x="34919" y="37103"/>
                      <a:pt x="34413" y="41899"/>
                    </a:cubicBezTo>
                    <a:cubicBezTo>
                      <a:pt x="33530" y="50222"/>
                      <a:pt x="29511" y="52831"/>
                      <a:pt x="29511" y="52831"/>
                    </a:cubicBezTo>
                    <a:lnTo>
                      <a:pt x="37547" y="52743"/>
                    </a:lnTo>
                    <a:lnTo>
                      <a:pt x="37764" y="52743"/>
                    </a:lnTo>
                    <a:lnTo>
                      <a:pt x="45801" y="52655"/>
                    </a:lnTo>
                    <a:cubicBezTo>
                      <a:pt x="45801" y="52655"/>
                      <a:pt x="41725" y="50137"/>
                      <a:pt x="40668" y="41835"/>
                    </a:cubicBezTo>
                    <a:cubicBezTo>
                      <a:pt x="40058" y="37050"/>
                      <a:pt x="40092" y="34443"/>
                      <a:pt x="42067" y="31186"/>
                    </a:cubicBezTo>
                    <a:cubicBezTo>
                      <a:pt x="42059" y="31486"/>
                      <a:pt x="42089" y="31786"/>
                      <a:pt x="42150" y="32080"/>
                    </a:cubicBezTo>
                    <a:cubicBezTo>
                      <a:pt x="42271" y="32704"/>
                      <a:pt x="42474" y="33220"/>
                      <a:pt x="42876" y="33777"/>
                    </a:cubicBezTo>
                    <a:cubicBezTo>
                      <a:pt x="43630" y="34754"/>
                      <a:pt x="44623" y="35203"/>
                      <a:pt x="45544" y="35380"/>
                    </a:cubicBezTo>
                    <a:cubicBezTo>
                      <a:pt x="46489" y="35546"/>
                      <a:pt x="47382" y="35404"/>
                      <a:pt x="48126" y="35013"/>
                    </a:cubicBezTo>
                    <a:cubicBezTo>
                      <a:pt x="48488" y="34826"/>
                      <a:pt x="48809" y="34566"/>
                      <a:pt x="49066" y="34251"/>
                    </a:cubicBezTo>
                    <a:cubicBezTo>
                      <a:pt x="49323" y="33954"/>
                      <a:pt x="49499" y="33445"/>
                      <a:pt x="49518" y="33153"/>
                    </a:cubicBezTo>
                    <a:cubicBezTo>
                      <a:pt x="49585" y="32508"/>
                      <a:pt x="49462" y="31992"/>
                      <a:pt x="49266" y="31564"/>
                    </a:cubicBezTo>
                    <a:cubicBezTo>
                      <a:pt x="49076" y="31143"/>
                      <a:pt x="48801" y="30801"/>
                      <a:pt x="48482" y="30662"/>
                    </a:cubicBezTo>
                    <a:cubicBezTo>
                      <a:pt x="48172" y="30517"/>
                      <a:pt x="47915" y="30560"/>
                      <a:pt x="47776" y="30606"/>
                    </a:cubicBezTo>
                    <a:lnTo>
                      <a:pt x="47570" y="30697"/>
                    </a:lnTo>
                    <a:cubicBezTo>
                      <a:pt x="47543" y="30721"/>
                      <a:pt x="47955" y="30662"/>
                      <a:pt x="48207" y="31028"/>
                    </a:cubicBezTo>
                    <a:cubicBezTo>
                      <a:pt x="48445" y="31347"/>
                      <a:pt x="48480" y="32136"/>
                      <a:pt x="48156" y="32821"/>
                    </a:cubicBezTo>
                    <a:cubicBezTo>
                      <a:pt x="48019" y="33250"/>
                      <a:pt x="46978" y="33525"/>
                      <a:pt x="46192" y="33078"/>
                    </a:cubicBezTo>
                    <a:cubicBezTo>
                      <a:pt x="45790" y="32883"/>
                      <a:pt x="45448" y="32508"/>
                      <a:pt x="45343" y="32177"/>
                    </a:cubicBezTo>
                    <a:cubicBezTo>
                      <a:pt x="45298" y="32005"/>
                      <a:pt x="45276" y="31826"/>
                      <a:pt x="45282" y="31647"/>
                    </a:cubicBezTo>
                    <a:cubicBezTo>
                      <a:pt x="45279" y="31454"/>
                      <a:pt x="45330" y="31264"/>
                      <a:pt x="45402" y="31047"/>
                    </a:cubicBezTo>
                    <a:cubicBezTo>
                      <a:pt x="45696" y="30183"/>
                      <a:pt x="46818" y="28954"/>
                      <a:pt x="48241" y="28339"/>
                    </a:cubicBezTo>
                    <a:cubicBezTo>
                      <a:pt x="49735" y="27622"/>
                      <a:pt x="51713" y="27234"/>
                      <a:pt x="53851" y="26586"/>
                    </a:cubicBezTo>
                    <a:cubicBezTo>
                      <a:pt x="55861" y="25984"/>
                      <a:pt x="57999" y="25408"/>
                      <a:pt x="60185" y="24699"/>
                    </a:cubicBezTo>
                    <a:cubicBezTo>
                      <a:pt x="62372" y="23979"/>
                      <a:pt x="64609" y="23163"/>
                      <a:pt x="66772" y="21929"/>
                    </a:cubicBezTo>
                    <a:cubicBezTo>
                      <a:pt x="68918" y="20717"/>
                      <a:pt x="70930" y="19047"/>
                      <a:pt x="72386" y="16890"/>
                    </a:cubicBezTo>
                    <a:cubicBezTo>
                      <a:pt x="72563" y="16622"/>
                      <a:pt x="72774" y="16283"/>
                      <a:pt x="72916" y="16034"/>
                    </a:cubicBezTo>
                    <a:lnTo>
                      <a:pt x="73117" y="15664"/>
                    </a:lnTo>
                    <a:lnTo>
                      <a:pt x="73165" y="15573"/>
                    </a:lnTo>
                    <a:lnTo>
                      <a:pt x="73243" y="15413"/>
                    </a:lnTo>
                    <a:lnTo>
                      <a:pt x="73347" y="15183"/>
                    </a:lnTo>
                    <a:cubicBezTo>
                      <a:pt x="73639" y="14578"/>
                      <a:pt x="73845" y="13944"/>
                      <a:pt x="74016" y="13309"/>
                    </a:cubicBezTo>
                    <a:cubicBezTo>
                      <a:pt x="74351" y="12035"/>
                      <a:pt x="74423" y="10729"/>
                      <a:pt x="74300" y="9469"/>
                    </a:cubicBezTo>
                    <a:close/>
                    <a:moveTo>
                      <a:pt x="21867" y="23527"/>
                    </a:moveTo>
                    <a:cubicBezTo>
                      <a:pt x="19791" y="22930"/>
                      <a:pt x="17668" y="22379"/>
                      <a:pt x="15594" y="21729"/>
                    </a:cubicBezTo>
                    <a:cubicBezTo>
                      <a:pt x="13531" y="21078"/>
                      <a:pt x="11470" y="20332"/>
                      <a:pt x="9675" y="19325"/>
                    </a:cubicBezTo>
                    <a:cubicBezTo>
                      <a:pt x="7876" y="18319"/>
                      <a:pt x="6273" y="17040"/>
                      <a:pt x="5176" y="15509"/>
                    </a:cubicBezTo>
                    <a:cubicBezTo>
                      <a:pt x="5042" y="15314"/>
                      <a:pt x="4948" y="15185"/>
                      <a:pt x="4807" y="14955"/>
                    </a:cubicBezTo>
                    <a:lnTo>
                      <a:pt x="4598" y="14597"/>
                    </a:lnTo>
                    <a:lnTo>
                      <a:pt x="4555" y="14522"/>
                    </a:lnTo>
                    <a:cubicBezTo>
                      <a:pt x="4574" y="14554"/>
                      <a:pt x="4536" y="14476"/>
                      <a:pt x="4536" y="14476"/>
                    </a:cubicBezTo>
                    <a:lnTo>
                      <a:pt x="4467" y="14326"/>
                    </a:lnTo>
                    <a:cubicBezTo>
                      <a:pt x="4263" y="13941"/>
                      <a:pt x="4116" y="13523"/>
                      <a:pt x="3988" y="13106"/>
                    </a:cubicBezTo>
                    <a:cubicBezTo>
                      <a:pt x="3739" y="12268"/>
                      <a:pt x="3661" y="11380"/>
                      <a:pt x="3723" y="10521"/>
                    </a:cubicBezTo>
                    <a:cubicBezTo>
                      <a:pt x="3843" y="8805"/>
                      <a:pt x="4526" y="7191"/>
                      <a:pt x="5593" y="6124"/>
                    </a:cubicBezTo>
                    <a:cubicBezTo>
                      <a:pt x="5832" y="5840"/>
                      <a:pt x="6158" y="5610"/>
                      <a:pt x="6412" y="5406"/>
                    </a:cubicBezTo>
                    <a:cubicBezTo>
                      <a:pt x="6543" y="5326"/>
                      <a:pt x="6667" y="5235"/>
                      <a:pt x="6790" y="5142"/>
                    </a:cubicBezTo>
                    <a:cubicBezTo>
                      <a:pt x="6961" y="5040"/>
                      <a:pt x="7194" y="4933"/>
                      <a:pt x="7392" y="4831"/>
                    </a:cubicBezTo>
                    <a:cubicBezTo>
                      <a:pt x="7967" y="4558"/>
                      <a:pt x="8703" y="4307"/>
                      <a:pt x="9380" y="4232"/>
                    </a:cubicBezTo>
                    <a:cubicBezTo>
                      <a:pt x="10761" y="4034"/>
                      <a:pt x="12126" y="4197"/>
                      <a:pt x="13298" y="4515"/>
                    </a:cubicBezTo>
                    <a:cubicBezTo>
                      <a:pt x="14478" y="4831"/>
                      <a:pt x="15474" y="5286"/>
                      <a:pt x="16269" y="5695"/>
                    </a:cubicBezTo>
                    <a:cubicBezTo>
                      <a:pt x="16732" y="5936"/>
                      <a:pt x="17179" y="6201"/>
                      <a:pt x="17612" y="6493"/>
                    </a:cubicBezTo>
                    <a:cubicBezTo>
                      <a:pt x="17800" y="10799"/>
                      <a:pt x="19221" y="16754"/>
                      <a:pt x="24573" y="22090"/>
                    </a:cubicBezTo>
                    <a:cubicBezTo>
                      <a:pt x="25753" y="23265"/>
                      <a:pt x="26805" y="24327"/>
                      <a:pt x="27742" y="25296"/>
                    </a:cubicBezTo>
                    <a:cubicBezTo>
                      <a:pt x="25753" y="24437"/>
                      <a:pt x="23725" y="24089"/>
                      <a:pt x="21867" y="23527"/>
                    </a:cubicBezTo>
                    <a:close/>
                    <a:moveTo>
                      <a:pt x="70470" y="12397"/>
                    </a:moveTo>
                    <a:cubicBezTo>
                      <a:pt x="70347" y="12817"/>
                      <a:pt x="70211" y="13234"/>
                      <a:pt x="70015" y="13628"/>
                    </a:cubicBezTo>
                    <a:lnTo>
                      <a:pt x="69948" y="13778"/>
                    </a:lnTo>
                    <a:cubicBezTo>
                      <a:pt x="69948" y="13778"/>
                      <a:pt x="69903" y="13874"/>
                      <a:pt x="69940" y="13807"/>
                    </a:cubicBezTo>
                    <a:lnTo>
                      <a:pt x="69889" y="13898"/>
                    </a:lnTo>
                    <a:lnTo>
                      <a:pt x="69689" y="14262"/>
                    </a:lnTo>
                    <a:cubicBezTo>
                      <a:pt x="69555" y="14498"/>
                      <a:pt x="69461" y="14626"/>
                      <a:pt x="69333" y="14827"/>
                    </a:cubicBezTo>
                    <a:cubicBezTo>
                      <a:pt x="68270" y="16379"/>
                      <a:pt x="66697" y="17688"/>
                      <a:pt x="64917" y="18737"/>
                    </a:cubicBezTo>
                    <a:cubicBezTo>
                      <a:pt x="63140" y="19786"/>
                      <a:pt x="61103" y="20572"/>
                      <a:pt x="59051" y="21268"/>
                    </a:cubicBezTo>
                    <a:cubicBezTo>
                      <a:pt x="56990" y="21961"/>
                      <a:pt x="54881" y="22556"/>
                      <a:pt x="52818" y="23198"/>
                    </a:cubicBezTo>
                    <a:cubicBezTo>
                      <a:pt x="50969" y="23800"/>
                      <a:pt x="48948" y="24193"/>
                      <a:pt x="46976" y="25095"/>
                    </a:cubicBezTo>
                    <a:cubicBezTo>
                      <a:pt x="47894" y="24105"/>
                      <a:pt x="48924" y="23021"/>
                      <a:pt x="50080" y="21817"/>
                    </a:cubicBezTo>
                    <a:cubicBezTo>
                      <a:pt x="55317" y="16368"/>
                      <a:pt x="56613" y="10387"/>
                      <a:pt x="56704" y="6078"/>
                    </a:cubicBezTo>
                    <a:cubicBezTo>
                      <a:pt x="57132" y="5776"/>
                      <a:pt x="57573" y="5500"/>
                      <a:pt x="58034" y="5251"/>
                    </a:cubicBezTo>
                    <a:cubicBezTo>
                      <a:pt x="58818" y="4826"/>
                      <a:pt x="59803" y="4349"/>
                      <a:pt x="60978" y="4009"/>
                    </a:cubicBezTo>
                    <a:cubicBezTo>
                      <a:pt x="62142" y="3664"/>
                      <a:pt x="63504" y="3474"/>
                      <a:pt x="64890" y="3640"/>
                    </a:cubicBezTo>
                    <a:cubicBezTo>
                      <a:pt x="65567" y="3702"/>
                      <a:pt x="66309" y="3937"/>
                      <a:pt x="66892" y="4197"/>
                    </a:cubicBezTo>
                    <a:cubicBezTo>
                      <a:pt x="67090" y="4296"/>
                      <a:pt x="67326" y="4398"/>
                      <a:pt x="67500" y="4497"/>
                    </a:cubicBezTo>
                    <a:cubicBezTo>
                      <a:pt x="67623" y="4585"/>
                      <a:pt x="67748" y="4673"/>
                      <a:pt x="67882" y="4753"/>
                    </a:cubicBezTo>
                    <a:cubicBezTo>
                      <a:pt x="68139" y="4949"/>
                      <a:pt x="68474" y="5174"/>
                      <a:pt x="68717" y="5452"/>
                    </a:cubicBezTo>
                    <a:cubicBezTo>
                      <a:pt x="69806" y="6496"/>
                      <a:pt x="70524" y="8096"/>
                      <a:pt x="70682" y="9809"/>
                    </a:cubicBezTo>
                    <a:cubicBezTo>
                      <a:pt x="70759" y="10663"/>
                      <a:pt x="70703" y="11551"/>
                      <a:pt x="70470" y="1239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91" name="Google Shape;8278;p74">
                <a:extLst>
                  <a:ext uri="{FF2B5EF4-FFF2-40B4-BE49-F238E27FC236}">
                    <a16:creationId xmlns:a16="http://schemas.microsoft.com/office/drawing/2014/main" id="{DD57FFAC-E254-4EF9-0B06-ABF84A352C02}"/>
                  </a:ext>
                </a:extLst>
              </p:cNvPr>
              <p:cNvSpPr/>
              <p:nvPr/>
            </p:nvSpPr>
            <p:spPr>
              <a:xfrm>
                <a:off x="3520750" y="2496900"/>
                <a:ext cx="656300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26252" h="8578" fill="none" extrusionOk="0">
                    <a:moveTo>
                      <a:pt x="26252" y="8347"/>
                    </a:moveTo>
                    <a:lnTo>
                      <a:pt x="108" y="8577"/>
                    </a:lnTo>
                    <a:lnTo>
                      <a:pt x="108" y="8577"/>
                    </a:lnTo>
                    <a:lnTo>
                      <a:pt x="1" y="281"/>
                    </a:lnTo>
                    <a:cubicBezTo>
                      <a:pt x="3" y="254"/>
                      <a:pt x="27" y="233"/>
                      <a:pt x="57" y="236"/>
                    </a:cubicBezTo>
                    <a:lnTo>
                      <a:pt x="57" y="236"/>
                    </a:lnTo>
                    <a:lnTo>
                      <a:pt x="26091" y="3"/>
                    </a:lnTo>
                    <a:cubicBezTo>
                      <a:pt x="26118" y="0"/>
                      <a:pt x="26142" y="22"/>
                      <a:pt x="26147" y="48"/>
                    </a:cubicBezTo>
                    <a:lnTo>
                      <a:pt x="26252" y="8345"/>
                    </a:lnTo>
                    <a:lnTo>
                      <a:pt x="26252" y="834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92" name="Google Shape;8279;p74">
                <a:extLst>
                  <a:ext uri="{FF2B5EF4-FFF2-40B4-BE49-F238E27FC236}">
                    <a16:creationId xmlns:a16="http://schemas.microsoft.com/office/drawing/2014/main" id="{3EB4C930-ED52-B912-4F75-1FFDACEFA96E}"/>
                  </a:ext>
                </a:extLst>
              </p:cNvPr>
              <p:cNvSpPr/>
              <p:nvPr/>
            </p:nvSpPr>
            <p:spPr>
              <a:xfrm>
                <a:off x="3448300" y="2706900"/>
                <a:ext cx="80390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32156" h="3585" fill="none" extrusionOk="0">
                    <a:moveTo>
                      <a:pt x="32155" y="3244"/>
                    </a:moveTo>
                    <a:lnTo>
                      <a:pt x="35" y="3584"/>
                    </a:lnTo>
                    <a:lnTo>
                      <a:pt x="35" y="3584"/>
                    </a:lnTo>
                    <a:lnTo>
                      <a:pt x="3" y="399"/>
                    </a:lnTo>
                    <a:cubicBezTo>
                      <a:pt x="0" y="367"/>
                      <a:pt x="27" y="343"/>
                      <a:pt x="57" y="343"/>
                    </a:cubicBezTo>
                    <a:lnTo>
                      <a:pt x="32067" y="1"/>
                    </a:lnTo>
                    <a:cubicBezTo>
                      <a:pt x="32096" y="1"/>
                      <a:pt x="32120" y="25"/>
                      <a:pt x="32123" y="57"/>
                    </a:cubicBezTo>
                    <a:lnTo>
                      <a:pt x="32155" y="324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93" name="Google Shape;8280;p74">
                <a:extLst>
                  <a:ext uri="{FF2B5EF4-FFF2-40B4-BE49-F238E27FC236}">
                    <a16:creationId xmlns:a16="http://schemas.microsoft.com/office/drawing/2014/main" id="{F2CBF22C-20C2-A8B2-1E77-F638E72E75AE}"/>
                  </a:ext>
                </a:extLst>
              </p:cNvPr>
              <p:cNvSpPr/>
              <p:nvPr/>
            </p:nvSpPr>
            <p:spPr>
              <a:xfrm>
                <a:off x="3674575" y="1339775"/>
                <a:ext cx="324050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2962" h="12327" fill="none" extrusionOk="0">
                    <a:moveTo>
                      <a:pt x="6479" y="0"/>
                    </a:moveTo>
                    <a:lnTo>
                      <a:pt x="8484" y="4060"/>
                    </a:lnTo>
                    <a:lnTo>
                      <a:pt x="12961" y="4710"/>
                    </a:lnTo>
                    <a:lnTo>
                      <a:pt x="9720" y="7868"/>
                    </a:lnTo>
                    <a:lnTo>
                      <a:pt x="10486" y="12327"/>
                    </a:lnTo>
                    <a:lnTo>
                      <a:pt x="6479" y="10221"/>
                    </a:lnTo>
                    <a:lnTo>
                      <a:pt x="2476" y="12327"/>
                    </a:lnTo>
                    <a:lnTo>
                      <a:pt x="3241" y="7868"/>
                    </a:lnTo>
                    <a:lnTo>
                      <a:pt x="0" y="4710"/>
                    </a:lnTo>
                    <a:lnTo>
                      <a:pt x="4478" y="40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503" name="Google Shape;8281;p74">
            <a:extLst>
              <a:ext uri="{FF2B5EF4-FFF2-40B4-BE49-F238E27FC236}">
                <a16:creationId xmlns:a16="http://schemas.microsoft.com/office/drawing/2014/main" id="{B1AEA429-6881-9CD1-A7F1-C91771261FD9}"/>
              </a:ext>
            </a:extLst>
          </p:cNvPr>
          <p:cNvGrpSpPr/>
          <p:nvPr/>
        </p:nvGrpSpPr>
        <p:grpSpPr>
          <a:xfrm>
            <a:off x="12813153" y="3753149"/>
            <a:ext cx="1881474" cy="1442134"/>
            <a:chOff x="6599718" y="2068734"/>
            <a:chExt cx="940737" cy="721067"/>
          </a:xfrm>
        </p:grpSpPr>
        <p:sp>
          <p:nvSpPr>
            <p:cNvPr id="504" name="Google Shape;8282;p74">
              <a:extLst>
                <a:ext uri="{FF2B5EF4-FFF2-40B4-BE49-F238E27FC236}">
                  <a16:creationId xmlns:a16="http://schemas.microsoft.com/office/drawing/2014/main" id="{4F03E414-9310-4D58-8B7E-4D34658F9273}"/>
                </a:ext>
              </a:extLst>
            </p:cNvPr>
            <p:cNvSpPr/>
            <p:nvPr/>
          </p:nvSpPr>
          <p:spPr>
            <a:xfrm>
              <a:off x="7138953" y="2569473"/>
              <a:ext cx="366935" cy="115933"/>
            </a:xfrm>
            <a:custGeom>
              <a:avLst/>
              <a:gdLst/>
              <a:ahLst/>
              <a:cxnLst/>
              <a:rect l="l" t="t" r="r" b="b"/>
              <a:pathLst>
                <a:path w="105517" h="33338" fill="none" extrusionOk="0">
                  <a:moveTo>
                    <a:pt x="8231" y="0"/>
                  </a:moveTo>
                  <a:cubicBezTo>
                    <a:pt x="6610" y="2526"/>
                    <a:pt x="5253" y="5215"/>
                    <a:pt x="4198" y="8042"/>
                  </a:cubicBezTo>
                  <a:cubicBezTo>
                    <a:pt x="3205" y="10656"/>
                    <a:pt x="2803" y="13182"/>
                    <a:pt x="2803" y="14991"/>
                  </a:cubicBezTo>
                  <a:cubicBezTo>
                    <a:pt x="2790" y="18636"/>
                    <a:pt x="2840" y="21274"/>
                    <a:pt x="1" y="23008"/>
                  </a:cubicBezTo>
                  <a:cubicBezTo>
                    <a:pt x="164" y="23549"/>
                    <a:pt x="239" y="24114"/>
                    <a:pt x="227" y="24667"/>
                  </a:cubicBezTo>
                  <a:lnTo>
                    <a:pt x="227" y="33338"/>
                  </a:lnTo>
                  <a:lnTo>
                    <a:pt x="105517" y="33338"/>
                  </a:lnTo>
                  <a:lnTo>
                    <a:pt x="10551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F66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05" name="Google Shape;8283;p74">
              <a:extLst>
                <a:ext uri="{FF2B5EF4-FFF2-40B4-BE49-F238E27FC236}">
                  <a16:creationId xmlns:a16="http://schemas.microsoft.com/office/drawing/2014/main" id="{B3261D8E-A922-F95E-14FA-D338DFBCD6DF}"/>
                </a:ext>
              </a:extLst>
            </p:cNvPr>
            <p:cNvSpPr/>
            <p:nvPr/>
          </p:nvSpPr>
          <p:spPr>
            <a:xfrm>
              <a:off x="6650497" y="2579172"/>
              <a:ext cx="346397" cy="118079"/>
            </a:xfrm>
            <a:custGeom>
              <a:avLst/>
              <a:gdLst/>
              <a:ahLst/>
              <a:cxnLst/>
              <a:rect l="l" t="t" r="r" b="b"/>
              <a:pathLst>
                <a:path w="99611" h="33955" fill="none" extrusionOk="0">
                  <a:moveTo>
                    <a:pt x="99372" y="21891"/>
                  </a:moveTo>
                  <a:cubicBezTo>
                    <a:pt x="99359" y="21325"/>
                    <a:pt x="99435" y="20760"/>
                    <a:pt x="99611" y="20219"/>
                  </a:cubicBezTo>
                  <a:cubicBezTo>
                    <a:pt x="96758" y="18485"/>
                    <a:pt x="96808" y="15847"/>
                    <a:pt x="96796" y="12215"/>
                  </a:cubicBezTo>
                  <a:cubicBezTo>
                    <a:pt x="96796" y="10405"/>
                    <a:pt x="96394" y="7880"/>
                    <a:pt x="95414" y="5253"/>
                  </a:cubicBezTo>
                  <a:cubicBezTo>
                    <a:pt x="94735" y="3444"/>
                    <a:pt x="93931" y="1697"/>
                    <a:pt x="93014" y="1"/>
                  </a:cubicBezTo>
                  <a:lnTo>
                    <a:pt x="0" y="1"/>
                  </a:lnTo>
                  <a:lnTo>
                    <a:pt x="0" y="33954"/>
                  </a:lnTo>
                  <a:lnTo>
                    <a:pt x="99372" y="33954"/>
                  </a:lnTo>
                  <a:close/>
                </a:path>
              </a:pathLst>
            </a:custGeom>
            <a:noFill/>
            <a:ln w="9525" cap="flat" cmpd="sng">
              <a:solidFill>
                <a:srgbClr val="DBE3E8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06" name="Google Shape;8284;p74">
              <a:extLst>
                <a:ext uri="{FF2B5EF4-FFF2-40B4-BE49-F238E27FC236}">
                  <a16:creationId xmlns:a16="http://schemas.microsoft.com/office/drawing/2014/main" id="{EF271C5F-253D-11B2-EFB7-A280A343C0DE}"/>
                </a:ext>
              </a:extLst>
            </p:cNvPr>
            <p:cNvSpPr/>
            <p:nvPr/>
          </p:nvSpPr>
          <p:spPr>
            <a:xfrm>
              <a:off x="7236268" y="2370428"/>
              <a:ext cx="304187" cy="115978"/>
            </a:xfrm>
            <a:custGeom>
              <a:avLst/>
              <a:gdLst/>
              <a:ahLst/>
              <a:cxnLst/>
              <a:rect l="l" t="t" r="r" b="b"/>
              <a:pathLst>
                <a:path w="87473" h="33351" fill="none" extrusionOk="0">
                  <a:moveTo>
                    <a:pt x="15181" y="0"/>
                  </a:moveTo>
                  <a:cubicBezTo>
                    <a:pt x="12114" y="11913"/>
                    <a:pt x="6975" y="23210"/>
                    <a:pt x="1" y="33350"/>
                  </a:cubicBezTo>
                  <a:lnTo>
                    <a:pt x="87472" y="33350"/>
                  </a:lnTo>
                  <a:lnTo>
                    <a:pt x="874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F677B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07" name="Google Shape;8285;p74">
              <a:extLst>
                <a:ext uri="{FF2B5EF4-FFF2-40B4-BE49-F238E27FC236}">
                  <a16:creationId xmlns:a16="http://schemas.microsoft.com/office/drawing/2014/main" id="{C1FF7C89-0B52-5B27-2ADC-5A906006E915}"/>
                </a:ext>
              </a:extLst>
            </p:cNvPr>
            <p:cNvSpPr/>
            <p:nvPr/>
          </p:nvSpPr>
          <p:spPr>
            <a:xfrm>
              <a:off x="7252744" y="2161243"/>
              <a:ext cx="271454" cy="115982"/>
            </a:xfrm>
            <a:custGeom>
              <a:avLst/>
              <a:gdLst/>
              <a:ahLst/>
              <a:cxnLst/>
              <a:rect l="l" t="t" r="r" b="b"/>
              <a:pathLst>
                <a:path w="78060" h="33352" fill="none" extrusionOk="0">
                  <a:moveTo>
                    <a:pt x="0" y="1"/>
                  </a:moveTo>
                  <a:cubicBezTo>
                    <a:pt x="7288" y="9714"/>
                    <a:pt x="11762" y="21250"/>
                    <a:pt x="12918" y="33351"/>
                  </a:cubicBezTo>
                  <a:lnTo>
                    <a:pt x="78060" y="33351"/>
                  </a:lnTo>
                  <a:lnTo>
                    <a:pt x="7806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08" name="Google Shape;8286;p74">
              <a:extLst>
                <a:ext uri="{FF2B5EF4-FFF2-40B4-BE49-F238E27FC236}">
                  <a16:creationId xmlns:a16="http://schemas.microsoft.com/office/drawing/2014/main" id="{6F532F99-9416-2EED-47BC-BAF7F0CF8039}"/>
                </a:ext>
              </a:extLst>
            </p:cNvPr>
            <p:cNvSpPr/>
            <p:nvPr/>
          </p:nvSpPr>
          <p:spPr>
            <a:xfrm>
              <a:off x="6599718" y="2199610"/>
              <a:ext cx="260051" cy="115978"/>
            </a:xfrm>
            <a:custGeom>
              <a:avLst/>
              <a:gdLst/>
              <a:ahLst/>
              <a:cxnLst/>
              <a:rect l="l" t="t" r="r" b="b"/>
              <a:pathLst>
                <a:path w="74781" h="33351" fill="none" extrusionOk="0">
                  <a:moveTo>
                    <a:pt x="68246" y="28752"/>
                  </a:moveTo>
                  <a:cubicBezTo>
                    <a:pt x="68234" y="18800"/>
                    <a:pt x="70471" y="8973"/>
                    <a:pt x="74781" y="1"/>
                  </a:cubicBezTo>
                  <a:lnTo>
                    <a:pt x="1" y="1"/>
                  </a:lnTo>
                  <a:lnTo>
                    <a:pt x="1" y="33351"/>
                  </a:lnTo>
                  <a:lnTo>
                    <a:pt x="68397" y="33351"/>
                  </a:lnTo>
                  <a:cubicBezTo>
                    <a:pt x="68284" y="31818"/>
                    <a:pt x="68221" y="30285"/>
                    <a:pt x="68246" y="2875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FA1AF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09" name="Google Shape;8287;p74">
              <a:extLst>
                <a:ext uri="{FF2B5EF4-FFF2-40B4-BE49-F238E27FC236}">
                  <a16:creationId xmlns:a16="http://schemas.microsoft.com/office/drawing/2014/main" id="{AB79DCC9-5D65-C0E5-9B33-82528EED160D}"/>
                </a:ext>
              </a:extLst>
            </p:cNvPr>
            <p:cNvSpPr/>
            <p:nvPr/>
          </p:nvSpPr>
          <p:spPr>
            <a:xfrm>
              <a:off x="6605967" y="2389697"/>
              <a:ext cx="307727" cy="116023"/>
            </a:xfrm>
            <a:custGeom>
              <a:avLst/>
              <a:gdLst/>
              <a:ahLst/>
              <a:cxnLst/>
              <a:rect l="l" t="t" r="r" b="b"/>
              <a:pathLst>
                <a:path w="88491" h="33364" fill="none" extrusionOk="0">
                  <a:moveTo>
                    <a:pt x="70835" y="1"/>
                  </a:moveTo>
                  <a:lnTo>
                    <a:pt x="1" y="1"/>
                  </a:lnTo>
                  <a:lnTo>
                    <a:pt x="1" y="33363"/>
                  </a:lnTo>
                  <a:lnTo>
                    <a:pt x="88490" y="33363"/>
                  </a:lnTo>
                  <a:cubicBezTo>
                    <a:pt x="80662" y="23386"/>
                    <a:pt x="74680" y="12089"/>
                    <a:pt x="7083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9D4DC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grpSp>
          <p:nvGrpSpPr>
            <p:cNvPr id="510" name="Google Shape;8288;p74">
              <a:extLst>
                <a:ext uri="{FF2B5EF4-FFF2-40B4-BE49-F238E27FC236}">
                  <a16:creationId xmlns:a16="http://schemas.microsoft.com/office/drawing/2014/main" id="{A49D405B-ECE9-8699-CDC1-8506B60C2970}"/>
                </a:ext>
              </a:extLst>
            </p:cNvPr>
            <p:cNvGrpSpPr/>
            <p:nvPr/>
          </p:nvGrpSpPr>
          <p:grpSpPr>
            <a:xfrm>
              <a:off x="6836957" y="2068734"/>
              <a:ext cx="461892" cy="721067"/>
              <a:chOff x="6836957" y="2068734"/>
              <a:chExt cx="461892" cy="721067"/>
            </a:xfrm>
          </p:grpSpPr>
          <p:sp>
            <p:nvSpPr>
              <p:cNvPr id="511" name="Google Shape;8289;p74">
                <a:extLst>
                  <a:ext uri="{FF2B5EF4-FFF2-40B4-BE49-F238E27FC236}">
                    <a16:creationId xmlns:a16="http://schemas.microsoft.com/office/drawing/2014/main" id="{A5E8E3E7-9B78-1F5C-2006-FC5656DDB8FA}"/>
                  </a:ext>
                </a:extLst>
              </p:cNvPr>
              <p:cNvSpPr/>
              <p:nvPr/>
            </p:nvSpPr>
            <p:spPr>
              <a:xfrm>
                <a:off x="7080441" y="2287271"/>
                <a:ext cx="187336" cy="123319"/>
              </a:xfrm>
              <a:custGeom>
                <a:avLst/>
                <a:gdLst/>
                <a:ahLst/>
                <a:cxnLst/>
                <a:rect l="l" t="t" r="r" b="b"/>
                <a:pathLst>
                  <a:path w="53871" h="35462" fill="none" extrusionOk="0">
                    <a:moveTo>
                      <a:pt x="1" y="35461"/>
                    </a:moveTo>
                    <a:lnTo>
                      <a:pt x="47249" y="35461"/>
                    </a:lnTo>
                    <a:cubicBezTo>
                      <a:pt x="51018" y="26213"/>
                      <a:pt x="52665" y="18083"/>
                      <a:pt x="53368" y="12453"/>
                    </a:cubicBezTo>
                    <a:lnTo>
                      <a:pt x="53368" y="12415"/>
                    </a:lnTo>
                    <a:cubicBezTo>
                      <a:pt x="53381" y="12315"/>
                      <a:pt x="53381" y="12227"/>
                      <a:pt x="53393" y="12139"/>
                    </a:cubicBezTo>
                    <a:lnTo>
                      <a:pt x="53419" y="11950"/>
                    </a:lnTo>
                    <a:lnTo>
                      <a:pt x="53469" y="11548"/>
                    </a:lnTo>
                    <a:cubicBezTo>
                      <a:pt x="53506" y="11171"/>
                      <a:pt x="53544" y="10807"/>
                      <a:pt x="53582" y="10455"/>
                    </a:cubicBezTo>
                    <a:cubicBezTo>
                      <a:pt x="53620" y="10091"/>
                      <a:pt x="53645" y="9789"/>
                      <a:pt x="53670" y="9487"/>
                    </a:cubicBezTo>
                    <a:lnTo>
                      <a:pt x="53682" y="9362"/>
                    </a:lnTo>
                    <a:lnTo>
                      <a:pt x="53682" y="9324"/>
                    </a:lnTo>
                    <a:cubicBezTo>
                      <a:pt x="53871" y="6899"/>
                      <a:pt x="53846" y="5441"/>
                      <a:pt x="53846" y="5253"/>
                    </a:cubicBezTo>
                    <a:lnTo>
                      <a:pt x="53833" y="5077"/>
                    </a:lnTo>
                    <a:lnTo>
                      <a:pt x="53833" y="4951"/>
                    </a:lnTo>
                    <a:cubicBezTo>
                      <a:pt x="53833" y="3280"/>
                      <a:pt x="53758" y="1634"/>
                      <a:pt x="5362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F677B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12" name="Google Shape;8290;p74">
                <a:extLst>
                  <a:ext uri="{FF2B5EF4-FFF2-40B4-BE49-F238E27FC236}">
                    <a16:creationId xmlns:a16="http://schemas.microsoft.com/office/drawing/2014/main" id="{257B08A6-C90D-D74A-5546-56B12B34C972}"/>
                  </a:ext>
                </a:extLst>
              </p:cNvPr>
              <p:cNvSpPr/>
              <p:nvPr/>
            </p:nvSpPr>
            <p:spPr>
              <a:xfrm>
                <a:off x="7080441" y="2105091"/>
                <a:ext cx="182750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52" h="45188" fill="none" extrusionOk="0">
                    <a:moveTo>
                      <a:pt x="1" y="45188"/>
                    </a:moveTo>
                    <a:lnTo>
                      <a:pt x="52551" y="45188"/>
                    </a:lnTo>
                    <a:cubicBezTo>
                      <a:pt x="47211" y="20458"/>
                      <a:pt x="25899" y="1609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B3C3CE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13" name="Google Shape;8291;p74">
                <a:extLst>
                  <a:ext uri="{FF2B5EF4-FFF2-40B4-BE49-F238E27FC236}">
                    <a16:creationId xmlns:a16="http://schemas.microsoft.com/office/drawing/2014/main" id="{C84B2D52-D958-E89F-8E59-4FF72E81C13E}"/>
                  </a:ext>
                </a:extLst>
              </p:cNvPr>
              <p:cNvSpPr/>
              <p:nvPr/>
            </p:nvSpPr>
            <p:spPr>
              <a:xfrm>
                <a:off x="6872702" y="2287006"/>
                <a:ext cx="187378" cy="123364"/>
              </a:xfrm>
              <a:custGeom>
                <a:avLst/>
                <a:gdLst/>
                <a:ahLst/>
                <a:cxnLst/>
                <a:rect l="l" t="t" r="r" b="b"/>
                <a:pathLst>
                  <a:path w="53883" h="35475" fill="none" extrusionOk="0">
                    <a:moveTo>
                      <a:pt x="53883" y="1"/>
                    </a:moveTo>
                    <a:lnTo>
                      <a:pt x="239" y="1"/>
                    </a:lnTo>
                    <a:cubicBezTo>
                      <a:pt x="101" y="1634"/>
                      <a:pt x="13" y="3293"/>
                      <a:pt x="13" y="4964"/>
                    </a:cubicBezTo>
                    <a:lnTo>
                      <a:pt x="13" y="5266"/>
                    </a:lnTo>
                    <a:cubicBezTo>
                      <a:pt x="13" y="5454"/>
                      <a:pt x="0" y="6912"/>
                      <a:pt x="189" y="9312"/>
                    </a:cubicBezTo>
                    <a:lnTo>
                      <a:pt x="189" y="9375"/>
                    </a:lnTo>
                    <a:lnTo>
                      <a:pt x="189" y="9488"/>
                    </a:lnTo>
                    <a:lnTo>
                      <a:pt x="189" y="9488"/>
                    </a:lnTo>
                    <a:cubicBezTo>
                      <a:pt x="214" y="9802"/>
                      <a:pt x="252" y="10116"/>
                      <a:pt x="277" y="10443"/>
                    </a:cubicBezTo>
                    <a:cubicBezTo>
                      <a:pt x="314" y="10820"/>
                      <a:pt x="352" y="11185"/>
                      <a:pt x="390" y="11536"/>
                    </a:cubicBezTo>
                    <a:lnTo>
                      <a:pt x="440" y="11964"/>
                    </a:lnTo>
                    <a:lnTo>
                      <a:pt x="465" y="12140"/>
                    </a:lnTo>
                    <a:lnTo>
                      <a:pt x="503" y="12416"/>
                    </a:lnTo>
                    <a:lnTo>
                      <a:pt x="503" y="12466"/>
                    </a:lnTo>
                    <a:cubicBezTo>
                      <a:pt x="1194" y="18083"/>
                      <a:pt x="2840" y="26226"/>
                      <a:pt x="6610" y="35475"/>
                    </a:cubicBezTo>
                    <a:lnTo>
                      <a:pt x="53883" y="3547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C9D4DC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14" name="Google Shape;8292;p74">
                <a:extLst>
                  <a:ext uri="{FF2B5EF4-FFF2-40B4-BE49-F238E27FC236}">
                    <a16:creationId xmlns:a16="http://schemas.microsoft.com/office/drawing/2014/main" id="{B69EEDF5-5570-99C1-A51C-8CE3EBA71267}"/>
                  </a:ext>
                </a:extLst>
              </p:cNvPr>
              <p:cNvSpPr/>
              <p:nvPr/>
            </p:nvSpPr>
            <p:spPr>
              <a:xfrm>
                <a:off x="6902504" y="2430686"/>
                <a:ext cx="152902" cy="185984"/>
              </a:xfrm>
              <a:custGeom>
                <a:avLst/>
                <a:gdLst/>
                <a:ahLst/>
                <a:cxnLst/>
                <a:rect l="l" t="t" r="r" b="b"/>
                <a:pathLst>
                  <a:path w="43969" h="53482" fill="none" extrusionOk="0">
                    <a:moveTo>
                      <a:pt x="43968" y="1"/>
                    </a:moveTo>
                    <a:lnTo>
                      <a:pt x="0" y="1"/>
                    </a:lnTo>
                    <a:cubicBezTo>
                      <a:pt x="4235" y="8319"/>
                      <a:pt x="10254" y="17191"/>
                      <a:pt x="18837" y="25723"/>
                    </a:cubicBezTo>
                    <a:cubicBezTo>
                      <a:pt x="24454" y="31315"/>
                      <a:pt x="28638" y="37724"/>
                      <a:pt x="31302" y="44823"/>
                    </a:cubicBezTo>
                    <a:cubicBezTo>
                      <a:pt x="31792" y="46130"/>
                      <a:pt x="32194" y="47462"/>
                      <a:pt x="32508" y="48819"/>
                    </a:cubicBezTo>
                    <a:cubicBezTo>
                      <a:pt x="33111" y="51534"/>
                      <a:pt x="35524" y="53469"/>
                      <a:pt x="38301" y="53481"/>
                    </a:cubicBezTo>
                    <a:lnTo>
                      <a:pt x="43968" y="5348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DBE3E8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15" name="Google Shape;8293;p74">
                <a:extLst>
                  <a:ext uri="{FF2B5EF4-FFF2-40B4-BE49-F238E27FC236}">
                    <a16:creationId xmlns:a16="http://schemas.microsoft.com/office/drawing/2014/main" id="{2FD75168-A0B4-461D-75A3-0E29713A94CF}"/>
                  </a:ext>
                </a:extLst>
              </p:cNvPr>
              <p:cNvSpPr/>
              <p:nvPr/>
            </p:nvSpPr>
            <p:spPr>
              <a:xfrm>
                <a:off x="6877289" y="2104831"/>
                <a:ext cx="182791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64" h="45188" fill="none" extrusionOk="0">
                    <a:moveTo>
                      <a:pt x="52564" y="45187"/>
                    </a:moveTo>
                    <a:lnTo>
                      <a:pt x="52564" y="0"/>
                    </a:lnTo>
                    <a:cubicBezTo>
                      <a:pt x="26653" y="1621"/>
                      <a:pt x="5354" y="20470"/>
                      <a:pt x="1" y="4518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FA1AF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16" name="Google Shape;8294;p74">
                <a:extLst>
                  <a:ext uri="{FF2B5EF4-FFF2-40B4-BE49-F238E27FC236}">
                    <a16:creationId xmlns:a16="http://schemas.microsoft.com/office/drawing/2014/main" id="{BD4AAD92-C9B3-5107-1AC4-6CE8812C065B}"/>
                  </a:ext>
                </a:extLst>
              </p:cNvPr>
              <p:cNvSpPr/>
              <p:nvPr/>
            </p:nvSpPr>
            <p:spPr>
              <a:xfrm>
                <a:off x="7080441" y="2430686"/>
                <a:ext cx="152860" cy="185938"/>
              </a:xfrm>
              <a:custGeom>
                <a:avLst/>
                <a:gdLst/>
                <a:ahLst/>
                <a:cxnLst/>
                <a:rect l="l" t="t" r="r" b="b"/>
                <a:pathLst>
                  <a:path w="43957" h="53469" fill="none" extrusionOk="0">
                    <a:moveTo>
                      <a:pt x="1" y="1"/>
                    </a:moveTo>
                    <a:lnTo>
                      <a:pt x="1" y="53469"/>
                    </a:lnTo>
                    <a:lnTo>
                      <a:pt x="5668" y="53469"/>
                    </a:lnTo>
                    <a:cubicBezTo>
                      <a:pt x="8445" y="53456"/>
                      <a:pt x="10845" y="51521"/>
                      <a:pt x="11448" y="48819"/>
                    </a:cubicBezTo>
                    <a:cubicBezTo>
                      <a:pt x="11762" y="47450"/>
                      <a:pt x="12165" y="46118"/>
                      <a:pt x="12655" y="44811"/>
                    </a:cubicBezTo>
                    <a:cubicBezTo>
                      <a:pt x="15319" y="37724"/>
                      <a:pt x="19503" y="31302"/>
                      <a:pt x="25120" y="25723"/>
                    </a:cubicBezTo>
                    <a:cubicBezTo>
                      <a:pt x="33703" y="17191"/>
                      <a:pt x="39722" y="8319"/>
                      <a:pt x="4395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374F66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grpSp>
            <p:nvGrpSpPr>
              <p:cNvPr id="517" name="Google Shape;8295;p74">
                <a:extLst>
                  <a:ext uri="{FF2B5EF4-FFF2-40B4-BE49-F238E27FC236}">
                    <a16:creationId xmlns:a16="http://schemas.microsoft.com/office/drawing/2014/main" id="{A1FC28B2-1447-BBBF-4B21-B48F6669FC90}"/>
                  </a:ext>
                </a:extLst>
              </p:cNvPr>
              <p:cNvGrpSpPr/>
              <p:nvPr/>
            </p:nvGrpSpPr>
            <p:grpSpPr>
              <a:xfrm>
                <a:off x="6836957" y="2068734"/>
                <a:ext cx="461892" cy="721067"/>
                <a:chOff x="6836957" y="2068734"/>
                <a:chExt cx="461892" cy="721067"/>
              </a:xfrm>
            </p:grpSpPr>
            <p:sp>
              <p:nvSpPr>
                <p:cNvPr id="518" name="Google Shape;8296;p74">
                  <a:extLst>
                    <a:ext uri="{FF2B5EF4-FFF2-40B4-BE49-F238E27FC236}">
                      <a16:creationId xmlns:a16="http://schemas.microsoft.com/office/drawing/2014/main" id="{F515A135-03E7-5AC9-6A13-12DF2F65D170}"/>
                    </a:ext>
                  </a:extLst>
                </p:cNvPr>
                <p:cNvSpPr/>
                <p:nvPr/>
              </p:nvSpPr>
              <p:spPr>
                <a:xfrm>
                  <a:off x="6996059" y="2711098"/>
                  <a:ext cx="143729" cy="7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1" h="22632" fill="none" extrusionOk="0">
                      <a:moveTo>
                        <a:pt x="20659" y="22632"/>
                      </a:moveTo>
                      <a:lnTo>
                        <a:pt x="20659" y="22632"/>
                      </a:lnTo>
                      <a:cubicBezTo>
                        <a:pt x="19252" y="22632"/>
                        <a:pt x="1" y="15658"/>
                        <a:pt x="1" y="5253"/>
                      </a:cubicBezTo>
                      <a:lnTo>
                        <a:pt x="1" y="0"/>
                      </a:lnTo>
                      <a:lnTo>
                        <a:pt x="41318" y="0"/>
                      </a:lnTo>
                      <a:lnTo>
                        <a:pt x="41318" y="5253"/>
                      </a:lnTo>
                      <a:cubicBezTo>
                        <a:pt x="41330" y="14125"/>
                        <a:pt x="22079" y="22632"/>
                        <a:pt x="20659" y="2263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7EA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519" name="Google Shape;8297;p74">
                  <a:extLst>
                    <a:ext uri="{FF2B5EF4-FFF2-40B4-BE49-F238E27FC236}">
                      <a16:creationId xmlns:a16="http://schemas.microsoft.com/office/drawing/2014/main" id="{07B9E48B-6D8B-EC2F-1211-2333FE91C071}"/>
                    </a:ext>
                  </a:extLst>
                </p:cNvPr>
                <p:cNvSpPr/>
                <p:nvPr/>
              </p:nvSpPr>
              <p:spPr>
                <a:xfrm>
                  <a:off x="6996059" y="2647693"/>
                  <a:ext cx="143683" cy="88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18" h="25522" fill="none" extrusionOk="0">
                      <a:moveTo>
                        <a:pt x="667" y="0"/>
                      </a:moveTo>
                      <a:lnTo>
                        <a:pt x="40652" y="0"/>
                      </a:lnTo>
                      <a:cubicBezTo>
                        <a:pt x="41016" y="0"/>
                        <a:pt x="41318" y="980"/>
                        <a:pt x="41318" y="2199"/>
                      </a:cubicBezTo>
                      <a:lnTo>
                        <a:pt x="41318" y="23323"/>
                      </a:lnTo>
                      <a:cubicBezTo>
                        <a:pt x="41318" y="24542"/>
                        <a:pt x="41016" y="25522"/>
                        <a:pt x="40652" y="25522"/>
                      </a:cubicBezTo>
                      <a:lnTo>
                        <a:pt x="667" y="25522"/>
                      </a:lnTo>
                      <a:cubicBezTo>
                        <a:pt x="302" y="25522"/>
                        <a:pt x="1" y="24542"/>
                        <a:pt x="1" y="23323"/>
                      </a:cubicBezTo>
                      <a:lnTo>
                        <a:pt x="1" y="2187"/>
                      </a:lnTo>
                      <a:cubicBezTo>
                        <a:pt x="1" y="980"/>
                        <a:pt x="302" y="0"/>
                        <a:pt x="66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7EA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520" name="Google Shape;8298;p74">
                  <a:extLst>
                    <a:ext uri="{FF2B5EF4-FFF2-40B4-BE49-F238E27FC236}">
                      <a16:creationId xmlns:a16="http://schemas.microsoft.com/office/drawing/2014/main" id="{F439D134-8ACA-7D3B-52D5-8A3C82AC83DE}"/>
                    </a:ext>
                  </a:extLst>
                </p:cNvPr>
                <p:cNvSpPr/>
                <p:nvPr/>
              </p:nvSpPr>
              <p:spPr>
                <a:xfrm>
                  <a:off x="6990467" y="2723683"/>
                  <a:ext cx="154870" cy="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58" fill="none" extrusionOk="0">
                      <a:moveTo>
                        <a:pt x="327" y="0"/>
                      </a:moveTo>
                      <a:lnTo>
                        <a:pt x="44207" y="0"/>
                      </a:lnTo>
                      <a:cubicBezTo>
                        <a:pt x="44383" y="0"/>
                        <a:pt x="44534" y="139"/>
                        <a:pt x="44534" y="327"/>
                      </a:cubicBezTo>
                      <a:lnTo>
                        <a:pt x="44534" y="3343"/>
                      </a:lnTo>
                      <a:cubicBezTo>
                        <a:pt x="44534" y="3519"/>
                        <a:pt x="44383" y="3657"/>
                        <a:pt x="44207" y="3657"/>
                      </a:cubicBezTo>
                      <a:lnTo>
                        <a:pt x="327" y="3657"/>
                      </a:lnTo>
                      <a:cubicBezTo>
                        <a:pt x="151" y="3657"/>
                        <a:pt x="0" y="3519"/>
                        <a:pt x="0" y="3343"/>
                      </a:cubicBezTo>
                      <a:lnTo>
                        <a:pt x="0" y="327"/>
                      </a:lnTo>
                      <a:cubicBezTo>
                        <a:pt x="0" y="139"/>
                        <a:pt x="151" y="0"/>
                        <a:pt x="3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521" name="Google Shape;8299;p74">
                  <a:extLst>
                    <a:ext uri="{FF2B5EF4-FFF2-40B4-BE49-F238E27FC236}">
                      <a16:creationId xmlns:a16="http://schemas.microsoft.com/office/drawing/2014/main" id="{69493328-B46D-E514-B2F8-A9ECA878CDC6}"/>
                    </a:ext>
                  </a:extLst>
                </p:cNvPr>
                <p:cNvSpPr/>
                <p:nvPr/>
              </p:nvSpPr>
              <p:spPr>
                <a:xfrm>
                  <a:off x="6990467" y="2698339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69"/>
                      </a:moveTo>
                      <a:lnTo>
                        <a:pt x="1835" y="3669"/>
                      </a:lnTo>
                      <a:cubicBezTo>
                        <a:pt x="830" y="3657"/>
                        <a:pt x="13" y="2840"/>
                        <a:pt x="0" y="1835"/>
                      </a:cubicBezTo>
                      <a:lnTo>
                        <a:pt x="0" y="1835"/>
                      </a:lnTo>
                      <a:cubicBezTo>
                        <a:pt x="13" y="817"/>
                        <a:pt x="830" y="0"/>
                        <a:pt x="1835" y="0"/>
                      </a:cubicBezTo>
                      <a:lnTo>
                        <a:pt x="42700" y="0"/>
                      </a:lnTo>
                      <a:cubicBezTo>
                        <a:pt x="43717" y="0"/>
                        <a:pt x="44534" y="817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40"/>
                        <a:pt x="43717" y="3657"/>
                        <a:pt x="42700" y="36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522" name="Google Shape;8300;p74">
                  <a:extLst>
                    <a:ext uri="{FF2B5EF4-FFF2-40B4-BE49-F238E27FC236}">
                      <a16:creationId xmlns:a16="http://schemas.microsoft.com/office/drawing/2014/main" id="{8AE230BE-9E8C-64F2-AB29-42B37655FD11}"/>
                    </a:ext>
                  </a:extLst>
                </p:cNvPr>
                <p:cNvSpPr/>
                <p:nvPr/>
              </p:nvSpPr>
              <p:spPr>
                <a:xfrm>
                  <a:off x="6990467" y="2647648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30" y="3670"/>
                        <a:pt x="13" y="2853"/>
                        <a:pt x="0" y="1835"/>
                      </a:cubicBezTo>
                      <a:lnTo>
                        <a:pt x="0" y="1835"/>
                      </a:lnTo>
                      <a:cubicBezTo>
                        <a:pt x="13" y="830"/>
                        <a:pt x="830" y="13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3"/>
                        <a:pt x="44534" y="830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53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523" name="Google Shape;8301;p74">
                  <a:extLst>
                    <a:ext uri="{FF2B5EF4-FFF2-40B4-BE49-F238E27FC236}">
                      <a16:creationId xmlns:a16="http://schemas.microsoft.com/office/drawing/2014/main" id="{14FF8034-094D-4C1C-7E06-9659CAB98B10}"/>
                    </a:ext>
                  </a:extLst>
                </p:cNvPr>
                <p:cNvSpPr/>
                <p:nvPr/>
              </p:nvSpPr>
              <p:spPr>
                <a:xfrm>
                  <a:off x="6990467" y="2672992"/>
                  <a:ext cx="154870" cy="12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1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17" y="3670"/>
                        <a:pt x="0" y="2841"/>
                        <a:pt x="0" y="1836"/>
                      </a:cubicBezTo>
                      <a:lnTo>
                        <a:pt x="0" y="1836"/>
                      </a:lnTo>
                      <a:cubicBezTo>
                        <a:pt x="13" y="818"/>
                        <a:pt x="830" y="1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"/>
                        <a:pt x="44534" y="818"/>
                        <a:pt x="44534" y="1836"/>
                      </a:cubicBezTo>
                      <a:lnTo>
                        <a:pt x="44534" y="1836"/>
                      </a:lnTo>
                      <a:cubicBezTo>
                        <a:pt x="44534" y="2841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524" name="Google Shape;8302;p74">
                  <a:extLst>
                    <a:ext uri="{FF2B5EF4-FFF2-40B4-BE49-F238E27FC236}">
                      <a16:creationId xmlns:a16="http://schemas.microsoft.com/office/drawing/2014/main" id="{AF03E944-31F4-E710-79E7-04F6DA16EA86}"/>
                    </a:ext>
                  </a:extLst>
                </p:cNvPr>
                <p:cNvSpPr/>
                <p:nvPr/>
              </p:nvSpPr>
              <p:spPr>
                <a:xfrm>
                  <a:off x="6836957" y="2068734"/>
                  <a:ext cx="461892" cy="589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23" h="169592" fill="none" extrusionOk="0">
                      <a:moveTo>
                        <a:pt x="132307" y="74442"/>
                      </a:moveTo>
                      <a:cubicBezTo>
                        <a:pt x="132332" y="74278"/>
                        <a:pt x="132345" y="74127"/>
                        <a:pt x="132357" y="73977"/>
                      </a:cubicBezTo>
                      <a:cubicBezTo>
                        <a:pt x="132408" y="73562"/>
                        <a:pt x="132458" y="73135"/>
                        <a:pt x="132496" y="72720"/>
                      </a:cubicBezTo>
                      <a:cubicBezTo>
                        <a:pt x="132533" y="72343"/>
                        <a:pt x="132558" y="71991"/>
                        <a:pt x="132584" y="71639"/>
                      </a:cubicBezTo>
                      <a:cubicBezTo>
                        <a:pt x="132584" y="71577"/>
                        <a:pt x="132596" y="71501"/>
                        <a:pt x="132609" y="71438"/>
                      </a:cubicBezTo>
                      <a:cubicBezTo>
                        <a:pt x="132759" y="69754"/>
                        <a:pt x="132822" y="68071"/>
                        <a:pt x="132797" y="66387"/>
                      </a:cubicBezTo>
                      <a:cubicBezTo>
                        <a:pt x="132797" y="29719"/>
                        <a:pt x="103079" y="1"/>
                        <a:pt x="66411" y="1"/>
                      </a:cubicBezTo>
                      <a:cubicBezTo>
                        <a:pt x="29744" y="1"/>
                        <a:pt x="25" y="29719"/>
                        <a:pt x="25" y="66387"/>
                      </a:cubicBezTo>
                      <a:cubicBezTo>
                        <a:pt x="0" y="68071"/>
                        <a:pt x="63" y="69754"/>
                        <a:pt x="214" y="71438"/>
                      </a:cubicBezTo>
                      <a:cubicBezTo>
                        <a:pt x="214" y="71501"/>
                        <a:pt x="226" y="71577"/>
                        <a:pt x="239" y="71639"/>
                      </a:cubicBezTo>
                      <a:cubicBezTo>
                        <a:pt x="264" y="71991"/>
                        <a:pt x="289" y="72343"/>
                        <a:pt x="327" y="72720"/>
                      </a:cubicBezTo>
                      <a:cubicBezTo>
                        <a:pt x="365" y="73135"/>
                        <a:pt x="415" y="73562"/>
                        <a:pt x="465" y="73977"/>
                      </a:cubicBezTo>
                      <a:cubicBezTo>
                        <a:pt x="478" y="74127"/>
                        <a:pt x="490" y="74278"/>
                        <a:pt x="515" y="74442"/>
                      </a:cubicBezTo>
                      <a:cubicBezTo>
                        <a:pt x="528" y="74617"/>
                        <a:pt x="553" y="74806"/>
                        <a:pt x="578" y="74994"/>
                      </a:cubicBezTo>
                      <a:cubicBezTo>
                        <a:pt x="2187" y="87887"/>
                        <a:pt x="8306" y="113182"/>
                        <a:pt x="31390" y="136140"/>
                      </a:cubicBezTo>
                      <a:cubicBezTo>
                        <a:pt x="35926" y="140652"/>
                        <a:pt x="39545" y="146030"/>
                        <a:pt x="41782" y="152036"/>
                      </a:cubicBezTo>
                      <a:cubicBezTo>
                        <a:pt x="42775" y="154650"/>
                        <a:pt x="43164" y="157176"/>
                        <a:pt x="43177" y="158985"/>
                      </a:cubicBezTo>
                      <a:cubicBezTo>
                        <a:pt x="43202" y="166299"/>
                        <a:pt x="42976" y="169591"/>
                        <a:pt x="66411" y="169591"/>
                      </a:cubicBezTo>
                      <a:cubicBezTo>
                        <a:pt x="89834" y="169591"/>
                        <a:pt x="89621" y="166286"/>
                        <a:pt x="89646" y="158985"/>
                      </a:cubicBezTo>
                      <a:cubicBezTo>
                        <a:pt x="89646" y="157176"/>
                        <a:pt x="90048" y="154650"/>
                        <a:pt x="91041" y="152036"/>
                      </a:cubicBezTo>
                      <a:cubicBezTo>
                        <a:pt x="93277" y="146042"/>
                        <a:pt x="96896" y="140652"/>
                        <a:pt x="101433" y="136140"/>
                      </a:cubicBezTo>
                      <a:cubicBezTo>
                        <a:pt x="124516" y="113182"/>
                        <a:pt x="130636" y="87887"/>
                        <a:pt x="132244" y="74994"/>
                      </a:cubicBezTo>
                      <a:cubicBezTo>
                        <a:pt x="132269" y="74806"/>
                        <a:pt x="132295" y="74617"/>
                        <a:pt x="132307" y="7444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EFEFE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</p:grpSp>
      </p:grpSp>
      <p:grpSp>
        <p:nvGrpSpPr>
          <p:cNvPr id="525" name="Google Shape;8303;p74">
            <a:extLst>
              <a:ext uri="{FF2B5EF4-FFF2-40B4-BE49-F238E27FC236}">
                <a16:creationId xmlns:a16="http://schemas.microsoft.com/office/drawing/2014/main" id="{B11E1CC4-2F12-65A3-706D-A64518EB59BC}"/>
              </a:ext>
            </a:extLst>
          </p:cNvPr>
          <p:cNvGrpSpPr/>
          <p:nvPr/>
        </p:nvGrpSpPr>
        <p:grpSpPr>
          <a:xfrm>
            <a:off x="4579789" y="3761840"/>
            <a:ext cx="1425154" cy="1424748"/>
            <a:chOff x="2559249" y="2069323"/>
            <a:chExt cx="685566" cy="685634"/>
          </a:xfrm>
        </p:grpSpPr>
        <p:sp>
          <p:nvSpPr>
            <p:cNvPr id="526" name="Google Shape;8304;p74">
              <a:extLst>
                <a:ext uri="{FF2B5EF4-FFF2-40B4-BE49-F238E27FC236}">
                  <a16:creationId xmlns:a16="http://schemas.microsoft.com/office/drawing/2014/main" id="{5BAA63A9-3514-DB52-194F-62DFA98D6F2B}"/>
                </a:ext>
              </a:extLst>
            </p:cNvPr>
            <p:cNvSpPr/>
            <p:nvPr/>
          </p:nvSpPr>
          <p:spPr>
            <a:xfrm>
              <a:off x="2637836" y="2532965"/>
              <a:ext cx="376180" cy="221993"/>
            </a:xfrm>
            <a:custGeom>
              <a:avLst/>
              <a:gdLst/>
              <a:ahLst/>
              <a:cxnLst/>
              <a:rect l="l" t="t" r="r" b="b"/>
              <a:pathLst>
                <a:path w="114864" h="67784" extrusionOk="0">
                  <a:moveTo>
                    <a:pt x="106357" y="13065"/>
                  </a:moveTo>
                  <a:cubicBezTo>
                    <a:pt x="104189" y="14178"/>
                    <a:pt x="101932" y="15164"/>
                    <a:pt x="99610" y="15997"/>
                  </a:cubicBezTo>
                  <a:cubicBezTo>
                    <a:pt x="99509" y="16034"/>
                    <a:pt x="99407" y="16071"/>
                    <a:pt x="99307" y="16108"/>
                  </a:cubicBezTo>
                  <a:lnTo>
                    <a:pt x="99307" y="16108"/>
                  </a:lnTo>
                  <a:cubicBezTo>
                    <a:pt x="101716" y="15259"/>
                    <a:pt x="104072" y="14244"/>
                    <a:pt x="106357" y="13065"/>
                  </a:cubicBezTo>
                  <a:close/>
                  <a:moveTo>
                    <a:pt x="28508" y="0"/>
                  </a:moveTo>
                  <a:cubicBezTo>
                    <a:pt x="24492" y="0"/>
                    <a:pt x="20462" y="1024"/>
                    <a:pt x="16807" y="3134"/>
                  </a:cubicBezTo>
                  <a:lnTo>
                    <a:pt x="16196" y="3489"/>
                  </a:lnTo>
                  <a:cubicBezTo>
                    <a:pt x="1800" y="11798"/>
                    <a:pt x="1" y="31827"/>
                    <a:pt x="12628" y="42646"/>
                  </a:cubicBezTo>
                  <a:cubicBezTo>
                    <a:pt x="28344" y="56100"/>
                    <a:pt x="48088" y="64977"/>
                    <a:pt x="69813" y="67214"/>
                  </a:cubicBezTo>
                  <a:cubicBezTo>
                    <a:pt x="70015" y="67229"/>
                    <a:pt x="70217" y="67254"/>
                    <a:pt x="70424" y="67273"/>
                  </a:cubicBezTo>
                  <a:cubicBezTo>
                    <a:pt x="70803" y="67313"/>
                    <a:pt x="71193" y="67347"/>
                    <a:pt x="71572" y="67377"/>
                  </a:cubicBezTo>
                  <a:cubicBezTo>
                    <a:pt x="72085" y="67421"/>
                    <a:pt x="72592" y="67465"/>
                    <a:pt x="73100" y="67500"/>
                  </a:cubicBezTo>
                  <a:lnTo>
                    <a:pt x="73445" y="67525"/>
                  </a:lnTo>
                  <a:cubicBezTo>
                    <a:pt x="75888" y="67697"/>
                    <a:pt x="78340" y="67783"/>
                    <a:pt x="80797" y="67783"/>
                  </a:cubicBezTo>
                  <a:cubicBezTo>
                    <a:pt x="92212" y="67783"/>
                    <a:pt x="103723" y="65913"/>
                    <a:pt x="114864" y="62044"/>
                  </a:cubicBezTo>
                  <a:lnTo>
                    <a:pt x="114864" y="62044"/>
                  </a:lnTo>
                  <a:cubicBezTo>
                    <a:pt x="112427" y="62820"/>
                    <a:pt x="109978" y="63185"/>
                    <a:pt x="107581" y="63185"/>
                  </a:cubicBezTo>
                  <a:cubicBezTo>
                    <a:pt x="94740" y="63185"/>
                    <a:pt x="83396" y="52710"/>
                    <a:pt x="83396" y="38875"/>
                  </a:cubicBezTo>
                  <a:cubicBezTo>
                    <a:pt x="83396" y="28688"/>
                    <a:pt x="89785" y="19663"/>
                    <a:pt x="99307" y="16108"/>
                  </a:cubicBezTo>
                  <a:lnTo>
                    <a:pt x="99307" y="16108"/>
                  </a:lnTo>
                  <a:cubicBezTo>
                    <a:pt x="93355" y="18205"/>
                    <a:pt x="87080" y="19284"/>
                    <a:pt x="80750" y="19284"/>
                  </a:cubicBezTo>
                  <a:cubicBezTo>
                    <a:pt x="79680" y="19284"/>
                    <a:pt x="78608" y="19253"/>
                    <a:pt x="77536" y="19191"/>
                  </a:cubicBezTo>
                  <a:cubicBezTo>
                    <a:pt x="77230" y="19171"/>
                    <a:pt x="76920" y="19146"/>
                    <a:pt x="76609" y="19127"/>
                  </a:cubicBezTo>
                  <a:cubicBezTo>
                    <a:pt x="76077" y="19092"/>
                    <a:pt x="75554" y="19048"/>
                    <a:pt x="75022" y="18999"/>
                  </a:cubicBezTo>
                  <a:cubicBezTo>
                    <a:pt x="74948" y="18994"/>
                    <a:pt x="74869" y="18979"/>
                    <a:pt x="74795" y="18974"/>
                  </a:cubicBezTo>
                  <a:cubicBezTo>
                    <a:pt x="73346" y="18821"/>
                    <a:pt x="71912" y="18609"/>
                    <a:pt x="70483" y="18353"/>
                  </a:cubicBezTo>
                  <a:cubicBezTo>
                    <a:pt x="70414" y="18338"/>
                    <a:pt x="70340" y="18333"/>
                    <a:pt x="70276" y="18323"/>
                  </a:cubicBezTo>
                  <a:cubicBezTo>
                    <a:pt x="60651" y="16515"/>
                    <a:pt x="51671" y="12222"/>
                    <a:pt x="44234" y="5859"/>
                  </a:cubicBezTo>
                  <a:cubicBezTo>
                    <a:pt x="39736" y="2011"/>
                    <a:pt x="34136" y="0"/>
                    <a:pt x="2850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27" name="Google Shape;8305;p74">
              <a:extLst>
                <a:ext uri="{FF2B5EF4-FFF2-40B4-BE49-F238E27FC236}">
                  <a16:creationId xmlns:a16="http://schemas.microsoft.com/office/drawing/2014/main" id="{CDE9AE5D-D378-8810-4697-E6AC4F928859}"/>
                </a:ext>
              </a:extLst>
            </p:cNvPr>
            <p:cNvSpPr/>
            <p:nvPr/>
          </p:nvSpPr>
          <p:spPr>
            <a:xfrm>
              <a:off x="2910955" y="2421038"/>
              <a:ext cx="327385" cy="318821"/>
            </a:xfrm>
            <a:custGeom>
              <a:avLst/>
              <a:gdLst/>
              <a:ahLst/>
              <a:cxnLst/>
              <a:rect l="l" t="t" r="r" b="b"/>
              <a:pathLst>
                <a:path w="99965" h="97350" extrusionOk="0">
                  <a:moveTo>
                    <a:pt x="53376" y="1"/>
                  </a:moveTo>
                  <a:lnTo>
                    <a:pt x="53376" y="6"/>
                  </a:lnTo>
                  <a:cubicBezTo>
                    <a:pt x="52883" y="9853"/>
                    <a:pt x="49823" y="19400"/>
                    <a:pt x="44500" y="27694"/>
                  </a:cubicBezTo>
                  <a:lnTo>
                    <a:pt x="44495" y="27689"/>
                  </a:lnTo>
                  <a:cubicBezTo>
                    <a:pt x="39162" y="35945"/>
                    <a:pt x="31740" y="42706"/>
                    <a:pt x="22962" y="47236"/>
                  </a:cubicBezTo>
                  <a:cubicBezTo>
                    <a:pt x="20794" y="48354"/>
                    <a:pt x="18537" y="49335"/>
                    <a:pt x="16215" y="50168"/>
                  </a:cubicBezTo>
                  <a:cubicBezTo>
                    <a:pt x="6526" y="53643"/>
                    <a:pt x="1" y="62751"/>
                    <a:pt x="1" y="73041"/>
                  </a:cubicBezTo>
                  <a:cubicBezTo>
                    <a:pt x="1" y="86877"/>
                    <a:pt x="11338" y="97350"/>
                    <a:pt x="24179" y="97350"/>
                  </a:cubicBezTo>
                  <a:cubicBezTo>
                    <a:pt x="26579" y="97350"/>
                    <a:pt x="29032" y="96984"/>
                    <a:pt x="31474" y="96205"/>
                  </a:cubicBezTo>
                  <a:cubicBezTo>
                    <a:pt x="31730" y="96126"/>
                    <a:pt x="31977" y="96043"/>
                    <a:pt x="32223" y="95954"/>
                  </a:cubicBezTo>
                  <a:cubicBezTo>
                    <a:pt x="49305" y="89907"/>
                    <a:pt x="64347" y="79542"/>
                    <a:pt x="76047" y="66176"/>
                  </a:cubicBezTo>
                  <a:cubicBezTo>
                    <a:pt x="76333" y="65870"/>
                    <a:pt x="76609" y="65575"/>
                    <a:pt x="76880" y="65254"/>
                  </a:cubicBezTo>
                  <a:cubicBezTo>
                    <a:pt x="88664" y="51450"/>
                    <a:pt x="96520" y="34919"/>
                    <a:pt x="99965" y="17468"/>
                  </a:cubicBezTo>
                  <a:lnTo>
                    <a:pt x="99965" y="17468"/>
                  </a:lnTo>
                  <a:cubicBezTo>
                    <a:pt x="97249" y="28811"/>
                    <a:pt x="87103" y="36062"/>
                    <a:pt x="76340" y="36062"/>
                  </a:cubicBezTo>
                  <a:cubicBezTo>
                    <a:pt x="72278" y="36062"/>
                    <a:pt x="68129" y="35030"/>
                    <a:pt x="64258" y="32795"/>
                  </a:cubicBezTo>
                  <a:cubicBezTo>
                    <a:pt x="55426" y="27694"/>
                    <a:pt x="50641" y="17596"/>
                    <a:pt x="52509" y="7571"/>
                  </a:cubicBezTo>
                  <a:cubicBezTo>
                    <a:pt x="52977" y="5067"/>
                    <a:pt x="53268" y="2534"/>
                    <a:pt x="533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28" name="Google Shape;8306;p74">
              <a:extLst>
                <a:ext uri="{FF2B5EF4-FFF2-40B4-BE49-F238E27FC236}">
                  <a16:creationId xmlns:a16="http://schemas.microsoft.com/office/drawing/2014/main" id="{BFFDCFD2-255E-A197-E189-25B21F752F74}"/>
                </a:ext>
              </a:extLst>
            </p:cNvPr>
            <p:cNvSpPr/>
            <p:nvPr/>
          </p:nvSpPr>
          <p:spPr>
            <a:xfrm>
              <a:off x="3122726" y="2149918"/>
              <a:ext cx="10490" cy="10015"/>
            </a:xfrm>
            <a:custGeom>
              <a:avLst/>
              <a:gdLst/>
              <a:ahLst/>
              <a:cxnLst/>
              <a:rect l="l" t="t" r="r" b="b"/>
              <a:pathLst>
                <a:path w="3203" h="3058" extrusionOk="0">
                  <a:moveTo>
                    <a:pt x="21" y="0"/>
                  </a:moveTo>
                  <a:cubicBezTo>
                    <a:pt x="0" y="0"/>
                    <a:pt x="1234" y="1124"/>
                    <a:pt x="3203" y="3058"/>
                  </a:cubicBezTo>
                  <a:cubicBezTo>
                    <a:pt x="2429" y="2170"/>
                    <a:pt x="1576" y="1328"/>
                    <a:pt x="645" y="529"/>
                  </a:cubicBezTo>
                  <a:cubicBezTo>
                    <a:pt x="227" y="170"/>
                    <a:pt x="29" y="0"/>
                    <a:pt x="2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29" name="Google Shape;8307;p74">
              <a:extLst>
                <a:ext uri="{FF2B5EF4-FFF2-40B4-BE49-F238E27FC236}">
                  <a16:creationId xmlns:a16="http://schemas.microsoft.com/office/drawing/2014/main" id="{07F0B112-1511-9D92-00F3-96785E3D40D8}"/>
                </a:ext>
              </a:extLst>
            </p:cNvPr>
            <p:cNvSpPr/>
            <p:nvPr/>
          </p:nvSpPr>
          <p:spPr>
            <a:xfrm>
              <a:off x="3022956" y="2159929"/>
              <a:ext cx="221858" cy="379216"/>
            </a:xfrm>
            <a:custGeom>
              <a:avLst/>
              <a:gdLst/>
              <a:ahLst/>
              <a:cxnLst/>
              <a:rect l="l" t="t" r="r" b="b"/>
              <a:pathLst>
                <a:path w="67743" h="115791" extrusionOk="0">
                  <a:moveTo>
                    <a:pt x="33667" y="1"/>
                  </a:moveTo>
                  <a:cubicBezTo>
                    <a:pt x="43405" y="11169"/>
                    <a:pt x="40882" y="28926"/>
                    <a:pt x="27541" y="36624"/>
                  </a:cubicBezTo>
                  <a:lnTo>
                    <a:pt x="26934" y="36974"/>
                  </a:lnTo>
                  <a:cubicBezTo>
                    <a:pt x="23278" y="39085"/>
                    <a:pt x="19248" y="40109"/>
                    <a:pt x="15233" y="40109"/>
                  </a:cubicBezTo>
                  <a:cubicBezTo>
                    <a:pt x="9809" y="40109"/>
                    <a:pt x="4413" y="38242"/>
                    <a:pt x="0" y="34668"/>
                  </a:cubicBezTo>
                  <a:lnTo>
                    <a:pt x="0" y="34668"/>
                  </a:lnTo>
                  <a:cubicBezTo>
                    <a:pt x="4658" y="38719"/>
                    <a:pt x="8625" y="43529"/>
                    <a:pt x="11725" y="48916"/>
                  </a:cubicBezTo>
                  <a:cubicBezTo>
                    <a:pt x="12179" y="49709"/>
                    <a:pt x="12617" y="50513"/>
                    <a:pt x="13026" y="51316"/>
                  </a:cubicBezTo>
                  <a:cubicBezTo>
                    <a:pt x="13090" y="51439"/>
                    <a:pt x="13150" y="51568"/>
                    <a:pt x="13219" y="51691"/>
                  </a:cubicBezTo>
                  <a:cubicBezTo>
                    <a:pt x="13460" y="52169"/>
                    <a:pt x="13692" y="52642"/>
                    <a:pt x="13913" y="53125"/>
                  </a:cubicBezTo>
                  <a:cubicBezTo>
                    <a:pt x="14047" y="53396"/>
                    <a:pt x="14175" y="53672"/>
                    <a:pt x="14298" y="53948"/>
                  </a:cubicBezTo>
                  <a:cubicBezTo>
                    <a:pt x="14569" y="54544"/>
                    <a:pt x="14835" y="55151"/>
                    <a:pt x="15081" y="55752"/>
                  </a:cubicBezTo>
                  <a:cubicBezTo>
                    <a:pt x="15165" y="55964"/>
                    <a:pt x="15244" y="56171"/>
                    <a:pt x="15328" y="56383"/>
                  </a:cubicBezTo>
                  <a:cubicBezTo>
                    <a:pt x="15525" y="56880"/>
                    <a:pt x="15712" y="57378"/>
                    <a:pt x="15900" y="57886"/>
                  </a:cubicBezTo>
                  <a:cubicBezTo>
                    <a:pt x="18438" y="64904"/>
                    <a:pt x="19547" y="72326"/>
                    <a:pt x="19187" y="79729"/>
                  </a:cubicBezTo>
                  <a:cubicBezTo>
                    <a:pt x="19064" y="82262"/>
                    <a:pt x="18778" y="84795"/>
                    <a:pt x="18310" y="87304"/>
                  </a:cubicBezTo>
                  <a:cubicBezTo>
                    <a:pt x="16442" y="97324"/>
                    <a:pt x="21227" y="107422"/>
                    <a:pt x="30054" y="112523"/>
                  </a:cubicBezTo>
                  <a:cubicBezTo>
                    <a:pt x="33927" y="114758"/>
                    <a:pt x="38077" y="115790"/>
                    <a:pt x="42139" y="115790"/>
                  </a:cubicBezTo>
                  <a:cubicBezTo>
                    <a:pt x="52903" y="115790"/>
                    <a:pt x="63049" y="108539"/>
                    <a:pt x="65761" y="97196"/>
                  </a:cubicBezTo>
                  <a:cubicBezTo>
                    <a:pt x="66717" y="92366"/>
                    <a:pt x="67328" y="87462"/>
                    <a:pt x="67594" y="82533"/>
                  </a:cubicBezTo>
                  <a:cubicBezTo>
                    <a:pt x="67644" y="81602"/>
                    <a:pt x="67678" y="80665"/>
                    <a:pt x="67703" y="79739"/>
                  </a:cubicBezTo>
                  <a:cubicBezTo>
                    <a:pt x="67728" y="78832"/>
                    <a:pt x="67742" y="77920"/>
                    <a:pt x="67742" y="77013"/>
                  </a:cubicBezTo>
                  <a:cubicBezTo>
                    <a:pt x="67737" y="58916"/>
                    <a:pt x="63144" y="41893"/>
                    <a:pt x="55061" y="27043"/>
                  </a:cubicBezTo>
                  <a:lnTo>
                    <a:pt x="55047" y="27058"/>
                  </a:lnTo>
                  <a:cubicBezTo>
                    <a:pt x="54613" y="26255"/>
                    <a:pt x="54169" y="25461"/>
                    <a:pt x="53716" y="24673"/>
                  </a:cubicBezTo>
                  <a:cubicBezTo>
                    <a:pt x="47915" y="14623"/>
                    <a:pt x="38541" y="4811"/>
                    <a:pt x="3366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0" name="Google Shape;8308;p74">
              <a:extLst>
                <a:ext uri="{FF2B5EF4-FFF2-40B4-BE49-F238E27FC236}">
                  <a16:creationId xmlns:a16="http://schemas.microsoft.com/office/drawing/2014/main" id="{1A808BBD-9CCB-E21C-16A4-AEF5CBFFB003}"/>
                </a:ext>
              </a:extLst>
            </p:cNvPr>
            <p:cNvSpPr/>
            <p:nvPr/>
          </p:nvSpPr>
          <p:spPr>
            <a:xfrm>
              <a:off x="3001649" y="2257452"/>
              <a:ext cx="4395" cy="2908"/>
            </a:xfrm>
            <a:custGeom>
              <a:avLst/>
              <a:gdLst/>
              <a:ahLst/>
              <a:cxnLst/>
              <a:rect l="l" t="t" r="r" b="b"/>
              <a:pathLst>
                <a:path w="1342" h="888" extrusionOk="0">
                  <a:moveTo>
                    <a:pt x="1" y="1"/>
                  </a:moveTo>
                  <a:cubicBezTo>
                    <a:pt x="449" y="291"/>
                    <a:pt x="898" y="587"/>
                    <a:pt x="1341" y="888"/>
                  </a:cubicBezTo>
                  <a:cubicBezTo>
                    <a:pt x="898" y="587"/>
                    <a:pt x="449" y="291"/>
                    <a:pt x="1" y="1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1" name="Google Shape;8309;p74">
              <a:extLst>
                <a:ext uri="{FF2B5EF4-FFF2-40B4-BE49-F238E27FC236}">
                  <a16:creationId xmlns:a16="http://schemas.microsoft.com/office/drawing/2014/main" id="{B368C531-46B1-3155-8782-8F03349904CB}"/>
                </a:ext>
              </a:extLst>
            </p:cNvPr>
            <p:cNvSpPr/>
            <p:nvPr/>
          </p:nvSpPr>
          <p:spPr>
            <a:xfrm>
              <a:off x="3006814" y="2260907"/>
              <a:ext cx="504" cy="373"/>
            </a:xfrm>
            <a:custGeom>
              <a:avLst/>
              <a:gdLst/>
              <a:ahLst/>
              <a:cxnLst/>
              <a:rect l="l" t="t" r="r" b="b"/>
              <a:pathLst>
                <a:path w="154" h="114" extrusionOk="0">
                  <a:moveTo>
                    <a:pt x="1" y="0"/>
                  </a:moveTo>
                  <a:lnTo>
                    <a:pt x="1" y="0"/>
                  </a:lnTo>
                  <a:cubicBezTo>
                    <a:pt x="50" y="40"/>
                    <a:pt x="104" y="74"/>
                    <a:pt x="154" y="114"/>
                  </a:cubicBezTo>
                  <a:cubicBezTo>
                    <a:pt x="104" y="74"/>
                    <a:pt x="55" y="40"/>
                    <a:pt x="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2" name="Google Shape;8310;p74">
              <a:extLst>
                <a:ext uri="{FF2B5EF4-FFF2-40B4-BE49-F238E27FC236}">
                  <a16:creationId xmlns:a16="http://schemas.microsoft.com/office/drawing/2014/main" id="{CD1EE4C5-6AFD-EDE4-CF90-71E54672AB11}"/>
                </a:ext>
              </a:extLst>
            </p:cNvPr>
            <p:cNvSpPr/>
            <p:nvPr/>
          </p:nvSpPr>
          <p:spPr>
            <a:xfrm>
              <a:off x="3007315" y="2261277"/>
              <a:ext cx="15645" cy="12190"/>
            </a:xfrm>
            <a:custGeom>
              <a:avLst/>
              <a:gdLst/>
              <a:ahLst/>
              <a:cxnLst/>
              <a:rect l="l" t="t" r="r" b="b"/>
              <a:pathLst>
                <a:path w="4777" h="3722" extrusionOk="0">
                  <a:moveTo>
                    <a:pt x="1" y="1"/>
                  </a:moveTo>
                  <a:lnTo>
                    <a:pt x="1" y="1"/>
                  </a:lnTo>
                  <a:cubicBezTo>
                    <a:pt x="1479" y="1026"/>
                    <a:pt x="2908" y="2135"/>
                    <a:pt x="4283" y="3313"/>
                  </a:cubicBezTo>
                  <a:cubicBezTo>
                    <a:pt x="4441" y="3456"/>
                    <a:pt x="4609" y="3589"/>
                    <a:pt x="4776" y="3722"/>
                  </a:cubicBezTo>
                  <a:cubicBezTo>
                    <a:pt x="3253" y="2396"/>
                    <a:pt x="1666" y="1149"/>
                    <a:pt x="1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3" name="Google Shape;8311;p74">
              <a:extLst>
                <a:ext uri="{FF2B5EF4-FFF2-40B4-BE49-F238E27FC236}">
                  <a16:creationId xmlns:a16="http://schemas.microsoft.com/office/drawing/2014/main" id="{8CE0A658-F7B0-0319-4BA8-0CD29581746A}"/>
                </a:ext>
              </a:extLst>
            </p:cNvPr>
            <p:cNvSpPr/>
            <p:nvPr/>
          </p:nvSpPr>
          <p:spPr>
            <a:xfrm>
              <a:off x="3006025" y="2260357"/>
              <a:ext cx="793" cy="553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0" y="1"/>
                  </a:moveTo>
                  <a:lnTo>
                    <a:pt x="201" y="140"/>
                  </a:lnTo>
                  <a:lnTo>
                    <a:pt x="201" y="140"/>
                  </a:lnTo>
                  <a:cubicBezTo>
                    <a:pt x="137" y="95"/>
                    <a:pt x="74" y="50"/>
                    <a:pt x="0" y="1"/>
                  </a:cubicBezTo>
                  <a:close/>
                  <a:moveTo>
                    <a:pt x="201" y="140"/>
                  </a:moveTo>
                  <a:cubicBezTo>
                    <a:pt x="215" y="150"/>
                    <a:pt x="228" y="159"/>
                    <a:pt x="242" y="168"/>
                  </a:cubicBezTo>
                  <a:lnTo>
                    <a:pt x="201" y="14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4" name="Google Shape;8312;p74">
              <a:extLst>
                <a:ext uri="{FF2B5EF4-FFF2-40B4-BE49-F238E27FC236}">
                  <a16:creationId xmlns:a16="http://schemas.microsoft.com/office/drawing/2014/main" id="{06BBB065-E1F6-FC97-C472-6729C6F7E2B8}"/>
                </a:ext>
              </a:extLst>
            </p:cNvPr>
            <p:cNvSpPr/>
            <p:nvPr/>
          </p:nvSpPr>
          <p:spPr>
            <a:xfrm>
              <a:off x="2790124" y="2069323"/>
              <a:ext cx="376068" cy="221963"/>
            </a:xfrm>
            <a:custGeom>
              <a:avLst/>
              <a:gdLst/>
              <a:ahLst/>
              <a:cxnLst/>
              <a:rect l="l" t="t" r="r" b="b"/>
              <a:pathLst>
                <a:path w="114830" h="67775" extrusionOk="0">
                  <a:moveTo>
                    <a:pt x="15387" y="51713"/>
                  </a:moveTo>
                  <a:cubicBezTo>
                    <a:pt x="13025" y="52552"/>
                    <a:pt x="10715" y="53552"/>
                    <a:pt x="8473" y="54709"/>
                  </a:cubicBezTo>
                  <a:lnTo>
                    <a:pt x="8473" y="54709"/>
                  </a:lnTo>
                  <a:cubicBezTo>
                    <a:pt x="10647" y="53591"/>
                    <a:pt x="12899" y="52605"/>
                    <a:pt x="15225" y="51772"/>
                  </a:cubicBezTo>
                  <a:cubicBezTo>
                    <a:pt x="15279" y="51753"/>
                    <a:pt x="15333" y="51733"/>
                    <a:pt x="15387" y="51713"/>
                  </a:cubicBezTo>
                  <a:close/>
                  <a:moveTo>
                    <a:pt x="34032" y="1"/>
                  </a:moveTo>
                  <a:cubicBezTo>
                    <a:pt x="22630" y="1"/>
                    <a:pt x="11132" y="1868"/>
                    <a:pt x="1" y="5720"/>
                  </a:cubicBezTo>
                  <a:cubicBezTo>
                    <a:pt x="2428" y="4951"/>
                    <a:pt x="4866" y="4589"/>
                    <a:pt x="7253" y="4589"/>
                  </a:cubicBezTo>
                  <a:cubicBezTo>
                    <a:pt x="20092" y="4589"/>
                    <a:pt x="31430" y="15063"/>
                    <a:pt x="31430" y="28899"/>
                  </a:cubicBezTo>
                  <a:cubicBezTo>
                    <a:pt x="31430" y="39137"/>
                    <a:pt x="24982" y="48196"/>
                    <a:pt x="15387" y="51713"/>
                  </a:cubicBezTo>
                  <a:lnTo>
                    <a:pt x="15387" y="51713"/>
                  </a:lnTo>
                  <a:cubicBezTo>
                    <a:pt x="21370" y="49588"/>
                    <a:pt x="27683" y="48494"/>
                    <a:pt x="34053" y="48494"/>
                  </a:cubicBezTo>
                  <a:cubicBezTo>
                    <a:pt x="35131" y="48494"/>
                    <a:pt x="36210" y="48525"/>
                    <a:pt x="37290" y="48588"/>
                  </a:cubicBezTo>
                  <a:cubicBezTo>
                    <a:pt x="37605" y="48608"/>
                    <a:pt x="37911" y="48632"/>
                    <a:pt x="38221" y="48647"/>
                  </a:cubicBezTo>
                  <a:cubicBezTo>
                    <a:pt x="38749" y="48687"/>
                    <a:pt x="39276" y="48731"/>
                    <a:pt x="39803" y="48780"/>
                  </a:cubicBezTo>
                  <a:cubicBezTo>
                    <a:pt x="39877" y="48785"/>
                    <a:pt x="39956" y="48795"/>
                    <a:pt x="40030" y="48805"/>
                  </a:cubicBezTo>
                  <a:cubicBezTo>
                    <a:pt x="41479" y="48958"/>
                    <a:pt x="42913" y="49165"/>
                    <a:pt x="44343" y="49426"/>
                  </a:cubicBezTo>
                  <a:cubicBezTo>
                    <a:pt x="44412" y="49436"/>
                    <a:pt x="44485" y="49446"/>
                    <a:pt x="44554" y="49456"/>
                  </a:cubicBezTo>
                  <a:cubicBezTo>
                    <a:pt x="51706" y="50801"/>
                    <a:pt x="58507" y="53517"/>
                    <a:pt x="64584" y="57440"/>
                  </a:cubicBezTo>
                  <a:cubicBezTo>
                    <a:pt x="65032" y="57730"/>
                    <a:pt x="65481" y="58026"/>
                    <a:pt x="65924" y="58332"/>
                  </a:cubicBezTo>
                  <a:lnTo>
                    <a:pt x="66166" y="58499"/>
                  </a:lnTo>
                  <a:cubicBezTo>
                    <a:pt x="66215" y="58539"/>
                    <a:pt x="66269" y="58573"/>
                    <a:pt x="66319" y="58613"/>
                  </a:cubicBezTo>
                  <a:cubicBezTo>
                    <a:pt x="67975" y="59771"/>
                    <a:pt x="69571" y="61008"/>
                    <a:pt x="71094" y="62334"/>
                  </a:cubicBezTo>
                  <a:cubicBezTo>
                    <a:pt x="75504" y="65908"/>
                    <a:pt x="80901" y="67775"/>
                    <a:pt x="86325" y="67775"/>
                  </a:cubicBezTo>
                  <a:cubicBezTo>
                    <a:pt x="90341" y="67775"/>
                    <a:pt x="94372" y="66751"/>
                    <a:pt x="98028" y="64640"/>
                  </a:cubicBezTo>
                  <a:lnTo>
                    <a:pt x="98640" y="64290"/>
                  </a:lnTo>
                  <a:cubicBezTo>
                    <a:pt x="113036" y="55981"/>
                    <a:pt x="114830" y="35951"/>
                    <a:pt x="102203" y="25138"/>
                  </a:cubicBezTo>
                  <a:cubicBezTo>
                    <a:pt x="98028" y="21560"/>
                    <a:pt x="93563" y="18307"/>
                    <a:pt x="88857" y="15419"/>
                  </a:cubicBezTo>
                  <a:cubicBezTo>
                    <a:pt x="75850" y="7435"/>
                    <a:pt x="60966" y="2216"/>
                    <a:pt x="45018" y="570"/>
                  </a:cubicBezTo>
                  <a:cubicBezTo>
                    <a:pt x="44811" y="555"/>
                    <a:pt x="44609" y="530"/>
                    <a:pt x="44407" y="511"/>
                  </a:cubicBezTo>
                  <a:cubicBezTo>
                    <a:pt x="44022" y="471"/>
                    <a:pt x="43643" y="437"/>
                    <a:pt x="43253" y="407"/>
                  </a:cubicBezTo>
                  <a:cubicBezTo>
                    <a:pt x="42741" y="363"/>
                    <a:pt x="42238" y="318"/>
                    <a:pt x="41726" y="284"/>
                  </a:cubicBezTo>
                  <a:lnTo>
                    <a:pt x="41381" y="259"/>
                  </a:lnTo>
                  <a:cubicBezTo>
                    <a:pt x="38938" y="87"/>
                    <a:pt x="36487" y="1"/>
                    <a:pt x="3403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5" name="Google Shape;8313;p74">
              <a:extLst>
                <a:ext uri="{FF2B5EF4-FFF2-40B4-BE49-F238E27FC236}">
                  <a16:creationId xmlns:a16="http://schemas.microsoft.com/office/drawing/2014/main" id="{ECB301FF-9516-26F7-B1F5-75D26E216D18}"/>
                </a:ext>
              </a:extLst>
            </p:cNvPr>
            <p:cNvSpPr/>
            <p:nvPr/>
          </p:nvSpPr>
          <p:spPr>
            <a:xfrm>
              <a:off x="2559328" y="2381300"/>
              <a:ext cx="1294" cy="21877"/>
            </a:xfrm>
            <a:custGeom>
              <a:avLst/>
              <a:gdLst/>
              <a:ahLst/>
              <a:cxnLst/>
              <a:rect l="l" t="t" r="r" b="b"/>
              <a:pathLst>
                <a:path w="395" h="6680" extrusionOk="0">
                  <a:moveTo>
                    <a:pt x="395" y="1"/>
                  </a:moveTo>
                  <a:cubicBezTo>
                    <a:pt x="193" y="2219"/>
                    <a:pt x="65" y="4447"/>
                    <a:pt x="1" y="6679"/>
                  </a:cubicBezTo>
                  <a:lnTo>
                    <a:pt x="15" y="6679"/>
                  </a:lnTo>
                  <a:cubicBezTo>
                    <a:pt x="70" y="4447"/>
                    <a:pt x="198" y="2224"/>
                    <a:pt x="395" y="1"/>
                  </a:cubicBezTo>
                  <a:close/>
                </a:path>
              </a:pathLst>
            </a:custGeom>
            <a:solidFill>
              <a:srgbClr val="A5B7C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6" name="Google Shape;8314;p74">
              <a:extLst>
                <a:ext uri="{FF2B5EF4-FFF2-40B4-BE49-F238E27FC236}">
                  <a16:creationId xmlns:a16="http://schemas.microsoft.com/office/drawing/2014/main" id="{13AC652F-1F1E-F761-AD4B-CB15064B0618}"/>
                </a:ext>
              </a:extLst>
            </p:cNvPr>
            <p:cNvSpPr/>
            <p:nvPr/>
          </p:nvSpPr>
          <p:spPr>
            <a:xfrm>
              <a:off x="2565429" y="2084349"/>
              <a:ext cx="327628" cy="318828"/>
            </a:xfrm>
            <a:custGeom>
              <a:avLst/>
              <a:gdLst/>
              <a:ahLst/>
              <a:cxnLst/>
              <a:rect l="l" t="t" r="r" b="b"/>
              <a:pathLst>
                <a:path w="100039" h="97352" extrusionOk="0">
                  <a:moveTo>
                    <a:pt x="75862" y="1"/>
                  </a:moveTo>
                  <a:cubicBezTo>
                    <a:pt x="73475" y="1"/>
                    <a:pt x="71037" y="363"/>
                    <a:pt x="68610" y="1132"/>
                  </a:cubicBezTo>
                  <a:cubicBezTo>
                    <a:pt x="68344" y="1221"/>
                    <a:pt x="68088" y="1304"/>
                    <a:pt x="67821" y="1398"/>
                  </a:cubicBezTo>
                  <a:cubicBezTo>
                    <a:pt x="50739" y="7450"/>
                    <a:pt x="35693" y="17810"/>
                    <a:pt x="23992" y="31181"/>
                  </a:cubicBezTo>
                  <a:cubicBezTo>
                    <a:pt x="23712" y="31482"/>
                    <a:pt x="23436" y="31782"/>
                    <a:pt x="23164" y="32098"/>
                  </a:cubicBezTo>
                  <a:cubicBezTo>
                    <a:pt x="11277" y="46021"/>
                    <a:pt x="3391" y="62709"/>
                    <a:pt x="1" y="80328"/>
                  </a:cubicBezTo>
                  <a:cubicBezTo>
                    <a:pt x="2554" y="68739"/>
                    <a:pt x="12822" y="61297"/>
                    <a:pt x="23723" y="61297"/>
                  </a:cubicBezTo>
                  <a:cubicBezTo>
                    <a:pt x="27782" y="61297"/>
                    <a:pt x="31928" y="62329"/>
                    <a:pt x="35796" y="64562"/>
                  </a:cubicBezTo>
                  <a:cubicBezTo>
                    <a:pt x="44628" y="69658"/>
                    <a:pt x="49414" y="79756"/>
                    <a:pt x="47546" y="89781"/>
                  </a:cubicBezTo>
                  <a:cubicBezTo>
                    <a:pt x="47077" y="92285"/>
                    <a:pt x="46787" y="94818"/>
                    <a:pt x="46663" y="97351"/>
                  </a:cubicBezTo>
                  <a:lnTo>
                    <a:pt x="46673" y="97351"/>
                  </a:lnTo>
                  <a:cubicBezTo>
                    <a:pt x="47166" y="87504"/>
                    <a:pt x="50227" y="77957"/>
                    <a:pt x="55550" y="69663"/>
                  </a:cubicBezTo>
                  <a:lnTo>
                    <a:pt x="55554" y="69673"/>
                  </a:lnTo>
                  <a:cubicBezTo>
                    <a:pt x="60882" y="61417"/>
                    <a:pt x="68309" y="54651"/>
                    <a:pt x="77082" y="50131"/>
                  </a:cubicBezTo>
                  <a:cubicBezTo>
                    <a:pt x="79251" y="49007"/>
                    <a:pt x="81503" y="48027"/>
                    <a:pt x="83834" y="47189"/>
                  </a:cubicBezTo>
                  <a:cubicBezTo>
                    <a:pt x="93523" y="43714"/>
                    <a:pt x="100039" y="34611"/>
                    <a:pt x="100039" y="24316"/>
                  </a:cubicBezTo>
                  <a:cubicBezTo>
                    <a:pt x="100039" y="10476"/>
                    <a:pt x="88701" y="1"/>
                    <a:pt x="7586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7" name="Google Shape;8315;p74">
              <a:extLst>
                <a:ext uri="{FF2B5EF4-FFF2-40B4-BE49-F238E27FC236}">
                  <a16:creationId xmlns:a16="http://schemas.microsoft.com/office/drawing/2014/main" id="{01406FE1-A56D-AB9E-8C89-7FD3CFA38FA0}"/>
                </a:ext>
              </a:extLst>
            </p:cNvPr>
            <p:cNvSpPr/>
            <p:nvPr/>
          </p:nvSpPr>
          <p:spPr>
            <a:xfrm>
              <a:off x="2560618" y="2347407"/>
              <a:ext cx="4814" cy="33896"/>
            </a:xfrm>
            <a:custGeom>
              <a:avLst/>
              <a:gdLst/>
              <a:ahLst/>
              <a:cxnLst/>
              <a:rect l="l" t="t" r="r" b="b"/>
              <a:pathLst>
                <a:path w="1470" h="10350" extrusionOk="0">
                  <a:moveTo>
                    <a:pt x="1470" y="0"/>
                  </a:moveTo>
                  <a:lnTo>
                    <a:pt x="1470" y="0"/>
                  </a:lnTo>
                  <a:cubicBezTo>
                    <a:pt x="1401" y="306"/>
                    <a:pt x="1337" y="611"/>
                    <a:pt x="1282" y="917"/>
                  </a:cubicBezTo>
                  <a:cubicBezTo>
                    <a:pt x="711" y="4042"/>
                    <a:pt x="287" y="7191"/>
                    <a:pt x="1" y="10350"/>
                  </a:cubicBezTo>
                  <a:cubicBezTo>
                    <a:pt x="316" y="6875"/>
                    <a:pt x="809" y="3421"/>
                    <a:pt x="1470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8" name="Google Shape;8316;p74">
              <a:extLst>
                <a:ext uri="{FF2B5EF4-FFF2-40B4-BE49-F238E27FC236}">
                  <a16:creationId xmlns:a16="http://schemas.microsoft.com/office/drawing/2014/main" id="{7F187AB9-F1C8-EFE8-BE15-8335167A9D43}"/>
                </a:ext>
              </a:extLst>
            </p:cNvPr>
            <p:cNvSpPr/>
            <p:nvPr/>
          </p:nvSpPr>
          <p:spPr>
            <a:xfrm>
              <a:off x="2559249" y="2285083"/>
              <a:ext cx="222808" cy="417520"/>
            </a:xfrm>
            <a:custGeom>
              <a:avLst/>
              <a:gdLst/>
              <a:ahLst/>
              <a:cxnLst/>
              <a:rect l="l" t="t" r="r" b="b"/>
              <a:pathLst>
                <a:path w="68033" h="127487" extrusionOk="0">
                  <a:moveTo>
                    <a:pt x="25602" y="1"/>
                  </a:moveTo>
                  <a:cubicBezTo>
                    <a:pt x="14703" y="1"/>
                    <a:pt x="4439" y="7441"/>
                    <a:pt x="1883" y="19035"/>
                  </a:cubicBezTo>
                  <a:cubicBezTo>
                    <a:pt x="1227" y="22455"/>
                    <a:pt x="734" y="25910"/>
                    <a:pt x="419" y="29385"/>
                  </a:cubicBezTo>
                  <a:cubicBezTo>
                    <a:pt x="222" y="31603"/>
                    <a:pt x="94" y="33835"/>
                    <a:pt x="35" y="36063"/>
                  </a:cubicBezTo>
                  <a:cubicBezTo>
                    <a:pt x="10" y="36975"/>
                    <a:pt x="0" y="37887"/>
                    <a:pt x="0" y="38798"/>
                  </a:cubicBezTo>
                  <a:cubicBezTo>
                    <a:pt x="0" y="56881"/>
                    <a:pt x="4588" y="73904"/>
                    <a:pt x="12671" y="88749"/>
                  </a:cubicBezTo>
                  <a:lnTo>
                    <a:pt x="12691" y="88739"/>
                  </a:lnTo>
                  <a:cubicBezTo>
                    <a:pt x="13125" y="89537"/>
                    <a:pt x="13568" y="90331"/>
                    <a:pt x="14022" y="91119"/>
                  </a:cubicBezTo>
                  <a:cubicBezTo>
                    <a:pt x="22883" y="106467"/>
                    <a:pt x="35042" y="118709"/>
                    <a:pt x="49088" y="127487"/>
                  </a:cubicBezTo>
                  <a:cubicBezTo>
                    <a:pt x="44716" y="124746"/>
                    <a:pt x="40552" y="121676"/>
                    <a:pt x="36624" y="118320"/>
                  </a:cubicBezTo>
                  <a:cubicBezTo>
                    <a:pt x="23997" y="107507"/>
                    <a:pt x="25796" y="87482"/>
                    <a:pt x="40192" y="79163"/>
                  </a:cubicBezTo>
                  <a:lnTo>
                    <a:pt x="40803" y="78813"/>
                  </a:lnTo>
                  <a:cubicBezTo>
                    <a:pt x="44454" y="76704"/>
                    <a:pt x="48478" y="75683"/>
                    <a:pt x="52488" y="75683"/>
                  </a:cubicBezTo>
                  <a:cubicBezTo>
                    <a:pt x="58037" y="75683"/>
                    <a:pt x="63561" y="77639"/>
                    <a:pt x="68033" y="81376"/>
                  </a:cubicBezTo>
                  <a:cubicBezTo>
                    <a:pt x="63232" y="77255"/>
                    <a:pt x="59166" y="72352"/>
                    <a:pt x="56012" y="66871"/>
                  </a:cubicBezTo>
                  <a:cubicBezTo>
                    <a:pt x="55559" y="66078"/>
                    <a:pt x="55120" y="65279"/>
                    <a:pt x="54706" y="64471"/>
                  </a:cubicBezTo>
                  <a:cubicBezTo>
                    <a:pt x="54642" y="64348"/>
                    <a:pt x="54583" y="64220"/>
                    <a:pt x="54514" y="64096"/>
                  </a:cubicBezTo>
                  <a:cubicBezTo>
                    <a:pt x="54272" y="63618"/>
                    <a:pt x="54041" y="63145"/>
                    <a:pt x="53819" y="62667"/>
                  </a:cubicBezTo>
                  <a:cubicBezTo>
                    <a:pt x="53691" y="62396"/>
                    <a:pt x="53558" y="62115"/>
                    <a:pt x="53435" y="61839"/>
                  </a:cubicBezTo>
                  <a:cubicBezTo>
                    <a:pt x="53164" y="61243"/>
                    <a:pt x="52902" y="60637"/>
                    <a:pt x="52656" y="60035"/>
                  </a:cubicBezTo>
                  <a:cubicBezTo>
                    <a:pt x="52567" y="59823"/>
                    <a:pt x="52488" y="59616"/>
                    <a:pt x="52409" y="59399"/>
                  </a:cubicBezTo>
                  <a:cubicBezTo>
                    <a:pt x="52212" y="58902"/>
                    <a:pt x="52020" y="58404"/>
                    <a:pt x="51843" y="57901"/>
                  </a:cubicBezTo>
                  <a:cubicBezTo>
                    <a:pt x="49305" y="50888"/>
                    <a:pt x="48196" y="43461"/>
                    <a:pt x="48550" y="36058"/>
                  </a:cubicBezTo>
                  <a:cubicBezTo>
                    <a:pt x="48674" y="33525"/>
                    <a:pt x="48964" y="30992"/>
                    <a:pt x="49433" y="28488"/>
                  </a:cubicBezTo>
                  <a:cubicBezTo>
                    <a:pt x="51301" y="18463"/>
                    <a:pt x="46510" y="8365"/>
                    <a:pt x="37683" y="3269"/>
                  </a:cubicBezTo>
                  <a:cubicBezTo>
                    <a:pt x="33812" y="1033"/>
                    <a:pt x="29663" y="1"/>
                    <a:pt x="256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539" name="Google Shape;8317;p74">
            <a:extLst>
              <a:ext uri="{FF2B5EF4-FFF2-40B4-BE49-F238E27FC236}">
                <a16:creationId xmlns:a16="http://schemas.microsoft.com/office/drawing/2014/main" id="{DAD427D7-52CB-3162-3961-6FD416EAE577}"/>
              </a:ext>
            </a:extLst>
          </p:cNvPr>
          <p:cNvGrpSpPr/>
          <p:nvPr/>
        </p:nvGrpSpPr>
        <p:grpSpPr>
          <a:xfrm>
            <a:off x="14944665" y="1987419"/>
            <a:ext cx="1691290" cy="1423822"/>
            <a:chOff x="951975" y="315800"/>
            <a:chExt cx="5860325" cy="4933550"/>
          </a:xfrm>
        </p:grpSpPr>
        <p:sp>
          <p:nvSpPr>
            <p:cNvPr id="540" name="Google Shape;8318;p74">
              <a:extLst>
                <a:ext uri="{FF2B5EF4-FFF2-40B4-BE49-F238E27FC236}">
                  <a16:creationId xmlns:a16="http://schemas.microsoft.com/office/drawing/2014/main" id="{4281B07E-02C0-5DD1-7309-841C56F79C96}"/>
                </a:ext>
              </a:extLst>
            </p:cNvPr>
            <p:cNvSpPr/>
            <p:nvPr/>
          </p:nvSpPr>
          <p:spPr>
            <a:xfrm>
              <a:off x="6501500" y="3684025"/>
              <a:ext cx="310800" cy="261200"/>
            </a:xfrm>
            <a:custGeom>
              <a:avLst/>
              <a:gdLst/>
              <a:ahLst/>
              <a:cxnLst/>
              <a:rect l="l" t="t" r="r" b="b"/>
              <a:pathLst>
                <a:path w="12432" h="10448" extrusionOk="0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41" name="Google Shape;8319;p74">
              <a:extLst>
                <a:ext uri="{FF2B5EF4-FFF2-40B4-BE49-F238E27FC236}">
                  <a16:creationId xmlns:a16="http://schemas.microsoft.com/office/drawing/2014/main" id="{A971B3FB-5AE2-7D88-D919-D1B90A8C3D59}"/>
                </a:ext>
              </a:extLst>
            </p:cNvPr>
            <p:cNvSpPr/>
            <p:nvPr/>
          </p:nvSpPr>
          <p:spPr>
            <a:xfrm>
              <a:off x="6501500" y="2945200"/>
              <a:ext cx="310800" cy="261925"/>
            </a:xfrm>
            <a:custGeom>
              <a:avLst/>
              <a:gdLst/>
              <a:ahLst/>
              <a:cxnLst/>
              <a:rect l="l" t="t" r="r" b="b"/>
              <a:pathLst>
                <a:path w="12432" h="10477" extrusionOk="0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42" name="Google Shape;8320;p74">
              <a:extLst>
                <a:ext uri="{FF2B5EF4-FFF2-40B4-BE49-F238E27FC236}">
                  <a16:creationId xmlns:a16="http://schemas.microsoft.com/office/drawing/2014/main" id="{385B356D-C1D8-5DEA-D24E-3B6B3AF0D0F2}"/>
                </a:ext>
              </a:extLst>
            </p:cNvPr>
            <p:cNvSpPr/>
            <p:nvPr/>
          </p:nvSpPr>
          <p:spPr>
            <a:xfrm>
              <a:off x="6501500" y="2202650"/>
              <a:ext cx="310800" cy="266400"/>
            </a:xfrm>
            <a:custGeom>
              <a:avLst/>
              <a:gdLst/>
              <a:ahLst/>
              <a:cxnLst/>
              <a:rect l="l" t="t" r="r" b="b"/>
              <a:pathLst>
                <a:path w="12432" h="10656" extrusionOk="0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43" name="Google Shape;8321;p74">
              <a:extLst>
                <a:ext uri="{FF2B5EF4-FFF2-40B4-BE49-F238E27FC236}">
                  <a16:creationId xmlns:a16="http://schemas.microsoft.com/office/drawing/2014/main" id="{CEAD66C9-3D42-450D-E2CB-59F3D6A6D357}"/>
                </a:ext>
              </a:extLst>
            </p:cNvPr>
            <p:cNvSpPr/>
            <p:nvPr/>
          </p:nvSpPr>
          <p:spPr>
            <a:xfrm>
              <a:off x="951975" y="3495675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w="9525" cap="flat" cmpd="sng">
              <a:solidFill>
                <a:srgbClr val="435D74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44" name="Google Shape;8322;p74">
              <a:extLst>
                <a:ext uri="{FF2B5EF4-FFF2-40B4-BE49-F238E27FC236}">
                  <a16:creationId xmlns:a16="http://schemas.microsoft.com/office/drawing/2014/main" id="{7BDBC436-A035-4CEC-FE1D-C4676E3397E7}"/>
                </a:ext>
              </a:extLst>
            </p:cNvPr>
            <p:cNvSpPr/>
            <p:nvPr/>
          </p:nvSpPr>
          <p:spPr>
            <a:xfrm>
              <a:off x="951975" y="27576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45" name="Google Shape;8323;p74">
              <a:extLst>
                <a:ext uri="{FF2B5EF4-FFF2-40B4-BE49-F238E27FC236}">
                  <a16:creationId xmlns:a16="http://schemas.microsoft.com/office/drawing/2014/main" id="{96FAD73A-0E9A-D906-18FA-75F7DA41681D}"/>
                </a:ext>
              </a:extLst>
            </p:cNvPr>
            <p:cNvSpPr/>
            <p:nvPr/>
          </p:nvSpPr>
          <p:spPr>
            <a:xfrm>
              <a:off x="951975" y="20195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46" name="Google Shape;8324;p74">
              <a:extLst>
                <a:ext uri="{FF2B5EF4-FFF2-40B4-BE49-F238E27FC236}">
                  <a16:creationId xmlns:a16="http://schemas.microsoft.com/office/drawing/2014/main" id="{C6927464-F614-72BA-5B20-F455FB530B16}"/>
                </a:ext>
              </a:extLst>
            </p:cNvPr>
            <p:cNvSpPr/>
            <p:nvPr/>
          </p:nvSpPr>
          <p:spPr>
            <a:xfrm>
              <a:off x="951975" y="315800"/>
              <a:ext cx="5460750" cy="2719300"/>
            </a:xfrm>
            <a:custGeom>
              <a:avLst/>
              <a:gdLst/>
              <a:ahLst/>
              <a:cxnLst/>
              <a:rect l="l" t="t" r="r" b="b"/>
              <a:pathLst>
                <a:path w="218430" h="108772" fill="none" extrusionOk="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47" name="Google Shape;8325;p74">
              <a:extLst>
                <a:ext uri="{FF2B5EF4-FFF2-40B4-BE49-F238E27FC236}">
                  <a16:creationId xmlns:a16="http://schemas.microsoft.com/office/drawing/2014/main" id="{EE77E433-BB95-8402-5D7D-EB31DAD44F11}"/>
                </a:ext>
              </a:extLst>
            </p:cNvPr>
            <p:cNvSpPr/>
            <p:nvPr/>
          </p:nvSpPr>
          <p:spPr>
            <a:xfrm>
              <a:off x="6501500" y="1464200"/>
              <a:ext cx="310800" cy="261550"/>
            </a:xfrm>
            <a:custGeom>
              <a:avLst/>
              <a:gdLst/>
              <a:ahLst/>
              <a:cxnLst/>
              <a:rect l="l" t="t" r="r" b="b"/>
              <a:pathLst>
                <a:path w="12432" h="10462" extrusionOk="0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548" name="Google Shape;8326;p74">
            <a:extLst>
              <a:ext uri="{FF2B5EF4-FFF2-40B4-BE49-F238E27FC236}">
                <a16:creationId xmlns:a16="http://schemas.microsoft.com/office/drawing/2014/main" id="{84435F5C-15B8-E2B8-5E6A-319F3DCB1D20}"/>
              </a:ext>
            </a:extLst>
          </p:cNvPr>
          <p:cNvGrpSpPr/>
          <p:nvPr/>
        </p:nvGrpSpPr>
        <p:grpSpPr>
          <a:xfrm>
            <a:off x="7138922" y="5459636"/>
            <a:ext cx="3235864" cy="1243448"/>
            <a:chOff x="3862800" y="3038525"/>
            <a:chExt cx="1329006" cy="510698"/>
          </a:xfrm>
        </p:grpSpPr>
        <p:sp>
          <p:nvSpPr>
            <p:cNvPr id="549" name="Google Shape;8327;p74">
              <a:extLst>
                <a:ext uri="{FF2B5EF4-FFF2-40B4-BE49-F238E27FC236}">
                  <a16:creationId xmlns:a16="http://schemas.microsoft.com/office/drawing/2014/main" id="{282C0506-5EC6-401E-AACF-1F0FE64AEC28}"/>
                </a:ext>
              </a:extLst>
            </p:cNvPr>
            <p:cNvSpPr/>
            <p:nvPr/>
          </p:nvSpPr>
          <p:spPr>
            <a:xfrm>
              <a:off x="4185913" y="3040337"/>
              <a:ext cx="71107" cy="143789"/>
            </a:xfrm>
            <a:custGeom>
              <a:avLst/>
              <a:gdLst/>
              <a:ahLst/>
              <a:cxnLst/>
              <a:rect l="l" t="t" r="r" b="b"/>
              <a:pathLst>
                <a:path w="14722" h="29770" extrusionOk="0">
                  <a:moveTo>
                    <a:pt x="0" y="1"/>
                  </a:moveTo>
                  <a:cubicBezTo>
                    <a:pt x="0" y="11614"/>
                    <a:pt x="5398" y="22573"/>
                    <a:pt x="14721" y="29770"/>
                  </a:cubicBezTo>
                  <a:cubicBezTo>
                    <a:pt x="5562" y="22573"/>
                    <a:pt x="164" y="11614"/>
                    <a:pt x="164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50" name="Google Shape;8328;p74">
              <a:extLst>
                <a:ext uri="{FF2B5EF4-FFF2-40B4-BE49-F238E27FC236}">
                  <a16:creationId xmlns:a16="http://schemas.microsoft.com/office/drawing/2014/main" id="{5372B5FF-A0BF-8AA5-8E3A-6EA2444C989E}"/>
                </a:ext>
              </a:extLst>
            </p:cNvPr>
            <p:cNvSpPr/>
            <p:nvPr/>
          </p:nvSpPr>
          <p:spPr>
            <a:xfrm>
              <a:off x="3967075" y="3045080"/>
              <a:ext cx="403706" cy="397383"/>
            </a:xfrm>
            <a:custGeom>
              <a:avLst/>
              <a:gdLst/>
              <a:ahLst/>
              <a:cxnLst/>
              <a:rect l="l" t="t" r="r" b="b"/>
              <a:pathLst>
                <a:path w="83583" h="82274" extrusionOk="0">
                  <a:moveTo>
                    <a:pt x="83583" y="82273"/>
                  </a:moveTo>
                  <a:cubicBezTo>
                    <a:pt x="37948" y="82273"/>
                    <a:pt x="655" y="45635"/>
                    <a:pt x="0" y="0"/>
                  </a:cubicBezTo>
                  <a:cubicBezTo>
                    <a:pt x="655" y="45635"/>
                    <a:pt x="37948" y="82273"/>
                    <a:pt x="83583" y="82273"/>
                  </a:cubicBezTo>
                  <a:close/>
                </a:path>
              </a:pathLst>
            </a:custGeom>
            <a:solidFill>
              <a:srgbClr val="445D7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grpSp>
          <p:nvGrpSpPr>
            <p:cNvPr id="551" name="Google Shape;8329;p74">
              <a:extLst>
                <a:ext uri="{FF2B5EF4-FFF2-40B4-BE49-F238E27FC236}">
                  <a16:creationId xmlns:a16="http://schemas.microsoft.com/office/drawing/2014/main" id="{8CC74517-D4DB-94BE-10CC-10299E02E6A1}"/>
                </a:ext>
              </a:extLst>
            </p:cNvPr>
            <p:cNvGrpSpPr/>
            <p:nvPr/>
          </p:nvGrpSpPr>
          <p:grpSpPr>
            <a:xfrm>
              <a:off x="3967075" y="3040337"/>
              <a:ext cx="1019927" cy="402126"/>
              <a:chOff x="3967075" y="3040337"/>
              <a:chExt cx="1019927" cy="402126"/>
            </a:xfrm>
          </p:grpSpPr>
          <p:sp>
            <p:nvSpPr>
              <p:cNvPr id="561" name="Google Shape;8330;p74">
                <a:extLst>
                  <a:ext uri="{FF2B5EF4-FFF2-40B4-BE49-F238E27FC236}">
                    <a16:creationId xmlns:a16="http://schemas.microsoft.com/office/drawing/2014/main" id="{F5449E84-38AD-3519-4944-788F36A37790}"/>
                  </a:ext>
                </a:extLst>
              </p:cNvPr>
              <p:cNvSpPr/>
              <p:nvPr/>
            </p:nvSpPr>
            <p:spPr>
              <a:xfrm>
                <a:off x="4369197" y="3335999"/>
                <a:ext cx="617805" cy="105869"/>
              </a:xfrm>
              <a:custGeom>
                <a:avLst/>
                <a:gdLst/>
                <a:ahLst/>
                <a:cxnLst/>
                <a:rect l="l" t="t" r="r" b="b"/>
                <a:pathLst>
                  <a:path w="127910" h="21919" fill="none" extrusionOk="0">
                    <a:moveTo>
                      <a:pt x="1" y="21918"/>
                    </a:moveTo>
                    <a:lnTo>
                      <a:pt x="127909" y="21918"/>
                    </a:lnTo>
                    <a:lnTo>
                      <a:pt x="127909" y="1"/>
                    </a:lnTo>
                    <a:lnTo>
                      <a:pt x="164" y="164"/>
                    </a:ln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62" name="Google Shape;8331;p74">
                <a:extLst>
                  <a:ext uri="{FF2B5EF4-FFF2-40B4-BE49-F238E27FC236}">
                    <a16:creationId xmlns:a16="http://schemas.microsoft.com/office/drawing/2014/main" id="{6F300954-38C9-043F-4A5E-D666EC8D4D2C}"/>
                  </a:ext>
                </a:extLst>
              </p:cNvPr>
              <p:cNvSpPr/>
              <p:nvPr/>
            </p:nvSpPr>
            <p:spPr>
              <a:xfrm>
                <a:off x="3967075" y="3040337"/>
                <a:ext cx="403706" cy="402126"/>
              </a:xfrm>
              <a:custGeom>
                <a:avLst/>
                <a:gdLst/>
                <a:ahLst/>
                <a:cxnLst/>
                <a:rect l="l" t="t" r="r" b="b"/>
                <a:pathLst>
                  <a:path w="83583" h="83256" fill="none" extrusionOk="0">
                    <a:moveTo>
                      <a:pt x="83419" y="61501"/>
                    </a:moveTo>
                    <a:cubicBezTo>
                      <a:pt x="49397" y="61501"/>
                      <a:pt x="21755" y="34022"/>
                      <a:pt x="21755" y="1"/>
                    </a:cubicBezTo>
                    <a:lnTo>
                      <a:pt x="0" y="1"/>
                    </a:lnTo>
                    <a:lnTo>
                      <a:pt x="0" y="982"/>
                    </a:lnTo>
                    <a:cubicBezTo>
                      <a:pt x="818" y="46617"/>
                      <a:pt x="37948" y="83255"/>
                      <a:pt x="83583" y="83255"/>
                    </a:cubicBez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552" name="Google Shape;8332;p74">
              <a:extLst>
                <a:ext uri="{FF2B5EF4-FFF2-40B4-BE49-F238E27FC236}">
                  <a16:creationId xmlns:a16="http://schemas.microsoft.com/office/drawing/2014/main" id="{2452B06E-DD10-001C-E6B8-31F188C20DC4}"/>
                </a:ext>
              </a:extLst>
            </p:cNvPr>
            <p:cNvGrpSpPr/>
            <p:nvPr/>
          </p:nvGrpSpPr>
          <p:grpSpPr>
            <a:xfrm>
              <a:off x="4186700" y="3040337"/>
              <a:ext cx="390475" cy="183289"/>
              <a:chOff x="4186700" y="3040337"/>
              <a:chExt cx="390475" cy="183289"/>
            </a:xfrm>
          </p:grpSpPr>
          <p:sp>
            <p:nvSpPr>
              <p:cNvPr id="559" name="Google Shape;8333;p74">
                <a:extLst>
                  <a:ext uri="{FF2B5EF4-FFF2-40B4-BE49-F238E27FC236}">
                    <a16:creationId xmlns:a16="http://schemas.microsoft.com/office/drawing/2014/main" id="{D0729B91-CC51-76A0-05E6-6E6B79717272}"/>
                  </a:ext>
                </a:extLst>
              </p:cNvPr>
              <p:cNvSpPr/>
              <p:nvPr/>
            </p:nvSpPr>
            <p:spPr>
              <a:xfrm>
                <a:off x="4370181" y="3120129"/>
                <a:ext cx="206994" cy="103497"/>
              </a:xfrm>
              <a:custGeom>
                <a:avLst/>
                <a:gdLst/>
                <a:ahLst/>
                <a:cxnLst/>
                <a:rect l="l" t="t" r="r" b="b"/>
                <a:pathLst>
                  <a:path w="42856" h="21428" fill="none" extrusionOk="0">
                    <a:moveTo>
                      <a:pt x="1" y="21428"/>
                    </a:moveTo>
                    <a:lnTo>
                      <a:pt x="42855" y="21428"/>
                    </a:lnTo>
                    <a:lnTo>
                      <a:pt x="42855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60" name="Google Shape;8334;p74">
                <a:extLst>
                  <a:ext uri="{FF2B5EF4-FFF2-40B4-BE49-F238E27FC236}">
                    <a16:creationId xmlns:a16="http://schemas.microsoft.com/office/drawing/2014/main" id="{2D532840-AD76-F1E9-F170-EB9C9ECF6804}"/>
                  </a:ext>
                </a:extLst>
              </p:cNvPr>
              <p:cNvSpPr/>
              <p:nvPr/>
            </p:nvSpPr>
            <p:spPr>
              <a:xfrm>
                <a:off x="4186700" y="3040337"/>
                <a:ext cx="184081" cy="183289"/>
              </a:xfrm>
              <a:custGeom>
                <a:avLst/>
                <a:gdLst/>
                <a:ahLst/>
                <a:cxnLst/>
                <a:rect l="l" t="t" r="r" b="b"/>
                <a:pathLst>
                  <a:path w="38112" h="37948" fill="none" extrusionOk="0">
                    <a:moveTo>
                      <a:pt x="38112" y="16521"/>
                    </a:moveTo>
                    <a:cubicBezTo>
                      <a:pt x="28789" y="16521"/>
                      <a:pt x="21264" y="9160"/>
                      <a:pt x="21264" y="1"/>
                    </a:cubicBezTo>
                    <a:lnTo>
                      <a:pt x="1" y="1"/>
                    </a:lnTo>
                    <a:cubicBezTo>
                      <a:pt x="1" y="11614"/>
                      <a:pt x="5399" y="22573"/>
                      <a:pt x="14558" y="29770"/>
                    </a:cubicBezTo>
                    <a:cubicBezTo>
                      <a:pt x="21264" y="35004"/>
                      <a:pt x="29606" y="37948"/>
                      <a:pt x="38112" y="37948"/>
                    </a:cubicBezTo>
                    <a:lnTo>
                      <a:pt x="38112" y="37948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553" name="Google Shape;8335;p74">
              <a:extLst>
                <a:ext uri="{FF2B5EF4-FFF2-40B4-BE49-F238E27FC236}">
                  <a16:creationId xmlns:a16="http://schemas.microsoft.com/office/drawing/2014/main" id="{2F68F1E3-520F-D3E9-3D45-079268196C3A}"/>
                </a:ext>
              </a:extLst>
            </p:cNvPr>
            <p:cNvGrpSpPr/>
            <p:nvPr/>
          </p:nvGrpSpPr>
          <p:grpSpPr>
            <a:xfrm>
              <a:off x="4073727" y="3040337"/>
              <a:ext cx="697794" cy="296263"/>
              <a:chOff x="4073727" y="3040337"/>
              <a:chExt cx="697794" cy="296263"/>
            </a:xfrm>
          </p:grpSpPr>
          <p:sp>
            <p:nvSpPr>
              <p:cNvPr id="557" name="Google Shape;8336;p74">
                <a:extLst>
                  <a:ext uri="{FF2B5EF4-FFF2-40B4-BE49-F238E27FC236}">
                    <a16:creationId xmlns:a16="http://schemas.microsoft.com/office/drawing/2014/main" id="{27C8906F-F851-6664-2E0A-FE5B18090741}"/>
                  </a:ext>
                </a:extLst>
              </p:cNvPr>
              <p:cNvSpPr/>
              <p:nvPr/>
            </p:nvSpPr>
            <p:spPr>
              <a:xfrm>
                <a:off x="4370181" y="3223621"/>
                <a:ext cx="401339" cy="112979"/>
              </a:xfrm>
              <a:custGeom>
                <a:avLst/>
                <a:gdLst/>
                <a:ahLst/>
                <a:cxnLst/>
                <a:rect l="l" t="t" r="r" b="b"/>
                <a:pathLst>
                  <a:path w="83093" h="23391" fill="none" extrusionOk="0">
                    <a:moveTo>
                      <a:pt x="1" y="23391"/>
                    </a:moveTo>
                    <a:lnTo>
                      <a:pt x="83092" y="23391"/>
                    </a:lnTo>
                    <a:lnTo>
                      <a:pt x="83092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58" name="Google Shape;8337;p74">
                <a:extLst>
                  <a:ext uri="{FF2B5EF4-FFF2-40B4-BE49-F238E27FC236}">
                    <a16:creationId xmlns:a16="http://schemas.microsoft.com/office/drawing/2014/main" id="{0C95A0C4-C039-6928-41DE-5E3D223A6380}"/>
                  </a:ext>
                </a:extLst>
              </p:cNvPr>
              <p:cNvSpPr/>
              <p:nvPr/>
            </p:nvSpPr>
            <p:spPr>
              <a:xfrm>
                <a:off x="4073727" y="3040337"/>
                <a:ext cx="297055" cy="296263"/>
              </a:xfrm>
              <a:custGeom>
                <a:avLst/>
                <a:gdLst/>
                <a:ahLst/>
                <a:cxnLst/>
                <a:rect l="l" t="t" r="r" b="b"/>
                <a:pathLst>
                  <a:path w="61502" h="61338" fill="none" extrusionOk="0">
                    <a:moveTo>
                      <a:pt x="61502" y="37948"/>
                    </a:moveTo>
                    <a:lnTo>
                      <a:pt x="61502" y="37948"/>
                    </a:lnTo>
                    <a:cubicBezTo>
                      <a:pt x="52833" y="37948"/>
                      <a:pt x="44654" y="35004"/>
                      <a:pt x="37948" y="29770"/>
                    </a:cubicBezTo>
                    <a:cubicBezTo>
                      <a:pt x="28789" y="22573"/>
                      <a:pt x="23391" y="11614"/>
                      <a:pt x="23227" y="1"/>
                    </a:cubicBezTo>
                    <a:lnTo>
                      <a:pt x="1" y="1"/>
                    </a:lnTo>
                    <a:cubicBezTo>
                      <a:pt x="1" y="33859"/>
                      <a:pt x="27480" y="61338"/>
                      <a:pt x="61502" y="61338"/>
                    </a:cubicBezTo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554" name="Google Shape;8338;p74">
              <a:extLst>
                <a:ext uri="{FF2B5EF4-FFF2-40B4-BE49-F238E27FC236}">
                  <a16:creationId xmlns:a16="http://schemas.microsoft.com/office/drawing/2014/main" id="{2BDD50B4-AFD6-C6C9-9933-EFEF686556B7}"/>
                </a:ext>
              </a:extLst>
            </p:cNvPr>
            <p:cNvGrpSpPr/>
            <p:nvPr/>
          </p:nvGrpSpPr>
          <p:grpSpPr>
            <a:xfrm>
              <a:off x="3862800" y="3038525"/>
              <a:ext cx="1329006" cy="510698"/>
              <a:chOff x="3862800" y="3038525"/>
              <a:chExt cx="1329006" cy="510698"/>
            </a:xfrm>
          </p:grpSpPr>
          <p:sp>
            <p:nvSpPr>
              <p:cNvPr id="555" name="Google Shape;8339;p74">
                <a:extLst>
                  <a:ext uri="{FF2B5EF4-FFF2-40B4-BE49-F238E27FC236}">
                    <a16:creationId xmlns:a16="http://schemas.microsoft.com/office/drawing/2014/main" id="{AF3396C6-1BCD-ACE1-29A1-2AF7823C4ED5}"/>
                  </a:ext>
                </a:extLst>
              </p:cNvPr>
              <p:cNvSpPr/>
              <p:nvPr/>
            </p:nvSpPr>
            <p:spPr>
              <a:xfrm>
                <a:off x="4370175" y="3441875"/>
                <a:ext cx="821631" cy="107348"/>
              </a:xfrm>
              <a:custGeom>
                <a:avLst/>
                <a:gdLst/>
                <a:ahLst/>
                <a:cxnLst/>
                <a:rect l="l" t="t" r="r" b="b"/>
                <a:pathLst>
                  <a:path w="170110" h="21919" fill="none" extrusionOk="0">
                    <a:moveTo>
                      <a:pt x="1" y="21918"/>
                    </a:moveTo>
                    <a:lnTo>
                      <a:pt x="170110" y="21918"/>
                    </a:lnTo>
                    <a:lnTo>
                      <a:pt x="170110" y="0"/>
                    </a:lnTo>
                    <a:lnTo>
                      <a:pt x="1" y="0"/>
                    </a:lnTo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56" name="Google Shape;8340;p74">
                <a:extLst>
                  <a:ext uri="{FF2B5EF4-FFF2-40B4-BE49-F238E27FC236}">
                    <a16:creationId xmlns:a16="http://schemas.microsoft.com/office/drawing/2014/main" id="{DF66AE1D-A606-D7F0-4F30-9E23C022CDD7}"/>
                  </a:ext>
                </a:extLst>
              </p:cNvPr>
              <p:cNvSpPr/>
              <p:nvPr/>
            </p:nvSpPr>
            <p:spPr>
              <a:xfrm>
                <a:off x="3862800" y="3038525"/>
                <a:ext cx="507990" cy="510620"/>
              </a:xfrm>
              <a:custGeom>
                <a:avLst/>
                <a:gdLst/>
                <a:ahLst/>
                <a:cxnLst/>
                <a:rect l="l" t="t" r="r" b="b"/>
                <a:pathLst>
                  <a:path w="105174" h="105500" fill="none" extrusionOk="0">
                    <a:moveTo>
                      <a:pt x="105174" y="83418"/>
                    </a:moveTo>
                    <a:cubicBezTo>
                      <a:pt x="59539" y="83418"/>
                      <a:pt x="22246" y="46780"/>
                      <a:pt x="21591" y="1145"/>
                    </a:cubicBezTo>
                    <a:lnTo>
                      <a:pt x="21591" y="0"/>
                    </a:lnTo>
                    <a:lnTo>
                      <a:pt x="1" y="0"/>
                    </a:lnTo>
                    <a:cubicBezTo>
                      <a:pt x="1" y="58229"/>
                      <a:pt x="46944" y="105336"/>
                      <a:pt x="105174" y="105500"/>
                    </a:cubicBezTo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563" name="Google Shape;8341;p74">
            <a:extLst>
              <a:ext uri="{FF2B5EF4-FFF2-40B4-BE49-F238E27FC236}">
                <a16:creationId xmlns:a16="http://schemas.microsoft.com/office/drawing/2014/main" id="{FC330CA2-10A7-9C16-5298-2805E1180AA2}"/>
              </a:ext>
            </a:extLst>
          </p:cNvPr>
          <p:cNvGrpSpPr/>
          <p:nvPr/>
        </p:nvGrpSpPr>
        <p:grpSpPr>
          <a:xfrm>
            <a:off x="1155567" y="1987418"/>
            <a:ext cx="1766410" cy="1550352"/>
            <a:chOff x="649648" y="271400"/>
            <a:chExt cx="6215377" cy="5455143"/>
          </a:xfrm>
        </p:grpSpPr>
        <p:sp>
          <p:nvSpPr>
            <p:cNvPr id="564" name="Google Shape;8342;p74">
              <a:extLst>
                <a:ext uri="{FF2B5EF4-FFF2-40B4-BE49-F238E27FC236}">
                  <a16:creationId xmlns:a16="http://schemas.microsoft.com/office/drawing/2014/main" id="{0F1518A8-C589-F438-E162-F11D04828C5C}"/>
                </a:ext>
              </a:extLst>
            </p:cNvPr>
            <p:cNvSpPr/>
            <p:nvPr/>
          </p:nvSpPr>
          <p:spPr>
            <a:xfrm>
              <a:off x="2641907" y="3717593"/>
              <a:ext cx="3573900" cy="2008950"/>
            </a:xfrm>
            <a:custGeom>
              <a:avLst/>
              <a:gdLst/>
              <a:ahLst/>
              <a:cxnLst/>
              <a:rect l="l" t="t" r="r" b="b"/>
              <a:pathLst>
                <a:path w="142956" h="80358" fill="none" extrusionOk="0">
                  <a:moveTo>
                    <a:pt x="0" y="50612"/>
                  </a:moveTo>
                  <a:cubicBezTo>
                    <a:pt x="53053" y="80357"/>
                    <a:pt x="120314" y="56605"/>
                    <a:pt x="142956" y="0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65" name="Google Shape;8343;p74">
              <a:extLst>
                <a:ext uri="{FF2B5EF4-FFF2-40B4-BE49-F238E27FC236}">
                  <a16:creationId xmlns:a16="http://schemas.microsoft.com/office/drawing/2014/main" id="{CF04035D-76BD-9486-6F6F-D9260ADF94D7}"/>
                </a:ext>
              </a:extLst>
            </p:cNvPr>
            <p:cNvSpPr/>
            <p:nvPr/>
          </p:nvSpPr>
          <p:spPr>
            <a:xfrm>
              <a:off x="1359875" y="2446825"/>
              <a:ext cx="338550" cy="1598275"/>
            </a:xfrm>
            <a:custGeom>
              <a:avLst/>
              <a:gdLst/>
              <a:ahLst/>
              <a:cxnLst/>
              <a:rect l="l" t="t" r="r" b="b"/>
              <a:pathLst>
                <a:path w="13542" h="63931" fill="none" extrusionOk="0">
                  <a:moveTo>
                    <a:pt x="888" y="0"/>
                  </a:moveTo>
                  <a:cubicBezTo>
                    <a:pt x="223" y="4440"/>
                    <a:pt x="1" y="9102"/>
                    <a:pt x="1" y="13763"/>
                  </a:cubicBezTo>
                  <a:cubicBezTo>
                    <a:pt x="1" y="31300"/>
                    <a:pt x="4662" y="48614"/>
                    <a:pt x="13541" y="63931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66" name="Google Shape;8344;p74">
              <a:extLst>
                <a:ext uri="{FF2B5EF4-FFF2-40B4-BE49-F238E27FC236}">
                  <a16:creationId xmlns:a16="http://schemas.microsoft.com/office/drawing/2014/main" id="{0AE744C9-354F-CDB1-6F6A-F7EA1E1773CF}"/>
                </a:ext>
              </a:extLst>
            </p:cNvPr>
            <p:cNvSpPr/>
            <p:nvPr/>
          </p:nvSpPr>
          <p:spPr>
            <a:xfrm>
              <a:off x="1709500" y="271400"/>
              <a:ext cx="5149975" cy="2519525"/>
            </a:xfrm>
            <a:custGeom>
              <a:avLst/>
              <a:gdLst/>
              <a:ahLst/>
              <a:cxnLst/>
              <a:rect l="l" t="t" r="r" b="b"/>
              <a:pathLst>
                <a:path w="205999" h="100781" fill="none" extrusionOk="0">
                  <a:moveTo>
                    <a:pt x="187352" y="100780"/>
                  </a:moveTo>
                  <a:cubicBezTo>
                    <a:pt x="187352" y="77694"/>
                    <a:pt x="179361" y="55496"/>
                    <a:pt x="165154" y="37738"/>
                  </a:cubicBezTo>
                  <a:lnTo>
                    <a:pt x="187352" y="37738"/>
                  </a:lnTo>
                  <a:cubicBezTo>
                    <a:pt x="197563" y="37738"/>
                    <a:pt x="205998" y="29302"/>
                    <a:pt x="205998" y="18869"/>
                  </a:cubicBezTo>
                  <a:cubicBezTo>
                    <a:pt x="205998" y="8436"/>
                    <a:pt x="197563" y="1"/>
                    <a:pt x="187352" y="1"/>
                  </a:cubicBezTo>
                  <a:lnTo>
                    <a:pt x="91012" y="1"/>
                  </a:lnTo>
                  <a:lnTo>
                    <a:pt x="89681" y="1"/>
                  </a:lnTo>
                  <a:lnTo>
                    <a:pt x="86573" y="1"/>
                  </a:lnTo>
                  <a:cubicBezTo>
                    <a:pt x="51056" y="1"/>
                    <a:pt x="17981" y="18869"/>
                    <a:pt x="0" y="49725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67" name="Google Shape;8345;p74">
              <a:extLst>
                <a:ext uri="{FF2B5EF4-FFF2-40B4-BE49-F238E27FC236}">
                  <a16:creationId xmlns:a16="http://schemas.microsoft.com/office/drawing/2014/main" id="{152C2591-CD14-32C0-E9E0-8C3F77641D4F}"/>
                </a:ext>
              </a:extLst>
            </p:cNvPr>
            <p:cNvSpPr/>
            <p:nvPr/>
          </p:nvSpPr>
          <p:spPr>
            <a:xfrm>
              <a:off x="5965975" y="415700"/>
              <a:ext cx="754750" cy="754750"/>
            </a:xfrm>
            <a:custGeom>
              <a:avLst/>
              <a:gdLst/>
              <a:ahLst/>
              <a:cxnLst/>
              <a:rect l="l" t="t" r="r" b="b"/>
              <a:pathLst>
                <a:path w="30190" h="30190" fill="none" extrusionOk="0">
                  <a:moveTo>
                    <a:pt x="17315" y="0"/>
                  </a:moveTo>
                  <a:cubicBezTo>
                    <a:pt x="5772" y="0"/>
                    <a:pt x="0" y="13763"/>
                    <a:pt x="7992" y="21977"/>
                  </a:cubicBezTo>
                  <a:cubicBezTo>
                    <a:pt x="16205" y="30190"/>
                    <a:pt x="30190" y="24418"/>
                    <a:pt x="30190" y="12875"/>
                  </a:cubicBezTo>
                  <a:cubicBezTo>
                    <a:pt x="30190" y="5772"/>
                    <a:pt x="24418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68" name="Google Shape;8346;p74">
              <a:extLst>
                <a:ext uri="{FF2B5EF4-FFF2-40B4-BE49-F238E27FC236}">
                  <a16:creationId xmlns:a16="http://schemas.microsoft.com/office/drawing/2014/main" id="{7F208335-188A-85A2-E7AF-2138376112A3}"/>
                </a:ext>
              </a:extLst>
            </p:cNvPr>
            <p:cNvSpPr/>
            <p:nvPr/>
          </p:nvSpPr>
          <p:spPr>
            <a:xfrm>
              <a:off x="699475" y="2457925"/>
              <a:ext cx="5183275" cy="2647150"/>
            </a:xfrm>
            <a:custGeom>
              <a:avLst/>
              <a:gdLst/>
              <a:ahLst/>
              <a:cxnLst/>
              <a:rect l="l" t="t" r="r" b="b"/>
              <a:pathLst>
                <a:path w="207331" h="105886" fill="none" extrusionOk="0">
                  <a:moveTo>
                    <a:pt x="39513" y="0"/>
                  </a:moveTo>
                  <a:cubicBezTo>
                    <a:pt x="38847" y="4440"/>
                    <a:pt x="38404" y="8880"/>
                    <a:pt x="38626" y="13319"/>
                  </a:cubicBezTo>
                  <a:cubicBezTo>
                    <a:pt x="38404" y="31300"/>
                    <a:pt x="43953" y="48836"/>
                    <a:pt x="54164" y="63487"/>
                  </a:cubicBezTo>
                  <a:lnTo>
                    <a:pt x="18869" y="63487"/>
                  </a:lnTo>
                  <a:cubicBezTo>
                    <a:pt x="8436" y="63487"/>
                    <a:pt x="1" y="71922"/>
                    <a:pt x="1" y="82355"/>
                  </a:cubicBezTo>
                  <a:cubicBezTo>
                    <a:pt x="1" y="92566"/>
                    <a:pt x="8436" y="101002"/>
                    <a:pt x="18869" y="101002"/>
                  </a:cubicBezTo>
                  <a:lnTo>
                    <a:pt x="116097" y="101002"/>
                  </a:lnTo>
                  <a:cubicBezTo>
                    <a:pt x="154277" y="105885"/>
                    <a:pt x="191126" y="85463"/>
                    <a:pt x="207331" y="50390"/>
                  </a:cubicBezTo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69" name="Google Shape;8347;p74">
              <a:extLst>
                <a:ext uri="{FF2B5EF4-FFF2-40B4-BE49-F238E27FC236}">
                  <a16:creationId xmlns:a16="http://schemas.microsoft.com/office/drawing/2014/main" id="{1BA10609-D4A6-C2AE-4BC0-AAA6D6E7670B}"/>
                </a:ext>
              </a:extLst>
            </p:cNvPr>
            <p:cNvSpPr/>
            <p:nvPr/>
          </p:nvSpPr>
          <p:spPr>
            <a:xfrm>
              <a:off x="2075775" y="387950"/>
              <a:ext cx="4012325" cy="2402975"/>
            </a:xfrm>
            <a:custGeom>
              <a:avLst/>
              <a:gdLst/>
              <a:ahLst/>
              <a:cxnLst/>
              <a:rect l="l" t="t" r="r" b="b"/>
              <a:pathLst>
                <a:path w="160493" h="96119" fill="none" extrusionOk="0">
                  <a:moveTo>
                    <a:pt x="160492" y="96118"/>
                  </a:moveTo>
                  <a:cubicBezTo>
                    <a:pt x="160492" y="57494"/>
                    <a:pt x="135630" y="23530"/>
                    <a:pt x="99003" y="11765"/>
                  </a:cubicBezTo>
                  <a:cubicBezTo>
                    <a:pt x="62377" y="0"/>
                    <a:pt x="22420" y="13097"/>
                    <a:pt x="0" y="44397"/>
                  </a:cubicBezTo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0" name="Google Shape;8348;p74">
              <a:extLst>
                <a:ext uri="{FF2B5EF4-FFF2-40B4-BE49-F238E27FC236}">
                  <a16:creationId xmlns:a16="http://schemas.microsoft.com/office/drawing/2014/main" id="{45B2E0D8-5920-5733-C229-2CB2314081D7}"/>
                </a:ext>
              </a:extLst>
            </p:cNvPr>
            <p:cNvSpPr/>
            <p:nvPr/>
          </p:nvSpPr>
          <p:spPr>
            <a:xfrm>
              <a:off x="649648" y="670971"/>
              <a:ext cx="5183118" cy="4298214"/>
            </a:xfrm>
            <a:custGeom>
              <a:avLst/>
              <a:gdLst/>
              <a:ahLst/>
              <a:cxnLst/>
              <a:rect l="l" t="t" r="r" b="b"/>
              <a:pathLst>
                <a:path w="205333" h="170260" fill="none" extrusionOk="0">
                  <a:moveTo>
                    <a:pt x="205333" y="84575"/>
                  </a:moveTo>
                  <a:cubicBezTo>
                    <a:pt x="205333" y="51944"/>
                    <a:pt x="185133" y="22865"/>
                    <a:pt x="154721" y="11322"/>
                  </a:cubicBezTo>
                  <a:cubicBezTo>
                    <a:pt x="124088" y="1"/>
                    <a:pt x="89681" y="8880"/>
                    <a:pt x="68371" y="33520"/>
                  </a:cubicBezTo>
                  <a:lnTo>
                    <a:pt x="18869" y="33520"/>
                  </a:lnTo>
                  <a:cubicBezTo>
                    <a:pt x="8436" y="33520"/>
                    <a:pt x="1" y="41955"/>
                    <a:pt x="1" y="52388"/>
                  </a:cubicBezTo>
                  <a:cubicBezTo>
                    <a:pt x="1" y="62599"/>
                    <a:pt x="8436" y="71034"/>
                    <a:pt x="18869" y="71034"/>
                  </a:cubicBezTo>
                  <a:lnTo>
                    <a:pt x="50612" y="71034"/>
                  </a:lnTo>
                  <a:cubicBezTo>
                    <a:pt x="44175" y="108549"/>
                    <a:pt x="65929" y="145176"/>
                    <a:pt x="101668" y="157607"/>
                  </a:cubicBezTo>
                  <a:cubicBezTo>
                    <a:pt x="137629" y="170260"/>
                    <a:pt x="177363" y="155165"/>
                    <a:pt x="195788" y="121868"/>
                  </a:cubicBezTo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1" name="Google Shape;8349;p74">
              <a:extLst>
                <a:ext uri="{FF2B5EF4-FFF2-40B4-BE49-F238E27FC236}">
                  <a16:creationId xmlns:a16="http://schemas.microsoft.com/office/drawing/2014/main" id="{11E4D996-EAA8-29F1-D5FC-BE21B25CDEA2}"/>
                </a:ext>
              </a:extLst>
            </p:cNvPr>
            <p:cNvSpPr/>
            <p:nvPr/>
          </p:nvSpPr>
          <p:spPr>
            <a:xfrm>
              <a:off x="1731700" y="1059450"/>
              <a:ext cx="5133325" cy="3762600"/>
            </a:xfrm>
            <a:custGeom>
              <a:avLst/>
              <a:gdLst/>
              <a:ahLst/>
              <a:cxnLst/>
              <a:rect l="l" t="t" r="r" b="b"/>
              <a:pathLst>
                <a:path w="205333" h="150504" fill="none" extrusionOk="0">
                  <a:moveTo>
                    <a:pt x="85685" y="0"/>
                  </a:moveTo>
                  <a:cubicBezTo>
                    <a:pt x="33297" y="222"/>
                    <a:pt x="0" y="56383"/>
                    <a:pt x="25306" y="102333"/>
                  </a:cubicBezTo>
                  <a:cubicBezTo>
                    <a:pt x="50390" y="148283"/>
                    <a:pt x="115652" y="150503"/>
                    <a:pt x="144066" y="106551"/>
                  </a:cubicBezTo>
                  <a:lnTo>
                    <a:pt x="186464" y="106551"/>
                  </a:lnTo>
                  <a:cubicBezTo>
                    <a:pt x="196897" y="106551"/>
                    <a:pt x="205332" y="98116"/>
                    <a:pt x="205332" y="87683"/>
                  </a:cubicBezTo>
                  <a:cubicBezTo>
                    <a:pt x="205332" y="77250"/>
                    <a:pt x="196897" y="68814"/>
                    <a:pt x="186464" y="68814"/>
                  </a:cubicBezTo>
                  <a:lnTo>
                    <a:pt x="154943" y="68814"/>
                  </a:lnTo>
                  <a:cubicBezTo>
                    <a:pt x="154721" y="30856"/>
                    <a:pt x="123865" y="0"/>
                    <a:pt x="856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2" name="Google Shape;8350;p74">
              <a:extLst>
                <a:ext uri="{FF2B5EF4-FFF2-40B4-BE49-F238E27FC236}">
                  <a16:creationId xmlns:a16="http://schemas.microsoft.com/office/drawing/2014/main" id="{65BB0C1F-667B-B231-1B81-7B09101D10EC}"/>
                </a:ext>
              </a:extLst>
            </p:cNvPr>
            <p:cNvSpPr/>
            <p:nvPr/>
          </p:nvSpPr>
          <p:spPr>
            <a:xfrm>
              <a:off x="5965975" y="2912975"/>
              <a:ext cx="754750" cy="754775"/>
            </a:xfrm>
            <a:custGeom>
              <a:avLst/>
              <a:gdLst/>
              <a:ahLst/>
              <a:cxnLst/>
              <a:rect l="l" t="t" r="r" b="b"/>
              <a:pathLst>
                <a:path w="30190" h="30191" fill="none" extrusionOk="0">
                  <a:moveTo>
                    <a:pt x="17315" y="1"/>
                  </a:moveTo>
                  <a:cubicBezTo>
                    <a:pt x="5772" y="1"/>
                    <a:pt x="0" y="13764"/>
                    <a:pt x="7992" y="21977"/>
                  </a:cubicBezTo>
                  <a:cubicBezTo>
                    <a:pt x="16205" y="30190"/>
                    <a:pt x="30190" y="24419"/>
                    <a:pt x="30190" y="12876"/>
                  </a:cubicBezTo>
                  <a:cubicBezTo>
                    <a:pt x="30190" y="5772"/>
                    <a:pt x="24418" y="1"/>
                    <a:pt x="1731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3" name="Google Shape;8351;p74">
              <a:extLst>
                <a:ext uri="{FF2B5EF4-FFF2-40B4-BE49-F238E27FC236}">
                  <a16:creationId xmlns:a16="http://schemas.microsoft.com/office/drawing/2014/main" id="{5332EA16-296C-9A84-59CE-59ABDA81265D}"/>
                </a:ext>
              </a:extLst>
            </p:cNvPr>
            <p:cNvSpPr/>
            <p:nvPr/>
          </p:nvSpPr>
          <p:spPr>
            <a:xfrm>
              <a:off x="2453125" y="1464550"/>
              <a:ext cx="2874675" cy="2785900"/>
            </a:xfrm>
            <a:custGeom>
              <a:avLst/>
              <a:gdLst/>
              <a:ahLst/>
              <a:cxnLst/>
              <a:rect l="l" t="t" r="r" b="b"/>
              <a:pathLst>
                <a:path w="114987" h="111436" fill="none" extrusionOk="0">
                  <a:moveTo>
                    <a:pt x="56828" y="1"/>
                  </a:moveTo>
                  <a:cubicBezTo>
                    <a:pt x="31744" y="1"/>
                    <a:pt x="9990" y="17759"/>
                    <a:pt x="4884" y="42621"/>
                  </a:cubicBezTo>
                  <a:cubicBezTo>
                    <a:pt x="1" y="67483"/>
                    <a:pt x="13320" y="92123"/>
                    <a:pt x="36628" y="101890"/>
                  </a:cubicBezTo>
                  <a:cubicBezTo>
                    <a:pt x="59936" y="111435"/>
                    <a:pt x="87017" y="103444"/>
                    <a:pt x="101002" y="82356"/>
                  </a:cubicBezTo>
                  <a:cubicBezTo>
                    <a:pt x="114987" y="61268"/>
                    <a:pt x="112323" y="33298"/>
                    <a:pt x="94343" y="15539"/>
                  </a:cubicBezTo>
                  <a:cubicBezTo>
                    <a:pt x="84353" y="5550"/>
                    <a:pt x="71035" y="1"/>
                    <a:pt x="5682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4" name="Google Shape;8352;p74">
              <a:extLst>
                <a:ext uri="{FF2B5EF4-FFF2-40B4-BE49-F238E27FC236}">
                  <a16:creationId xmlns:a16="http://schemas.microsoft.com/office/drawing/2014/main" id="{C84BBD42-212B-F3CD-3BB4-B47090EE4627}"/>
                </a:ext>
              </a:extLst>
            </p:cNvPr>
            <p:cNvSpPr/>
            <p:nvPr/>
          </p:nvSpPr>
          <p:spPr>
            <a:xfrm>
              <a:off x="732775" y="4183825"/>
              <a:ext cx="754775" cy="760300"/>
            </a:xfrm>
            <a:custGeom>
              <a:avLst/>
              <a:gdLst/>
              <a:ahLst/>
              <a:cxnLst/>
              <a:rect l="l" t="t" r="r" b="b"/>
              <a:pathLst>
                <a:path w="30191" h="30412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7992" y="22199"/>
                  </a:cubicBezTo>
                  <a:cubicBezTo>
                    <a:pt x="16205" y="30412"/>
                    <a:pt x="30190" y="24640"/>
                    <a:pt x="30190" y="13097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5" name="Google Shape;8353;p74">
              <a:extLst>
                <a:ext uri="{FF2B5EF4-FFF2-40B4-BE49-F238E27FC236}">
                  <a16:creationId xmlns:a16="http://schemas.microsoft.com/office/drawing/2014/main" id="{54395136-463A-E9EA-AACB-FA72260F9A87}"/>
                </a:ext>
              </a:extLst>
            </p:cNvPr>
            <p:cNvSpPr/>
            <p:nvPr/>
          </p:nvSpPr>
          <p:spPr>
            <a:xfrm>
              <a:off x="732775" y="1669900"/>
              <a:ext cx="754775" cy="754750"/>
            </a:xfrm>
            <a:custGeom>
              <a:avLst/>
              <a:gdLst/>
              <a:ahLst/>
              <a:cxnLst/>
              <a:rect l="l" t="t" r="r" b="b"/>
              <a:pathLst>
                <a:path w="30191" h="30190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8214" y="22198"/>
                  </a:cubicBezTo>
                  <a:cubicBezTo>
                    <a:pt x="16205" y="30189"/>
                    <a:pt x="30190" y="24418"/>
                    <a:pt x="30190" y="12875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576" name="Google Shape;8354;p74">
            <a:extLst>
              <a:ext uri="{FF2B5EF4-FFF2-40B4-BE49-F238E27FC236}">
                <a16:creationId xmlns:a16="http://schemas.microsoft.com/office/drawing/2014/main" id="{6B9C2BA8-A844-36E0-E0EF-5A9BDBAC238B}"/>
              </a:ext>
            </a:extLst>
          </p:cNvPr>
          <p:cNvGrpSpPr/>
          <p:nvPr/>
        </p:nvGrpSpPr>
        <p:grpSpPr>
          <a:xfrm>
            <a:off x="4372168" y="1987419"/>
            <a:ext cx="1535408" cy="1630978"/>
            <a:chOff x="2499700" y="1135950"/>
            <a:chExt cx="732402" cy="777990"/>
          </a:xfrm>
        </p:grpSpPr>
        <p:grpSp>
          <p:nvGrpSpPr>
            <p:cNvPr id="577" name="Google Shape;8355;p74">
              <a:extLst>
                <a:ext uri="{FF2B5EF4-FFF2-40B4-BE49-F238E27FC236}">
                  <a16:creationId xmlns:a16="http://schemas.microsoft.com/office/drawing/2014/main" id="{BEB4AC99-DA65-2A65-DEDE-8118786D3EC1}"/>
                </a:ext>
              </a:extLst>
            </p:cNvPr>
            <p:cNvGrpSpPr/>
            <p:nvPr/>
          </p:nvGrpSpPr>
          <p:grpSpPr>
            <a:xfrm>
              <a:off x="2499700" y="1135950"/>
              <a:ext cx="732402" cy="694705"/>
              <a:chOff x="2499700" y="1135950"/>
              <a:chExt cx="732402" cy="694705"/>
            </a:xfrm>
          </p:grpSpPr>
          <p:sp>
            <p:nvSpPr>
              <p:cNvPr id="584" name="Google Shape;8356;p74">
                <a:extLst>
                  <a:ext uri="{FF2B5EF4-FFF2-40B4-BE49-F238E27FC236}">
                    <a16:creationId xmlns:a16="http://schemas.microsoft.com/office/drawing/2014/main" id="{02FA09B3-E1B1-D149-0EE9-EC417B2C24FB}"/>
                  </a:ext>
                </a:extLst>
              </p:cNvPr>
              <p:cNvSpPr/>
              <p:nvPr/>
            </p:nvSpPr>
            <p:spPr>
              <a:xfrm>
                <a:off x="2721907" y="1135950"/>
                <a:ext cx="288719" cy="199571"/>
              </a:xfrm>
              <a:custGeom>
                <a:avLst/>
                <a:gdLst/>
                <a:ahLst/>
                <a:cxnLst/>
                <a:rect l="l" t="t" r="r" b="b"/>
                <a:pathLst>
                  <a:path w="81559" h="56376" extrusionOk="0">
                    <a:moveTo>
                      <a:pt x="40780" y="1"/>
                    </a:moveTo>
                    <a:cubicBezTo>
                      <a:pt x="38862" y="1"/>
                      <a:pt x="36944" y="556"/>
                      <a:pt x="35329" y="1666"/>
                    </a:cubicBezTo>
                    <a:cubicBezTo>
                      <a:pt x="24427" y="9338"/>
                      <a:pt x="1211" y="28718"/>
                      <a:pt x="0" y="51329"/>
                    </a:cubicBezTo>
                    <a:lnTo>
                      <a:pt x="1211" y="51732"/>
                    </a:lnTo>
                    <a:cubicBezTo>
                      <a:pt x="4845" y="52944"/>
                      <a:pt x="8479" y="54357"/>
                      <a:pt x="12113" y="56174"/>
                    </a:cubicBezTo>
                    <a:lnTo>
                      <a:pt x="12113" y="53145"/>
                    </a:lnTo>
                    <a:cubicBezTo>
                      <a:pt x="12113" y="36591"/>
                      <a:pt x="29071" y="22662"/>
                      <a:pt x="36944" y="17009"/>
                    </a:cubicBezTo>
                    <a:cubicBezTo>
                      <a:pt x="38155" y="16202"/>
                      <a:pt x="39467" y="15798"/>
                      <a:pt x="40780" y="15798"/>
                    </a:cubicBezTo>
                    <a:cubicBezTo>
                      <a:pt x="42092" y="15798"/>
                      <a:pt x="43404" y="16202"/>
                      <a:pt x="44615" y="17009"/>
                    </a:cubicBezTo>
                    <a:cubicBezTo>
                      <a:pt x="52489" y="22662"/>
                      <a:pt x="69446" y="36591"/>
                      <a:pt x="69446" y="53145"/>
                    </a:cubicBezTo>
                    <a:lnTo>
                      <a:pt x="69446" y="56376"/>
                    </a:lnTo>
                    <a:cubicBezTo>
                      <a:pt x="72878" y="54559"/>
                      <a:pt x="76512" y="53145"/>
                      <a:pt x="80146" y="51934"/>
                    </a:cubicBezTo>
                    <a:lnTo>
                      <a:pt x="81559" y="51530"/>
                    </a:lnTo>
                    <a:cubicBezTo>
                      <a:pt x="80751" y="28920"/>
                      <a:pt x="57132" y="9540"/>
                      <a:pt x="46230" y="1666"/>
                    </a:cubicBezTo>
                    <a:cubicBezTo>
                      <a:pt x="44615" y="556"/>
                      <a:pt x="42697" y="1"/>
                      <a:pt x="407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85" name="Google Shape;8357;p74">
                <a:extLst>
                  <a:ext uri="{FF2B5EF4-FFF2-40B4-BE49-F238E27FC236}">
                    <a16:creationId xmlns:a16="http://schemas.microsoft.com/office/drawing/2014/main" id="{A5585A55-883E-C5DE-1A91-51CEDAB52A0C}"/>
                  </a:ext>
                </a:extLst>
              </p:cNvPr>
              <p:cNvSpPr/>
              <p:nvPr/>
            </p:nvSpPr>
            <p:spPr>
              <a:xfrm>
                <a:off x="2499700" y="1313180"/>
                <a:ext cx="225119" cy="278853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772" extrusionOk="0">
                    <a:moveTo>
                      <a:pt x="53819" y="1"/>
                    </a:moveTo>
                    <a:cubicBezTo>
                      <a:pt x="53376" y="1"/>
                      <a:pt x="52933" y="13"/>
                      <a:pt x="52489" y="39"/>
                    </a:cubicBezTo>
                    <a:cubicBezTo>
                      <a:pt x="33311" y="39"/>
                      <a:pt x="13527" y="12758"/>
                      <a:pt x="4442" y="19420"/>
                    </a:cubicBezTo>
                    <a:cubicBezTo>
                      <a:pt x="1212" y="21842"/>
                      <a:pt x="1" y="26082"/>
                      <a:pt x="1212" y="29917"/>
                    </a:cubicBezTo>
                    <a:cubicBezTo>
                      <a:pt x="5048" y="42434"/>
                      <a:pt x="16353" y="70697"/>
                      <a:pt x="37550" y="78772"/>
                    </a:cubicBezTo>
                    <a:cubicBezTo>
                      <a:pt x="37752" y="78368"/>
                      <a:pt x="37954" y="77964"/>
                      <a:pt x="38156" y="77561"/>
                    </a:cubicBezTo>
                    <a:cubicBezTo>
                      <a:pt x="40377" y="74533"/>
                      <a:pt x="43001" y="71504"/>
                      <a:pt x="45827" y="68678"/>
                    </a:cubicBezTo>
                    <a:cubicBezTo>
                      <a:pt x="44818" y="68476"/>
                      <a:pt x="43809" y="68072"/>
                      <a:pt x="42799" y="67871"/>
                    </a:cubicBezTo>
                    <a:cubicBezTo>
                      <a:pt x="27255" y="62824"/>
                      <a:pt x="19179" y="42232"/>
                      <a:pt x="16151" y="32946"/>
                    </a:cubicBezTo>
                    <a:cubicBezTo>
                      <a:pt x="15344" y="30321"/>
                      <a:pt x="16353" y="27293"/>
                      <a:pt x="18574" y="25678"/>
                    </a:cubicBezTo>
                    <a:cubicBezTo>
                      <a:pt x="25034" y="20833"/>
                      <a:pt x="38963" y="11748"/>
                      <a:pt x="52489" y="11748"/>
                    </a:cubicBezTo>
                    <a:cubicBezTo>
                      <a:pt x="55316" y="11748"/>
                      <a:pt x="57940" y="12152"/>
                      <a:pt x="60564" y="12960"/>
                    </a:cubicBezTo>
                    <a:cubicBezTo>
                      <a:pt x="61574" y="13363"/>
                      <a:pt x="62583" y="13767"/>
                      <a:pt x="63593" y="14171"/>
                    </a:cubicBezTo>
                    <a:cubicBezTo>
                      <a:pt x="62987" y="10335"/>
                      <a:pt x="62785" y="6701"/>
                      <a:pt x="62785" y="2866"/>
                    </a:cubicBezTo>
                    <a:lnTo>
                      <a:pt x="62785" y="1452"/>
                    </a:lnTo>
                    <a:cubicBezTo>
                      <a:pt x="59796" y="573"/>
                      <a:pt x="56808" y="1"/>
                      <a:pt x="5381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86" name="Google Shape;8358;p74">
                <a:extLst>
                  <a:ext uri="{FF2B5EF4-FFF2-40B4-BE49-F238E27FC236}">
                    <a16:creationId xmlns:a16="http://schemas.microsoft.com/office/drawing/2014/main" id="{2687523F-D033-8632-3369-6E55C49F8A18}"/>
                  </a:ext>
                </a:extLst>
              </p:cNvPr>
              <p:cNvSpPr/>
              <p:nvPr/>
            </p:nvSpPr>
            <p:spPr>
              <a:xfrm>
                <a:off x="2721907" y="1317604"/>
                <a:ext cx="53599" cy="72899"/>
              </a:xfrm>
              <a:custGeom>
                <a:avLst/>
                <a:gdLst/>
                <a:ahLst/>
                <a:cxnLst/>
                <a:rect l="l" t="t" r="r" b="b"/>
                <a:pathLst>
                  <a:path w="15141" h="20593" extrusionOk="0">
                    <a:moveTo>
                      <a:pt x="0" y="1"/>
                    </a:moveTo>
                    <a:lnTo>
                      <a:pt x="0" y="1414"/>
                    </a:lnTo>
                    <a:cubicBezTo>
                      <a:pt x="0" y="5249"/>
                      <a:pt x="202" y="9085"/>
                      <a:pt x="808" y="12921"/>
                    </a:cubicBezTo>
                    <a:cubicBezTo>
                      <a:pt x="5653" y="14738"/>
                      <a:pt x="9892" y="17362"/>
                      <a:pt x="13930" y="20592"/>
                    </a:cubicBezTo>
                    <a:cubicBezTo>
                      <a:pt x="14333" y="20188"/>
                      <a:pt x="14737" y="19785"/>
                      <a:pt x="15141" y="19583"/>
                    </a:cubicBezTo>
                    <a:cubicBezTo>
                      <a:pt x="13324" y="14738"/>
                      <a:pt x="12315" y="9893"/>
                      <a:pt x="12113" y="4846"/>
                    </a:cubicBezTo>
                    <a:cubicBezTo>
                      <a:pt x="8681" y="3029"/>
                      <a:pt x="5047" y="1414"/>
                      <a:pt x="1211" y="404"/>
                    </a:cubicBezTo>
                    <a:lnTo>
                      <a:pt x="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87" name="Google Shape;8359;p74">
                <a:extLst>
                  <a:ext uri="{FF2B5EF4-FFF2-40B4-BE49-F238E27FC236}">
                    <a16:creationId xmlns:a16="http://schemas.microsoft.com/office/drawing/2014/main" id="{E9982357-9B47-51B5-7CF8-C7C0F73CFEE3}"/>
                  </a:ext>
                </a:extLst>
              </p:cNvPr>
              <p:cNvSpPr/>
              <p:nvPr/>
            </p:nvSpPr>
            <p:spPr>
              <a:xfrm>
                <a:off x="2764773" y="1334751"/>
                <a:ext cx="47171" cy="52173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4738" extrusionOk="0">
                    <a:moveTo>
                      <a:pt x="1" y="1"/>
                    </a:moveTo>
                    <a:cubicBezTo>
                      <a:pt x="203" y="5048"/>
                      <a:pt x="1212" y="9893"/>
                      <a:pt x="3029" y="14738"/>
                    </a:cubicBezTo>
                    <a:cubicBezTo>
                      <a:pt x="6259" y="12315"/>
                      <a:pt x="9691" y="10498"/>
                      <a:pt x="13325" y="9085"/>
                    </a:cubicBezTo>
                    <a:cubicBezTo>
                      <a:pt x="9287" y="5451"/>
                      <a:pt x="4846" y="2423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88" name="Google Shape;8360;p74">
                <a:extLst>
                  <a:ext uri="{FF2B5EF4-FFF2-40B4-BE49-F238E27FC236}">
                    <a16:creationId xmlns:a16="http://schemas.microsoft.com/office/drawing/2014/main" id="{A1EA421E-D7F7-F743-BF88-E5D38B8FADDB}"/>
                  </a:ext>
                </a:extLst>
              </p:cNvPr>
              <p:cNvSpPr/>
              <p:nvPr/>
            </p:nvSpPr>
            <p:spPr>
              <a:xfrm>
                <a:off x="2554001" y="1354757"/>
                <a:ext cx="187956" cy="201536"/>
              </a:xfrm>
              <a:custGeom>
                <a:avLst/>
                <a:gdLst/>
                <a:ahLst/>
                <a:cxnLst/>
                <a:rect l="l" t="t" r="r" b="b"/>
                <a:pathLst>
                  <a:path w="53095" h="56931" extrusionOk="0">
                    <a:moveTo>
                      <a:pt x="37146" y="0"/>
                    </a:moveTo>
                    <a:cubicBezTo>
                      <a:pt x="23620" y="0"/>
                      <a:pt x="9489" y="9085"/>
                      <a:pt x="3231" y="13930"/>
                    </a:cubicBezTo>
                    <a:cubicBezTo>
                      <a:pt x="808" y="15545"/>
                      <a:pt x="1" y="18573"/>
                      <a:pt x="808" y="21198"/>
                    </a:cubicBezTo>
                    <a:cubicBezTo>
                      <a:pt x="3634" y="30282"/>
                      <a:pt x="11710" y="51076"/>
                      <a:pt x="27456" y="56123"/>
                    </a:cubicBezTo>
                    <a:cubicBezTo>
                      <a:pt x="28466" y="56324"/>
                      <a:pt x="29273" y="56728"/>
                      <a:pt x="30282" y="56930"/>
                    </a:cubicBezTo>
                    <a:cubicBezTo>
                      <a:pt x="34926" y="52287"/>
                      <a:pt x="40174" y="48249"/>
                      <a:pt x="46029" y="45221"/>
                    </a:cubicBezTo>
                    <a:cubicBezTo>
                      <a:pt x="46029" y="44414"/>
                      <a:pt x="46029" y="43404"/>
                      <a:pt x="46029" y="42395"/>
                    </a:cubicBezTo>
                    <a:cubicBezTo>
                      <a:pt x="45827" y="34118"/>
                      <a:pt x="48452" y="25841"/>
                      <a:pt x="53095" y="18977"/>
                    </a:cubicBezTo>
                    <a:cubicBezTo>
                      <a:pt x="50672" y="13728"/>
                      <a:pt x="49057" y="8075"/>
                      <a:pt x="48250" y="2423"/>
                    </a:cubicBezTo>
                    <a:cubicBezTo>
                      <a:pt x="47240" y="2019"/>
                      <a:pt x="46231" y="1615"/>
                      <a:pt x="45221" y="1413"/>
                    </a:cubicBezTo>
                    <a:cubicBezTo>
                      <a:pt x="42597" y="404"/>
                      <a:pt x="39771" y="0"/>
                      <a:pt x="3714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89" name="Google Shape;8361;p74">
                <a:extLst>
                  <a:ext uri="{FF2B5EF4-FFF2-40B4-BE49-F238E27FC236}">
                    <a16:creationId xmlns:a16="http://schemas.microsoft.com/office/drawing/2014/main" id="{14AA1403-62F8-7DA9-618D-153FF4EAE869}"/>
                  </a:ext>
                </a:extLst>
              </p:cNvPr>
              <p:cNvSpPr/>
              <p:nvPr/>
            </p:nvSpPr>
            <p:spPr>
              <a:xfrm>
                <a:off x="2724763" y="1363329"/>
                <a:ext cx="46455" cy="58605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65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10" y="5653"/>
                      <a:pt x="2625" y="11306"/>
                      <a:pt x="4846" y="16555"/>
                    </a:cubicBezTo>
                    <a:cubicBezTo>
                      <a:pt x="6461" y="14334"/>
                      <a:pt x="8076" y="12315"/>
                      <a:pt x="10095" y="10297"/>
                    </a:cubicBezTo>
                    <a:cubicBezTo>
                      <a:pt x="10902" y="9489"/>
                      <a:pt x="12113" y="8480"/>
                      <a:pt x="13123" y="7672"/>
                    </a:cubicBezTo>
                    <a:cubicBezTo>
                      <a:pt x="9085" y="4442"/>
                      <a:pt x="4846" y="1818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90" name="Google Shape;8362;p74">
                <a:extLst>
                  <a:ext uri="{FF2B5EF4-FFF2-40B4-BE49-F238E27FC236}">
                    <a16:creationId xmlns:a16="http://schemas.microsoft.com/office/drawing/2014/main" id="{D19FF1B7-79AC-97FE-AE55-B14910566BC6}"/>
                  </a:ext>
                </a:extLst>
              </p:cNvPr>
              <p:cNvSpPr/>
              <p:nvPr/>
            </p:nvSpPr>
            <p:spPr>
              <a:xfrm>
                <a:off x="2587581" y="1591246"/>
                <a:ext cx="277288" cy="238695"/>
              </a:xfrm>
              <a:custGeom>
                <a:avLst/>
                <a:gdLst/>
                <a:ahLst/>
                <a:cxnLst/>
                <a:rect l="l" t="t" r="r" b="b"/>
                <a:pathLst>
                  <a:path w="78330" h="67428" extrusionOk="0">
                    <a:moveTo>
                      <a:pt x="12719" y="0"/>
                    </a:moveTo>
                    <a:cubicBezTo>
                      <a:pt x="1" y="18977"/>
                      <a:pt x="7672" y="48451"/>
                      <a:pt x="11912" y="61169"/>
                    </a:cubicBezTo>
                    <a:cubicBezTo>
                      <a:pt x="13123" y="64803"/>
                      <a:pt x="16555" y="67428"/>
                      <a:pt x="20593" y="67428"/>
                    </a:cubicBezTo>
                    <a:lnTo>
                      <a:pt x="22006" y="67428"/>
                    </a:lnTo>
                    <a:cubicBezTo>
                      <a:pt x="35935" y="67428"/>
                      <a:pt x="64602" y="65207"/>
                      <a:pt x="78330" y="48047"/>
                    </a:cubicBezTo>
                    <a:cubicBezTo>
                      <a:pt x="78128" y="47643"/>
                      <a:pt x="77724" y="47442"/>
                      <a:pt x="77522" y="47038"/>
                    </a:cubicBezTo>
                    <a:cubicBezTo>
                      <a:pt x="75302" y="43808"/>
                      <a:pt x="73283" y="40578"/>
                      <a:pt x="71466" y="37146"/>
                    </a:cubicBezTo>
                    <a:cubicBezTo>
                      <a:pt x="70860" y="37953"/>
                      <a:pt x="70457" y="38761"/>
                      <a:pt x="69851" y="39568"/>
                    </a:cubicBezTo>
                    <a:cubicBezTo>
                      <a:pt x="60363" y="52489"/>
                      <a:pt x="39367" y="54104"/>
                      <a:pt x="29273" y="54104"/>
                    </a:cubicBezTo>
                    <a:lnTo>
                      <a:pt x="28466" y="54104"/>
                    </a:lnTo>
                    <a:cubicBezTo>
                      <a:pt x="25640" y="54104"/>
                      <a:pt x="23015" y="52287"/>
                      <a:pt x="22208" y="49662"/>
                    </a:cubicBezTo>
                    <a:cubicBezTo>
                      <a:pt x="19179" y="40578"/>
                      <a:pt x="13527" y="18977"/>
                      <a:pt x="23217" y="5855"/>
                    </a:cubicBezTo>
                    <a:cubicBezTo>
                      <a:pt x="23823" y="4845"/>
                      <a:pt x="24428" y="4038"/>
                      <a:pt x="25236" y="3230"/>
                    </a:cubicBezTo>
                    <a:cubicBezTo>
                      <a:pt x="21400" y="2625"/>
                      <a:pt x="17766" y="1817"/>
                      <a:pt x="14132" y="606"/>
                    </a:cubicBezTo>
                    <a:cubicBezTo>
                      <a:pt x="13527" y="404"/>
                      <a:pt x="13123" y="202"/>
                      <a:pt x="1271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91" name="Google Shape;8363;p74">
                <a:extLst>
                  <a:ext uri="{FF2B5EF4-FFF2-40B4-BE49-F238E27FC236}">
                    <a16:creationId xmlns:a16="http://schemas.microsoft.com/office/drawing/2014/main" id="{17DEE0D4-A317-1661-5CCB-7DA377FCE890}"/>
                  </a:ext>
                </a:extLst>
              </p:cNvPr>
              <p:cNvSpPr/>
              <p:nvPr/>
            </p:nvSpPr>
            <p:spPr>
              <a:xfrm>
                <a:off x="2631881" y="1556237"/>
                <a:ext cx="95768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7053" h="13123" extrusionOk="0">
                    <a:moveTo>
                      <a:pt x="8277" y="0"/>
                    </a:moveTo>
                    <a:cubicBezTo>
                      <a:pt x="5451" y="2826"/>
                      <a:pt x="3029" y="5653"/>
                      <a:pt x="808" y="8883"/>
                    </a:cubicBezTo>
                    <a:cubicBezTo>
                      <a:pt x="404" y="9286"/>
                      <a:pt x="202" y="9690"/>
                      <a:pt x="0" y="9892"/>
                    </a:cubicBezTo>
                    <a:cubicBezTo>
                      <a:pt x="606" y="10094"/>
                      <a:pt x="1010" y="10296"/>
                      <a:pt x="1414" y="10498"/>
                    </a:cubicBezTo>
                    <a:cubicBezTo>
                      <a:pt x="5047" y="11709"/>
                      <a:pt x="8883" y="12517"/>
                      <a:pt x="12719" y="13122"/>
                    </a:cubicBezTo>
                    <a:cubicBezTo>
                      <a:pt x="16554" y="8277"/>
                      <a:pt x="21601" y="4240"/>
                      <a:pt x="27052" y="1211"/>
                    </a:cubicBezTo>
                    <a:lnTo>
                      <a:pt x="27052" y="1211"/>
                    </a:lnTo>
                    <a:cubicBezTo>
                      <a:pt x="25033" y="1615"/>
                      <a:pt x="23015" y="1615"/>
                      <a:pt x="20996" y="1615"/>
                    </a:cubicBezTo>
                    <a:cubicBezTo>
                      <a:pt x="16756" y="1615"/>
                      <a:pt x="12517" y="1009"/>
                      <a:pt x="827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92" name="Google Shape;8364;p74">
                <a:extLst>
                  <a:ext uri="{FF2B5EF4-FFF2-40B4-BE49-F238E27FC236}">
                    <a16:creationId xmlns:a16="http://schemas.microsoft.com/office/drawing/2014/main" id="{82830CCF-8B14-B46F-56F1-B7EC80B51BE5}"/>
                  </a:ext>
                </a:extLst>
              </p:cNvPr>
              <p:cNvSpPr/>
              <p:nvPr/>
            </p:nvSpPr>
            <p:spPr>
              <a:xfrm>
                <a:off x="2661889" y="1514798"/>
                <a:ext cx="66467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776" h="13325" extrusionOk="0">
                    <a:moveTo>
                      <a:pt x="15747" y="0"/>
                    </a:moveTo>
                    <a:cubicBezTo>
                      <a:pt x="9892" y="3028"/>
                      <a:pt x="4644" y="7066"/>
                      <a:pt x="0" y="11709"/>
                    </a:cubicBezTo>
                    <a:cubicBezTo>
                      <a:pt x="4038" y="12718"/>
                      <a:pt x="8277" y="13324"/>
                      <a:pt x="12517" y="13324"/>
                    </a:cubicBezTo>
                    <a:cubicBezTo>
                      <a:pt x="14536" y="13324"/>
                      <a:pt x="16756" y="13122"/>
                      <a:pt x="18775" y="12920"/>
                    </a:cubicBezTo>
                    <a:cubicBezTo>
                      <a:pt x="16958" y="8883"/>
                      <a:pt x="16151" y="4441"/>
                      <a:pt x="1574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93" name="Google Shape;8365;p74">
                <a:extLst>
                  <a:ext uri="{FF2B5EF4-FFF2-40B4-BE49-F238E27FC236}">
                    <a16:creationId xmlns:a16="http://schemas.microsoft.com/office/drawing/2014/main" id="{4778630B-ACB5-16BE-07D9-989AD469FE3B}"/>
                  </a:ext>
                </a:extLst>
              </p:cNvPr>
              <p:cNvSpPr/>
              <p:nvPr/>
            </p:nvSpPr>
            <p:spPr>
              <a:xfrm>
                <a:off x="2635452" y="1602677"/>
                <a:ext cx="205108" cy="180094"/>
              </a:xfrm>
              <a:custGeom>
                <a:avLst/>
                <a:gdLst/>
                <a:ahLst/>
                <a:cxnLst/>
                <a:rect l="l" t="t" r="r" b="b"/>
                <a:pathLst>
                  <a:path w="57940" h="50874" extrusionOk="0">
                    <a:moveTo>
                      <a:pt x="11710" y="0"/>
                    </a:moveTo>
                    <a:cubicBezTo>
                      <a:pt x="10902" y="808"/>
                      <a:pt x="10297" y="1615"/>
                      <a:pt x="9691" y="2625"/>
                    </a:cubicBezTo>
                    <a:cubicBezTo>
                      <a:pt x="1" y="15949"/>
                      <a:pt x="5653" y="37348"/>
                      <a:pt x="8682" y="46432"/>
                    </a:cubicBezTo>
                    <a:cubicBezTo>
                      <a:pt x="9489" y="49057"/>
                      <a:pt x="12114" y="50874"/>
                      <a:pt x="14940" y="50874"/>
                    </a:cubicBezTo>
                    <a:lnTo>
                      <a:pt x="15747" y="50874"/>
                    </a:lnTo>
                    <a:cubicBezTo>
                      <a:pt x="25841" y="50874"/>
                      <a:pt x="46837" y="49259"/>
                      <a:pt x="56325" y="36338"/>
                    </a:cubicBezTo>
                    <a:cubicBezTo>
                      <a:pt x="56931" y="35531"/>
                      <a:pt x="57334" y="34723"/>
                      <a:pt x="57940" y="33916"/>
                    </a:cubicBezTo>
                    <a:cubicBezTo>
                      <a:pt x="54508" y="27052"/>
                      <a:pt x="52085" y="19582"/>
                      <a:pt x="51278" y="11911"/>
                    </a:cubicBezTo>
                    <a:cubicBezTo>
                      <a:pt x="45222" y="9892"/>
                      <a:pt x="39771" y="6460"/>
                      <a:pt x="35330" y="2019"/>
                    </a:cubicBezTo>
                    <a:cubicBezTo>
                      <a:pt x="34522" y="1413"/>
                      <a:pt x="33916" y="606"/>
                      <a:pt x="33311" y="0"/>
                    </a:cubicBezTo>
                    <a:cubicBezTo>
                      <a:pt x="29677" y="606"/>
                      <a:pt x="26043" y="808"/>
                      <a:pt x="22409" y="808"/>
                    </a:cubicBezTo>
                    <a:cubicBezTo>
                      <a:pt x="18776" y="808"/>
                      <a:pt x="15142" y="606"/>
                      <a:pt x="1171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94" name="Google Shape;8366;p74">
                <a:extLst>
                  <a:ext uri="{FF2B5EF4-FFF2-40B4-BE49-F238E27FC236}">
                    <a16:creationId xmlns:a16="http://schemas.microsoft.com/office/drawing/2014/main" id="{6DA17588-7B0C-7844-A51B-4F791874B2DA}"/>
                  </a:ext>
                </a:extLst>
              </p:cNvPr>
              <p:cNvSpPr/>
              <p:nvPr/>
            </p:nvSpPr>
            <p:spPr>
              <a:xfrm>
                <a:off x="2676892" y="1560523"/>
                <a:ext cx="76471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1602" h="12719" extrusionOk="0">
                    <a:moveTo>
                      <a:pt x="14334" y="0"/>
                    </a:moveTo>
                    <a:cubicBezTo>
                      <a:pt x="8883" y="3029"/>
                      <a:pt x="3836" y="7066"/>
                      <a:pt x="1" y="11911"/>
                    </a:cubicBezTo>
                    <a:cubicBezTo>
                      <a:pt x="3433" y="12517"/>
                      <a:pt x="7067" y="12719"/>
                      <a:pt x="10700" y="12719"/>
                    </a:cubicBezTo>
                    <a:cubicBezTo>
                      <a:pt x="14334" y="12719"/>
                      <a:pt x="17968" y="12517"/>
                      <a:pt x="21602" y="11911"/>
                    </a:cubicBezTo>
                    <a:cubicBezTo>
                      <a:pt x="18574" y="8277"/>
                      <a:pt x="16151" y="4240"/>
                      <a:pt x="143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95" name="Google Shape;8367;p74">
                <a:extLst>
                  <a:ext uri="{FF2B5EF4-FFF2-40B4-BE49-F238E27FC236}">
                    <a16:creationId xmlns:a16="http://schemas.microsoft.com/office/drawing/2014/main" id="{464CC061-98D1-D740-CE40-AE83F3147503}"/>
                  </a:ext>
                </a:extLst>
              </p:cNvPr>
              <p:cNvSpPr/>
              <p:nvPr/>
            </p:nvSpPr>
            <p:spPr>
              <a:xfrm>
                <a:off x="2864801" y="1592672"/>
                <a:ext cx="278003" cy="237984"/>
              </a:xfrm>
              <a:custGeom>
                <a:avLst/>
                <a:gdLst/>
                <a:ahLst/>
                <a:cxnLst/>
                <a:rect l="l" t="t" r="r" b="b"/>
                <a:pathLst>
                  <a:path w="78532" h="67227" extrusionOk="0">
                    <a:moveTo>
                      <a:pt x="66015" y="1"/>
                    </a:moveTo>
                    <a:cubicBezTo>
                      <a:pt x="65611" y="203"/>
                      <a:pt x="65208" y="405"/>
                      <a:pt x="64804" y="405"/>
                    </a:cubicBezTo>
                    <a:cubicBezTo>
                      <a:pt x="61170" y="1616"/>
                      <a:pt x="57334" y="2625"/>
                      <a:pt x="53499" y="3231"/>
                    </a:cubicBezTo>
                    <a:cubicBezTo>
                      <a:pt x="54104" y="4038"/>
                      <a:pt x="54710" y="4644"/>
                      <a:pt x="55315" y="5653"/>
                    </a:cubicBezTo>
                    <a:cubicBezTo>
                      <a:pt x="65006" y="18977"/>
                      <a:pt x="59555" y="40377"/>
                      <a:pt x="56325" y="49461"/>
                    </a:cubicBezTo>
                    <a:cubicBezTo>
                      <a:pt x="55517" y="52086"/>
                      <a:pt x="52893" y="53902"/>
                      <a:pt x="50269" y="53902"/>
                    </a:cubicBezTo>
                    <a:lnTo>
                      <a:pt x="49259" y="53902"/>
                    </a:lnTo>
                    <a:cubicBezTo>
                      <a:pt x="39165" y="53902"/>
                      <a:pt x="18170" y="52287"/>
                      <a:pt x="8883" y="39367"/>
                    </a:cubicBezTo>
                    <a:cubicBezTo>
                      <a:pt x="8076" y="38560"/>
                      <a:pt x="7470" y="37550"/>
                      <a:pt x="7067" y="36743"/>
                    </a:cubicBezTo>
                    <a:cubicBezTo>
                      <a:pt x="5250" y="40175"/>
                      <a:pt x="3231" y="43405"/>
                      <a:pt x="1010" y="46433"/>
                    </a:cubicBezTo>
                    <a:cubicBezTo>
                      <a:pt x="808" y="46837"/>
                      <a:pt x="405" y="47240"/>
                      <a:pt x="1" y="47644"/>
                    </a:cubicBezTo>
                    <a:cubicBezTo>
                      <a:pt x="13729" y="65006"/>
                      <a:pt x="42597" y="67226"/>
                      <a:pt x="56527" y="67226"/>
                    </a:cubicBezTo>
                    <a:lnTo>
                      <a:pt x="57738" y="67226"/>
                    </a:lnTo>
                    <a:cubicBezTo>
                      <a:pt x="61776" y="67226"/>
                      <a:pt x="65409" y="64602"/>
                      <a:pt x="66621" y="60968"/>
                    </a:cubicBezTo>
                    <a:cubicBezTo>
                      <a:pt x="70860" y="48250"/>
                      <a:pt x="78532" y="18977"/>
                      <a:pt x="66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96" name="Google Shape;8368;p74">
                <a:extLst>
                  <a:ext uri="{FF2B5EF4-FFF2-40B4-BE49-F238E27FC236}">
                    <a16:creationId xmlns:a16="http://schemas.microsoft.com/office/drawing/2014/main" id="{EC8DF636-D2E6-F438-04B1-E646CFF5F547}"/>
                  </a:ext>
                </a:extLst>
              </p:cNvPr>
              <p:cNvSpPr/>
              <p:nvPr/>
            </p:nvSpPr>
            <p:spPr>
              <a:xfrm>
                <a:off x="2840508" y="1660548"/>
                <a:ext cx="49316" cy="100770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8466" extrusionOk="0">
                    <a:moveTo>
                      <a:pt x="6865" y="0"/>
                    </a:moveTo>
                    <a:cubicBezTo>
                      <a:pt x="5855" y="6259"/>
                      <a:pt x="3433" y="12113"/>
                      <a:pt x="1" y="17564"/>
                    </a:cubicBezTo>
                    <a:cubicBezTo>
                      <a:pt x="1818" y="20996"/>
                      <a:pt x="3837" y="24428"/>
                      <a:pt x="6057" y="27658"/>
                    </a:cubicBezTo>
                    <a:cubicBezTo>
                      <a:pt x="6259" y="27860"/>
                      <a:pt x="6663" y="28263"/>
                      <a:pt x="6865" y="28465"/>
                    </a:cubicBezTo>
                    <a:cubicBezTo>
                      <a:pt x="7269" y="28061"/>
                      <a:pt x="7470" y="27860"/>
                      <a:pt x="7874" y="27456"/>
                    </a:cubicBezTo>
                    <a:cubicBezTo>
                      <a:pt x="10095" y="24226"/>
                      <a:pt x="12114" y="20996"/>
                      <a:pt x="13931" y="17564"/>
                    </a:cubicBezTo>
                    <a:cubicBezTo>
                      <a:pt x="10297" y="12113"/>
                      <a:pt x="8076" y="6259"/>
                      <a:pt x="686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97" name="Google Shape;8369;p74">
                <a:extLst>
                  <a:ext uri="{FF2B5EF4-FFF2-40B4-BE49-F238E27FC236}">
                    <a16:creationId xmlns:a16="http://schemas.microsoft.com/office/drawing/2014/main" id="{AF469FFF-2A16-6E1A-EF7E-58F5612979A9}"/>
                  </a:ext>
                </a:extLst>
              </p:cNvPr>
              <p:cNvSpPr/>
              <p:nvPr/>
            </p:nvSpPr>
            <p:spPr>
              <a:xfrm>
                <a:off x="2816930" y="1644831"/>
                <a:ext cx="47886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22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08" y="7671"/>
                      <a:pt x="3231" y="15141"/>
                      <a:pt x="6663" y="22005"/>
                    </a:cubicBezTo>
                    <a:cubicBezTo>
                      <a:pt x="10095" y="16554"/>
                      <a:pt x="12517" y="10700"/>
                      <a:pt x="13527" y="4441"/>
                    </a:cubicBezTo>
                    <a:cubicBezTo>
                      <a:pt x="13527" y="3836"/>
                      <a:pt x="13325" y="3028"/>
                      <a:pt x="13325" y="2221"/>
                    </a:cubicBezTo>
                    <a:cubicBezTo>
                      <a:pt x="8682" y="2221"/>
                      <a:pt x="4240" y="1413"/>
                      <a:pt x="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98" name="Google Shape;8370;p74">
                <a:extLst>
                  <a:ext uri="{FF2B5EF4-FFF2-40B4-BE49-F238E27FC236}">
                    <a16:creationId xmlns:a16="http://schemas.microsoft.com/office/drawing/2014/main" id="{F539C5C1-C14F-FACF-31D4-3416A17B9905}"/>
                  </a:ext>
                </a:extLst>
              </p:cNvPr>
              <p:cNvSpPr/>
              <p:nvPr/>
            </p:nvSpPr>
            <p:spPr>
              <a:xfrm>
                <a:off x="2889093" y="1602677"/>
                <a:ext cx="205823" cy="180809"/>
              </a:xfrm>
              <a:custGeom>
                <a:avLst/>
                <a:gdLst/>
                <a:ahLst/>
                <a:cxnLst/>
                <a:rect l="l" t="t" r="r" b="b"/>
                <a:pathLst>
                  <a:path w="58142" h="51076" extrusionOk="0">
                    <a:moveTo>
                      <a:pt x="24428" y="0"/>
                    </a:moveTo>
                    <a:cubicBezTo>
                      <a:pt x="23822" y="808"/>
                      <a:pt x="23419" y="1413"/>
                      <a:pt x="22813" y="2019"/>
                    </a:cubicBezTo>
                    <a:cubicBezTo>
                      <a:pt x="18170" y="6460"/>
                      <a:pt x="12719" y="9892"/>
                      <a:pt x="6865" y="11911"/>
                    </a:cubicBezTo>
                    <a:cubicBezTo>
                      <a:pt x="5855" y="19582"/>
                      <a:pt x="3634" y="27052"/>
                      <a:pt x="1" y="33916"/>
                    </a:cubicBezTo>
                    <a:cubicBezTo>
                      <a:pt x="606" y="34723"/>
                      <a:pt x="1212" y="35733"/>
                      <a:pt x="1818" y="36540"/>
                    </a:cubicBezTo>
                    <a:cubicBezTo>
                      <a:pt x="11306" y="49460"/>
                      <a:pt x="32301" y="51075"/>
                      <a:pt x="42395" y="51075"/>
                    </a:cubicBezTo>
                    <a:lnTo>
                      <a:pt x="43203" y="51075"/>
                    </a:lnTo>
                    <a:cubicBezTo>
                      <a:pt x="46029" y="51075"/>
                      <a:pt x="48451" y="49259"/>
                      <a:pt x="49461" y="46634"/>
                    </a:cubicBezTo>
                    <a:cubicBezTo>
                      <a:pt x="52489" y="37550"/>
                      <a:pt x="58142" y="15949"/>
                      <a:pt x="48451" y="2826"/>
                    </a:cubicBezTo>
                    <a:cubicBezTo>
                      <a:pt x="47846" y="1817"/>
                      <a:pt x="47240" y="1211"/>
                      <a:pt x="46433" y="404"/>
                    </a:cubicBezTo>
                    <a:cubicBezTo>
                      <a:pt x="43001" y="808"/>
                      <a:pt x="39569" y="1211"/>
                      <a:pt x="35935" y="1211"/>
                    </a:cubicBezTo>
                    <a:cubicBezTo>
                      <a:pt x="32099" y="1211"/>
                      <a:pt x="28264" y="808"/>
                      <a:pt x="2442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99" name="Google Shape;8371;p74">
                <a:extLst>
                  <a:ext uri="{FF2B5EF4-FFF2-40B4-BE49-F238E27FC236}">
                    <a16:creationId xmlns:a16="http://schemas.microsoft.com/office/drawing/2014/main" id="{B0AA2BB3-D2A7-F8B9-ABB7-F6C93C051E57}"/>
                  </a:ext>
                </a:extLst>
              </p:cNvPr>
              <p:cNvSpPr/>
              <p:nvPr/>
            </p:nvSpPr>
            <p:spPr>
              <a:xfrm>
                <a:off x="2864801" y="1644831"/>
                <a:ext cx="48601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22005" extrusionOk="0">
                    <a:moveTo>
                      <a:pt x="13729" y="0"/>
                    </a:moveTo>
                    <a:cubicBezTo>
                      <a:pt x="9287" y="1413"/>
                      <a:pt x="4846" y="2221"/>
                      <a:pt x="405" y="2221"/>
                    </a:cubicBezTo>
                    <a:cubicBezTo>
                      <a:pt x="405" y="3028"/>
                      <a:pt x="203" y="3836"/>
                      <a:pt x="1" y="4441"/>
                    </a:cubicBezTo>
                    <a:cubicBezTo>
                      <a:pt x="1212" y="10700"/>
                      <a:pt x="3433" y="16554"/>
                      <a:pt x="7067" y="22005"/>
                    </a:cubicBezTo>
                    <a:cubicBezTo>
                      <a:pt x="10498" y="15141"/>
                      <a:pt x="12719" y="7671"/>
                      <a:pt x="137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00" name="Google Shape;8372;p74">
                <a:extLst>
                  <a:ext uri="{FF2B5EF4-FFF2-40B4-BE49-F238E27FC236}">
                    <a16:creationId xmlns:a16="http://schemas.microsoft.com/office/drawing/2014/main" id="{6E78123B-9732-023E-5E7D-633D659AAD51}"/>
                  </a:ext>
                </a:extLst>
              </p:cNvPr>
              <p:cNvSpPr/>
              <p:nvPr/>
            </p:nvSpPr>
            <p:spPr>
              <a:xfrm>
                <a:off x="2864086" y="1653402"/>
                <a:ext cx="2149" cy="715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2020" extrusionOk="0">
                    <a:moveTo>
                      <a:pt x="1" y="1"/>
                    </a:moveTo>
                    <a:cubicBezTo>
                      <a:pt x="1" y="606"/>
                      <a:pt x="203" y="1414"/>
                      <a:pt x="203" y="2019"/>
                    </a:cubicBezTo>
                    <a:cubicBezTo>
                      <a:pt x="405" y="1414"/>
                      <a:pt x="405" y="606"/>
                      <a:pt x="6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01" name="Google Shape;8373;p74">
                <a:extLst>
                  <a:ext uri="{FF2B5EF4-FFF2-40B4-BE49-F238E27FC236}">
                    <a16:creationId xmlns:a16="http://schemas.microsoft.com/office/drawing/2014/main" id="{6392BDBE-0444-1CF9-943B-2845D82DE501}"/>
                  </a:ext>
                </a:extLst>
              </p:cNvPr>
              <p:cNvSpPr/>
              <p:nvPr/>
            </p:nvSpPr>
            <p:spPr>
              <a:xfrm>
                <a:off x="3006983" y="1313318"/>
                <a:ext cx="225119" cy="279430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935" extrusionOk="0">
                    <a:moveTo>
                      <a:pt x="11104" y="0"/>
                    </a:moveTo>
                    <a:cubicBezTo>
                      <a:pt x="7672" y="0"/>
                      <a:pt x="4240" y="606"/>
                      <a:pt x="1010" y="1413"/>
                    </a:cubicBezTo>
                    <a:lnTo>
                      <a:pt x="1010" y="2625"/>
                    </a:lnTo>
                    <a:cubicBezTo>
                      <a:pt x="1010" y="6662"/>
                      <a:pt x="606" y="10498"/>
                      <a:pt x="1" y="14334"/>
                    </a:cubicBezTo>
                    <a:cubicBezTo>
                      <a:pt x="1010" y="13930"/>
                      <a:pt x="1818" y="13728"/>
                      <a:pt x="2827" y="13324"/>
                    </a:cubicBezTo>
                    <a:cubicBezTo>
                      <a:pt x="5451" y="12517"/>
                      <a:pt x="8278" y="12113"/>
                      <a:pt x="11104" y="12113"/>
                    </a:cubicBezTo>
                    <a:cubicBezTo>
                      <a:pt x="24630" y="12113"/>
                      <a:pt x="38559" y="21198"/>
                      <a:pt x="45020" y="25841"/>
                    </a:cubicBezTo>
                    <a:cubicBezTo>
                      <a:pt x="47240" y="27456"/>
                      <a:pt x="48048" y="30484"/>
                      <a:pt x="47240" y="33108"/>
                    </a:cubicBezTo>
                    <a:cubicBezTo>
                      <a:pt x="44414" y="42395"/>
                      <a:pt x="36339" y="62986"/>
                      <a:pt x="20592" y="68033"/>
                    </a:cubicBezTo>
                    <a:cubicBezTo>
                      <a:pt x="19583" y="68235"/>
                      <a:pt x="18573" y="68639"/>
                      <a:pt x="17564" y="68841"/>
                    </a:cubicBezTo>
                    <a:cubicBezTo>
                      <a:pt x="20188" y="71667"/>
                      <a:pt x="22813" y="74494"/>
                      <a:pt x="25034" y="77522"/>
                    </a:cubicBezTo>
                    <a:cubicBezTo>
                      <a:pt x="25235" y="77925"/>
                      <a:pt x="25639" y="78531"/>
                      <a:pt x="25841" y="78935"/>
                    </a:cubicBezTo>
                    <a:cubicBezTo>
                      <a:pt x="47240" y="71062"/>
                      <a:pt x="58343" y="42799"/>
                      <a:pt x="62381" y="30080"/>
                    </a:cubicBezTo>
                    <a:cubicBezTo>
                      <a:pt x="63592" y="26245"/>
                      <a:pt x="62179" y="22005"/>
                      <a:pt x="58949" y="19583"/>
                    </a:cubicBezTo>
                    <a:cubicBezTo>
                      <a:pt x="49865" y="12921"/>
                      <a:pt x="30081" y="0"/>
                      <a:pt x="111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02" name="Google Shape;8374;p74">
                <a:extLst>
                  <a:ext uri="{FF2B5EF4-FFF2-40B4-BE49-F238E27FC236}">
                    <a16:creationId xmlns:a16="http://schemas.microsoft.com/office/drawing/2014/main" id="{8A9E0EC5-6A28-AA44-280E-497C7C519FF4}"/>
                  </a:ext>
                </a:extLst>
              </p:cNvPr>
              <p:cNvSpPr/>
              <p:nvPr/>
            </p:nvSpPr>
            <p:spPr>
              <a:xfrm>
                <a:off x="2956256" y="1319034"/>
                <a:ext cx="54314" cy="72184"/>
              </a:xfrm>
              <a:custGeom>
                <a:avLst/>
                <a:gdLst/>
                <a:ahLst/>
                <a:cxnLst/>
                <a:rect l="l" t="t" r="r" b="b"/>
                <a:pathLst>
                  <a:path w="15343" h="20391" extrusionOk="0">
                    <a:moveTo>
                      <a:pt x="15343" y="0"/>
                    </a:moveTo>
                    <a:lnTo>
                      <a:pt x="13930" y="404"/>
                    </a:lnTo>
                    <a:cubicBezTo>
                      <a:pt x="10094" y="1413"/>
                      <a:pt x="6662" y="2827"/>
                      <a:pt x="3230" y="4644"/>
                    </a:cubicBezTo>
                    <a:cubicBezTo>
                      <a:pt x="2827" y="9691"/>
                      <a:pt x="1817" y="14737"/>
                      <a:pt x="0" y="19583"/>
                    </a:cubicBezTo>
                    <a:lnTo>
                      <a:pt x="1010" y="20390"/>
                    </a:lnTo>
                    <a:cubicBezTo>
                      <a:pt x="5047" y="17160"/>
                      <a:pt x="9489" y="14737"/>
                      <a:pt x="14334" y="12921"/>
                    </a:cubicBezTo>
                    <a:cubicBezTo>
                      <a:pt x="14939" y="9085"/>
                      <a:pt x="15343" y="5047"/>
                      <a:pt x="15343" y="1212"/>
                    </a:cubicBezTo>
                    <a:lnTo>
                      <a:pt x="1534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03" name="Google Shape;8375;p74">
                <a:extLst>
                  <a:ext uri="{FF2B5EF4-FFF2-40B4-BE49-F238E27FC236}">
                    <a16:creationId xmlns:a16="http://schemas.microsoft.com/office/drawing/2014/main" id="{616F6CA7-F080-8237-509D-89F01707A2FE}"/>
                  </a:ext>
                </a:extLst>
              </p:cNvPr>
              <p:cNvSpPr/>
              <p:nvPr/>
            </p:nvSpPr>
            <p:spPr>
              <a:xfrm>
                <a:off x="2919817" y="1335466"/>
                <a:ext cx="47886" cy="5288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14940" extrusionOk="0">
                    <a:moveTo>
                      <a:pt x="13526" y="1"/>
                    </a:moveTo>
                    <a:cubicBezTo>
                      <a:pt x="8681" y="2423"/>
                      <a:pt x="4038" y="5451"/>
                      <a:pt x="0" y="9085"/>
                    </a:cubicBezTo>
                    <a:cubicBezTo>
                      <a:pt x="3634" y="10498"/>
                      <a:pt x="7066" y="12517"/>
                      <a:pt x="10296" y="14940"/>
                    </a:cubicBezTo>
                    <a:cubicBezTo>
                      <a:pt x="12113" y="10094"/>
                      <a:pt x="13123" y="5048"/>
                      <a:pt x="1352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04" name="Google Shape;8376;p74">
                <a:extLst>
                  <a:ext uri="{FF2B5EF4-FFF2-40B4-BE49-F238E27FC236}">
                    <a16:creationId xmlns:a16="http://schemas.microsoft.com/office/drawing/2014/main" id="{015677B5-36DB-AB17-5B70-FF25A1D84F3C}"/>
                  </a:ext>
                </a:extLst>
              </p:cNvPr>
              <p:cNvSpPr/>
              <p:nvPr/>
            </p:nvSpPr>
            <p:spPr>
              <a:xfrm>
                <a:off x="3002697" y="1557663"/>
                <a:ext cx="95053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6851" h="13123" extrusionOk="0">
                    <a:moveTo>
                      <a:pt x="18775" y="1"/>
                    </a:moveTo>
                    <a:cubicBezTo>
                      <a:pt x="14737" y="1010"/>
                      <a:pt x="10700" y="1414"/>
                      <a:pt x="6460" y="1616"/>
                    </a:cubicBezTo>
                    <a:cubicBezTo>
                      <a:pt x="4240" y="1616"/>
                      <a:pt x="2019" y="1414"/>
                      <a:pt x="0" y="1010"/>
                    </a:cubicBezTo>
                    <a:lnTo>
                      <a:pt x="0" y="1010"/>
                    </a:lnTo>
                    <a:cubicBezTo>
                      <a:pt x="5451" y="4038"/>
                      <a:pt x="10498" y="8076"/>
                      <a:pt x="14334" y="13123"/>
                    </a:cubicBezTo>
                    <a:cubicBezTo>
                      <a:pt x="18169" y="12517"/>
                      <a:pt x="22005" y="11508"/>
                      <a:pt x="25841" y="10297"/>
                    </a:cubicBezTo>
                    <a:cubicBezTo>
                      <a:pt x="26245" y="10297"/>
                      <a:pt x="26648" y="10095"/>
                      <a:pt x="26850" y="9893"/>
                    </a:cubicBezTo>
                    <a:cubicBezTo>
                      <a:pt x="26648" y="9489"/>
                      <a:pt x="26446" y="9085"/>
                      <a:pt x="26043" y="8682"/>
                    </a:cubicBezTo>
                    <a:cubicBezTo>
                      <a:pt x="23822" y="5452"/>
                      <a:pt x="21399" y="2625"/>
                      <a:pt x="1877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05" name="Google Shape;8377;p74">
                <a:extLst>
                  <a:ext uri="{FF2B5EF4-FFF2-40B4-BE49-F238E27FC236}">
                    <a16:creationId xmlns:a16="http://schemas.microsoft.com/office/drawing/2014/main" id="{1C6B6295-188B-742C-FF68-E64BBEF1D7B9}"/>
                  </a:ext>
                </a:extLst>
              </p:cNvPr>
              <p:cNvSpPr/>
              <p:nvPr/>
            </p:nvSpPr>
            <p:spPr>
              <a:xfrm>
                <a:off x="2975545" y="1561238"/>
                <a:ext cx="78616" cy="4574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12921" extrusionOk="0">
                    <a:moveTo>
                      <a:pt x="7672" y="0"/>
                    </a:moveTo>
                    <a:cubicBezTo>
                      <a:pt x="5654" y="4442"/>
                      <a:pt x="3231" y="8277"/>
                      <a:pt x="1" y="11709"/>
                    </a:cubicBezTo>
                    <a:cubicBezTo>
                      <a:pt x="3837" y="12517"/>
                      <a:pt x="7672" y="12920"/>
                      <a:pt x="11508" y="12920"/>
                    </a:cubicBezTo>
                    <a:cubicBezTo>
                      <a:pt x="15142" y="12920"/>
                      <a:pt x="18574" y="12517"/>
                      <a:pt x="22208" y="12113"/>
                    </a:cubicBezTo>
                    <a:cubicBezTo>
                      <a:pt x="18170" y="7066"/>
                      <a:pt x="13123" y="3028"/>
                      <a:pt x="767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06" name="Google Shape;8378;p74">
                <a:extLst>
                  <a:ext uri="{FF2B5EF4-FFF2-40B4-BE49-F238E27FC236}">
                    <a16:creationId xmlns:a16="http://schemas.microsoft.com/office/drawing/2014/main" id="{8D205640-6DFD-4D9E-C888-57A13DA8EB6B}"/>
                  </a:ext>
                </a:extLst>
              </p:cNvPr>
              <p:cNvSpPr/>
              <p:nvPr/>
            </p:nvSpPr>
            <p:spPr>
              <a:xfrm>
                <a:off x="2959827" y="1364044"/>
                <a:ext cx="47171" cy="60035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6959" extrusionOk="0">
                    <a:moveTo>
                      <a:pt x="13325" y="1"/>
                    </a:moveTo>
                    <a:lnTo>
                      <a:pt x="13325" y="1"/>
                    </a:lnTo>
                    <a:cubicBezTo>
                      <a:pt x="8480" y="1818"/>
                      <a:pt x="4038" y="4442"/>
                      <a:pt x="1" y="7672"/>
                    </a:cubicBezTo>
                    <a:cubicBezTo>
                      <a:pt x="1010" y="8480"/>
                      <a:pt x="2019" y="9287"/>
                      <a:pt x="2827" y="10095"/>
                    </a:cubicBezTo>
                    <a:cubicBezTo>
                      <a:pt x="4846" y="12315"/>
                      <a:pt x="6663" y="14536"/>
                      <a:pt x="8278" y="16959"/>
                    </a:cubicBezTo>
                    <a:cubicBezTo>
                      <a:pt x="10700" y="11508"/>
                      <a:pt x="12315" y="5855"/>
                      <a:pt x="1332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07" name="Google Shape;8379;p74">
                <a:extLst>
                  <a:ext uri="{FF2B5EF4-FFF2-40B4-BE49-F238E27FC236}">
                    <a16:creationId xmlns:a16="http://schemas.microsoft.com/office/drawing/2014/main" id="{FC547CA3-7C68-4778-6C64-62CA7DEBA352}"/>
                  </a:ext>
                </a:extLst>
              </p:cNvPr>
              <p:cNvSpPr/>
              <p:nvPr/>
            </p:nvSpPr>
            <p:spPr>
              <a:xfrm>
                <a:off x="3002697" y="1515509"/>
                <a:ext cx="67179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977" h="13325" extrusionOk="0">
                    <a:moveTo>
                      <a:pt x="2827" y="1"/>
                    </a:moveTo>
                    <a:cubicBezTo>
                      <a:pt x="2625" y="4442"/>
                      <a:pt x="1615" y="8682"/>
                      <a:pt x="0" y="12921"/>
                    </a:cubicBezTo>
                    <a:cubicBezTo>
                      <a:pt x="2221" y="13123"/>
                      <a:pt x="4442" y="13325"/>
                      <a:pt x="6460" y="13325"/>
                    </a:cubicBezTo>
                    <a:cubicBezTo>
                      <a:pt x="10700" y="13325"/>
                      <a:pt x="14939" y="12719"/>
                      <a:pt x="18977" y="11710"/>
                    </a:cubicBezTo>
                    <a:cubicBezTo>
                      <a:pt x="14132" y="7067"/>
                      <a:pt x="8883" y="3029"/>
                      <a:pt x="282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08" name="Google Shape;8380;p74">
                <a:extLst>
                  <a:ext uri="{FF2B5EF4-FFF2-40B4-BE49-F238E27FC236}">
                    <a16:creationId xmlns:a16="http://schemas.microsoft.com/office/drawing/2014/main" id="{050D54D9-12E1-3228-D29C-73DEA034AAAD}"/>
                  </a:ext>
                </a:extLst>
              </p:cNvPr>
              <p:cNvSpPr/>
              <p:nvPr/>
            </p:nvSpPr>
            <p:spPr>
              <a:xfrm>
                <a:off x="3001982" y="1561238"/>
                <a:ext cx="719" cy="4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09" name="Google Shape;8381;p74">
                <a:extLst>
                  <a:ext uri="{FF2B5EF4-FFF2-40B4-BE49-F238E27FC236}">
                    <a16:creationId xmlns:a16="http://schemas.microsoft.com/office/drawing/2014/main" id="{3AD5AA7B-1104-ADC4-F6E7-D4BF3B97D1C6}"/>
                  </a:ext>
                </a:extLst>
              </p:cNvPr>
              <p:cNvSpPr/>
              <p:nvPr/>
            </p:nvSpPr>
            <p:spPr>
              <a:xfrm>
                <a:off x="2727622" y="1560523"/>
                <a:ext cx="4" cy="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10" name="Google Shape;8382;p74">
                <a:extLst>
                  <a:ext uri="{FF2B5EF4-FFF2-40B4-BE49-F238E27FC236}">
                    <a16:creationId xmlns:a16="http://schemas.microsoft.com/office/drawing/2014/main" id="{36266DF0-B070-69C6-35A3-A60C2B54A4B2}"/>
                  </a:ext>
                </a:extLst>
              </p:cNvPr>
              <p:cNvSpPr/>
              <p:nvPr/>
            </p:nvSpPr>
            <p:spPr>
              <a:xfrm>
                <a:off x="2706186" y="1356898"/>
                <a:ext cx="321598" cy="311591"/>
              </a:xfrm>
              <a:custGeom>
                <a:avLst/>
                <a:gdLst/>
                <a:ahLst/>
                <a:cxnLst/>
                <a:rect l="l" t="t" r="r" b="b"/>
                <a:pathLst>
                  <a:path w="90847" h="88020" fill="none" extrusionOk="0">
                    <a:moveTo>
                      <a:pt x="44818" y="1"/>
                    </a:moveTo>
                    <a:cubicBezTo>
                      <a:pt x="24832" y="1"/>
                      <a:pt x="7672" y="13931"/>
                      <a:pt x="3836" y="33715"/>
                    </a:cubicBezTo>
                    <a:cubicBezTo>
                      <a:pt x="1" y="53297"/>
                      <a:pt x="10297" y="72879"/>
                      <a:pt x="28869" y="80550"/>
                    </a:cubicBezTo>
                    <a:cubicBezTo>
                      <a:pt x="47240" y="88020"/>
                      <a:pt x="68639" y="81560"/>
                      <a:pt x="79743" y="65006"/>
                    </a:cubicBezTo>
                    <a:cubicBezTo>
                      <a:pt x="90846" y="48452"/>
                      <a:pt x="88625" y="26245"/>
                      <a:pt x="74494" y="12114"/>
                    </a:cubicBezTo>
                    <a:cubicBezTo>
                      <a:pt x="66621" y="4240"/>
                      <a:pt x="55921" y="1"/>
                      <a:pt x="448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201878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578" name="Google Shape;8383;p74">
              <a:extLst>
                <a:ext uri="{FF2B5EF4-FFF2-40B4-BE49-F238E27FC236}">
                  <a16:creationId xmlns:a16="http://schemas.microsoft.com/office/drawing/2014/main" id="{B03B5DB3-1C76-711F-0342-E0492F22ABB8}"/>
                </a:ext>
              </a:extLst>
            </p:cNvPr>
            <p:cNvGrpSpPr/>
            <p:nvPr/>
          </p:nvGrpSpPr>
          <p:grpSpPr>
            <a:xfrm>
              <a:off x="2517909" y="1188726"/>
              <a:ext cx="702702" cy="725214"/>
              <a:chOff x="2517909" y="1188726"/>
              <a:chExt cx="702702" cy="725214"/>
            </a:xfrm>
          </p:grpSpPr>
          <p:sp>
            <p:nvSpPr>
              <p:cNvPr id="579" name="Google Shape;8384;p74">
                <a:extLst>
                  <a:ext uri="{FF2B5EF4-FFF2-40B4-BE49-F238E27FC236}">
                    <a16:creationId xmlns:a16="http://schemas.microsoft.com/office/drawing/2014/main" id="{B7DDD204-C403-67AF-F247-0ADBEF2F434E}"/>
                  </a:ext>
                </a:extLst>
              </p:cNvPr>
              <p:cNvSpPr/>
              <p:nvPr/>
            </p:nvSpPr>
            <p:spPr>
              <a:xfrm>
                <a:off x="2621966" y="1188726"/>
                <a:ext cx="114832" cy="86149"/>
              </a:xfrm>
              <a:custGeom>
                <a:avLst/>
                <a:gdLst/>
                <a:ahLst/>
                <a:cxnLst/>
                <a:rect l="l" t="t" r="r" b="b"/>
                <a:pathLst>
                  <a:path w="10285" h="7716" extrusionOk="0">
                    <a:moveTo>
                      <a:pt x="10284" y="1"/>
                    </a:moveTo>
                    <a:lnTo>
                      <a:pt x="7413" y="282"/>
                    </a:lnTo>
                    <a:lnTo>
                      <a:pt x="7949" y="1144"/>
                    </a:lnTo>
                    <a:cubicBezTo>
                      <a:pt x="4966" y="2788"/>
                      <a:pt x="2280" y="4920"/>
                      <a:pt x="0" y="7451"/>
                    </a:cubicBezTo>
                    <a:lnTo>
                      <a:pt x="294" y="7716"/>
                    </a:lnTo>
                    <a:cubicBezTo>
                      <a:pt x="2547" y="5212"/>
                      <a:pt x="5206" y="3102"/>
                      <a:pt x="8156" y="1479"/>
                    </a:cubicBezTo>
                    <a:lnTo>
                      <a:pt x="8760" y="245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80" name="Google Shape;8385;p74">
                <a:extLst>
                  <a:ext uri="{FF2B5EF4-FFF2-40B4-BE49-F238E27FC236}">
                    <a16:creationId xmlns:a16="http://schemas.microsoft.com/office/drawing/2014/main" id="{5CFDDCBD-B792-E552-4204-9E9DE921C2C5}"/>
                  </a:ext>
                </a:extLst>
              </p:cNvPr>
              <p:cNvSpPr/>
              <p:nvPr/>
            </p:nvSpPr>
            <p:spPr>
              <a:xfrm>
                <a:off x="2517909" y="1543306"/>
                <a:ext cx="54396" cy="134951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12087" extrusionOk="0">
                    <a:moveTo>
                      <a:pt x="4871" y="11889"/>
                    </a:moveTo>
                    <a:cubicBezTo>
                      <a:pt x="3186" y="8971"/>
                      <a:pt x="2004" y="5793"/>
                      <a:pt x="1370" y="2482"/>
                    </a:cubicBezTo>
                    <a:lnTo>
                      <a:pt x="2481" y="2209"/>
                    </a:lnTo>
                    <a:lnTo>
                      <a:pt x="620" y="0"/>
                    </a:lnTo>
                    <a:lnTo>
                      <a:pt x="1" y="2820"/>
                    </a:lnTo>
                    <a:lnTo>
                      <a:pt x="987" y="2578"/>
                    </a:lnTo>
                    <a:cubicBezTo>
                      <a:pt x="1629" y="5923"/>
                      <a:pt x="2827" y="9136"/>
                      <a:pt x="4530" y="12087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81" name="Google Shape;8386;p74">
                <a:extLst>
                  <a:ext uri="{FF2B5EF4-FFF2-40B4-BE49-F238E27FC236}">
                    <a16:creationId xmlns:a16="http://schemas.microsoft.com/office/drawing/2014/main" id="{0DEE1494-04F5-CB85-CAEB-6BDF433DCE21}"/>
                  </a:ext>
                </a:extLst>
              </p:cNvPr>
              <p:cNvSpPr/>
              <p:nvPr/>
            </p:nvSpPr>
            <p:spPr>
              <a:xfrm>
                <a:off x="3174265" y="1556894"/>
                <a:ext cx="46346" cy="135275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12116" extrusionOk="0">
                    <a:moveTo>
                      <a:pt x="4150" y="41"/>
                    </a:moveTo>
                    <a:lnTo>
                      <a:pt x="3759" y="0"/>
                    </a:lnTo>
                    <a:cubicBezTo>
                      <a:pt x="3405" y="3350"/>
                      <a:pt x="2494" y="6618"/>
                      <a:pt x="1059" y="9668"/>
                    </a:cubicBezTo>
                    <a:lnTo>
                      <a:pt x="0" y="9237"/>
                    </a:lnTo>
                    <a:lnTo>
                      <a:pt x="208" y="12116"/>
                    </a:lnTo>
                    <a:lnTo>
                      <a:pt x="2367" y="10200"/>
                    </a:lnTo>
                    <a:lnTo>
                      <a:pt x="1426" y="9817"/>
                    </a:lnTo>
                    <a:cubicBezTo>
                      <a:pt x="2873" y="6733"/>
                      <a:pt x="3793" y="3429"/>
                      <a:pt x="4150" y="4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82" name="Google Shape;8387;p74">
                <a:extLst>
                  <a:ext uri="{FF2B5EF4-FFF2-40B4-BE49-F238E27FC236}">
                    <a16:creationId xmlns:a16="http://schemas.microsoft.com/office/drawing/2014/main" id="{735389C0-FF59-ED17-ECFB-0526EF5A8331}"/>
                  </a:ext>
                </a:extLst>
              </p:cNvPr>
              <p:cNvSpPr/>
              <p:nvPr/>
            </p:nvSpPr>
            <p:spPr>
              <a:xfrm>
                <a:off x="3023194" y="1197200"/>
                <a:ext cx="116417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83" name="Google Shape;8388;p74">
                <a:extLst>
                  <a:ext uri="{FF2B5EF4-FFF2-40B4-BE49-F238E27FC236}">
                    <a16:creationId xmlns:a16="http://schemas.microsoft.com/office/drawing/2014/main" id="{599B96B3-4F86-78CC-1AC8-D82167863F15}"/>
                  </a:ext>
                </a:extLst>
              </p:cNvPr>
              <p:cNvSpPr/>
              <p:nvPr/>
            </p:nvSpPr>
            <p:spPr>
              <a:xfrm rot="8660313">
                <a:off x="2818264" y="1804296"/>
                <a:ext cx="116433" cy="83536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611" name="Google Shape;8389;p74">
            <a:extLst>
              <a:ext uri="{FF2B5EF4-FFF2-40B4-BE49-F238E27FC236}">
                <a16:creationId xmlns:a16="http://schemas.microsoft.com/office/drawing/2014/main" id="{34851103-16D4-0C84-27AA-85FCA6862296}"/>
              </a:ext>
            </a:extLst>
          </p:cNvPr>
          <p:cNvGrpSpPr/>
          <p:nvPr/>
        </p:nvGrpSpPr>
        <p:grpSpPr>
          <a:xfrm>
            <a:off x="3063633" y="1987419"/>
            <a:ext cx="1166878" cy="1740458"/>
            <a:chOff x="1716825" y="1121550"/>
            <a:chExt cx="622800" cy="928938"/>
          </a:xfrm>
        </p:grpSpPr>
        <p:grpSp>
          <p:nvGrpSpPr>
            <p:cNvPr id="612" name="Google Shape;8390;p74">
              <a:extLst>
                <a:ext uri="{FF2B5EF4-FFF2-40B4-BE49-F238E27FC236}">
                  <a16:creationId xmlns:a16="http://schemas.microsoft.com/office/drawing/2014/main" id="{87AD646B-848B-8225-F1CA-9F8E6CF63B04}"/>
                </a:ext>
              </a:extLst>
            </p:cNvPr>
            <p:cNvGrpSpPr/>
            <p:nvPr/>
          </p:nvGrpSpPr>
          <p:grpSpPr>
            <a:xfrm>
              <a:off x="1716825" y="1121550"/>
              <a:ext cx="622800" cy="928938"/>
              <a:chOff x="1716825" y="1121550"/>
              <a:chExt cx="622800" cy="928938"/>
            </a:xfrm>
          </p:grpSpPr>
          <p:cxnSp>
            <p:nvCxnSpPr>
              <p:cNvPr id="623" name="Google Shape;8391;p74">
                <a:extLst>
                  <a:ext uri="{FF2B5EF4-FFF2-40B4-BE49-F238E27FC236}">
                    <a16:creationId xmlns:a16="http://schemas.microsoft.com/office/drawing/2014/main" id="{0FD1990E-91A5-8483-7CBA-91CDAA2C1ECE}"/>
                  </a:ext>
                </a:extLst>
              </p:cNvPr>
              <p:cNvCxnSpPr/>
              <p:nvPr/>
            </p:nvCxnSpPr>
            <p:spPr>
              <a:xfrm>
                <a:off x="1954750" y="1738188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24" name="Google Shape;8392;p74">
                <a:extLst>
                  <a:ext uri="{FF2B5EF4-FFF2-40B4-BE49-F238E27FC236}">
                    <a16:creationId xmlns:a16="http://schemas.microsoft.com/office/drawing/2014/main" id="{5570696F-60AB-AB3C-FFC0-3D7E14B63511}"/>
                  </a:ext>
                </a:extLst>
              </p:cNvPr>
              <p:cNvSpPr/>
              <p:nvPr/>
            </p:nvSpPr>
            <p:spPr>
              <a:xfrm>
                <a:off x="1716825" y="1121550"/>
                <a:ext cx="622800" cy="622800"/>
              </a:xfrm>
              <a:prstGeom prst="ellipse">
                <a:avLst/>
              </a:pr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613" name="Google Shape;8393;p74">
              <a:extLst>
                <a:ext uri="{FF2B5EF4-FFF2-40B4-BE49-F238E27FC236}">
                  <a16:creationId xmlns:a16="http://schemas.microsoft.com/office/drawing/2014/main" id="{329DE42F-7761-F4AA-C5FD-98B6BBC29388}"/>
                </a:ext>
              </a:extLst>
            </p:cNvPr>
            <p:cNvGrpSpPr/>
            <p:nvPr/>
          </p:nvGrpSpPr>
          <p:grpSpPr>
            <a:xfrm>
              <a:off x="1768050" y="1172775"/>
              <a:ext cx="520200" cy="832000"/>
              <a:chOff x="1768050" y="1172775"/>
              <a:chExt cx="520200" cy="832000"/>
            </a:xfrm>
          </p:grpSpPr>
          <p:cxnSp>
            <p:nvCxnSpPr>
              <p:cNvPr id="621" name="Google Shape;8394;p74">
                <a:extLst>
                  <a:ext uri="{FF2B5EF4-FFF2-40B4-BE49-F238E27FC236}">
                    <a16:creationId xmlns:a16="http://schemas.microsoft.com/office/drawing/2014/main" id="{50EA062A-F6B0-76A9-D22B-5EC71FC0843B}"/>
                  </a:ext>
                </a:extLst>
              </p:cNvPr>
              <p:cNvCxnSpPr/>
              <p:nvPr/>
            </p:nvCxnSpPr>
            <p:spPr>
              <a:xfrm>
                <a:off x="2003025" y="1692475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22" name="Google Shape;8395;p74">
                <a:extLst>
                  <a:ext uri="{FF2B5EF4-FFF2-40B4-BE49-F238E27FC236}">
                    <a16:creationId xmlns:a16="http://schemas.microsoft.com/office/drawing/2014/main" id="{E90D8850-D152-3BB6-AFBC-32E565862020}"/>
                  </a:ext>
                </a:extLst>
              </p:cNvPr>
              <p:cNvSpPr/>
              <p:nvPr/>
            </p:nvSpPr>
            <p:spPr>
              <a:xfrm>
                <a:off x="1768050" y="1172775"/>
                <a:ext cx="520200" cy="520200"/>
              </a:xfrm>
              <a:prstGeom prst="ellipse">
                <a:avLst/>
              </a:pr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614" name="Google Shape;8396;p74">
              <a:extLst>
                <a:ext uri="{FF2B5EF4-FFF2-40B4-BE49-F238E27FC236}">
                  <a16:creationId xmlns:a16="http://schemas.microsoft.com/office/drawing/2014/main" id="{C1EE3349-CE7E-FF8C-858F-76C7CAF1B5F3}"/>
                </a:ext>
              </a:extLst>
            </p:cNvPr>
            <p:cNvGrpSpPr/>
            <p:nvPr/>
          </p:nvGrpSpPr>
          <p:grpSpPr>
            <a:xfrm>
              <a:off x="1820100" y="1225475"/>
              <a:ext cx="416400" cy="729575"/>
              <a:chOff x="1820100" y="1225475"/>
              <a:chExt cx="416400" cy="729575"/>
            </a:xfrm>
          </p:grpSpPr>
          <p:cxnSp>
            <p:nvCxnSpPr>
              <p:cNvPr id="619" name="Google Shape;8397;p74">
                <a:extLst>
                  <a:ext uri="{FF2B5EF4-FFF2-40B4-BE49-F238E27FC236}">
                    <a16:creationId xmlns:a16="http://schemas.microsoft.com/office/drawing/2014/main" id="{B9CEA9EC-FFAB-70B2-C324-E56EA8BC4AE6}"/>
                  </a:ext>
                </a:extLst>
              </p:cNvPr>
              <p:cNvCxnSpPr/>
              <p:nvPr/>
            </p:nvCxnSpPr>
            <p:spPr>
              <a:xfrm>
                <a:off x="2051300" y="164275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20" name="Google Shape;8398;p74">
                <a:extLst>
                  <a:ext uri="{FF2B5EF4-FFF2-40B4-BE49-F238E27FC236}">
                    <a16:creationId xmlns:a16="http://schemas.microsoft.com/office/drawing/2014/main" id="{C1DF3D17-8960-CA44-5494-5380DEBCF50E}"/>
                  </a:ext>
                </a:extLst>
              </p:cNvPr>
              <p:cNvSpPr/>
              <p:nvPr/>
            </p:nvSpPr>
            <p:spPr>
              <a:xfrm>
                <a:off x="1820100" y="1225475"/>
                <a:ext cx="416400" cy="416400"/>
              </a:xfrm>
              <a:prstGeom prst="ellipse">
                <a:avLst/>
              </a:pr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615" name="Google Shape;8399;p74">
              <a:extLst>
                <a:ext uri="{FF2B5EF4-FFF2-40B4-BE49-F238E27FC236}">
                  <a16:creationId xmlns:a16="http://schemas.microsoft.com/office/drawing/2014/main" id="{4791E795-8FB9-F0B8-A2F8-70E718B2B907}"/>
                </a:ext>
              </a:extLst>
            </p:cNvPr>
            <p:cNvGrpSpPr/>
            <p:nvPr/>
          </p:nvGrpSpPr>
          <p:grpSpPr>
            <a:xfrm>
              <a:off x="1874250" y="1278825"/>
              <a:ext cx="308100" cy="605275"/>
              <a:chOff x="1874250" y="1278825"/>
              <a:chExt cx="308100" cy="605275"/>
            </a:xfrm>
          </p:grpSpPr>
          <p:cxnSp>
            <p:nvCxnSpPr>
              <p:cNvPr id="617" name="Google Shape;8400;p74">
                <a:extLst>
                  <a:ext uri="{FF2B5EF4-FFF2-40B4-BE49-F238E27FC236}">
                    <a16:creationId xmlns:a16="http://schemas.microsoft.com/office/drawing/2014/main" id="{A9508AA6-DCE1-1BC0-F56D-9A4F48106630}"/>
                  </a:ext>
                </a:extLst>
              </p:cNvPr>
              <p:cNvCxnSpPr/>
              <p:nvPr/>
            </p:nvCxnSpPr>
            <p:spPr>
              <a:xfrm>
                <a:off x="2099575" y="157180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18" name="Google Shape;8401;p74">
                <a:extLst>
                  <a:ext uri="{FF2B5EF4-FFF2-40B4-BE49-F238E27FC236}">
                    <a16:creationId xmlns:a16="http://schemas.microsoft.com/office/drawing/2014/main" id="{1B661274-2C6A-AECD-A091-E6775E4EE8C6}"/>
                  </a:ext>
                </a:extLst>
              </p:cNvPr>
              <p:cNvSpPr/>
              <p:nvPr/>
            </p:nvSpPr>
            <p:spPr>
              <a:xfrm>
                <a:off x="1874250" y="1278825"/>
                <a:ext cx="308100" cy="308100"/>
              </a:xfrm>
              <a:prstGeom prst="ellipse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sp>
          <p:nvSpPr>
            <p:cNvPr id="616" name="Google Shape;8402;p74">
              <a:extLst>
                <a:ext uri="{FF2B5EF4-FFF2-40B4-BE49-F238E27FC236}">
                  <a16:creationId xmlns:a16="http://schemas.microsoft.com/office/drawing/2014/main" id="{DC72C372-30D2-E701-057D-F6460C5F8D0B}"/>
                </a:ext>
              </a:extLst>
            </p:cNvPr>
            <p:cNvSpPr/>
            <p:nvPr/>
          </p:nvSpPr>
          <p:spPr>
            <a:xfrm>
              <a:off x="1920625" y="1326000"/>
              <a:ext cx="215400" cy="215400"/>
            </a:xfrm>
            <a:prstGeom prst="ellipse">
              <a:avLst/>
            </a:pr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625" name="Google Shape;8403;p74">
            <a:extLst>
              <a:ext uri="{FF2B5EF4-FFF2-40B4-BE49-F238E27FC236}">
                <a16:creationId xmlns:a16="http://schemas.microsoft.com/office/drawing/2014/main" id="{1D841921-3696-A024-6266-46C7A72D2A74}"/>
              </a:ext>
            </a:extLst>
          </p:cNvPr>
          <p:cNvGrpSpPr/>
          <p:nvPr/>
        </p:nvGrpSpPr>
        <p:grpSpPr>
          <a:xfrm>
            <a:off x="2903278" y="3760062"/>
            <a:ext cx="1478144" cy="1428304"/>
            <a:chOff x="4334725" y="1355875"/>
            <a:chExt cx="3106650" cy="3001900"/>
          </a:xfrm>
        </p:grpSpPr>
        <p:grpSp>
          <p:nvGrpSpPr>
            <p:cNvPr id="626" name="Google Shape;8404;p74">
              <a:extLst>
                <a:ext uri="{FF2B5EF4-FFF2-40B4-BE49-F238E27FC236}">
                  <a16:creationId xmlns:a16="http://schemas.microsoft.com/office/drawing/2014/main" id="{31FC860E-948B-E376-20C8-41436743A7E2}"/>
                </a:ext>
              </a:extLst>
            </p:cNvPr>
            <p:cNvGrpSpPr/>
            <p:nvPr/>
          </p:nvGrpSpPr>
          <p:grpSpPr>
            <a:xfrm>
              <a:off x="4516050" y="1724875"/>
              <a:ext cx="2693725" cy="2632900"/>
              <a:chOff x="4516050" y="1724875"/>
              <a:chExt cx="2693725" cy="2632900"/>
            </a:xfrm>
          </p:grpSpPr>
          <p:sp>
            <p:nvSpPr>
              <p:cNvPr id="631" name="Google Shape;8405;p74">
                <a:extLst>
                  <a:ext uri="{FF2B5EF4-FFF2-40B4-BE49-F238E27FC236}">
                    <a16:creationId xmlns:a16="http://schemas.microsoft.com/office/drawing/2014/main" id="{F763BAEA-7A87-8EA2-F9A9-24FF8D6B4B97}"/>
                  </a:ext>
                </a:extLst>
              </p:cNvPr>
              <p:cNvSpPr/>
              <p:nvPr/>
            </p:nvSpPr>
            <p:spPr>
              <a:xfrm>
                <a:off x="6227525" y="1737400"/>
                <a:ext cx="982250" cy="1548550"/>
              </a:xfrm>
              <a:custGeom>
                <a:avLst/>
                <a:gdLst/>
                <a:ahLst/>
                <a:cxnLst/>
                <a:rect l="l" t="t" r="r" b="b"/>
                <a:pathLst>
                  <a:path w="39290" h="61942" extrusionOk="0">
                    <a:moveTo>
                      <a:pt x="2948" y="0"/>
                    </a:moveTo>
                    <a:lnTo>
                      <a:pt x="2948" y="0"/>
                    </a:lnTo>
                    <a:cubicBezTo>
                      <a:pt x="2963" y="140"/>
                      <a:pt x="2988" y="275"/>
                      <a:pt x="2997" y="415"/>
                    </a:cubicBezTo>
                    <a:cubicBezTo>
                      <a:pt x="3257" y="4251"/>
                      <a:pt x="2198" y="8060"/>
                      <a:pt x="0" y="11214"/>
                    </a:cubicBezTo>
                    <a:cubicBezTo>
                      <a:pt x="16180" y="17156"/>
                      <a:pt x="27723" y="32699"/>
                      <a:pt x="27723" y="50939"/>
                    </a:cubicBezTo>
                    <a:cubicBezTo>
                      <a:pt x="27725" y="53819"/>
                      <a:pt x="27433" y="56688"/>
                      <a:pt x="26854" y="59506"/>
                    </a:cubicBezTo>
                    <a:cubicBezTo>
                      <a:pt x="27615" y="59401"/>
                      <a:pt x="28380" y="59330"/>
                      <a:pt x="29155" y="59330"/>
                    </a:cubicBezTo>
                    <a:cubicBezTo>
                      <a:pt x="32030" y="59330"/>
                      <a:pt x="34946" y="60066"/>
                      <a:pt x="37619" y="61594"/>
                    </a:cubicBezTo>
                    <a:cubicBezTo>
                      <a:pt x="37808" y="61702"/>
                      <a:pt x="37980" y="61827"/>
                      <a:pt x="38161" y="61942"/>
                    </a:cubicBezTo>
                    <a:cubicBezTo>
                      <a:pt x="38912" y="58322"/>
                      <a:pt x="39289" y="54635"/>
                      <a:pt x="39289" y="50939"/>
                    </a:cubicBezTo>
                    <a:cubicBezTo>
                      <a:pt x="39289" y="27328"/>
                      <a:pt x="24090" y="7277"/>
                      <a:pt x="294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32" name="Google Shape;8406;p74">
                <a:extLst>
                  <a:ext uri="{FF2B5EF4-FFF2-40B4-BE49-F238E27FC236}">
                    <a16:creationId xmlns:a16="http://schemas.microsoft.com/office/drawing/2014/main" id="{38769780-C9B4-7876-7CE2-16B1BA800648}"/>
                  </a:ext>
                </a:extLst>
              </p:cNvPr>
              <p:cNvSpPr/>
              <p:nvPr/>
            </p:nvSpPr>
            <p:spPr>
              <a:xfrm>
                <a:off x="4516050" y="1724875"/>
                <a:ext cx="1010900" cy="1581800"/>
              </a:xfrm>
              <a:custGeom>
                <a:avLst/>
                <a:gdLst/>
                <a:ahLst/>
                <a:cxnLst/>
                <a:rect l="l" t="t" r="r" b="b"/>
                <a:pathLst>
                  <a:path w="40436" h="63272" extrusionOk="0">
                    <a:moveTo>
                      <a:pt x="37823" y="1"/>
                    </a:moveTo>
                    <a:lnTo>
                      <a:pt x="37823" y="1"/>
                    </a:lnTo>
                    <a:cubicBezTo>
                      <a:pt x="15908" y="6831"/>
                      <a:pt x="0" y="27279"/>
                      <a:pt x="0" y="51443"/>
                    </a:cubicBezTo>
                    <a:cubicBezTo>
                      <a:pt x="3" y="55421"/>
                      <a:pt x="444" y="59389"/>
                      <a:pt x="1318" y="63272"/>
                    </a:cubicBezTo>
                    <a:cubicBezTo>
                      <a:pt x="1575" y="63078"/>
                      <a:pt x="1825" y="62880"/>
                      <a:pt x="2093" y="62700"/>
                    </a:cubicBezTo>
                    <a:cubicBezTo>
                      <a:pt x="5004" y="60760"/>
                      <a:pt x="8236" y="59853"/>
                      <a:pt x="11420" y="59853"/>
                    </a:cubicBezTo>
                    <a:cubicBezTo>
                      <a:pt x="11754" y="59853"/>
                      <a:pt x="12085" y="59912"/>
                      <a:pt x="12418" y="59931"/>
                    </a:cubicBezTo>
                    <a:cubicBezTo>
                      <a:pt x="11849" y="57138"/>
                      <a:pt x="11565" y="54293"/>
                      <a:pt x="11565" y="51440"/>
                    </a:cubicBezTo>
                    <a:cubicBezTo>
                      <a:pt x="11565" y="32776"/>
                      <a:pt x="23659" y="16944"/>
                      <a:pt x="40435" y="11325"/>
                    </a:cubicBezTo>
                    <a:cubicBezTo>
                      <a:pt x="38630" y="8592"/>
                      <a:pt x="37671" y="5392"/>
                      <a:pt x="37676" y="2117"/>
                    </a:cubicBezTo>
                    <a:cubicBezTo>
                      <a:pt x="37681" y="1409"/>
                      <a:pt x="37730" y="702"/>
                      <a:pt x="3782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33" name="Google Shape;8407;p74">
                <a:extLst>
                  <a:ext uri="{FF2B5EF4-FFF2-40B4-BE49-F238E27FC236}">
                    <a16:creationId xmlns:a16="http://schemas.microsoft.com/office/drawing/2014/main" id="{0E89C0B6-3CE3-CE6A-2F15-7742047CBB7F}"/>
                  </a:ext>
                </a:extLst>
              </p:cNvPr>
              <p:cNvSpPr/>
              <p:nvPr/>
            </p:nvSpPr>
            <p:spPr>
              <a:xfrm>
                <a:off x="4977525" y="3800325"/>
                <a:ext cx="1782050" cy="557450"/>
              </a:xfrm>
              <a:custGeom>
                <a:avLst/>
                <a:gdLst/>
                <a:ahLst/>
                <a:cxnLst/>
                <a:rect l="l" t="t" r="r" b="b"/>
                <a:pathLst>
                  <a:path w="71282" h="22298" extrusionOk="0">
                    <a:moveTo>
                      <a:pt x="63561" y="0"/>
                    </a:moveTo>
                    <a:cubicBezTo>
                      <a:pt x="56083" y="6671"/>
                      <a:pt x="46226" y="10731"/>
                      <a:pt x="35414" y="10731"/>
                    </a:cubicBezTo>
                    <a:cubicBezTo>
                      <a:pt x="25098" y="10731"/>
                      <a:pt x="15646" y="7034"/>
                      <a:pt x="8302" y="898"/>
                    </a:cubicBezTo>
                    <a:cubicBezTo>
                      <a:pt x="6892" y="3910"/>
                      <a:pt x="4587" y="6522"/>
                      <a:pt x="1428" y="8290"/>
                    </a:cubicBezTo>
                    <a:cubicBezTo>
                      <a:pt x="962" y="8562"/>
                      <a:pt x="481" y="8778"/>
                      <a:pt x="0" y="9001"/>
                    </a:cubicBezTo>
                    <a:cubicBezTo>
                      <a:pt x="9472" y="17274"/>
                      <a:pt x="21853" y="22297"/>
                      <a:pt x="35414" y="22297"/>
                    </a:cubicBezTo>
                    <a:cubicBezTo>
                      <a:pt x="49193" y="22297"/>
                      <a:pt x="61756" y="17117"/>
                      <a:pt x="71282" y="8609"/>
                    </a:cubicBezTo>
                    <a:cubicBezTo>
                      <a:pt x="67593" y="6654"/>
                      <a:pt x="64981" y="3559"/>
                      <a:pt x="6356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627" name="Google Shape;8408;p74">
              <a:extLst>
                <a:ext uri="{FF2B5EF4-FFF2-40B4-BE49-F238E27FC236}">
                  <a16:creationId xmlns:a16="http://schemas.microsoft.com/office/drawing/2014/main" id="{2C504520-E563-7DFA-879F-3942BD0FB9B0}"/>
                </a:ext>
              </a:extLst>
            </p:cNvPr>
            <p:cNvGrpSpPr/>
            <p:nvPr/>
          </p:nvGrpSpPr>
          <p:grpSpPr>
            <a:xfrm>
              <a:off x="4334725" y="1355875"/>
              <a:ext cx="3106650" cy="2709650"/>
              <a:chOff x="4334725" y="1355875"/>
              <a:chExt cx="3106650" cy="2709650"/>
            </a:xfrm>
          </p:grpSpPr>
          <p:sp>
            <p:nvSpPr>
              <p:cNvPr id="628" name="Google Shape;8409;p74">
                <a:extLst>
                  <a:ext uri="{FF2B5EF4-FFF2-40B4-BE49-F238E27FC236}">
                    <a16:creationId xmlns:a16="http://schemas.microsoft.com/office/drawing/2014/main" id="{0727A230-C8A0-50EC-D669-64984DED0F83}"/>
                  </a:ext>
                </a:extLst>
              </p:cNvPr>
              <p:cNvSpPr/>
              <p:nvPr/>
            </p:nvSpPr>
            <p:spPr>
              <a:xfrm>
                <a:off x="5427950" y="1355875"/>
                <a:ext cx="904575" cy="1665925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 fill="none" extrusionOk="0">
                    <a:moveTo>
                      <a:pt x="25479" y="47040"/>
                    </a:moveTo>
                    <a:cubicBezTo>
                      <a:pt x="22352" y="45966"/>
                      <a:pt x="20318" y="42954"/>
                      <a:pt x="20318" y="39712"/>
                    </a:cubicBezTo>
                    <a:lnTo>
                      <a:pt x="20318" y="39474"/>
                    </a:lnTo>
                    <a:cubicBezTo>
                      <a:pt x="20318" y="36347"/>
                      <a:pt x="22239" y="33578"/>
                      <a:pt x="25000" y="32260"/>
                    </a:cubicBezTo>
                    <a:cubicBezTo>
                      <a:pt x="27831" y="31007"/>
                      <a:pt x="30234" y="28986"/>
                      <a:pt x="31983" y="26475"/>
                    </a:cubicBezTo>
                    <a:cubicBezTo>
                      <a:pt x="34181" y="23321"/>
                      <a:pt x="35240" y="19512"/>
                      <a:pt x="34980" y="15676"/>
                    </a:cubicBezTo>
                    <a:cubicBezTo>
                      <a:pt x="34971" y="15536"/>
                      <a:pt x="34944" y="15398"/>
                      <a:pt x="34931" y="15261"/>
                    </a:cubicBezTo>
                    <a:cubicBezTo>
                      <a:pt x="34134" y="7155"/>
                      <a:pt x="27505" y="636"/>
                      <a:pt x="19357" y="47"/>
                    </a:cubicBezTo>
                    <a:cubicBezTo>
                      <a:pt x="18930" y="18"/>
                      <a:pt x="18513" y="1"/>
                      <a:pt x="18094" y="1"/>
                    </a:cubicBezTo>
                    <a:cubicBezTo>
                      <a:pt x="9517" y="1"/>
                      <a:pt x="2397" y="6439"/>
                      <a:pt x="1347" y="14761"/>
                    </a:cubicBezTo>
                    <a:cubicBezTo>
                      <a:pt x="1254" y="15462"/>
                      <a:pt x="1205" y="16169"/>
                      <a:pt x="1200" y="16875"/>
                    </a:cubicBezTo>
                    <a:cubicBezTo>
                      <a:pt x="1195" y="20149"/>
                      <a:pt x="2154" y="23352"/>
                      <a:pt x="3959" y="26085"/>
                    </a:cubicBezTo>
                    <a:cubicBezTo>
                      <a:pt x="5703" y="28734"/>
                      <a:pt x="8168" y="30872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5"/>
                      <a:pt x="2404" y="51975"/>
                      <a:pt x="0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81" y="51972"/>
                      <a:pt x="29930" y="48723"/>
                      <a:pt x="25479" y="4704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29" name="Google Shape;8410;p74">
                <a:extLst>
                  <a:ext uri="{FF2B5EF4-FFF2-40B4-BE49-F238E27FC236}">
                    <a16:creationId xmlns:a16="http://schemas.microsoft.com/office/drawing/2014/main" id="{E7ED7F86-7465-D3CE-9281-D76F413CBA90}"/>
                  </a:ext>
                </a:extLst>
              </p:cNvPr>
              <p:cNvSpPr/>
              <p:nvPr/>
            </p:nvSpPr>
            <p:spPr>
              <a:xfrm>
                <a:off x="4334725" y="2760325"/>
                <a:ext cx="1547125" cy="1304775"/>
              </a:xfrm>
              <a:custGeom>
                <a:avLst/>
                <a:gdLst/>
                <a:ahLst/>
                <a:cxnLst/>
                <a:rect l="l" t="t" r="r" b="b"/>
                <a:pathLst>
                  <a:path w="61885" h="52191" fill="none" extrusionOk="0">
                    <a:moveTo>
                      <a:pt x="43727" y="1"/>
                    </a:moveTo>
                    <a:cubicBezTo>
                      <a:pt x="41323" y="4212"/>
                      <a:pt x="40487" y="9019"/>
                      <a:pt x="41208" y="13829"/>
                    </a:cubicBezTo>
                    <a:cubicBezTo>
                      <a:pt x="41804" y="17069"/>
                      <a:pt x="40247" y="20321"/>
                      <a:pt x="37362" y="21878"/>
                    </a:cubicBezTo>
                    <a:lnTo>
                      <a:pt x="37237" y="22004"/>
                    </a:lnTo>
                    <a:cubicBezTo>
                      <a:pt x="35989" y="22712"/>
                      <a:pt x="34579" y="23085"/>
                      <a:pt x="33144" y="23090"/>
                    </a:cubicBezTo>
                    <a:cubicBezTo>
                      <a:pt x="31510" y="23095"/>
                      <a:pt x="29914" y="22587"/>
                      <a:pt x="28582" y="21638"/>
                    </a:cubicBezTo>
                    <a:cubicBezTo>
                      <a:pt x="25950" y="19752"/>
                      <a:pt x="22852" y="18705"/>
                      <a:pt x="19671" y="18513"/>
                    </a:cubicBezTo>
                    <a:cubicBezTo>
                      <a:pt x="19338" y="18494"/>
                      <a:pt x="19007" y="18435"/>
                      <a:pt x="18673" y="18435"/>
                    </a:cubicBezTo>
                    <a:cubicBezTo>
                      <a:pt x="15489" y="18435"/>
                      <a:pt x="12257" y="19345"/>
                      <a:pt x="9348" y="21282"/>
                    </a:cubicBezTo>
                    <a:cubicBezTo>
                      <a:pt x="9078" y="21462"/>
                      <a:pt x="8828" y="21663"/>
                      <a:pt x="8573" y="21856"/>
                    </a:cubicBezTo>
                    <a:cubicBezTo>
                      <a:pt x="2203" y="26681"/>
                      <a:pt x="1" y="35395"/>
                      <a:pt x="3579" y="42679"/>
                    </a:cubicBezTo>
                    <a:cubicBezTo>
                      <a:pt x="6535" y="48755"/>
                      <a:pt x="12519" y="52191"/>
                      <a:pt x="18698" y="52191"/>
                    </a:cubicBezTo>
                    <a:cubicBezTo>
                      <a:pt x="21064" y="52191"/>
                      <a:pt x="23448" y="51656"/>
                      <a:pt x="25712" y="50604"/>
                    </a:cubicBezTo>
                    <a:cubicBezTo>
                      <a:pt x="26193" y="50381"/>
                      <a:pt x="26674" y="50165"/>
                      <a:pt x="27140" y="49893"/>
                    </a:cubicBezTo>
                    <a:cubicBezTo>
                      <a:pt x="30299" y="48122"/>
                      <a:pt x="32604" y="45510"/>
                      <a:pt x="34014" y="42498"/>
                    </a:cubicBezTo>
                    <a:cubicBezTo>
                      <a:pt x="35307" y="39741"/>
                      <a:pt x="35837" y="36690"/>
                      <a:pt x="35552" y="33659"/>
                    </a:cubicBezTo>
                    <a:cubicBezTo>
                      <a:pt x="35312" y="30534"/>
                      <a:pt x="36882" y="27409"/>
                      <a:pt x="39641" y="25852"/>
                    </a:cubicBezTo>
                    <a:cubicBezTo>
                      <a:pt x="40902" y="25114"/>
                      <a:pt x="42282" y="24748"/>
                      <a:pt x="43641" y="24748"/>
                    </a:cubicBezTo>
                    <a:cubicBezTo>
                      <a:pt x="45392" y="24748"/>
                      <a:pt x="47119" y="25356"/>
                      <a:pt x="48534" y="26573"/>
                    </a:cubicBezTo>
                    <a:cubicBezTo>
                      <a:pt x="52382" y="29572"/>
                      <a:pt x="57074" y="31255"/>
                      <a:pt x="61884" y="31255"/>
                    </a:cubicBezTo>
                    <a:lnTo>
                      <a:pt x="61884" y="10461"/>
                    </a:lnTo>
                    <a:lnTo>
                      <a:pt x="61884" y="1046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30" name="Google Shape;8411;p74">
                <a:extLst>
                  <a:ext uri="{FF2B5EF4-FFF2-40B4-BE49-F238E27FC236}">
                    <a16:creationId xmlns:a16="http://schemas.microsoft.com/office/drawing/2014/main" id="{3B190628-F650-B714-DA3C-CB150FAA7749}"/>
                  </a:ext>
                </a:extLst>
              </p:cNvPr>
              <p:cNvSpPr/>
              <p:nvPr/>
            </p:nvSpPr>
            <p:spPr>
              <a:xfrm>
                <a:off x="5881825" y="2760325"/>
                <a:ext cx="1559550" cy="1305200"/>
              </a:xfrm>
              <a:custGeom>
                <a:avLst/>
                <a:gdLst/>
                <a:ahLst/>
                <a:cxnLst/>
                <a:rect l="l" t="t" r="r" b="b"/>
                <a:pathLst>
                  <a:path w="62382" h="52208" fill="none" extrusionOk="0">
                    <a:moveTo>
                      <a:pt x="51989" y="21025"/>
                    </a:moveTo>
                    <a:cubicBezTo>
                      <a:pt x="51805" y="20912"/>
                      <a:pt x="51636" y="20785"/>
                      <a:pt x="51447" y="20677"/>
                    </a:cubicBezTo>
                    <a:cubicBezTo>
                      <a:pt x="48774" y="19149"/>
                      <a:pt x="45855" y="18413"/>
                      <a:pt x="42981" y="18413"/>
                    </a:cubicBezTo>
                    <a:cubicBezTo>
                      <a:pt x="42208" y="18413"/>
                      <a:pt x="41443" y="18484"/>
                      <a:pt x="40682" y="18589"/>
                    </a:cubicBezTo>
                    <a:cubicBezTo>
                      <a:pt x="38034" y="18957"/>
                      <a:pt x="35488" y="19938"/>
                      <a:pt x="33290" y="21523"/>
                    </a:cubicBezTo>
                    <a:cubicBezTo>
                      <a:pt x="31924" y="22519"/>
                      <a:pt x="30276" y="23056"/>
                      <a:pt x="28586" y="23056"/>
                    </a:cubicBezTo>
                    <a:cubicBezTo>
                      <a:pt x="27107" y="23053"/>
                      <a:pt x="25657" y="22646"/>
                      <a:pt x="24394" y="21876"/>
                    </a:cubicBezTo>
                    <a:cubicBezTo>
                      <a:pt x="21510" y="20319"/>
                      <a:pt x="19952" y="17066"/>
                      <a:pt x="20548" y="13829"/>
                    </a:cubicBezTo>
                    <a:cubicBezTo>
                      <a:pt x="21270" y="9019"/>
                      <a:pt x="20433" y="4212"/>
                      <a:pt x="18030" y="1"/>
                    </a:cubicBezTo>
                    <a:lnTo>
                      <a:pt x="0" y="10461"/>
                    </a:lnTo>
                    <a:lnTo>
                      <a:pt x="0" y="10461"/>
                    </a:lnTo>
                    <a:lnTo>
                      <a:pt x="0" y="31250"/>
                    </a:lnTo>
                    <a:cubicBezTo>
                      <a:pt x="4805" y="31250"/>
                      <a:pt x="9489" y="29570"/>
                      <a:pt x="13220" y="26568"/>
                    </a:cubicBezTo>
                    <a:cubicBezTo>
                      <a:pt x="15719" y="24434"/>
                      <a:pt x="19307" y="24142"/>
                      <a:pt x="22116" y="25849"/>
                    </a:cubicBezTo>
                    <a:lnTo>
                      <a:pt x="22356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959" y="36371"/>
                      <a:pt x="26391" y="39091"/>
                      <a:pt x="27389" y="41600"/>
                    </a:cubicBezTo>
                    <a:cubicBezTo>
                      <a:pt x="28807" y="45159"/>
                      <a:pt x="31421" y="48254"/>
                      <a:pt x="35110" y="50209"/>
                    </a:cubicBezTo>
                    <a:cubicBezTo>
                      <a:pt x="35274" y="50295"/>
                      <a:pt x="35412" y="50403"/>
                      <a:pt x="35578" y="50484"/>
                    </a:cubicBezTo>
                    <a:cubicBezTo>
                      <a:pt x="37877" y="51619"/>
                      <a:pt x="40405" y="52208"/>
                      <a:pt x="42968" y="52208"/>
                    </a:cubicBezTo>
                    <a:cubicBezTo>
                      <a:pt x="48435" y="52208"/>
                      <a:pt x="53753" y="49542"/>
                      <a:pt x="56975" y="44840"/>
                    </a:cubicBezTo>
                    <a:cubicBezTo>
                      <a:pt x="62381" y="36727"/>
                      <a:pt x="59960" y="25994"/>
                      <a:pt x="51989" y="210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634" name="Google Shape;8412;p74">
            <a:extLst>
              <a:ext uri="{FF2B5EF4-FFF2-40B4-BE49-F238E27FC236}">
                <a16:creationId xmlns:a16="http://schemas.microsoft.com/office/drawing/2014/main" id="{724BEB7B-291F-3CDD-EF9A-56E508FEF647}"/>
              </a:ext>
            </a:extLst>
          </p:cNvPr>
          <p:cNvGrpSpPr/>
          <p:nvPr/>
        </p:nvGrpSpPr>
        <p:grpSpPr>
          <a:xfrm>
            <a:off x="15137176" y="7021605"/>
            <a:ext cx="624148" cy="1368346"/>
            <a:chOff x="7645573" y="3754300"/>
            <a:chExt cx="293855" cy="644170"/>
          </a:xfrm>
        </p:grpSpPr>
        <p:sp>
          <p:nvSpPr>
            <p:cNvPr id="635" name="Google Shape;8413;p74">
              <a:extLst>
                <a:ext uri="{FF2B5EF4-FFF2-40B4-BE49-F238E27FC236}">
                  <a16:creationId xmlns:a16="http://schemas.microsoft.com/office/drawing/2014/main" id="{865E555C-D944-B340-B6C3-238BC09EB28B}"/>
                </a:ext>
              </a:extLst>
            </p:cNvPr>
            <p:cNvSpPr/>
            <p:nvPr/>
          </p:nvSpPr>
          <p:spPr>
            <a:xfrm>
              <a:off x="7645895" y="3855521"/>
              <a:ext cx="293533" cy="164134"/>
            </a:xfrm>
            <a:custGeom>
              <a:avLst/>
              <a:gdLst/>
              <a:ahLst/>
              <a:cxnLst/>
              <a:rect l="l" t="t" r="r" b="b"/>
              <a:pathLst>
                <a:path w="19132" h="10698" extrusionOk="0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36" name="Google Shape;8414;p74">
              <a:extLst>
                <a:ext uri="{FF2B5EF4-FFF2-40B4-BE49-F238E27FC236}">
                  <a16:creationId xmlns:a16="http://schemas.microsoft.com/office/drawing/2014/main" id="{313DCA49-8A2E-95D7-7A7F-B9955E14BE15}"/>
                </a:ext>
              </a:extLst>
            </p:cNvPr>
            <p:cNvSpPr/>
            <p:nvPr/>
          </p:nvSpPr>
          <p:spPr>
            <a:xfrm>
              <a:off x="7645573" y="3754300"/>
              <a:ext cx="293303" cy="644170"/>
            </a:xfrm>
            <a:custGeom>
              <a:avLst/>
              <a:gdLst/>
              <a:ahLst/>
              <a:cxnLst/>
              <a:rect l="l" t="t" r="r" b="b"/>
              <a:pathLst>
                <a:path w="19117" h="41986" extrusionOk="0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637" name="Google Shape;8415;p74">
            <a:extLst>
              <a:ext uri="{FF2B5EF4-FFF2-40B4-BE49-F238E27FC236}">
                <a16:creationId xmlns:a16="http://schemas.microsoft.com/office/drawing/2014/main" id="{89893440-7F6A-F169-34DF-8347050DD046}"/>
              </a:ext>
            </a:extLst>
          </p:cNvPr>
          <p:cNvGrpSpPr/>
          <p:nvPr/>
        </p:nvGrpSpPr>
        <p:grpSpPr>
          <a:xfrm>
            <a:off x="10981153" y="1987419"/>
            <a:ext cx="1418022" cy="1478718"/>
            <a:chOff x="5830645" y="1256617"/>
            <a:chExt cx="530340" cy="553040"/>
          </a:xfrm>
        </p:grpSpPr>
        <p:grpSp>
          <p:nvGrpSpPr>
            <p:cNvPr id="638" name="Google Shape;8416;p74">
              <a:extLst>
                <a:ext uri="{FF2B5EF4-FFF2-40B4-BE49-F238E27FC236}">
                  <a16:creationId xmlns:a16="http://schemas.microsoft.com/office/drawing/2014/main" id="{670FB258-90CF-2CE3-D232-81EB1219955D}"/>
                </a:ext>
              </a:extLst>
            </p:cNvPr>
            <p:cNvGrpSpPr/>
            <p:nvPr/>
          </p:nvGrpSpPr>
          <p:grpSpPr>
            <a:xfrm>
              <a:off x="5830645" y="1256617"/>
              <a:ext cx="259743" cy="269909"/>
              <a:chOff x="5830645" y="1256617"/>
              <a:chExt cx="259743" cy="269909"/>
            </a:xfrm>
          </p:grpSpPr>
          <p:sp>
            <p:nvSpPr>
              <p:cNvPr id="649" name="Google Shape;8417;p74">
                <a:extLst>
                  <a:ext uri="{FF2B5EF4-FFF2-40B4-BE49-F238E27FC236}">
                    <a16:creationId xmlns:a16="http://schemas.microsoft.com/office/drawing/2014/main" id="{DA701419-2462-0C28-86D2-768140083D44}"/>
                  </a:ext>
                </a:extLst>
              </p:cNvPr>
              <p:cNvSpPr/>
              <p:nvPr/>
            </p:nvSpPr>
            <p:spPr>
              <a:xfrm>
                <a:off x="5830645" y="1294145"/>
                <a:ext cx="259743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9121" extrusionOk="0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50" name="Google Shape;8418;p74">
                <a:extLst>
                  <a:ext uri="{FF2B5EF4-FFF2-40B4-BE49-F238E27FC236}">
                    <a16:creationId xmlns:a16="http://schemas.microsoft.com/office/drawing/2014/main" id="{35B0B134-CE73-B9B9-27C1-75DA0E2A8D81}"/>
                  </a:ext>
                </a:extLst>
              </p:cNvPr>
              <p:cNvSpPr/>
              <p:nvPr/>
            </p:nvSpPr>
            <p:spPr>
              <a:xfrm>
                <a:off x="5922950" y="1256617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639" name="Google Shape;8419;p74">
              <a:extLst>
                <a:ext uri="{FF2B5EF4-FFF2-40B4-BE49-F238E27FC236}">
                  <a16:creationId xmlns:a16="http://schemas.microsoft.com/office/drawing/2014/main" id="{7E1FD095-A6A0-D0F0-A9C1-6134DF84B508}"/>
                </a:ext>
              </a:extLst>
            </p:cNvPr>
            <p:cNvGrpSpPr/>
            <p:nvPr/>
          </p:nvGrpSpPr>
          <p:grpSpPr>
            <a:xfrm>
              <a:off x="6101293" y="1256617"/>
              <a:ext cx="259692" cy="269909"/>
              <a:chOff x="6101293" y="1256617"/>
              <a:chExt cx="259692" cy="269909"/>
            </a:xfrm>
          </p:grpSpPr>
          <p:sp>
            <p:nvSpPr>
              <p:cNvPr id="647" name="Google Shape;8420;p74">
                <a:extLst>
                  <a:ext uri="{FF2B5EF4-FFF2-40B4-BE49-F238E27FC236}">
                    <a16:creationId xmlns:a16="http://schemas.microsoft.com/office/drawing/2014/main" id="{AFD7223D-2EC6-FADA-00C7-48EFFD4BA366}"/>
                  </a:ext>
                </a:extLst>
              </p:cNvPr>
              <p:cNvSpPr/>
              <p:nvPr/>
            </p:nvSpPr>
            <p:spPr>
              <a:xfrm>
                <a:off x="6101293" y="1294145"/>
                <a:ext cx="259692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1" extrusionOk="0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48" name="Google Shape;8421;p74">
                <a:extLst>
                  <a:ext uri="{FF2B5EF4-FFF2-40B4-BE49-F238E27FC236}">
                    <a16:creationId xmlns:a16="http://schemas.microsoft.com/office/drawing/2014/main" id="{9F7D6F73-EE2A-F020-909C-BFD3CA1B2659}"/>
                  </a:ext>
                </a:extLst>
              </p:cNvPr>
              <p:cNvSpPr/>
              <p:nvPr/>
            </p:nvSpPr>
            <p:spPr>
              <a:xfrm>
                <a:off x="6193623" y="1256617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640" name="Google Shape;8422;p74">
              <a:extLst>
                <a:ext uri="{FF2B5EF4-FFF2-40B4-BE49-F238E27FC236}">
                  <a16:creationId xmlns:a16="http://schemas.microsoft.com/office/drawing/2014/main" id="{B02AA303-74D3-86DE-2F2C-FCC7E18DF8DE}"/>
                </a:ext>
              </a:extLst>
            </p:cNvPr>
            <p:cNvGrpSpPr/>
            <p:nvPr/>
          </p:nvGrpSpPr>
          <p:grpSpPr>
            <a:xfrm>
              <a:off x="5830645" y="1539749"/>
              <a:ext cx="259692" cy="269909"/>
              <a:chOff x="5830645" y="1539749"/>
              <a:chExt cx="259692" cy="269909"/>
            </a:xfrm>
          </p:grpSpPr>
          <p:sp>
            <p:nvSpPr>
              <p:cNvPr id="645" name="Google Shape;8423;p74">
                <a:extLst>
                  <a:ext uri="{FF2B5EF4-FFF2-40B4-BE49-F238E27FC236}">
                    <a16:creationId xmlns:a16="http://schemas.microsoft.com/office/drawing/2014/main" id="{683BE77F-7810-C4AA-720A-B05A9EED4C18}"/>
                  </a:ext>
                </a:extLst>
              </p:cNvPr>
              <p:cNvSpPr/>
              <p:nvPr/>
            </p:nvSpPr>
            <p:spPr>
              <a:xfrm>
                <a:off x="5830645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46" name="Google Shape;8424;p74">
                <a:extLst>
                  <a:ext uri="{FF2B5EF4-FFF2-40B4-BE49-F238E27FC236}">
                    <a16:creationId xmlns:a16="http://schemas.microsoft.com/office/drawing/2014/main" id="{7D238C95-98F6-E3B5-51A2-13DE68490FD5}"/>
                  </a:ext>
                </a:extLst>
              </p:cNvPr>
              <p:cNvSpPr/>
              <p:nvPr/>
            </p:nvSpPr>
            <p:spPr>
              <a:xfrm>
                <a:off x="5922950" y="1734600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641" name="Google Shape;8425;p74">
              <a:extLst>
                <a:ext uri="{FF2B5EF4-FFF2-40B4-BE49-F238E27FC236}">
                  <a16:creationId xmlns:a16="http://schemas.microsoft.com/office/drawing/2014/main" id="{8B43CCC5-458B-54DC-08BD-B6FA126887BE}"/>
                </a:ext>
              </a:extLst>
            </p:cNvPr>
            <p:cNvGrpSpPr/>
            <p:nvPr/>
          </p:nvGrpSpPr>
          <p:grpSpPr>
            <a:xfrm>
              <a:off x="6101293" y="1539749"/>
              <a:ext cx="259692" cy="269909"/>
              <a:chOff x="6101293" y="1539749"/>
              <a:chExt cx="259692" cy="269909"/>
            </a:xfrm>
          </p:grpSpPr>
          <p:sp>
            <p:nvSpPr>
              <p:cNvPr id="643" name="Google Shape;8426;p74">
                <a:extLst>
                  <a:ext uri="{FF2B5EF4-FFF2-40B4-BE49-F238E27FC236}">
                    <a16:creationId xmlns:a16="http://schemas.microsoft.com/office/drawing/2014/main" id="{2A738F08-4BE2-E765-1240-C80FBACE2E4E}"/>
                  </a:ext>
                </a:extLst>
              </p:cNvPr>
              <p:cNvSpPr/>
              <p:nvPr/>
            </p:nvSpPr>
            <p:spPr>
              <a:xfrm>
                <a:off x="6101293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644" name="Google Shape;8427;p74">
                <a:extLst>
                  <a:ext uri="{FF2B5EF4-FFF2-40B4-BE49-F238E27FC236}">
                    <a16:creationId xmlns:a16="http://schemas.microsoft.com/office/drawing/2014/main" id="{07678FF4-A693-7D36-F725-AAA065DF4D9A}"/>
                  </a:ext>
                </a:extLst>
              </p:cNvPr>
              <p:cNvSpPr/>
              <p:nvPr/>
            </p:nvSpPr>
            <p:spPr>
              <a:xfrm>
                <a:off x="6193623" y="1734600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sp>
          <p:nvSpPr>
            <p:cNvPr id="642" name="Google Shape;8428;p74">
              <a:extLst>
                <a:ext uri="{FF2B5EF4-FFF2-40B4-BE49-F238E27FC236}">
                  <a16:creationId xmlns:a16="http://schemas.microsoft.com/office/drawing/2014/main" id="{809F30B9-9863-E3D6-780B-321113E47AA6}"/>
                </a:ext>
              </a:extLst>
            </p:cNvPr>
            <p:cNvSpPr/>
            <p:nvPr/>
          </p:nvSpPr>
          <p:spPr>
            <a:xfrm>
              <a:off x="5999148" y="1436800"/>
              <a:ext cx="192625" cy="192690"/>
            </a:xfrm>
            <a:custGeom>
              <a:avLst/>
              <a:gdLst/>
              <a:ahLst/>
              <a:cxnLst/>
              <a:rect l="l" t="t" r="r" b="b"/>
              <a:pathLst>
                <a:path w="2945" h="2946" extrusionOk="0">
                  <a:moveTo>
                    <a:pt x="1473" y="1"/>
                  </a:moveTo>
                  <a:cubicBezTo>
                    <a:pt x="660" y="1"/>
                    <a:pt x="0" y="660"/>
                    <a:pt x="0" y="1472"/>
                  </a:cubicBezTo>
                  <a:cubicBezTo>
                    <a:pt x="0" y="2286"/>
                    <a:pt x="660" y="2945"/>
                    <a:pt x="1473" y="2945"/>
                  </a:cubicBezTo>
                  <a:cubicBezTo>
                    <a:pt x="2285" y="2945"/>
                    <a:pt x="2945" y="2286"/>
                    <a:pt x="2945" y="1472"/>
                  </a:cubicBezTo>
                  <a:cubicBezTo>
                    <a:pt x="2945" y="660"/>
                    <a:pt x="2285" y="1"/>
                    <a:pt x="14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651" name="Google Shape;8429;p74">
            <a:extLst>
              <a:ext uri="{FF2B5EF4-FFF2-40B4-BE49-F238E27FC236}">
                <a16:creationId xmlns:a16="http://schemas.microsoft.com/office/drawing/2014/main" id="{35AF23EF-CD50-8063-3198-2457EC37CB25}"/>
              </a:ext>
            </a:extLst>
          </p:cNvPr>
          <p:cNvGrpSpPr/>
          <p:nvPr/>
        </p:nvGrpSpPr>
        <p:grpSpPr>
          <a:xfrm>
            <a:off x="1184143" y="5459650"/>
            <a:ext cx="2905910" cy="1242720"/>
            <a:chOff x="732422" y="2990152"/>
            <a:chExt cx="1337773" cy="572102"/>
          </a:xfrm>
        </p:grpSpPr>
        <p:sp>
          <p:nvSpPr>
            <p:cNvPr id="652" name="Google Shape;8430;p74">
              <a:extLst>
                <a:ext uri="{FF2B5EF4-FFF2-40B4-BE49-F238E27FC236}">
                  <a16:creationId xmlns:a16="http://schemas.microsoft.com/office/drawing/2014/main" id="{52B25CB3-2DBF-1AFE-F97E-A42D4057C4BD}"/>
                </a:ext>
              </a:extLst>
            </p:cNvPr>
            <p:cNvSpPr/>
            <p:nvPr/>
          </p:nvSpPr>
          <p:spPr>
            <a:xfrm>
              <a:off x="923705" y="3182595"/>
              <a:ext cx="380762" cy="379464"/>
            </a:xfrm>
            <a:custGeom>
              <a:avLst/>
              <a:gdLst/>
              <a:ahLst/>
              <a:cxnLst/>
              <a:rect l="l" t="t" r="r" b="b"/>
              <a:pathLst>
                <a:path w="33153" h="33040" extrusionOk="0">
                  <a:moveTo>
                    <a:pt x="16576" y="1"/>
                  </a:moveTo>
                  <a:cubicBezTo>
                    <a:pt x="16428" y="1"/>
                    <a:pt x="16280" y="57"/>
                    <a:pt x="16167" y="170"/>
                  </a:cubicBezTo>
                  <a:lnTo>
                    <a:pt x="9658" y="6680"/>
                  </a:lnTo>
                  <a:cubicBezTo>
                    <a:pt x="9434" y="6906"/>
                    <a:pt x="9434" y="7272"/>
                    <a:pt x="9658" y="7495"/>
                  </a:cubicBezTo>
                  <a:lnTo>
                    <a:pt x="9729" y="7566"/>
                  </a:lnTo>
                  <a:cubicBezTo>
                    <a:pt x="9955" y="7789"/>
                    <a:pt x="10395" y="8000"/>
                    <a:pt x="10712" y="8032"/>
                  </a:cubicBezTo>
                  <a:cubicBezTo>
                    <a:pt x="10712" y="8032"/>
                    <a:pt x="11595" y="8116"/>
                    <a:pt x="12145" y="8663"/>
                  </a:cubicBezTo>
                  <a:cubicBezTo>
                    <a:pt x="13090" y="9608"/>
                    <a:pt x="13090" y="11141"/>
                    <a:pt x="12142" y="12089"/>
                  </a:cubicBezTo>
                  <a:cubicBezTo>
                    <a:pt x="11670" y="12562"/>
                    <a:pt x="11050" y="12798"/>
                    <a:pt x="10431" y="12798"/>
                  </a:cubicBezTo>
                  <a:cubicBezTo>
                    <a:pt x="9811" y="12798"/>
                    <a:pt x="9192" y="12562"/>
                    <a:pt x="8719" y="12089"/>
                  </a:cubicBezTo>
                  <a:cubicBezTo>
                    <a:pt x="8173" y="11539"/>
                    <a:pt x="8085" y="10656"/>
                    <a:pt x="8085" y="10656"/>
                  </a:cubicBezTo>
                  <a:cubicBezTo>
                    <a:pt x="8053" y="10339"/>
                    <a:pt x="7846" y="9899"/>
                    <a:pt x="7623" y="9672"/>
                  </a:cubicBezTo>
                  <a:lnTo>
                    <a:pt x="7551" y="9604"/>
                  </a:lnTo>
                  <a:cubicBezTo>
                    <a:pt x="7438" y="9491"/>
                    <a:pt x="7290" y="9435"/>
                    <a:pt x="7143" y="9435"/>
                  </a:cubicBezTo>
                  <a:cubicBezTo>
                    <a:pt x="6995" y="9435"/>
                    <a:pt x="6848" y="9491"/>
                    <a:pt x="6736" y="9604"/>
                  </a:cubicBezTo>
                  <a:lnTo>
                    <a:pt x="223" y="16111"/>
                  </a:lnTo>
                  <a:cubicBezTo>
                    <a:pt x="0" y="16337"/>
                    <a:pt x="0" y="16703"/>
                    <a:pt x="223" y="16929"/>
                  </a:cubicBezTo>
                  <a:lnTo>
                    <a:pt x="6733" y="23439"/>
                  </a:lnTo>
                  <a:cubicBezTo>
                    <a:pt x="6846" y="23550"/>
                    <a:pt x="6994" y="23606"/>
                    <a:pt x="7142" y="23606"/>
                  </a:cubicBezTo>
                  <a:cubicBezTo>
                    <a:pt x="7290" y="23606"/>
                    <a:pt x="7438" y="23550"/>
                    <a:pt x="7551" y="23439"/>
                  </a:cubicBezTo>
                  <a:lnTo>
                    <a:pt x="7623" y="23364"/>
                  </a:lnTo>
                  <a:cubicBezTo>
                    <a:pt x="7849" y="23141"/>
                    <a:pt x="8056" y="22698"/>
                    <a:pt x="8088" y="22381"/>
                  </a:cubicBezTo>
                  <a:cubicBezTo>
                    <a:pt x="8088" y="22381"/>
                    <a:pt x="8173" y="21497"/>
                    <a:pt x="8719" y="20951"/>
                  </a:cubicBezTo>
                  <a:cubicBezTo>
                    <a:pt x="9194" y="20469"/>
                    <a:pt x="9820" y="20228"/>
                    <a:pt x="10446" y="20228"/>
                  </a:cubicBezTo>
                  <a:cubicBezTo>
                    <a:pt x="11066" y="20228"/>
                    <a:pt x="11685" y="20465"/>
                    <a:pt x="12158" y="20938"/>
                  </a:cubicBezTo>
                  <a:cubicBezTo>
                    <a:pt x="13110" y="21889"/>
                    <a:pt x="13103" y="23432"/>
                    <a:pt x="12145" y="24374"/>
                  </a:cubicBezTo>
                  <a:cubicBezTo>
                    <a:pt x="11599" y="24924"/>
                    <a:pt x="10715" y="25008"/>
                    <a:pt x="10715" y="25008"/>
                  </a:cubicBezTo>
                  <a:cubicBezTo>
                    <a:pt x="10398" y="25040"/>
                    <a:pt x="9955" y="25250"/>
                    <a:pt x="9732" y="25474"/>
                  </a:cubicBezTo>
                  <a:lnTo>
                    <a:pt x="9658" y="25545"/>
                  </a:lnTo>
                  <a:cubicBezTo>
                    <a:pt x="9434" y="25771"/>
                    <a:pt x="9434" y="26137"/>
                    <a:pt x="9658" y="26363"/>
                  </a:cubicBezTo>
                  <a:lnTo>
                    <a:pt x="16167" y="32869"/>
                  </a:lnTo>
                  <a:cubicBezTo>
                    <a:pt x="16280" y="32983"/>
                    <a:pt x="16428" y="33039"/>
                    <a:pt x="16576" y="33039"/>
                  </a:cubicBezTo>
                  <a:cubicBezTo>
                    <a:pt x="16724" y="33039"/>
                    <a:pt x="16872" y="32983"/>
                    <a:pt x="16985" y="32869"/>
                  </a:cubicBezTo>
                  <a:lnTo>
                    <a:pt x="23492" y="26363"/>
                  </a:lnTo>
                  <a:cubicBezTo>
                    <a:pt x="23605" y="26252"/>
                    <a:pt x="23753" y="26196"/>
                    <a:pt x="23901" y="26196"/>
                  </a:cubicBezTo>
                  <a:cubicBezTo>
                    <a:pt x="24049" y="26196"/>
                    <a:pt x="24197" y="26252"/>
                    <a:pt x="24310" y="26363"/>
                  </a:cubicBezTo>
                  <a:lnTo>
                    <a:pt x="24313" y="26370"/>
                  </a:lnTo>
                  <a:cubicBezTo>
                    <a:pt x="24540" y="26593"/>
                    <a:pt x="24750" y="27036"/>
                    <a:pt x="24779" y="27353"/>
                  </a:cubicBezTo>
                  <a:cubicBezTo>
                    <a:pt x="24779" y="27353"/>
                    <a:pt x="24867" y="28237"/>
                    <a:pt x="25413" y="28783"/>
                  </a:cubicBezTo>
                  <a:cubicBezTo>
                    <a:pt x="25888" y="29265"/>
                    <a:pt x="26514" y="29506"/>
                    <a:pt x="27140" y="29506"/>
                  </a:cubicBezTo>
                  <a:cubicBezTo>
                    <a:pt x="27759" y="29506"/>
                    <a:pt x="28378" y="29269"/>
                    <a:pt x="28849" y="28796"/>
                  </a:cubicBezTo>
                  <a:cubicBezTo>
                    <a:pt x="29800" y="27845"/>
                    <a:pt x="29797" y="26302"/>
                    <a:pt x="28840" y="25357"/>
                  </a:cubicBezTo>
                  <a:cubicBezTo>
                    <a:pt x="28290" y="24810"/>
                    <a:pt x="27406" y="24726"/>
                    <a:pt x="27406" y="24726"/>
                  </a:cubicBezTo>
                  <a:cubicBezTo>
                    <a:pt x="27089" y="24694"/>
                    <a:pt x="26646" y="24487"/>
                    <a:pt x="26423" y="24260"/>
                  </a:cubicBezTo>
                  <a:lnTo>
                    <a:pt x="26420" y="24257"/>
                  </a:lnTo>
                  <a:cubicBezTo>
                    <a:pt x="26193" y="24031"/>
                    <a:pt x="26193" y="23665"/>
                    <a:pt x="26420" y="23439"/>
                  </a:cubicBezTo>
                  <a:lnTo>
                    <a:pt x="32926" y="16929"/>
                  </a:lnTo>
                  <a:cubicBezTo>
                    <a:pt x="33152" y="16703"/>
                    <a:pt x="33152" y="16337"/>
                    <a:pt x="32926" y="16111"/>
                  </a:cubicBezTo>
                  <a:lnTo>
                    <a:pt x="26420" y="9604"/>
                  </a:lnTo>
                  <a:cubicBezTo>
                    <a:pt x="26193" y="9378"/>
                    <a:pt x="26193" y="9012"/>
                    <a:pt x="26420" y="8786"/>
                  </a:cubicBezTo>
                  <a:lnTo>
                    <a:pt x="26533" y="8669"/>
                  </a:lnTo>
                  <a:cubicBezTo>
                    <a:pt x="26759" y="8446"/>
                    <a:pt x="27202" y="8236"/>
                    <a:pt x="27516" y="8207"/>
                  </a:cubicBezTo>
                  <a:cubicBezTo>
                    <a:pt x="27516" y="8207"/>
                    <a:pt x="28403" y="8119"/>
                    <a:pt x="28950" y="7573"/>
                  </a:cubicBezTo>
                  <a:cubicBezTo>
                    <a:pt x="29894" y="6628"/>
                    <a:pt x="29894" y="5094"/>
                    <a:pt x="28950" y="4147"/>
                  </a:cubicBezTo>
                  <a:cubicBezTo>
                    <a:pt x="28477" y="3674"/>
                    <a:pt x="27858" y="3438"/>
                    <a:pt x="27238" y="3438"/>
                  </a:cubicBezTo>
                  <a:cubicBezTo>
                    <a:pt x="26618" y="3438"/>
                    <a:pt x="25997" y="3674"/>
                    <a:pt x="25523" y="4147"/>
                  </a:cubicBezTo>
                  <a:cubicBezTo>
                    <a:pt x="24977" y="4697"/>
                    <a:pt x="24892" y="5580"/>
                    <a:pt x="24892" y="5580"/>
                  </a:cubicBezTo>
                  <a:cubicBezTo>
                    <a:pt x="24860" y="5894"/>
                    <a:pt x="24650" y="6337"/>
                    <a:pt x="24427" y="6563"/>
                  </a:cubicBezTo>
                  <a:lnTo>
                    <a:pt x="24310" y="6680"/>
                  </a:lnTo>
                  <a:cubicBezTo>
                    <a:pt x="24197" y="6791"/>
                    <a:pt x="24049" y="6847"/>
                    <a:pt x="23901" y="6847"/>
                  </a:cubicBezTo>
                  <a:cubicBezTo>
                    <a:pt x="23753" y="6847"/>
                    <a:pt x="23605" y="6791"/>
                    <a:pt x="23492" y="6680"/>
                  </a:cubicBezTo>
                  <a:lnTo>
                    <a:pt x="16985" y="170"/>
                  </a:lnTo>
                  <a:cubicBezTo>
                    <a:pt x="16872" y="57"/>
                    <a:pt x="16724" y="1"/>
                    <a:pt x="165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6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53" name="Google Shape;8431;p74">
              <a:extLst>
                <a:ext uri="{FF2B5EF4-FFF2-40B4-BE49-F238E27FC236}">
                  <a16:creationId xmlns:a16="http://schemas.microsoft.com/office/drawing/2014/main" id="{B484E1F3-BB79-24DD-6B9F-06D95A7EC6B5}"/>
                </a:ext>
              </a:extLst>
            </p:cNvPr>
            <p:cNvSpPr/>
            <p:nvPr/>
          </p:nvSpPr>
          <p:spPr>
            <a:xfrm>
              <a:off x="1309210" y="3183709"/>
              <a:ext cx="378534" cy="377248"/>
            </a:xfrm>
            <a:custGeom>
              <a:avLst/>
              <a:gdLst/>
              <a:ahLst/>
              <a:cxnLst/>
              <a:rect l="l" t="t" r="r" b="b"/>
              <a:pathLst>
                <a:path w="32959" h="32847" extrusionOk="0">
                  <a:moveTo>
                    <a:pt x="16480" y="1"/>
                  </a:moveTo>
                  <a:cubicBezTo>
                    <a:pt x="16334" y="1"/>
                    <a:pt x="16186" y="57"/>
                    <a:pt x="16073" y="170"/>
                  </a:cubicBezTo>
                  <a:lnTo>
                    <a:pt x="9603" y="6641"/>
                  </a:lnTo>
                  <a:cubicBezTo>
                    <a:pt x="9491" y="6753"/>
                    <a:pt x="9345" y="6808"/>
                    <a:pt x="9198" y="6808"/>
                  </a:cubicBezTo>
                  <a:cubicBezTo>
                    <a:pt x="9051" y="6808"/>
                    <a:pt x="8904" y="6753"/>
                    <a:pt x="8791" y="6641"/>
                  </a:cubicBezTo>
                  <a:lnTo>
                    <a:pt x="8677" y="6525"/>
                  </a:lnTo>
                  <a:cubicBezTo>
                    <a:pt x="8454" y="6301"/>
                    <a:pt x="8244" y="5861"/>
                    <a:pt x="8215" y="5547"/>
                  </a:cubicBezTo>
                  <a:cubicBezTo>
                    <a:pt x="8215" y="5547"/>
                    <a:pt x="8127" y="4667"/>
                    <a:pt x="7584" y="4124"/>
                  </a:cubicBezTo>
                  <a:cubicBezTo>
                    <a:pt x="7113" y="3653"/>
                    <a:pt x="6497" y="3418"/>
                    <a:pt x="5880" y="3418"/>
                  </a:cubicBezTo>
                  <a:cubicBezTo>
                    <a:pt x="5264" y="3418"/>
                    <a:pt x="4648" y="3653"/>
                    <a:pt x="4177" y="4124"/>
                  </a:cubicBezTo>
                  <a:cubicBezTo>
                    <a:pt x="3236" y="5065"/>
                    <a:pt x="3236" y="6589"/>
                    <a:pt x="4177" y="7531"/>
                  </a:cubicBezTo>
                  <a:cubicBezTo>
                    <a:pt x="4721" y="8074"/>
                    <a:pt x="5601" y="8158"/>
                    <a:pt x="5601" y="8158"/>
                  </a:cubicBezTo>
                  <a:cubicBezTo>
                    <a:pt x="5914" y="8191"/>
                    <a:pt x="6354" y="8398"/>
                    <a:pt x="6578" y="8621"/>
                  </a:cubicBezTo>
                  <a:lnTo>
                    <a:pt x="6694" y="8737"/>
                  </a:lnTo>
                  <a:cubicBezTo>
                    <a:pt x="6917" y="8961"/>
                    <a:pt x="6917" y="9323"/>
                    <a:pt x="6694" y="9550"/>
                  </a:cubicBezTo>
                  <a:lnTo>
                    <a:pt x="223" y="16020"/>
                  </a:lnTo>
                  <a:cubicBezTo>
                    <a:pt x="0" y="16243"/>
                    <a:pt x="0" y="16606"/>
                    <a:pt x="223" y="16832"/>
                  </a:cubicBezTo>
                  <a:lnTo>
                    <a:pt x="6694" y="23300"/>
                  </a:lnTo>
                  <a:cubicBezTo>
                    <a:pt x="6807" y="23411"/>
                    <a:pt x="6954" y="23467"/>
                    <a:pt x="7102" y="23467"/>
                  </a:cubicBezTo>
                  <a:cubicBezTo>
                    <a:pt x="7249" y="23467"/>
                    <a:pt x="7396" y="23411"/>
                    <a:pt x="7509" y="23300"/>
                  </a:cubicBezTo>
                  <a:lnTo>
                    <a:pt x="7577" y="23232"/>
                  </a:lnTo>
                  <a:cubicBezTo>
                    <a:pt x="7801" y="23008"/>
                    <a:pt x="8008" y="22568"/>
                    <a:pt x="8040" y="22255"/>
                  </a:cubicBezTo>
                  <a:cubicBezTo>
                    <a:pt x="8040" y="22255"/>
                    <a:pt x="8124" y="21375"/>
                    <a:pt x="8668" y="20831"/>
                  </a:cubicBezTo>
                  <a:cubicBezTo>
                    <a:pt x="9138" y="20360"/>
                    <a:pt x="9755" y="20125"/>
                    <a:pt x="10371" y="20125"/>
                  </a:cubicBezTo>
                  <a:cubicBezTo>
                    <a:pt x="10987" y="20125"/>
                    <a:pt x="11604" y="20360"/>
                    <a:pt x="12074" y="20831"/>
                  </a:cubicBezTo>
                  <a:cubicBezTo>
                    <a:pt x="13013" y="21769"/>
                    <a:pt x="13013" y="23296"/>
                    <a:pt x="12074" y="24235"/>
                  </a:cubicBezTo>
                  <a:cubicBezTo>
                    <a:pt x="11528" y="24781"/>
                    <a:pt x="10651" y="24865"/>
                    <a:pt x="10651" y="24865"/>
                  </a:cubicBezTo>
                  <a:cubicBezTo>
                    <a:pt x="10337" y="24895"/>
                    <a:pt x="9897" y="25105"/>
                    <a:pt x="9674" y="25328"/>
                  </a:cubicBezTo>
                  <a:lnTo>
                    <a:pt x="9603" y="25396"/>
                  </a:lnTo>
                  <a:cubicBezTo>
                    <a:pt x="9379" y="25619"/>
                    <a:pt x="9379" y="25985"/>
                    <a:pt x="9603" y="26208"/>
                  </a:cubicBezTo>
                  <a:lnTo>
                    <a:pt x="16073" y="32679"/>
                  </a:lnTo>
                  <a:cubicBezTo>
                    <a:pt x="16186" y="32790"/>
                    <a:pt x="16334" y="32846"/>
                    <a:pt x="16480" y="32846"/>
                  </a:cubicBezTo>
                  <a:cubicBezTo>
                    <a:pt x="16627" y="32846"/>
                    <a:pt x="16774" y="32790"/>
                    <a:pt x="16885" y="32679"/>
                  </a:cubicBezTo>
                  <a:lnTo>
                    <a:pt x="23356" y="26208"/>
                  </a:lnTo>
                  <a:cubicBezTo>
                    <a:pt x="23582" y="25985"/>
                    <a:pt x="23582" y="25619"/>
                    <a:pt x="23356" y="25396"/>
                  </a:cubicBezTo>
                  <a:lnTo>
                    <a:pt x="23285" y="25325"/>
                  </a:lnTo>
                  <a:cubicBezTo>
                    <a:pt x="23061" y="25102"/>
                    <a:pt x="22621" y="24895"/>
                    <a:pt x="22308" y="24862"/>
                  </a:cubicBezTo>
                  <a:cubicBezTo>
                    <a:pt x="22308" y="24862"/>
                    <a:pt x="21428" y="24778"/>
                    <a:pt x="20884" y="24235"/>
                  </a:cubicBezTo>
                  <a:cubicBezTo>
                    <a:pt x="19962" y="23290"/>
                    <a:pt x="19972" y="21779"/>
                    <a:pt x="20903" y="20847"/>
                  </a:cubicBezTo>
                  <a:cubicBezTo>
                    <a:pt x="21375" y="20378"/>
                    <a:pt x="21991" y="20142"/>
                    <a:pt x="22608" y="20142"/>
                  </a:cubicBezTo>
                  <a:cubicBezTo>
                    <a:pt x="23215" y="20142"/>
                    <a:pt x="23822" y="20370"/>
                    <a:pt x="24291" y="20828"/>
                  </a:cubicBezTo>
                  <a:cubicBezTo>
                    <a:pt x="24834" y="21371"/>
                    <a:pt x="24918" y="22251"/>
                    <a:pt x="24918" y="22251"/>
                  </a:cubicBezTo>
                  <a:cubicBezTo>
                    <a:pt x="24951" y="22565"/>
                    <a:pt x="25158" y="23005"/>
                    <a:pt x="25381" y="23228"/>
                  </a:cubicBezTo>
                  <a:lnTo>
                    <a:pt x="25452" y="23300"/>
                  </a:lnTo>
                  <a:cubicBezTo>
                    <a:pt x="25565" y="23411"/>
                    <a:pt x="25713" y="23467"/>
                    <a:pt x="25859" y="23467"/>
                  </a:cubicBezTo>
                  <a:cubicBezTo>
                    <a:pt x="26006" y="23467"/>
                    <a:pt x="26153" y="23411"/>
                    <a:pt x="26264" y="23300"/>
                  </a:cubicBezTo>
                  <a:lnTo>
                    <a:pt x="32735" y="16829"/>
                  </a:lnTo>
                  <a:cubicBezTo>
                    <a:pt x="32958" y="16606"/>
                    <a:pt x="32958" y="16243"/>
                    <a:pt x="32735" y="16017"/>
                  </a:cubicBezTo>
                  <a:lnTo>
                    <a:pt x="26264" y="9546"/>
                  </a:lnTo>
                  <a:cubicBezTo>
                    <a:pt x="26041" y="9323"/>
                    <a:pt x="26041" y="8961"/>
                    <a:pt x="26264" y="8734"/>
                  </a:cubicBezTo>
                  <a:lnTo>
                    <a:pt x="26271" y="8731"/>
                  </a:lnTo>
                  <a:cubicBezTo>
                    <a:pt x="26494" y="8508"/>
                    <a:pt x="26934" y="8301"/>
                    <a:pt x="27248" y="8268"/>
                  </a:cubicBezTo>
                  <a:cubicBezTo>
                    <a:pt x="27248" y="8268"/>
                    <a:pt x="28125" y="8184"/>
                    <a:pt x="28671" y="7641"/>
                  </a:cubicBezTo>
                  <a:cubicBezTo>
                    <a:pt x="29593" y="6696"/>
                    <a:pt x="29584" y="5185"/>
                    <a:pt x="28652" y="4253"/>
                  </a:cubicBezTo>
                  <a:cubicBezTo>
                    <a:pt x="28181" y="3784"/>
                    <a:pt x="27564" y="3548"/>
                    <a:pt x="26947" y="3548"/>
                  </a:cubicBezTo>
                  <a:cubicBezTo>
                    <a:pt x="26340" y="3548"/>
                    <a:pt x="25733" y="3777"/>
                    <a:pt x="25265" y="4234"/>
                  </a:cubicBezTo>
                  <a:cubicBezTo>
                    <a:pt x="24721" y="4777"/>
                    <a:pt x="24637" y="5657"/>
                    <a:pt x="24637" y="5657"/>
                  </a:cubicBezTo>
                  <a:cubicBezTo>
                    <a:pt x="24605" y="5971"/>
                    <a:pt x="24398" y="6411"/>
                    <a:pt x="24174" y="6635"/>
                  </a:cubicBezTo>
                  <a:lnTo>
                    <a:pt x="24168" y="6641"/>
                  </a:lnTo>
                  <a:cubicBezTo>
                    <a:pt x="24056" y="6753"/>
                    <a:pt x="23910" y="6808"/>
                    <a:pt x="23763" y="6808"/>
                  </a:cubicBezTo>
                  <a:cubicBezTo>
                    <a:pt x="23616" y="6808"/>
                    <a:pt x="23469" y="6753"/>
                    <a:pt x="23356" y="6641"/>
                  </a:cubicBezTo>
                  <a:lnTo>
                    <a:pt x="16885" y="170"/>
                  </a:lnTo>
                  <a:cubicBezTo>
                    <a:pt x="16774" y="57"/>
                    <a:pt x="16627" y="1"/>
                    <a:pt x="164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54" name="Google Shape;8432;p74">
              <a:extLst>
                <a:ext uri="{FF2B5EF4-FFF2-40B4-BE49-F238E27FC236}">
                  <a16:creationId xmlns:a16="http://schemas.microsoft.com/office/drawing/2014/main" id="{6112EA33-26D3-2E68-B9D9-E5A24BDA3C58}"/>
                </a:ext>
              </a:extLst>
            </p:cNvPr>
            <p:cNvSpPr/>
            <p:nvPr/>
          </p:nvSpPr>
          <p:spPr>
            <a:xfrm>
              <a:off x="732422" y="2990152"/>
              <a:ext cx="380716" cy="379441"/>
            </a:xfrm>
            <a:custGeom>
              <a:avLst/>
              <a:gdLst/>
              <a:ahLst/>
              <a:cxnLst/>
              <a:rect l="l" t="t" r="r" b="b"/>
              <a:pathLst>
                <a:path w="33149" h="33038" extrusionOk="0">
                  <a:moveTo>
                    <a:pt x="16573" y="0"/>
                  </a:moveTo>
                  <a:cubicBezTo>
                    <a:pt x="16426" y="0"/>
                    <a:pt x="16278" y="56"/>
                    <a:pt x="16167" y="168"/>
                  </a:cubicBezTo>
                  <a:lnTo>
                    <a:pt x="9657" y="6677"/>
                  </a:lnTo>
                  <a:cubicBezTo>
                    <a:pt x="9431" y="6903"/>
                    <a:pt x="9431" y="7269"/>
                    <a:pt x="9657" y="7492"/>
                  </a:cubicBezTo>
                  <a:lnTo>
                    <a:pt x="9725" y="7563"/>
                  </a:lnTo>
                  <a:cubicBezTo>
                    <a:pt x="9952" y="7787"/>
                    <a:pt x="10395" y="7997"/>
                    <a:pt x="10709" y="8026"/>
                  </a:cubicBezTo>
                  <a:cubicBezTo>
                    <a:pt x="10709" y="8026"/>
                    <a:pt x="11592" y="8113"/>
                    <a:pt x="12142" y="8660"/>
                  </a:cubicBezTo>
                  <a:cubicBezTo>
                    <a:pt x="13087" y="9605"/>
                    <a:pt x="13087" y="11142"/>
                    <a:pt x="12142" y="12086"/>
                  </a:cubicBezTo>
                  <a:cubicBezTo>
                    <a:pt x="11669" y="12561"/>
                    <a:pt x="11049" y="12798"/>
                    <a:pt x="10429" y="12798"/>
                  </a:cubicBezTo>
                  <a:cubicBezTo>
                    <a:pt x="9809" y="12798"/>
                    <a:pt x="9189" y="12562"/>
                    <a:pt x="8716" y="12090"/>
                  </a:cubicBezTo>
                  <a:cubicBezTo>
                    <a:pt x="8169" y="11540"/>
                    <a:pt x="8082" y="10656"/>
                    <a:pt x="8082" y="10656"/>
                  </a:cubicBezTo>
                  <a:cubicBezTo>
                    <a:pt x="8053" y="10339"/>
                    <a:pt x="7842" y="9899"/>
                    <a:pt x="7619" y="9673"/>
                  </a:cubicBezTo>
                  <a:lnTo>
                    <a:pt x="7548" y="9605"/>
                  </a:lnTo>
                  <a:cubicBezTo>
                    <a:pt x="7435" y="9492"/>
                    <a:pt x="7287" y="9435"/>
                    <a:pt x="7140" y="9435"/>
                  </a:cubicBezTo>
                  <a:cubicBezTo>
                    <a:pt x="6993" y="9435"/>
                    <a:pt x="6846" y="9492"/>
                    <a:pt x="6733" y="9605"/>
                  </a:cubicBezTo>
                  <a:lnTo>
                    <a:pt x="223" y="16111"/>
                  </a:lnTo>
                  <a:cubicBezTo>
                    <a:pt x="0" y="16338"/>
                    <a:pt x="0" y="16700"/>
                    <a:pt x="223" y="16926"/>
                  </a:cubicBezTo>
                  <a:lnTo>
                    <a:pt x="6733" y="23436"/>
                  </a:lnTo>
                  <a:cubicBezTo>
                    <a:pt x="6956" y="23662"/>
                    <a:pt x="6956" y="24028"/>
                    <a:pt x="6733" y="24254"/>
                  </a:cubicBezTo>
                  <a:lnTo>
                    <a:pt x="6616" y="24368"/>
                  </a:lnTo>
                  <a:cubicBezTo>
                    <a:pt x="6390" y="24594"/>
                    <a:pt x="5950" y="24804"/>
                    <a:pt x="5633" y="24833"/>
                  </a:cubicBezTo>
                  <a:cubicBezTo>
                    <a:pt x="5633" y="24833"/>
                    <a:pt x="4749" y="24921"/>
                    <a:pt x="4199" y="25468"/>
                  </a:cubicBezTo>
                  <a:cubicBezTo>
                    <a:pt x="3255" y="26412"/>
                    <a:pt x="3255" y="27946"/>
                    <a:pt x="4199" y="28890"/>
                  </a:cubicBezTo>
                  <a:cubicBezTo>
                    <a:pt x="4673" y="29364"/>
                    <a:pt x="5294" y="29601"/>
                    <a:pt x="5914" y="29601"/>
                  </a:cubicBezTo>
                  <a:cubicBezTo>
                    <a:pt x="6534" y="29601"/>
                    <a:pt x="7153" y="29364"/>
                    <a:pt x="7626" y="28890"/>
                  </a:cubicBezTo>
                  <a:cubicBezTo>
                    <a:pt x="8172" y="28344"/>
                    <a:pt x="8260" y="27460"/>
                    <a:pt x="8260" y="27460"/>
                  </a:cubicBezTo>
                  <a:cubicBezTo>
                    <a:pt x="8289" y="27143"/>
                    <a:pt x="8499" y="26700"/>
                    <a:pt x="8726" y="26477"/>
                  </a:cubicBezTo>
                  <a:lnTo>
                    <a:pt x="8839" y="26360"/>
                  </a:lnTo>
                  <a:cubicBezTo>
                    <a:pt x="8952" y="26249"/>
                    <a:pt x="9100" y="26193"/>
                    <a:pt x="9248" y="26193"/>
                  </a:cubicBezTo>
                  <a:cubicBezTo>
                    <a:pt x="9396" y="26193"/>
                    <a:pt x="9544" y="26249"/>
                    <a:pt x="9657" y="26360"/>
                  </a:cubicBezTo>
                  <a:lnTo>
                    <a:pt x="16167" y="32870"/>
                  </a:lnTo>
                  <a:cubicBezTo>
                    <a:pt x="16278" y="32982"/>
                    <a:pt x="16426" y="33037"/>
                    <a:pt x="16573" y="33037"/>
                  </a:cubicBezTo>
                  <a:cubicBezTo>
                    <a:pt x="16721" y="33037"/>
                    <a:pt x="16869" y="32982"/>
                    <a:pt x="16982" y="32870"/>
                  </a:cubicBezTo>
                  <a:lnTo>
                    <a:pt x="23491" y="26360"/>
                  </a:lnTo>
                  <a:cubicBezTo>
                    <a:pt x="23605" y="26247"/>
                    <a:pt x="23752" y="26191"/>
                    <a:pt x="23899" y="26191"/>
                  </a:cubicBezTo>
                  <a:cubicBezTo>
                    <a:pt x="24046" y="26191"/>
                    <a:pt x="24193" y="26247"/>
                    <a:pt x="24307" y="26360"/>
                  </a:cubicBezTo>
                  <a:lnTo>
                    <a:pt x="24313" y="26364"/>
                  </a:lnTo>
                  <a:cubicBezTo>
                    <a:pt x="24536" y="26590"/>
                    <a:pt x="24747" y="27033"/>
                    <a:pt x="24776" y="27350"/>
                  </a:cubicBezTo>
                  <a:cubicBezTo>
                    <a:pt x="24776" y="27350"/>
                    <a:pt x="24863" y="28234"/>
                    <a:pt x="25410" y="28780"/>
                  </a:cubicBezTo>
                  <a:cubicBezTo>
                    <a:pt x="25885" y="29262"/>
                    <a:pt x="26511" y="29503"/>
                    <a:pt x="27137" y="29503"/>
                  </a:cubicBezTo>
                  <a:cubicBezTo>
                    <a:pt x="27756" y="29503"/>
                    <a:pt x="28376" y="29267"/>
                    <a:pt x="28849" y="28793"/>
                  </a:cubicBezTo>
                  <a:cubicBezTo>
                    <a:pt x="29800" y="27842"/>
                    <a:pt x="29794" y="26299"/>
                    <a:pt x="28836" y="25354"/>
                  </a:cubicBezTo>
                  <a:cubicBezTo>
                    <a:pt x="28289" y="24808"/>
                    <a:pt x="27403" y="24720"/>
                    <a:pt x="27403" y="24720"/>
                  </a:cubicBezTo>
                  <a:cubicBezTo>
                    <a:pt x="27089" y="24691"/>
                    <a:pt x="26646" y="24484"/>
                    <a:pt x="26419" y="24258"/>
                  </a:cubicBezTo>
                  <a:lnTo>
                    <a:pt x="26416" y="24254"/>
                  </a:lnTo>
                  <a:cubicBezTo>
                    <a:pt x="26190" y="24028"/>
                    <a:pt x="26190" y="23662"/>
                    <a:pt x="26416" y="23436"/>
                  </a:cubicBezTo>
                  <a:lnTo>
                    <a:pt x="32925" y="16926"/>
                  </a:lnTo>
                  <a:cubicBezTo>
                    <a:pt x="33149" y="16700"/>
                    <a:pt x="33149" y="16338"/>
                    <a:pt x="32925" y="16111"/>
                  </a:cubicBezTo>
                  <a:lnTo>
                    <a:pt x="26416" y="9602"/>
                  </a:lnTo>
                  <a:cubicBezTo>
                    <a:pt x="26303" y="9490"/>
                    <a:pt x="26155" y="9434"/>
                    <a:pt x="26007" y="9434"/>
                  </a:cubicBezTo>
                  <a:cubicBezTo>
                    <a:pt x="25859" y="9434"/>
                    <a:pt x="25711" y="9490"/>
                    <a:pt x="25598" y="9602"/>
                  </a:cubicBezTo>
                  <a:lnTo>
                    <a:pt x="25526" y="9673"/>
                  </a:lnTo>
                  <a:cubicBezTo>
                    <a:pt x="25303" y="9899"/>
                    <a:pt x="25093" y="10339"/>
                    <a:pt x="25064" y="10656"/>
                  </a:cubicBezTo>
                  <a:cubicBezTo>
                    <a:pt x="25064" y="10656"/>
                    <a:pt x="24976" y="11540"/>
                    <a:pt x="24430" y="12090"/>
                  </a:cubicBezTo>
                  <a:cubicBezTo>
                    <a:pt x="23953" y="12577"/>
                    <a:pt x="23323" y="12822"/>
                    <a:pt x="22693" y="12822"/>
                  </a:cubicBezTo>
                  <a:cubicBezTo>
                    <a:pt x="22073" y="12822"/>
                    <a:pt x="21454" y="12585"/>
                    <a:pt x="20981" y="12112"/>
                  </a:cubicBezTo>
                  <a:cubicBezTo>
                    <a:pt x="20026" y="11158"/>
                    <a:pt x="20036" y="9605"/>
                    <a:pt x="21003" y="8663"/>
                  </a:cubicBezTo>
                  <a:cubicBezTo>
                    <a:pt x="21550" y="8117"/>
                    <a:pt x="22437" y="8029"/>
                    <a:pt x="22437" y="8029"/>
                  </a:cubicBezTo>
                  <a:cubicBezTo>
                    <a:pt x="22750" y="8000"/>
                    <a:pt x="23194" y="7790"/>
                    <a:pt x="23420" y="7567"/>
                  </a:cubicBezTo>
                  <a:lnTo>
                    <a:pt x="23491" y="7492"/>
                  </a:lnTo>
                  <a:cubicBezTo>
                    <a:pt x="23715" y="7269"/>
                    <a:pt x="23715" y="6903"/>
                    <a:pt x="23491" y="6677"/>
                  </a:cubicBezTo>
                  <a:lnTo>
                    <a:pt x="16982" y="168"/>
                  </a:lnTo>
                  <a:cubicBezTo>
                    <a:pt x="16869" y="56"/>
                    <a:pt x="16721" y="0"/>
                    <a:pt x="1657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55" name="Google Shape;8433;p74">
              <a:extLst>
                <a:ext uri="{FF2B5EF4-FFF2-40B4-BE49-F238E27FC236}">
                  <a16:creationId xmlns:a16="http://schemas.microsoft.com/office/drawing/2014/main" id="{CFE35A43-241D-AD38-5AA6-8182656C2BCA}"/>
                </a:ext>
              </a:extLst>
            </p:cNvPr>
            <p:cNvSpPr/>
            <p:nvPr/>
          </p:nvSpPr>
          <p:spPr>
            <a:xfrm>
              <a:off x="1115837" y="2990152"/>
              <a:ext cx="380728" cy="379430"/>
            </a:xfrm>
            <a:custGeom>
              <a:avLst/>
              <a:gdLst/>
              <a:ahLst/>
              <a:cxnLst/>
              <a:rect l="l" t="t" r="r" b="b"/>
              <a:pathLst>
                <a:path w="33150" h="33037" extrusionOk="0">
                  <a:moveTo>
                    <a:pt x="16576" y="0"/>
                  </a:moveTo>
                  <a:cubicBezTo>
                    <a:pt x="16429" y="0"/>
                    <a:pt x="16281" y="56"/>
                    <a:pt x="16168" y="168"/>
                  </a:cubicBezTo>
                  <a:lnTo>
                    <a:pt x="9661" y="6677"/>
                  </a:lnTo>
                  <a:cubicBezTo>
                    <a:pt x="9548" y="6789"/>
                    <a:pt x="9400" y="6844"/>
                    <a:pt x="9252" y="6844"/>
                  </a:cubicBezTo>
                  <a:cubicBezTo>
                    <a:pt x="9104" y="6844"/>
                    <a:pt x="8956" y="6789"/>
                    <a:pt x="8843" y="6677"/>
                  </a:cubicBezTo>
                  <a:lnTo>
                    <a:pt x="8836" y="6670"/>
                  </a:lnTo>
                  <a:cubicBezTo>
                    <a:pt x="8613" y="6447"/>
                    <a:pt x="8403" y="6004"/>
                    <a:pt x="8374" y="5687"/>
                  </a:cubicBezTo>
                  <a:cubicBezTo>
                    <a:pt x="8374" y="5687"/>
                    <a:pt x="8286" y="4804"/>
                    <a:pt x="7740" y="4257"/>
                  </a:cubicBezTo>
                  <a:cubicBezTo>
                    <a:pt x="7263" y="3757"/>
                    <a:pt x="6626" y="3507"/>
                    <a:pt x="5987" y="3507"/>
                  </a:cubicBezTo>
                  <a:cubicBezTo>
                    <a:pt x="5368" y="3507"/>
                    <a:pt x="4749" y="3742"/>
                    <a:pt x="4275" y="4215"/>
                  </a:cubicBezTo>
                  <a:cubicBezTo>
                    <a:pt x="3314" y="5176"/>
                    <a:pt x="3330" y="6742"/>
                    <a:pt x="4313" y="7680"/>
                  </a:cubicBezTo>
                  <a:cubicBezTo>
                    <a:pt x="4860" y="8227"/>
                    <a:pt x="5747" y="8314"/>
                    <a:pt x="5747" y="8314"/>
                  </a:cubicBezTo>
                  <a:cubicBezTo>
                    <a:pt x="6061" y="8343"/>
                    <a:pt x="6504" y="8553"/>
                    <a:pt x="6730" y="8777"/>
                  </a:cubicBezTo>
                  <a:lnTo>
                    <a:pt x="6733" y="8783"/>
                  </a:lnTo>
                  <a:cubicBezTo>
                    <a:pt x="6960" y="9010"/>
                    <a:pt x="6960" y="9372"/>
                    <a:pt x="6733" y="9598"/>
                  </a:cubicBezTo>
                  <a:lnTo>
                    <a:pt x="224" y="16111"/>
                  </a:lnTo>
                  <a:cubicBezTo>
                    <a:pt x="1" y="16338"/>
                    <a:pt x="1" y="16700"/>
                    <a:pt x="224" y="16926"/>
                  </a:cubicBezTo>
                  <a:lnTo>
                    <a:pt x="6733" y="23436"/>
                  </a:lnTo>
                  <a:cubicBezTo>
                    <a:pt x="6847" y="23547"/>
                    <a:pt x="6995" y="23603"/>
                    <a:pt x="7143" y="23603"/>
                  </a:cubicBezTo>
                  <a:cubicBezTo>
                    <a:pt x="7291" y="23603"/>
                    <a:pt x="7439" y="23547"/>
                    <a:pt x="7552" y="23436"/>
                  </a:cubicBezTo>
                  <a:lnTo>
                    <a:pt x="7623" y="23365"/>
                  </a:lnTo>
                  <a:cubicBezTo>
                    <a:pt x="7846" y="23138"/>
                    <a:pt x="8057" y="22698"/>
                    <a:pt x="8086" y="22381"/>
                  </a:cubicBezTo>
                  <a:cubicBezTo>
                    <a:pt x="8086" y="22381"/>
                    <a:pt x="8173" y="21498"/>
                    <a:pt x="8720" y="20948"/>
                  </a:cubicBezTo>
                  <a:cubicBezTo>
                    <a:pt x="9195" y="20467"/>
                    <a:pt x="9821" y="20226"/>
                    <a:pt x="10447" y="20226"/>
                  </a:cubicBezTo>
                  <a:cubicBezTo>
                    <a:pt x="11066" y="20226"/>
                    <a:pt x="11686" y="20462"/>
                    <a:pt x="12159" y="20935"/>
                  </a:cubicBezTo>
                  <a:cubicBezTo>
                    <a:pt x="13110" y="21886"/>
                    <a:pt x="13104" y="23429"/>
                    <a:pt x="12146" y="24374"/>
                  </a:cubicBezTo>
                  <a:cubicBezTo>
                    <a:pt x="11599" y="24921"/>
                    <a:pt x="10716" y="25008"/>
                    <a:pt x="10716" y="25008"/>
                  </a:cubicBezTo>
                  <a:cubicBezTo>
                    <a:pt x="10399" y="25037"/>
                    <a:pt x="9956" y="25248"/>
                    <a:pt x="9733" y="25471"/>
                  </a:cubicBezTo>
                  <a:lnTo>
                    <a:pt x="9658" y="25542"/>
                  </a:lnTo>
                  <a:cubicBezTo>
                    <a:pt x="9435" y="25768"/>
                    <a:pt x="9435" y="26134"/>
                    <a:pt x="9658" y="26360"/>
                  </a:cubicBezTo>
                  <a:lnTo>
                    <a:pt x="16168" y="32867"/>
                  </a:lnTo>
                  <a:cubicBezTo>
                    <a:pt x="16281" y="32980"/>
                    <a:pt x="16429" y="33037"/>
                    <a:pt x="16577" y="33037"/>
                  </a:cubicBezTo>
                  <a:cubicBezTo>
                    <a:pt x="16725" y="33037"/>
                    <a:pt x="16873" y="32980"/>
                    <a:pt x="16986" y="32867"/>
                  </a:cubicBezTo>
                  <a:lnTo>
                    <a:pt x="23492" y="26360"/>
                  </a:lnTo>
                  <a:cubicBezTo>
                    <a:pt x="23715" y="26134"/>
                    <a:pt x="23715" y="25768"/>
                    <a:pt x="23492" y="25542"/>
                  </a:cubicBezTo>
                  <a:lnTo>
                    <a:pt x="23421" y="25474"/>
                  </a:lnTo>
                  <a:cubicBezTo>
                    <a:pt x="23198" y="25251"/>
                    <a:pt x="22755" y="25040"/>
                    <a:pt x="22438" y="25011"/>
                  </a:cubicBezTo>
                  <a:cubicBezTo>
                    <a:pt x="22438" y="25011"/>
                    <a:pt x="21554" y="24924"/>
                    <a:pt x="21004" y="24377"/>
                  </a:cubicBezTo>
                  <a:cubicBezTo>
                    <a:pt x="20073" y="23429"/>
                    <a:pt x="20076" y="21905"/>
                    <a:pt x="21017" y="20964"/>
                  </a:cubicBezTo>
                  <a:cubicBezTo>
                    <a:pt x="21490" y="20491"/>
                    <a:pt x="22111" y="20254"/>
                    <a:pt x="22731" y="20254"/>
                  </a:cubicBezTo>
                  <a:cubicBezTo>
                    <a:pt x="23345" y="20254"/>
                    <a:pt x="23959" y="20486"/>
                    <a:pt x="24430" y="20951"/>
                  </a:cubicBezTo>
                  <a:cubicBezTo>
                    <a:pt x="24977" y="21498"/>
                    <a:pt x="25065" y="22381"/>
                    <a:pt x="25065" y="22381"/>
                  </a:cubicBezTo>
                  <a:cubicBezTo>
                    <a:pt x="25097" y="22698"/>
                    <a:pt x="25304" y="23141"/>
                    <a:pt x="25530" y="23365"/>
                  </a:cubicBezTo>
                  <a:lnTo>
                    <a:pt x="25598" y="23436"/>
                  </a:lnTo>
                  <a:cubicBezTo>
                    <a:pt x="25712" y="23547"/>
                    <a:pt x="25860" y="23603"/>
                    <a:pt x="26007" y="23603"/>
                  </a:cubicBezTo>
                  <a:cubicBezTo>
                    <a:pt x="26155" y="23603"/>
                    <a:pt x="26302" y="23547"/>
                    <a:pt x="26414" y="23436"/>
                  </a:cubicBezTo>
                  <a:lnTo>
                    <a:pt x="32923" y="16926"/>
                  </a:lnTo>
                  <a:cubicBezTo>
                    <a:pt x="33150" y="16700"/>
                    <a:pt x="33150" y="16338"/>
                    <a:pt x="32923" y="16111"/>
                  </a:cubicBezTo>
                  <a:lnTo>
                    <a:pt x="26417" y="9602"/>
                  </a:lnTo>
                  <a:cubicBezTo>
                    <a:pt x="26194" y="9375"/>
                    <a:pt x="26194" y="9010"/>
                    <a:pt x="26417" y="8783"/>
                  </a:cubicBezTo>
                  <a:lnTo>
                    <a:pt x="26533" y="8670"/>
                  </a:lnTo>
                  <a:cubicBezTo>
                    <a:pt x="26760" y="8443"/>
                    <a:pt x="27203" y="8233"/>
                    <a:pt x="27517" y="8204"/>
                  </a:cubicBezTo>
                  <a:cubicBezTo>
                    <a:pt x="27517" y="8204"/>
                    <a:pt x="28400" y="8117"/>
                    <a:pt x="28950" y="7570"/>
                  </a:cubicBezTo>
                  <a:cubicBezTo>
                    <a:pt x="29918" y="6628"/>
                    <a:pt x="29927" y="5079"/>
                    <a:pt x="28973" y="4124"/>
                  </a:cubicBezTo>
                  <a:cubicBezTo>
                    <a:pt x="28500" y="3650"/>
                    <a:pt x="27879" y="3413"/>
                    <a:pt x="27259" y="3413"/>
                  </a:cubicBezTo>
                  <a:cubicBezTo>
                    <a:pt x="26629" y="3413"/>
                    <a:pt x="25999" y="3658"/>
                    <a:pt x="25524" y="4144"/>
                  </a:cubicBezTo>
                  <a:lnTo>
                    <a:pt x="25524" y="4147"/>
                  </a:lnTo>
                  <a:cubicBezTo>
                    <a:pt x="24977" y="4694"/>
                    <a:pt x="24890" y="5577"/>
                    <a:pt x="24890" y="5577"/>
                  </a:cubicBezTo>
                  <a:cubicBezTo>
                    <a:pt x="24861" y="5894"/>
                    <a:pt x="24650" y="6337"/>
                    <a:pt x="24427" y="6560"/>
                  </a:cubicBezTo>
                  <a:lnTo>
                    <a:pt x="24311" y="6677"/>
                  </a:lnTo>
                  <a:cubicBezTo>
                    <a:pt x="24198" y="6789"/>
                    <a:pt x="24050" y="6844"/>
                    <a:pt x="23901" y="6844"/>
                  </a:cubicBezTo>
                  <a:cubicBezTo>
                    <a:pt x="23753" y="6844"/>
                    <a:pt x="23605" y="6789"/>
                    <a:pt x="23492" y="6677"/>
                  </a:cubicBezTo>
                  <a:lnTo>
                    <a:pt x="16983" y="168"/>
                  </a:lnTo>
                  <a:cubicBezTo>
                    <a:pt x="16871" y="56"/>
                    <a:pt x="16724" y="0"/>
                    <a:pt x="165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56" name="Google Shape;8434;p74">
              <a:extLst>
                <a:ext uri="{FF2B5EF4-FFF2-40B4-BE49-F238E27FC236}">
                  <a16:creationId xmlns:a16="http://schemas.microsoft.com/office/drawing/2014/main" id="{5FF90D50-43C1-2318-0CA0-7B2EDB035D29}"/>
                </a:ext>
              </a:extLst>
            </p:cNvPr>
            <p:cNvSpPr/>
            <p:nvPr/>
          </p:nvSpPr>
          <p:spPr>
            <a:xfrm>
              <a:off x="1691707" y="3184996"/>
              <a:ext cx="378488" cy="377259"/>
            </a:xfrm>
            <a:custGeom>
              <a:avLst/>
              <a:gdLst/>
              <a:ahLst/>
              <a:cxnLst/>
              <a:rect l="l" t="t" r="r" b="b"/>
              <a:pathLst>
                <a:path w="32955" h="32848" extrusionOk="0">
                  <a:moveTo>
                    <a:pt x="16478" y="1"/>
                  </a:moveTo>
                  <a:cubicBezTo>
                    <a:pt x="16331" y="1"/>
                    <a:pt x="16185" y="57"/>
                    <a:pt x="16073" y="168"/>
                  </a:cubicBezTo>
                  <a:lnTo>
                    <a:pt x="9603" y="6639"/>
                  </a:lnTo>
                  <a:cubicBezTo>
                    <a:pt x="9489" y="6752"/>
                    <a:pt x="9342" y="6809"/>
                    <a:pt x="9195" y="6809"/>
                  </a:cubicBezTo>
                  <a:cubicBezTo>
                    <a:pt x="9048" y="6809"/>
                    <a:pt x="8900" y="6752"/>
                    <a:pt x="8787" y="6639"/>
                  </a:cubicBezTo>
                  <a:lnTo>
                    <a:pt x="8674" y="6526"/>
                  </a:lnTo>
                  <a:cubicBezTo>
                    <a:pt x="8451" y="6303"/>
                    <a:pt x="8244" y="5863"/>
                    <a:pt x="8211" y="5545"/>
                  </a:cubicBezTo>
                  <a:cubicBezTo>
                    <a:pt x="8211" y="5545"/>
                    <a:pt x="8127" y="4669"/>
                    <a:pt x="7581" y="4125"/>
                  </a:cubicBezTo>
                  <a:cubicBezTo>
                    <a:pt x="7109" y="3646"/>
                    <a:pt x="6488" y="3407"/>
                    <a:pt x="5867" y="3407"/>
                  </a:cubicBezTo>
                  <a:cubicBezTo>
                    <a:pt x="5251" y="3407"/>
                    <a:pt x="4634" y="3642"/>
                    <a:pt x="4164" y="4112"/>
                  </a:cubicBezTo>
                  <a:cubicBezTo>
                    <a:pt x="3219" y="5057"/>
                    <a:pt x="3226" y="6590"/>
                    <a:pt x="4177" y="7529"/>
                  </a:cubicBezTo>
                  <a:cubicBezTo>
                    <a:pt x="4721" y="8075"/>
                    <a:pt x="5601" y="8160"/>
                    <a:pt x="5601" y="8160"/>
                  </a:cubicBezTo>
                  <a:cubicBezTo>
                    <a:pt x="5914" y="8189"/>
                    <a:pt x="6354" y="8399"/>
                    <a:pt x="6578" y="8622"/>
                  </a:cubicBezTo>
                  <a:lnTo>
                    <a:pt x="6694" y="8735"/>
                  </a:lnTo>
                  <a:cubicBezTo>
                    <a:pt x="6914" y="8962"/>
                    <a:pt x="6914" y="9324"/>
                    <a:pt x="6694" y="9548"/>
                  </a:cubicBezTo>
                  <a:lnTo>
                    <a:pt x="223" y="16018"/>
                  </a:lnTo>
                  <a:cubicBezTo>
                    <a:pt x="0" y="16245"/>
                    <a:pt x="0" y="16607"/>
                    <a:pt x="223" y="16830"/>
                  </a:cubicBezTo>
                  <a:lnTo>
                    <a:pt x="6694" y="23301"/>
                  </a:lnTo>
                  <a:cubicBezTo>
                    <a:pt x="6917" y="23527"/>
                    <a:pt x="6917" y="23890"/>
                    <a:pt x="6694" y="24113"/>
                  </a:cubicBezTo>
                  <a:lnTo>
                    <a:pt x="6688" y="24119"/>
                  </a:lnTo>
                  <a:cubicBezTo>
                    <a:pt x="6464" y="24343"/>
                    <a:pt x="6024" y="24550"/>
                    <a:pt x="5711" y="24579"/>
                  </a:cubicBezTo>
                  <a:cubicBezTo>
                    <a:pt x="5711" y="24579"/>
                    <a:pt x="4831" y="24666"/>
                    <a:pt x="4287" y="25210"/>
                  </a:cubicBezTo>
                  <a:cubicBezTo>
                    <a:pt x="3346" y="26151"/>
                    <a:pt x="3346" y="27675"/>
                    <a:pt x="4287" y="28616"/>
                  </a:cubicBezTo>
                  <a:cubicBezTo>
                    <a:pt x="4756" y="29085"/>
                    <a:pt x="5372" y="29320"/>
                    <a:pt x="5989" y="29320"/>
                  </a:cubicBezTo>
                  <a:cubicBezTo>
                    <a:pt x="6605" y="29320"/>
                    <a:pt x="7221" y="29085"/>
                    <a:pt x="7691" y="28616"/>
                  </a:cubicBezTo>
                  <a:cubicBezTo>
                    <a:pt x="8237" y="28070"/>
                    <a:pt x="8321" y="27193"/>
                    <a:pt x="8321" y="27193"/>
                  </a:cubicBezTo>
                  <a:cubicBezTo>
                    <a:pt x="8354" y="26876"/>
                    <a:pt x="8561" y="26436"/>
                    <a:pt x="8784" y="26213"/>
                  </a:cubicBezTo>
                  <a:lnTo>
                    <a:pt x="8787" y="26209"/>
                  </a:lnTo>
                  <a:cubicBezTo>
                    <a:pt x="8900" y="26098"/>
                    <a:pt x="9048" y="26042"/>
                    <a:pt x="9195" y="26042"/>
                  </a:cubicBezTo>
                  <a:cubicBezTo>
                    <a:pt x="9341" y="26042"/>
                    <a:pt x="9488" y="26098"/>
                    <a:pt x="9599" y="26209"/>
                  </a:cubicBezTo>
                  <a:lnTo>
                    <a:pt x="16070" y="32680"/>
                  </a:lnTo>
                  <a:cubicBezTo>
                    <a:pt x="16183" y="32792"/>
                    <a:pt x="16330" y="32847"/>
                    <a:pt x="16478" y="32847"/>
                  </a:cubicBezTo>
                  <a:cubicBezTo>
                    <a:pt x="16625" y="32847"/>
                    <a:pt x="16772" y="32792"/>
                    <a:pt x="16885" y="32680"/>
                  </a:cubicBezTo>
                  <a:lnTo>
                    <a:pt x="23356" y="26209"/>
                  </a:lnTo>
                  <a:cubicBezTo>
                    <a:pt x="23579" y="25983"/>
                    <a:pt x="23579" y="25620"/>
                    <a:pt x="23356" y="25397"/>
                  </a:cubicBezTo>
                  <a:lnTo>
                    <a:pt x="23281" y="25326"/>
                  </a:lnTo>
                  <a:cubicBezTo>
                    <a:pt x="23058" y="25103"/>
                    <a:pt x="22618" y="24893"/>
                    <a:pt x="22304" y="24863"/>
                  </a:cubicBezTo>
                  <a:cubicBezTo>
                    <a:pt x="22304" y="24863"/>
                    <a:pt x="21428" y="24779"/>
                    <a:pt x="20881" y="24233"/>
                  </a:cubicBezTo>
                  <a:cubicBezTo>
                    <a:pt x="19939" y="23294"/>
                    <a:pt x="19943" y="21767"/>
                    <a:pt x="20881" y="20829"/>
                  </a:cubicBezTo>
                  <a:cubicBezTo>
                    <a:pt x="21351" y="20358"/>
                    <a:pt x="21968" y="20123"/>
                    <a:pt x="22584" y="20123"/>
                  </a:cubicBezTo>
                  <a:cubicBezTo>
                    <a:pt x="23200" y="20123"/>
                    <a:pt x="23817" y="20358"/>
                    <a:pt x="24287" y="20829"/>
                  </a:cubicBezTo>
                  <a:cubicBezTo>
                    <a:pt x="24831" y="21373"/>
                    <a:pt x="24918" y="22253"/>
                    <a:pt x="24918" y="22253"/>
                  </a:cubicBezTo>
                  <a:cubicBezTo>
                    <a:pt x="24947" y="22566"/>
                    <a:pt x="25155" y="23006"/>
                    <a:pt x="25378" y="23230"/>
                  </a:cubicBezTo>
                  <a:lnTo>
                    <a:pt x="25449" y="23301"/>
                  </a:lnTo>
                  <a:cubicBezTo>
                    <a:pt x="25562" y="23412"/>
                    <a:pt x="25709" y="23468"/>
                    <a:pt x="25856" y="23468"/>
                  </a:cubicBezTo>
                  <a:cubicBezTo>
                    <a:pt x="26003" y="23468"/>
                    <a:pt x="26149" y="23412"/>
                    <a:pt x="26261" y="23301"/>
                  </a:cubicBezTo>
                  <a:lnTo>
                    <a:pt x="32732" y="16830"/>
                  </a:lnTo>
                  <a:cubicBezTo>
                    <a:pt x="32955" y="16607"/>
                    <a:pt x="32955" y="16245"/>
                    <a:pt x="32732" y="16018"/>
                  </a:cubicBezTo>
                  <a:lnTo>
                    <a:pt x="26261" y="9548"/>
                  </a:lnTo>
                  <a:cubicBezTo>
                    <a:pt x="26149" y="9436"/>
                    <a:pt x="26003" y="9380"/>
                    <a:pt x="25856" y="9380"/>
                  </a:cubicBezTo>
                  <a:cubicBezTo>
                    <a:pt x="25709" y="9380"/>
                    <a:pt x="25562" y="9436"/>
                    <a:pt x="25449" y="9548"/>
                  </a:cubicBezTo>
                  <a:lnTo>
                    <a:pt x="25381" y="9615"/>
                  </a:lnTo>
                  <a:cubicBezTo>
                    <a:pt x="25158" y="9839"/>
                    <a:pt x="24951" y="10279"/>
                    <a:pt x="24918" y="10596"/>
                  </a:cubicBezTo>
                  <a:cubicBezTo>
                    <a:pt x="24918" y="10596"/>
                    <a:pt x="24834" y="11473"/>
                    <a:pt x="24291" y="12019"/>
                  </a:cubicBezTo>
                  <a:cubicBezTo>
                    <a:pt x="23820" y="12488"/>
                    <a:pt x="23204" y="12723"/>
                    <a:pt x="22587" y="12723"/>
                  </a:cubicBezTo>
                  <a:cubicBezTo>
                    <a:pt x="21971" y="12723"/>
                    <a:pt x="21355" y="12488"/>
                    <a:pt x="20884" y="12019"/>
                  </a:cubicBezTo>
                  <a:cubicBezTo>
                    <a:pt x="19946" y="11078"/>
                    <a:pt x="19946" y="9554"/>
                    <a:pt x="20884" y="8613"/>
                  </a:cubicBezTo>
                  <a:cubicBezTo>
                    <a:pt x="21428" y="8069"/>
                    <a:pt x="22308" y="7985"/>
                    <a:pt x="22308" y="7985"/>
                  </a:cubicBezTo>
                  <a:cubicBezTo>
                    <a:pt x="22621" y="7953"/>
                    <a:pt x="23061" y="7745"/>
                    <a:pt x="23285" y="7522"/>
                  </a:cubicBezTo>
                  <a:lnTo>
                    <a:pt x="23356" y="7454"/>
                  </a:lnTo>
                  <a:cubicBezTo>
                    <a:pt x="23579" y="7228"/>
                    <a:pt x="23579" y="6865"/>
                    <a:pt x="23356" y="6639"/>
                  </a:cubicBezTo>
                  <a:lnTo>
                    <a:pt x="16885" y="168"/>
                  </a:lnTo>
                  <a:cubicBezTo>
                    <a:pt x="16772" y="57"/>
                    <a:pt x="16625" y="1"/>
                    <a:pt x="1647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57" name="Google Shape;8435;p74">
              <a:extLst>
                <a:ext uri="{FF2B5EF4-FFF2-40B4-BE49-F238E27FC236}">
                  <a16:creationId xmlns:a16="http://schemas.microsoft.com/office/drawing/2014/main" id="{E74FD5EC-9DC9-3D6E-3DBE-3602C10217CB}"/>
                </a:ext>
              </a:extLst>
            </p:cNvPr>
            <p:cNvSpPr/>
            <p:nvPr/>
          </p:nvSpPr>
          <p:spPr>
            <a:xfrm>
              <a:off x="1499792" y="2993162"/>
              <a:ext cx="378523" cy="377213"/>
            </a:xfrm>
            <a:custGeom>
              <a:avLst/>
              <a:gdLst/>
              <a:ahLst/>
              <a:cxnLst/>
              <a:rect l="l" t="t" r="r" b="b"/>
              <a:pathLst>
                <a:path w="32958" h="32844" extrusionOk="0">
                  <a:moveTo>
                    <a:pt x="16479" y="0"/>
                  </a:moveTo>
                  <a:cubicBezTo>
                    <a:pt x="16332" y="0"/>
                    <a:pt x="16185" y="56"/>
                    <a:pt x="16073" y="168"/>
                  </a:cubicBezTo>
                  <a:lnTo>
                    <a:pt x="9602" y="6638"/>
                  </a:lnTo>
                  <a:cubicBezTo>
                    <a:pt x="9489" y="6750"/>
                    <a:pt x="9342" y="6806"/>
                    <a:pt x="9195" y="6806"/>
                  </a:cubicBezTo>
                  <a:cubicBezTo>
                    <a:pt x="9048" y="6806"/>
                    <a:pt x="8902" y="6750"/>
                    <a:pt x="8790" y="6638"/>
                  </a:cubicBezTo>
                  <a:lnTo>
                    <a:pt x="8784" y="6632"/>
                  </a:lnTo>
                  <a:cubicBezTo>
                    <a:pt x="8561" y="6408"/>
                    <a:pt x="8354" y="5968"/>
                    <a:pt x="8324" y="5655"/>
                  </a:cubicBezTo>
                  <a:cubicBezTo>
                    <a:pt x="8324" y="5655"/>
                    <a:pt x="8237" y="4775"/>
                    <a:pt x="7694" y="4231"/>
                  </a:cubicBezTo>
                  <a:cubicBezTo>
                    <a:pt x="7222" y="3753"/>
                    <a:pt x="6600" y="3514"/>
                    <a:pt x="5978" y="3514"/>
                  </a:cubicBezTo>
                  <a:cubicBezTo>
                    <a:pt x="5362" y="3514"/>
                    <a:pt x="4745" y="3748"/>
                    <a:pt x="4274" y="4218"/>
                  </a:cubicBezTo>
                  <a:cubicBezTo>
                    <a:pt x="3329" y="5163"/>
                    <a:pt x="3336" y="6696"/>
                    <a:pt x="4287" y="7635"/>
                  </a:cubicBezTo>
                  <a:cubicBezTo>
                    <a:pt x="4834" y="8181"/>
                    <a:pt x="5710" y="8269"/>
                    <a:pt x="5710" y="8269"/>
                  </a:cubicBezTo>
                  <a:cubicBezTo>
                    <a:pt x="6024" y="8298"/>
                    <a:pt x="6464" y="8505"/>
                    <a:pt x="6687" y="8728"/>
                  </a:cubicBezTo>
                  <a:lnTo>
                    <a:pt x="6694" y="8735"/>
                  </a:lnTo>
                  <a:cubicBezTo>
                    <a:pt x="6917" y="8958"/>
                    <a:pt x="6917" y="9320"/>
                    <a:pt x="6694" y="9547"/>
                  </a:cubicBezTo>
                  <a:lnTo>
                    <a:pt x="223" y="16017"/>
                  </a:lnTo>
                  <a:cubicBezTo>
                    <a:pt x="0" y="16241"/>
                    <a:pt x="0" y="16603"/>
                    <a:pt x="223" y="16829"/>
                  </a:cubicBezTo>
                  <a:lnTo>
                    <a:pt x="6694" y="23300"/>
                  </a:lnTo>
                  <a:cubicBezTo>
                    <a:pt x="6805" y="23412"/>
                    <a:pt x="6952" y="23467"/>
                    <a:pt x="7099" y="23467"/>
                  </a:cubicBezTo>
                  <a:cubicBezTo>
                    <a:pt x="7245" y="23467"/>
                    <a:pt x="7393" y="23412"/>
                    <a:pt x="7506" y="23300"/>
                  </a:cubicBezTo>
                  <a:lnTo>
                    <a:pt x="7577" y="23229"/>
                  </a:lnTo>
                  <a:cubicBezTo>
                    <a:pt x="7800" y="23006"/>
                    <a:pt x="8007" y="22566"/>
                    <a:pt x="8040" y="22248"/>
                  </a:cubicBezTo>
                  <a:cubicBezTo>
                    <a:pt x="8040" y="22248"/>
                    <a:pt x="8124" y="21372"/>
                    <a:pt x="8667" y="20825"/>
                  </a:cubicBezTo>
                  <a:cubicBezTo>
                    <a:pt x="9138" y="20347"/>
                    <a:pt x="9760" y="20108"/>
                    <a:pt x="10383" y="20108"/>
                  </a:cubicBezTo>
                  <a:cubicBezTo>
                    <a:pt x="11000" y="20108"/>
                    <a:pt x="11617" y="20343"/>
                    <a:pt x="12087" y="20815"/>
                  </a:cubicBezTo>
                  <a:cubicBezTo>
                    <a:pt x="13032" y="21760"/>
                    <a:pt x="13025" y="23293"/>
                    <a:pt x="12074" y="24232"/>
                  </a:cubicBezTo>
                  <a:cubicBezTo>
                    <a:pt x="11531" y="24775"/>
                    <a:pt x="10651" y="24863"/>
                    <a:pt x="10651" y="24863"/>
                  </a:cubicBezTo>
                  <a:cubicBezTo>
                    <a:pt x="10337" y="24892"/>
                    <a:pt x="9897" y="25099"/>
                    <a:pt x="9674" y="25322"/>
                  </a:cubicBezTo>
                  <a:lnTo>
                    <a:pt x="9602" y="25393"/>
                  </a:lnTo>
                  <a:cubicBezTo>
                    <a:pt x="9376" y="25620"/>
                    <a:pt x="9376" y="25982"/>
                    <a:pt x="9602" y="26205"/>
                  </a:cubicBezTo>
                  <a:lnTo>
                    <a:pt x="16073" y="32676"/>
                  </a:lnTo>
                  <a:cubicBezTo>
                    <a:pt x="16185" y="32787"/>
                    <a:pt x="16331" y="32843"/>
                    <a:pt x="16478" y="32843"/>
                  </a:cubicBezTo>
                  <a:cubicBezTo>
                    <a:pt x="16625" y="32843"/>
                    <a:pt x="16772" y="32787"/>
                    <a:pt x="16885" y="32676"/>
                  </a:cubicBezTo>
                  <a:lnTo>
                    <a:pt x="23356" y="26205"/>
                  </a:lnTo>
                  <a:cubicBezTo>
                    <a:pt x="23579" y="25982"/>
                    <a:pt x="23579" y="25620"/>
                    <a:pt x="23356" y="25393"/>
                  </a:cubicBezTo>
                  <a:lnTo>
                    <a:pt x="23288" y="25325"/>
                  </a:lnTo>
                  <a:cubicBezTo>
                    <a:pt x="23061" y="25102"/>
                    <a:pt x="22621" y="24895"/>
                    <a:pt x="22307" y="24866"/>
                  </a:cubicBezTo>
                  <a:cubicBezTo>
                    <a:pt x="22307" y="24866"/>
                    <a:pt x="21431" y="24778"/>
                    <a:pt x="20884" y="24235"/>
                  </a:cubicBezTo>
                  <a:cubicBezTo>
                    <a:pt x="19942" y="23293"/>
                    <a:pt x="19942" y="21770"/>
                    <a:pt x="20884" y="20828"/>
                  </a:cubicBezTo>
                  <a:cubicBezTo>
                    <a:pt x="21354" y="20359"/>
                    <a:pt x="21971" y="20125"/>
                    <a:pt x="22587" y="20125"/>
                  </a:cubicBezTo>
                  <a:cubicBezTo>
                    <a:pt x="23203" y="20125"/>
                    <a:pt x="23820" y="20359"/>
                    <a:pt x="24291" y="20828"/>
                  </a:cubicBezTo>
                  <a:cubicBezTo>
                    <a:pt x="24834" y="21372"/>
                    <a:pt x="24918" y="22252"/>
                    <a:pt x="24918" y="22252"/>
                  </a:cubicBezTo>
                  <a:cubicBezTo>
                    <a:pt x="24951" y="22566"/>
                    <a:pt x="25158" y="23006"/>
                    <a:pt x="25381" y="23229"/>
                  </a:cubicBezTo>
                  <a:lnTo>
                    <a:pt x="25452" y="23300"/>
                  </a:lnTo>
                  <a:cubicBezTo>
                    <a:pt x="25564" y="23412"/>
                    <a:pt x="25710" y="23467"/>
                    <a:pt x="25857" y="23467"/>
                  </a:cubicBezTo>
                  <a:cubicBezTo>
                    <a:pt x="26004" y="23467"/>
                    <a:pt x="26151" y="23412"/>
                    <a:pt x="26264" y="23300"/>
                  </a:cubicBezTo>
                  <a:lnTo>
                    <a:pt x="32735" y="16829"/>
                  </a:lnTo>
                  <a:cubicBezTo>
                    <a:pt x="32958" y="16603"/>
                    <a:pt x="32958" y="16241"/>
                    <a:pt x="32735" y="16017"/>
                  </a:cubicBezTo>
                  <a:lnTo>
                    <a:pt x="26264" y="9547"/>
                  </a:lnTo>
                  <a:cubicBezTo>
                    <a:pt x="26041" y="9320"/>
                    <a:pt x="26041" y="8958"/>
                    <a:pt x="26264" y="8735"/>
                  </a:cubicBezTo>
                  <a:lnTo>
                    <a:pt x="26377" y="8618"/>
                  </a:lnTo>
                  <a:cubicBezTo>
                    <a:pt x="26600" y="8395"/>
                    <a:pt x="27044" y="8188"/>
                    <a:pt x="27358" y="8156"/>
                  </a:cubicBezTo>
                  <a:cubicBezTo>
                    <a:pt x="27358" y="8156"/>
                    <a:pt x="28234" y="8071"/>
                    <a:pt x="28781" y="7528"/>
                  </a:cubicBezTo>
                  <a:cubicBezTo>
                    <a:pt x="29732" y="6590"/>
                    <a:pt x="29739" y="5056"/>
                    <a:pt x="28791" y="4108"/>
                  </a:cubicBezTo>
                  <a:cubicBezTo>
                    <a:pt x="28321" y="3638"/>
                    <a:pt x="27705" y="3404"/>
                    <a:pt x="27090" y="3404"/>
                  </a:cubicBezTo>
                  <a:cubicBezTo>
                    <a:pt x="26468" y="3404"/>
                    <a:pt x="25846" y="3643"/>
                    <a:pt x="25374" y="4121"/>
                  </a:cubicBezTo>
                  <a:cubicBezTo>
                    <a:pt x="24831" y="4665"/>
                    <a:pt x="24743" y="5545"/>
                    <a:pt x="24743" y="5545"/>
                  </a:cubicBezTo>
                  <a:cubicBezTo>
                    <a:pt x="24714" y="5858"/>
                    <a:pt x="24507" y="6298"/>
                    <a:pt x="24284" y="6522"/>
                  </a:cubicBezTo>
                  <a:lnTo>
                    <a:pt x="24168" y="6638"/>
                  </a:lnTo>
                  <a:cubicBezTo>
                    <a:pt x="24056" y="6750"/>
                    <a:pt x="23909" y="6806"/>
                    <a:pt x="23762" y="6806"/>
                  </a:cubicBezTo>
                  <a:cubicBezTo>
                    <a:pt x="23614" y="6806"/>
                    <a:pt x="23467" y="6750"/>
                    <a:pt x="23356" y="6638"/>
                  </a:cubicBezTo>
                  <a:lnTo>
                    <a:pt x="16885" y="168"/>
                  </a:lnTo>
                  <a:cubicBezTo>
                    <a:pt x="16773" y="56"/>
                    <a:pt x="16626" y="0"/>
                    <a:pt x="164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sp>
        <p:nvSpPr>
          <p:cNvPr id="658" name="Google Shape;1529;p70">
            <a:extLst>
              <a:ext uri="{FF2B5EF4-FFF2-40B4-BE49-F238E27FC236}">
                <a16:creationId xmlns:a16="http://schemas.microsoft.com/office/drawing/2014/main" id="{C3602FF4-2E7B-0447-8C47-5E8747507D86}"/>
              </a:ext>
            </a:extLst>
          </p:cNvPr>
          <p:cNvSpPr txBox="1">
            <a:spLocks/>
          </p:cNvSpPr>
          <p:nvPr/>
        </p:nvSpPr>
        <p:spPr>
          <a:xfrm>
            <a:off x="1184142" y="645542"/>
            <a:ext cx="9477864" cy="964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4000" dirty="0">
                <a:solidFill>
                  <a:schemeClr val="tx1"/>
                </a:solidFill>
                <a:cs typeface="B Nazanin" panose="00000700000000000000" pitchFamily="2" charset="-78"/>
              </a:rPr>
              <a:t>انواع نمودارهای خلاقانه:</a:t>
            </a:r>
          </a:p>
        </p:txBody>
      </p:sp>
    </p:spTree>
    <p:extLst>
      <p:ext uri="{BB962C8B-B14F-4D97-AF65-F5344CB8AC3E}">
        <p14:creationId xmlns:p14="http://schemas.microsoft.com/office/powerpoint/2010/main" val="2807784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6">
            <a:extLst>
              <a:ext uri="{FF2B5EF4-FFF2-40B4-BE49-F238E27FC236}">
                <a16:creationId xmlns:a16="http://schemas.microsoft.com/office/drawing/2014/main" id="{12264438-7FF8-5B88-7940-72300DCD0C5F}"/>
              </a:ext>
            </a:extLst>
          </p:cNvPr>
          <p:cNvGrpSpPr/>
          <p:nvPr/>
        </p:nvGrpSpPr>
        <p:grpSpPr>
          <a:xfrm>
            <a:off x="13544820" y="9858240"/>
            <a:ext cx="381240" cy="428760"/>
            <a:chOff x="0" y="0"/>
            <a:chExt cx="508320" cy="571680"/>
          </a:xfrm>
        </p:grpSpPr>
        <p:sp>
          <p:nvSpPr>
            <p:cNvPr id="5" name="Freeform 147">
              <a:extLst>
                <a:ext uri="{FF2B5EF4-FFF2-40B4-BE49-F238E27FC236}">
                  <a16:creationId xmlns:a16="http://schemas.microsoft.com/office/drawing/2014/main" id="{79342A32-6585-4DF5-7AD4-D94C3896B520}"/>
                </a:ext>
              </a:extLst>
            </p:cNvPr>
            <p:cNvSpPr/>
            <p:nvPr/>
          </p:nvSpPr>
          <p:spPr>
            <a:xfrm>
              <a:off x="0" y="-254"/>
              <a:ext cx="508381" cy="571881"/>
            </a:xfrm>
            <a:custGeom>
              <a:avLst/>
              <a:gdLst/>
              <a:ahLst/>
              <a:cxnLst/>
              <a:rect l="l" t="t" r="r" b="b"/>
              <a:pathLst>
                <a:path w="508381" h="571881">
                  <a:moveTo>
                    <a:pt x="231267" y="571881"/>
                  </a:moveTo>
                  <a:cubicBezTo>
                    <a:pt x="231267" y="459994"/>
                    <a:pt x="231267" y="345948"/>
                    <a:pt x="231267" y="232029"/>
                  </a:cubicBezTo>
                  <a:cubicBezTo>
                    <a:pt x="311023" y="232029"/>
                    <a:pt x="392684" y="232029"/>
                    <a:pt x="476504" y="232029"/>
                  </a:cubicBezTo>
                  <a:cubicBezTo>
                    <a:pt x="476504" y="221996"/>
                    <a:pt x="478536" y="213995"/>
                    <a:pt x="478536" y="205994"/>
                  </a:cubicBezTo>
                  <a:cubicBezTo>
                    <a:pt x="474599" y="194056"/>
                    <a:pt x="478536" y="187960"/>
                    <a:pt x="490474" y="189992"/>
                  </a:cubicBezTo>
                  <a:cubicBezTo>
                    <a:pt x="504444" y="192024"/>
                    <a:pt x="508381" y="186055"/>
                    <a:pt x="508381" y="173990"/>
                  </a:cubicBezTo>
                  <a:cubicBezTo>
                    <a:pt x="506349" y="136017"/>
                    <a:pt x="506349" y="96012"/>
                    <a:pt x="508381" y="58039"/>
                  </a:cubicBezTo>
                  <a:cubicBezTo>
                    <a:pt x="508381" y="44069"/>
                    <a:pt x="502412" y="38100"/>
                    <a:pt x="488442" y="42037"/>
                  </a:cubicBezTo>
                  <a:cubicBezTo>
                    <a:pt x="478536" y="44069"/>
                    <a:pt x="476504" y="40005"/>
                    <a:pt x="478536" y="32004"/>
                  </a:cubicBezTo>
                  <a:cubicBezTo>
                    <a:pt x="478536" y="21971"/>
                    <a:pt x="478536" y="12065"/>
                    <a:pt x="478536" y="0"/>
                  </a:cubicBezTo>
                  <a:cubicBezTo>
                    <a:pt x="466598" y="0"/>
                    <a:pt x="454660" y="0"/>
                    <a:pt x="444627" y="0"/>
                  </a:cubicBezTo>
                  <a:cubicBezTo>
                    <a:pt x="378841" y="0"/>
                    <a:pt x="313055" y="0"/>
                    <a:pt x="247269" y="0"/>
                  </a:cubicBezTo>
                  <a:cubicBezTo>
                    <a:pt x="181356" y="2286"/>
                    <a:pt x="121539" y="20193"/>
                    <a:pt x="73787" y="66167"/>
                  </a:cubicBezTo>
                  <a:cubicBezTo>
                    <a:pt x="23876" y="114173"/>
                    <a:pt x="2032" y="174117"/>
                    <a:pt x="2032" y="244094"/>
                  </a:cubicBezTo>
                  <a:cubicBezTo>
                    <a:pt x="2032" y="346075"/>
                    <a:pt x="2032" y="449961"/>
                    <a:pt x="2032" y="551942"/>
                  </a:cubicBezTo>
                  <a:cubicBezTo>
                    <a:pt x="2032" y="559943"/>
                    <a:pt x="0" y="565912"/>
                    <a:pt x="0" y="571881"/>
                  </a:cubicBezTo>
                  <a:cubicBezTo>
                    <a:pt x="77724" y="571881"/>
                    <a:pt x="153543" y="571881"/>
                    <a:pt x="231267" y="57188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" name="Group 148">
            <a:extLst>
              <a:ext uri="{FF2B5EF4-FFF2-40B4-BE49-F238E27FC236}">
                <a16:creationId xmlns:a16="http://schemas.microsoft.com/office/drawing/2014/main" id="{51F6D430-8B24-0679-9D7C-CCB2210CC2D8}"/>
              </a:ext>
            </a:extLst>
          </p:cNvPr>
          <p:cNvGrpSpPr/>
          <p:nvPr/>
        </p:nvGrpSpPr>
        <p:grpSpPr>
          <a:xfrm>
            <a:off x="17994420" y="9662220"/>
            <a:ext cx="284040" cy="170640"/>
            <a:chOff x="0" y="0"/>
            <a:chExt cx="378720" cy="227520"/>
          </a:xfrm>
        </p:grpSpPr>
        <p:sp>
          <p:nvSpPr>
            <p:cNvPr id="7" name="Freeform 149">
              <a:extLst>
                <a:ext uri="{FF2B5EF4-FFF2-40B4-BE49-F238E27FC236}">
                  <a16:creationId xmlns:a16="http://schemas.microsoft.com/office/drawing/2014/main" id="{53706341-6806-AC90-6CE6-34BA6DEB4E46}"/>
                </a:ext>
              </a:extLst>
            </p:cNvPr>
            <p:cNvSpPr/>
            <p:nvPr/>
          </p:nvSpPr>
          <p:spPr>
            <a:xfrm>
              <a:off x="0" y="0"/>
              <a:ext cx="378714" cy="227584"/>
            </a:xfrm>
            <a:custGeom>
              <a:avLst/>
              <a:gdLst/>
              <a:ahLst/>
              <a:cxnLst/>
              <a:rect l="l" t="t" r="r" b="b"/>
              <a:pathLst>
                <a:path w="378714" h="227584">
                  <a:moveTo>
                    <a:pt x="378714" y="0"/>
                  </a:moveTo>
                  <a:cubicBezTo>
                    <a:pt x="269113" y="2032"/>
                    <a:pt x="157480" y="2032"/>
                    <a:pt x="47879" y="2032"/>
                  </a:cubicBezTo>
                  <a:cubicBezTo>
                    <a:pt x="39878" y="2032"/>
                    <a:pt x="33909" y="2032"/>
                    <a:pt x="25908" y="2032"/>
                  </a:cubicBezTo>
                  <a:cubicBezTo>
                    <a:pt x="25908" y="18034"/>
                    <a:pt x="25908" y="32004"/>
                    <a:pt x="25908" y="47879"/>
                  </a:cubicBezTo>
                  <a:cubicBezTo>
                    <a:pt x="17907" y="49911"/>
                    <a:pt x="9906" y="49911"/>
                    <a:pt x="0" y="49911"/>
                  </a:cubicBezTo>
                  <a:cubicBezTo>
                    <a:pt x="0" y="91821"/>
                    <a:pt x="0" y="131699"/>
                    <a:pt x="2032" y="171704"/>
                  </a:cubicBezTo>
                  <a:cubicBezTo>
                    <a:pt x="2032" y="175641"/>
                    <a:pt x="16002" y="179705"/>
                    <a:pt x="25908" y="187706"/>
                  </a:cubicBezTo>
                  <a:cubicBezTo>
                    <a:pt x="25908" y="197739"/>
                    <a:pt x="25908" y="211709"/>
                    <a:pt x="25908" y="227584"/>
                  </a:cubicBezTo>
                  <a:cubicBezTo>
                    <a:pt x="143510" y="227584"/>
                    <a:pt x="261112" y="227584"/>
                    <a:pt x="378714" y="227584"/>
                  </a:cubicBezTo>
                  <a:cubicBezTo>
                    <a:pt x="378714" y="151765"/>
                    <a:pt x="378714" y="75946"/>
                    <a:pt x="378714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" name="Group 150">
            <a:extLst>
              <a:ext uri="{FF2B5EF4-FFF2-40B4-BE49-F238E27FC236}">
                <a16:creationId xmlns:a16="http://schemas.microsoft.com/office/drawing/2014/main" id="{4B7EF2A7-43FF-3F94-F1B6-FA6D2792409A}"/>
              </a:ext>
            </a:extLst>
          </p:cNvPr>
          <p:cNvGrpSpPr/>
          <p:nvPr/>
        </p:nvGrpSpPr>
        <p:grpSpPr>
          <a:xfrm>
            <a:off x="14781420" y="9107640"/>
            <a:ext cx="810540" cy="922860"/>
            <a:chOff x="0" y="0"/>
            <a:chExt cx="1080720" cy="1230480"/>
          </a:xfrm>
        </p:grpSpPr>
        <p:sp>
          <p:nvSpPr>
            <p:cNvPr id="9" name="Freeform 151">
              <a:extLst>
                <a:ext uri="{FF2B5EF4-FFF2-40B4-BE49-F238E27FC236}">
                  <a16:creationId xmlns:a16="http://schemas.microsoft.com/office/drawing/2014/main" id="{18DB3B9C-8FE1-4D02-363D-E665803C8712}"/>
                </a:ext>
              </a:extLst>
            </p:cNvPr>
            <p:cNvSpPr/>
            <p:nvPr/>
          </p:nvSpPr>
          <p:spPr>
            <a:xfrm>
              <a:off x="127" y="0"/>
              <a:ext cx="1080643" cy="1230503"/>
            </a:xfrm>
            <a:custGeom>
              <a:avLst/>
              <a:gdLst/>
              <a:ahLst/>
              <a:cxnLst/>
              <a:rect l="l" t="t" r="r" b="b"/>
              <a:pathLst>
                <a:path w="1080643" h="1230503">
                  <a:moveTo>
                    <a:pt x="390652" y="1000760"/>
                  </a:moveTo>
                  <a:cubicBezTo>
                    <a:pt x="312928" y="1000760"/>
                    <a:pt x="235077" y="1000760"/>
                    <a:pt x="155321" y="1000760"/>
                  </a:cubicBezTo>
                  <a:cubicBezTo>
                    <a:pt x="155321" y="1016762"/>
                    <a:pt x="155321" y="1028700"/>
                    <a:pt x="155321" y="1040765"/>
                  </a:cubicBezTo>
                  <a:cubicBezTo>
                    <a:pt x="127381" y="1040765"/>
                    <a:pt x="127381" y="1040765"/>
                    <a:pt x="127381" y="1066673"/>
                  </a:cubicBezTo>
                  <a:cubicBezTo>
                    <a:pt x="127381" y="1106678"/>
                    <a:pt x="127381" y="1148588"/>
                    <a:pt x="127381" y="1188466"/>
                  </a:cubicBezTo>
                  <a:cubicBezTo>
                    <a:pt x="137414" y="1190498"/>
                    <a:pt x="145288" y="1190498"/>
                    <a:pt x="153289" y="1190498"/>
                  </a:cubicBezTo>
                  <a:cubicBezTo>
                    <a:pt x="153289" y="1204468"/>
                    <a:pt x="153289" y="1216406"/>
                    <a:pt x="153289" y="1230503"/>
                  </a:cubicBezTo>
                  <a:cubicBezTo>
                    <a:pt x="161290" y="1230503"/>
                    <a:pt x="167259" y="1230503"/>
                    <a:pt x="173228" y="1230503"/>
                  </a:cubicBezTo>
                  <a:cubicBezTo>
                    <a:pt x="243078" y="1230503"/>
                    <a:pt x="312801" y="1230503"/>
                    <a:pt x="382651" y="1230503"/>
                  </a:cubicBezTo>
                  <a:cubicBezTo>
                    <a:pt x="496316" y="1230503"/>
                    <a:pt x="585978" y="1158621"/>
                    <a:pt x="612013" y="1048766"/>
                  </a:cubicBezTo>
                  <a:cubicBezTo>
                    <a:pt x="617982" y="1026795"/>
                    <a:pt x="620014" y="1002792"/>
                    <a:pt x="620014" y="978789"/>
                  </a:cubicBezTo>
                  <a:cubicBezTo>
                    <a:pt x="620014" y="737108"/>
                    <a:pt x="620014" y="493395"/>
                    <a:pt x="620014" y="251714"/>
                  </a:cubicBezTo>
                  <a:cubicBezTo>
                    <a:pt x="620014" y="243713"/>
                    <a:pt x="620014" y="237744"/>
                    <a:pt x="620014" y="229743"/>
                  </a:cubicBezTo>
                  <a:cubicBezTo>
                    <a:pt x="773557" y="229743"/>
                    <a:pt x="927100" y="229743"/>
                    <a:pt x="1080643" y="229743"/>
                  </a:cubicBezTo>
                  <a:cubicBezTo>
                    <a:pt x="1080643" y="153797"/>
                    <a:pt x="1080643" y="77978"/>
                    <a:pt x="1080643" y="2032"/>
                  </a:cubicBezTo>
                  <a:cubicBezTo>
                    <a:pt x="1076706" y="2032"/>
                    <a:pt x="1074674" y="2032"/>
                    <a:pt x="1072642" y="2032"/>
                  </a:cubicBezTo>
                  <a:cubicBezTo>
                    <a:pt x="919099" y="2032"/>
                    <a:pt x="767588" y="0"/>
                    <a:pt x="615950" y="2032"/>
                  </a:cubicBezTo>
                  <a:cubicBezTo>
                    <a:pt x="506349" y="3937"/>
                    <a:pt x="412623" y="83947"/>
                    <a:pt x="394716" y="193802"/>
                  </a:cubicBezTo>
                  <a:cubicBezTo>
                    <a:pt x="388747" y="231775"/>
                    <a:pt x="390779" y="271653"/>
                    <a:pt x="388747" y="311658"/>
                  </a:cubicBezTo>
                  <a:cubicBezTo>
                    <a:pt x="281051" y="311658"/>
                    <a:pt x="169418" y="311658"/>
                    <a:pt x="57785" y="311658"/>
                  </a:cubicBezTo>
                  <a:cubicBezTo>
                    <a:pt x="57785" y="295656"/>
                    <a:pt x="57785" y="279654"/>
                    <a:pt x="57785" y="263779"/>
                  </a:cubicBezTo>
                  <a:cubicBezTo>
                    <a:pt x="37846" y="263779"/>
                    <a:pt x="21844" y="263779"/>
                    <a:pt x="0" y="263779"/>
                  </a:cubicBezTo>
                  <a:cubicBezTo>
                    <a:pt x="2032" y="285750"/>
                    <a:pt x="2032" y="307721"/>
                    <a:pt x="5969" y="327660"/>
                  </a:cubicBezTo>
                  <a:cubicBezTo>
                    <a:pt x="9906" y="353568"/>
                    <a:pt x="37846" y="371602"/>
                    <a:pt x="69723" y="371602"/>
                  </a:cubicBezTo>
                  <a:cubicBezTo>
                    <a:pt x="169418" y="371602"/>
                    <a:pt x="267081" y="371602"/>
                    <a:pt x="366776" y="371602"/>
                  </a:cubicBezTo>
                  <a:cubicBezTo>
                    <a:pt x="374777" y="371602"/>
                    <a:pt x="382778" y="371602"/>
                    <a:pt x="390652" y="371602"/>
                  </a:cubicBezTo>
                  <a:cubicBezTo>
                    <a:pt x="390652" y="581406"/>
                    <a:pt x="390652" y="791083"/>
                    <a:pt x="390652" y="10008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" name="Group 152">
            <a:extLst>
              <a:ext uri="{FF2B5EF4-FFF2-40B4-BE49-F238E27FC236}">
                <a16:creationId xmlns:a16="http://schemas.microsoft.com/office/drawing/2014/main" id="{C5DD7E72-DA0F-B9A9-A20D-151266678A4F}"/>
              </a:ext>
            </a:extLst>
          </p:cNvPr>
          <p:cNvGrpSpPr/>
          <p:nvPr/>
        </p:nvGrpSpPr>
        <p:grpSpPr>
          <a:xfrm>
            <a:off x="16131960" y="9109800"/>
            <a:ext cx="973620" cy="723600"/>
            <a:chOff x="0" y="0"/>
            <a:chExt cx="1298160" cy="964800"/>
          </a:xfrm>
        </p:grpSpPr>
        <p:sp>
          <p:nvSpPr>
            <p:cNvPr id="11" name="Freeform 153">
              <a:extLst>
                <a:ext uri="{FF2B5EF4-FFF2-40B4-BE49-F238E27FC236}">
                  <a16:creationId xmlns:a16="http://schemas.microsoft.com/office/drawing/2014/main" id="{0CEBA33D-F5C6-B995-833A-26415F8454D3}"/>
                </a:ext>
              </a:extLst>
            </p:cNvPr>
            <p:cNvSpPr/>
            <p:nvPr/>
          </p:nvSpPr>
          <p:spPr>
            <a:xfrm>
              <a:off x="0" y="0"/>
              <a:ext cx="1298321" cy="966851"/>
            </a:xfrm>
            <a:custGeom>
              <a:avLst/>
              <a:gdLst/>
              <a:ahLst/>
              <a:cxnLst/>
              <a:rect l="l" t="t" r="r" b="b"/>
              <a:pathLst>
                <a:path w="1298321" h="966851">
                  <a:moveTo>
                    <a:pt x="530479" y="228219"/>
                  </a:moveTo>
                  <a:cubicBezTo>
                    <a:pt x="530479" y="394335"/>
                    <a:pt x="530479" y="560451"/>
                    <a:pt x="530479" y="724662"/>
                  </a:cubicBezTo>
                  <a:cubicBezTo>
                    <a:pt x="530479" y="838708"/>
                    <a:pt x="594233" y="926846"/>
                    <a:pt x="697992" y="956818"/>
                  </a:cubicBezTo>
                  <a:cubicBezTo>
                    <a:pt x="719963" y="964819"/>
                    <a:pt x="745871" y="966851"/>
                    <a:pt x="771779" y="966851"/>
                  </a:cubicBezTo>
                  <a:cubicBezTo>
                    <a:pt x="931291" y="966851"/>
                    <a:pt x="1092835" y="966851"/>
                    <a:pt x="1252347" y="966851"/>
                  </a:cubicBezTo>
                  <a:cubicBezTo>
                    <a:pt x="1268349" y="966851"/>
                    <a:pt x="1276223" y="962787"/>
                    <a:pt x="1274318" y="946785"/>
                  </a:cubicBezTo>
                  <a:cubicBezTo>
                    <a:pt x="1272286" y="940816"/>
                    <a:pt x="1272286" y="934720"/>
                    <a:pt x="1272286" y="928751"/>
                  </a:cubicBezTo>
                  <a:cubicBezTo>
                    <a:pt x="1272286" y="920750"/>
                    <a:pt x="1272286" y="916686"/>
                    <a:pt x="1282319" y="918718"/>
                  </a:cubicBezTo>
                  <a:cubicBezTo>
                    <a:pt x="1286256" y="918718"/>
                    <a:pt x="1296289" y="912749"/>
                    <a:pt x="1296289" y="910717"/>
                  </a:cubicBezTo>
                  <a:cubicBezTo>
                    <a:pt x="1298321" y="870712"/>
                    <a:pt x="1296289" y="830707"/>
                    <a:pt x="1296289" y="790575"/>
                  </a:cubicBezTo>
                  <a:cubicBezTo>
                    <a:pt x="1292352" y="788543"/>
                    <a:pt x="1288288" y="788543"/>
                    <a:pt x="1284351" y="788543"/>
                  </a:cubicBezTo>
                  <a:cubicBezTo>
                    <a:pt x="1274318" y="788543"/>
                    <a:pt x="1268349" y="784479"/>
                    <a:pt x="1272413" y="774573"/>
                  </a:cubicBezTo>
                  <a:cubicBezTo>
                    <a:pt x="1272413" y="774573"/>
                    <a:pt x="1272413" y="772541"/>
                    <a:pt x="1272413" y="772541"/>
                  </a:cubicBezTo>
                  <a:cubicBezTo>
                    <a:pt x="1276350" y="740537"/>
                    <a:pt x="1276350" y="740537"/>
                    <a:pt x="1244473" y="740537"/>
                  </a:cubicBezTo>
                  <a:cubicBezTo>
                    <a:pt x="1088898" y="740537"/>
                    <a:pt x="933450" y="740537"/>
                    <a:pt x="777875" y="740537"/>
                  </a:cubicBezTo>
                  <a:cubicBezTo>
                    <a:pt x="771906" y="740537"/>
                    <a:pt x="765937" y="740537"/>
                    <a:pt x="757936" y="740537"/>
                  </a:cubicBezTo>
                  <a:cubicBezTo>
                    <a:pt x="757936" y="732536"/>
                    <a:pt x="757936" y="726567"/>
                    <a:pt x="757936" y="720471"/>
                  </a:cubicBezTo>
                  <a:cubicBezTo>
                    <a:pt x="757936" y="556387"/>
                    <a:pt x="759968" y="392176"/>
                    <a:pt x="757936" y="228092"/>
                  </a:cubicBezTo>
                  <a:cubicBezTo>
                    <a:pt x="755777" y="122047"/>
                    <a:pt x="689991" y="34036"/>
                    <a:pt x="582295" y="8001"/>
                  </a:cubicBezTo>
                  <a:cubicBezTo>
                    <a:pt x="564388" y="2032"/>
                    <a:pt x="542417" y="0"/>
                    <a:pt x="522478" y="0"/>
                  </a:cubicBezTo>
                  <a:cubicBezTo>
                    <a:pt x="352933" y="0"/>
                    <a:pt x="185420" y="0"/>
                    <a:pt x="17907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76073"/>
                    <a:pt x="0" y="150114"/>
                    <a:pt x="0" y="228219"/>
                  </a:cubicBezTo>
                  <a:cubicBezTo>
                    <a:pt x="87757" y="228219"/>
                    <a:pt x="177419" y="228219"/>
                    <a:pt x="265176" y="228219"/>
                  </a:cubicBezTo>
                  <a:cubicBezTo>
                    <a:pt x="352933" y="228219"/>
                    <a:pt x="442595" y="228219"/>
                    <a:pt x="530352" y="2282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" name="Group 154">
            <a:extLst>
              <a:ext uri="{FF2B5EF4-FFF2-40B4-BE49-F238E27FC236}">
                <a16:creationId xmlns:a16="http://schemas.microsoft.com/office/drawing/2014/main" id="{4A7BC315-DF11-0C10-4B55-5F23F56054C1}"/>
              </a:ext>
            </a:extLst>
          </p:cNvPr>
          <p:cNvGrpSpPr/>
          <p:nvPr/>
        </p:nvGrpSpPr>
        <p:grpSpPr>
          <a:xfrm>
            <a:off x="14069700" y="9653040"/>
            <a:ext cx="645840" cy="587520"/>
            <a:chOff x="0" y="0"/>
            <a:chExt cx="861120" cy="783360"/>
          </a:xfrm>
        </p:grpSpPr>
        <p:sp>
          <p:nvSpPr>
            <p:cNvPr id="13" name="Freeform 155">
              <a:extLst>
                <a:ext uri="{FF2B5EF4-FFF2-40B4-BE49-F238E27FC236}">
                  <a16:creationId xmlns:a16="http://schemas.microsoft.com/office/drawing/2014/main" id="{1A3C9046-2929-E5DB-5E92-35F49ACD7587}"/>
                </a:ext>
              </a:extLst>
            </p:cNvPr>
            <p:cNvSpPr/>
            <p:nvPr/>
          </p:nvSpPr>
          <p:spPr>
            <a:xfrm>
              <a:off x="127" y="0"/>
              <a:ext cx="860933" cy="783336"/>
            </a:xfrm>
            <a:custGeom>
              <a:avLst/>
              <a:gdLst/>
              <a:ahLst/>
              <a:cxnLst/>
              <a:rect l="l" t="t" r="r" b="b"/>
              <a:pathLst>
                <a:path w="860933" h="783336">
                  <a:moveTo>
                    <a:pt x="61722" y="337693"/>
                  </a:moveTo>
                  <a:cubicBezTo>
                    <a:pt x="69723" y="307721"/>
                    <a:pt x="75692" y="279781"/>
                    <a:pt x="81661" y="249809"/>
                  </a:cubicBezTo>
                  <a:cubicBezTo>
                    <a:pt x="55753" y="275844"/>
                    <a:pt x="41783" y="309753"/>
                    <a:pt x="29845" y="345694"/>
                  </a:cubicBezTo>
                  <a:cubicBezTo>
                    <a:pt x="27813" y="343662"/>
                    <a:pt x="27813" y="343662"/>
                    <a:pt x="25908" y="343662"/>
                  </a:cubicBezTo>
                  <a:cubicBezTo>
                    <a:pt x="27940" y="333629"/>
                    <a:pt x="29845" y="323723"/>
                    <a:pt x="35814" y="313690"/>
                  </a:cubicBezTo>
                  <a:cubicBezTo>
                    <a:pt x="47752" y="291719"/>
                    <a:pt x="59690" y="269748"/>
                    <a:pt x="73660" y="249682"/>
                  </a:cubicBezTo>
                  <a:cubicBezTo>
                    <a:pt x="91567" y="221742"/>
                    <a:pt x="111506" y="195707"/>
                    <a:pt x="133477" y="165735"/>
                  </a:cubicBezTo>
                  <a:cubicBezTo>
                    <a:pt x="87630" y="165735"/>
                    <a:pt x="45720" y="165735"/>
                    <a:pt x="1905" y="165735"/>
                  </a:cubicBezTo>
                  <a:cubicBezTo>
                    <a:pt x="1905" y="187706"/>
                    <a:pt x="1905" y="209677"/>
                    <a:pt x="1905" y="231648"/>
                  </a:cubicBezTo>
                  <a:cubicBezTo>
                    <a:pt x="27813" y="237617"/>
                    <a:pt x="27813" y="237617"/>
                    <a:pt x="27813" y="263652"/>
                  </a:cubicBezTo>
                  <a:cubicBezTo>
                    <a:pt x="27813" y="273685"/>
                    <a:pt x="27813" y="281686"/>
                    <a:pt x="27813" y="291592"/>
                  </a:cubicBezTo>
                  <a:cubicBezTo>
                    <a:pt x="29845" y="303530"/>
                    <a:pt x="29845" y="315595"/>
                    <a:pt x="9906" y="315595"/>
                  </a:cubicBezTo>
                  <a:cubicBezTo>
                    <a:pt x="7874" y="313563"/>
                    <a:pt x="0" y="319532"/>
                    <a:pt x="0" y="323596"/>
                  </a:cubicBezTo>
                  <a:cubicBezTo>
                    <a:pt x="0" y="369570"/>
                    <a:pt x="0" y="415544"/>
                    <a:pt x="0" y="461518"/>
                  </a:cubicBezTo>
                  <a:cubicBezTo>
                    <a:pt x="27940" y="465455"/>
                    <a:pt x="27940" y="465455"/>
                    <a:pt x="27940" y="493522"/>
                  </a:cubicBezTo>
                  <a:cubicBezTo>
                    <a:pt x="27940" y="501523"/>
                    <a:pt x="27940" y="509524"/>
                    <a:pt x="27940" y="519557"/>
                  </a:cubicBezTo>
                  <a:cubicBezTo>
                    <a:pt x="27940" y="543560"/>
                    <a:pt x="27940" y="543560"/>
                    <a:pt x="2032" y="545592"/>
                  </a:cubicBezTo>
                  <a:cubicBezTo>
                    <a:pt x="2032" y="567563"/>
                    <a:pt x="2032" y="589534"/>
                    <a:pt x="2032" y="613537"/>
                  </a:cubicBezTo>
                  <a:cubicBezTo>
                    <a:pt x="41910" y="613537"/>
                    <a:pt x="83820" y="613537"/>
                    <a:pt x="129667" y="613537"/>
                  </a:cubicBezTo>
                  <a:cubicBezTo>
                    <a:pt x="113538" y="589534"/>
                    <a:pt x="101473" y="563499"/>
                    <a:pt x="83566" y="543560"/>
                  </a:cubicBezTo>
                  <a:cubicBezTo>
                    <a:pt x="59690" y="513588"/>
                    <a:pt x="39751" y="481584"/>
                    <a:pt x="27813" y="443611"/>
                  </a:cubicBezTo>
                  <a:cubicBezTo>
                    <a:pt x="25781" y="441579"/>
                    <a:pt x="25781" y="439674"/>
                    <a:pt x="25781" y="435610"/>
                  </a:cubicBezTo>
                  <a:cubicBezTo>
                    <a:pt x="25781" y="435610"/>
                    <a:pt x="27813" y="435610"/>
                    <a:pt x="27813" y="433578"/>
                  </a:cubicBezTo>
                  <a:cubicBezTo>
                    <a:pt x="35814" y="451612"/>
                    <a:pt x="41783" y="471551"/>
                    <a:pt x="51689" y="487553"/>
                  </a:cubicBezTo>
                  <a:cubicBezTo>
                    <a:pt x="61595" y="505587"/>
                    <a:pt x="73660" y="519557"/>
                    <a:pt x="85598" y="535559"/>
                  </a:cubicBezTo>
                  <a:cubicBezTo>
                    <a:pt x="79629" y="515620"/>
                    <a:pt x="73660" y="497586"/>
                    <a:pt x="67691" y="479552"/>
                  </a:cubicBezTo>
                  <a:cubicBezTo>
                    <a:pt x="137414" y="671449"/>
                    <a:pt x="268986" y="783336"/>
                    <a:pt x="476377" y="765302"/>
                  </a:cubicBezTo>
                  <a:cubicBezTo>
                    <a:pt x="663702" y="749300"/>
                    <a:pt x="773430" y="631444"/>
                    <a:pt x="821182" y="451612"/>
                  </a:cubicBezTo>
                  <a:cubicBezTo>
                    <a:pt x="813181" y="477647"/>
                    <a:pt x="807212" y="505587"/>
                    <a:pt x="799211" y="533527"/>
                  </a:cubicBezTo>
                  <a:cubicBezTo>
                    <a:pt x="823087" y="505587"/>
                    <a:pt x="841121" y="475615"/>
                    <a:pt x="851027" y="439547"/>
                  </a:cubicBezTo>
                  <a:cubicBezTo>
                    <a:pt x="853059" y="429514"/>
                    <a:pt x="856996" y="421513"/>
                    <a:pt x="860933" y="411607"/>
                  </a:cubicBezTo>
                  <a:cubicBezTo>
                    <a:pt x="858901" y="395605"/>
                    <a:pt x="858901" y="377698"/>
                    <a:pt x="858901" y="361696"/>
                  </a:cubicBezTo>
                  <a:cubicBezTo>
                    <a:pt x="856869" y="357759"/>
                    <a:pt x="854964" y="355727"/>
                    <a:pt x="854964" y="353695"/>
                  </a:cubicBezTo>
                  <a:cubicBezTo>
                    <a:pt x="845058" y="313690"/>
                    <a:pt x="829056" y="279781"/>
                    <a:pt x="803148" y="249809"/>
                  </a:cubicBezTo>
                  <a:cubicBezTo>
                    <a:pt x="801116" y="247777"/>
                    <a:pt x="801116" y="245872"/>
                    <a:pt x="801116" y="243840"/>
                  </a:cubicBezTo>
                  <a:cubicBezTo>
                    <a:pt x="801116" y="245872"/>
                    <a:pt x="797179" y="247777"/>
                    <a:pt x="799084" y="247777"/>
                  </a:cubicBezTo>
                  <a:cubicBezTo>
                    <a:pt x="803021" y="263779"/>
                    <a:pt x="808990" y="279781"/>
                    <a:pt x="813054" y="295783"/>
                  </a:cubicBezTo>
                  <a:cubicBezTo>
                    <a:pt x="811022" y="297815"/>
                    <a:pt x="811022" y="297815"/>
                    <a:pt x="809117" y="297815"/>
                  </a:cubicBezTo>
                  <a:cubicBezTo>
                    <a:pt x="803148" y="281813"/>
                    <a:pt x="797179" y="263906"/>
                    <a:pt x="791210" y="247904"/>
                  </a:cubicBezTo>
                  <a:cubicBezTo>
                    <a:pt x="737362" y="125984"/>
                    <a:pt x="647700" y="50038"/>
                    <a:pt x="518160" y="20066"/>
                  </a:cubicBezTo>
                  <a:cubicBezTo>
                    <a:pt x="430403" y="0"/>
                    <a:pt x="346710" y="11938"/>
                    <a:pt x="266954" y="53975"/>
                  </a:cubicBezTo>
                  <a:cubicBezTo>
                    <a:pt x="161290" y="109855"/>
                    <a:pt x="95504" y="199898"/>
                    <a:pt x="69596" y="317754"/>
                  </a:cubicBezTo>
                  <a:cubicBezTo>
                    <a:pt x="69596" y="323723"/>
                    <a:pt x="65659" y="331724"/>
                    <a:pt x="61595" y="337693"/>
                  </a:cubicBezTo>
                  <a:cubicBezTo>
                    <a:pt x="61595" y="367665"/>
                    <a:pt x="61595" y="399669"/>
                    <a:pt x="61595" y="429641"/>
                  </a:cubicBezTo>
                  <a:cubicBezTo>
                    <a:pt x="61595" y="399669"/>
                    <a:pt x="61595" y="367665"/>
                    <a:pt x="61595" y="337693"/>
                  </a:cubicBezTo>
                  <a:close/>
                  <a:moveTo>
                    <a:pt x="549910" y="461645"/>
                  </a:moveTo>
                  <a:cubicBezTo>
                    <a:pt x="575818" y="419735"/>
                    <a:pt x="581787" y="375666"/>
                    <a:pt x="557911" y="331724"/>
                  </a:cubicBezTo>
                  <a:cubicBezTo>
                    <a:pt x="526034" y="275717"/>
                    <a:pt x="478155" y="251841"/>
                    <a:pt x="414401" y="259842"/>
                  </a:cubicBezTo>
                  <a:cubicBezTo>
                    <a:pt x="450342" y="245872"/>
                    <a:pt x="484124" y="259842"/>
                    <a:pt x="516001" y="271780"/>
                  </a:cubicBezTo>
                  <a:cubicBezTo>
                    <a:pt x="532003" y="277749"/>
                    <a:pt x="541909" y="297815"/>
                    <a:pt x="555879" y="313690"/>
                  </a:cubicBezTo>
                  <a:cubicBezTo>
                    <a:pt x="599694" y="269748"/>
                    <a:pt x="643636" y="225806"/>
                    <a:pt x="689483" y="179832"/>
                  </a:cubicBezTo>
                  <a:cubicBezTo>
                    <a:pt x="717423" y="203835"/>
                    <a:pt x="761238" y="293751"/>
                    <a:pt x="755269" y="323723"/>
                  </a:cubicBezTo>
                  <a:cubicBezTo>
                    <a:pt x="741299" y="271780"/>
                    <a:pt x="721360" y="225806"/>
                    <a:pt x="687451" y="185801"/>
                  </a:cubicBezTo>
                  <a:cubicBezTo>
                    <a:pt x="645541" y="227711"/>
                    <a:pt x="603758" y="269748"/>
                    <a:pt x="561848" y="311658"/>
                  </a:cubicBezTo>
                  <a:cubicBezTo>
                    <a:pt x="559816" y="315595"/>
                    <a:pt x="561848" y="323596"/>
                    <a:pt x="561848" y="327660"/>
                  </a:cubicBezTo>
                  <a:cubicBezTo>
                    <a:pt x="565785" y="347599"/>
                    <a:pt x="571754" y="365633"/>
                    <a:pt x="573786" y="383667"/>
                  </a:cubicBezTo>
                  <a:cubicBezTo>
                    <a:pt x="577723" y="411607"/>
                    <a:pt x="571754" y="439674"/>
                    <a:pt x="557784" y="459613"/>
                  </a:cubicBezTo>
                  <a:cubicBezTo>
                    <a:pt x="603631" y="505587"/>
                    <a:pt x="645541" y="549529"/>
                    <a:pt x="689356" y="593471"/>
                  </a:cubicBezTo>
                  <a:cubicBezTo>
                    <a:pt x="723265" y="553466"/>
                    <a:pt x="743204" y="507492"/>
                    <a:pt x="757174" y="457581"/>
                  </a:cubicBezTo>
                  <a:cubicBezTo>
                    <a:pt x="749173" y="511556"/>
                    <a:pt x="725297" y="559435"/>
                    <a:pt x="689356" y="601472"/>
                  </a:cubicBezTo>
                  <a:cubicBezTo>
                    <a:pt x="641477" y="553466"/>
                    <a:pt x="595630" y="507492"/>
                    <a:pt x="549783" y="461645"/>
                  </a:cubicBezTo>
                  <a:cubicBezTo>
                    <a:pt x="551815" y="483616"/>
                    <a:pt x="529844" y="489585"/>
                    <a:pt x="519938" y="503555"/>
                  </a:cubicBezTo>
                  <a:cubicBezTo>
                    <a:pt x="563753" y="547497"/>
                    <a:pt x="607695" y="593471"/>
                    <a:pt x="651510" y="637413"/>
                  </a:cubicBezTo>
                  <a:cubicBezTo>
                    <a:pt x="525907" y="749300"/>
                    <a:pt x="336550" y="735330"/>
                    <a:pt x="228981" y="635381"/>
                  </a:cubicBezTo>
                  <a:cubicBezTo>
                    <a:pt x="274828" y="591439"/>
                    <a:pt x="318643" y="547497"/>
                    <a:pt x="362585" y="501523"/>
                  </a:cubicBezTo>
                  <a:cubicBezTo>
                    <a:pt x="350647" y="489585"/>
                    <a:pt x="336677" y="477520"/>
                    <a:pt x="324739" y="467614"/>
                  </a:cubicBezTo>
                  <a:cubicBezTo>
                    <a:pt x="318770" y="453644"/>
                    <a:pt x="314833" y="437642"/>
                    <a:pt x="308737" y="421640"/>
                  </a:cubicBezTo>
                  <a:cubicBezTo>
                    <a:pt x="310769" y="421640"/>
                    <a:pt x="312674" y="419608"/>
                    <a:pt x="314706" y="419608"/>
                  </a:cubicBezTo>
                  <a:cubicBezTo>
                    <a:pt x="328676" y="471551"/>
                    <a:pt x="362585" y="505587"/>
                    <a:pt x="416306" y="519557"/>
                  </a:cubicBezTo>
                  <a:cubicBezTo>
                    <a:pt x="414274" y="519557"/>
                    <a:pt x="414274" y="521589"/>
                    <a:pt x="414274" y="523494"/>
                  </a:cubicBezTo>
                  <a:cubicBezTo>
                    <a:pt x="398272" y="517525"/>
                    <a:pt x="384429" y="513461"/>
                    <a:pt x="370459" y="507492"/>
                  </a:cubicBezTo>
                  <a:cubicBezTo>
                    <a:pt x="326644" y="551434"/>
                    <a:pt x="284734" y="593471"/>
                    <a:pt x="238887" y="637413"/>
                  </a:cubicBezTo>
                  <a:cubicBezTo>
                    <a:pt x="374396" y="685419"/>
                    <a:pt x="508000" y="685419"/>
                    <a:pt x="643509" y="637413"/>
                  </a:cubicBezTo>
                  <a:cubicBezTo>
                    <a:pt x="641477" y="633476"/>
                    <a:pt x="639572" y="631444"/>
                    <a:pt x="637540" y="629412"/>
                  </a:cubicBezTo>
                  <a:cubicBezTo>
                    <a:pt x="599694" y="589407"/>
                    <a:pt x="559816" y="551434"/>
                    <a:pt x="521970" y="513461"/>
                  </a:cubicBezTo>
                  <a:cubicBezTo>
                    <a:pt x="518033" y="509524"/>
                    <a:pt x="510032" y="509524"/>
                    <a:pt x="504063" y="511429"/>
                  </a:cubicBezTo>
                  <a:cubicBezTo>
                    <a:pt x="492125" y="513461"/>
                    <a:pt x="480187" y="519430"/>
                    <a:pt x="468122" y="523367"/>
                  </a:cubicBezTo>
                  <a:cubicBezTo>
                    <a:pt x="468122" y="521335"/>
                    <a:pt x="468122" y="519430"/>
                    <a:pt x="466090" y="517398"/>
                  </a:cubicBezTo>
                  <a:cubicBezTo>
                    <a:pt x="502031" y="509397"/>
                    <a:pt x="529844" y="491363"/>
                    <a:pt x="549783" y="461391"/>
                  </a:cubicBezTo>
                  <a:close/>
                  <a:moveTo>
                    <a:pt x="651383" y="143637"/>
                  </a:moveTo>
                  <a:cubicBezTo>
                    <a:pt x="649351" y="143637"/>
                    <a:pt x="647446" y="145669"/>
                    <a:pt x="645414" y="145669"/>
                  </a:cubicBezTo>
                  <a:cubicBezTo>
                    <a:pt x="585597" y="95758"/>
                    <a:pt x="306578" y="95758"/>
                    <a:pt x="242824" y="143637"/>
                  </a:cubicBezTo>
                  <a:cubicBezTo>
                    <a:pt x="284734" y="185547"/>
                    <a:pt x="328549" y="229616"/>
                    <a:pt x="370459" y="271526"/>
                  </a:cubicBezTo>
                  <a:cubicBezTo>
                    <a:pt x="382397" y="267589"/>
                    <a:pt x="394335" y="263525"/>
                    <a:pt x="406400" y="257556"/>
                  </a:cubicBezTo>
                  <a:cubicBezTo>
                    <a:pt x="406400" y="259588"/>
                    <a:pt x="408432" y="261493"/>
                    <a:pt x="408432" y="261493"/>
                  </a:cubicBezTo>
                  <a:cubicBezTo>
                    <a:pt x="336677" y="287528"/>
                    <a:pt x="304800" y="339471"/>
                    <a:pt x="308737" y="413385"/>
                  </a:cubicBezTo>
                  <a:cubicBezTo>
                    <a:pt x="304800" y="385445"/>
                    <a:pt x="304800" y="357378"/>
                    <a:pt x="318643" y="333502"/>
                  </a:cubicBezTo>
                  <a:cubicBezTo>
                    <a:pt x="326644" y="319532"/>
                    <a:pt x="320675" y="311531"/>
                    <a:pt x="312674" y="301498"/>
                  </a:cubicBezTo>
                  <a:cubicBezTo>
                    <a:pt x="290703" y="281559"/>
                    <a:pt x="268859" y="259588"/>
                    <a:pt x="248920" y="239522"/>
                  </a:cubicBezTo>
                  <a:cubicBezTo>
                    <a:pt x="231013" y="221488"/>
                    <a:pt x="212979" y="203581"/>
                    <a:pt x="193167" y="185547"/>
                  </a:cubicBezTo>
                  <a:cubicBezTo>
                    <a:pt x="159258" y="227457"/>
                    <a:pt x="139319" y="273431"/>
                    <a:pt x="125349" y="323469"/>
                  </a:cubicBezTo>
                  <a:cubicBezTo>
                    <a:pt x="123317" y="321437"/>
                    <a:pt x="123317" y="319532"/>
                    <a:pt x="123317" y="317500"/>
                  </a:cubicBezTo>
                  <a:cubicBezTo>
                    <a:pt x="133223" y="269494"/>
                    <a:pt x="155194" y="227584"/>
                    <a:pt x="185166" y="187579"/>
                  </a:cubicBezTo>
                  <a:cubicBezTo>
                    <a:pt x="191135" y="179578"/>
                    <a:pt x="195072" y="179578"/>
                    <a:pt x="203073" y="187579"/>
                  </a:cubicBezTo>
                  <a:cubicBezTo>
                    <a:pt x="212979" y="197612"/>
                    <a:pt x="223012" y="207518"/>
                    <a:pt x="232918" y="217551"/>
                  </a:cubicBezTo>
                  <a:cubicBezTo>
                    <a:pt x="264795" y="249555"/>
                    <a:pt x="296672" y="281559"/>
                    <a:pt x="326644" y="311531"/>
                  </a:cubicBezTo>
                  <a:cubicBezTo>
                    <a:pt x="338582" y="299593"/>
                    <a:pt x="350520" y="287528"/>
                    <a:pt x="364490" y="275590"/>
                  </a:cubicBezTo>
                  <a:cubicBezTo>
                    <a:pt x="324612" y="237617"/>
                    <a:pt x="286766" y="197612"/>
                    <a:pt x="246888" y="159639"/>
                  </a:cubicBezTo>
                  <a:cubicBezTo>
                    <a:pt x="228981" y="141605"/>
                    <a:pt x="228981" y="141605"/>
                    <a:pt x="248920" y="125730"/>
                  </a:cubicBezTo>
                  <a:cubicBezTo>
                    <a:pt x="250952" y="123698"/>
                    <a:pt x="252857" y="123698"/>
                    <a:pt x="254889" y="121793"/>
                  </a:cubicBezTo>
                  <a:cubicBezTo>
                    <a:pt x="320802" y="77978"/>
                    <a:pt x="392557" y="57912"/>
                    <a:pt x="472313" y="65913"/>
                  </a:cubicBezTo>
                  <a:cubicBezTo>
                    <a:pt x="536067" y="71882"/>
                    <a:pt x="591947" y="93853"/>
                    <a:pt x="641731" y="131826"/>
                  </a:cubicBezTo>
                  <a:cubicBezTo>
                    <a:pt x="645668" y="135763"/>
                    <a:pt x="647700" y="139827"/>
                    <a:pt x="651637" y="143764"/>
                  </a:cubicBezTo>
                  <a:close/>
                  <a:moveTo>
                    <a:pt x="404495" y="319786"/>
                  </a:moveTo>
                  <a:cubicBezTo>
                    <a:pt x="404495" y="321818"/>
                    <a:pt x="406527" y="321818"/>
                    <a:pt x="408432" y="323723"/>
                  </a:cubicBezTo>
                  <a:cubicBezTo>
                    <a:pt x="408432" y="323723"/>
                    <a:pt x="406400" y="325755"/>
                    <a:pt x="406400" y="327660"/>
                  </a:cubicBezTo>
                  <a:cubicBezTo>
                    <a:pt x="394462" y="345694"/>
                    <a:pt x="382524" y="365633"/>
                    <a:pt x="370459" y="385572"/>
                  </a:cubicBezTo>
                  <a:cubicBezTo>
                    <a:pt x="384429" y="407543"/>
                    <a:pt x="398399" y="431546"/>
                    <a:pt x="410337" y="453517"/>
                  </a:cubicBezTo>
                  <a:cubicBezTo>
                    <a:pt x="432308" y="453517"/>
                    <a:pt x="452247" y="453517"/>
                    <a:pt x="472186" y="453517"/>
                  </a:cubicBezTo>
                  <a:cubicBezTo>
                    <a:pt x="476123" y="453517"/>
                    <a:pt x="478155" y="449580"/>
                    <a:pt x="480187" y="447548"/>
                  </a:cubicBezTo>
                  <a:cubicBezTo>
                    <a:pt x="490093" y="429514"/>
                    <a:pt x="500126" y="413639"/>
                    <a:pt x="510032" y="395605"/>
                  </a:cubicBezTo>
                  <a:cubicBezTo>
                    <a:pt x="512064" y="393573"/>
                    <a:pt x="512064" y="387604"/>
                    <a:pt x="510032" y="385572"/>
                  </a:cubicBezTo>
                  <a:cubicBezTo>
                    <a:pt x="494030" y="347599"/>
                    <a:pt x="476123" y="309626"/>
                    <a:pt x="422275" y="323596"/>
                  </a:cubicBezTo>
                  <a:cubicBezTo>
                    <a:pt x="422275" y="323596"/>
                    <a:pt x="420243" y="323596"/>
                    <a:pt x="414274" y="321564"/>
                  </a:cubicBezTo>
                  <a:cubicBezTo>
                    <a:pt x="428244" y="321564"/>
                    <a:pt x="436245" y="323596"/>
                    <a:pt x="442214" y="321564"/>
                  </a:cubicBezTo>
                  <a:cubicBezTo>
                    <a:pt x="472059" y="315595"/>
                    <a:pt x="486029" y="329565"/>
                    <a:pt x="502031" y="353568"/>
                  </a:cubicBezTo>
                  <a:cubicBezTo>
                    <a:pt x="518033" y="381508"/>
                    <a:pt x="518033" y="399542"/>
                    <a:pt x="502031" y="425450"/>
                  </a:cubicBezTo>
                  <a:cubicBezTo>
                    <a:pt x="488061" y="449453"/>
                    <a:pt x="474091" y="463423"/>
                    <a:pt x="446278" y="457454"/>
                  </a:cubicBezTo>
                  <a:cubicBezTo>
                    <a:pt x="438277" y="455422"/>
                    <a:pt x="430276" y="455422"/>
                    <a:pt x="424307" y="457454"/>
                  </a:cubicBezTo>
                  <a:cubicBezTo>
                    <a:pt x="404368" y="461391"/>
                    <a:pt x="398399" y="449453"/>
                    <a:pt x="388366" y="437515"/>
                  </a:cubicBezTo>
                  <a:cubicBezTo>
                    <a:pt x="364490" y="405511"/>
                    <a:pt x="360426" y="375539"/>
                    <a:pt x="388366" y="343535"/>
                  </a:cubicBezTo>
                  <a:cubicBezTo>
                    <a:pt x="394335" y="335534"/>
                    <a:pt x="398272" y="327533"/>
                    <a:pt x="404368" y="319532"/>
                  </a:cubicBezTo>
                  <a:close/>
                  <a:moveTo>
                    <a:pt x="438277" y="655320"/>
                  </a:moveTo>
                  <a:cubicBezTo>
                    <a:pt x="432308" y="653288"/>
                    <a:pt x="422275" y="651383"/>
                    <a:pt x="416306" y="645287"/>
                  </a:cubicBezTo>
                  <a:cubicBezTo>
                    <a:pt x="410337" y="639191"/>
                    <a:pt x="402336" y="627253"/>
                    <a:pt x="402336" y="619252"/>
                  </a:cubicBezTo>
                  <a:cubicBezTo>
                    <a:pt x="402336" y="607314"/>
                    <a:pt x="410337" y="593217"/>
                    <a:pt x="418338" y="587248"/>
                  </a:cubicBezTo>
                  <a:cubicBezTo>
                    <a:pt x="428244" y="581279"/>
                    <a:pt x="442214" y="583311"/>
                    <a:pt x="454279" y="581279"/>
                  </a:cubicBezTo>
                  <a:cubicBezTo>
                    <a:pt x="462280" y="581279"/>
                    <a:pt x="484124" y="609219"/>
                    <a:pt x="480187" y="619252"/>
                  </a:cubicBezTo>
                  <a:cubicBezTo>
                    <a:pt x="478155" y="629285"/>
                    <a:pt x="472186" y="641223"/>
                    <a:pt x="464185" y="649224"/>
                  </a:cubicBezTo>
                  <a:cubicBezTo>
                    <a:pt x="460248" y="655193"/>
                    <a:pt x="450215" y="653161"/>
                    <a:pt x="438277" y="655193"/>
                  </a:cubicBezTo>
                  <a:close/>
                  <a:moveTo>
                    <a:pt x="442214" y="195580"/>
                  </a:moveTo>
                  <a:cubicBezTo>
                    <a:pt x="422275" y="195580"/>
                    <a:pt x="402336" y="177546"/>
                    <a:pt x="400304" y="161671"/>
                  </a:cubicBezTo>
                  <a:cubicBezTo>
                    <a:pt x="400304" y="145669"/>
                    <a:pt x="424180" y="125730"/>
                    <a:pt x="442214" y="125730"/>
                  </a:cubicBezTo>
                  <a:cubicBezTo>
                    <a:pt x="460248" y="125730"/>
                    <a:pt x="480060" y="143764"/>
                    <a:pt x="482092" y="161671"/>
                  </a:cubicBezTo>
                  <a:cubicBezTo>
                    <a:pt x="482092" y="175641"/>
                    <a:pt x="460121" y="195580"/>
                    <a:pt x="442214" y="195580"/>
                  </a:cubicBezTo>
                  <a:close/>
                  <a:moveTo>
                    <a:pt x="129413" y="473583"/>
                  </a:moveTo>
                  <a:cubicBezTo>
                    <a:pt x="147320" y="517525"/>
                    <a:pt x="161290" y="561467"/>
                    <a:pt x="199136" y="595503"/>
                  </a:cubicBezTo>
                  <a:cubicBezTo>
                    <a:pt x="199136" y="597535"/>
                    <a:pt x="199136" y="599440"/>
                    <a:pt x="197104" y="605536"/>
                  </a:cubicBezTo>
                  <a:cubicBezTo>
                    <a:pt x="163195" y="565531"/>
                    <a:pt x="137287" y="523621"/>
                    <a:pt x="129286" y="473583"/>
                  </a:cubicBezTo>
                  <a:close/>
                  <a:moveTo>
                    <a:pt x="444373" y="423672"/>
                  </a:moveTo>
                  <a:cubicBezTo>
                    <a:pt x="462280" y="417703"/>
                    <a:pt x="474218" y="407670"/>
                    <a:pt x="472313" y="387731"/>
                  </a:cubicBezTo>
                  <a:cubicBezTo>
                    <a:pt x="472313" y="373761"/>
                    <a:pt x="462407" y="363728"/>
                    <a:pt x="448437" y="359791"/>
                  </a:cubicBezTo>
                  <a:cubicBezTo>
                    <a:pt x="424561" y="353822"/>
                    <a:pt x="416560" y="371729"/>
                    <a:pt x="406527" y="389763"/>
                  </a:cubicBezTo>
                  <a:cubicBezTo>
                    <a:pt x="406527" y="367792"/>
                    <a:pt x="420497" y="353822"/>
                    <a:pt x="440436" y="353822"/>
                  </a:cubicBezTo>
                  <a:cubicBezTo>
                    <a:pt x="460375" y="353822"/>
                    <a:pt x="478282" y="367792"/>
                    <a:pt x="478282" y="387731"/>
                  </a:cubicBezTo>
                  <a:cubicBezTo>
                    <a:pt x="478282" y="409702"/>
                    <a:pt x="466344" y="423672"/>
                    <a:pt x="444373" y="423672"/>
                  </a:cubicBezTo>
                  <a:close/>
                  <a:moveTo>
                    <a:pt x="117475" y="353695"/>
                  </a:moveTo>
                  <a:cubicBezTo>
                    <a:pt x="119507" y="353695"/>
                    <a:pt x="119507" y="353695"/>
                    <a:pt x="121412" y="353695"/>
                  </a:cubicBezTo>
                  <a:cubicBezTo>
                    <a:pt x="121412" y="377698"/>
                    <a:pt x="121412" y="403606"/>
                    <a:pt x="121412" y="427609"/>
                  </a:cubicBezTo>
                  <a:cubicBezTo>
                    <a:pt x="119380" y="427609"/>
                    <a:pt x="119380" y="427609"/>
                    <a:pt x="117475" y="427609"/>
                  </a:cubicBezTo>
                  <a:cubicBezTo>
                    <a:pt x="117475" y="403606"/>
                    <a:pt x="117475" y="379603"/>
                    <a:pt x="117475" y="3536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" name="Group 156">
            <a:extLst>
              <a:ext uri="{FF2B5EF4-FFF2-40B4-BE49-F238E27FC236}">
                <a16:creationId xmlns:a16="http://schemas.microsoft.com/office/drawing/2014/main" id="{4D63790D-5847-B4AD-0EF3-EF372398B7F6}"/>
              </a:ext>
            </a:extLst>
          </p:cNvPr>
          <p:cNvGrpSpPr/>
          <p:nvPr/>
        </p:nvGrpSpPr>
        <p:grpSpPr>
          <a:xfrm>
            <a:off x="17239500" y="9509400"/>
            <a:ext cx="618840" cy="488160"/>
            <a:chOff x="0" y="0"/>
            <a:chExt cx="825120" cy="650880"/>
          </a:xfrm>
        </p:grpSpPr>
        <p:sp>
          <p:nvSpPr>
            <p:cNvPr id="15" name="Freeform 157">
              <a:extLst>
                <a:ext uri="{FF2B5EF4-FFF2-40B4-BE49-F238E27FC236}">
                  <a16:creationId xmlns:a16="http://schemas.microsoft.com/office/drawing/2014/main" id="{6446FA8D-2A58-F5D6-9711-479EA954BDBE}"/>
                </a:ext>
              </a:extLst>
            </p:cNvPr>
            <p:cNvSpPr/>
            <p:nvPr/>
          </p:nvSpPr>
          <p:spPr>
            <a:xfrm>
              <a:off x="-2032" y="127"/>
              <a:ext cx="827278" cy="650875"/>
            </a:xfrm>
            <a:custGeom>
              <a:avLst/>
              <a:gdLst/>
              <a:ahLst/>
              <a:cxnLst/>
              <a:rect l="l" t="t" r="r" b="b"/>
              <a:pathLst>
                <a:path w="827278" h="650875">
                  <a:moveTo>
                    <a:pt x="635381" y="117729"/>
                  </a:moveTo>
                  <a:cubicBezTo>
                    <a:pt x="635381" y="85725"/>
                    <a:pt x="635381" y="57785"/>
                    <a:pt x="635381" y="27940"/>
                  </a:cubicBezTo>
                  <a:cubicBezTo>
                    <a:pt x="615442" y="27940"/>
                    <a:pt x="623443" y="11938"/>
                    <a:pt x="619379" y="2032"/>
                  </a:cubicBezTo>
                  <a:cubicBezTo>
                    <a:pt x="599440" y="2032"/>
                    <a:pt x="577469" y="0"/>
                    <a:pt x="557403" y="2032"/>
                  </a:cubicBezTo>
                  <a:cubicBezTo>
                    <a:pt x="551434" y="2032"/>
                    <a:pt x="547370" y="13970"/>
                    <a:pt x="541401" y="24003"/>
                  </a:cubicBezTo>
                  <a:cubicBezTo>
                    <a:pt x="525399" y="24003"/>
                    <a:pt x="505460" y="26035"/>
                    <a:pt x="485521" y="26035"/>
                  </a:cubicBezTo>
                  <a:cubicBezTo>
                    <a:pt x="483489" y="26035"/>
                    <a:pt x="481584" y="18034"/>
                    <a:pt x="477520" y="14097"/>
                  </a:cubicBezTo>
                  <a:cubicBezTo>
                    <a:pt x="475488" y="10160"/>
                    <a:pt x="471551" y="2159"/>
                    <a:pt x="469519" y="2159"/>
                  </a:cubicBezTo>
                  <a:cubicBezTo>
                    <a:pt x="431546" y="127"/>
                    <a:pt x="393573" y="2159"/>
                    <a:pt x="353695" y="2159"/>
                  </a:cubicBezTo>
                  <a:cubicBezTo>
                    <a:pt x="353695" y="10160"/>
                    <a:pt x="351663" y="16129"/>
                    <a:pt x="351663" y="24130"/>
                  </a:cubicBezTo>
                  <a:cubicBezTo>
                    <a:pt x="331724" y="24130"/>
                    <a:pt x="311658" y="26162"/>
                    <a:pt x="291719" y="26162"/>
                  </a:cubicBezTo>
                  <a:cubicBezTo>
                    <a:pt x="287782" y="26162"/>
                    <a:pt x="283718" y="20193"/>
                    <a:pt x="283718" y="14224"/>
                  </a:cubicBezTo>
                  <a:cubicBezTo>
                    <a:pt x="283718" y="6223"/>
                    <a:pt x="281686" y="254"/>
                    <a:pt x="269748" y="254"/>
                  </a:cubicBezTo>
                  <a:cubicBezTo>
                    <a:pt x="257810" y="2286"/>
                    <a:pt x="243713" y="2286"/>
                    <a:pt x="229743" y="254"/>
                  </a:cubicBezTo>
                  <a:cubicBezTo>
                    <a:pt x="217805" y="254"/>
                    <a:pt x="205740" y="254"/>
                    <a:pt x="209804" y="18161"/>
                  </a:cubicBezTo>
                  <a:cubicBezTo>
                    <a:pt x="209804" y="20193"/>
                    <a:pt x="207772" y="22098"/>
                    <a:pt x="207772" y="22098"/>
                  </a:cubicBezTo>
                  <a:cubicBezTo>
                    <a:pt x="187833" y="28067"/>
                    <a:pt x="195834" y="44069"/>
                    <a:pt x="195834" y="54102"/>
                  </a:cubicBezTo>
                  <a:cubicBezTo>
                    <a:pt x="195834" y="76073"/>
                    <a:pt x="195834" y="96012"/>
                    <a:pt x="195834" y="117983"/>
                  </a:cubicBezTo>
                  <a:cubicBezTo>
                    <a:pt x="187833" y="117983"/>
                    <a:pt x="181864" y="117983"/>
                    <a:pt x="175895" y="117983"/>
                  </a:cubicBezTo>
                  <a:cubicBezTo>
                    <a:pt x="123952" y="117983"/>
                    <a:pt x="72009" y="120015"/>
                    <a:pt x="20066" y="117983"/>
                  </a:cubicBezTo>
                  <a:cubicBezTo>
                    <a:pt x="5969" y="117729"/>
                    <a:pt x="2032" y="123698"/>
                    <a:pt x="2032" y="135636"/>
                  </a:cubicBezTo>
                  <a:cubicBezTo>
                    <a:pt x="2032" y="143637"/>
                    <a:pt x="2032" y="153543"/>
                    <a:pt x="2032" y="163576"/>
                  </a:cubicBezTo>
                  <a:cubicBezTo>
                    <a:pt x="0" y="175514"/>
                    <a:pt x="4064" y="183515"/>
                    <a:pt x="20066" y="181483"/>
                  </a:cubicBezTo>
                  <a:cubicBezTo>
                    <a:pt x="22098" y="181483"/>
                    <a:pt x="28067" y="187452"/>
                    <a:pt x="28067" y="191516"/>
                  </a:cubicBezTo>
                  <a:cubicBezTo>
                    <a:pt x="30099" y="203454"/>
                    <a:pt x="28067" y="217424"/>
                    <a:pt x="28067" y="229489"/>
                  </a:cubicBezTo>
                  <a:cubicBezTo>
                    <a:pt x="30099" y="243459"/>
                    <a:pt x="30099" y="255397"/>
                    <a:pt x="10033" y="253492"/>
                  </a:cubicBezTo>
                  <a:cubicBezTo>
                    <a:pt x="8001" y="253492"/>
                    <a:pt x="2032" y="259461"/>
                    <a:pt x="2032" y="263525"/>
                  </a:cubicBezTo>
                  <a:cubicBezTo>
                    <a:pt x="2032" y="299466"/>
                    <a:pt x="0" y="335407"/>
                    <a:pt x="2032" y="371348"/>
                  </a:cubicBezTo>
                  <a:cubicBezTo>
                    <a:pt x="2032" y="377317"/>
                    <a:pt x="16002" y="383286"/>
                    <a:pt x="24003" y="389255"/>
                  </a:cubicBezTo>
                  <a:cubicBezTo>
                    <a:pt x="26035" y="387223"/>
                    <a:pt x="26035" y="387223"/>
                    <a:pt x="27940" y="385318"/>
                  </a:cubicBezTo>
                  <a:cubicBezTo>
                    <a:pt x="27940" y="405257"/>
                    <a:pt x="29972" y="425196"/>
                    <a:pt x="27940" y="445262"/>
                  </a:cubicBezTo>
                  <a:cubicBezTo>
                    <a:pt x="27940" y="449199"/>
                    <a:pt x="19939" y="453263"/>
                    <a:pt x="17907" y="453263"/>
                  </a:cubicBezTo>
                  <a:cubicBezTo>
                    <a:pt x="8001" y="451104"/>
                    <a:pt x="2032" y="457073"/>
                    <a:pt x="2032" y="465074"/>
                  </a:cubicBezTo>
                  <a:cubicBezTo>
                    <a:pt x="2032" y="481076"/>
                    <a:pt x="2032" y="497078"/>
                    <a:pt x="2032" y="514985"/>
                  </a:cubicBezTo>
                  <a:cubicBezTo>
                    <a:pt x="65913" y="514985"/>
                    <a:pt x="129921" y="514985"/>
                    <a:pt x="191770" y="514985"/>
                  </a:cubicBezTo>
                  <a:cubicBezTo>
                    <a:pt x="191770" y="518922"/>
                    <a:pt x="193802" y="520954"/>
                    <a:pt x="193802" y="525018"/>
                  </a:cubicBezTo>
                  <a:cubicBezTo>
                    <a:pt x="191770" y="566928"/>
                    <a:pt x="215773" y="594868"/>
                    <a:pt x="251714" y="612902"/>
                  </a:cubicBezTo>
                  <a:cubicBezTo>
                    <a:pt x="307594" y="642874"/>
                    <a:pt x="369570" y="650875"/>
                    <a:pt x="431546" y="648843"/>
                  </a:cubicBezTo>
                  <a:cubicBezTo>
                    <a:pt x="485521" y="646811"/>
                    <a:pt x="535432" y="638810"/>
                    <a:pt x="581406" y="610870"/>
                  </a:cubicBezTo>
                  <a:cubicBezTo>
                    <a:pt x="615315" y="590931"/>
                    <a:pt x="639318" y="564896"/>
                    <a:pt x="635381" y="522986"/>
                  </a:cubicBezTo>
                  <a:cubicBezTo>
                    <a:pt x="635381" y="520954"/>
                    <a:pt x="637413" y="519049"/>
                    <a:pt x="637413" y="517017"/>
                  </a:cubicBezTo>
                  <a:cubicBezTo>
                    <a:pt x="637413" y="517017"/>
                    <a:pt x="637413" y="517017"/>
                    <a:pt x="639445" y="514985"/>
                  </a:cubicBezTo>
                  <a:cubicBezTo>
                    <a:pt x="699389" y="514985"/>
                    <a:pt x="761365" y="514985"/>
                    <a:pt x="827278" y="514985"/>
                  </a:cubicBezTo>
                  <a:cubicBezTo>
                    <a:pt x="827278" y="497078"/>
                    <a:pt x="827278" y="479044"/>
                    <a:pt x="825246" y="463042"/>
                  </a:cubicBezTo>
                  <a:cubicBezTo>
                    <a:pt x="825246" y="459105"/>
                    <a:pt x="817245" y="453009"/>
                    <a:pt x="813308" y="453009"/>
                  </a:cubicBezTo>
                  <a:cubicBezTo>
                    <a:pt x="801370" y="455041"/>
                    <a:pt x="801370" y="449072"/>
                    <a:pt x="801370" y="441071"/>
                  </a:cubicBezTo>
                  <a:cubicBezTo>
                    <a:pt x="801370" y="425069"/>
                    <a:pt x="801370" y="411099"/>
                    <a:pt x="801370" y="395097"/>
                  </a:cubicBezTo>
                  <a:cubicBezTo>
                    <a:pt x="801370" y="385064"/>
                    <a:pt x="803402" y="381127"/>
                    <a:pt x="813308" y="383159"/>
                  </a:cubicBezTo>
                  <a:cubicBezTo>
                    <a:pt x="817245" y="383159"/>
                    <a:pt x="825246" y="377190"/>
                    <a:pt x="825246" y="373126"/>
                  </a:cubicBezTo>
                  <a:cubicBezTo>
                    <a:pt x="827278" y="333248"/>
                    <a:pt x="827278" y="295275"/>
                    <a:pt x="827278" y="253365"/>
                  </a:cubicBezTo>
                  <a:cubicBezTo>
                    <a:pt x="823341" y="253365"/>
                    <a:pt x="819277" y="253365"/>
                    <a:pt x="815340" y="253365"/>
                  </a:cubicBezTo>
                  <a:cubicBezTo>
                    <a:pt x="803402" y="253365"/>
                    <a:pt x="799338" y="249428"/>
                    <a:pt x="801370" y="237363"/>
                  </a:cubicBezTo>
                  <a:cubicBezTo>
                    <a:pt x="803402" y="225298"/>
                    <a:pt x="803402" y="211455"/>
                    <a:pt x="801370" y="199390"/>
                  </a:cubicBezTo>
                  <a:cubicBezTo>
                    <a:pt x="799338" y="185420"/>
                    <a:pt x="803402" y="179451"/>
                    <a:pt x="819404" y="181483"/>
                  </a:cubicBezTo>
                  <a:cubicBezTo>
                    <a:pt x="821436" y="181483"/>
                    <a:pt x="823341" y="181483"/>
                    <a:pt x="825373" y="179451"/>
                  </a:cubicBezTo>
                  <a:cubicBezTo>
                    <a:pt x="825373" y="159512"/>
                    <a:pt x="825373" y="139573"/>
                    <a:pt x="825373" y="117602"/>
                  </a:cubicBezTo>
                  <a:cubicBezTo>
                    <a:pt x="763397" y="117602"/>
                    <a:pt x="699516" y="117602"/>
                    <a:pt x="635635" y="11760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" name="Group 158">
            <a:extLst>
              <a:ext uri="{FF2B5EF4-FFF2-40B4-BE49-F238E27FC236}">
                <a16:creationId xmlns:a16="http://schemas.microsoft.com/office/drawing/2014/main" id="{40832138-8CE2-1100-8329-1170C518B2E6}"/>
              </a:ext>
            </a:extLst>
          </p:cNvPr>
          <p:cNvGrpSpPr/>
          <p:nvPr/>
        </p:nvGrpSpPr>
        <p:grpSpPr>
          <a:xfrm>
            <a:off x="15678360" y="8907300"/>
            <a:ext cx="369360" cy="401220"/>
            <a:chOff x="0" y="0"/>
            <a:chExt cx="492480" cy="534960"/>
          </a:xfrm>
        </p:grpSpPr>
        <p:sp>
          <p:nvSpPr>
            <p:cNvPr id="17" name="Freeform 159">
              <a:extLst>
                <a:ext uri="{FF2B5EF4-FFF2-40B4-BE49-F238E27FC236}">
                  <a16:creationId xmlns:a16="http://schemas.microsoft.com/office/drawing/2014/main" id="{5774BF5C-8075-52F8-F06F-DF4627E9688B}"/>
                </a:ext>
              </a:extLst>
            </p:cNvPr>
            <p:cNvSpPr/>
            <p:nvPr/>
          </p:nvSpPr>
          <p:spPr>
            <a:xfrm>
              <a:off x="-1905" y="0"/>
              <a:ext cx="494538" cy="535051"/>
            </a:xfrm>
            <a:custGeom>
              <a:avLst/>
              <a:gdLst/>
              <a:ahLst/>
              <a:cxnLst/>
              <a:rect l="l" t="t" r="r" b="b"/>
              <a:pathLst>
                <a:path w="494538" h="535051">
                  <a:moveTo>
                    <a:pt x="148082" y="0"/>
                  </a:moveTo>
                  <a:cubicBezTo>
                    <a:pt x="148082" y="75819"/>
                    <a:pt x="148082" y="151765"/>
                    <a:pt x="148082" y="229616"/>
                  </a:cubicBezTo>
                  <a:cubicBezTo>
                    <a:pt x="98044" y="229616"/>
                    <a:pt x="50038" y="229616"/>
                    <a:pt x="0" y="229616"/>
                  </a:cubicBezTo>
                  <a:cubicBezTo>
                    <a:pt x="0" y="331470"/>
                    <a:pt x="0" y="433197"/>
                    <a:pt x="0" y="535051"/>
                  </a:cubicBezTo>
                  <a:cubicBezTo>
                    <a:pt x="164211" y="535051"/>
                    <a:pt x="328295" y="535051"/>
                    <a:pt x="494538" y="535051"/>
                  </a:cubicBezTo>
                  <a:cubicBezTo>
                    <a:pt x="494538" y="433197"/>
                    <a:pt x="494538" y="333502"/>
                    <a:pt x="494538" y="229616"/>
                  </a:cubicBezTo>
                  <a:cubicBezTo>
                    <a:pt x="446532" y="229616"/>
                    <a:pt x="396494" y="229616"/>
                    <a:pt x="346456" y="229616"/>
                  </a:cubicBezTo>
                  <a:cubicBezTo>
                    <a:pt x="346456" y="151765"/>
                    <a:pt x="346456" y="77851"/>
                    <a:pt x="346456" y="0"/>
                  </a:cubicBezTo>
                  <a:cubicBezTo>
                    <a:pt x="280416" y="0"/>
                    <a:pt x="216281" y="0"/>
                    <a:pt x="14820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" name="Group 160">
            <a:extLst>
              <a:ext uri="{FF2B5EF4-FFF2-40B4-BE49-F238E27FC236}">
                <a16:creationId xmlns:a16="http://schemas.microsoft.com/office/drawing/2014/main" id="{AEC36782-1072-37D2-1EED-F39444B3B9E5}"/>
              </a:ext>
            </a:extLst>
          </p:cNvPr>
          <p:cNvGrpSpPr/>
          <p:nvPr/>
        </p:nvGrpSpPr>
        <p:grpSpPr>
          <a:xfrm>
            <a:off x="14805180" y="9660600"/>
            <a:ext cx="68580" cy="568080"/>
            <a:chOff x="0" y="0"/>
            <a:chExt cx="91440" cy="757440"/>
          </a:xfrm>
        </p:grpSpPr>
        <p:sp>
          <p:nvSpPr>
            <p:cNvPr id="19" name="Freeform 161">
              <a:extLst>
                <a:ext uri="{FF2B5EF4-FFF2-40B4-BE49-F238E27FC236}">
                  <a16:creationId xmlns:a16="http://schemas.microsoft.com/office/drawing/2014/main" id="{CA6F58BD-05BB-1EBE-DFBC-F064EA2CAD96}"/>
                </a:ext>
              </a:extLst>
            </p:cNvPr>
            <p:cNvSpPr/>
            <p:nvPr/>
          </p:nvSpPr>
          <p:spPr>
            <a:xfrm>
              <a:off x="0" y="0"/>
              <a:ext cx="91440" cy="757428"/>
            </a:xfrm>
            <a:custGeom>
              <a:avLst/>
              <a:gdLst/>
              <a:ahLst/>
              <a:cxnLst/>
              <a:rect l="l" t="t" r="r" b="b"/>
              <a:pathLst>
                <a:path w="91440" h="757428">
                  <a:moveTo>
                    <a:pt x="91440" y="0"/>
                  </a:moveTo>
                  <a:cubicBezTo>
                    <a:pt x="59690" y="0"/>
                    <a:pt x="31750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9845" y="757428"/>
                    <a:pt x="59690" y="757428"/>
                    <a:pt x="91440" y="757428"/>
                  </a:cubicBezTo>
                  <a:cubicBezTo>
                    <a:pt x="91440" y="505587"/>
                    <a:pt x="91440" y="253746"/>
                    <a:pt x="9144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" name="Group 162">
            <a:extLst>
              <a:ext uri="{FF2B5EF4-FFF2-40B4-BE49-F238E27FC236}">
                <a16:creationId xmlns:a16="http://schemas.microsoft.com/office/drawing/2014/main" id="{2B5BC040-96F3-3A5B-21A7-7BEDB7F595AA}"/>
              </a:ext>
            </a:extLst>
          </p:cNvPr>
          <p:cNvGrpSpPr/>
          <p:nvPr/>
        </p:nvGrpSpPr>
        <p:grpSpPr>
          <a:xfrm>
            <a:off x="13997880" y="9660600"/>
            <a:ext cx="67500" cy="568080"/>
            <a:chOff x="0" y="0"/>
            <a:chExt cx="90000" cy="757440"/>
          </a:xfrm>
        </p:grpSpPr>
        <p:sp>
          <p:nvSpPr>
            <p:cNvPr id="21" name="Freeform 163">
              <a:extLst>
                <a:ext uri="{FF2B5EF4-FFF2-40B4-BE49-F238E27FC236}">
                  <a16:creationId xmlns:a16="http://schemas.microsoft.com/office/drawing/2014/main" id="{E0FE00FF-5269-298D-9C1C-B56DCFABB2F9}"/>
                </a:ext>
              </a:extLst>
            </p:cNvPr>
            <p:cNvSpPr/>
            <p:nvPr/>
          </p:nvSpPr>
          <p:spPr>
            <a:xfrm>
              <a:off x="0" y="0"/>
              <a:ext cx="90043" cy="757428"/>
            </a:xfrm>
            <a:custGeom>
              <a:avLst/>
              <a:gdLst/>
              <a:ahLst/>
              <a:cxnLst/>
              <a:rect l="l" t="t" r="r" b="b"/>
              <a:pathLst>
                <a:path w="90043" h="757428">
                  <a:moveTo>
                    <a:pt x="90043" y="0"/>
                  </a:moveTo>
                  <a:cubicBezTo>
                    <a:pt x="58039" y="0"/>
                    <a:pt x="29972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7940" y="757428"/>
                    <a:pt x="58039" y="757428"/>
                    <a:pt x="90043" y="757428"/>
                  </a:cubicBezTo>
                  <a:cubicBezTo>
                    <a:pt x="90043" y="505587"/>
                    <a:pt x="90043" y="253746"/>
                    <a:pt x="9004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" name="Group 164">
            <a:extLst>
              <a:ext uri="{FF2B5EF4-FFF2-40B4-BE49-F238E27FC236}">
                <a16:creationId xmlns:a16="http://schemas.microsoft.com/office/drawing/2014/main" id="{A038EA14-039C-F4C4-B6CB-734E369D96CC}"/>
              </a:ext>
            </a:extLst>
          </p:cNvPr>
          <p:cNvGrpSpPr/>
          <p:nvPr/>
        </p:nvGrpSpPr>
        <p:grpSpPr>
          <a:xfrm>
            <a:off x="13927140" y="9662220"/>
            <a:ext cx="64260" cy="565920"/>
            <a:chOff x="0" y="0"/>
            <a:chExt cx="85680" cy="754560"/>
          </a:xfrm>
        </p:grpSpPr>
        <p:sp>
          <p:nvSpPr>
            <p:cNvPr id="23" name="Freeform 165">
              <a:extLst>
                <a:ext uri="{FF2B5EF4-FFF2-40B4-BE49-F238E27FC236}">
                  <a16:creationId xmlns:a16="http://schemas.microsoft.com/office/drawing/2014/main" id="{8EF2AA95-C0E4-65F3-F6C0-4180899A6E48}"/>
                </a:ext>
              </a:extLst>
            </p:cNvPr>
            <p:cNvSpPr/>
            <p:nvPr/>
          </p:nvSpPr>
          <p:spPr>
            <a:xfrm>
              <a:off x="0" y="0"/>
              <a:ext cx="85725" cy="754507"/>
            </a:xfrm>
            <a:custGeom>
              <a:avLst/>
              <a:gdLst/>
              <a:ahLst/>
              <a:cxnLst/>
              <a:rect l="l" t="t" r="r" b="b"/>
              <a:pathLst>
                <a:path w="85725" h="754507">
                  <a:moveTo>
                    <a:pt x="85725" y="0"/>
                  </a:moveTo>
                  <a:cubicBezTo>
                    <a:pt x="57785" y="0"/>
                    <a:pt x="29845" y="0"/>
                    <a:pt x="0" y="0"/>
                  </a:cubicBezTo>
                  <a:cubicBezTo>
                    <a:pt x="0" y="251460"/>
                    <a:pt x="0" y="501015"/>
                    <a:pt x="0" y="754507"/>
                  </a:cubicBezTo>
                  <a:cubicBezTo>
                    <a:pt x="27940" y="754507"/>
                    <a:pt x="55753" y="754507"/>
                    <a:pt x="85725" y="754507"/>
                  </a:cubicBezTo>
                  <a:cubicBezTo>
                    <a:pt x="85725" y="503047"/>
                    <a:pt x="85725" y="251460"/>
                    <a:pt x="8572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" name="Group 166">
            <a:extLst>
              <a:ext uri="{FF2B5EF4-FFF2-40B4-BE49-F238E27FC236}">
                <a16:creationId xmlns:a16="http://schemas.microsoft.com/office/drawing/2014/main" id="{7E09F1BF-CA5D-11DE-E0F5-B72D8E9FE9B5}"/>
              </a:ext>
            </a:extLst>
          </p:cNvPr>
          <p:cNvGrpSpPr/>
          <p:nvPr/>
        </p:nvGrpSpPr>
        <p:grpSpPr>
          <a:xfrm>
            <a:off x="14734980" y="9662220"/>
            <a:ext cx="65340" cy="565920"/>
            <a:chOff x="0" y="0"/>
            <a:chExt cx="87120" cy="754560"/>
          </a:xfrm>
        </p:grpSpPr>
        <p:sp>
          <p:nvSpPr>
            <p:cNvPr id="25" name="Freeform 167">
              <a:extLst>
                <a:ext uri="{FF2B5EF4-FFF2-40B4-BE49-F238E27FC236}">
                  <a16:creationId xmlns:a16="http://schemas.microsoft.com/office/drawing/2014/main" id="{7419C610-37D9-802E-B997-3CE1B1760631}"/>
                </a:ext>
              </a:extLst>
            </p:cNvPr>
            <p:cNvSpPr/>
            <p:nvPr/>
          </p:nvSpPr>
          <p:spPr>
            <a:xfrm>
              <a:off x="0" y="0"/>
              <a:ext cx="87122" cy="754507"/>
            </a:xfrm>
            <a:custGeom>
              <a:avLst/>
              <a:gdLst/>
              <a:ahLst/>
              <a:cxnLst/>
              <a:rect l="l" t="t" r="r" b="b"/>
              <a:pathLst>
                <a:path w="87122" h="754507">
                  <a:moveTo>
                    <a:pt x="0" y="754507"/>
                  </a:moveTo>
                  <a:cubicBezTo>
                    <a:pt x="29718" y="754507"/>
                    <a:pt x="57404" y="754507"/>
                    <a:pt x="87122" y="754507"/>
                  </a:cubicBezTo>
                  <a:cubicBezTo>
                    <a:pt x="87122" y="503047"/>
                    <a:pt x="87122" y="251460"/>
                    <a:pt x="87122" y="0"/>
                  </a:cubicBezTo>
                  <a:cubicBezTo>
                    <a:pt x="57404" y="0"/>
                    <a:pt x="29718" y="0"/>
                    <a:pt x="0" y="0"/>
                  </a:cubicBezTo>
                  <a:cubicBezTo>
                    <a:pt x="0" y="251460"/>
                    <a:pt x="0" y="503047"/>
                    <a:pt x="0" y="7545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" name="Group 168">
            <a:extLst>
              <a:ext uri="{FF2B5EF4-FFF2-40B4-BE49-F238E27FC236}">
                <a16:creationId xmlns:a16="http://schemas.microsoft.com/office/drawing/2014/main" id="{8CB2DBB4-4258-71ED-A6C6-9C8A0EB597B6}"/>
              </a:ext>
            </a:extLst>
          </p:cNvPr>
          <p:cNvGrpSpPr/>
          <p:nvPr/>
        </p:nvGrpSpPr>
        <p:grpSpPr>
          <a:xfrm>
            <a:off x="17243820" y="8762040"/>
            <a:ext cx="617760" cy="82620"/>
            <a:chOff x="0" y="0"/>
            <a:chExt cx="823680" cy="110160"/>
          </a:xfrm>
        </p:grpSpPr>
        <p:sp>
          <p:nvSpPr>
            <p:cNvPr id="27" name="Freeform 169">
              <a:extLst>
                <a:ext uri="{FF2B5EF4-FFF2-40B4-BE49-F238E27FC236}">
                  <a16:creationId xmlns:a16="http://schemas.microsoft.com/office/drawing/2014/main" id="{D9FB0BD4-F363-DA6A-5788-27880D05DA15}"/>
                </a:ext>
              </a:extLst>
            </p:cNvPr>
            <p:cNvSpPr/>
            <p:nvPr/>
          </p:nvSpPr>
          <p:spPr>
            <a:xfrm>
              <a:off x="-2159" y="0"/>
              <a:ext cx="825754" cy="110236"/>
            </a:xfrm>
            <a:custGeom>
              <a:avLst/>
              <a:gdLst/>
              <a:ahLst/>
              <a:cxnLst/>
              <a:rect l="l" t="t" r="r" b="b"/>
              <a:pathLst>
                <a:path w="825754" h="110236">
                  <a:moveTo>
                    <a:pt x="342011" y="26035"/>
                  </a:moveTo>
                  <a:cubicBezTo>
                    <a:pt x="390017" y="26035"/>
                    <a:pt x="439928" y="26035"/>
                    <a:pt x="489966" y="26035"/>
                  </a:cubicBezTo>
                  <a:cubicBezTo>
                    <a:pt x="489966" y="16002"/>
                    <a:pt x="489966" y="8001"/>
                    <a:pt x="489966" y="0"/>
                  </a:cubicBezTo>
                  <a:cubicBezTo>
                    <a:pt x="435991" y="0"/>
                    <a:pt x="384048" y="0"/>
                    <a:pt x="331978" y="0"/>
                  </a:cubicBezTo>
                  <a:cubicBezTo>
                    <a:pt x="331978" y="0"/>
                    <a:pt x="329946" y="2032"/>
                    <a:pt x="329946" y="2032"/>
                  </a:cubicBezTo>
                  <a:cubicBezTo>
                    <a:pt x="327914" y="32131"/>
                    <a:pt x="327914" y="32131"/>
                    <a:pt x="297942" y="32131"/>
                  </a:cubicBezTo>
                  <a:cubicBezTo>
                    <a:pt x="213995" y="32131"/>
                    <a:pt x="131953" y="32131"/>
                    <a:pt x="48006" y="32131"/>
                  </a:cubicBezTo>
                  <a:cubicBezTo>
                    <a:pt x="16002" y="32131"/>
                    <a:pt x="0" y="44196"/>
                    <a:pt x="0" y="68199"/>
                  </a:cubicBezTo>
                  <a:cubicBezTo>
                    <a:pt x="0" y="94234"/>
                    <a:pt x="16002" y="108204"/>
                    <a:pt x="48006" y="108204"/>
                  </a:cubicBezTo>
                  <a:cubicBezTo>
                    <a:pt x="120015" y="108204"/>
                    <a:pt x="193929" y="108204"/>
                    <a:pt x="265938" y="108204"/>
                  </a:cubicBezTo>
                  <a:cubicBezTo>
                    <a:pt x="363855" y="108204"/>
                    <a:pt x="461899" y="108204"/>
                    <a:pt x="557784" y="108204"/>
                  </a:cubicBezTo>
                  <a:cubicBezTo>
                    <a:pt x="629793" y="108204"/>
                    <a:pt x="699770" y="110236"/>
                    <a:pt x="769747" y="108204"/>
                  </a:cubicBezTo>
                  <a:cubicBezTo>
                    <a:pt x="797687" y="108204"/>
                    <a:pt x="811784" y="98171"/>
                    <a:pt x="817753" y="80137"/>
                  </a:cubicBezTo>
                  <a:cubicBezTo>
                    <a:pt x="825754" y="54102"/>
                    <a:pt x="807720" y="32004"/>
                    <a:pt x="779780" y="32004"/>
                  </a:cubicBezTo>
                  <a:cubicBezTo>
                    <a:pt x="703834" y="32004"/>
                    <a:pt x="629793" y="32004"/>
                    <a:pt x="555879" y="32004"/>
                  </a:cubicBezTo>
                  <a:cubicBezTo>
                    <a:pt x="483870" y="32004"/>
                    <a:pt x="411988" y="27940"/>
                    <a:pt x="342011" y="2603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" name="Group 170">
            <a:extLst>
              <a:ext uri="{FF2B5EF4-FFF2-40B4-BE49-F238E27FC236}">
                <a16:creationId xmlns:a16="http://schemas.microsoft.com/office/drawing/2014/main" id="{C157E82F-FAFD-574B-36FC-465E85ED47C1}"/>
              </a:ext>
            </a:extLst>
          </p:cNvPr>
          <p:cNvGrpSpPr/>
          <p:nvPr/>
        </p:nvGrpSpPr>
        <p:grpSpPr>
          <a:xfrm>
            <a:off x="17862660" y="9499140"/>
            <a:ext cx="61560" cy="495180"/>
            <a:chOff x="0" y="0"/>
            <a:chExt cx="82080" cy="660240"/>
          </a:xfrm>
        </p:grpSpPr>
        <p:sp>
          <p:nvSpPr>
            <p:cNvPr id="29" name="Freeform 171">
              <a:extLst>
                <a:ext uri="{FF2B5EF4-FFF2-40B4-BE49-F238E27FC236}">
                  <a16:creationId xmlns:a16="http://schemas.microsoft.com/office/drawing/2014/main" id="{22FB82D0-D297-2C49-1237-773F2EE6DE06}"/>
                </a:ext>
              </a:extLst>
            </p:cNvPr>
            <p:cNvSpPr/>
            <p:nvPr/>
          </p:nvSpPr>
          <p:spPr>
            <a:xfrm>
              <a:off x="0" y="0"/>
              <a:ext cx="82042" cy="660273"/>
            </a:xfrm>
            <a:custGeom>
              <a:avLst/>
              <a:gdLst/>
              <a:ahLst/>
              <a:cxnLst/>
              <a:rect l="l" t="t" r="r" b="b"/>
              <a:pathLst>
                <a:path w="82042" h="660273">
                  <a:moveTo>
                    <a:pt x="0" y="660273"/>
                  </a:moveTo>
                  <a:cubicBezTo>
                    <a:pt x="28067" y="660273"/>
                    <a:pt x="54102" y="660273"/>
                    <a:pt x="82042" y="660273"/>
                  </a:cubicBezTo>
                  <a:cubicBezTo>
                    <a:pt x="82042" y="440817"/>
                    <a:pt x="82042" y="219456"/>
                    <a:pt x="82042" y="0"/>
                  </a:cubicBezTo>
                  <a:cubicBezTo>
                    <a:pt x="54102" y="0"/>
                    <a:pt x="28067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" name="Group 172">
            <a:extLst>
              <a:ext uri="{FF2B5EF4-FFF2-40B4-BE49-F238E27FC236}">
                <a16:creationId xmlns:a16="http://schemas.microsoft.com/office/drawing/2014/main" id="{0361FD07-9E43-BB0D-3DD8-EFCD33DAF291}"/>
              </a:ext>
            </a:extLst>
          </p:cNvPr>
          <p:cNvGrpSpPr/>
          <p:nvPr/>
        </p:nvGrpSpPr>
        <p:grpSpPr>
          <a:xfrm>
            <a:off x="17107740" y="9499140"/>
            <a:ext cx="63180" cy="495180"/>
            <a:chOff x="0" y="0"/>
            <a:chExt cx="84240" cy="660240"/>
          </a:xfrm>
        </p:grpSpPr>
        <p:sp>
          <p:nvSpPr>
            <p:cNvPr id="31" name="Freeform 173">
              <a:extLst>
                <a:ext uri="{FF2B5EF4-FFF2-40B4-BE49-F238E27FC236}">
                  <a16:creationId xmlns:a16="http://schemas.microsoft.com/office/drawing/2014/main" id="{202219C4-9F88-F064-7103-63A8FF4279BA}"/>
                </a:ext>
              </a:extLst>
            </p:cNvPr>
            <p:cNvSpPr/>
            <p:nvPr/>
          </p:nvSpPr>
          <p:spPr>
            <a:xfrm>
              <a:off x="0" y="0"/>
              <a:ext cx="84201" cy="660273"/>
            </a:xfrm>
            <a:custGeom>
              <a:avLst/>
              <a:gdLst/>
              <a:ahLst/>
              <a:cxnLst/>
              <a:rect l="l" t="t" r="r" b="b"/>
              <a:pathLst>
                <a:path w="84201" h="660273">
                  <a:moveTo>
                    <a:pt x="0" y="660273"/>
                  </a:moveTo>
                  <a:cubicBezTo>
                    <a:pt x="28067" y="660273"/>
                    <a:pt x="56134" y="660273"/>
                    <a:pt x="84201" y="660273"/>
                  </a:cubicBezTo>
                  <a:cubicBezTo>
                    <a:pt x="84201" y="440817"/>
                    <a:pt x="84201" y="221488"/>
                    <a:pt x="84201" y="0"/>
                  </a:cubicBezTo>
                  <a:cubicBezTo>
                    <a:pt x="56134" y="0"/>
                    <a:pt x="30099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" name="Group 174">
            <a:extLst>
              <a:ext uri="{FF2B5EF4-FFF2-40B4-BE49-F238E27FC236}">
                <a16:creationId xmlns:a16="http://schemas.microsoft.com/office/drawing/2014/main" id="{D280EFEE-D163-64DA-4BDC-2855CEEEE718}"/>
              </a:ext>
            </a:extLst>
          </p:cNvPr>
          <p:cNvGrpSpPr/>
          <p:nvPr/>
        </p:nvGrpSpPr>
        <p:grpSpPr>
          <a:xfrm>
            <a:off x="17177400" y="9499140"/>
            <a:ext cx="57780" cy="495180"/>
            <a:chOff x="0" y="0"/>
            <a:chExt cx="77040" cy="660240"/>
          </a:xfrm>
        </p:grpSpPr>
        <p:sp>
          <p:nvSpPr>
            <p:cNvPr id="33" name="Freeform 175">
              <a:extLst>
                <a:ext uri="{FF2B5EF4-FFF2-40B4-BE49-F238E27FC236}">
                  <a16:creationId xmlns:a16="http://schemas.microsoft.com/office/drawing/2014/main" id="{AE32824A-6226-54A6-5610-B81DF84A7807}"/>
                </a:ext>
              </a:extLst>
            </p:cNvPr>
            <p:cNvSpPr/>
            <p:nvPr/>
          </p:nvSpPr>
          <p:spPr>
            <a:xfrm>
              <a:off x="0" y="0"/>
              <a:ext cx="77089" cy="660273"/>
            </a:xfrm>
            <a:custGeom>
              <a:avLst/>
              <a:gdLst/>
              <a:ahLst/>
              <a:cxnLst/>
              <a:rect l="l" t="t" r="r" b="b"/>
              <a:pathLst>
                <a:path w="77089" h="660273">
                  <a:moveTo>
                    <a:pt x="77089" y="0"/>
                  </a:moveTo>
                  <a:cubicBezTo>
                    <a:pt x="51308" y="0"/>
                    <a:pt x="25654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ubicBezTo>
                    <a:pt x="23749" y="660273"/>
                    <a:pt x="49403" y="660273"/>
                    <a:pt x="77089" y="660273"/>
                  </a:cubicBezTo>
                  <a:cubicBezTo>
                    <a:pt x="77089" y="440817"/>
                    <a:pt x="77089" y="221488"/>
                    <a:pt x="7708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4" name="Group 176">
            <a:extLst>
              <a:ext uri="{FF2B5EF4-FFF2-40B4-BE49-F238E27FC236}">
                <a16:creationId xmlns:a16="http://schemas.microsoft.com/office/drawing/2014/main" id="{865A1225-402B-B7E6-F18D-DF3661B15A38}"/>
              </a:ext>
            </a:extLst>
          </p:cNvPr>
          <p:cNvGrpSpPr/>
          <p:nvPr/>
        </p:nvGrpSpPr>
        <p:grpSpPr>
          <a:xfrm>
            <a:off x="17929080" y="9499140"/>
            <a:ext cx="59940" cy="495180"/>
            <a:chOff x="0" y="0"/>
            <a:chExt cx="79920" cy="660240"/>
          </a:xfrm>
        </p:grpSpPr>
        <p:sp>
          <p:nvSpPr>
            <p:cNvPr id="35" name="Freeform 177">
              <a:extLst>
                <a:ext uri="{FF2B5EF4-FFF2-40B4-BE49-F238E27FC236}">
                  <a16:creationId xmlns:a16="http://schemas.microsoft.com/office/drawing/2014/main" id="{C1DE4E0E-FCE6-8F1B-25B2-41D54BE96227}"/>
                </a:ext>
              </a:extLst>
            </p:cNvPr>
            <p:cNvSpPr/>
            <p:nvPr/>
          </p:nvSpPr>
          <p:spPr>
            <a:xfrm>
              <a:off x="0" y="0"/>
              <a:ext cx="79883" cy="660273"/>
            </a:xfrm>
            <a:custGeom>
              <a:avLst/>
              <a:gdLst/>
              <a:ahLst/>
              <a:cxnLst/>
              <a:rect l="l" t="t" r="r" b="b"/>
              <a:pathLst>
                <a:path w="79883" h="660273">
                  <a:moveTo>
                    <a:pt x="79883" y="0"/>
                  </a:moveTo>
                  <a:cubicBezTo>
                    <a:pt x="51943" y="0"/>
                    <a:pt x="26035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ubicBezTo>
                    <a:pt x="26035" y="660273"/>
                    <a:pt x="51943" y="660273"/>
                    <a:pt x="79883" y="660273"/>
                  </a:cubicBezTo>
                  <a:cubicBezTo>
                    <a:pt x="79883" y="440817"/>
                    <a:pt x="79883" y="219456"/>
                    <a:pt x="7988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6" name="Group 178">
            <a:extLst>
              <a:ext uri="{FF2B5EF4-FFF2-40B4-BE49-F238E27FC236}">
                <a16:creationId xmlns:a16="http://schemas.microsoft.com/office/drawing/2014/main" id="{40FB2ED5-76EF-B41E-E295-280747CC3363}"/>
              </a:ext>
            </a:extLst>
          </p:cNvPr>
          <p:cNvGrpSpPr/>
          <p:nvPr/>
        </p:nvGrpSpPr>
        <p:grpSpPr>
          <a:xfrm>
            <a:off x="17311320" y="9452700"/>
            <a:ext cx="481680" cy="55620"/>
            <a:chOff x="0" y="0"/>
            <a:chExt cx="642240" cy="74160"/>
          </a:xfrm>
        </p:grpSpPr>
        <p:sp>
          <p:nvSpPr>
            <p:cNvPr id="37" name="Freeform 179">
              <a:extLst>
                <a:ext uri="{FF2B5EF4-FFF2-40B4-BE49-F238E27FC236}">
                  <a16:creationId xmlns:a16="http://schemas.microsoft.com/office/drawing/2014/main" id="{D2C353A8-B9F1-5EAC-4F83-261490025F0F}"/>
                </a:ext>
              </a:extLst>
            </p:cNvPr>
            <p:cNvSpPr/>
            <p:nvPr/>
          </p:nvSpPr>
          <p:spPr>
            <a:xfrm>
              <a:off x="0" y="0"/>
              <a:ext cx="642239" cy="74168"/>
            </a:xfrm>
            <a:custGeom>
              <a:avLst/>
              <a:gdLst/>
              <a:ahLst/>
              <a:cxnLst/>
              <a:rect l="l" t="t" r="r" b="b"/>
              <a:pathLst>
                <a:path w="642239" h="74168">
                  <a:moveTo>
                    <a:pt x="0" y="74168"/>
                  </a:moveTo>
                  <a:cubicBezTo>
                    <a:pt x="213360" y="74168"/>
                    <a:pt x="426847" y="74168"/>
                    <a:pt x="642239" y="74168"/>
                  </a:cubicBezTo>
                  <a:cubicBezTo>
                    <a:pt x="642239" y="52070"/>
                    <a:pt x="642239" y="32131"/>
                    <a:pt x="642239" y="10033"/>
                  </a:cubicBezTo>
                  <a:cubicBezTo>
                    <a:pt x="642239" y="8001"/>
                    <a:pt x="636270" y="2032"/>
                    <a:pt x="632206" y="2032"/>
                  </a:cubicBezTo>
                  <a:cubicBezTo>
                    <a:pt x="628269" y="0"/>
                    <a:pt x="622300" y="0"/>
                    <a:pt x="616331" y="0"/>
                  </a:cubicBezTo>
                  <a:cubicBezTo>
                    <a:pt x="418846" y="0"/>
                    <a:pt x="221361" y="0"/>
                    <a:pt x="23876" y="0"/>
                  </a:cubicBezTo>
                  <a:cubicBezTo>
                    <a:pt x="0" y="0"/>
                    <a:pt x="0" y="0"/>
                    <a:pt x="0" y="24003"/>
                  </a:cubicBezTo>
                  <a:cubicBezTo>
                    <a:pt x="0" y="32004"/>
                    <a:pt x="0" y="40005"/>
                    <a:pt x="0" y="48006"/>
                  </a:cubicBezTo>
                  <a:cubicBezTo>
                    <a:pt x="0" y="56007"/>
                    <a:pt x="0" y="64135"/>
                    <a:pt x="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8" name="Group 180">
            <a:extLst>
              <a:ext uri="{FF2B5EF4-FFF2-40B4-BE49-F238E27FC236}">
                <a16:creationId xmlns:a16="http://schemas.microsoft.com/office/drawing/2014/main" id="{577387A0-0D0C-67B3-7F67-533EFCCC2739}"/>
              </a:ext>
            </a:extLst>
          </p:cNvPr>
          <p:cNvGrpSpPr/>
          <p:nvPr/>
        </p:nvGrpSpPr>
        <p:grpSpPr>
          <a:xfrm>
            <a:off x="17311320" y="9398160"/>
            <a:ext cx="481680" cy="51300"/>
            <a:chOff x="0" y="0"/>
            <a:chExt cx="642240" cy="68400"/>
          </a:xfrm>
        </p:grpSpPr>
        <p:sp>
          <p:nvSpPr>
            <p:cNvPr id="39" name="Freeform 181">
              <a:extLst>
                <a:ext uri="{FF2B5EF4-FFF2-40B4-BE49-F238E27FC236}">
                  <a16:creationId xmlns:a16="http://schemas.microsoft.com/office/drawing/2014/main" id="{7FE96190-74D4-248A-7978-9DAA95C16C95}"/>
                </a:ext>
              </a:extLst>
            </p:cNvPr>
            <p:cNvSpPr/>
            <p:nvPr/>
          </p:nvSpPr>
          <p:spPr>
            <a:xfrm>
              <a:off x="0" y="0"/>
              <a:ext cx="642239" cy="68453"/>
            </a:xfrm>
            <a:custGeom>
              <a:avLst/>
              <a:gdLst/>
              <a:ahLst/>
              <a:cxnLst/>
              <a:rect l="l" t="t" r="r" b="b"/>
              <a:pathLst>
                <a:path w="642239" h="68453">
                  <a:moveTo>
                    <a:pt x="642239" y="68453"/>
                  </a:moveTo>
                  <a:cubicBezTo>
                    <a:pt x="642239" y="44323"/>
                    <a:pt x="642239" y="22225"/>
                    <a:pt x="642239" y="0"/>
                  </a:cubicBezTo>
                  <a:cubicBezTo>
                    <a:pt x="426847" y="0"/>
                    <a:pt x="213360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213360" y="68453"/>
                    <a:pt x="426847" y="68453"/>
                    <a:pt x="642239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0" name="Group 182">
            <a:extLst>
              <a:ext uri="{FF2B5EF4-FFF2-40B4-BE49-F238E27FC236}">
                <a16:creationId xmlns:a16="http://schemas.microsoft.com/office/drawing/2014/main" id="{837D0ABE-62DE-A64C-31C6-48F0FE207478}"/>
              </a:ext>
            </a:extLst>
          </p:cNvPr>
          <p:cNvGrpSpPr/>
          <p:nvPr/>
        </p:nvGrpSpPr>
        <p:grpSpPr>
          <a:xfrm>
            <a:off x="15773400" y="8760420"/>
            <a:ext cx="174420" cy="143640"/>
            <a:chOff x="0" y="0"/>
            <a:chExt cx="232560" cy="191520"/>
          </a:xfrm>
        </p:grpSpPr>
        <p:sp>
          <p:nvSpPr>
            <p:cNvPr id="41" name="Freeform 183">
              <a:extLst>
                <a:ext uri="{FF2B5EF4-FFF2-40B4-BE49-F238E27FC236}">
                  <a16:creationId xmlns:a16="http://schemas.microsoft.com/office/drawing/2014/main" id="{1AFFD5E0-581D-E839-6433-F6BCC5CC1A35}"/>
                </a:ext>
              </a:extLst>
            </p:cNvPr>
            <p:cNvSpPr/>
            <p:nvPr/>
          </p:nvSpPr>
          <p:spPr>
            <a:xfrm>
              <a:off x="0" y="0"/>
              <a:ext cx="232537" cy="191643"/>
            </a:xfrm>
            <a:custGeom>
              <a:avLst/>
              <a:gdLst/>
              <a:ahLst/>
              <a:cxnLst/>
              <a:rect l="l" t="t" r="r" b="b"/>
              <a:pathLst>
                <a:path w="232537" h="191643">
                  <a:moveTo>
                    <a:pt x="232537" y="8001"/>
                  </a:moveTo>
                  <a:cubicBezTo>
                    <a:pt x="208661" y="5969"/>
                    <a:pt x="186817" y="2032"/>
                    <a:pt x="162941" y="2032"/>
                  </a:cubicBezTo>
                  <a:cubicBezTo>
                    <a:pt x="123190" y="0"/>
                    <a:pt x="83439" y="0"/>
                    <a:pt x="43688" y="0"/>
                  </a:cubicBezTo>
                  <a:cubicBezTo>
                    <a:pt x="37719" y="0"/>
                    <a:pt x="31750" y="2032"/>
                    <a:pt x="25781" y="2032"/>
                  </a:cubicBezTo>
                  <a:cubicBezTo>
                    <a:pt x="0" y="11938"/>
                    <a:pt x="0" y="11938"/>
                    <a:pt x="0" y="41910"/>
                  </a:cubicBezTo>
                  <a:cubicBezTo>
                    <a:pt x="0" y="77851"/>
                    <a:pt x="0" y="115697"/>
                    <a:pt x="0" y="153670"/>
                  </a:cubicBezTo>
                  <a:cubicBezTo>
                    <a:pt x="0" y="179578"/>
                    <a:pt x="5969" y="189611"/>
                    <a:pt x="33782" y="189611"/>
                  </a:cubicBezTo>
                  <a:cubicBezTo>
                    <a:pt x="89408" y="191643"/>
                    <a:pt x="147066" y="191643"/>
                    <a:pt x="202692" y="189611"/>
                  </a:cubicBezTo>
                  <a:cubicBezTo>
                    <a:pt x="226568" y="189611"/>
                    <a:pt x="232537" y="181610"/>
                    <a:pt x="232537" y="157734"/>
                  </a:cubicBezTo>
                  <a:cubicBezTo>
                    <a:pt x="232537" y="109855"/>
                    <a:pt x="232537" y="61976"/>
                    <a:pt x="232537" y="81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2" name="Group 184">
            <a:extLst>
              <a:ext uri="{FF2B5EF4-FFF2-40B4-BE49-F238E27FC236}">
                <a16:creationId xmlns:a16="http://schemas.microsoft.com/office/drawing/2014/main" id="{62C6B25F-16DA-C8DF-DFF3-8CE31126995F}"/>
              </a:ext>
            </a:extLst>
          </p:cNvPr>
          <p:cNvGrpSpPr/>
          <p:nvPr/>
        </p:nvGrpSpPr>
        <p:grpSpPr>
          <a:xfrm>
            <a:off x="15594660" y="9050940"/>
            <a:ext cx="78300" cy="286200"/>
            <a:chOff x="0" y="0"/>
            <a:chExt cx="104400" cy="381600"/>
          </a:xfrm>
        </p:grpSpPr>
        <p:sp>
          <p:nvSpPr>
            <p:cNvPr id="43" name="Freeform 185">
              <a:extLst>
                <a:ext uri="{FF2B5EF4-FFF2-40B4-BE49-F238E27FC236}">
                  <a16:creationId xmlns:a16="http://schemas.microsoft.com/office/drawing/2014/main" id="{6BBB3628-4C36-47EB-6C90-C085A670C56C}"/>
                </a:ext>
              </a:extLst>
            </p:cNvPr>
            <p:cNvSpPr/>
            <p:nvPr/>
          </p:nvSpPr>
          <p:spPr>
            <a:xfrm>
              <a:off x="0" y="0"/>
              <a:ext cx="104521" cy="381635"/>
            </a:xfrm>
            <a:custGeom>
              <a:avLst/>
              <a:gdLst/>
              <a:ahLst/>
              <a:cxnLst/>
              <a:rect l="l" t="t" r="r" b="b"/>
              <a:pathLst>
                <a:path w="104521" h="381635">
                  <a:moveTo>
                    <a:pt x="104394" y="191770"/>
                  </a:moveTo>
                  <a:cubicBezTo>
                    <a:pt x="104394" y="137795"/>
                    <a:pt x="104394" y="81915"/>
                    <a:pt x="104394" y="25908"/>
                  </a:cubicBezTo>
                  <a:cubicBezTo>
                    <a:pt x="104394" y="3937"/>
                    <a:pt x="100330" y="2032"/>
                    <a:pt x="78359" y="2032"/>
                  </a:cubicBezTo>
                  <a:cubicBezTo>
                    <a:pt x="60325" y="2032"/>
                    <a:pt x="40259" y="2032"/>
                    <a:pt x="22098" y="0"/>
                  </a:cubicBezTo>
                  <a:cubicBezTo>
                    <a:pt x="5969" y="0"/>
                    <a:pt x="2032" y="8001"/>
                    <a:pt x="0" y="21971"/>
                  </a:cubicBezTo>
                  <a:cubicBezTo>
                    <a:pt x="0" y="45974"/>
                    <a:pt x="2032" y="69977"/>
                    <a:pt x="2032" y="95885"/>
                  </a:cubicBezTo>
                  <a:cubicBezTo>
                    <a:pt x="2032" y="181864"/>
                    <a:pt x="2032" y="269748"/>
                    <a:pt x="0" y="355600"/>
                  </a:cubicBezTo>
                  <a:cubicBezTo>
                    <a:pt x="0" y="379603"/>
                    <a:pt x="2032" y="381635"/>
                    <a:pt x="26162" y="381635"/>
                  </a:cubicBezTo>
                  <a:cubicBezTo>
                    <a:pt x="44196" y="381635"/>
                    <a:pt x="62357" y="381635"/>
                    <a:pt x="82423" y="381635"/>
                  </a:cubicBezTo>
                  <a:cubicBezTo>
                    <a:pt x="102489" y="381635"/>
                    <a:pt x="104521" y="379603"/>
                    <a:pt x="104521" y="357632"/>
                  </a:cubicBezTo>
                  <a:cubicBezTo>
                    <a:pt x="104521" y="317627"/>
                    <a:pt x="104521" y="275717"/>
                    <a:pt x="104521" y="233807"/>
                  </a:cubicBezTo>
                  <a:cubicBezTo>
                    <a:pt x="104521" y="219837"/>
                    <a:pt x="104521" y="205867"/>
                    <a:pt x="104521" y="1918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4" name="Group 186">
            <a:extLst>
              <a:ext uri="{FF2B5EF4-FFF2-40B4-BE49-F238E27FC236}">
                <a16:creationId xmlns:a16="http://schemas.microsoft.com/office/drawing/2014/main" id="{DF794A1A-F256-0D97-B7DF-A5F325F8D692}"/>
              </a:ext>
            </a:extLst>
          </p:cNvPr>
          <p:cNvGrpSpPr/>
          <p:nvPr/>
        </p:nvGrpSpPr>
        <p:grpSpPr>
          <a:xfrm>
            <a:off x="16052040" y="9049860"/>
            <a:ext cx="77760" cy="287280"/>
            <a:chOff x="0" y="0"/>
            <a:chExt cx="103680" cy="383040"/>
          </a:xfrm>
        </p:grpSpPr>
        <p:sp>
          <p:nvSpPr>
            <p:cNvPr id="45" name="Freeform 187">
              <a:extLst>
                <a:ext uri="{FF2B5EF4-FFF2-40B4-BE49-F238E27FC236}">
                  <a16:creationId xmlns:a16="http://schemas.microsoft.com/office/drawing/2014/main" id="{588E0C62-3C3E-AD4C-D3BC-5D4DD1B59B86}"/>
                </a:ext>
              </a:extLst>
            </p:cNvPr>
            <p:cNvSpPr/>
            <p:nvPr/>
          </p:nvSpPr>
          <p:spPr>
            <a:xfrm>
              <a:off x="0" y="0"/>
              <a:ext cx="103759" cy="383032"/>
            </a:xfrm>
            <a:custGeom>
              <a:avLst/>
              <a:gdLst/>
              <a:ahLst/>
              <a:cxnLst/>
              <a:rect l="l" t="t" r="r" b="b"/>
              <a:pathLst>
                <a:path w="103759" h="383032">
                  <a:moveTo>
                    <a:pt x="2032" y="3937"/>
                  </a:moveTo>
                  <a:cubicBezTo>
                    <a:pt x="2032" y="13970"/>
                    <a:pt x="0" y="24003"/>
                    <a:pt x="0" y="31877"/>
                  </a:cubicBezTo>
                  <a:cubicBezTo>
                    <a:pt x="0" y="141605"/>
                    <a:pt x="0" y="251333"/>
                    <a:pt x="0" y="359029"/>
                  </a:cubicBezTo>
                  <a:cubicBezTo>
                    <a:pt x="0" y="383032"/>
                    <a:pt x="0" y="383032"/>
                    <a:pt x="21971" y="383032"/>
                  </a:cubicBezTo>
                  <a:cubicBezTo>
                    <a:pt x="41910" y="383032"/>
                    <a:pt x="59817" y="383032"/>
                    <a:pt x="77851" y="383032"/>
                  </a:cubicBezTo>
                  <a:cubicBezTo>
                    <a:pt x="97790" y="383032"/>
                    <a:pt x="101727" y="379095"/>
                    <a:pt x="101727" y="359029"/>
                  </a:cubicBezTo>
                  <a:cubicBezTo>
                    <a:pt x="103759" y="347091"/>
                    <a:pt x="101727" y="335026"/>
                    <a:pt x="101727" y="321183"/>
                  </a:cubicBezTo>
                  <a:cubicBezTo>
                    <a:pt x="101727" y="225425"/>
                    <a:pt x="101727" y="129667"/>
                    <a:pt x="101727" y="31877"/>
                  </a:cubicBezTo>
                  <a:cubicBezTo>
                    <a:pt x="101727" y="8001"/>
                    <a:pt x="97663" y="0"/>
                    <a:pt x="73787" y="2032"/>
                  </a:cubicBezTo>
                  <a:cubicBezTo>
                    <a:pt x="51816" y="3937"/>
                    <a:pt x="27940" y="3937"/>
                    <a:pt x="2032" y="39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6" name="Group 188">
            <a:extLst>
              <a:ext uri="{FF2B5EF4-FFF2-40B4-BE49-F238E27FC236}">
                <a16:creationId xmlns:a16="http://schemas.microsoft.com/office/drawing/2014/main" id="{0754BDAB-E900-A701-708C-E2DFC98910BC}"/>
              </a:ext>
            </a:extLst>
          </p:cNvPr>
          <p:cNvGrpSpPr/>
          <p:nvPr/>
        </p:nvGrpSpPr>
        <p:grpSpPr>
          <a:xfrm>
            <a:off x="17444700" y="8847360"/>
            <a:ext cx="210060" cy="144720"/>
            <a:chOff x="0" y="0"/>
            <a:chExt cx="280080" cy="192960"/>
          </a:xfrm>
        </p:grpSpPr>
        <p:sp>
          <p:nvSpPr>
            <p:cNvPr id="47" name="Freeform 189">
              <a:extLst>
                <a:ext uri="{FF2B5EF4-FFF2-40B4-BE49-F238E27FC236}">
                  <a16:creationId xmlns:a16="http://schemas.microsoft.com/office/drawing/2014/main" id="{64B44495-5765-7084-116D-165566374D54}"/>
                </a:ext>
              </a:extLst>
            </p:cNvPr>
            <p:cNvSpPr/>
            <p:nvPr/>
          </p:nvSpPr>
          <p:spPr>
            <a:xfrm>
              <a:off x="0" y="0"/>
              <a:ext cx="280162" cy="192913"/>
            </a:xfrm>
            <a:custGeom>
              <a:avLst/>
              <a:gdLst/>
              <a:ahLst/>
              <a:cxnLst/>
              <a:rect l="l" t="t" r="r" b="b"/>
              <a:pathLst>
                <a:path w="280162" h="192913">
                  <a:moveTo>
                    <a:pt x="0" y="192913"/>
                  </a:moveTo>
                  <a:cubicBezTo>
                    <a:pt x="13970" y="192913"/>
                    <a:pt x="26035" y="192913"/>
                    <a:pt x="42037" y="192913"/>
                  </a:cubicBezTo>
                  <a:cubicBezTo>
                    <a:pt x="42037" y="165100"/>
                    <a:pt x="42037" y="139192"/>
                    <a:pt x="42037" y="109347"/>
                  </a:cubicBezTo>
                  <a:cubicBezTo>
                    <a:pt x="60071" y="109347"/>
                    <a:pt x="76073" y="109347"/>
                    <a:pt x="94107" y="109347"/>
                  </a:cubicBezTo>
                  <a:cubicBezTo>
                    <a:pt x="116078" y="109347"/>
                    <a:pt x="116078" y="107315"/>
                    <a:pt x="116078" y="85471"/>
                  </a:cubicBezTo>
                  <a:cubicBezTo>
                    <a:pt x="116078" y="83439"/>
                    <a:pt x="116078" y="81534"/>
                    <a:pt x="116078" y="77470"/>
                  </a:cubicBezTo>
                  <a:cubicBezTo>
                    <a:pt x="134112" y="77470"/>
                    <a:pt x="150114" y="77470"/>
                    <a:pt x="166116" y="77470"/>
                  </a:cubicBezTo>
                  <a:cubicBezTo>
                    <a:pt x="166116" y="87376"/>
                    <a:pt x="166116" y="97409"/>
                    <a:pt x="166116" y="107315"/>
                  </a:cubicBezTo>
                  <a:cubicBezTo>
                    <a:pt x="190119" y="107315"/>
                    <a:pt x="212090" y="107315"/>
                    <a:pt x="236093" y="107315"/>
                  </a:cubicBezTo>
                  <a:cubicBezTo>
                    <a:pt x="236093" y="137160"/>
                    <a:pt x="236093" y="163068"/>
                    <a:pt x="236093" y="192913"/>
                  </a:cubicBezTo>
                  <a:cubicBezTo>
                    <a:pt x="252095" y="192913"/>
                    <a:pt x="264160" y="192913"/>
                    <a:pt x="280162" y="192913"/>
                  </a:cubicBezTo>
                  <a:cubicBezTo>
                    <a:pt x="280162" y="129286"/>
                    <a:pt x="280162" y="65659"/>
                    <a:pt x="280162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63627"/>
                    <a:pt x="0" y="127254"/>
                    <a:pt x="0" y="1929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8" name="Group 190">
            <a:extLst>
              <a:ext uri="{FF2B5EF4-FFF2-40B4-BE49-F238E27FC236}">
                <a16:creationId xmlns:a16="http://schemas.microsoft.com/office/drawing/2014/main" id="{BB16292C-4CE9-2B40-E2F8-B1894577455D}"/>
              </a:ext>
            </a:extLst>
          </p:cNvPr>
          <p:cNvGrpSpPr/>
          <p:nvPr/>
        </p:nvGrpSpPr>
        <p:grpSpPr>
          <a:xfrm>
            <a:off x="17480340" y="8931600"/>
            <a:ext cx="52380" cy="374220"/>
            <a:chOff x="0" y="0"/>
            <a:chExt cx="69840" cy="498960"/>
          </a:xfrm>
        </p:grpSpPr>
        <p:sp>
          <p:nvSpPr>
            <p:cNvPr id="49" name="Freeform 191">
              <a:extLst>
                <a:ext uri="{FF2B5EF4-FFF2-40B4-BE49-F238E27FC236}">
                  <a16:creationId xmlns:a16="http://schemas.microsoft.com/office/drawing/2014/main" id="{10B644BE-70C8-914A-F0B0-7EED30C6CCC1}"/>
                </a:ext>
              </a:extLst>
            </p:cNvPr>
            <p:cNvSpPr/>
            <p:nvPr/>
          </p:nvSpPr>
          <p:spPr>
            <a:xfrm>
              <a:off x="0" y="0"/>
              <a:ext cx="69977" cy="498983"/>
            </a:xfrm>
            <a:custGeom>
              <a:avLst/>
              <a:gdLst/>
              <a:ahLst/>
              <a:cxnLst/>
              <a:rect l="l" t="t" r="r" b="b"/>
              <a:pathLst>
                <a:path w="69977" h="498983">
                  <a:moveTo>
                    <a:pt x="0" y="498983"/>
                  </a:moveTo>
                  <a:cubicBezTo>
                    <a:pt x="19939" y="498983"/>
                    <a:pt x="37973" y="498983"/>
                    <a:pt x="57912" y="498983"/>
                  </a:cubicBezTo>
                  <a:cubicBezTo>
                    <a:pt x="61849" y="496951"/>
                    <a:pt x="65913" y="493014"/>
                    <a:pt x="67945" y="488950"/>
                  </a:cubicBezTo>
                  <a:cubicBezTo>
                    <a:pt x="69977" y="484886"/>
                    <a:pt x="67945" y="478917"/>
                    <a:pt x="67945" y="472948"/>
                  </a:cubicBezTo>
                  <a:cubicBezTo>
                    <a:pt x="67945" y="323215"/>
                    <a:pt x="67945" y="173609"/>
                    <a:pt x="67945" y="23876"/>
                  </a:cubicBezTo>
                  <a:cubicBezTo>
                    <a:pt x="67818" y="0"/>
                    <a:pt x="67818" y="0"/>
                    <a:pt x="41910" y="0"/>
                  </a:cubicBezTo>
                  <a:cubicBezTo>
                    <a:pt x="0" y="0"/>
                    <a:pt x="0" y="0"/>
                    <a:pt x="0" y="43942"/>
                  </a:cubicBezTo>
                  <a:cubicBezTo>
                    <a:pt x="0" y="187579"/>
                    <a:pt x="0" y="333375"/>
                    <a:pt x="0" y="477012"/>
                  </a:cubicBezTo>
                  <a:cubicBezTo>
                    <a:pt x="0" y="482981"/>
                    <a:pt x="0" y="490982"/>
                    <a:pt x="0" y="4989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0" name="Group 192">
            <a:extLst>
              <a:ext uri="{FF2B5EF4-FFF2-40B4-BE49-F238E27FC236}">
                <a16:creationId xmlns:a16="http://schemas.microsoft.com/office/drawing/2014/main" id="{87C6906B-DAF5-A119-A160-AB2E819E91B2}"/>
              </a:ext>
            </a:extLst>
          </p:cNvPr>
          <p:cNvGrpSpPr/>
          <p:nvPr/>
        </p:nvGrpSpPr>
        <p:grpSpPr>
          <a:xfrm>
            <a:off x="17568900" y="8929980"/>
            <a:ext cx="51300" cy="376920"/>
            <a:chOff x="0" y="0"/>
            <a:chExt cx="68400" cy="502560"/>
          </a:xfrm>
        </p:grpSpPr>
        <p:sp>
          <p:nvSpPr>
            <p:cNvPr id="51" name="Freeform 193">
              <a:extLst>
                <a:ext uri="{FF2B5EF4-FFF2-40B4-BE49-F238E27FC236}">
                  <a16:creationId xmlns:a16="http://schemas.microsoft.com/office/drawing/2014/main" id="{C7CB60CF-9B8D-0A46-E45C-5C3ED30DA435}"/>
                </a:ext>
              </a:extLst>
            </p:cNvPr>
            <p:cNvSpPr/>
            <p:nvPr/>
          </p:nvSpPr>
          <p:spPr>
            <a:xfrm>
              <a:off x="0" y="0"/>
              <a:ext cx="68453" cy="504571"/>
            </a:xfrm>
            <a:custGeom>
              <a:avLst/>
              <a:gdLst/>
              <a:ahLst/>
              <a:cxnLst/>
              <a:rect l="l" t="t" r="r" b="b"/>
              <a:pathLst>
                <a:path w="68453" h="504571">
                  <a:moveTo>
                    <a:pt x="68453" y="502539"/>
                  </a:moveTo>
                  <a:cubicBezTo>
                    <a:pt x="68453" y="464439"/>
                    <a:pt x="68453" y="430403"/>
                    <a:pt x="68453" y="396367"/>
                  </a:cubicBezTo>
                  <a:cubicBezTo>
                    <a:pt x="68453" y="298196"/>
                    <a:pt x="68453" y="200152"/>
                    <a:pt x="68453" y="104013"/>
                  </a:cubicBezTo>
                  <a:cubicBezTo>
                    <a:pt x="68453" y="74041"/>
                    <a:pt x="66421" y="45974"/>
                    <a:pt x="66421" y="17907"/>
                  </a:cubicBezTo>
                  <a:cubicBezTo>
                    <a:pt x="66421" y="5969"/>
                    <a:pt x="62357" y="2032"/>
                    <a:pt x="52324" y="2032"/>
                  </a:cubicBezTo>
                  <a:cubicBezTo>
                    <a:pt x="42291" y="2032"/>
                    <a:pt x="30226" y="2032"/>
                    <a:pt x="20193" y="2032"/>
                  </a:cubicBezTo>
                  <a:cubicBezTo>
                    <a:pt x="6096" y="0"/>
                    <a:pt x="0" y="5969"/>
                    <a:pt x="0" y="21971"/>
                  </a:cubicBezTo>
                  <a:cubicBezTo>
                    <a:pt x="0" y="52070"/>
                    <a:pt x="0" y="82042"/>
                    <a:pt x="0" y="112141"/>
                  </a:cubicBezTo>
                  <a:cubicBezTo>
                    <a:pt x="0" y="236220"/>
                    <a:pt x="0" y="358394"/>
                    <a:pt x="0" y="482600"/>
                  </a:cubicBezTo>
                  <a:cubicBezTo>
                    <a:pt x="0" y="498602"/>
                    <a:pt x="4064" y="504571"/>
                    <a:pt x="20066" y="502666"/>
                  </a:cubicBezTo>
                  <a:cubicBezTo>
                    <a:pt x="34163" y="500634"/>
                    <a:pt x="50292" y="502666"/>
                    <a:pt x="68326" y="5026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2" name="Group 194">
            <a:extLst>
              <a:ext uri="{FF2B5EF4-FFF2-40B4-BE49-F238E27FC236}">
                <a16:creationId xmlns:a16="http://schemas.microsoft.com/office/drawing/2014/main" id="{CE11C6F9-E819-9FB8-5FD2-55733A6242D9}"/>
              </a:ext>
            </a:extLst>
          </p:cNvPr>
          <p:cNvGrpSpPr/>
          <p:nvPr/>
        </p:nvGrpSpPr>
        <p:grpSpPr>
          <a:xfrm>
            <a:off x="14632920" y="9777780"/>
            <a:ext cx="100440" cy="335340"/>
            <a:chOff x="0" y="0"/>
            <a:chExt cx="133920" cy="447120"/>
          </a:xfrm>
        </p:grpSpPr>
        <p:sp>
          <p:nvSpPr>
            <p:cNvPr id="53" name="Freeform 195">
              <a:extLst>
                <a:ext uri="{FF2B5EF4-FFF2-40B4-BE49-F238E27FC236}">
                  <a16:creationId xmlns:a16="http://schemas.microsoft.com/office/drawing/2014/main" id="{F72B236B-D39F-1262-B3E1-57C38A0DB090}"/>
                </a:ext>
              </a:extLst>
            </p:cNvPr>
            <p:cNvSpPr/>
            <p:nvPr/>
          </p:nvSpPr>
          <p:spPr>
            <a:xfrm>
              <a:off x="0" y="-127"/>
              <a:ext cx="133985" cy="447294"/>
            </a:xfrm>
            <a:custGeom>
              <a:avLst/>
              <a:gdLst/>
              <a:ahLst/>
              <a:cxnLst/>
              <a:rect l="l" t="t" r="r" b="b"/>
              <a:pathLst>
                <a:path w="133985" h="447294">
                  <a:moveTo>
                    <a:pt x="107950" y="195707"/>
                  </a:moveTo>
                  <a:cubicBezTo>
                    <a:pt x="107950" y="211709"/>
                    <a:pt x="107950" y="229616"/>
                    <a:pt x="109982" y="245618"/>
                  </a:cubicBezTo>
                  <a:cubicBezTo>
                    <a:pt x="106045" y="293497"/>
                    <a:pt x="83947" y="333502"/>
                    <a:pt x="53975" y="369316"/>
                  </a:cubicBezTo>
                  <a:cubicBezTo>
                    <a:pt x="35941" y="393319"/>
                    <a:pt x="19939" y="419354"/>
                    <a:pt x="0" y="447294"/>
                  </a:cubicBezTo>
                  <a:cubicBezTo>
                    <a:pt x="45974" y="447294"/>
                    <a:pt x="87884" y="447294"/>
                    <a:pt x="131953" y="447294"/>
                  </a:cubicBezTo>
                  <a:cubicBezTo>
                    <a:pt x="131953" y="425323"/>
                    <a:pt x="131953" y="403352"/>
                    <a:pt x="131953" y="381381"/>
                  </a:cubicBezTo>
                  <a:cubicBezTo>
                    <a:pt x="101981" y="375412"/>
                    <a:pt x="101981" y="375412"/>
                    <a:pt x="104013" y="345440"/>
                  </a:cubicBezTo>
                  <a:cubicBezTo>
                    <a:pt x="104013" y="331470"/>
                    <a:pt x="106045" y="315468"/>
                    <a:pt x="107950" y="301498"/>
                  </a:cubicBezTo>
                  <a:cubicBezTo>
                    <a:pt x="105918" y="301498"/>
                    <a:pt x="105918" y="301498"/>
                    <a:pt x="105918" y="301498"/>
                  </a:cubicBezTo>
                  <a:cubicBezTo>
                    <a:pt x="113919" y="299466"/>
                    <a:pt x="121920" y="297561"/>
                    <a:pt x="131953" y="293497"/>
                  </a:cubicBezTo>
                  <a:cubicBezTo>
                    <a:pt x="131953" y="263525"/>
                    <a:pt x="131953" y="233553"/>
                    <a:pt x="131953" y="201676"/>
                  </a:cubicBezTo>
                  <a:cubicBezTo>
                    <a:pt x="131953" y="189738"/>
                    <a:pt x="131953" y="175768"/>
                    <a:pt x="133985" y="163703"/>
                  </a:cubicBezTo>
                  <a:cubicBezTo>
                    <a:pt x="133985" y="149733"/>
                    <a:pt x="128016" y="145796"/>
                    <a:pt x="115951" y="149733"/>
                  </a:cubicBezTo>
                  <a:cubicBezTo>
                    <a:pt x="105918" y="151765"/>
                    <a:pt x="104013" y="147701"/>
                    <a:pt x="104013" y="137795"/>
                  </a:cubicBezTo>
                  <a:cubicBezTo>
                    <a:pt x="101981" y="121793"/>
                    <a:pt x="104013" y="103886"/>
                    <a:pt x="101981" y="87884"/>
                  </a:cubicBezTo>
                  <a:cubicBezTo>
                    <a:pt x="101981" y="73914"/>
                    <a:pt x="105918" y="67945"/>
                    <a:pt x="120015" y="67945"/>
                  </a:cubicBezTo>
                  <a:cubicBezTo>
                    <a:pt x="123952" y="67945"/>
                    <a:pt x="128016" y="67945"/>
                    <a:pt x="131953" y="65913"/>
                  </a:cubicBezTo>
                  <a:cubicBezTo>
                    <a:pt x="131953" y="43942"/>
                    <a:pt x="131953" y="21971"/>
                    <a:pt x="131953" y="0"/>
                  </a:cubicBezTo>
                  <a:cubicBezTo>
                    <a:pt x="89916" y="127"/>
                    <a:pt x="45974" y="127"/>
                    <a:pt x="2032" y="127"/>
                  </a:cubicBezTo>
                  <a:cubicBezTo>
                    <a:pt x="18034" y="26035"/>
                    <a:pt x="34036" y="52070"/>
                    <a:pt x="49911" y="77978"/>
                  </a:cubicBezTo>
                  <a:cubicBezTo>
                    <a:pt x="53848" y="80010"/>
                    <a:pt x="57912" y="81915"/>
                    <a:pt x="59944" y="85979"/>
                  </a:cubicBezTo>
                  <a:cubicBezTo>
                    <a:pt x="85979" y="117856"/>
                    <a:pt x="103886" y="153797"/>
                    <a:pt x="107950" y="1957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4" name="Group 196">
            <a:extLst>
              <a:ext uri="{FF2B5EF4-FFF2-40B4-BE49-F238E27FC236}">
                <a16:creationId xmlns:a16="http://schemas.microsoft.com/office/drawing/2014/main" id="{B54C9AA8-041E-A13D-C858-6E028A30E5F4}"/>
              </a:ext>
            </a:extLst>
          </p:cNvPr>
          <p:cNvGrpSpPr/>
          <p:nvPr/>
        </p:nvGrpSpPr>
        <p:grpSpPr>
          <a:xfrm>
            <a:off x="17533800" y="8907300"/>
            <a:ext cx="34560" cy="398520"/>
            <a:chOff x="0" y="0"/>
            <a:chExt cx="46080" cy="531360"/>
          </a:xfrm>
        </p:grpSpPr>
        <p:sp>
          <p:nvSpPr>
            <p:cNvPr id="55" name="Freeform 197">
              <a:extLst>
                <a:ext uri="{FF2B5EF4-FFF2-40B4-BE49-F238E27FC236}">
                  <a16:creationId xmlns:a16="http://schemas.microsoft.com/office/drawing/2014/main" id="{AFCBFB46-D572-8D58-56FE-3663D87365A8}"/>
                </a:ext>
              </a:extLst>
            </p:cNvPr>
            <p:cNvSpPr/>
            <p:nvPr/>
          </p:nvSpPr>
          <p:spPr>
            <a:xfrm>
              <a:off x="0" y="0"/>
              <a:ext cx="46101" cy="531368"/>
            </a:xfrm>
            <a:custGeom>
              <a:avLst/>
              <a:gdLst/>
              <a:ahLst/>
              <a:cxnLst/>
              <a:rect l="l" t="t" r="r" b="b"/>
              <a:pathLst>
                <a:path w="46101" h="531368">
                  <a:moveTo>
                    <a:pt x="0" y="2032"/>
                  </a:moveTo>
                  <a:cubicBezTo>
                    <a:pt x="0" y="19939"/>
                    <a:pt x="0" y="33909"/>
                    <a:pt x="0" y="49911"/>
                  </a:cubicBezTo>
                  <a:cubicBezTo>
                    <a:pt x="0" y="203708"/>
                    <a:pt x="0" y="355600"/>
                    <a:pt x="2032" y="509397"/>
                  </a:cubicBezTo>
                  <a:cubicBezTo>
                    <a:pt x="2032" y="517398"/>
                    <a:pt x="4064" y="529336"/>
                    <a:pt x="8001" y="529336"/>
                  </a:cubicBezTo>
                  <a:cubicBezTo>
                    <a:pt x="18034" y="531368"/>
                    <a:pt x="30099" y="531368"/>
                    <a:pt x="42037" y="527304"/>
                  </a:cubicBezTo>
                  <a:cubicBezTo>
                    <a:pt x="44069" y="527304"/>
                    <a:pt x="46101" y="515366"/>
                    <a:pt x="46101" y="509270"/>
                  </a:cubicBezTo>
                  <a:cubicBezTo>
                    <a:pt x="46101" y="379476"/>
                    <a:pt x="46101" y="251587"/>
                    <a:pt x="46101" y="123698"/>
                  </a:cubicBezTo>
                  <a:cubicBezTo>
                    <a:pt x="46101" y="87757"/>
                    <a:pt x="46101" y="53721"/>
                    <a:pt x="46101" y="17780"/>
                  </a:cubicBezTo>
                  <a:cubicBezTo>
                    <a:pt x="46101" y="5969"/>
                    <a:pt x="42037" y="0"/>
                    <a:pt x="30099" y="2032"/>
                  </a:cubicBezTo>
                  <a:cubicBezTo>
                    <a:pt x="22098" y="2032"/>
                    <a:pt x="12065" y="2032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6" name="Group 198">
            <a:extLst>
              <a:ext uri="{FF2B5EF4-FFF2-40B4-BE49-F238E27FC236}">
                <a16:creationId xmlns:a16="http://schemas.microsoft.com/office/drawing/2014/main" id="{134572E7-C2A8-6F38-40FC-AA3F4814CBE0}"/>
              </a:ext>
            </a:extLst>
          </p:cNvPr>
          <p:cNvGrpSpPr/>
          <p:nvPr/>
        </p:nvGrpSpPr>
        <p:grpSpPr>
          <a:xfrm>
            <a:off x="15703740" y="8645400"/>
            <a:ext cx="315900" cy="40500"/>
            <a:chOff x="0" y="0"/>
            <a:chExt cx="421200" cy="54000"/>
          </a:xfrm>
        </p:grpSpPr>
        <p:sp>
          <p:nvSpPr>
            <p:cNvPr id="57" name="Freeform 199">
              <a:extLst>
                <a:ext uri="{FF2B5EF4-FFF2-40B4-BE49-F238E27FC236}">
                  <a16:creationId xmlns:a16="http://schemas.microsoft.com/office/drawing/2014/main" id="{46B94DEA-9AC9-E5FE-5239-933FF5E6145A}"/>
                </a:ext>
              </a:extLst>
            </p:cNvPr>
            <p:cNvSpPr/>
            <p:nvPr/>
          </p:nvSpPr>
          <p:spPr>
            <a:xfrm>
              <a:off x="0" y="0"/>
              <a:ext cx="421132" cy="53975"/>
            </a:xfrm>
            <a:custGeom>
              <a:avLst/>
              <a:gdLst/>
              <a:ahLst/>
              <a:cxnLst/>
              <a:rect l="l" t="t" r="r" b="b"/>
              <a:pathLst>
                <a:path w="421132" h="53975">
                  <a:moveTo>
                    <a:pt x="209550" y="53975"/>
                  </a:moveTo>
                  <a:cubicBezTo>
                    <a:pt x="269494" y="53975"/>
                    <a:pt x="329311" y="53975"/>
                    <a:pt x="389255" y="53975"/>
                  </a:cubicBezTo>
                  <a:cubicBezTo>
                    <a:pt x="411226" y="53975"/>
                    <a:pt x="421132" y="42037"/>
                    <a:pt x="419227" y="21971"/>
                  </a:cubicBezTo>
                  <a:cubicBezTo>
                    <a:pt x="415163" y="2032"/>
                    <a:pt x="399288" y="2032"/>
                    <a:pt x="387223" y="2032"/>
                  </a:cubicBezTo>
                  <a:cubicBezTo>
                    <a:pt x="371348" y="0"/>
                    <a:pt x="355346" y="0"/>
                    <a:pt x="337312" y="0"/>
                  </a:cubicBezTo>
                  <a:cubicBezTo>
                    <a:pt x="239522" y="0"/>
                    <a:pt x="141732" y="0"/>
                    <a:pt x="43815" y="2032"/>
                  </a:cubicBezTo>
                  <a:cubicBezTo>
                    <a:pt x="35941" y="2032"/>
                    <a:pt x="24003" y="0"/>
                    <a:pt x="17907" y="5969"/>
                  </a:cubicBezTo>
                  <a:cubicBezTo>
                    <a:pt x="10033" y="10033"/>
                    <a:pt x="0" y="18034"/>
                    <a:pt x="0" y="26035"/>
                  </a:cubicBezTo>
                  <a:cubicBezTo>
                    <a:pt x="0" y="34036"/>
                    <a:pt x="8001" y="43942"/>
                    <a:pt x="13970" y="50038"/>
                  </a:cubicBezTo>
                  <a:cubicBezTo>
                    <a:pt x="19939" y="53975"/>
                    <a:pt x="27940" y="52070"/>
                    <a:pt x="35941" y="53975"/>
                  </a:cubicBezTo>
                  <a:cubicBezTo>
                    <a:pt x="93853" y="53975"/>
                    <a:pt x="151765" y="53975"/>
                    <a:pt x="209550" y="539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8" name="Group 200">
            <a:extLst>
              <a:ext uri="{FF2B5EF4-FFF2-40B4-BE49-F238E27FC236}">
                <a16:creationId xmlns:a16="http://schemas.microsoft.com/office/drawing/2014/main" id="{9F43E77A-CB3B-844F-C74F-B2BAA97D6A86}"/>
              </a:ext>
            </a:extLst>
          </p:cNvPr>
          <p:cNvGrpSpPr/>
          <p:nvPr/>
        </p:nvGrpSpPr>
        <p:grpSpPr>
          <a:xfrm>
            <a:off x="17329140" y="9234000"/>
            <a:ext cx="146880" cy="72900"/>
            <a:chOff x="0" y="0"/>
            <a:chExt cx="195840" cy="97200"/>
          </a:xfrm>
        </p:grpSpPr>
        <p:sp>
          <p:nvSpPr>
            <p:cNvPr id="59" name="Freeform 201">
              <a:extLst>
                <a:ext uri="{FF2B5EF4-FFF2-40B4-BE49-F238E27FC236}">
                  <a16:creationId xmlns:a16="http://schemas.microsoft.com/office/drawing/2014/main" id="{DC759906-BDDA-69E9-7917-1032B4FB5E3C}"/>
                </a:ext>
              </a:extLst>
            </p:cNvPr>
            <p:cNvSpPr/>
            <p:nvPr/>
          </p:nvSpPr>
          <p:spPr>
            <a:xfrm>
              <a:off x="0" y="0"/>
              <a:ext cx="195834" cy="97282"/>
            </a:xfrm>
            <a:custGeom>
              <a:avLst/>
              <a:gdLst/>
              <a:ahLst/>
              <a:cxnLst/>
              <a:rect l="l" t="t" r="r" b="b"/>
              <a:pathLst>
                <a:path w="195834" h="97282">
                  <a:moveTo>
                    <a:pt x="195834" y="95250"/>
                  </a:moveTo>
                  <a:cubicBezTo>
                    <a:pt x="195834" y="63500"/>
                    <a:pt x="195834" y="33782"/>
                    <a:pt x="195834" y="0"/>
                  </a:cubicBezTo>
                  <a:cubicBezTo>
                    <a:pt x="159893" y="0"/>
                    <a:pt x="123952" y="0"/>
                    <a:pt x="87884" y="0"/>
                  </a:cubicBezTo>
                  <a:cubicBezTo>
                    <a:pt x="65913" y="0"/>
                    <a:pt x="45974" y="0"/>
                    <a:pt x="25908" y="5969"/>
                  </a:cubicBezTo>
                  <a:cubicBezTo>
                    <a:pt x="18034" y="5969"/>
                    <a:pt x="8001" y="17907"/>
                    <a:pt x="3937" y="25781"/>
                  </a:cubicBezTo>
                  <a:cubicBezTo>
                    <a:pt x="0" y="39624"/>
                    <a:pt x="2032" y="53594"/>
                    <a:pt x="3937" y="67437"/>
                  </a:cubicBezTo>
                  <a:cubicBezTo>
                    <a:pt x="3937" y="85344"/>
                    <a:pt x="15875" y="95250"/>
                    <a:pt x="31877" y="95250"/>
                  </a:cubicBezTo>
                  <a:cubicBezTo>
                    <a:pt x="87884" y="97282"/>
                    <a:pt x="141732" y="95250"/>
                    <a:pt x="195707" y="95250"/>
                  </a:cubicBezTo>
                  <a:close/>
                  <a:moveTo>
                    <a:pt x="59944" y="29718"/>
                  </a:moveTo>
                  <a:cubicBezTo>
                    <a:pt x="69977" y="31750"/>
                    <a:pt x="77978" y="37592"/>
                    <a:pt x="77978" y="49530"/>
                  </a:cubicBezTo>
                  <a:cubicBezTo>
                    <a:pt x="75946" y="61468"/>
                    <a:pt x="69977" y="67437"/>
                    <a:pt x="58039" y="67437"/>
                  </a:cubicBezTo>
                  <a:cubicBezTo>
                    <a:pt x="46101" y="67437"/>
                    <a:pt x="40005" y="59563"/>
                    <a:pt x="40005" y="47625"/>
                  </a:cubicBezTo>
                  <a:cubicBezTo>
                    <a:pt x="40005" y="35687"/>
                    <a:pt x="48006" y="29718"/>
                    <a:pt x="59944" y="2971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0" name="Group 202">
            <a:extLst>
              <a:ext uri="{FF2B5EF4-FFF2-40B4-BE49-F238E27FC236}">
                <a16:creationId xmlns:a16="http://schemas.microsoft.com/office/drawing/2014/main" id="{3C767184-ADC8-9603-DB14-06F9EB0E2FC2}"/>
              </a:ext>
            </a:extLst>
          </p:cNvPr>
          <p:cNvGrpSpPr/>
          <p:nvPr/>
        </p:nvGrpSpPr>
        <p:grpSpPr>
          <a:xfrm>
            <a:off x="17623980" y="9234000"/>
            <a:ext cx="147960" cy="72900"/>
            <a:chOff x="0" y="0"/>
            <a:chExt cx="197280" cy="97200"/>
          </a:xfrm>
        </p:grpSpPr>
        <p:sp>
          <p:nvSpPr>
            <p:cNvPr id="61" name="Freeform 203">
              <a:extLst>
                <a:ext uri="{FF2B5EF4-FFF2-40B4-BE49-F238E27FC236}">
                  <a16:creationId xmlns:a16="http://schemas.microsoft.com/office/drawing/2014/main" id="{677248CC-3313-479D-26BB-26E8769823F4}"/>
                </a:ext>
              </a:extLst>
            </p:cNvPr>
            <p:cNvSpPr/>
            <p:nvPr/>
          </p:nvSpPr>
          <p:spPr>
            <a:xfrm>
              <a:off x="0" y="0"/>
              <a:ext cx="197358" cy="97282"/>
            </a:xfrm>
            <a:custGeom>
              <a:avLst/>
              <a:gdLst/>
              <a:ahLst/>
              <a:cxnLst/>
              <a:rect l="l" t="t" r="r" b="b"/>
              <a:pathLst>
                <a:path w="197358" h="97282">
                  <a:moveTo>
                    <a:pt x="0" y="2032"/>
                  </a:moveTo>
                  <a:cubicBezTo>
                    <a:pt x="0" y="31750"/>
                    <a:pt x="0" y="61468"/>
                    <a:pt x="0" y="95250"/>
                  </a:cubicBezTo>
                  <a:cubicBezTo>
                    <a:pt x="17907" y="95250"/>
                    <a:pt x="33909" y="95250"/>
                    <a:pt x="49784" y="95250"/>
                  </a:cubicBezTo>
                  <a:cubicBezTo>
                    <a:pt x="81661" y="95250"/>
                    <a:pt x="115570" y="93218"/>
                    <a:pt x="149479" y="95250"/>
                  </a:cubicBezTo>
                  <a:cubicBezTo>
                    <a:pt x="191389" y="97282"/>
                    <a:pt x="197358" y="73406"/>
                    <a:pt x="195326" y="37719"/>
                  </a:cubicBezTo>
                  <a:cubicBezTo>
                    <a:pt x="193294" y="9906"/>
                    <a:pt x="181356" y="2032"/>
                    <a:pt x="151384" y="2032"/>
                  </a:cubicBezTo>
                  <a:cubicBezTo>
                    <a:pt x="101600" y="0"/>
                    <a:pt x="51816" y="2032"/>
                    <a:pt x="0" y="2032"/>
                  </a:cubicBezTo>
                  <a:close/>
                  <a:moveTo>
                    <a:pt x="131572" y="67437"/>
                  </a:moveTo>
                  <a:cubicBezTo>
                    <a:pt x="127635" y="63500"/>
                    <a:pt x="119634" y="55499"/>
                    <a:pt x="119634" y="47625"/>
                  </a:cubicBezTo>
                  <a:cubicBezTo>
                    <a:pt x="117602" y="37719"/>
                    <a:pt x="127635" y="29718"/>
                    <a:pt x="137541" y="29718"/>
                  </a:cubicBezTo>
                  <a:cubicBezTo>
                    <a:pt x="149479" y="29718"/>
                    <a:pt x="157480" y="37592"/>
                    <a:pt x="157480" y="49530"/>
                  </a:cubicBezTo>
                  <a:cubicBezTo>
                    <a:pt x="155448" y="61468"/>
                    <a:pt x="149479" y="67437"/>
                    <a:pt x="131572" y="674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2" name="Group 204">
            <a:extLst>
              <a:ext uri="{FF2B5EF4-FFF2-40B4-BE49-F238E27FC236}">
                <a16:creationId xmlns:a16="http://schemas.microsoft.com/office/drawing/2014/main" id="{D11C2084-E339-6EDA-E7C9-AF89E8039F48}"/>
              </a:ext>
            </a:extLst>
          </p:cNvPr>
          <p:cNvGrpSpPr/>
          <p:nvPr/>
        </p:nvGrpSpPr>
        <p:grpSpPr>
          <a:xfrm>
            <a:off x="17420400" y="9347940"/>
            <a:ext cx="257040" cy="48060"/>
            <a:chOff x="0" y="0"/>
            <a:chExt cx="342720" cy="64080"/>
          </a:xfrm>
        </p:grpSpPr>
        <p:sp>
          <p:nvSpPr>
            <p:cNvPr id="63" name="Freeform 205">
              <a:extLst>
                <a:ext uri="{FF2B5EF4-FFF2-40B4-BE49-F238E27FC236}">
                  <a16:creationId xmlns:a16="http://schemas.microsoft.com/office/drawing/2014/main" id="{A4BCD522-17A6-6724-D3A0-FA1362A3BDF9}"/>
                </a:ext>
              </a:extLst>
            </p:cNvPr>
            <p:cNvSpPr/>
            <p:nvPr/>
          </p:nvSpPr>
          <p:spPr>
            <a:xfrm>
              <a:off x="0" y="0"/>
              <a:ext cx="342646" cy="64135"/>
            </a:xfrm>
            <a:custGeom>
              <a:avLst/>
              <a:gdLst/>
              <a:ahLst/>
              <a:cxnLst/>
              <a:rect l="l" t="t" r="r" b="b"/>
              <a:pathLst>
                <a:path w="342646" h="64135">
                  <a:moveTo>
                    <a:pt x="0" y="62103"/>
                  </a:moveTo>
                  <a:cubicBezTo>
                    <a:pt x="41783" y="64135"/>
                    <a:pt x="43815" y="64135"/>
                    <a:pt x="41783" y="40132"/>
                  </a:cubicBezTo>
                  <a:cubicBezTo>
                    <a:pt x="63754" y="40132"/>
                    <a:pt x="85598" y="40132"/>
                    <a:pt x="109474" y="40132"/>
                  </a:cubicBezTo>
                  <a:cubicBezTo>
                    <a:pt x="109474" y="46101"/>
                    <a:pt x="111506" y="54102"/>
                    <a:pt x="111506" y="62103"/>
                  </a:cubicBezTo>
                  <a:cubicBezTo>
                    <a:pt x="151384" y="62103"/>
                    <a:pt x="191262" y="62103"/>
                    <a:pt x="233045" y="62103"/>
                  </a:cubicBezTo>
                  <a:cubicBezTo>
                    <a:pt x="235077" y="54102"/>
                    <a:pt x="235077" y="48133"/>
                    <a:pt x="236982" y="40132"/>
                  </a:cubicBezTo>
                  <a:cubicBezTo>
                    <a:pt x="258953" y="40132"/>
                    <a:pt x="280797" y="40132"/>
                    <a:pt x="302768" y="40132"/>
                  </a:cubicBezTo>
                  <a:cubicBezTo>
                    <a:pt x="302768" y="46101"/>
                    <a:pt x="304800" y="54102"/>
                    <a:pt x="304800" y="62103"/>
                  </a:cubicBezTo>
                  <a:cubicBezTo>
                    <a:pt x="316738" y="62103"/>
                    <a:pt x="328676" y="62103"/>
                    <a:pt x="342646" y="62103"/>
                  </a:cubicBezTo>
                  <a:cubicBezTo>
                    <a:pt x="334645" y="42037"/>
                    <a:pt x="324739" y="24003"/>
                    <a:pt x="314706" y="4064"/>
                  </a:cubicBezTo>
                  <a:cubicBezTo>
                    <a:pt x="312674" y="2032"/>
                    <a:pt x="306705" y="0"/>
                    <a:pt x="302768" y="0"/>
                  </a:cubicBezTo>
                  <a:cubicBezTo>
                    <a:pt x="217170" y="0"/>
                    <a:pt x="131572" y="0"/>
                    <a:pt x="45847" y="0"/>
                  </a:cubicBezTo>
                  <a:cubicBezTo>
                    <a:pt x="39878" y="0"/>
                    <a:pt x="33909" y="2032"/>
                    <a:pt x="31877" y="5969"/>
                  </a:cubicBezTo>
                  <a:cubicBezTo>
                    <a:pt x="19939" y="21971"/>
                    <a:pt x="11938" y="42037"/>
                    <a:pt x="0" y="6210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4" name="Group 206">
            <a:extLst>
              <a:ext uri="{FF2B5EF4-FFF2-40B4-BE49-F238E27FC236}">
                <a16:creationId xmlns:a16="http://schemas.microsoft.com/office/drawing/2014/main" id="{BA1FF154-D776-BA23-4F54-1576134798C4}"/>
              </a:ext>
            </a:extLst>
          </p:cNvPr>
          <p:cNvGrpSpPr/>
          <p:nvPr/>
        </p:nvGrpSpPr>
        <p:grpSpPr>
          <a:xfrm>
            <a:off x="17332380" y="9122760"/>
            <a:ext cx="143640" cy="56700"/>
            <a:chOff x="0" y="0"/>
            <a:chExt cx="191520" cy="75600"/>
          </a:xfrm>
        </p:grpSpPr>
        <p:sp>
          <p:nvSpPr>
            <p:cNvPr id="65" name="Freeform 207">
              <a:extLst>
                <a:ext uri="{FF2B5EF4-FFF2-40B4-BE49-F238E27FC236}">
                  <a16:creationId xmlns:a16="http://schemas.microsoft.com/office/drawing/2014/main" id="{EE6300A4-E90C-FD25-2896-FA9619464DE6}"/>
                </a:ext>
              </a:extLst>
            </p:cNvPr>
            <p:cNvSpPr/>
            <p:nvPr/>
          </p:nvSpPr>
          <p:spPr>
            <a:xfrm>
              <a:off x="0" y="0"/>
              <a:ext cx="191516" cy="75565"/>
            </a:xfrm>
            <a:custGeom>
              <a:avLst/>
              <a:gdLst/>
              <a:ahLst/>
              <a:cxnLst/>
              <a:rect l="l" t="t" r="r" b="b"/>
              <a:pathLst>
                <a:path w="191516" h="75565">
                  <a:moveTo>
                    <a:pt x="191516" y="0"/>
                  </a:moveTo>
                  <a:cubicBezTo>
                    <a:pt x="127635" y="0"/>
                    <a:pt x="63881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881" y="75565"/>
                    <a:pt x="127635" y="75565"/>
                    <a:pt x="191516" y="75565"/>
                  </a:cubicBezTo>
                  <a:cubicBezTo>
                    <a:pt x="191516" y="51689"/>
                    <a:pt x="191516" y="25781"/>
                    <a:pt x="1915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6" name="Group 208">
            <a:extLst>
              <a:ext uri="{FF2B5EF4-FFF2-40B4-BE49-F238E27FC236}">
                <a16:creationId xmlns:a16="http://schemas.microsoft.com/office/drawing/2014/main" id="{EC3F5751-4D8F-E85A-E163-1A94AE266F9C}"/>
              </a:ext>
            </a:extLst>
          </p:cNvPr>
          <p:cNvGrpSpPr/>
          <p:nvPr/>
        </p:nvGrpSpPr>
        <p:grpSpPr>
          <a:xfrm>
            <a:off x="17625060" y="9122760"/>
            <a:ext cx="144720" cy="56700"/>
            <a:chOff x="0" y="0"/>
            <a:chExt cx="192960" cy="75600"/>
          </a:xfrm>
        </p:grpSpPr>
        <p:sp>
          <p:nvSpPr>
            <p:cNvPr id="67" name="Freeform 209">
              <a:extLst>
                <a:ext uri="{FF2B5EF4-FFF2-40B4-BE49-F238E27FC236}">
                  <a16:creationId xmlns:a16="http://schemas.microsoft.com/office/drawing/2014/main" id="{9F71D3F5-B7C8-F1FD-8DAC-ACCC03836CE5}"/>
                </a:ext>
              </a:extLst>
            </p:cNvPr>
            <p:cNvSpPr/>
            <p:nvPr/>
          </p:nvSpPr>
          <p:spPr>
            <a:xfrm>
              <a:off x="0" y="0"/>
              <a:ext cx="192913" cy="75565"/>
            </a:xfrm>
            <a:custGeom>
              <a:avLst/>
              <a:gdLst/>
              <a:ahLst/>
              <a:cxnLst/>
              <a:rect l="l" t="t" r="r" b="b"/>
              <a:pathLst>
                <a:path w="192913" h="75565">
                  <a:moveTo>
                    <a:pt x="192913" y="75565"/>
                  </a:moveTo>
                  <a:cubicBezTo>
                    <a:pt x="192913" y="51689"/>
                    <a:pt x="192913" y="25781"/>
                    <a:pt x="192913" y="0"/>
                  </a:cubicBezTo>
                  <a:cubicBezTo>
                    <a:pt x="129286" y="0"/>
                    <a:pt x="63627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627" y="75565"/>
                    <a:pt x="127254" y="75565"/>
                    <a:pt x="192913" y="7556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8" name="Group 210">
            <a:extLst>
              <a:ext uri="{FF2B5EF4-FFF2-40B4-BE49-F238E27FC236}">
                <a16:creationId xmlns:a16="http://schemas.microsoft.com/office/drawing/2014/main" id="{D84EB376-2DDD-462E-117E-069F4980744C}"/>
              </a:ext>
            </a:extLst>
          </p:cNvPr>
          <p:cNvGrpSpPr/>
          <p:nvPr/>
        </p:nvGrpSpPr>
        <p:grpSpPr>
          <a:xfrm>
            <a:off x="17444700" y="9312300"/>
            <a:ext cx="210060" cy="31320"/>
            <a:chOff x="0" y="0"/>
            <a:chExt cx="280080" cy="41760"/>
          </a:xfrm>
        </p:grpSpPr>
        <p:sp>
          <p:nvSpPr>
            <p:cNvPr id="69" name="Freeform 211">
              <a:extLst>
                <a:ext uri="{FF2B5EF4-FFF2-40B4-BE49-F238E27FC236}">
                  <a16:creationId xmlns:a16="http://schemas.microsoft.com/office/drawing/2014/main" id="{385F5BC9-E9B0-2A03-A65F-50354330DE1D}"/>
                </a:ext>
              </a:extLst>
            </p:cNvPr>
            <p:cNvSpPr/>
            <p:nvPr/>
          </p:nvSpPr>
          <p:spPr>
            <a:xfrm>
              <a:off x="0" y="0"/>
              <a:ext cx="280035" cy="41783"/>
            </a:xfrm>
            <a:custGeom>
              <a:avLst/>
              <a:gdLst/>
              <a:ahLst/>
              <a:cxnLst/>
              <a:rect l="l" t="t" r="r" b="b"/>
              <a:pathLst>
                <a:path w="280035" h="41783">
                  <a:moveTo>
                    <a:pt x="280035" y="41783"/>
                  </a:moveTo>
                  <a:cubicBezTo>
                    <a:pt x="280035" y="27813"/>
                    <a:pt x="280035" y="13970"/>
                    <a:pt x="280035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13970"/>
                    <a:pt x="0" y="27813"/>
                    <a:pt x="0" y="41783"/>
                  </a:cubicBezTo>
                  <a:cubicBezTo>
                    <a:pt x="93980" y="41783"/>
                    <a:pt x="186055" y="41783"/>
                    <a:pt x="280035" y="417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0" name="Group 212">
            <a:extLst>
              <a:ext uri="{FF2B5EF4-FFF2-40B4-BE49-F238E27FC236}">
                <a16:creationId xmlns:a16="http://schemas.microsoft.com/office/drawing/2014/main" id="{3860896D-F7A6-0E84-1AFE-086129D4747F}"/>
              </a:ext>
            </a:extLst>
          </p:cNvPr>
          <p:cNvGrpSpPr/>
          <p:nvPr/>
        </p:nvGrpSpPr>
        <p:grpSpPr>
          <a:xfrm>
            <a:off x="15837660" y="8688600"/>
            <a:ext cx="45900" cy="68580"/>
            <a:chOff x="0" y="0"/>
            <a:chExt cx="61200" cy="91440"/>
          </a:xfrm>
        </p:grpSpPr>
        <p:sp>
          <p:nvSpPr>
            <p:cNvPr id="71" name="Freeform 213">
              <a:extLst>
                <a:ext uri="{FF2B5EF4-FFF2-40B4-BE49-F238E27FC236}">
                  <a16:creationId xmlns:a16="http://schemas.microsoft.com/office/drawing/2014/main" id="{D6964F06-E284-52B3-DDA9-662B9A1C44E3}"/>
                </a:ext>
              </a:extLst>
            </p:cNvPr>
            <p:cNvSpPr/>
            <p:nvPr/>
          </p:nvSpPr>
          <p:spPr>
            <a:xfrm>
              <a:off x="0" y="0"/>
              <a:ext cx="61214" cy="91440"/>
            </a:xfrm>
            <a:custGeom>
              <a:avLst/>
              <a:gdLst/>
              <a:ahLst/>
              <a:cxnLst/>
              <a:rect l="l" t="t" r="r" b="b"/>
              <a:pathLst>
                <a:path w="61214" h="91440">
                  <a:moveTo>
                    <a:pt x="0" y="91440"/>
                  </a:moveTo>
                  <a:cubicBezTo>
                    <a:pt x="19685" y="91440"/>
                    <a:pt x="41402" y="91440"/>
                    <a:pt x="61214" y="91440"/>
                  </a:cubicBezTo>
                  <a:cubicBezTo>
                    <a:pt x="61214" y="61595"/>
                    <a:pt x="61214" y="31750"/>
                    <a:pt x="61214" y="0"/>
                  </a:cubicBezTo>
                  <a:cubicBezTo>
                    <a:pt x="41402" y="0"/>
                    <a:pt x="21717" y="0"/>
                    <a:pt x="0" y="0"/>
                  </a:cubicBezTo>
                  <a:cubicBezTo>
                    <a:pt x="0" y="29845"/>
                    <a:pt x="0" y="59690"/>
                    <a:pt x="0" y="914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2" name="Group 214">
            <a:extLst>
              <a:ext uri="{FF2B5EF4-FFF2-40B4-BE49-F238E27FC236}">
                <a16:creationId xmlns:a16="http://schemas.microsoft.com/office/drawing/2014/main" id="{B09925D9-2739-78A5-6C80-36FFD4D72102}"/>
              </a:ext>
            </a:extLst>
          </p:cNvPr>
          <p:cNvGrpSpPr/>
          <p:nvPr/>
        </p:nvGrpSpPr>
        <p:grpSpPr>
          <a:xfrm>
            <a:off x="17683920" y="9088740"/>
            <a:ext cx="79380" cy="29700"/>
            <a:chOff x="0" y="0"/>
            <a:chExt cx="105840" cy="39600"/>
          </a:xfrm>
        </p:grpSpPr>
        <p:sp>
          <p:nvSpPr>
            <p:cNvPr id="73" name="Freeform 215">
              <a:extLst>
                <a:ext uri="{FF2B5EF4-FFF2-40B4-BE49-F238E27FC236}">
                  <a16:creationId xmlns:a16="http://schemas.microsoft.com/office/drawing/2014/main" id="{84D73E1D-8067-0037-44DA-4852DB16C3EF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7823" y="39624"/>
                    <a:pt x="101727" y="25781"/>
                    <a:pt x="101727" y="17907"/>
                  </a:cubicBezTo>
                  <a:cubicBezTo>
                    <a:pt x="103759" y="10033"/>
                    <a:pt x="103759" y="127"/>
                    <a:pt x="91567" y="127"/>
                  </a:cubicBezTo>
                  <a:cubicBezTo>
                    <a:pt x="65151" y="2032"/>
                    <a:pt x="38608" y="0"/>
                    <a:pt x="12192" y="2032"/>
                  </a:cubicBezTo>
                  <a:cubicBezTo>
                    <a:pt x="8128" y="2032"/>
                    <a:pt x="2032" y="9906"/>
                    <a:pt x="2032" y="13843"/>
                  </a:cubicBezTo>
                  <a:cubicBezTo>
                    <a:pt x="0" y="21717"/>
                    <a:pt x="2032" y="29718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4" name="Group 216">
            <a:extLst>
              <a:ext uri="{FF2B5EF4-FFF2-40B4-BE49-F238E27FC236}">
                <a16:creationId xmlns:a16="http://schemas.microsoft.com/office/drawing/2014/main" id="{1B38CD9B-3DC9-BB24-4900-DE19D9682651}"/>
              </a:ext>
            </a:extLst>
          </p:cNvPr>
          <p:cNvGrpSpPr/>
          <p:nvPr/>
        </p:nvGrpSpPr>
        <p:grpSpPr>
          <a:xfrm>
            <a:off x="17338860" y="9088740"/>
            <a:ext cx="79380" cy="29700"/>
            <a:chOff x="0" y="0"/>
            <a:chExt cx="105840" cy="39600"/>
          </a:xfrm>
        </p:grpSpPr>
        <p:sp>
          <p:nvSpPr>
            <p:cNvPr id="75" name="Freeform 217">
              <a:extLst>
                <a:ext uri="{FF2B5EF4-FFF2-40B4-BE49-F238E27FC236}">
                  <a16:creationId xmlns:a16="http://schemas.microsoft.com/office/drawing/2014/main" id="{96747B78-D54D-BF3D-AD18-F177489699AE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3759" y="39624"/>
                    <a:pt x="103759" y="29718"/>
                    <a:pt x="101727" y="23749"/>
                  </a:cubicBezTo>
                  <a:cubicBezTo>
                    <a:pt x="101727" y="15875"/>
                    <a:pt x="107823" y="2032"/>
                    <a:pt x="91567" y="2032"/>
                  </a:cubicBezTo>
                  <a:cubicBezTo>
                    <a:pt x="65151" y="0"/>
                    <a:pt x="38608" y="0"/>
                    <a:pt x="10160" y="2032"/>
                  </a:cubicBezTo>
                  <a:cubicBezTo>
                    <a:pt x="8128" y="2032"/>
                    <a:pt x="2032" y="7874"/>
                    <a:pt x="2032" y="11938"/>
                  </a:cubicBezTo>
                  <a:cubicBezTo>
                    <a:pt x="0" y="19812"/>
                    <a:pt x="2032" y="27813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6" name="Group 218">
            <a:extLst>
              <a:ext uri="{FF2B5EF4-FFF2-40B4-BE49-F238E27FC236}">
                <a16:creationId xmlns:a16="http://schemas.microsoft.com/office/drawing/2014/main" id="{FC19C91D-AFA7-AA35-B28A-32CE94D2A65A}"/>
              </a:ext>
            </a:extLst>
          </p:cNvPr>
          <p:cNvGrpSpPr/>
          <p:nvPr/>
        </p:nvGrpSpPr>
        <p:grpSpPr>
          <a:xfrm>
            <a:off x="17706060" y="9185940"/>
            <a:ext cx="34560" cy="46440"/>
            <a:chOff x="0" y="0"/>
            <a:chExt cx="46080" cy="61920"/>
          </a:xfrm>
        </p:grpSpPr>
        <p:sp>
          <p:nvSpPr>
            <p:cNvPr id="77" name="Freeform 219">
              <a:extLst>
                <a:ext uri="{FF2B5EF4-FFF2-40B4-BE49-F238E27FC236}">
                  <a16:creationId xmlns:a16="http://schemas.microsoft.com/office/drawing/2014/main" id="{627655C9-6CA0-8E0D-88DA-F197A495E5C5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6101" y="0"/>
                  </a:moveTo>
                  <a:cubicBezTo>
                    <a:pt x="30099" y="0"/>
                    <a:pt x="16002" y="0"/>
                    <a:pt x="0" y="0"/>
                  </a:cubicBezTo>
                  <a:cubicBezTo>
                    <a:pt x="0" y="16002"/>
                    <a:pt x="0" y="33909"/>
                    <a:pt x="0" y="51943"/>
                  </a:cubicBezTo>
                  <a:cubicBezTo>
                    <a:pt x="0" y="53975"/>
                    <a:pt x="5969" y="59944"/>
                    <a:pt x="8001" y="59944"/>
                  </a:cubicBezTo>
                  <a:cubicBezTo>
                    <a:pt x="18034" y="61976"/>
                    <a:pt x="26035" y="61976"/>
                    <a:pt x="36068" y="59944"/>
                  </a:cubicBezTo>
                  <a:cubicBezTo>
                    <a:pt x="40132" y="59944"/>
                    <a:pt x="46101" y="53975"/>
                    <a:pt x="46101" y="48006"/>
                  </a:cubicBezTo>
                  <a:cubicBezTo>
                    <a:pt x="46101" y="32004"/>
                    <a:pt x="46101" y="16002"/>
                    <a:pt x="46101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8" name="Group 220">
            <a:extLst>
              <a:ext uri="{FF2B5EF4-FFF2-40B4-BE49-F238E27FC236}">
                <a16:creationId xmlns:a16="http://schemas.microsoft.com/office/drawing/2014/main" id="{1BCE098A-E3F8-2245-565D-A2893EF23934}"/>
              </a:ext>
            </a:extLst>
          </p:cNvPr>
          <p:cNvGrpSpPr/>
          <p:nvPr/>
        </p:nvGrpSpPr>
        <p:grpSpPr>
          <a:xfrm>
            <a:off x="17361540" y="9185940"/>
            <a:ext cx="34560" cy="46440"/>
            <a:chOff x="0" y="0"/>
            <a:chExt cx="46080" cy="61920"/>
          </a:xfrm>
        </p:grpSpPr>
        <p:sp>
          <p:nvSpPr>
            <p:cNvPr id="79" name="Freeform 221">
              <a:extLst>
                <a:ext uri="{FF2B5EF4-FFF2-40B4-BE49-F238E27FC236}">
                  <a16:creationId xmlns:a16="http://schemas.microsoft.com/office/drawing/2014/main" id="{0ED9A145-7F68-7732-796B-8812D1734B46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2037" y="0"/>
                  </a:moveTo>
                  <a:cubicBezTo>
                    <a:pt x="28067" y="0"/>
                    <a:pt x="16002" y="0"/>
                    <a:pt x="0" y="0"/>
                  </a:cubicBezTo>
                  <a:cubicBezTo>
                    <a:pt x="0" y="18034"/>
                    <a:pt x="0" y="33909"/>
                    <a:pt x="0" y="51943"/>
                  </a:cubicBezTo>
                  <a:cubicBezTo>
                    <a:pt x="2032" y="53975"/>
                    <a:pt x="5969" y="57912"/>
                    <a:pt x="10033" y="61976"/>
                  </a:cubicBezTo>
                  <a:cubicBezTo>
                    <a:pt x="12065" y="61976"/>
                    <a:pt x="14097" y="61976"/>
                    <a:pt x="16002" y="61976"/>
                  </a:cubicBezTo>
                  <a:cubicBezTo>
                    <a:pt x="46101" y="61976"/>
                    <a:pt x="46101" y="61976"/>
                    <a:pt x="42037" y="32004"/>
                  </a:cubicBezTo>
                  <a:cubicBezTo>
                    <a:pt x="42037" y="20066"/>
                    <a:pt x="42037" y="10033"/>
                    <a:pt x="4203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0" name="Group 222">
            <a:extLst>
              <a:ext uri="{FF2B5EF4-FFF2-40B4-BE49-F238E27FC236}">
                <a16:creationId xmlns:a16="http://schemas.microsoft.com/office/drawing/2014/main" id="{089D0653-A6B2-6729-52AD-FC89FA641E70}"/>
              </a:ext>
            </a:extLst>
          </p:cNvPr>
          <p:cNvGrpSpPr/>
          <p:nvPr/>
        </p:nvGrpSpPr>
        <p:grpSpPr>
          <a:xfrm>
            <a:off x="14711220" y="10003500"/>
            <a:ext cx="21060" cy="55620"/>
            <a:chOff x="0" y="0"/>
            <a:chExt cx="28080" cy="74160"/>
          </a:xfrm>
        </p:grpSpPr>
        <p:sp>
          <p:nvSpPr>
            <p:cNvPr id="81" name="Freeform 223">
              <a:extLst>
                <a:ext uri="{FF2B5EF4-FFF2-40B4-BE49-F238E27FC236}">
                  <a16:creationId xmlns:a16="http://schemas.microsoft.com/office/drawing/2014/main" id="{E7982F71-489D-1AE8-DA0B-C341C59CB2F0}"/>
                </a:ext>
              </a:extLst>
            </p:cNvPr>
            <p:cNvSpPr/>
            <p:nvPr/>
          </p:nvSpPr>
          <p:spPr>
            <a:xfrm>
              <a:off x="0" y="0"/>
              <a:ext cx="28194" cy="74041"/>
            </a:xfrm>
            <a:custGeom>
              <a:avLst/>
              <a:gdLst/>
              <a:ahLst/>
              <a:cxnLst/>
              <a:rect l="l" t="t" r="r" b="b"/>
              <a:pathLst>
                <a:path w="28194" h="74041">
                  <a:moveTo>
                    <a:pt x="2032" y="0"/>
                  </a:moveTo>
                  <a:cubicBezTo>
                    <a:pt x="2032" y="20066"/>
                    <a:pt x="2032" y="40132"/>
                    <a:pt x="2032" y="60071"/>
                  </a:cubicBezTo>
                  <a:cubicBezTo>
                    <a:pt x="2032" y="70104"/>
                    <a:pt x="4064" y="74041"/>
                    <a:pt x="14097" y="74041"/>
                  </a:cubicBezTo>
                  <a:cubicBezTo>
                    <a:pt x="24130" y="74041"/>
                    <a:pt x="28194" y="69977"/>
                    <a:pt x="26162" y="60071"/>
                  </a:cubicBezTo>
                  <a:cubicBezTo>
                    <a:pt x="26162" y="40005"/>
                    <a:pt x="26162" y="21971"/>
                    <a:pt x="26162" y="1905"/>
                  </a:cubicBezTo>
                  <a:cubicBezTo>
                    <a:pt x="16002" y="2032"/>
                    <a:pt x="8001" y="0"/>
                    <a:pt x="0" y="0"/>
                  </a:cubicBezTo>
                  <a:cubicBezTo>
                    <a:pt x="0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2" name="Group 224">
            <a:extLst>
              <a:ext uri="{FF2B5EF4-FFF2-40B4-BE49-F238E27FC236}">
                <a16:creationId xmlns:a16="http://schemas.microsoft.com/office/drawing/2014/main" id="{808958D1-335D-5604-AF77-CD5253C71E90}"/>
              </a:ext>
            </a:extLst>
          </p:cNvPr>
          <p:cNvGrpSpPr/>
          <p:nvPr/>
        </p:nvGrpSpPr>
        <p:grpSpPr>
          <a:xfrm>
            <a:off x="14713380" y="9831240"/>
            <a:ext cx="19440" cy="57240"/>
            <a:chOff x="0" y="0"/>
            <a:chExt cx="25920" cy="76320"/>
          </a:xfrm>
        </p:grpSpPr>
        <p:sp>
          <p:nvSpPr>
            <p:cNvPr id="83" name="Freeform 225">
              <a:extLst>
                <a:ext uri="{FF2B5EF4-FFF2-40B4-BE49-F238E27FC236}">
                  <a16:creationId xmlns:a16="http://schemas.microsoft.com/office/drawing/2014/main" id="{709CF726-114D-836E-3367-DB574E9E6F22}"/>
                </a:ext>
              </a:extLst>
            </p:cNvPr>
            <p:cNvSpPr/>
            <p:nvPr/>
          </p:nvSpPr>
          <p:spPr>
            <a:xfrm>
              <a:off x="0" y="0"/>
              <a:ext cx="25908" cy="76327"/>
            </a:xfrm>
            <a:custGeom>
              <a:avLst/>
              <a:gdLst/>
              <a:ahLst/>
              <a:cxnLst/>
              <a:rect l="l" t="t" r="r" b="b"/>
              <a:pathLst>
                <a:path w="25908" h="76327">
                  <a:moveTo>
                    <a:pt x="23876" y="72263"/>
                  </a:moveTo>
                  <a:cubicBezTo>
                    <a:pt x="23876" y="50165"/>
                    <a:pt x="25908" y="30099"/>
                    <a:pt x="23876" y="10033"/>
                  </a:cubicBezTo>
                  <a:cubicBezTo>
                    <a:pt x="23876" y="5969"/>
                    <a:pt x="16002" y="2032"/>
                    <a:pt x="9906" y="0"/>
                  </a:cubicBezTo>
                  <a:cubicBezTo>
                    <a:pt x="8001" y="0"/>
                    <a:pt x="0" y="5969"/>
                    <a:pt x="0" y="10033"/>
                  </a:cubicBezTo>
                  <a:cubicBezTo>
                    <a:pt x="0" y="28067"/>
                    <a:pt x="0" y="46228"/>
                    <a:pt x="0" y="64262"/>
                  </a:cubicBezTo>
                  <a:cubicBezTo>
                    <a:pt x="0" y="74295"/>
                    <a:pt x="3937" y="76327"/>
                    <a:pt x="23876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4" name="Group 226">
            <a:extLst>
              <a:ext uri="{FF2B5EF4-FFF2-40B4-BE49-F238E27FC236}">
                <a16:creationId xmlns:a16="http://schemas.microsoft.com/office/drawing/2014/main" id="{1866BD57-4645-9534-5023-28D469EF9F23}"/>
              </a:ext>
            </a:extLst>
          </p:cNvPr>
          <p:cNvGrpSpPr/>
          <p:nvPr/>
        </p:nvGrpSpPr>
        <p:grpSpPr>
          <a:xfrm>
            <a:off x="13905000" y="10003500"/>
            <a:ext cx="17820" cy="57240"/>
            <a:chOff x="0" y="0"/>
            <a:chExt cx="23760" cy="76320"/>
          </a:xfrm>
        </p:grpSpPr>
        <p:sp>
          <p:nvSpPr>
            <p:cNvPr id="85" name="Freeform 227">
              <a:extLst>
                <a:ext uri="{FF2B5EF4-FFF2-40B4-BE49-F238E27FC236}">
                  <a16:creationId xmlns:a16="http://schemas.microsoft.com/office/drawing/2014/main" id="{EA692FF7-C35D-96F1-66F6-EB2F7AE556BE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0" y="2032"/>
                  </a:moveTo>
                  <a:cubicBezTo>
                    <a:pt x="0" y="24130"/>
                    <a:pt x="0" y="48260"/>
                    <a:pt x="0" y="70358"/>
                  </a:cubicBezTo>
                  <a:cubicBezTo>
                    <a:pt x="21717" y="76327"/>
                    <a:pt x="23749" y="74422"/>
                    <a:pt x="23749" y="52324"/>
                  </a:cubicBezTo>
                  <a:cubicBezTo>
                    <a:pt x="23749" y="42291"/>
                    <a:pt x="23749" y="32258"/>
                    <a:pt x="23749" y="22225"/>
                  </a:cubicBezTo>
                  <a:cubicBezTo>
                    <a:pt x="23749" y="0"/>
                    <a:pt x="23749" y="0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6" name="Group 228">
            <a:extLst>
              <a:ext uri="{FF2B5EF4-FFF2-40B4-BE49-F238E27FC236}">
                <a16:creationId xmlns:a16="http://schemas.microsoft.com/office/drawing/2014/main" id="{25873262-4AF5-85E3-655D-0DF55478DF85}"/>
              </a:ext>
            </a:extLst>
          </p:cNvPr>
          <p:cNvGrpSpPr/>
          <p:nvPr/>
        </p:nvGrpSpPr>
        <p:grpSpPr>
          <a:xfrm>
            <a:off x="14713380" y="10130940"/>
            <a:ext cx="18360" cy="51300"/>
            <a:chOff x="0" y="0"/>
            <a:chExt cx="24480" cy="68400"/>
          </a:xfrm>
        </p:grpSpPr>
        <p:sp>
          <p:nvSpPr>
            <p:cNvPr id="87" name="Freeform 229">
              <a:extLst>
                <a:ext uri="{FF2B5EF4-FFF2-40B4-BE49-F238E27FC236}">
                  <a16:creationId xmlns:a16="http://schemas.microsoft.com/office/drawing/2014/main" id="{A5E346FB-1E9A-754C-BB15-F3C663A6F6A3}"/>
                </a:ext>
              </a:extLst>
            </p:cNvPr>
            <p:cNvSpPr/>
            <p:nvPr/>
          </p:nvSpPr>
          <p:spPr>
            <a:xfrm>
              <a:off x="0" y="0"/>
              <a:ext cx="24511" cy="68453"/>
            </a:xfrm>
            <a:custGeom>
              <a:avLst/>
              <a:gdLst/>
              <a:ahLst/>
              <a:cxnLst/>
              <a:rect l="l" t="t" r="r" b="b"/>
              <a:pathLst>
                <a:path w="24511" h="68453">
                  <a:moveTo>
                    <a:pt x="0" y="0"/>
                  </a:moveTo>
                  <a:cubicBezTo>
                    <a:pt x="0" y="24130"/>
                    <a:pt x="0" y="46228"/>
                    <a:pt x="0" y="68453"/>
                  </a:cubicBezTo>
                  <a:cubicBezTo>
                    <a:pt x="8128" y="68453"/>
                    <a:pt x="16383" y="68453"/>
                    <a:pt x="24511" y="68453"/>
                  </a:cubicBezTo>
                  <a:cubicBezTo>
                    <a:pt x="24511" y="48387"/>
                    <a:pt x="24511" y="24257"/>
                    <a:pt x="24511" y="0"/>
                  </a:cubicBezTo>
                  <a:cubicBezTo>
                    <a:pt x="16383" y="0"/>
                    <a:pt x="10160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8" name="Group 230">
            <a:extLst>
              <a:ext uri="{FF2B5EF4-FFF2-40B4-BE49-F238E27FC236}">
                <a16:creationId xmlns:a16="http://schemas.microsoft.com/office/drawing/2014/main" id="{68190BC0-D3BB-9173-B316-9428FB8CD82B}"/>
              </a:ext>
            </a:extLst>
          </p:cNvPr>
          <p:cNvGrpSpPr/>
          <p:nvPr/>
        </p:nvGrpSpPr>
        <p:grpSpPr>
          <a:xfrm>
            <a:off x="13905000" y="10129320"/>
            <a:ext cx="17820" cy="55620"/>
            <a:chOff x="0" y="0"/>
            <a:chExt cx="23760" cy="74160"/>
          </a:xfrm>
        </p:grpSpPr>
        <p:sp>
          <p:nvSpPr>
            <p:cNvPr id="89" name="Freeform 231">
              <a:extLst>
                <a:ext uri="{FF2B5EF4-FFF2-40B4-BE49-F238E27FC236}">
                  <a16:creationId xmlns:a16="http://schemas.microsoft.com/office/drawing/2014/main" id="{4EAB9153-E418-7BDD-516E-1226E80680CF}"/>
                </a:ext>
              </a:extLst>
            </p:cNvPr>
            <p:cNvSpPr/>
            <p:nvPr/>
          </p:nvSpPr>
          <p:spPr>
            <a:xfrm>
              <a:off x="0" y="0"/>
              <a:ext cx="23749" cy="74168"/>
            </a:xfrm>
            <a:custGeom>
              <a:avLst/>
              <a:gdLst/>
              <a:ahLst/>
              <a:cxnLst/>
              <a:rect l="l" t="t" r="r" b="b"/>
              <a:pathLst>
                <a:path w="23749" h="74168">
                  <a:moveTo>
                    <a:pt x="0" y="4064"/>
                  </a:moveTo>
                  <a:cubicBezTo>
                    <a:pt x="0" y="26035"/>
                    <a:pt x="0" y="48133"/>
                    <a:pt x="0" y="70104"/>
                  </a:cubicBezTo>
                  <a:cubicBezTo>
                    <a:pt x="23749" y="74168"/>
                    <a:pt x="23749" y="74168"/>
                    <a:pt x="23749" y="52070"/>
                  </a:cubicBezTo>
                  <a:cubicBezTo>
                    <a:pt x="23749" y="42037"/>
                    <a:pt x="23749" y="32004"/>
                    <a:pt x="23749" y="21971"/>
                  </a:cubicBezTo>
                  <a:cubicBezTo>
                    <a:pt x="23749" y="0"/>
                    <a:pt x="23749" y="0"/>
                    <a:pt x="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0" name="Group 232">
            <a:extLst>
              <a:ext uri="{FF2B5EF4-FFF2-40B4-BE49-F238E27FC236}">
                <a16:creationId xmlns:a16="http://schemas.microsoft.com/office/drawing/2014/main" id="{DA9D4147-9A05-8DED-4FA7-667C4D236F97}"/>
              </a:ext>
            </a:extLst>
          </p:cNvPr>
          <p:cNvGrpSpPr/>
          <p:nvPr/>
        </p:nvGrpSpPr>
        <p:grpSpPr>
          <a:xfrm>
            <a:off x="14712300" y="9708660"/>
            <a:ext cx="19440" cy="55620"/>
            <a:chOff x="0" y="0"/>
            <a:chExt cx="25920" cy="74160"/>
          </a:xfrm>
        </p:grpSpPr>
        <p:sp>
          <p:nvSpPr>
            <p:cNvPr id="91" name="Freeform 233">
              <a:extLst>
                <a:ext uri="{FF2B5EF4-FFF2-40B4-BE49-F238E27FC236}">
                  <a16:creationId xmlns:a16="http://schemas.microsoft.com/office/drawing/2014/main" id="{6D78981D-9DB7-16B0-978E-653E90AC6D43}"/>
                </a:ext>
              </a:extLst>
            </p:cNvPr>
            <p:cNvSpPr/>
            <p:nvPr/>
          </p:nvSpPr>
          <p:spPr>
            <a:xfrm>
              <a:off x="0" y="0"/>
              <a:ext cx="25908" cy="74168"/>
            </a:xfrm>
            <a:custGeom>
              <a:avLst/>
              <a:gdLst/>
              <a:ahLst/>
              <a:cxnLst/>
              <a:rect l="l" t="t" r="r" b="b"/>
              <a:pathLst>
                <a:path w="25908" h="74168">
                  <a:moveTo>
                    <a:pt x="25908" y="74168"/>
                  </a:moveTo>
                  <a:cubicBezTo>
                    <a:pt x="25908" y="46101"/>
                    <a:pt x="25908" y="24003"/>
                    <a:pt x="25908" y="0"/>
                  </a:cubicBezTo>
                  <a:cubicBezTo>
                    <a:pt x="17907" y="0"/>
                    <a:pt x="9906" y="0"/>
                    <a:pt x="2032" y="0"/>
                  </a:cubicBezTo>
                  <a:cubicBezTo>
                    <a:pt x="2032" y="22098"/>
                    <a:pt x="0" y="42037"/>
                    <a:pt x="2032" y="60071"/>
                  </a:cubicBezTo>
                  <a:cubicBezTo>
                    <a:pt x="4064" y="66040"/>
                    <a:pt x="16002" y="68072"/>
                    <a:pt x="25908" y="7404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2" name="Group 234">
            <a:extLst>
              <a:ext uri="{FF2B5EF4-FFF2-40B4-BE49-F238E27FC236}">
                <a16:creationId xmlns:a16="http://schemas.microsoft.com/office/drawing/2014/main" id="{4C6E0C88-CC9D-2358-AC2A-C3C75DB8899F}"/>
              </a:ext>
            </a:extLst>
          </p:cNvPr>
          <p:cNvGrpSpPr/>
          <p:nvPr/>
        </p:nvGrpSpPr>
        <p:grpSpPr>
          <a:xfrm>
            <a:off x="13905000" y="9707040"/>
            <a:ext cx="17820" cy="54000"/>
            <a:chOff x="0" y="0"/>
            <a:chExt cx="23760" cy="72000"/>
          </a:xfrm>
        </p:grpSpPr>
        <p:sp>
          <p:nvSpPr>
            <p:cNvPr id="93" name="Freeform 235">
              <a:extLst>
                <a:ext uri="{FF2B5EF4-FFF2-40B4-BE49-F238E27FC236}">
                  <a16:creationId xmlns:a16="http://schemas.microsoft.com/office/drawing/2014/main" id="{4C558625-77E1-7E95-2E1A-0619FF7CD531}"/>
                </a:ext>
              </a:extLst>
            </p:cNvPr>
            <p:cNvSpPr/>
            <p:nvPr/>
          </p:nvSpPr>
          <p:spPr>
            <a:xfrm>
              <a:off x="0" y="0"/>
              <a:ext cx="23749" cy="72009"/>
            </a:xfrm>
            <a:custGeom>
              <a:avLst/>
              <a:gdLst/>
              <a:ahLst/>
              <a:cxnLst/>
              <a:rect l="l" t="t" r="r" b="b"/>
              <a:pathLst>
                <a:path w="23749" h="72009">
                  <a:moveTo>
                    <a:pt x="0" y="69977"/>
                  </a:moveTo>
                  <a:cubicBezTo>
                    <a:pt x="23749" y="72009"/>
                    <a:pt x="23749" y="72009"/>
                    <a:pt x="23749" y="48006"/>
                  </a:cubicBezTo>
                  <a:cubicBezTo>
                    <a:pt x="23749" y="40005"/>
                    <a:pt x="23749" y="29972"/>
                    <a:pt x="23749" y="20066"/>
                  </a:cubicBezTo>
                  <a:cubicBezTo>
                    <a:pt x="23749" y="0"/>
                    <a:pt x="23749" y="0"/>
                    <a:pt x="0" y="2032"/>
                  </a:cubicBezTo>
                  <a:cubicBezTo>
                    <a:pt x="0" y="24003"/>
                    <a:pt x="0" y="45974"/>
                    <a:pt x="0" y="6997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4" name="Group 236">
            <a:extLst>
              <a:ext uri="{FF2B5EF4-FFF2-40B4-BE49-F238E27FC236}">
                <a16:creationId xmlns:a16="http://schemas.microsoft.com/office/drawing/2014/main" id="{0893069E-8398-7846-8D3D-E7E807A32502}"/>
              </a:ext>
            </a:extLst>
          </p:cNvPr>
          <p:cNvGrpSpPr/>
          <p:nvPr/>
        </p:nvGrpSpPr>
        <p:grpSpPr>
          <a:xfrm>
            <a:off x="13904460" y="9831240"/>
            <a:ext cx="21600" cy="55620"/>
            <a:chOff x="0" y="0"/>
            <a:chExt cx="28800" cy="74160"/>
          </a:xfrm>
        </p:grpSpPr>
        <p:sp>
          <p:nvSpPr>
            <p:cNvPr id="95" name="Freeform 237">
              <a:extLst>
                <a:ext uri="{FF2B5EF4-FFF2-40B4-BE49-F238E27FC236}">
                  <a16:creationId xmlns:a16="http://schemas.microsoft.com/office/drawing/2014/main" id="{387B276B-206C-428B-8676-FC780B5D12DB}"/>
                </a:ext>
              </a:extLst>
            </p:cNvPr>
            <p:cNvSpPr/>
            <p:nvPr/>
          </p:nvSpPr>
          <p:spPr>
            <a:xfrm>
              <a:off x="0" y="0"/>
              <a:ext cx="28829" cy="74168"/>
            </a:xfrm>
            <a:custGeom>
              <a:avLst/>
              <a:gdLst/>
              <a:ahLst/>
              <a:cxnLst/>
              <a:rect l="l" t="t" r="r" b="b"/>
              <a:pathLst>
                <a:path w="28829" h="74168">
                  <a:moveTo>
                    <a:pt x="6223" y="2032"/>
                  </a:moveTo>
                  <a:cubicBezTo>
                    <a:pt x="4064" y="22098"/>
                    <a:pt x="2032" y="40132"/>
                    <a:pt x="0" y="58166"/>
                  </a:cubicBezTo>
                  <a:cubicBezTo>
                    <a:pt x="0" y="66167"/>
                    <a:pt x="0" y="74168"/>
                    <a:pt x="12319" y="74168"/>
                  </a:cubicBezTo>
                  <a:cubicBezTo>
                    <a:pt x="24638" y="74168"/>
                    <a:pt x="28829" y="68199"/>
                    <a:pt x="26670" y="58166"/>
                  </a:cubicBezTo>
                  <a:cubicBezTo>
                    <a:pt x="26670" y="46101"/>
                    <a:pt x="26670" y="32131"/>
                    <a:pt x="26670" y="20066"/>
                  </a:cubicBezTo>
                  <a:cubicBezTo>
                    <a:pt x="26797" y="0"/>
                    <a:pt x="26797" y="0"/>
                    <a:pt x="6223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6" name="Group 238">
            <a:extLst>
              <a:ext uri="{FF2B5EF4-FFF2-40B4-BE49-F238E27FC236}">
                <a16:creationId xmlns:a16="http://schemas.microsoft.com/office/drawing/2014/main" id="{7E19C049-8700-4AFD-3301-4A37A228D7A5}"/>
              </a:ext>
            </a:extLst>
          </p:cNvPr>
          <p:cNvGrpSpPr/>
          <p:nvPr/>
        </p:nvGrpSpPr>
        <p:grpSpPr>
          <a:xfrm>
            <a:off x="14879160" y="10005120"/>
            <a:ext cx="14580" cy="52380"/>
            <a:chOff x="0" y="0"/>
            <a:chExt cx="19440" cy="69840"/>
          </a:xfrm>
        </p:grpSpPr>
        <p:sp>
          <p:nvSpPr>
            <p:cNvPr id="97" name="Freeform 239">
              <a:extLst>
                <a:ext uri="{FF2B5EF4-FFF2-40B4-BE49-F238E27FC236}">
                  <a16:creationId xmlns:a16="http://schemas.microsoft.com/office/drawing/2014/main" id="{0531AF2C-D0C5-00EB-CC52-0E9F9F75B5C6}"/>
                </a:ext>
              </a:extLst>
            </p:cNvPr>
            <p:cNvSpPr/>
            <p:nvPr/>
          </p:nvSpPr>
          <p:spPr>
            <a:xfrm>
              <a:off x="0" y="0"/>
              <a:ext cx="19431" cy="69850"/>
            </a:xfrm>
            <a:custGeom>
              <a:avLst/>
              <a:gdLst/>
              <a:ahLst/>
              <a:cxnLst/>
              <a:rect l="l" t="t" r="r" b="b"/>
              <a:pathLst>
                <a:path w="19431" h="69850">
                  <a:moveTo>
                    <a:pt x="0" y="69850"/>
                  </a:moveTo>
                  <a:cubicBezTo>
                    <a:pt x="5842" y="69850"/>
                    <a:pt x="11684" y="69850"/>
                    <a:pt x="19431" y="69850"/>
                  </a:cubicBezTo>
                  <a:cubicBezTo>
                    <a:pt x="19431" y="47879"/>
                    <a:pt x="19431" y="24003"/>
                    <a:pt x="19431" y="0"/>
                  </a:cubicBezTo>
                  <a:cubicBezTo>
                    <a:pt x="13589" y="0"/>
                    <a:pt x="7747" y="0"/>
                    <a:pt x="0" y="0"/>
                  </a:cubicBezTo>
                  <a:cubicBezTo>
                    <a:pt x="0" y="21971"/>
                    <a:pt x="0" y="45847"/>
                    <a:pt x="0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8" name="Group 240">
            <a:extLst>
              <a:ext uri="{FF2B5EF4-FFF2-40B4-BE49-F238E27FC236}">
                <a16:creationId xmlns:a16="http://schemas.microsoft.com/office/drawing/2014/main" id="{51D4FC05-85F3-E36D-ADA0-239929FF6025}"/>
              </a:ext>
            </a:extLst>
          </p:cNvPr>
          <p:cNvGrpSpPr/>
          <p:nvPr/>
        </p:nvGrpSpPr>
        <p:grpSpPr>
          <a:xfrm>
            <a:off x="17706600" y="9060120"/>
            <a:ext cx="32940" cy="25920"/>
            <a:chOff x="0" y="0"/>
            <a:chExt cx="43920" cy="34560"/>
          </a:xfrm>
        </p:grpSpPr>
        <p:sp>
          <p:nvSpPr>
            <p:cNvPr id="99" name="Freeform 241">
              <a:extLst>
                <a:ext uri="{FF2B5EF4-FFF2-40B4-BE49-F238E27FC236}">
                  <a16:creationId xmlns:a16="http://schemas.microsoft.com/office/drawing/2014/main" id="{7BA86ED9-3D3E-2C93-4FA2-C49F1F004B53}"/>
                </a:ext>
              </a:extLst>
            </p:cNvPr>
            <p:cNvSpPr/>
            <p:nvPr/>
          </p:nvSpPr>
          <p:spPr>
            <a:xfrm>
              <a:off x="0" y="0"/>
              <a:ext cx="43942" cy="34544"/>
            </a:xfrm>
            <a:custGeom>
              <a:avLst/>
              <a:gdLst/>
              <a:ahLst/>
              <a:cxnLst/>
              <a:rect l="l" t="t" r="r" b="b"/>
              <a:pathLst>
                <a:path w="43942" h="34544">
                  <a:moveTo>
                    <a:pt x="0" y="0"/>
                  </a:moveTo>
                  <a:cubicBezTo>
                    <a:pt x="0" y="12192"/>
                    <a:pt x="0" y="22352"/>
                    <a:pt x="0" y="34544"/>
                  </a:cubicBezTo>
                  <a:cubicBezTo>
                    <a:pt x="13970" y="34544"/>
                    <a:pt x="27940" y="34544"/>
                    <a:pt x="43942" y="34544"/>
                  </a:cubicBezTo>
                  <a:cubicBezTo>
                    <a:pt x="43942" y="22352"/>
                    <a:pt x="43942" y="12192"/>
                    <a:pt x="43942" y="0"/>
                  </a:cubicBezTo>
                  <a:cubicBezTo>
                    <a:pt x="29972" y="0"/>
                    <a:pt x="16002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0" name="Group 242">
            <a:extLst>
              <a:ext uri="{FF2B5EF4-FFF2-40B4-BE49-F238E27FC236}">
                <a16:creationId xmlns:a16="http://schemas.microsoft.com/office/drawing/2014/main" id="{2D575B91-48C5-6687-1AB5-266C97B43B3B}"/>
              </a:ext>
            </a:extLst>
          </p:cNvPr>
          <p:cNvGrpSpPr/>
          <p:nvPr/>
        </p:nvGrpSpPr>
        <p:grpSpPr>
          <a:xfrm>
            <a:off x="14069700" y="10005120"/>
            <a:ext cx="16200" cy="55620"/>
            <a:chOff x="0" y="0"/>
            <a:chExt cx="21600" cy="74160"/>
          </a:xfrm>
        </p:grpSpPr>
        <p:sp>
          <p:nvSpPr>
            <p:cNvPr id="101" name="Freeform 243">
              <a:extLst>
                <a:ext uri="{FF2B5EF4-FFF2-40B4-BE49-F238E27FC236}">
                  <a16:creationId xmlns:a16="http://schemas.microsoft.com/office/drawing/2014/main" id="{F98C2A9B-7E98-BA78-F4F8-027B01F9B8A3}"/>
                </a:ext>
              </a:extLst>
            </p:cNvPr>
            <p:cNvSpPr/>
            <p:nvPr/>
          </p:nvSpPr>
          <p:spPr>
            <a:xfrm>
              <a:off x="0" y="0"/>
              <a:ext cx="21590" cy="74168"/>
            </a:xfrm>
            <a:custGeom>
              <a:avLst/>
              <a:gdLst/>
              <a:ahLst/>
              <a:cxnLst/>
              <a:rect l="l" t="t" r="r" b="b"/>
              <a:pathLst>
                <a:path w="21590" h="74168">
                  <a:moveTo>
                    <a:pt x="21590" y="74168"/>
                  </a:moveTo>
                  <a:cubicBezTo>
                    <a:pt x="21590" y="46101"/>
                    <a:pt x="21590" y="24003"/>
                    <a:pt x="21590" y="0"/>
                  </a:cubicBezTo>
                  <a:cubicBezTo>
                    <a:pt x="15748" y="0"/>
                    <a:pt x="9779" y="0"/>
                    <a:pt x="0" y="0"/>
                  </a:cubicBezTo>
                  <a:cubicBezTo>
                    <a:pt x="0" y="22098"/>
                    <a:pt x="0" y="42037"/>
                    <a:pt x="1905" y="64135"/>
                  </a:cubicBezTo>
                  <a:cubicBezTo>
                    <a:pt x="1905" y="68199"/>
                    <a:pt x="13716" y="70104"/>
                    <a:pt x="2159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2" name="Group 244">
            <a:extLst>
              <a:ext uri="{FF2B5EF4-FFF2-40B4-BE49-F238E27FC236}">
                <a16:creationId xmlns:a16="http://schemas.microsoft.com/office/drawing/2014/main" id="{DF4606F1-2120-771C-0776-C883D82AC3FA}"/>
              </a:ext>
            </a:extLst>
          </p:cNvPr>
          <p:cNvGrpSpPr/>
          <p:nvPr/>
        </p:nvGrpSpPr>
        <p:grpSpPr>
          <a:xfrm>
            <a:off x="14068620" y="9831240"/>
            <a:ext cx="17820" cy="57240"/>
            <a:chOff x="0" y="0"/>
            <a:chExt cx="23760" cy="76320"/>
          </a:xfrm>
        </p:grpSpPr>
        <p:sp>
          <p:nvSpPr>
            <p:cNvPr id="103" name="Freeform 245">
              <a:extLst>
                <a:ext uri="{FF2B5EF4-FFF2-40B4-BE49-F238E27FC236}">
                  <a16:creationId xmlns:a16="http://schemas.microsoft.com/office/drawing/2014/main" id="{DEBABB44-3164-D245-AD14-838197E8D675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23749" y="72263"/>
                  </a:moveTo>
                  <a:cubicBezTo>
                    <a:pt x="23749" y="50165"/>
                    <a:pt x="23749" y="30099"/>
                    <a:pt x="23749" y="10033"/>
                  </a:cubicBezTo>
                  <a:cubicBezTo>
                    <a:pt x="21717" y="5969"/>
                    <a:pt x="15875" y="0"/>
                    <a:pt x="9906" y="0"/>
                  </a:cubicBezTo>
                  <a:cubicBezTo>
                    <a:pt x="7874" y="0"/>
                    <a:pt x="0" y="5969"/>
                    <a:pt x="0" y="10033"/>
                  </a:cubicBezTo>
                  <a:cubicBezTo>
                    <a:pt x="0" y="26162"/>
                    <a:pt x="0" y="40132"/>
                    <a:pt x="0" y="54229"/>
                  </a:cubicBezTo>
                  <a:cubicBezTo>
                    <a:pt x="0" y="76327"/>
                    <a:pt x="0" y="76327"/>
                    <a:pt x="23749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4" name="Group 246">
            <a:extLst>
              <a:ext uri="{FF2B5EF4-FFF2-40B4-BE49-F238E27FC236}">
                <a16:creationId xmlns:a16="http://schemas.microsoft.com/office/drawing/2014/main" id="{A60661A4-43CD-96F4-7BB1-B1A31DB5F363}"/>
              </a:ext>
            </a:extLst>
          </p:cNvPr>
          <p:cNvGrpSpPr/>
          <p:nvPr/>
        </p:nvGrpSpPr>
        <p:grpSpPr>
          <a:xfrm>
            <a:off x="14878080" y="9831240"/>
            <a:ext cx="18360" cy="54000"/>
            <a:chOff x="0" y="0"/>
            <a:chExt cx="24480" cy="72000"/>
          </a:xfrm>
        </p:grpSpPr>
        <p:sp>
          <p:nvSpPr>
            <p:cNvPr id="105" name="Freeform 247">
              <a:extLst>
                <a:ext uri="{FF2B5EF4-FFF2-40B4-BE49-F238E27FC236}">
                  <a16:creationId xmlns:a16="http://schemas.microsoft.com/office/drawing/2014/main" id="{8A988EC8-3FE6-F1ED-BA84-F5314747306C}"/>
                </a:ext>
              </a:extLst>
            </p:cNvPr>
            <p:cNvSpPr/>
            <p:nvPr/>
          </p:nvSpPr>
          <p:spPr>
            <a:xfrm>
              <a:off x="0" y="0"/>
              <a:ext cx="24511" cy="72009"/>
            </a:xfrm>
            <a:custGeom>
              <a:avLst/>
              <a:gdLst/>
              <a:ahLst/>
              <a:cxnLst/>
              <a:rect l="l" t="t" r="r" b="b"/>
              <a:pathLst>
                <a:path w="24511" h="72009">
                  <a:moveTo>
                    <a:pt x="0" y="72009"/>
                  </a:moveTo>
                  <a:cubicBezTo>
                    <a:pt x="8128" y="72009"/>
                    <a:pt x="14224" y="72009"/>
                    <a:pt x="22479" y="72009"/>
                  </a:cubicBezTo>
                  <a:cubicBezTo>
                    <a:pt x="22479" y="52070"/>
                    <a:pt x="24511" y="29972"/>
                    <a:pt x="22479" y="8001"/>
                  </a:cubicBezTo>
                  <a:cubicBezTo>
                    <a:pt x="22479" y="5969"/>
                    <a:pt x="14224" y="2032"/>
                    <a:pt x="10160" y="0"/>
                  </a:cubicBezTo>
                  <a:cubicBezTo>
                    <a:pt x="8128" y="0"/>
                    <a:pt x="2032" y="5969"/>
                    <a:pt x="2032" y="8001"/>
                  </a:cubicBezTo>
                  <a:cubicBezTo>
                    <a:pt x="0" y="29972"/>
                    <a:pt x="0" y="50038"/>
                    <a:pt x="0" y="7200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6" name="Group 248">
            <a:extLst>
              <a:ext uri="{FF2B5EF4-FFF2-40B4-BE49-F238E27FC236}">
                <a16:creationId xmlns:a16="http://schemas.microsoft.com/office/drawing/2014/main" id="{D37EA0B0-BAC2-22E2-D898-6CDEEEBE533D}"/>
              </a:ext>
            </a:extLst>
          </p:cNvPr>
          <p:cNvGrpSpPr/>
          <p:nvPr/>
        </p:nvGrpSpPr>
        <p:grpSpPr>
          <a:xfrm>
            <a:off x="14879160" y="10132560"/>
            <a:ext cx="14580" cy="51300"/>
            <a:chOff x="0" y="0"/>
            <a:chExt cx="19440" cy="68400"/>
          </a:xfrm>
        </p:grpSpPr>
        <p:sp>
          <p:nvSpPr>
            <p:cNvPr id="107" name="Freeform 249">
              <a:extLst>
                <a:ext uri="{FF2B5EF4-FFF2-40B4-BE49-F238E27FC236}">
                  <a16:creationId xmlns:a16="http://schemas.microsoft.com/office/drawing/2014/main" id="{A6DB255B-F0BF-FB88-7A06-82039B13B944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68453"/>
                  </a:moveTo>
                  <a:cubicBezTo>
                    <a:pt x="19431" y="44323"/>
                    <a:pt x="19431" y="24257"/>
                    <a:pt x="19431" y="0"/>
                  </a:cubicBezTo>
                  <a:cubicBezTo>
                    <a:pt x="13589" y="0"/>
                    <a:pt x="5842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8" name="Group 250">
            <a:extLst>
              <a:ext uri="{FF2B5EF4-FFF2-40B4-BE49-F238E27FC236}">
                <a16:creationId xmlns:a16="http://schemas.microsoft.com/office/drawing/2014/main" id="{4DE9F0F1-AEE7-D344-6A6D-4A2EA63E1B68}"/>
              </a:ext>
            </a:extLst>
          </p:cNvPr>
          <p:cNvGrpSpPr/>
          <p:nvPr/>
        </p:nvGrpSpPr>
        <p:grpSpPr>
          <a:xfrm>
            <a:off x="14068620" y="10130940"/>
            <a:ext cx="17820" cy="58860"/>
            <a:chOff x="0" y="0"/>
            <a:chExt cx="23760" cy="78480"/>
          </a:xfrm>
        </p:grpSpPr>
        <p:sp>
          <p:nvSpPr>
            <p:cNvPr id="109" name="Freeform 251">
              <a:extLst>
                <a:ext uri="{FF2B5EF4-FFF2-40B4-BE49-F238E27FC236}">
                  <a16:creationId xmlns:a16="http://schemas.microsoft.com/office/drawing/2014/main" id="{C2A9171C-EFDD-0E79-3E02-1067D8CC68FC}"/>
                </a:ext>
              </a:extLst>
            </p:cNvPr>
            <p:cNvSpPr/>
            <p:nvPr/>
          </p:nvSpPr>
          <p:spPr>
            <a:xfrm>
              <a:off x="0" y="0"/>
              <a:ext cx="23749" cy="78486"/>
            </a:xfrm>
            <a:custGeom>
              <a:avLst/>
              <a:gdLst/>
              <a:ahLst/>
              <a:cxnLst/>
              <a:rect l="l" t="t" r="r" b="b"/>
              <a:pathLst>
                <a:path w="23749" h="78486">
                  <a:moveTo>
                    <a:pt x="23749" y="70485"/>
                  </a:moveTo>
                  <a:cubicBezTo>
                    <a:pt x="23749" y="48387"/>
                    <a:pt x="23749" y="30226"/>
                    <a:pt x="23749" y="10160"/>
                  </a:cubicBezTo>
                  <a:cubicBezTo>
                    <a:pt x="21717" y="6096"/>
                    <a:pt x="15875" y="0"/>
                    <a:pt x="11938" y="0"/>
                  </a:cubicBezTo>
                  <a:cubicBezTo>
                    <a:pt x="8001" y="0"/>
                    <a:pt x="0" y="6096"/>
                    <a:pt x="0" y="10033"/>
                  </a:cubicBezTo>
                  <a:cubicBezTo>
                    <a:pt x="0" y="26162"/>
                    <a:pt x="0" y="44323"/>
                    <a:pt x="0" y="60325"/>
                  </a:cubicBezTo>
                  <a:cubicBezTo>
                    <a:pt x="2032" y="78486"/>
                    <a:pt x="13843" y="68326"/>
                    <a:pt x="23749" y="703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0" name="Group 252">
            <a:extLst>
              <a:ext uri="{FF2B5EF4-FFF2-40B4-BE49-F238E27FC236}">
                <a16:creationId xmlns:a16="http://schemas.microsoft.com/office/drawing/2014/main" id="{83ACEF48-126E-EC76-42AB-78C6AFDE4D80}"/>
              </a:ext>
            </a:extLst>
          </p:cNvPr>
          <p:cNvGrpSpPr/>
          <p:nvPr/>
        </p:nvGrpSpPr>
        <p:grpSpPr>
          <a:xfrm>
            <a:off x="14070780" y="9708660"/>
            <a:ext cx="16200" cy="51300"/>
            <a:chOff x="0" y="0"/>
            <a:chExt cx="21600" cy="68400"/>
          </a:xfrm>
        </p:grpSpPr>
        <p:sp>
          <p:nvSpPr>
            <p:cNvPr id="111" name="Freeform 253">
              <a:extLst>
                <a:ext uri="{FF2B5EF4-FFF2-40B4-BE49-F238E27FC236}">
                  <a16:creationId xmlns:a16="http://schemas.microsoft.com/office/drawing/2014/main" id="{8AFEC1FD-C025-FCCF-1E68-9D7905797790}"/>
                </a:ext>
              </a:extLst>
            </p:cNvPr>
            <p:cNvSpPr/>
            <p:nvPr/>
          </p:nvSpPr>
          <p:spPr>
            <a:xfrm>
              <a:off x="0" y="0"/>
              <a:ext cx="21590" cy="68453"/>
            </a:xfrm>
            <a:custGeom>
              <a:avLst/>
              <a:gdLst/>
              <a:ahLst/>
              <a:cxnLst/>
              <a:rect l="l" t="t" r="r" b="b"/>
              <a:pathLst>
                <a:path w="21590" h="68453">
                  <a:moveTo>
                    <a:pt x="0" y="68453"/>
                  </a:moveTo>
                  <a:cubicBezTo>
                    <a:pt x="7874" y="68453"/>
                    <a:pt x="13716" y="68453"/>
                    <a:pt x="21590" y="68453"/>
                  </a:cubicBezTo>
                  <a:cubicBezTo>
                    <a:pt x="21590" y="46355"/>
                    <a:pt x="21590" y="24257"/>
                    <a:pt x="21590" y="0"/>
                  </a:cubicBezTo>
                  <a:cubicBezTo>
                    <a:pt x="13716" y="0"/>
                    <a:pt x="7874" y="0"/>
                    <a:pt x="0" y="0"/>
                  </a:cubicBezTo>
                  <a:cubicBezTo>
                    <a:pt x="0" y="22098"/>
                    <a:pt x="0" y="46228"/>
                    <a:pt x="0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2" name="Group 254">
            <a:extLst>
              <a:ext uri="{FF2B5EF4-FFF2-40B4-BE49-F238E27FC236}">
                <a16:creationId xmlns:a16="http://schemas.microsoft.com/office/drawing/2014/main" id="{0F216C4B-0120-A169-138D-344544649E1E}"/>
              </a:ext>
            </a:extLst>
          </p:cNvPr>
          <p:cNvGrpSpPr/>
          <p:nvPr/>
        </p:nvGrpSpPr>
        <p:grpSpPr>
          <a:xfrm>
            <a:off x="14879160" y="9708660"/>
            <a:ext cx="14580" cy="51300"/>
            <a:chOff x="0" y="0"/>
            <a:chExt cx="19440" cy="68400"/>
          </a:xfrm>
        </p:grpSpPr>
        <p:sp>
          <p:nvSpPr>
            <p:cNvPr id="113" name="Freeform 255">
              <a:extLst>
                <a:ext uri="{FF2B5EF4-FFF2-40B4-BE49-F238E27FC236}">
                  <a16:creationId xmlns:a16="http://schemas.microsoft.com/office/drawing/2014/main" id="{C990DEF6-C6F1-06B4-C3DE-F5B2665E5546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0"/>
                  </a:moveTo>
                  <a:cubicBezTo>
                    <a:pt x="11684" y="0"/>
                    <a:pt x="5842" y="0"/>
                    <a:pt x="0" y="0"/>
                  </a:cubicBezTo>
                  <a:cubicBezTo>
                    <a:pt x="0" y="24130"/>
                    <a:pt x="0" y="46228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ubicBezTo>
                    <a:pt x="19431" y="46355"/>
                    <a:pt x="19431" y="24257"/>
                    <a:pt x="1943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4" name="Group 256">
            <a:extLst>
              <a:ext uri="{FF2B5EF4-FFF2-40B4-BE49-F238E27FC236}">
                <a16:creationId xmlns:a16="http://schemas.microsoft.com/office/drawing/2014/main" id="{172A96B8-2985-1C55-6F15-39C38ABD37A0}"/>
              </a:ext>
            </a:extLst>
          </p:cNvPr>
          <p:cNvGrpSpPr/>
          <p:nvPr/>
        </p:nvGrpSpPr>
        <p:grpSpPr>
          <a:xfrm>
            <a:off x="15831180" y="8628660"/>
            <a:ext cx="61020" cy="11880"/>
            <a:chOff x="0" y="0"/>
            <a:chExt cx="81360" cy="15840"/>
          </a:xfrm>
        </p:grpSpPr>
        <p:sp>
          <p:nvSpPr>
            <p:cNvPr id="115" name="Freeform 257">
              <a:extLst>
                <a:ext uri="{FF2B5EF4-FFF2-40B4-BE49-F238E27FC236}">
                  <a16:creationId xmlns:a16="http://schemas.microsoft.com/office/drawing/2014/main" id="{4BCBF9B4-05E8-587C-7CE6-E0FF82548121}"/>
                </a:ext>
              </a:extLst>
            </p:cNvPr>
            <p:cNvSpPr/>
            <p:nvPr/>
          </p:nvSpPr>
          <p:spPr>
            <a:xfrm>
              <a:off x="0" y="0"/>
              <a:ext cx="81407" cy="15875"/>
            </a:xfrm>
            <a:custGeom>
              <a:avLst/>
              <a:gdLst/>
              <a:ahLst/>
              <a:cxnLst/>
              <a:rect l="l" t="t" r="r" b="b"/>
              <a:pathLst>
                <a:path w="81407" h="15875">
                  <a:moveTo>
                    <a:pt x="2032" y="0"/>
                  </a:moveTo>
                  <a:cubicBezTo>
                    <a:pt x="2032" y="5969"/>
                    <a:pt x="0" y="9906"/>
                    <a:pt x="0" y="15875"/>
                  </a:cubicBezTo>
                  <a:cubicBezTo>
                    <a:pt x="27813" y="15875"/>
                    <a:pt x="53594" y="15875"/>
                    <a:pt x="81407" y="15875"/>
                  </a:cubicBezTo>
                  <a:cubicBezTo>
                    <a:pt x="81407" y="9906"/>
                    <a:pt x="81407" y="5969"/>
                    <a:pt x="81407" y="0"/>
                  </a:cubicBezTo>
                  <a:cubicBezTo>
                    <a:pt x="55626" y="0"/>
                    <a:pt x="29718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6" name="Group 258">
            <a:extLst>
              <a:ext uri="{FF2B5EF4-FFF2-40B4-BE49-F238E27FC236}">
                <a16:creationId xmlns:a16="http://schemas.microsoft.com/office/drawing/2014/main" id="{ACDC5FC8-ED05-338B-231C-3AB21D661B44}"/>
              </a:ext>
            </a:extLst>
          </p:cNvPr>
          <p:cNvGrpSpPr/>
          <p:nvPr/>
        </p:nvGrpSpPr>
        <p:grpSpPr>
          <a:xfrm>
            <a:off x="17362620" y="9060120"/>
            <a:ext cx="28620" cy="25920"/>
            <a:chOff x="0" y="0"/>
            <a:chExt cx="38160" cy="34560"/>
          </a:xfrm>
        </p:grpSpPr>
        <p:sp>
          <p:nvSpPr>
            <p:cNvPr id="117" name="Freeform 259">
              <a:extLst>
                <a:ext uri="{FF2B5EF4-FFF2-40B4-BE49-F238E27FC236}">
                  <a16:creationId xmlns:a16="http://schemas.microsoft.com/office/drawing/2014/main" id="{80142C32-12C9-E6C6-F0A3-53E9B05F206A}"/>
                </a:ext>
              </a:extLst>
            </p:cNvPr>
            <p:cNvSpPr/>
            <p:nvPr/>
          </p:nvSpPr>
          <p:spPr>
            <a:xfrm>
              <a:off x="0" y="0"/>
              <a:ext cx="38100" cy="34544"/>
            </a:xfrm>
            <a:custGeom>
              <a:avLst/>
              <a:gdLst/>
              <a:ahLst/>
              <a:cxnLst/>
              <a:rect l="l" t="t" r="r" b="b"/>
              <a:pathLst>
                <a:path w="38100" h="34544">
                  <a:moveTo>
                    <a:pt x="38100" y="34544"/>
                  </a:moveTo>
                  <a:cubicBezTo>
                    <a:pt x="38100" y="22352"/>
                    <a:pt x="38100" y="12192"/>
                    <a:pt x="38100" y="0"/>
                  </a:cubicBezTo>
                  <a:cubicBezTo>
                    <a:pt x="26035" y="0"/>
                    <a:pt x="13970" y="0"/>
                    <a:pt x="0" y="0"/>
                  </a:cubicBezTo>
                  <a:cubicBezTo>
                    <a:pt x="0" y="10160"/>
                    <a:pt x="0" y="22352"/>
                    <a:pt x="0" y="34544"/>
                  </a:cubicBezTo>
                  <a:cubicBezTo>
                    <a:pt x="12065" y="34544"/>
                    <a:pt x="24130" y="34544"/>
                    <a:pt x="38100" y="3454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8" name="Group 260">
            <a:extLst>
              <a:ext uri="{FF2B5EF4-FFF2-40B4-BE49-F238E27FC236}">
                <a16:creationId xmlns:a16="http://schemas.microsoft.com/office/drawing/2014/main" id="{43E646D1-5AA0-4968-5EE2-8B844C9C9117}"/>
              </a:ext>
            </a:extLst>
          </p:cNvPr>
          <p:cNvGrpSpPr/>
          <p:nvPr/>
        </p:nvGrpSpPr>
        <p:grpSpPr>
          <a:xfrm>
            <a:off x="17240580" y="9535320"/>
            <a:ext cx="15120" cy="52380"/>
            <a:chOff x="0" y="0"/>
            <a:chExt cx="20160" cy="69840"/>
          </a:xfrm>
        </p:grpSpPr>
        <p:sp>
          <p:nvSpPr>
            <p:cNvPr id="119" name="Freeform 261">
              <a:extLst>
                <a:ext uri="{FF2B5EF4-FFF2-40B4-BE49-F238E27FC236}">
                  <a16:creationId xmlns:a16="http://schemas.microsoft.com/office/drawing/2014/main" id="{6667A406-94C6-5951-14A6-53098D9918D3}"/>
                </a:ext>
              </a:extLst>
            </p:cNvPr>
            <p:cNvSpPr/>
            <p:nvPr/>
          </p:nvSpPr>
          <p:spPr>
            <a:xfrm>
              <a:off x="0" y="0"/>
              <a:ext cx="20193" cy="69850"/>
            </a:xfrm>
            <a:custGeom>
              <a:avLst/>
              <a:gdLst/>
              <a:ahLst/>
              <a:cxnLst/>
              <a:rect l="l" t="t" r="r" b="b"/>
              <a:pathLst>
                <a:path w="20193" h="69850">
                  <a:moveTo>
                    <a:pt x="20193" y="5969"/>
                  </a:moveTo>
                  <a:cubicBezTo>
                    <a:pt x="6096" y="0"/>
                    <a:pt x="0" y="8001"/>
                    <a:pt x="0" y="21971"/>
                  </a:cubicBezTo>
                  <a:cubicBezTo>
                    <a:pt x="0" y="29972"/>
                    <a:pt x="0" y="39878"/>
                    <a:pt x="0" y="47879"/>
                  </a:cubicBezTo>
                  <a:cubicBezTo>
                    <a:pt x="0" y="61849"/>
                    <a:pt x="4064" y="69850"/>
                    <a:pt x="20193" y="65786"/>
                  </a:cubicBezTo>
                  <a:cubicBezTo>
                    <a:pt x="20193" y="45847"/>
                    <a:pt x="20193" y="25908"/>
                    <a:pt x="20193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0" name="Group 262">
            <a:extLst>
              <a:ext uri="{FF2B5EF4-FFF2-40B4-BE49-F238E27FC236}">
                <a16:creationId xmlns:a16="http://schemas.microsoft.com/office/drawing/2014/main" id="{A97BF770-8CD9-D5FA-ACAE-5777FD399A9B}"/>
              </a:ext>
            </a:extLst>
          </p:cNvPr>
          <p:cNvGrpSpPr/>
          <p:nvPr/>
        </p:nvGrpSpPr>
        <p:grpSpPr>
          <a:xfrm>
            <a:off x="17839440" y="9648720"/>
            <a:ext cx="17820" cy="49680"/>
            <a:chOff x="0" y="0"/>
            <a:chExt cx="23760" cy="66240"/>
          </a:xfrm>
        </p:grpSpPr>
        <p:sp>
          <p:nvSpPr>
            <p:cNvPr id="121" name="Freeform 263">
              <a:extLst>
                <a:ext uri="{FF2B5EF4-FFF2-40B4-BE49-F238E27FC236}">
                  <a16:creationId xmlns:a16="http://schemas.microsoft.com/office/drawing/2014/main" id="{B410FEE5-6675-14F2-C9CC-59AC45456560}"/>
                </a:ext>
              </a:extLst>
            </p:cNvPr>
            <p:cNvSpPr/>
            <p:nvPr/>
          </p:nvSpPr>
          <p:spPr>
            <a:xfrm>
              <a:off x="0" y="0"/>
              <a:ext cx="23749" cy="66294"/>
            </a:xfrm>
            <a:custGeom>
              <a:avLst/>
              <a:gdLst/>
              <a:ahLst/>
              <a:cxnLst/>
              <a:rect l="l" t="t" r="r" b="b"/>
              <a:pathLst>
                <a:path w="23749" h="66294">
                  <a:moveTo>
                    <a:pt x="23749" y="66294"/>
                  </a:moveTo>
                  <a:cubicBezTo>
                    <a:pt x="23749" y="44196"/>
                    <a:pt x="23749" y="28194"/>
                    <a:pt x="21717" y="10033"/>
                  </a:cubicBezTo>
                  <a:cubicBezTo>
                    <a:pt x="21717" y="5969"/>
                    <a:pt x="17780" y="0"/>
                    <a:pt x="15875" y="0"/>
                  </a:cubicBezTo>
                  <a:cubicBezTo>
                    <a:pt x="9906" y="2032"/>
                    <a:pt x="2032" y="5969"/>
                    <a:pt x="2032" y="8001"/>
                  </a:cubicBezTo>
                  <a:cubicBezTo>
                    <a:pt x="0" y="24130"/>
                    <a:pt x="0" y="40132"/>
                    <a:pt x="2032" y="54229"/>
                  </a:cubicBezTo>
                  <a:cubicBezTo>
                    <a:pt x="2032" y="58293"/>
                    <a:pt x="13970" y="62230"/>
                    <a:pt x="23749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2" name="Group 264">
            <a:extLst>
              <a:ext uri="{FF2B5EF4-FFF2-40B4-BE49-F238E27FC236}">
                <a16:creationId xmlns:a16="http://schemas.microsoft.com/office/drawing/2014/main" id="{664DB3F3-DC7B-7D6C-F813-57EA1B717631}"/>
              </a:ext>
            </a:extLst>
          </p:cNvPr>
          <p:cNvGrpSpPr/>
          <p:nvPr/>
        </p:nvGrpSpPr>
        <p:grpSpPr>
          <a:xfrm>
            <a:off x="17240580" y="9648720"/>
            <a:ext cx="16200" cy="48060"/>
            <a:chOff x="0" y="0"/>
            <a:chExt cx="21600" cy="64080"/>
          </a:xfrm>
        </p:grpSpPr>
        <p:sp>
          <p:nvSpPr>
            <p:cNvPr id="123" name="Freeform 265">
              <a:extLst>
                <a:ext uri="{FF2B5EF4-FFF2-40B4-BE49-F238E27FC236}">
                  <a16:creationId xmlns:a16="http://schemas.microsoft.com/office/drawing/2014/main" id="{25858575-8910-334B-8D6D-46613EC5A597}"/>
                </a:ext>
              </a:extLst>
            </p:cNvPr>
            <p:cNvSpPr/>
            <p:nvPr/>
          </p:nvSpPr>
          <p:spPr>
            <a:xfrm>
              <a:off x="0" y="0"/>
              <a:ext cx="21590" cy="64135"/>
            </a:xfrm>
            <a:custGeom>
              <a:avLst/>
              <a:gdLst/>
              <a:ahLst/>
              <a:cxnLst/>
              <a:rect l="l" t="t" r="r" b="b"/>
              <a:pathLst>
                <a:path w="21590" h="64135">
                  <a:moveTo>
                    <a:pt x="21590" y="64135"/>
                  </a:moveTo>
                  <a:cubicBezTo>
                    <a:pt x="21590" y="44069"/>
                    <a:pt x="21590" y="28067"/>
                    <a:pt x="21590" y="12065"/>
                  </a:cubicBezTo>
                  <a:cubicBezTo>
                    <a:pt x="21590" y="8001"/>
                    <a:pt x="15748" y="0"/>
                    <a:pt x="13716" y="0"/>
                  </a:cubicBezTo>
                  <a:cubicBezTo>
                    <a:pt x="9779" y="0"/>
                    <a:pt x="1905" y="5969"/>
                    <a:pt x="1905" y="8001"/>
                  </a:cubicBezTo>
                  <a:cubicBezTo>
                    <a:pt x="0" y="24003"/>
                    <a:pt x="0" y="40005"/>
                    <a:pt x="1905" y="56007"/>
                  </a:cubicBezTo>
                  <a:cubicBezTo>
                    <a:pt x="1905" y="60071"/>
                    <a:pt x="11684" y="61976"/>
                    <a:pt x="21590" y="640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4" name="Group 266">
            <a:extLst>
              <a:ext uri="{FF2B5EF4-FFF2-40B4-BE49-F238E27FC236}">
                <a16:creationId xmlns:a16="http://schemas.microsoft.com/office/drawing/2014/main" id="{B8EBC592-90C3-9344-A9BD-32F18DD32A79}"/>
              </a:ext>
            </a:extLst>
          </p:cNvPr>
          <p:cNvGrpSpPr/>
          <p:nvPr/>
        </p:nvGrpSpPr>
        <p:grpSpPr>
          <a:xfrm>
            <a:off x="17238420" y="9909540"/>
            <a:ext cx="17820" cy="49140"/>
            <a:chOff x="0" y="0"/>
            <a:chExt cx="23760" cy="65520"/>
          </a:xfrm>
        </p:grpSpPr>
        <p:sp>
          <p:nvSpPr>
            <p:cNvPr id="125" name="Freeform 267">
              <a:extLst>
                <a:ext uri="{FF2B5EF4-FFF2-40B4-BE49-F238E27FC236}">
                  <a16:creationId xmlns:a16="http://schemas.microsoft.com/office/drawing/2014/main" id="{9EB71C22-9E73-9BF7-3B50-E839DB463E9E}"/>
                </a:ext>
              </a:extLst>
            </p:cNvPr>
            <p:cNvSpPr/>
            <p:nvPr/>
          </p:nvSpPr>
          <p:spPr>
            <a:xfrm>
              <a:off x="0" y="0"/>
              <a:ext cx="23749" cy="65532"/>
            </a:xfrm>
            <a:custGeom>
              <a:avLst/>
              <a:gdLst/>
              <a:ahLst/>
              <a:cxnLst/>
              <a:rect l="l" t="t" r="r" b="b"/>
              <a:pathLst>
                <a:path w="23749" h="65532">
                  <a:moveTo>
                    <a:pt x="23749" y="59563"/>
                  </a:moveTo>
                  <a:cubicBezTo>
                    <a:pt x="23749" y="41656"/>
                    <a:pt x="23749" y="21844"/>
                    <a:pt x="23749" y="3937"/>
                  </a:cubicBezTo>
                  <a:cubicBezTo>
                    <a:pt x="7874" y="0"/>
                    <a:pt x="0" y="3937"/>
                    <a:pt x="2032" y="19812"/>
                  </a:cubicBezTo>
                  <a:cubicBezTo>
                    <a:pt x="2032" y="27813"/>
                    <a:pt x="2032" y="35687"/>
                    <a:pt x="2032" y="43688"/>
                  </a:cubicBezTo>
                  <a:cubicBezTo>
                    <a:pt x="0" y="57531"/>
                    <a:pt x="5969" y="65532"/>
                    <a:pt x="23749" y="595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6" name="Group 268">
            <a:extLst>
              <a:ext uri="{FF2B5EF4-FFF2-40B4-BE49-F238E27FC236}">
                <a16:creationId xmlns:a16="http://schemas.microsoft.com/office/drawing/2014/main" id="{8A5B7877-194E-107C-FBFA-633B92D99ED4}"/>
              </a:ext>
            </a:extLst>
          </p:cNvPr>
          <p:cNvGrpSpPr/>
          <p:nvPr/>
        </p:nvGrpSpPr>
        <p:grpSpPr>
          <a:xfrm>
            <a:off x="17840520" y="9798840"/>
            <a:ext cx="16200" cy="49140"/>
            <a:chOff x="0" y="0"/>
            <a:chExt cx="21600" cy="65520"/>
          </a:xfrm>
        </p:grpSpPr>
        <p:sp>
          <p:nvSpPr>
            <p:cNvPr id="127" name="Freeform 269">
              <a:extLst>
                <a:ext uri="{FF2B5EF4-FFF2-40B4-BE49-F238E27FC236}">
                  <a16:creationId xmlns:a16="http://schemas.microsoft.com/office/drawing/2014/main" id="{161E2400-EEA3-875E-2FBB-67D1742B7B55}"/>
                </a:ext>
              </a:extLst>
            </p:cNvPr>
            <p:cNvSpPr/>
            <p:nvPr/>
          </p:nvSpPr>
          <p:spPr>
            <a:xfrm>
              <a:off x="0" y="0"/>
              <a:ext cx="21590" cy="65532"/>
            </a:xfrm>
            <a:custGeom>
              <a:avLst/>
              <a:gdLst/>
              <a:ahLst/>
              <a:cxnLst/>
              <a:rect l="l" t="t" r="r" b="b"/>
              <a:pathLst>
                <a:path w="21590" h="65532">
                  <a:moveTo>
                    <a:pt x="21590" y="3937"/>
                  </a:moveTo>
                  <a:cubicBezTo>
                    <a:pt x="7874" y="0"/>
                    <a:pt x="0" y="3937"/>
                    <a:pt x="0" y="17907"/>
                  </a:cubicBezTo>
                  <a:cubicBezTo>
                    <a:pt x="0" y="27813"/>
                    <a:pt x="0" y="37719"/>
                    <a:pt x="0" y="47752"/>
                  </a:cubicBezTo>
                  <a:cubicBezTo>
                    <a:pt x="0" y="61595"/>
                    <a:pt x="5842" y="65532"/>
                    <a:pt x="21590" y="61595"/>
                  </a:cubicBezTo>
                  <a:cubicBezTo>
                    <a:pt x="21590" y="43688"/>
                    <a:pt x="21590" y="23876"/>
                    <a:pt x="2159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8" name="Group 270">
            <a:extLst>
              <a:ext uri="{FF2B5EF4-FFF2-40B4-BE49-F238E27FC236}">
                <a16:creationId xmlns:a16="http://schemas.microsoft.com/office/drawing/2014/main" id="{033DEDB0-3519-AD2E-4D2A-B2C368A1AF87}"/>
              </a:ext>
            </a:extLst>
          </p:cNvPr>
          <p:cNvGrpSpPr/>
          <p:nvPr/>
        </p:nvGrpSpPr>
        <p:grpSpPr>
          <a:xfrm>
            <a:off x="17238420" y="9799920"/>
            <a:ext cx="17820" cy="46440"/>
            <a:chOff x="0" y="0"/>
            <a:chExt cx="23760" cy="61920"/>
          </a:xfrm>
        </p:grpSpPr>
        <p:sp>
          <p:nvSpPr>
            <p:cNvPr id="129" name="Freeform 271">
              <a:extLst>
                <a:ext uri="{FF2B5EF4-FFF2-40B4-BE49-F238E27FC236}">
                  <a16:creationId xmlns:a16="http://schemas.microsoft.com/office/drawing/2014/main" id="{0CB83CAB-0445-6696-8BA4-3863E5A69A37}"/>
                </a:ext>
              </a:extLst>
            </p:cNvPr>
            <p:cNvSpPr/>
            <p:nvPr/>
          </p:nvSpPr>
          <p:spPr>
            <a:xfrm>
              <a:off x="0" y="0"/>
              <a:ext cx="23876" cy="61976"/>
            </a:xfrm>
            <a:custGeom>
              <a:avLst/>
              <a:gdLst/>
              <a:ahLst/>
              <a:cxnLst/>
              <a:rect l="l" t="t" r="r" b="b"/>
              <a:pathLst>
                <a:path w="23876" h="61976">
                  <a:moveTo>
                    <a:pt x="2032" y="32004"/>
                  </a:moveTo>
                  <a:cubicBezTo>
                    <a:pt x="2032" y="37973"/>
                    <a:pt x="0" y="45974"/>
                    <a:pt x="2032" y="51943"/>
                  </a:cubicBezTo>
                  <a:cubicBezTo>
                    <a:pt x="4064" y="55880"/>
                    <a:pt x="9906" y="57912"/>
                    <a:pt x="13970" y="61976"/>
                  </a:cubicBezTo>
                  <a:cubicBezTo>
                    <a:pt x="17907" y="58039"/>
                    <a:pt x="23876" y="53975"/>
                    <a:pt x="23876" y="50038"/>
                  </a:cubicBezTo>
                  <a:cubicBezTo>
                    <a:pt x="23876" y="38100"/>
                    <a:pt x="23876" y="24130"/>
                    <a:pt x="23876" y="12065"/>
                  </a:cubicBezTo>
                  <a:cubicBezTo>
                    <a:pt x="23749" y="8001"/>
                    <a:pt x="17780" y="3937"/>
                    <a:pt x="15875" y="0"/>
                  </a:cubicBezTo>
                  <a:cubicBezTo>
                    <a:pt x="11938" y="3937"/>
                    <a:pt x="3937" y="5969"/>
                    <a:pt x="2032" y="10033"/>
                  </a:cubicBezTo>
                  <a:cubicBezTo>
                    <a:pt x="0" y="16002"/>
                    <a:pt x="2032" y="24003"/>
                    <a:pt x="0" y="32004"/>
                  </a:cubicBezTo>
                  <a:cubicBezTo>
                    <a:pt x="2032" y="32004"/>
                    <a:pt x="2032" y="32004"/>
                    <a:pt x="2032" y="320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0" name="Group 272">
            <a:extLst>
              <a:ext uri="{FF2B5EF4-FFF2-40B4-BE49-F238E27FC236}">
                <a16:creationId xmlns:a16="http://schemas.microsoft.com/office/drawing/2014/main" id="{88FB9E48-6517-3597-C010-91D277B8CBDB}"/>
              </a:ext>
            </a:extLst>
          </p:cNvPr>
          <p:cNvGrpSpPr/>
          <p:nvPr/>
        </p:nvGrpSpPr>
        <p:grpSpPr>
          <a:xfrm>
            <a:off x="17520840" y="8747460"/>
            <a:ext cx="56700" cy="10260"/>
            <a:chOff x="0" y="0"/>
            <a:chExt cx="75600" cy="13680"/>
          </a:xfrm>
        </p:grpSpPr>
        <p:sp>
          <p:nvSpPr>
            <p:cNvPr id="131" name="Freeform 273">
              <a:extLst>
                <a:ext uri="{FF2B5EF4-FFF2-40B4-BE49-F238E27FC236}">
                  <a16:creationId xmlns:a16="http://schemas.microsoft.com/office/drawing/2014/main" id="{13863183-803F-B2F5-2BF8-B7B067C79B21}"/>
                </a:ext>
              </a:extLst>
            </p:cNvPr>
            <p:cNvSpPr/>
            <p:nvPr/>
          </p:nvSpPr>
          <p:spPr>
            <a:xfrm>
              <a:off x="0" y="0"/>
              <a:ext cx="75565" cy="13716"/>
            </a:xfrm>
            <a:custGeom>
              <a:avLst/>
              <a:gdLst/>
              <a:ahLst/>
              <a:cxnLst/>
              <a:rect l="l" t="t" r="r" b="b"/>
              <a:pathLst>
                <a:path w="75565" h="13716">
                  <a:moveTo>
                    <a:pt x="0" y="0"/>
                  </a:moveTo>
                  <a:cubicBezTo>
                    <a:pt x="0" y="3937"/>
                    <a:pt x="0" y="7874"/>
                    <a:pt x="0" y="13716"/>
                  </a:cubicBezTo>
                  <a:cubicBezTo>
                    <a:pt x="25908" y="13716"/>
                    <a:pt x="51689" y="13716"/>
                    <a:pt x="75565" y="13716"/>
                  </a:cubicBezTo>
                  <a:cubicBezTo>
                    <a:pt x="75565" y="7874"/>
                    <a:pt x="75565" y="3937"/>
                    <a:pt x="75565" y="0"/>
                  </a:cubicBezTo>
                  <a:cubicBezTo>
                    <a:pt x="51689" y="0"/>
                    <a:pt x="2590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2" name="Group 274">
            <a:extLst>
              <a:ext uri="{FF2B5EF4-FFF2-40B4-BE49-F238E27FC236}">
                <a16:creationId xmlns:a16="http://schemas.microsoft.com/office/drawing/2014/main" id="{94B41699-549D-A5D8-583C-7DAA41F35B7E}"/>
              </a:ext>
            </a:extLst>
          </p:cNvPr>
          <p:cNvGrpSpPr/>
          <p:nvPr/>
        </p:nvGrpSpPr>
        <p:grpSpPr>
          <a:xfrm>
            <a:off x="17995500" y="9537480"/>
            <a:ext cx="13500" cy="46440"/>
            <a:chOff x="0" y="0"/>
            <a:chExt cx="18000" cy="61920"/>
          </a:xfrm>
        </p:grpSpPr>
        <p:sp>
          <p:nvSpPr>
            <p:cNvPr id="133" name="Freeform 275">
              <a:extLst>
                <a:ext uri="{FF2B5EF4-FFF2-40B4-BE49-F238E27FC236}">
                  <a16:creationId xmlns:a16="http://schemas.microsoft.com/office/drawing/2014/main" id="{8E3FDD4D-9292-8C18-B3B5-F7F122BA45DB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0" y="0"/>
                  </a:moveTo>
                  <a:cubicBezTo>
                    <a:pt x="0" y="21971"/>
                    <a:pt x="0" y="41910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0"/>
                  </a:cubicBezTo>
                  <a:cubicBezTo>
                    <a:pt x="11938" y="0"/>
                    <a:pt x="8001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4" name="Group 276">
            <a:extLst>
              <a:ext uri="{FF2B5EF4-FFF2-40B4-BE49-F238E27FC236}">
                <a16:creationId xmlns:a16="http://schemas.microsoft.com/office/drawing/2014/main" id="{DFF36ECB-8B16-A17A-69A8-5C844262D773}"/>
              </a:ext>
            </a:extLst>
          </p:cNvPr>
          <p:cNvGrpSpPr/>
          <p:nvPr/>
        </p:nvGrpSpPr>
        <p:grpSpPr>
          <a:xfrm>
            <a:off x="17843220" y="9537480"/>
            <a:ext cx="14040" cy="46440"/>
            <a:chOff x="0" y="0"/>
            <a:chExt cx="18720" cy="61920"/>
          </a:xfrm>
        </p:grpSpPr>
        <p:sp>
          <p:nvSpPr>
            <p:cNvPr id="135" name="Freeform 277">
              <a:extLst>
                <a:ext uri="{FF2B5EF4-FFF2-40B4-BE49-F238E27FC236}">
                  <a16:creationId xmlns:a16="http://schemas.microsoft.com/office/drawing/2014/main" id="{FED93F40-A6BD-3696-745D-A372159A8306}"/>
                </a:ext>
              </a:extLst>
            </p:cNvPr>
            <p:cNvSpPr/>
            <p:nvPr/>
          </p:nvSpPr>
          <p:spPr>
            <a:xfrm>
              <a:off x="0" y="0"/>
              <a:ext cx="18669" cy="61976"/>
            </a:xfrm>
            <a:custGeom>
              <a:avLst/>
              <a:gdLst/>
              <a:ahLst/>
              <a:cxnLst/>
              <a:rect l="l" t="t" r="r" b="b"/>
              <a:pathLst>
                <a:path w="18669" h="61976">
                  <a:moveTo>
                    <a:pt x="0" y="61976"/>
                  </a:moveTo>
                  <a:cubicBezTo>
                    <a:pt x="8382" y="61976"/>
                    <a:pt x="12446" y="61976"/>
                    <a:pt x="18669" y="61976"/>
                  </a:cubicBezTo>
                  <a:cubicBezTo>
                    <a:pt x="18669" y="42037"/>
                    <a:pt x="18669" y="21971"/>
                    <a:pt x="18669" y="2032"/>
                  </a:cubicBezTo>
                  <a:cubicBezTo>
                    <a:pt x="12446" y="2032"/>
                    <a:pt x="8382" y="2032"/>
                    <a:pt x="0" y="0"/>
                  </a:cubicBezTo>
                  <a:cubicBezTo>
                    <a:pt x="0" y="21971"/>
                    <a:pt x="0" y="41910"/>
                    <a:pt x="0" y="6197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6" name="Group 278">
            <a:extLst>
              <a:ext uri="{FF2B5EF4-FFF2-40B4-BE49-F238E27FC236}">
                <a16:creationId xmlns:a16="http://schemas.microsoft.com/office/drawing/2014/main" id="{DF8BB664-E344-8787-8E9E-A122D60DD96A}"/>
              </a:ext>
            </a:extLst>
          </p:cNvPr>
          <p:cNvGrpSpPr/>
          <p:nvPr/>
        </p:nvGrpSpPr>
        <p:grpSpPr>
          <a:xfrm>
            <a:off x="17090460" y="9537480"/>
            <a:ext cx="13500" cy="46440"/>
            <a:chOff x="0" y="0"/>
            <a:chExt cx="18000" cy="61920"/>
          </a:xfrm>
        </p:grpSpPr>
        <p:sp>
          <p:nvSpPr>
            <p:cNvPr id="137" name="Freeform 279">
              <a:extLst>
                <a:ext uri="{FF2B5EF4-FFF2-40B4-BE49-F238E27FC236}">
                  <a16:creationId xmlns:a16="http://schemas.microsoft.com/office/drawing/2014/main" id="{3A70F7B1-40E4-0F61-C18F-E42F7B50CA5E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18034" y="2032"/>
                  </a:moveTo>
                  <a:cubicBezTo>
                    <a:pt x="11938" y="2032"/>
                    <a:pt x="5969" y="2032"/>
                    <a:pt x="0" y="0"/>
                  </a:cubicBezTo>
                  <a:cubicBezTo>
                    <a:pt x="0" y="21971"/>
                    <a:pt x="0" y="40005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8" name="Group 280">
            <a:extLst>
              <a:ext uri="{FF2B5EF4-FFF2-40B4-BE49-F238E27FC236}">
                <a16:creationId xmlns:a16="http://schemas.microsoft.com/office/drawing/2014/main" id="{CF0132AF-37BA-974E-7AD6-C160524F1D40}"/>
              </a:ext>
            </a:extLst>
          </p:cNvPr>
          <p:cNvGrpSpPr/>
          <p:nvPr/>
        </p:nvGrpSpPr>
        <p:grpSpPr>
          <a:xfrm>
            <a:off x="17995500" y="9912780"/>
            <a:ext cx="13500" cy="42660"/>
            <a:chOff x="0" y="0"/>
            <a:chExt cx="18000" cy="56880"/>
          </a:xfrm>
        </p:grpSpPr>
        <p:sp>
          <p:nvSpPr>
            <p:cNvPr id="139" name="Freeform 281">
              <a:extLst>
                <a:ext uri="{FF2B5EF4-FFF2-40B4-BE49-F238E27FC236}">
                  <a16:creationId xmlns:a16="http://schemas.microsoft.com/office/drawing/2014/main" id="{1330AB8A-3423-C5AC-DAA1-4EAEDA00B3DA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0" y="58928"/>
                  </a:move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6576"/>
                    <a:pt x="0" y="589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0" name="Group 282">
            <a:extLst>
              <a:ext uri="{FF2B5EF4-FFF2-40B4-BE49-F238E27FC236}">
                <a16:creationId xmlns:a16="http://schemas.microsoft.com/office/drawing/2014/main" id="{660B7FBD-4AC3-1EB7-D9FC-FA5EC60D0549}"/>
              </a:ext>
            </a:extLst>
          </p:cNvPr>
          <p:cNvGrpSpPr/>
          <p:nvPr/>
        </p:nvGrpSpPr>
        <p:grpSpPr>
          <a:xfrm>
            <a:off x="17995500" y="9795600"/>
            <a:ext cx="14580" cy="49680"/>
            <a:chOff x="0" y="0"/>
            <a:chExt cx="19440" cy="66240"/>
          </a:xfrm>
        </p:grpSpPr>
        <p:sp>
          <p:nvSpPr>
            <p:cNvPr id="141" name="Freeform 283">
              <a:extLst>
                <a:ext uri="{FF2B5EF4-FFF2-40B4-BE49-F238E27FC236}">
                  <a16:creationId xmlns:a16="http://schemas.microsoft.com/office/drawing/2014/main" id="{571A9503-065D-DD5C-CDD6-2B408DB8EC00}"/>
                </a:ext>
              </a:extLst>
            </p:cNvPr>
            <p:cNvSpPr/>
            <p:nvPr/>
          </p:nvSpPr>
          <p:spPr>
            <a:xfrm>
              <a:off x="0" y="0"/>
              <a:ext cx="19431" cy="66294"/>
            </a:xfrm>
            <a:custGeom>
              <a:avLst/>
              <a:gdLst/>
              <a:ahLst/>
              <a:cxnLst/>
              <a:rect l="l" t="t" r="r" b="b"/>
              <a:pathLst>
                <a:path w="19431" h="66294">
                  <a:moveTo>
                    <a:pt x="0" y="66294"/>
                  </a:moveTo>
                  <a:cubicBezTo>
                    <a:pt x="5842" y="66294"/>
                    <a:pt x="11684" y="66294"/>
                    <a:pt x="19431" y="66294"/>
                  </a:cubicBezTo>
                  <a:cubicBezTo>
                    <a:pt x="19431" y="48260"/>
                    <a:pt x="19431" y="32131"/>
                    <a:pt x="17526" y="14097"/>
                  </a:cubicBezTo>
                  <a:cubicBezTo>
                    <a:pt x="17526" y="0"/>
                    <a:pt x="5842" y="8001"/>
                    <a:pt x="0" y="5969"/>
                  </a:cubicBezTo>
                  <a:cubicBezTo>
                    <a:pt x="0" y="28067"/>
                    <a:pt x="0" y="46228"/>
                    <a:pt x="0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2" name="Group 284">
            <a:extLst>
              <a:ext uri="{FF2B5EF4-FFF2-40B4-BE49-F238E27FC236}">
                <a16:creationId xmlns:a16="http://schemas.microsoft.com/office/drawing/2014/main" id="{D83FE52F-D1CE-3624-BB16-AF7DF114767A}"/>
              </a:ext>
            </a:extLst>
          </p:cNvPr>
          <p:cNvGrpSpPr/>
          <p:nvPr/>
        </p:nvGrpSpPr>
        <p:grpSpPr>
          <a:xfrm>
            <a:off x="17995500" y="9651960"/>
            <a:ext cx="13500" cy="43740"/>
            <a:chOff x="0" y="0"/>
            <a:chExt cx="18000" cy="58320"/>
          </a:xfrm>
        </p:grpSpPr>
        <p:sp>
          <p:nvSpPr>
            <p:cNvPr id="143" name="Freeform 285">
              <a:extLst>
                <a:ext uri="{FF2B5EF4-FFF2-40B4-BE49-F238E27FC236}">
                  <a16:creationId xmlns:a16="http://schemas.microsoft.com/office/drawing/2014/main" id="{43800E93-B252-5F5B-31CC-2D699158399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796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39624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4" name="Group 286">
            <a:extLst>
              <a:ext uri="{FF2B5EF4-FFF2-40B4-BE49-F238E27FC236}">
                <a16:creationId xmlns:a16="http://schemas.microsoft.com/office/drawing/2014/main" id="{4B456FAB-B587-EFFC-CB82-E774274261D3}"/>
              </a:ext>
            </a:extLst>
          </p:cNvPr>
          <p:cNvGrpSpPr/>
          <p:nvPr/>
        </p:nvGrpSpPr>
        <p:grpSpPr>
          <a:xfrm>
            <a:off x="17090460" y="9650340"/>
            <a:ext cx="13500" cy="43740"/>
            <a:chOff x="0" y="0"/>
            <a:chExt cx="18000" cy="58320"/>
          </a:xfrm>
        </p:grpSpPr>
        <p:sp>
          <p:nvSpPr>
            <p:cNvPr id="145" name="Freeform 287">
              <a:extLst>
                <a:ext uri="{FF2B5EF4-FFF2-40B4-BE49-F238E27FC236}">
                  <a16:creationId xmlns:a16="http://schemas.microsoft.com/office/drawing/2014/main" id="{20A30693-7BF1-10F3-1F29-214BA40DCB5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20828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41656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6" name="Group 288">
            <a:extLst>
              <a:ext uri="{FF2B5EF4-FFF2-40B4-BE49-F238E27FC236}">
                <a16:creationId xmlns:a16="http://schemas.microsoft.com/office/drawing/2014/main" id="{37F91465-D345-F345-CCDD-4AB743F03431}"/>
              </a:ext>
            </a:extLst>
          </p:cNvPr>
          <p:cNvGrpSpPr/>
          <p:nvPr/>
        </p:nvGrpSpPr>
        <p:grpSpPr>
          <a:xfrm>
            <a:off x="17088300" y="9799920"/>
            <a:ext cx="18360" cy="45360"/>
            <a:chOff x="0" y="0"/>
            <a:chExt cx="24480" cy="60480"/>
          </a:xfrm>
        </p:grpSpPr>
        <p:sp>
          <p:nvSpPr>
            <p:cNvPr id="147" name="Freeform 289">
              <a:extLst>
                <a:ext uri="{FF2B5EF4-FFF2-40B4-BE49-F238E27FC236}">
                  <a16:creationId xmlns:a16="http://schemas.microsoft.com/office/drawing/2014/main" id="{46F9D4E1-CCB5-3E56-4415-B35DF226DE2A}"/>
                </a:ext>
              </a:extLst>
            </p:cNvPr>
            <p:cNvSpPr/>
            <p:nvPr/>
          </p:nvSpPr>
          <p:spPr>
            <a:xfrm>
              <a:off x="0" y="0"/>
              <a:ext cx="24511" cy="60452"/>
            </a:xfrm>
            <a:custGeom>
              <a:avLst/>
              <a:gdLst/>
              <a:ahLst/>
              <a:cxnLst/>
              <a:rect l="l" t="t" r="r" b="b"/>
              <a:pathLst>
                <a:path w="24511" h="60452">
                  <a:moveTo>
                    <a:pt x="2032" y="60452"/>
                  </a:moveTo>
                  <a:cubicBezTo>
                    <a:pt x="10160" y="60452"/>
                    <a:pt x="16256" y="60452"/>
                    <a:pt x="24511" y="60452"/>
                  </a:cubicBezTo>
                  <a:cubicBezTo>
                    <a:pt x="24511" y="44323"/>
                    <a:pt x="24511" y="28194"/>
                    <a:pt x="22479" y="10033"/>
                  </a:cubicBezTo>
                  <a:cubicBezTo>
                    <a:pt x="22479" y="8001"/>
                    <a:pt x="16383" y="4064"/>
                    <a:pt x="12192" y="0"/>
                  </a:cubicBezTo>
                  <a:cubicBezTo>
                    <a:pt x="8128" y="4064"/>
                    <a:pt x="2032" y="8001"/>
                    <a:pt x="2032" y="12065"/>
                  </a:cubicBezTo>
                  <a:cubicBezTo>
                    <a:pt x="0" y="26162"/>
                    <a:pt x="2032" y="42291"/>
                    <a:pt x="2032" y="604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8" name="Group 290">
            <a:extLst>
              <a:ext uri="{FF2B5EF4-FFF2-40B4-BE49-F238E27FC236}">
                <a16:creationId xmlns:a16="http://schemas.microsoft.com/office/drawing/2014/main" id="{284EC6CA-9ADE-E93B-2CED-0F1345F93847}"/>
              </a:ext>
            </a:extLst>
          </p:cNvPr>
          <p:cNvGrpSpPr/>
          <p:nvPr/>
        </p:nvGrpSpPr>
        <p:grpSpPr>
          <a:xfrm>
            <a:off x="17708220" y="9380880"/>
            <a:ext cx="43740" cy="11880"/>
            <a:chOff x="0" y="0"/>
            <a:chExt cx="58320" cy="15840"/>
          </a:xfrm>
        </p:grpSpPr>
        <p:sp>
          <p:nvSpPr>
            <p:cNvPr id="149" name="Freeform 291">
              <a:extLst>
                <a:ext uri="{FF2B5EF4-FFF2-40B4-BE49-F238E27FC236}">
                  <a16:creationId xmlns:a16="http://schemas.microsoft.com/office/drawing/2014/main" id="{F203E502-7904-FA20-293E-71B16EAA4F37}"/>
                </a:ext>
              </a:extLst>
            </p:cNvPr>
            <p:cNvSpPr/>
            <p:nvPr/>
          </p:nvSpPr>
          <p:spPr>
            <a:xfrm>
              <a:off x="-2032" y="0"/>
              <a:ext cx="60452" cy="15875"/>
            </a:xfrm>
            <a:custGeom>
              <a:avLst/>
              <a:gdLst/>
              <a:ahLst/>
              <a:cxnLst/>
              <a:rect l="l" t="t" r="r" b="b"/>
              <a:pathLst>
                <a:path w="60452" h="15875">
                  <a:moveTo>
                    <a:pt x="60325" y="15875"/>
                  </a:moveTo>
                  <a:cubicBezTo>
                    <a:pt x="60325" y="11938"/>
                    <a:pt x="60325" y="5969"/>
                    <a:pt x="60325" y="0"/>
                  </a:cubicBezTo>
                  <a:cubicBezTo>
                    <a:pt x="39497" y="0"/>
                    <a:pt x="20828" y="0"/>
                    <a:pt x="0" y="0"/>
                  </a:cubicBezTo>
                  <a:cubicBezTo>
                    <a:pt x="0" y="5969"/>
                    <a:pt x="0" y="9906"/>
                    <a:pt x="0" y="15875"/>
                  </a:cubicBezTo>
                  <a:cubicBezTo>
                    <a:pt x="20828" y="15875"/>
                    <a:pt x="39624" y="15875"/>
                    <a:pt x="60452" y="158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0" name="Group 292">
            <a:extLst>
              <a:ext uri="{FF2B5EF4-FFF2-40B4-BE49-F238E27FC236}">
                <a16:creationId xmlns:a16="http://schemas.microsoft.com/office/drawing/2014/main" id="{BBAFCB42-649B-5FE3-9FF1-B2B9F7A02EF7}"/>
              </a:ext>
            </a:extLst>
          </p:cNvPr>
          <p:cNvGrpSpPr/>
          <p:nvPr/>
        </p:nvGrpSpPr>
        <p:grpSpPr>
          <a:xfrm>
            <a:off x="17600220" y="9380880"/>
            <a:ext cx="43740" cy="13500"/>
            <a:chOff x="0" y="0"/>
            <a:chExt cx="58320" cy="18000"/>
          </a:xfrm>
        </p:grpSpPr>
        <p:sp>
          <p:nvSpPr>
            <p:cNvPr id="151" name="Freeform 293">
              <a:extLst>
                <a:ext uri="{FF2B5EF4-FFF2-40B4-BE49-F238E27FC236}">
                  <a16:creationId xmlns:a16="http://schemas.microsoft.com/office/drawing/2014/main" id="{E9EBF8E4-641F-705D-AD2A-5FE658A104F0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0"/>
                  </a:moveTo>
                  <a:cubicBezTo>
                    <a:pt x="0" y="5969"/>
                    <a:pt x="0" y="11938"/>
                    <a:pt x="0" y="18034"/>
                  </a:cubicBez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2" name="Group 294">
            <a:extLst>
              <a:ext uri="{FF2B5EF4-FFF2-40B4-BE49-F238E27FC236}">
                <a16:creationId xmlns:a16="http://schemas.microsoft.com/office/drawing/2014/main" id="{58DD6457-C480-B4B9-EA48-FFAED0821F4A}"/>
              </a:ext>
            </a:extLst>
          </p:cNvPr>
          <p:cNvGrpSpPr/>
          <p:nvPr/>
        </p:nvGrpSpPr>
        <p:grpSpPr>
          <a:xfrm>
            <a:off x="17842140" y="9910620"/>
            <a:ext cx="15120" cy="49680"/>
            <a:chOff x="0" y="0"/>
            <a:chExt cx="20160" cy="66240"/>
          </a:xfrm>
        </p:grpSpPr>
        <p:sp>
          <p:nvSpPr>
            <p:cNvPr id="153" name="Freeform 295">
              <a:extLst>
                <a:ext uri="{FF2B5EF4-FFF2-40B4-BE49-F238E27FC236}">
                  <a16:creationId xmlns:a16="http://schemas.microsoft.com/office/drawing/2014/main" id="{90DA445F-62C7-CB0E-7878-968A0DD08E38}"/>
                </a:ext>
              </a:extLst>
            </p:cNvPr>
            <p:cNvSpPr/>
            <p:nvPr/>
          </p:nvSpPr>
          <p:spPr>
            <a:xfrm>
              <a:off x="0" y="0"/>
              <a:ext cx="20193" cy="66294"/>
            </a:xfrm>
            <a:custGeom>
              <a:avLst/>
              <a:gdLst/>
              <a:ahLst/>
              <a:cxnLst/>
              <a:rect l="l" t="t" r="r" b="b"/>
              <a:pathLst>
                <a:path w="20193" h="66294">
                  <a:moveTo>
                    <a:pt x="20193" y="0"/>
                  </a:moveTo>
                  <a:cubicBezTo>
                    <a:pt x="14097" y="0"/>
                    <a:pt x="8001" y="0"/>
                    <a:pt x="0" y="2032"/>
                  </a:cubicBezTo>
                  <a:cubicBezTo>
                    <a:pt x="0" y="18034"/>
                    <a:pt x="0" y="36068"/>
                    <a:pt x="2032" y="52197"/>
                  </a:cubicBezTo>
                  <a:cubicBezTo>
                    <a:pt x="2032" y="66294"/>
                    <a:pt x="12065" y="60198"/>
                    <a:pt x="20193" y="60198"/>
                  </a:cubicBezTo>
                  <a:cubicBezTo>
                    <a:pt x="20193" y="40132"/>
                    <a:pt x="20193" y="22098"/>
                    <a:pt x="2019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4" name="Group 296">
            <a:extLst>
              <a:ext uri="{FF2B5EF4-FFF2-40B4-BE49-F238E27FC236}">
                <a16:creationId xmlns:a16="http://schemas.microsoft.com/office/drawing/2014/main" id="{95CBC7C6-AEBF-62FA-06E0-646F0590BF7C}"/>
              </a:ext>
            </a:extLst>
          </p:cNvPr>
          <p:cNvGrpSpPr/>
          <p:nvPr/>
        </p:nvGrpSpPr>
        <p:grpSpPr>
          <a:xfrm>
            <a:off x="17090460" y="9912780"/>
            <a:ext cx="13500" cy="42660"/>
            <a:chOff x="0" y="0"/>
            <a:chExt cx="18000" cy="56880"/>
          </a:xfrm>
        </p:grpSpPr>
        <p:sp>
          <p:nvSpPr>
            <p:cNvPr id="155" name="Freeform 297">
              <a:extLst>
                <a:ext uri="{FF2B5EF4-FFF2-40B4-BE49-F238E27FC236}">
                  <a16:creationId xmlns:a16="http://schemas.microsoft.com/office/drawing/2014/main" id="{8A80DA5B-91B5-3547-FFD3-3156580EFF45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8608"/>
                    <a:pt x="0" y="58928"/>
                  </a:cubicBez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6" name="Group 298">
            <a:extLst>
              <a:ext uri="{FF2B5EF4-FFF2-40B4-BE49-F238E27FC236}">
                <a16:creationId xmlns:a16="http://schemas.microsoft.com/office/drawing/2014/main" id="{3F6F567E-8689-4621-B076-EC8EBF6E1D45}"/>
              </a:ext>
            </a:extLst>
          </p:cNvPr>
          <p:cNvGrpSpPr/>
          <p:nvPr/>
        </p:nvGrpSpPr>
        <p:grpSpPr>
          <a:xfrm>
            <a:off x="17347500" y="9380880"/>
            <a:ext cx="43740" cy="13500"/>
            <a:chOff x="0" y="0"/>
            <a:chExt cx="58320" cy="18000"/>
          </a:xfrm>
        </p:grpSpPr>
        <p:sp>
          <p:nvSpPr>
            <p:cNvPr id="157" name="Freeform 299">
              <a:extLst>
                <a:ext uri="{FF2B5EF4-FFF2-40B4-BE49-F238E27FC236}">
                  <a16:creationId xmlns:a16="http://schemas.microsoft.com/office/drawing/2014/main" id="{5B6E603B-EA26-2809-3576-F0944393C6E9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18034"/>
                  </a:move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ubicBezTo>
                    <a:pt x="0" y="5969"/>
                    <a:pt x="0" y="11938"/>
                    <a:pt x="0" y="180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8" name="Group 300">
            <a:extLst>
              <a:ext uri="{FF2B5EF4-FFF2-40B4-BE49-F238E27FC236}">
                <a16:creationId xmlns:a16="http://schemas.microsoft.com/office/drawing/2014/main" id="{E769A756-F96E-CF69-F89C-150EEE13122F}"/>
              </a:ext>
            </a:extLst>
          </p:cNvPr>
          <p:cNvGrpSpPr/>
          <p:nvPr/>
        </p:nvGrpSpPr>
        <p:grpSpPr>
          <a:xfrm>
            <a:off x="17452260" y="9380880"/>
            <a:ext cx="48060" cy="15120"/>
            <a:chOff x="0" y="0"/>
            <a:chExt cx="64080" cy="20160"/>
          </a:xfrm>
        </p:grpSpPr>
        <p:sp>
          <p:nvSpPr>
            <p:cNvPr id="159" name="Freeform 301">
              <a:extLst>
                <a:ext uri="{FF2B5EF4-FFF2-40B4-BE49-F238E27FC236}">
                  <a16:creationId xmlns:a16="http://schemas.microsoft.com/office/drawing/2014/main" id="{B1D87038-1513-C909-1AB8-C209EF7F6D2A}"/>
                </a:ext>
              </a:extLst>
            </p:cNvPr>
            <p:cNvSpPr/>
            <p:nvPr/>
          </p:nvSpPr>
          <p:spPr>
            <a:xfrm>
              <a:off x="0" y="0"/>
              <a:ext cx="64135" cy="20193"/>
            </a:xfrm>
            <a:custGeom>
              <a:avLst/>
              <a:gdLst/>
              <a:ahLst/>
              <a:cxnLst/>
              <a:rect l="l" t="t" r="r" b="b"/>
              <a:pathLst>
                <a:path w="64135" h="20193">
                  <a:moveTo>
                    <a:pt x="60071" y="0"/>
                  </a:moveTo>
                  <a:cubicBezTo>
                    <a:pt x="40005" y="0"/>
                    <a:pt x="21971" y="0"/>
                    <a:pt x="4064" y="0"/>
                  </a:cubicBezTo>
                  <a:cubicBezTo>
                    <a:pt x="0" y="12065"/>
                    <a:pt x="2032" y="20193"/>
                    <a:pt x="16002" y="18161"/>
                  </a:cubicBezTo>
                  <a:cubicBezTo>
                    <a:pt x="26035" y="18161"/>
                    <a:pt x="36068" y="18161"/>
                    <a:pt x="46101" y="18161"/>
                  </a:cubicBezTo>
                  <a:cubicBezTo>
                    <a:pt x="60071" y="20193"/>
                    <a:pt x="64135" y="14097"/>
                    <a:pt x="6007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0" name="Group 302">
            <a:extLst>
              <a:ext uri="{FF2B5EF4-FFF2-40B4-BE49-F238E27FC236}">
                <a16:creationId xmlns:a16="http://schemas.microsoft.com/office/drawing/2014/main" id="{5B92A623-B74F-FBFD-7D2C-BA545684A0AF}"/>
              </a:ext>
            </a:extLst>
          </p:cNvPr>
          <p:cNvGrpSpPr/>
          <p:nvPr/>
        </p:nvGrpSpPr>
        <p:grpSpPr>
          <a:xfrm>
            <a:off x="17708220" y="9509400"/>
            <a:ext cx="45900" cy="15120"/>
            <a:chOff x="0" y="0"/>
            <a:chExt cx="61200" cy="20160"/>
          </a:xfrm>
        </p:grpSpPr>
        <p:sp>
          <p:nvSpPr>
            <p:cNvPr id="161" name="Freeform 303">
              <a:extLst>
                <a:ext uri="{FF2B5EF4-FFF2-40B4-BE49-F238E27FC236}">
                  <a16:creationId xmlns:a16="http://schemas.microsoft.com/office/drawing/2014/main" id="{BD5F3662-E425-C03C-9E20-A7C6A73BFE8C}"/>
                </a:ext>
              </a:extLst>
            </p:cNvPr>
            <p:cNvSpPr/>
            <p:nvPr/>
          </p:nvSpPr>
          <p:spPr>
            <a:xfrm>
              <a:off x="0" y="0"/>
              <a:ext cx="61214" cy="20193"/>
            </a:xfrm>
            <a:custGeom>
              <a:avLst/>
              <a:gdLst/>
              <a:ahLst/>
              <a:cxnLst/>
              <a:rect l="l" t="t" r="r" b="b"/>
              <a:pathLst>
                <a:path w="61214" h="20193">
                  <a:moveTo>
                    <a:pt x="0" y="20193"/>
                  </a:moveTo>
                  <a:cubicBezTo>
                    <a:pt x="17780" y="20193"/>
                    <a:pt x="37465" y="20193"/>
                    <a:pt x="55245" y="20193"/>
                  </a:cubicBezTo>
                  <a:cubicBezTo>
                    <a:pt x="61214" y="6096"/>
                    <a:pt x="57277" y="0"/>
                    <a:pt x="41402" y="0"/>
                  </a:cubicBezTo>
                  <a:cubicBezTo>
                    <a:pt x="29591" y="2032"/>
                    <a:pt x="15748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2" name="Group 304">
            <a:extLst>
              <a:ext uri="{FF2B5EF4-FFF2-40B4-BE49-F238E27FC236}">
                <a16:creationId xmlns:a16="http://schemas.microsoft.com/office/drawing/2014/main" id="{7A8A7692-1300-3292-CA94-9F9E5AFA9040}"/>
              </a:ext>
            </a:extLst>
          </p:cNvPr>
          <p:cNvGrpSpPr/>
          <p:nvPr/>
        </p:nvGrpSpPr>
        <p:grpSpPr>
          <a:xfrm>
            <a:off x="17347500" y="9509400"/>
            <a:ext cx="44820" cy="15120"/>
            <a:chOff x="0" y="0"/>
            <a:chExt cx="59760" cy="20160"/>
          </a:xfrm>
        </p:grpSpPr>
        <p:sp>
          <p:nvSpPr>
            <p:cNvPr id="163" name="Freeform 305">
              <a:extLst>
                <a:ext uri="{FF2B5EF4-FFF2-40B4-BE49-F238E27FC236}">
                  <a16:creationId xmlns:a16="http://schemas.microsoft.com/office/drawing/2014/main" id="{7377B09B-EBEF-5424-CAFB-881594A93B07}"/>
                </a:ext>
              </a:extLst>
            </p:cNvPr>
            <p:cNvSpPr/>
            <p:nvPr/>
          </p:nvSpPr>
          <p:spPr>
            <a:xfrm>
              <a:off x="0" y="0"/>
              <a:ext cx="59817" cy="20193"/>
            </a:xfrm>
            <a:custGeom>
              <a:avLst/>
              <a:gdLst/>
              <a:ahLst/>
              <a:cxnLst/>
              <a:rect l="l" t="t" r="r" b="b"/>
              <a:pathLst>
                <a:path w="59817" h="20193">
                  <a:moveTo>
                    <a:pt x="57785" y="20193"/>
                  </a:moveTo>
                  <a:cubicBezTo>
                    <a:pt x="59817" y="8001"/>
                    <a:pt x="57785" y="0"/>
                    <a:pt x="43815" y="0"/>
                  </a:cubicBezTo>
                  <a:cubicBezTo>
                    <a:pt x="29845" y="2032"/>
                    <a:pt x="13970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ubicBezTo>
                    <a:pt x="19939" y="20193"/>
                    <a:pt x="37846" y="20193"/>
                    <a:pt x="57785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4" name="Group 306">
            <a:extLst>
              <a:ext uri="{FF2B5EF4-FFF2-40B4-BE49-F238E27FC236}">
                <a16:creationId xmlns:a16="http://schemas.microsoft.com/office/drawing/2014/main" id="{9D45759C-B9B2-2861-C7E4-91998E4C537F}"/>
              </a:ext>
            </a:extLst>
          </p:cNvPr>
          <p:cNvGrpSpPr/>
          <p:nvPr/>
        </p:nvGrpSpPr>
        <p:grpSpPr>
          <a:xfrm>
            <a:off x="17453880" y="9509400"/>
            <a:ext cx="44820" cy="16200"/>
            <a:chOff x="0" y="0"/>
            <a:chExt cx="59760" cy="21600"/>
          </a:xfrm>
        </p:grpSpPr>
        <p:sp>
          <p:nvSpPr>
            <p:cNvPr id="165" name="Freeform 307">
              <a:extLst>
                <a:ext uri="{FF2B5EF4-FFF2-40B4-BE49-F238E27FC236}">
                  <a16:creationId xmlns:a16="http://schemas.microsoft.com/office/drawing/2014/main" id="{3DE315A0-9503-9C59-C5F7-57E5852D1B9C}"/>
                </a:ext>
              </a:extLst>
            </p:cNvPr>
            <p:cNvSpPr/>
            <p:nvPr/>
          </p:nvSpPr>
          <p:spPr>
            <a:xfrm>
              <a:off x="0" y="0"/>
              <a:ext cx="59817" cy="21590"/>
            </a:xfrm>
            <a:custGeom>
              <a:avLst/>
              <a:gdLst/>
              <a:ahLst/>
              <a:cxnLst/>
              <a:rect l="l" t="t" r="r" b="b"/>
              <a:pathLst>
                <a:path w="59817" h="21590">
                  <a:moveTo>
                    <a:pt x="59817" y="21590"/>
                  </a:moveTo>
                  <a:cubicBezTo>
                    <a:pt x="59817" y="13716"/>
                    <a:pt x="59817" y="9779"/>
                    <a:pt x="59817" y="1905"/>
                  </a:cubicBezTo>
                  <a:cubicBezTo>
                    <a:pt x="41783" y="1905"/>
                    <a:pt x="25908" y="0"/>
                    <a:pt x="9906" y="1905"/>
                  </a:cubicBezTo>
                  <a:cubicBezTo>
                    <a:pt x="5969" y="1905"/>
                    <a:pt x="2032" y="9779"/>
                    <a:pt x="0" y="13716"/>
                  </a:cubicBezTo>
                  <a:cubicBezTo>
                    <a:pt x="0" y="15621"/>
                    <a:pt x="8001" y="21590"/>
                    <a:pt x="9906" y="21590"/>
                  </a:cubicBezTo>
                  <a:cubicBezTo>
                    <a:pt x="25781" y="21590"/>
                    <a:pt x="41783" y="21590"/>
                    <a:pt x="59690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6" name="Group 308">
            <a:extLst>
              <a:ext uri="{FF2B5EF4-FFF2-40B4-BE49-F238E27FC236}">
                <a16:creationId xmlns:a16="http://schemas.microsoft.com/office/drawing/2014/main" id="{4B107512-0ED4-21FA-3417-8F89B9FF17FA}"/>
              </a:ext>
            </a:extLst>
          </p:cNvPr>
          <p:cNvGrpSpPr/>
          <p:nvPr/>
        </p:nvGrpSpPr>
        <p:grpSpPr>
          <a:xfrm>
            <a:off x="17598060" y="9509400"/>
            <a:ext cx="49680" cy="15120"/>
            <a:chOff x="0" y="0"/>
            <a:chExt cx="66240" cy="20160"/>
          </a:xfrm>
        </p:grpSpPr>
        <p:sp>
          <p:nvSpPr>
            <p:cNvPr id="167" name="Freeform 309">
              <a:extLst>
                <a:ext uri="{FF2B5EF4-FFF2-40B4-BE49-F238E27FC236}">
                  <a16:creationId xmlns:a16="http://schemas.microsoft.com/office/drawing/2014/main" id="{1E8199C8-1836-9874-36C6-43E7B18A67D1}"/>
                </a:ext>
              </a:extLst>
            </p:cNvPr>
            <p:cNvSpPr/>
            <p:nvPr/>
          </p:nvSpPr>
          <p:spPr>
            <a:xfrm>
              <a:off x="0" y="0"/>
              <a:ext cx="66294" cy="20193"/>
            </a:xfrm>
            <a:custGeom>
              <a:avLst/>
              <a:gdLst/>
              <a:ahLst/>
              <a:cxnLst/>
              <a:rect l="l" t="t" r="r" b="b"/>
              <a:pathLst>
                <a:path w="66294" h="20193">
                  <a:moveTo>
                    <a:pt x="62230" y="20193"/>
                  </a:moveTo>
                  <a:cubicBezTo>
                    <a:pt x="66294" y="6096"/>
                    <a:pt x="62230" y="0"/>
                    <a:pt x="48133" y="0"/>
                  </a:cubicBezTo>
                  <a:cubicBezTo>
                    <a:pt x="38100" y="2032"/>
                    <a:pt x="28067" y="2032"/>
                    <a:pt x="20066" y="0"/>
                  </a:cubicBezTo>
                  <a:cubicBezTo>
                    <a:pt x="5969" y="0"/>
                    <a:pt x="0" y="6096"/>
                    <a:pt x="5969" y="20193"/>
                  </a:cubicBezTo>
                  <a:cubicBezTo>
                    <a:pt x="24003" y="20193"/>
                    <a:pt x="42037" y="20193"/>
                    <a:pt x="6223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8" name="Group 310">
            <a:extLst>
              <a:ext uri="{FF2B5EF4-FFF2-40B4-BE49-F238E27FC236}">
                <a16:creationId xmlns:a16="http://schemas.microsoft.com/office/drawing/2014/main" id="{19A5FCB7-95BA-CA0F-1BD2-C7640347A302}"/>
              </a:ext>
            </a:extLst>
          </p:cNvPr>
          <p:cNvGrpSpPr/>
          <p:nvPr/>
        </p:nvGrpSpPr>
        <p:grpSpPr>
          <a:xfrm>
            <a:off x="15848460" y="8616780"/>
            <a:ext cx="27000" cy="7560"/>
            <a:chOff x="0" y="0"/>
            <a:chExt cx="36000" cy="10080"/>
          </a:xfrm>
        </p:grpSpPr>
        <p:sp>
          <p:nvSpPr>
            <p:cNvPr id="169" name="Freeform 311">
              <a:extLst>
                <a:ext uri="{FF2B5EF4-FFF2-40B4-BE49-F238E27FC236}">
                  <a16:creationId xmlns:a16="http://schemas.microsoft.com/office/drawing/2014/main" id="{3C9C9CC5-968A-8A1E-59E5-8D3CBCE02EB7}"/>
                </a:ext>
              </a:extLst>
            </p:cNvPr>
            <p:cNvSpPr/>
            <p:nvPr/>
          </p:nvSpPr>
          <p:spPr>
            <a:xfrm>
              <a:off x="0" y="0"/>
              <a:ext cx="35941" cy="10033"/>
            </a:xfrm>
            <a:custGeom>
              <a:avLst/>
              <a:gdLst/>
              <a:ahLst/>
              <a:cxnLst/>
              <a:rect l="l" t="t" r="r" b="b"/>
              <a:pathLst>
                <a:path w="35941" h="10033">
                  <a:moveTo>
                    <a:pt x="35941" y="0"/>
                  </a:moveTo>
                  <a:cubicBezTo>
                    <a:pt x="24003" y="0"/>
                    <a:pt x="13970" y="0"/>
                    <a:pt x="2032" y="0"/>
                  </a:cubicBezTo>
                  <a:cubicBezTo>
                    <a:pt x="2032" y="2032"/>
                    <a:pt x="0" y="2032"/>
                    <a:pt x="0" y="4064"/>
                  </a:cubicBezTo>
                  <a:cubicBezTo>
                    <a:pt x="5969" y="6096"/>
                    <a:pt x="10033" y="10033"/>
                    <a:pt x="16002" y="10033"/>
                  </a:cubicBezTo>
                  <a:cubicBezTo>
                    <a:pt x="32004" y="10033"/>
                    <a:pt x="32004" y="10033"/>
                    <a:pt x="3594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0" name="Group 312">
            <a:extLst>
              <a:ext uri="{FF2B5EF4-FFF2-40B4-BE49-F238E27FC236}">
                <a16:creationId xmlns:a16="http://schemas.microsoft.com/office/drawing/2014/main" id="{2D62A34C-56DD-0ACE-490E-15F80A5F6F8F}"/>
              </a:ext>
            </a:extLst>
          </p:cNvPr>
          <p:cNvGrpSpPr/>
          <p:nvPr/>
        </p:nvGrpSpPr>
        <p:grpSpPr>
          <a:xfrm>
            <a:off x="14160960" y="9696240"/>
            <a:ext cx="395820" cy="266760"/>
            <a:chOff x="0" y="0"/>
            <a:chExt cx="527760" cy="355680"/>
          </a:xfrm>
        </p:grpSpPr>
        <p:sp>
          <p:nvSpPr>
            <p:cNvPr id="171" name="Freeform 313">
              <a:extLst>
                <a:ext uri="{FF2B5EF4-FFF2-40B4-BE49-F238E27FC236}">
                  <a16:creationId xmlns:a16="http://schemas.microsoft.com/office/drawing/2014/main" id="{746F1DDA-DCBB-4BA9-C788-AFA9122154D7}"/>
                </a:ext>
              </a:extLst>
            </p:cNvPr>
            <p:cNvSpPr/>
            <p:nvPr/>
          </p:nvSpPr>
          <p:spPr>
            <a:xfrm>
              <a:off x="0" y="0"/>
              <a:ext cx="527812" cy="355600"/>
            </a:xfrm>
            <a:custGeom>
              <a:avLst/>
              <a:gdLst/>
              <a:ahLst/>
              <a:cxnLst/>
              <a:rect l="l" t="t" r="r" b="b"/>
              <a:pathLst>
                <a:path w="527812" h="355600">
                  <a:moveTo>
                    <a:pt x="527812" y="85979"/>
                  </a:moveTo>
                  <a:cubicBezTo>
                    <a:pt x="523875" y="82042"/>
                    <a:pt x="521843" y="77978"/>
                    <a:pt x="517906" y="74041"/>
                  </a:cubicBezTo>
                  <a:cubicBezTo>
                    <a:pt x="467995" y="35941"/>
                    <a:pt x="412242" y="13970"/>
                    <a:pt x="348488" y="8001"/>
                  </a:cubicBezTo>
                  <a:cubicBezTo>
                    <a:pt x="268859" y="0"/>
                    <a:pt x="197104" y="19939"/>
                    <a:pt x="131445" y="63881"/>
                  </a:cubicBezTo>
                  <a:cubicBezTo>
                    <a:pt x="129413" y="65913"/>
                    <a:pt x="127508" y="65913"/>
                    <a:pt x="125476" y="67818"/>
                  </a:cubicBezTo>
                  <a:cubicBezTo>
                    <a:pt x="105537" y="83820"/>
                    <a:pt x="105537" y="83820"/>
                    <a:pt x="123444" y="101727"/>
                  </a:cubicBezTo>
                  <a:cubicBezTo>
                    <a:pt x="163322" y="139700"/>
                    <a:pt x="201168" y="179705"/>
                    <a:pt x="240919" y="217678"/>
                  </a:cubicBezTo>
                  <a:cubicBezTo>
                    <a:pt x="226949" y="229616"/>
                    <a:pt x="215011" y="241681"/>
                    <a:pt x="203073" y="253619"/>
                  </a:cubicBezTo>
                  <a:cubicBezTo>
                    <a:pt x="173228" y="223647"/>
                    <a:pt x="141351" y="191643"/>
                    <a:pt x="109474" y="159766"/>
                  </a:cubicBezTo>
                  <a:cubicBezTo>
                    <a:pt x="99568" y="149733"/>
                    <a:pt x="89535" y="139827"/>
                    <a:pt x="79629" y="129794"/>
                  </a:cubicBezTo>
                  <a:cubicBezTo>
                    <a:pt x="71628" y="121793"/>
                    <a:pt x="67691" y="121793"/>
                    <a:pt x="61722" y="129794"/>
                  </a:cubicBezTo>
                  <a:cubicBezTo>
                    <a:pt x="31877" y="169799"/>
                    <a:pt x="9906" y="211836"/>
                    <a:pt x="0" y="259715"/>
                  </a:cubicBezTo>
                  <a:cubicBezTo>
                    <a:pt x="0" y="261747"/>
                    <a:pt x="0" y="263652"/>
                    <a:pt x="2032" y="265684"/>
                  </a:cubicBezTo>
                  <a:cubicBezTo>
                    <a:pt x="16002" y="215773"/>
                    <a:pt x="35941" y="169799"/>
                    <a:pt x="69723" y="127762"/>
                  </a:cubicBezTo>
                  <a:cubicBezTo>
                    <a:pt x="89662" y="145796"/>
                    <a:pt x="107569" y="163703"/>
                    <a:pt x="125476" y="181737"/>
                  </a:cubicBezTo>
                  <a:cubicBezTo>
                    <a:pt x="145415" y="201676"/>
                    <a:pt x="167259" y="223647"/>
                    <a:pt x="189230" y="243713"/>
                  </a:cubicBezTo>
                  <a:cubicBezTo>
                    <a:pt x="197231" y="253746"/>
                    <a:pt x="203200" y="261747"/>
                    <a:pt x="195199" y="275717"/>
                  </a:cubicBezTo>
                  <a:cubicBezTo>
                    <a:pt x="181229" y="299720"/>
                    <a:pt x="181229" y="327660"/>
                    <a:pt x="185293" y="355600"/>
                  </a:cubicBezTo>
                  <a:cubicBezTo>
                    <a:pt x="181356" y="281686"/>
                    <a:pt x="213233" y="229743"/>
                    <a:pt x="284861" y="203708"/>
                  </a:cubicBezTo>
                  <a:cubicBezTo>
                    <a:pt x="284861" y="203708"/>
                    <a:pt x="282829" y="201676"/>
                    <a:pt x="282829" y="199771"/>
                  </a:cubicBezTo>
                  <a:cubicBezTo>
                    <a:pt x="270891" y="205740"/>
                    <a:pt x="258953" y="209804"/>
                    <a:pt x="247015" y="213741"/>
                  </a:cubicBezTo>
                  <a:cubicBezTo>
                    <a:pt x="205232" y="171831"/>
                    <a:pt x="161417" y="127762"/>
                    <a:pt x="119507" y="85852"/>
                  </a:cubicBezTo>
                  <a:cubicBezTo>
                    <a:pt x="183261" y="37846"/>
                    <a:pt x="462026" y="37846"/>
                    <a:pt x="521843" y="87884"/>
                  </a:cubicBezTo>
                  <a:cubicBezTo>
                    <a:pt x="523875" y="87884"/>
                    <a:pt x="525780" y="85852"/>
                    <a:pt x="527812" y="858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2" name="Group 314">
            <a:extLst>
              <a:ext uri="{FF2B5EF4-FFF2-40B4-BE49-F238E27FC236}">
                <a16:creationId xmlns:a16="http://schemas.microsoft.com/office/drawing/2014/main" id="{27A19DBC-95D1-CEE2-9668-7D46CAF14B29}"/>
              </a:ext>
            </a:extLst>
          </p:cNvPr>
          <p:cNvGrpSpPr/>
          <p:nvPr/>
        </p:nvGrpSpPr>
        <p:grpSpPr>
          <a:xfrm>
            <a:off x="14239800" y="9967320"/>
            <a:ext cx="316980" cy="247860"/>
            <a:chOff x="0" y="0"/>
            <a:chExt cx="422640" cy="330480"/>
          </a:xfrm>
        </p:grpSpPr>
        <p:sp>
          <p:nvSpPr>
            <p:cNvPr id="173" name="Freeform 315">
              <a:extLst>
                <a:ext uri="{FF2B5EF4-FFF2-40B4-BE49-F238E27FC236}">
                  <a16:creationId xmlns:a16="http://schemas.microsoft.com/office/drawing/2014/main" id="{152C63D4-CE01-2DA1-634D-AAEEE1E24222}"/>
                </a:ext>
              </a:extLst>
            </p:cNvPr>
            <p:cNvSpPr/>
            <p:nvPr/>
          </p:nvSpPr>
          <p:spPr>
            <a:xfrm>
              <a:off x="-2032" y="0"/>
              <a:ext cx="424688" cy="330581"/>
            </a:xfrm>
            <a:custGeom>
              <a:avLst/>
              <a:gdLst/>
              <a:ahLst/>
              <a:cxnLst/>
              <a:rect l="l" t="t" r="r" b="b"/>
              <a:pathLst>
                <a:path w="424688" h="330581">
                  <a:moveTo>
                    <a:pt x="322580" y="42037"/>
                  </a:moveTo>
                  <a:cubicBezTo>
                    <a:pt x="302514" y="72136"/>
                    <a:pt x="274447" y="90170"/>
                    <a:pt x="238506" y="98171"/>
                  </a:cubicBezTo>
                  <a:cubicBezTo>
                    <a:pt x="240538" y="100203"/>
                    <a:pt x="240538" y="102235"/>
                    <a:pt x="240538" y="104140"/>
                  </a:cubicBezTo>
                  <a:cubicBezTo>
                    <a:pt x="252603" y="100076"/>
                    <a:pt x="264541" y="94107"/>
                    <a:pt x="276606" y="92075"/>
                  </a:cubicBezTo>
                  <a:cubicBezTo>
                    <a:pt x="282575" y="90043"/>
                    <a:pt x="290576" y="90043"/>
                    <a:pt x="294640" y="94107"/>
                  </a:cubicBezTo>
                  <a:cubicBezTo>
                    <a:pt x="332740" y="132207"/>
                    <a:pt x="372745" y="170180"/>
                    <a:pt x="410845" y="210312"/>
                  </a:cubicBezTo>
                  <a:cubicBezTo>
                    <a:pt x="412877" y="212344"/>
                    <a:pt x="414909" y="214376"/>
                    <a:pt x="416814" y="218313"/>
                  </a:cubicBezTo>
                  <a:cubicBezTo>
                    <a:pt x="280670" y="266446"/>
                    <a:pt x="146431" y="266446"/>
                    <a:pt x="10160" y="218313"/>
                  </a:cubicBezTo>
                  <a:cubicBezTo>
                    <a:pt x="56261" y="174244"/>
                    <a:pt x="98298" y="132207"/>
                    <a:pt x="142367" y="88138"/>
                  </a:cubicBezTo>
                  <a:cubicBezTo>
                    <a:pt x="156337" y="94107"/>
                    <a:pt x="170434" y="98171"/>
                    <a:pt x="186436" y="104140"/>
                  </a:cubicBezTo>
                  <a:cubicBezTo>
                    <a:pt x="186436" y="102108"/>
                    <a:pt x="186436" y="100076"/>
                    <a:pt x="188468" y="100076"/>
                  </a:cubicBezTo>
                  <a:cubicBezTo>
                    <a:pt x="134239" y="86106"/>
                    <a:pt x="100203" y="52070"/>
                    <a:pt x="86106" y="0"/>
                  </a:cubicBezTo>
                  <a:cubicBezTo>
                    <a:pt x="84074" y="0"/>
                    <a:pt x="82042" y="2032"/>
                    <a:pt x="80137" y="2032"/>
                  </a:cubicBezTo>
                  <a:cubicBezTo>
                    <a:pt x="86106" y="18034"/>
                    <a:pt x="90170" y="34036"/>
                    <a:pt x="96139" y="48133"/>
                  </a:cubicBezTo>
                  <a:cubicBezTo>
                    <a:pt x="108204" y="58166"/>
                    <a:pt x="122174" y="70104"/>
                    <a:pt x="134239" y="82169"/>
                  </a:cubicBezTo>
                  <a:cubicBezTo>
                    <a:pt x="90170" y="128270"/>
                    <a:pt x="46101" y="172339"/>
                    <a:pt x="0" y="216408"/>
                  </a:cubicBezTo>
                  <a:cubicBezTo>
                    <a:pt x="108204" y="316611"/>
                    <a:pt x="298450" y="330581"/>
                    <a:pt x="424688" y="218440"/>
                  </a:cubicBezTo>
                  <a:cubicBezTo>
                    <a:pt x="380619" y="174371"/>
                    <a:pt x="336550" y="128270"/>
                    <a:pt x="292481" y="84201"/>
                  </a:cubicBezTo>
                  <a:cubicBezTo>
                    <a:pt x="302514" y="70231"/>
                    <a:pt x="324485" y="64135"/>
                    <a:pt x="322580" y="421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4" name="Group 316">
            <a:extLst>
              <a:ext uri="{FF2B5EF4-FFF2-40B4-BE49-F238E27FC236}">
                <a16:creationId xmlns:a16="http://schemas.microsoft.com/office/drawing/2014/main" id="{4B223CD9-E850-CC2D-1727-246080617F0C}"/>
              </a:ext>
            </a:extLst>
          </p:cNvPr>
          <p:cNvGrpSpPr/>
          <p:nvPr/>
        </p:nvGrpSpPr>
        <p:grpSpPr>
          <a:xfrm>
            <a:off x="14380200" y="9788040"/>
            <a:ext cx="260280" cy="316440"/>
            <a:chOff x="0" y="0"/>
            <a:chExt cx="347040" cy="421920"/>
          </a:xfrm>
        </p:grpSpPr>
        <p:sp>
          <p:nvSpPr>
            <p:cNvPr id="175" name="Freeform 317">
              <a:extLst>
                <a:ext uri="{FF2B5EF4-FFF2-40B4-BE49-F238E27FC236}">
                  <a16:creationId xmlns:a16="http://schemas.microsoft.com/office/drawing/2014/main" id="{35F7DD1F-A203-BF33-AF90-721BCD8451E9}"/>
                </a:ext>
              </a:extLst>
            </p:cNvPr>
            <p:cNvSpPr/>
            <p:nvPr/>
          </p:nvSpPr>
          <p:spPr>
            <a:xfrm>
              <a:off x="0" y="-127"/>
              <a:ext cx="346964" cy="422021"/>
            </a:xfrm>
            <a:custGeom>
              <a:avLst/>
              <a:gdLst/>
              <a:ahLst/>
              <a:cxnLst/>
              <a:rect l="l" t="t" r="r" b="b"/>
              <a:pathLst>
                <a:path w="346964" h="422021">
                  <a:moveTo>
                    <a:pt x="135636" y="282067"/>
                  </a:moveTo>
                  <a:cubicBezTo>
                    <a:pt x="181483" y="328041"/>
                    <a:pt x="227330" y="374015"/>
                    <a:pt x="275209" y="422021"/>
                  </a:cubicBezTo>
                  <a:cubicBezTo>
                    <a:pt x="311150" y="379984"/>
                    <a:pt x="335026" y="331978"/>
                    <a:pt x="343027" y="278003"/>
                  </a:cubicBezTo>
                  <a:cubicBezTo>
                    <a:pt x="329057" y="328041"/>
                    <a:pt x="309118" y="374015"/>
                    <a:pt x="275209" y="414020"/>
                  </a:cubicBezTo>
                  <a:cubicBezTo>
                    <a:pt x="231267" y="370078"/>
                    <a:pt x="189484" y="326009"/>
                    <a:pt x="143510" y="280035"/>
                  </a:cubicBezTo>
                  <a:cubicBezTo>
                    <a:pt x="157480" y="260096"/>
                    <a:pt x="163449" y="232029"/>
                    <a:pt x="159512" y="204089"/>
                  </a:cubicBezTo>
                  <a:cubicBezTo>
                    <a:pt x="157480" y="186055"/>
                    <a:pt x="151511" y="168148"/>
                    <a:pt x="147574" y="148082"/>
                  </a:cubicBezTo>
                  <a:cubicBezTo>
                    <a:pt x="147574" y="144145"/>
                    <a:pt x="145542" y="136144"/>
                    <a:pt x="147574" y="132080"/>
                  </a:cubicBezTo>
                  <a:cubicBezTo>
                    <a:pt x="189484" y="90043"/>
                    <a:pt x="231394" y="48133"/>
                    <a:pt x="273177" y="6096"/>
                  </a:cubicBezTo>
                  <a:cubicBezTo>
                    <a:pt x="307086" y="46101"/>
                    <a:pt x="327025" y="92075"/>
                    <a:pt x="340995" y="144018"/>
                  </a:cubicBezTo>
                  <a:cubicBezTo>
                    <a:pt x="346964" y="114046"/>
                    <a:pt x="303149" y="24003"/>
                    <a:pt x="275209" y="0"/>
                  </a:cubicBezTo>
                  <a:cubicBezTo>
                    <a:pt x="229362" y="45974"/>
                    <a:pt x="185420" y="90043"/>
                    <a:pt x="141605" y="133985"/>
                  </a:cubicBezTo>
                  <a:cubicBezTo>
                    <a:pt x="127635" y="117983"/>
                    <a:pt x="117729" y="98044"/>
                    <a:pt x="101727" y="91948"/>
                  </a:cubicBezTo>
                  <a:cubicBezTo>
                    <a:pt x="69850" y="80137"/>
                    <a:pt x="35941" y="66167"/>
                    <a:pt x="0" y="80137"/>
                  </a:cubicBezTo>
                  <a:cubicBezTo>
                    <a:pt x="63881" y="72136"/>
                    <a:pt x="111633" y="96139"/>
                    <a:pt x="143637" y="152146"/>
                  </a:cubicBezTo>
                  <a:cubicBezTo>
                    <a:pt x="167513" y="196088"/>
                    <a:pt x="161544" y="240157"/>
                    <a:pt x="135636" y="282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6" name="Group 318">
            <a:extLst>
              <a:ext uri="{FF2B5EF4-FFF2-40B4-BE49-F238E27FC236}">
                <a16:creationId xmlns:a16="http://schemas.microsoft.com/office/drawing/2014/main" id="{2422DC22-BA7A-399C-2CAB-581ABA9F13E1}"/>
              </a:ext>
            </a:extLst>
          </p:cNvPr>
          <p:cNvGrpSpPr/>
          <p:nvPr/>
        </p:nvGrpSpPr>
        <p:grpSpPr>
          <a:xfrm>
            <a:off x="14339700" y="9885780"/>
            <a:ext cx="117720" cy="115560"/>
            <a:chOff x="0" y="0"/>
            <a:chExt cx="156960" cy="154080"/>
          </a:xfrm>
        </p:grpSpPr>
        <p:sp>
          <p:nvSpPr>
            <p:cNvPr id="177" name="Freeform 319">
              <a:extLst>
                <a:ext uri="{FF2B5EF4-FFF2-40B4-BE49-F238E27FC236}">
                  <a16:creationId xmlns:a16="http://schemas.microsoft.com/office/drawing/2014/main" id="{C917463D-BA92-7822-8AF6-1283D7420700}"/>
                </a:ext>
              </a:extLst>
            </p:cNvPr>
            <p:cNvSpPr/>
            <p:nvPr/>
          </p:nvSpPr>
          <p:spPr>
            <a:xfrm>
              <a:off x="0" y="0"/>
              <a:ext cx="156972" cy="154051"/>
            </a:xfrm>
            <a:custGeom>
              <a:avLst/>
              <a:gdLst/>
              <a:ahLst/>
              <a:cxnLst/>
              <a:rect l="l" t="t" r="r" b="b"/>
              <a:pathLst>
                <a:path w="156972" h="154051">
                  <a:moveTo>
                    <a:pt x="43688" y="10033"/>
                  </a:moveTo>
                  <a:cubicBezTo>
                    <a:pt x="37719" y="18034"/>
                    <a:pt x="33782" y="26035"/>
                    <a:pt x="27813" y="34036"/>
                  </a:cubicBezTo>
                  <a:cubicBezTo>
                    <a:pt x="0" y="66040"/>
                    <a:pt x="3937" y="96012"/>
                    <a:pt x="27813" y="128016"/>
                  </a:cubicBezTo>
                  <a:cubicBezTo>
                    <a:pt x="37719" y="140081"/>
                    <a:pt x="43688" y="152019"/>
                    <a:pt x="63627" y="148082"/>
                  </a:cubicBezTo>
                  <a:cubicBezTo>
                    <a:pt x="69596" y="146050"/>
                    <a:pt x="77597" y="146050"/>
                    <a:pt x="85471" y="148082"/>
                  </a:cubicBezTo>
                  <a:cubicBezTo>
                    <a:pt x="113284" y="154051"/>
                    <a:pt x="127254" y="140081"/>
                    <a:pt x="141097" y="116078"/>
                  </a:cubicBezTo>
                  <a:cubicBezTo>
                    <a:pt x="156972" y="90043"/>
                    <a:pt x="156972" y="72009"/>
                    <a:pt x="141097" y="44069"/>
                  </a:cubicBezTo>
                  <a:cubicBezTo>
                    <a:pt x="125222" y="20066"/>
                    <a:pt x="111252" y="5969"/>
                    <a:pt x="81407" y="12065"/>
                  </a:cubicBezTo>
                  <a:cubicBezTo>
                    <a:pt x="75438" y="14097"/>
                    <a:pt x="67437" y="12065"/>
                    <a:pt x="53594" y="12065"/>
                  </a:cubicBezTo>
                  <a:cubicBezTo>
                    <a:pt x="59563" y="14097"/>
                    <a:pt x="61595" y="14097"/>
                    <a:pt x="61595" y="14097"/>
                  </a:cubicBezTo>
                  <a:cubicBezTo>
                    <a:pt x="115189" y="0"/>
                    <a:pt x="133096" y="37973"/>
                    <a:pt x="148971" y="76073"/>
                  </a:cubicBezTo>
                  <a:cubicBezTo>
                    <a:pt x="151003" y="78105"/>
                    <a:pt x="151003" y="84074"/>
                    <a:pt x="148971" y="86106"/>
                  </a:cubicBezTo>
                  <a:cubicBezTo>
                    <a:pt x="139065" y="104140"/>
                    <a:pt x="129159" y="120142"/>
                    <a:pt x="119126" y="138176"/>
                  </a:cubicBezTo>
                  <a:cubicBezTo>
                    <a:pt x="117094" y="140208"/>
                    <a:pt x="115189" y="144145"/>
                    <a:pt x="111125" y="144145"/>
                  </a:cubicBezTo>
                  <a:cubicBezTo>
                    <a:pt x="91313" y="144145"/>
                    <a:pt x="71374" y="144145"/>
                    <a:pt x="49530" y="144145"/>
                  </a:cubicBezTo>
                  <a:cubicBezTo>
                    <a:pt x="37719" y="122047"/>
                    <a:pt x="23876" y="98044"/>
                    <a:pt x="9906" y="76073"/>
                  </a:cubicBezTo>
                  <a:cubicBezTo>
                    <a:pt x="21844" y="56007"/>
                    <a:pt x="33782" y="36068"/>
                    <a:pt x="45720" y="18034"/>
                  </a:cubicBezTo>
                  <a:cubicBezTo>
                    <a:pt x="45720" y="16002"/>
                    <a:pt x="47752" y="13970"/>
                    <a:pt x="47752" y="13970"/>
                  </a:cubicBezTo>
                  <a:cubicBezTo>
                    <a:pt x="45720" y="12065"/>
                    <a:pt x="43688" y="12065"/>
                    <a:pt x="43688" y="1003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8" name="Group 320">
            <a:extLst>
              <a:ext uri="{FF2B5EF4-FFF2-40B4-BE49-F238E27FC236}">
                <a16:creationId xmlns:a16="http://schemas.microsoft.com/office/drawing/2014/main" id="{F8F6F772-719C-6E7D-4CE3-AA54EB8401F1}"/>
              </a:ext>
            </a:extLst>
          </p:cNvPr>
          <p:cNvGrpSpPr/>
          <p:nvPr/>
        </p:nvGrpSpPr>
        <p:grpSpPr>
          <a:xfrm>
            <a:off x="14370480" y="10089360"/>
            <a:ext cx="61020" cy="55620"/>
            <a:chOff x="0" y="0"/>
            <a:chExt cx="81360" cy="74160"/>
          </a:xfrm>
        </p:grpSpPr>
        <p:sp>
          <p:nvSpPr>
            <p:cNvPr id="179" name="Freeform 321">
              <a:extLst>
                <a:ext uri="{FF2B5EF4-FFF2-40B4-BE49-F238E27FC236}">
                  <a16:creationId xmlns:a16="http://schemas.microsoft.com/office/drawing/2014/main" id="{DEAB1A55-7A4F-38A1-ED12-BD3E9117BA40}"/>
                </a:ext>
              </a:extLst>
            </p:cNvPr>
            <p:cNvSpPr/>
            <p:nvPr/>
          </p:nvSpPr>
          <p:spPr>
            <a:xfrm>
              <a:off x="0" y="0"/>
              <a:ext cx="81280" cy="74168"/>
            </a:xfrm>
            <a:custGeom>
              <a:avLst/>
              <a:gdLst/>
              <a:ahLst/>
              <a:cxnLst/>
              <a:rect l="l" t="t" r="r" b="b"/>
              <a:pathLst>
                <a:path w="81280" h="74168">
                  <a:moveTo>
                    <a:pt x="35687" y="74168"/>
                  </a:moveTo>
                  <a:cubicBezTo>
                    <a:pt x="47625" y="72136"/>
                    <a:pt x="57531" y="74168"/>
                    <a:pt x="61468" y="68199"/>
                  </a:cubicBezTo>
                  <a:cubicBezTo>
                    <a:pt x="69469" y="60071"/>
                    <a:pt x="75438" y="48133"/>
                    <a:pt x="77343" y="38100"/>
                  </a:cubicBezTo>
                  <a:cubicBezTo>
                    <a:pt x="81280" y="28067"/>
                    <a:pt x="59436" y="0"/>
                    <a:pt x="51562" y="0"/>
                  </a:cubicBezTo>
                  <a:cubicBezTo>
                    <a:pt x="39624" y="2032"/>
                    <a:pt x="25781" y="0"/>
                    <a:pt x="15875" y="5969"/>
                  </a:cubicBezTo>
                  <a:cubicBezTo>
                    <a:pt x="8001" y="12065"/>
                    <a:pt x="0" y="26035"/>
                    <a:pt x="0" y="38100"/>
                  </a:cubicBezTo>
                  <a:cubicBezTo>
                    <a:pt x="0" y="46101"/>
                    <a:pt x="8001" y="58166"/>
                    <a:pt x="13843" y="64135"/>
                  </a:cubicBezTo>
                  <a:cubicBezTo>
                    <a:pt x="19685" y="70104"/>
                    <a:pt x="29718" y="72136"/>
                    <a:pt x="35687" y="74168"/>
                  </a:cubicBezTo>
                  <a:close/>
                  <a:moveTo>
                    <a:pt x="37719" y="5969"/>
                  </a:moveTo>
                  <a:cubicBezTo>
                    <a:pt x="53594" y="5969"/>
                    <a:pt x="71501" y="22098"/>
                    <a:pt x="71501" y="38100"/>
                  </a:cubicBezTo>
                  <a:cubicBezTo>
                    <a:pt x="71501" y="52070"/>
                    <a:pt x="53594" y="68199"/>
                    <a:pt x="37719" y="68199"/>
                  </a:cubicBezTo>
                  <a:cubicBezTo>
                    <a:pt x="23876" y="68199"/>
                    <a:pt x="5969" y="50165"/>
                    <a:pt x="5969" y="36068"/>
                  </a:cubicBezTo>
                  <a:cubicBezTo>
                    <a:pt x="5969" y="21971"/>
                    <a:pt x="23876" y="5969"/>
                    <a:pt x="37719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0" name="Group 322">
            <a:extLst>
              <a:ext uri="{FF2B5EF4-FFF2-40B4-BE49-F238E27FC236}">
                <a16:creationId xmlns:a16="http://schemas.microsoft.com/office/drawing/2014/main" id="{ED7B754F-9876-8265-9EEF-ECC9BBF85CE3}"/>
              </a:ext>
            </a:extLst>
          </p:cNvPr>
          <p:cNvGrpSpPr/>
          <p:nvPr/>
        </p:nvGrpSpPr>
        <p:grpSpPr>
          <a:xfrm>
            <a:off x="14369400" y="9747540"/>
            <a:ext cx="61560" cy="52380"/>
            <a:chOff x="0" y="0"/>
            <a:chExt cx="82080" cy="69840"/>
          </a:xfrm>
        </p:grpSpPr>
        <p:sp>
          <p:nvSpPr>
            <p:cNvPr id="181" name="Freeform 323">
              <a:extLst>
                <a:ext uri="{FF2B5EF4-FFF2-40B4-BE49-F238E27FC236}">
                  <a16:creationId xmlns:a16="http://schemas.microsoft.com/office/drawing/2014/main" id="{729B0844-C28D-0224-66C1-A1B81F55B1B4}"/>
                </a:ext>
              </a:extLst>
            </p:cNvPr>
            <p:cNvSpPr/>
            <p:nvPr/>
          </p:nvSpPr>
          <p:spPr>
            <a:xfrm>
              <a:off x="0" y="0"/>
              <a:ext cx="82042" cy="69850"/>
            </a:xfrm>
            <a:custGeom>
              <a:avLst/>
              <a:gdLst/>
              <a:ahLst/>
              <a:cxnLst/>
              <a:rect l="l" t="t" r="r" b="b"/>
              <a:pathLst>
                <a:path w="82042" h="69850">
                  <a:moveTo>
                    <a:pt x="42037" y="69850"/>
                  </a:moveTo>
                  <a:cubicBezTo>
                    <a:pt x="60071" y="69850"/>
                    <a:pt x="82042" y="49911"/>
                    <a:pt x="82042" y="35941"/>
                  </a:cubicBezTo>
                  <a:cubicBezTo>
                    <a:pt x="80137" y="17907"/>
                    <a:pt x="60071" y="0"/>
                    <a:pt x="42037" y="0"/>
                  </a:cubicBezTo>
                  <a:cubicBezTo>
                    <a:pt x="24003" y="0"/>
                    <a:pt x="0" y="19939"/>
                    <a:pt x="0" y="35941"/>
                  </a:cubicBezTo>
                  <a:cubicBezTo>
                    <a:pt x="2032" y="51943"/>
                    <a:pt x="21971" y="69850"/>
                    <a:pt x="42037" y="69850"/>
                  </a:cubicBezTo>
                  <a:close/>
                  <a:moveTo>
                    <a:pt x="42037" y="67818"/>
                  </a:moveTo>
                  <a:cubicBezTo>
                    <a:pt x="28067" y="67818"/>
                    <a:pt x="8001" y="49911"/>
                    <a:pt x="8001" y="35941"/>
                  </a:cubicBezTo>
                  <a:cubicBezTo>
                    <a:pt x="8001" y="24003"/>
                    <a:pt x="26035" y="3937"/>
                    <a:pt x="40005" y="3937"/>
                  </a:cubicBezTo>
                  <a:cubicBezTo>
                    <a:pt x="56007" y="3937"/>
                    <a:pt x="74041" y="21844"/>
                    <a:pt x="74041" y="35814"/>
                  </a:cubicBezTo>
                  <a:cubicBezTo>
                    <a:pt x="74041" y="47752"/>
                    <a:pt x="53975" y="67691"/>
                    <a:pt x="42037" y="6769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2" name="Group 324">
            <a:extLst>
              <a:ext uri="{FF2B5EF4-FFF2-40B4-BE49-F238E27FC236}">
                <a16:creationId xmlns:a16="http://schemas.microsoft.com/office/drawing/2014/main" id="{4DE314EC-5882-B420-30DD-7DC1414D09D4}"/>
              </a:ext>
            </a:extLst>
          </p:cNvPr>
          <p:cNvGrpSpPr/>
          <p:nvPr/>
        </p:nvGrpSpPr>
        <p:grpSpPr>
          <a:xfrm>
            <a:off x="14165280" y="10008360"/>
            <a:ext cx="52380" cy="98280"/>
            <a:chOff x="0" y="0"/>
            <a:chExt cx="69840" cy="131040"/>
          </a:xfrm>
        </p:grpSpPr>
        <p:sp>
          <p:nvSpPr>
            <p:cNvPr id="183" name="Freeform 325">
              <a:extLst>
                <a:ext uri="{FF2B5EF4-FFF2-40B4-BE49-F238E27FC236}">
                  <a16:creationId xmlns:a16="http://schemas.microsoft.com/office/drawing/2014/main" id="{11730695-9C1D-368D-6F2E-F54698960198}"/>
                </a:ext>
              </a:extLst>
            </p:cNvPr>
            <p:cNvSpPr/>
            <p:nvPr/>
          </p:nvSpPr>
          <p:spPr>
            <a:xfrm>
              <a:off x="0" y="0"/>
              <a:ext cx="69850" cy="131064"/>
            </a:xfrm>
            <a:custGeom>
              <a:avLst/>
              <a:gdLst/>
              <a:ahLst/>
              <a:cxnLst/>
              <a:rect l="l" t="t" r="r" b="b"/>
              <a:pathLst>
                <a:path w="69850" h="131064">
                  <a:moveTo>
                    <a:pt x="0" y="0"/>
                  </a:moveTo>
                  <a:cubicBezTo>
                    <a:pt x="8001" y="49657"/>
                    <a:pt x="33909" y="91313"/>
                    <a:pt x="67818" y="131064"/>
                  </a:cubicBezTo>
                  <a:cubicBezTo>
                    <a:pt x="69850" y="125095"/>
                    <a:pt x="69850" y="123063"/>
                    <a:pt x="69850" y="121158"/>
                  </a:cubicBezTo>
                  <a:cubicBezTo>
                    <a:pt x="31877" y="87376"/>
                    <a:pt x="17907" y="43688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4" name="Group 326">
            <a:extLst>
              <a:ext uri="{FF2B5EF4-FFF2-40B4-BE49-F238E27FC236}">
                <a16:creationId xmlns:a16="http://schemas.microsoft.com/office/drawing/2014/main" id="{828B1692-17AB-9739-CCA9-C45B85A4EDAE}"/>
              </a:ext>
            </a:extLst>
          </p:cNvPr>
          <p:cNvGrpSpPr/>
          <p:nvPr/>
        </p:nvGrpSpPr>
        <p:grpSpPr>
          <a:xfrm>
            <a:off x="14373720" y="9918180"/>
            <a:ext cx="53460" cy="52380"/>
            <a:chOff x="0" y="0"/>
            <a:chExt cx="71280" cy="69840"/>
          </a:xfrm>
        </p:grpSpPr>
        <p:sp>
          <p:nvSpPr>
            <p:cNvPr id="185" name="Freeform 327">
              <a:extLst>
                <a:ext uri="{FF2B5EF4-FFF2-40B4-BE49-F238E27FC236}">
                  <a16:creationId xmlns:a16="http://schemas.microsoft.com/office/drawing/2014/main" id="{322F7133-093C-9B51-8D9E-5EA6CAB15337}"/>
                </a:ext>
              </a:extLst>
            </p:cNvPr>
            <p:cNvSpPr/>
            <p:nvPr/>
          </p:nvSpPr>
          <p:spPr>
            <a:xfrm>
              <a:off x="0" y="0"/>
              <a:ext cx="71247" cy="69850"/>
            </a:xfrm>
            <a:custGeom>
              <a:avLst/>
              <a:gdLst/>
              <a:ahLst/>
              <a:cxnLst/>
              <a:rect l="l" t="t" r="r" b="b"/>
              <a:pathLst>
                <a:path w="71247" h="69850">
                  <a:moveTo>
                    <a:pt x="37592" y="69850"/>
                  </a:moveTo>
                  <a:cubicBezTo>
                    <a:pt x="59309" y="69850"/>
                    <a:pt x="71247" y="55880"/>
                    <a:pt x="71247" y="33909"/>
                  </a:cubicBezTo>
                  <a:cubicBezTo>
                    <a:pt x="71247" y="13970"/>
                    <a:pt x="53467" y="0"/>
                    <a:pt x="33655" y="0"/>
                  </a:cubicBezTo>
                  <a:cubicBezTo>
                    <a:pt x="13843" y="0"/>
                    <a:pt x="0" y="13970"/>
                    <a:pt x="0" y="35941"/>
                  </a:cubicBezTo>
                  <a:cubicBezTo>
                    <a:pt x="9906" y="17907"/>
                    <a:pt x="17780" y="0"/>
                    <a:pt x="41529" y="5969"/>
                  </a:cubicBezTo>
                  <a:cubicBezTo>
                    <a:pt x="55372" y="9906"/>
                    <a:pt x="65278" y="19939"/>
                    <a:pt x="65278" y="33909"/>
                  </a:cubicBezTo>
                  <a:cubicBezTo>
                    <a:pt x="67310" y="53848"/>
                    <a:pt x="55372" y="63881"/>
                    <a:pt x="37592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6" name="Group 328">
            <a:extLst>
              <a:ext uri="{FF2B5EF4-FFF2-40B4-BE49-F238E27FC236}">
                <a16:creationId xmlns:a16="http://schemas.microsoft.com/office/drawing/2014/main" id="{71632860-7172-AB2E-B648-C09DBEA30E3F}"/>
              </a:ext>
            </a:extLst>
          </p:cNvPr>
          <p:cNvGrpSpPr/>
          <p:nvPr/>
        </p:nvGrpSpPr>
        <p:grpSpPr>
          <a:xfrm>
            <a:off x="14669100" y="9835560"/>
            <a:ext cx="43740" cy="89100"/>
            <a:chOff x="0" y="0"/>
            <a:chExt cx="58320" cy="118800"/>
          </a:xfrm>
        </p:grpSpPr>
        <p:sp>
          <p:nvSpPr>
            <p:cNvPr id="187" name="Freeform 329">
              <a:extLst>
                <a:ext uri="{FF2B5EF4-FFF2-40B4-BE49-F238E27FC236}">
                  <a16:creationId xmlns:a16="http://schemas.microsoft.com/office/drawing/2014/main" id="{FEFAF731-F8A4-0299-F9FD-39E37E33C2CA}"/>
                </a:ext>
              </a:extLst>
            </p:cNvPr>
            <p:cNvSpPr/>
            <p:nvPr/>
          </p:nvSpPr>
          <p:spPr>
            <a:xfrm>
              <a:off x="-2032" y="0"/>
              <a:ext cx="60325" cy="118745"/>
            </a:xfrm>
            <a:custGeom>
              <a:avLst/>
              <a:gdLst/>
              <a:ahLst/>
              <a:cxnLst/>
              <a:rect l="l" t="t" r="r" b="b"/>
              <a:pathLst>
                <a:path w="60325" h="118745">
                  <a:moveTo>
                    <a:pt x="60325" y="118745"/>
                  </a:moveTo>
                  <a:cubicBezTo>
                    <a:pt x="56134" y="76454"/>
                    <a:pt x="37465" y="40259"/>
                    <a:pt x="10414" y="8001"/>
                  </a:cubicBezTo>
                  <a:cubicBezTo>
                    <a:pt x="8255" y="4064"/>
                    <a:pt x="4064" y="2032"/>
                    <a:pt x="0" y="0"/>
                  </a:cubicBezTo>
                  <a:cubicBezTo>
                    <a:pt x="0" y="2032"/>
                    <a:pt x="0" y="4064"/>
                    <a:pt x="2032" y="6096"/>
                  </a:cubicBezTo>
                  <a:cubicBezTo>
                    <a:pt x="29083" y="36195"/>
                    <a:pt x="45720" y="70485"/>
                    <a:pt x="56134" y="110744"/>
                  </a:cubicBezTo>
                  <a:cubicBezTo>
                    <a:pt x="56134" y="112776"/>
                    <a:pt x="58166" y="114808"/>
                    <a:pt x="60325" y="11874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8" name="Group 330">
            <a:extLst>
              <a:ext uri="{FF2B5EF4-FFF2-40B4-BE49-F238E27FC236}">
                <a16:creationId xmlns:a16="http://schemas.microsoft.com/office/drawing/2014/main" id="{2B376054-1B7D-637C-1E3E-DC859B4FB80B}"/>
              </a:ext>
            </a:extLst>
          </p:cNvPr>
          <p:cNvGrpSpPr/>
          <p:nvPr/>
        </p:nvGrpSpPr>
        <p:grpSpPr>
          <a:xfrm>
            <a:off x="14156640" y="9918180"/>
            <a:ext cx="2700" cy="55620"/>
            <a:chOff x="0" y="0"/>
            <a:chExt cx="3600" cy="74160"/>
          </a:xfrm>
        </p:grpSpPr>
        <p:sp>
          <p:nvSpPr>
            <p:cNvPr id="189" name="Freeform 331">
              <a:extLst>
                <a:ext uri="{FF2B5EF4-FFF2-40B4-BE49-F238E27FC236}">
                  <a16:creationId xmlns:a16="http://schemas.microsoft.com/office/drawing/2014/main" id="{3CF28BD2-10CD-7341-40D0-FA3B5BA6B072}"/>
                </a:ext>
              </a:extLst>
            </p:cNvPr>
            <p:cNvSpPr/>
            <p:nvPr/>
          </p:nvSpPr>
          <p:spPr>
            <a:xfrm>
              <a:off x="0" y="0"/>
              <a:ext cx="3556" cy="74168"/>
            </a:xfrm>
            <a:custGeom>
              <a:avLst/>
              <a:gdLst/>
              <a:ahLst/>
              <a:cxnLst/>
              <a:rect l="l" t="t" r="r" b="b"/>
              <a:pathLst>
                <a:path w="3556" h="74168">
                  <a:moveTo>
                    <a:pt x="0" y="0"/>
                  </a:moveTo>
                  <a:cubicBezTo>
                    <a:pt x="0" y="26035"/>
                    <a:pt x="0" y="50165"/>
                    <a:pt x="0" y="74168"/>
                  </a:cubicBezTo>
                  <a:cubicBezTo>
                    <a:pt x="1778" y="74168"/>
                    <a:pt x="1778" y="74168"/>
                    <a:pt x="3556" y="74168"/>
                  </a:cubicBezTo>
                  <a:cubicBezTo>
                    <a:pt x="3556" y="50165"/>
                    <a:pt x="3556" y="24003"/>
                    <a:pt x="3556" y="0"/>
                  </a:cubicBezTo>
                  <a:cubicBezTo>
                    <a:pt x="1778" y="0"/>
                    <a:pt x="177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0" name="Group 332">
            <a:extLst>
              <a:ext uri="{FF2B5EF4-FFF2-40B4-BE49-F238E27FC236}">
                <a16:creationId xmlns:a16="http://schemas.microsoft.com/office/drawing/2014/main" id="{269FBE4E-EC12-25A9-AD6E-D49A22C33496}"/>
              </a:ext>
            </a:extLst>
          </p:cNvPr>
          <p:cNvGrpSpPr/>
          <p:nvPr/>
        </p:nvGrpSpPr>
        <p:grpSpPr>
          <a:xfrm>
            <a:off x="17358300" y="9256680"/>
            <a:ext cx="28620" cy="28620"/>
            <a:chOff x="0" y="0"/>
            <a:chExt cx="38160" cy="38160"/>
          </a:xfrm>
        </p:grpSpPr>
        <p:sp>
          <p:nvSpPr>
            <p:cNvPr id="191" name="Freeform 333">
              <a:extLst>
                <a:ext uri="{FF2B5EF4-FFF2-40B4-BE49-F238E27FC236}">
                  <a16:creationId xmlns:a16="http://schemas.microsoft.com/office/drawing/2014/main" id="{E08AA135-01BA-0FF7-06C6-14ABE9C7DEDD}"/>
                </a:ext>
              </a:extLst>
            </p:cNvPr>
            <p:cNvSpPr/>
            <p:nvPr/>
          </p:nvSpPr>
          <p:spPr>
            <a:xfrm>
              <a:off x="0" y="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0066" y="0"/>
                  </a:moveTo>
                  <a:cubicBezTo>
                    <a:pt x="8001" y="0"/>
                    <a:pt x="0" y="5969"/>
                    <a:pt x="0" y="18034"/>
                  </a:cubicBezTo>
                  <a:cubicBezTo>
                    <a:pt x="0" y="30099"/>
                    <a:pt x="5969" y="38100"/>
                    <a:pt x="18034" y="38100"/>
                  </a:cubicBezTo>
                  <a:cubicBezTo>
                    <a:pt x="30099" y="38100"/>
                    <a:pt x="36195" y="32131"/>
                    <a:pt x="38100" y="20066"/>
                  </a:cubicBezTo>
                  <a:cubicBezTo>
                    <a:pt x="38100" y="8001"/>
                    <a:pt x="30099" y="2032"/>
                    <a:pt x="20066" y="0"/>
                  </a:cubicBezTo>
                  <a:close/>
                  <a:moveTo>
                    <a:pt x="18034" y="38100"/>
                  </a:moveTo>
                  <a:cubicBezTo>
                    <a:pt x="12065" y="30099"/>
                    <a:pt x="4064" y="24130"/>
                    <a:pt x="5969" y="18034"/>
                  </a:cubicBezTo>
                  <a:cubicBezTo>
                    <a:pt x="5969" y="13970"/>
                    <a:pt x="13970" y="5969"/>
                    <a:pt x="20066" y="5969"/>
                  </a:cubicBezTo>
                  <a:cubicBezTo>
                    <a:pt x="24130" y="5969"/>
                    <a:pt x="32131" y="16002"/>
                    <a:pt x="32131" y="20066"/>
                  </a:cubicBezTo>
                  <a:cubicBezTo>
                    <a:pt x="32131" y="24130"/>
                    <a:pt x="24130" y="30099"/>
                    <a:pt x="18034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2" name="Group 334">
            <a:extLst>
              <a:ext uri="{FF2B5EF4-FFF2-40B4-BE49-F238E27FC236}">
                <a16:creationId xmlns:a16="http://schemas.microsoft.com/office/drawing/2014/main" id="{7568455C-6271-9786-8230-E2BC99E6B751}"/>
              </a:ext>
            </a:extLst>
          </p:cNvPr>
          <p:cNvGrpSpPr/>
          <p:nvPr/>
        </p:nvGrpSpPr>
        <p:grpSpPr>
          <a:xfrm>
            <a:off x="17710920" y="9256680"/>
            <a:ext cx="29700" cy="28620"/>
            <a:chOff x="0" y="0"/>
            <a:chExt cx="39600" cy="38160"/>
          </a:xfrm>
        </p:grpSpPr>
        <p:sp>
          <p:nvSpPr>
            <p:cNvPr id="193" name="Freeform 335">
              <a:extLst>
                <a:ext uri="{FF2B5EF4-FFF2-40B4-BE49-F238E27FC236}">
                  <a16:creationId xmlns:a16="http://schemas.microsoft.com/office/drawing/2014/main" id="{431BA302-5D4A-796B-494F-C6722D5823E3}"/>
                </a:ext>
              </a:extLst>
            </p:cNvPr>
            <p:cNvSpPr/>
            <p:nvPr/>
          </p:nvSpPr>
          <p:spPr>
            <a:xfrm>
              <a:off x="0" y="0"/>
              <a:ext cx="39624" cy="38100"/>
            </a:xfrm>
            <a:custGeom>
              <a:avLst/>
              <a:gdLst/>
              <a:ahLst/>
              <a:cxnLst/>
              <a:rect l="l" t="t" r="r" b="b"/>
              <a:pathLst>
                <a:path w="39624" h="38100">
                  <a:moveTo>
                    <a:pt x="13843" y="38100"/>
                  </a:moveTo>
                  <a:cubicBezTo>
                    <a:pt x="31623" y="38100"/>
                    <a:pt x="37592" y="32131"/>
                    <a:pt x="39624" y="20066"/>
                  </a:cubicBezTo>
                  <a:cubicBezTo>
                    <a:pt x="39624" y="8001"/>
                    <a:pt x="31623" y="0"/>
                    <a:pt x="19812" y="0"/>
                  </a:cubicBezTo>
                  <a:cubicBezTo>
                    <a:pt x="9906" y="0"/>
                    <a:pt x="0" y="8001"/>
                    <a:pt x="2032" y="18034"/>
                  </a:cubicBezTo>
                  <a:cubicBezTo>
                    <a:pt x="2032" y="26035"/>
                    <a:pt x="9906" y="34163"/>
                    <a:pt x="13970" y="38100"/>
                  </a:cubicBezTo>
                  <a:close/>
                  <a:moveTo>
                    <a:pt x="19939" y="0"/>
                  </a:moveTo>
                  <a:cubicBezTo>
                    <a:pt x="25908" y="10033"/>
                    <a:pt x="33782" y="14097"/>
                    <a:pt x="33782" y="20066"/>
                  </a:cubicBezTo>
                  <a:cubicBezTo>
                    <a:pt x="31750" y="24130"/>
                    <a:pt x="25908" y="32131"/>
                    <a:pt x="19939" y="32131"/>
                  </a:cubicBezTo>
                  <a:cubicBezTo>
                    <a:pt x="16002" y="32131"/>
                    <a:pt x="8001" y="24130"/>
                    <a:pt x="8001" y="20066"/>
                  </a:cubicBezTo>
                  <a:cubicBezTo>
                    <a:pt x="8001" y="14097"/>
                    <a:pt x="13970" y="10033"/>
                    <a:pt x="1993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4" name="Group 336">
            <a:extLst>
              <a:ext uri="{FF2B5EF4-FFF2-40B4-BE49-F238E27FC236}">
                <a16:creationId xmlns:a16="http://schemas.microsoft.com/office/drawing/2014/main" id="{8429562E-C5FA-3C4F-C64E-325A94095E45}"/>
              </a:ext>
            </a:extLst>
          </p:cNvPr>
          <p:cNvGrpSpPr/>
          <p:nvPr/>
        </p:nvGrpSpPr>
        <p:grpSpPr>
          <a:xfrm>
            <a:off x="14374800" y="10093680"/>
            <a:ext cx="49140" cy="46440"/>
            <a:chOff x="0" y="0"/>
            <a:chExt cx="65520" cy="61920"/>
          </a:xfrm>
        </p:grpSpPr>
        <p:sp>
          <p:nvSpPr>
            <p:cNvPr id="195" name="Freeform 337">
              <a:extLst>
                <a:ext uri="{FF2B5EF4-FFF2-40B4-BE49-F238E27FC236}">
                  <a16:creationId xmlns:a16="http://schemas.microsoft.com/office/drawing/2014/main" id="{E0E0CD01-3135-25AC-BB52-837C93940D0F}"/>
                </a:ext>
              </a:extLst>
            </p:cNvPr>
            <p:cNvSpPr/>
            <p:nvPr/>
          </p:nvSpPr>
          <p:spPr>
            <a:xfrm>
              <a:off x="0" y="0"/>
              <a:ext cx="65532" cy="61976"/>
            </a:xfrm>
            <a:custGeom>
              <a:avLst/>
              <a:gdLst/>
              <a:ahLst/>
              <a:cxnLst/>
              <a:rect l="l" t="t" r="r" b="b"/>
              <a:pathLst>
                <a:path w="65532" h="61976">
                  <a:moveTo>
                    <a:pt x="31750" y="0"/>
                  </a:moveTo>
                  <a:cubicBezTo>
                    <a:pt x="17907" y="0"/>
                    <a:pt x="0" y="16002"/>
                    <a:pt x="0" y="29972"/>
                  </a:cubicBezTo>
                  <a:cubicBezTo>
                    <a:pt x="0" y="43942"/>
                    <a:pt x="17907" y="61976"/>
                    <a:pt x="31750" y="61976"/>
                  </a:cubicBezTo>
                  <a:cubicBezTo>
                    <a:pt x="47625" y="61976"/>
                    <a:pt x="65532" y="45974"/>
                    <a:pt x="65532" y="32004"/>
                  </a:cubicBezTo>
                  <a:cubicBezTo>
                    <a:pt x="65532" y="16002"/>
                    <a:pt x="47625" y="0"/>
                    <a:pt x="31750" y="0"/>
                  </a:cubicBezTo>
                  <a:close/>
                  <a:moveTo>
                    <a:pt x="13843" y="25908"/>
                  </a:moveTo>
                  <a:cubicBezTo>
                    <a:pt x="17780" y="21971"/>
                    <a:pt x="23749" y="13970"/>
                    <a:pt x="31750" y="11938"/>
                  </a:cubicBezTo>
                  <a:cubicBezTo>
                    <a:pt x="43688" y="9906"/>
                    <a:pt x="51562" y="17907"/>
                    <a:pt x="51562" y="31877"/>
                  </a:cubicBezTo>
                  <a:cubicBezTo>
                    <a:pt x="51562" y="43815"/>
                    <a:pt x="45593" y="49911"/>
                    <a:pt x="33655" y="49911"/>
                  </a:cubicBezTo>
                  <a:cubicBezTo>
                    <a:pt x="19812" y="49911"/>
                    <a:pt x="13843" y="43942"/>
                    <a:pt x="13843" y="259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6" name="Group 338">
            <a:extLst>
              <a:ext uri="{FF2B5EF4-FFF2-40B4-BE49-F238E27FC236}">
                <a16:creationId xmlns:a16="http://schemas.microsoft.com/office/drawing/2014/main" id="{1A5E2A41-C971-EBA6-DE15-9E76AD43D1AD}"/>
              </a:ext>
            </a:extLst>
          </p:cNvPr>
          <p:cNvGrpSpPr/>
          <p:nvPr/>
        </p:nvGrpSpPr>
        <p:grpSpPr>
          <a:xfrm>
            <a:off x="14374800" y="9750780"/>
            <a:ext cx="49140" cy="48060"/>
            <a:chOff x="0" y="0"/>
            <a:chExt cx="65520" cy="64080"/>
          </a:xfrm>
        </p:grpSpPr>
        <p:sp>
          <p:nvSpPr>
            <p:cNvPr id="197" name="Freeform 339">
              <a:extLst>
                <a:ext uri="{FF2B5EF4-FFF2-40B4-BE49-F238E27FC236}">
                  <a16:creationId xmlns:a16="http://schemas.microsoft.com/office/drawing/2014/main" id="{A855520F-A883-9967-266C-E54711144070}"/>
                </a:ext>
              </a:extLst>
            </p:cNvPr>
            <p:cNvSpPr/>
            <p:nvPr/>
          </p:nvSpPr>
          <p:spPr>
            <a:xfrm>
              <a:off x="0" y="0"/>
              <a:ext cx="65532" cy="64135"/>
            </a:xfrm>
            <a:custGeom>
              <a:avLst/>
              <a:gdLst/>
              <a:ahLst/>
              <a:cxnLst/>
              <a:rect l="l" t="t" r="r" b="b"/>
              <a:pathLst>
                <a:path w="65532" h="64135">
                  <a:moveTo>
                    <a:pt x="33782" y="64135"/>
                  </a:moveTo>
                  <a:cubicBezTo>
                    <a:pt x="45720" y="64135"/>
                    <a:pt x="65532" y="44069"/>
                    <a:pt x="65532" y="32131"/>
                  </a:cubicBezTo>
                  <a:cubicBezTo>
                    <a:pt x="65532" y="18034"/>
                    <a:pt x="47625" y="0"/>
                    <a:pt x="31750" y="0"/>
                  </a:cubicBezTo>
                  <a:cubicBezTo>
                    <a:pt x="17907" y="0"/>
                    <a:pt x="0" y="20066"/>
                    <a:pt x="0" y="32004"/>
                  </a:cubicBezTo>
                  <a:cubicBezTo>
                    <a:pt x="0" y="45974"/>
                    <a:pt x="19812" y="64008"/>
                    <a:pt x="33782" y="64008"/>
                  </a:cubicBezTo>
                  <a:close/>
                  <a:moveTo>
                    <a:pt x="27813" y="12065"/>
                  </a:moveTo>
                  <a:cubicBezTo>
                    <a:pt x="45720" y="12065"/>
                    <a:pt x="51689" y="20066"/>
                    <a:pt x="51689" y="32131"/>
                  </a:cubicBezTo>
                  <a:cubicBezTo>
                    <a:pt x="51689" y="44196"/>
                    <a:pt x="43688" y="50038"/>
                    <a:pt x="33782" y="50038"/>
                  </a:cubicBezTo>
                  <a:cubicBezTo>
                    <a:pt x="19939" y="50038"/>
                    <a:pt x="11938" y="44069"/>
                    <a:pt x="13970" y="29972"/>
                  </a:cubicBezTo>
                  <a:cubicBezTo>
                    <a:pt x="16002" y="21971"/>
                    <a:pt x="23876" y="16002"/>
                    <a:pt x="27813" y="119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8" name="Group 340">
            <a:extLst>
              <a:ext uri="{FF2B5EF4-FFF2-40B4-BE49-F238E27FC236}">
                <a16:creationId xmlns:a16="http://schemas.microsoft.com/office/drawing/2014/main" id="{DFB50254-A946-AF46-5CF4-1FC6EA3EA1DE}"/>
              </a:ext>
            </a:extLst>
          </p:cNvPr>
          <p:cNvGrpSpPr/>
          <p:nvPr/>
        </p:nvGrpSpPr>
        <p:grpSpPr>
          <a:xfrm>
            <a:off x="17361540" y="9261000"/>
            <a:ext cx="21600" cy="23760"/>
            <a:chOff x="0" y="0"/>
            <a:chExt cx="28800" cy="31680"/>
          </a:xfrm>
        </p:grpSpPr>
        <p:sp>
          <p:nvSpPr>
            <p:cNvPr id="199" name="Freeform 341">
              <a:extLst>
                <a:ext uri="{FF2B5EF4-FFF2-40B4-BE49-F238E27FC236}">
                  <a16:creationId xmlns:a16="http://schemas.microsoft.com/office/drawing/2014/main" id="{06C4AAA8-BC6C-68E1-43B6-EBD64CB88301}"/>
                </a:ext>
              </a:extLst>
            </p:cNvPr>
            <p:cNvSpPr/>
            <p:nvPr/>
          </p:nvSpPr>
          <p:spPr>
            <a:xfrm>
              <a:off x="0" y="0"/>
              <a:ext cx="28702" cy="31750"/>
            </a:xfrm>
            <a:custGeom>
              <a:avLst/>
              <a:gdLst/>
              <a:ahLst/>
              <a:cxnLst/>
              <a:rect l="l" t="t" r="r" b="b"/>
              <a:pathLst>
                <a:path w="28702" h="31750">
                  <a:moveTo>
                    <a:pt x="14351" y="31623"/>
                  </a:moveTo>
                  <a:cubicBezTo>
                    <a:pt x="20574" y="23749"/>
                    <a:pt x="28702" y="17780"/>
                    <a:pt x="28702" y="13843"/>
                  </a:cubicBezTo>
                  <a:cubicBezTo>
                    <a:pt x="28702" y="9906"/>
                    <a:pt x="20574" y="0"/>
                    <a:pt x="16510" y="0"/>
                  </a:cubicBezTo>
                  <a:cubicBezTo>
                    <a:pt x="10287" y="0"/>
                    <a:pt x="2032" y="7874"/>
                    <a:pt x="2032" y="11938"/>
                  </a:cubicBezTo>
                  <a:cubicBezTo>
                    <a:pt x="0" y="17907"/>
                    <a:pt x="8255" y="23876"/>
                    <a:pt x="14351" y="317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0" name="Group 342">
            <a:extLst>
              <a:ext uri="{FF2B5EF4-FFF2-40B4-BE49-F238E27FC236}">
                <a16:creationId xmlns:a16="http://schemas.microsoft.com/office/drawing/2014/main" id="{5EF55157-8FFA-3190-4478-7207630472B7}"/>
              </a:ext>
            </a:extLst>
          </p:cNvPr>
          <p:cNvGrpSpPr/>
          <p:nvPr/>
        </p:nvGrpSpPr>
        <p:grpSpPr>
          <a:xfrm>
            <a:off x="17717940" y="9256680"/>
            <a:ext cx="19440" cy="23760"/>
            <a:chOff x="0" y="0"/>
            <a:chExt cx="25920" cy="31680"/>
          </a:xfrm>
        </p:grpSpPr>
        <p:sp>
          <p:nvSpPr>
            <p:cNvPr id="201" name="Freeform 343">
              <a:extLst>
                <a:ext uri="{FF2B5EF4-FFF2-40B4-BE49-F238E27FC236}">
                  <a16:creationId xmlns:a16="http://schemas.microsoft.com/office/drawing/2014/main" id="{A8E6F98F-876F-0E7C-B231-F10DB85B4287}"/>
                </a:ext>
              </a:extLst>
            </p:cNvPr>
            <p:cNvSpPr/>
            <p:nvPr/>
          </p:nvSpPr>
          <p:spPr>
            <a:xfrm>
              <a:off x="0" y="0"/>
              <a:ext cx="25908" cy="31750"/>
            </a:xfrm>
            <a:custGeom>
              <a:avLst/>
              <a:gdLst/>
              <a:ahLst/>
              <a:cxnLst/>
              <a:rect l="l" t="t" r="r" b="b"/>
              <a:pathLst>
                <a:path w="25908" h="31750">
                  <a:moveTo>
                    <a:pt x="11938" y="0"/>
                  </a:moveTo>
                  <a:cubicBezTo>
                    <a:pt x="5969" y="9906"/>
                    <a:pt x="0" y="13843"/>
                    <a:pt x="0" y="19812"/>
                  </a:cubicBezTo>
                  <a:cubicBezTo>
                    <a:pt x="0" y="23749"/>
                    <a:pt x="8001" y="31750"/>
                    <a:pt x="11938" y="31750"/>
                  </a:cubicBezTo>
                  <a:cubicBezTo>
                    <a:pt x="17907" y="31750"/>
                    <a:pt x="23876" y="23876"/>
                    <a:pt x="25908" y="19812"/>
                  </a:cubicBezTo>
                  <a:cubicBezTo>
                    <a:pt x="25908" y="13843"/>
                    <a:pt x="17907" y="9906"/>
                    <a:pt x="1193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2" name="Group 344">
            <a:extLst>
              <a:ext uri="{FF2B5EF4-FFF2-40B4-BE49-F238E27FC236}">
                <a16:creationId xmlns:a16="http://schemas.microsoft.com/office/drawing/2014/main" id="{321494AA-9466-32F8-4F06-A69D035C97C3}"/>
              </a:ext>
            </a:extLst>
          </p:cNvPr>
          <p:cNvGrpSpPr/>
          <p:nvPr/>
        </p:nvGrpSpPr>
        <p:grpSpPr>
          <a:xfrm>
            <a:off x="14385600" y="10101240"/>
            <a:ext cx="28620" cy="29700"/>
            <a:chOff x="0" y="0"/>
            <a:chExt cx="38160" cy="39600"/>
          </a:xfrm>
        </p:grpSpPr>
        <p:sp>
          <p:nvSpPr>
            <p:cNvPr id="203" name="Freeform 345">
              <a:extLst>
                <a:ext uri="{FF2B5EF4-FFF2-40B4-BE49-F238E27FC236}">
                  <a16:creationId xmlns:a16="http://schemas.microsoft.com/office/drawing/2014/main" id="{CDEC0A96-993D-2A46-5B5C-2BFCB8661EA4}"/>
                </a:ext>
              </a:extLst>
            </p:cNvPr>
            <p:cNvSpPr/>
            <p:nvPr/>
          </p:nvSpPr>
          <p:spPr>
            <a:xfrm>
              <a:off x="0" y="0"/>
              <a:ext cx="38100" cy="39624"/>
            </a:xfrm>
            <a:custGeom>
              <a:avLst/>
              <a:gdLst/>
              <a:ahLst/>
              <a:cxnLst/>
              <a:rect l="l" t="t" r="r" b="b"/>
              <a:pathLst>
                <a:path w="38100" h="39624">
                  <a:moveTo>
                    <a:pt x="0" y="15875"/>
                  </a:moveTo>
                  <a:cubicBezTo>
                    <a:pt x="0" y="33655"/>
                    <a:pt x="5969" y="39624"/>
                    <a:pt x="20066" y="39624"/>
                  </a:cubicBezTo>
                  <a:cubicBezTo>
                    <a:pt x="32131" y="39624"/>
                    <a:pt x="38100" y="33655"/>
                    <a:pt x="38100" y="21844"/>
                  </a:cubicBezTo>
                  <a:cubicBezTo>
                    <a:pt x="38100" y="7874"/>
                    <a:pt x="30099" y="0"/>
                    <a:pt x="18034" y="2032"/>
                  </a:cubicBezTo>
                  <a:cubicBezTo>
                    <a:pt x="10033" y="3937"/>
                    <a:pt x="4064" y="11938"/>
                    <a:pt x="0" y="15875"/>
                  </a:cubicBezTo>
                  <a:close/>
                  <a:moveTo>
                    <a:pt x="20066" y="2032"/>
                  </a:moveTo>
                  <a:cubicBezTo>
                    <a:pt x="26035" y="9906"/>
                    <a:pt x="34163" y="15875"/>
                    <a:pt x="34163" y="19812"/>
                  </a:cubicBezTo>
                  <a:cubicBezTo>
                    <a:pt x="32131" y="25781"/>
                    <a:pt x="24130" y="31750"/>
                    <a:pt x="20066" y="35687"/>
                  </a:cubicBezTo>
                  <a:cubicBezTo>
                    <a:pt x="14097" y="31623"/>
                    <a:pt x="8001" y="25781"/>
                    <a:pt x="5969" y="19812"/>
                  </a:cubicBezTo>
                  <a:cubicBezTo>
                    <a:pt x="5969" y="15875"/>
                    <a:pt x="12065" y="9906"/>
                    <a:pt x="20066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4" name="Group 346">
            <a:extLst>
              <a:ext uri="{FF2B5EF4-FFF2-40B4-BE49-F238E27FC236}">
                <a16:creationId xmlns:a16="http://schemas.microsoft.com/office/drawing/2014/main" id="{59C310AB-214F-6F68-4469-5E7F05946B94}"/>
              </a:ext>
            </a:extLst>
          </p:cNvPr>
          <p:cNvGrpSpPr/>
          <p:nvPr/>
        </p:nvGrpSpPr>
        <p:grpSpPr>
          <a:xfrm>
            <a:off x="14384520" y="9759420"/>
            <a:ext cx="30240" cy="28620"/>
            <a:chOff x="0" y="0"/>
            <a:chExt cx="40320" cy="38160"/>
          </a:xfrm>
        </p:grpSpPr>
        <p:sp>
          <p:nvSpPr>
            <p:cNvPr id="205" name="Freeform 347">
              <a:extLst>
                <a:ext uri="{FF2B5EF4-FFF2-40B4-BE49-F238E27FC236}">
                  <a16:creationId xmlns:a16="http://schemas.microsoft.com/office/drawing/2014/main" id="{2767A4D4-43B8-28A5-3F4A-6170CBA755C5}"/>
                </a:ext>
              </a:extLst>
            </p:cNvPr>
            <p:cNvSpPr/>
            <p:nvPr/>
          </p:nvSpPr>
          <p:spPr>
            <a:xfrm>
              <a:off x="0" y="0"/>
              <a:ext cx="40386" cy="38100"/>
            </a:xfrm>
            <a:custGeom>
              <a:avLst/>
              <a:gdLst/>
              <a:ahLst/>
              <a:cxnLst/>
              <a:rect l="l" t="t" r="r" b="b"/>
              <a:pathLst>
                <a:path w="40386" h="38100">
                  <a:moveTo>
                    <a:pt x="16129" y="0"/>
                  </a:moveTo>
                  <a:cubicBezTo>
                    <a:pt x="12065" y="4064"/>
                    <a:pt x="4064" y="10033"/>
                    <a:pt x="2032" y="18034"/>
                  </a:cubicBezTo>
                  <a:cubicBezTo>
                    <a:pt x="0" y="32131"/>
                    <a:pt x="8001" y="38100"/>
                    <a:pt x="22225" y="38100"/>
                  </a:cubicBezTo>
                  <a:cubicBezTo>
                    <a:pt x="32258" y="38100"/>
                    <a:pt x="40386" y="32131"/>
                    <a:pt x="40386" y="20066"/>
                  </a:cubicBezTo>
                  <a:cubicBezTo>
                    <a:pt x="40386" y="8001"/>
                    <a:pt x="34290" y="0"/>
                    <a:pt x="16129" y="0"/>
                  </a:cubicBezTo>
                  <a:close/>
                  <a:moveTo>
                    <a:pt x="20193" y="38100"/>
                  </a:moveTo>
                  <a:cubicBezTo>
                    <a:pt x="14097" y="30099"/>
                    <a:pt x="8001" y="24130"/>
                    <a:pt x="8001" y="20066"/>
                  </a:cubicBezTo>
                  <a:cubicBezTo>
                    <a:pt x="8001" y="14097"/>
                    <a:pt x="16129" y="5969"/>
                    <a:pt x="22225" y="5969"/>
                  </a:cubicBezTo>
                  <a:cubicBezTo>
                    <a:pt x="26289" y="5969"/>
                    <a:pt x="36322" y="13970"/>
                    <a:pt x="36322" y="18034"/>
                  </a:cubicBezTo>
                  <a:cubicBezTo>
                    <a:pt x="34290" y="24003"/>
                    <a:pt x="28321" y="30099"/>
                    <a:pt x="20193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6" name="Group 348">
            <a:extLst>
              <a:ext uri="{FF2B5EF4-FFF2-40B4-BE49-F238E27FC236}">
                <a16:creationId xmlns:a16="http://schemas.microsoft.com/office/drawing/2014/main" id="{D484F422-A057-C77C-82D5-F1CAE51001A1}"/>
              </a:ext>
            </a:extLst>
          </p:cNvPr>
          <p:cNvGrpSpPr/>
          <p:nvPr/>
        </p:nvGrpSpPr>
        <p:grpSpPr>
          <a:xfrm>
            <a:off x="14389920" y="10102320"/>
            <a:ext cx="21060" cy="25920"/>
            <a:chOff x="0" y="0"/>
            <a:chExt cx="28080" cy="34560"/>
          </a:xfrm>
        </p:grpSpPr>
        <p:sp>
          <p:nvSpPr>
            <p:cNvPr id="207" name="Freeform 349">
              <a:extLst>
                <a:ext uri="{FF2B5EF4-FFF2-40B4-BE49-F238E27FC236}">
                  <a16:creationId xmlns:a16="http://schemas.microsoft.com/office/drawing/2014/main" id="{5F515E1A-A249-9DB6-3545-99EFC83BEF2C}"/>
                </a:ext>
              </a:extLst>
            </p:cNvPr>
            <p:cNvSpPr/>
            <p:nvPr/>
          </p:nvSpPr>
          <p:spPr>
            <a:xfrm>
              <a:off x="0" y="0"/>
              <a:ext cx="28194" cy="34544"/>
            </a:xfrm>
            <a:custGeom>
              <a:avLst/>
              <a:gdLst/>
              <a:ahLst/>
              <a:cxnLst/>
              <a:rect l="l" t="t" r="r" b="b"/>
              <a:pathLst>
                <a:path w="28194" h="34544">
                  <a:moveTo>
                    <a:pt x="14097" y="0"/>
                  </a:moveTo>
                  <a:cubicBezTo>
                    <a:pt x="5969" y="8128"/>
                    <a:pt x="0" y="14224"/>
                    <a:pt x="0" y="18288"/>
                  </a:cubicBezTo>
                  <a:cubicBezTo>
                    <a:pt x="2032" y="24384"/>
                    <a:pt x="8001" y="30480"/>
                    <a:pt x="14097" y="34544"/>
                  </a:cubicBezTo>
                  <a:cubicBezTo>
                    <a:pt x="18161" y="30480"/>
                    <a:pt x="26162" y="24384"/>
                    <a:pt x="28194" y="18288"/>
                  </a:cubicBezTo>
                  <a:cubicBezTo>
                    <a:pt x="28194" y="14224"/>
                    <a:pt x="20193" y="8128"/>
                    <a:pt x="140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8" name="Group 350">
            <a:extLst>
              <a:ext uri="{FF2B5EF4-FFF2-40B4-BE49-F238E27FC236}">
                <a16:creationId xmlns:a16="http://schemas.microsoft.com/office/drawing/2014/main" id="{DE3BB72F-D9B7-4A78-F50C-9287A0DB0002}"/>
              </a:ext>
            </a:extLst>
          </p:cNvPr>
          <p:cNvGrpSpPr/>
          <p:nvPr/>
        </p:nvGrpSpPr>
        <p:grpSpPr>
          <a:xfrm>
            <a:off x="14389920" y="9763740"/>
            <a:ext cx="21060" cy="23760"/>
            <a:chOff x="0" y="0"/>
            <a:chExt cx="28080" cy="31680"/>
          </a:xfrm>
        </p:grpSpPr>
        <p:sp>
          <p:nvSpPr>
            <p:cNvPr id="209" name="Freeform 351">
              <a:extLst>
                <a:ext uri="{FF2B5EF4-FFF2-40B4-BE49-F238E27FC236}">
                  <a16:creationId xmlns:a16="http://schemas.microsoft.com/office/drawing/2014/main" id="{F00426D5-EADE-AB03-F040-35D158026F4C}"/>
                </a:ext>
              </a:extLst>
            </p:cNvPr>
            <p:cNvSpPr/>
            <p:nvPr/>
          </p:nvSpPr>
          <p:spPr>
            <a:xfrm>
              <a:off x="0" y="0"/>
              <a:ext cx="28067" cy="31623"/>
            </a:xfrm>
            <a:custGeom>
              <a:avLst/>
              <a:gdLst/>
              <a:ahLst/>
              <a:cxnLst/>
              <a:rect l="l" t="t" r="r" b="b"/>
              <a:pathLst>
                <a:path w="28067" h="31623">
                  <a:moveTo>
                    <a:pt x="12065" y="31623"/>
                  </a:moveTo>
                  <a:cubicBezTo>
                    <a:pt x="20066" y="23749"/>
                    <a:pt x="26035" y="17780"/>
                    <a:pt x="28067" y="11938"/>
                  </a:cubicBezTo>
                  <a:cubicBezTo>
                    <a:pt x="28067" y="7874"/>
                    <a:pt x="18034" y="0"/>
                    <a:pt x="14097" y="0"/>
                  </a:cubicBezTo>
                  <a:cubicBezTo>
                    <a:pt x="8001" y="0"/>
                    <a:pt x="0" y="7874"/>
                    <a:pt x="0" y="13843"/>
                  </a:cubicBezTo>
                  <a:cubicBezTo>
                    <a:pt x="0" y="17780"/>
                    <a:pt x="5969" y="23749"/>
                    <a:pt x="12065" y="3162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0" name="Group 100">
            <a:extLst>
              <a:ext uri="{FF2B5EF4-FFF2-40B4-BE49-F238E27FC236}">
                <a16:creationId xmlns:a16="http://schemas.microsoft.com/office/drawing/2014/main" id="{3D8DDE2F-7597-CD78-39F4-219400D227CD}"/>
              </a:ext>
            </a:extLst>
          </p:cNvPr>
          <p:cNvGrpSpPr/>
          <p:nvPr/>
        </p:nvGrpSpPr>
        <p:grpSpPr>
          <a:xfrm>
            <a:off x="11620800" y="313194"/>
            <a:ext cx="6218640" cy="723060"/>
            <a:chOff x="0" y="0"/>
            <a:chExt cx="8291520" cy="964080"/>
          </a:xfrm>
        </p:grpSpPr>
        <p:sp>
          <p:nvSpPr>
            <p:cNvPr id="211" name="Freeform 101">
              <a:extLst>
                <a:ext uri="{FF2B5EF4-FFF2-40B4-BE49-F238E27FC236}">
                  <a16:creationId xmlns:a16="http://schemas.microsoft.com/office/drawing/2014/main" id="{66F09F68-5A55-4647-EEE3-4FDEBEC86846}"/>
                </a:ext>
              </a:extLst>
            </p:cNvPr>
            <p:cNvSpPr/>
            <p:nvPr/>
          </p:nvSpPr>
          <p:spPr>
            <a:xfrm>
              <a:off x="0" y="0"/>
              <a:ext cx="8291576" cy="964057"/>
            </a:xfrm>
            <a:custGeom>
              <a:avLst/>
              <a:gdLst/>
              <a:ahLst/>
              <a:cxnLst/>
              <a:rect l="l" t="t" r="r" b="b"/>
              <a:pathLst>
                <a:path w="8291576" h="964057">
                  <a:moveTo>
                    <a:pt x="8291576" y="0"/>
                  </a:moveTo>
                  <a:lnTo>
                    <a:pt x="0" y="0"/>
                  </a:lnTo>
                  <a:lnTo>
                    <a:pt x="0" y="964057"/>
                  </a:lnTo>
                  <a:lnTo>
                    <a:pt x="8291576" y="964057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212" name="Group 102">
            <a:extLst>
              <a:ext uri="{FF2B5EF4-FFF2-40B4-BE49-F238E27FC236}">
                <a16:creationId xmlns:a16="http://schemas.microsoft.com/office/drawing/2014/main" id="{499B7103-89EC-DB76-CA19-9460437113D5}"/>
              </a:ext>
            </a:extLst>
          </p:cNvPr>
          <p:cNvGrpSpPr/>
          <p:nvPr/>
        </p:nvGrpSpPr>
        <p:grpSpPr>
          <a:xfrm>
            <a:off x="17525160" y="313194"/>
            <a:ext cx="260820" cy="723060"/>
            <a:chOff x="0" y="0"/>
            <a:chExt cx="347760" cy="964080"/>
          </a:xfrm>
        </p:grpSpPr>
        <p:sp>
          <p:nvSpPr>
            <p:cNvPr id="213" name="Freeform 103">
              <a:extLst>
                <a:ext uri="{FF2B5EF4-FFF2-40B4-BE49-F238E27FC236}">
                  <a16:creationId xmlns:a16="http://schemas.microsoft.com/office/drawing/2014/main" id="{9460ABCD-E7BE-41B6-B831-C12AA46B31E8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4" name="Group 104">
            <a:extLst>
              <a:ext uri="{FF2B5EF4-FFF2-40B4-BE49-F238E27FC236}">
                <a16:creationId xmlns:a16="http://schemas.microsoft.com/office/drawing/2014/main" id="{91467BBB-AC3E-B3F6-00D9-35FF6E67D783}"/>
              </a:ext>
            </a:extLst>
          </p:cNvPr>
          <p:cNvGrpSpPr/>
          <p:nvPr/>
        </p:nvGrpSpPr>
        <p:grpSpPr>
          <a:xfrm rot="5400000">
            <a:off x="17432820" y="499494"/>
            <a:ext cx="935820" cy="349920"/>
            <a:chOff x="0" y="0"/>
            <a:chExt cx="1247760" cy="466560"/>
          </a:xfrm>
        </p:grpSpPr>
        <p:sp>
          <p:nvSpPr>
            <p:cNvPr id="215" name="Freeform 105">
              <a:extLst>
                <a:ext uri="{FF2B5EF4-FFF2-40B4-BE49-F238E27FC236}">
                  <a16:creationId xmlns:a16="http://schemas.microsoft.com/office/drawing/2014/main" id="{2CD86B72-9C20-1E82-F8B6-F8E0720F34CE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16" name="Group 106">
            <a:extLst>
              <a:ext uri="{FF2B5EF4-FFF2-40B4-BE49-F238E27FC236}">
                <a16:creationId xmlns:a16="http://schemas.microsoft.com/office/drawing/2014/main" id="{48022830-31BC-E2A1-59CC-AD7D9DFDA558}"/>
              </a:ext>
            </a:extLst>
          </p:cNvPr>
          <p:cNvGrpSpPr/>
          <p:nvPr/>
        </p:nvGrpSpPr>
        <p:grpSpPr>
          <a:xfrm rot="-10800000">
            <a:off x="11674800" y="313194"/>
            <a:ext cx="260820" cy="723060"/>
            <a:chOff x="0" y="0"/>
            <a:chExt cx="347760" cy="964080"/>
          </a:xfrm>
        </p:grpSpPr>
        <p:sp>
          <p:nvSpPr>
            <p:cNvPr id="217" name="Freeform 107">
              <a:extLst>
                <a:ext uri="{FF2B5EF4-FFF2-40B4-BE49-F238E27FC236}">
                  <a16:creationId xmlns:a16="http://schemas.microsoft.com/office/drawing/2014/main" id="{DBC6BE0E-19DE-6C40-A58F-5FD45CE07D9D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8" name="Group 108">
            <a:extLst>
              <a:ext uri="{FF2B5EF4-FFF2-40B4-BE49-F238E27FC236}">
                <a16:creationId xmlns:a16="http://schemas.microsoft.com/office/drawing/2014/main" id="{36F40507-C179-6CD3-5512-588ABA6FEF02}"/>
              </a:ext>
            </a:extLst>
          </p:cNvPr>
          <p:cNvGrpSpPr/>
          <p:nvPr/>
        </p:nvGrpSpPr>
        <p:grpSpPr>
          <a:xfrm rot="-5400000">
            <a:off x="11091060" y="500034"/>
            <a:ext cx="935820" cy="349920"/>
            <a:chOff x="0" y="0"/>
            <a:chExt cx="1247760" cy="466560"/>
          </a:xfrm>
        </p:grpSpPr>
        <p:sp>
          <p:nvSpPr>
            <p:cNvPr id="219" name="Freeform 109">
              <a:extLst>
                <a:ext uri="{FF2B5EF4-FFF2-40B4-BE49-F238E27FC236}">
                  <a16:creationId xmlns:a16="http://schemas.microsoft.com/office/drawing/2014/main" id="{5AC2E0DC-CAE7-50D4-E6B7-AB7D9D5A0D24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20" name="Group 110">
            <a:extLst>
              <a:ext uri="{FF2B5EF4-FFF2-40B4-BE49-F238E27FC236}">
                <a16:creationId xmlns:a16="http://schemas.microsoft.com/office/drawing/2014/main" id="{F5FD285B-5393-4A85-BDB1-563FDC8342CE}"/>
              </a:ext>
            </a:extLst>
          </p:cNvPr>
          <p:cNvGrpSpPr/>
          <p:nvPr/>
        </p:nvGrpSpPr>
        <p:grpSpPr>
          <a:xfrm>
            <a:off x="12547440" y="240834"/>
            <a:ext cx="857520" cy="867780"/>
            <a:chOff x="0" y="0"/>
            <a:chExt cx="1143360" cy="1157040"/>
          </a:xfrm>
        </p:grpSpPr>
        <p:sp>
          <p:nvSpPr>
            <p:cNvPr id="221" name="Freeform 111">
              <a:extLst>
                <a:ext uri="{FF2B5EF4-FFF2-40B4-BE49-F238E27FC236}">
                  <a16:creationId xmlns:a16="http://schemas.microsoft.com/office/drawing/2014/main" id="{21686C4E-C0EC-136C-6518-1C012C74AA79}"/>
                </a:ext>
              </a:extLst>
            </p:cNvPr>
            <p:cNvSpPr/>
            <p:nvPr/>
          </p:nvSpPr>
          <p:spPr>
            <a:xfrm>
              <a:off x="127" y="127"/>
              <a:ext cx="1143254" cy="1156843"/>
            </a:xfrm>
            <a:custGeom>
              <a:avLst/>
              <a:gdLst/>
              <a:ahLst/>
              <a:cxnLst/>
              <a:rect l="l" t="t" r="r" b="b"/>
              <a:pathLst>
                <a:path w="1143254" h="1156843">
                  <a:moveTo>
                    <a:pt x="122936" y="0"/>
                  </a:moveTo>
                  <a:lnTo>
                    <a:pt x="0" y="120015"/>
                  </a:lnTo>
                  <a:lnTo>
                    <a:pt x="1020318" y="1156843"/>
                  </a:lnTo>
                  <a:lnTo>
                    <a:pt x="1143254" y="1036701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2" name="Group 112">
            <a:extLst>
              <a:ext uri="{FF2B5EF4-FFF2-40B4-BE49-F238E27FC236}">
                <a16:creationId xmlns:a16="http://schemas.microsoft.com/office/drawing/2014/main" id="{E1F2F160-5C8C-ABAB-7674-9408ECC63FC6}"/>
              </a:ext>
            </a:extLst>
          </p:cNvPr>
          <p:cNvGrpSpPr/>
          <p:nvPr/>
        </p:nvGrpSpPr>
        <p:grpSpPr>
          <a:xfrm>
            <a:off x="12542040" y="246234"/>
            <a:ext cx="867780" cy="857520"/>
            <a:chOff x="0" y="0"/>
            <a:chExt cx="1157040" cy="1143360"/>
          </a:xfrm>
        </p:grpSpPr>
        <p:sp>
          <p:nvSpPr>
            <p:cNvPr id="223" name="Freeform 113">
              <a:extLst>
                <a:ext uri="{FF2B5EF4-FFF2-40B4-BE49-F238E27FC236}">
                  <a16:creationId xmlns:a16="http://schemas.microsoft.com/office/drawing/2014/main" id="{3E800F50-65E6-B762-15D0-F989270DDD97}"/>
                </a:ext>
              </a:extLst>
            </p:cNvPr>
            <p:cNvSpPr/>
            <p:nvPr/>
          </p:nvSpPr>
          <p:spPr>
            <a:xfrm>
              <a:off x="127" y="127"/>
              <a:ext cx="1156843" cy="1143254"/>
            </a:xfrm>
            <a:custGeom>
              <a:avLst/>
              <a:gdLst/>
              <a:ahLst/>
              <a:cxnLst/>
              <a:rect l="l" t="t" r="r" b="b"/>
              <a:pathLst>
                <a:path w="1156843" h="1143254">
                  <a:moveTo>
                    <a:pt x="1036701" y="0"/>
                  </a:moveTo>
                  <a:lnTo>
                    <a:pt x="0" y="1023112"/>
                  </a:lnTo>
                  <a:lnTo>
                    <a:pt x="120142" y="1143254"/>
                  </a:lnTo>
                  <a:lnTo>
                    <a:pt x="1156843" y="122936"/>
                  </a:lnTo>
                  <a:lnTo>
                    <a:pt x="1036701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4" name="Group 114">
            <a:extLst>
              <a:ext uri="{FF2B5EF4-FFF2-40B4-BE49-F238E27FC236}">
                <a16:creationId xmlns:a16="http://schemas.microsoft.com/office/drawing/2014/main" id="{4D9491D8-FD26-1A1D-BE93-4EEA1CDE7843}"/>
              </a:ext>
            </a:extLst>
          </p:cNvPr>
          <p:cNvGrpSpPr/>
          <p:nvPr/>
        </p:nvGrpSpPr>
        <p:grpSpPr>
          <a:xfrm>
            <a:off x="12908160" y="129054"/>
            <a:ext cx="136080" cy="1091880"/>
            <a:chOff x="0" y="0"/>
            <a:chExt cx="181440" cy="1455840"/>
          </a:xfrm>
        </p:grpSpPr>
        <p:sp>
          <p:nvSpPr>
            <p:cNvPr id="225" name="Freeform 115">
              <a:extLst>
                <a:ext uri="{FF2B5EF4-FFF2-40B4-BE49-F238E27FC236}">
                  <a16:creationId xmlns:a16="http://schemas.microsoft.com/office/drawing/2014/main" id="{FFE6BF46-837C-FAFA-8B6E-A64F9993DCFA}"/>
                </a:ext>
              </a:extLst>
            </p:cNvPr>
            <p:cNvSpPr/>
            <p:nvPr/>
          </p:nvSpPr>
          <p:spPr>
            <a:xfrm>
              <a:off x="0" y="0"/>
              <a:ext cx="181483" cy="1455801"/>
            </a:xfrm>
            <a:custGeom>
              <a:avLst/>
              <a:gdLst/>
              <a:ahLst/>
              <a:cxnLst/>
              <a:rect l="l" t="t" r="r" b="b"/>
              <a:pathLst>
                <a:path w="181483" h="1455801">
                  <a:moveTo>
                    <a:pt x="11176" y="0"/>
                  </a:moveTo>
                  <a:lnTo>
                    <a:pt x="0" y="1453007"/>
                  </a:lnTo>
                  <a:lnTo>
                    <a:pt x="170307" y="1455801"/>
                  </a:lnTo>
                  <a:lnTo>
                    <a:pt x="181483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6" name="Group 116">
            <a:extLst>
              <a:ext uri="{FF2B5EF4-FFF2-40B4-BE49-F238E27FC236}">
                <a16:creationId xmlns:a16="http://schemas.microsoft.com/office/drawing/2014/main" id="{7BA4326E-EBBB-AA8C-4CEF-70B010261FDE}"/>
              </a:ext>
            </a:extLst>
          </p:cNvPr>
          <p:cNvGrpSpPr/>
          <p:nvPr/>
        </p:nvGrpSpPr>
        <p:grpSpPr>
          <a:xfrm>
            <a:off x="12430260" y="606954"/>
            <a:ext cx="1091880" cy="136080"/>
            <a:chOff x="0" y="0"/>
            <a:chExt cx="1455840" cy="181440"/>
          </a:xfrm>
        </p:grpSpPr>
        <p:sp>
          <p:nvSpPr>
            <p:cNvPr id="227" name="Freeform 117">
              <a:extLst>
                <a:ext uri="{FF2B5EF4-FFF2-40B4-BE49-F238E27FC236}">
                  <a16:creationId xmlns:a16="http://schemas.microsoft.com/office/drawing/2014/main" id="{6BF1ED14-8A35-6515-7DFF-0823E7A387D3}"/>
                </a:ext>
              </a:extLst>
            </p:cNvPr>
            <p:cNvSpPr/>
            <p:nvPr/>
          </p:nvSpPr>
          <p:spPr>
            <a:xfrm>
              <a:off x="0" y="0"/>
              <a:ext cx="1455801" cy="181483"/>
            </a:xfrm>
            <a:custGeom>
              <a:avLst/>
              <a:gdLst/>
              <a:ahLst/>
              <a:cxnLst/>
              <a:rect l="l" t="t" r="r" b="b"/>
              <a:pathLst>
                <a:path w="1455801" h="181483">
                  <a:moveTo>
                    <a:pt x="2794" y="0"/>
                  </a:moveTo>
                  <a:lnTo>
                    <a:pt x="0" y="170307"/>
                  </a:lnTo>
                  <a:lnTo>
                    <a:pt x="1453007" y="181483"/>
                  </a:lnTo>
                  <a:lnTo>
                    <a:pt x="1455801" y="11176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8" name="Group 118">
            <a:extLst>
              <a:ext uri="{FF2B5EF4-FFF2-40B4-BE49-F238E27FC236}">
                <a16:creationId xmlns:a16="http://schemas.microsoft.com/office/drawing/2014/main" id="{FDB1750A-BC52-CB6A-1C7E-29EE60D2FF60}"/>
              </a:ext>
            </a:extLst>
          </p:cNvPr>
          <p:cNvGrpSpPr/>
          <p:nvPr/>
        </p:nvGrpSpPr>
        <p:grpSpPr>
          <a:xfrm>
            <a:off x="12692160" y="390954"/>
            <a:ext cx="568080" cy="568080"/>
            <a:chOff x="0" y="0"/>
            <a:chExt cx="757440" cy="757440"/>
          </a:xfrm>
        </p:grpSpPr>
        <p:sp>
          <p:nvSpPr>
            <p:cNvPr id="229" name="Freeform 119">
              <a:extLst>
                <a:ext uri="{FF2B5EF4-FFF2-40B4-BE49-F238E27FC236}">
                  <a16:creationId xmlns:a16="http://schemas.microsoft.com/office/drawing/2014/main" id="{07326B03-FB70-E5A4-790F-4D9EAA8F26DA}"/>
                </a:ext>
              </a:extLst>
            </p:cNvPr>
            <p:cNvSpPr/>
            <p:nvPr/>
          </p:nvSpPr>
          <p:spPr>
            <a:xfrm>
              <a:off x="0" y="0"/>
              <a:ext cx="757428" cy="757428"/>
            </a:xfrm>
            <a:custGeom>
              <a:avLst/>
              <a:gdLst/>
              <a:ahLst/>
              <a:cxnLst/>
              <a:rect l="l" t="t" r="r" b="b"/>
              <a:pathLst>
                <a:path w="757428" h="757428">
                  <a:moveTo>
                    <a:pt x="377317" y="0"/>
                  </a:moveTo>
                  <a:cubicBezTo>
                    <a:pt x="167640" y="0"/>
                    <a:pt x="0" y="167640"/>
                    <a:pt x="0" y="377317"/>
                  </a:cubicBezTo>
                  <a:cubicBezTo>
                    <a:pt x="0" y="586994"/>
                    <a:pt x="167640" y="757428"/>
                    <a:pt x="377317" y="757428"/>
                  </a:cubicBezTo>
                  <a:cubicBezTo>
                    <a:pt x="586994" y="757428"/>
                    <a:pt x="757428" y="586994"/>
                    <a:pt x="757428" y="377317"/>
                  </a:cubicBezTo>
                  <a:cubicBezTo>
                    <a:pt x="757428" y="167640"/>
                    <a:pt x="586994" y="0"/>
                    <a:pt x="37731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0" name="Group 120">
            <a:extLst>
              <a:ext uri="{FF2B5EF4-FFF2-40B4-BE49-F238E27FC236}">
                <a16:creationId xmlns:a16="http://schemas.microsoft.com/office/drawing/2014/main" id="{E53ACD3E-BC8D-0C8F-5FB4-B206E86E382B}"/>
              </a:ext>
            </a:extLst>
          </p:cNvPr>
          <p:cNvGrpSpPr/>
          <p:nvPr/>
        </p:nvGrpSpPr>
        <p:grpSpPr>
          <a:xfrm>
            <a:off x="12810420" y="509214"/>
            <a:ext cx="331020" cy="331020"/>
            <a:chOff x="0" y="0"/>
            <a:chExt cx="441360" cy="441360"/>
          </a:xfrm>
        </p:grpSpPr>
        <p:sp>
          <p:nvSpPr>
            <p:cNvPr id="231" name="Freeform 121">
              <a:extLst>
                <a:ext uri="{FF2B5EF4-FFF2-40B4-BE49-F238E27FC236}">
                  <a16:creationId xmlns:a16="http://schemas.microsoft.com/office/drawing/2014/main" id="{CB84E51D-2178-2DDA-5158-745C7866726B}"/>
                </a:ext>
              </a:extLst>
            </p:cNvPr>
            <p:cNvSpPr/>
            <p:nvPr/>
          </p:nvSpPr>
          <p:spPr>
            <a:xfrm>
              <a:off x="127" y="127"/>
              <a:ext cx="441198" cy="441198"/>
            </a:xfrm>
            <a:custGeom>
              <a:avLst/>
              <a:gdLst/>
              <a:ahLst/>
              <a:cxnLst/>
              <a:rect l="l" t="t" r="r" b="b"/>
              <a:pathLst>
                <a:path w="441198" h="441198">
                  <a:moveTo>
                    <a:pt x="220599" y="0"/>
                  </a:moveTo>
                  <a:cubicBezTo>
                    <a:pt x="97663" y="0"/>
                    <a:pt x="0" y="97663"/>
                    <a:pt x="0" y="220599"/>
                  </a:cubicBezTo>
                  <a:cubicBezTo>
                    <a:pt x="0" y="343535"/>
                    <a:pt x="97663" y="441198"/>
                    <a:pt x="220599" y="441198"/>
                  </a:cubicBezTo>
                  <a:cubicBezTo>
                    <a:pt x="343535" y="441198"/>
                    <a:pt x="441198" y="343535"/>
                    <a:pt x="441198" y="220599"/>
                  </a:cubicBezTo>
                  <a:cubicBezTo>
                    <a:pt x="441198" y="97663"/>
                    <a:pt x="343408" y="0"/>
                    <a:pt x="220599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32" name="Group 122">
            <a:extLst>
              <a:ext uri="{FF2B5EF4-FFF2-40B4-BE49-F238E27FC236}">
                <a16:creationId xmlns:a16="http://schemas.microsoft.com/office/drawing/2014/main" id="{E1E94E56-1784-A554-EE06-34E04AB611BB}"/>
              </a:ext>
            </a:extLst>
          </p:cNvPr>
          <p:cNvGrpSpPr/>
          <p:nvPr/>
        </p:nvGrpSpPr>
        <p:grpSpPr>
          <a:xfrm>
            <a:off x="12363300" y="62094"/>
            <a:ext cx="1225800" cy="1225800"/>
            <a:chOff x="0" y="0"/>
            <a:chExt cx="1634400" cy="1634400"/>
          </a:xfrm>
        </p:grpSpPr>
        <p:sp>
          <p:nvSpPr>
            <p:cNvPr id="233" name="Freeform 123">
              <a:extLst>
                <a:ext uri="{FF2B5EF4-FFF2-40B4-BE49-F238E27FC236}">
                  <a16:creationId xmlns:a16="http://schemas.microsoft.com/office/drawing/2014/main" id="{F45A24E0-3790-1F61-B363-2D6EBDF8ED57}"/>
                </a:ext>
              </a:extLst>
            </p:cNvPr>
            <p:cNvSpPr/>
            <p:nvPr/>
          </p:nvSpPr>
          <p:spPr>
            <a:xfrm>
              <a:off x="0" y="-1651"/>
              <a:ext cx="1637665" cy="1640967"/>
            </a:xfrm>
            <a:custGeom>
              <a:avLst/>
              <a:gdLst/>
              <a:ahLst/>
              <a:cxnLst/>
              <a:rect l="l" t="t" r="r" b="b"/>
              <a:pathLst>
                <a:path w="1637665" h="1640967">
                  <a:moveTo>
                    <a:pt x="0" y="818896"/>
                  </a:moveTo>
                  <a:cubicBezTo>
                    <a:pt x="0" y="368681"/>
                    <a:pt x="364109" y="3302"/>
                    <a:pt x="814197" y="1651"/>
                  </a:cubicBezTo>
                  <a:cubicBezTo>
                    <a:pt x="1264285" y="0"/>
                    <a:pt x="1631061" y="362712"/>
                    <a:pt x="1634363" y="812927"/>
                  </a:cubicBezTo>
                  <a:cubicBezTo>
                    <a:pt x="1637665" y="1263142"/>
                    <a:pt x="1276223" y="1631061"/>
                    <a:pt x="826135" y="1636014"/>
                  </a:cubicBezTo>
                  <a:cubicBezTo>
                    <a:pt x="376047" y="1640967"/>
                    <a:pt x="6604" y="1280795"/>
                    <a:pt x="127" y="830707"/>
                  </a:cubicBezTo>
                  <a:close/>
                  <a:moveTo>
                    <a:pt x="153035" y="830707"/>
                  </a:moveTo>
                  <a:cubicBezTo>
                    <a:pt x="153035" y="1196721"/>
                    <a:pt x="448945" y="1493774"/>
                    <a:pt x="814959" y="1495044"/>
                  </a:cubicBezTo>
                  <a:cubicBezTo>
                    <a:pt x="1180973" y="1496314"/>
                    <a:pt x="1479042" y="1201547"/>
                    <a:pt x="1481709" y="835533"/>
                  </a:cubicBezTo>
                  <a:cubicBezTo>
                    <a:pt x="1484376" y="469519"/>
                    <a:pt x="1190371" y="158496"/>
                    <a:pt x="824484" y="154559"/>
                  </a:cubicBezTo>
                  <a:cubicBezTo>
                    <a:pt x="458597" y="150622"/>
                    <a:pt x="158242" y="443230"/>
                    <a:pt x="152908" y="809244"/>
                  </a:cubicBezTo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4" name="Group 4">
            <a:extLst>
              <a:ext uri="{FF2B5EF4-FFF2-40B4-BE49-F238E27FC236}">
                <a16:creationId xmlns:a16="http://schemas.microsoft.com/office/drawing/2014/main" id="{6393A468-DEC1-9435-32C7-78E500E02EE9}"/>
              </a:ext>
            </a:extLst>
          </p:cNvPr>
          <p:cNvGrpSpPr/>
          <p:nvPr/>
        </p:nvGrpSpPr>
        <p:grpSpPr>
          <a:xfrm>
            <a:off x="23587" y="9239928"/>
            <a:ext cx="663120" cy="857520"/>
            <a:chOff x="0" y="0"/>
            <a:chExt cx="884160" cy="1143360"/>
          </a:xfrm>
        </p:grpSpPr>
        <p:sp>
          <p:nvSpPr>
            <p:cNvPr id="235" name="Freeform 5">
              <a:extLst>
                <a:ext uri="{FF2B5EF4-FFF2-40B4-BE49-F238E27FC236}">
                  <a16:creationId xmlns:a16="http://schemas.microsoft.com/office/drawing/2014/main" id="{4088AB33-1E1A-0A05-B814-C85AE9CBAA5D}"/>
                </a:ext>
              </a:extLst>
            </p:cNvPr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6" name="Group 6">
            <a:extLst>
              <a:ext uri="{FF2B5EF4-FFF2-40B4-BE49-F238E27FC236}">
                <a16:creationId xmlns:a16="http://schemas.microsoft.com/office/drawing/2014/main" id="{FB2BE410-CBE8-E593-2C38-39B99CC1DEF2}"/>
              </a:ext>
            </a:extLst>
          </p:cNvPr>
          <p:cNvGrpSpPr/>
          <p:nvPr/>
        </p:nvGrpSpPr>
        <p:grpSpPr>
          <a:xfrm>
            <a:off x="1675447" y="9246408"/>
            <a:ext cx="672300" cy="844020"/>
            <a:chOff x="0" y="0"/>
            <a:chExt cx="896400" cy="1125360"/>
          </a:xfrm>
        </p:grpSpPr>
        <p:sp>
          <p:nvSpPr>
            <p:cNvPr id="237" name="Freeform 7">
              <a:extLst>
                <a:ext uri="{FF2B5EF4-FFF2-40B4-BE49-F238E27FC236}">
                  <a16:creationId xmlns:a16="http://schemas.microsoft.com/office/drawing/2014/main" id="{DC49FF28-388A-053F-98E9-86F1F0DF05DC}"/>
                </a:ext>
              </a:extLst>
            </p:cNvPr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8" name="Group 8">
            <a:extLst>
              <a:ext uri="{FF2B5EF4-FFF2-40B4-BE49-F238E27FC236}">
                <a16:creationId xmlns:a16="http://schemas.microsoft.com/office/drawing/2014/main" id="{D41CEB0E-994B-4976-9B3B-CAB0B85EEEBE}"/>
              </a:ext>
            </a:extLst>
          </p:cNvPr>
          <p:cNvGrpSpPr/>
          <p:nvPr/>
        </p:nvGrpSpPr>
        <p:grpSpPr>
          <a:xfrm>
            <a:off x="745567" y="9217248"/>
            <a:ext cx="893700" cy="419580"/>
            <a:chOff x="0" y="0"/>
            <a:chExt cx="1191600" cy="559440"/>
          </a:xfrm>
        </p:grpSpPr>
        <p:sp>
          <p:nvSpPr>
            <p:cNvPr id="239" name="Freeform 9">
              <a:extLst>
                <a:ext uri="{FF2B5EF4-FFF2-40B4-BE49-F238E27FC236}">
                  <a16:creationId xmlns:a16="http://schemas.microsoft.com/office/drawing/2014/main" id="{B2E08F29-309E-5092-6C32-A8840002FAC0}"/>
                </a:ext>
              </a:extLst>
            </p:cNvPr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40" name="Group 10">
            <a:extLst>
              <a:ext uri="{FF2B5EF4-FFF2-40B4-BE49-F238E27FC236}">
                <a16:creationId xmlns:a16="http://schemas.microsoft.com/office/drawing/2014/main" id="{9EE37E06-E7FD-2170-736C-19AC943F8B06}"/>
              </a:ext>
            </a:extLst>
          </p:cNvPr>
          <p:cNvGrpSpPr/>
          <p:nvPr/>
        </p:nvGrpSpPr>
        <p:grpSpPr>
          <a:xfrm>
            <a:off x="833587" y="8594628"/>
            <a:ext cx="701460" cy="704160"/>
            <a:chOff x="0" y="0"/>
            <a:chExt cx="935280" cy="938880"/>
          </a:xfrm>
        </p:grpSpPr>
        <p:sp>
          <p:nvSpPr>
            <p:cNvPr id="241" name="Freeform 11">
              <a:extLst>
                <a:ext uri="{FF2B5EF4-FFF2-40B4-BE49-F238E27FC236}">
                  <a16:creationId xmlns:a16="http://schemas.microsoft.com/office/drawing/2014/main" id="{461F29C3-050A-198C-F1EF-26E2D9B8128E}"/>
                </a:ext>
              </a:extLst>
            </p:cNvPr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2" name="Group 12">
            <a:extLst>
              <a:ext uri="{FF2B5EF4-FFF2-40B4-BE49-F238E27FC236}">
                <a16:creationId xmlns:a16="http://schemas.microsoft.com/office/drawing/2014/main" id="{4B4963DB-8988-19C2-1454-81FB28CDB7EE}"/>
              </a:ext>
            </a:extLst>
          </p:cNvPr>
          <p:cNvGrpSpPr/>
          <p:nvPr/>
        </p:nvGrpSpPr>
        <p:grpSpPr>
          <a:xfrm>
            <a:off x="621367" y="9108708"/>
            <a:ext cx="942840" cy="629640"/>
            <a:chOff x="0" y="0"/>
            <a:chExt cx="1257120" cy="839520"/>
          </a:xfrm>
        </p:grpSpPr>
        <p:sp>
          <p:nvSpPr>
            <p:cNvPr id="243" name="Freeform 13">
              <a:extLst>
                <a:ext uri="{FF2B5EF4-FFF2-40B4-BE49-F238E27FC236}">
                  <a16:creationId xmlns:a16="http://schemas.microsoft.com/office/drawing/2014/main" id="{49640804-823B-D6C4-D6EE-8ACD4EDC7FB2}"/>
                </a:ext>
              </a:extLst>
            </p:cNvPr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4" name="Group 14">
            <a:extLst>
              <a:ext uri="{FF2B5EF4-FFF2-40B4-BE49-F238E27FC236}">
                <a16:creationId xmlns:a16="http://schemas.microsoft.com/office/drawing/2014/main" id="{5AB7A049-FDB7-0A40-D120-8B372B31B7F0}"/>
              </a:ext>
            </a:extLst>
          </p:cNvPr>
          <p:cNvGrpSpPr/>
          <p:nvPr/>
        </p:nvGrpSpPr>
        <p:grpSpPr>
          <a:xfrm>
            <a:off x="1835287" y="10025088"/>
            <a:ext cx="616140" cy="241380"/>
            <a:chOff x="0" y="0"/>
            <a:chExt cx="821520" cy="321840"/>
          </a:xfrm>
        </p:grpSpPr>
        <p:sp>
          <p:nvSpPr>
            <p:cNvPr id="245" name="Freeform 15">
              <a:extLst>
                <a:ext uri="{FF2B5EF4-FFF2-40B4-BE49-F238E27FC236}">
                  <a16:creationId xmlns:a16="http://schemas.microsoft.com/office/drawing/2014/main" id="{B4C82A2C-8744-FE8C-DB3F-3D82E77146E0}"/>
                </a:ext>
              </a:extLst>
            </p:cNvPr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6" name="Group 16">
            <a:extLst>
              <a:ext uri="{FF2B5EF4-FFF2-40B4-BE49-F238E27FC236}">
                <a16:creationId xmlns:a16="http://schemas.microsoft.com/office/drawing/2014/main" id="{BDD8E8E1-F77C-592A-6427-160B2222BEC6}"/>
              </a:ext>
            </a:extLst>
          </p:cNvPr>
          <p:cNvGrpSpPr/>
          <p:nvPr/>
        </p:nvGrpSpPr>
        <p:grpSpPr>
          <a:xfrm>
            <a:off x="1469707" y="9122208"/>
            <a:ext cx="286740" cy="609120"/>
            <a:chOff x="0" y="0"/>
            <a:chExt cx="382320" cy="812160"/>
          </a:xfrm>
        </p:grpSpPr>
        <p:sp>
          <p:nvSpPr>
            <p:cNvPr id="247" name="Freeform 17">
              <a:extLst>
                <a:ext uri="{FF2B5EF4-FFF2-40B4-BE49-F238E27FC236}">
                  <a16:creationId xmlns:a16="http://schemas.microsoft.com/office/drawing/2014/main" id="{1F59061E-A875-3E26-A2B2-B5DA2E6305BF}"/>
                </a:ext>
              </a:extLst>
            </p:cNvPr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8" name="Group 18">
            <a:extLst>
              <a:ext uri="{FF2B5EF4-FFF2-40B4-BE49-F238E27FC236}">
                <a16:creationId xmlns:a16="http://schemas.microsoft.com/office/drawing/2014/main" id="{174D7922-84BB-34C5-05D8-FC1C21F28344}"/>
              </a:ext>
            </a:extLst>
          </p:cNvPr>
          <p:cNvGrpSpPr/>
          <p:nvPr/>
        </p:nvGrpSpPr>
        <p:grpSpPr>
          <a:xfrm>
            <a:off x="-50933" y="10031568"/>
            <a:ext cx="584280" cy="176040"/>
            <a:chOff x="0" y="0"/>
            <a:chExt cx="779040" cy="234720"/>
          </a:xfrm>
        </p:grpSpPr>
        <p:sp>
          <p:nvSpPr>
            <p:cNvPr id="249" name="Freeform 19">
              <a:extLst>
                <a:ext uri="{FF2B5EF4-FFF2-40B4-BE49-F238E27FC236}">
                  <a16:creationId xmlns:a16="http://schemas.microsoft.com/office/drawing/2014/main" id="{1F1C9B37-02DC-2EF9-C80D-E780DC945707}"/>
                </a:ext>
              </a:extLst>
            </p:cNvPr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0" name="Group 20">
            <a:extLst>
              <a:ext uri="{FF2B5EF4-FFF2-40B4-BE49-F238E27FC236}">
                <a16:creationId xmlns:a16="http://schemas.microsoft.com/office/drawing/2014/main" id="{A71A6B0E-F2B5-05E1-A1CD-93DB3535E3D8}"/>
              </a:ext>
            </a:extLst>
          </p:cNvPr>
          <p:cNvGrpSpPr/>
          <p:nvPr/>
        </p:nvGrpSpPr>
        <p:grpSpPr>
          <a:xfrm>
            <a:off x="7927" y="10155768"/>
            <a:ext cx="446580" cy="133380"/>
            <a:chOff x="0" y="0"/>
            <a:chExt cx="595440" cy="177840"/>
          </a:xfrm>
        </p:grpSpPr>
        <p:sp>
          <p:nvSpPr>
            <p:cNvPr id="251" name="Freeform 21">
              <a:extLst>
                <a:ext uri="{FF2B5EF4-FFF2-40B4-BE49-F238E27FC236}">
                  <a16:creationId xmlns:a16="http://schemas.microsoft.com/office/drawing/2014/main" id="{9A08CCFF-0F9F-1B05-A89E-EEED7DD04893}"/>
                </a:ext>
              </a:extLst>
            </p:cNvPr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252" name="Group 22">
            <a:extLst>
              <a:ext uri="{FF2B5EF4-FFF2-40B4-BE49-F238E27FC236}">
                <a16:creationId xmlns:a16="http://schemas.microsoft.com/office/drawing/2014/main" id="{7E3B1AE1-C8BE-1014-A3AF-E90B1197DA0A}"/>
              </a:ext>
            </a:extLst>
          </p:cNvPr>
          <p:cNvGrpSpPr/>
          <p:nvPr/>
        </p:nvGrpSpPr>
        <p:grpSpPr>
          <a:xfrm>
            <a:off x="1923307" y="10164948"/>
            <a:ext cx="430920" cy="117180"/>
            <a:chOff x="0" y="0"/>
            <a:chExt cx="574560" cy="156240"/>
          </a:xfrm>
        </p:grpSpPr>
        <p:sp>
          <p:nvSpPr>
            <p:cNvPr id="253" name="Freeform 23">
              <a:extLst>
                <a:ext uri="{FF2B5EF4-FFF2-40B4-BE49-F238E27FC236}">
                  <a16:creationId xmlns:a16="http://schemas.microsoft.com/office/drawing/2014/main" id="{164D681D-8590-3D9F-4A06-03D244BC11EB}"/>
                </a:ext>
              </a:extLst>
            </p:cNvPr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254" name="Group 24">
            <a:extLst>
              <a:ext uri="{FF2B5EF4-FFF2-40B4-BE49-F238E27FC236}">
                <a16:creationId xmlns:a16="http://schemas.microsoft.com/office/drawing/2014/main" id="{4D390F34-EEFB-E628-0368-4B68A124E788}"/>
              </a:ext>
            </a:extLst>
          </p:cNvPr>
          <p:cNvGrpSpPr/>
          <p:nvPr/>
        </p:nvGrpSpPr>
        <p:grpSpPr>
          <a:xfrm>
            <a:off x="1258027" y="8822508"/>
            <a:ext cx="182520" cy="264060"/>
            <a:chOff x="0" y="0"/>
            <a:chExt cx="243360" cy="352080"/>
          </a:xfrm>
        </p:grpSpPr>
        <p:sp>
          <p:nvSpPr>
            <p:cNvPr id="255" name="Freeform 25">
              <a:extLst>
                <a:ext uri="{FF2B5EF4-FFF2-40B4-BE49-F238E27FC236}">
                  <a16:creationId xmlns:a16="http://schemas.microsoft.com/office/drawing/2014/main" id="{39674E58-4127-FDAF-7117-701E7BF39BFA}"/>
                </a:ext>
              </a:extLst>
            </p:cNvPr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256" name="Group 26">
            <a:extLst>
              <a:ext uri="{FF2B5EF4-FFF2-40B4-BE49-F238E27FC236}">
                <a16:creationId xmlns:a16="http://schemas.microsoft.com/office/drawing/2014/main" id="{B9AA8A39-818B-1998-8D88-D16CDE0DA3A2}"/>
              </a:ext>
            </a:extLst>
          </p:cNvPr>
          <p:cNvGrpSpPr/>
          <p:nvPr/>
        </p:nvGrpSpPr>
        <p:grpSpPr>
          <a:xfrm>
            <a:off x="1045807" y="8682648"/>
            <a:ext cx="286740" cy="214380"/>
            <a:chOff x="0" y="0"/>
            <a:chExt cx="382320" cy="285840"/>
          </a:xfrm>
        </p:grpSpPr>
        <p:sp>
          <p:nvSpPr>
            <p:cNvPr id="257" name="Freeform 27">
              <a:extLst>
                <a:ext uri="{FF2B5EF4-FFF2-40B4-BE49-F238E27FC236}">
                  <a16:creationId xmlns:a16="http://schemas.microsoft.com/office/drawing/2014/main" id="{542EAA27-218E-493B-5E56-B8ABDD2DD9D5}"/>
                </a:ext>
              </a:extLst>
            </p:cNvPr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258" name="Group 28">
            <a:extLst>
              <a:ext uri="{FF2B5EF4-FFF2-40B4-BE49-F238E27FC236}">
                <a16:creationId xmlns:a16="http://schemas.microsoft.com/office/drawing/2014/main" id="{57A10348-3CDF-3DC7-4CC6-ED2B49492C39}"/>
              </a:ext>
            </a:extLst>
          </p:cNvPr>
          <p:cNvGrpSpPr/>
          <p:nvPr/>
        </p:nvGrpSpPr>
        <p:grpSpPr>
          <a:xfrm>
            <a:off x="1045807" y="9020688"/>
            <a:ext cx="270540" cy="182520"/>
            <a:chOff x="0" y="0"/>
            <a:chExt cx="360720" cy="243360"/>
          </a:xfrm>
        </p:grpSpPr>
        <p:sp>
          <p:nvSpPr>
            <p:cNvPr id="259" name="Freeform 29">
              <a:extLst>
                <a:ext uri="{FF2B5EF4-FFF2-40B4-BE49-F238E27FC236}">
                  <a16:creationId xmlns:a16="http://schemas.microsoft.com/office/drawing/2014/main" id="{91C472C6-5B29-2364-6EAD-AA763027311F}"/>
                </a:ext>
              </a:extLst>
            </p:cNvPr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260" name="Group 30">
            <a:extLst>
              <a:ext uri="{FF2B5EF4-FFF2-40B4-BE49-F238E27FC236}">
                <a16:creationId xmlns:a16="http://schemas.microsoft.com/office/drawing/2014/main" id="{7BE44D11-8676-81A1-EA2A-5CC585D3CBB2}"/>
              </a:ext>
            </a:extLst>
          </p:cNvPr>
          <p:cNvGrpSpPr/>
          <p:nvPr/>
        </p:nvGrpSpPr>
        <p:grpSpPr>
          <a:xfrm>
            <a:off x="928627" y="8792808"/>
            <a:ext cx="205200" cy="293220"/>
            <a:chOff x="0" y="0"/>
            <a:chExt cx="273600" cy="390960"/>
          </a:xfrm>
        </p:grpSpPr>
        <p:sp>
          <p:nvSpPr>
            <p:cNvPr id="261" name="Freeform 31">
              <a:extLst>
                <a:ext uri="{FF2B5EF4-FFF2-40B4-BE49-F238E27FC236}">
                  <a16:creationId xmlns:a16="http://schemas.microsoft.com/office/drawing/2014/main" id="{796D53CA-D9F3-F39C-A885-CA478C119ECB}"/>
                </a:ext>
              </a:extLst>
            </p:cNvPr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  <p:grpSp>
        <p:nvGrpSpPr>
          <p:cNvPr id="2" name="Google Shape;8440;p75">
            <a:extLst>
              <a:ext uri="{FF2B5EF4-FFF2-40B4-BE49-F238E27FC236}">
                <a16:creationId xmlns:a16="http://schemas.microsoft.com/office/drawing/2014/main" id="{62B60E11-7DD7-3265-2A7F-8FBDC15AFE14}"/>
              </a:ext>
            </a:extLst>
          </p:cNvPr>
          <p:cNvGrpSpPr/>
          <p:nvPr/>
        </p:nvGrpSpPr>
        <p:grpSpPr>
          <a:xfrm>
            <a:off x="1417159" y="1931744"/>
            <a:ext cx="3272234" cy="3052288"/>
            <a:chOff x="729238" y="1179665"/>
            <a:chExt cx="1636117" cy="1526144"/>
          </a:xfrm>
        </p:grpSpPr>
        <p:grpSp>
          <p:nvGrpSpPr>
            <p:cNvPr id="3" name="Google Shape;8441;p75">
              <a:extLst>
                <a:ext uri="{FF2B5EF4-FFF2-40B4-BE49-F238E27FC236}">
                  <a16:creationId xmlns:a16="http://schemas.microsoft.com/office/drawing/2014/main" id="{85A6D4B8-B190-097E-60B3-B253497B5735}"/>
                </a:ext>
              </a:extLst>
            </p:cNvPr>
            <p:cNvGrpSpPr/>
            <p:nvPr/>
          </p:nvGrpSpPr>
          <p:grpSpPr>
            <a:xfrm>
              <a:off x="729238" y="1179665"/>
              <a:ext cx="80700" cy="1526144"/>
              <a:chOff x="729238" y="1179665"/>
              <a:chExt cx="80700" cy="1526144"/>
            </a:xfrm>
          </p:grpSpPr>
          <p:sp>
            <p:nvSpPr>
              <p:cNvPr id="361" name="Google Shape;8442;p75">
                <a:extLst>
                  <a:ext uri="{FF2B5EF4-FFF2-40B4-BE49-F238E27FC236}">
                    <a16:creationId xmlns:a16="http://schemas.microsoft.com/office/drawing/2014/main" id="{A0BFAA4C-D4B9-A5E1-C4E9-C585E92AF275}"/>
                  </a:ext>
                </a:extLst>
              </p:cNvPr>
              <p:cNvSpPr/>
              <p:nvPr/>
            </p:nvSpPr>
            <p:spPr>
              <a:xfrm>
                <a:off x="72923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62" name="Google Shape;8443;p75">
                <a:extLst>
                  <a:ext uri="{FF2B5EF4-FFF2-40B4-BE49-F238E27FC236}">
                    <a16:creationId xmlns:a16="http://schemas.microsoft.com/office/drawing/2014/main" id="{FEBB635A-A5C4-CAC7-4AAB-49C1A7181059}"/>
                  </a:ext>
                </a:extLst>
              </p:cNvPr>
              <p:cNvSpPr/>
              <p:nvPr/>
            </p:nvSpPr>
            <p:spPr>
              <a:xfrm>
                <a:off x="72923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63" name="Google Shape;8444;p75">
                <a:extLst>
                  <a:ext uri="{FF2B5EF4-FFF2-40B4-BE49-F238E27FC236}">
                    <a16:creationId xmlns:a16="http://schemas.microsoft.com/office/drawing/2014/main" id="{2EDD6DDE-688B-B1BB-63CD-058C3A90C1BE}"/>
                  </a:ext>
                </a:extLst>
              </p:cNvPr>
              <p:cNvSpPr/>
              <p:nvPr/>
            </p:nvSpPr>
            <p:spPr>
              <a:xfrm>
                <a:off x="72923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64" name="Google Shape;8445;p75">
                <a:extLst>
                  <a:ext uri="{FF2B5EF4-FFF2-40B4-BE49-F238E27FC236}">
                    <a16:creationId xmlns:a16="http://schemas.microsoft.com/office/drawing/2014/main" id="{5F145151-6ECA-460C-B2FD-5DBB772AE560}"/>
                  </a:ext>
                </a:extLst>
              </p:cNvPr>
              <p:cNvSpPr/>
              <p:nvPr/>
            </p:nvSpPr>
            <p:spPr>
              <a:xfrm>
                <a:off x="72923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65" name="Google Shape;8446;p75">
                <a:extLst>
                  <a:ext uri="{FF2B5EF4-FFF2-40B4-BE49-F238E27FC236}">
                    <a16:creationId xmlns:a16="http://schemas.microsoft.com/office/drawing/2014/main" id="{86ED64D5-8C97-2925-1A3F-B86E5E486029}"/>
                  </a:ext>
                </a:extLst>
              </p:cNvPr>
              <p:cNvSpPr/>
              <p:nvPr/>
            </p:nvSpPr>
            <p:spPr>
              <a:xfrm>
                <a:off x="729238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66" name="Google Shape;8447;p75">
                <a:extLst>
                  <a:ext uri="{FF2B5EF4-FFF2-40B4-BE49-F238E27FC236}">
                    <a16:creationId xmlns:a16="http://schemas.microsoft.com/office/drawing/2014/main" id="{8C981F94-A7FA-C6C5-A851-BC1B376644E2}"/>
                  </a:ext>
                </a:extLst>
              </p:cNvPr>
              <p:cNvSpPr/>
              <p:nvPr/>
            </p:nvSpPr>
            <p:spPr>
              <a:xfrm>
                <a:off x="729238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67" name="Google Shape;8448;p75">
                <a:extLst>
                  <a:ext uri="{FF2B5EF4-FFF2-40B4-BE49-F238E27FC236}">
                    <a16:creationId xmlns:a16="http://schemas.microsoft.com/office/drawing/2014/main" id="{0BAFEEF4-62AD-F804-629C-575E4C6A8D19}"/>
                  </a:ext>
                </a:extLst>
              </p:cNvPr>
              <p:cNvSpPr/>
              <p:nvPr/>
            </p:nvSpPr>
            <p:spPr>
              <a:xfrm>
                <a:off x="72923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68" name="Google Shape;8449;p75">
                <a:extLst>
                  <a:ext uri="{FF2B5EF4-FFF2-40B4-BE49-F238E27FC236}">
                    <a16:creationId xmlns:a16="http://schemas.microsoft.com/office/drawing/2014/main" id="{8F2C6DBE-C3EE-CC29-B3C2-19804D4F910B}"/>
                  </a:ext>
                </a:extLst>
              </p:cNvPr>
              <p:cNvSpPr/>
              <p:nvPr/>
            </p:nvSpPr>
            <p:spPr>
              <a:xfrm>
                <a:off x="72923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69" name="Google Shape;8450;p75">
                <a:extLst>
                  <a:ext uri="{FF2B5EF4-FFF2-40B4-BE49-F238E27FC236}">
                    <a16:creationId xmlns:a16="http://schemas.microsoft.com/office/drawing/2014/main" id="{53F13818-C11A-F8BF-0574-169D3692D1C1}"/>
                  </a:ext>
                </a:extLst>
              </p:cNvPr>
              <p:cNvSpPr/>
              <p:nvPr/>
            </p:nvSpPr>
            <p:spPr>
              <a:xfrm>
                <a:off x="72923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70" name="Google Shape;8451;p75">
                <a:extLst>
                  <a:ext uri="{FF2B5EF4-FFF2-40B4-BE49-F238E27FC236}">
                    <a16:creationId xmlns:a16="http://schemas.microsoft.com/office/drawing/2014/main" id="{A582380C-A54C-4CD8-9627-A26CC4231B3C}"/>
                  </a:ext>
                </a:extLst>
              </p:cNvPr>
              <p:cNvSpPr/>
              <p:nvPr/>
            </p:nvSpPr>
            <p:spPr>
              <a:xfrm>
                <a:off x="72923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262" name="Google Shape;8452;p75">
              <a:extLst>
                <a:ext uri="{FF2B5EF4-FFF2-40B4-BE49-F238E27FC236}">
                  <a16:creationId xmlns:a16="http://schemas.microsoft.com/office/drawing/2014/main" id="{AA988710-D303-2600-A0D9-6595B17A8BAC}"/>
                </a:ext>
              </a:extLst>
            </p:cNvPr>
            <p:cNvGrpSpPr/>
            <p:nvPr/>
          </p:nvGrpSpPr>
          <p:grpSpPr>
            <a:xfrm>
              <a:off x="903098" y="1179665"/>
              <a:ext cx="80700" cy="1526144"/>
              <a:chOff x="903098" y="1179665"/>
              <a:chExt cx="80700" cy="1526144"/>
            </a:xfrm>
          </p:grpSpPr>
          <p:sp>
            <p:nvSpPr>
              <p:cNvPr id="351" name="Google Shape;8453;p75">
                <a:extLst>
                  <a:ext uri="{FF2B5EF4-FFF2-40B4-BE49-F238E27FC236}">
                    <a16:creationId xmlns:a16="http://schemas.microsoft.com/office/drawing/2014/main" id="{3389FABF-C124-8F68-A524-9FC39F37FBE3}"/>
                  </a:ext>
                </a:extLst>
              </p:cNvPr>
              <p:cNvSpPr/>
              <p:nvPr/>
            </p:nvSpPr>
            <p:spPr>
              <a:xfrm>
                <a:off x="90309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52" name="Google Shape;8454;p75">
                <a:extLst>
                  <a:ext uri="{FF2B5EF4-FFF2-40B4-BE49-F238E27FC236}">
                    <a16:creationId xmlns:a16="http://schemas.microsoft.com/office/drawing/2014/main" id="{64C66B62-D130-975D-9A58-501F5911D093}"/>
                  </a:ext>
                </a:extLst>
              </p:cNvPr>
              <p:cNvSpPr/>
              <p:nvPr/>
            </p:nvSpPr>
            <p:spPr>
              <a:xfrm>
                <a:off x="90309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53" name="Google Shape;8455;p75">
                <a:extLst>
                  <a:ext uri="{FF2B5EF4-FFF2-40B4-BE49-F238E27FC236}">
                    <a16:creationId xmlns:a16="http://schemas.microsoft.com/office/drawing/2014/main" id="{3B635FFC-8FDF-0669-7F42-0E56F183801E}"/>
                  </a:ext>
                </a:extLst>
              </p:cNvPr>
              <p:cNvSpPr/>
              <p:nvPr/>
            </p:nvSpPr>
            <p:spPr>
              <a:xfrm>
                <a:off x="90309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54" name="Google Shape;8456;p75">
                <a:extLst>
                  <a:ext uri="{FF2B5EF4-FFF2-40B4-BE49-F238E27FC236}">
                    <a16:creationId xmlns:a16="http://schemas.microsoft.com/office/drawing/2014/main" id="{E6E408DF-41F6-09E8-865E-F3A7CBC753CE}"/>
                  </a:ext>
                </a:extLst>
              </p:cNvPr>
              <p:cNvSpPr/>
              <p:nvPr/>
            </p:nvSpPr>
            <p:spPr>
              <a:xfrm>
                <a:off x="90309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55" name="Google Shape;8457;p75">
                <a:extLst>
                  <a:ext uri="{FF2B5EF4-FFF2-40B4-BE49-F238E27FC236}">
                    <a16:creationId xmlns:a16="http://schemas.microsoft.com/office/drawing/2014/main" id="{8366F95A-415E-A4B9-DA75-C597F093CB0E}"/>
                  </a:ext>
                </a:extLst>
              </p:cNvPr>
              <p:cNvSpPr/>
              <p:nvPr/>
            </p:nvSpPr>
            <p:spPr>
              <a:xfrm>
                <a:off x="903098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56" name="Google Shape;8458;p75">
                <a:extLst>
                  <a:ext uri="{FF2B5EF4-FFF2-40B4-BE49-F238E27FC236}">
                    <a16:creationId xmlns:a16="http://schemas.microsoft.com/office/drawing/2014/main" id="{444A182B-262D-8C98-B855-3CE7ADFD4253}"/>
                  </a:ext>
                </a:extLst>
              </p:cNvPr>
              <p:cNvSpPr/>
              <p:nvPr/>
            </p:nvSpPr>
            <p:spPr>
              <a:xfrm>
                <a:off x="903098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57" name="Google Shape;8459;p75">
                <a:extLst>
                  <a:ext uri="{FF2B5EF4-FFF2-40B4-BE49-F238E27FC236}">
                    <a16:creationId xmlns:a16="http://schemas.microsoft.com/office/drawing/2014/main" id="{8E978F67-5DA2-550D-A546-858603A82F65}"/>
                  </a:ext>
                </a:extLst>
              </p:cNvPr>
              <p:cNvSpPr/>
              <p:nvPr/>
            </p:nvSpPr>
            <p:spPr>
              <a:xfrm>
                <a:off x="90309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58" name="Google Shape;8460;p75">
                <a:extLst>
                  <a:ext uri="{FF2B5EF4-FFF2-40B4-BE49-F238E27FC236}">
                    <a16:creationId xmlns:a16="http://schemas.microsoft.com/office/drawing/2014/main" id="{8F6993A0-DFE3-E614-4025-16F1990901A3}"/>
                  </a:ext>
                </a:extLst>
              </p:cNvPr>
              <p:cNvSpPr/>
              <p:nvPr/>
            </p:nvSpPr>
            <p:spPr>
              <a:xfrm>
                <a:off x="90309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59" name="Google Shape;8461;p75">
                <a:extLst>
                  <a:ext uri="{FF2B5EF4-FFF2-40B4-BE49-F238E27FC236}">
                    <a16:creationId xmlns:a16="http://schemas.microsoft.com/office/drawing/2014/main" id="{3D296476-B7D3-5794-5F4E-91CE19C47D93}"/>
                  </a:ext>
                </a:extLst>
              </p:cNvPr>
              <p:cNvSpPr/>
              <p:nvPr/>
            </p:nvSpPr>
            <p:spPr>
              <a:xfrm>
                <a:off x="90309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60" name="Google Shape;8462;p75">
                <a:extLst>
                  <a:ext uri="{FF2B5EF4-FFF2-40B4-BE49-F238E27FC236}">
                    <a16:creationId xmlns:a16="http://schemas.microsoft.com/office/drawing/2014/main" id="{1D1039D1-B45C-73D9-E5D9-93944EF3F987}"/>
                  </a:ext>
                </a:extLst>
              </p:cNvPr>
              <p:cNvSpPr/>
              <p:nvPr/>
            </p:nvSpPr>
            <p:spPr>
              <a:xfrm>
                <a:off x="90309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263" name="Google Shape;8463;p75">
              <a:extLst>
                <a:ext uri="{FF2B5EF4-FFF2-40B4-BE49-F238E27FC236}">
                  <a16:creationId xmlns:a16="http://schemas.microsoft.com/office/drawing/2014/main" id="{8C6179DC-DD21-CE16-BC0A-B6D371D97526}"/>
                </a:ext>
              </a:extLst>
            </p:cNvPr>
            <p:cNvGrpSpPr/>
            <p:nvPr/>
          </p:nvGrpSpPr>
          <p:grpSpPr>
            <a:xfrm>
              <a:off x="1076958" y="1179665"/>
              <a:ext cx="80700" cy="1526144"/>
              <a:chOff x="1076958" y="1179665"/>
              <a:chExt cx="80700" cy="1526144"/>
            </a:xfrm>
          </p:grpSpPr>
          <p:sp>
            <p:nvSpPr>
              <p:cNvPr id="341" name="Google Shape;8464;p75">
                <a:extLst>
                  <a:ext uri="{FF2B5EF4-FFF2-40B4-BE49-F238E27FC236}">
                    <a16:creationId xmlns:a16="http://schemas.microsoft.com/office/drawing/2014/main" id="{95F049A5-4DB9-D6C6-CF34-2C885383E0E0}"/>
                  </a:ext>
                </a:extLst>
              </p:cNvPr>
              <p:cNvSpPr/>
              <p:nvPr/>
            </p:nvSpPr>
            <p:spPr>
              <a:xfrm>
                <a:off x="107695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42" name="Google Shape;8465;p75">
                <a:extLst>
                  <a:ext uri="{FF2B5EF4-FFF2-40B4-BE49-F238E27FC236}">
                    <a16:creationId xmlns:a16="http://schemas.microsoft.com/office/drawing/2014/main" id="{4C815784-9701-31BF-0C8F-7D10A68B7EB8}"/>
                  </a:ext>
                </a:extLst>
              </p:cNvPr>
              <p:cNvSpPr/>
              <p:nvPr/>
            </p:nvSpPr>
            <p:spPr>
              <a:xfrm>
                <a:off x="107695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43" name="Google Shape;8466;p75">
                <a:extLst>
                  <a:ext uri="{FF2B5EF4-FFF2-40B4-BE49-F238E27FC236}">
                    <a16:creationId xmlns:a16="http://schemas.microsoft.com/office/drawing/2014/main" id="{A4093B20-B78F-9E44-7024-15EA1F46047D}"/>
                  </a:ext>
                </a:extLst>
              </p:cNvPr>
              <p:cNvSpPr/>
              <p:nvPr/>
            </p:nvSpPr>
            <p:spPr>
              <a:xfrm>
                <a:off x="107695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44" name="Google Shape;8467;p75">
                <a:extLst>
                  <a:ext uri="{FF2B5EF4-FFF2-40B4-BE49-F238E27FC236}">
                    <a16:creationId xmlns:a16="http://schemas.microsoft.com/office/drawing/2014/main" id="{3695124A-F052-C973-556F-FB2DF12D4265}"/>
                  </a:ext>
                </a:extLst>
              </p:cNvPr>
              <p:cNvSpPr/>
              <p:nvPr/>
            </p:nvSpPr>
            <p:spPr>
              <a:xfrm>
                <a:off x="107695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45" name="Google Shape;8468;p75">
                <a:extLst>
                  <a:ext uri="{FF2B5EF4-FFF2-40B4-BE49-F238E27FC236}">
                    <a16:creationId xmlns:a16="http://schemas.microsoft.com/office/drawing/2014/main" id="{B329AB64-2C63-7BC6-039B-24FBA0F8E0B5}"/>
                  </a:ext>
                </a:extLst>
              </p:cNvPr>
              <p:cNvSpPr/>
              <p:nvPr/>
            </p:nvSpPr>
            <p:spPr>
              <a:xfrm>
                <a:off x="1076958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46" name="Google Shape;8469;p75">
                <a:extLst>
                  <a:ext uri="{FF2B5EF4-FFF2-40B4-BE49-F238E27FC236}">
                    <a16:creationId xmlns:a16="http://schemas.microsoft.com/office/drawing/2014/main" id="{D37F993A-6F9A-103C-EE90-A51C42DB9011}"/>
                  </a:ext>
                </a:extLst>
              </p:cNvPr>
              <p:cNvSpPr/>
              <p:nvPr/>
            </p:nvSpPr>
            <p:spPr>
              <a:xfrm>
                <a:off x="1076958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47" name="Google Shape;8470;p75">
                <a:extLst>
                  <a:ext uri="{FF2B5EF4-FFF2-40B4-BE49-F238E27FC236}">
                    <a16:creationId xmlns:a16="http://schemas.microsoft.com/office/drawing/2014/main" id="{840FDA15-EF35-ABC1-5486-7EFF03E781F6}"/>
                  </a:ext>
                </a:extLst>
              </p:cNvPr>
              <p:cNvSpPr/>
              <p:nvPr/>
            </p:nvSpPr>
            <p:spPr>
              <a:xfrm>
                <a:off x="1076958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48" name="Google Shape;8471;p75">
                <a:extLst>
                  <a:ext uri="{FF2B5EF4-FFF2-40B4-BE49-F238E27FC236}">
                    <a16:creationId xmlns:a16="http://schemas.microsoft.com/office/drawing/2014/main" id="{403C1A86-F197-C41B-ADA6-65F1C29267D9}"/>
                  </a:ext>
                </a:extLst>
              </p:cNvPr>
              <p:cNvSpPr/>
              <p:nvPr/>
            </p:nvSpPr>
            <p:spPr>
              <a:xfrm>
                <a:off x="107695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49" name="Google Shape;8472;p75">
                <a:extLst>
                  <a:ext uri="{FF2B5EF4-FFF2-40B4-BE49-F238E27FC236}">
                    <a16:creationId xmlns:a16="http://schemas.microsoft.com/office/drawing/2014/main" id="{1155E836-7C57-A057-B776-9EF1F55D12B6}"/>
                  </a:ext>
                </a:extLst>
              </p:cNvPr>
              <p:cNvSpPr/>
              <p:nvPr/>
            </p:nvSpPr>
            <p:spPr>
              <a:xfrm>
                <a:off x="107695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50" name="Google Shape;8473;p75">
                <a:extLst>
                  <a:ext uri="{FF2B5EF4-FFF2-40B4-BE49-F238E27FC236}">
                    <a16:creationId xmlns:a16="http://schemas.microsoft.com/office/drawing/2014/main" id="{A2FBF8B3-ACF1-F278-9BB5-FC1D030B7406}"/>
                  </a:ext>
                </a:extLst>
              </p:cNvPr>
              <p:cNvSpPr/>
              <p:nvPr/>
            </p:nvSpPr>
            <p:spPr>
              <a:xfrm>
                <a:off x="107695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264" name="Google Shape;8474;p75">
              <a:extLst>
                <a:ext uri="{FF2B5EF4-FFF2-40B4-BE49-F238E27FC236}">
                  <a16:creationId xmlns:a16="http://schemas.microsoft.com/office/drawing/2014/main" id="{D4A6EA34-3E09-A921-1614-3F14EBF1E22A}"/>
                </a:ext>
              </a:extLst>
            </p:cNvPr>
            <p:cNvGrpSpPr/>
            <p:nvPr/>
          </p:nvGrpSpPr>
          <p:grpSpPr>
            <a:xfrm>
              <a:off x="1247707" y="1179665"/>
              <a:ext cx="80700" cy="1526144"/>
              <a:chOff x="1247707" y="1179665"/>
              <a:chExt cx="80700" cy="1526144"/>
            </a:xfrm>
          </p:grpSpPr>
          <p:sp>
            <p:nvSpPr>
              <p:cNvPr id="331" name="Google Shape;8475;p75">
                <a:extLst>
                  <a:ext uri="{FF2B5EF4-FFF2-40B4-BE49-F238E27FC236}">
                    <a16:creationId xmlns:a16="http://schemas.microsoft.com/office/drawing/2014/main" id="{2EC55045-E291-4416-4D4D-DBE96A0AAA23}"/>
                  </a:ext>
                </a:extLst>
              </p:cNvPr>
              <p:cNvSpPr/>
              <p:nvPr/>
            </p:nvSpPr>
            <p:spPr>
              <a:xfrm>
                <a:off x="124770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32" name="Google Shape;8476;p75">
                <a:extLst>
                  <a:ext uri="{FF2B5EF4-FFF2-40B4-BE49-F238E27FC236}">
                    <a16:creationId xmlns:a16="http://schemas.microsoft.com/office/drawing/2014/main" id="{B10DCE9D-CDA2-5021-25A1-E41EDE702F80}"/>
                  </a:ext>
                </a:extLst>
              </p:cNvPr>
              <p:cNvSpPr/>
              <p:nvPr/>
            </p:nvSpPr>
            <p:spPr>
              <a:xfrm>
                <a:off x="124770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33" name="Google Shape;8477;p75">
                <a:extLst>
                  <a:ext uri="{FF2B5EF4-FFF2-40B4-BE49-F238E27FC236}">
                    <a16:creationId xmlns:a16="http://schemas.microsoft.com/office/drawing/2014/main" id="{2EAB77A4-5C5B-21DC-F851-5C888DC1169B}"/>
                  </a:ext>
                </a:extLst>
              </p:cNvPr>
              <p:cNvSpPr/>
              <p:nvPr/>
            </p:nvSpPr>
            <p:spPr>
              <a:xfrm>
                <a:off x="124770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34" name="Google Shape;8478;p75">
                <a:extLst>
                  <a:ext uri="{FF2B5EF4-FFF2-40B4-BE49-F238E27FC236}">
                    <a16:creationId xmlns:a16="http://schemas.microsoft.com/office/drawing/2014/main" id="{E8996AA0-EE0D-5E8F-1F73-4EA504C61524}"/>
                  </a:ext>
                </a:extLst>
              </p:cNvPr>
              <p:cNvSpPr/>
              <p:nvPr/>
            </p:nvSpPr>
            <p:spPr>
              <a:xfrm>
                <a:off x="1247707" y="166175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35" name="Google Shape;8479;p75">
                <a:extLst>
                  <a:ext uri="{FF2B5EF4-FFF2-40B4-BE49-F238E27FC236}">
                    <a16:creationId xmlns:a16="http://schemas.microsoft.com/office/drawing/2014/main" id="{0A135B3E-C2C9-1AFB-3238-8BEF35AC4B4C}"/>
                  </a:ext>
                </a:extLst>
              </p:cNvPr>
              <p:cNvSpPr/>
              <p:nvPr/>
            </p:nvSpPr>
            <p:spPr>
              <a:xfrm>
                <a:off x="1247707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36" name="Google Shape;8480;p75">
                <a:extLst>
                  <a:ext uri="{FF2B5EF4-FFF2-40B4-BE49-F238E27FC236}">
                    <a16:creationId xmlns:a16="http://schemas.microsoft.com/office/drawing/2014/main" id="{23D9C4C2-CB8F-D18A-972D-8CFCB62B3FEE}"/>
                  </a:ext>
                </a:extLst>
              </p:cNvPr>
              <p:cNvSpPr/>
              <p:nvPr/>
            </p:nvSpPr>
            <p:spPr>
              <a:xfrm>
                <a:off x="1247707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37" name="Google Shape;8481;p75">
                <a:extLst>
                  <a:ext uri="{FF2B5EF4-FFF2-40B4-BE49-F238E27FC236}">
                    <a16:creationId xmlns:a16="http://schemas.microsoft.com/office/drawing/2014/main" id="{8F79F82A-E360-81B9-C071-7D69AAF255C0}"/>
                  </a:ext>
                </a:extLst>
              </p:cNvPr>
              <p:cNvSpPr/>
              <p:nvPr/>
            </p:nvSpPr>
            <p:spPr>
              <a:xfrm>
                <a:off x="124770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38" name="Google Shape;8482;p75">
                <a:extLst>
                  <a:ext uri="{FF2B5EF4-FFF2-40B4-BE49-F238E27FC236}">
                    <a16:creationId xmlns:a16="http://schemas.microsoft.com/office/drawing/2014/main" id="{FB118302-264D-A860-C2D8-873ACD24C868}"/>
                  </a:ext>
                </a:extLst>
              </p:cNvPr>
              <p:cNvSpPr/>
              <p:nvPr/>
            </p:nvSpPr>
            <p:spPr>
              <a:xfrm>
                <a:off x="124770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39" name="Google Shape;8483;p75">
                <a:extLst>
                  <a:ext uri="{FF2B5EF4-FFF2-40B4-BE49-F238E27FC236}">
                    <a16:creationId xmlns:a16="http://schemas.microsoft.com/office/drawing/2014/main" id="{EB9BF6F6-8126-9EDF-50F2-33C417D6B602}"/>
                  </a:ext>
                </a:extLst>
              </p:cNvPr>
              <p:cNvSpPr/>
              <p:nvPr/>
            </p:nvSpPr>
            <p:spPr>
              <a:xfrm>
                <a:off x="124770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40" name="Google Shape;8484;p75">
                <a:extLst>
                  <a:ext uri="{FF2B5EF4-FFF2-40B4-BE49-F238E27FC236}">
                    <a16:creationId xmlns:a16="http://schemas.microsoft.com/office/drawing/2014/main" id="{B862A65B-456D-42E2-2928-696AFA14E184}"/>
                  </a:ext>
                </a:extLst>
              </p:cNvPr>
              <p:cNvSpPr/>
              <p:nvPr/>
            </p:nvSpPr>
            <p:spPr>
              <a:xfrm>
                <a:off x="124770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265" name="Google Shape;8485;p75">
              <a:extLst>
                <a:ext uri="{FF2B5EF4-FFF2-40B4-BE49-F238E27FC236}">
                  <a16:creationId xmlns:a16="http://schemas.microsoft.com/office/drawing/2014/main" id="{0B094C48-4813-6C04-D189-AA0B8ED24329}"/>
                </a:ext>
              </a:extLst>
            </p:cNvPr>
            <p:cNvGrpSpPr/>
            <p:nvPr/>
          </p:nvGrpSpPr>
          <p:grpSpPr>
            <a:xfrm>
              <a:off x="1421567" y="1179665"/>
              <a:ext cx="80700" cy="1526144"/>
              <a:chOff x="1421567" y="1179665"/>
              <a:chExt cx="80700" cy="1526144"/>
            </a:xfrm>
          </p:grpSpPr>
          <p:sp>
            <p:nvSpPr>
              <p:cNvPr id="321" name="Google Shape;8486;p75">
                <a:extLst>
                  <a:ext uri="{FF2B5EF4-FFF2-40B4-BE49-F238E27FC236}">
                    <a16:creationId xmlns:a16="http://schemas.microsoft.com/office/drawing/2014/main" id="{AB4FE26C-3774-2C35-AD78-19569C1E293F}"/>
                  </a:ext>
                </a:extLst>
              </p:cNvPr>
              <p:cNvSpPr/>
              <p:nvPr/>
            </p:nvSpPr>
            <p:spPr>
              <a:xfrm>
                <a:off x="142156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22" name="Google Shape;8487;p75">
                <a:extLst>
                  <a:ext uri="{FF2B5EF4-FFF2-40B4-BE49-F238E27FC236}">
                    <a16:creationId xmlns:a16="http://schemas.microsoft.com/office/drawing/2014/main" id="{524ECD55-5A59-FFE3-BBBE-6F7B1A662A48}"/>
                  </a:ext>
                </a:extLst>
              </p:cNvPr>
              <p:cNvSpPr/>
              <p:nvPr/>
            </p:nvSpPr>
            <p:spPr>
              <a:xfrm>
                <a:off x="142156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23" name="Google Shape;8488;p75">
                <a:extLst>
                  <a:ext uri="{FF2B5EF4-FFF2-40B4-BE49-F238E27FC236}">
                    <a16:creationId xmlns:a16="http://schemas.microsoft.com/office/drawing/2014/main" id="{6C45C9E3-FE95-5C57-5E27-AE396CC1D7E1}"/>
                  </a:ext>
                </a:extLst>
              </p:cNvPr>
              <p:cNvSpPr/>
              <p:nvPr/>
            </p:nvSpPr>
            <p:spPr>
              <a:xfrm>
                <a:off x="142156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24" name="Google Shape;8489;p75">
                <a:extLst>
                  <a:ext uri="{FF2B5EF4-FFF2-40B4-BE49-F238E27FC236}">
                    <a16:creationId xmlns:a16="http://schemas.microsoft.com/office/drawing/2014/main" id="{05D66A1A-12D4-2546-C5FC-BDE7FDE6FFFF}"/>
                  </a:ext>
                </a:extLst>
              </p:cNvPr>
              <p:cNvSpPr/>
              <p:nvPr/>
            </p:nvSpPr>
            <p:spPr>
              <a:xfrm>
                <a:off x="142156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25" name="Google Shape;8490;p75">
                <a:extLst>
                  <a:ext uri="{FF2B5EF4-FFF2-40B4-BE49-F238E27FC236}">
                    <a16:creationId xmlns:a16="http://schemas.microsoft.com/office/drawing/2014/main" id="{FB2161FF-98A5-1239-B683-2D138A7A80EA}"/>
                  </a:ext>
                </a:extLst>
              </p:cNvPr>
              <p:cNvSpPr/>
              <p:nvPr/>
            </p:nvSpPr>
            <p:spPr>
              <a:xfrm>
                <a:off x="142156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26" name="Google Shape;8491;p75">
                <a:extLst>
                  <a:ext uri="{FF2B5EF4-FFF2-40B4-BE49-F238E27FC236}">
                    <a16:creationId xmlns:a16="http://schemas.microsoft.com/office/drawing/2014/main" id="{AE5729A6-1739-02DF-B1F9-C923D8EA4C9F}"/>
                  </a:ext>
                </a:extLst>
              </p:cNvPr>
              <p:cNvSpPr/>
              <p:nvPr/>
            </p:nvSpPr>
            <p:spPr>
              <a:xfrm>
                <a:off x="142156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27" name="Google Shape;8492;p75">
                <a:extLst>
                  <a:ext uri="{FF2B5EF4-FFF2-40B4-BE49-F238E27FC236}">
                    <a16:creationId xmlns:a16="http://schemas.microsoft.com/office/drawing/2014/main" id="{D1B0FA89-818C-2D3F-DF2D-E09F29895A16}"/>
                  </a:ext>
                </a:extLst>
              </p:cNvPr>
              <p:cNvSpPr/>
              <p:nvPr/>
            </p:nvSpPr>
            <p:spPr>
              <a:xfrm>
                <a:off x="1421567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28" name="Google Shape;8493;p75">
                <a:extLst>
                  <a:ext uri="{FF2B5EF4-FFF2-40B4-BE49-F238E27FC236}">
                    <a16:creationId xmlns:a16="http://schemas.microsoft.com/office/drawing/2014/main" id="{AECEF1A6-D5AC-C1E6-C659-A6EF39DE5853}"/>
                  </a:ext>
                </a:extLst>
              </p:cNvPr>
              <p:cNvSpPr/>
              <p:nvPr/>
            </p:nvSpPr>
            <p:spPr>
              <a:xfrm>
                <a:off x="1421567" y="2303717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29" name="Google Shape;8494;p75">
                <a:extLst>
                  <a:ext uri="{FF2B5EF4-FFF2-40B4-BE49-F238E27FC236}">
                    <a16:creationId xmlns:a16="http://schemas.microsoft.com/office/drawing/2014/main" id="{DEEF0EF0-8F12-1B7A-FA57-B6E6A28AEF6C}"/>
                  </a:ext>
                </a:extLst>
              </p:cNvPr>
              <p:cNvSpPr/>
              <p:nvPr/>
            </p:nvSpPr>
            <p:spPr>
              <a:xfrm>
                <a:off x="142156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30" name="Google Shape;8495;p75">
                <a:extLst>
                  <a:ext uri="{FF2B5EF4-FFF2-40B4-BE49-F238E27FC236}">
                    <a16:creationId xmlns:a16="http://schemas.microsoft.com/office/drawing/2014/main" id="{3D3AE45D-3C49-70D8-C195-3B60AC7571B5}"/>
                  </a:ext>
                </a:extLst>
              </p:cNvPr>
              <p:cNvSpPr/>
              <p:nvPr/>
            </p:nvSpPr>
            <p:spPr>
              <a:xfrm>
                <a:off x="142156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266" name="Google Shape;8496;p75">
              <a:extLst>
                <a:ext uri="{FF2B5EF4-FFF2-40B4-BE49-F238E27FC236}">
                  <a16:creationId xmlns:a16="http://schemas.microsoft.com/office/drawing/2014/main" id="{851098FB-7406-1681-B40D-2A0E99CA5B83}"/>
                </a:ext>
              </a:extLst>
            </p:cNvPr>
            <p:cNvGrpSpPr/>
            <p:nvPr/>
          </p:nvGrpSpPr>
          <p:grpSpPr>
            <a:xfrm>
              <a:off x="1592327" y="1179665"/>
              <a:ext cx="80700" cy="1526144"/>
              <a:chOff x="1592327" y="1179665"/>
              <a:chExt cx="80700" cy="1526144"/>
            </a:xfrm>
          </p:grpSpPr>
          <p:sp>
            <p:nvSpPr>
              <p:cNvPr id="311" name="Google Shape;8497;p75">
                <a:extLst>
                  <a:ext uri="{FF2B5EF4-FFF2-40B4-BE49-F238E27FC236}">
                    <a16:creationId xmlns:a16="http://schemas.microsoft.com/office/drawing/2014/main" id="{E3881335-CFFA-4CA4-A608-11A2EFCC2554}"/>
                  </a:ext>
                </a:extLst>
              </p:cNvPr>
              <p:cNvSpPr/>
              <p:nvPr/>
            </p:nvSpPr>
            <p:spPr>
              <a:xfrm>
                <a:off x="159232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2" name="Google Shape;8498;p75">
                <a:extLst>
                  <a:ext uri="{FF2B5EF4-FFF2-40B4-BE49-F238E27FC236}">
                    <a16:creationId xmlns:a16="http://schemas.microsoft.com/office/drawing/2014/main" id="{14AC5084-4A0D-F8B0-7F0E-B3AF76235881}"/>
                  </a:ext>
                </a:extLst>
              </p:cNvPr>
              <p:cNvSpPr/>
              <p:nvPr/>
            </p:nvSpPr>
            <p:spPr>
              <a:xfrm>
                <a:off x="159232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3" name="Google Shape;8499;p75">
                <a:extLst>
                  <a:ext uri="{FF2B5EF4-FFF2-40B4-BE49-F238E27FC236}">
                    <a16:creationId xmlns:a16="http://schemas.microsoft.com/office/drawing/2014/main" id="{01FBEA35-9F41-1073-9ADB-2632B2AAD622}"/>
                  </a:ext>
                </a:extLst>
              </p:cNvPr>
              <p:cNvSpPr/>
              <p:nvPr/>
            </p:nvSpPr>
            <p:spPr>
              <a:xfrm>
                <a:off x="159232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4" name="Google Shape;8500;p75">
                <a:extLst>
                  <a:ext uri="{FF2B5EF4-FFF2-40B4-BE49-F238E27FC236}">
                    <a16:creationId xmlns:a16="http://schemas.microsoft.com/office/drawing/2014/main" id="{7DE6B93E-2381-FBDA-5D84-A1B74CD780CA}"/>
                  </a:ext>
                </a:extLst>
              </p:cNvPr>
              <p:cNvSpPr/>
              <p:nvPr/>
            </p:nvSpPr>
            <p:spPr>
              <a:xfrm>
                <a:off x="159232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5" name="Google Shape;8501;p75">
                <a:extLst>
                  <a:ext uri="{FF2B5EF4-FFF2-40B4-BE49-F238E27FC236}">
                    <a16:creationId xmlns:a16="http://schemas.microsoft.com/office/drawing/2014/main" id="{6946B919-01C8-9D8B-0146-17CB41EAE44C}"/>
                  </a:ext>
                </a:extLst>
              </p:cNvPr>
              <p:cNvSpPr/>
              <p:nvPr/>
            </p:nvSpPr>
            <p:spPr>
              <a:xfrm>
                <a:off x="159232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6" name="Google Shape;8502;p75">
                <a:extLst>
                  <a:ext uri="{FF2B5EF4-FFF2-40B4-BE49-F238E27FC236}">
                    <a16:creationId xmlns:a16="http://schemas.microsoft.com/office/drawing/2014/main" id="{36BE5B9C-0C93-7C51-A11F-1BAFA4274616}"/>
                  </a:ext>
                </a:extLst>
              </p:cNvPr>
              <p:cNvSpPr/>
              <p:nvPr/>
            </p:nvSpPr>
            <p:spPr>
              <a:xfrm>
                <a:off x="159232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7" name="Google Shape;8503;p75">
                <a:extLst>
                  <a:ext uri="{FF2B5EF4-FFF2-40B4-BE49-F238E27FC236}">
                    <a16:creationId xmlns:a16="http://schemas.microsoft.com/office/drawing/2014/main" id="{BE756ED3-CF35-31D2-B4A6-F2D4FC95D600}"/>
                  </a:ext>
                </a:extLst>
              </p:cNvPr>
              <p:cNvSpPr/>
              <p:nvPr/>
            </p:nvSpPr>
            <p:spPr>
              <a:xfrm>
                <a:off x="159232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8" name="Google Shape;8504;p75">
                <a:extLst>
                  <a:ext uri="{FF2B5EF4-FFF2-40B4-BE49-F238E27FC236}">
                    <a16:creationId xmlns:a16="http://schemas.microsoft.com/office/drawing/2014/main" id="{A0233DC8-2BD8-0C3A-5879-D87A6FB47401}"/>
                  </a:ext>
                </a:extLst>
              </p:cNvPr>
              <p:cNvSpPr/>
              <p:nvPr/>
            </p:nvSpPr>
            <p:spPr>
              <a:xfrm>
                <a:off x="159232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9" name="Google Shape;8505;p75">
                <a:extLst>
                  <a:ext uri="{FF2B5EF4-FFF2-40B4-BE49-F238E27FC236}">
                    <a16:creationId xmlns:a16="http://schemas.microsoft.com/office/drawing/2014/main" id="{E0619D16-8AC7-2D28-5DAE-C314E88A0FF6}"/>
                  </a:ext>
                </a:extLst>
              </p:cNvPr>
              <p:cNvSpPr/>
              <p:nvPr/>
            </p:nvSpPr>
            <p:spPr>
              <a:xfrm>
                <a:off x="159232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20" name="Google Shape;8506;p75">
                <a:extLst>
                  <a:ext uri="{FF2B5EF4-FFF2-40B4-BE49-F238E27FC236}">
                    <a16:creationId xmlns:a16="http://schemas.microsoft.com/office/drawing/2014/main" id="{9FE5678E-DBDC-303E-C71F-2210629B5C69}"/>
                  </a:ext>
                </a:extLst>
              </p:cNvPr>
              <p:cNvSpPr/>
              <p:nvPr/>
            </p:nvSpPr>
            <p:spPr>
              <a:xfrm>
                <a:off x="159232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267" name="Google Shape;8507;p75">
              <a:extLst>
                <a:ext uri="{FF2B5EF4-FFF2-40B4-BE49-F238E27FC236}">
                  <a16:creationId xmlns:a16="http://schemas.microsoft.com/office/drawing/2014/main" id="{E7DE6241-9492-81B6-78F7-8665611087A0}"/>
                </a:ext>
              </a:extLst>
            </p:cNvPr>
            <p:cNvGrpSpPr/>
            <p:nvPr/>
          </p:nvGrpSpPr>
          <p:grpSpPr>
            <a:xfrm>
              <a:off x="1766187" y="1179665"/>
              <a:ext cx="80700" cy="1526144"/>
              <a:chOff x="1766187" y="1179665"/>
              <a:chExt cx="80700" cy="1526144"/>
            </a:xfrm>
          </p:grpSpPr>
          <p:sp>
            <p:nvSpPr>
              <p:cNvPr id="301" name="Google Shape;8508;p75">
                <a:extLst>
                  <a:ext uri="{FF2B5EF4-FFF2-40B4-BE49-F238E27FC236}">
                    <a16:creationId xmlns:a16="http://schemas.microsoft.com/office/drawing/2014/main" id="{E5332897-530C-4295-4295-3B1EE76912CE}"/>
                  </a:ext>
                </a:extLst>
              </p:cNvPr>
              <p:cNvSpPr/>
              <p:nvPr/>
            </p:nvSpPr>
            <p:spPr>
              <a:xfrm>
                <a:off x="176618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2" name="Google Shape;8509;p75">
                <a:extLst>
                  <a:ext uri="{FF2B5EF4-FFF2-40B4-BE49-F238E27FC236}">
                    <a16:creationId xmlns:a16="http://schemas.microsoft.com/office/drawing/2014/main" id="{CFEA6C48-8931-D467-D500-330E65FD6F78}"/>
                  </a:ext>
                </a:extLst>
              </p:cNvPr>
              <p:cNvSpPr/>
              <p:nvPr/>
            </p:nvSpPr>
            <p:spPr>
              <a:xfrm>
                <a:off x="176618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3" name="Google Shape;8510;p75">
                <a:extLst>
                  <a:ext uri="{FF2B5EF4-FFF2-40B4-BE49-F238E27FC236}">
                    <a16:creationId xmlns:a16="http://schemas.microsoft.com/office/drawing/2014/main" id="{8FA27323-9DD6-54A4-521A-2C92DC1A94C9}"/>
                  </a:ext>
                </a:extLst>
              </p:cNvPr>
              <p:cNvSpPr/>
              <p:nvPr/>
            </p:nvSpPr>
            <p:spPr>
              <a:xfrm>
                <a:off x="176618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4" name="Google Shape;8511;p75">
                <a:extLst>
                  <a:ext uri="{FF2B5EF4-FFF2-40B4-BE49-F238E27FC236}">
                    <a16:creationId xmlns:a16="http://schemas.microsoft.com/office/drawing/2014/main" id="{ED5D8B94-8817-9C86-DD32-ABB16AC7A981}"/>
                  </a:ext>
                </a:extLst>
              </p:cNvPr>
              <p:cNvSpPr/>
              <p:nvPr/>
            </p:nvSpPr>
            <p:spPr>
              <a:xfrm>
                <a:off x="176618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5" name="Google Shape;8512;p75">
                <a:extLst>
                  <a:ext uri="{FF2B5EF4-FFF2-40B4-BE49-F238E27FC236}">
                    <a16:creationId xmlns:a16="http://schemas.microsoft.com/office/drawing/2014/main" id="{6ED0A20F-FBC9-14FA-A635-1EFB4F36F800}"/>
                  </a:ext>
                </a:extLst>
              </p:cNvPr>
              <p:cNvSpPr/>
              <p:nvPr/>
            </p:nvSpPr>
            <p:spPr>
              <a:xfrm>
                <a:off x="176618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6" name="Google Shape;8513;p75">
                <a:extLst>
                  <a:ext uri="{FF2B5EF4-FFF2-40B4-BE49-F238E27FC236}">
                    <a16:creationId xmlns:a16="http://schemas.microsoft.com/office/drawing/2014/main" id="{BD2A3788-0202-5DAF-671B-A4D5EEBEC352}"/>
                  </a:ext>
                </a:extLst>
              </p:cNvPr>
              <p:cNvSpPr/>
              <p:nvPr/>
            </p:nvSpPr>
            <p:spPr>
              <a:xfrm>
                <a:off x="176618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7" name="Google Shape;8514;p75">
                <a:extLst>
                  <a:ext uri="{FF2B5EF4-FFF2-40B4-BE49-F238E27FC236}">
                    <a16:creationId xmlns:a16="http://schemas.microsoft.com/office/drawing/2014/main" id="{5576EB53-A87F-98C8-A3C6-5A6C58D73F8D}"/>
                  </a:ext>
                </a:extLst>
              </p:cNvPr>
              <p:cNvSpPr/>
              <p:nvPr/>
            </p:nvSpPr>
            <p:spPr>
              <a:xfrm>
                <a:off x="1766187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8" name="Google Shape;8515;p75">
                <a:extLst>
                  <a:ext uri="{FF2B5EF4-FFF2-40B4-BE49-F238E27FC236}">
                    <a16:creationId xmlns:a16="http://schemas.microsoft.com/office/drawing/2014/main" id="{E0408403-7ADD-819C-0917-97D3F0636ED4}"/>
                  </a:ext>
                </a:extLst>
              </p:cNvPr>
              <p:cNvSpPr/>
              <p:nvPr/>
            </p:nvSpPr>
            <p:spPr>
              <a:xfrm>
                <a:off x="1766187" y="2303717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9" name="Google Shape;8516;p75">
                <a:extLst>
                  <a:ext uri="{FF2B5EF4-FFF2-40B4-BE49-F238E27FC236}">
                    <a16:creationId xmlns:a16="http://schemas.microsoft.com/office/drawing/2014/main" id="{35F4E7E1-6F66-4457-77C5-BD8D109A368C}"/>
                  </a:ext>
                </a:extLst>
              </p:cNvPr>
              <p:cNvSpPr/>
              <p:nvPr/>
            </p:nvSpPr>
            <p:spPr>
              <a:xfrm>
                <a:off x="1766187" y="2464413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10" name="Google Shape;8517;p75">
                <a:extLst>
                  <a:ext uri="{FF2B5EF4-FFF2-40B4-BE49-F238E27FC236}">
                    <a16:creationId xmlns:a16="http://schemas.microsoft.com/office/drawing/2014/main" id="{14B799F5-F957-8DB6-C241-5BB673958FD8}"/>
                  </a:ext>
                </a:extLst>
              </p:cNvPr>
              <p:cNvSpPr/>
              <p:nvPr/>
            </p:nvSpPr>
            <p:spPr>
              <a:xfrm>
                <a:off x="176618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268" name="Google Shape;8518;p75">
              <a:extLst>
                <a:ext uri="{FF2B5EF4-FFF2-40B4-BE49-F238E27FC236}">
                  <a16:creationId xmlns:a16="http://schemas.microsoft.com/office/drawing/2014/main" id="{1AFA6F55-F995-FDC4-FB78-01039EC7A2AA}"/>
                </a:ext>
              </a:extLst>
            </p:cNvPr>
            <p:cNvGrpSpPr/>
            <p:nvPr/>
          </p:nvGrpSpPr>
          <p:grpSpPr>
            <a:xfrm>
              <a:off x="1936935" y="1179665"/>
              <a:ext cx="80700" cy="1526144"/>
              <a:chOff x="1936935" y="1179665"/>
              <a:chExt cx="80700" cy="1526144"/>
            </a:xfrm>
          </p:grpSpPr>
          <p:sp>
            <p:nvSpPr>
              <p:cNvPr id="291" name="Google Shape;8519;p75">
                <a:extLst>
                  <a:ext uri="{FF2B5EF4-FFF2-40B4-BE49-F238E27FC236}">
                    <a16:creationId xmlns:a16="http://schemas.microsoft.com/office/drawing/2014/main" id="{B5E41B40-AB42-84CD-3971-313AD4015BD1}"/>
                  </a:ext>
                </a:extLst>
              </p:cNvPr>
              <p:cNvSpPr/>
              <p:nvPr/>
            </p:nvSpPr>
            <p:spPr>
              <a:xfrm>
                <a:off x="193693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92" name="Google Shape;8520;p75">
                <a:extLst>
                  <a:ext uri="{FF2B5EF4-FFF2-40B4-BE49-F238E27FC236}">
                    <a16:creationId xmlns:a16="http://schemas.microsoft.com/office/drawing/2014/main" id="{94692003-F36E-197E-FBB5-02D40128B635}"/>
                  </a:ext>
                </a:extLst>
              </p:cNvPr>
              <p:cNvSpPr/>
              <p:nvPr/>
            </p:nvSpPr>
            <p:spPr>
              <a:xfrm>
                <a:off x="193693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93" name="Google Shape;8521;p75">
                <a:extLst>
                  <a:ext uri="{FF2B5EF4-FFF2-40B4-BE49-F238E27FC236}">
                    <a16:creationId xmlns:a16="http://schemas.microsoft.com/office/drawing/2014/main" id="{827F9FA1-13FF-1CB2-E447-67CC4DF42484}"/>
                  </a:ext>
                </a:extLst>
              </p:cNvPr>
              <p:cNvSpPr/>
              <p:nvPr/>
            </p:nvSpPr>
            <p:spPr>
              <a:xfrm>
                <a:off x="193693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94" name="Google Shape;8522;p75">
                <a:extLst>
                  <a:ext uri="{FF2B5EF4-FFF2-40B4-BE49-F238E27FC236}">
                    <a16:creationId xmlns:a16="http://schemas.microsoft.com/office/drawing/2014/main" id="{28E6692C-F47F-2C43-9FDF-B25B09C14957}"/>
                  </a:ext>
                </a:extLst>
              </p:cNvPr>
              <p:cNvSpPr/>
              <p:nvPr/>
            </p:nvSpPr>
            <p:spPr>
              <a:xfrm>
                <a:off x="193693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95" name="Google Shape;8523;p75">
                <a:extLst>
                  <a:ext uri="{FF2B5EF4-FFF2-40B4-BE49-F238E27FC236}">
                    <a16:creationId xmlns:a16="http://schemas.microsoft.com/office/drawing/2014/main" id="{5737743A-9D58-B9FF-FEF8-593D6A0C9D05}"/>
                  </a:ext>
                </a:extLst>
              </p:cNvPr>
              <p:cNvSpPr/>
              <p:nvPr/>
            </p:nvSpPr>
            <p:spPr>
              <a:xfrm>
                <a:off x="1936935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96" name="Google Shape;8524;p75">
                <a:extLst>
                  <a:ext uri="{FF2B5EF4-FFF2-40B4-BE49-F238E27FC236}">
                    <a16:creationId xmlns:a16="http://schemas.microsoft.com/office/drawing/2014/main" id="{C924A435-E92C-9C5C-C156-4A88E459BB03}"/>
                  </a:ext>
                </a:extLst>
              </p:cNvPr>
              <p:cNvSpPr/>
              <p:nvPr/>
            </p:nvSpPr>
            <p:spPr>
              <a:xfrm>
                <a:off x="193693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97" name="Google Shape;8525;p75">
                <a:extLst>
                  <a:ext uri="{FF2B5EF4-FFF2-40B4-BE49-F238E27FC236}">
                    <a16:creationId xmlns:a16="http://schemas.microsoft.com/office/drawing/2014/main" id="{5C6B1D31-050A-8716-5EB7-708908A648F6}"/>
                  </a:ext>
                </a:extLst>
              </p:cNvPr>
              <p:cNvSpPr/>
              <p:nvPr/>
            </p:nvSpPr>
            <p:spPr>
              <a:xfrm>
                <a:off x="193693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98" name="Google Shape;8526;p75">
                <a:extLst>
                  <a:ext uri="{FF2B5EF4-FFF2-40B4-BE49-F238E27FC236}">
                    <a16:creationId xmlns:a16="http://schemas.microsoft.com/office/drawing/2014/main" id="{78E36D21-4C5F-8C74-FB84-79C9A2A89F74}"/>
                  </a:ext>
                </a:extLst>
              </p:cNvPr>
              <p:cNvSpPr/>
              <p:nvPr/>
            </p:nvSpPr>
            <p:spPr>
              <a:xfrm>
                <a:off x="193693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99" name="Google Shape;8527;p75">
                <a:extLst>
                  <a:ext uri="{FF2B5EF4-FFF2-40B4-BE49-F238E27FC236}">
                    <a16:creationId xmlns:a16="http://schemas.microsoft.com/office/drawing/2014/main" id="{446E2ACD-1B27-4C3A-B6D0-4478FCAAA2AF}"/>
                  </a:ext>
                </a:extLst>
              </p:cNvPr>
              <p:cNvSpPr/>
              <p:nvPr/>
            </p:nvSpPr>
            <p:spPr>
              <a:xfrm>
                <a:off x="193693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00" name="Google Shape;8528;p75">
                <a:extLst>
                  <a:ext uri="{FF2B5EF4-FFF2-40B4-BE49-F238E27FC236}">
                    <a16:creationId xmlns:a16="http://schemas.microsoft.com/office/drawing/2014/main" id="{EA1798FE-72DE-D6E7-546D-5B97D31ACD58}"/>
                  </a:ext>
                </a:extLst>
              </p:cNvPr>
              <p:cNvSpPr/>
              <p:nvPr/>
            </p:nvSpPr>
            <p:spPr>
              <a:xfrm>
                <a:off x="193693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269" name="Google Shape;8529;p75">
              <a:extLst>
                <a:ext uri="{FF2B5EF4-FFF2-40B4-BE49-F238E27FC236}">
                  <a16:creationId xmlns:a16="http://schemas.microsoft.com/office/drawing/2014/main" id="{8B70296C-E695-3EBD-F773-968BA99AF7A4}"/>
                </a:ext>
              </a:extLst>
            </p:cNvPr>
            <p:cNvGrpSpPr/>
            <p:nvPr/>
          </p:nvGrpSpPr>
          <p:grpSpPr>
            <a:xfrm>
              <a:off x="2110795" y="1179665"/>
              <a:ext cx="80700" cy="1526144"/>
              <a:chOff x="2110795" y="1179665"/>
              <a:chExt cx="80700" cy="1526144"/>
            </a:xfrm>
          </p:grpSpPr>
          <p:sp>
            <p:nvSpPr>
              <p:cNvPr id="281" name="Google Shape;8530;p75">
                <a:extLst>
                  <a:ext uri="{FF2B5EF4-FFF2-40B4-BE49-F238E27FC236}">
                    <a16:creationId xmlns:a16="http://schemas.microsoft.com/office/drawing/2014/main" id="{14C590BD-FF92-A7DA-20ED-4E59B6C4DDA6}"/>
                  </a:ext>
                </a:extLst>
              </p:cNvPr>
              <p:cNvSpPr/>
              <p:nvPr/>
            </p:nvSpPr>
            <p:spPr>
              <a:xfrm>
                <a:off x="211079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82" name="Google Shape;8531;p75">
                <a:extLst>
                  <a:ext uri="{FF2B5EF4-FFF2-40B4-BE49-F238E27FC236}">
                    <a16:creationId xmlns:a16="http://schemas.microsoft.com/office/drawing/2014/main" id="{BCC2C585-DED3-B390-439B-4A9E596D2356}"/>
                  </a:ext>
                </a:extLst>
              </p:cNvPr>
              <p:cNvSpPr/>
              <p:nvPr/>
            </p:nvSpPr>
            <p:spPr>
              <a:xfrm>
                <a:off x="211079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83" name="Google Shape;8532;p75">
                <a:extLst>
                  <a:ext uri="{FF2B5EF4-FFF2-40B4-BE49-F238E27FC236}">
                    <a16:creationId xmlns:a16="http://schemas.microsoft.com/office/drawing/2014/main" id="{67EC71EB-F8CC-805B-9989-BF4DA73DC419}"/>
                  </a:ext>
                </a:extLst>
              </p:cNvPr>
              <p:cNvSpPr/>
              <p:nvPr/>
            </p:nvSpPr>
            <p:spPr>
              <a:xfrm>
                <a:off x="211079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84" name="Google Shape;8533;p75">
                <a:extLst>
                  <a:ext uri="{FF2B5EF4-FFF2-40B4-BE49-F238E27FC236}">
                    <a16:creationId xmlns:a16="http://schemas.microsoft.com/office/drawing/2014/main" id="{003F4154-CC33-9507-1F31-9F23BB6063EE}"/>
                  </a:ext>
                </a:extLst>
              </p:cNvPr>
              <p:cNvSpPr/>
              <p:nvPr/>
            </p:nvSpPr>
            <p:spPr>
              <a:xfrm>
                <a:off x="211079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85" name="Google Shape;8534;p75">
                <a:extLst>
                  <a:ext uri="{FF2B5EF4-FFF2-40B4-BE49-F238E27FC236}">
                    <a16:creationId xmlns:a16="http://schemas.microsoft.com/office/drawing/2014/main" id="{15496ECB-497F-2270-EA9A-CC50FE5DE426}"/>
                  </a:ext>
                </a:extLst>
              </p:cNvPr>
              <p:cNvSpPr/>
              <p:nvPr/>
            </p:nvSpPr>
            <p:spPr>
              <a:xfrm>
                <a:off x="2110795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86" name="Google Shape;8535;p75">
                <a:extLst>
                  <a:ext uri="{FF2B5EF4-FFF2-40B4-BE49-F238E27FC236}">
                    <a16:creationId xmlns:a16="http://schemas.microsoft.com/office/drawing/2014/main" id="{B0F4AD12-1E66-138E-884F-2464CF4C3F97}"/>
                  </a:ext>
                </a:extLst>
              </p:cNvPr>
              <p:cNvSpPr/>
              <p:nvPr/>
            </p:nvSpPr>
            <p:spPr>
              <a:xfrm>
                <a:off x="211079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87" name="Google Shape;8536;p75">
                <a:extLst>
                  <a:ext uri="{FF2B5EF4-FFF2-40B4-BE49-F238E27FC236}">
                    <a16:creationId xmlns:a16="http://schemas.microsoft.com/office/drawing/2014/main" id="{4B4278FC-4FA6-B130-012B-BCC479331D3D}"/>
                  </a:ext>
                </a:extLst>
              </p:cNvPr>
              <p:cNvSpPr/>
              <p:nvPr/>
            </p:nvSpPr>
            <p:spPr>
              <a:xfrm>
                <a:off x="211079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88" name="Google Shape;8537;p75">
                <a:extLst>
                  <a:ext uri="{FF2B5EF4-FFF2-40B4-BE49-F238E27FC236}">
                    <a16:creationId xmlns:a16="http://schemas.microsoft.com/office/drawing/2014/main" id="{38C3615C-A626-5FDD-29AF-EE271CE8F08A}"/>
                  </a:ext>
                </a:extLst>
              </p:cNvPr>
              <p:cNvSpPr/>
              <p:nvPr/>
            </p:nvSpPr>
            <p:spPr>
              <a:xfrm>
                <a:off x="211079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89" name="Google Shape;8538;p75">
                <a:extLst>
                  <a:ext uri="{FF2B5EF4-FFF2-40B4-BE49-F238E27FC236}">
                    <a16:creationId xmlns:a16="http://schemas.microsoft.com/office/drawing/2014/main" id="{0B0FCE37-799F-4A13-79B2-50A859B2020B}"/>
                  </a:ext>
                </a:extLst>
              </p:cNvPr>
              <p:cNvSpPr/>
              <p:nvPr/>
            </p:nvSpPr>
            <p:spPr>
              <a:xfrm>
                <a:off x="211079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90" name="Google Shape;8539;p75">
                <a:extLst>
                  <a:ext uri="{FF2B5EF4-FFF2-40B4-BE49-F238E27FC236}">
                    <a16:creationId xmlns:a16="http://schemas.microsoft.com/office/drawing/2014/main" id="{A882AD3E-046E-9426-7F94-D32785F12A1A}"/>
                  </a:ext>
                </a:extLst>
              </p:cNvPr>
              <p:cNvSpPr/>
              <p:nvPr/>
            </p:nvSpPr>
            <p:spPr>
              <a:xfrm>
                <a:off x="211079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270" name="Google Shape;8540;p75">
              <a:extLst>
                <a:ext uri="{FF2B5EF4-FFF2-40B4-BE49-F238E27FC236}">
                  <a16:creationId xmlns:a16="http://schemas.microsoft.com/office/drawing/2014/main" id="{03363294-628A-E5B8-6434-FA96A31CF6D8}"/>
                </a:ext>
              </a:extLst>
            </p:cNvPr>
            <p:cNvGrpSpPr/>
            <p:nvPr/>
          </p:nvGrpSpPr>
          <p:grpSpPr>
            <a:xfrm>
              <a:off x="2284655" y="1179665"/>
              <a:ext cx="80700" cy="1526144"/>
              <a:chOff x="2284655" y="1179665"/>
              <a:chExt cx="80700" cy="1526144"/>
            </a:xfrm>
          </p:grpSpPr>
          <p:sp>
            <p:nvSpPr>
              <p:cNvPr id="271" name="Google Shape;8541;p75">
                <a:extLst>
                  <a:ext uri="{FF2B5EF4-FFF2-40B4-BE49-F238E27FC236}">
                    <a16:creationId xmlns:a16="http://schemas.microsoft.com/office/drawing/2014/main" id="{10A43717-E569-501D-BE86-83643865A120}"/>
                  </a:ext>
                </a:extLst>
              </p:cNvPr>
              <p:cNvSpPr/>
              <p:nvPr/>
            </p:nvSpPr>
            <p:spPr>
              <a:xfrm>
                <a:off x="228465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2" name="Google Shape;8542;p75">
                <a:extLst>
                  <a:ext uri="{FF2B5EF4-FFF2-40B4-BE49-F238E27FC236}">
                    <a16:creationId xmlns:a16="http://schemas.microsoft.com/office/drawing/2014/main" id="{2663EAFE-FE47-29E2-41CA-62A0B9130C55}"/>
                  </a:ext>
                </a:extLst>
              </p:cNvPr>
              <p:cNvSpPr/>
              <p:nvPr/>
            </p:nvSpPr>
            <p:spPr>
              <a:xfrm>
                <a:off x="228465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3" name="Google Shape;8543;p75">
                <a:extLst>
                  <a:ext uri="{FF2B5EF4-FFF2-40B4-BE49-F238E27FC236}">
                    <a16:creationId xmlns:a16="http://schemas.microsoft.com/office/drawing/2014/main" id="{349A2DD7-CBFC-A688-3790-FF38EB6E5506}"/>
                  </a:ext>
                </a:extLst>
              </p:cNvPr>
              <p:cNvSpPr/>
              <p:nvPr/>
            </p:nvSpPr>
            <p:spPr>
              <a:xfrm>
                <a:off x="228465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4" name="Google Shape;8544;p75">
                <a:extLst>
                  <a:ext uri="{FF2B5EF4-FFF2-40B4-BE49-F238E27FC236}">
                    <a16:creationId xmlns:a16="http://schemas.microsoft.com/office/drawing/2014/main" id="{EAE94173-607A-8DC1-1DEA-062CE1E4FF01}"/>
                  </a:ext>
                </a:extLst>
              </p:cNvPr>
              <p:cNvSpPr/>
              <p:nvPr/>
            </p:nvSpPr>
            <p:spPr>
              <a:xfrm>
                <a:off x="228465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5" name="Google Shape;8545;p75">
                <a:extLst>
                  <a:ext uri="{FF2B5EF4-FFF2-40B4-BE49-F238E27FC236}">
                    <a16:creationId xmlns:a16="http://schemas.microsoft.com/office/drawing/2014/main" id="{00EC7356-EA47-8F04-BF59-77BB9A863AFE}"/>
                  </a:ext>
                </a:extLst>
              </p:cNvPr>
              <p:cNvSpPr/>
              <p:nvPr/>
            </p:nvSpPr>
            <p:spPr>
              <a:xfrm>
                <a:off x="2284655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6" name="Google Shape;8546;p75">
                <a:extLst>
                  <a:ext uri="{FF2B5EF4-FFF2-40B4-BE49-F238E27FC236}">
                    <a16:creationId xmlns:a16="http://schemas.microsoft.com/office/drawing/2014/main" id="{D519D3A0-2F9A-A8F9-959F-569DF4C4E7CA}"/>
                  </a:ext>
                </a:extLst>
              </p:cNvPr>
              <p:cNvSpPr/>
              <p:nvPr/>
            </p:nvSpPr>
            <p:spPr>
              <a:xfrm>
                <a:off x="2284655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7" name="Google Shape;8547;p75">
                <a:extLst>
                  <a:ext uri="{FF2B5EF4-FFF2-40B4-BE49-F238E27FC236}">
                    <a16:creationId xmlns:a16="http://schemas.microsoft.com/office/drawing/2014/main" id="{643D1031-072C-2120-EE59-FD34499A889D}"/>
                  </a:ext>
                </a:extLst>
              </p:cNvPr>
              <p:cNvSpPr/>
              <p:nvPr/>
            </p:nvSpPr>
            <p:spPr>
              <a:xfrm>
                <a:off x="228465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8" name="Google Shape;8548;p75">
                <a:extLst>
                  <a:ext uri="{FF2B5EF4-FFF2-40B4-BE49-F238E27FC236}">
                    <a16:creationId xmlns:a16="http://schemas.microsoft.com/office/drawing/2014/main" id="{6B0FFD28-8267-1F8E-4F8A-1062F333116D}"/>
                  </a:ext>
                </a:extLst>
              </p:cNvPr>
              <p:cNvSpPr/>
              <p:nvPr/>
            </p:nvSpPr>
            <p:spPr>
              <a:xfrm>
                <a:off x="228465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79" name="Google Shape;8549;p75">
                <a:extLst>
                  <a:ext uri="{FF2B5EF4-FFF2-40B4-BE49-F238E27FC236}">
                    <a16:creationId xmlns:a16="http://schemas.microsoft.com/office/drawing/2014/main" id="{3C116A9A-5987-7821-0036-532A7C77F43F}"/>
                  </a:ext>
                </a:extLst>
              </p:cNvPr>
              <p:cNvSpPr/>
              <p:nvPr/>
            </p:nvSpPr>
            <p:spPr>
              <a:xfrm>
                <a:off x="228465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280" name="Google Shape;8550;p75">
                <a:extLst>
                  <a:ext uri="{FF2B5EF4-FFF2-40B4-BE49-F238E27FC236}">
                    <a16:creationId xmlns:a16="http://schemas.microsoft.com/office/drawing/2014/main" id="{537293F7-3A3F-A679-F85C-667F7F65A9A4}"/>
                  </a:ext>
                </a:extLst>
              </p:cNvPr>
              <p:cNvSpPr/>
              <p:nvPr/>
            </p:nvSpPr>
            <p:spPr>
              <a:xfrm>
                <a:off x="228465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371" name="Google Shape;8551;p75">
            <a:extLst>
              <a:ext uri="{FF2B5EF4-FFF2-40B4-BE49-F238E27FC236}">
                <a16:creationId xmlns:a16="http://schemas.microsoft.com/office/drawing/2014/main" id="{0CA99D56-7CFD-E1CF-1437-979DEAE4BF0F}"/>
              </a:ext>
            </a:extLst>
          </p:cNvPr>
          <p:cNvGrpSpPr/>
          <p:nvPr/>
        </p:nvGrpSpPr>
        <p:grpSpPr>
          <a:xfrm>
            <a:off x="5206490" y="1970023"/>
            <a:ext cx="2728496" cy="2204266"/>
            <a:chOff x="2623904" y="1198803"/>
            <a:chExt cx="1364248" cy="1102133"/>
          </a:xfrm>
        </p:grpSpPr>
        <p:grpSp>
          <p:nvGrpSpPr>
            <p:cNvPr id="372" name="Google Shape;8552;p75">
              <a:extLst>
                <a:ext uri="{FF2B5EF4-FFF2-40B4-BE49-F238E27FC236}">
                  <a16:creationId xmlns:a16="http://schemas.microsoft.com/office/drawing/2014/main" id="{169D0AA3-F6B8-E5D8-8419-84B328FF14BF}"/>
                </a:ext>
              </a:extLst>
            </p:cNvPr>
            <p:cNvGrpSpPr/>
            <p:nvPr/>
          </p:nvGrpSpPr>
          <p:grpSpPr>
            <a:xfrm>
              <a:off x="2623907" y="1198803"/>
              <a:ext cx="1364245" cy="273000"/>
              <a:chOff x="2623907" y="1198803"/>
              <a:chExt cx="1364245" cy="273000"/>
            </a:xfrm>
          </p:grpSpPr>
          <p:sp>
            <p:nvSpPr>
              <p:cNvPr id="391" name="Google Shape;8553;p75">
                <a:extLst>
                  <a:ext uri="{FF2B5EF4-FFF2-40B4-BE49-F238E27FC236}">
                    <a16:creationId xmlns:a16="http://schemas.microsoft.com/office/drawing/2014/main" id="{5607758C-E823-87F4-ADFF-5F04988C56E2}"/>
                  </a:ext>
                </a:extLst>
              </p:cNvPr>
              <p:cNvSpPr/>
              <p:nvPr/>
            </p:nvSpPr>
            <p:spPr>
              <a:xfrm>
                <a:off x="3715152" y="1198803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92" name="Google Shape;8554;p75">
                <a:extLst>
                  <a:ext uri="{FF2B5EF4-FFF2-40B4-BE49-F238E27FC236}">
                    <a16:creationId xmlns:a16="http://schemas.microsoft.com/office/drawing/2014/main" id="{53F38046-C205-343E-BB86-9A3A4E657E12}"/>
                  </a:ext>
                </a:extLst>
              </p:cNvPr>
              <p:cNvSpPr/>
              <p:nvPr/>
            </p:nvSpPr>
            <p:spPr>
              <a:xfrm>
                <a:off x="2623907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93" name="Google Shape;8555;p75">
                <a:extLst>
                  <a:ext uri="{FF2B5EF4-FFF2-40B4-BE49-F238E27FC236}">
                    <a16:creationId xmlns:a16="http://schemas.microsoft.com/office/drawing/2014/main" id="{7A0EF7A3-AD98-9EAB-E311-BD1AD0728479}"/>
                  </a:ext>
                </a:extLst>
              </p:cNvPr>
              <p:cNvSpPr/>
              <p:nvPr/>
            </p:nvSpPr>
            <p:spPr>
              <a:xfrm>
                <a:off x="2896718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94" name="Google Shape;8556;p75">
                <a:extLst>
                  <a:ext uri="{FF2B5EF4-FFF2-40B4-BE49-F238E27FC236}">
                    <a16:creationId xmlns:a16="http://schemas.microsoft.com/office/drawing/2014/main" id="{2B88356F-FC62-A9D3-1DC3-488ABA007CD9}"/>
                  </a:ext>
                </a:extLst>
              </p:cNvPr>
              <p:cNvSpPr/>
              <p:nvPr/>
            </p:nvSpPr>
            <p:spPr>
              <a:xfrm>
                <a:off x="3169529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95" name="Google Shape;8557;p75">
                <a:extLst>
                  <a:ext uri="{FF2B5EF4-FFF2-40B4-BE49-F238E27FC236}">
                    <a16:creationId xmlns:a16="http://schemas.microsoft.com/office/drawing/2014/main" id="{8CC9B0AC-4988-66CE-CA8D-4741B2496A0E}"/>
                  </a:ext>
                </a:extLst>
              </p:cNvPr>
              <p:cNvSpPr/>
              <p:nvPr/>
            </p:nvSpPr>
            <p:spPr>
              <a:xfrm>
                <a:off x="3442341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373" name="Google Shape;8558;p75">
              <a:extLst>
                <a:ext uri="{FF2B5EF4-FFF2-40B4-BE49-F238E27FC236}">
                  <a16:creationId xmlns:a16="http://schemas.microsoft.com/office/drawing/2014/main" id="{A3757C4D-E2AF-F680-CD6D-D97B3CBA3370}"/>
                </a:ext>
              </a:extLst>
            </p:cNvPr>
            <p:cNvGrpSpPr/>
            <p:nvPr/>
          </p:nvGrpSpPr>
          <p:grpSpPr>
            <a:xfrm>
              <a:off x="2623904" y="1476964"/>
              <a:ext cx="1364245" cy="273000"/>
              <a:chOff x="2623904" y="1476964"/>
              <a:chExt cx="1364245" cy="273000"/>
            </a:xfrm>
          </p:grpSpPr>
          <p:sp>
            <p:nvSpPr>
              <p:cNvPr id="386" name="Google Shape;8559;p75">
                <a:extLst>
                  <a:ext uri="{FF2B5EF4-FFF2-40B4-BE49-F238E27FC236}">
                    <a16:creationId xmlns:a16="http://schemas.microsoft.com/office/drawing/2014/main" id="{7A2259C2-C9AA-3B55-B3EB-02EE3CFD1193}"/>
                  </a:ext>
                </a:extLst>
              </p:cNvPr>
              <p:cNvSpPr/>
              <p:nvPr/>
            </p:nvSpPr>
            <p:spPr>
              <a:xfrm>
                <a:off x="3169527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87" name="Google Shape;8560;p75">
                <a:extLst>
                  <a:ext uri="{FF2B5EF4-FFF2-40B4-BE49-F238E27FC236}">
                    <a16:creationId xmlns:a16="http://schemas.microsoft.com/office/drawing/2014/main" id="{2CB166ED-EDDB-21F8-912D-8BEF06328B04}"/>
                  </a:ext>
                </a:extLst>
              </p:cNvPr>
              <p:cNvSpPr/>
              <p:nvPr/>
            </p:nvSpPr>
            <p:spPr>
              <a:xfrm>
                <a:off x="3442338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88" name="Google Shape;8561;p75">
                <a:extLst>
                  <a:ext uri="{FF2B5EF4-FFF2-40B4-BE49-F238E27FC236}">
                    <a16:creationId xmlns:a16="http://schemas.microsoft.com/office/drawing/2014/main" id="{6C440607-6A97-E108-4C6D-5E0B4EB98543}"/>
                  </a:ext>
                </a:extLst>
              </p:cNvPr>
              <p:cNvSpPr/>
              <p:nvPr/>
            </p:nvSpPr>
            <p:spPr>
              <a:xfrm>
                <a:off x="3715149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89" name="Google Shape;8562;p75">
                <a:extLst>
                  <a:ext uri="{FF2B5EF4-FFF2-40B4-BE49-F238E27FC236}">
                    <a16:creationId xmlns:a16="http://schemas.microsoft.com/office/drawing/2014/main" id="{CCE29B4E-3A39-920D-BF42-28C6DF23957A}"/>
                  </a:ext>
                </a:extLst>
              </p:cNvPr>
              <p:cNvSpPr/>
              <p:nvPr/>
            </p:nvSpPr>
            <p:spPr>
              <a:xfrm>
                <a:off x="2623904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90" name="Google Shape;8563;p75">
                <a:extLst>
                  <a:ext uri="{FF2B5EF4-FFF2-40B4-BE49-F238E27FC236}">
                    <a16:creationId xmlns:a16="http://schemas.microsoft.com/office/drawing/2014/main" id="{C2EF1168-0C73-7B16-695C-93BEC2C000A9}"/>
                  </a:ext>
                </a:extLst>
              </p:cNvPr>
              <p:cNvSpPr/>
              <p:nvPr/>
            </p:nvSpPr>
            <p:spPr>
              <a:xfrm>
                <a:off x="2896716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374" name="Google Shape;8564;p75">
              <a:extLst>
                <a:ext uri="{FF2B5EF4-FFF2-40B4-BE49-F238E27FC236}">
                  <a16:creationId xmlns:a16="http://schemas.microsoft.com/office/drawing/2014/main" id="{5EDF2712-C2D9-8848-E7E1-0A34B25A1998}"/>
                </a:ext>
              </a:extLst>
            </p:cNvPr>
            <p:cNvGrpSpPr/>
            <p:nvPr/>
          </p:nvGrpSpPr>
          <p:grpSpPr>
            <a:xfrm>
              <a:off x="2623907" y="1749775"/>
              <a:ext cx="1364245" cy="273000"/>
              <a:chOff x="2623907" y="1749775"/>
              <a:chExt cx="1364245" cy="273000"/>
            </a:xfrm>
          </p:grpSpPr>
          <p:sp>
            <p:nvSpPr>
              <p:cNvPr id="381" name="Google Shape;8565;p75">
                <a:extLst>
                  <a:ext uri="{FF2B5EF4-FFF2-40B4-BE49-F238E27FC236}">
                    <a16:creationId xmlns:a16="http://schemas.microsoft.com/office/drawing/2014/main" id="{3D7EBA9A-3CEC-C556-6103-2685FFAD2C7B}"/>
                  </a:ext>
                </a:extLst>
              </p:cNvPr>
              <p:cNvSpPr/>
              <p:nvPr/>
            </p:nvSpPr>
            <p:spPr>
              <a:xfrm>
                <a:off x="3442341" y="1749775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82" name="Google Shape;8566;p75">
                <a:extLst>
                  <a:ext uri="{FF2B5EF4-FFF2-40B4-BE49-F238E27FC236}">
                    <a16:creationId xmlns:a16="http://schemas.microsoft.com/office/drawing/2014/main" id="{641CA3D9-FD51-3783-475E-88355B6BC108}"/>
                  </a:ext>
                </a:extLst>
              </p:cNvPr>
              <p:cNvSpPr/>
              <p:nvPr/>
            </p:nvSpPr>
            <p:spPr>
              <a:xfrm>
                <a:off x="3715152" y="1749775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83" name="Google Shape;8567;p75">
                <a:extLst>
                  <a:ext uri="{FF2B5EF4-FFF2-40B4-BE49-F238E27FC236}">
                    <a16:creationId xmlns:a16="http://schemas.microsoft.com/office/drawing/2014/main" id="{4D0B483C-954A-F133-9286-10F1BE3CC187}"/>
                  </a:ext>
                </a:extLst>
              </p:cNvPr>
              <p:cNvSpPr/>
              <p:nvPr/>
            </p:nvSpPr>
            <p:spPr>
              <a:xfrm>
                <a:off x="2623907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84" name="Google Shape;8568;p75">
                <a:extLst>
                  <a:ext uri="{FF2B5EF4-FFF2-40B4-BE49-F238E27FC236}">
                    <a16:creationId xmlns:a16="http://schemas.microsoft.com/office/drawing/2014/main" id="{899506EF-183C-A430-664D-336F351F6889}"/>
                  </a:ext>
                </a:extLst>
              </p:cNvPr>
              <p:cNvSpPr/>
              <p:nvPr/>
            </p:nvSpPr>
            <p:spPr>
              <a:xfrm>
                <a:off x="2896718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85" name="Google Shape;8569;p75">
                <a:extLst>
                  <a:ext uri="{FF2B5EF4-FFF2-40B4-BE49-F238E27FC236}">
                    <a16:creationId xmlns:a16="http://schemas.microsoft.com/office/drawing/2014/main" id="{48265099-60D4-0981-2EF3-B95A882EAB30}"/>
                  </a:ext>
                </a:extLst>
              </p:cNvPr>
              <p:cNvSpPr/>
              <p:nvPr/>
            </p:nvSpPr>
            <p:spPr>
              <a:xfrm>
                <a:off x="3169529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375" name="Google Shape;8570;p75">
              <a:extLst>
                <a:ext uri="{FF2B5EF4-FFF2-40B4-BE49-F238E27FC236}">
                  <a16:creationId xmlns:a16="http://schemas.microsoft.com/office/drawing/2014/main" id="{CA06CB56-5417-E9B5-B6DA-1DB738A67C85}"/>
                </a:ext>
              </a:extLst>
            </p:cNvPr>
            <p:cNvGrpSpPr/>
            <p:nvPr/>
          </p:nvGrpSpPr>
          <p:grpSpPr>
            <a:xfrm>
              <a:off x="2623904" y="2027936"/>
              <a:ext cx="1364245" cy="273000"/>
              <a:chOff x="2623904" y="2027936"/>
              <a:chExt cx="1364245" cy="273000"/>
            </a:xfrm>
          </p:grpSpPr>
          <p:sp>
            <p:nvSpPr>
              <p:cNvPr id="376" name="Google Shape;8571;p75">
                <a:extLst>
                  <a:ext uri="{FF2B5EF4-FFF2-40B4-BE49-F238E27FC236}">
                    <a16:creationId xmlns:a16="http://schemas.microsoft.com/office/drawing/2014/main" id="{C03017B1-778A-315F-0015-2CFA8D8BB092}"/>
                  </a:ext>
                </a:extLst>
              </p:cNvPr>
              <p:cNvSpPr/>
              <p:nvPr/>
            </p:nvSpPr>
            <p:spPr>
              <a:xfrm>
                <a:off x="2623904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77" name="Google Shape;8572;p75">
                <a:extLst>
                  <a:ext uri="{FF2B5EF4-FFF2-40B4-BE49-F238E27FC236}">
                    <a16:creationId xmlns:a16="http://schemas.microsoft.com/office/drawing/2014/main" id="{98BE2132-8938-66D6-4FE5-0BB0F50885EC}"/>
                  </a:ext>
                </a:extLst>
              </p:cNvPr>
              <p:cNvSpPr/>
              <p:nvPr/>
            </p:nvSpPr>
            <p:spPr>
              <a:xfrm>
                <a:off x="2896716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78" name="Google Shape;8573;p75">
                <a:extLst>
                  <a:ext uri="{FF2B5EF4-FFF2-40B4-BE49-F238E27FC236}">
                    <a16:creationId xmlns:a16="http://schemas.microsoft.com/office/drawing/2014/main" id="{A74E7993-B456-1A21-71EF-AFB9812DB81A}"/>
                  </a:ext>
                </a:extLst>
              </p:cNvPr>
              <p:cNvSpPr/>
              <p:nvPr/>
            </p:nvSpPr>
            <p:spPr>
              <a:xfrm>
                <a:off x="3169527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79" name="Google Shape;8574;p75">
                <a:extLst>
                  <a:ext uri="{FF2B5EF4-FFF2-40B4-BE49-F238E27FC236}">
                    <a16:creationId xmlns:a16="http://schemas.microsoft.com/office/drawing/2014/main" id="{38FDE4D4-602F-AAD2-238C-600A9BA03D45}"/>
                  </a:ext>
                </a:extLst>
              </p:cNvPr>
              <p:cNvSpPr/>
              <p:nvPr/>
            </p:nvSpPr>
            <p:spPr>
              <a:xfrm>
                <a:off x="3442338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380" name="Google Shape;8575;p75">
                <a:extLst>
                  <a:ext uri="{FF2B5EF4-FFF2-40B4-BE49-F238E27FC236}">
                    <a16:creationId xmlns:a16="http://schemas.microsoft.com/office/drawing/2014/main" id="{6CD55DEF-073A-F50A-5B17-F3457C0B3500}"/>
                  </a:ext>
                </a:extLst>
              </p:cNvPr>
              <p:cNvSpPr/>
              <p:nvPr/>
            </p:nvSpPr>
            <p:spPr>
              <a:xfrm>
                <a:off x="3715149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396" name="Google Shape;8576;p75">
            <a:extLst>
              <a:ext uri="{FF2B5EF4-FFF2-40B4-BE49-F238E27FC236}">
                <a16:creationId xmlns:a16="http://schemas.microsoft.com/office/drawing/2014/main" id="{751FD1A9-CFBF-8225-EE6A-C21263408031}"/>
              </a:ext>
            </a:extLst>
          </p:cNvPr>
          <p:cNvGrpSpPr/>
          <p:nvPr/>
        </p:nvGrpSpPr>
        <p:grpSpPr>
          <a:xfrm>
            <a:off x="5185413" y="4888386"/>
            <a:ext cx="2775082" cy="318248"/>
            <a:chOff x="3200660" y="2180272"/>
            <a:chExt cx="2563824" cy="378237"/>
          </a:xfrm>
        </p:grpSpPr>
        <p:sp>
          <p:nvSpPr>
            <p:cNvPr id="397" name="Google Shape;8577;p75">
              <a:extLst>
                <a:ext uri="{FF2B5EF4-FFF2-40B4-BE49-F238E27FC236}">
                  <a16:creationId xmlns:a16="http://schemas.microsoft.com/office/drawing/2014/main" id="{B58BE7AA-E91F-C845-614B-94B636601509}"/>
                </a:ext>
              </a:extLst>
            </p:cNvPr>
            <p:cNvSpPr/>
            <p:nvPr/>
          </p:nvSpPr>
          <p:spPr>
            <a:xfrm>
              <a:off x="320066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22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22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98" name="Google Shape;8578;p75">
              <a:extLst>
                <a:ext uri="{FF2B5EF4-FFF2-40B4-BE49-F238E27FC236}">
                  <a16:creationId xmlns:a16="http://schemas.microsoft.com/office/drawing/2014/main" id="{1AFB5B6A-B638-FE5A-688D-ED6FDFE0C094}"/>
                </a:ext>
              </a:extLst>
            </p:cNvPr>
            <p:cNvSpPr/>
            <p:nvPr/>
          </p:nvSpPr>
          <p:spPr>
            <a:xfrm>
              <a:off x="3345104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99" name="Google Shape;8579;p75">
              <a:extLst>
                <a:ext uri="{FF2B5EF4-FFF2-40B4-BE49-F238E27FC236}">
                  <a16:creationId xmlns:a16="http://schemas.microsoft.com/office/drawing/2014/main" id="{F30BD5C1-AA9D-CB41-2294-D529D513669C}"/>
                </a:ext>
              </a:extLst>
            </p:cNvPr>
            <p:cNvSpPr/>
            <p:nvPr/>
          </p:nvSpPr>
          <p:spPr>
            <a:xfrm>
              <a:off x="348954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1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00" name="Google Shape;8580;p75">
              <a:extLst>
                <a:ext uri="{FF2B5EF4-FFF2-40B4-BE49-F238E27FC236}">
                  <a16:creationId xmlns:a16="http://schemas.microsoft.com/office/drawing/2014/main" id="{E95F637A-62F2-F54B-FB66-3E1FC3613454}"/>
                </a:ext>
              </a:extLst>
            </p:cNvPr>
            <p:cNvSpPr/>
            <p:nvPr/>
          </p:nvSpPr>
          <p:spPr>
            <a:xfrm>
              <a:off x="3633992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7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7" y="37890"/>
                    <a:pt x="621" y="37890"/>
                  </a:cubicBezTo>
                  <a:lnTo>
                    <a:pt x="7937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01" name="Google Shape;8581;p75">
              <a:extLst>
                <a:ext uri="{FF2B5EF4-FFF2-40B4-BE49-F238E27FC236}">
                  <a16:creationId xmlns:a16="http://schemas.microsoft.com/office/drawing/2014/main" id="{3F3F6CBD-BAEC-FB1F-50DC-309C067C0218}"/>
                </a:ext>
              </a:extLst>
            </p:cNvPr>
            <p:cNvSpPr/>
            <p:nvPr/>
          </p:nvSpPr>
          <p:spPr>
            <a:xfrm>
              <a:off x="3778448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02" name="Google Shape;8582;p75">
              <a:extLst>
                <a:ext uri="{FF2B5EF4-FFF2-40B4-BE49-F238E27FC236}">
                  <a16:creationId xmlns:a16="http://schemas.microsoft.com/office/drawing/2014/main" id="{FBA51FDE-25EB-BCC6-F4F1-681B20A7AFFE}"/>
                </a:ext>
              </a:extLst>
            </p:cNvPr>
            <p:cNvSpPr/>
            <p:nvPr/>
          </p:nvSpPr>
          <p:spPr>
            <a:xfrm>
              <a:off x="392289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03" name="Google Shape;8583;p75">
              <a:extLst>
                <a:ext uri="{FF2B5EF4-FFF2-40B4-BE49-F238E27FC236}">
                  <a16:creationId xmlns:a16="http://schemas.microsoft.com/office/drawing/2014/main" id="{81E8CC24-30FE-63CE-37FC-3270C4726ACD}"/>
                </a:ext>
              </a:extLst>
            </p:cNvPr>
            <p:cNvSpPr/>
            <p:nvPr/>
          </p:nvSpPr>
          <p:spPr>
            <a:xfrm>
              <a:off x="406733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04" name="Google Shape;8584;p75">
              <a:extLst>
                <a:ext uri="{FF2B5EF4-FFF2-40B4-BE49-F238E27FC236}">
                  <a16:creationId xmlns:a16="http://schemas.microsoft.com/office/drawing/2014/main" id="{0E611BD4-44AC-4E1F-659B-087CFD526B6B}"/>
                </a:ext>
              </a:extLst>
            </p:cNvPr>
            <p:cNvSpPr/>
            <p:nvPr/>
          </p:nvSpPr>
          <p:spPr>
            <a:xfrm>
              <a:off x="4211780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05" name="Google Shape;8585;p75">
              <a:extLst>
                <a:ext uri="{FF2B5EF4-FFF2-40B4-BE49-F238E27FC236}">
                  <a16:creationId xmlns:a16="http://schemas.microsoft.com/office/drawing/2014/main" id="{D6427775-7F40-4A5F-CE86-900483F96A90}"/>
                </a:ext>
              </a:extLst>
            </p:cNvPr>
            <p:cNvSpPr/>
            <p:nvPr/>
          </p:nvSpPr>
          <p:spPr>
            <a:xfrm>
              <a:off x="4356236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06" name="Google Shape;8586;p75">
              <a:extLst>
                <a:ext uri="{FF2B5EF4-FFF2-40B4-BE49-F238E27FC236}">
                  <a16:creationId xmlns:a16="http://schemas.microsoft.com/office/drawing/2014/main" id="{E449796F-CFAF-DA2D-B210-FEA1FB0C3808}"/>
                </a:ext>
              </a:extLst>
            </p:cNvPr>
            <p:cNvSpPr/>
            <p:nvPr/>
          </p:nvSpPr>
          <p:spPr>
            <a:xfrm>
              <a:off x="450068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07" name="Google Shape;8587;p75">
              <a:extLst>
                <a:ext uri="{FF2B5EF4-FFF2-40B4-BE49-F238E27FC236}">
                  <a16:creationId xmlns:a16="http://schemas.microsoft.com/office/drawing/2014/main" id="{EEC0CCDD-4CE3-F3CF-22AB-1D98D670BC4B}"/>
                </a:ext>
              </a:extLst>
            </p:cNvPr>
            <p:cNvSpPr/>
            <p:nvPr/>
          </p:nvSpPr>
          <p:spPr>
            <a:xfrm>
              <a:off x="4645124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7" y="37876"/>
                  </a:cubicBezTo>
                  <a:lnTo>
                    <a:pt x="7936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08" name="Google Shape;8588;p75">
              <a:extLst>
                <a:ext uri="{FF2B5EF4-FFF2-40B4-BE49-F238E27FC236}">
                  <a16:creationId xmlns:a16="http://schemas.microsoft.com/office/drawing/2014/main" id="{1111E82C-468C-53C9-4DFD-E25C98EF11AD}"/>
                </a:ext>
              </a:extLst>
            </p:cNvPr>
            <p:cNvSpPr/>
            <p:nvPr/>
          </p:nvSpPr>
          <p:spPr>
            <a:xfrm>
              <a:off x="478956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09" name="Google Shape;8589;p75">
              <a:extLst>
                <a:ext uri="{FF2B5EF4-FFF2-40B4-BE49-F238E27FC236}">
                  <a16:creationId xmlns:a16="http://schemas.microsoft.com/office/drawing/2014/main" id="{948CFFC7-AFD5-30C8-9133-A542242AB0B0}"/>
                </a:ext>
              </a:extLst>
            </p:cNvPr>
            <p:cNvSpPr/>
            <p:nvPr/>
          </p:nvSpPr>
          <p:spPr>
            <a:xfrm>
              <a:off x="493401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3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10" name="Google Shape;8590;p75">
              <a:extLst>
                <a:ext uri="{FF2B5EF4-FFF2-40B4-BE49-F238E27FC236}">
                  <a16:creationId xmlns:a16="http://schemas.microsoft.com/office/drawing/2014/main" id="{4FF2EFAE-EB40-C76D-B423-282FB917D682}"/>
                </a:ext>
              </a:extLst>
            </p:cNvPr>
            <p:cNvSpPr/>
            <p:nvPr/>
          </p:nvSpPr>
          <p:spPr>
            <a:xfrm>
              <a:off x="507845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11" name="Google Shape;8591;p75">
              <a:extLst>
                <a:ext uri="{FF2B5EF4-FFF2-40B4-BE49-F238E27FC236}">
                  <a16:creationId xmlns:a16="http://schemas.microsoft.com/office/drawing/2014/main" id="{360EE9DB-DB5A-426B-E97D-2BE473ADC5D7}"/>
                </a:ext>
              </a:extLst>
            </p:cNvPr>
            <p:cNvSpPr/>
            <p:nvPr/>
          </p:nvSpPr>
          <p:spPr>
            <a:xfrm>
              <a:off x="522290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12" name="Google Shape;8592;p75">
              <a:extLst>
                <a:ext uri="{FF2B5EF4-FFF2-40B4-BE49-F238E27FC236}">
                  <a16:creationId xmlns:a16="http://schemas.microsoft.com/office/drawing/2014/main" id="{B5B9EAC5-2944-FB00-08D1-D014BD63A49D}"/>
                </a:ext>
              </a:extLst>
            </p:cNvPr>
            <p:cNvSpPr/>
            <p:nvPr/>
          </p:nvSpPr>
          <p:spPr>
            <a:xfrm>
              <a:off x="5367343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07" y="37890"/>
                  </a:cubicBezTo>
                  <a:lnTo>
                    <a:pt x="7937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3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13" name="Google Shape;8593;p75">
              <a:extLst>
                <a:ext uri="{FF2B5EF4-FFF2-40B4-BE49-F238E27FC236}">
                  <a16:creationId xmlns:a16="http://schemas.microsoft.com/office/drawing/2014/main" id="{57945474-E77E-A1C4-BED8-8BCC6CDE1529}"/>
                </a:ext>
              </a:extLst>
            </p:cNvPr>
            <p:cNvSpPr/>
            <p:nvPr/>
          </p:nvSpPr>
          <p:spPr>
            <a:xfrm>
              <a:off x="5511787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76"/>
                    <a:pt x="607" y="37876"/>
                  </a:cubicBezTo>
                  <a:lnTo>
                    <a:pt x="7923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14" name="Google Shape;8594;p75">
              <a:extLst>
                <a:ext uri="{FF2B5EF4-FFF2-40B4-BE49-F238E27FC236}">
                  <a16:creationId xmlns:a16="http://schemas.microsoft.com/office/drawing/2014/main" id="{B84183B7-0B42-7146-83B7-78525148E4BF}"/>
                </a:ext>
              </a:extLst>
            </p:cNvPr>
            <p:cNvSpPr/>
            <p:nvPr/>
          </p:nvSpPr>
          <p:spPr>
            <a:xfrm>
              <a:off x="5656231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07" y="1"/>
                  </a:moveTo>
                  <a:cubicBezTo>
                    <a:pt x="263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415" name="Google Shape;8595;p75">
            <a:extLst>
              <a:ext uri="{FF2B5EF4-FFF2-40B4-BE49-F238E27FC236}">
                <a16:creationId xmlns:a16="http://schemas.microsoft.com/office/drawing/2014/main" id="{23C6F246-B2B5-925B-F226-7ABB5725E990}"/>
              </a:ext>
            </a:extLst>
          </p:cNvPr>
          <p:cNvGrpSpPr/>
          <p:nvPr/>
        </p:nvGrpSpPr>
        <p:grpSpPr>
          <a:xfrm>
            <a:off x="5178462" y="5444037"/>
            <a:ext cx="2781004" cy="319250"/>
            <a:chOff x="3530150" y="2790075"/>
            <a:chExt cx="1962600" cy="225300"/>
          </a:xfrm>
        </p:grpSpPr>
        <p:sp>
          <p:nvSpPr>
            <p:cNvPr id="416" name="Google Shape;8596;p75">
              <a:extLst>
                <a:ext uri="{FF2B5EF4-FFF2-40B4-BE49-F238E27FC236}">
                  <a16:creationId xmlns:a16="http://schemas.microsoft.com/office/drawing/2014/main" id="{A4304462-26B2-23DD-D071-280776F71A29}"/>
                </a:ext>
              </a:extLst>
            </p:cNvPr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17" name="Google Shape;8597;p75">
              <a:extLst>
                <a:ext uri="{FF2B5EF4-FFF2-40B4-BE49-F238E27FC236}">
                  <a16:creationId xmlns:a16="http://schemas.microsoft.com/office/drawing/2014/main" id="{E87758FB-B7AB-F6F5-D806-A6A802113BBE}"/>
                </a:ext>
              </a:extLst>
            </p:cNvPr>
            <p:cNvSpPr/>
            <p:nvPr/>
          </p:nvSpPr>
          <p:spPr>
            <a:xfrm>
              <a:off x="3535069" y="2794464"/>
              <a:ext cx="1104900" cy="216900"/>
            </a:xfrm>
            <a:prstGeom prst="rect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418" name="Google Shape;8598;p75">
            <a:extLst>
              <a:ext uri="{FF2B5EF4-FFF2-40B4-BE49-F238E27FC236}">
                <a16:creationId xmlns:a16="http://schemas.microsoft.com/office/drawing/2014/main" id="{E1520756-5976-B34E-6278-A208F0FE88D2}"/>
              </a:ext>
            </a:extLst>
          </p:cNvPr>
          <p:cNvGrpSpPr/>
          <p:nvPr/>
        </p:nvGrpSpPr>
        <p:grpSpPr>
          <a:xfrm>
            <a:off x="5179769" y="6000689"/>
            <a:ext cx="2823258" cy="307522"/>
            <a:chOff x="3558802" y="4011427"/>
            <a:chExt cx="1866000" cy="111300"/>
          </a:xfrm>
        </p:grpSpPr>
        <p:sp>
          <p:nvSpPr>
            <p:cNvPr id="419" name="Google Shape;8599;p75">
              <a:extLst>
                <a:ext uri="{FF2B5EF4-FFF2-40B4-BE49-F238E27FC236}">
                  <a16:creationId xmlns:a16="http://schemas.microsoft.com/office/drawing/2014/main" id="{02F2DDC2-0085-8109-D5E6-D5DFD47DDD2E}"/>
                </a:ext>
              </a:extLst>
            </p:cNvPr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20" name="Google Shape;8600;p75">
              <a:extLst>
                <a:ext uri="{FF2B5EF4-FFF2-40B4-BE49-F238E27FC236}">
                  <a16:creationId xmlns:a16="http://schemas.microsoft.com/office/drawing/2014/main" id="{2301A2F0-CC87-0D9C-0CE6-AF753F22DD74}"/>
                </a:ext>
              </a:extLst>
            </p:cNvPr>
            <p:cNvSpPr/>
            <p:nvPr/>
          </p:nvSpPr>
          <p:spPr>
            <a:xfrm rot="5400000" flipH="1">
              <a:off x="4162472" y="3415277"/>
              <a:ext cx="104700" cy="1304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421" name="Google Shape;8601;p75">
            <a:extLst>
              <a:ext uri="{FF2B5EF4-FFF2-40B4-BE49-F238E27FC236}">
                <a16:creationId xmlns:a16="http://schemas.microsoft.com/office/drawing/2014/main" id="{129C5491-CE8A-F32C-6BFF-B55C66139C62}"/>
              </a:ext>
            </a:extLst>
          </p:cNvPr>
          <p:cNvGrpSpPr/>
          <p:nvPr/>
        </p:nvGrpSpPr>
        <p:grpSpPr>
          <a:xfrm>
            <a:off x="5179153" y="4411489"/>
            <a:ext cx="2767006" cy="239498"/>
            <a:chOff x="3465975" y="2270276"/>
            <a:chExt cx="1986364" cy="171929"/>
          </a:xfrm>
        </p:grpSpPr>
        <p:sp>
          <p:nvSpPr>
            <p:cNvPr id="422" name="Google Shape;8602;p75">
              <a:extLst>
                <a:ext uri="{FF2B5EF4-FFF2-40B4-BE49-F238E27FC236}">
                  <a16:creationId xmlns:a16="http://schemas.microsoft.com/office/drawing/2014/main" id="{250B5F79-1118-A27F-DC3C-8E936BD59301}"/>
                </a:ext>
              </a:extLst>
            </p:cNvPr>
            <p:cNvSpPr/>
            <p:nvPr/>
          </p:nvSpPr>
          <p:spPr>
            <a:xfrm rot="-5400000">
              <a:off x="372518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23" name="Google Shape;8603;p75">
              <a:extLst>
                <a:ext uri="{FF2B5EF4-FFF2-40B4-BE49-F238E27FC236}">
                  <a16:creationId xmlns:a16="http://schemas.microsoft.com/office/drawing/2014/main" id="{00B4DB3C-6D9B-4458-D130-A12F5685C5D8}"/>
                </a:ext>
              </a:extLst>
            </p:cNvPr>
            <p:cNvSpPr/>
            <p:nvPr/>
          </p:nvSpPr>
          <p:spPr>
            <a:xfrm rot="-5400000">
              <a:off x="398439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24" name="Google Shape;8604;p75">
              <a:extLst>
                <a:ext uri="{FF2B5EF4-FFF2-40B4-BE49-F238E27FC236}">
                  <a16:creationId xmlns:a16="http://schemas.microsoft.com/office/drawing/2014/main" id="{6871F83B-0BC8-6C36-7E58-B917721A852D}"/>
                </a:ext>
              </a:extLst>
            </p:cNvPr>
            <p:cNvSpPr/>
            <p:nvPr/>
          </p:nvSpPr>
          <p:spPr>
            <a:xfrm rot="-5400000">
              <a:off x="4243603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25" name="Google Shape;8605;p75">
              <a:extLst>
                <a:ext uri="{FF2B5EF4-FFF2-40B4-BE49-F238E27FC236}">
                  <a16:creationId xmlns:a16="http://schemas.microsoft.com/office/drawing/2014/main" id="{EBCD9865-12D9-9500-8053-ECBEBF143726}"/>
                </a:ext>
              </a:extLst>
            </p:cNvPr>
            <p:cNvSpPr/>
            <p:nvPr/>
          </p:nvSpPr>
          <p:spPr>
            <a:xfrm rot="-5400000">
              <a:off x="4502812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26" name="Google Shape;8606;p75">
              <a:extLst>
                <a:ext uri="{FF2B5EF4-FFF2-40B4-BE49-F238E27FC236}">
                  <a16:creationId xmlns:a16="http://schemas.microsoft.com/office/drawing/2014/main" id="{A03DAEFD-B7F5-AEE8-9C59-0EA0B8E186DE}"/>
                </a:ext>
              </a:extLst>
            </p:cNvPr>
            <p:cNvSpPr/>
            <p:nvPr/>
          </p:nvSpPr>
          <p:spPr>
            <a:xfrm rot="-5400000">
              <a:off x="4762021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27" name="Google Shape;8607;p75">
              <a:extLst>
                <a:ext uri="{FF2B5EF4-FFF2-40B4-BE49-F238E27FC236}">
                  <a16:creationId xmlns:a16="http://schemas.microsoft.com/office/drawing/2014/main" id="{E48EA595-DB7F-0775-4E6C-57050ECC29B5}"/>
                </a:ext>
              </a:extLst>
            </p:cNvPr>
            <p:cNvSpPr/>
            <p:nvPr/>
          </p:nvSpPr>
          <p:spPr>
            <a:xfrm rot="-5400000">
              <a:off x="3465975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28" name="Google Shape;8608;p75">
              <a:extLst>
                <a:ext uri="{FF2B5EF4-FFF2-40B4-BE49-F238E27FC236}">
                  <a16:creationId xmlns:a16="http://schemas.microsoft.com/office/drawing/2014/main" id="{71B03BBB-3B37-BB40-F930-C2702653B796}"/>
                </a:ext>
              </a:extLst>
            </p:cNvPr>
            <p:cNvSpPr/>
            <p:nvPr/>
          </p:nvSpPr>
          <p:spPr>
            <a:xfrm rot="-5400000">
              <a:off x="5021230" y="2270276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29" name="Google Shape;8609;p75">
              <a:extLst>
                <a:ext uri="{FF2B5EF4-FFF2-40B4-BE49-F238E27FC236}">
                  <a16:creationId xmlns:a16="http://schemas.microsoft.com/office/drawing/2014/main" id="{7343F259-D5FB-234C-A50D-0EFC46588A0E}"/>
                </a:ext>
              </a:extLst>
            </p:cNvPr>
            <p:cNvSpPr/>
            <p:nvPr/>
          </p:nvSpPr>
          <p:spPr>
            <a:xfrm rot="-5400000">
              <a:off x="5280440" y="2270276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430" name="Google Shape;8610;p75">
            <a:extLst>
              <a:ext uri="{FF2B5EF4-FFF2-40B4-BE49-F238E27FC236}">
                <a16:creationId xmlns:a16="http://schemas.microsoft.com/office/drawing/2014/main" id="{28C80F51-30C1-17DF-F4A7-E4306D880B10}"/>
              </a:ext>
            </a:extLst>
          </p:cNvPr>
          <p:cNvGrpSpPr/>
          <p:nvPr/>
        </p:nvGrpSpPr>
        <p:grpSpPr>
          <a:xfrm>
            <a:off x="5201169" y="7138788"/>
            <a:ext cx="2739062" cy="390920"/>
            <a:chOff x="723300" y="4253549"/>
            <a:chExt cx="2276482" cy="324900"/>
          </a:xfrm>
        </p:grpSpPr>
        <p:sp>
          <p:nvSpPr>
            <p:cNvPr id="431" name="Google Shape;8611;p75">
              <a:extLst>
                <a:ext uri="{FF2B5EF4-FFF2-40B4-BE49-F238E27FC236}">
                  <a16:creationId xmlns:a16="http://schemas.microsoft.com/office/drawing/2014/main" id="{54356EB8-C630-73B1-9A44-CB068B75B331}"/>
                </a:ext>
              </a:extLst>
            </p:cNvPr>
            <p:cNvSpPr/>
            <p:nvPr/>
          </p:nvSpPr>
          <p:spPr>
            <a:xfrm>
              <a:off x="723300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32" name="Google Shape;8612;p75">
              <a:extLst>
                <a:ext uri="{FF2B5EF4-FFF2-40B4-BE49-F238E27FC236}">
                  <a16:creationId xmlns:a16="http://schemas.microsoft.com/office/drawing/2014/main" id="{785D16F4-81B5-9E45-4573-274DDE54841D}"/>
                </a:ext>
              </a:extLst>
            </p:cNvPr>
            <p:cNvSpPr/>
            <p:nvPr/>
          </p:nvSpPr>
          <p:spPr>
            <a:xfrm>
              <a:off x="1206995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33" name="Google Shape;8613;p75">
              <a:extLst>
                <a:ext uri="{FF2B5EF4-FFF2-40B4-BE49-F238E27FC236}">
                  <a16:creationId xmlns:a16="http://schemas.microsoft.com/office/drawing/2014/main" id="{175143FA-41FD-054F-733E-AB730D04F8FA}"/>
                </a:ext>
              </a:extLst>
            </p:cNvPr>
            <p:cNvSpPr/>
            <p:nvPr/>
          </p:nvSpPr>
          <p:spPr>
            <a:xfrm>
              <a:off x="1690691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34" name="Google Shape;8614;p75">
              <a:extLst>
                <a:ext uri="{FF2B5EF4-FFF2-40B4-BE49-F238E27FC236}">
                  <a16:creationId xmlns:a16="http://schemas.microsoft.com/office/drawing/2014/main" id="{69604257-85FA-C3BC-D19F-7FEA45947E0D}"/>
                </a:ext>
              </a:extLst>
            </p:cNvPr>
            <p:cNvSpPr/>
            <p:nvPr/>
          </p:nvSpPr>
          <p:spPr>
            <a:xfrm>
              <a:off x="2174386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35" name="Google Shape;8615;p75">
              <a:extLst>
                <a:ext uri="{FF2B5EF4-FFF2-40B4-BE49-F238E27FC236}">
                  <a16:creationId xmlns:a16="http://schemas.microsoft.com/office/drawing/2014/main" id="{59357FF3-3B74-2CF9-671C-F520D85A2415}"/>
                </a:ext>
              </a:extLst>
            </p:cNvPr>
            <p:cNvSpPr/>
            <p:nvPr/>
          </p:nvSpPr>
          <p:spPr>
            <a:xfrm>
              <a:off x="2658082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436" name="Google Shape;8616;p75">
            <a:extLst>
              <a:ext uri="{FF2B5EF4-FFF2-40B4-BE49-F238E27FC236}">
                <a16:creationId xmlns:a16="http://schemas.microsoft.com/office/drawing/2014/main" id="{D49E4B60-7DDD-662B-EC6E-4927EADFA140}"/>
              </a:ext>
            </a:extLst>
          </p:cNvPr>
          <p:cNvGrpSpPr/>
          <p:nvPr/>
        </p:nvGrpSpPr>
        <p:grpSpPr>
          <a:xfrm>
            <a:off x="5180290" y="6541149"/>
            <a:ext cx="2778132" cy="360238"/>
            <a:chOff x="705948" y="3788465"/>
            <a:chExt cx="2308953" cy="299400"/>
          </a:xfrm>
        </p:grpSpPr>
        <p:sp>
          <p:nvSpPr>
            <p:cNvPr id="437" name="Google Shape;8617;p75">
              <a:extLst>
                <a:ext uri="{FF2B5EF4-FFF2-40B4-BE49-F238E27FC236}">
                  <a16:creationId xmlns:a16="http://schemas.microsoft.com/office/drawing/2014/main" id="{E74F6EFF-B608-2010-4BDC-BDC5D54139DF}"/>
                </a:ext>
              </a:extLst>
            </p:cNvPr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38" name="Google Shape;8618;p75">
              <a:extLst>
                <a:ext uri="{FF2B5EF4-FFF2-40B4-BE49-F238E27FC236}">
                  <a16:creationId xmlns:a16="http://schemas.microsoft.com/office/drawing/2014/main" id="{36876FFC-CACC-D528-030B-BD0FF93F7273}"/>
                </a:ext>
              </a:extLst>
            </p:cNvPr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39" name="Google Shape;8619;p75">
              <a:extLst>
                <a:ext uri="{FF2B5EF4-FFF2-40B4-BE49-F238E27FC236}">
                  <a16:creationId xmlns:a16="http://schemas.microsoft.com/office/drawing/2014/main" id="{60024904-1C94-A0DB-041D-1953E9FABEA8}"/>
                </a:ext>
              </a:extLst>
            </p:cNvPr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40" name="Google Shape;8620;p75">
              <a:extLst>
                <a:ext uri="{FF2B5EF4-FFF2-40B4-BE49-F238E27FC236}">
                  <a16:creationId xmlns:a16="http://schemas.microsoft.com/office/drawing/2014/main" id="{4A52BF40-527C-6C66-C84A-36865DCB2D5A}"/>
                </a:ext>
              </a:extLst>
            </p:cNvPr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41" name="Google Shape;8621;p75">
              <a:extLst>
                <a:ext uri="{FF2B5EF4-FFF2-40B4-BE49-F238E27FC236}">
                  <a16:creationId xmlns:a16="http://schemas.microsoft.com/office/drawing/2014/main" id="{7C0276B4-B4E3-9F4B-EBEC-755F81D0AE81}"/>
                </a:ext>
              </a:extLst>
            </p:cNvPr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442" name="Google Shape;8622;p75">
            <a:extLst>
              <a:ext uri="{FF2B5EF4-FFF2-40B4-BE49-F238E27FC236}">
                <a16:creationId xmlns:a16="http://schemas.microsoft.com/office/drawing/2014/main" id="{D508370C-E766-5579-8154-AF7A45D87770}"/>
              </a:ext>
            </a:extLst>
          </p:cNvPr>
          <p:cNvGrpSpPr/>
          <p:nvPr/>
        </p:nvGrpSpPr>
        <p:grpSpPr>
          <a:xfrm>
            <a:off x="5276165" y="7767108"/>
            <a:ext cx="2609218" cy="588148"/>
            <a:chOff x="2658741" y="4097347"/>
            <a:chExt cx="1304609" cy="294074"/>
          </a:xfrm>
        </p:grpSpPr>
        <p:grpSp>
          <p:nvGrpSpPr>
            <p:cNvPr id="443" name="Google Shape;8623;p75">
              <a:extLst>
                <a:ext uri="{FF2B5EF4-FFF2-40B4-BE49-F238E27FC236}">
                  <a16:creationId xmlns:a16="http://schemas.microsoft.com/office/drawing/2014/main" id="{CDA5EB4B-AA15-3755-058D-7229700D97FB}"/>
                </a:ext>
              </a:extLst>
            </p:cNvPr>
            <p:cNvGrpSpPr/>
            <p:nvPr/>
          </p:nvGrpSpPr>
          <p:grpSpPr>
            <a:xfrm>
              <a:off x="2658741" y="4097347"/>
              <a:ext cx="118572" cy="294074"/>
              <a:chOff x="3343310" y="4475555"/>
              <a:chExt cx="127717" cy="316753"/>
            </a:xfrm>
          </p:grpSpPr>
          <p:sp>
            <p:nvSpPr>
              <p:cNvPr id="456" name="Google Shape;8624;p75">
                <a:extLst>
                  <a:ext uri="{FF2B5EF4-FFF2-40B4-BE49-F238E27FC236}">
                    <a16:creationId xmlns:a16="http://schemas.microsoft.com/office/drawing/2014/main" id="{97F68CD2-A83C-3B9A-9B10-79358B615705}"/>
                  </a:ext>
                </a:extLst>
              </p:cNvPr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57" name="Google Shape;8625;p75">
                <a:extLst>
                  <a:ext uri="{FF2B5EF4-FFF2-40B4-BE49-F238E27FC236}">
                    <a16:creationId xmlns:a16="http://schemas.microsoft.com/office/drawing/2014/main" id="{E036CCB0-D38A-79E4-95C8-28EF6D0A00C5}"/>
                  </a:ext>
                </a:extLst>
              </p:cNvPr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444" name="Google Shape;8626;p75">
              <a:extLst>
                <a:ext uri="{FF2B5EF4-FFF2-40B4-BE49-F238E27FC236}">
                  <a16:creationId xmlns:a16="http://schemas.microsoft.com/office/drawing/2014/main" id="{58C55F47-BBBC-8B54-4E12-7973BEB8CBFE}"/>
                </a:ext>
              </a:extLst>
            </p:cNvPr>
            <p:cNvGrpSpPr/>
            <p:nvPr/>
          </p:nvGrpSpPr>
          <p:grpSpPr>
            <a:xfrm>
              <a:off x="3815519" y="4098388"/>
              <a:ext cx="147831" cy="291991"/>
              <a:chOff x="3527539" y="4476677"/>
              <a:chExt cx="159232" cy="314510"/>
            </a:xfrm>
          </p:grpSpPr>
          <p:sp>
            <p:nvSpPr>
              <p:cNvPr id="454" name="Google Shape;8627;p75">
                <a:extLst>
                  <a:ext uri="{FF2B5EF4-FFF2-40B4-BE49-F238E27FC236}">
                    <a16:creationId xmlns:a16="http://schemas.microsoft.com/office/drawing/2014/main" id="{23A6EFEA-96FC-2A08-B51D-EBB3BB4D5F39}"/>
                  </a:ext>
                </a:extLst>
              </p:cNvPr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55" name="Google Shape;8628;p75">
                <a:extLst>
                  <a:ext uri="{FF2B5EF4-FFF2-40B4-BE49-F238E27FC236}">
                    <a16:creationId xmlns:a16="http://schemas.microsoft.com/office/drawing/2014/main" id="{519C01CE-3EED-61D7-9004-88A4486B3694}"/>
                  </a:ext>
                </a:extLst>
              </p:cNvPr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445" name="Google Shape;8629;p75">
              <a:extLst>
                <a:ext uri="{FF2B5EF4-FFF2-40B4-BE49-F238E27FC236}">
                  <a16:creationId xmlns:a16="http://schemas.microsoft.com/office/drawing/2014/main" id="{E60E5B85-DF55-8AC0-78C2-84C3FD0B506A}"/>
                </a:ext>
              </a:extLst>
            </p:cNvPr>
            <p:cNvGrpSpPr/>
            <p:nvPr/>
          </p:nvGrpSpPr>
          <p:grpSpPr>
            <a:xfrm>
              <a:off x="3511696" y="4098388"/>
              <a:ext cx="147831" cy="291991"/>
              <a:chOff x="3527539" y="4476677"/>
              <a:chExt cx="159232" cy="314510"/>
            </a:xfrm>
          </p:grpSpPr>
          <p:sp>
            <p:nvSpPr>
              <p:cNvPr id="452" name="Google Shape;8630;p75">
                <a:extLst>
                  <a:ext uri="{FF2B5EF4-FFF2-40B4-BE49-F238E27FC236}">
                    <a16:creationId xmlns:a16="http://schemas.microsoft.com/office/drawing/2014/main" id="{71785096-F9FC-7173-751E-77B81DEAE825}"/>
                  </a:ext>
                </a:extLst>
              </p:cNvPr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53" name="Google Shape;8631;p75">
                <a:extLst>
                  <a:ext uri="{FF2B5EF4-FFF2-40B4-BE49-F238E27FC236}">
                    <a16:creationId xmlns:a16="http://schemas.microsoft.com/office/drawing/2014/main" id="{414AF984-C506-8427-892A-A9312F7CEDFE}"/>
                  </a:ext>
                </a:extLst>
              </p:cNvPr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446" name="Google Shape;8632;p75">
              <a:extLst>
                <a:ext uri="{FF2B5EF4-FFF2-40B4-BE49-F238E27FC236}">
                  <a16:creationId xmlns:a16="http://schemas.microsoft.com/office/drawing/2014/main" id="{25F04AEC-DF7E-1AC7-4DEA-83C97C0FFCE7}"/>
                </a:ext>
              </a:extLst>
            </p:cNvPr>
            <p:cNvGrpSpPr/>
            <p:nvPr/>
          </p:nvGrpSpPr>
          <p:grpSpPr>
            <a:xfrm>
              <a:off x="3207874" y="4098388"/>
              <a:ext cx="147831" cy="291991"/>
              <a:chOff x="3527539" y="4476677"/>
              <a:chExt cx="159232" cy="314510"/>
            </a:xfrm>
          </p:grpSpPr>
          <p:sp>
            <p:nvSpPr>
              <p:cNvPr id="450" name="Google Shape;8633;p75">
                <a:extLst>
                  <a:ext uri="{FF2B5EF4-FFF2-40B4-BE49-F238E27FC236}">
                    <a16:creationId xmlns:a16="http://schemas.microsoft.com/office/drawing/2014/main" id="{FBDBD01E-7D95-C10B-6B3E-ECF4589B2436}"/>
                  </a:ext>
                </a:extLst>
              </p:cNvPr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51" name="Google Shape;8634;p75">
                <a:extLst>
                  <a:ext uri="{FF2B5EF4-FFF2-40B4-BE49-F238E27FC236}">
                    <a16:creationId xmlns:a16="http://schemas.microsoft.com/office/drawing/2014/main" id="{E9ED3159-A113-5400-0A50-4B75DB18DB22}"/>
                  </a:ext>
                </a:extLst>
              </p:cNvPr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447" name="Google Shape;8635;p75">
              <a:extLst>
                <a:ext uri="{FF2B5EF4-FFF2-40B4-BE49-F238E27FC236}">
                  <a16:creationId xmlns:a16="http://schemas.microsoft.com/office/drawing/2014/main" id="{752C136E-3A5B-9219-DB2A-860DED482CF6}"/>
                </a:ext>
              </a:extLst>
            </p:cNvPr>
            <p:cNvGrpSpPr/>
            <p:nvPr/>
          </p:nvGrpSpPr>
          <p:grpSpPr>
            <a:xfrm>
              <a:off x="2933305" y="4097347"/>
              <a:ext cx="118572" cy="294074"/>
              <a:chOff x="3343310" y="4475555"/>
              <a:chExt cx="127717" cy="316753"/>
            </a:xfrm>
          </p:grpSpPr>
          <p:sp>
            <p:nvSpPr>
              <p:cNvPr id="448" name="Google Shape;8636;p75">
                <a:extLst>
                  <a:ext uri="{FF2B5EF4-FFF2-40B4-BE49-F238E27FC236}">
                    <a16:creationId xmlns:a16="http://schemas.microsoft.com/office/drawing/2014/main" id="{FE65ADDA-77BD-6979-FD84-99F10BBC6762}"/>
                  </a:ext>
                </a:extLst>
              </p:cNvPr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449" name="Google Shape;8637;p75">
                <a:extLst>
                  <a:ext uri="{FF2B5EF4-FFF2-40B4-BE49-F238E27FC236}">
                    <a16:creationId xmlns:a16="http://schemas.microsoft.com/office/drawing/2014/main" id="{5B15B287-461E-6D16-233A-6E4D2DE0C5B5}"/>
                  </a:ext>
                </a:extLst>
              </p:cNvPr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458" name="Google Shape;8638;p75">
            <a:extLst>
              <a:ext uri="{FF2B5EF4-FFF2-40B4-BE49-F238E27FC236}">
                <a16:creationId xmlns:a16="http://schemas.microsoft.com/office/drawing/2014/main" id="{A2E5E60F-47EB-487C-1EF9-DCFBB2B0605A}"/>
              </a:ext>
            </a:extLst>
          </p:cNvPr>
          <p:cNvGrpSpPr/>
          <p:nvPr/>
        </p:nvGrpSpPr>
        <p:grpSpPr>
          <a:xfrm>
            <a:off x="8513825" y="3733353"/>
            <a:ext cx="2867642" cy="383002"/>
            <a:chOff x="4273350" y="2080469"/>
            <a:chExt cx="1433821" cy="191501"/>
          </a:xfrm>
        </p:grpSpPr>
        <p:grpSp>
          <p:nvGrpSpPr>
            <p:cNvPr id="459" name="Google Shape;8639;p75">
              <a:extLst>
                <a:ext uri="{FF2B5EF4-FFF2-40B4-BE49-F238E27FC236}">
                  <a16:creationId xmlns:a16="http://schemas.microsoft.com/office/drawing/2014/main" id="{97D1DAFD-B1E7-E3E1-2A9B-8DEEFBF0C50D}"/>
                </a:ext>
              </a:extLst>
            </p:cNvPr>
            <p:cNvGrpSpPr/>
            <p:nvPr/>
          </p:nvGrpSpPr>
          <p:grpSpPr>
            <a:xfrm>
              <a:off x="4273350" y="2080469"/>
              <a:ext cx="1433821" cy="0"/>
              <a:chOff x="5224975" y="2962250"/>
              <a:chExt cx="1544400" cy="0"/>
            </a:xfrm>
          </p:grpSpPr>
          <p:cxnSp>
            <p:nvCxnSpPr>
              <p:cNvPr id="463" name="Google Shape;8640;p75">
                <a:extLst>
                  <a:ext uri="{FF2B5EF4-FFF2-40B4-BE49-F238E27FC236}">
                    <a16:creationId xmlns:a16="http://schemas.microsoft.com/office/drawing/2014/main" id="{DBA21EB6-B040-7D04-3973-D55A6F76C6DE}"/>
                  </a:ext>
                </a:extLst>
              </p:cNvPr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8641;p75">
                <a:extLst>
                  <a:ext uri="{FF2B5EF4-FFF2-40B4-BE49-F238E27FC236}">
                    <a16:creationId xmlns:a16="http://schemas.microsoft.com/office/drawing/2014/main" id="{E80E6B4F-8354-5A4D-935D-5D2C6EBFD72B}"/>
                  </a:ext>
                </a:extLst>
              </p:cNvPr>
              <p:cNvCxnSpPr/>
              <p:nvPr/>
            </p:nvCxnSpPr>
            <p:spPr>
              <a:xfrm>
                <a:off x="5225150" y="2962250"/>
                <a:ext cx="453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460" name="Google Shape;8642;p75">
              <a:extLst>
                <a:ext uri="{FF2B5EF4-FFF2-40B4-BE49-F238E27FC236}">
                  <a16:creationId xmlns:a16="http://schemas.microsoft.com/office/drawing/2014/main" id="{3A53A46A-B7E0-1156-7EC9-2D01AD2CEFCE}"/>
                </a:ext>
              </a:extLst>
            </p:cNvPr>
            <p:cNvGrpSpPr/>
            <p:nvPr/>
          </p:nvGrpSpPr>
          <p:grpSpPr>
            <a:xfrm>
              <a:off x="4273350" y="2271969"/>
              <a:ext cx="1433821" cy="0"/>
              <a:chOff x="5224975" y="2962250"/>
              <a:chExt cx="1544400" cy="0"/>
            </a:xfrm>
          </p:grpSpPr>
          <p:cxnSp>
            <p:nvCxnSpPr>
              <p:cNvPr id="461" name="Google Shape;8643;p75">
                <a:extLst>
                  <a:ext uri="{FF2B5EF4-FFF2-40B4-BE49-F238E27FC236}">
                    <a16:creationId xmlns:a16="http://schemas.microsoft.com/office/drawing/2014/main" id="{6CA61970-2D6B-D766-0E88-197CCCE6DA1B}"/>
                  </a:ext>
                </a:extLst>
              </p:cNvPr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8644;p75">
                <a:extLst>
                  <a:ext uri="{FF2B5EF4-FFF2-40B4-BE49-F238E27FC236}">
                    <a16:creationId xmlns:a16="http://schemas.microsoft.com/office/drawing/2014/main" id="{ECD20B8F-1B90-2836-D1D1-669D43515F0D}"/>
                  </a:ext>
                </a:extLst>
              </p:cNvPr>
              <p:cNvCxnSpPr/>
              <p:nvPr/>
            </p:nvCxnSpPr>
            <p:spPr>
              <a:xfrm>
                <a:off x="5225150" y="2962250"/>
                <a:ext cx="998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grpSp>
        <p:nvGrpSpPr>
          <p:cNvPr id="465" name="Google Shape;8645;p75">
            <a:extLst>
              <a:ext uri="{FF2B5EF4-FFF2-40B4-BE49-F238E27FC236}">
                <a16:creationId xmlns:a16="http://schemas.microsoft.com/office/drawing/2014/main" id="{A7E53828-D965-78A7-74CC-A8E9FB4DD318}"/>
              </a:ext>
            </a:extLst>
          </p:cNvPr>
          <p:cNvGrpSpPr/>
          <p:nvPr/>
        </p:nvGrpSpPr>
        <p:grpSpPr>
          <a:xfrm>
            <a:off x="8516935" y="1938489"/>
            <a:ext cx="2861422" cy="1486778"/>
            <a:chOff x="5159450" y="1919950"/>
            <a:chExt cx="1541050" cy="862500"/>
          </a:xfrm>
        </p:grpSpPr>
        <p:sp>
          <p:nvSpPr>
            <p:cNvPr id="466" name="Google Shape;8646;p75">
              <a:extLst>
                <a:ext uri="{FF2B5EF4-FFF2-40B4-BE49-F238E27FC236}">
                  <a16:creationId xmlns:a16="http://schemas.microsoft.com/office/drawing/2014/main" id="{5424BC53-6F94-0801-B6DF-8C93FD507015}"/>
                </a:ext>
              </a:extLst>
            </p:cNvPr>
            <p:cNvSpPr/>
            <p:nvPr/>
          </p:nvSpPr>
          <p:spPr>
            <a:xfrm>
              <a:off x="5216414" y="2060033"/>
              <a:ext cx="1436820" cy="600250"/>
            </a:xfrm>
            <a:custGeom>
              <a:avLst/>
              <a:gdLst/>
              <a:ahLst/>
              <a:cxnLst/>
              <a:rect l="l" t="t" r="r" b="b"/>
              <a:pathLst>
                <a:path w="165771" h="69253" extrusionOk="0">
                  <a:moveTo>
                    <a:pt x="0" y="62158"/>
                  </a:moveTo>
                  <a:cubicBezTo>
                    <a:pt x="3093" y="59686"/>
                    <a:pt x="11731" y="46368"/>
                    <a:pt x="18559" y="47324"/>
                  </a:cubicBezTo>
                  <a:cubicBezTo>
                    <a:pt x="25388" y="48280"/>
                    <a:pt x="34933" y="75569"/>
                    <a:pt x="40971" y="67894"/>
                  </a:cubicBezTo>
                  <a:cubicBezTo>
                    <a:pt x="47009" y="60219"/>
                    <a:pt x="49466" y="8743"/>
                    <a:pt x="54788" y="1272"/>
                  </a:cubicBezTo>
                  <a:cubicBezTo>
                    <a:pt x="60110" y="-6199"/>
                    <a:pt x="66121" y="21612"/>
                    <a:pt x="72901" y="23070"/>
                  </a:cubicBezTo>
                  <a:cubicBezTo>
                    <a:pt x="79681" y="24528"/>
                    <a:pt x="89301" y="7131"/>
                    <a:pt x="95467" y="10022"/>
                  </a:cubicBezTo>
                  <a:cubicBezTo>
                    <a:pt x="101633" y="12913"/>
                    <a:pt x="104182" y="34714"/>
                    <a:pt x="109898" y="40416"/>
                  </a:cubicBezTo>
                  <a:cubicBezTo>
                    <a:pt x="115614" y="46118"/>
                    <a:pt x="123315" y="40320"/>
                    <a:pt x="129762" y="44234"/>
                  </a:cubicBezTo>
                  <a:cubicBezTo>
                    <a:pt x="136209" y="48148"/>
                    <a:pt x="142580" y="65416"/>
                    <a:pt x="148581" y="63902"/>
                  </a:cubicBezTo>
                  <a:cubicBezTo>
                    <a:pt x="154583" y="62388"/>
                    <a:pt x="162906" y="39942"/>
                    <a:pt x="165771" y="35150"/>
                  </a:cubicBezTo>
                </a:path>
              </a:pathLst>
            </a:custGeom>
            <a:noFill/>
            <a:ln w="19050" cap="flat" cmpd="sng">
              <a:solidFill>
                <a:srgbClr val="5F7D95"/>
              </a:solidFill>
              <a:prstDash val="solid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 sz="3600"/>
            </a:p>
          </p:txBody>
        </p:sp>
        <p:grpSp>
          <p:nvGrpSpPr>
            <p:cNvPr id="467" name="Google Shape;8647;p75">
              <a:extLst>
                <a:ext uri="{FF2B5EF4-FFF2-40B4-BE49-F238E27FC236}">
                  <a16:creationId xmlns:a16="http://schemas.microsoft.com/office/drawing/2014/main" id="{B2424977-D09A-B5B5-0429-C884C51603A2}"/>
                </a:ext>
              </a:extLst>
            </p:cNvPr>
            <p:cNvGrpSpPr/>
            <p:nvPr/>
          </p:nvGrpSpPr>
          <p:grpSpPr>
            <a:xfrm>
              <a:off x="5159450" y="1919950"/>
              <a:ext cx="1541050" cy="862500"/>
              <a:chOff x="5159450" y="1919950"/>
              <a:chExt cx="1541050" cy="862500"/>
            </a:xfrm>
          </p:grpSpPr>
          <p:cxnSp>
            <p:nvCxnSpPr>
              <p:cNvPr id="468" name="Google Shape;8648;p75">
                <a:extLst>
                  <a:ext uri="{FF2B5EF4-FFF2-40B4-BE49-F238E27FC236}">
                    <a16:creationId xmlns:a16="http://schemas.microsoft.com/office/drawing/2014/main" id="{19513C14-414B-ED31-3A13-E944ACCC0367}"/>
                  </a:ext>
                </a:extLst>
              </p:cNvPr>
              <p:cNvCxnSpPr/>
              <p:nvPr/>
            </p:nvCxnSpPr>
            <p:spPr>
              <a:xfrm>
                <a:off x="5159450" y="1919950"/>
                <a:ext cx="0" cy="86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8649;p75">
                <a:extLst>
                  <a:ext uri="{FF2B5EF4-FFF2-40B4-BE49-F238E27FC236}">
                    <a16:creationId xmlns:a16="http://schemas.microsoft.com/office/drawing/2014/main" id="{1A8B6C81-3C20-1387-1BE0-689623F26256}"/>
                  </a:ext>
                </a:extLst>
              </p:cNvPr>
              <p:cNvCxnSpPr/>
              <p:nvPr/>
            </p:nvCxnSpPr>
            <p:spPr>
              <a:xfrm>
                <a:off x="5161200" y="2778975"/>
                <a:ext cx="1539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70" name="Google Shape;8650;p75">
            <a:extLst>
              <a:ext uri="{FF2B5EF4-FFF2-40B4-BE49-F238E27FC236}">
                <a16:creationId xmlns:a16="http://schemas.microsoft.com/office/drawing/2014/main" id="{A4AA8176-C04D-6F25-288C-C0CD2EEB6C2B}"/>
              </a:ext>
            </a:extLst>
          </p:cNvPr>
          <p:cNvGrpSpPr/>
          <p:nvPr/>
        </p:nvGrpSpPr>
        <p:grpSpPr>
          <a:xfrm>
            <a:off x="8497162" y="4385143"/>
            <a:ext cx="2900968" cy="2104174"/>
            <a:chOff x="5230575" y="1554475"/>
            <a:chExt cx="2137150" cy="1550150"/>
          </a:xfrm>
        </p:grpSpPr>
        <p:sp>
          <p:nvSpPr>
            <p:cNvPr id="471" name="Google Shape;8651;p75">
              <a:extLst>
                <a:ext uri="{FF2B5EF4-FFF2-40B4-BE49-F238E27FC236}">
                  <a16:creationId xmlns:a16="http://schemas.microsoft.com/office/drawing/2014/main" id="{74869364-5119-A567-8E5E-A89557B02504}"/>
                </a:ext>
              </a:extLst>
            </p:cNvPr>
            <p:cNvSpPr/>
            <p:nvPr/>
          </p:nvSpPr>
          <p:spPr>
            <a:xfrm>
              <a:off x="6296450" y="2863325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1" y="6286"/>
                  </a:lnTo>
                  <a:lnTo>
                    <a:pt x="4285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2" name="Google Shape;8652;p75">
              <a:extLst>
                <a:ext uri="{FF2B5EF4-FFF2-40B4-BE49-F238E27FC236}">
                  <a16:creationId xmlns:a16="http://schemas.microsoft.com/office/drawing/2014/main" id="{3EA05486-88F8-2953-2D7A-DBB2E19212BE}"/>
                </a:ext>
              </a:extLst>
            </p:cNvPr>
            <p:cNvSpPr/>
            <p:nvPr/>
          </p:nvSpPr>
          <p:spPr>
            <a:xfrm>
              <a:off x="5230575" y="286332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4" y="6286"/>
                  </a:lnTo>
                  <a:lnTo>
                    <a:pt x="4285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3" name="Google Shape;8653;p75">
              <a:extLst>
                <a:ext uri="{FF2B5EF4-FFF2-40B4-BE49-F238E27FC236}">
                  <a16:creationId xmlns:a16="http://schemas.microsoft.com/office/drawing/2014/main" id="{054C606A-4B49-3BA2-0E67-4E6BC0E8651B}"/>
                </a:ext>
              </a:extLst>
            </p:cNvPr>
            <p:cNvSpPr/>
            <p:nvPr/>
          </p:nvSpPr>
          <p:spPr>
            <a:xfrm>
              <a:off x="6296450" y="2611125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42851" y="6285"/>
                  </a:lnTo>
                  <a:lnTo>
                    <a:pt x="4285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4" name="Google Shape;8654;p75">
              <a:extLst>
                <a:ext uri="{FF2B5EF4-FFF2-40B4-BE49-F238E27FC236}">
                  <a16:creationId xmlns:a16="http://schemas.microsoft.com/office/drawing/2014/main" id="{6A9E04E5-AFBE-796C-5ED7-881014FC99BA}"/>
                </a:ext>
              </a:extLst>
            </p:cNvPr>
            <p:cNvSpPr/>
            <p:nvPr/>
          </p:nvSpPr>
          <p:spPr>
            <a:xfrm>
              <a:off x="5230575" y="261112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42854" y="6285"/>
                  </a:lnTo>
                  <a:lnTo>
                    <a:pt x="4285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5" name="Google Shape;8655;p75">
              <a:extLst>
                <a:ext uri="{FF2B5EF4-FFF2-40B4-BE49-F238E27FC236}">
                  <a16:creationId xmlns:a16="http://schemas.microsoft.com/office/drawing/2014/main" id="{5193075D-5687-A921-775B-84FFD65EE0A6}"/>
                </a:ext>
              </a:extLst>
            </p:cNvPr>
            <p:cNvSpPr/>
            <p:nvPr/>
          </p:nvSpPr>
          <p:spPr>
            <a:xfrm>
              <a:off x="6296450" y="2358900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1" y="6286"/>
                  </a:lnTo>
                  <a:lnTo>
                    <a:pt x="4285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6" name="Google Shape;8656;p75">
              <a:extLst>
                <a:ext uri="{FF2B5EF4-FFF2-40B4-BE49-F238E27FC236}">
                  <a16:creationId xmlns:a16="http://schemas.microsoft.com/office/drawing/2014/main" id="{C5A0BE0D-3FC0-C846-779F-65B323EBC2DC}"/>
                </a:ext>
              </a:extLst>
            </p:cNvPr>
            <p:cNvSpPr/>
            <p:nvPr/>
          </p:nvSpPr>
          <p:spPr>
            <a:xfrm>
              <a:off x="5230575" y="2358900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4" y="6286"/>
                  </a:lnTo>
                  <a:lnTo>
                    <a:pt x="4285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7" name="Google Shape;8657;p75">
              <a:extLst>
                <a:ext uri="{FF2B5EF4-FFF2-40B4-BE49-F238E27FC236}">
                  <a16:creationId xmlns:a16="http://schemas.microsoft.com/office/drawing/2014/main" id="{013E9865-BD1A-D233-9C68-8C7E0304AC4B}"/>
                </a:ext>
              </a:extLst>
            </p:cNvPr>
            <p:cNvSpPr/>
            <p:nvPr/>
          </p:nvSpPr>
          <p:spPr>
            <a:xfrm>
              <a:off x="6296450" y="2106700"/>
              <a:ext cx="989900" cy="157150"/>
            </a:xfrm>
            <a:custGeom>
              <a:avLst/>
              <a:gdLst/>
              <a:ahLst/>
              <a:cxnLst/>
              <a:rect l="l" t="t" r="r" b="b"/>
              <a:pathLst>
                <a:path w="39596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39596" y="6285"/>
                  </a:lnTo>
                  <a:lnTo>
                    <a:pt x="3959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8" name="Google Shape;8658;p75">
              <a:extLst>
                <a:ext uri="{FF2B5EF4-FFF2-40B4-BE49-F238E27FC236}">
                  <a16:creationId xmlns:a16="http://schemas.microsoft.com/office/drawing/2014/main" id="{E328E10C-5704-2E00-2DF2-C2B66E41353F}"/>
                </a:ext>
              </a:extLst>
            </p:cNvPr>
            <p:cNvSpPr/>
            <p:nvPr/>
          </p:nvSpPr>
          <p:spPr>
            <a:xfrm>
              <a:off x="5474700" y="2106700"/>
              <a:ext cx="827225" cy="157150"/>
            </a:xfrm>
            <a:custGeom>
              <a:avLst/>
              <a:gdLst/>
              <a:ahLst/>
              <a:cxnLst/>
              <a:rect l="l" t="t" r="r" b="b"/>
              <a:pathLst>
                <a:path w="33089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33089" y="6285"/>
                  </a:lnTo>
                  <a:lnTo>
                    <a:pt x="3308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9" name="Google Shape;8659;p75">
              <a:extLst>
                <a:ext uri="{FF2B5EF4-FFF2-40B4-BE49-F238E27FC236}">
                  <a16:creationId xmlns:a16="http://schemas.microsoft.com/office/drawing/2014/main" id="{5CD8C389-4375-97E9-D05F-14217C81BA97}"/>
                </a:ext>
              </a:extLst>
            </p:cNvPr>
            <p:cNvSpPr/>
            <p:nvPr/>
          </p:nvSpPr>
          <p:spPr>
            <a:xfrm>
              <a:off x="6296450" y="1854475"/>
              <a:ext cx="827225" cy="157175"/>
            </a:xfrm>
            <a:custGeom>
              <a:avLst/>
              <a:gdLst/>
              <a:ahLst/>
              <a:cxnLst/>
              <a:rect l="l" t="t" r="r" b="b"/>
              <a:pathLst>
                <a:path w="33089" h="6287" extrusionOk="0">
                  <a:moveTo>
                    <a:pt x="0" y="1"/>
                  </a:moveTo>
                  <a:lnTo>
                    <a:pt x="0" y="6286"/>
                  </a:lnTo>
                  <a:lnTo>
                    <a:pt x="33089" y="6286"/>
                  </a:lnTo>
                  <a:lnTo>
                    <a:pt x="3308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0" name="Google Shape;8660;p75">
              <a:extLst>
                <a:ext uri="{FF2B5EF4-FFF2-40B4-BE49-F238E27FC236}">
                  <a16:creationId xmlns:a16="http://schemas.microsoft.com/office/drawing/2014/main" id="{D2614161-A697-CBBB-BB15-F2C7B2E06DC2}"/>
                </a:ext>
              </a:extLst>
            </p:cNvPr>
            <p:cNvSpPr/>
            <p:nvPr/>
          </p:nvSpPr>
          <p:spPr>
            <a:xfrm>
              <a:off x="5637425" y="1854475"/>
              <a:ext cx="664500" cy="157175"/>
            </a:xfrm>
            <a:custGeom>
              <a:avLst/>
              <a:gdLst/>
              <a:ahLst/>
              <a:cxnLst/>
              <a:rect l="l" t="t" r="r" b="b"/>
              <a:pathLst>
                <a:path w="26580" h="6287" extrusionOk="0">
                  <a:moveTo>
                    <a:pt x="1" y="1"/>
                  </a:moveTo>
                  <a:lnTo>
                    <a:pt x="1" y="6286"/>
                  </a:lnTo>
                  <a:lnTo>
                    <a:pt x="26580" y="6286"/>
                  </a:lnTo>
                  <a:lnTo>
                    <a:pt x="2658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1" name="Google Shape;8661;p75">
              <a:extLst>
                <a:ext uri="{FF2B5EF4-FFF2-40B4-BE49-F238E27FC236}">
                  <a16:creationId xmlns:a16="http://schemas.microsoft.com/office/drawing/2014/main" id="{D36E3958-F935-D90F-8395-081C5B0B0B16}"/>
                </a:ext>
              </a:extLst>
            </p:cNvPr>
            <p:cNvSpPr/>
            <p:nvPr/>
          </p:nvSpPr>
          <p:spPr>
            <a:xfrm>
              <a:off x="6296450" y="1602275"/>
              <a:ext cx="501750" cy="157075"/>
            </a:xfrm>
            <a:custGeom>
              <a:avLst/>
              <a:gdLst/>
              <a:ahLst/>
              <a:cxnLst/>
              <a:rect l="l" t="t" r="r" b="b"/>
              <a:pathLst>
                <a:path w="20070" h="6283" extrusionOk="0">
                  <a:moveTo>
                    <a:pt x="0" y="1"/>
                  </a:moveTo>
                  <a:lnTo>
                    <a:pt x="0" y="6283"/>
                  </a:lnTo>
                  <a:lnTo>
                    <a:pt x="20069" y="6283"/>
                  </a:lnTo>
                  <a:lnTo>
                    <a:pt x="2006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2" name="Google Shape;8662;p75">
              <a:extLst>
                <a:ext uri="{FF2B5EF4-FFF2-40B4-BE49-F238E27FC236}">
                  <a16:creationId xmlns:a16="http://schemas.microsoft.com/office/drawing/2014/main" id="{746757F4-DAA2-393C-128A-001E86036A9E}"/>
                </a:ext>
              </a:extLst>
            </p:cNvPr>
            <p:cNvSpPr/>
            <p:nvPr/>
          </p:nvSpPr>
          <p:spPr>
            <a:xfrm>
              <a:off x="5800100" y="1602275"/>
              <a:ext cx="501825" cy="157075"/>
            </a:xfrm>
            <a:custGeom>
              <a:avLst/>
              <a:gdLst/>
              <a:ahLst/>
              <a:cxnLst/>
              <a:rect l="l" t="t" r="r" b="b"/>
              <a:pathLst>
                <a:path w="20073" h="6283" extrusionOk="0">
                  <a:moveTo>
                    <a:pt x="1" y="1"/>
                  </a:moveTo>
                  <a:lnTo>
                    <a:pt x="1" y="6283"/>
                  </a:lnTo>
                  <a:lnTo>
                    <a:pt x="20073" y="6283"/>
                  </a:lnTo>
                  <a:lnTo>
                    <a:pt x="2007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3" name="Google Shape;8663;p75">
              <a:extLst>
                <a:ext uri="{FF2B5EF4-FFF2-40B4-BE49-F238E27FC236}">
                  <a16:creationId xmlns:a16="http://schemas.microsoft.com/office/drawing/2014/main" id="{E2755311-7B54-8685-63A6-C8F0DD92FDFC}"/>
                </a:ext>
              </a:extLst>
            </p:cNvPr>
            <p:cNvSpPr/>
            <p:nvPr/>
          </p:nvSpPr>
          <p:spPr>
            <a:xfrm>
              <a:off x="6301225" y="1554475"/>
              <a:ext cx="25" cy="1550150"/>
            </a:xfrm>
            <a:custGeom>
              <a:avLst/>
              <a:gdLst/>
              <a:ahLst/>
              <a:cxnLst/>
              <a:rect l="l" t="t" r="r" b="b"/>
              <a:pathLst>
                <a:path w="1" h="62006" fill="none" extrusionOk="0">
                  <a:moveTo>
                    <a:pt x="1" y="0"/>
                  </a:moveTo>
                  <a:lnTo>
                    <a:pt x="1" y="62006"/>
                  </a:lnTo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miter lim="2997"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484" name="Google Shape;8664;p75">
            <a:extLst>
              <a:ext uri="{FF2B5EF4-FFF2-40B4-BE49-F238E27FC236}">
                <a16:creationId xmlns:a16="http://schemas.microsoft.com/office/drawing/2014/main" id="{1BD0EA8F-4FC2-DBFA-970D-24DD0582C5A8}"/>
              </a:ext>
            </a:extLst>
          </p:cNvPr>
          <p:cNvGrpSpPr/>
          <p:nvPr/>
        </p:nvGrpSpPr>
        <p:grpSpPr>
          <a:xfrm rot="10800000">
            <a:off x="8530263" y="6569522"/>
            <a:ext cx="2834766" cy="1775892"/>
            <a:chOff x="5645403" y="2920021"/>
            <a:chExt cx="2650800" cy="2180614"/>
          </a:xfrm>
        </p:grpSpPr>
        <p:sp>
          <p:nvSpPr>
            <p:cNvPr id="485" name="Google Shape;8665;p75">
              <a:extLst>
                <a:ext uri="{FF2B5EF4-FFF2-40B4-BE49-F238E27FC236}">
                  <a16:creationId xmlns:a16="http://schemas.microsoft.com/office/drawing/2014/main" id="{A0DE6821-0427-6FAC-8083-AAB5DA0B0385}"/>
                </a:ext>
              </a:extLst>
            </p:cNvPr>
            <p:cNvSpPr/>
            <p:nvPr/>
          </p:nvSpPr>
          <p:spPr>
            <a:xfrm>
              <a:off x="5772903" y="2920021"/>
              <a:ext cx="2523300" cy="469200"/>
            </a:xfrm>
            <a:prstGeom prst="rect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cxnSp>
          <p:nvCxnSpPr>
            <p:cNvPr id="486" name="Google Shape;8666;p75">
              <a:extLst>
                <a:ext uri="{FF2B5EF4-FFF2-40B4-BE49-F238E27FC236}">
                  <a16:creationId xmlns:a16="http://schemas.microsoft.com/office/drawing/2014/main" id="{EA006488-1403-11E1-57C4-25582DD58E25}"/>
                </a:ext>
              </a:extLst>
            </p:cNvPr>
            <p:cNvCxnSpPr>
              <a:stCxn id="485" idx="1"/>
            </p:cNvCxnSpPr>
            <p:nvPr/>
          </p:nvCxnSpPr>
          <p:spPr>
            <a:xfrm rot="10800000">
              <a:off x="5645403" y="3154021"/>
              <a:ext cx="127500" cy="6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87" name="Google Shape;8667;p75">
              <a:extLst>
                <a:ext uri="{FF2B5EF4-FFF2-40B4-BE49-F238E27FC236}">
                  <a16:creationId xmlns:a16="http://schemas.microsoft.com/office/drawing/2014/main" id="{FD361E4D-CF9F-0792-D2A2-47D86556B2BB}"/>
                </a:ext>
              </a:extLst>
            </p:cNvPr>
            <p:cNvSpPr/>
            <p:nvPr/>
          </p:nvSpPr>
          <p:spPr>
            <a:xfrm>
              <a:off x="6010040" y="3500932"/>
              <a:ext cx="2049000" cy="469200"/>
            </a:xfrm>
            <a:prstGeom prst="rect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cxnSp>
          <p:nvCxnSpPr>
            <p:cNvPr id="488" name="Google Shape;8668;p75">
              <a:extLst>
                <a:ext uri="{FF2B5EF4-FFF2-40B4-BE49-F238E27FC236}">
                  <a16:creationId xmlns:a16="http://schemas.microsoft.com/office/drawing/2014/main" id="{B57E365F-B74D-9D3D-068B-440BE6AABFAD}"/>
                </a:ext>
              </a:extLst>
            </p:cNvPr>
            <p:cNvCxnSpPr>
              <a:endCxn id="487" idx="3"/>
            </p:cNvCxnSpPr>
            <p:nvPr/>
          </p:nvCxnSpPr>
          <p:spPr>
            <a:xfrm rot="10800000">
              <a:off x="8059040" y="3735532"/>
              <a:ext cx="1353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89" name="Google Shape;8669;p75">
              <a:extLst>
                <a:ext uri="{FF2B5EF4-FFF2-40B4-BE49-F238E27FC236}">
                  <a16:creationId xmlns:a16="http://schemas.microsoft.com/office/drawing/2014/main" id="{0F5A752E-9E2F-A77D-0130-F754DCA4F863}"/>
                </a:ext>
              </a:extLst>
            </p:cNvPr>
            <p:cNvSpPr/>
            <p:nvPr/>
          </p:nvSpPr>
          <p:spPr>
            <a:xfrm>
              <a:off x="6299123" y="4066183"/>
              <a:ext cx="1470600" cy="469200"/>
            </a:xfrm>
            <a:prstGeom prst="rect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cxnSp>
          <p:nvCxnSpPr>
            <p:cNvPr id="490" name="Google Shape;8670;p75">
              <a:extLst>
                <a:ext uri="{FF2B5EF4-FFF2-40B4-BE49-F238E27FC236}">
                  <a16:creationId xmlns:a16="http://schemas.microsoft.com/office/drawing/2014/main" id="{96EA5FAF-1B59-3538-BD11-B7DEDEF8C1FE}"/>
                </a:ext>
              </a:extLst>
            </p:cNvPr>
            <p:cNvCxnSpPr>
              <a:stCxn id="489" idx="1"/>
            </p:cNvCxnSpPr>
            <p:nvPr/>
          </p:nvCxnSpPr>
          <p:spPr>
            <a:xfrm rot="10800000">
              <a:off x="6175223" y="4300183"/>
              <a:ext cx="123900" cy="600"/>
            </a:xfrm>
            <a:prstGeom prst="straightConnector1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91" name="Google Shape;8671;p75">
              <a:extLst>
                <a:ext uri="{FF2B5EF4-FFF2-40B4-BE49-F238E27FC236}">
                  <a16:creationId xmlns:a16="http://schemas.microsoft.com/office/drawing/2014/main" id="{AF1BA6BB-545B-9AAF-DD7A-3B65EEB93BCA}"/>
                </a:ext>
              </a:extLst>
            </p:cNvPr>
            <p:cNvSpPr/>
            <p:nvPr/>
          </p:nvSpPr>
          <p:spPr>
            <a:xfrm>
              <a:off x="6629161" y="4631435"/>
              <a:ext cx="810600" cy="469200"/>
            </a:xfrm>
            <a:prstGeom prst="rect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cxnSp>
          <p:nvCxnSpPr>
            <p:cNvPr id="492" name="Google Shape;8672;p75">
              <a:extLst>
                <a:ext uri="{FF2B5EF4-FFF2-40B4-BE49-F238E27FC236}">
                  <a16:creationId xmlns:a16="http://schemas.microsoft.com/office/drawing/2014/main" id="{D46AC035-1331-8F0F-03CF-847BFD09FC76}"/>
                </a:ext>
              </a:extLst>
            </p:cNvPr>
            <p:cNvCxnSpPr>
              <a:endCxn id="491" idx="3"/>
            </p:cNvCxnSpPr>
            <p:nvPr/>
          </p:nvCxnSpPr>
          <p:spPr>
            <a:xfrm flipH="1">
              <a:off x="7439761" y="4864535"/>
              <a:ext cx="104400" cy="1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3" name="Google Shape;8673;p75">
            <a:extLst>
              <a:ext uri="{FF2B5EF4-FFF2-40B4-BE49-F238E27FC236}">
                <a16:creationId xmlns:a16="http://schemas.microsoft.com/office/drawing/2014/main" id="{F2C8735C-A3BD-95D6-01EC-F644E5AF80E7}"/>
              </a:ext>
            </a:extLst>
          </p:cNvPr>
          <p:cNvGrpSpPr/>
          <p:nvPr/>
        </p:nvGrpSpPr>
        <p:grpSpPr>
          <a:xfrm>
            <a:off x="14730983" y="4376233"/>
            <a:ext cx="2143486" cy="2043158"/>
            <a:chOff x="7189833" y="2022667"/>
            <a:chExt cx="1251159" cy="1192597"/>
          </a:xfrm>
        </p:grpSpPr>
        <p:sp>
          <p:nvSpPr>
            <p:cNvPr id="494" name="Google Shape;8674;p75">
              <a:extLst>
                <a:ext uri="{FF2B5EF4-FFF2-40B4-BE49-F238E27FC236}">
                  <a16:creationId xmlns:a16="http://schemas.microsoft.com/office/drawing/2014/main" id="{2914D71E-1EE5-31DD-DA9E-5C5C27D3F29E}"/>
                </a:ext>
              </a:extLst>
            </p:cNvPr>
            <p:cNvSpPr/>
            <p:nvPr/>
          </p:nvSpPr>
          <p:spPr>
            <a:xfrm>
              <a:off x="7474366" y="2461318"/>
              <a:ext cx="682343" cy="220186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95" name="Google Shape;8675;p75">
              <a:extLst>
                <a:ext uri="{FF2B5EF4-FFF2-40B4-BE49-F238E27FC236}">
                  <a16:creationId xmlns:a16="http://schemas.microsoft.com/office/drawing/2014/main" id="{08F03DB4-B417-221B-AA65-342F5D1B340C}"/>
                </a:ext>
              </a:extLst>
            </p:cNvPr>
            <p:cNvSpPr/>
            <p:nvPr/>
          </p:nvSpPr>
          <p:spPr>
            <a:xfrm>
              <a:off x="7602697" y="2022667"/>
              <a:ext cx="426517" cy="402424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96" name="Google Shape;8676;p75">
              <a:extLst>
                <a:ext uri="{FF2B5EF4-FFF2-40B4-BE49-F238E27FC236}">
                  <a16:creationId xmlns:a16="http://schemas.microsoft.com/office/drawing/2014/main" id="{D27ACCE1-44F0-D3C6-1C5C-69655392FB7E}"/>
                </a:ext>
              </a:extLst>
            </p:cNvPr>
            <p:cNvSpPr/>
            <p:nvPr/>
          </p:nvSpPr>
          <p:spPr>
            <a:xfrm>
              <a:off x="7189833" y="2972969"/>
              <a:ext cx="1251159" cy="242295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97" name="Google Shape;8677;p75">
              <a:extLst>
                <a:ext uri="{FF2B5EF4-FFF2-40B4-BE49-F238E27FC236}">
                  <a16:creationId xmlns:a16="http://schemas.microsoft.com/office/drawing/2014/main" id="{F4FA6AF5-3025-F7B1-7F76-AF4A0C9981FD}"/>
                </a:ext>
              </a:extLst>
            </p:cNvPr>
            <p:cNvSpPr/>
            <p:nvPr/>
          </p:nvSpPr>
          <p:spPr>
            <a:xfrm>
              <a:off x="7340931" y="2717730"/>
              <a:ext cx="950049" cy="219012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498" name="Google Shape;8678;p75">
            <a:extLst>
              <a:ext uri="{FF2B5EF4-FFF2-40B4-BE49-F238E27FC236}">
                <a16:creationId xmlns:a16="http://schemas.microsoft.com/office/drawing/2014/main" id="{42975AFF-F125-52BE-A106-700C9B17503B}"/>
              </a:ext>
            </a:extLst>
          </p:cNvPr>
          <p:cNvGrpSpPr/>
          <p:nvPr/>
        </p:nvGrpSpPr>
        <p:grpSpPr>
          <a:xfrm>
            <a:off x="1413524" y="5229047"/>
            <a:ext cx="3390748" cy="3121674"/>
            <a:chOff x="727421" y="2828315"/>
            <a:chExt cx="1695374" cy="1560837"/>
          </a:xfrm>
        </p:grpSpPr>
        <p:grpSp>
          <p:nvGrpSpPr>
            <p:cNvPr id="499" name="Google Shape;8679;p75">
              <a:extLst>
                <a:ext uri="{FF2B5EF4-FFF2-40B4-BE49-F238E27FC236}">
                  <a16:creationId xmlns:a16="http://schemas.microsoft.com/office/drawing/2014/main" id="{125B7B01-586B-5F5B-2DB1-79BAFF26A67F}"/>
                </a:ext>
              </a:extLst>
            </p:cNvPr>
            <p:cNvGrpSpPr/>
            <p:nvPr/>
          </p:nvGrpSpPr>
          <p:grpSpPr>
            <a:xfrm>
              <a:off x="819108" y="2882501"/>
              <a:ext cx="103104" cy="1426186"/>
              <a:chOff x="4674013" y="3100904"/>
              <a:chExt cx="122758" cy="1698043"/>
            </a:xfrm>
          </p:grpSpPr>
          <p:sp>
            <p:nvSpPr>
              <p:cNvPr id="551" name="Google Shape;8680;p75">
                <a:extLst>
                  <a:ext uri="{FF2B5EF4-FFF2-40B4-BE49-F238E27FC236}">
                    <a16:creationId xmlns:a16="http://schemas.microsoft.com/office/drawing/2014/main" id="{10B2992C-A994-ADB2-5AB3-735F667F5914}"/>
                  </a:ext>
                </a:extLst>
              </p:cNvPr>
              <p:cNvSpPr/>
              <p:nvPr/>
            </p:nvSpPr>
            <p:spPr>
              <a:xfrm>
                <a:off x="46740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52" name="Google Shape;8681;p75">
                <a:extLst>
                  <a:ext uri="{FF2B5EF4-FFF2-40B4-BE49-F238E27FC236}">
                    <a16:creationId xmlns:a16="http://schemas.microsoft.com/office/drawing/2014/main" id="{CD6DAA7B-7CD4-B599-13CC-E301B3DEE08D}"/>
                  </a:ext>
                </a:extLst>
              </p:cNvPr>
              <p:cNvSpPr/>
              <p:nvPr/>
            </p:nvSpPr>
            <p:spPr>
              <a:xfrm>
                <a:off x="46740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53" name="Google Shape;8682;p75">
                <a:extLst>
                  <a:ext uri="{FF2B5EF4-FFF2-40B4-BE49-F238E27FC236}">
                    <a16:creationId xmlns:a16="http://schemas.microsoft.com/office/drawing/2014/main" id="{1B629F50-7AA7-D7BA-3EA9-161DF45DEE41}"/>
                  </a:ext>
                </a:extLst>
              </p:cNvPr>
              <p:cNvSpPr/>
              <p:nvPr/>
            </p:nvSpPr>
            <p:spPr>
              <a:xfrm>
                <a:off x="46740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54" name="Google Shape;8683;p75">
                <a:extLst>
                  <a:ext uri="{FF2B5EF4-FFF2-40B4-BE49-F238E27FC236}">
                    <a16:creationId xmlns:a16="http://schemas.microsoft.com/office/drawing/2014/main" id="{4A1B3F68-BEDC-9B4D-C3B0-D764543CA010}"/>
                  </a:ext>
                </a:extLst>
              </p:cNvPr>
              <p:cNvSpPr/>
              <p:nvPr/>
            </p:nvSpPr>
            <p:spPr>
              <a:xfrm>
                <a:off x="46740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55" name="Google Shape;8684;p75">
                <a:extLst>
                  <a:ext uri="{FF2B5EF4-FFF2-40B4-BE49-F238E27FC236}">
                    <a16:creationId xmlns:a16="http://schemas.microsoft.com/office/drawing/2014/main" id="{4C6CEBEA-5AC1-19E3-FCE9-754121C856B3}"/>
                  </a:ext>
                </a:extLst>
              </p:cNvPr>
              <p:cNvSpPr/>
              <p:nvPr/>
            </p:nvSpPr>
            <p:spPr>
              <a:xfrm>
                <a:off x="46740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56" name="Google Shape;8685;p75">
                <a:extLst>
                  <a:ext uri="{FF2B5EF4-FFF2-40B4-BE49-F238E27FC236}">
                    <a16:creationId xmlns:a16="http://schemas.microsoft.com/office/drawing/2014/main" id="{A3E63C36-EC7A-501A-B6E7-C3B3C5BEEE37}"/>
                  </a:ext>
                </a:extLst>
              </p:cNvPr>
              <p:cNvSpPr/>
              <p:nvPr/>
            </p:nvSpPr>
            <p:spPr>
              <a:xfrm>
                <a:off x="46740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57" name="Google Shape;8686;p75">
                <a:extLst>
                  <a:ext uri="{FF2B5EF4-FFF2-40B4-BE49-F238E27FC236}">
                    <a16:creationId xmlns:a16="http://schemas.microsoft.com/office/drawing/2014/main" id="{0C0B1546-F309-3A9B-820E-7BCF2D84A873}"/>
                  </a:ext>
                </a:extLst>
              </p:cNvPr>
              <p:cNvSpPr/>
              <p:nvPr/>
            </p:nvSpPr>
            <p:spPr>
              <a:xfrm>
                <a:off x="46740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500" name="Google Shape;8687;p75">
              <a:extLst>
                <a:ext uri="{FF2B5EF4-FFF2-40B4-BE49-F238E27FC236}">
                  <a16:creationId xmlns:a16="http://schemas.microsoft.com/office/drawing/2014/main" id="{E08F966E-4F08-C871-6573-165864B84B04}"/>
                </a:ext>
              </a:extLst>
            </p:cNvPr>
            <p:cNvGrpSpPr/>
            <p:nvPr/>
          </p:nvGrpSpPr>
          <p:grpSpPr>
            <a:xfrm>
              <a:off x="1062475" y="2882501"/>
              <a:ext cx="103104" cy="1426186"/>
              <a:chOff x="4940438" y="3100904"/>
              <a:chExt cx="122758" cy="1698043"/>
            </a:xfrm>
          </p:grpSpPr>
          <p:sp>
            <p:nvSpPr>
              <p:cNvPr id="544" name="Google Shape;8688;p75">
                <a:extLst>
                  <a:ext uri="{FF2B5EF4-FFF2-40B4-BE49-F238E27FC236}">
                    <a16:creationId xmlns:a16="http://schemas.microsoft.com/office/drawing/2014/main" id="{994AF7B6-AB9A-283D-17E7-3311B2DA747F}"/>
                  </a:ext>
                </a:extLst>
              </p:cNvPr>
              <p:cNvSpPr/>
              <p:nvPr/>
            </p:nvSpPr>
            <p:spPr>
              <a:xfrm>
                <a:off x="4940438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45" name="Google Shape;8689;p75">
                <a:extLst>
                  <a:ext uri="{FF2B5EF4-FFF2-40B4-BE49-F238E27FC236}">
                    <a16:creationId xmlns:a16="http://schemas.microsoft.com/office/drawing/2014/main" id="{C18DD2D8-C9BF-CCF0-93BF-8A85AB1C0CE2}"/>
                  </a:ext>
                </a:extLst>
              </p:cNvPr>
              <p:cNvSpPr/>
              <p:nvPr/>
            </p:nvSpPr>
            <p:spPr>
              <a:xfrm>
                <a:off x="4940438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46" name="Google Shape;8690;p75">
                <a:extLst>
                  <a:ext uri="{FF2B5EF4-FFF2-40B4-BE49-F238E27FC236}">
                    <a16:creationId xmlns:a16="http://schemas.microsoft.com/office/drawing/2014/main" id="{7B6ECEE4-6A5E-DD0E-58C4-08E84DE15B92}"/>
                  </a:ext>
                </a:extLst>
              </p:cNvPr>
              <p:cNvSpPr/>
              <p:nvPr/>
            </p:nvSpPr>
            <p:spPr>
              <a:xfrm>
                <a:off x="4940438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47" name="Google Shape;8691;p75">
                <a:extLst>
                  <a:ext uri="{FF2B5EF4-FFF2-40B4-BE49-F238E27FC236}">
                    <a16:creationId xmlns:a16="http://schemas.microsoft.com/office/drawing/2014/main" id="{6BDBBBFF-7350-7ED4-103A-5A7B1E4F16F4}"/>
                  </a:ext>
                </a:extLst>
              </p:cNvPr>
              <p:cNvSpPr/>
              <p:nvPr/>
            </p:nvSpPr>
            <p:spPr>
              <a:xfrm>
                <a:off x="4940438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48" name="Google Shape;8692;p75">
                <a:extLst>
                  <a:ext uri="{FF2B5EF4-FFF2-40B4-BE49-F238E27FC236}">
                    <a16:creationId xmlns:a16="http://schemas.microsoft.com/office/drawing/2014/main" id="{203E5C0A-6414-783F-5A06-0562517EDAB1}"/>
                  </a:ext>
                </a:extLst>
              </p:cNvPr>
              <p:cNvSpPr/>
              <p:nvPr/>
            </p:nvSpPr>
            <p:spPr>
              <a:xfrm>
                <a:off x="4940438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49" name="Google Shape;8693;p75">
                <a:extLst>
                  <a:ext uri="{FF2B5EF4-FFF2-40B4-BE49-F238E27FC236}">
                    <a16:creationId xmlns:a16="http://schemas.microsoft.com/office/drawing/2014/main" id="{63816158-CF26-82C3-EBF9-29AA53B85518}"/>
                  </a:ext>
                </a:extLst>
              </p:cNvPr>
              <p:cNvSpPr/>
              <p:nvPr/>
            </p:nvSpPr>
            <p:spPr>
              <a:xfrm>
                <a:off x="4940438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50" name="Google Shape;8694;p75">
                <a:extLst>
                  <a:ext uri="{FF2B5EF4-FFF2-40B4-BE49-F238E27FC236}">
                    <a16:creationId xmlns:a16="http://schemas.microsoft.com/office/drawing/2014/main" id="{26ABD189-2AD9-1C75-C7F1-836F1C661A01}"/>
                  </a:ext>
                </a:extLst>
              </p:cNvPr>
              <p:cNvSpPr/>
              <p:nvPr/>
            </p:nvSpPr>
            <p:spPr>
              <a:xfrm>
                <a:off x="4940438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501" name="Google Shape;8695;p75">
              <a:extLst>
                <a:ext uri="{FF2B5EF4-FFF2-40B4-BE49-F238E27FC236}">
                  <a16:creationId xmlns:a16="http://schemas.microsoft.com/office/drawing/2014/main" id="{A960921A-7446-5329-9B96-A3BCF5586700}"/>
                </a:ext>
              </a:extLst>
            </p:cNvPr>
            <p:cNvGrpSpPr/>
            <p:nvPr/>
          </p:nvGrpSpPr>
          <p:grpSpPr>
            <a:xfrm>
              <a:off x="1299324" y="2882501"/>
              <a:ext cx="103104" cy="1426186"/>
              <a:chOff x="5206863" y="3100904"/>
              <a:chExt cx="122758" cy="1698043"/>
            </a:xfrm>
          </p:grpSpPr>
          <p:sp>
            <p:nvSpPr>
              <p:cNvPr id="537" name="Google Shape;8696;p75">
                <a:extLst>
                  <a:ext uri="{FF2B5EF4-FFF2-40B4-BE49-F238E27FC236}">
                    <a16:creationId xmlns:a16="http://schemas.microsoft.com/office/drawing/2014/main" id="{AC1DFE8A-FDDA-244B-448F-CA6F88E1ED46}"/>
                  </a:ext>
                </a:extLst>
              </p:cNvPr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38" name="Google Shape;8697;p75">
                <a:extLst>
                  <a:ext uri="{FF2B5EF4-FFF2-40B4-BE49-F238E27FC236}">
                    <a16:creationId xmlns:a16="http://schemas.microsoft.com/office/drawing/2014/main" id="{0C88DD9D-2221-3417-9770-BF7306390DA7}"/>
                  </a:ext>
                </a:extLst>
              </p:cNvPr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39" name="Google Shape;8698;p75">
                <a:extLst>
                  <a:ext uri="{FF2B5EF4-FFF2-40B4-BE49-F238E27FC236}">
                    <a16:creationId xmlns:a16="http://schemas.microsoft.com/office/drawing/2014/main" id="{B22727D1-B920-348F-E939-ED123B33AEF8}"/>
                  </a:ext>
                </a:extLst>
              </p:cNvPr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40" name="Google Shape;8699;p75">
                <a:extLst>
                  <a:ext uri="{FF2B5EF4-FFF2-40B4-BE49-F238E27FC236}">
                    <a16:creationId xmlns:a16="http://schemas.microsoft.com/office/drawing/2014/main" id="{B1639D57-99BD-11C0-041B-F793B500D213}"/>
                  </a:ext>
                </a:extLst>
              </p:cNvPr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41" name="Google Shape;8700;p75">
                <a:extLst>
                  <a:ext uri="{FF2B5EF4-FFF2-40B4-BE49-F238E27FC236}">
                    <a16:creationId xmlns:a16="http://schemas.microsoft.com/office/drawing/2014/main" id="{3C4606F9-A873-3AAF-1AE3-75236D1FA6A4}"/>
                  </a:ext>
                </a:extLst>
              </p:cNvPr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42" name="Google Shape;8701;p75">
                <a:extLst>
                  <a:ext uri="{FF2B5EF4-FFF2-40B4-BE49-F238E27FC236}">
                    <a16:creationId xmlns:a16="http://schemas.microsoft.com/office/drawing/2014/main" id="{A1BD470C-C690-D603-29AD-152290850295}"/>
                  </a:ext>
                </a:extLst>
              </p:cNvPr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43" name="Google Shape;8702;p75">
                <a:extLst>
                  <a:ext uri="{FF2B5EF4-FFF2-40B4-BE49-F238E27FC236}">
                    <a16:creationId xmlns:a16="http://schemas.microsoft.com/office/drawing/2014/main" id="{ECB8D7C4-04D6-812B-DE3D-3923FAB22F13}"/>
                  </a:ext>
                </a:extLst>
              </p:cNvPr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502" name="Google Shape;8703;p75">
              <a:extLst>
                <a:ext uri="{FF2B5EF4-FFF2-40B4-BE49-F238E27FC236}">
                  <a16:creationId xmlns:a16="http://schemas.microsoft.com/office/drawing/2014/main" id="{62DC0E2E-BD93-B98D-767F-2AE72B4C996A}"/>
                </a:ext>
              </a:extLst>
            </p:cNvPr>
            <p:cNvGrpSpPr/>
            <p:nvPr/>
          </p:nvGrpSpPr>
          <p:grpSpPr>
            <a:xfrm>
              <a:off x="1786057" y="2882501"/>
              <a:ext cx="103104" cy="1426186"/>
              <a:chOff x="6006138" y="3143629"/>
              <a:chExt cx="122758" cy="1698043"/>
            </a:xfrm>
          </p:grpSpPr>
          <p:sp>
            <p:nvSpPr>
              <p:cNvPr id="530" name="Google Shape;8704;p75">
                <a:extLst>
                  <a:ext uri="{FF2B5EF4-FFF2-40B4-BE49-F238E27FC236}">
                    <a16:creationId xmlns:a16="http://schemas.microsoft.com/office/drawing/2014/main" id="{DE9DB862-6400-CE1C-12B1-06F341211D06}"/>
                  </a:ext>
                </a:extLst>
              </p:cNvPr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31" name="Google Shape;8705;p75">
                <a:extLst>
                  <a:ext uri="{FF2B5EF4-FFF2-40B4-BE49-F238E27FC236}">
                    <a16:creationId xmlns:a16="http://schemas.microsoft.com/office/drawing/2014/main" id="{1ADBA41A-111E-83BF-4F2F-18CE32D85E11}"/>
                  </a:ext>
                </a:extLst>
              </p:cNvPr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32" name="Google Shape;8706;p75">
                <a:extLst>
                  <a:ext uri="{FF2B5EF4-FFF2-40B4-BE49-F238E27FC236}">
                    <a16:creationId xmlns:a16="http://schemas.microsoft.com/office/drawing/2014/main" id="{3163D2B6-3AD6-2576-4EAC-F0CBDD9C33AB}"/>
                  </a:ext>
                </a:extLst>
              </p:cNvPr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33" name="Google Shape;8707;p75">
                <a:extLst>
                  <a:ext uri="{FF2B5EF4-FFF2-40B4-BE49-F238E27FC236}">
                    <a16:creationId xmlns:a16="http://schemas.microsoft.com/office/drawing/2014/main" id="{E692438C-2697-4D4E-5AEB-084757E9542A}"/>
                  </a:ext>
                </a:extLst>
              </p:cNvPr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34" name="Google Shape;8708;p75">
                <a:extLst>
                  <a:ext uri="{FF2B5EF4-FFF2-40B4-BE49-F238E27FC236}">
                    <a16:creationId xmlns:a16="http://schemas.microsoft.com/office/drawing/2014/main" id="{877A588A-865B-A87C-68AA-A6923631FDE1}"/>
                  </a:ext>
                </a:extLst>
              </p:cNvPr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35" name="Google Shape;8709;p75">
                <a:extLst>
                  <a:ext uri="{FF2B5EF4-FFF2-40B4-BE49-F238E27FC236}">
                    <a16:creationId xmlns:a16="http://schemas.microsoft.com/office/drawing/2014/main" id="{36E05ABE-A6B9-9E92-1291-3CE70BE869D9}"/>
                  </a:ext>
                </a:extLst>
              </p:cNvPr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36" name="Google Shape;8710;p75">
                <a:extLst>
                  <a:ext uri="{FF2B5EF4-FFF2-40B4-BE49-F238E27FC236}">
                    <a16:creationId xmlns:a16="http://schemas.microsoft.com/office/drawing/2014/main" id="{BDDDD81F-E19E-C9AD-9EB1-70371EA91C9A}"/>
                  </a:ext>
                </a:extLst>
              </p:cNvPr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503" name="Google Shape;8711;p75">
              <a:extLst>
                <a:ext uri="{FF2B5EF4-FFF2-40B4-BE49-F238E27FC236}">
                  <a16:creationId xmlns:a16="http://schemas.microsoft.com/office/drawing/2014/main" id="{401158F1-F3CC-4CFC-5990-59DC43C72957}"/>
                </a:ext>
              </a:extLst>
            </p:cNvPr>
            <p:cNvGrpSpPr/>
            <p:nvPr/>
          </p:nvGrpSpPr>
          <p:grpSpPr>
            <a:xfrm>
              <a:off x="2029422" y="2882501"/>
              <a:ext cx="103104" cy="1426186"/>
              <a:chOff x="6805413" y="3100904"/>
              <a:chExt cx="122758" cy="1698043"/>
            </a:xfrm>
          </p:grpSpPr>
          <p:sp>
            <p:nvSpPr>
              <p:cNvPr id="523" name="Google Shape;8712;p75">
                <a:extLst>
                  <a:ext uri="{FF2B5EF4-FFF2-40B4-BE49-F238E27FC236}">
                    <a16:creationId xmlns:a16="http://schemas.microsoft.com/office/drawing/2014/main" id="{EF47704E-258E-5FCA-8155-E9F224E69769}"/>
                  </a:ext>
                </a:extLst>
              </p:cNvPr>
              <p:cNvSpPr/>
              <p:nvPr/>
            </p:nvSpPr>
            <p:spPr>
              <a:xfrm>
                <a:off x="68054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24" name="Google Shape;8713;p75">
                <a:extLst>
                  <a:ext uri="{FF2B5EF4-FFF2-40B4-BE49-F238E27FC236}">
                    <a16:creationId xmlns:a16="http://schemas.microsoft.com/office/drawing/2014/main" id="{5F3832F9-8BEA-2D11-DEC8-524C535A9515}"/>
                  </a:ext>
                </a:extLst>
              </p:cNvPr>
              <p:cNvSpPr/>
              <p:nvPr/>
            </p:nvSpPr>
            <p:spPr>
              <a:xfrm>
                <a:off x="68054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25" name="Google Shape;8714;p75">
                <a:extLst>
                  <a:ext uri="{FF2B5EF4-FFF2-40B4-BE49-F238E27FC236}">
                    <a16:creationId xmlns:a16="http://schemas.microsoft.com/office/drawing/2014/main" id="{6A0499E0-63F8-0A2A-170F-CABF74CF7689}"/>
                  </a:ext>
                </a:extLst>
              </p:cNvPr>
              <p:cNvSpPr/>
              <p:nvPr/>
            </p:nvSpPr>
            <p:spPr>
              <a:xfrm>
                <a:off x="68054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26" name="Google Shape;8715;p75">
                <a:extLst>
                  <a:ext uri="{FF2B5EF4-FFF2-40B4-BE49-F238E27FC236}">
                    <a16:creationId xmlns:a16="http://schemas.microsoft.com/office/drawing/2014/main" id="{BD92A1CE-F657-E5C1-F794-AB8F9855A605}"/>
                  </a:ext>
                </a:extLst>
              </p:cNvPr>
              <p:cNvSpPr/>
              <p:nvPr/>
            </p:nvSpPr>
            <p:spPr>
              <a:xfrm>
                <a:off x="68054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27" name="Google Shape;8716;p75">
                <a:extLst>
                  <a:ext uri="{FF2B5EF4-FFF2-40B4-BE49-F238E27FC236}">
                    <a16:creationId xmlns:a16="http://schemas.microsoft.com/office/drawing/2014/main" id="{01D50847-B69D-0618-C2A8-F33C2A806C4E}"/>
                  </a:ext>
                </a:extLst>
              </p:cNvPr>
              <p:cNvSpPr/>
              <p:nvPr/>
            </p:nvSpPr>
            <p:spPr>
              <a:xfrm>
                <a:off x="68054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28" name="Google Shape;8717;p75">
                <a:extLst>
                  <a:ext uri="{FF2B5EF4-FFF2-40B4-BE49-F238E27FC236}">
                    <a16:creationId xmlns:a16="http://schemas.microsoft.com/office/drawing/2014/main" id="{DDE9DCDD-DA4F-497B-34AF-175E28EC6D93}"/>
                  </a:ext>
                </a:extLst>
              </p:cNvPr>
              <p:cNvSpPr/>
              <p:nvPr/>
            </p:nvSpPr>
            <p:spPr>
              <a:xfrm>
                <a:off x="68054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29" name="Google Shape;8718;p75">
                <a:extLst>
                  <a:ext uri="{FF2B5EF4-FFF2-40B4-BE49-F238E27FC236}">
                    <a16:creationId xmlns:a16="http://schemas.microsoft.com/office/drawing/2014/main" id="{3F13A66E-D77B-1003-A773-461D30CB4F30}"/>
                  </a:ext>
                </a:extLst>
              </p:cNvPr>
              <p:cNvSpPr/>
              <p:nvPr/>
            </p:nvSpPr>
            <p:spPr>
              <a:xfrm>
                <a:off x="68054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504" name="Google Shape;8719;p75">
              <a:extLst>
                <a:ext uri="{FF2B5EF4-FFF2-40B4-BE49-F238E27FC236}">
                  <a16:creationId xmlns:a16="http://schemas.microsoft.com/office/drawing/2014/main" id="{FD605532-2A8D-E2A6-8B54-50C70FF99CE3}"/>
                </a:ext>
              </a:extLst>
            </p:cNvPr>
            <p:cNvGrpSpPr/>
            <p:nvPr/>
          </p:nvGrpSpPr>
          <p:grpSpPr>
            <a:xfrm>
              <a:off x="727421" y="2828315"/>
              <a:ext cx="1695374" cy="1560837"/>
              <a:chOff x="734799" y="2782450"/>
              <a:chExt cx="1571100" cy="1577400"/>
            </a:xfrm>
          </p:grpSpPr>
          <p:cxnSp>
            <p:nvCxnSpPr>
              <p:cNvPr id="521" name="Google Shape;8720;p75">
                <a:extLst>
                  <a:ext uri="{FF2B5EF4-FFF2-40B4-BE49-F238E27FC236}">
                    <a16:creationId xmlns:a16="http://schemas.microsoft.com/office/drawing/2014/main" id="{DFE0010A-886A-8B1B-3A14-4D2D02E57246}"/>
                  </a:ext>
                </a:extLst>
              </p:cNvPr>
              <p:cNvCxnSpPr/>
              <p:nvPr/>
            </p:nvCxnSpPr>
            <p:spPr>
              <a:xfrm>
                <a:off x="743025" y="2782450"/>
                <a:ext cx="0" cy="1577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8721;p75">
                <a:extLst>
                  <a:ext uri="{FF2B5EF4-FFF2-40B4-BE49-F238E27FC236}">
                    <a16:creationId xmlns:a16="http://schemas.microsoft.com/office/drawing/2014/main" id="{BE454F59-BFFE-FB6F-AAEC-8F52A9624A88}"/>
                  </a:ext>
                </a:extLst>
              </p:cNvPr>
              <p:cNvCxnSpPr/>
              <p:nvPr/>
            </p:nvCxnSpPr>
            <p:spPr>
              <a:xfrm rot="10800000">
                <a:off x="734799" y="4359850"/>
                <a:ext cx="1571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05" name="Google Shape;8722;p75">
              <a:extLst>
                <a:ext uri="{FF2B5EF4-FFF2-40B4-BE49-F238E27FC236}">
                  <a16:creationId xmlns:a16="http://schemas.microsoft.com/office/drawing/2014/main" id="{59EDBEAE-8231-E780-9602-CADE4A741894}"/>
                </a:ext>
              </a:extLst>
            </p:cNvPr>
            <p:cNvGrpSpPr/>
            <p:nvPr/>
          </p:nvGrpSpPr>
          <p:grpSpPr>
            <a:xfrm>
              <a:off x="2272795" y="2882501"/>
              <a:ext cx="103104" cy="1426186"/>
              <a:chOff x="5206863" y="3100904"/>
              <a:chExt cx="122758" cy="1698043"/>
            </a:xfrm>
          </p:grpSpPr>
          <p:sp>
            <p:nvSpPr>
              <p:cNvPr id="514" name="Google Shape;8723;p75">
                <a:extLst>
                  <a:ext uri="{FF2B5EF4-FFF2-40B4-BE49-F238E27FC236}">
                    <a16:creationId xmlns:a16="http://schemas.microsoft.com/office/drawing/2014/main" id="{1475C1FE-8D2D-87D2-5D74-C1E74280F5D2}"/>
                  </a:ext>
                </a:extLst>
              </p:cNvPr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15" name="Google Shape;8724;p75">
                <a:extLst>
                  <a:ext uri="{FF2B5EF4-FFF2-40B4-BE49-F238E27FC236}">
                    <a16:creationId xmlns:a16="http://schemas.microsoft.com/office/drawing/2014/main" id="{26944E51-83C5-F391-4F23-FBB826BFD4CB}"/>
                  </a:ext>
                </a:extLst>
              </p:cNvPr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16" name="Google Shape;8725;p75">
                <a:extLst>
                  <a:ext uri="{FF2B5EF4-FFF2-40B4-BE49-F238E27FC236}">
                    <a16:creationId xmlns:a16="http://schemas.microsoft.com/office/drawing/2014/main" id="{1789241F-A002-6DE7-3013-07273105BB24}"/>
                  </a:ext>
                </a:extLst>
              </p:cNvPr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17" name="Google Shape;8726;p75">
                <a:extLst>
                  <a:ext uri="{FF2B5EF4-FFF2-40B4-BE49-F238E27FC236}">
                    <a16:creationId xmlns:a16="http://schemas.microsoft.com/office/drawing/2014/main" id="{490D7D2A-24BB-10DF-208B-98078C6C35C3}"/>
                  </a:ext>
                </a:extLst>
              </p:cNvPr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18" name="Google Shape;8727;p75">
                <a:extLst>
                  <a:ext uri="{FF2B5EF4-FFF2-40B4-BE49-F238E27FC236}">
                    <a16:creationId xmlns:a16="http://schemas.microsoft.com/office/drawing/2014/main" id="{8C32F5DB-B86B-E01D-E023-46CC8CEF7269}"/>
                  </a:ext>
                </a:extLst>
              </p:cNvPr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19" name="Google Shape;8728;p75">
                <a:extLst>
                  <a:ext uri="{FF2B5EF4-FFF2-40B4-BE49-F238E27FC236}">
                    <a16:creationId xmlns:a16="http://schemas.microsoft.com/office/drawing/2014/main" id="{DC7D8E25-57CD-F6AD-5228-9BDB43875EA2}"/>
                  </a:ext>
                </a:extLst>
              </p:cNvPr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20" name="Google Shape;8729;p75">
                <a:extLst>
                  <a:ext uri="{FF2B5EF4-FFF2-40B4-BE49-F238E27FC236}">
                    <a16:creationId xmlns:a16="http://schemas.microsoft.com/office/drawing/2014/main" id="{0BB3B6E1-D3E8-6C19-7CD8-396EDE0B2B39}"/>
                  </a:ext>
                </a:extLst>
              </p:cNvPr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  <p:grpSp>
          <p:nvGrpSpPr>
            <p:cNvPr id="506" name="Google Shape;8730;p75">
              <a:extLst>
                <a:ext uri="{FF2B5EF4-FFF2-40B4-BE49-F238E27FC236}">
                  <a16:creationId xmlns:a16="http://schemas.microsoft.com/office/drawing/2014/main" id="{C4276B9E-30DB-9051-3BAF-750249FCE399}"/>
                </a:ext>
              </a:extLst>
            </p:cNvPr>
            <p:cNvGrpSpPr/>
            <p:nvPr/>
          </p:nvGrpSpPr>
          <p:grpSpPr>
            <a:xfrm>
              <a:off x="1542694" y="2882501"/>
              <a:ext cx="103104" cy="1426186"/>
              <a:chOff x="6006138" y="3143629"/>
              <a:chExt cx="122758" cy="1698043"/>
            </a:xfrm>
          </p:grpSpPr>
          <p:sp>
            <p:nvSpPr>
              <p:cNvPr id="507" name="Google Shape;8731;p75">
                <a:extLst>
                  <a:ext uri="{FF2B5EF4-FFF2-40B4-BE49-F238E27FC236}">
                    <a16:creationId xmlns:a16="http://schemas.microsoft.com/office/drawing/2014/main" id="{019E87AB-81AC-1FC7-26C8-F34D979492C0}"/>
                  </a:ext>
                </a:extLst>
              </p:cNvPr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08" name="Google Shape;8732;p75">
                <a:extLst>
                  <a:ext uri="{FF2B5EF4-FFF2-40B4-BE49-F238E27FC236}">
                    <a16:creationId xmlns:a16="http://schemas.microsoft.com/office/drawing/2014/main" id="{34FE2885-78AF-2D25-3829-644A56595BB4}"/>
                  </a:ext>
                </a:extLst>
              </p:cNvPr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09" name="Google Shape;8733;p75">
                <a:extLst>
                  <a:ext uri="{FF2B5EF4-FFF2-40B4-BE49-F238E27FC236}">
                    <a16:creationId xmlns:a16="http://schemas.microsoft.com/office/drawing/2014/main" id="{3578642A-92B0-E3A2-ED36-EA332F87C5F7}"/>
                  </a:ext>
                </a:extLst>
              </p:cNvPr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10" name="Google Shape;8734;p75">
                <a:extLst>
                  <a:ext uri="{FF2B5EF4-FFF2-40B4-BE49-F238E27FC236}">
                    <a16:creationId xmlns:a16="http://schemas.microsoft.com/office/drawing/2014/main" id="{60FAEC53-843B-E410-A0AE-221E7429625E}"/>
                  </a:ext>
                </a:extLst>
              </p:cNvPr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11" name="Google Shape;8735;p75">
                <a:extLst>
                  <a:ext uri="{FF2B5EF4-FFF2-40B4-BE49-F238E27FC236}">
                    <a16:creationId xmlns:a16="http://schemas.microsoft.com/office/drawing/2014/main" id="{23392D63-9B83-2FF8-7163-D1A6C6FABF4F}"/>
                  </a:ext>
                </a:extLst>
              </p:cNvPr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12" name="Google Shape;8736;p75">
                <a:extLst>
                  <a:ext uri="{FF2B5EF4-FFF2-40B4-BE49-F238E27FC236}">
                    <a16:creationId xmlns:a16="http://schemas.microsoft.com/office/drawing/2014/main" id="{AE16B916-6EB8-8C1A-BD6A-8C3486AE18BF}"/>
                  </a:ext>
                </a:extLst>
              </p:cNvPr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513" name="Google Shape;8737;p75">
                <a:extLst>
                  <a:ext uri="{FF2B5EF4-FFF2-40B4-BE49-F238E27FC236}">
                    <a16:creationId xmlns:a16="http://schemas.microsoft.com/office/drawing/2014/main" id="{CF256803-525D-EAFF-5185-552DE6F40772}"/>
                  </a:ext>
                </a:extLst>
              </p:cNvPr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</p:grpSp>
      </p:grpSp>
      <p:grpSp>
        <p:nvGrpSpPr>
          <p:cNvPr id="558" name="Google Shape;8738;p75">
            <a:extLst>
              <a:ext uri="{FF2B5EF4-FFF2-40B4-BE49-F238E27FC236}">
                <a16:creationId xmlns:a16="http://schemas.microsoft.com/office/drawing/2014/main" id="{642362A2-871D-6F23-E573-9AB20CF40056}"/>
              </a:ext>
            </a:extLst>
          </p:cNvPr>
          <p:cNvGrpSpPr/>
          <p:nvPr/>
        </p:nvGrpSpPr>
        <p:grpSpPr>
          <a:xfrm>
            <a:off x="11830683" y="4384189"/>
            <a:ext cx="2497086" cy="2050638"/>
            <a:chOff x="5183758" y="1210600"/>
            <a:chExt cx="3605380" cy="2960783"/>
          </a:xfrm>
        </p:grpSpPr>
        <p:sp>
          <p:nvSpPr>
            <p:cNvPr id="559" name="Google Shape;8739;p75">
              <a:extLst>
                <a:ext uri="{FF2B5EF4-FFF2-40B4-BE49-F238E27FC236}">
                  <a16:creationId xmlns:a16="http://schemas.microsoft.com/office/drawing/2014/main" id="{1284A40F-99F9-584A-0937-D7E5911D1A8D}"/>
                </a:ext>
              </a:extLst>
            </p:cNvPr>
            <p:cNvSpPr/>
            <p:nvPr/>
          </p:nvSpPr>
          <p:spPr>
            <a:xfrm>
              <a:off x="5479658" y="1210600"/>
              <a:ext cx="3108190" cy="632425"/>
            </a:xfrm>
            <a:custGeom>
              <a:avLst/>
              <a:gdLst/>
              <a:ahLst/>
              <a:cxnLst/>
              <a:rect l="l" t="t" r="r" b="b"/>
              <a:pathLst>
                <a:path w="117257" h="25297" extrusionOk="0">
                  <a:moveTo>
                    <a:pt x="1" y="0"/>
                  </a:moveTo>
                  <a:lnTo>
                    <a:pt x="14647" y="25297"/>
                  </a:lnTo>
                  <a:lnTo>
                    <a:pt x="102066" y="25297"/>
                  </a:lnTo>
                  <a:lnTo>
                    <a:pt x="11725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60" name="Google Shape;8740;p75">
              <a:extLst>
                <a:ext uri="{FF2B5EF4-FFF2-40B4-BE49-F238E27FC236}">
                  <a16:creationId xmlns:a16="http://schemas.microsoft.com/office/drawing/2014/main" id="{7F0DC66B-0FC4-C939-9860-0C3D418DEC96}"/>
                </a:ext>
              </a:extLst>
            </p:cNvPr>
            <p:cNvSpPr/>
            <p:nvPr/>
          </p:nvSpPr>
          <p:spPr>
            <a:xfrm>
              <a:off x="5769162" y="1842998"/>
              <a:ext cx="2424880" cy="631925"/>
            </a:xfrm>
            <a:custGeom>
              <a:avLst/>
              <a:gdLst/>
              <a:ahLst/>
              <a:cxnLst/>
              <a:rect l="l" t="t" r="r" b="b"/>
              <a:pathLst>
                <a:path w="91479" h="25277" extrusionOk="0">
                  <a:moveTo>
                    <a:pt x="1" y="1"/>
                  </a:moveTo>
                  <a:lnTo>
                    <a:pt x="14647" y="25276"/>
                  </a:lnTo>
                  <a:lnTo>
                    <a:pt x="76602" y="25276"/>
                  </a:lnTo>
                  <a:lnTo>
                    <a:pt x="9147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61" name="Google Shape;8741;p75">
              <a:extLst>
                <a:ext uri="{FF2B5EF4-FFF2-40B4-BE49-F238E27FC236}">
                  <a16:creationId xmlns:a16="http://schemas.microsoft.com/office/drawing/2014/main" id="{4CE41AD1-EE37-E14C-445A-AB2BA74C2C66}"/>
                </a:ext>
              </a:extLst>
            </p:cNvPr>
            <p:cNvSpPr/>
            <p:nvPr/>
          </p:nvSpPr>
          <p:spPr>
            <a:xfrm>
              <a:off x="6065319" y="2474896"/>
              <a:ext cx="1739369" cy="632450"/>
            </a:xfrm>
            <a:custGeom>
              <a:avLst/>
              <a:gdLst/>
              <a:ahLst/>
              <a:cxnLst/>
              <a:rect l="l" t="t" r="r" b="b"/>
              <a:pathLst>
                <a:path w="65618" h="25298" extrusionOk="0">
                  <a:moveTo>
                    <a:pt x="1" y="0"/>
                  </a:moveTo>
                  <a:lnTo>
                    <a:pt x="14417" y="25297"/>
                  </a:lnTo>
                  <a:lnTo>
                    <a:pt x="50887" y="25297"/>
                  </a:lnTo>
                  <a:lnTo>
                    <a:pt x="6561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62" name="Google Shape;8742;p75">
              <a:extLst>
                <a:ext uri="{FF2B5EF4-FFF2-40B4-BE49-F238E27FC236}">
                  <a16:creationId xmlns:a16="http://schemas.microsoft.com/office/drawing/2014/main" id="{6F0E0FD6-02AD-5BC4-08B8-1D124C24CCA6}"/>
                </a:ext>
              </a:extLst>
            </p:cNvPr>
            <p:cNvSpPr/>
            <p:nvPr/>
          </p:nvSpPr>
          <p:spPr>
            <a:xfrm>
              <a:off x="6354293" y="3107319"/>
              <a:ext cx="1061572" cy="632425"/>
            </a:xfrm>
            <a:custGeom>
              <a:avLst/>
              <a:gdLst/>
              <a:ahLst/>
              <a:cxnLst/>
              <a:rect l="l" t="t" r="r" b="b"/>
              <a:pathLst>
                <a:path w="40048" h="25297" extrusionOk="0">
                  <a:moveTo>
                    <a:pt x="0" y="0"/>
                  </a:moveTo>
                  <a:lnTo>
                    <a:pt x="14668" y="25297"/>
                  </a:lnTo>
                  <a:lnTo>
                    <a:pt x="25360" y="25297"/>
                  </a:lnTo>
                  <a:lnTo>
                    <a:pt x="4004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cxnSp>
          <p:nvCxnSpPr>
            <p:cNvPr id="563" name="Google Shape;8743;p75">
              <a:extLst>
                <a:ext uri="{FF2B5EF4-FFF2-40B4-BE49-F238E27FC236}">
                  <a16:creationId xmlns:a16="http://schemas.microsoft.com/office/drawing/2014/main" id="{8032345B-9BDF-DDC2-BC9E-1909D3E416EE}"/>
                </a:ext>
              </a:extLst>
            </p:cNvPr>
            <p:cNvCxnSpPr/>
            <p:nvPr/>
          </p:nvCxnSpPr>
          <p:spPr>
            <a:xfrm>
              <a:off x="5183758" y="2382654"/>
              <a:ext cx="922800" cy="0"/>
            </a:xfrm>
            <a:prstGeom prst="straightConnector1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564" name="Google Shape;8744;p75">
              <a:extLst>
                <a:ext uri="{FF2B5EF4-FFF2-40B4-BE49-F238E27FC236}">
                  <a16:creationId xmlns:a16="http://schemas.microsoft.com/office/drawing/2014/main" id="{1A128946-6F1A-F402-10CC-BF0C5FBD9152}"/>
                </a:ext>
              </a:extLst>
            </p:cNvPr>
            <p:cNvCxnSpPr/>
            <p:nvPr/>
          </p:nvCxnSpPr>
          <p:spPr>
            <a:xfrm rot="10800000">
              <a:off x="8225195" y="1765431"/>
              <a:ext cx="559200" cy="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565" name="Google Shape;8745;p75">
              <a:extLst>
                <a:ext uri="{FF2B5EF4-FFF2-40B4-BE49-F238E27FC236}">
                  <a16:creationId xmlns:a16="http://schemas.microsoft.com/office/drawing/2014/main" id="{3337B8C8-5614-46C2-EE95-E803438E0118}"/>
                </a:ext>
              </a:extLst>
            </p:cNvPr>
            <p:cNvCxnSpPr/>
            <p:nvPr/>
          </p:nvCxnSpPr>
          <p:spPr>
            <a:xfrm rot="10800000">
              <a:off x="7504838" y="2943528"/>
              <a:ext cx="12843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566" name="Google Shape;8746;p75">
              <a:extLst>
                <a:ext uri="{FF2B5EF4-FFF2-40B4-BE49-F238E27FC236}">
                  <a16:creationId xmlns:a16="http://schemas.microsoft.com/office/drawing/2014/main" id="{AFCA5603-3187-1A1D-07B3-6DFC09D0D455}"/>
                </a:ext>
              </a:extLst>
            </p:cNvPr>
            <p:cNvCxnSpPr/>
            <p:nvPr/>
          </p:nvCxnSpPr>
          <p:spPr>
            <a:xfrm>
              <a:off x="5759284" y="3630350"/>
              <a:ext cx="922800" cy="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567" name="Google Shape;8747;p75">
              <a:extLst>
                <a:ext uri="{FF2B5EF4-FFF2-40B4-BE49-F238E27FC236}">
                  <a16:creationId xmlns:a16="http://schemas.microsoft.com/office/drawing/2014/main" id="{512E4F0C-DBAB-7291-6122-74D116A4845C}"/>
                </a:ext>
              </a:extLst>
            </p:cNvPr>
            <p:cNvSpPr/>
            <p:nvPr/>
          </p:nvSpPr>
          <p:spPr>
            <a:xfrm>
              <a:off x="6601902" y="3746583"/>
              <a:ext cx="566400" cy="4248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568" name="Google Shape;8748;p75">
            <a:extLst>
              <a:ext uri="{FF2B5EF4-FFF2-40B4-BE49-F238E27FC236}">
                <a16:creationId xmlns:a16="http://schemas.microsoft.com/office/drawing/2014/main" id="{438FBF9F-D086-39DC-807E-8221AF213E69}"/>
              </a:ext>
            </a:extLst>
          </p:cNvPr>
          <p:cNvGrpSpPr/>
          <p:nvPr/>
        </p:nvGrpSpPr>
        <p:grpSpPr>
          <a:xfrm>
            <a:off x="11544807" y="6660822"/>
            <a:ext cx="5329662" cy="1686880"/>
            <a:chOff x="5916567" y="1099697"/>
            <a:chExt cx="2556683" cy="809211"/>
          </a:xfrm>
        </p:grpSpPr>
        <p:sp>
          <p:nvSpPr>
            <p:cNvPr id="569" name="Google Shape;8749;p75">
              <a:extLst>
                <a:ext uri="{FF2B5EF4-FFF2-40B4-BE49-F238E27FC236}">
                  <a16:creationId xmlns:a16="http://schemas.microsoft.com/office/drawing/2014/main" id="{F4803022-C73E-6977-717E-212198F05B98}"/>
                </a:ext>
              </a:extLst>
            </p:cNvPr>
            <p:cNvSpPr/>
            <p:nvPr/>
          </p:nvSpPr>
          <p:spPr>
            <a:xfrm>
              <a:off x="5916567" y="1105515"/>
              <a:ext cx="2329202" cy="797642"/>
            </a:xfrm>
            <a:custGeom>
              <a:avLst/>
              <a:gdLst/>
              <a:ahLst/>
              <a:cxnLst/>
              <a:rect l="l" t="t" r="r" b="b"/>
              <a:pathLst>
                <a:path w="260246" h="89122" extrusionOk="0">
                  <a:moveTo>
                    <a:pt x="260246" y="1"/>
                  </a:moveTo>
                  <a:lnTo>
                    <a:pt x="0" y="44559"/>
                  </a:lnTo>
                  <a:lnTo>
                    <a:pt x="260241" y="89121"/>
                  </a:lnTo>
                  <a:cubicBezTo>
                    <a:pt x="250030" y="85482"/>
                    <a:pt x="242259" y="66921"/>
                    <a:pt x="242259" y="44559"/>
                  </a:cubicBezTo>
                  <a:cubicBezTo>
                    <a:pt x="242259" y="22201"/>
                    <a:pt x="250039" y="3626"/>
                    <a:pt x="2602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0" name="Google Shape;8750;p75">
              <a:extLst>
                <a:ext uri="{FF2B5EF4-FFF2-40B4-BE49-F238E27FC236}">
                  <a16:creationId xmlns:a16="http://schemas.microsoft.com/office/drawing/2014/main" id="{3F9F8537-99DB-4BE9-A3AD-93B2A24A3708}"/>
                </a:ext>
              </a:extLst>
            </p:cNvPr>
            <p:cNvSpPr/>
            <p:nvPr/>
          </p:nvSpPr>
          <p:spPr>
            <a:xfrm>
              <a:off x="6719328" y="1353967"/>
              <a:ext cx="156983" cy="301221"/>
            </a:xfrm>
            <a:custGeom>
              <a:avLst/>
              <a:gdLst/>
              <a:ahLst/>
              <a:cxnLst/>
              <a:rect l="l" t="t" r="r" b="b"/>
              <a:pathLst>
                <a:path w="17540" h="33656" extrusionOk="0">
                  <a:moveTo>
                    <a:pt x="8770" y="1"/>
                  </a:moveTo>
                  <a:cubicBezTo>
                    <a:pt x="3929" y="1"/>
                    <a:pt x="0" y="7536"/>
                    <a:pt x="0" y="16826"/>
                  </a:cubicBezTo>
                  <a:cubicBezTo>
                    <a:pt x="0" y="26120"/>
                    <a:pt x="3929" y="33655"/>
                    <a:pt x="8770" y="33655"/>
                  </a:cubicBezTo>
                  <a:cubicBezTo>
                    <a:pt x="13616" y="33655"/>
                    <a:pt x="17540" y="26120"/>
                    <a:pt x="17540" y="16826"/>
                  </a:cubicBezTo>
                  <a:cubicBezTo>
                    <a:pt x="17540" y="7536"/>
                    <a:pt x="13616" y="1"/>
                    <a:pt x="877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1" name="Google Shape;8751;p75">
              <a:extLst>
                <a:ext uri="{FF2B5EF4-FFF2-40B4-BE49-F238E27FC236}">
                  <a16:creationId xmlns:a16="http://schemas.microsoft.com/office/drawing/2014/main" id="{8802E09D-3BFD-2F2B-8B3F-72EEBAE4AE47}"/>
                </a:ext>
              </a:extLst>
            </p:cNvPr>
            <p:cNvSpPr/>
            <p:nvPr/>
          </p:nvSpPr>
          <p:spPr>
            <a:xfrm>
              <a:off x="7142762" y="1276612"/>
              <a:ext cx="217467" cy="455564"/>
            </a:xfrm>
            <a:custGeom>
              <a:avLst/>
              <a:gdLst/>
              <a:ahLst/>
              <a:cxnLst/>
              <a:rect l="l" t="t" r="r" b="b"/>
              <a:pathLst>
                <a:path w="24298" h="50901" extrusionOk="0">
                  <a:moveTo>
                    <a:pt x="12147" y="1"/>
                  </a:moveTo>
                  <a:cubicBezTo>
                    <a:pt x="8924" y="1"/>
                    <a:pt x="5836" y="2681"/>
                    <a:pt x="3558" y="7450"/>
                  </a:cubicBezTo>
                  <a:cubicBezTo>
                    <a:pt x="1280" y="12224"/>
                    <a:pt x="0" y="18697"/>
                    <a:pt x="0" y="25451"/>
                  </a:cubicBezTo>
                  <a:cubicBezTo>
                    <a:pt x="0" y="32200"/>
                    <a:pt x="1280" y="38673"/>
                    <a:pt x="3558" y="43447"/>
                  </a:cubicBezTo>
                  <a:cubicBezTo>
                    <a:pt x="5836" y="48216"/>
                    <a:pt x="8924" y="50901"/>
                    <a:pt x="12147" y="50901"/>
                  </a:cubicBezTo>
                  <a:cubicBezTo>
                    <a:pt x="15370" y="50901"/>
                    <a:pt x="18457" y="48216"/>
                    <a:pt x="20735" y="43447"/>
                  </a:cubicBezTo>
                  <a:cubicBezTo>
                    <a:pt x="23014" y="38673"/>
                    <a:pt x="24298" y="32200"/>
                    <a:pt x="24298" y="25451"/>
                  </a:cubicBezTo>
                  <a:cubicBezTo>
                    <a:pt x="24298" y="18697"/>
                    <a:pt x="23014" y="12224"/>
                    <a:pt x="20735" y="7450"/>
                  </a:cubicBezTo>
                  <a:cubicBezTo>
                    <a:pt x="18457" y="2681"/>
                    <a:pt x="15370" y="1"/>
                    <a:pt x="1214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2" name="Google Shape;8752;p75">
              <a:extLst>
                <a:ext uri="{FF2B5EF4-FFF2-40B4-BE49-F238E27FC236}">
                  <a16:creationId xmlns:a16="http://schemas.microsoft.com/office/drawing/2014/main" id="{DE942F89-B58A-8A91-4F44-03B050BB4DCA}"/>
                </a:ext>
              </a:extLst>
            </p:cNvPr>
            <p:cNvSpPr/>
            <p:nvPr/>
          </p:nvSpPr>
          <p:spPr>
            <a:xfrm>
              <a:off x="7621211" y="1188419"/>
              <a:ext cx="293739" cy="631637"/>
            </a:xfrm>
            <a:custGeom>
              <a:avLst/>
              <a:gdLst/>
              <a:ahLst/>
              <a:cxnLst/>
              <a:rect l="l" t="t" r="r" b="b"/>
              <a:pathLst>
                <a:path w="32820" h="70574" extrusionOk="0">
                  <a:moveTo>
                    <a:pt x="16410" y="0"/>
                  </a:moveTo>
                  <a:cubicBezTo>
                    <a:pt x="12057" y="0"/>
                    <a:pt x="7884" y="3716"/>
                    <a:pt x="4806" y="10334"/>
                  </a:cubicBezTo>
                  <a:cubicBezTo>
                    <a:pt x="1728" y="16952"/>
                    <a:pt x="1" y="25925"/>
                    <a:pt x="1" y="35287"/>
                  </a:cubicBezTo>
                  <a:cubicBezTo>
                    <a:pt x="1" y="44644"/>
                    <a:pt x="1728" y="53622"/>
                    <a:pt x="4806" y="60239"/>
                  </a:cubicBezTo>
                  <a:cubicBezTo>
                    <a:pt x="7884" y="66857"/>
                    <a:pt x="12057" y="70573"/>
                    <a:pt x="16410" y="70573"/>
                  </a:cubicBezTo>
                  <a:cubicBezTo>
                    <a:pt x="20759" y="70573"/>
                    <a:pt x="24936" y="66857"/>
                    <a:pt x="28014" y="60239"/>
                  </a:cubicBezTo>
                  <a:cubicBezTo>
                    <a:pt x="31088" y="53622"/>
                    <a:pt x="32819" y="44644"/>
                    <a:pt x="32819" y="35287"/>
                  </a:cubicBezTo>
                  <a:cubicBezTo>
                    <a:pt x="32819" y="25925"/>
                    <a:pt x="31088" y="16952"/>
                    <a:pt x="28014" y="10334"/>
                  </a:cubicBezTo>
                  <a:cubicBezTo>
                    <a:pt x="24936" y="3716"/>
                    <a:pt x="20759" y="0"/>
                    <a:pt x="1641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3" name="Google Shape;8753;p75">
              <a:extLst>
                <a:ext uri="{FF2B5EF4-FFF2-40B4-BE49-F238E27FC236}">
                  <a16:creationId xmlns:a16="http://schemas.microsoft.com/office/drawing/2014/main" id="{82E88BAD-753D-EC7D-C74F-99E80954FE7B}"/>
                </a:ext>
              </a:extLst>
            </p:cNvPr>
            <p:cNvSpPr/>
            <p:nvPr/>
          </p:nvSpPr>
          <p:spPr>
            <a:xfrm>
              <a:off x="8279421" y="1099697"/>
              <a:ext cx="54" cy="0"/>
            </a:xfrm>
            <a:custGeom>
              <a:avLst/>
              <a:gdLst/>
              <a:ahLst/>
              <a:cxnLst/>
              <a:rect l="l" t="t" r="r" b="b"/>
              <a:pathLst>
                <a:path w="6" extrusionOk="0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4" name="Google Shape;8754;p75">
              <a:extLst>
                <a:ext uri="{FF2B5EF4-FFF2-40B4-BE49-F238E27FC236}">
                  <a16:creationId xmlns:a16="http://schemas.microsoft.com/office/drawing/2014/main" id="{71EE518C-6A86-59BE-4B96-CC2C01D69CFF}"/>
                </a:ext>
              </a:extLst>
            </p:cNvPr>
            <p:cNvSpPr/>
            <p:nvPr/>
          </p:nvSpPr>
          <p:spPr>
            <a:xfrm>
              <a:off x="8245760" y="1099697"/>
              <a:ext cx="33670" cy="5791"/>
            </a:xfrm>
            <a:custGeom>
              <a:avLst/>
              <a:gdLst/>
              <a:ahLst/>
              <a:cxnLst/>
              <a:rect l="l" t="t" r="r" b="b"/>
              <a:pathLst>
                <a:path w="3762" h="647" extrusionOk="0">
                  <a:moveTo>
                    <a:pt x="3662" y="0"/>
                  </a:moveTo>
                  <a:cubicBezTo>
                    <a:pt x="2415" y="0"/>
                    <a:pt x="1194" y="222"/>
                    <a:pt x="1" y="646"/>
                  </a:cubicBezTo>
                  <a:lnTo>
                    <a:pt x="3762" y="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5" name="Google Shape;8755;p75">
              <a:extLst>
                <a:ext uri="{FF2B5EF4-FFF2-40B4-BE49-F238E27FC236}">
                  <a16:creationId xmlns:a16="http://schemas.microsoft.com/office/drawing/2014/main" id="{F0E9F917-488F-26AA-026A-44AC0DA1DF08}"/>
                </a:ext>
              </a:extLst>
            </p:cNvPr>
            <p:cNvSpPr/>
            <p:nvPr/>
          </p:nvSpPr>
          <p:spPr>
            <a:xfrm>
              <a:off x="8085689" y="1099747"/>
              <a:ext cx="387562" cy="809161"/>
            </a:xfrm>
            <a:custGeom>
              <a:avLst/>
              <a:gdLst/>
              <a:ahLst/>
              <a:cxnLst/>
              <a:rect l="l" t="t" r="r" b="b"/>
              <a:pathLst>
                <a:path w="43303" h="90409" extrusionOk="0">
                  <a:moveTo>
                    <a:pt x="21749" y="0"/>
                  </a:moveTo>
                  <a:lnTo>
                    <a:pt x="17988" y="646"/>
                  </a:lnTo>
                  <a:cubicBezTo>
                    <a:pt x="7781" y="4276"/>
                    <a:pt x="1" y="22846"/>
                    <a:pt x="1" y="45204"/>
                  </a:cubicBezTo>
                  <a:cubicBezTo>
                    <a:pt x="1" y="67562"/>
                    <a:pt x="7781" y="86132"/>
                    <a:pt x="17988" y="89766"/>
                  </a:cubicBezTo>
                  <a:lnTo>
                    <a:pt x="21753" y="90408"/>
                  </a:lnTo>
                  <a:lnTo>
                    <a:pt x="21758" y="90408"/>
                  </a:lnTo>
                  <a:cubicBezTo>
                    <a:pt x="33665" y="90291"/>
                    <a:pt x="43302" y="70094"/>
                    <a:pt x="43302" y="45204"/>
                  </a:cubicBezTo>
                  <a:cubicBezTo>
                    <a:pt x="43302" y="20315"/>
                    <a:pt x="33665" y="118"/>
                    <a:pt x="2175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76" name="Google Shape;8756;p75">
              <a:extLst>
                <a:ext uri="{FF2B5EF4-FFF2-40B4-BE49-F238E27FC236}">
                  <a16:creationId xmlns:a16="http://schemas.microsoft.com/office/drawing/2014/main" id="{770D5EC1-B8F2-9AB6-0130-0DA7D5403F5A}"/>
                </a:ext>
              </a:extLst>
            </p:cNvPr>
            <p:cNvSpPr/>
            <p:nvPr/>
          </p:nvSpPr>
          <p:spPr>
            <a:xfrm>
              <a:off x="6372480" y="1417485"/>
              <a:ext cx="104679" cy="173370"/>
            </a:xfrm>
            <a:custGeom>
              <a:avLst/>
              <a:gdLst/>
              <a:ahLst/>
              <a:cxnLst/>
              <a:rect l="l" t="t" r="r" b="b"/>
              <a:pathLst>
                <a:path w="11696" h="19371" extrusionOk="0">
                  <a:moveTo>
                    <a:pt x="5850" y="1"/>
                  </a:moveTo>
                  <a:cubicBezTo>
                    <a:pt x="2618" y="1"/>
                    <a:pt x="1" y="4336"/>
                    <a:pt x="1" y="9684"/>
                  </a:cubicBezTo>
                  <a:cubicBezTo>
                    <a:pt x="1" y="15036"/>
                    <a:pt x="2618" y="19371"/>
                    <a:pt x="5850" y="19371"/>
                  </a:cubicBezTo>
                  <a:cubicBezTo>
                    <a:pt x="9078" y="19371"/>
                    <a:pt x="11695" y="15036"/>
                    <a:pt x="11695" y="9684"/>
                  </a:cubicBezTo>
                  <a:cubicBezTo>
                    <a:pt x="11695" y="4336"/>
                    <a:pt x="9078" y="1"/>
                    <a:pt x="58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577" name="Google Shape;8757;p75">
            <a:extLst>
              <a:ext uri="{FF2B5EF4-FFF2-40B4-BE49-F238E27FC236}">
                <a16:creationId xmlns:a16="http://schemas.microsoft.com/office/drawing/2014/main" id="{74BB3A3F-4BBE-1D06-9853-12C58597362B}"/>
              </a:ext>
            </a:extLst>
          </p:cNvPr>
          <p:cNvGrpSpPr/>
          <p:nvPr/>
        </p:nvGrpSpPr>
        <p:grpSpPr>
          <a:xfrm>
            <a:off x="11759887" y="1958540"/>
            <a:ext cx="2599702" cy="2046676"/>
            <a:chOff x="5900602" y="1193063"/>
            <a:chExt cx="1299851" cy="1023338"/>
          </a:xfrm>
        </p:grpSpPr>
        <p:grpSp>
          <p:nvGrpSpPr>
            <p:cNvPr id="578" name="Google Shape;8758;p75">
              <a:extLst>
                <a:ext uri="{FF2B5EF4-FFF2-40B4-BE49-F238E27FC236}">
                  <a16:creationId xmlns:a16="http://schemas.microsoft.com/office/drawing/2014/main" id="{C2D0828F-72A3-B72D-48EC-766BA3AA85E5}"/>
                </a:ext>
              </a:extLst>
            </p:cNvPr>
            <p:cNvGrpSpPr/>
            <p:nvPr/>
          </p:nvGrpSpPr>
          <p:grpSpPr>
            <a:xfrm>
              <a:off x="6743564" y="1193063"/>
              <a:ext cx="456889" cy="700379"/>
              <a:chOff x="6743564" y="1193063"/>
              <a:chExt cx="456889" cy="700379"/>
            </a:xfrm>
          </p:grpSpPr>
          <p:grpSp>
            <p:nvGrpSpPr>
              <p:cNvPr id="600" name="Google Shape;8759;p75">
                <a:extLst>
                  <a:ext uri="{FF2B5EF4-FFF2-40B4-BE49-F238E27FC236}">
                    <a16:creationId xmlns:a16="http://schemas.microsoft.com/office/drawing/2014/main" id="{89064206-F338-1570-9AB4-12ACE98C6AB4}"/>
                  </a:ext>
                </a:extLst>
              </p:cNvPr>
              <p:cNvGrpSpPr/>
              <p:nvPr/>
            </p:nvGrpSpPr>
            <p:grpSpPr>
              <a:xfrm>
                <a:off x="6743564" y="1690731"/>
                <a:ext cx="214402" cy="202710"/>
                <a:chOff x="6743564" y="1690731"/>
                <a:chExt cx="214402" cy="202710"/>
              </a:xfrm>
            </p:grpSpPr>
            <p:sp>
              <p:nvSpPr>
                <p:cNvPr id="604" name="Google Shape;8760;p75">
                  <a:extLst>
                    <a:ext uri="{FF2B5EF4-FFF2-40B4-BE49-F238E27FC236}">
                      <a16:creationId xmlns:a16="http://schemas.microsoft.com/office/drawing/2014/main" id="{709DB784-1232-EE99-08ED-C5732C348492}"/>
                    </a:ext>
                  </a:extLst>
                </p:cNvPr>
                <p:cNvSpPr/>
                <p:nvPr/>
              </p:nvSpPr>
              <p:spPr>
                <a:xfrm rot="-5400000">
                  <a:off x="6796932" y="1637364"/>
                  <a:ext cx="107666" cy="21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24651" extrusionOk="0">
                      <a:moveTo>
                        <a:pt x="727" y="0"/>
                      </a:moveTo>
                      <a:cubicBezTo>
                        <a:pt x="483" y="0"/>
                        <a:pt x="243" y="4"/>
                        <a:pt x="1" y="7"/>
                      </a:cubicBezTo>
                      <a:lnTo>
                        <a:pt x="1" y="23223"/>
                      </a:lnTo>
                      <a:lnTo>
                        <a:pt x="727" y="24650"/>
                      </a:lnTo>
                      <a:lnTo>
                        <a:pt x="12378" y="1737"/>
                      </a:lnTo>
                      <a:cubicBezTo>
                        <a:pt x="8795" y="619"/>
                        <a:pt x="4857" y="0"/>
                        <a:pt x="7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605" name="Google Shape;8761;p75">
                  <a:extLst>
                    <a:ext uri="{FF2B5EF4-FFF2-40B4-BE49-F238E27FC236}">
                      <a16:creationId xmlns:a16="http://schemas.microsoft.com/office/drawing/2014/main" id="{DA947E0F-A3C1-395C-3245-C965A6129923}"/>
                    </a:ext>
                  </a:extLst>
                </p:cNvPr>
                <p:cNvSpPr/>
                <p:nvPr/>
              </p:nvSpPr>
              <p:spPr>
                <a:xfrm rot="-5400000">
                  <a:off x="6797058" y="1744962"/>
                  <a:ext cx="95046" cy="201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8" h="23215" extrusionOk="0">
                      <a:moveTo>
                        <a:pt x="10928" y="0"/>
                      </a:moveTo>
                      <a:cubicBezTo>
                        <a:pt x="8679" y="38"/>
                        <a:pt x="6494" y="261"/>
                        <a:pt x="4395" y="647"/>
                      </a:cubicBezTo>
                      <a:lnTo>
                        <a:pt x="4395" y="648"/>
                      </a:lnTo>
                      <a:cubicBezTo>
                        <a:pt x="3153" y="875"/>
                        <a:pt x="1943" y="1159"/>
                        <a:pt x="769" y="1499"/>
                      </a:cubicBezTo>
                      <a:cubicBezTo>
                        <a:pt x="691" y="1522"/>
                        <a:pt x="612" y="1544"/>
                        <a:pt x="535" y="1567"/>
                      </a:cubicBezTo>
                      <a:cubicBezTo>
                        <a:pt x="501" y="1576"/>
                        <a:pt x="469" y="1588"/>
                        <a:pt x="436" y="1596"/>
                      </a:cubicBezTo>
                      <a:cubicBezTo>
                        <a:pt x="404" y="1606"/>
                        <a:pt x="370" y="1617"/>
                        <a:pt x="338" y="1625"/>
                      </a:cubicBezTo>
                      <a:cubicBezTo>
                        <a:pt x="303" y="1637"/>
                        <a:pt x="270" y="1646"/>
                        <a:pt x="238" y="1657"/>
                      </a:cubicBezTo>
                      <a:cubicBezTo>
                        <a:pt x="159" y="1681"/>
                        <a:pt x="79" y="1704"/>
                        <a:pt x="1" y="1730"/>
                      </a:cubicBezTo>
                      <a:lnTo>
                        <a:pt x="10928" y="23215"/>
                      </a:lnTo>
                      <a:lnTo>
                        <a:pt x="10928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  <p:grpSp>
            <p:nvGrpSpPr>
              <p:cNvPr id="601" name="Google Shape;8762;p75">
                <a:extLst>
                  <a:ext uri="{FF2B5EF4-FFF2-40B4-BE49-F238E27FC236}">
                    <a16:creationId xmlns:a16="http://schemas.microsoft.com/office/drawing/2014/main" id="{7808FD5B-A9F2-C86F-C7D2-ADA4232260EA}"/>
                  </a:ext>
                </a:extLst>
              </p:cNvPr>
              <p:cNvGrpSpPr/>
              <p:nvPr/>
            </p:nvGrpSpPr>
            <p:grpSpPr>
              <a:xfrm>
                <a:off x="6915505" y="1193063"/>
                <a:ext cx="284947" cy="589637"/>
                <a:chOff x="6915505" y="1193063"/>
                <a:chExt cx="284947" cy="589637"/>
              </a:xfrm>
            </p:grpSpPr>
            <p:sp>
              <p:nvSpPr>
                <p:cNvPr id="602" name="Google Shape;8763;p75">
                  <a:extLst>
                    <a:ext uri="{FF2B5EF4-FFF2-40B4-BE49-F238E27FC236}">
                      <a16:creationId xmlns:a16="http://schemas.microsoft.com/office/drawing/2014/main" id="{B1A354AD-CEA9-3EAC-2AFD-E0F375FEC41F}"/>
                    </a:ext>
                  </a:extLst>
                </p:cNvPr>
                <p:cNvSpPr/>
                <p:nvPr/>
              </p:nvSpPr>
              <p:spPr>
                <a:xfrm>
                  <a:off x="6915505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603" name="Google Shape;8764;p75">
                  <a:extLst>
                    <a:ext uri="{FF2B5EF4-FFF2-40B4-BE49-F238E27FC236}">
                      <a16:creationId xmlns:a16="http://schemas.microsoft.com/office/drawing/2014/main" id="{21A7953E-F016-3B8D-FAFA-4A4A66B8ABD3}"/>
                    </a:ext>
                  </a:extLst>
                </p:cNvPr>
                <p:cNvCxnSpPr/>
                <p:nvPr/>
              </p:nvCxnSpPr>
              <p:spPr>
                <a:xfrm rot="10800000">
                  <a:off x="6938275" y="1279600"/>
                  <a:ext cx="0" cy="5031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579" name="Google Shape;8765;p75">
              <a:extLst>
                <a:ext uri="{FF2B5EF4-FFF2-40B4-BE49-F238E27FC236}">
                  <a16:creationId xmlns:a16="http://schemas.microsoft.com/office/drawing/2014/main" id="{9819FA63-D75D-8EBF-A120-D154497A30D8}"/>
                </a:ext>
              </a:extLst>
            </p:cNvPr>
            <p:cNvGrpSpPr/>
            <p:nvPr/>
          </p:nvGrpSpPr>
          <p:grpSpPr>
            <a:xfrm>
              <a:off x="6520337" y="1193063"/>
              <a:ext cx="341815" cy="801589"/>
              <a:chOff x="6520337" y="1193063"/>
              <a:chExt cx="341815" cy="801589"/>
            </a:xfrm>
          </p:grpSpPr>
          <p:grpSp>
            <p:nvGrpSpPr>
              <p:cNvPr id="594" name="Google Shape;8766;p75">
                <a:extLst>
                  <a:ext uri="{FF2B5EF4-FFF2-40B4-BE49-F238E27FC236}">
                    <a16:creationId xmlns:a16="http://schemas.microsoft.com/office/drawing/2014/main" id="{9D8FD115-DE26-BE25-763D-9F63F192B67C}"/>
                  </a:ext>
                </a:extLst>
              </p:cNvPr>
              <p:cNvGrpSpPr/>
              <p:nvPr/>
            </p:nvGrpSpPr>
            <p:grpSpPr>
              <a:xfrm>
                <a:off x="6520337" y="1589527"/>
                <a:ext cx="213950" cy="405125"/>
                <a:chOff x="6520337" y="1589527"/>
                <a:chExt cx="213950" cy="405125"/>
              </a:xfrm>
            </p:grpSpPr>
            <p:sp>
              <p:nvSpPr>
                <p:cNvPr id="598" name="Google Shape;8767;p75">
                  <a:extLst>
                    <a:ext uri="{FF2B5EF4-FFF2-40B4-BE49-F238E27FC236}">
                      <a16:creationId xmlns:a16="http://schemas.microsoft.com/office/drawing/2014/main" id="{2CDA04E7-E652-D824-F5C3-07BB1F8C2587}"/>
                    </a:ext>
                  </a:extLst>
                </p:cNvPr>
                <p:cNvSpPr/>
                <p:nvPr/>
              </p:nvSpPr>
              <p:spPr>
                <a:xfrm rot="-5400000">
                  <a:off x="6522864" y="1587001"/>
                  <a:ext cx="208853" cy="2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3" h="24594" extrusionOk="0">
                      <a:moveTo>
                        <a:pt x="725" y="0"/>
                      </a:moveTo>
                      <a:cubicBezTo>
                        <a:pt x="482" y="0"/>
                        <a:pt x="241" y="3"/>
                        <a:pt x="0" y="5"/>
                      </a:cubicBezTo>
                      <a:lnTo>
                        <a:pt x="0" y="22597"/>
                      </a:lnTo>
                      <a:cubicBezTo>
                        <a:pt x="118" y="22596"/>
                        <a:pt x="222" y="22595"/>
                        <a:pt x="312" y="22595"/>
                      </a:cubicBezTo>
                      <a:cubicBezTo>
                        <a:pt x="582" y="22595"/>
                        <a:pt x="725" y="22600"/>
                        <a:pt x="725" y="22600"/>
                      </a:cubicBezTo>
                      <a:cubicBezTo>
                        <a:pt x="725" y="22600"/>
                        <a:pt x="872" y="22595"/>
                        <a:pt x="1149" y="22595"/>
                      </a:cubicBezTo>
                      <a:cubicBezTo>
                        <a:pt x="2638" y="22595"/>
                        <a:pt x="7882" y="22740"/>
                        <a:pt x="14103" y="24594"/>
                      </a:cubicBezTo>
                      <a:lnTo>
                        <a:pt x="24013" y="5327"/>
                      </a:lnTo>
                      <a:cubicBezTo>
                        <a:pt x="24013" y="5327"/>
                        <a:pt x="16917" y="0"/>
                        <a:pt x="725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599" name="Google Shape;8768;p75">
                  <a:extLst>
                    <a:ext uri="{FF2B5EF4-FFF2-40B4-BE49-F238E27FC236}">
                      <a16:creationId xmlns:a16="http://schemas.microsoft.com/office/drawing/2014/main" id="{11396561-180F-0AFE-037C-A55CA62A017E}"/>
                    </a:ext>
                  </a:extLst>
                </p:cNvPr>
                <p:cNvSpPr/>
                <p:nvPr/>
              </p:nvSpPr>
              <p:spPr>
                <a:xfrm rot="-5400000">
                  <a:off x="6529204" y="1789569"/>
                  <a:ext cx="196250" cy="213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4" h="24595" extrusionOk="0">
                      <a:moveTo>
                        <a:pt x="22564" y="1"/>
                      </a:moveTo>
                      <a:cubicBezTo>
                        <a:pt x="15114" y="73"/>
                        <a:pt x="9649" y="1280"/>
                        <a:pt x="5965" y="2527"/>
                      </a:cubicBezTo>
                      <a:lnTo>
                        <a:pt x="5965" y="2528"/>
                      </a:lnTo>
                      <a:cubicBezTo>
                        <a:pt x="2949" y="3548"/>
                        <a:pt x="1124" y="4595"/>
                        <a:pt x="385" y="5067"/>
                      </a:cubicBezTo>
                      <a:cubicBezTo>
                        <a:pt x="382" y="5067"/>
                        <a:pt x="382" y="5068"/>
                        <a:pt x="380" y="5068"/>
                      </a:cubicBezTo>
                      <a:cubicBezTo>
                        <a:pt x="373" y="5074"/>
                        <a:pt x="366" y="5078"/>
                        <a:pt x="358" y="5083"/>
                      </a:cubicBezTo>
                      <a:cubicBezTo>
                        <a:pt x="344" y="5091"/>
                        <a:pt x="329" y="5100"/>
                        <a:pt x="316" y="5110"/>
                      </a:cubicBezTo>
                      <a:cubicBezTo>
                        <a:pt x="315" y="5112"/>
                        <a:pt x="313" y="5113"/>
                        <a:pt x="312" y="5113"/>
                      </a:cubicBezTo>
                      <a:cubicBezTo>
                        <a:pt x="293" y="5125"/>
                        <a:pt x="275" y="5136"/>
                        <a:pt x="258" y="5148"/>
                      </a:cubicBezTo>
                      <a:cubicBezTo>
                        <a:pt x="255" y="5150"/>
                        <a:pt x="251" y="5152"/>
                        <a:pt x="248" y="5155"/>
                      </a:cubicBezTo>
                      <a:cubicBezTo>
                        <a:pt x="240" y="5160"/>
                        <a:pt x="232" y="5166"/>
                        <a:pt x="224" y="5171"/>
                      </a:cubicBezTo>
                      <a:lnTo>
                        <a:pt x="191" y="5193"/>
                      </a:lnTo>
                      <a:cubicBezTo>
                        <a:pt x="189" y="5193"/>
                        <a:pt x="189" y="5195"/>
                        <a:pt x="188" y="5195"/>
                      </a:cubicBezTo>
                      <a:lnTo>
                        <a:pt x="171" y="5206"/>
                      </a:lnTo>
                      <a:cubicBezTo>
                        <a:pt x="162" y="5211"/>
                        <a:pt x="153" y="5217"/>
                        <a:pt x="146" y="5222"/>
                      </a:cubicBezTo>
                      <a:cubicBezTo>
                        <a:pt x="144" y="5224"/>
                        <a:pt x="144" y="5225"/>
                        <a:pt x="141" y="5225"/>
                      </a:cubicBezTo>
                      <a:cubicBezTo>
                        <a:pt x="137" y="5230"/>
                        <a:pt x="131" y="5231"/>
                        <a:pt x="127" y="5236"/>
                      </a:cubicBezTo>
                      <a:cubicBezTo>
                        <a:pt x="118" y="5243"/>
                        <a:pt x="109" y="5247"/>
                        <a:pt x="102" y="5253"/>
                      </a:cubicBezTo>
                      <a:cubicBezTo>
                        <a:pt x="95" y="5260"/>
                        <a:pt x="88" y="5265"/>
                        <a:pt x="80" y="5269"/>
                      </a:cubicBezTo>
                      <a:cubicBezTo>
                        <a:pt x="39" y="5297"/>
                        <a:pt x="15" y="5316"/>
                        <a:pt x="6" y="5323"/>
                      </a:cubicBezTo>
                      <a:lnTo>
                        <a:pt x="3" y="5324"/>
                      </a:lnTo>
                      <a:lnTo>
                        <a:pt x="0" y="5326"/>
                      </a:lnTo>
                      <a:lnTo>
                        <a:pt x="9910" y="24594"/>
                      </a:lnTo>
                      <a:cubicBezTo>
                        <a:pt x="10017" y="24561"/>
                        <a:pt x="10124" y="24530"/>
                        <a:pt x="10231" y="24499"/>
                      </a:cubicBezTo>
                      <a:cubicBezTo>
                        <a:pt x="10284" y="24482"/>
                        <a:pt x="10339" y="24466"/>
                        <a:pt x="10392" y="24451"/>
                      </a:cubicBezTo>
                      <a:cubicBezTo>
                        <a:pt x="10473" y="24428"/>
                        <a:pt x="10553" y="24403"/>
                        <a:pt x="10633" y="24381"/>
                      </a:cubicBezTo>
                      <a:cubicBezTo>
                        <a:pt x="10664" y="24373"/>
                        <a:pt x="10691" y="24364"/>
                        <a:pt x="10721" y="24357"/>
                      </a:cubicBezTo>
                      <a:cubicBezTo>
                        <a:pt x="10786" y="24339"/>
                        <a:pt x="10855" y="24320"/>
                        <a:pt x="10920" y="24303"/>
                      </a:cubicBezTo>
                      <a:cubicBezTo>
                        <a:pt x="10930" y="24298"/>
                        <a:pt x="10943" y="24297"/>
                        <a:pt x="10955" y="24293"/>
                      </a:cubicBezTo>
                      <a:cubicBezTo>
                        <a:pt x="11032" y="24274"/>
                        <a:pt x="11111" y="24252"/>
                        <a:pt x="11188" y="24231"/>
                      </a:cubicBezTo>
                      <a:cubicBezTo>
                        <a:pt x="11192" y="24230"/>
                        <a:pt x="11200" y="24227"/>
                        <a:pt x="11206" y="24226"/>
                      </a:cubicBezTo>
                      <a:cubicBezTo>
                        <a:pt x="11307" y="24198"/>
                        <a:pt x="11409" y="24172"/>
                        <a:pt x="11511" y="24146"/>
                      </a:cubicBezTo>
                      <a:cubicBezTo>
                        <a:pt x="11613" y="24118"/>
                        <a:pt x="11715" y="24093"/>
                        <a:pt x="11816" y="24067"/>
                      </a:cubicBezTo>
                      <a:cubicBezTo>
                        <a:pt x="11877" y="24052"/>
                        <a:pt x="11938" y="24036"/>
                        <a:pt x="11998" y="24022"/>
                      </a:cubicBezTo>
                      <a:cubicBezTo>
                        <a:pt x="12071" y="24004"/>
                        <a:pt x="12143" y="23987"/>
                        <a:pt x="12216" y="23969"/>
                      </a:cubicBezTo>
                      <a:cubicBezTo>
                        <a:pt x="17046" y="22790"/>
                        <a:pt x="20998" y="22614"/>
                        <a:pt x="22564" y="22595"/>
                      </a:cubicBezTo>
                      <a:lnTo>
                        <a:pt x="2256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  <p:grpSp>
            <p:nvGrpSpPr>
              <p:cNvPr id="595" name="Google Shape;8769;p75">
                <a:extLst>
                  <a:ext uri="{FF2B5EF4-FFF2-40B4-BE49-F238E27FC236}">
                    <a16:creationId xmlns:a16="http://schemas.microsoft.com/office/drawing/2014/main" id="{8CA57EBB-3F0D-6C0B-A005-E32C0CFF3C8C}"/>
                  </a:ext>
                </a:extLst>
              </p:cNvPr>
              <p:cNvGrpSpPr/>
              <p:nvPr/>
            </p:nvGrpSpPr>
            <p:grpSpPr>
              <a:xfrm>
                <a:off x="6577204" y="1193063"/>
                <a:ext cx="284947" cy="453562"/>
                <a:chOff x="6577204" y="1193063"/>
                <a:chExt cx="284947" cy="453562"/>
              </a:xfrm>
            </p:grpSpPr>
            <p:sp>
              <p:nvSpPr>
                <p:cNvPr id="596" name="Google Shape;8770;p75">
                  <a:extLst>
                    <a:ext uri="{FF2B5EF4-FFF2-40B4-BE49-F238E27FC236}">
                      <a16:creationId xmlns:a16="http://schemas.microsoft.com/office/drawing/2014/main" id="{2789F8D5-5627-4BF1-A93F-7287F78A7990}"/>
                    </a:ext>
                  </a:extLst>
                </p:cNvPr>
                <p:cNvSpPr/>
                <p:nvPr/>
              </p:nvSpPr>
              <p:spPr>
                <a:xfrm>
                  <a:off x="6577204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597" name="Google Shape;8771;p75">
                  <a:extLst>
                    <a:ext uri="{FF2B5EF4-FFF2-40B4-BE49-F238E27FC236}">
                      <a16:creationId xmlns:a16="http://schemas.microsoft.com/office/drawing/2014/main" id="{1816D6BF-6410-AD93-5289-E3F8107E9D84}"/>
                    </a:ext>
                  </a:extLst>
                </p:cNvPr>
                <p:cNvCxnSpPr/>
                <p:nvPr/>
              </p:nvCxnSpPr>
              <p:spPr>
                <a:xfrm rot="10800000">
                  <a:off x="6677825" y="1279425"/>
                  <a:ext cx="0" cy="367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580" name="Google Shape;8772;p75">
              <a:extLst>
                <a:ext uri="{FF2B5EF4-FFF2-40B4-BE49-F238E27FC236}">
                  <a16:creationId xmlns:a16="http://schemas.microsoft.com/office/drawing/2014/main" id="{5CE6A834-B89E-C3D6-F4FD-C95FF2AE5F5F}"/>
                </a:ext>
              </a:extLst>
            </p:cNvPr>
            <p:cNvGrpSpPr/>
            <p:nvPr/>
          </p:nvGrpSpPr>
          <p:grpSpPr>
            <a:xfrm>
              <a:off x="6238903" y="1193063"/>
              <a:ext cx="300475" cy="901782"/>
              <a:chOff x="6238903" y="1193063"/>
              <a:chExt cx="300475" cy="901782"/>
            </a:xfrm>
          </p:grpSpPr>
          <p:grpSp>
            <p:nvGrpSpPr>
              <p:cNvPr id="588" name="Google Shape;8773;p75">
                <a:extLst>
                  <a:ext uri="{FF2B5EF4-FFF2-40B4-BE49-F238E27FC236}">
                    <a16:creationId xmlns:a16="http://schemas.microsoft.com/office/drawing/2014/main" id="{501971C0-2D20-1F62-5711-589863D7BE05}"/>
                  </a:ext>
                </a:extLst>
              </p:cNvPr>
              <p:cNvGrpSpPr/>
              <p:nvPr/>
            </p:nvGrpSpPr>
            <p:grpSpPr>
              <a:xfrm>
                <a:off x="6290865" y="1489315"/>
                <a:ext cx="248514" cy="605530"/>
                <a:chOff x="6290865" y="1489315"/>
                <a:chExt cx="248514" cy="605530"/>
              </a:xfrm>
            </p:grpSpPr>
            <p:sp>
              <p:nvSpPr>
                <p:cNvPr id="592" name="Google Shape;8774;p75">
                  <a:extLst>
                    <a:ext uri="{FF2B5EF4-FFF2-40B4-BE49-F238E27FC236}">
                      <a16:creationId xmlns:a16="http://schemas.microsoft.com/office/drawing/2014/main" id="{9A0F4B1A-498D-117E-5747-EA595C5E960D}"/>
                    </a:ext>
                  </a:extLst>
                </p:cNvPr>
                <p:cNvSpPr/>
                <p:nvPr/>
              </p:nvSpPr>
              <p:spPr>
                <a:xfrm rot="-5400000">
                  <a:off x="6260589" y="1519591"/>
                  <a:ext cx="309066" cy="24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5" h="28573" extrusionOk="0">
                      <a:moveTo>
                        <a:pt x="727" y="0"/>
                      </a:moveTo>
                      <a:cubicBezTo>
                        <a:pt x="484" y="0"/>
                        <a:pt x="241" y="2"/>
                        <a:pt x="0" y="3"/>
                      </a:cubicBezTo>
                      <a:lnTo>
                        <a:pt x="0" y="22994"/>
                      </a:lnTo>
                      <a:cubicBezTo>
                        <a:pt x="259" y="22992"/>
                        <a:pt x="501" y="22989"/>
                        <a:pt x="727" y="22989"/>
                      </a:cubicBezTo>
                      <a:cubicBezTo>
                        <a:pt x="5078" y="22989"/>
                        <a:pt x="15152" y="23439"/>
                        <a:pt x="25134" y="28572"/>
                      </a:cubicBezTo>
                      <a:lnTo>
                        <a:pt x="35534" y="9632"/>
                      </a:lnTo>
                      <a:cubicBezTo>
                        <a:pt x="35534" y="9632"/>
                        <a:pt x="21952" y="0"/>
                        <a:pt x="7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593" name="Google Shape;8775;p75">
                  <a:extLst>
                    <a:ext uri="{FF2B5EF4-FFF2-40B4-BE49-F238E27FC236}">
                      <a16:creationId xmlns:a16="http://schemas.microsoft.com/office/drawing/2014/main" id="{C72FCC4F-91CE-40FD-F25B-5F9E10925181}"/>
                    </a:ext>
                  </a:extLst>
                </p:cNvPr>
                <p:cNvSpPr/>
                <p:nvPr/>
              </p:nvSpPr>
              <p:spPr>
                <a:xfrm rot="-5400000">
                  <a:off x="6266916" y="1822383"/>
                  <a:ext cx="296437" cy="24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83" h="28570" extrusionOk="0">
                      <a:moveTo>
                        <a:pt x="34083" y="0"/>
                      </a:moveTo>
                      <a:cubicBezTo>
                        <a:pt x="22684" y="120"/>
                        <a:pt x="13548" y="2997"/>
                        <a:pt x="7617" y="5579"/>
                      </a:cubicBezTo>
                      <a:cubicBezTo>
                        <a:pt x="5629" y="6444"/>
                        <a:pt x="3999" y="7274"/>
                        <a:pt x="2767" y="7955"/>
                      </a:cubicBezTo>
                      <a:cubicBezTo>
                        <a:pt x="2743" y="7970"/>
                        <a:pt x="2717" y="7985"/>
                        <a:pt x="2693" y="7996"/>
                      </a:cubicBezTo>
                      <a:cubicBezTo>
                        <a:pt x="2692" y="7996"/>
                        <a:pt x="2689" y="7999"/>
                        <a:pt x="2687" y="7999"/>
                      </a:cubicBezTo>
                      <a:cubicBezTo>
                        <a:pt x="2454" y="8127"/>
                        <a:pt x="2237" y="8251"/>
                        <a:pt x="2034" y="8368"/>
                      </a:cubicBezTo>
                      <a:lnTo>
                        <a:pt x="1958" y="8411"/>
                      </a:lnTo>
                      <a:cubicBezTo>
                        <a:pt x="1952" y="8416"/>
                        <a:pt x="1949" y="8418"/>
                        <a:pt x="1943" y="8421"/>
                      </a:cubicBezTo>
                      <a:cubicBezTo>
                        <a:pt x="1913" y="8437"/>
                        <a:pt x="1884" y="8455"/>
                        <a:pt x="1854" y="8472"/>
                      </a:cubicBezTo>
                      <a:cubicBezTo>
                        <a:pt x="1844" y="8478"/>
                        <a:pt x="1834" y="8483"/>
                        <a:pt x="1825" y="8488"/>
                      </a:cubicBezTo>
                      <a:cubicBezTo>
                        <a:pt x="1718" y="8552"/>
                        <a:pt x="1616" y="8612"/>
                        <a:pt x="1517" y="8670"/>
                      </a:cubicBezTo>
                      <a:cubicBezTo>
                        <a:pt x="1476" y="8697"/>
                        <a:pt x="1435" y="8720"/>
                        <a:pt x="1396" y="8743"/>
                      </a:cubicBezTo>
                      <a:cubicBezTo>
                        <a:pt x="1349" y="8771"/>
                        <a:pt x="1305" y="8799"/>
                        <a:pt x="1262" y="8823"/>
                      </a:cubicBezTo>
                      <a:cubicBezTo>
                        <a:pt x="1246" y="8832"/>
                        <a:pt x="1230" y="8844"/>
                        <a:pt x="1214" y="8852"/>
                      </a:cubicBezTo>
                      <a:cubicBezTo>
                        <a:pt x="1166" y="8882"/>
                        <a:pt x="1119" y="8911"/>
                        <a:pt x="1072" y="8938"/>
                      </a:cubicBezTo>
                      <a:cubicBezTo>
                        <a:pt x="1042" y="8956"/>
                        <a:pt x="1013" y="8973"/>
                        <a:pt x="985" y="8991"/>
                      </a:cubicBezTo>
                      <a:cubicBezTo>
                        <a:pt x="941" y="9018"/>
                        <a:pt x="901" y="9043"/>
                        <a:pt x="860" y="9069"/>
                      </a:cubicBezTo>
                      <a:cubicBezTo>
                        <a:pt x="845" y="9078"/>
                        <a:pt x="832" y="9087"/>
                        <a:pt x="821" y="9094"/>
                      </a:cubicBezTo>
                      <a:cubicBezTo>
                        <a:pt x="794" y="9112"/>
                        <a:pt x="771" y="9126"/>
                        <a:pt x="748" y="9141"/>
                      </a:cubicBezTo>
                      <a:cubicBezTo>
                        <a:pt x="733" y="9148"/>
                        <a:pt x="720" y="9157"/>
                        <a:pt x="706" y="9166"/>
                      </a:cubicBezTo>
                      <a:cubicBezTo>
                        <a:pt x="692" y="9174"/>
                        <a:pt x="678" y="9182"/>
                        <a:pt x="665" y="9192"/>
                      </a:cubicBezTo>
                      <a:cubicBezTo>
                        <a:pt x="643" y="9206"/>
                        <a:pt x="621" y="9218"/>
                        <a:pt x="599" y="9233"/>
                      </a:cubicBezTo>
                      <a:cubicBezTo>
                        <a:pt x="582" y="9244"/>
                        <a:pt x="567" y="9254"/>
                        <a:pt x="551" y="9265"/>
                      </a:cubicBezTo>
                      <a:cubicBezTo>
                        <a:pt x="534" y="9275"/>
                        <a:pt x="518" y="9283"/>
                        <a:pt x="502" y="9295"/>
                      </a:cubicBezTo>
                      <a:cubicBezTo>
                        <a:pt x="483" y="9305"/>
                        <a:pt x="465" y="9318"/>
                        <a:pt x="446" y="9330"/>
                      </a:cubicBezTo>
                      <a:cubicBezTo>
                        <a:pt x="305" y="9422"/>
                        <a:pt x="196" y="9493"/>
                        <a:pt x="122" y="9544"/>
                      </a:cubicBezTo>
                      <a:lnTo>
                        <a:pt x="104" y="9556"/>
                      </a:lnTo>
                      <a:cubicBezTo>
                        <a:pt x="72" y="9578"/>
                        <a:pt x="46" y="9595"/>
                        <a:pt x="30" y="9607"/>
                      </a:cubicBezTo>
                      <a:cubicBezTo>
                        <a:pt x="28" y="9608"/>
                        <a:pt x="24" y="9610"/>
                        <a:pt x="23" y="9611"/>
                      </a:cubicBezTo>
                      <a:cubicBezTo>
                        <a:pt x="17" y="9615"/>
                        <a:pt x="14" y="9618"/>
                        <a:pt x="9" y="9621"/>
                      </a:cubicBezTo>
                      <a:cubicBezTo>
                        <a:pt x="8" y="9623"/>
                        <a:pt x="7" y="9624"/>
                        <a:pt x="5" y="9624"/>
                      </a:cubicBezTo>
                      <a:lnTo>
                        <a:pt x="1" y="9629"/>
                      </a:lnTo>
                      <a:lnTo>
                        <a:pt x="10402" y="28569"/>
                      </a:lnTo>
                      <a:lnTo>
                        <a:pt x="10669" y="28432"/>
                      </a:lnTo>
                      <a:cubicBezTo>
                        <a:pt x="10734" y="28399"/>
                        <a:pt x="10803" y="28365"/>
                        <a:pt x="10868" y="28333"/>
                      </a:cubicBezTo>
                      <a:cubicBezTo>
                        <a:pt x="10913" y="28309"/>
                        <a:pt x="10960" y="28287"/>
                        <a:pt x="11007" y="28263"/>
                      </a:cubicBezTo>
                      <a:cubicBezTo>
                        <a:pt x="11052" y="28242"/>
                        <a:pt x="11095" y="28220"/>
                        <a:pt x="11141" y="28198"/>
                      </a:cubicBezTo>
                      <a:cubicBezTo>
                        <a:pt x="11264" y="28138"/>
                        <a:pt x="11387" y="28079"/>
                        <a:pt x="11510" y="28020"/>
                      </a:cubicBezTo>
                      <a:cubicBezTo>
                        <a:pt x="11570" y="27991"/>
                        <a:pt x="11633" y="27962"/>
                        <a:pt x="11694" y="27933"/>
                      </a:cubicBezTo>
                      <a:cubicBezTo>
                        <a:pt x="11754" y="27904"/>
                        <a:pt x="11816" y="27875"/>
                        <a:pt x="11877" y="27846"/>
                      </a:cubicBezTo>
                      <a:cubicBezTo>
                        <a:pt x="20843" y="23637"/>
                        <a:pt x="29650" y="23043"/>
                        <a:pt x="34083" y="22991"/>
                      </a:cubicBezTo>
                      <a:lnTo>
                        <a:pt x="34083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  <p:grpSp>
            <p:nvGrpSpPr>
              <p:cNvPr id="589" name="Google Shape;8776;p75">
                <a:extLst>
                  <a:ext uri="{FF2B5EF4-FFF2-40B4-BE49-F238E27FC236}">
                    <a16:creationId xmlns:a16="http://schemas.microsoft.com/office/drawing/2014/main" id="{CC4E0ED2-40BD-BD2D-C995-6E7DC47EBA4A}"/>
                  </a:ext>
                </a:extLst>
              </p:cNvPr>
              <p:cNvGrpSpPr/>
              <p:nvPr/>
            </p:nvGrpSpPr>
            <p:grpSpPr>
              <a:xfrm>
                <a:off x="6238903" y="1193063"/>
                <a:ext cx="284947" cy="327512"/>
                <a:chOff x="6238903" y="1193063"/>
                <a:chExt cx="284947" cy="327512"/>
              </a:xfrm>
            </p:grpSpPr>
            <p:sp>
              <p:nvSpPr>
                <p:cNvPr id="590" name="Google Shape;8777;p75">
                  <a:extLst>
                    <a:ext uri="{FF2B5EF4-FFF2-40B4-BE49-F238E27FC236}">
                      <a16:creationId xmlns:a16="http://schemas.microsoft.com/office/drawing/2014/main" id="{2312589C-C49E-4779-9D01-77301FBE70C1}"/>
                    </a:ext>
                  </a:extLst>
                </p:cNvPr>
                <p:cNvSpPr/>
                <p:nvPr/>
              </p:nvSpPr>
              <p:spPr>
                <a:xfrm>
                  <a:off x="6238903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7"/>
                      </a:lnTo>
                      <a:lnTo>
                        <a:pt x="32762" y="7317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591" name="Google Shape;8778;p75">
                  <a:extLst>
                    <a:ext uri="{FF2B5EF4-FFF2-40B4-BE49-F238E27FC236}">
                      <a16:creationId xmlns:a16="http://schemas.microsoft.com/office/drawing/2014/main" id="{FE4EA4EB-CFDC-2102-4837-B2DABE43EF06}"/>
                    </a:ext>
                  </a:extLst>
                </p:cNvPr>
                <p:cNvCxnSpPr/>
                <p:nvPr/>
              </p:nvCxnSpPr>
              <p:spPr>
                <a:xfrm rot="10800000">
                  <a:off x="6431250" y="1279375"/>
                  <a:ext cx="0" cy="241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581" name="Google Shape;8779;p75">
              <a:extLst>
                <a:ext uri="{FF2B5EF4-FFF2-40B4-BE49-F238E27FC236}">
                  <a16:creationId xmlns:a16="http://schemas.microsoft.com/office/drawing/2014/main" id="{BF6EA426-8D95-9722-4264-B269315F2D3D}"/>
                </a:ext>
              </a:extLst>
            </p:cNvPr>
            <p:cNvGrpSpPr/>
            <p:nvPr/>
          </p:nvGrpSpPr>
          <p:grpSpPr>
            <a:xfrm>
              <a:off x="5900602" y="1193063"/>
              <a:ext cx="444345" cy="1023338"/>
              <a:chOff x="5900602" y="1193063"/>
              <a:chExt cx="444345" cy="1023338"/>
            </a:xfrm>
          </p:grpSpPr>
          <p:grpSp>
            <p:nvGrpSpPr>
              <p:cNvPr id="582" name="Google Shape;8780;p75">
                <a:extLst>
                  <a:ext uri="{FF2B5EF4-FFF2-40B4-BE49-F238E27FC236}">
                    <a16:creationId xmlns:a16="http://schemas.microsoft.com/office/drawing/2014/main" id="{FEC4DDE1-E5FE-5851-6398-371A5D9D3E10}"/>
                  </a:ext>
                </a:extLst>
              </p:cNvPr>
              <p:cNvGrpSpPr/>
              <p:nvPr/>
            </p:nvGrpSpPr>
            <p:grpSpPr>
              <a:xfrm>
                <a:off x="6046501" y="1367785"/>
                <a:ext cx="298446" cy="848616"/>
                <a:chOff x="6046501" y="1367785"/>
                <a:chExt cx="298446" cy="848616"/>
              </a:xfrm>
            </p:grpSpPr>
            <p:sp>
              <p:nvSpPr>
                <p:cNvPr id="586" name="Google Shape;8781;p75">
                  <a:extLst>
                    <a:ext uri="{FF2B5EF4-FFF2-40B4-BE49-F238E27FC236}">
                      <a16:creationId xmlns:a16="http://schemas.microsoft.com/office/drawing/2014/main" id="{1779B662-6F43-7EC7-C44A-F50B5D006AE0}"/>
                    </a:ext>
                  </a:extLst>
                </p:cNvPr>
                <p:cNvSpPr/>
                <p:nvPr/>
              </p:nvSpPr>
              <p:spPr>
                <a:xfrm rot="-5400000">
                  <a:off x="5980418" y="1433868"/>
                  <a:ext cx="430613" cy="29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10" h="34314" extrusionOk="0">
                      <a:moveTo>
                        <a:pt x="722" y="0"/>
                      </a:moveTo>
                      <a:cubicBezTo>
                        <a:pt x="481" y="0"/>
                        <a:pt x="241" y="0"/>
                        <a:pt x="1" y="3"/>
                      </a:cubicBezTo>
                      <a:lnTo>
                        <a:pt x="1" y="24234"/>
                      </a:lnTo>
                      <a:cubicBezTo>
                        <a:pt x="243" y="24230"/>
                        <a:pt x="428" y="24229"/>
                        <a:pt x="550" y="24229"/>
                      </a:cubicBezTo>
                      <a:cubicBezTo>
                        <a:pt x="648" y="24229"/>
                        <a:pt x="706" y="24230"/>
                        <a:pt x="722" y="24230"/>
                      </a:cubicBezTo>
                      <a:lnTo>
                        <a:pt x="729" y="24230"/>
                      </a:lnTo>
                      <a:cubicBezTo>
                        <a:pt x="773" y="24230"/>
                        <a:pt x="1173" y="24214"/>
                        <a:pt x="1871" y="24214"/>
                      </a:cubicBezTo>
                      <a:cubicBezTo>
                        <a:pt x="6340" y="24214"/>
                        <a:pt x="23046" y="24853"/>
                        <a:pt x="37171" y="34314"/>
                      </a:cubicBezTo>
                      <a:lnTo>
                        <a:pt x="49510" y="11872"/>
                      </a:lnTo>
                      <a:cubicBezTo>
                        <a:pt x="49510" y="11872"/>
                        <a:pt x="31299" y="3"/>
                        <a:pt x="729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sp>
              <p:nvSpPr>
                <p:cNvPr id="587" name="Google Shape;8782;p75">
                  <a:extLst>
                    <a:ext uri="{FF2B5EF4-FFF2-40B4-BE49-F238E27FC236}">
                      <a16:creationId xmlns:a16="http://schemas.microsoft.com/office/drawing/2014/main" id="{A99A61BC-15C8-E313-5508-052151CF7837}"/>
                    </a:ext>
                  </a:extLst>
                </p:cNvPr>
                <p:cNvSpPr/>
                <p:nvPr/>
              </p:nvSpPr>
              <p:spPr>
                <a:xfrm rot="-5400000">
                  <a:off x="5986745" y="1858198"/>
                  <a:ext cx="417984" cy="29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58" h="34311" extrusionOk="0">
                      <a:moveTo>
                        <a:pt x="48058" y="0"/>
                      </a:moveTo>
                      <a:cubicBezTo>
                        <a:pt x="40706" y="47"/>
                        <a:pt x="34078" y="776"/>
                        <a:pt x="28261" y="1849"/>
                      </a:cubicBezTo>
                      <a:cubicBezTo>
                        <a:pt x="20919" y="3208"/>
                        <a:pt x="14865" y="5126"/>
                        <a:pt x="10271" y="6917"/>
                      </a:cubicBezTo>
                      <a:cubicBezTo>
                        <a:pt x="5004" y="8972"/>
                        <a:pt x="1653" y="10865"/>
                        <a:pt x="474" y="11571"/>
                      </a:cubicBezTo>
                      <a:cubicBezTo>
                        <a:pt x="462" y="11578"/>
                        <a:pt x="449" y="11585"/>
                        <a:pt x="439" y="11593"/>
                      </a:cubicBezTo>
                      <a:cubicBezTo>
                        <a:pt x="427" y="11600"/>
                        <a:pt x="417" y="11606"/>
                        <a:pt x="406" y="11613"/>
                      </a:cubicBezTo>
                      <a:cubicBezTo>
                        <a:pt x="384" y="11628"/>
                        <a:pt x="365" y="11638"/>
                        <a:pt x="344" y="11651"/>
                      </a:cubicBezTo>
                      <a:cubicBezTo>
                        <a:pt x="328" y="11661"/>
                        <a:pt x="311" y="11671"/>
                        <a:pt x="296" y="11680"/>
                      </a:cubicBezTo>
                      <a:cubicBezTo>
                        <a:pt x="285" y="11689"/>
                        <a:pt x="273" y="11696"/>
                        <a:pt x="260" y="11703"/>
                      </a:cubicBezTo>
                      <a:cubicBezTo>
                        <a:pt x="251" y="11709"/>
                        <a:pt x="242" y="11715"/>
                        <a:pt x="235" y="11719"/>
                      </a:cubicBezTo>
                      <a:cubicBezTo>
                        <a:pt x="126" y="11788"/>
                        <a:pt x="53" y="11833"/>
                        <a:pt x="20" y="11855"/>
                      </a:cubicBezTo>
                      <a:cubicBezTo>
                        <a:pt x="18" y="11856"/>
                        <a:pt x="14" y="11858"/>
                        <a:pt x="12" y="11861"/>
                      </a:cubicBezTo>
                      <a:cubicBezTo>
                        <a:pt x="4" y="11865"/>
                        <a:pt x="1" y="11869"/>
                        <a:pt x="1" y="11869"/>
                      </a:cubicBezTo>
                      <a:lnTo>
                        <a:pt x="12338" y="34311"/>
                      </a:lnTo>
                      <a:cubicBezTo>
                        <a:pt x="12429" y="34252"/>
                        <a:pt x="12518" y="34194"/>
                        <a:pt x="12608" y="34136"/>
                      </a:cubicBezTo>
                      <a:cubicBezTo>
                        <a:pt x="12655" y="34107"/>
                        <a:pt x="12700" y="34076"/>
                        <a:pt x="12747" y="34047"/>
                      </a:cubicBezTo>
                      <a:cubicBezTo>
                        <a:pt x="12789" y="34021"/>
                        <a:pt x="12830" y="33996"/>
                        <a:pt x="12869" y="33970"/>
                      </a:cubicBezTo>
                      <a:cubicBezTo>
                        <a:pt x="12927" y="33932"/>
                        <a:pt x="12986" y="33896"/>
                        <a:pt x="13045" y="33858"/>
                      </a:cubicBezTo>
                      <a:cubicBezTo>
                        <a:pt x="13124" y="33808"/>
                        <a:pt x="13204" y="33759"/>
                        <a:pt x="13283" y="33709"/>
                      </a:cubicBezTo>
                      <a:cubicBezTo>
                        <a:pt x="13363" y="33661"/>
                        <a:pt x="13441" y="33612"/>
                        <a:pt x="13521" y="33562"/>
                      </a:cubicBezTo>
                      <a:cubicBezTo>
                        <a:pt x="13601" y="33513"/>
                        <a:pt x="13679" y="33465"/>
                        <a:pt x="13759" y="33417"/>
                      </a:cubicBezTo>
                      <a:cubicBezTo>
                        <a:pt x="13842" y="33367"/>
                        <a:pt x="13922" y="33319"/>
                        <a:pt x="14003" y="33270"/>
                      </a:cubicBezTo>
                      <a:cubicBezTo>
                        <a:pt x="14082" y="33222"/>
                        <a:pt x="14159" y="33175"/>
                        <a:pt x="14238" y="33130"/>
                      </a:cubicBezTo>
                      <a:cubicBezTo>
                        <a:pt x="14318" y="33082"/>
                        <a:pt x="14398" y="33037"/>
                        <a:pt x="14478" y="32990"/>
                      </a:cubicBezTo>
                      <a:cubicBezTo>
                        <a:pt x="14558" y="32943"/>
                        <a:pt x="14638" y="32897"/>
                        <a:pt x="14718" y="32852"/>
                      </a:cubicBezTo>
                      <a:cubicBezTo>
                        <a:pt x="14798" y="32804"/>
                        <a:pt x="14879" y="32758"/>
                        <a:pt x="14959" y="32713"/>
                      </a:cubicBezTo>
                      <a:cubicBezTo>
                        <a:pt x="15120" y="32622"/>
                        <a:pt x="15280" y="32531"/>
                        <a:pt x="15444" y="32441"/>
                      </a:cubicBezTo>
                      <a:cubicBezTo>
                        <a:pt x="15521" y="32397"/>
                        <a:pt x="15598" y="32357"/>
                        <a:pt x="15674" y="32314"/>
                      </a:cubicBezTo>
                      <a:cubicBezTo>
                        <a:pt x="15698" y="32301"/>
                        <a:pt x="15723" y="32287"/>
                        <a:pt x="15746" y="32274"/>
                      </a:cubicBezTo>
                      <a:cubicBezTo>
                        <a:pt x="15888" y="32196"/>
                        <a:pt x="16029" y="32119"/>
                        <a:pt x="16172" y="32045"/>
                      </a:cubicBezTo>
                      <a:cubicBezTo>
                        <a:pt x="29547" y="24910"/>
                        <a:pt x="44618" y="24279"/>
                        <a:pt x="48058" y="24228"/>
                      </a:cubicBezTo>
                      <a:lnTo>
                        <a:pt x="48058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</p:grpSp>
          <p:grpSp>
            <p:nvGrpSpPr>
              <p:cNvPr id="583" name="Google Shape;8783;p75">
                <a:extLst>
                  <a:ext uri="{FF2B5EF4-FFF2-40B4-BE49-F238E27FC236}">
                    <a16:creationId xmlns:a16="http://schemas.microsoft.com/office/drawing/2014/main" id="{37173B6C-0ABE-DF2D-BEF8-5BCD868CEEC5}"/>
                  </a:ext>
                </a:extLst>
              </p:cNvPr>
              <p:cNvGrpSpPr/>
              <p:nvPr/>
            </p:nvGrpSpPr>
            <p:grpSpPr>
              <a:xfrm>
                <a:off x="5900602" y="1193063"/>
                <a:ext cx="284947" cy="182312"/>
                <a:chOff x="5900602" y="1193063"/>
                <a:chExt cx="284947" cy="182312"/>
              </a:xfrm>
            </p:grpSpPr>
            <p:sp>
              <p:nvSpPr>
                <p:cNvPr id="584" name="Google Shape;8784;p75">
                  <a:extLst>
                    <a:ext uri="{FF2B5EF4-FFF2-40B4-BE49-F238E27FC236}">
                      <a16:creationId xmlns:a16="http://schemas.microsoft.com/office/drawing/2014/main" id="{3FAF5A11-4611-C308-F777-A61D93C17ED0}"/>
                    </a:ext>
                  </a:extLst>
                </p:cNvPr>
                <p:cNvSpPr/>
                <p:nvPr/>
              </p:nvSpPr>
              <p:spPr>
                <a:xfrm>
                  <a:off x="5900602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585" name="Google Shape;8785;p75">
                  <a:extLst>
                    <a:ext uri="{FF2B5EF4-FFF2-40B4-BE49-F238E27FC236}">
                      <a16:creationId xmlns:a16="http://schemas.microsoft.com/office/drawing/2014/main" id="{7A1FFB20-E2F6-ED82-99F6-B6E8097995C2}"/>
                    </a:ext>
                  </a:extLst>
                </p:cNvPr>
                <p:cNvCxnSpPr/>
                <p:nvPr/>
              </p:nvCxnSpPr>
              <p:spPr>
                <a:xfrm rot="10800000">
                  <a:off x="6156950" y="1279675"/>
                  <a:ext cx="0" cy="95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grpSp>
        <p:nvGrpSpPr>
          <p:cNvPr id="606" name="Google Shape;8786;p75">
            <a:extLst>
              <a:ext uri="{FF2B5EF4-FFF2-40B4-BE49-F238E27FC236}">
                <a16:creationId xmlns:a16="http://schemas.microsoft.com/office/drawing/2014/main" id="{DEB2A893-7192-B849-FB49-D8107073C15C}"/>
              </a:ext>
            </a:extLst>
          </p:cNvPr>
          <p:cNvGrpSpPr/>
          <p:nvPr/>
        </p:nvGrpSpPr>
        <p:grpSpPr>
          <a:xfrm>
            <a:off x="14435651" y="1958831"/>
            <a:ext cx="2438826" cy="2102730"/>
            <a:chOff x="7287122" y="1165658"/>
            <a:chExt cx="1219413" cy="1051365"/>
          </a:xfrm>
        </p:grpSpPr>
        <p:grpSp>
          <p:nvGrpSpPr>
            <p:cNvPr id="607" name="Google Shape;8787;p75">
              <a:extLst>
                <a:ext uri="{FF2B5EF4-FFF2-40B4-BE49-F238E27FC236}">
                  <a16:creationId xmlns:a16="http://schemas.microsoft.com/office/drawing/2014/main" id="{0C80A667-068E-5134-A27D-36AD36EEFEB6}"/>
                </a:ext>
              </a:extLst>
            </p:cNvPr>
            <p:cNvGrpSpPr/>
            <p:nvPr/>
          </p:nvGrpSpPr>
          <p:grpSpPr>
            <a:xfrm>
              <a:off x="7287122" y="1969723"/>
              <a:ext cx="1219413" cy="247300"/>
              <a:chOff x="7287122" y="1969723"/>
              <a:chExt cx="1219413" cy="247300"/>
            </a:xfrm>
          </p:grpSpPr>
          <p:sp>
            <p:nvSpPr>
              <p:cNvPr id="623" name="Google Shape;8788;p75">
                <a:extLst>
                  <a:ext uri="{FF2B5EF4-FFF2-40B4-BE49-F238E27FC236}">
                    <a16:creationId xmlns:a16="http://schemas.microsoft.com/office/drawing/2014/main" id="{0728FDFE-E056-A7F9-FF70-B58290A24A07}"/>
                  </a:ext>
                </a:extLst>
              </p:cNvPr>
              <p:cNvSpPr/>
              <p:nvPr/>
            </p:nvSpPr>
            <p:spPr>
              <a:xfrm flipH="1">
                <a:off x="8366247" y="1969723"/>
                <a:ext cx="140288" cy="247300"/>
              </a:xfrm>
              <a:custGeom>
                <a:avLst/>
                <a:gdLst/>
                <a:ahLst/>
                <a:cxnLst/>
                <a:rect l="l" t="t" r="r" b="b"/>
                <a:pathLst>
                  <a:path w="14992" h="26428" extrusionOk="0">
                    <a:moveTo>
                      <a:pt x="31" y="0"/>
                    </a:moveTo>
                    <a:cubicBezTo>
                      <a:pt x="25" y="0"/>
                      <a:pt x="19" y="0"/>
                      <a:pt x="13" y="0"/>
                    </a:cubicBezTo>
                    <a:lnTo>
                      <a:pt x="0" y="0"/>
                    </a:lnTo>
                    <a:lnTo>
                      <a:pt x="0" y="26407"/>
                    </a:lnTo>
                    <a:lnTo>
                      <a:pt x="13" y="26427"/>
                    </a:lnTo>
                    <a:lnTo>
                      <a:pt x="14992" y="1860"/>
                    </a:lnTo>
                    <a:cubicBezTo>
                      <a:pt x="10391" y="663"/>
                      <a:pt x="5335" y="0"/>
                      <a:pt x="3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grpSp>
            <p:nvGrpSpPr>
              <p:cNvPr id="624" name="Google Shape;8789;p75">
                <a:extLst>
                  <a:ext uri="{FF2B5EF4-FFF2-40B4-BE49-F238E27FC236}">
                    <a16:creationId xmlns:a16="http://schemas.microsoft.com/office/drawing/2014/main" id="{337DCCFF-BFEC-8EFE-E8A4-370EE93E648A}"/>
                  </a:ext>
                </a:extLst>
              </p:cNvPr>
              <p:cNvGrpSpPr/>
              <p:nvPr/>
            </p:nvGrpSpPr>
            <p:grpSpPr>
              <a:xfrm>
                <a:off x="7287122" y="2063892"/>
                <a:ext cx="1151753" cy="73428"/>
                <a:chOff x="7287122" y="2063892"/>
                <a:chExt cx="1151753" cy="73428"/>
              </a:xfrm>
            </p:grpSpPr>
            <p:sp>
              <p:nvSpPr>
                <p:cNvPr id="625" name="Google Shape;8790;p75">
                  <a:extLst>
                    <a:ext uri="{FF2B5EF4-FFF2-40B4-BE49-F238E27FC236}">
                      <a16:creationId xmlns:a16="http://schemas.microsoft.com/office/drawing/2014/main" id="{3552CFC0-A429-1F6F-29F4-E649D6470AE2}"/>
                    </a:ext>
                  </a:extLst>
                </p:cNvPr>
                <p:cNvSpPr/>
                <p:nvPr/>
              </p:nvSpPr>
              <p:spPr>
                <a:xfrm flipH="1">
                  <a:off x="7287122" y="2063892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626" name="Google Shape;8791;p75">
                  <a:extLst>
                    <a:ext uri="{FF2B5EF4-FFF2-40B4-BE49-F238E27FC236}">
                      <a16:creationId xmlns:a16="http://schemas.microsoft.com/office/drawing/2014/main" id="{8A509DC0-7E86-F2F8-F800-F4A32FCEAF97}"/>
                    </a:ext>
                  </a:extLst>
                </p:cNvPr>
                <p:cNvCxnSpPr/>
                <p:nvPr/>
              </p:nvCxnSpPr>
              <p:spPr>
                <a:xfrm rot="10800000">
                  <a:off x="7818475" y="2100600"/>
                  <a:ext cx="620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608" name="Google Shape;8792;p75">
              <a:extLst>
                <a:ext uri="{FF2B5EF4-FFF2-40B4-BE49-F238E27FC236}">
                  <a16:creationId xmlns:a16="http://schemas.microsoft.com/office/drawing/2014/main" id="{2EC5B668-3B53-4C77-0387-22BCB9E451B7}"/>
                </a:ext>
              </a:extLst>
            </p:cNvPr>
            <p:cNvGrpSpPr/>
            <p:nvPr/>
          </p:nvGrpSpPr>
          <p:grpSpPr>
            <a:xfrm>
              <a:off x="7287122" y="1712201"/>
              <a:ext cx="1219403" cy="246767"/>
              <a:chOff x="7287122" y="1712201"/>
              <a:chExt cx="1219403" cy="246767"/>
            </a:xfrm>
          </p:grpSpPr>
          <p:sp>
            <p:nvSpPr>
              <p:cNvPr id="619" name="Google Shape;8793;p75">
                <a:extLst>
                  <a:ext uri="{FF2B5EF4-FFF2-40B4-BE49-F238E27FC236}">
                    <a16:creationId xmlns:a16="http://schemas.microsoft.com/office/drawing/2014/main" id="{4C46EF9D-54D6-FC96-B84B-D55DFD7A9486}"/>
                  </a:ext>
                </a:extLst>
              </p:cNvPr>
              <p:cNvSpPr/>
              <p:nvPr/>
            </p:nvSpPr>
            <p:spPr>
              <a:xfrm flipH="1">
                <a:off x="8226249" y="1712201"/>
                <a:ext cx="280276" cy="246767"/>
              </a:xfrm>
              <a:custGeom>
                <a:avLst/>
                <a:gdLst/>
                <a:ahLst/>
                <a:cxnLst/>
                <a:rect l="l" t="t" r="r" b="b"/>
                <a:pathLst>
                  <a:path w="29952" h="26371" extrusionOk="0">
                    <a:moveTo>
                      <a:pt x="1" y="0"/>
                    </a:moveTo>
                    <a:lnTo>
                      <a:pt x="1" y="24234"/>
                    </a:lnTo>
                    <a:lnTo>
                      <a:pt x="14" y="24234"/>
                    </a:lnTo>
                    <a:cubicBezTo>
                      <a:pt x="14" y="24234"/>
                      <a:pt x="203" y="24229"/>
                      <a:pt x="558" y="24229"/>
                    </a:cubicBezTo>
                    <a:cubicBezTo>
                      <a:pt x="2473" y="24229"/>
                      <a:pt x="9215" y="24384"/>
                      <a:pt x="17213" y="26370"/>
                    </a:cubicBezTo>
                    <a:lnTo>
                      <a:pt x="29952" y="5713"/>
                    </a:lnTo>
                    <a:cubicBezTo>
                      <a:pt x="29952" y="5713"/>
                      <a:pt x="20827" y="0"/>
                      <a:pt x="1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grpSp>
            <p:nvGrpSpPr>
              <p:cNvPr id="620" name="Google Shape;8794;p75">
                <a:extLst>
                  <a:ext uri="{FF2B5EF4-FFF2-40B4-BE49-F238E27FC236}">
                    <a16:creationId xmlns:a16="http://schemas.microsoft.com/office/drawing/2014/main" id="{59AEF08E-4743-4F55-8BC5-3995D3766AF2}"/>
                  </a:ext>
                </a:extLst>
              </p:cNvPr>
              <p:cNvGrpSpPr/>
              <p:nvPr/>
            </p:nvGrpSpPr>
            <p:grpSpPr>
              <a:xfrm>
                <a:off x="7287122" y="1842861"/>
                <a:ext cx="1005303" cy="73419"/>
                <a:chOff x="7287122" y="1842861"/>
                <a:chExt cx="1005303" cy="73419"/>
              </a:xfrm>
            </p:grpSpPr>
            <p:sp>
              <p:nvSpPr>
                <p:cNvPr id="621" name="Google Shape;8795;p75">
                  <a:extLst>
                    <a:ext uri="{FF2B5EF4-FFF2-40B4-BE49-F238E27FC236}">
                      <a16:creationId xmlns:a16="http://schemas.microsoft.com/office/drawing/2014/main" id="{6E8B62A0-6FAD-2E69-7601-C21CACC9A8D0}"/>
                    </a:ext>
                  </a:extLst>
                </p:cNvPr>
                <p:cNvSpPr/>
                <p:nvPr/>
              </p:nvSpPr>
              <p:spPr>
                <a:xfrm flipH="1">
                  <a:off x="7287122" y="1842861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622" name="Google Shape;8796;p75">
                  <a:extLst>
                    <a:ext uri="{FF2B5EF4-FFF2-40B4-BE49-F238E27FC236}">
                      <a16:creationId xmlns:a16="http://schemas.microsoft.com/office/drawing/2014/main" id="{CBD319B2-63B3-63CE-EC19-92C7EF06B0B6}"/>
                    </a:ext>
                  </a:extLst>
                </p:cNvPr>
                <p:cNvCxnSpPr/>
                <p:nvPr/>
              </p:nvCxnSpPr>
              <p:spPr>
                <a:xfrm rot="10800000">
                  <a:off x="7818425" y="1879575"/>
                  <a:ext cx="47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609" name="Google Shape;8797;p75">
              <a:extLst>
                <a:ext uri="{FF2B5EF4-FFF2-40B4-BE49-F238E27FC236}">
                  <a16:creationId xmlns:a16="http://schemas.microsoft.com/office/drawing/2014/main" id="{DA0D71D4-BCAE-C5A6-8708-2076CDC55AC6}"/>
                </a:ext>
              </a:extLst>
            </p:cNvPr>
            <p:cNvGrpSpPr/>
            <p:nvPr/>
          </p:nvGrpSpPr>
          <p:grpSpPr>
            <a:xfrm>
              <a:off x="7287122" y="1447520"/>
              <a:ext cx="1219403" cy="286667"/>
              <a:chOff x="7287122" y="1447520"/>
              <a:chExt cx="1219403" cy="286667"/>
            </a:xfrm>
          </p:grpSpPr>
          <p:sp>
            <p:nvSpPr>
              <p:cNvPr id="615" name="Google Shape;8798;p75">
                <a:extLst>
                  <a:ext uri="{FF2B5EF4-FFF2-40B4-BE49-F238E27FC236}">
                    <a16:creationId xmlns:a16="http://schemas.microsoft.com/office/drawing/2014/main" id="{F8E96AA4-BE5A-A18D-D912-77CFE6829A4D}"/>
                  </a:ext>
                </a:extLst>
              </p:cNvPr>
              <p:cNvSpPr/>
              <p:nvPr/>
            </p:nvSpPr>
            <p:spPr>
              <a:xfrm flipH="1">
                <a:off x="8087665" y="1447520"/>
                <a:ext cx="418860" cy="286667"/>
              </a:xfrm>
              <a:custGeom>
                <a:avLst/>
                <a:gdLst/>
                <a:ahLst/>
                <a:cxnLst/>
                <a:rect l="l" t="t" r="r" b="b"/>
                <a:pathLst>
                  <a:path w="44762" h="30635" extrusionOk="0">
                    <a:moveTo>
                      <a:pt x="1" y="1"/>
                    </a:moveTo>
                    <a:lnTo>
                      <a:pt x="1" y="24648"/>
                    </a:lnTo>
                    <a:lnTo>
                      <a:pt x="14" y="24648"/>
                    </a:lnTo>
                    <a:cubicBezTo>
                      <a:pt x="5607" y="24648"/>
                      <a:pt x="18560" y="25130"/>
                      <a:pt x="31390" y="30635"/>
                    </a:cubicBezTo>
                    <a:lnTo>
                      <a:pt x="44761" y="10327"/>
                    </a:lnTo>
                    <a:cubicBezTo>
                      <a:pt x="44761" y="10327"/>
                      <a:pt x="27304" y="1"/>
                      <a:pt x="1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grpSp>
            <p:nvGrpSpPr>
              <p:cNvPr id="616" name="Google Shape;8799;p75">
                <a:extLst>
                  <a:ext uri="{FF2B5EF4-FFF2-40B4-BE49-F238E27FC236}">
                    <a16:creationId xmlns:a16="http://schemas.microsoft.com/office/drawing/2014/main" id="{85A45FE8-B796-CE0C-4B14-8DB89E21C2B6}"/>
                  </a:ext>
                </a:extLst>
              </p:cNvPr>
              <p:cNvGrpSpPr/>
              <p:nvPr/>
            </p:nvGrpSpPr>
            <p:grpSpPr>
              <a:xfrm>
                <a:off x="7287122" y="1581977"/>
                <a:ext cx="852803" cy="73428"/>
                <a:chOff x="7287122" y="1581977"/>
                <a:chExt cx="852803" cy="73428"/>
              </a:xfrm>
            </p:grpSpPr>
            <p:sp>
              <p:nvSpPr>
                <p:cNvPr id="617" name="Google Shape;8800;p75">
                  <a:extLst>
                    <a:ext uri="{FF2B5EF4-FFF2-40B4-BE49-F238E27FC236}">
                      <a16:creationId xmlns:a16="http://schemas.microsoft.com/office/drawing/2014/main" id="{8C1C99C9-87E3-CB88-90BD-0D1AA12BA882}"/>
                    </a:ext>
                  </a:extLst>
                </p:cNvPr>
                <p:cNvSpPr/>
                <p:nvPr/>
              </p:nvSpPr>
              <p:spPr>
                <a:xfrm flipH="1">
                  <a:off x="7287122" y="1581977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618" name="Google Shape;8801;p75">
                  <a:extLst>
                    <a:ext uri="{FF2B5EF4-FFF2-40B4-BE49-F238E27FC236}">
                      <a16:creationId xmlns:a16="http://schemas.microsoft.com/office/drawing/2014/main" id="{3E6E3633-68B1-99C1-AD25-A3EAD92A879C}"/>
                    </a:ext>
                  </a:extLst>
                </p:cNvPr>
                <p:cNvCxnSpPr/>
                <p:nvPr/>
              </p:nvCxnSpPr>
              <p:spPr>
                <a:xfrm rot="10800000">
                  <a:off x="7818325" y="1618700"/>
                  <a:ext cx="321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610" name="Google Shape;8802;p75">
              <a:extLst>
                <a:ext uri="{FF2B5EF4-FFF2-40B4-BE49-F238E27FC236}">
                  <a16:creationId xmlns:a16="http://schemas.microsoft.com/office/drawing/2014/main" id="{6CC0F1C9-2A47-0077-329C-B683A4C14066}"/>
                </a:ext>
              </a:extLst>
            </p:cNvPr>
            <p:cNvGrpSpPr/>
            <p:nvPr/>
          </p:nvGrpSpPr>
          <p:grpSpPr>
            <a:xfrm>
              <a:off x="7287122" y="1165658"/>
              <a:ext cx="1219403" cy="344253"/>
              <a:chOff x="7287122" y="1165658"/>
              <a:chExt cx="1219403" cy="344253"/>
            </a:xfrm>
          </p:grpSpPr>
          <p:sp>
            <p:nvSpPr>
              <p:cNvPr id="611" name="Google Shape;8803;p75">
                <a:extLst>
                  <a:ext uri="{FF2B5EF4-FFF2-40B4-BE49-F238E27FC236}">
                    <a16:creationId xmlns:a16="http://schemas.microsoft.com/office/drawing/2014/main" id="{07E4413D-F9DD-4BE5-03ED-8399A62994FC}"/>
                  </a:ext>
                </a:extLst>
              </p:cNvPr>
              <p:cNvSpPr/>
              <p:nvPr/>
            </p:nvSpPr>
            <p:spPr>
              <a:xfrm flipH="1">
                <a:off x="7919557" y="1165658"/>
                <a:ext cx="586968" cy="344253"/>
              </a:xfrm>
              <a:custGeom>
                <a:avLst/>
                <a:gdLst/>
                <a:ahLst/>
                <a:cxnLst/>
                <a:rect l="l" t="t" r="r" b="b"/>
                <a:pathLst>
                  <a:path w="62727" h="36789" extrusionOk="0">
                    <a:moveTo>
                      <a:pt x="1" y="1"/>
                    </a:moveTo>
                    <a:lnTo>
                      <a:pt x="1" y="25976"/>
                    </a:lnTo>
                    <a:lnTo>
                      <a:pt x="17" y="25976"/>
                    </a:lnTo>
                    <a:cubicBezTo>
                      <a:pt x="74" y="25976"/>
                      <a:pt x="588" y="25960"/>
                      <a:pt x="1487" y="25960"/>
                    </a:cubicBezTo>
                    <a:cubicBezTo>
                      <a:pt x="7235" y="25960"/>
                      <a:pt x="28709" y="26646"/>
                      <a:pt x="46867" y="36789"/>
                    </a:cubicBezTo>
                    <a:lnTo>
                      <a:pt x="62726" y="12728"/>
                    </a:lnTo>
                    <a:cubicBezTo>
                      <a:pt x="62726" y="12728"/>
                      <a:pt x="39312" y="2"/>
                      <a:pt x="1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grpSp>
            <p:nvGrpSpPr>
              <p:cNvPr id="612" name="Google Shape;8804;p75">
                <a:extLst>
                  <a:ext uri="{FF2B5EF4-FFF2-40B4-BE49-F238E27FC236}">
                    <a16:creationId xmlns:a16="http://schemas.microsoft.com/office/drawing/2014/main" id="{D999D5D4-9644-EC5C-6E28-F1865184338A}"/>
                  </a:ext>
                </a:extLst>
              </p:cNvPr>
              <p:cNvGrpSpPr/>
              <p:nvPr/>
            </p:nvGrpSpPr>
            <p:grpSpPr>
              <a:xfrm>
                <a:off x="7287122" y="1341025"/>
                <a:ext cx="695703" cy="73419"/>
                <a:chOff x="7287122" y="1341025"/>
                <a:chExt cx="695703" cy="73419"/>
              </a:xfrm>
            </p:grpSpPr>
            <p:sp>
              <p:nvSpPr>
                <p:cNvPr id="613" name="Google Shape;8805;p75">
                  <a:extLst>
                    <a:ext uri="{FF2B5EF4-FFF2-40B4-BE49-F238E27FC236}">
                      <a16:creationId xmlns:a16="http://schemas.microsoft.com/office/drawing/2014/main" id="{D4B1B167-7AFC-F05B-9892-AC839F5B3AE3}"/>
                    </a:ext>
                  </a:extLst>
                </p:cNvPr>
                <p:cNvSpPr/>
                <p:nvPr/>
              </p:nvSpPr>
              <p:spPr>
                <a:xfrm flipH="1">
                  <a:off x="7287122" y="1341025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endParaRPr sz="3600"/>
                </a:p>
              </p:txBody>
            </p:sp>
            <p:cxnSp>
              <p:nvCxnSpPr>
                <p:cNvPr id="614" name="Google Shape;8806;p75">
                  <a:extLst>
                    <a:ext uri="{FF2B5EF4-FFF2-40B4-BE49-F238E27FC236}">
                      <a16:creationId xmlns:a16="http://schemas.microsoft.com/office/drawing/2014/main" id="{02920DB1-4431-0E15-DAEA-411E5199D27A}"/>
                    </a:ext>
                  </a:extLst>
                </p:cNvPr>
                <p:cNvCxnSpPr/>
                <p:nvPr/>
              </p:nvCxnSpPr>
              <p:spPr>
                <a:xfrm rot="10800000">
                  <a:off x="7818425" y="1377750"/>
                  <a:ext cx="16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sp>
        <p:nvSpPr>
          <p:cNvPr id="627" name="Google Shape;1529;p70">
            <a:extLst>
              <a:ext uri="{FF2B5EF4-FFF2-40B4-BE49-F238E27FC236}">
                <a16:creationId xmlns:a16="http://schemas.microsoft.com/office/drawing/2014/main" id="{45F728A0-ED13-B25F-58C6-BC32ABCE7B82}"/>
              </a:ext>
            </a:extLst>
          </p:cNvPr>
          <p:cNvSpPr txBox="1">
            <a:spLocks/>
          </p:cNvSpPr>
          <p:nvPr/>
        </p:nvSpPr>
        <p:spPr>
          <a:xfrm>
            <a:off x="1428888" y="599996"/>
            <a:ext cx="9407845" cy="964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4000" dirty="0">
                <a:solidFill>
                  <a:schemeClr val="tx1"/>
                </a:solidFill>
                <a:cs typeface="B Nazanin" panose="00000700000000000000" pitchFamily="2" charset="-78"/>
              </a:rPr>
              <a:t>انواع نمودارهای خلاقانه:</a:t>
            </a:r>
          </a:p>
        </p:txBody>
      </p:sp>
    </p:spTree>
    <p:extLst>
      <p:ext uri="{BB962C8B-B14F-4D97-AF65-F5344CB8AC3E}">
        <p14:creationId xmlns:p14="http://schemas.microsoft.com/office/powerpoint/2010/main" val="2718603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6">
            <a:extLst>
              <a:ext uri="{FF2B5EF4-FFF2-40B4-BE49-F238E27FC236}">
                <a16:creationId xmlns:a16="http://schemas.microsoft.com/office/drawing/2014/main" id="{12264438-7FF8-5B88-7940-72300DCD0C5F}"/>
              </a:ext>
            </a:extLst>
          </p:cNvPr>
          <p:cNvGrpSpPr/>
          <p:nvPr/>
        </p:nvGrpSpPr>
        <p:grpSpPr>
          <a:xfrm>
            <a:off x="13544820" y="9858240"/>
            <a:ext cx="381240" cy="428760"/>
            <a:chOff x="0" y="0"/>
            <a:chExt cx="508320" cy="571680"/>
          </a:xfrm>
        </p:grpSpPr>
        <p:sp>
          <p:nvSpPr>
            <p:cNvPr id="5" name="Freeform 147">
              <a:extLst>
                <a:ext uri="{FF2B5EF4-FFF2-40B4-BE49-F238E27FC236}">
                  <a16:creationId xmlns:a16="http://schemas.microsoft.com/office/drawing/2014/main" id="{79342A32-6585-4DF5-7AD4-D94C3896B520}"/>
                </a:ext>
              </a:extLst>
            </p:cNvPr>
            <p:cNvSpPr/>
            <p:nvPr/>
          </p:nvSpPr>
          <p:spPr>
            <a:xfrm>
              <a:off x="0" y="-254"/>
              <a:ext cx="508381" cy="571881"/>
            </a:xfrm>
            <a:custGeom>
              <a:avLst/>
              <a:gdLst/>
              <a:ahLst/>
              <a:cxnLst/>
              <a:rect l="l" t="t" r="r" b="b"/>
              <a:pathLst>
                <a:path w="508381" h="571881">
                  <a:moveTo>
                    <a:pt x="231267" y="571881"/>
                  </a:moveTo>
                  <a:cubicBezTo>
                    <a:pt x="231267" y="459994"/>
                    <a:pt x="231267" y="345948"/>
                    <a:pt x="231267" y="232029"/>
                  </a:cubicBezTo>
                  <a:cubicBezTo>
                    <a:pt x="311023" y="232029"/>
                    <a:pt x="392684" y="232029"/>
                    <a:pt x="476504" y="232029"/>
                  </a:cubicBezTo>
                  <a:cubicBezTo>
                    <a:pt x="476504" y="221996"/>
                    <a:pt x="478536" y="213995"/>
                    <a:pt x="478536" y="205994"/>
                  </a:cubicBezTo>
                  <a:cubicBezTo>
                    <a:pt x="474599" y="194056"/>
                    <a:pt x="478536" y="187960"/>
                    <a:pt x="490474" y="189992"/>
                  </a:cubicBezTo>
                  <a:cubicBezTo>
                    <a:pt x="504444" y="192024"/>
                    <a:pt x="508381" y="186055"/>
                    <a:pt x="508381" y="173990"/>
                  </a:cubicBezTo>
                  <a:cubicBezTo>
                    <a:pt x="506349" y="136017"/>
                    <a:pt x="506349" y="96012"/>
                    <a:pt x="508381" y="58039"/>
                  </a:cubicBezTo>
                  <a:cubicBezTo>
                    <a:pt x="508381" y="44069"/>
                    <a:pt x="502412" y="38100"/>
                    <a:pt x="488442" y="42037"/>
                  </a:cubicBezTo>
                  <a:cubicBezTo>
                    <a:pt x="478536" y="44069"/>
                    <a:pt x="476504" y="40005"/>
                    <a:pt x="478536" y="32004"/>
                  </a:cubicBezTo>
                  <a:cubicBezTo>
                    <a:pt x="478536" y="21971"/>
                    <a:pt x="478536" y="12065"/>
                    <a:pt x="478536" y="0"/>
                  </a:cubicBezTo>
                  <a:cubicBezTo>
                    <a:pt x="466598" y="0"/>
                    <a:pt x="454660" y="0"/>
                    <a:pt x="444627" y="0"/>
                  </a:cubicBezTo>
                  <a:cubicBezTo>
                    <a:pt x="378841" y="0"/>
                    <a:pt x="313055" y="0"/>
                    <a:pt x="247269" y="0"/>
                  </a:cubicBezTo>
                  <a:cubicBezTo>
                    <a:pt x="181356" y="2286"/>
                    <a:pt x="121539" y="20193"/>
                    <a:pt x="73787" y="66167"/>
                  </a:cubicBezTo>
                  <a:cubicBezTo>
                    <a:pt x="23876" y="114173"/>
                    <a:pt x="2032" y="174117"/>
                    <a:pt x="2032" y="244094"/>
                  </a:cubicBezTo>
                  <a:cubicBezTo>
                    <a:pt x="2032" y="346075"/>
                    <a:pt x="2032" y="449961"/>
                    <a:pt x="2032" y="551942"/>
                  </a:cubicBezTo>
                  <a:cubicBezTo>
                    <a:pt x="2032" y="559943"/>
                    <a:pt x="0" y="565912"/>
                    <a:pt x="0" y="571881"/>
                  </a:cubicBezTo>
                  <a:cubicBezTo>
                    <a:pt x="77724" y="571881"/>
                    <a:pt x="153543" y="571881"/>
                    <a:pt x="231267" y="57188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" name="Group 148">
            <a:extLst>
              <a:ext uri="{FF2B5EF4-FFF2-40B4-BE49-F238E27FC236}">
                <a16:creationId xmlns:a16="http://schemas.microsoft.com/office/drawing/2014/main" id="{51F6D430-8B24-0679-9D7C-CCB2210CC2D8}"/>
              </a:ext>
            </a:extLst>
          </p:cNvPr>
          <p:cNvGrpSpPr/>
          <p:nvPr/>
        </p:nvGrpSpPr>
        <p:grpSpPr>
          <a:xfrm>
            <a:off x="17994420" y="9662220"/>
            <a:ext cx="284040" cy="170640"/>
            <a:chOff x="0" y="0"/>
            <a:chExt cx="378720" cy="227520"/>
          </a:xfrm>
        </p:grpSpPr>
        <p:sp>
          <p:nvSpPr>
            <p:cNvPr id="7" name="Freeform 149">
              <a:extLst>
                <a:ext uri="{FF2B5EF4-FFF2-40B4-BE49-F238E27FC236}">
                  <a16:creationId xmlns:a16="http://schemas.microsoft.com/office/drawing/2014/main" id="{53706341-6806-AC90-6CE6-34BA6DEB4E46}"/>
                </a:ext>
              </a:extLst>
            </p:cNvPr>
            <p:cNvSpPr/>
            <p:nvPr/>
          </p:nvSpPr>
          <p:spPr>
            <a:xfrm>
              <a:off x="0" y="0"/>
              <a:ext cx="378714" cy="227584"/>
            </a:xfrm>
            <a:custGeom>
              <a:avLst/>
              <a:gdLst/>
              <a:ahLst/>
              <a:cxnLst/>
              <a:rect l="l" t="t" r="r" b="b"/>
              <a:pathLst>
                <a:path w="378714" h="227584">
                  <a:moveTo>
                    <a:pt x="378714" y="0"/>
                  </a:moveTo>
                  <a:cubicBezTo>
                    <a:pt x="269113" y="2032"/>
                    <a:pt x="157480" y="2032"/>
                    <a:pt x="47879" y="2032"/>
                  </a:cubicBezTo>
                  <a:cubicBezTo>
                    <a:pt x="39878" y="2032"/>
                    <a:pt x="33909" y="2032"/>
                    <a:pt x="25908" y="2032"/>
                  </a:cubicBezTo>
                  <a:cubicBezTo>
                    <a:pt x="25908" y="18034"/>
                    <a:pt x="25908" y="32004"/>
                    <a:pt x="25908" y="47879"/>
                  </a:cubicBezTo>
                  <a:cubicBezTo>
                    <a:pt x="17907" y="49911"/>
                    <a:pt x="9906" y="49911"/>
                    <a:pt x="0" y="49911"/>
                  </a:cubicBezTo>
                  <a:cubicBezTo>
                    <a:pt x="0" y="91821"/>
                    <a:pt x="0" y="131699"/>
                    <a:pt x="2032" y="171704"/>
                  </a:cubicBezTo>
                  <a:cubicBezTo>
                    <a:pt x="2032" y="175641"/>
                    <a:pt x="16002" y="179705"/>
                    <a:pt x="25908" y="187706"/>
                  </a:cubicBezTo>
                  <a:cubicBezTo>
                    <a:pt x="25908" y="197739"/>
                    <a:pt x="25908" y="211709"/>
                    <a:pt x="25908" y="227584"/>
                  </a:cubicBezTo>
                  <a:cubicBezTo>
                    <a:pt x="143510" y="227584"/>
                    <a:pt x="261112" y="227584"/>
                    <a:pt x="378714" y="227584"/>
                  </a:cubicBezTo>
                  <a:cubicBezTo>
                    <a:pt x="378714" y="151765"/>
                    <a:pt x="378714" y="75946"/>
                    <a:pt x="378714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" name="Group 150">
            <a:extLst>
              <a:ext uri="{FF2B5EF4-FFF2-40B4-BE49-F238E27FC236}">
                <a16:creationId xmlns:a16="http://schemas.microsoft.com/office/drawing/2014/main" id="{4B7EF2A7-43FF-3F94-F1B6-FA6D2792409A}"/>
              </a:ext>
            </a:extLst>
          </p:cNvPr>
          <p:cNvGrpSpPr/>
          <p:nvPr/>
        </p:nvGrpSpPr>
        <p:grpSpPr>
          <a:xfrm>
            <a:off x="14781420" y="9107640"/>
            <a:ext cx="810540" cy="922860"/>
            <a:chOff x="0" y="0"/>
            <a:chExt cx="1080720" cy="1230480"/>
          </a:xfrm>
        </p:grpSpPr>
        <p:sp>
          <p:nvSpPr>
            <p:cNvPr id="9" name="Freeform 151">
              <a:extLst>
                <a:ext uri="{FF2B5EF4-FFF2-40B4-BE49-F238E27FC236}">
                  <a16:creationId xmlns:a16="http://schemas.microsoft.com/office/drawing/2014/main" id="{18DB3B9C-8FE1-4D02-363D-E665803C8712}"/>
                </a:ext>
              </a:extLst>
            </p:cNvPr>
            <p:cNvSpPr/>
            <p:nvPr/>
          </p:nvSpPr>
          <p:spPr>
            <a:xfrm>
              <a:off x="127" y="0"/>
              <a:ext cx="1080643" cy="1230503"/>
            </a:xfrm>
            <a:custGeom>
              <a:avLst/>
              <a:gdLst/>
              <a:ahLst/>
              <a:cxnLst/>
              <a:rect l="l" t="t" r="r" b="b"/>
              <a:pathLst>
                <a:path w="1080643" h="1230503">
                  <a:moveTo>
                    <a:pt x="390652" y="1000760"/>
                  </a:moveTo>
                  <a:cubicBezTo>
                    <a:pt x="312928" y="1000760"/>
                    <a:pt x="235077" y="1000760"/>
                    <a:pt x="155321" y="1000760"/>
                  </a:cubicBezTo>
                  <a:cubicBezTo>
                    <a:pt x="155321" y="1016762"/>
                    <a:pt x="155321" y="1028700"/>
                    <a:pt x="155321" y="1040765"/>
                  </a:cubicBezTo>
                  <a:cubicBezTo>
                    <a:pt x="127381" y="1040765"/>
                    <a:pt x="127381" y="1040765"/>
                    <a:pt x="127381" y="1066673"/>
                  </a:cubicBezTo>
                  <a:cubicBezTo>
                    <a:pt x="127381" y="1106678"/>
                    <a:pt x="127381" y="1148588"/>
                    <a:pt x="127381" y="1188466"/>
                  </a:cubicBezTo>
                  <a:cubicBezTo>
                    <a:pt x="137414" y="1190498"/>
                    <a:pt x="145288" y="1190498"/>
                    <a:pt x="153289" y="1190498"/>
                  </a:cubicBezTo>
                  <a:cubicBezTo>
                    <a:pt x="153289" y="1204468"/>
                    <a:pt x="153289" y="1216406"/>
                    <a:pt x="153289" y="1230503"/>
                  </a:cubicBezTo>
                  <a:cubicBezTo>
                    <a:pt x="161290" y="1230503"/>
                    <a:pt x="167259" y="1230503"/>
                    <a:pt x="173228" y="1230503"/>
                  </a:cubicBezTo>
                  <a:cubicBezTo>
                    <a:pt x="243078" y="1230503"/>
                    <a:pt x="312801" y="1230503"/>
                    <a:pt x="382651" y="1230503"/>
                  </a:cubicBezTo>
                  <a:cubicBezTo>
                    <a:pt x="496316" y="1230503"/>
                    <a:pt x="585978" y="1158621"/>
                    <a:pt x="612013" y="1048766"/>
                  </a:cubicBezTo>
                  <a:cubicBezTo>
                    <a:pt x="617982" y="1026795"/>
                    <a:pt x="620014" y="1002792"/>
                    <a:pt x="620014" y="978789"/>
                  </a:cubicBezTo>
                  <a:cubicBezTo>
                    <a:pt x="620014" y="737108"/>
                    <a:pt x="620014" y="493395"/>
                    <a:pt x="620014" y="251714"/>
                  </a:cubicBezTo>
                  <a:cubicBezTo>
                    <a:pt x="620014" y="243713"/>
                    <a:pt x="620014" y="237744"/>
                    <a:pt x="620014" y="229743"/>
                  </a:cubicBezTo>
                  <a:cubicBezTo>
                    <a:pt x="773557" y="229743"/>
                    <a:pt x="927100" y="229743"/>
                    <a:pt x="1080643" y="229743"/>
                  </a:cubicBezTo>
                  <a:cubicBezTo>
                    <a:pt x="1080643" y="153797"/>
                    <a:pt x="1080643" y="77978"/>
                    <a:pt x="1080643" y="2032"/>
                  </a:cubicBezTo>
                  <a:cubicBezTo>
                    <a:pt x="1076706" y="2032"/>
                    <a:pt x="1074674" y="2032"/>
                    <a:pt x="1072642" y="2032"/>
                  </a:cubicBezTo>
                  <a:cubicBezTo>
                    <a:pt x="919099" y="2032"/>
                    <a:pt x="767588" y="0"/>
                    <a:pt x="615950" y="2032"/>
                  </a:cubicBezTo>
                  <a:cubicBezTo>
                    <a:pt x="506349" y="3937"/>
                    <a:pt x="412623" y="83947"/>
                    <a:pt x="394716" y="193802"/>
                  </a:cubicBezTo>
                  <a:cubicBezTo>
                    <a:pt x="388747" y="231775"/>
                    <a:pt x="390779" y="271653"/>
                    <a:pt x="388747" y="311658"/>
                  </a:cubicBezTo>
                  <a:cubicBezTo>
                    <a:pt x="281051" y="311658"/>
                    <a:pt x="169418" y="311658"/>
                    <a:pt x="57785" y="311658"/>
                  </a:cubicBezTo>
                  <a:cubicBezTo>
                    <a:pt x="57785" y="295656"/>
                    <a:pt x="57785" y="279654"/>
                    <a:pt x="57785" y="263779"/>
                  </a:cubicBezTo>
                  <a:cubicBezTo>
                    <a:pt x="37846" y="263779"/>
                    <a:pt x="21844" y="263779"/>
                    <a:pt x="0" y="263779"/>
                  </a:cubicBezTo>
                  <a:cubicBezTo>
                    <a:pt x="2032" y="285750"/>
                    <a:pt x="2032" y="307721"/>
                    <a:pt x="5969" y="327660"/>
                  </a:cubicBezTo>
                  <a:cubicBezTo>
                    <a:pt x="9906" y="353568"/>
                    <a:pt x="37846" y="371602"/>
                    <a:pt x="69723" y="371602"/>
                  </a:cubicBezTo>
                  <a:cubicBezTo>
                    <a:pt x="169418" y="371602"/>
                    <a:pt x="267081" y="371602"/>
                    <a:pt x="366776" y="371602"/>
                  </a:cubicBezTo>
                  <a:cubicBezTo>
                    <a:pt x="374777" y="371602"/>
                    <a:pt x="382778" y="371602"/>
                    <a:pt x="390652" y="371602"/>
                  </a:cubicBezTo>
                  <a:cubicBezTo>
                    <a:pt x="390652" y="581406"/>
                    <a:pt x="390652" y="791083"/>
                    <a:pt x="390652" y="10008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" name="Group 152">
            <a:extLst>
              <a:ext uri="{FF2B5EF4-FFF2-40B4-BE49-F238E27FC236}">
                <a16:creationId xmlns:a16="http://schemas.microsoft.com/office/drawing/2014/main" id="{C5DD7E72-DA0F-B9A9-A20D-151266678A4F}"/>
              </a:ext>
            </a:extLst>
          </p:cNvPr>
          <p:cNvGrpSpPr/>
          <p:nvPr/>
        </p:nvGrpSpPr>
        <p:grpSpPr>
          <a:xfrm>
            <a:off x="16131960" y="9109800"/>
            <a:ext cx="973620" cy="723600"/>
            <a:chOff x="0" y="0"/>
            <a:chExt cx="1298160" cy="964800"/>
          </a:xfrm>
        </p:grpSpPr>
        <p:sp>
          <p:nvSpPr>
            <p:cNvPr id="11" name="Freeform 153">
              <a:extLst>
                <a:ext uri="{FF2B5EF4-FFF2-40B4-BE49-F238E27FC236}">
                  <a16:creationId xmlns:a16="http://schemas.microsoft.com/office/drawing/2014/main" id="{0CEBA33D-F5C6-B995-833A-26415F8454D3}"/>
                </a:ext>
              </a:extLst>
            </p:cNvPr>
            <p:cNvSpPr/>
            <p:nvPr/>
          </p:nvSpPr>
          <p:spPr>
            <a:xfrm>
              <a:off x="0" y="0"/>
              <a:ext cx="1298321" cy="966851"/>
            </a:xfrm>
            <a:custGeom>
              <a:avLst/>
              <a:gdLst/>
              <a:ahLst/>
              <a:cxnLst/>
              <a:rect l="l" t="t" r="r" b="b"/>
              <a:pathLst>
                <a:path w="1298321" h="966851">
                  <a:moveTo>
                    <a:pt x="530479" y="228219"/>
                  </a:moveTo>
                  <a:cubicBezTo>
                    <a:pt x="530479" y="394335"/>
                    <a:pt x="530479" y="560451"/>
                    <a:pt x="530479" y="724662"/>
                  </a:cubicBezTo>
                  <a:cubicBezTo>
                    <a:pt x="530479" y="838708"/>
                    <a:pt x="594233" y="926846"/>
                    <a:pt x="697992" y="956818"/>
                  </a:cubicBezTo>
                  <a:cubicBezTo>
                    <a:pt x="719963" y="964819"/>
                    <a:pt x="745871" y="966851"/>
                    <a:pt x="771779" y="966851"/>
                  </a:cubicBezTo>
                  <a:cubicBezTo>
                    <a:pt x="931291" y="966851"/>
                    <a:pt x="1092835" y="966851"/>
                    <a:pt x="1252347" y="966851"/>
                  </a:cubicBezTo>
                  <a:cubicBezTo>
                    <a:pt x="1268349" y="966851"/>
                    <a:pt x="1276223" y="962787"/>
                    <a:pt x="1274318" y="946785"/>
                  </a:cubicBezTo>
                  <a:cubicBezTo>
                    <a:pt x="1272286" y="940816"/>
                    <a:pt x="1272286" y="934720"/>
                    <a:pt x="1272286" y="928751"/>
                  </a:cubicBezTo>
                  <a:cubicBezTo>
                    <a:pt x="1272286" y="920750"/>
                    <a:pt x="1272286" y="916686"/>
                    <a:pt x="1282319" y="918718"/>
                  </a:cubicBezTo>
                  <a:cubicBezTo>
                    <a:pt x="1286256" y="918718"/>
                    <a:pt x="1296289" y="912749"/>
                    <a:pt x="1296289" y="910717"/>
                  </a:cubicBezTo>
                  <a:cubicBezTo>
                    <a:pt x="1298321" y="870712"/>
                    <a:pt x="1296289" y="830707"/>
                    <a:pt x="1296289" y="790575"/>
                  </a:cubicBezTo>
                  <a:cubicBezTo>
                    <a:pt x="1292352" y="788543"/>
                    <a:pt x="1288288" y="788543"/>
                    <a:pt x="1284351" y="788543"/>
                  </a:cubicBezTo>
                  <a:cubicBezTo>
                    <a:pt x="1274318" y="788543"/>
                    <a:pt x="1268349" y="784479"/>
                    <a:pt x="1272413" y="774573"/>
                  </a:cubicBezTo>
                  <a:cubicBezTo>
                    <a:pt x="1272413" y="774573"/>
                    <a:pt x="1272413" y="772541"/>
                    <a:pt x="1272413" y="772541"/>
                  </a:cubicBezTo>
                  <a:cubicBezTo>
                    <a:pt x="1276350" y="740537"/>
                    <a:pt x="1276350" y="740537"/>
                    <a:pt x="1244473" y="740537"/>
                  </a:cubicBezTo>
                  <a:cubicBezTo>
                    <a:pt x="1088898" y="740537"/>
                    <a:pt x="933450" y="740537"/>
                    <a:pt x="777875" y="740537"/>
                  </a:cubicBezTo>
                  <a:cubicBezTo>
                    <a:pt x="771906" y="740537"/>
                    <a:pt x="765937" y="740537"/>
                    <a:pt x="757936" y="740537"/>
                  </a:cubicBezTo>
                  <a:cubicBezTo>
                    <a:pt x="757936" y="732536"/>
                    <a:pt x="757936" y="726567"/>
                    <a:pt x="757936" y="720471"/>
                  </a:cubicBezTo>
                  <a:cubicBezTo>
                    <a:pt x="757936" y="556387"/>
                    <a:pt x="759968" y="392176"/>
                    <a:pt x="757936" y="228092"/>
                  </a:cubicBezTo>
                  <a:cubicBezTo>
                    <a:pt x="755777" y="122047"/>
                    <a:pt x="689991" y="34036"/>
                    <a:pt x="582295" y="8001"/>
                  </a:cubicBezTo>
                  <a:cubicBezTo>
                    <a:pt x="564388" y="2032"/>
                    <a:pt x="542417" y="0"/>
                    <a:pt x="522478" y="0"/>
                  </a:cubicBezTo>
                  <a:cubicBezTo>
                    <a:pt x="352933" y="0"/>
                    <a:pt x="185420" y="0"/>
                    <a:pt x="17907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76073"/>
                    <a:pt x="0" y="150114"/>
                    <a:pt x="0" y="228219"/>
                  </a:cubicBezTo>
                  <a:cubicBezTo>
                    <a:pt x="87757" y="228219"/>
                    <a:pt x="177419" y="228219"/>
                    <a:pt x="265176" y="228219"/>
                  </a:cubicBezTo>
                  <a:cubicBezTo>
                    <a:pt x="352933" y="228219"/>
                    <a:pt x="442595" y="228219"/>
                    <a:pt x="530352" y="2282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" name="Group 154">
            <a:extLst>
              <a:ext uri="{FF2B5EF4-FFF2-40B4-BE49-F238E27FC236}">
                <a16:creationId xmlns:a16="http://schemas.microsoft.com/office/drawing/2014/main" id="{4A7BC315-DF11-0C10-4B55-5F23F56054C1}"/>
              </a:ext>
            </a:extLst>
          </p:cNvPr>
          <p:cNvGrpSpPr/>
          <p:nvPr/>
        </p:nvGrpSpPr>
        <p:grpSpPr>
          <a:xfrm>
            <a:off x="14069700" y="9653040"/>
            <a:ext cx="645840" cy="587520"/>
            <a:chOff x="0" y="0"/>
            <a:chExt cx="861120" cy="783360"/>
          </a:xfrm>
        </p:grpSpPr>
        <p:sp>
          <p:nvSpPr>
            <p:cNvPr id="13" name="Freeform 155">
              <a:extLst>
                <a:ext uri="{FF2B5EF4-FFF2-40B4-BE49-F238E27FC236}">
                  <a16:creationId xmlns:a16="http://schemas.microsoft.com/office/drawing/2014/main" id="{1A3C9046-2929-E5DB-5E92-35F49ACD7587}"/>
                </a:ext>
              </a:extLst>
            </p:cNvPr>
            <p:cNvSpPr/>
            <p:nvPr/>
          </p:nvSpPr>
          <p:spPr>
            <a:xfrm>
              <a:off x="127" y="0"/>
              <a:ext cx="860933" cy="783336"/>
            </a:xfrm>
            <a:custGeom>
              <a:avLst/>
              <a:gdLst/>
              <a:ahLst/>
              <a:cxnLst/>
              <a:rect l="l" t="t" r="r" b="b"/>
              <a:pathLst>
                <a:path w="860933" h="783336">
                  <a:moveTo>
                    <a:pt x="61722" y="337693"/>
                  </a:moveTo>
                  <a:cubicBezTo>
                    <a:pt x="69723" y="307721"/>
                    <a:pt x="75692" y="279781"/>
                    <a:pt x="81661" y="249809"/>
                  </a:cubicBezTo>
                  <a:cubicBezTo>
                    <a:pt x="55753" y="275844"/>
                    <a:pt x="41783" y="309753"/>
                    <a:pt x="29845" y="345694"/>
                  </a:cubicBezTo>
                  <a:cubicBezTo>
                    <a:pt x="27813" y="343662"/>
                    <a:pt x="27813" y="343662"/>
                    <a:pt x="25908" y="343662"/>
                  </a:cubicBezTo>
                  <a:cubicBezTo>
                    <a:pt x="27940" y="333629"/>
                    <a:pt x="29845" y="323723"/>
                    <a:pt x="35814" y="313690"/>
                  </a:cubicBezTo>
                  <a:cubicBezTo>
                    <a:pt x="47752" y="291719"/>
                    <a:pt x="59690" y="269748"/>
                    <a:pt x="73660" y="249682"/>
                  </a:cubicBezTo>
                  <a:cubicBezTo>
                    <a:pt x="91567" y="221742"/>
                    <a:pt x="111506" y="195707"/>
                    <a:pt x="133477" y="165735"/>
                  </a:cubicBezTo>
                  <a:cubicBezTo>
                    <a:pt x="87630" y="165735"/>
                    <a:pt x="45720" y="165735"/>
                    <a:pt x="1905" y="165735"/>
                  </a:cubicBezTo>
                  <a:cubicBezTo>
                    <a:pt x="1905" y="187706"/>
                    <a:pt x="1905" y="209677"/>
                    <a:pt x="1905" y="231648"/>
                  </a:cubicBezTo>
                  <a:cubicBezTo>
                    <a:pt x="27813" y="237617"/>
                    <a:pt x="27813" y="237617"/>
                    <a:pt x="27813" y="263652"/>
                  </a:cubicBezTo>
                  <a:cubicBezTo>
                    <a:pt x="27813" y="273685"/>
                    <a:pt x="27813" y="281686"/>
                    <a:pt x="27813" y="291592"/>
                  </a:cubicBezTo>
                  <a:cubicBezTo>
                    <a:pt x="29845" y="303530"/>
                    <a:pt x="29845" y="315595"/>
                    <a:pt x="9906" y="315595"/>
                  </a:cubicBezTo>
                  <a:cubicBezTo>
                    <a:pt x="7874" y="313563"/>
                    <a:pt x="0" y="319532"/>
                    <a:pt x="0" y="323596"/>
                  </a:cubicBezTo>
                  <a:cubicBezTo>
                    <a:pt x="0" y="369570"/>
                    <a:pt x="0" y="415544"/>
                    <a:pt x="0" y="461518"/>
                  </a:cubicBezTo>
                  <a:cubicBezTo>
                    <a:pt x="27940" y="465455"/>
                    <a:pt x="27940" y="465455"/>
                    <a:pt x="27940" y="493522"/>
                  </a:cubicBezTo>
                  <a:cubicBezTo>
                    <a:pt x="27940" y="501523"/>
                    <a:pt x="27940" y="509524"/>
                    <a:pt x="27940" y="519557"/>
                  </a:cubicBezTo>
                  <a:cubicBezTo>
                    <a:pt x="27940" y="543560"/>
                    <a:pt x="27940" y="543560"/>
                    <a:pt x="2032" y="545592"/>
                  </a:cubicBezTo>
                  <a:cubicBezTo>
                    <a:pt x="2032" y="567563"/>
                    <a:pt x="2032" y="589534"/>
                    <a:pt x="2032" y="613537"/>
                  </a:cubicBezTo>
                  <a:cubicBezTo>
                    <a:pt x="41910" y="613537"/>
                    <a:pt x="83820" y="613537"/>
                    <a:pt x="129667" y="613537"/>
                  </a:cubicBezTo>
                  <a:cubicBezTo>
                    <a:pt x="113538" y="589534"/>
                    <a:pt x="101473" y="563499"/>
                    <a:pt x="83566" y="543560"/>
                  </a:cubicBezTo>
                  <a:cubicBezTo>
                    <a:pt x="59690" y="513588"/>
                    <a:pt x="39751" y="481584"/>
                    <a:pt x="27813" y="443611"/>
                  </a:cubicBezTo>
                  <a:cubicBezTo>
                    <a:pt x="25781" y="441579"/>
                    <a:pt x="25781" y="439674"/>
                    <a:pt x="25781" y="435610"/>
                  </a:cubicBezTo>
                  <a:cubicBezTo>
                    <a:pt x="25781" y="435610"/>
                    <a:pt x="27813" y="435610"/>
                    <a:pt x="27813" y="433578"/>
                  </a:cubicBezTo>
                  <a:cubicBezTo>
                    <a:pt x="35814" y="451612"/>
                    <a:pt x="41783" y="471551"/>
                    <a:pt x="51689" y="487553"/>
                  </a:cubicBezTo>
                  <a:cubicBezTo>
                    <a:pt x="61595" y="505587"/>
                    <a:pt x="73660" y="519557"/>
                    <a:pt x="85598" y="535559"/>
                  </a:cubicBezTo>
                  <a:cubicBezTo>
                    <a:pt x="79629" y="515620"/>
                    <a:pt x="73660" y="497586"/>
                    <a:pt x="67691" y="479552"/>
                  </a:cubicBezTo>
                  <a:cubicBezTo>
                    <a:pt x="137414" y="671449"/>
                    <a:pt x="268986" y="783336"/>
                    <a:pt x="476377" y="765302"/>
                  </a:cubicBezTo>
                  <a:cubicBezTo>
                    <a:pt x="663702" y="749300"/>
                    <a:pt x="773430" y="631444"/>
                    <a:pt x="821182" y="451612"/>
                  </a:cubicBezTo>
                  <a:cubicBezTo>
                    <a:pt x="813181" y="477647"/>
                    <a:pt x="807212" y="505587"/>
                    <a:pt x="799211" y="533527"/>
                  </a:cubicBezTo>
                  <a:cubicBezTo>
                    <a:pt x="823087" y="505587"/>
                    <a:pt x="841121" y="475615"/>
                    <a:pt x="851027" y="439547"/>
                  </a:cubicBezTo>
                  <a:cubicBezTo>
                    <a:pt x="853059" y="429514"/>
                    <a:pt x="856996" y="421513"/>
                    <a:pt x="860933" y="411607"/>
                  </a:cubicBezTo>
                  <a:cubicBezTo>
                    <a:pt x="858901" y="395605"/>
                    <a:pt x="858901" y="377698"/>
                    <a:pt x="858901" y="361696"/>
                  </a:cubicBezTo>
                  <a:cubicBezTo>
                    <a:pt x="856869" y="357759"/>
                    <a:pt x="854964" y="355727"/>
                    <a:pt x="854964" y="353695"/>
                  </a:cubicBezTo>
                  <a:cubicBezTo>
                    <a:pt x="845058" y="313690"/>
                    <a:pt x="829056" y="279781"/>
                    <a:pt x="803148" y="249809"/>
                  </a:cubicBezTo>
                  <a:cubicBezTo>
                    <a:pt x="801116" y="247777"/>
                    <a:pt x="801116" y="245872"/>
                    <a:pt x="801116" y="243840"/>
                  </a:cubicBezTo>
                  <a:cubicBezTo>
                    <a:pt x="801116" y="245872"/>
                    <a:pt x="797179" y="247777"/>
                    <a:pt x="799084" y="247777"/>
                  </a:cubicBezTo>
                  <a:cubicBezTo>
                    <a:pt x="803021" y="263779"/>
                    <a:pt x="808990" y="279781"/>
                    <a:pt x="813054" y="295783"/>
                  </a:cubicBezTo>
                  <a:cubicBezTo>
                    <a:pt x="811022" y="297815"/>
                    <a:pt x="811022" y="297815"/>
                    <a:pt x="809117" y="297815"/>
                  </a:cubicBezTo>
                  <a:cubicBezTo>
                    <a:pt x="803148" y="281813"/>
                    <a:pt x="797179" y="263906"/>
                    <a:pt x="791210" y="247904"/>
                  </a:cubicBezTo>
                  <a:cubicBezTo>
                    <a:pt x="737362" y="125984"/>
                    <a:pt x="647700" y="50038"/>
                    <a:pt x="518160" y="20066"/>
                  </a:cubicBezTo>
                  <a:cubicBezTo>
                    <a:pt x="430403" y="0"/>
                    <a:pt x="346710" y="11938"/>
                    <a:pt x="266954" y="53975"/>
                  </a:cubicBezTo>
                  <a:cubicBezTo>
                    <a:pt x="161290" y="109855"/>
                    <a:pt x="95504" y="199898"/>
                    <a:pt x="69596" y="317754"/>
                  </a:cubicBezTo>
                  <a:cubicBezTo>
                    <a:pt x="69596" y="323723"/>
                    <a:pt x="65659" y="331724"/>
                    <a:pt x="61595" y="337693"/>
                  </a:cubicBezTo>
                  <a:cubicBezTo>
                    <a:pt x="61595" y="367665"/>
                    <a:pt x="61595" y="399669"/>
                    <a:pt x="61595" y="429641"/>
                  </a:cubicBezTo>
                  <a:cubicBezTo>
                    <a:pt x="61595" y="399669"/>
                    <a:pt x="61595" y="367665"/>
                    <a:pt x="61595" y="337693"/>
                  </a:cubicBezTo>
                  <a:close/>
                  <a:moveTo>
                    <a:pt x="549910" y="461645"/>
                  </a:moveTo>
                  <a:cubicBezTo>
                    <a:pt x="575818" y="419735"/>
                    <a:pt x="581787" y="375666"/>
                    <a:pt x="557911" y="331724"/>
                  </a:cubicBezTo>
                  <a:cubicBezTo>
                    <a:pt x="526034" y="275717"/>
                    <a:pt x="478155" y="251841"/>
                    <a:pt x="414401" y="259842"/>
                  </a:cubicBezTo>
                  <a:cubicBezTo>
                    <a:pt x="450342" y="245872"/>
                    <a:pt x="484124" y="259842"/>
                    <a:pt x="516001" y="271780"/>
                  </a:cubicBezTo>
                  <a:cubicBezTo>
                    <a:pt x="532003" y="277749"/>
                    <a:pt x="541909" y="297815"/>
                    <a:pt x="555879" y="313690"/>
                  </a:cubicBezTo>
                  <a:cubicBezTo>
                    <a:pt x="599694" y="269748"/>
                    <a:pt x="643636" y="225806"/>
                    <a:pt x="689483" y="179832"/>
                  </a:cubicBezTo>
                  <a:cubicBezTo>
                    <a:pt x="717423" y="203835"/>
                    <a:pt x="761238" y="293751"/>
                    <a:pt x="755269" y="323723"/>
                  </a:cubicBezTo>
                  <a:cubicBezTo>
                    <a:pt x="741299" y="271780"/>
                    <a:pt x="721360" y="225806"/>
                    <a:pt x="687451" y="185801"/>
                  </a:cubicBezTo>
                  <a:cubicBezTo>
                    <a:pt x="645541" y="227711"/>
                    <a:pt x="603758" y="269748"/>
                    <a:pt x="561848" y="311658"/>
                  </a:cubicBezTo>
                  <a:cubicBezTo>
                    <a:pt x="559816" y="315595"/>
                    <a:pt x="561848" y="323596"/>
                    <a:pt x="561848" y="327660"/>
                  </a:cubicBezTo>
                  <a:cubicBezTo>
                    <a:pt x="565785" y="347599"/>
                    <a:pt x="571754" y="365633"/>
                    <a:pt x="573786" y="383667"/>
                  </a:cubicBezTo>
                  <a:cubicBezTo>
                    <a:pt x="577723" y="411607"/>
                    <a:pt x="571754" y="439674"/>
                    <a:pt x="557784" y="459613"/>
                  </a:cubicBezTo>
                  <a:cubicBezTo>
                    <a:pt x="603631" y="505587"/>
                    <a:pt x="645541" y="549529"/>
                    <a:pt x="689356" y="593471"/>
                  </a:cubicBezTo>
                  <a:cubicBezTo>
                    <a:pt x="723265" y="553466"/>
                    <a:pt x="743204" y="507492"/>
                    <a:pt x="757174" y="457581"/>
                  </a:cubicBezTo>
                  <a:cubicBezTo>
                    <a:pt x="749173" y="511556"/>
                    <a:pt x="725297" y="559435"/>
                    <a:pt x="689356" y="601472"/>
                  </a:cubicBezTo>
                  <a:cubicBezTo>
                    <a:pt x="641477" y="553466"/>
                    <a:pt x="595630" y="507492"/>
                    <a:pt x="549783" y="461645"/>
                  </a:cubicBezTo>
                  <a:cubicBezTo>
                    <a:pt x="551815" y="483616"/>
                    <a:pt x="529844" y="489585"/>
                    <a:pt x="519938" y="503555"/>
                  </a:cubicBezTo>
                  <a:cubicBezTo>
                    <a:pt x="563753" y="547497"/>
                    <a:pt x="607695" y="593471"/>
                    <a:pt x="651510" y="637413"/>
                  </a:cubicBezTo>
                  <a:cubicBezTo>
                    <a:pt x="525907" y="749300"/>
                    <a:pt x="336550" y="735330"/>
                    <a:pt x="228981" y="635381"/>
                  </a:cubicBezTo>
                  <a:cubicBezTo>
                    <a:pt x="274828" y="591439"/>
                    <a:pt x="318643" y="547497"/>
                    <a:pt x="362585" y="501523"/>
                  </a:cubicBezTo>
                  <a:cubicBezTo>
                    <a:pt x="350647" y="489585"/>
                    <a:pt x="336677" y="477520"/>
                    <a:pt x="324739" y="467614"/>
                  </a:cubicBezTo>
                  <a:cubicBezTo>
                    <a:pt x="318770" y="453644"/>
                    <a:pt x="314833" y="437642"/>
                    <a:pt x="308737" y="421640"/>
                  </a:cubicBezTo>
                  <a:cubicBezTo>
                    <a:pt x="310769" y="421640"/>
                    <a:pt x="312674" y="419608"/>
                    <a:pt x="314706" y="419608"/>
                  </a:cubicBezTo>
                  <a:cubicBezTo>
                    <a:pt x="328676" y="471551"/>
                    <a:pt x="362585" y="505587"/>
                    <a:pt x="416306" y="519557"/>
                  </a:cubicBezTo>
                  <a:cubicBezTo>
                    <a:pt x="414274" y="519557"/>
                    <a:pt x="414274" y="521589"/>
                    <a:pt x="414274" y="523494"/>
                  </a:cubicBezTo>
                  <a:cubicBezTo>
                    <a:pt x="398272" y="517525"/>
                    <a:pt x="384429" y="513461"/>
                    <a:pt x="370459" y="507492"/>
                  </a:cubicBezTo>
                  <a:cubicBezTo>
                    <a:pt x="326644" y="551434"/>
                    <a:pt x="284734" y="593471"/>
                    <a:pt x="238887" y="637413"/>
                  </a:cubicBezTo>
                  <a:cubicBezTo>
                    <a:pt x="374396" y="685419"/>
                    <a:pt x="508000" y="685419"/>
                    <a:pt x="643509" y="637413"/>
                  </a:cubicBezTo>
                  <a:cubicBezTo>
                    <a:pt x="641477" y="633476"/>
                    <a:pt x="639572" y="631444"/>
                    <a:pt x="637540" y="629412"/>
                  </a:cubicBezTo>
                  <a:cubicBezTo>
                    <a:pt x="599694" y="589407"/>
                    <a:pt x="559816" y="551434"/>
                    <a:pt x="521970" y="513461"/>
                  </a:cubicBezTo>
                  <a:cubicBezTo>
                    <a:pt x="518033" y="509524"/>
                    <a:pt x="510032" y="509524"/>
                    <a:pt x="504063" y="511429"/>
                  </a:cubicBezTo>
                  <a:cubicBezTo>
                    <a:pt x="492125" y="513461"/>
                    <a:pt x="480187" y="519430"/>
                    <a:pt x="468122" y="523367"/>
                  </a:cubicBezTo>
                  <a:cubicBezTo>
                    <a:pt x="468122" y="521335"/>
                    <a:pt x="468122" y="519430"/>
                    <a:pt x="466090" y="517398"/>
                  </a:cubicBezTo>
                  <a:cubicBezTo>
                    <a:pt x="502031" y="509397"/>
                    <a:pt x="529844" y="491363"/>
                    <a:pt x="549783" y="461391"/>
                  </a:cubicBezTo>
                  <a:close/>
                  <a:moveTo>
                    <a:pt x="651383" y="143637"/>
                  </a:moveTo>
                  <a:cubicBezTo>
                    <a:pt x="649351" y="143637"/>
                    <a:pt x="647446" y="145669"/>
                    <a:pt x="645414" y="145669"/>
                  </a:cubicBezTo>
                  <a:cubicBezTo>
                    <a:pt x="585597" y="95758"/>
                    <a:pt x="306578" y="95758"/>
                    <a:pt x="242824" y="143637"/>
                  </a:cubicBezTo>
                  <a:cubicBezTo>
                    <a:pt x="284734" y="185547"/>
                    <a:pt x="328549" y="229616"/>
                    <a:pt x="370459" y="271526"/>
                  </a:cubicBezTo>
                  <a:cubicBezTo>
                    <a:pt x="382397" y="267589"/>
                    <a:pt x="394335" y="263525"/>
                    <a:pt x="406400" y="257556"/>
                  </a:cubicBezTo>
                  <a:cubicBezTo>
                    <a:pt x="406400" y="259588"/>
                    <a:pt x="408432" y="261493"/>
                    <a:pt x="408432" y="261493"/>
                  </a:cubicBezTo>
                  <a:cubicBezTo>
                    <a:pt x="336677" y="287528"/>
                    <a:pt x="304800" y="339471"/>
                    <a:pt x="308737" y="413385"/>
                  </a:cubicBezTo>
                  <a:cubicBezTo>
                    <a:pt x="304800" y="385445"/>
                    <a:pt x="304800" y="357378"/>
                    <a:pt x="318643" y="333502"/>
                  </a:cubicBezTo>
                  <a:cubicBezTo>
                    <a:pt x="326644" y="319532"/>
                    <a:pt x="320675" y="311531"/>
                    <a:pt x="312674" y="301498"/>
                  </a:cubicBezTo>
                  <a:cubicBezTo>
                    <a:pt x="290703" y="281559"/>
                    <a:pt x="268859" y="259588"/>
                    <a:pt x="248920" y="239522"/>
                  </a:cubicBezTo>
                  <a:cubicBezTo>
                    <a:pt x="231013" y="221488"/>
                    <a:pt x="212979" y="203581"/>
                    <a:pt x="193167" y="185547"/>
                  </a:cubicBezTo>
                  <a:cubicBezTo>
                    <a:pt x="159258" y="227457"/>
                    <a:pt x="139319" y="273431"/>
                    <a:pt x="125349" y="323469"/>
                  </a:cubicBezTo>
                  <a:cubicBezTo>
                    <a:pt x="123317" y="321437"/>
                    <a:pt x="123317" y="319532"/>
                    <a:pt x="123317" y="317500"/>
                  </a:cubicBezTo>
                  <a:cubicBezTo>
                    <a:pt x="133223" y="269494"/>
                    <a:pt x="155194" y="227584"/>
                    <a:pt x="185166" y="187579"/>
                  </a:cubicBezTo>
                  <a:cubicBezTo>
                    <a:pt x="191135" y="179578"/>
                    <a:pt x="195072" y="179578"/>
                    <a:pt x="203073" y="187579"/>
                  </a:cubicBezTo>
                  <a:cubicBezTo>
                    <a:pt x="212979" y="197612"/>
                    <a:pt x="223012" y="207518"/>
                    <a:pt x="232918" y="217551"/>
                  </a:cubicBezTo>
                  <a:cubicBezTo>
                    <a:pt x="264795" y="249555"/>
                    <a:pt x="296672" y="281559"/>
                    <a:pt x="326644" y="311531"/>
                  </a:cubicBezTo>
                  <a:cubicBezTo>
                    <a:pt x="338582" y="299593"/>
                    <a:pt x="350520" y="287528"/>
                    <a:pt x="364490" y="275590"/>
                  </a:cubicBezTo>
                  <a:cubicBezTo>
                    <a:pt x="324612" y="237617"/>
                    <a:pt x="286766" y="197612"/>
                    <a:pt x="246888" y="159639"/>
                  </a:cubicBezTo>
                  <a:cubicBezTo>
                    <a:pt x="228981" y="141605"/>
                    <a:pt x="228981" y="141605"/>
                    <a:pt x="248920" y="125730"/>
                  </a:cubicBezTo>
                  <a:cubicBezTo>
                    <a:pt x="250952" y="123698"/>
                    <a:pt x="252857" y="123698"/>
                    <a:pt x="254889" y="121793"/>
                  </a:cubicBezTo>
                  <a:cubicBezTo>
                    <a:pt x="320802" y="77978"/>
                    <a:pt x="392557" y="57912"/>
                    <a:pt x="472313" y="65913"/>
                  </a:cubicBezTo>
                  <a:cubicBezTo>
                    <a:pt x="536067" y="71882"/>
                    <a:pt x="591947" y="93853"/>
                    <a:pt x="641731" y="131826"/>
                  </a:cubicBezTo>
                  <a:cubicBezTo>
                    <a:pt x="645668" y="135763"/>
                    <a:pt x="647700" y="139827"/>
                    <a:pt x="651637" y="143764"/>
                  </a:cubicBezTo>
                  <a:close/>
                  <a:moveTo>
                    <a:pt x="404495" y="319786"/>
                  </a:moveTo>
                  <a:cubicBezTo>
                    <a:pt x="404495" y="321818"/>
                    <a:pt x="406527" y="321818"/>
                    <a:pt x="408432" y="323723"/>
                  </a:cubicBezTo>
                  <a:cubicBezTo>
                    <a:pt x="408432" y="323723"/>
                    <a:pt x="406400" y="325755"/>
                    <a:pt x="406400" y="327660"/>
                  </a:cubicBezTo>
                  <a:cubicBezTo>
                    <a:pt x="394462" y="345694"/>
                    <a:pt x="382524" y="365633"/>
                    <a:pt x="370459" y="385572"/>
                  </a:cubicBezTo>
                  <a:cubicBezTo>
                    <a:pt x="384429" y="407543"/>
                    <a:pt x="398399" y="431546"/>
                    <a:pt x="410337" y="453517"/>
                  </a:cubicBezTo>
                  <a:cubicBezTo>
                    <a:pt x="432308" y="453517"/>
                    <a:pt x="452247" y="453517"/>
                    <a:pt x="472186" y="453517"/>
                  </a:cubicBezTo>
                  <a:cubicBezTo>
                    <a:pt x="476123" y="453517"/>
                    <a:pt x="478155" y="449580"/>
                    <a:pt x="480187" y="447548"/>
                  </a:cubicBezTo>
                  <a:cubicBezTo>
                    <a:pt x="490093" y="429514"/>
                    <a:pt x="500126" y="413639"/>
                    <a:pt x="510032" y="395605"/>
                  </a:cubicBezTo>
                  <a:cubicBezTo>
                    <a:pt x="512064" y="393573"/>
                    <a:pt x="512064" y="387604"/>
                    <a:pt x="510032" y="385572"/>
                  </a:cubicBezTo>
                  <a:cubicBezTo>
                    <a:pt x="494030" y="347599"/>
                    <a:pt x="476123" y="309626"/>
                    <a:pt x="422275" y="323596"/>
                  </a:cubicBezTo>
                  <a:cubicBezTo>
                    <a:pt x="422275" y="323596"/>
                    <a:pt x="420243" y="323596"/>
                    <a:pt x="414274" y="321564"/>
                  </a:cubicBezTo>
                  <a:cubicBezTo>
                    <a:pt x="428244" y="321564"/>
                    <a:pt x="436245" y="323596"/>
                    <a:pt x="442214" y="321564"/>
                  </a:cubicBezTo>
                  <a:cubicBezTo>
                    <a:pt x="472059" y="315595"/>
                    <a:pt x="486029" y="329565"/>
                    <a:pt x="502031" y="353568"/>
                  </a:cubicBezTo>
                  <a:cubicBezTo>
                    <a:pt x="518033" y="381508"/>
                    <a:pt x="518033" y="399542"/>
                    <a:pt x="502031" y="425450"/>
                  </a:cubicBezTo>
                  <a:cubicBezTo>
                    <a:pt x="488061" y="449453"/>
                    <a:pt x="474091" y="463423"/>
                    <a:pt x="446278" y="457454"/>
                  </a:cubicBezTo>
                  <a:cubicBezTo>
                    <a:pt x="438277" y="455422"/>
                    <a:pt x="430276" y="455422"/>
                    <a:pt x="424307" y="457454"/>
                  </a:cubicBezTo>
                  <a:cubicBezTo>
                    <a:pt x="404368" y="461391"/>
                    <a:pt x="398399" y="449453"/>
                    <a:pt x="388366" y="437515"/>
                  </a:cubicBezTo>
                  <a:cubicBezTo>
                    <a:pt x="364490" y="405511"/>
                    <a:pt x="360426" y="375539"/>
                    <a:pt x="388366" y="343535"/>
                  </a:cubicBezTo>
                  <a:cubicBezTo>
                    <a:pt x="394335" y="335534"/>
                    <a:pt x="398272" y="327533"/>
                    <a:pt x="404368" y="319532"/>
                  </a:cubicBezTo>
                  <a:close/>
                  <a:moveTo>
                    <a:pt x="438277" y="655320"/>
                  </a:moveTo>
                  <a:cubicBezTo>
                    <a:pt x="432308" y="653288"/>
                    <a:pt x="422275" y="651383"/>
                    <a:pt x="416306" y="645287"/>
                  </a:cubicBezTo>
                  <a:cubicBezTo>
                    <a:pt x="410337" y="639191"/>
                    <a:pt x="402336" y="627253"/>
                    <a:pt x="402336" y="619252"/>
                  </a:cubicBezTo>
                  <a:cubicBezTo>
                    <a:pt x="402336" y="607314"/>
                    <a:pt x="410337" y="593217"/>
                    <a:pt x="418338" y="587248"/>
                  </a:cubicBezTo>
                  <a:cubicBezTo>
                    <a:pt x="428244" y="581279"/>
                    <a:pt x="442214" y="583311"/>
                    <a:pt x="454279" y="581279"/>
                  </a:cubicBezTo>
                  <a:cubicBezTo>
                    <a:pt x="462280" y="581279"/>
                    <a:pt x="484124" y="609219"/>
                    <a:pt x="480187" y="619252"/>
                  </a:cubicBezTo>
                  <a:cubicBezTo>
                    <a:pt x="478155" y="629285"/>
                    <a:pt x="472186" y="641223"/>
                    <a:pt x="464185" y="649224"/>
                  </a:cubicBezTo>
                  <a:cubicBezTo>
                    <a:pt x="460248" y="655193"/>
                    <a:pt x="450215" y="653161"/>
                    <a:pt x="438277" y="655193"/>
                  </a:cubicBezTo>
                  <a:close/>
                  <a:moveTo>
                    <a:pt x="442214" y="195580"/>
                  </a:moveTo>
                  <a:cubicBezTo>
                    <a:pt x="422275" y="195580"/>
                    <a:pt x="402336" y="177546"/>
                    <a:pt x="400304" y="161671"/>
                  </a:cubicBezTo>
                  <a:cubicBezTo>
                    <a:pt x="400304" y="145669"/>
                    <a:pt x="424180" y="125730"/>
                    <a:pt x="442214" y="125730"/>
                  </a:cubicBezTo>
                  <a:cubicBezTo>
                    <a:pt x="460248" y="125730"/>
                    <a:pt x="480060" y="143764"/>
                    <a:pt x="482092" y="161671"/>
                  </a:cubicBezTo>
                  <a:cubicBezTo>
                    <a:pt x="482092" y="175641"/>
                    <a:pt x="460121" y="195580"/>
                    <a:pt x="442214" y="195580"/>
                  </a:cubicBezTo>
                  <a:close/>
                  <a:moveTo>
                    <a:pt x="129413" y="473583"/>
                  </a:moveTo>
                  <a:cubicBezTo>
                    <a:pt x="147320" y="517525"/>
                    <a:pt x="161290" y="561467"/>
                    <a:pt x="199136" y="595503"/>
                  </a:cubicBezTo>
                  <a:cubicBezTo>
                    <a:pt x="199136" y="597535"/>
                    <a:pt x="199136" y="599440"/>
                    <a:pt x="197104" y="605536"/>
                  </a:cubicBezTo>
                  <a:cubicBezTo>
                    <a:pt x="163195" y="565531"/>
                    <a:pt x="137287" y="523621"/>
                    <a:pt x="129286" y="473583"/>
                  </a:cubicBezTo>
                  <a:close/>
                  <a:moveTo>
                    <a:pt x="444373" y="423672"/>
                  </a:moveTo>
                  <a:cubicBezTo>
                    <a:pt x="462280" y="417703"/>
                    <a:pt x="474218" y="407670"/>
                    <a:pt x="472313" y="387731"/>
                  </a:cubicBezTo>
                  <a:cubicBezTo>
                    <a:pt x="472313" y="373761"/>
                    <a:pt x="462407" y="363728"/>
                    <a:pt x="448437" y="359791"/>
                  </a:cubicBezTo>
                  <a:cubicBezTo>
                    <a:pt x="424561" y="353822"/>
                    <a:pt x="416560" y="371729"/>
                    <a:pt x="406527" y="389763"/>
                  </a:cubicBezTo>
                  <a:cubicBezTo>
                    <a:pt x="406527" y="367792"/>
                    <a:pt x="420497" y="353822"/>
                    <a:pt x="440436" y="353822"/>
                  </a:cubicBezTo>
                  <a:cubicBezTo>
                    <a:pt x="460375" y="353822"/>
                    <a:pt x="478282" y="367792"/>
                    <a:pt x="478282" y="387731"/>
                  </a:cubicBezTo>
                  <a:cubicBezTo>
                    <a:pt x="478282" y="409702"/>
                    <a:pt x="466344" y="423672"/>
                    <a:pt x="444373" y="423672"/>
                  </a:cubicBezTo>
                  <a:close/>
                  <a:moveTo>
                    <a:pt x="117475" y="353695"/>
                  </a:moveTo>
                  <a:cubicBezTo>
                    <a:pt x="119507" y="353695"/>
                    <a:pt x="119507" y="353695"/>
                    <a:pt x="121412" y="353695"/>
                  </a:cubicBezTo>
                  <a:cubicBezTo>
                    <a:pt x="121412" y="377698"/>
                    <a:pt x="121412" y="403606"/>
                    <a:pt x="121412" y="427609"/>
                  </a:cubicBezTo>
                  <a:cubicBezTo>
                    <a:pt x="119380" y="427609"/>
                    <a:pt x="119380" y="427609"/>
                    <a:pt x="117475" y="427609"/>
                  </a:cubicBezTo>
                  <a:cubicBezTo>
                    <a:pt x="117475" y="403606"/>
                    <a:pt x="117475" y="379603"/>
                    <a:pt x="117475" y="3536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" name="Group 156">
            <a:extLst>
              <a:ext uri="{FF2B5EF4-FFF2-40B4-BE49-F238E27FC236}">
                <a16:creationId xmlns:a16="http://schemas.microsoft.com/office/drawing/2014/main" id="{4D63790D-5847-B4AD-0EF3-EF372398B7F6}"/>
              </a:ext>
            </a:extLst>
          </p:cNvPr>
          <p:cNvGrpSpPr/>
          <p:nvPr/>
        </p:nvGrpSpPr>
        <p:grpSpPr>
          <a:xfrm>
            <a:off x="17239500" y="9509400"/>
            <a:ext cx="618840" cy="488160"/>
            <a:chOff x="0" y="0"/>
            <a:chExt cx="825120" cy="650880"/>
          </a:xfrm>
        </p:grpSpPr>
        <p:sp>
          <p:nvSpPr>
            <p:cNvPr id="15" name="Freeform 157">
              <a:extLst>
                <a:ext uri="{FF2B5EF4-FFF2-40B4-BE49-F238E27FC236}">
                  <a16:creationId xmlns:a16="http://schemas.microsoft.com/office/drawing/2014/main" id="{6446FA8D-2A58-F5D6-9711-479EA954BDBE}"/>
                </a:ext>
              </a:extLst>
            </p:cNvPr>
            <p:cNvSpPr/>
            <p:nvPr/>
          </p:nvSpPr>
          <p:spPr>
            <a:xfrm>
              <a:off x="-2032" y="127"/>
              <a:ext cx="827278" cy="650875"/>
            </a:xfrm>
            <a:custGeom>
              <a:avLst/>
              <a:gdLst/>
              <a:ahLst/>
              <a:cxnLst/>
              <a:rect l="l" t="t" r="r" b="b"/>
              <a:pathLst>
                <a:path w="827278" h="650875">
                  <a:moveTo>
                    <a:pt x="635381" y="117729"/>
                  </a:moveTo>
                  <a:cubicBezTo>
                    <a:pt x="635381" y="85725"/>
                    <a:pt x="635381" y="57785"/>
                    <a:pt x="635381" y="27940"/>
                  </a:cubicBezTo>
                  <a:cubicBezTo>
                    <a:pt x="615442" y="27940"/>
                    <a:pt x="623443" y="11938"/>
                    <a:pt x="619379" y="2032"/>
                  </a:cubicBezTo>
                  <a:cubicBezTo>
                    <a:pt x="599440" y="2032"/>
                    <a:pt x="577469" y="0"/>
                    <a:pt x="557403" y="2032"/>
                  </a:cubicBezTo>
                  <a:cubicBezTo>
                    <a:pt x="551434" y="2032"/>
                    <a:pt x="547370" y="13970"/>
                    <a:pt x="541401" y="24003"/>
                  </a:cubicBezTo>
                  <a:cubicBezTo>
                    <a:pt x="525399" y="24003"/>
                    <a:pt x="505460" y="26035"/>
                    <a:pt x="485521" y="26035"/>
                  </a:cubicBezTo>
                  <a:cubicBezTo>
                    <a:pt x="483489" y="26035"/>
                    <a:pt x="481584" y="18034"/>
                    <a:pt x="477520" y="14097"/>
                  </a:cubicBezTo>
                  <a:cubicBezTo>
                    <a:pt x="475488" y="10160"/>
                    <a:pt x="471551" y="2159"/>
                    <a:pt x="469519" y="2159"/>
                  </a:cubicBezTo>
                  <a:cubicBezTo>
                    <a:pt x="431546" y="127"/>
                    <a:pt x="393573" y="2159"/>
                    <a:pt x="353695" y="2159"/>
                  </a:cubicBezTo>
                  <a:cubicBezTo>
                    <a:pt x="353695" y="10160"/>
                    <a:pt x="351663" y="16129"/>
                    <a:pt x="351663" y="24130"/>
                  </a:cubicBezTo>
                  <a:cubicBezTo>
                    <a:pt x="331724" y="24130"/>
                    <a:pt x="311658" y="26162"/>
                    <a:pt x="291719" y="26162"/>
                  </a:cubicBezTo>
                  <a:cubicBezTo>
                    <a:pt x="287782" y="26162"/>
                    <a:pt x="283718" y="20193"/>
                    <a:pt x="283718" y="14224"/>
                  </a:cubicBezTo>
                  <a:cubicBezTo>
                    <a:pt x="283718" y="6223"/>
                    <a:pt x="281686" y="254"/>
                    <a:pt x="269748" y="254"/>
                  </a:cubicBezTo>
                  <a:cubicBezTo>
                    <a:pt x="257810" y="2286"/>
                    <a:pt x="243713" y="2286"/>
                    <a:pt x="229743" y="254"/>
                  </a:cubicBezTo>
                  <a:cubicBezTo>
                    <a:pt x="217805" y="254"/>
                    <a:pt x="205740" y="254"/>
                    <a:pt x="209804" y="18161"/>
                  </a:cubicBezTo>
                  <a:cubicBezTo>
                    <a:pt x="209804" y="20193"/>
                    <a:pt x="207772" y="22098"/>
                    <a:pt x="207772" y="22098"/>
                  </a:cubicBezTo>
                  <a:cubicBezTo>
                    <a:pt x="187833" y="28067"/>
                    <a:pt x="195834" y="44069"/>
                    <a:pt x="195834" y="54102"/>
                  </a:cubicBezTo>
                  <a:cubicBezTo>
                    <a:pt x="195834" y="76073"/>
                    <a:pt x="195834" y="96012"/>
                    <a:pt x="195834" y="117983"/>
                  </a:cubicBezTo>
                  <a:cubicBezTo>
                    <a:pt x="187833" y="117983"/>
                    <a:pt x="181864" y="117983"/>
                    <a:pt x="175895" y="117983"/>
                  </a:cubicBezTo>
                  <a:cubicBezTo>
                    <a:pt x="123952" y="117983"/>
                    <a:pt x="72009" y="120015"/>
                    <a:pt x="20066" y="117983"/>
                  </a:cubicBezTo>
                  <a:cubicBezTo>
                    <a:pt x="5969" y="117729"/>
                    <a:pt x="2032" y="123698"/>
                    <a:pt x="2032" y="135636"/>
                  </a:cubicBezTo>
                  <a:cubicBezTo>
                    <a:pt x="2032" y="143637"/>
                    <a:pt x="2032" y="153543"/>
                    <a:pt x="2032" y="163576"/>
                  </a:cubicBezTo>
                  <a:cubicBezTo>
                    <a:pt x="0" y="175514"/>
                    <a:pt x="4064" y="183515"/>
                    <a:pt x="20066" y="181483"/>
                  </a:cubicBezTo>
                  <a:cubicBezTo>
                    <a:pt x="22098" y="181483"/>
                    <a:pt x="28067" y="187452"/>
                    <a:pt x="28067" y="191516"/>
                  </a:cubicBezTo>
                  <a:cubicBezTo>
                    <a:pt x="30099" y="203454"/>
                    <a:pt x="28067" y="217424"/>
                    <a:pt x="28067" y="229489"/>
                  </a:cubicBezTo>
                  <a:cubicBezTo>
                    <a:pt x="30099" y="243459"/>
                    <a:pt x="30099" y="255397"/>
                    <a:pt x="10033" y="253492"/>
                  </a:cubicBezTo>
                  <a:cubicBezTo>
                    <a:pt x="8001" y="253492"/>
                    <a:pt x="2032" y="259461"/>
                    <a:pt x="2032" y="263525"/>
                  </a:cubicBezTo>
                  <a:cubicBezTo>
                    <a:pt x="2032" y="299466"/>
                    <a:pt x="0" y="335407"/>
                    <a:pt x="2032" y="371348"/>
                  </a:cubicBezTo>
                  <a:cubicBezTo>
                    <a:pt x="2032" y="377317"/>
                    <a:pt x="16002" y="383286"/>
                    <a:pt x="24003" y="389255"/>
                  </a:cubicBezTo>
                  <a:cubicBezTo>
                    <a:pt x="26035" y="387223"/>
                    <a:pt x="26035" y="387223"/>
                    <a:pt x="27940" y="385318"/>
                  </a:cubicBezTo>
                  <a:cubicBezTo>
                    <a:pt x="27940" y="405257"/>
                    <a:pt x="29972" y="425196"/>
                    <a:pt x="27940" y="445262"/>
                  </a:cubicBezTo>
                  <a:cubicBezTo>
                    <a:pt x="27940" y="449199"/>
                    <a:pt x="19939" y="453263"/>
                    <a:pt x="17907" y="453263"/>
                  </a:cubicBezTo>
                  <a:cubicBezTo>
                    <a:pt x="8001" y="451104"/>
                    <a:pt x="2032" y="457073"/>
                    <a:pt x="2032" y="465074"/>
                  </a:cubicBezTo>
                  <a:cubicBezTo>
                    <a:pt x="2032" y="481076"/>
                    <a:pt x="2032" y="497078"/>
                    <a:pt x="2032" y="514985"/>
                  </a:cubicBezTo>
                  <a:cubicBezTo>
                    <a:pt x="65913" y="514985"/>
                    <a:pt x="129921" y="514985"/>
                    <a:pt x="191770" y="514985"/>
                  </a:cubicBezTo>
                  <a:cubicBezTo>
                    <a:pt x="191770" y="518922"/>
                    <a:pt x="193802" y="520954"/>
                    <a:pt x="193802" y="525018"/>
                  </a:cubicBezTo>
                  <a:cubicBezTo>
                    <a:pt x="191770" y="566928"/>
                    <a:pt x="215773" y="594868"/>
                    <a:pt x="251714" y="612902"/>
                  </a:cubicBezTo>
                  <a:cubicBezTo>
                    <a:pt x="307594" y="642874"/>
                    <a:pt x="369570" y="650875"/>
                    <a:pt x="431546" y="648843"/>
                  </a:cubicBezTo>
                  <a:cubicBezTo>
                    <a:pt x="485521" y="646811"/>
                    <a:pt x="535432" y="638810"/>
                    <a:pt x="581406" y="610870"/>
                  </a:cubicBezTo>
                  <a:cubicBezTo>
                    <a:pt x="615315" y="590931"/>
                    <a:pt x="639318" y="564896"/>
                    <a:pt x="635381" y="522986"/>
                  </a:cubicBezTo>
                  <a:cubicBezTo>
                    <a:pt x="635381" y="520954"/>
                    <a:pt x="637413" y="519049"/>
                    <a:pt x="637413" y="517017"/>
                  </a:cubicBezTo>
                  <a:cubicBezTo>
                    <a:pt x="637413" y="517017"/>
                    <a:pt x="637413" y="517017"/>
                    <a:pt x="639445" y="514985"/>
                  </a:cubicBezTo>
                  <a:cubicBezTo>
                    <a:pt x="699389" y="514985"/>
                    <a:pt x="761365" y="514985"/>
                    <a:pt x="827278" y="514985"/>
                  </a:cubicBezTo>
                  <a:cubicBezTo>
                    <a:pt x="827278" y="497078"/>
                    <a:pt x="827278" y="479044"/>
                    <a:pt x="825246" y="463042"/>
                  </a:cubicBezTo>
                  <a:cubicBezTo>
                    <a:pt x="825246" y="459105"/>
                    <a:pt x="817245" y="453009"/>
                    <a:pt x="813308" y="453009"/>
                  </a:cubicBezTo>
                  <a:cubicBezTo>
                    <a:pt x="801370" y="455041"/>
                    <a:pt x="801370" y="449072"/>
                    <a:pt x="801370" y="441071"/>
                  </a:cubicBezTo>
                  <a:cubicBezTo>
                    <a:pt x="801370" y="425069"/>
                    <a:pt x="801370" y="411099"/>
                    <a:pt x="801370" y="395097"/>
                  </a:cubicBezTo>
                  <a:cubicBezTo>
                    <a:pt x="801370" y="385064"/>
                    <a:pt x="803402" y="381127"/>
                    <a:pt x="813308" y="383159"/>
                  </a:cubicBezTo>
                  <a:cubicBezTo>
                    <a:pt x="817245" y="383159"/>
                    <a:pt x="825246" y="377190"/>
                    <a:pt x="825246" y="373126"/>
                  </a:cubicBezTo>
                  <a:cubicBezTo>
                    <a:pt x="827278" y="333248"/>
                    <a:pt x="827278" y="295275"/>
                    <a:pt x="827278" y="253365"/>
                  </a:cubicBezTo>
                  <a:cubicBezTo>
                    <a:pt x="823341" y="253365"/>
                    <a:pt x="819277" y="253365"/>
                    <a:pt x="815340" y="253365"/>
                  </a:cubicBezTo>
                  <a:cubicBezTo>
                    <a:pt x="803402" y="253365"/>
                    <a:pt x="799338" y="249428"/>
                    <a:pt x="801370" y="237363"/>
                  </a:cubicBezTo>
                  <a:cubicBezTo>
                    <a:pt x="803402" y="225298"/>
                    <a:pt x="803402" y="211455"/>
                    <a:pt x="801370" y="199390"/>
                  </a:cubicBezTo>
                  <a:cubicBezTo>
                    <a:pt x="799338" y="185420"/>
                    <a:pt x="803402" y="179451"/>
                    <a:pt x="819404" y="181483"/>
                  </a:cubicBezTo>
                  <a:cubicBezTo>
                    <a:pt x="821436" y="181483"/>
                    <a:pt x="823341" y="181483"/>
                    <a:pt x="825373" y="179451"/>
                  </a:cubicBezTo>
                  <a:cubicBezTo>
                    <a:pt x="825373" y="159512"/>
                    <a:pt x="825373" y="139573"/>
                    <a:pt x="825373" y="117602"/>
                  </a:cubicBezTo>
                  <a:cubicBezTo>
                    <a:pt x="763397" y="117602"/>
                    <a:pt x="699516" y="117602"/>
                    <a:pt x="635635" y="11760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" name="Group 158">
            <a:extLst>
              <a:ext uri="{FF2B5EF4-FFF2-40B4-BE49-F238E27FC236}">
                <a16:creationId xmlns:a16="http://schemas.microsoft.com/office/drawing/2014/main" id="{40832138-8CE2-1100-8329-1170C518B2E6}"/>
              </a:ext>
            </a:extLst>
          </p:cNvPr>
          <p:cNvGrpSpPr/>
          <p:nvPr/>
        </p:nvGrpSpPr>
        <p:grpSpPr>
          <a:xfrm>
            <a:off x="15678360" y="8907300"/>
            <a:ext cx="369360" cy="401220"/>
            <a:chOff x="0" y="0"/>
            <a:chExt cx="492480" cy="534960"/>
          </a:xfrm>
        </p:grpSpPr>
        <p:sp>
          <p:nvSpPr>
            <p:cNvPr id="17" name="Freeform 159">
              <a:extLst>
                <a:ext uri="{FF2B5EF4-FFF2-40B4-BE49-F238E27FC236}">
                  <a16:creationId xmlns:a16="http://schemas.microsoft.com/office/drawing/2014/main" id="{5774BF5C-8075-52F8-F06F-DF4627E9688B}"/>
                </a:ext>
              </a:extLst>
            </p:cNvPr>
            <p:cNvSpPr/>
            <p:nvPr/>
          </p:nvSpPr>
          <p:spPr>
            <a:xfrm>
              <a:off x="-1905" y="0"/>
              <a:ext cx="494538" cy="535051"/>
            </a:xfrm>
            <a:custGeom>
              <a:avLst/>
              <a:gdLst/>
              <a:ahLst/>
              <a:cxnLst/>
              <a:rect l="l" t="t" r="r" b="b"/>
              <a:pathLst>
                <a:path w="494538" h="535051">
                  <a:moveTo>
                    <a:pt x="148082" y="0"/>
                  </a:moveTo>
                  <a:cubicBezTo>
                    <a:pt x="148082" y="75819"/>
                    <a:pt x="148082" y="151765"/>
                    <a:pt x="148082" y="229616"/>
                  </a:cubicBezTo>
                  <a:cubicBezTo>
                    <a:pt x="98044" y="229616"/>
                    <a:pt x="50038" y="229616"/>
                    <a:pt x="0" y="229616"/>
                  </a:cubicBezTo>
                  <a:cubicBezTo>
                    <a:pt x="0" y="331470"/>
                    <a:pt x="0" y="433197"/>
                    <a:pt x="0" y="535051"/>
                  </a:cubicBezTo>
                  <a:cubicBezTo>
                    <a:pt x="164211" y="535051"/>
                    <a:pt x="328295" y="535051"/>
                    <a:pt x="494538" y="535051"/>
                  </a:cubicBezTo>
                  <a:cubicBezTo>
                    <a:pt x="494538" y="433197"/>
                    <a:pt x="494538" y="333502"/>
                    <a:pt x="494538" y="229616"/>
                  </a:cubicBezTo>
                  <a:cubicBezTo>
                    <a:pt x="446532" y="229616"/>
                    <a:pt x="396494" y="229616"/>
                    <a:pt x="346456" y="229616"/>
                  </a:cubicBezTo>
                  <a:cubicBezTo>
                    <a:pt x="346456" y="151765"/>
                    <a:pt x="346456" y="77851"/>
                    <a:pt x="346456" y="0"/>
                  </a:cubicBezTo>
                  <a:cubicBezTo>
                    <a:pt x="280416" y="0"/>
                    <a:pt x="216281" y="0"/>
                    <a:pt x="14820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" name="Group 160">
            <a:extLst>
              <a:ext uri="{FF2B5EF4-FFF2-40B4-BE49-F238E27FC236}">
                <a16:creationId xmlns:a16="http://schemas.microsoft.com/office/drawing/2014/main" id="{AEC36782-1072-37D2-1EED-F39444B3B9E5}"/>
              </a:ext>
            </a:extLst>
          </p:cNvPr>
          <p:cNvGrpSpPr/>
          <p:nvPr/>
        </p:nvGrpSpPr>
        <p:grpSpPr>
          <a:xfrm>
            <a:off x="14805180" y="9660600"/>
            <a:ext cx="68580" cy="568080"/>
            <a:chOff x="0" y="0"/>
            <a:chExt cx="91440" cy="757440"/>
          </a:xfrm>
        </p:grpSpPr>
        <p:sp>
          <p:nvSpPr>
            <p:cNvPr id="19" name="Freeform 161">
              <a:extLst>
                <a:ext uri="{FF2B5EF4-FFF2-40B4-BE49-F238E27FC236}">
                  <a16:creationId xmlns:a16="http://schemas.microsoft.com/office/drawing/2014/main" id="{CA6F58BD-05BB-1EBE-DFBC-F064EA2CAD96}"/>
                </a:ext>
              </a:extLst>
            </p:cNvPr>
            <p:cNvSpPr/>
            <p:nvPr/>
          </p:nvSpPr>
          <p:spPr>
            <a:xfrm>
              <a:off x="0" y="0"/>
              <a:ext cx="91440" cy="757428"/>
            </a:xfrm>
            <a:custGeom>
              <a:avLst/>
              <a:gdLst/>
              <a:ahLst/>
              <a:cxnLst/>
              <a:rect l="l" t="t" r="r" b="b"/>
              <a:pathLst>
                <a:path w="91440" h="757428">
                  <a:moveTo>
                    <a:pt x="91440" y="0"/>
                  </a:moveTo>
                  <a:cubicBezTo>
                    <a:pt x="59690" y="0"/>
                    <a:pt x="31750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9845" y="757428"/>
                    <a:pt x="59690" y="757428"/>
                    <a:pt x="91440" y="757428"/>
                  </a:cubicBezTo>
                  <a:cubicBezTo>
                    <a:pt x="91440" y="505587"/>
                    <a:pt x="91440" y="253746"/>
                    <a:pt x="9144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" name="Group 162">
            <a:extLst>
              <a:ext uri="{FF2B5EF4-FFF2-40B4-BE49-F238E27FC236}">
                <a16:creationId xmlns:a16="http://schemas.microsoft.com/office/drawing/2014/main" id="{2B5BC040-96F3-3A5B-21A7-7BEDB7F595AA}"/>
              </a:ext>
            </a:extLst>
          </p:cNvPr>
          <p:cNvGrpSpPr/>
          <p:nvPr/>
        </p:nvGrpSpPr>
        <p:grpSpPr>
          <a:xfrm>
            <a:off x="13997880" y="9660600"/>
            <a:ext cx="67500" cy="568080"/>
            <a:chOff x="0" y="0"/>
            <a:chExt cx="90000" cy="757440"/>
          </a:xfrm>
        </p:grpSpPr>
        <p:sp>
          <p:nvSpPr>
            <p:cNvPr id="21" name="Freeform 163">
              <a:extLst>
                <a:ext uri="{FF2B5EF4-FFF2-40B4-BE49-F238E27FC236}">
                  <a16:creationId xmlns:a16="http://schemas.microsoft.com/office/drawing/2014/main" id="{E0FE00FF-5269-298D-9C1C-B56DCFABB2F9}"/>
                </a:ext>
              </a:extLst>
            </p:cNvPr>
            <p:cNvSpPr/>
            <p:nvPr/>
          </p:nvSpPr>
          <p:spPr>
            <a:xfrm>
              <a:off x="0" y="0"/>
              <a:ext cx="90043" cy="757428"/>
            </a:xfrm>
            <a:custGeom>
              <a:avLst/>
              <a:gdLst/>
              <a:ahLst/>
              <a:cxnLst/>
              <a:rect l="l" t="t" r="r" b="b"/>
              <a:pathLst>
                <a:path w="90043" h="757428">
                  <a:moveTo>
                    <a:pt x="90043" y="0"/>
                  </a:moveTo>
                  <a:cubicBezTo>
                    <a:pt x="58039" y="0"/>
                    <a:pt x="29972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7940" y="757428"/>
                    <a:pt x="58039" y="757428"/>
                    <a:pt x="90043" y="757428"/>
                  </a:cubicBezTo>
                  <a:cubicBezTo>
                    <a:pt x="90043" y="505587"/>
                    <a:pt x="90043" y="253746"/>
                    <a:pt x="9004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" name="Group 164">
            <a:extLst>
              <a:ext uri="{FF2B5EF4-FFF2-40B4-BE49-F238E27FC236}">
                <a16:creationId xmlns:a16="http://schemas.microsoft.com/office/drawing/2014/main" id="{A038EA14-039C-F4C4-B6CB-734E369D96CC}"/>
              </a:ext>
            </a:extLst>
          </p:cNvPr>
          <p:cNvGrpSpPr/>
          <p:nvPr/>
        </p:nvGrpSpPr>
        <p:grpSpPr>
          <a:xfrm>
            <a:off x="13927140" y="9662220"/>
            <a:ext cx="64260" cy="565920"/>
            <a:chOff x="0" y="0"/>
            <a:chExt cx="85680" cy="754560"/>
          </a:xfrm>
        </p:grpSpPr>
        <p:sp>
          <p:nvSpPr>
            <p:cNvPr id="23" name="Freeform 165">
              <a:extLst>
                <a:ext uri="{FF2B5EF4-FFF2-40B4-BE49-F238E27FC236}">
                  <a16:creationId xmlns:a16="http://schemas.microsoft.com/office/drawing/2014/main" id="{8EF2AA95-C0E4-65F3-F6C0-4180899A6E48}"/>
                </a:ext>
              </a:extLst>
            </p:cNvPr>
            <p:cNvSpPr/>
            <p:nvPr/>
          </p:nvSpPr>
          <p:spPr>
            <a:xfrm>
              <a:off x="0" y="0"/>
              <a:ext cx="85725" cy="754507"/>
            </a:xfrm>
            <a:custGeom>
              <a:avLst/>
              <a:gdLst/>
              <a:ahLst/>
              <a:cxnLst/>
              <a:rect l="l" t="t" r="r" b="b"/>
              <a:pathLst>
                <a:path w="85725" h="754507">
                  <a:moveTo>
                    <a:pt x="85725" y="0"/>
                  </a:moveTo>
                  <a:cubicBezTo>
                    <a:pt x="57785" y="0"/>
                    <a:pt x="29845" y="0"/>
                    <a:pt x="0" y="0"/>
                  </a:cubicBezTo>
                  <a:cubicBezTo>
                    <a:pt x="0" y="251460"/>
                    <a:pt x="0" y="501015"/>
                    <a:pt x="0" y="754507"/>
                  </a:cubicBezTo>
                  <a:cubicBezTo>
                    <a:pt x="27940" y="754507"/>
                    <a:pt x="55753" y="754507"/>
                    <a:pt x="85725" y="754507"/>
                  </a:cubicBezTo>
                  <a:cubicBezTo>
                    <a:pt x="85725" y="503047"/>
                    <a:pt x="85725" y="251460"/>
                    <a:pt x="8572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" name="Group 166">
            <a:extLst>
              <a:ext uri="{FF2B5EF4-FFF2-40B4-BE49-F238E27FC236}">
                <a16:creationId xmlns:a16="http://schemas.microsoft.com/office/drawing/2014/main" id="{7E09F1BF-CA5D-11DE-E0F5-B72D8E9FE9B5}"/>
              </a:ext>
            </a:extLst>
          </p:cNvPr>
          <p:cNvGrpSpPr/>
          <p:nvPr/>
        </p:nvGrpSpPr>
        <p:grpSpPr>
          <a:xfrm>
            <a:off x="14734980" y="9662220"/>
            <a:ext cx="65340" cy="565920"/>
            <a:chOff x="0" y="0"/>
            <a:chExt cx="87120" cy="754560"/>
          </a:xfrm>
        </p:grpSpPr>
        <p:sp>
          <p:nvSpPr>
            <p:cNvPr id="25" name="Freeform 167">
              <a:extLst>
                <a:ext uri="{FF2B5EF4-FFF2-40B4-BE49-F238E27FC236}">
                  <a16:creationId xmlns:a16="http://schemas.microsoft.com/office/drawing/2014/main" id="{7419C610-37D9-802E-B997-3CE1B1760631}"/>
                </a:ext>
              </a:extLst>
            </p:cNvPr>
            <p:cNvSpPr/>
            <p:nvPr/>
          </p:nvSpPr>
          <p:spPr>
            <a:xfrm>
              <a:off x="0" y="0"/>
              <a:ext cx="87122" cy="754507"/>
            </a:xfrm>
            <a:custGeom>
              <a:avLst/>
              <a:gdLst/>
              <a:ahLst/>
              <a:cxnLst/>
              <a:rect l="l" t="t" r="r" b="b"/>
              <a:pathLst>
                <a:path w="87122" h="754507">
                  <a:moveTo>
                    <a:pt x="0" y="754507"/>
                  </a:moveTo>
                  <a:cubicBezTo>
                    <a:pt x="29718" y="754507"/>
                    <a:pt x="57404" y="754507"/>
                    <a:pt x="87122" y="754507"/>
                  </a:cubicBezTo>
                  <a:cubicBezTo>
                    <a:pt x="87122" y="503047"/>
                    <a:pt x="87122" y="251460"/>
                    <a:pt x="87122" y="0"/>
                  </a:cubicBezTo>
                  <a:cubicBezTo>
                    <a:pt x="57404" y="0"/>
                    <a:pt x="29718" y="0"/>
                    <a:pt x="0" y="0"/>
                  </a:cubicBezTo>
                  <a:cubicBezTo>
                    <a:pt x="0" y="251460"/>
                    <a:pt x="0" y="503047"/>
                    <a:pt x="0" y="7545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" name="Group 168">
            <a:extLst>
              <a:ext uri="{FF2B5EF4-FFF2-40B4-BE49-F238E27FC236}">
                <a16:creationId xmlns:a16="http://schemas.microsoft.com/office/drawing/2014/main" id="{8CB2DBB4-4258-71ED-A6C6-9C8A0EB597B6}"/>
              </a:ext>
            </a:extLst>
          </p:cNvPr>
          <p:cNvGrpSpPr/>
          <p:nvPr/>
        </p:nvGrpSpPr>
        <p:grpSpPr>
          <a:xfrm>
            <a:off x="17243820" y="8762040"/>
            <a:ext cx="617760" cy="82620"/>
            <a:chOff x="0" y="0"/>
            <a:chExt cx="823680" cy="110160"/>
          </a:xfrm>
        </p:grpSpPr>
        <p:sp>
          <p:nvSpPr>
            <p:cNvPr id="27" name="Freeform 169">
              <a:extLst>
                <a:ext uri="{FF2B5EF4-FFF2-40B4-BE49-F238E27FC236}">
                  <a16:creationId xmlns:a16="http://schemas.microsoft.com/office/drawing/2014/main" id="{D9FB0BD4-F363-DA6A-5788-27880D05DA15}"/>
                </a:ext>
              </a:extLst>
            </p:cNvPr>
            <p:cNvSpPr/>
            <p:nvPr/>
          </p:nvSpPr>
          <p:spPr>
            <a:xfrm>
              <a:off x="-2159" y="0"/>
              <a:ext cx="825754" cy="110236"/>
            </a:xfrm>
            <a:custGeom>
              <a:avLst/>
              <a:gdLst/>
              <a:ahLst/>
              <a:cxnLst/>
              <a:rect l="l" t="t" r="r" b="b"/>
              <a:pathLst>
                <a:path w="825754" h="110236">
                  <a:moveTo>
                    <a:pt x="342011" y="26035"/>
                  </a:moveTo>
                  <a:cubicBezTo>
                    <a:pt x="390017" y="26035"/>
                    <a:pt x="439928" y="26035"/>
                    <a:pt x="489966" y="26035"/>
                  </a:cubicBezTo>
                  <a:cubicBezTo>
                    <a:pt x="489966" y="16002"/>
                    <a:pt x="489966" y="8001"/>
                    <a:pt x="489966" y="0"/>
                  </a:cubicBezTo>
                  <a:cubicBezTo>
                    <a:pt x="435991" y="0"/>
                    <a:pt x="384048" y="0"/>
                    <a:pt x="331978" y="0"/>
                  </a:cubicBezTo>
                  <a:cubicBezTo>
                    <a:pt x="331978" y="0"/>
                    <a:pt x="329946" y="2032"/>
                    <a:pt x="329946" y="2032"/>
                  </a:cubicBezTo>
                  <a:cubicBezTo>
                    <a:pt x="327914" y="32131"/>
                    <a:pt x="327914" y="32131"/>
                    <a:pt x="297942" y="32131"/>
                  </a:cubicBezTo>
                  <a:cubicBezTo>
                    <a:pt x="213995" y="32131"/>
                    <a:pt x="131953" y="32131"/>
                    <a:pt x="48006" y="32131"/>
                  </a:cubicBezTo>
                  <a:cubicBezTo>
                    <a:pt x="16002" y="32131"/>
                    <a:pt x="0" y="44196"/>
                    <a:pt x="0" y="68199"/>
                  </a:cubicBezTo>
                  <a:cubicBezTo>
                    <a:pt x="0" y="94234"/>
                    <a:pt x="16002" y="108204"/>
                    <a:pt x="48006" y="108204"/>
                  </a:cubicBezTo>
                  <a:cubicBezTo>
                    <a:pt x="120015" y="108204"/>
                    <a:pt x="193929" y="108204"/>
                    <a:pt x="265938" y="108204"/>
                  </a:cubicBezTo>
                  <a:cubicBezTo>
                    <a:pt x="363855" y="108204"/>
                    <a:pt x="461899" y="108204"/>
                    <a:pt x="557784" y="108204"/>
                  </a:cubicBezTo>
                  <a:cubicBezTo>
                    <a:pt x="629793" y="108204"/>
                    <a:pt x="699770" y="110236"/>
                    <a:pt x="769747" y="108204"/>
                  </a:cubicBezTo>
                  <a:cubicBezTo>
                    <a:pt x="797687" y="108204"/>
                    <a:pt x="811784" y="98171"/>
                    <a:pt x="817753" y="80137"/>
                  </a:cubicBezTo>
                  <a:cubicBezTo>
                    <a:pt x="825754" y="54102"/>
                    <a:pt x="807720" y="32004"/>
                    <a:pt x="779780" y="32004"/>
                  </a:cubicBezTo>
                  <a:cubicBezTo>
                    <a:pt x="703834" y="32004"/>
                    <a:pt x="629793" y="32004"/>
                    <a:pt x="555879" y="32004"/>
                  </a:cubicBezTo>
                  <a:cubicBezTo>
                    <a:pt x="483870" y="32004"/>
                    <a:pt x="411988" y="27940"/>
                    <a:pt x="342011" y="2603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" name="Group 170">
            <a:extLst>
              <a:ext uri="{FF2B5EF4-FFF2-40B4-BE49-F238E27FC236}">
                <a16:creationId xmlns:a16="http://schemas.microsoft.com/office/drawing/2014/main" id="{C157E82F-FAFD-574B-36FC-465E85ED47C1}"/>
              </a:ext>
            </a:extLst>
          </p:cNvPr>
          <p:cNvGrpSpPr/>
          <p:nvPr/>
        </p:nvGrpSpPr>
        <p:grpSpPr>
          <a:xfrm>
            <a:off x="17862660" y="9499140"/>
            <a:ext cx="61560" cy="495180"/>
            <a:chOff x="0" y="0"/>
            <a:chExt cx="82080" cy="660240"/>
          </a:xfrm>
        </p:grpSpPr>
        <p:sp>
          <p:nvSpPr>
            <p:cNvPr id="29" name="Freeform 171">
              <a:extLst>
                <a:ext uri="{FF2B5EF4-FFF2-40B4-BE49-F238E27FC236}">
                  <a16:creationId xmlns:a16="http://schemas.microsoft.com/office/drawing/2014/main" id="{22FB82D0-D297-2C49-1237-773F2EE6DE06}"/>
                </a:ext>
              </a:extLst>
            </p:cNvPr>
            <p:cNvSpPr/>
            <p:nvPr/>
          </p:nvSpPr>
          <p:spPr>
            <a:xfrm>
              <a:off x="0" y="0"/>
              <a:ext cx="82042" cy="660273"/>
            </a:xfrm>
            <a:custGeom>
              <a:avLst/>
              <a:gdLst/>
              <a:ahLst/>
              <a:cxnLst/>
              <a:rect l="l" t="t" r="r" b="b"/>
              <a:pathLst>
                <a:path w="82042" h="660273">
                  <a:moveTo>
                    <a:pt x="0" y="660273"/>
                  </a:moveTo>
                  <a:cubicBezTo>
                    <a:pt x="28067" y="660273"/>
                    <a:pt x="54102" y="660273"/>
                    <a:pt x="82042" y="660273"/>
                  </a:cubicBezTo>
                  <a:cubicBezTo>
                    <a:pt x="82042" y="440817"/>
                    <a:pt x="82042" y="219456"/>
                    <a:pt x="82042" y="0"/>
                  </a:cubicBezTo>
                  <a:cubicBezTo>
                    <a:pt x="54102" y="0"/>
                    <a:pt x="28067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" name="Group 172">
            <a:extLst>
              <a:ext uri="{FF2B5EF4-FFF2-40B4-BE49-F238E27FC236}">
                <a16:creationId xmlns:a16="http://schemas.microsoft.com/office/drawing/2014/main" id="{0361FD07-9E43-BB0D-3DD8-EFCD33DAF291}"/>
              </a:ext>
            </a:extLst>
          </p:cNvPr>
          <p:cNvGrpSpPr/>
          <p:nvPr/>
        </p:nvGrpSpPr>
        <p:grpSpPr>
          <a:xfrm>
            <a:off x="17107740" y="9499140"/>
            <a:ext cx="63180" cy="495180"/>
            <a:chOff x="0" y="0"/>
            <a:chExt cx="84240" cy="660240"/>
          </a:xfrm>
        </p:grpSpPr>
        <p:sp>
          <p:nvSpPr>
            <p:cNvPr id="31" name="Freeform 173">
              <a:extLst>
                <a:ext uri="{FF2B5EF4-FFF2-40B4-BE49-F238E27FC236}">
                  <a16:creationId xmlns:a16="http://schemas.microsoft.com/office/drawing/2014/main" id="{202219C4-9F88-F064-7103-63A8FF4279BA}"/>
                </a:ext>
              </a:extLst>
            </p:cNvPr>
            <p:cNvSpPr/>
            <p:nvPr/>
          </p:nvSpPr>
          <p:spPr>
            <a:xfrm>
              <a:off x="0" y="0"/>
              <a:ext cx="84201" cy="660273"/>
            </a:xfrm>
            <a:custGeom>
              <a:avLst/>
              <a:gdLst/>
              <a:ahLst/>
              <a:cxnLst/>
              <a:rect l="l" t="t" r="r" b="b"/>
              <a:pathLst>
                <a:path w="84201" h="660273">
                  <a:moveTo>
                    <a:pt x="0" y="660273"/>
                  </a:moveTo>
                  <a:cubicBezTo>
                    <a:pt x="28067" y="660273"/>
                    <a:pt x="56134" y="660273"/>
                    <a:pt x="84201" y="660273"/>
                  </a:cubicBezTo>
                  <a:cubicBezTo>
                    <a:pt x="84201" y="440817"/>
                    <a:pt x="84201" y="221488"/>
                    <a:pt x="84201" y="0"/>
                  </a:cubicBezTo>
                  <a:cubicBezTo>
                    <a:pt x="56134" y="0"/>
                    <a:pt x="30099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" name="Group 174">
            <a:extLst>
              <a:ext uri="{FF2B5EF4-FFF2-40B4-BE49-F238E27FC236}">
                <a16:creationId xmlns:a16="http://schemas.microsoft.com/office/drawing/2014/main" id="{D280EFEE-D163-64DA-4BDC-2855CEEEE718}"/>
              </a:ext>
            </a:extLst>
          </p:cNvPr>
          <p:cNvGrpSpPr/>
          <p:nvPr/>
        </p:nvGrpSpPr>
        <p:grpSpPr>
          <a:xfrm>
            <a:off x="17177400" y="9499140"/>
            <a:ext cx="57780" cy="495180"/>
            <a:chOff x="0" y="0"/>
            <a:chExt cx="77040" cy="660240"/>
          </a:xfrm>
        </p:grpSpPr>
        <p:sp>
          <p:nvSpPr>
            <p:cNvPr id="33" name="Freeform 175">
              <a:extLst>
                <a:ext uri="{FF2B5EF4-FFF2-40B4-BE49-F238E27FC236}">
                  <a16:creationId xmlns:a16="http://schemas.microsoft.com/office/drawing/2014/main" id="{AE32824A-6226-54A6-5610-B81DF84A7807}"/>
                </a:ext>
              </a:extLst>
            </p:cNvPr>
            <p:cNvSpPr/>
            <p:nvPr/>
          </p:nvSpPr>
          <p:spPr>
            <a:xfrm>
              <a:off x="0" y="0"/>
              <a:ext cx="77089" cy="660273"/>
            </a:xfrm>
            <a:custGeom>
              <a:avLst/>
              <a:gdLst/>
              <a:ahLst/>
              <a:cxnLst/>
              <a:rect l="l" t="t" r="r" b="b"/>
              <a:pathLst>
                <a:path w="77089" h="660273">
                  <a:moveTo>
                    <a:pt x="77089" y="0"/>
                  </a:moveTo>
                  <a:cubicBezTo>
                    <a:pt x="51308" y="0"/>
                    <a:pt x="25654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ubicBezTo>
                    <a:pt x="23749" y="660273"/>
                    <a:pt x="49403" y="660273"/>
                    <a:pt x="77089" y="660273"/>
                  </a:cubicBezTo>
                  <a:cubicBezTo>
                    <a:pt x="77089" y="440817"/>
                    <a:pt x="77089" y="221488"/>
                    <a:pt x="7708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4" name="Group 176">
            <a:extLst>
              <a:ext uri="{FF2B5EF4-FFF2-40B4-BE49-F238E27FC236}">
                <a16:creationId xmlns:a16="http://schemas.microsoft.com/office/drawing/2014/main" id="{865A1225-402B-B7E6-F18D-DF3661B15A38}"/>
              </a:ext>
            </a:extLst>
          </p:cNvPr>
          <p:cNvGrpSpPr/>
          <p:nvPr/>
        </p:nvGrpSpPr>
        <p:grpSpPr>
          <a:xfrm>
            <a:off x="17929080" y="9499140"/>
            <a:ext cx="59940" cy="495180"/>
            <a:chOff x="0" y="0"/>
            <a:chExt cx="79920" cy="660240"/>
          </a:xfrm>
        </p:grpSpPr>
        <p:sp>
          <p:nvSpPr>
            <p:cNvPr id="35" name="Freeform 177">
              <a:extLst>
                <a:ext uri="{FF2B5EF4-FFF2-40B4-BE49-F238E27FC236}">
                  <a16:creationId xmlns:a16="http://schemas.microsoft.com/office/drawing/2014/main" id="{C1DE4E0E-FCE6-8F1B-25B2-41D54BE96227}"/>
                </a:ext>
              </a:extLst>
            </p:cNvPr>
            <p:cNvSpPr/>
            <p:nvPr/>
          </p:nvSpPr>
          <p:spPr>
            <a:xfrm>
              <a:off x="0" y="0"/>
              <a:ext cx="79883" cy="660273"/>
            </a:xfrm>
            <a:custGeom>
              <a:avLst/>
              <a:gdLst/>
              <a:ahLst/>
              <a:cxnLst/>
              <a:rect l="l" t="t" r="r" b="b"/>
              <a:pathLst>
                <a:path w="79883" h="660273">
                  <a:moveTo>
                    <a:pt x="79883" y="0"/>
                  </a:moveTo>
                  <a:cubicBezTo>
                    <a:pt x="51943" y="0"/>
                    <a:pt x="26035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ubicBezTo>
                    <a:pt x="26035" y="660273"/>
                    <a:pt x="51943" y="660273"/>
                    <a:pt x="79883" y="660273"/>
                  </a:cubicBezTo>
                  <a:cubicBezTo>
                    <a:pt x="79883" y="440817"/>
                    <a:pt x="79883" y="219456"/>
                    <a:pt x="7988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6" name="Group 178">
            <a:extLst>
              <a:ext uri="{FF2B5EF4-FFF2-40B4-BE49-F238E27FC236}">
                <a16:creationId xmlns:a16="http://schemas.microsoft.com/office/drawing/2014/main" id="{40FB2ED5-76EF-B41E-E295-280747CC3363}"/>
              </a:ext>
            </a:extLst>
          </p:cNvPr>
          <p:cNvGrpSpPr/>
          <p:nvPr/>
        </p:nvGrpSpPr>
        <p:grpSpPr>
          <a:xfrm>
            <a:off x="17311320" y="9452700"/>
            <a:ext cx="481680" cy="55620"/>
            <a:chOff x="0" y="0"/>
            <a:chExt cx="642240" cy="74160"/>
          </a:xfrm>
        </p:grpSpPr>
        <p:sp>
          <p:nvSpPr>
            <p:cNvPr id="37" name="Freeform 179">
              <a:extLst>
                <a:ext uri="{FF2B5EF4-FFF2-40B4-BE49-F238E27FC236}">
                  <a16:creationId xmlns:a16="http://schemas.microsoft.com/office/drawing/2014/main" id="{D2C353A8-B9F1-5EAC-4F83-261490025F0F}"/>
                </a:ext>
              </a:extLst>
            </p:cNvPr>
            <p:cNvSpPr/>
            <p:nvPr/>
          </p:nvSpPr>
          <p:spPr>
            <a:xfrm>
              <a:off x="0" y="0"/>
              <a:ext cx="642239" cy="74168"/>
            </a:xfrm>
            <a:custGeom>
              <a:avLst/>
              <a:gdLst/>
              <a:ahLst/>
              <a:cxnLst/>
              <a:rect l="l" t="t" r="r" b="b"/>
              <a:pathLst>
                <a:path w="642239" h="74168">
                  <a:moveTo>
                    <a:pt x="0" y="74168"/>
                  </a:moveTo>
                  <a:cubicBezTo>
                    <a:pt x="213360" y="74168"/>
                    <a:pt x="426847" y="74168"/>
                    <a:pt x="642239" y="74168"/>
                  </a:cubicBezTo>
                  <a:cubicBezTo>
                    <a:pt x="642239" y="52070"/>
                    <a:pt x="642239" y="32131"/>
                    <a:pt x="642239" y="10033"/>
                  </a:cubicBezTo>
                  <a:cubicBezTo>
                    <a:pt x="642239" y="8001"/>
                    <a:pt x="636270" y="2032"/>
                    <a:pt x="632206" y="2032"/>
                  </a:cubicBezTo>
                  <a:cubicBezTo>
                    <a:pt x="628269" y="0"/>
                    <a:pt x="622300" y="0"/>
                    <a:pt x="616331" y="0"/>
                  </a:cubicBezTo>
                  <a:cubicBezTo>
                    <a:pt x="418846" y="0"/>
                    <a:pt x="221361" y="0"/>
                    <a:pt x="23876" y="0"/>
                  </a:cubicBezTo>
                  <a:cubicBezTo>
                    <a:pt x="0" y="0"/>
                    <a:pt x="0" y="0"/>
                    <a:pt x="0" y="24003"/>
                  </a:cubicBezTo>
                  <a:cubicBezTo>
                    <a:pt x="0" y="32004"/>
                    <a:pt x="0" y="40005"/>
                    <a:pt x="0" y="48006"/>
                  </a:cubicBezTo>
                  <a:cubicBezTo>
                    <a:pt x="0" y="56007"/>
                    <a:pt x="0" y="64135"/>
                    <a:pt x="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8" name="Group 180">
            <a:extLst>
              <a:ext uri="{FF2B5EF4-FFF2-40B4-BE49-F238E27FC236}">
                <a16:creationId xmlns:a16="http://schemas.microsoft.com/office/drawing/2014/main" id="{577387A0-0D0C-67B3-7F67-533EFCCC2739}"/>
              </a:ext>
            </a:extLst>
          </p:cNvPr>
          <p:cNvGrpSpPr/>
          <p:nvPr/>
        </p:nvGrpSpPr>
        <p:grpSpPr>
          <a:xfrm>
            <a:off x="17311320" y="9398160"/>
            <a:ext cx="481680" cy="51300"/>
            <a:chOff x="0" y="0"/>
            <a:chExt cx="642240" cy="68400"/>
          </a:xfrm>
        </p:grpSpPr>
        <p:sp>
          <p:nvSpPr>
            <p:cNvPr id="39" name="Freeform 181">
              <a:extLst>
                <a:ext uri="{FF2B5EF4-FFF2-40B4-BE49-F238E27FC236}">
                  <a16:creationId xmlns:a16="http://schemas.microsoft.com/office/drawing/2014/main" id="{7FE96190-74D4-248A-7978-9DAA95C16C95}"/>
                </a:ext>
              </a:extLst>
            </p:cNvPr>
            <p:cNvSpPr/>
            <p:nvPr/>
          </p:nvSpPr>
          <p:spPr>
            <a:xfrm>
              <a:off x="0" y="0"/>
              <a:ext cx="642239" cy="68453"/>
            </a:xfrm>
            <a:custGeom>
              <a:avLst/>
              <a:gdLst/>
              <a:ahLst/>
              <a:cxnLst/>
              <a:rect l="l" t="t" r="r" b="b"/>
              <a:pathLst>
                <a:path w="642239" h="68453">
                  <a:moveTo>
                    <a:pt x="642239" y="68453"/>
                  </a:moveTo>
                  <a:cubicBezTo>
                    <a:pt x="642239" y="44323"/>
                    <a:pt x="642239" y="22225"/>
                    <a:pt x="642239" y="0"/>
                  </a:cubicBezTo>
                  <a:cubicBezTo>
                    <a:pt x="426847" y="0"/>
                    <a:pt x="213360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213360" y="68453"/>
                    <a:pt x="426847" y="68453"/>
                    <a:pt x="642239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0" name="Group 182">
            <a:extLst>
              <a:ext uri="{FF2B5EF4-FFF2-40B4-BE49-F238E27FC236}">
                <a16:creationId xmlns:a16="http://schemas.microsoft.com/office/drawing/2014/main" id="{837D0ABE-62DE-A64C-31C6-48F0FE207478}"/>
              </a:ext>
            </a:extLst>
          </p:cNvPr>
          <p:cNvGrpSpPr/>
          <p:nvPr/>
        </p:nvGrpSpPr>
        <p:grpSpPr>
          <a:xfrm>
            <a:off x="15773400" y="8760420"/>
            <a:ext cx="174420" cy="143640"/>
            <a:chOff x="0" y="0"/>
            <a:chExt cx="232560" cy="191520"/>
          </a:xfrm>
        </p:grpSpPr>
        <p:sp>
          <p:nvSpPr>
            <p:cNvPr id="41" name="Freeform 183">
              <a:extLst>
                <a:ext uri="{FF2B5EF4-FFF2-40B4-BE49-F238E27FC236}">
                  <a16:creationId xmlns:a16="http://schemas.microsoft.com/office/drawing/2014/main" id="{1AFFD5E0-581D-E839-6433-F6BCC5CC1A35}"/>
                </a:ext>
              </a:extLst>
            </p:cNvPr>
            <p:cNvSpPr/>
            <p:nvPr/>
          </p:nvSpPr>
          <p:spPr>
            <a:xfrm>
              <a:off x="0" y="0"/>
              <a:ext cx="232537" cy="191643"/>
            </a:xfrm>
            <a:custGeom>
              <a:avLst/>
              <a:gdLst/>
              <a:ahLst/>
              <a:cxnLst/>
              <a:rect l="l" t="t" r="r" b="b"/>
              <a:pathLst>
                <a:path w="232537" h="191643">
                  <a:moveTo>
                    <a:pt x="232537" y="8001"/>
                  </a:moveTo>
                  <a:cubicBezTo>
                    <a:pt x="208661" y="5969"/>
                    <a:pt x="186817" y="2032"/>
                    <a:pt x="162941" y="2032"/>
                  </a:cubicBezTo>
                  <a:cubicBezTo>
                    <a:pt x="123190" y="0"/>
                    <a:pt x="83439" y="0"/>
                    <a:pt x="43688" y="0"/>
                  </a:cubicBezTo>
                  <a:cubicBezTo>
                    <a:pt x="37719" y="0"/>
                    <a:pt x="31750" y="2032"/>
                    <a:pt x="25781" y="2032"/>
                  </a:cubicBezTo>
                  <a:cubicBezTo>
                    <a:pt x="0" y="11938"/>
                    <a:pt x="0" y="11938"/>
                    <a:pt x="0" y="41910"/>
                  </a:cubicBezTo>
                  <a:cubicBezTo>
                    <a:pt x="0" y="77851"/>
                    <a:pt x="0" y="115697"/>
                    <a:pt x="0" y="153670"/>
                  </a:cubicBezTo>
                  <a:cubicBezTo>
                    <a:pt x="0" y="179578"/>
                    <a:pt x="5969" y="189611"/>
                    <a:pt x="33782" y="189611"/>
                  </a:cubicBezTo>
                  <a:cubicBezTo>
                    <a:pt x="89408" y="191643"/>
                    <a:pt x="147066" y="191643"/>
                    <a:pt x="202692" y="189611"/>
                  </a:cubicBezTo>
                  <a:cubicBezTo>
                    <a:pt x="226568" y="189611"/>
                    <a:pt x="232537" y="181610"/>
                    <a:pt x="232537" y="157734"/>
                  </a:cubicBezTo>
                  <a:cubicBezTo>
                    <a:pt x="232537" y="109855"/>
                    <a:pt x="232537" y="61976"/>
                    <a:pt x="232537" y="81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2" name="Group 184">
            <a:extLst>
              <a:ext uri="{FF2B5EF4-FFF2-40B4-BE49-F238E27FC236}">
                <a16:creationId xmlns:a16="http://schemas.microsoft.com/office/drawing/2014/main" id="{62C6B25F-16DA-C8DF-DFF3-8CE31126995F}"/>
              </a:ext>
            </a:extLst>
          </p:cNvPr>
          <p:cNvGrpSpPr/>
          <p:nvPr/>
        </p:nvGrpSpPr>
        <p:grpSpPr>
          <a:xfrm>
            <a:off x="15594660" y="9050940"/>
            <a:ext cx="78300" cy="286200"/>
            <a:chOff x="0" y="0"/>
            <a:chExt cx="104400" cy="381600"/>
          </a:xfrm>
        </p:grpSpPr>
        <p:sp>
          <p:nvSpPr>
            <p:cNvPr id="43" name="Freeform 185">
              <a:extLst>
                <a:ext uri="{FF2B5EF4-FFF2-40B4-BE49-F238E27FC236}">
                  <a16:creationId xmlns:a16="http://schemas.microsoft.com/office/drawing/2014/main" id="{6BBB3628-4C36-47EB-6C90-C085A670C56C}"/>
                </a:ext>
              </a:extLst>
            </p:cNvPr>
            <p:cNvSpPr/>
            <p:nvPr/>
          </p:nvSpPr>
          <p:spPr>
            <a:xfrm>
              <a:off x="0" y="0"/>
              <a:ext cx="104521" cy="381635"/>
            </a:xfrm>
            <a:custGeom>
              <a:avLst/>
              <a:gdLst/>
              <a:ahLst/>
              <a:cxnLst/>
              <a:rect l="l" t="t" r="r" b="b"/>
              <a:pathLst>
                <a:path w="104521" h="381635">
                  <a:moveTo>
                    <a:pt x="104394" y="191770"/>
                  </a:moveTo>
                  <a:cubicBezTo>
                    <a:pt x="104394" y="137795"/>
                    <a:pt x="104394" y="81915"/>
                    <a:pt x="104394" y="25908"/>
                  </a:cubicBezTo>
                  <a:cubicBezTo>
                    <a:pt x="104394" y="3937"/>
                    <a:pt x="100330" y="2032"/>
                    <a:pt x="78359" y="2032"/>
                  </a:cubicBezTo>
                  <a:cubicBezTo>
                    <a:pt x="60325" y="2032"/>
                    <a:pt x="40259" y="2032"/>
                    <a:pt x="22098" y="0"/>
                  </a:cubicBezTo>
                  <a:cubicBezTo>
                    <a:pt x="5969" y="0"/>
                    <a:pt x="2032" y="8001"/>
                    <a:pt x="0" y="21971"/>
                  </a:cubicBezTo>
                  <a:cubicBezTo>
                    <a:pt x="0" y="45974"/>
                    <a:pt x="2032" y="69977"/>
                    <a:pt x="2032" y="95885"/>
                  </a:cubicBezTo>
                  <a:cubicBezTo>
                    <a:pt x="2032" y="181864"/>
                    <a:pt x="2032" y="269748"/>
                    <a:pt x="0" y="355600"/>
                  </a:cubicBezTo>
                  <a:cubicBezTo>
                    <a:pt x="0" y="379603"/>
                    <a:pt x="2032" y="381635"/>
                    <a:pt x="26162" y="381635"/>
                  </a:cubicBezTo>
                  <a:cubicBezTo>
                    <a:pt x="44196" y="381635"/>
                    <a:pt x="62357" y="381635"/>
                    <a:pt x="82423" y="381635"/>
                  </a:cubicBezTo>
                  <a:cubicBezTo>
                    <a:pt x="102489" y="381635"/>
                    <a:pt x="104521" y="379603"/>
                    <a:pt x="104521" y="357632"/>
                  </a:cubicBezTo>
                  <a:cubicBezTo>
                    <a:pt x="104521" y="317627"/>
                    <a:pt x="104521" y="275717"/>
                    <a:pt x="104521" y="233807"/>
                  </a:cubicBezTo>
                  <a:cubicBezTo>
                    <a:pt x="104521" y="219837"/>
                    <a:pt x="104521" y="205867"/>
                    <a:pt x="104521" y="1918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4" name="Group 186">
            <a:extLst>
              <a:ext uri="{FF2B5EF4-FFF2-40B4-BE49-F238E27FC236}">
                <a16:creationId xmlns:a16="http://schemas.microsoft.com/office/drawing/2014/main" id="{DF794A1A-F256-0D97-B7DF-A5F325F8D692}"/>
              </a:ext>
            </a:extLst>
          </p:cNvPr>
          <p:cNvGrpSpPr/>
          <p:nvPr/>
        </p:nvGrpSpPr>
        <p:grpSpPr>
          <a:xfrm>
            <a:off x="16052040" y="9049860"/>
            <a:ext cx="77760" cy="287280"/>
            <a:chOff x="0" y="0"/>
            <a:chExt cx="103680" cy="383040"/>
          </a:xfrm>
        </p:grpSpPr>
        <p:sp>
          <p:nvSpPr>
            <p:cNvPr id="45" name="Freeform 187">
              <a:extLst>
                <a:ext uri="{FF2B5EF4-FFF2-40B4-BE49-F238E27FC236}">
                  <a16:creationId xmlns:a16="http://schemas.microsoft.com/office/drawing/2014/main" id="{588E0C62-3C3E-AD4C-D3BC-5D4DD1B59B86}"/>
                </a:ext>
              </a:extLst>
            </p:cNvPr>
            <p:cNvSpPr/>
            <p:nvPr/>
          </p:nvSpPr>
          <p:spPr>
            <a:xfrm>
              <a:off x="0" y="0"/>
              <a:ext cx="103759" cy="383032"/>
            </a:xfrm>
            <a:custGeom>
              <a:avLst/>
              <a:gdLst/>
              <a:ahLst/>
              <a:cxnLst/>
              <a:rect l="l" t="t" r="r" b="b"/>
              <a:pathLst>
                <a:path w="103759" h="383032">
                  <a:moveTo>
                    <a:pt x="2032" y="3937"/>
                  </a:moveTo>
                  <a:cubicBezTo>
                    <a:pt x="2032" y="13970"/>
                    <a:pt x="0" y="24003"/>
                    <a:pt x="0" y="31877"/>
                  </a:cubicBezTo>
                  <a:cubicBezTo>
                    <a:pt x="0" y="141605"/>
                    <a:pt x="0" y="251333"/>
                    <a:pt x="0" y="359029"/>
                  </a:cubicBezTo>
                  <a:cubicBezTo>
                    <a:pt x="0" y="383032"/>
                    <a:pt x="0" y="383032"/>
                    <a:pt x="21971" y="383032"/>
                  </a:cubicBezTo>
                  <a:cubicBezTo>
                    <a:pt x="41910" y="383032"/>
                    <a:pt x="59817" y="383032"/>
                    <a:pt x="77851" y="383032"/>
                  </a:cubicBezTo>
                  <a:cubicBezTo>
                    <a:pt x="97790" y="383032"/>
                    <a:pt x="101727" y="379095"/>
                    <a:pt x="101727" y="359029"/>
                  </a:cubicBezTo>
                  <a:cubicBezTo>
                    <a:pt x="103759" y="347091"/>
                    <a:pt x="101727" y="335026"/>
                    <a:pt x="101727" y="321183"/>
                  </a:cubicBezTo>
                  <a:cubicBezTo>
                    <a:pt x="101727" y="225425"/>
                    <a:pt x="101727" y="129667"/>
                    <a:pt x="101727" y="31877"/>
                  </a:cubicBezTo>
                  <a:cubicBezTo>
                    <a:pt x="101727" y="8001"/>
                    <a:pt x="97663" y="0"/>
                    <a:pt x="73787" y="2032"/>
                  </a:cubicBezTo>
                  <a:cubicBezTo>
                    <a:pt x="51816" y="3937"/>
                    <a:pt x="27940" y="3937"/>
                    <a:pt x="2032" y="39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6" name="Group 188">
            <a:extLst>
              <a:ext uri="{FF2B5EF4-FFF2-40B4-BE49-F238E27FC236}">
                <a16:creationId xmlns:a16="http://schemas.microsoft.com/office/drawing/2014/main" id="{0754BDAB-E900-A701-708C-E2DFC98910BC}"/>
              </a:ext>
            </a:extLst>
          </p:cNvPr>
          <p:cNvGrpSpPr/>
          <p:nvPr/>
        </p:nvGrpSpPr>
        <p:grpSpPr>
          <a:xfrm>
            <a:off x="17444700" y="8847360"/>
            <a:ext cx="210060" cy="144720"/>
            <a:chOff x="0" y="0"/>
            <a:chExt cx="280080" cy="192960"/>
          </a:xfrm>
        </p:grpSpPr>
        <p:sp>
          <p:nvSpPr>
            <p:cNvPr id="47" name="Freeform 189">
              <a:extLst>
                <a:ext uri="{FF2B5EF4-FFF2-40B4-BE49-F238E27FC236}">
                  <a16:creationId xmlns:a16="http://schemas.microsoft.com/office/drawing/2014/main" id="{64B44495-5765-7084-116D-165566374D54}"/>
                </a:ext>
              </a:extLst>
            </p:cNvPr>
            <p:cNvSpPr/>
            <p:nvPr/>
          </p:nvSpPr>
          <p:spPr>
            <a:xfrm>
              <a:off x="0" y="0"/>
              <a:ext cx="280162" cy="192913"/>
            </a:xfrm>
            <a:custGeom>
              <a:avLst/>
              <a:gdLst/>
              <a:ahLst/>
              <a:cxnLst/>
              <a:rect l="l" t="t" r="r" b="b"/>
              <a:pathLst>
                <a:path w="280162" h="192913">
                  <a:moveTo>
                    <a:pt x="0" y="192913"/>
                  </a:moveTo>
                  <a:cubicBezTo>
                    <a:pt x="13970" y="192913"/>
                    <a:pt x="26035" y="192913"/>
                    <a:pt x="42037" y="192913"/>
                  </a:cubicBezTo>
                  <a:cubicBezTo>
                    <a:pt x="42037" y="165100"/>
                    <a:pt x="42037" y="139192"/>
                    <a:pt x="42037" y="109347"/>
                  </a:cubicBezTo>
                  <a:cubicBezTo>
                    <a:pt x="60071" y="109347"/>
                    <a:pt x="76073" y="109347"/>
                    <a:pt x="94107" y="109347"/>
                  </a:cubicBezTo>
                  <a:cubicBezTo>
                    <a:pt x="116078" y="109347"/>
                    <a:pt x="116078" y="107315"/>
                    <a:pt x="116078" y="85471"/>
                  </a:cubicBezTo>
                  <a:cubicBezTo>
                    <a:pt x="116078" y="83439"/>
                    <a:pt x="116078" y="81534"/>
                    <a:pt x="116078" y="77470"/>
                  </a:cubicBezTo>
                  <a:cubicBezTo>
                    <a:pt x="134112" y="77470"/>
                    <a:pt x="150114" y="77470"/>
                    <a:pt x="166116" y="77470"/>
                  </a:cubicBezTo>
                  <a:cubicBezTo>
                    <a:pt x="166116" y="87376"/>
                    <a:pt x="166116" y="97409"/>
                    <a:pt x="166116" y="107315"/>
                  </a:cubicBezTo>
                  <a:cubicBezTo>
                    <a:pt x="190119" y="107315"/>
                    <a:pt x="212090" y="107315"/>
                    <a:pt x="236093" y="107315"/>
                  </a:cubicBezTo>
                  <a:cubicBezTo>
                    <a:pt x="236093" y="137160"/>
                    <a:pt x="236093" y="163068"/>
                    <a:pt x="236093" y="192913"/>
                  </a:cubicBezTo>
                  <a:cubicBezTo>
                    <a:pt x="252095" y="192913"/>
                    <a:pt x="264160" y="192913"/>
                    <a:pt x="280162" y="192913"/>
                  </a:cubicBezTo>
                  <a:cubicBezTo>
                    <a:pt x="280162" y="129286"/>
                    <a:pt x="280162" y="65659"/>
                    <a:pt x="280162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63627"/>
                    <a:pt x="0" y="127254"/>
                    <a:pt x="0" y="1929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8" name="Group 190">
            <a:extLst>
              <a:ext uri="{FF2B5EF4-FFF2-40B4-BE49-F238E27FC236}">
                <a16:creationId xmlns:a16="http://schemas.microsoft.com/office/drawing/2014/main" id="{BB16292C-4CE9-2B40-E2F8-B1894577455D}"/>
              </a:ext>
            </a:extLst>
          </p:cNvPr>
          <p:cNvGrpSpPr/>
          <p:nvPr/>
        </p:nvGrpSpPr>
        <p:grpSpPr>
          <a:xfrm>
            <a:off x="17480340" y="8931600"/>
            <a:ext cx="52380" cy="374220"/>
            <a:chOff x="0" y="0"/>
            <a:chExt cx="69840" cy="498960"/>
          </a:xfrm>
        </p:grpSpPr>
        <p:sp>
          <p:nvSpPr>
            <p:cNvPr id="49" name="Freeform 191">
              <a:extLst>
                <a:ext uri="{FF2B5EF4-FFF2-40B4-BE49-F238E27FC236}">
                  <a16:creationId xmlns:a16="http://schemas.microsoft.com/office/drawing/2014/main" id="{10B644BE-70C8-914A-F0B0-7EED30C6CCC1}"/>
                </a:ext>
              </a:extLst>
            </p:cNvPr>
            <p:cNvSpPr/>
            <p:nvPr/>
          </p:nvSpPr>
          <p:spPr>
            <a:xfrm>
              <a:off x="0" y="0"/>
              <a:ext cx="69977" cy="498983"/>
            </a:xfrm>
            <a:custGeom>
              <a:avLst/>
              <a:gdLst/>
              <a:ahLst/>
              <a:cxnLst/>
              <a:rect l="l" t="t" r="r" b="b"/>
              <a:pathLst>
                <a:path w="69977" h="498983">
                  <a:moveTo>
                    <a:pt x="0" y="498983"/>
                  </a:moveTo>
                  <a:cubicBezTo>
                    <a:pt x="19939" y="498983"/>
                    <a:pt x="37973" y="498983"/>
                    <a:pt x="57912" y="498983"/>
                  </a:cubicBezTo>
                  <a:cubicBezTo>
                    <a:pt x="61849" y="496951"/>
                    <a:pt x="65913" y="493014"/>
                    <a:pt x="67945" y="488950"/>
                  </a:cubicBezTo>
                  <a:cubicBezTo>
                    <a:pt x="69977" y="484886"/>
                    <a:pt x="67945" y="478917"/>
                    <a:pt x="67945" y="472948"/>
                  </a:cubicBezTo>
                  <a:cubicBezTo>
                    <a:pt x="67945" y="323215"/>
                    <a:pt x="67945" y="173609"/>
                    <a:pt x="67945" y="23876"/>
                  </a:cubicBezTo>
                  <a:cubicBezTo>
                    <a:pt x="67818" y="0"/>
                    <a:pt x="67818" y="0"/>
                    <a:pt x="41910" y="0"/>
                  </a:cubicBezTo>
                  <a:cubicBezTo>
                    <a:pt x="0" y="0"/>
                    <a:pt x="0" y="0"/>
                    <a:pt x="0" y="43942"/>
                  </a:cubicBezTo>
                  <a:cubicBezTo>
                    <a:pt x="0" y="187579"/>
                    <a:pt x="0" y="333375"/>
                    <a:pt x="0" y="477012"/>
                  </a:cubicBezTo>
                  <a:cubicBezTo>
                    <a:pt x="0" y="482981"/>
                    <a:pt x="0" y="490982"/>
                    <a:pt x="0" y="4989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0" name="Group 192">
            <a:extLst>
              <a:ext uri="{FF2B5EF4-FFF2-40B4-BE49-F238E27FC236}">
                <a16:creationId xmlns:a16="http://schemas.microsoft.com/office/drawing/2014/main" id="{87C6906B-DAF5-A119-A160-AB2E819E91B2}"/>
              </a:ext>
            </a:extLst>
          </p:cNvPr>
          <p:cNvGrpSpPr/>
          <p:nvPr/>
        </p:nvGrpSpPr>
        <p:grpSpPr>
          <a:xfrm>
            <a:off x="17568900" y="8929980"/>
            <a:ext cx="51300" cy="376920"/>
            <a:chOff x="0" y="0"/>
            <a:chExt cx="68400" cy="502560"/>
          </a:xfrm>
        </p:grpSpPr>
        <p:sp>
          <p:nvSpPr>
            <p:cNvPr id="51" name="Freeform 193">
              <a:extLst>
                <a:ext uri="{FF2B5EF4-FFF2-40B4-BE49-F238E27FC236}">
                  <a16:creationId xmlns:a16="http://schemas.microsoft.com/office/drawing/2014/main" id="{C7CB60CF-9B8D-0A46-E45C-5C3ED30DA435}"/>
                </a:ext>
              </a:extLst>
            </p:cNvPr>
            <p:cNvSpPr/>
            <p:nvPr/>
          </p:nvSpPr>
          <p:spPr>
            <a:xfrm>
              <a:off x="0" y="0"/>
              <a:ext cx="68453" cy="504571"/>
            </a:xfrm>
            <a:custGeom>
              <a:avLst/>
              <a:gdLst/>
              <a:ahLst/>
              <a:cxnLst/>
              <a:rect l="l" t="t" r="r" b="b"/>
              <a:pathLst>
                <a:path w="68453" h="504571">
                  <a:moveTo>
                    <a:pt x="68453" y="502539"/>
                  </a:moveTo>
                  <a:cubicBezTo>
                    <a:pt x="68453" y="464439"/>
                    <a:pt x="68453" y="430403"/>
                    <a:pt x="68453" y="396367"/>
                  </a:cubicBezTo>
                  <a:cubicBezTo>
                    <a:pt x="68453" y="298196"/>
                    <a:pt x="68453" y="200152"/>
                    <a:pt x="68453" y="104013"/>
                  </a:cubicBezTo>
                  <a:cubicBezTo>
                    <a:pt x="68453" y="74041"/>
                    <a:pt x="66421" y="45974"/>
                    <a:pt x="66421" y="17907"/>
                  </a:cubicBezTo>
                  <a:cubicBezTo>
                    <a:pt x="66421" y="5969"/>
                    <a:pt x="62357" y="2032"/>
                    <a:pt x="52324" y="2032"/>
                  </a:cubicBezTo>
                  <a:cubicBezTo>
                    <a:pt x="42291" y="2032"/>
                    <a:pt x="30226" y="2032"/>
                    <a:pt x="20193" y="2032"/>
                  </a:cubicBezTo>
                  <a:cubicBezTo>
                    <a:pt x="6096" y="0"/>
                    <a:pt x="0" y="5969"/>
                    <a:pt x="0" y="21971"/>
                  </a:cubicBezTo>
                  <a:cubicBezTo>
                    <a:pt x="0" y="52070"/>
                    <a:pt x="0" y="82042"/>
                    <a:pt x="0" y="112141"/>
                  </a:cubicBezTo>
                  <a:cubicBezTo>
                    <a:pt x="0" y="236220"/>
                    <a:pt x="0" y="358394"/>
                    <a:pt x="0" y="482600"/>
                  </a:cubicBezTo>
                  <a:cubicBezTo>
                    <a:pt x="0" y="498602"/>
                    <a:pt x="4064" y="504571"/>
                    <a:pt x="20066" y="502666"/>
                  </a:cubicBezTo>
                  <a:cubicBezTo>
                    <a:pt x="34163" y="500634"/>
                    <a:pt x="50292" y="502666"/>
                    <a:pt x="68326" y="5026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2" name="Group 194">
            <a:extLst>
              <a:ext uri="{FF2B5EF4-FFF2-40B4-BE49-F238E27FC236}">
                <a16:creationId xmlns:a16="http://schemas.microsoft.com/office/drawing/2014/main" id="{CE11C6F9-E819-9FB8-5FD2-55733A6242D9}"/>
              </a:ext>
            </a:extLst>
          </p:cNvPr>
          <p:cNvGrpSpPr/>
          <p:nvPr/>
        </p:nvGrpSpPr>
        <p:grpSpPr>
          <a:xfrm>
            <a:off x="14632920" y="9777780"/>
            <a:ext cx="100440" cy="335340"/>
            <a:chOff x="0" y="0"/>
            <a:chExt cx="133920" cy="447120"/>
          </a:xfrm>
        </p:grpSpPr>
        <p:sp>
          <p:nvSpPr>
            <p:cNvPr id="53" name="Freeform 195">
              <a:extLst>
                <a:ext uri="{FF2B5EF4-FFF2-40B4-BE49-F238E27FC236}">
                  <a16:creationId xmlns:a16="http://schemas.microsoft.com/office/drawing/2014/main" id="{F72B236B-D39F-1262-B3E1-57C38A0DB090}"/>
                </a:ext>
              </a:extLst>
            </p:cNvPr>
            <p:cNvSpPr/>
            <p:nvPr/>
          </p:nvSpPr>
          <p:spPr>
            <a:xfrm>
              <a:off x="0" y="-127"/>
              <a:ext cx="133985" cy="447294"/>
            </a:xfrm>
            <a:custGeom>
              <a:avLst/>
              <a:gdLst/>
              <a:ahLst/>
              <a:cxnLst/>
              <a:rect l="l" t="t" r="r" b="b"/>
              <a:pathLst>
                <a:path w="133985" h="447294">
                  <a:moveTo>
                    <a:pt x="107950" y="195707"/>
                  </a:moveTo>
                  <a:cubicBezTo>
                    <a:pt x="107950" y="211709"/>
                    <a:pt x="107950" y="229616"/>
                    <a:pt x="109982" y="245618"/>
                  </a:cubicBezTo>
                  <a:cubicBezTo>
                    <a:pt x="106045" y="293497"/>
                    <a:pt x="83947" y="333502"/>
                    <a:pt x="53975" y="369316"/>
                  </a:cubicBezTo>
                  <a:cubicBezTo>
                    <a:pt x="35941" y="393319"/>
                    <a:pt x="19939" y="419354"/>
                    <a:pt x="0" y="447294"/>
                  </a:cubicBezTo>
                  <a:cubicBezTo>
                    <a:pt x="45974" y="447294"/>
                    <a:pt x="87884" y="447294"/>
                    <a:pt x="131953" y="447294"/>
                  </a:cubicBezTo>
                  <a:cubicBezTo>
                    <a:pt x="131953" y="425323"/>
                    <a:pt x="131953" y="403352"/>
                    <a:pt x="131953" y="381381"/>
                  </a:cubicBezTo>
                  <a:cubicBezTo>
                    <a:pt x="101981" y="375412"/>
                    <a:pt x="101981" y="375412"/>
                    <a:pt x="104013" y="345440"/>
                  </a:cubicBezTo>
                  <a:cubicBezTo>
                    <a:pt x="104013" y="331470"/>
                    <a:pt x="106045" y="315468"/>
                    <a:pt x="107950" y="301498"/>
                  </a:cubicBezTo>
                  <a:cubicBezTo>
                    <a:pt x="105918" y="301498"/>
                    <a:pt x="105918" y="301498"/>
                    <a:pt x="105918" y="301498"/>
                  </a:cubicBezTo>
                  <a:cubicBezTo>
                    <a:pt x="113919" y="299466"/>
                    <a:pt x="121920" y="297561"/>
                    <a:pt x="131953" y="293497"/>
                  </a:cubicBezTo>
                  <a:cubicBezTo>
                    <a:pt x="131953" y="263525"/>
                    <a:pt x="131953" y="233553"/>
                    <a:pt x="131953" y="201676"/>
                  </a:cubicBezTo>
                  <a:cubicBezTo>
                    <a:pt x="131953" y="189738"/>
                    <a:pt x="131953" y="175768"/>
                    <a:pt x="133985" y="163703"/>
                  </a:cubicBezTo>
                  <a:cubicBezTo>
                    <a:pt x="133985" y="149733"/>
                    <a:pt x="128016" y="145796"/>
                    <a:pt x="115951" y="149733"/>
                  </a:cubicBezTo>
                  <a:cubicBezTo>
                    <a:pt x="105918" y="151765"/>
                    <a:pt x="104013" y="147701"/>
                    <a:pt x="104013" y="137795"/>
                  </a:cubicBezTo>
                  <a:cubicBezTo>
                    <a:pt x="101981" y="121793"/>
                    <a:pt x="104013" y="103886"/>
                    <a:pt x="101981" y="87884"/>
                  </a:cubicBezTo>
                  <a:cubicBezTo>
                    <a:pt x="101981" y="73914"/>
                    <a:pt x="105918" y="67945"/>
                    <a:pt x="120015" y="67945"/>
                  </a:cubicBezTo>
                  <a:cubicBezTo>
                    <a:pt x="123952" y="67945"/>
                    <a:pt x="128016" y="67945"/>
                    <a:pt x="131953" y="65913"/>
                  </a:cubicBezTo>
                  <a:cubicBezTo>
                    <a:pt x="131953" y="43942"/>
                    <a:pt x="131953" y="21971"/>
                    <a:pt x="131953" y="0"/>
                  </a:cubicBezTo>
                  <a:cubicBezTo>
                    <a:pt x="89916" y="127"/>
                    <a:pt x="45974" y="127"/>
                    <a:pt x="2032" y="127"/>
                  </a:cubicBezTo>
                  <a:cubicBezTo>
                    <a:pt x="18034" y="26035"/>
                    <a:pt x="34036" y="52070"/>
                    <a:pt x="49911" y="77978"/>
                  </a:cubicBezTo>
                  <a:cubicBezTo>
                    <a:pt x="53848" y="80010"/>
                    <a:pt x="57912" y="81915"/>
                    <a:pt x="59944" y="85979"/>
                  </a:cubicBezTo>
                  <a:cubicBezTo>
                    <a:pt x="85979" y="117856"/>
                    <a:pt x="103886" y="153797"/>
                    <a:pt x="107950" y="1957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4" name="Group 196">
            <a:extLst>
              <a:ext uri="{FF2B5EF4-FFF2-40B4-BE49-F238E27FC236}">
                <a16:creationId xmlns:a16="http://schemas.microsoft.com/office/drawing/2014/main" id="{B54C9AA8-041E-A13D-C858-6E028A30E5F4}"/>
              </a:ext>
            </a:extLst>
          </p:cNvPr>
          <p:cNvGrpSpPr/>
          <p:nvPr/>
        </p:nvGrpSpPr>
        <p:grpSpPr>
          <a:xfrm>
            <a:off x="17533800" y="8907300"/>
            <a:ext cx="34560" cy="398520"/>
            <a:chOff x="0" y="0"/>
            <a:chExt cx="46080" cy="531360"/>
          </a:xfrm>
        </p:grpSpPr>
        <p:sp>
          <p:nvSpPr>
            <p:cNvPr id="55" name="Freeform 197">
              <a:extLst>
                <a:ext uri="{FF2B5EF4-FFF2-40B4-BE49-F238E27FC236}">
                  <a16:creationId xmlns:a16="http://schemas.microsoft.com/office/drawing/2014/main" id="{AFCBFB46-D572-8D58-56FE-3663D87365A8}"/>
                </a:ext>
              </a:extLst>
            </p:cNvPr>
            <p:cNvSpPr/>
            <p:nvPr/>
          </p:nvSpPr>
          <p:spPr>
            <a:xfrm>
              <a:off x="0" y="0"/>
              <a:ext cx="46101" cy="531368"/>
            </a:xfrm>
            <a:custGeom>
              <a:avLst/>
              <a:gdLst/>
              <a:ahLst/>
              <a:cxnLst/>
              <a:rect l="l" t="t" r="r" b="b"/>
              <a:pathLst>
                <a:path w="46101" h="531368">
                  <a:moveTo>
                    <a:pt x="0" y="2032"/>
                  </a:moveTo>
                  <a:cubicBezTo>
                    <a:pt x="0" y="19939"/>
                    <a:pt x="0" y="33909"/>
                    <a:pt x="0" y="49911"/>
                  </a:cubicBezTo>
                  <a:cubicBezTo>
                    <a:pt x="0" y="203708"/>
                    <a:pt x="0" y="355600"/>
                    <a:pt x="2032" y="509397"/>
                  </a:cubicBezTo>
                  <a:cubicBezTo>
                    <a:pt x="2032" y="517398"/>
                    <a:pt x="4064" y="529336"/>
                    <a:pt x="8001" y="529336"/>
                  </a:cubicBezTo>
                  <a:cubicBezTo>
                    <a:pt x="18034" y="531368"/>
                    <a:pt x="30099" y="531368"/>
                    <a:pt x="42037" y="527304"/>
                  </a:cubicBezTo>
                  <a:cubicBezTo>
                    <a:pt x="44069" y="527304"/>
                    <a:pt x="46101" y="515366"/>
                    <a:pt x="46101" y="509270"/>
                  </a:cubicBezTo>
                  <a:cubicBezTo>
                    <a:pt x="46101" y="379476"/>
                    <a:pt x="46101" y="251587"/>
                    <a:pt x="46101" y="123698"/>
                  </a:cubicBezTo>
                  <a:cubicBezTo>
                    <a:pt x="46101" y="87757"/>
                    <a:pt x="46101" y="53721"/>
                    <a:pt x="46101" y="17780"/>
                  </a:cubicBezTo>
                  <a:cubicBezTo>
                    <a:pt x="46101" y="5969"/>
                    <a:pt x="42037" y="0"/>
                    <a:pt x="30099" y="2032"/>
                  </a:cubicBezTo>
                  <a:cubicBezTo>
                    <a:pt x="22098" y="2032"/>
                    <a:pt x="12065" y="2032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6" name="Group 198">
            <a:extLst>
              <a:ext uri="{FF2B5EF4-FFF2-40B4-BE49-F238E27FC236}">
                <a16:creationId xmlns:a16="http://schemas.microsoft.com/office/drawing/2014/main" id="{134572E7-C2A8-6F38-40FC-AA3F4814CBE0}"/>
              </a:ext>
            </a:extLst>
          </p:cNvPr>
          <p:cNvGrpSpPr/>
          <p:nvPr/>
        </p:nvGrpSpPr>
        <p:grpSpPr>
          <a:xfrm>
            <a:off x="15703740" y="8645400"/>
            <a:ext cx="315900" cy="40500"/>
            <a:chOff x="0" y="0"/>
            <a:chExt cx="421200" cy="54000"/>
          </a:xfrm>
        </p:grpSpPr>
        <p:sp>
          <p:nvSpPr>
            <p:cNvPr id="57" name="Freeform 199">
              <a:extLst>
                <a:ext uri="{FF2B5EF4-FFF2-40B4-BE49-F238E27FC236}">
                  <a16:creationId xmlns:a16="http://schemas.microsoft.com/office/drawing/2014/main" id="{46B94DEA-9AC9-E5FE-5239-933FF5E6145A}"/>
                </a:ext>
              </a:extLst>
            </p:cNvPr>
            <p:cNvSpPr/>
            <p:nvPr/>
          </p:nvSpPr>
          <p:spPr>
            <a:xfrm>
              <a:off x="0" y="0"/>
              <a:ext cx="421132" cy="53975"/>
            </a:xfrm>
            <a:custGeom>
              <a:avLst/>
              <a:gdLst/>
              <a:ahLst/>
              <a:cxnLst/>
              <a:rect l="l" t="t" r="r" b="b"/>
              <a:pathLst>
                <a:path w="421132" h="53975">
                  <a:moveTo>
                    <a:pt x="209550" y="53975"/>
                  </a:moveTo>
                  <a:cubicBezTo>
                    <a:pt x="269494" y="53975"/>
                    <a:pt x="329311" y="53975"/>
                    <a:pt x="389255" y="53975"/>
                  </a:cubicBezTo>
                  <a:cubicBezTo>
                    <a:pt x="411226" y="53975"/>
                    <a:pt x="421132" y="42037"/>
                    <a:pt x="419227" y="21971"/>
                  </a:cubicBezTo>
                  <a:cubicBezTo>
                    <a:pt x="415163" y="2032"/>
                    <a:pt x="399288" y="2032"/>
                    <a:pt x="387223" y="2032"/>
                  </a:cubicBezTo>
                  <a:cubicBezTo>
                    <a:pt x="371348" y="0"/>
                    <a:pt x="355346" y="0"/>
                    <a:pt x="337312" y="0"/>
                  </a:cubicBezTo>
                  <a:cubicBezTo>
                    <a:pt x="239522" y="0"/>
                    <a:pt x="141732" y="0"/>
                    <a:pt x="43815" y="2032"/>
                  </a:cubicBezTo>
                  <a:cubicBezTo>
                    <a:pt x="35941" y="2032"/>
                    <a:pt x="24003" y="0"/>
                    <a:pt x="17907" y="5969"/>
                  </a:cubicBezTo>
                  <a:cubicBezTo>
                    <a:pt x="10033" y="10033"/>
                    <a:pt x="0" y="18034"/>
                    <a:pt x="0" y="26035"/>
                  </a:cubicBezTo>
                  <a:cubicBezTo>
                    <a:pt x="0" y="34036"/>
                    <a:pt x="8001" y="43942"/>
                    <a:pt x="13970" y="50038"/>
                  </a:cubicBezTo>
                  <a:cubicBezTo>
                    <a:pt x="19939" y="53975"/>
                    <a:pt x="27940" y="52070"/>
                    <a:pt x="35941" y="53975"/>
                  </a:cubicBezTo>
                  <a:cubicBezTo>
                    <a:pt x="93853" y="53975"/>
                    <a:pt x="151765" y="53975"/>
                    <a:pt x="209550" y="539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8" name="Group 200">
            <a:extLst>
              <a:ext uri="{FF2B5EF4-FFF2-40B4-BE49-F238E27FC236}">
                <a16:creationId xmlns:a16="http://schemas.microsoft.com/office/drawing/2014/main" id="{9F43E77A-CB3B-844F-C74F-B2BAA97D6A86}"/>
              </a:ext>
            </a:extLst>
          </p:cNvPr>
          <p:cNvGrpSpPr/>
          <p:nvPr/>
        </p:nvGrpSpPr>
        <p:grpSpPr>
          <a:xfrm>
            <a:off x="17329140" y="9234000"/>
            <a:ext cx="146880" cy="72900"/>
            <a:chOff x="0" y="0"/>
            <a:chExt cx="195840" cy="97200"/>
          </a:xfrm>
        </p:grpSpPr>
        <p:sp>
          <p:nvSpPr>
            <p:cNvPr id="59" name="Freeform 201">
              <a:extLst>
                <a:ext uri="{FF2B5EF4-FFF2-40B4-BE49-F238E27FC236}">
                  <a16:creationId xmlns:a16="http://schemas.microsoft.com/office/drawing/2014/main" id="{DC759906-BDDA-69E9-7917-1032B4FB5E3C}"/>
                </a:ext>
              </a:extLst>
            </p:cNvPr>
            <p:cNvSpPr/>
            <p:nvPr/>
          </p:nvSpPr>
          <p:spPr>
            <a:xfrm>
              <a:off x="0" y="0"/>
              <a:ext cx="195834" cy="97282"/>
            </a:xfrm>
            <a:custGeom>
              <a:avLst/>
              <a:gdLst/>
              <a:ahLst/>
              <a:cxnLst/>
              <a:rect l="l" t="t" r="r" b="b"/>
              <a:pathLst>
                <a:path w="195834" h="97282">
                  <a:moveTo>
                    <a:pt x="195834" y="95250"/>
                  </a:moveTo>
                  <a:cubicBezTo>
                    <a:pt x="195834" y="63500"/>
                    <a:pt x="195834" y="33782"/>
                    <a:pt x="195834" y="0"/>
                  </a:cubicBezTo>
                  <a:cubicBezTo>
                    <a:pt x="159893" y="0"/>
                    <a:pt x="123952" y="0"/>
                    <a:pt x="87884" y="0"/>
                  </a:cubicBezTo>
                  <a:cubicBezTo>
                    <a:pt x="65913" y="0"/>
                    <a:pt x="45974" y="0"/>
                    <a:pt x="25908" y="5969"/>
                  </a:cubicBezTo>
                  <a:cubicBezTo>
                    <a:pt x="18034" y="5969"/>
                    <a:pt x="8001" y="17907"/>
                    <a:pt x="3937" y="25781"/>
                  </a:cubicBezTo>
                  <a:cubicBezTo>
                    <a:pt x="0" y="39624"/>
                    <a:pt x="2032" y="53594"/>
                    <a:pt x="3937" y="67437"/>
                  </a:cubicBezTo>
                  <a:cubicBezTo>
                    <a:pt x="3937" y="85344"/>
                    <a:pt x="15875" y="95250"/>
                    <a:pt x="31877" y="95250"/>
                  </a:cubicBezTo>
                  <a:cubicBezTo>
                    <a:pt x="87884" y="97282"/>
                    <a:pt x="141732" y="95250"/>
                    <a:pt x="195707" y="95250"/>
                  </a:cubicBezTo>
                  <a:close/>
                  <a:moveTo>
                    <a:pt x="59944" y="29718"/>
                  </a:moveTo>
                  <a:cubicBezTo>
                    <a:pt x="69977" y="31750"/>
                    <a:pt x="77978" y="37592"/>
                    <a:pt x="77978" y="49530"/>
                  </a:cubicBezTo>
                  <a:cubicBezTo>
                    <a:pt x="75946" y="61468"/>
                    <a:pt x="69977" y="67437"/>
                    <a:pt x="58039" y="67437"/>
                  </a:cubicBezTo>
                  <a:cubicBezTo>
                    <a:pt x="46101" y="67437"/>
                    <a:pt x="40005" y="59563"/>
                    <a:pt x="40005" y="47625"/>
                  </a:cubicBezTo>
                  <a:cubicBezTo>
                    <a:pt x="40005" y="35687"/>
                    <a:pt x="48006" y="29718"/>
                    <a:pt x="59944" y="2971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0" name="Group 202">
            <a:extLst>
              <a:ext uri="{FF2B5EF4-FFF2-40B4-BE49-F238E27FC236}">
                <a16:creationId xmlns:a16="http://schemas.microsoft.com/office/drawing/2014/main" id="{3C767184-ADC8-9603-DB14-06F9EB0E2FC2}"/>
              </a:ext>
            </a:extLst>
          </p:cNvPr>
          <p:cNvGrpSpPr/>
          <p:nvPr/>
        </p:nvGrpSpPr>
        <p:grpSpPr>
          <a:xfrm>
            <a:off x="17623980" y="9234000"/>
            <a:ext cx="147960" cy="72900"/>
            <a:chOff x="0" y="0"/>
            <a:chExt cx="197280" cy="97200"/>
          </a:xfrm>
        </p:grpSpPr>
        <p:sp>
          <p:nvSpPr>
            <p:cNvPr id="61" name="Freeform 203">
              <a:extLst>
                <a:ext uri="{FF2B5EF4-FFF2-40B4-BE49-F238E27FC236}">
                  <a16:creationId xmlns:a16="http://schemas.microsoft.com/office/drawing/2014/main" id="{677248CC-3313-479D-26BB-26E8769823F4}"/>
                </a:ext>
              </a:extLst>
            </p:cNvPr>
            <p:cNvSpPr/>
            <p:nvPr/>
          </p:nvSpPr>
          <p:spPr>
            <a:xfrm>
              <a:off x="0" y="0"/>
              <a:ext cx="197358" cy="97282"/>
            </a:xfrm>
            <a:custGeom>
              <a:avLst/>
              <a:gdLst/>
              <a:ahLst/>
              <a:cxnLst/>
              <a:rect l="l" t="t" r="r" b="b"/>
              <a:pathLst>
                <a:path w="197358" h="97282">
                  <a:moveTo>
                    <a:pt x="0" y="2032"/>
                  </a:moveTo>
                  <a:cubicBezTo>
                    <a:pt x="0" y="31750"/>
                    <a:pt x="0" y="61468"/>
                    <a:pt x="0" y="95250"/>
                  </a:cubicBezTo>
                  <a:cubicBezTo>
                    <a:pt x="17907" y="95250"/>
                    <a:pt x="33909" y="95250"/>
                    <a:pt x="49784" y="95250"/>
                  </a:cubicBezTo>
                  <a:cubicBezTo>
                    <a:pt x="81661" y="95250"/>
                    <a:pt x="115570" y="93218"/>
                    <a:pt x="149479" y="95250"/>
                  </a:cubicBezTo>
                  <a:cubicBezTo>
                    <a:pt x="191389" y="97282"/>
                    <a:pt x="197358" y="73406"/>
                    <a:pt x="195326" y="37719"/>
                  </a:cubicBezTo>
                  <a:cubicBezTo>
                    <a:pt x="193294" y="9906"/>
                    <a:pt x="181356" y="2032"/>
                    <a:pt x="151384" y="2032"/>
                  </a:cubicBezTo>
                  <a:cubicBezTo>
                    <a:pt x="101600" y="0"/>
                    <a:pt x="51816" y="2032"/>
                    <a:pt x="0" y="2032"/>
                  </a:cubicBezTo>
                  <a:close/>
                  <a:moveTo>
                    <a:pt x="131572" y="67437"/>
                  </a:moveTo>
                  <a:cubicBezTo>
                    <a:pt x="127635" y="63500"/>
                    <a:pt x="119634" y="55499"/>
                    <a:pt x="119634" y="47625"/>
                  </a:cubicBezTo>
                  <a:cubicBezTo>
                    <a:pt x="117602" y="37719"/>
                    <a:pt x="127635" y="29718"/>
                    <a:pt x="137541" y="29718"/>
                  </a:cubicBezTo>
                  <a:cubicBezTo>
                    <a:pt x="149479" y="29718"/>
                    <a:pt x="157480" y="37592"/>
                    <a:pt x="157480" y="49530"/>
                  </a:cubicBezTo>
                  <a:cubicBezTo>
                    <a:pt x="155448" y="61468"/>
                    <a:pt x="149479" y="67437"/>
                    <a:pt x="131572" y="674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2" name="Group 204">
            <a:extLst>
              <a:ext uri="{FF2B5EF4-FFF2-40B4-BE49-F238E27FC236}">
                <a16:creationId xmlns:a16="http://schemas.microsoft.com/office/drawing/2014/main" id="{D11C2084-E339-6EDA-E7C9-AF89E8039F48}"/>
              </a:ext>
            </a:extLst>
          </p:cNvPr>
          <p:cNvGrpSpPr/>
          <p:nvPr/>
        </p:nvGrpSpPr>
        <p:grpSpPr>
          <a:xfrm>
            <a:off x="17420400" y="9347940"/>
            <a:ext cx="257040" cy="48060"/>
            <a:chOff x="0" y="0"/>
            <a:chExt cx="342720" cy="64080"/>
          </a:xfrm>
        </p:grpSpPr>
        <p:sp>
          <p:nvSpPr>
            <p:cNvPr id="63" name="Freeform 205">
              <a:extLst>
                <a:ext uri="{FF2B5EF4-FFF2-40B4-BE49-F238E27FC236}">
                  <a16:creationId xmlns:a16="http://schemas.microsoft.com/office/drawing/2014/main" id="{A4BCD522-17A6-6724-D3A0-FA1362A3BDF9}"/>
                </a:ext>
              </a:extLst>
            </p:cNvPr>
            <p:cNvSpPr/>
            <p:nvPr/>
          </p:nvSpPr>
          <p:spPr>
            <a:xfrm>
              <a:off x="0" y="0"/>
              <a:ext cx="342646" cy="64135"/>
            </a:xfrm>
            <a:custGeom>
              <a:avLst/>
              <a:gdLst/>
              <a:ahLst/>
              <a:cxnLst/>
              <a:rect l="l" t="t" r="r" b="b"/>
              <a:pathLst>
                <a:path w="342646" h="64135">
                  <a:moveTo>
                    <a:pt x="0" y="62103"/>
                  </a:moveTo>
                  <a:cubicBezTo>
                    <a:pt x="41783" y="64135"/>
                    <a:pt x="43815" y="64135"/>
                    <a:pt x="41783" y="40132"/>
                  </a:cubicBezTo>
                  <a:cubicBezTo>
                    <a:pt x="63754" y="40132"/>
                    <a:pt x="85598" y="40132"/>
                    <a:pt x="109474" y="40132"/>
                  </a:cubicBezTo>
                  <a:cubicBezTo>
                    <a:pt x="109474" y="46101"/>
                    <a:pt x="111506" y="54102"/>
                    <a:pt x="111506" y="62103"/>
                  </a:cubicBezTo>
                  <a:cubicBezTo>
                    <a:pt x="151384" y="62103"/>
                    <a:pt x="191262" y="62103"/>
                    <a:pt x="233045" y="62103"/>
                  </a:cubicBezTo>
                  <a:cubicBezTo>
                    <a:pt x="235077" y="54102"/>
                    <a:pt x="235077" y="48133"/>
                    <a:pt x="236982" y="40132"/>
                  </a:cubicBezTo>
                  <a:cubicBezTo>
                    <a:pt x="258953" y="40132"/>
                    <a:pt x="280797" y="40132"/>
                    <a:pt x="302768" y="40132"/>
                  </a:cubicBezTo>
                  <a:cubicBezTo>
                    <a:pt x="302768" y="46101"/>
                    <a:pt x="304800" y="54102"/>
                    <a:pt x="304800" y="62103"/>
                  </a:cubicBezTo>
                  <a:cubicBezTo>
                    <a:pt x="316738" y="62103"/>
                    <a:pt x="328676" y="62103"/>
                    <a:pt x="342646" y="62103"/>
                  </a:cubicBezTo>
                  <a:cubicBezTo>
                    <a:pt x="334645" y="42037"/>
                    <a:pt x="324739" y="24003"/>
                    <a:pt x="314706" y="4064"/>
                  </a:cubicBezTo>
                  <a:cubicBezTo>
                    <a:pt x="312674" y="2032"/>
                    <a:pt x="306705" y="0"/>
                    <a:pt x="302768" y="0"/>
                  </a:cubicBezTo>
                  <a:cubicBezTo>
                    <a:pt x="217170" y="0"/>
                    <a:pt x="131572" y="0"/>
                    <a:pt x="45847" y="0"/>
                  </a:cubicBezTo>
                  <a:cubicBezTo>
                    <a:pt x="39878" y="0"/>
                    <a:pt x="33909" y="2032"/>
                    <a:pt x="31877" y="5969"/>
                  </a:cubicBezTo>
                  <a:cubicBezTo>
                    <a:pt x="19939" y="21971"/>
                    <a:pt x="11938" y="42037"/>
                    <a:pt x="0" y="6210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4" name="Group 206">
            <a:extLst>
              <a:ext uri="{FF2B5EF4-FFF2-40B4-BE49-F238E27FC236}">
                <a16:creationId xmlns:a16="http://schemas.microsoft.com/office/drawing/2014/main" id="{BA1FF154-D776-BA23-4F54-1576134798C4}"/>
              </a:ext>
            </a:extLst>
          </p:cNvPr>
          <p:cNvGrpSpPr/>
          <p:nvPr/>
        </p:nvGrpSpPr>
        <p:grpSpPr>
          <a:xfrm>
            <a:off x="17332380" y="9122760"/>
            <a:ext cx="143640" cy="56700"/>
            <a:chOff x="0" y="0"/>
            <a:chExt cx="191520" cy="75600"/>
          </a:xfrm>
        </p:grpSpPr>
        <p:sp>
          <p:nvSpPr>
            <p:cNvPr id="65" name="Freeform 207">
              <a:extLst>
                <a:ext uri="{FF2B5EF4-FFF2-40B4-BE49-F238E27FC236}">
                  <a16:creationId xmlns:a16="http://schemas.microsoft.com/office/drawing/2014/main" id="{EE6300A4-E90C-FD25-2896-FA9619464DE6}"/>
                </a:ext>
              </a:extLst>
            </p:cNvPr>
            <p:cNvSpPr/>
            <p:nvPr/>
          </p:nvSpPr>
          <p:spPr>
            <a:xfrm>
              <a:off x="0" y="0"/>
              <a:ext cx="191516" cy="75565"/>
            </a:xfrm>
            <a:custGeom>
              <a:avLst/>
              <a:gdLst/>
              <a:ahLst/>
              <a:cxnLst/>
              <a:rect l="l" t="t" r="r" b="b"/>
              <a:pathLst>
                <a:path w="191516" h="75565">
                  <a:moveTo>
                    <a:pt x="191516" y="0"/>
                  </a:moveTo>
                  <a:cubicBezTo>
                    <a:pt x="127635" y="0"/>
                    <a:pt x="63881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881" y="75565"/>
                    <a:pt x="127635" y="75565"/>
                    <a:pt x="191516" y="75565"/>
                  </a:cubicBezTo>
                  <a:cubicBezTo>
                    <a:pt x="191516" y="51689"/>
                    <a:pt x="191516" y="25781"/>
                    <a:pt x="1915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6" name="Group 208">
            <a:extLst>
              <a:ext uri="{FF2B5EF4-FFF2-40B4-BE49-F238E27FC236}">
                <a16:creationId xmlns:a16="http://schemas.microsoft.com/office/drawing/2014/main" id="{EC3F5751-4D8F-E85A-E163-1A94AE266F9C}"/>
              </a:ext>
            </a:extLst>
          </p:cNvPr>
          <p:cNvGrpSpPr/>
          <p:nvPr/>
        </p:nvGrpSpPr>
        <p:grpSpPr>
          <a:xfrm>
            <a:off x="17625060" y="9122760"/>
            <a:ext cx="144720" cy="56700"/>
            <a:chOff x="0" y="0"/>
            <a:chExt cx="192960" cy="75600"/>
          </a:xfrm>
        </p:grpSpPr>
        <p:sp>
          <p:nvSpPr>
            <p:cNvPr id="67" name="Freeform 209">
              <a:extLst>
                <a:ext uri="{FF2B5EF4-FFF2-40B4-BE49-F238E27FC236}">
                  <a16:creationId xmlns:a16="http://schemas.microsoft.com/office/drawing/2014/main" id="{9F71D3F5-B7C8-F1FD-8DAC-ACCC03836CE5}"/>
                </a:ext>
              </a:extLst>
            </p:cNvPr>
            <p:cNvSpPr/>
            <p:nvPr/>
          </p:nvSpPr>
          <p:spPr>
            <a:xfrm>
              <a:off x="0" y="0"/>
              <a:ext cx="192913" cy="75565"/>
            </a:xfrm>
            <a:custGeom>
              <a:avLst/>
              <a:gdLst/>
              <a:ahLst/>
              <a:cxnLst/>
              <a:rect l="l" t="t" r="r" b="b"/>
              <a:pathLst>
                <a:path w="192913" h="75565">
                  <a:moveTo>
                    <a:pt x="192913" y="75565"/>
                  </a:moveTo>
                  <a:cubicBezTo>
                    <a:pt x="192913" y="51689"/>
                    <a:pt x="192913" y="25781"/>
                    <a:pt x="192913" y="0"/>
                  </a:cubicBezTo>
                  <a:cubicBezTo>
                    <a:pt x="129286" y="0"/>
                    <a:pt x="63627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627" y="75565"/>
                    <a:pt x="127254" y="75565"/>
                    <a:pt x="192913" y="7556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8" name="Group 210">
            <a:extLst>
              <a:ext uri="{FF2B5EF4-FFF2-40B4-BE49-F238E27FC236}">
                <a16:creationId xmlns:a16="http://schemas.microsoft.com/office/drawing/2014/main" id="{D84EB376-2DDD-462E-117E-069F4980744C}"/>
              </a:ext>
            </a:extLst>
          </p:cNvPr>
          <p:cNvGrpSpPr/>
          <p:nvPr/>
        </p:nvGrpSpPr>
        <p:grpSpPr>
          <a:xfrm>
            <a:off x="17444700" y="9312300"/>
            <a:ext cx="210060" cy="31320"/>
            <a:chOff x="0" y="0"/>
            <a:chExt cx="280080" cy="41760"/>
          </a:xfrm>
        </p:grpSpPr>
        <p:sp>
          <p:nvSpPr>
            <p:cNvPr id="69" name="Freeform 211">
              <a:extLst>
                <a:ext uri="{FF2B5EF4-FFF2-40B4-BE49-F238E27FC236}">
                  <a16:creationId xmlns:a16="http://schemas.microsoft.com/office/drawing/2014/main" id="{385F5BC9-E9B0-2A03-A65F-50354330DE1D}"/>
                </a:ext>
              </a:extLst>
            </p:cNvPr>
            <p:cNvSpPr/>
            <p:nvPr/>
          </p:nvSpPr>
          <p:spPr>
            <a:xfrm>
              <a:off x="0" y="0"/>
              <a:ext cx="280035" cy="41783"/>
            </a:xfrm>
            <a:custGeom>
              <a:avLst/>
              <a:gdLst/>
              <a:ahLst/>
              <a:cxnLst/>
              <a:rect l="l" t="t" r="r" b="b"/>
              <a:pathLst>
                <a:path w="280035" h="41783">
                  <a:moveTo>
                    <a:pt x="280035" y="41783"/>
                  </a:moveTo>
                  <a:cubicBezTo>
                    <a:pt x="280035" y="27813"/>
                    <a:pt x="280035" y="13970"/>
                    <a:pt x="280035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13970"/>
                    <a:pt x="0" y="27813"/>
                    <a:pt x="0" y="41783"/>
                  </a:cubicBezTo>
                  <a:cubicBezTo>
                    <a:pt x="93980" y="41783"/>
                    <a:pt x="186055" y="41783"/>
                    <a:pt x="280035" y="417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0" name="Group 212">
            <a:extLst>
              <a:ext uri="{FF2B5EF4-FFF2-40B4-BE49-F238E27FC236}">
                <a16:creationId xmlns:a16="http://schemas.microsoft.com/office/drawing/2014/main" id="{3860896D-F7A6-0E84-1AFE-086129D4747F}"/>
              </a:ext>
            </a:extLst>
          </p:cNvPr>
          <p:cNvGrpSpPr/>
          <p:nvPr/>
        </p:nvGrpSpPr>
        <p:grpSpPr>
          <a:xfrm>
            <a:off x="15837660" y="8688600"/>
            <a:ext cx="45900" cy="68580"/>
            <a:chOff x="0" y="0"/>
            <a:chExt cx="61200" cy="91440"/>
          </a:xfrm>
        </p:grpSpPr>
        <p:sp>
          <p:nvSpPr>
            <p:cNvPr id="71" name="Freeform 213">
              <a:extLst>
                <a:ext uri="{FF2B5EF4-FFF2-40B4-BE49-F238E27FC236}">
                  <a16:creationId xmlns:a16="http://schemas.microsoft.com/office/drawing/2014/main" id="{D6964F06-E284-52B3-DDA9-662B9A1C44E3}"/>
                </a:ext>
              </a:extLst>
            </p:cNvPr>
            <p:cNvSpPr/>
            <p:nvPr/>
          </p:nvSpPr>
          <p:spPr>
            <a:xfrm>
              <a:off x="0" y="0"/>
              <a:ext cx="61214" cy="91440"/>
            </a:xfrm>
            <a:custGeom>
              <a:avLst/>
              <a:gdLst/>
              <a:ahLst/>
              <a:cxnLst/>
              <a:rect l="l" t="t" r="r" b="b"/>
              <a:pathLst>
                <a:path w="61214" h="91440">
                  <a:moveTo>
                    <a:pt x="0" y="91440"/>
                  </a:moveTo>
                  <a:cubicBezTo>
                    <a:pt x="19685" y="91440"/>
                    <a:pt x="41402" y="91440"/>
                    <a:pt x="61214" y="91440"/>
                  </a:cubicBezTo>
                  <a:cubicBezTo>
                    <a:pt x="61214" y="61595"/>
                    <a:pt x="61214" y="31750"/>
                    <a:pt x="61214" y="0"/>
                  </a:cubicBezTo>
                  <a:cubicBezTo>
                    <a:pt x="41402" y="0"/>
                    <a:pt x="21717" y="0"/>
                    <a:pt x="0" y="0"/>
                  </a:cubicBezTo>
                  <a:cubicBezTo>
                    <a:pt x="0" y="29845"/>
                    <a:pt x="0" y="59690"/>
                    <a:pt x="0" y="914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2" name="Group 214">
            <a:extLst>
              <a:ext uri="{FF2B5EF4-FFF2-40B4-BE49-F238E27FC236}">
                <a16:creationId xmlns:a16="http://schemas.microsoft.com/office/drawing/2014/main" id="{B09925D9-2739-78A5-6C80-36FFD4D72102}"/>
              </a:ext>
            </a:extLst>
          </p:cNvPr>
          <p:cNvGrpSpPr/>
          <p:nvPr/>
        </p:nvGrpSpPr>
        <p:grpSpPr>
          <a:xfrm>
            <a:off x="17683920" y="9088740"/>
            <a:ext cx="79380" cy="29700"/>
            <a:chOff x="0" y="0"/>
            <a:chExt cx="105840" cy="39600"/>
          </a:xfrm>
        </p:grpSpPr>
        <p:sp>
          <p:nvSpPr>
            <p:cNvPr id="73" name="Freeform 215">
              <a:extLst>
                <a:ext uri="{FF2B5EF4-FFF2-40B4-BE49-F238E27FC236}">
                  <a16:creationId xmlns:a16="http://schemas.microsoft.com/office/drawing/2014/main" id="{84D73E1D-8067-0037-44DA-4852DB16C3EF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7823" y="39624"/>
                    <a:pt x="101727" y="25781"/>
                    <a:pt x="101727" y="17907"/>
                  </a:cubicBezTo>
                  <a:cubicBezTo>
                    <a:pt x="103759" y="10033"/>
                    <a:pt x="103759" y="127"/>
                    <a:pt x="91567" y="127"/>
                  </a:cubicBezTo>
                  <a:cubicBezTo>
                    <a:pt x="65151" y="2032"/>
                    <a:pt x="38608" y="0"/>
                    <a:pt x="12192" y="2032"/>
                  </a:cubicBezTo>
                  <a:cubicBezTo>
                    <a:pt x="8128" y="2032"/>
                    <a:pt x="2032" y="9906"/>
                    <a:pt x="2032" y="13843"/>
                  </a:cubicBezTo>
                  <a:cubicBezTo>
                    <a:pt x="0" y="21717"/>
                    <a:pt x="2032" y="29718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4" name="Group 216">
            <a:extLst>
              <a:ext uri="{FF2B5EF4-FFF2-40B4-BE49-F238E27FC236}">
                <a16:creationId xmlns:a16="http://schemas.microsoft.com/office/drawing/2014/main" id="{1B38CD9B-3DC9-BB24-4900-DE19D9682651}"/>
              </a:ext>
            </a:extLst>
          </p:cNvPr>
          <p:cNvGrpSpPr/>
          <p:nvPr/>
        </p:nvGrpSpPr>
        <p:grpSpPr>
          <a:xfrm>
            <a:off x="17338860" y="9088740"/>
            <a:ext cx="79380" cy="29700"/>
            <a:chOff x="0" y="0"/>
            <a:chExt cx="105840" cy="39600"/>
          </a:xfrm>
        </p:grpSpPr>
        <p:sp>
          <p:nvSpPr>
            <p:cNvPr id="75" name="Freeform 217">
              <a:extLst>
                <a:ext uri="{FF2B5EF4-FFF2-40B4-BE49-F238E27FC236}">
                  <a16:creationId xmlns:a16="http://schemas.microsoft.com/office/drawing/2014/main" id="{96747B78-D54D-BF3D-AD18-F177489699AE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3759" y="39624"/>
                    <a:pt x="103759" y="29718"/>
                    <a:pt x="101727" y="23749"/>
                  </a:cubicBezTo>
                  <a:cubicBezTo>
                    <a:pt x="101727" y="15875"/>
                    <a:pt x="107823" y="2032"/>
                    <a:pt x="91567" y="2032"/>
                  </a:cubicBezTo>
                  <a:cubicBezTo>
                    <a:pt x="65151" y="0"/>
                    <a:pt x="38608" y="0"/>
                    <a:pt x="10160" y="2032"/>
                  </a:cubicBezTo>
                  <a:cubicBezTo>
                    <a:pt x="8128" y="2032"/>
                    <a:pt x="2032" y="7874"/>
                    <a:pt x="2032" y="11938"/>
                  </a:cubicBezTo>
                  <a:cubicBezTo>
                    <a:pt x="0" y="19812"/>
                    <a:pt x="2032" y="27813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6" name="Group 218">
            <a:extLst>
              <a:ext uri="{FF2B5EF4-FFF2-40B4-BE49-F238E27FC236}">
                <a16:creationId xmlns:a16="http://schemas.microsoft.com/office/drawing/2014/main" id="{FC19C91D-AFA7-AA35-B28A-32CE94D2A65A}"/>
              </a:ext>
            </a:extLst>
          </p:cNvPr>
          <p:cNvGrpSpPr/>
          <p:nvPr/>
        </p:nvGrpSpPr>
        <p:grpSpPr>
          <a:xfrm>
            <a:off x="17706060" y="9185940"/>
            <a:ext cx="34560" cy="46440"/>
            <a:chOff x="0" y="0"/>
            <a:chExt cx="46080" cy="61920"/>
          </a:xfrm>
        </p:grpSpPr>
        <p:sp>
          <p:nvSpPr>
            <p:cNvPr id="77" name="Freeform 219">
              <a:extLst>
                <a:ext uri="{FF2B5EF4-FFF2-40B4-BE49-F238E27FC236}">
                  <a16:creationId xmlns:a16="http://schemas.microsoft.com/office/drawing/2014/main" id="{627655C9-6CA0-8E0D-88DA-F197A495E5C5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6101" y="0"/>
                  </a:moveTo>
                  <a:cubicBezTo>
                    <a:pt x="30099" y="0"/>
                    <a:pt x="16002" y="0"/>
                    <a:pt x="0" y="0"/>
                  </a:cubicBezTo>
                  <a:cubicBezTo>
                    <a:pt x="0" y="16002"/>
                    <a:pt x="0" y="33909"/>
                    <a:pt x="0" y="51943"/>
                  </a:cubicBezTo>
                  <a:cubicBezTo>
                    <a:pt x="0" y="53975"/>
                    <a:pt x="5969" y="59944"/>
                    <a:pt x="8001" y="59944"/>
                  </a:cubicBezTo>
                  <a:cubicBezTo>
                    <a:pt x="18034" y="61976"/>
                    <a:pt x="26035" y="61976"/>
                    <a:pt x="36068" y="59944"/>
                  </a:cubicBezTo>
                  <a:cubicBezTo>
                    <a:pt x="40132" y="59944"/>
                    <a:pt x="46101" y="53975"/>
                    <a:pt x="46101" y="48006"/>
                  </a:cubicBezTo>
                  <a:cubicBezTo>
                    <a:pt x="46101" y="32004"/>
                    <a:pt x="46101" y="16002"/>
                    <a:pt x="46101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8" name="Group 220">
            <a:extLst>
              <a:ext uri="{FF2B5EF4-FFF2-40B4-BE49-F238E27FC236}">
                <a16:creationId xmlns:a16="http://schemas.microsoft.com/office/drawing/2014/main" id="{1BCE098A-E3F8-2245-565D-A2893EF23934}"/>
              </a:ext>
            </a:extLst>
          </p:cNvPr>
          <p:cNvGrpSpPr/>
          <p:nvPr/>
        </p:nvGrpSpPr>
        <p:grpSpPr>
          <a:xfrm>
            <a:off x="17361540" y="9185940"/>
            <a:ext cx="34560" cy="46440"/>
            <a:chOff x="0" y="0"/>
            <a:chExt cx="46080" cy="61920"/>
          </a:xfrm>
        </p:grpSpPr>
        <p:sp>
          <p:nvSpPr>
            <p:cNvPr id="79" name="Freeform 221">
              <a:extLst>
                <a:ext uri="{FF2B5EF4-FFF2-40B4-BE49-F238E27FC236}">
                  <a16:creationId xmlns:a16="http://schemas.microsoft.com/office/drawing/2014/main" id="{0ED9A145-7F68-7732-796B-8812D1734B46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2037" y="0"/>
                  </a:moveTo>
                  <a:cubicBezTo>
                    <a:pt x="28067" y="0"/>
                    <a:pt x="16002" y="0"/>
                    <a:pt x="0" y="0"/>
                  </a:cubicBezTo>
                  <a:cubicBezTo>
                    <a:pt x="0" y="18034"/>
                    <a:pt x="0" y="33909"/>
                    <a:pt x="0" y="51943"/>
                  </a:cubicBezTo>
                  <a:cubicBezTo>
                    <a:pt x="2032" y="53975"/>
                    <a:pt x="5969" y="57912"/>
                    <a:pt x="10033" y="61976"/>
                  </a:cubicBezTo>
                  <a:cubicBezTo>
                    <a:pt x="12065" y="61976"/>
                    <a:pt x="14097" y="61976"/>
                    <a:pt x="16002" y="61976"/>
                  </a:cubicBezTo>
                  <a:cubicBezTo>
                    <a:pt x="46101" y="61976"/>
                    <a:pt x="46101" y="61976"/>
                    <a:pt x="42037" y="32004"/>
                  </a:cubicBezTo>
                  <a:cubicBezTo>
                    <a:pt x="42037" y="20066"/>
                    <a:pt x="42037" y="10033"/>
                    <a:pt x="4203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0" name="Group 222">
            <a:extLst>
              <a:ext uri="{FF2B5EF4-FFF2-40B4-BE49-F238E27FC236}">
                <a16:creationId xmlns:a16="http://schemas.microsoft.com/office/drawing/2014/main" id="{089D0653-A6B2-6729-52AD-FC89FA641E70}"/>
              </a:ext>
            </a:extLst>
          </p:cNvPr>
          <p:cNvGrpSpPr/>
          <p:nvPr/>
        </p:nvGrpSpPr>
        <p:grpSpPr>
          <a:xfrm>
            <a:off x="14711220" y="10003500"/>
            <a:ext cx="21060" cy="55620"/>
            <a:chOff x="0" y="0"/>
            <a:chExt cx="28080" cy="74160"/>
          </a:xfrm>
        </p:grpSpPr>
        <p:sp>
          <p:nvSpPr>
            <p:cNvPr id="81" name="Freeform 223">
              <a:extLst>
                <a:ext uri="{FF2B5EF4-FFF2-40B4-BE49-F238E27FC236}">
                  <a16:creationId xmlns:a16="http://schemas.microsoft.com/office/drawing/2014/main" id="{E7982F71-489D-1AE8-DA0B-C341C59CB2F0}"/>
                </a:ext>
              </a:extLst>
            </p:cNvPr>
            <p:cNvSpPr/>
            <p:nvPr/>
          </p:nvSpPr>
          <p:spPr>
            <a:xfrm>
              <a:off x="0" y="0"/>
              <a:ext cx="28194" cy="74041"/>
            </a:xfrm>
            <a:custGeom>
              <a:avLst/>
              <a:gdLst/>
              <a:ahLst/>
              <a:cxnLst/>
              <a:rect l="l" t="t" r="r" b="b"/>
              <a:pathLst>
                <a:path w="28194" h="74041">
                  <a:moveTo>
                    <a:pt x="2032" y="0"/>
                  </a:moveTo>
                  <a:cubicBezTo>
                    <a:pt x="2032" y="20066"/>
                    <a:pt x="2032" y="40132"/>
                    <a:pt x="2032" y="60071"/>
                  </a:cubicBezTo>
                  <a:cubicBezTo>
                    <a:pt x="2032" y="70104"/>
                    <a:pt x="4064" y="74041"/>
                    <a:pt x="14097" y="74041"/>
                  </a:cubicBezTo>
                  <a:cubicBezTo>
                    <a:pt x="24130" y="74041"/>
                    <a:pt x="28194" y="69977"/>
                    <a:pt x="26162" y="60071"/>
                  </a:cubicBezTo>
                  <a:cubicBezTo>
                    <a:pt x="26162" y="40005"/>
                    <a:pt x="26162" y="21971"/>
                    <a:pt x="26162" y="1905"/>
                  </a:cubicBezTo>
                  <a:cubicBezTo>
                    <a:pt x="16002" y="2032"/>
                    <a:pt x="8001" y="0"/>
                    <a:pt x="0" y="0"/>
                  </a:cubicBezTo>
                  <a:cubicBezTo>
                    <a:pt x="0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2" name="Group 224">
            <a:extLst>
              <a:ext uri="{FF2B5EF4-FFF2-40B4-BE49-F238E27FC236}">
                <a16:creationId xmlns:a16="http://schemas.microsoft.com/office/drawing/2014/main" id="{808958D1-335D-5604-AF77-CD5253C71E90}"/>
              </a:ext>
            </a:extLst>
          </p:cNvPr>
          <p:cNvGrpSpPr/>
          <p:nvPr/>
        </p:nvGrpSpPr>
        <p:grpSpPr>
          <a:xfrm>
            <a:off x="14713380" y="9831240"/>
            <a:ext cx="19440" cy="57240"/>
            <a:chOff x="0" y="0"/>
            <a:chExt cx="25920" cy="76320"/>
          </a:xfrm>
        </p:grpSpPr>
        <p:sp>
          <p:nvSpPr>
            <p:cNvPr id="83" name="Freeform 225">
              <a:extLst>
                <a:ext uri="{FF2B5EF4-FFF2-40B4-BE49-F238E27FC236}">
                  <a16:creationId xmlns:a16="http://schemas.microsoft.com/office/drawing/2014/main" id="{709CF726-114D-836E-3367-DB574E9E6F22}"/>
                </a:ext>
              </a:extLst>
            </p:cNvPr>
            <p:cNvSpPr/>
            <p:nvPr/>
          </p:nvSpPr>
          <p:spPr>
            <a:xfrm>
              <a:off x="0" y="0"/>
              <a:ext cx="25908" cy="76327"/>
            </a:xfrm>
            <a:custGeom>
              <a:avLst/>
              <a:gdLst/>
              <a:ahLst/>
              <a:cxnLst/>
              <a:rect l="l" t="t" r="r" b="b"/>
              <a:pathLst>
                <a:path w="25908" h="76327">
                  <a:moveTo>
                    <a:pt x="23876" y="72263"/>
                  </a:moveTo>
                  <a:cubicBezTo>
                    <a:pt x="23876" y="50165"/>
                    <a:pt x="25908" y="30099"/>
                    <a:pt x="23876" y="10033"/>
                  </a:cubicBezTo>
                  <a:cubicBezTo>
                    <a:pt x="23876" y="5969"/>
                    <a:pt x="16002" y="2032"/>
                    <a:pt x="9906" y="0"/>
                  </a:cubicBezTo>
                  <a:cubicBezTo>
                    <a:pt x="8001" y="0"/>
                    <a:pt x="0" y="5969"/>
                    <a:pt x="0" y="10033"/>
                  </a:cubicBezTo>
                  <a:cubicBezTo>
                    <a:pt x="0" y="28067"/>
                    <a:pt x="0" y="46228"/>
                    <a:pt x="0" y="64262"/>
                  </a:cubicBezTo>
                  <a:cubicBezTo>
                    <a:pt x="0" y="74295"/>
                    <a:pt x="3937" y="76327"/>
                    <a:pt x="23876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4" name="Group 226">
            <a:extLst>
              <a:ext uri="{FF2B5EF4-FFF2-40B4-BE49-F238E27FC236}">
                <a16:creationId xmlns:a16="http://schemas.microsoft.com/office/drawing/2014/main" id="{1866BD57-4645-9534-5023-28D469EF9F23}"/>
              </a:ext>
            </a:extLst>
          </p:cNvPr>
          <p:cNvGrpSpPr/>
          <p:nvPr/>
        </p:nvGrpSpPr>
        <p:grpSpPr>
          <a:xfrm>
            <a:off x="13905000" y="10003500"/>
            <a:ext cx="17820" cy="57240"/>
            <a:chOff x="0" y="0"/>
            <a:chExt cx="23760" cy="76320"/>
          </a:xfrm>
        </p:grpSpPr>
        <p:sp>
          <p:nvSpPr>
            <p:cNvPr id="85" name="Freeform 227">
              <a:extLst>
                <a:ext uri="{FF2B5EF4-FFF2-40B4-BE49-F238E27FC236}">
                  <a16:creationId xmlns:a16="http://schemas.microsoft.com/office/drawing/2014/main" id="{EA692FF7-C35D-96F1-66F6-EB2F7AE556BE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0" y="2032"/>
                  </a:moveTo>
                  <a:cubicBezTo>
                    <a:pt x="0" y="24130"/>
                    <a:pt x="0" y="48260"/>
                    <a:pt x="0" y="70358"/>
                  </a:cubicBezTo>
                  <a:cubicBezTo>
                    <a:pt x="21717" y="76327"/>
                    <a:pt x="23749" y="74422"/>
                    <a:pt x="23749" y="52324"/>
                  </a:cubicBezTo>
                  <a:cubicBezTo>
                    <a:pt x="23749" y="42291"/>
                    <a:pt x="23749" y="32258"/>
                    <a:pt x="23749" y="22225"/>
                  </a:cubicBezTo>
                  <a:cubicBezTo>
                    <a:pt x="23749" y="0"/>
                    <a:pt x="23749" y="0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6" name="Group 228">
            <a:extLst>
              <a:ext uri="{FF2B5EF4-FFF2-40B4-BE49-F238E27FC236}">
                <a16:creationId xmlns:a16="http://schemas.microsoft.com/office/drawing/2014/main" id="{25873262-4AF5-85E3-655D-0DF55478DF85}"/>
              </a:ext>
            </a:extLst>
          </p:cNvPr>
          <p:cNvGrpSpPr/>
          <p:nvPr/>
        </p:nvGrpSpPr>
        <p:grpSpPr>
          <a:xfrm>
            <a:off x="14713380" y="10130940"/>
            <a:ext cx="18360" cy="51300"/>
            <a:chOff x="0" y="0"/>
            <a:chExt cx="24480" cy="68400"/>
          </a:xfrm>
        </p:grpSpPr>
        <p:sp>
          <p:nvSpPr>
            <p:cNvPr id="87" name="Freeform 229">
              <a:extLst>
                <a:ext uri="{FF2B5EF4-FFF2-40B4-BE49-F238E27FC236}">
                  <a16:creationId xmlns:a16="http://schemas.microsoft.com/office/drawing/2014/main" id="{A5E346FB-1E9A-754C-BB15-F3C663A6F6A3}"/>
                </a:ext>
              </a:extLst>
            </p:cNvPr>
            <p:cNvSpPr/>
            <p:nvPr/>
          </p:nvSpPr>
          <p:spPr>
            <a:xfrm>
              <a:off x="0" y="0"/>
              <a:ext cx="24511" cy="68453"/>
            </a:xfrm>
            <a:custGeom>
              <a:avLst/>
              <a:gdLst/>
              <a:ahLst/>
              <a:cxnLst/>
              <a:rect l="l" t="t" r="r" b="b"/>
              <a:pathLst>
                <a:path w="24511" h="68453">
                  <a:moveTo>
                    <a:pt x="0" y="0"/>
                  </a:moveTo>
                  <a:cubicBezTo>
                    <a:pt x="0" y="24130"/>
                    <a:pt x="0" y="46228"/>
                    <a:pt x="0" y="68453"/>
                  </a:cubicBezTo>
                  <a:cubicBezTo>
                    <a:pt x="8128" y="68453"/>
                    <a:pt x="16383" y="68453"/>
                    <a:pt x="24511" y="68453"/>
                  </a:cubicBezTo>
                  <a:cubicBezTo>
                    <a:pt x="24511" y="48387"/>
                    <a:pt x="24511" y="24257"/>
                    <a:pt x="24511" y="0"/>
                  </a:cubicBezTo>
                  <a:cubicBezTo>
                    <a:pt x="16383" y="0"/>
                    <a:pt x="10160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8" name="Group 230">
            <a:extLst>
              <a:ext uri="{FF2B5EF4-FFF2-40B4-BE49-F238E27FC236}">
                <a16:creationId xmlns:a16="http://schemas.microsoft.com/office/drawing/2014/main" id="{68190BC0-D3BB-9173-B316-9428FB8CD82B}"/>
              </a:ext>
            </a:extLst>
          </p:cNvPr>
          <p:cNvGrpSpPr/>
          <p:nvPr/>
        </p:nvGrpSpPr>
        <p:grpSpPr>
          <a:xfrm>
            <a:off x="13905000" y="10129320"/>
            <a:ext cx="17820" cy="55620"/>
            <a:chOff x="0" y="0"/>
            <a:chExt cx="23760" cy="74160"/>
          </a:xfrm>
        </p:grpSpPr>
        <p:sp>
          <p:nvSpPr>
            <p:cNvPr id="89" name="Freeform 231">
              <a:extLst>
                <a:ext uri="{FF2B5EF4-FFF2-40B4-BE49-F238E27FC236}">
                  <a16:creationId xmlns:a16="http://schemas.microsoft.com/office/drawing/2014/main" id="{4EAB9153-E418-7BDD-516E-1226E80680CF}"/>
                </a:ext>
              </a:extLst>
            </p:cNvPr>
            <p:cNvSpPr/>
            <p:nvPr/>
          </p:nvSpPr>
          <p:spPr>
            <a:xfrm>
              <a:off x="0" y="0"/>
              <a:ext cx="23749" cy="74168"/>
            </a:xfrm>
            <a:custGeom>
              <a:avLst/>
              <a:gdLst/>
              <a:ahLst/>
              <a:cxnLst/>
              <a:rect l="l" t="t" r="r" b="b"/>
              <a:pathLst>
                <a:path w="23749" h="74168">
                  <a:moveTo>
                    <a:pt x="0" y="4064"/>
                  </a:moveTo>
                  <a:cubicBezTo>
                    <a:pt x="0" y="26035"/>
                    <a:pt x="0" y="48133"/>
                    <a:pt x="0" y="70104"/>
                  </a:cubicBezTo>
                  <a:cubicBezTo>
                    <a:pt x="23749" y="74168"/>
                    <a:pt x="23749" y="74168"/>
                    <a:pt x="23749" y="52070"/>
                  </a:cubicBezTo>
                  <a:cubicBezTo>
                    <a:pt x="23749" y="42037"/>
                    <a:pt x="23749" y="32004"/>
                    <a:pt x="23749" y="21971"/>
                  </a:cubicBezTo>
                  <a:cubicBezTo>
                    <a:pt x="23749" y="0"/>
                    <a:pt x="23749" y="0"/>
                    <a:pt x="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0" name="Group 232">
            <a:extLst>
              <a:ext uri="{FF2B5EF4-FFF2-40B4-BE49-F238E27FC236}">
                <a16:creationId xmlns:a16="http://schemas.microsoft.com/office/drawing/2014/main" id="{DA9D4147-9A05-8DED-4FA7-667C4D236F97}"/>
              </a:ext>
            </a:extLst>
          </p:cNvPr>
          <p:cNvGrpSpPr/>
          <p:nvPr/>
        </p:nvGrpSpPr>
        <p:grpSpPr>
          <a:xfrm>
            <a:off x="14712300" y="9708660"/>
            <a:ext cx="19440" cy="55620"/>
            <a:chOff x="0" y="0"/>
            <a:chExt cx="25920" cy="74160"/>
          </a:xfrm>
        </p:grpSpPr>
        <p:sp>
          <p:nvSpPr>
            <p:cNvPr id="91" name="Freeform 233">
              <a:extLst>
                <a:ext uri="{FF2B5EF4-FFF2-40B4-BE49-F238E27FC236}">
                  <a16:creationId xmlns:a16="http://schemas.microsoft.com/office/drawing/2014/main" id="{6D78981D-9DB7-16B0-978E-653E90AC6D43}"/>
                </a:ext>
              </a:extLst>
            </p:cNvPr>
            <p:cNvSpPr/>
            <p:nvPr/>
          </p:nvSpPr>
          <p:spPr>
            <a:xfrm>
              <a:off x="0" y="0"/>
              <a:ext cx="25908" cy="74168"/>
            </a:xfrm>
            <a:custGeom>
              <a:avLst/>
              <a:gdLst/>
              <a:ahLst/>
              <a:cxnLst/>
              <a:rect l="l" t="t" r="r" b="b"/>
              <a:pathLst>
                <a:path w="25908" h="74168">
                  <a:moveTo>
                    <a:pt x="25908" y="74168"/>
                  </a:moveTo>
                  <a:cubicBezTo>
                    <a:pt x="25908" y="46101"/>
                    <a:pt x="25908" y="24003"/>
                    <a:pt x="25908" y="0"/>
                  </a:cubicBezTo>
                  <a:cubicBezTo>
                    <a:pt x="17907" y="0"/>
                    <a:pt x="9906" y="0"/>
                    <a:pt x="2032" y="0"/>
                  </a:cubicBezTo>
                  <a:cubicBezTo>
                    <a:pt x="2032" y="22098"/>
                    <a:pt x="0" y="42037"/>
                    <a:pt x="2032" y="60071"/>
                  </a:cubicBezTo>
                  <a:cubicBezTo>
                    <a:pt x="4064" y="66040"/>
                    <a:pt x="16002" y="68072"/>
                    <a:pt x="25908" y="7404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2" name="Group 234">
            <a:extLst>
              <a:ext uri="{FF2B5EF4-FFF2-40B4-BE49-F238E27FC236}">
                <a16:creationId xmlns:a16="http://schemas.microsoft.com/office/drawing/2014/main" id="{4C6E0C88-CC9D-2358-AC2A-C3C75DB8899F}"/>
              </a:ext>
            </a:extLst>
          </p:cNvPr>
          <p:cNvGrpSpPr/>
          <p:nvPr/>
        </p:nvGrpSpPr>
        <p:grpSpPr>
          <a:xfrm>
            <a:off x="13905000" y="9707040"/>
            <a:ext cx="17820" cy="54000"/>
            <a:chOff x="0" y="0"/>
            <a:chExt cx="23760" cy="72000"/>
          </a:xfrm>
        </p:grpSpPr>
        <p:sp>
          <p:nvSpPr>
            <p:cNvPr id="93" name="Freeform 235">
              <a:extLst>
                <a:ext uri="{FF2B5EF4-FFF2-40B4-BE49-F238E27FC236}">
                  <a16:creationId xmlns:a16="http://schemas.microsoft.com/office/drawing/2014/main" id="{4C558625-77E1-7E95-2E1A-0619FF7CD531}"/>
                </a:ext>
              </a:extLst>
            </p:cNvPr>
            <p:cNvSpPr/>
            <p:nvPr/>
          </p:nvSpPr>
          <p:spPr>
            <a:xfrm>
              <a:off x="0" y="0"/>
              <a:ext cx="23749" cy="72009"/>
            </a:xfrm>
            <a:custGeom>
              <a:avLst/>
              <a:gdLst/>
              <a:ahLst/>
              <a:cxnLst/>
              <a:rect l="l" t="t" r="r" b="b"/>
              <a:pathLst>
                <a:path w="23749" h="72009">
                  <a:moveTo>
                    <a:pt x="0" y="69977"/>
                  </a:moveTo>
                  <a:cubicBezTo>
                    <a:pt x="23749" y="72009"/>
                    <a:pt x="23749" y="72009"/>
                    <a:pt x="23749" y="48006"/>
                  </a:cubicBezTo>
                  <a:cubicBezTo>
                    <a:pt x="23749" y="40005"/>
                    <a:pt x="23749" y="29972"/>
                    <a:pt x="23749" y="20066"/>
                  </a:cubicBezTo>
                  <a:cubicBezTo>
                    <a:pt x="23749" y="0"/>
                    <a:pt x="23749" y="0"/>
                    <a:pt x="0" y="2032"/>
                  </a:cubicBezTo>
                  <a:cubicBezTo>
                    <a:pt x="0" y="24003"/>
                    <a:pt x="0" y="45974"/>
                    <a:pt x="0" y="6997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4" name="Group 236">
            <a:extLst>
              <a:ext uri="{FF2B5EF4-FFF2-40B4-BE49-F238E27FC236}">
                <a16:creationId xmlns:a16="http://schemas.microsoft.com/office/drawing/2014/main" id="{0893069E-8398-7846-8D3D-E7E807A32502}"/>
              </a:ext>
            </a:extLst>
          </p:cNvPr>
          <p:cNvGrpSpPr/>
          <p:nvPr/>
        </p:nvGrpSpPr>
        <p:grpSpPr>
          <a:xfrm>
            <a:off x="13904460" y="9831240"/>
            <a:ext cx="21600" cy="55620"/>
            <a:chOff x="0" y="0"/>
            <a:chExt cx="28800" cy="74160"/>
          </a:xfrm>
        </p:grpSpPr>
        <p:sp>
          <p:nvSpPr>
            <p:cNvPr id="95" name="Freeform 237">
              <a:extLst>
                <a:ext uri="{FF2B5EF4-FFF2-40B4-BE49-F238E27FC236}">
                  <a16:creationId xmlns:a16="http://schemas.microsoft.com/office/drawing/2014/main" id="{387B276B-206C-428B-8676-FC780B5D12DB}"/>
                </a:ext>
              </a:extLst>
            </p:cNvPr>
            <p:cNvSpPr/>
            <p:nvPr/>
          </p:nvSpPr>
          <p:spPr>
            <a:xfrm>
              <a:off x="0" y="0"/>
              <a:ext cx="28829" cy="74168"/>
            </a:xfrm>
            <a:custGeom>
              <a:avLst/>
              <a:gdLst/>
              <a:ahLst/>
              <a:cxnLst/>
              <a:rect l="l" t="t" r="r" b="b"/>
              <a:pathLst>
                <a:path w="28829" h="74168">
                  <a:moveTo>
                    <a:pt x="6223" y="2032"/>
                  </a:moveTo>
                  <a:cubicBezTo>
                    <a:pt x="4064" y="22098"/>
                    <a:pt x="2032" y="40132"/>
                    <a:pt x="0" y="58166"/>
                  </a:cubicBezTo>
                  <a:cubicBezTo>
                    <a:pt x="0" y="66167"/>
                    <a:pt x="0" y="74168"/>
                    <a:pt x="12319" y="74168"/>
                  </a:cubicBezTo>
                  <a:cubicBezTo>
                    <a:pt x="24638" y="74168"/>
                    <a:pt x="28829" y="68199"/>
                    <a:pt x="26670" y="58166"/>
                  </a:cubicBezTo>
                  <a:cubicBezTo>
                    <a:pt x="26670" y="46101"/>
                    <a:pt x="26670" y="32131"/>
                    <a:pt x="26670" y="20066"/>
                  </a:cubicBezTo>
                  <a:cubicBezTo>
                    <a:pt x="26797" y="0"/>
                    <a:pt x="26797" y="0"/>
                    <a:pt x="6223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6" name="Group 238">
            <a:extLst>
              <a:ext uri="{FF2B5EF4-FFF2-40B4-BE49-F238E27FC236}">
                <a16:creationId xmlns:a16="http://schemas.microsoft.com/office/drawing/2014/main" id="{7E19C049-8700-4AFD-3301-4A37A228D7A5}"/>
              </a:ext>
            </a:extLst>
          </p:cNvPr>
          <p:cNvGrpSpPr/>
          <p:nvPr/>
        </p:nvGrpSpPr>
        <p:grpSpPr>
          <a:xfrm>
            <a:off x="14879160" y="10005120"/>
            <a:ext cx="14580" cy="52380"/>
            <a:chOff x="0" y="0"/>
            <a:chExt cx="19440" cy="69840"/>
          </a:xfrm>
        </p:grpSpPr>
        <p:sp>
          <p:nvSpPr>
            <p:cNvPr id="97" name="Freeform 239">
              <a:extLst>
                <a:ext uri="{FF2B5EF4-FFF2-40B4-BE49-F238E27FC236}">
                  <a16:creationId xmlns:a16="http://schemas.microsoft.com/office/drawing/2014/main" id="{0531AF2C-D0C5-00EB-CC52-0E9F9F75B5C6}"/>
                </a:ext>
              </a:extLst>
            </p:cNvPr>
            <p:cNvSpPr/>
            <p:nvPr/>
          </p:nvSpPr>
          <p:spPr>
            <a:xfrm>
              <a:off x="0" y="0"/>
              <a:ext cx="19431" cy="69850"/>
            </a:xfrm>
            <a:custGeom>
              <a:avLst/>
              <a:gdLst/>
              <a:ahLst/>
              <a:cxnLst/>
              <a:rect l="l" t="t" r="r" b="b"/>
              <a:pathLst>
                <a:path w="19431" h="69850">
                  <a:moveTo>
                    <a:pt x="0" y="69850"/>
                  </a:moveTo>
                  <a:cubicBezTo>
                    <a:pt x="5842" y="69850"/>
                    <a:pt x="11684" y="69850"/>
                    <a:pt x="19431" y="69850"/>
                  </a:cubicBezTo>
                  <a:cubicBezTo>
                    <a:pt x="19431" y="47879"/>
                    <a:pt x="19431" y="24003"/>
                    <a:pt x="19431" y="0"/>
                  </a:cubicBezTo>
                  <a:cubicBezTo>
                    <a:pt x="13589" y="0"/>
                    <a:pt x="7747" y="0"/>
                    <a:pt x="0" y="0"/>
                  </a:cubicBezTo>
                  <a:cubicBezTo>
                    <a:pt x="0" y="21971"/>
                    <a:pt x="0" y="45847"/>
                    <a:pt x="0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8" name="Group 240">
            <a:extLst>
              <a:ext uri="{FF2B5EF4-FFF2-40B4-BE49-F238E27FC236}">
                <a16:creationId xmlns:a16="http://schemas.microsoft.com/office/drawing/2014/main" id="{51D4FC05-85F3-E36D-ADA0-239929FF6025}"/>
              </a:ext>
            </a:extLst>
          </p:cNvPr>
          <p:cNvGrpSpPr/>
          <p:nvPr/>
        </p:nvGrpSpPr>
        <p:grpSpPr>
          <a:xfrm>
            <a:off x="17706600" y="9060120"/>
            <a:ext cx="32940" cy="25920"/>
            <a:chOff x="0" y="0"/>
            <a:chExt cx="43920" cy="34560"/>
          </a:xfrm>
        </p:grpSpPr>
        <p:sp>
          <p:nvSpPr>
            <p:cNvPr id="99" name="Freeform 241">
              <a:extLst>
                <a:ext uri="{FF2B5EF4-FFF2-40B4-BE49-F238E27FC236}">
                  <a16:creationId xmlns:a16="http://schemas.microsoft.com/office/drawing/2014/main" id="{7BA86ED9-3D3E-2C93-4FA2-C49F1F004B53}"/>
                </a:ext>
              </a:extLst>
            </p:cNvPr>
            <p:cNvSpPr/>
            <p:nvPr/>
          </p:nvSpPr>
          <p:spPr>
            <a:xfrm>
              <a:off x="0" y="0"/>
              <a:ext cx="43942" cy="34544"/>
            </a:xfrm>
            <a:custGeom>
              <a:avLst/>
              <a:gdLst/>
              <a:ahLst/>
              <a:cxnLst/>
              <a:rect l="l" t="t" r="r" b="b"/>
              <a:pathLst>
                <a:path w="43942" h="34544">
                  <a:moveTo>
                    <a:pt x="0" y="0"/>
                  </a:moveTo>
                  <a:cubicBezTo>
                    <a:pt x="0" y="12192"/>
                    <a:pt x="0" y="22352"/>
                    <a:pt x="0" y="34544"/>
                  </a:cubicBezTo>
                  <a:cubicBezTo>
                    <a:pt x="13970" y="34544"/>
                    <a:pt x="27940" y="34544"/>
                    <a:pt x="43942" y="34544"/>
                  </a:cubicBezTo>
                  <a:cubicBezTo>
                    <a:pt x="43942" y="22352"/>
                    <a:pt x="43942" y="12192"/>
                    <a:pt x="43942" y="0"/>
                  </a:cubicBezTo>
                  <a:cubicBezTo>
                    <a:pt x="29972" y="0"/>
                    <a:pt x="16002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0" name="Group 242">
            <a:extLst>
              <a:ext uri="{FF2B5EF4-FFF2-40B4-BE49-F238E27FC236}">
                <a16:creationId xmlns:a16="http://schemas.microsoft.com/office/drawing/2014/main" id="{2D575B91-48C5-6687-1AB5-266C97B43B3B}"/>
              </a:ext>
            </a:extLst>
          </p:cNvPr>
          <p:cNvGrpSpPr/>
          <p:nvPr/>
        </p:nvGrpSpPr>
        <p:grpSpPr>
          <a:xfrm>
            <a:off x="14069700" y="10005120"/>
            <a:ext cx="16200" cy="55620"/>
            <a:chOff x="0" y="0"/>
            <a:chExt cx="21600" cy="74160"/>
          </a:xfrm>
        </p:grpSpPr>
        <p:sp>
          <p:nvSpPr>
            <p:cNvPr id="101" name="Freeform 243">
              <a:extLst>
                <a:ext uri="{FF2B5EF4-FFF2-40B4-BE49-F238E27FC236}">
                  <a16:creationId xmlns:a16="http://schemas.microsoft.com/office/drawing/2014/main" id="{F98C2A9B-7E98-BA78-F4F8-027B01F9B8A3}"/>
                </a:ext>
              </a:extLst>
            </p:cNvPr>
            <p:cNvSpPr/>
            <p:nvPr/>
          </p:nvSpPr>
          <p:spPr>
            <a:xfrm>
              <a:off x="0" y="0"/>
              <a:ext cx="21590" cy="74168"/>
            </a:xfrm>
            <a:custGeom>
              <a:avLst/>
              <a:gdLst/>
              <a:ahLst/>
              <a:cxnLst/>
              <a:rect l="l" t="t" r="r" b="b"/>
              <a:pathLst>
                <a:path w="21590" h="74168">
                  <a:moveTo>
                    <a:pt x="21590" y="74168"/>
                  </a:moveTo>
                  <a:cubicBezTo>
                    <a:pt x="21590" y="46101"/>
                    <a:pt x="21590" y="24003"/>
                    <a:pt x="21590" y="0"/>
                  </a:cubicBezTo>
                  <a:cubicBezTo>
                    <a:pt x="15748" y="0"/>
                    <a:pt x="9779" y="0"/>
                    <a:pt x="0" y="0"/>
                  </a:cubicBezTo>
                  <a:cubicBezTo>
                    <a:pt x="0" y="22098"/>
                    <a:pt x="0" y="42037"/>
                    <a:pt x="1905" y="64135"/>
                  </a:cubicBezTo>
                  <a:cubicBezTo>
                    <a:pt x="1905" y="68199"/>
                    <a:pt x="13716" y="70104"/>
                    <a:pt x="2159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2" name="Group 244">
            <a:extLst>
              <a:ext uri="{FF2B5EF4-FFF2-40B4-BE49-F238E27FC236}">
                <a16:creationId xmlns:a16="http://schemas.microsoft.com/office/drawing/2014/main" id="{DF4606F1-2120-771C-0776-C883D82AC3FA}"/>
              </a:ext>
            </a:extLst>
          </p:cNvPr>
          <p:cNvGrpSpPr/>
          <p:nvPr/>
        </p:nvGrpSpPr>
        <p:grpSpPr>
          <a:xfrm>
            <a:off x="14068620" y="9831240"/>
            <a:ext cx="17820" cy="57240"/>
            <a:chOff x="0" y="0"/>
            <a:chExt cx="23760" cy="76320"/>
          </a:xfrm>
        </p:grpSpPr>
        <p:sp>
          <p:nvSpPr>
            <p:cNvPr id="103" name="Freeform 245">
              <a:extLst>
                <a:ext uri="{FF2B5EF4-FFF2-40B4-BE49-F238E27FC236}">
                  <a16:creationId xmlns:a16="http://schemas.microsoft.com/office/drawing/2014/main" id="{DEBABB44-3164-D245-AD14-838197E8D675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23749" y="72263"/>
                  </a:moveTo>
                  <a:cubicBezTo>
                    <a:pt x="23749" y="50165"/>
                    <a:pt x="23749" y="30099"/>
                    <a:pt x="23749" y="10033"/>
                  </a:cubicBezTo>
                  <a:cubicBezTo>
                    <a:pt x="21717" y="5969"/>
                    <a:pt x="15875" y="0"/>
                    <a:pt x="9906" y="0"/>
                  </a:cubicBezTo>
                  <a:cubicBezTo>
                    <a:pt x="7874" y="0"/>
                    <a:pt x="0" y="5969"/>
                    <a:pt x="0" y="10033"/>
                  </a:cubicBezTo>
                  <a:cubicBezTo>
                    <a:pt x="0" y="26162"/>
                    <a:pt x="0" y="40132"/>
                    <a:pt x="0" y="54229"/>
                  </a:cubicBezTo>
                  <a:cubicBezTo>
                    <a:pt x="0" y="76327"/>
                    <a:pt x="0" y="76327"/>
                    <a:pt x="23749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4" name="Group 246">
            <a:extLst>
              <a:ext uri="{FF2B5EF4-FFF2-40B4-BE49-F238E27FC236}">
                <a16:creationId xmlns:a16="http://schemas.microsoft.com/office/drawing/2014/main" id="{A60661A4-43CD-96F4-7BB1-B1A31DB5F363}"/>
              </a:ext>
            </a:extLst>
          </p:cNvPr>
          <p:cNvGrpSpPr/>
          <p:nvPr/>
        </p:nvGrpSpPr>
        <p:grpSpPr>
          <a:xfrm>
            <a:off x="14878080" y="9831240"/>
            <a:ext cx="18360" cy="54000"/>
            <a:chOff x="0" y="0"/>
            <a:chExt cx="24480" cy="72000"/>
          </a:xfrm>
        </p:grpSpPr>
        <p:sp>
          <p:nvSpPr>
            <p:cNvPr id="105" name="Freeform 247">
              <a:extLst>
                <a:ext uri="{FF2B5EF4-FFF2-40B4-BE49-F238E27FC236}">
                  <a16:creationId xmlns:a16="http://schemas.microsoft.com/office/drawing/2014/main" id="{8A988EC8-3FE6-F1ED-BA84-F5314747306C}"/>
                </a:ext>
              </a:extLst>
            </p:cNvPr>
            <p:cNvSpPr/>
            <p:nvPr/>
          </p:nvSpPr>
          <p:spPr>
            <a:xfrm>
              <a:off x="0" y="0"/>
              <a:ext cx="24511" cy="72009"/>
            </a:xfrm>
            <a:custGeom>
              <a:avLst/>
              <a:gdLst/>
              <a:ahLst/>
              <a:cxnLst/>
              <a:rect l="l" t="t" r="r" b="b"/>
              <a:pathLst>
                <a:path w="24511" h="72009">
                  <a:moveTo>
                    <a:pt x="0" y="72009"/>
                  </a:moveTo>
                  <a:cubicBezTo>
                    <a:pt x="8128" y="72009"/>
                    <a:pt x="14224" y="72009"/>
                    <a:pt x="22479" y="72009"/>
                  </a:cubicBezTo>
                  <a:cubicBezTo>
                    <a:pt x="22479" y="52070"/>
                    <a:pt x="24511" y="29972"/>
                    <a:pt x="22479" y="8001"/>
                  </a:cubicBezTo>
                  <a:cubicBezTo>
                    <a:pt x="22479" y="5969"/>
                    <a:pt x="14224" y="2032"/>
                    <a:pt x="10160" y="0"/>
                  </a:cubicBezTo>
                  <a:cubicBezTo>
                    <a:pt x="8128" y="0"/>
                    <a:pt x="2032" y="5969"/>
                    <a:pt x="2032" y="8001"/>
                  </a:cubicBezTo>
                  <a:cubicBezTo>
                    <a:pt x="0" y="29972"/>
                    <a:pt x="0" y="50038"/>
                    <a:pt x="0" y="7200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6" name="Group 248">
            <a:extLst>
              <a:ext uri="{FF2B5EF4-FFF2-40B4-BE49-F238E27FC236}">
                <a16:creationId xmlns:a16="http://schemas.microsoft.com/office/drawing/2014/main" id="{D37EA0B0-BAC2-22E2-D898-6CDEEEBE533D}"/>
              </a:ext>
            </a:extLst>
          </p:cNvPr>
          <p:cNvGrpSpPr/>
          <p:nvPr/>
        </p:nvGrpSpPr>
        <p:grpSpPr>
          <a:xfrm>
            <a:off x="14879160" y="10132560"/>
            <a:ext cx="14580" cy="51300"/>
            <a:chOff x="0" y="0"/>
            <a:chExt cx="19440" cy="68400"/>
          </a:xfrm>
        </p:grpSpPr>
        <p:sp>
          <p:nvSpPr>
            <p:cNvPr id="107" name="Freeform 249">
              <a:extLst>
                <a:ext uri="{FF2B5EF4-FFF2-40B4-BE49-F238E27FC236}">
                  <a16:creationId xmlns:a16="http://schemas.microsoft.com/office/drawing/2014/main" id="{A6DB255B-F0BF-FB88-7A06-82039B13B944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68453"/>
                  </a:moveTo>
                  <a:cubicBezTo>
                    <a:pt x="19431" y="44323"/>
                    <a:pt x="19431" y="24257"/>
                    <a:pt x="19431" y="0"/>
                  </a:cubicBezTo>
                  <a:cubicBezTo>
                    <a:pt x="13589" y="0"/>
                    <a:pt x="5842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8" name="Group 250">
            <a:extLst>
              <a:ext uri="{FF2B5EF4-FFF2-40B4-BE49-F238E27FC236}">
                <a16:creationId xmlns:a16="http://schemas.microsoft.com/office/drawing/2014/main" id="{4DE9F0F1-AEE7-D344-6A6D-4A2EA63E1B68}"/>
              </a:ext>
            </a:extLst>
          </p:cNvPr>
          <p:cNvGrpSpPr/>
          <p:nvPr/>
        </p:nvGrpSpPr>
        <p:grpSpPr>
          <a:xfrm>
            <a:off x="14068620" y="10130940"/>
            <a:ext cx="17820" cy="58860"/>
            <a:chOff x="0" y="0"/>
            <a:chExt cx="23760" cy="78480"/>
          </a:xfrm>
        </p:grpSpPr>
        <p:sp>
          <p:nvSpPr>
            <p:cNvPr id="109" name="Freeform 251">
              <a:extLst>
                <a:ext uri="{FF2B5EF4-FFF2-40B4-BE49-F238E27FC236}">
                  <a16:creationId xmlns:a16="http://schemas.microsoft.com/office/drawing/2014/main" id="{C2A9171C-EFDD-0E79-3E02-1067D8CC68FC}"/>
                </a:ext>
              </a:extLst>
            </p:cNvPr>
            <p:cNvSpPr/>
            <p:nvPr/>
          </p:nvSpPr>
          <p:spPr>
            <a:xfrm>
              <a:off x="0" y="0"/>
              <a:ext cx="23749" cy="78486"/>
            </a:xfrm>
            <a:custGeom>
              <a:avLst/>
              <a:gdLst/>
              <a:ahLst/>
              <a:cxnLst/>
              <a:rect l="l" t="t" r="r" b="b"/>
              <a:pathLst>
                <a:path w="23749" h="78486">
                  <a:moveTo>
                    <a:pt x="23749" y="70485"/>
                  </a:moveTo>
                  <a:cubicBezTo>
                    <a:pt x="23749" y="48387"/>
                    <a:pt x="23749" y="30226"/>
                    <a:pt x="23749" y="10160"/>
                  </a:cubicBezTo>
                  <a:cubicBezTo>
                    <a:pt x="21717" y="6096"/>
                    <a:pt x="15875" y="0"/>
                    <a:pt x="11938" y="0"/>
                  </a:cubicBezTo>
                  <a:cubicBezTo>
                    <a:pt x="8001" y="0"/>
                    <a:pt x="0" y="6096"/>
                    <a:pt x="0" y="10033"/>
                  </a:cubicBezTo>
                  <a:cubicBezTo>
                    <a:pt x="0" y="26162"/>
                    <a:pt x="0" y="44323"/>
                    <a:pt x="0" y="60325"/>
                  </a:cubicBezTo>
                  <a:cubicBezTo>
                    <a:pt x="2032" y="78486"/>
                    <a:pt x="13843" y="68326"/>
                    <a:pt x="23749" y="703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0" name="Group 252">
            <a:extLst>
              <a:ext uri="{FF2B5EF4-FFF2-40B4-BE49-F238E27FC236}">
                <a16:creationId xmlns:a16="http://schemas.microsoft.com/office/drawing/2014/main" id="{83ACEF48-126E-EC76-42AB-78C6AFDE4D80}"/>
              </a:ext>
            </a:extLst>
          </p:cNvPr>
          <p:cNvGrpSpPr/>
          <p:nvPr/>
        </p:nvGrpSpPr>
        <p:grpSpPr>
          <a:xfrm>
            <a:off x="14070780" y="9708660"/>
            <a:ext cx="16200" cy="51300"/>
            <a:chOff x="0" y="0"/>
            <a:chExt cx="21600" cy="68400"/>
          </a:xfrm>
        </p:grpSpPr>
        <p:sp>
          <p:nvSpPr>
            <p:cNvPr id="111" name="Freeform 253">
              <a:extLst>
                <a:ext uri="{FF2B5EF4-FFF2-40B4-BE49-F238E27FC236}">
                  <a16:creationId xmlns:a16="http://schemas.microsoft.com/office/drawing/2014/main" id="{8AFEC1FD-C025-FCCF-1E68-9D7905797790}"/>
                </a:ext>
              </a:extLst>
            </p:cNvPr>
            <p:cNvSpPr/>
            <p:nvPr/>
          </p:nvSpPr>
          <p:spPr>
            <a:xfrm>
              <a:off x="0" y="0"/>
              <a:ext cx="21590" cy="68453"/>
            </a:xfrm>
            <a:custGeom>
              <a:avLst/>
              <a:gdLst/>
              <a:ahLst/>
              <a:cxnLst/>
              <a:rect l="l" t="t" r="r" b="b"/>
              <a:pathLst>
                <a:path w="21590" h="68453">
                  <a:moveTo>
                    <a:pt x="0" y="68453"/>
                  </a:moveTo>
                  <a:cubicBezTo>
                    <a:pt x="7874" y="68453"/>
                    <a:pt x="13716" y="68453"/>
                    <a:pt x="21590" y="68453"/>
                  </a:cubicBezTo>
                  <a:cubicBezTo>
                    <a:pt x="21590" y="46355"/>
                    <a:pt x="21590" y="24257"/>
                    <a:pt x="21590" y="0"/>
                  </a:cubicBezTo>
                  <a:cubicBezTo>
                    <a:pt x="13716" y="0"/>
                    <a:pt x="7874" y="0"/>
                    <a:pt x="0" y="0"/>
                  </a:cubicBezTo>
                  <a:cubicBezTo>
                    <a:pt x="0" y="22098"/>
                    <a:pt x="0" y="46228"/>
                    <a:pt x="0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2" name="Group 254">
            <a:extLst>
              <a:ext uri="{FF2B5EF4-FFF2-40B4-BE49-F238E27FC236}">
                <a16:creationId xmlns:a16="http://schemas.microsoft.com/office/drawing/2014/main" id="{0F216C4B-0120-A169-138D-344544649E1E}"/>
              </a:ext>
            </a:extLst>
          </p:cNvPr>
          <p:cNvGrpSpPr/>
          <p:nvPr/>
        </p:nvGrpSpPr>
        <p:grpSpPr>
          <a:xfrm>
            <a:off x="14879160" y="9708660"/>
            <a:ext cx="14580" cy="51300"/>
            <a:chOff x="0" y="0"/>
            <a:chExt cx="19440" cy="68400"/>
          </a:xfrm>
        </p:grpSpPr>
        <p:sp>
          <p:nvSpPr>
            <p:cNvPr id="113" name="Freeform 255">
              <a:extLst>
                <a:ext uri="{FF2B5EF4-FFF2-40B4-BE49-F238E27FC236}">
                  <a16:creationId xmlns:a16="http://schemas.microsoft.com/office/drawing/2014/main" id="{C990DEF6-C6F1-06B4-C3DE-F5B2665E5546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0"/>
                  </a:moveTo>
                  <a:cubicBezTo>
                    <a:pt x="11684" y="0"/>
                    <a:pt x="5842" y="0"/>
                    <a:pt x="0" y="0"/>
                  </a:cubicBezTo>
                  <a:cubicBezTo>
                    <a:pt x="0" y="24130"/>
                    <a:pt x="0" y="46228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ubicBezTo>
                    <a:pt x="19431" y="46355"/>
                    <a:pt x="19431" y="24257"/>
                    <a:pt x="1943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4" name="Group 256">
            <a:extLst>
              <a:ext uri="{FF2B5EF4-FFF2-40B4-BE49-F238E27FC236}">
                <a16:creationId xmlns:a16="http://schemas.microsoft.com/office/drawing/2014/main" id="{172A96B8-2985-1C55-6F15-39C38ABD37A0}"/>
              </a:ext>
            </a:extLst>
          </p:cNvPr>
          <p:cNvGrpSpPr/>
          <p:nvPr/>
        </p:nvGrpSpPr>
        <p:grpSpPr>
          <a:xfrm>
            <a:off x="15831180" y="8628660"/>
            <a:ext cx="61020" cy="11880"/>
            <a:chOff x="0" y="0"/>
            <a:chExt cx="81360" cy="15840"/>
          </a:xfrm>
        </p:grpSpPr>
        <p:sp>
          <p:nvSpPr>
            <p:cNvPr id="115" name="Freeform 257">
              <a:extLst>
                <a:ext uri="{FF2B5EF4-FFF2-40B4-BE49-F238E27FC236}">
                  <a16:creationId xmlns:a16="http://schemas.microsoft.com/office/drawing/2014/main" id="{4BCBF9B4-05E8-587C-7CE6-E0FF82548121}"/>
                </a:ext>
              </a:extLst>
            </p:cNvPr>
            <p:cNvSpPr/>
            <p:nvPr/>
          </p:nvSpPr>
          <p:spPr>
            <a:xfrm>
              <a:off x="0" y="0"/>
              <a:ext cx="81407" cy="15875"/>
            </a:xfrm>
            <a:custGeom>
              <a:avLst/>
              <a:gdLst/>
              <a:ahLst/>
              <a:cxnLst/>
              <a:rect l="l" t="t" r="r" b="b"/>
              <a:pathLst>
                <a:path w="81407" h="15875">
                  <a:moveTo>
                    <a:pt x="2032" y="0"/>
                  </a:moveTo>
                  <a:cubicBezTo>
                    <a:pt x="2032" y="5969"/>
                    <a:pt x="0" y="9906"/>
                    <a:pt x="0" y="15875"/>
                  </a:cubicBezTo>
                  <a:cubicBezTo>
                    <a:pt x="27813" y="15875"/>
                    <a:pt x="53594" y="15875"/>
                    <a:pt x="81407" y="15875"/>
                  </a:cubicBezTo>
                  <a:cubicBezTo>
                    <a:pt x="81407" y="9906"/>
                    <a:pt x="81407" y="5969"/>
                    <a:pt x="81407" y="0"/>
                  </a:cubicBezTo>
                  <a:cubicBezTo>
                    <a:pt x="55626" y="0"/>
                    <a:pt x="29718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6" name="Group 258">
            <a:extLst>
              <a:ext uri="{FF2B5EF4-FFF2-40B4-BE49-F238E27FC236}">
                <a16:creationId xmlns:a16="http://schemas.microsoft.com/office/drawing/2014/main" id="{ACDC5FC8-ED05-338B-231C-3AB21D661B44}"/>
              </a:ext>
            </a:extLst>
          </p:cNvPr>
          <p:cNvGrpSpPr/>
          <p:nvPr/>
        </p:nvGrpSpPr>
        <p:grpSpPr>
          <a:xfrm>
            <a:off x="17362620" y="9060120"/>
            <a:ext cx="28620" cy="25920"/>
            <a:chOff x="0" y="0"/>
            <a:chExt cx="38160" cy="34560"/>
          </a:xfrm>
        </p:grpSpPr>
        <p:sp>
          <p:nvSpPr>
            <p:cNvPr id="117" name="Freeform 259">
              <a:extLst>
                <a:ext uri="{FF2B5EF4-FFF2-40B4-BE49-F238E27FC236}">
                  <a16:creationId xmlns:a16="http://schemas.microsoft.com/office/drawing/2014/main" id="{80142C32-12C9-E6C6-F0A3-53E9B05F206A}"/>
                </a:ext>
              </a:extLst>
            </p:cNvPr>
            <p:cNvSpPr/>
            <p:nvPr/>
          </p:nvSpPr>
          <p:spPr>
            <a:xfrm>
              <a:off x="0" y="0"/>
              <a:ext cx="38100" cy="34544"/>
            </a:xfrm>
            <a:custGeom>
              <a:avLst/>
              <a:gdLst/>
              <a:ahLst/>
              <a:cxnLst/>
              <a:rect l="l" t="t" r="r" b="b"/>
              <a:pathLst>
                <a:path w="38100" h="34544">
                  <a:moveTo>
                    <a:pt x="38100" y="34544"/>
                  </a:moveTo>
                  <a:cubicBezTo>
                    <a:pt x="38100" y="22352"/>
                    <a:pt x="38100" y="12192"/>
                    <a:pt x="38100" y="0"/>
                  </a:cubicBezTo>
                  <a:cubicBezTo>
                    <a:pt x="26035" y="0"/>
                    <a:pt x="13970" y="0"/>
                    <a:pt x="0" y="0"/>
                  </a:cubicBezTo>
                  <a:cubicBezTo>
                    <a:pt x="0" y="10160"/>
                    <a:pt x="0" y="22352"/>
                    <a:pt x="0" y="34544"/>
                  </a:cubicBezTo>
                  <a:cubicBezTo>
                    <a:pt x="12065" y="34544"/>
                    <a:pt x="24130" y="34544"/>
                    <a:pt x="38100" y="3454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8" name="Group 260">
            <a:extLst>
              <a:ext uri="{FF2B5EF4-FFF2-40B4-BE49-F238E27FC236}">
                <a16:creationId xmlns:a16="http://schemas.microsoft.com/office/drawing/2014/main" id="{43E646D1-5AA0-4968-5EE2-8B844C9C9117}"/>
              </a:ext>
            </a:extLst>
          </p:cNvPr>
          <p:cNvGrpSpPr/>
          <p:nvPr/>
        </p:nvGrpSpPr>
        <p:grpSpPr>
          <a:xfrm>
            <a:off x="17240580" y="9535320"/>
            <a:ext cx="15120" cy="52380"/>
            <a:chOff x="0" y="0"/>
            <a:chExt cx="20160" cy="69840"/>
          </a:xfrm>
        </p:grpSpPr>
        <p:sp>
          <p:nvSpPr>
            <p:cNvPr id="119" name="Freeform 261">
              <a:extLst>
                <a:ext uri="{FF2B5EF4-FFF2-40B4-BE49-F238E27FC236}">
                  <a16:creationId xmlns:a16="http://schemas.microsoft.com/office/drawing/2014/main" id="{6667A406-94C6-5951-14A6-53098D9918D3}"/>
                </a:ext>
              </a:extLst>
            </p:cNvPr>
            <p:cNvSpPr/>
            <p:nvPr/>
          </p:nvSpPr>
          <p:spPr>
            <a:xfrm>
              <a:off x="0" y="0"/>
              <a:ext cx="20193" cy="69850"/>
            </a:xfrm>
            <a:custGeom>
              <a:avLst/>
              <a:gdLst/>
              <a:ahLst/>
              <a:cxnLst/>
              <a:rect l="l" t="t" r="r" b="b"/>
              <a:pathLst>
                <a:path w="20193" h="69850">
                  <a:moveTo>
                    <a:pt x="20193" y="5969"/>
                  </a:moveTo>
                  <a:cubicBezTo>
                    <a:pt x="6096" y="0"/>
                    <a:pt x="0" y="8001"/>
                    <a:pt x="0" y="21971"/>
                  </a:cubicBezTo>
                  <a:cubicBezTo>
                    <a:pt x="0" y="29972"/>
                    <a:pt x="0" y="39878"/>
                    <a:pt x="0" y="47879"/>
                  </a:cubicBezTo>
                  <a:cubicBezTo>
                    <a:pt x="0" y="61849"/>
                    <a:pt x="4064" y="69850"/>
                    <a:pt x="20193" y="65786"/>
                  </a:cubicBezTo>
                  <a:cubicBezTo>
                    <a:pt x="20193" y="45847"/>
                    <a:pt x="20193" y="25908"/>
                    <a:pt x="20193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0" name="Group 262">
            <a:extLst>
              <a:ext uri="{FF2B5EF4-FFF2-40B4-BE49-F238E27FC236}">
                <a16:creationId xmlns:a16="http://schemas.microsoft.com/office/drawing/2014/main" id="{A97BF770-8CD9-D5FA-ACAE-5777FD399A9B}"/>
              </a:ext>
            </a:extLst>
          </p:cNvPr>
          <p:cNvGrpSpPr/>
          <p:nvPr/>
        </p:nvGrpSpPr>
        <p:grpSpPr>
          <a:xfrm>
            <a:off x="17839440" y="9648720"/>
            <a:ext cx="17820" cy="49680"/>
            <a:chOff x="0" y="0"/>
            <a:chExt cx="23760" cy="66240"/>
          </a:xfrm>
        </p:grpSpPr>
        <p:sp>
          <p:nvSpPr>
            <p:cNvPr id="121" name="Freeform 263">
              <a:extLst>
                <a:ext uri="{FF2B5EF4-FFF2-40B4-BE49-F238E27FC236}">
                  <a16:creationId xmlns:a16="http://schemas.microsoft.com/office/drawing/2014/main" id="{B410FEE5-6675-14F2-C9CC-59AC45456560}"/>
                </a:ext>
              </a:extLst>
            </p:cNvPr>
            <p:cNvSpPr/>
            <p:nvPr/>
          </p:nvSpPr>
          <p:spPr>
            <a:xfrm>
              <a:off x="0" y="0"/>
              <a:ext cx="23749" cy="66294"/>
            </a:xfrm>
            <a:custGeom>
              <a:avLst/>
              <a:gdLst/>
              <a:ahLst/>
              <a:cxnLst/>
              <a:rect l="l" t="t" r="r" b="b"/>
              <a:pathLst>
                <a:path w="23749" h="66294">
                  <a:moveTo>
                    <a:pt x="23749" y="66294"/>
                  </a:moveTo>
                  <a:cubicBezTo>
                    <a:pt x="23749" y="44196"/>
                    <a:pt x="23749" y="28194"/>
                    <a:pt x="21717" y="10033"/>
                  </a:cubicBezTo>
                  <a:cubicBezTo>
                    <a:pt x="21717" y="5969"/>
                    <a:pt x="17780" y="0"/>
                    <a:pt x="15875" y="0"/>
                  </a:cubicBezTo>
                  <a:cubicBezTo>
                    <a:pt x="9906" y="2032"/>
                    <a:pt x="2032" y="5969"/>
                    <a:pt x="2032" y="8001"/>
                  </a:cubicBezTo>
                  <a:cubicBezTo>
                    <a:pt x="0" y="24130"/>
                    <a:pt x="0" y="40132"/>
                    <a:pt x="2032" y="54229"/>
                  </a:cubicBezTo>
                  <a:cubicBezTo>
                    <a:pt x="2032" y="58293"/>
                    <a:pt x="13970" y="62230"/>
                    <a:pt x="23749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2" name="Group 264">
            <a:extLst>
              <a:ext uri="{FF2B5EF4-FFF2-40B4-BE49-F238E27FC236}">
                <a16:creationId xmlns:a16="http://schemas.microsoft.com/office/drawing/2014/main" id="{664DB3F3-DC7B-7D6C-F813-57EA1B717631}"/>
              </a:ext>
            </a:extLst>
          </p:cNvPr>
          <p:cNvGrpSpPr/>
          <p:nvPr/>
        </p:nvGrpSpPr>
        <p:grpSpPr>
          <a:xfrm>
            <a:off x="17240580" y="9648720"/>
            <a:ext cx="16200" cy="48060"/>
            <a:chOff x="0" y="0"/>
            <a:chExt cx="21600" cy="64080"/>
          </a:xfrm>
        </p:grpSpPr>
        <p:sp>
          <p:nvSpPr>
            <p:cNvPr id="123" name="Freeform 265">
              <a:extLst>
                <a:ext uri="{FF2B5EF4-FFF2-40B4-BE49-F238E27FC236}">
                  <a16:creationId xmlns:a16="http://schemas.microsoft.com/office/drawing/2014/main" id="{25858575-8910-334B-8D6D-46613EC5A597}"/>
                </a:ext>
              </a:extLst>
            </p:cNvPr>
            <p:cNvSpPr/>
            <p:nvPr/>
          </p:nvSpPr>
          <p:spPr>
            <a:xfrm>
              <a:off x="0" y="0"/>
              <a:ext cx="21590" cy="64135"/>
            </a:xfrm>
            <a:custGeom>
              <a:avLst/>
              <a:gdLst/>
              <a:ahLst/>
              <a:cxnLst/>
              <a:rect l="l" t="t" r="r" b="b"/>
              <a:pathLst>
                <a:path w="21590" h="64135">
                  <a:moveTo>
                    <a:pt x="21590" y="64135"/>
                  </a:moveTo>
                  <a:cubicBezTo>
                    <a:pt x="21590" y="44069"/>
                    <a:pt x="21590" y="28067"/>
                    <a:pt x="21590" y="12065"/>
                  </a:cubicBezTo>
                  <a:cubicBezTo>
                    <a:pt x="21590" y="8001"/>
                    <a:pt x="15748" y="0"/>
                    <a:pt x="13716" y="0"/>
                  </a:cubicBezTo>
                  <a:cubicBezTo>
                    <a:pt x="9779" y="0"/>
                    <a:pt x="1905" y="5969"/>
                    <a:pt x="1905" y="8001"/>
                  </a:cubicBezTo>
                  <a:cubicBezTo>
                    <a:pt x="0" y="24003"/>
                    <a:pt x="0" y="40005"/>
                    <a:pt x="1905" y="56007"/>
                  </a:cubicBezTo>
                  <a:cubicBezTo>
                    <a:pt x="1905" y="60071"/>
                    <a:pt x="11684" y="61976"/>
                    <a:pt x="21590" y="640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4" name="Group 266">
            <a:extLst>
              <a:ext uri="{FF2B5EF4-FFF2-40B4-BE49-F238E27FC236}">
                <a16:creationId xmlns:a16="http://schemas.microsoft.com/office/drawing/2014/main" id="{B8EBC592-90C3-9344-A9BD-32F18DD32A79}"/>
              </a:ext>
            </a:extLst>
          </p:cNvPr>
          <p:cNvGrpSpPr/>
          <p:nvPr/>
        </p:nvGrpSpPr>
        <p:grpSpPr>
          <a:xfrm>
            <a:off x="17238420" y="9909540"/>
            <a:ext cx="17820" cy="49140"/>
            <a:chOff x="0" y="0"/>
            <a:chExt cx="23760" cy="65520"/>
          </a:xfrm>
        </p:grpSpPr>
        <p:sp>
          <p:nvSpPr>
            <p:cNvPr id="125" name="Freeform 267">
              <a:extLst>
                <a:ext uri="{FF2B5EF4-FFF2-40B4-BE49-F238E27FC236}">
                  <a16:creationId xmlns:a16="http://schemas.microsoft.com/office/drawing/2014/main" id="{9EB71C22-9E73-9BF7-3B50-E839DB463E9E}"/>
                </a:ext>
              </a:extLst>
            </p:cNvPr>
            <p:cNvSpPr/>
            <p:nvPr/>
          </p:nvSpPr>
          <p:spPr>
            <a:xfrm>
              <a:off x="0" y="0"/>
              <a:ext cx="23749" cy="65532"/>
            </a:xfrm>
            <a:custGeom>
              <a:avLst/>
              <a:gdLst/>
              <a:ahLst/>
              <a:cxnLst/>
              <a:rect l="l" t="t" r="r" b="b"/>
              <a:pathLst>
                <a:path w="23749" h="65532">
                  <a:moveTo>
                    <a:pt x="23749" y="59563"/>
                  </a:moveTo>
                  <a:cubicBezTo>
                    <a:pt x="23749" y="41656"/>
                    <a:pt x="23749" y="21844"/>
                    <a:pt x="23749" y="3937"/>
                  </a:cubicBezTo>
                  <a:cubicBezTo>
                    <a:pt x="7874" y="0"/>
                    <a:pt x="0" y="3937"/>
                    <a:pt x="2032" y="19812"/>
                  </a:cubicBezTo>
                  <a:cubicBezTo>
                    <a:pt x="2032" y="27813"/>
                    <a:pt x="2032" y="35687"/>
                    <a:pt x="2032" y="43688"/>
                  </a:cubicBezTo>
                  <a:cubicBezTo>
                    <a:pt x="0" y="57531"/>
                    <a:pt x="5969" y="65532"/>
                    <a:pt x="23749" y="595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6" name="Group 268">
            <a:extLst>
              <a:ext uri="{FF2B5EF4-FFF2-40B4-BE49-F238E27FC236}">
                <a16:creationId xmlns:a16="http://schemas.microsoft.com/office/drawing/2014/main" id="{8A5B7877-194E-107C-FBFA-633B92D99ED4}"/>
              </a:ext>
            </a:extLst>
          </p:cNvPr>
          <p:cNvGrpSpPr/>
          <p:nvPr/>
        </p:nvGrpSpPr>
        <p:grpSpPr>
          <a:xfrm>
            <a:off x="17840520" y="9798840"/>
            <a:ext cx="16200" cy="49140"/>
            <a:chOff x="0" y="0"/>
            <a:chExt cx="21600" cy="65520"/>
          </a:xfrm>
        </p:grpSpPr>
        <p:sp>
          <p:nvSpPr>
            <p:cNvPr id="127" name="Freeform 269">
              <a:extLst>
                <a:ext uri="{FF2B5EF4-FFF2-40B4-BE49-F238E27FC236}">
                  <a16:creationId xmlns:a16="http://schemas.microsoft.com/office/drawing/2014/main" id="{161E2400-EEA3-875E-2FBB-67D1742B7B55}"/>
                </a:ext>
              </a:extLst>
            </p:cNvPr>
            <p:cNvSpPr/>
            <p:nvPr/>
          </p:nvSpPr>
          <p:spPr>
            <a:xfrm>
              <a:off x="0" y="0"/>
              <a:ext cx="21590" cy="65532"/>
            </a:xfrm>
            <a:custGeom>
              <a:avLst/>
              <a:gdLst/>
              <a:ahLst/>
              <a:cxnLst/>
              <a:rect l="l" t="t" r="r" b="b"/>
              <a:pathLst>
                <a:path w="21590" h="65532">
                  <a:moveTo>
                    <a:pt x="21590" y="3937"/>
                  </a:moveTo>
                  <a:cubicBezTo>
                    <a:pt x="7874" y="0"/>
                    <a:pt x="0" y="3937"/>
                    <a:pt x="0" y="17907"/>
                  </a:cubicBezTo>
                  <a:cubicBezTo>
                    <a:pt x="0" y="27813"/>
                    <a:pt x="0" y="37719"/>
                    <a:pt x="0" y="47752"/>
                  </a:cubicBezTo>
                  <a:cubicBezTo>
                    <a:pt x="0" y="61595"/>
                    <a:pt x="5842" y="65532"/>
                    <a:pt x="21590" y="61595"/>
                  </a:cubicBezTo>
                  <a:cubicBezTo>
                    <a:pt x="21590" y="43688"/>
                    <a:pt x="21590" y="23876"/>
                    <a:pt x="2159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8" name="Group 270">
            <a:extLst>
              <a:ext uri="{FF2B5EF4-FFF2-40B4-BE49-F238E27FC236}">
                <a16:creationId xmlns:a16="http://schemas.microsoft.com/office/drawing/2014/main" id="{033DEDB0-3519-AD2E-4D2A-B2C368A1AF87}"/>
              </a:ext>
            </a:extLst>
          </p:cNvPr>
          <p:cNvGrpSpPr/>
          <p:nvPr/>
        </p:nvGrpSpPr>
        <p:grpSpPr>
          <a:xfrm>
            <a:off x="17238420" y="9799920"/>
            <a:ext cx="17820" cy="46440"/>
            <a:chOff x="0" y="0"/>
            <a:chExt cx="23760" cy="61920"/>
          </a:xfrm>
        </p:grpSpPr>
        <p:sp>
          <p:nvSpPr>
            <p:cNvPr id="129" name="Freeform 271">
              <a:extLst>
                <a:ext uri="{FF2B5EF4-FFF2-40B4-BE49-F238E27FC236}">
                  <a16:creationId xmlns:a16="http://schemas.microsoft.com/office/drawing/2014/main" id="{0CB83CAB-0445-6696-8BA4-3863E5A69A37}"/>
                </a:ext>
              </a:extLst>
            </p:cNvPr>
            <p:cNvSpPr/>
            <p:nvPr/>
          </p:nvSpPr>
          <p:spPr>
            <a:xfrm>
              <a:off x="0" y="0"/>
              <a:ext cx="23876" cy="61976"/>
            </a:xfrm>
            <a:custGeom>
              <a:avLst/>
              <a:gdLst/>
              <a:ahLst/>
              <a:cxnLst/>
              <a:rect l="l" t="t" r="r" b="b"/>
              <a:pathLst>
                <a:path w="23876" h="61976">
                  <a:moveTo>
                    <a:pt x="2032" y="32004"/>
                  </a:moveTo>
                  <a:cubicBezTo>
                    <a:pt x="2032" y="37973"/>
                    <a:pt x="0" y="45974"/>
                    <a:pt x="2032" y="51943"/>
                  </a:cubicBezTo>
                  <a:cubicBezTo>
                    <a:pt x="4064" y="55880"/>
                    <a:pt x="9906" y="57912"/>
                    <a:pt x="13970" y="61976"/>
                  </a:cubicBezTo>
                  <a:cubicBezTo>
                    <a:pt x="17907" y="58039"/>
                    <a:pt x="23876" y="53975"/>
                    <a:pt x="23876" y="50038"/>
                  </a:cubicBezTo>
                  <a:cubicBezTo>
                    <a:pt x="23876" y="38100"/>
                    <a:pt x="23876" y="24130"/>
                    <a:pt x="23876" y="12065"/>
                  </a:cubicBezTo>
                  <a:cubicBezTo>
                    <a:pt x="23749" y="8001"/>
                    <a:pt x="17780" y="3937"/>
                    <a:pt x="15875" y="0"/>
                  </a:cubicBezTo>
                  <a:cubicBezTo>
                    <a:pt x="11938" y="3937"/>
                    <a:pt x="3937" y="5969"/>
                    <a:pt x="2032" y="10033"/>
                  </a:cubicBezTo>
                  <a:cubicBezTo>
                    <a:pt x="0" y="16002"/>
                    <a:pt x="2032" y="24003"/>
                    <a:pt x="0" y="32004"/>
                  </a:cubicBezTo>
                  <a:cubicBezTo>
                    <a:pt x="2032" y="32004"/>
                    <a:pt x="2032" y="32004"/>
                    <a:pt x="2032" y="320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0" name="Group 272">
            <a:extLst>
              <a:ext uri="{FF2B5EF4-FFF2-40B4-BE49-F238E27FC236}">
                <a16:creationId xmlns:a16="http://schemas.microsoft.com/office/drawing/2014/main" id="{88FB9E48-6517-3597-C010-91D277B8CBDB}"/>
              </a:ext>
            </a:extLst>
          </p:cNvPr>
          <p:cNvGrpSpPr/>
          <p:nvPr/>
        </p:nvGrpSpPr>
        <p:grpSpPr>
          <a:xfrm>
            <a:off x="17520840" y="8747460"/>
            <a:ext cx="56700" cy="10260"/>
            <a:chOff x="0" y="0"/>
            <a:chExt cx="75600" cy="13680"/>
          </a:xfrm>
        </p:grpSpPr>
        <p:sp>
          <p:nvSpPr>
            <p:cNvPr id="131" name="Freeform 273">
              <a:extLst>
                <a:ext uri="{FF2B5EF4-FFF2-40B4-BE49-F238E27FC236}">
                  <a16:creationId xmlns:a16="http://schemas.microsoft.com/office/drawing/2014/main" id="{13863183-803F-B2F5-2BF8-B7B067C79B21}"/>
                </a:ext>
              </a:extLst>
            </p:cNvPr>
            <p:cNvSpPr/>
            <p:nvPr/>
          </p:nvSpPr>
          <p:spPr>
            <a:xfrm>
              <a:off x="0" y="0"/>
              <a:ext cx="75565" cy="13716"/>
            </a:xfrm>
            <a:custGeom>
              <a:avLst/>
              <a:gdLst/>
              <a:ahLst/>
              <a:cxnLst/>
              <a:rect l="l" t="t" r="r" b="b"/>
              <a:pathLst>
                <a:path w="75565" h="13716">
                  <a:moveTo>
                    <a:pt x="0" y="0"/>
                  </a:moveTo>
                  <a:cubicBezTo>
                    <a:pt x="0" y="3937"/>
                    <a:pt x="0" y="7874"/>
                    <a:pt x="0" y="13716"/>
                  </a:cubicBezTo>
                  <a:cubicBezTo>
                    <a:pt x="25908" y="13716"/>
                    <a:pt x="51689" y="13716"/>
                    <a:pt x="75565" y="13716"/>
                  </a:cubicBezTo>
                  <a:cubicBezTo>
                    <a:pt x="75565" y="7874"/>
                    <a:pt x="75565" y="3937"/>
                    <a:pt x="75565" y="0"/>
                  </a:cubicBezTo>
                  <a:cubicBezTo>
                    <a:pt x="51689" y="0"/>
                    <a:pt x="2590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2" name="Group 274">
            <a:extLst>
              <a:ext uri="{FF2B5EF4-FFF2-40B4-BE49-F238E27FC236}">
                <a16:creationId xmlns:a16="http://schemas.microsoft.com/office/drawing/2014/main" id="{94B41699-549D-A5D8-583C-7DAA41F35B7E}"/>
              </a:ext>
            </a:extLst>
          </p:cNvPr>
          <p:cNvGrpSpPr/>
          <p:nvPr/>
        </p:nvGrpSpPr>
        <p:grpSpPr>
          <a:xfrm>
            <a:off x="17995500" y="9537480"/>
            <a:ext cx="13500" cy="46440"/>
            <a:chOff x="0" y="0"/>
            <a:chExt cx="18000" cy="61920"/>
          </a:xfrm>
        </p:grpSpPr>
        <p:sp>
          <p:nvSpPr>
            <p:cNvPr id="133" name="Freeform 275">
              <a:extLst>
                <a:ext uri="{FF2B5EF4-FFF2-40B4-BE49-F238E27FC236}">
                  <a16:creationId xmlns:a16="http://schemas.microsoft.com/office/drawing/2014/main" id="{8E3FDD4D-9292-8C18-B3B5-F7F122BA45DB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0" y="0"/>
                  </a:moveTo>
                  <a:cubicBezTo>
                    <a:pt x="0" y="21971"/>
                    <a:pt x="0" y="41910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0"/>
                  </a:cubicBezTo>
                  <a:cubicBezTo>
                    <a:pt x="11938" y="0"/>
                    <a:pt x="8001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4" name="Group 276">
            <a:extLst>
              <a:ext uri="{FF2B5EF4-FFF2-40B4-BE49-F238E27FC236}">
                <a16:creationId xmlns:a16="http://schemas.microsoft.com/office/drawing/2014/main" id="{DFF36ECB-8B16-A17A-69A8-5C844262D773}"/>
              </a:ext>
            </a:extLst>
          </p:cNvPr>
          <p:cNvGrpSpPr/>
          <p:nvPr/>
        </p:nvGrpSpPr>
        <p:grpSpPr>
          <a:xfrm>
            <a:off x="17843220" y="9537480"/>
            <a:ext cx="14040" cy="46440"/>
            <a:chOff x="0" y="0"/>
            <a:chExt cx="18720" cy="61920"/>
          </a:xfrm>
        </p:grpSpPr>
        <p:sp>
          <p:nvSpPr>
            <p:cNvPr id="135" name="Freeform 277">
              <a:extLst>
                <a:ext uri="{FF2B5EF4-FFF2-40B4-BE49-F238E27FC236}">
                  <a16:creationId xmlns:a16="http://schemas.microsoft.com/office/drawing/2014/main" id="{FED93F40-A6BD-3696-745D-A372159A8306}"/>
                </a:ext>
              </a:extLst>
            </p:cNvPr>
            <p:cNvSpPr/>
            <p:nvPr/>
          </p:nvSpPr>
          <p:spPr>
            <a:xfrm>
              <a:off x="0" y="0"/>
              <a:ext cx="18669" cy="61976"/>
            </a:xfrm>
            <a:custGeom>
              <a:avLst/>
              <a:gdLst/>
              <a:ahLst/>
              <a:cxnLst/>
              <a:rect l="l" t="t" r="r" b="b"/>
              <a:pathLst>
                <a:path w="18669" h="61976">
                  <a:moveTo>
                    <a:pt x="0" y="61976"/>
                  </a:moveTo>
                  <a:cubicBezTo>
                    <a:pt x="8382" y="61976"/>
                    <a:pt x="12446" y="61976"/>
                    <a:pt x="18669" y="61976"/>
                  </a:cubicBezTo>
                  <a:cubicBezTo>
                    <a:pt x="18669" y="42037"/>
                    <a:pt x="18669" y="21971"/>
                    <a:pt x="18669" y="2032"/>
                  </a:cubicBezTo>
                  <a:cubicBezTo>
                    <a:pt x="12446" y="2032"/>
                    <a:pt x="8382" y="2032"/>
                    <a:pt x="0" y="0"/>
                  </a:cubicBezTo>
                  <a:cubicBezTo>
                    <a:pt x="0" y="21971"/>
                    <a:pt x="0" y="41910"/>
                    <a:pt x="0" y="6197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6" name="Group 278">
            <a:extLst>
              <a:ext uri="{FF2B5EF4-FFF2-40B4-BE49-F238E27FC236}">
                <a16:creationId xmlns:a16="http://schemas.microsoft.com/office/drawing/2014/main" id="{DF8BB664-E344-8787-8E9E-A122D60DD96A}"/>
              </a:ext>
            </a:extLst>
          </p:cNvPr>
          <p:cNvGrpSpPr/>
          <p:nvPr/>
        </p:nvGrpSpPr>
        <p:grpSpPr>
          <a:xfrm>
            <a:off x="17090460" y="9537480"/>
            <a:ext cx="13500" cy="46440"/>
            <a:chOff x="0" y="0"/>
            <a:chExt cx="18000" cy="61920"/>
          </a:xfrm>
        </p:grpSpPr>
        <p:sp>
          <p:nvSpPr>
            <p:cNvPr id="137" name="Freeform 279">
              <a:extLst>
                <a:ext uri="{FF2B5EF4-FFF2-40B4-BE49-F238E27FC236}">
                  <a16:creationId xmlns:a16="http://schemas.microsoft.com/office/drawing/2014/main" id="{3A70F7B1-40E4-0F61-C18F-E42F7B50CA5E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18034" y="2032"/>
                  </a:moveTo>
                  <a:cubicBezTo>
                    <a:pt x="11938" y="2032"/>
                    <a:pt x="5969" y="2032"/>
                    <a:pt x="0" y="0"/>
                  </a:cubicBezTo>
                  <a:cubicBezTo>
                    <a:pt x="0" y="21971"/>
                    <a:pt x="0" y="40005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8" name="Group 280">
            <a:extLst>
              <a:ext uri="{FF2B5EF4-FFF2-40B4-BE49-F238E27FC236}">
                <a16:creationId xmlns:a16="http://schemas.microsoft.com/office/drawing/2014/main" id="{CF0132AF-37BA-974E-7AD6-C160524F1D40}"/>
              </a:ext>
            </a:extLst>
          </p:cNvPr>
          <p:cNvGrpSpPr/>
          <p:nvPr/>
        </p:nvGrpSpPr>
        <p:grpSpPr>
          <a:xfrm>
            <a:off x="17995500" y="9912780"/>
            <a:ext cx="13500" cy="42660"/>
            <a:chOff x="0" y="0"/>
            <a:chExt cx="18000" cy="56880"/>
          </a:xfrm>
        </p:grpSpPr>
        <p:sp>
          <p:nvSpPr>
            <p:cNvPr id="139" name="Freeform 281">
              <a:extLst>
                <a:ext uri="{FF2B5EF4-FFF2-40B4-BE49-F238E27FC236}">
                  <a16:creationId xmlns:a16="http://schemas.microsoft.com/office/drawing/2014/main" id="{1330AB8A-3423-C5AC-DAA1-4EAEDA00B3DA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0" y="58928"/>
                  </a:move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6576"/>
                    <a:pt x="0" y="589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0" name="Group 282">
            <a:extLst>
              <a:ext uri="{FF2B5EF4-FFF2-40B4-BE49-F238E27FC236}">
                <a16:creationId xmlns:a16="http://schemas.microsoft.com/office/drawing/2014/main" id="{660B7FBD-4AC3-1EB7-D9FC-FA5EC60D0549}"/>
              </a:ext>
            </a:extLst>
          </p:cNvPr>
          <p:cNvGrpSpPr/>
          <p:nvPr/>
        </p:nvGrpSpPr>
        <p:grpSpPr>
          <a:xfrm>
            <a:off x="17995500" y="9795600"/>
            <a:ext cx="14580" cy="49680"/>
            <a:chOff x="0" y="0"/>
            <a:chExt cx="19440" cy="66240"/>
          </a:xfrm>
        </p:grpSpPr>
        <p:sp>
          <p:nvSpPr>
            <p:cNvPr id="141" name="Freeform 283">
              <a:extLst>
                <a:ext uri="{FF2B5EF4-FFF2-40B4-BE49-F238E27FC236}">
                  <a16:creationId xmlns:a16="http://schemas.microsoft.com/office/drawing/2014/main" id="{571A9503-065D-DD5C-CDD6-2B408DB8EC00}"/>
                </a:ext>
              </a:extLst>
            </p:cNvPr>
            <p:cNvSpPr/>
            <p:nvPr/>
          </p:nvSpPr>
          <p:spPr>
            <a:xfrm>
              <a:off x="0" y="0"/>
              <a:ext cx="19431" cy="66294"/>
            </a:xfrm>
            <a:custGeom>
              <a:avLst/>
              <a:gdLst/>
              <a:ahLst/>
              <a:cxnLst/>
              <a:rect l="l" t="t" r="r" b="b"/>
              <a:pathLst>
                <a:path w="19431" h="66294">
                  <a:moveTo>
                    <a:pt x="0" y="66294"/>
                  </a:moveTo>
                  <a:cubicBezTo>
                    <a:pt x="5842" y="66294"/>
                    <a:pt x="11684" y="66294"/>
                    <a:pt x="19431" y="66294"/>
                  </a:cubicBezTo>
                  <a:cubicBezTo>
                    <a:pt x="19431" y="48260"/>
                    <a:pt x="19431" y="32131"/>
                    <a:pt x="17526" y="14097"/>
                  </a:cubicBezTo>
                  <a:cubicBezTo>
                    <a:pt x="17526" y="0"/>
                    <a:pt x="5842" y="8001"/>
                    <a:pt x="0" y="5969"/>
                  </a:cubicBezTo>
                  <a:cubicBezTo>
                    <a:pt x="0" y="28067"/>
                    <a:pt x="0" y="46228"/>
                    <a:pt x="0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2" name="Group 284">
            <a:extLst>
              <a:ext uri="{FF2B5EF4-FFF2-40B4-BE49-F238E27FC236}">
                <a16:creationId xmlns:a16="http://schemas.microsoft.com/office/drawing/2014/main" id="{D83FE52F-D1CE-3624-BB16-AF7DF114767A}"/>
              </a:ext>
            </a:extLst>
          </p:cNvPr>
          <p:cNvGrpSpPr/>
          <p:nvPr/>
        </p:nvGrpSpPr>
        <p:grpSpPr>
          <a:xfrm>
            <a:off x="17995500" y="9651960"/>
            <a:ext cx="13500" cy="43740"/>
            <a:chOff x="0" y="0"/>
            <a:chExt cx="18000" cy="58320"/>
          </a:xfrm>
        </p:grpSpPr>
        <p:sp>
          <p:nvSpPr>
            <p:cNvPr id="143" name="Freeform 285">
              <a:extLst>
                <a:ext uri="{FF2B5EF4-FFF2-40B4-BE49-F238E27FC236}">
                  <a16:creationId xmlns:a16="http://schemas.microsoft.com/office/drawing/2014/main" id="{43800E93-B252-5F5B-31CC-2D699158399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796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39624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4" name="Group 286">
            <a:extLst>
              <a:ext uri="{FF2B5EF4-FFF2-40B4-BE49-F238E27FC236}">
                <a16:creationId xmlns:a16="http://schemas.microsoft.com/office/drawing/2014/main" id="{4B456FAB-B587-EFFC-CB82-E774274261D3}"/>
              </a:ext>
            </a:extLst>
          </p:cNvPr>
          <p:cNvGrpSpPr/>
          <p:nvPr/>
        </p:nvGrpSpPr>
        <p:grpSpPr>
          <a:xfrm>
            <a:off x="17090460" y="9650340"/>
            <a:ext cx="13500" cy="43740"/>
            <a:chOff x="0" y="0"/>
            <a:chExt cx="18000" cy="58320"/>
          </a:xfrm>
        </p:grpSpPr>
        <p:sp>
          <p:nvSpPr>
            <p:cNvPr id="145" name="Freeform 287">
              <a:extLst>
                <a:ext uri="{FF2B5EF4-FFF2-40B4-BE49-F238E27FC236}">
                  <a16:creationId xmlns:a16="http://schemas.microsoft.com/office/drawing/2014/main" id="{20A30693-7BF1-10F3-1F29-214BA40DCB5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20828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41656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6" name="Group 288">
            <a:extLst>
              <a:ext uri="{FF2B5EF4-FFF2-40B4-BE49-F238E27FC236}">
                <a16:creationId xmlns:a16="http://schemas.microsoft.com/office/drawing/2014/main" id="{37F91465-D345-F345-CCDD-4AB743F03431}"/>
              </a:ext>
            </a:extLst>
          </p:cNvPr>
          <p:cNvGrpSpPr/>
          <p:nvPr/>
        </p:nvGrpSpPr>
        <p:grpSpPr>
          <a:xfrm>
            <a:off x="17088300" y="9799920"/>
            <a:ext cx="18360" cy="45360"/>
            <a:chOff x="0" y="0"/>
            <a:chExt cx="24480" cy="60480"/>
          </a:xfrm>
        </p:grpSpPr>
        <p:sp>
          <p:nvSpPr>
            <p:cNvPr id="147" name="Freeform 289">
              <a:extLst>
                <a:ext uri="{FF2B5EF4-FFF2-40B4-BE49-F238E27FC236}">
                  <a16:creationId xmlns:a16="http://schemas.microsoft.com/office/drawing/2014/main" id="{46F9D4E1-CCB5-3E56-4415-B35DF226DE2A}"/>
                </a:ext>
              </a:extLst>
            </p:cNvPr>
            <p:cNvSpPr/>
            <p:nvPr/>
          </p:nvSpPr>
          <p:spPr>
            <a:xfrm>
              <a:off x="0" y="0"/>
              <a:ext cx="24511" cy="60452"/>
            </a:xfrm>
            <a:custGeom>
              <a:avLst/>
              <a:gdLst/>
              <a:ahLst/>
              <a:cxnLst/>
              <a:rect l="l" t="t" r="r" b="b"/>
              <a:pathLst>
                <a:path w="24511" h="60452">
                  <a:moveTo>
                    <a:pt x="2032" y="60452"/>
                  </a:moveTo>
                  <a:cubicBezTo>
                    <a:pt x="10160" y="60452"/>
                    <a:pt x="16256" y="60452"/>
                    <a:pt x="24511" y="60452"/>
                  </a:cubicBezTo>
                  <a:cubicBezTo>
                    <a:pt x="24511" y="44323"/>
                    <a:pt x="24511" y="28194"/>
                    <a:pt x="22479" y="10033"/>
                  </a:cubicBezTo>
                  <a:cubicBezTo>
                    <a:pt x="22479" y="8001"/>
                    <a:pt x="16383" y="4064"/>
                    <a:pt x="12192" y="0"/>
                  </a:cubicBezTo>
                  <a:cubicBezTo>
                    <a:pt x="8128" y="4064"/>
                    <a:pt x="2032" y="8001"/>
                    <a:pt x="2032" y="12065"/>
                  </a:cubicBezTo>
                  <a:cubicBezTo>
                    <a:pt x="0" y="26162"/>
                    <a:pt x="2032" y="42291"/>
                    <a:pt x="2032" y="604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8" name="Group 290">
            <a:extLst>
              <a:ext uri="{FF2B5EF4-FFF2-40B4-BE49-F238E27FC236}">
                <a16:creationId xmlns:a16="http://schemas.microsoft.com/office/drawing/2014/main" id="{284EC6CA-9ADE-E93B-2CED-0F1345F93847}"/>
              </a:ext>
            </a:extLst>
          </p:cNvPr>
          <p:cNvGrpSpPr/>
          <p:nvPr/>
        </p:nvGrpSpPr>
        <p:grpSpPr>
          <a:xfrm>
            <a:off x="17708220" y="9380880"/>
            <a:ext cx="43740" cy="11880"/>
            <a:chOff x="0" y="0"/>
            <a:chExt cx="58320" cy="15840"/>
          </a:xfrm>
        </p:grpSpPr>
        <p:sp>
          <p:nvSpPr>
            <p:cNvPr id="149" name="Freeform 291">
              <a:extLst>
                <a:ext uri="{FF2B5EF4-FFF2-40B4-BE49-F238E27FC236}">
                  <a16:creationId xmlns:a16="http://schemas.microsoft.com/office/drawing/2014/main" id="{F203E502-7904-FA20-293E-71B16EAA4F37}"/>
                </a:ext>
              </a:extLst>
            </p:cNvPr>
            <p:cNvSpPr/>
            <p:nvPr/>
          </p:nvSpPr>
          <p:spPr>
            <a:xfrm>
              <a:off x="-2032" y="0"/>
              <a:ext cx="60452" cy="15875"/>
            </a:xfrm>
            <a:custGeom>
              <a:avLst/>
              <a:gdLst/>
              <a:ahLst/>
              <a:cxnLst/>
              <a:rect l="l" t="t" r="r" b="b"/>
              <a:pathLst>
                <a:path w="60452" h="15875">
                  <a:moveTo>
                    <a:pt x="60325" y="15875"/>
                  </a:moveTo>
                  <a:cubicBezTo>
                    <a:pt x="60325" y="11938"/>
                    <a:pt x="60325" y="5969"/>
                    <a:pt x="60325" y="0"/>
                  </a:cubicBezTo>
                  <a:cubicBezTo>
                    <a:pt x="39497" y="0"/>
                    <a:pt x="20828" y="0"/>
                    <a:pt x="0" y="0"/>
                  </a:cubicBezTo>
                  <a:cubicBezTo>
                    <a:pt x="0" y="5969"/>
                    <a:pt x="0" y="9906"/>
                    <a:pt x="0" y="15875"/>
                  </a:cubicBezTo>
                  <a:cubicBezTo>
                    <a:pt x="20828" y="15875"/>
                    <a:pt x="39624" y="15875"/>
                    <a:pt x="60452" y="158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0" name="Group 292">
            <a:extLst>
              <a:ext uri="{FF2B5EF4-FFF2-40B4-BE49-F238E27FC236}">
                <a16:creationId xmlns:a16="http://schemas.microsoft.com/office/drawing/2014/main" id="{BBAFCB42-649B-5FE3-9FF1-B2B9F7A02EF7}"/>
              </a:ext>
            </a:extLst>
          </p:cNvPr>
          <p:cNvGrpSpPr/>
          <p:nvPr/>
        </p:nvGrpSpPr>
        <p:grpSpPr>
          <a:xfrm>
            <a:off x="17600220" y="9380880"/>
            <a:ext cx="43740" cy="13500"/>
            <a:chOff x="0" y="0"/>
            <a:chExt cx="58320" cy="18000"/>
          </a:xfrm>
        </p:grpSpPr>
        <p:sp>
          <p:nvSpPr>
            <p:cNvPr id="151" name="Freeform 293">
              <a:extLst>
                <a:ext uri="{FF2B5EF4-FFF2-40B4-BE49-F238E27FC236}">
                  <a16:creationId xmlns:a16="http://schemas.microsoft.com/office/drawing/2014/main" id="{E9EBF8E4-641F-705D-AD2A-5FE658A104F0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0"/>
                  </a:moveTo>
                  <a:cubicBezTo>
                    <a:pt x="0" y="5969"/>
                    <a:pt x="0" y="11938"/>
                    <a:pt x="0" y="18034"/>
                  </a:cubicBez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2" name="Group 294">
            <a:extLst>
              <a:ext uri="{FF2B5EF4-FFF2-40B4-BE49-F238E27FC236}">
                <a16:creationId xmlns:a16="http://schemas.microsoft.com/office/drawing/2014/main" id="{58DD6457-C480-B4B9-EA48-FFAED0821F4A}"/>
              </a:ext>
            </a:extLst>
          </p:cNvPr>
          <p:cNvGrpSpPr/>
          <p:nvPr/>
        </p:nvGrpSpPr>
        <p:grpSpPr>
          <a:xfrm>
            <a:off x="17842140" y="9910620"/>
            <a:ext cx="15120" cy="49680"/>
            <a:chOff x="0" y="0"/>
            <a:chExt cx="20160" cy="66240"/>
          </a:xfrm>
        </p:grpSpPr>
        <p:sp>
          <p:nvSpPr>
            <p:cNvPr id="153" name="Freeform 295">
              <a:extLst>
                <a:ext uri="{FF2B5EF4-FFF2-40B4-BE49-F238E27FC236}">
                  <a16:creationId xmlns:a16="http://schemas.microsoft.com/office/drawing/2014/main" id="{90DA445F-62C7-CB0E-7878-968A0DD08E38}"/>
                </a:ext>
              </a:extLst>
            </p:cNvPr>
            <p:cNvSpPr/>
            <p:nvPr/>
          </p:nvSpPr>
          <p:spPr>
            <a:xfrm>
              <a:off x="0" y="0"/>
              <a:ext cx="20193" cy="66294"/>
            </a:xfrm>
            <a:custGeom>
              <a:avLst/>
              <a:gdLst/>
              <a:ahLst/>
              <a:cxnLst/>
              <a:rect l="l" t="t" r="r" b="b"/>
              <a:pathLst>
                <a:path w="20193" h="66294">
                  <a:moveTo>
                    <a:pt x="20193" y="0"/>
                  </a:moveTo>
                  <a:cubicBezTo>
                    <a:pt x="14097" y="0"/>
                    <a:pt x="8001" y="0"/>
                    <a:pt x="0" y="2032"/>
                  </a:cubicBezTo>
                  <a:cubicBezTo>
                    <a:pt x="0" y="18034"/>
                    <a:pt x="0" y="36068"/>
                    <a:pt x="2032" y="52197"/>
                  </a:cubicBezTo>
                  <a:cubicBezTo>
                    <a:pt x="2032" y="66294"/>
                    <a:pt x="12065" y="60198"/>
                    <a:pt x="20193" y="60198"/>
                  </a:cubicBezTo>
                  <a:cubicBezTo>
                    <a:pt x="20193" y="40132"/>
                    <a:pt x="20193" y="22098"/>
                    <a:pt x="2019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4" name="Group 296">
            <a:extLst>
              <a:ext uri="{FF2B5EF4-FFF2-40B4-BE49-F238E27FC236}">
                <a16:creationId xmlns:a16="http://schemas.microsoft.com/office/drawing/2014/main" id="{95CBC7C6-AEBF-62FA-06E0-646F0590BF7C}"/>
              </a:ext>
            </a:extLst>
          </p:cNvPr>
          <p:cNvGrpSpPr/>
          <p:nvPr/>
        </p:nvGrpSpPr>
        <p:grpSpPr>
          <a:xfrm>
            <a:off x="17090460" y="9912780"/>
            <a:ext cx="13500" cy="42660"/>
            <a:chOff x="0" y="0"/>
            <a:chExt cx="18000" cy="56880"/>
          </a:xfrm>
        </p:grpSpPr>
        <p:sp>
          <p:nvSpPr>
            <p:cNvPr id="155" name="Freeform 297">
              <a:extLst>
                <a:ext uri="{FF2B5EF4-FFF2-40B4-BE49-F238E27FC236}">
                  <a16:creationId xmlns:a16="http://schemas.microsoft.com/office/drawing/2014/main" id="{8A80DA5B-91B5-3547-FFD3-3156580EFF45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8608"/>
                    <a:pt x="0" y="58928"/>
                  </a:cubicBez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6" name="Group 298">
            <a:extLst>
              <a:ext uri="{FF2B5EF4-FFF2-40B4-BE49-F238E27FC236}">
                <a16:creationId xmlns:a16="http://schemas.microsoft.com/office/drawing/2014/main" id="{3F6F567E-8689-4621-B076-EC8EBF6E1D45}"/>
              </a:ext>
            </a:extLst>
          </p:cNvPr>
          <p:cNvGrpSpPr/>
          <p:nvPr/>
        </p:nvGrpSpPr>
        <p:grpSpPr>
          <a:xfrm>
            <a:off x="17347500" y="9380880"/>
            <a:ext cx="43740" cy="13500"/>
            <a:chOff x="0" y="0"/>
            <a:chExt cx="58320" cy="18000"/>
          </a:xfrm>
        </p:grpSpPr>
        <p:sp>
          <p:nvSpPr>
            <p:cNvPr id="157" name="Freeform 299">
              <a:extLst>
                <a:ext uri="{FF2B5EF4-FFF2-40B4-BE49-F238E27FC236}">
                  <a16:creationId xmlns:a16="http://schemas.microsoft.com/office/drawing/2014/main" id="{5B6E603B-EA26-2809-3576-F0944393C6E9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18034"/>
                  </a:move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ubicBezTo>
                    <a:pt x="0" y="5969"/>
                    <a:pt x="0" y="11938"/>
                    <a:pt x="0" y="180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8" name="Group 300">
            <a:extLst>
              <a:ext uri="{FF2B5EF4-FFF2-40B4-BE49-F238E27FC236}">
                <a16:creationId xmlns:a16="http://schemas.microsoft.com/office/drawing/2014/main" id="{E769A756-F96E-CF69-F89C-150EEE13122F}"/>
              </a:ext>
            </a:extLst>
          </p:cNvPr>
          <p:cNvGrpSpPr/>
          <p:nvPr/>
        </p:nvGrpSpPr>
        <p:grpSpPr>
          <a:xfrm>
            <a:off x="17452260" y="9380880"/>
            <a:ext cx="48060" cy="15120"/>
            <a:chOff x="0" y="0"/>
            <a:chExt cx="64080" cy="20160"/>
          </a:xfrm>
        </p:grpSpPr>
        <p:sp>
          <p:nvSpPr>
            <p:cNvPr id="159" name="Freeform 301">
              <a:extLst>
                <a:ext uri="{FF2B5EF4-FFF2-40B4-BE49-F238E27FC236}">
                  <a16:creationId xmlns:a16="http://schemas.microsoft.com/office/drawing/2014/main" id="{B1D87038-1513-C909-1AB8-C209EF7F6D2A}"/>
                </a:ext>
              </a:extLst>
            </p:cNvPr>
            <p:cNvSpPr/>
            <p:nvPr/>
          </p:nvSpPr>
          <p:spPr>
            <a:xfrm>
              <a:off x="0" y="0"/>
              <a:ext cx="64135" cy="20193"/>
            </a:xfrm>
            <a:custGeom>
              <a:avLst/>
              <a:gdLst/>
              <a:ahLst/>
              <a:cxnLst/>
              <a:rect l="l" t="t" r="r" b="b"/>
              <a:pathLst>
                <a:path w="64135" h="20193">
                  <a:moveTo>
                    <a:pt x="60071" y="0"/>
                  </a:moveTo>
                  <a:cubicBezTo>
                    <a:pt x="40005" y="0"/>
                    <a:pt x="21971" y="0"/>
                    <a:pt x="4064" y="0"/>
                  </a:cubicBezTo>
                  <a:cubicBezTo>
                    <a:pt x="0" y="12065"/>
                    <a:pt x="2032" y="20193"/>
                    <a:pt x="16002" y="18161"/>
                  </a:cubicBezTo>
                  <a:cubicBezTo>
                    <a:pt x="26035" y="18161"/>
                    <a:pt x="36068" y="18161"/>
                    <a:pt x="46101" y="18161"/>
                  </a:cubicBezTo>
                  <a:cubicBezTo>
                    <a:pt x="60071" y="20193"/>
                    <a:pt x="64135" y="14097"/>
                    <a:pt x="6007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0" name="Group 302">
            <a:extLst>
              <a:ext uri="{FF2B5EF4-FFF2-40B4-BE49-F238E27FC236}">
                <a16:creationId xmlns:a16="http://schemas.microsoft.com/office/drawing/2014/main" id="{5B92A623-B74F-FBFD-7D2C-BA545684A0AF}"/>
              </a:ext>
            </a:extLst>
          </p:cNvPr>
          <p:cNvGrpSpPr/>
          <p:nvPr/>
        </p:nvGrpSpPr>
        <p:grpSpPr>
          <a:xfrm>
            <a:off x="17708220" y="9509400"/>
            <a:ext cx="45900" cy="15120"/>
            <a:chOff x="0" y="0"/>
            <a:chExt cx="61200" cy="20160"/>
          </a:xfrm>
        </p:grpSpPr>
        <p:sp>
          <p:nvSpPr>
            <p:cNvPr id="161" name="Freeform 303">
              <a:extLst>
                <a:ext uri="{FF2B5EF4-FFF2-40B4-BE49-F238E27FC236}">
                  <a16:creationId xmlns:a16="http://schemas.microsoft.com/office/drawing/2014/main" id="{BD5F3662-E425-C03C-9E20-A7C6A73BFE8C}"/>
                </a:ext>
              </a:extLst>
            </p:cNvPr>
            <p:cNvSpPr/>
            <p:nvPr/>
          </p:nvSpPr>
          <p:spPr>
            <a:xfrm>
              <a:off x="0" y="0"/>
              <a:ext cx="61214" cy="20193"/>
            </a:xfrm>
            <a:custGeom>
              <a:avLst/>
              <a:gdLst/>
              <a:ahLst/>
              <a:cxnLst/>
              <a:rect l="l" t="t" r="r" b="b"/>
              <a:pathLst>
                <a:path w="61214" h="20193">
                  <a:moveTo>
                    <a:pt x="0" y="20193"/>
                  </a:moveTo>
                  <a:cubicBezTo>
                    <a:pt x="17780" y="20193"/>
                    <a:pt x="37465" y="20193"/>
                    <a:pt x="55245" y="20193"/>
                  </a:cubicBezTo>
                  <a:cubicBezTo>
                    <a:pt x="61214" y="6096"/>
                    <a:pt x="57277" y="0"/>
                    <a:pt x="41402" y="0"/>
                  </a:cubicBezTo>
                  <a:cubicBezTo>
                    <a:pt x="29591" y="2032"/>
                    <a:pt x="15748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2" name="Group 304">
            <a:extLst>
              <a:ext uri="{FF2B5EF4-FFF2-40B4-BE49-F238E27FC236}">
                <a16:creationId xmlns:a16="http://schemas.microsoft.com/office/drawing/2014/main" id="{7A8A7692-1300-3292-CA94-9F9E5AFA9040}"/>
              </a:ext>
            </a:extLst>
          </p:cNvPr>
          <p:cNvGrpSpPr/>
          <p:nvPr/>
        </p:nvGrpSpPr>
        <p:grpSpPr>
          <a:xfrm>
            <a:off x="17347500" y="9509400"/>
            <a:ext cx="44820" cy="15120"/>
            <a:chOff x="0" y="0"/>
            <a:chExt cx="59760" cy="20160"/>
          </a:xfrm>
        </p:grpSpPr>
        <p:sp>
          <p:nvSpPr>
            <p:cNvPr id="163" name="Freeform 305">
              <a:extLst>
                <a:ext uri="{FF2B5EF4-FFF2-40B4-BE49-F238E27FC236}">
                  <a16:creationId xmlns:a16="http://schemas.microsoft.com/office/drawing/2014/main" id="{7377B09B-EBEF-5424-CAFB-881594A93B07}"/>
                </a:ext>
              </a:extLst>
            </p:cNvPr>
            <p:cNvSpPr/>
            <p:nvPr/>
          </p:nvSpPr>
          <p:spPr>
            <a:xfrm>
              <a:off x="0" y="0"/>
              <a:ext cx="59817" cy="20193"/>
            </a:xfrm>
            <a:custGeom>
              <a:avLst/>
              <a:gdLst/>
              <a:ahLst/>
              <a:cxnLst/>
              <a:rect l="l" t="t" r="r" b="b"/>
              <a:pathLst>
                <a:path w="59817" h="20193">
                  <a:moveTo>
                    <a:pt x="57785" y="20193"/>
                  </a:moveTo>
                  <a:cubicBezTo>
                    <a:pt x="59817" y="8001"/>
                    <a:pt x="57785" y="0"/>
                    <a:pt x="43815" y="0"/>
                  </a:cubicBezTo>
                  <a:cubicBezTo>
                    <a:pt x="29845" y="2032"/>
                    <a:pt x="13970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ubicBezTo>
                    <a:pt x="19939" y="20193"/>
                    <a:pt x="37846" y="20193"/>
                    <a:pt x="57785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4" name="Group 306">
            <a:extLst>
              <a:ext uri="{FF2B5EF4-FFF2-40B4-BE49-F238E27FC236}">
                <a16:creationId xmlns:a16="http://schemas.microsoft.com/office/drawing/2014/main" id="{9D45759C-B9B2-2861-C7E4-91998E4C537F}"/>
              </a:ext>
            </a:extLst>
          </p:cNvPr>
          <p:cNvGrpSpPr/>
          <p:nvPr/>
        </p:nvGrpSpPr>
        <p:grpSpPr>
          <a:xfrm>
            <a:off x="17453880" y="9509400"/>
            <a:ext cx="44820" cy="16200"/>
            <a:chOff x="0" y="0"/>
            <a:chExt cx="59760" cy="21600"/>
          </a:xfrm>
        </p:grpSpPr>
        <p:sp>
          <p:nvSpPr>
            <p:cNvPr id="165" name="Freeform 307">
              <a:extLst>
                <a:ext uri="{FF2B5EF4-FFF2-40B4-BE49-F238E27FC236}">
                  <a16:creationId xmlns:a16="http://schemas.microsoft.com/office/drawing/2014/main" id="{3DE315A0-9503-9C59-C5F7-57E5852D1B9C}"/>
                </a:ext>
              </a:extLst>
            </p:cNvPr>
            <p:cNvSpPr/>
            <p:nvPr/>
          </p:nvSpPr>
          <p:spPr>
            <a:xfrm>
              <a:off x="0" y="0"/>
              <a:ext cx="59817" cy="21590"/>
            </a:xfrm>
            <a:custGeom>
              <a:avLst/>
              <a:gdLst/>
              <a:ahLst/>
              <a:cxnLst/>
              <a:rect l="l" t="t" r="r" b="b"/>
              <a:pathLst>
                <a:path w="59817" h="21590">
                  <a:moveTo>
                    <a:pt x="59817" y="21590"/>
                  </a:moveTo>
                  <a:cubicBezTo>
                    <a:pt x="59817" y="13716"/>
                    <a:pt x="59817" y="9779"/>
                    <a:pt x="59817" y="1905"/>
                  </a:cubicBezTo>
                  <a:cubicBezTo>
                    <a:pt x="41783" y="1905"/>
                    <a:pt x="25908" y="0"/>
                    <a:pt x="9906" y="1905"/>
                  </a:cubicBezTo>
                  <a:cubicBezTo>
                    <a:pt x="5969" y="1905"/>
                    <a:pt x="2032" y="9779"/>
                    <a:pt x="0" y="13716"/>
                  </a:cubicBezTo>
                  <a:cubicBezTo>
                    <a:pt x="0" y="15621"/>
                    <a:pt x="8001" y="21590"/>
                    <a:pt x="9906" y="21590"/>
                  </a:cubicBezTo>
                  <a:cubicBezTo>
                    <a:pt x="25781" y="21590"/>
                    <a:pt x="41783" y="21590"/>
                    <a:pt x="59690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6" name="Group 308">
            <a:extLst>
              <a:ext uri="{FF2B5EF4-FFF2-40B4-BE49-F238E27FC236}">
                <a16:creationId xmlns:a16="http://schemas.microsoft.com/office/drawing/2014/main" id="{4B107512-0ED4-21FA-3417-8F89B9FF17FA}"/>
              </a:ext>
            </a:extLst>
          </p:cNvPr>
          <p:cNvGrpSpPr/>
          <p:nvPr/>
        </p:nvGrpSpPr>
        <p:grpSpPr>
          <a:xfrm>
            <a:off x="17598060" y="9509400"/>
            <a:ext cx="49680" cy="15120"/>
            <a:chOff x="0" y="0"/>
            <a:chExt cx="66240" cy="20160"/>
          </a:xfrm>
        </p:grpSpPr>
        <p:sp>
          <p:nvSpPr>
            <p:cNvPr id="167" name="Freeform 309">
              <a:extLst>
                <a:ext uri="{FF2B5EF4-FFF2-40B4-BE49-F238E27FC236}">
                  <a16:creationId xmlns:a16="http://schemas.microsoft.com/office/drawing/2014/main" id="{1E8199C8-1836-9874-36C6-43E7B18A67D1}"/>
                </a:ext>
              </a:extLst>
            </p:cNvPr>
            <p:cNvSpPr/>
            <p:nvPr/>
          </p:nvSpPr>
          <p:spPr>
            <a:xfrm>
              <a:off x="0" y="0"/>
              <a:ext cx="66294" cy="20193"/>
            </a:xfrm>
            <a:custGeom>
              <a:avLst/>
              <a:gdLst/>
              <a:ahLst/>
              <a:cxnLst/>
              <a:rect l="l" t="t" r="r" b="b"/>
              <a:pathLst>
                <a:path w="66294" h="20193">
                  <a:moveTo>
                    <a:pt x="62230" y="20193"/>
                  </a:moveTo>
                  <a:cubicBezTo>
                    <a:pt x="66294" y="6096"/>
                    <a:pt x="62230" y="0"/>
                    <a:pt x="48133" y="0"/>
                  </a:cubicBezTo>
                  <a:cubicBezTo>
                    <a:pt x="38100" y="2032"/>
                    <a:pt x="28067" y="2032"/>
                    <a:pt x="20066" y="0"/>
                  </a:cubicBezTo>
                  <a:cubicBezTo>
                    <a:pt x="5969" y="0"/>
                    <a:pt x="0" y="6096"/>
                    <a:pt x="5969" y="20193"/>
                  </a:cubicBezTo>
                  <a:cubicBezTo>
                    <a:pt x="24003" y="20193"/>
                    <a:pt x="42037" y="20193"/>
                    <a:pt x="6223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8" name="Group 310">
            <a:extLst>
              <a:ext uri="{FF2B5EF4-FFF2-40B4-BE49-F238E27FC236}">
                <a16:creationId xmlns:a16="http://schemas.microsoft.com/office/drawing/2014/main" id="{19A5FCB7-95BA-CA0F-1BD2-C7640347A302}"/>
              </a:ext>
            </a:extLst>
          </p:cNvPr>
          <p:cNvGrpSpPr/>
          <p:nvPr/>
        </p:nvGrpSpPr>
        <p:grpSpPr>
          <a:xfrm>
            <a:off x="15848460" y="8616780"/>
            <a:ext cx="27000" cy="7560"/>
            <a:chOff x="0" y="0"/>
            <a:chExt cx="36000" cy="10080"/>
          </a:xfrm>
        </p:grpSpPr>
        <p:sp>
          <p:nvSpPr>
            <p:cNvPr id="169" name="Freeform 311">
              <a:extLst>
                <a:ext uri="{FF2B5EF4-FFF2-40B4-BE49-F238E27FC236}">
                  <a16:creationId xmlns:a16="http://schemas.microsoft.com/office/drawing/2014/main" id="{3C9C9CC5-968A-8A1E-59E5-8D3CBCE02EB7}"/>
                </a:ext>
              </a:extLst>
            </p:cNvPr>
            <p:cNvSpPr/>
            <p:nvPr/>
          </p:nvSpPr>
          <p:spPr>
            <a:xfrm>
              <a:off x="0" y="0"/>
              <a:ext cx="35941" cy="10033"/>
            </a:xfrm>
            <a:custGeom>
              <a:avLst/>
              <a:gdLst/>
              <a:ahLst/>
              <a:cxnLst/>
              <a:rect l="l" t="t" r="r" b="b"/>
              <a:pathLst>
                <a:path w="35941" h="10033">
                  <a:moveTo>
                    <a:pt x="35941" y="0"/>
                  </a:moveTo>
                  <a:cubicBezTo>
                    <a:pt x="24003" y="0"/>
                    <a:pt x="13970" y="0"/>
                    <a:pt x="2032" y="0"/>
                  </a:cubicBezTo>
                  <a:cubicBezTo>
                    <a:pt x="2032" y="2032"/>
                    <a:pt x="0" y="2032"/>
                    <a:pt x="0" y="4064"/>
                  </a:cubicBezTo>
                  <a:cubicBezTo>
                    <a:pt x="5969" y="6096"/>
                    <a:pt x="10033" y="10033"/>
                    <a:pt x="16002" y="10033"/>
                  </a:cubicBezTo>
                  <a:cubicBezTo>
                    <a:pt x="32004" y="10033"/>
                    <a:pt x="32004" y="10033"/>
                    <a:pt x="3594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0" name="Group 312">
            <a:extLst>
              <a:ext uri="{FF2B5EF4-FFF2-40B4-BE49-F238E27FC236}">
                <a16:creationId xmlns:a16="http://schemas.microsoft.com/office/drawing/2014/main" id="{2D62A34C-56DD-0ACE-490E-15F80A5F6F8F}"/>
              </a:ext>
            </a:extLst>
          </p:cNvPr>
          <p:cNvGrpSpPr/>
          <p:nvPr/>
        </p:nvGrpSpPr>
        <p:grpSpPr>
          <a:xfrm>
            <a:off x="14160960" y="9696240"/>
            <a:ext cx="395820" cy="266760"/>
            <a:chOff x="0" y="0"/>
            <a:chExt cx="527760" cy="355680"/>
          </a:xfrm>
        </p:grpSpPr>
        <p:sp>
          <p:nvSpPr>
            <p:cNvPr id="171" name="Freeform 313">
              <a:extLst>
                <a:ext uri="{FF2B5EF4-FFF2-40B4-BE49-F238E27FC236}">
                  <a16:creationId xmlns:a16="http://schemas.microsoft.com/office/drawing/2014/main" id="{746F1DDA-DCBB-4BA9-C788-AFA9122154D7}"/>
                </a:ext>
              </a:extLst>
            </p:cNvPr>
            <p:cNvSpPr/>
            <p:nvPr/>
          </p:nvSpPr>
          <p:spPr>
            <a:xfrm>
              <a:off x="0" y="0"/>
              <a:ext cx="527812" cy="355600"/>
            </a:xfrm>
            <a:custGeom>
              <a:avLst/>
              <a:gdLst/>
              <a:ahLst/>
              <a:cxnLst/>
              <a:rect l="l" t="t" r="r" b="b"/>
              <a:pathLst>
                <a:path w="527812" h="355600">
                  <a:moveTo>
                    <a:pt x="527812" y="85979"/>
                  </a:moveTo>
                  <a:cubicBezTo>
                    <a:pt x="523875" y="82042"/>
                    <a:pt x="521843" y="77978"/>
                    <a:pt x="517906" y="74041"/>
                  </a:cubicBezTo>
                  <a:cubicBezTo>
                    <a:pt x="467995" y="35941"/>
                    <a:pt x="412242" y="13970"/>
                    <a:pt x="348488" y="8001"/>
                  </a:cubicBezTo>
                  <a:cubicBezTo>
                    <a:pt x="268859" y="0"/>
                    <a:pt x="197104" y="19939"/>
                    <a:pt x="131445" y="63881"/>
                  </a:cubicBezTo>
                  <a:cubicBezTo>
                    <a:pt x="129413" y="65913"/>
                    <a:pt x="127508" y="65913"/>
                    <a:pt x="125476" y="67818"/>
                  </a:cubicBezTo>
                  <a:cubicBezTo>
                    <a:pt x="105537" y="83820"/>
                    <a:pt x="105537" y="83820"/>
                    <a:pt x="123444" y="101727"/>
                  </a:cubicBezTo>
                  <a:cubicBezTo>
                    <a:pt x="163322" y="139700"/>
                    <a:pt x="201168" y="179705"/>
                    <a:pt x="240919" y="217678"/>
                  </a:cubicBezTo>
                  <a:cubicBezTo>
                    <a:pt x="226949" y="229616"/>
                    <a:pt x="215011" y="241681"/>
                    <a:pt x="203073" y="253619"/>
                  </a:cubicBezTo>
                  <a:cubicBezTo>
                    <a:pt x="173228" y="223647"/>
                    <a:pt x="141351" y="191643"/>
                    <a:pt x="109474" y="159766"/>
                  </a:cubicBezTo>
                  <a:cubicBezTo>
                    <a:pt x="99568" y="149733"/>
                    <a:pt x="89535" y="139827"/>
                    <a:pt x="79629" y="129794"/>
                  </a:cubicBezTo>
                  <a:cubicBezTo>
                    <a:pt x="71628" y="121793"/>
                    <a:pt x="67691" y="121793"/>
                    <a:pt x="61722" y="129794"/>
                  </a:cubicBezTo>
                  <a:cubicBezTo>
                    <a:pt x="31877" y="169799"/>
                    <a:pt x="9906" y="211836"/>
                    <a:pt x="0" y="259715"/>
                  </a:cubicBezTo>
                  <a:cubicBezTo>
                    <a:pt x="0" y="261747"/>
                    <a:pt x="0" y="263652"/>
                    <a:pt x="2032" y="265684"/>
                  </a:cubicBezTo>
                  <a:cubicBezTo>
                    <a:pt x="16002" y="215773"/>
                    <a:pt x="35941" y="169799"/>
                    <a:pt x="69723" y="127762"/>
                  </a:cubicBezTo>
                  <a:cubicBezTo>
                    <a:pt x="89662" y="145796"/>
                    <a:pt x="107569" y="163703"/>
                    <a:pt x="125476" y="181737"/>
                  </a:cubicBezTo>
                  <a:cubicBezTo>
                    <a:pt x="145415" y="201676"/>
                    <a:pt x="167259" y="223647"/>
                    <a:pt x="189230" y="243713"/>
                  </a:cubicBezTo>
                  <a:cubicBezTo>
                    <a:pt x="197231" y="253746"/>
                    <a:pt x="203200" y="261747"/>
                    <a:pt x="195199" y="275717"/>
                  </a:cubicBezTo>
                  <a:cubicBezTo>
                    <a:pt x="181229" y="299720"/>
                    <a:pt x="181229" y="327660"/>
                    <a:pt x="185293" y="355600"/>
                  </a:cubicBezTo>
                  <a:cubicBezTo>
                    <a:pt x="181356" y="281686"/>
                    <a:pt x="213233" y="229743"/>
                    <a:pt x="284861" y="203708"/>
                  </a:cubicBezTo>
                  <a:cubicBezTo>
                    <a:pt x="284861" y="203708"/>
                    <a:pt x="282829" y="201676"/>
                    <a:pt x="282829" y="199771"/>
                  </a:cubicBezTo>
                  <a:cubicBezTo>
                    <a:pt x="270891" y="205740"/>
                    <a:pt x="258953" y="209804"/>
                    <a:pt x="247015" y="213741"/>
                  </a:cubicBezTo>
                  <a:cubicBezTo>
                    <a:pt x="205232" y="171831"/>
                    <a:pt x="161417" y="127762"/>
                    <a:pt x="119507" y="85852"/>
                  </a:cubicBezTo>
                  <a:cubicBezTo>
                    <a:pt x="183261" y="37846"/>
                    <a:pt x="462026" y="37846"/>
                    <a:pt x="521843" y="87884"/>
                  </a:cubicBezTo>
                  <a:cubicBezTo>
                    <a:pt x="523875" y="87884"/>
                    <a:pt x="525780" y="85852"/>
                    <a:pt x="527812" y="858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2" name="Group 314">
            <a:extLst>
              <a:ext uri="{FF2B5EF4-FFF2-40B4-BE49-F238E27FC236}">
                <a16:creationId xmlns:a16="http://schemas.microsoft.com/office/drawing/2014/main" id="{27A19DBC-95D1-CEE2-9668-7D46CAF14B29}"/>
              </a:ext>
            </a:extLst>
          </p:cNvPr>
          <p:cNvGrpSpPr/>
          <p:nvPr/>
        </p:nvGrpSpPr>
        <p:grpSpPr>
          <a:xfrm>
            <a:off x="14239800" y="9967320"/>
            <a:ext cx="316980" cy="247860"/>
            <a:chOff x="0" y="0"/>
            <a:chExt cx="422640" cy="330480"/>
          </a:xfrm>
        </p:grpSpPr>
        <p:sp>
          <p:nvSpPr>
            <p:cNvPr id="173" name="Freeform 315">
              <a:extLst>
                <a:ext uri="{FF2B5EF4-FFF2-40B4-BE49-F238E27FC236}">
                  <a16:creationId xmlns:a16="http://schemas.microsoft.com/office/drawing/2014/main" id="{152C63D4-CE01-2DA1-634D-AAEEE1E24222}"/>
                </a:ext>
              </a:extLst>
            </p:cNvPr>
            <p:cNvSpPr/>
            <p:nvPr/>
          </p:nvSpPr>
          <p:spPr>
            <a:xfrm>
              <a:off x="-2032" y="0"/>
              <a:ext cx="424688" cy="330581"/>
            </a:xfrm>
            <a:custGeom>
              <a:avLst/>
              <a:gdLst/>
              <a:ahLst/>
              <a:cxnLst/>
              <a:rect l="l" t="t" r="r" b="b"/>
              <a:pathLst>
                <a:path w="424688" h="330581">
                  <a:moveTo>
                    <a:pt x="322580" y="42037"/>
                  </a:moveTo>
                  <a:cubicBezTo>
                    <a:pt x="302514" y="72136"/>
                    <a:pt x="274447" y="90170"/>
                    <a:pt x="238506" y="98171"/>
                  </a:cubicBezTo>
                  <a:cubicBezTo>
                    <a:pt x="240538" y="100203"/>
                    <a:pt x="240538" y="102235"/>
                    <a:pt x="240538" y="104140"/>
                  </a:cubicBezTo>
                  <a:cubicBezTo>
                    <a:pt x="252603" y="100076"/>
                    <a:pt x="264541" y="94107"/>
                    <a:pt x="276606" y="92075"/>
                  </a:cubicBezTo>
                  <a:cubicBezTo>
                    <a:pt x="282575" y="90043"/>
                    <a:pt x="290576" y="90043"/>
                    <a:pt x="294640" y="94107"/>
                  </a:cubicBezTo>
                  <a:cubicBezTo>
                    <a:pt x="332740" y="132207"/>
                    <a:pt x="372745" y="170180"/>
                    <a:pt x="410845" y="210312"/>
                  </a:cubicBezTo>
                  <a:cubicBezTo>
                    <a:pt x="412877" y="212344"/>
                    <a:pt x="414909" y="214376"/>
                    <a:pt x="416814" y="218313"/>
                  </a:cubicBezTo>
                  <a:cubicBezTo>
                    <a:pt x="280670" y="266446"/>
                    <a:pt x="146431" y="266446"/>
                    <a:pt x="10160" y="218313"/>
                  </a:cubicBezTo>
                  <a:cubicBezTo>
                    <a:pt x="56261" y="174244"/>
                    <a:pt x="98298" y="132207"/>
                    <a:pt x="142367" y="88138"/>
                  </a:cubicBezTo>
                  <a:cubicBezTo>
                    <a:pt x="156337" y="94107"/>
                    <a:pt x="170434" y="98171"/>
                    <a:pt x="186436" y="104140"/>
                  </a:cubicBezTo>
                  <a:cubicBezTo>
                    <a:pt x="186436" y="102108"/>
                    <a:pt x="186436" y="100076"/>
                    <a:pt x="188468" y="100076"/>
                  </a:cubicBezTo>
                  <a:cubicBezTo>
                    <a:pt x="134239" y="86106"/>
                    <a:pt x="100203" y="52070"/>
                    <a:pt x="86106" y="0"/>
                  </a:cubicBezTo>
                  <a:cubicBezTo>
                    <a:pt x="84074" y="0"/>
                    <a:pt x="82042" y="2032"/>
                    <a:pt x="80137" y="2032"/>
                  </a:cubicBezTo>
                  <a:cubicBezTo>
                    <a:pt x="86106" y="18034"/>
                    <a:pt x="90170" y="34036"/>
                    <a:pt x="96139" y="48133"/>
                  </a:cubicBezTo>
                  <a:cubicBezTo>
                    <a:pt x="108204" y="58166"/>
                    <a:pt x="122174" y="70104"/>
                    <a:pt x="134239" y="82169"/>
                  </a:cubicBezTo>
                  <a:cubicBezTo>
                    <a:pt x="90170" y="128270"/>
                    <a:pt x="46101" y="172339"/>
                    <a:pt x="0" y="216408"/>
                  </a:cubicBezTo>
                  <a:cubicBezTo>
                    <a:pt x="108204" y="316611"/>
                    <a:pt x="298450" y="330581"/>
                    <a:pt x="424688" y="218440"/>
                  </a:cubicBezTo>
                  <a:cubicBezTo>
                    <a:pt x="380619" y="174371"/>
                    <a:pt x="336550" y="128270"/>
                    <a:pt x="292481" y="84201"/>
                  </a:cubicBezTo>
                  <a:cubicBezTo>
                    <a:pt x="302514" y="70231"/>
                    <a:pt x="324485" y="64135"/>
                    <a:pt x="322580" y="421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4" name="Group 316">
            <a:extLst>
              <a:ext uri="{FF2B5EF4-FFF2-40B4-BE49-F238E27FC236}">
                <a16:creationId xmlns:a16="http://schemas.microsoft.com/office/drawing/2014/main" id="{4B223CD9-E850-CC2D-1727-246080617F0C}"/>
              </a:ext>
            </a:extLst>
          </p:cNvPr>
          <p:cNvGrpSpPr/>
          <p:nvPr/>
        </p:nvGrpSpPr>
        <p:grpSpPr>
          <a:xfrm>
            <a:off x="14380200" y="9788040"/>
            <a:ext cx="260280" cy="316440"/>
            <a:chOff x="0" y="0"/>
            <a:chExt cx="347040" cy="421920"/>
          </a:xfrm>
        </p:grpSpPr>
        <p:sp>
          <p:nvSpPr>
            <p:cNvPr id="175" name="Freeform 317">
              <a:extLst>
                <a:ext uri="{FF2B5EF4-FFF2-40B4-BE49-F238E27FC236}">
                  <a16:creationId xmlns:a16="http://schemas.microsoft.com/office/drawing/2014/main" id="{35F7DD1F-A203-BF33-AF90-721BCD8451E9}"/>
                </a:ext>
              </a:extLst>
            </p:cNvPr>
            <p:cNvSpPr/>
            <p:nvPr/>
          </p:nvSpPr>
          <p:spPr>
            <a:xfrm>
              <a:off x="0" y="-127"/>
              <a:ext cx="346964" cy="422021"/>
            </a:xfrm>
            <a:custGeom>
              <a:avLst/>
              <a:gdLst/>
              <a:ahLst/>
              <a:cxnLst/>
              <a:rect l="l" t="t" r="r" b="b"/>
              <a:pathLst>
                <a:path w="346964" h="422021">
                  <a:moveTo>
                    <a:pt x="135636" y="282067"/>
                  </a:moveTo>
                  <a:cubicBezTo>
                    <a:pt x="181483" y="328041"/>
                    <a:pt x="227330" y="374015"/>
                    <a:pt x="275209" y="422021"/>
                  </a:cubicBezTo>
                  <a:cubicBezTo>
                    <a:pt x="311150" y="379984"/>
                    <a:pt x="335026" y="331978"/>
                    <a:pt x="343027" y="278003"/>
                  </a:cubicBezTo>
                  <a:cubicBezTo>
                    <a:pt x="329057" y="328041"/>
                    <a:pt x="309118" y="374015"/>
                    <a:pt x="275209" y="414020"/>
                  </a:cubicBezTo>
                  <a:cubicBezTo>
                    <a:pt x="231267" y="370078"/>
                    <a:pt x="189484" y="326009"/>
                    <a:pt x="143510" y="280035"/>
                  </a:cubicBezTo>
                  <a:cubicBezTo>
                    <a:pt x="157480" y="260096"/>
                    <a:pt x="163449" y="232029"/>
                    <a:pt x="159512" y="204089"/>
                  </a:cubicBezTo>
                  <a:cubicBezTo>
                    <a:pt x="157480" y="186055"/>
                    <a:pt x="151511" y="168148"/>
                    <a:pt x="147574" y="148082"/>
                  </a:cubicBezTo>
                  <a:cubicBezTo>
                    <a:pt x="147574" y="144145"/>
                    <a:pt x="145542" y="136144"/>
                    <a:pt x="147574" y="132080"/>
                  </a:cubicBezTo>
                  <a:cubicBezTo>
                    <a:pt x="189484" y="90043"/>
                    <a:pt x="231394" y="48133"/>
                    <a:pt x="273177" y="6096"/>
                  </a:cubicBezTo>
                  <a:cubicBezTo>
                    <a:pt x="307086" y="46101"/>
                    <a:pt x="327025" y="92075"/>
                    <a:pt x="340995" y="144018"/>
                  </a:cubicBezTo>
                  <a:cubicBezTo>
                    <a:pt x="346964" y="114046"/>
                    <a:pt x="303149" y="24003"/>
                    <a:pt x="275209" y="0"/>
                  </a:cubicBezTo>
                  <a:cubicBezTo>
                    <a:pt x="229362" y="45974"/>
                    <a:pt x="185420" y="90043"/>
                    <a:pt x="141605" y="133985"/>
                  </a:cubicBezTo>
                  <a:cubicBezTo>
                    <a:pt x="127635" y="117983"/>
                    <a:pt x="117729" y="98044"/>
                    <a:pt x="101727" y="91948"/>
                  </a:cubicBezTo>
                  <a:cubicBezTo>
                    <a:pt x="69850" y="80137"/>
                    <a:pt x="35941" y="66167"/>
                    <a:pt x="0" y="80137"/>
                  </a:cubicBezTo>
                  <a:cubicBezTo>
                    <a:pt x="63881" y="72136"/>
                    <a:pt x="111633" y="96139"/>
                    <a:pt x="143637" y="152146"/>
                  </a:cubicBezTo>
                  <a:cubicBezTo>
                    <a:pt x="167513" y="196088"/>
                    <a:pt x="161544" y="240157"/>
                    <a:pt x="135636" y="282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6" name="Group 318">
            <a:extLst>
              <a:ext uri="{FF2B5EF4-FFF2-40B4-BE49-F238E27FC236}">
                <a16:creationId xmlns:a16="http://schemas.microsoft.com/office/drawing/2014/main" id="{2422DC22-BA7A-399C-2CAB-581ABA9F13E1}"/>
              </a:ext>
            </a:extLst>
          </p:cNvPr>
          <p:cNvGrpSpPr/>
          <p:nvPr/>
        </p:nvGrpSpPr>
        <p:grpSpPr>
          <a:xfrm>
            <a:off x="14339700" y="9885780"/>
            <a:ext cx="117720" cy="115560"/>
            <a:chOff x="0" y="0"/>
            <a:chExt cx="156960" cy="154080"/>
          </a:xfrm>
        </p:grpSpPr>
        <p:sp>
          <p:nvSpPr>
            <p:cNvPr id="177" name="Freeform 319">
              <a:extLst>
                <a:ext uri="{FF2B5EF4-FFF2-40B4-BE49-F238E27FC236}">
                  <a16:creationId xmlns:a16="http://schemas.microsoft.com/office/drawing/2014/main" id="{C917463D-BA92-7822-8AF6-1283D7420700}"/>
                </a:ext>
              </a:extLst>
            </p:cNvPr>
            <p:cNvSpPr/>
            <p:nvPr/>
          </p:nvSpPr>
          <p:spPr>
            <a:xfrm>
              <a:off x="0" y="0"/>
              <a:ext cx="156972" cy="154051"/>
            </a:xfrm>
            <a:custGeom>
              <a:avLst/>
              <a:gdLst/>
              <a:ahLst/>
              <a:cxnLst/>
              <a:rect l="l" t="t" r="r" b="b"/>
              <a:pathLst>
                <a:path w="156972" h="154051">
                  <a:moveTo>
                    <a:pt x="43688" y="10033"/>
                  </a:moveTo>
                  <a:cubicBezTo>
                    <a:pt x="37719" y="18034"/>
                    <a:pt x="33782" y="26035"/>
                    <a:pt x="27813" y="34036"/>
                  </a:cubicBezTo>
                  <a:cubicBezTo>
                    <a:pt x="0" y="66040"/>
                    <a:pt x="3937" y="96012"/>
                    <a:pt x="27813" y="128016"/>
                  </a:cubicBezTo>
                  <a:cubicBezTo>
                    <a:pt x="37719" y="140081"/>
                    <a:pt x="43688" y="152019"/>
                    <a:pt x="63627" y="148082"/>
                  </a:cubicBezTo>
                  <a:cubicBezTo>
                    <a:pt x="69596" y="146050"/>
                    <a:pt x="77597" y="146050"/>
                    <a:pt x="85471" y="148082"/>
                  </a:cubicBezTo>
                  <a:cubicBezTo>
                    <a:pt x="113284" y="154051"/>
                    <a:pt x="127254" y="140081"/>
                    <a:pt x="141097" y="116078"/>
                  </a:cubicBezTo>
                  <a:cubicBezTo>
                    <a:pt x="156972" y="90043"/>
                    <a:pt x="156972" y="72009"/>
                    <a:pt x="141097" y="44069"/>
                  </a:cubicBezTo>
                  <a:cubicBezTo>
                    <a:pt x="125222" y="20066"/>
                    <a:pt x="111252" y="5969"/>
                    <a:pt x="81407" y="12065"/>
                  </a:cubicBezTo>
                  <a:cubicBezTo>
                    <a:pt x="75438" y="14097"/>
                    <a:pt x="67437" y="12065"/>
                    <a:pt x="53594" y="12065"/>
                  </a:cubicBezTo>
                  <a:cubicBezTo>
                    <a:pt x="59563" y="14097"/>
                    <a:pt x="61595" y="14097"/>
                    <a:pt x="61595" y="14097"/>
                  </a:cubicBezTo>
                  <a:cubicBezTo>
                    <a:pt x="115189" y="0"/>
                    <a:pt x="133096" y="37973"/>
                    <a:pt x="148971" y="76073"/>
                  </a:cubicBezTo>
                  <a:cubicBezTo>
                    <a:pt x="151003" y="78105"/>
                    <a:pt x="151003" y="84074"/>
                    <a:pt x="148971" y="86106"/>
                  </a:cubicBezTo>
                  <a:cubicBezTo>
                    <a:pt x="139065" y="104140"/>
                    <a:pt x="129159" y="120142"/>
                    <a:pt x="119126" y="138176"/>
                  </a:cubicBezTo>
                  <a:cubicBezTo>
                    <a:pt x="117094" y="140208"/>
                    <a:pt x="115189" y="144145"/>
                    <a:pt x="111125" y="144145"/>
                  </a:cubicBezTo>
                  <a:cubicBezTo>
                    <a:pt x="91313" y="144145"/>
                    <a:pt x="71374" y="144145"/>
                    <a:pt x="49530" y="144145"/>
                  </a:cubicBezTo>
                  <a:cubicBezTo>
                    <a:pt x="37719" y="122047"/>
                    <a:pt x="23876" y="98044"/>
                    <a:pt x="9906" y="76073"/>
                  </a:cubicBezTo>
                  <a:cubicBezTo>
                    <a:pt x="21844" y="56007"/>
                    <a:pt x="33782" y="36068"/>
                    <a:pt x="45720" y="18034"/>
                  </a:cubicBezTo>
                  <a:cubicBezTo>
                    <a:pt x="45720" y="16002"/>
                    <a:pt x="47752" y="13970"/>
                    <a:pt x="47752" y="13970"/>
                  </a:cubicBezTo>
                  <a:cubicBezTo>
                    <a:pt x="45720" y="12065"/>
                    <a:pt x="43688" y="12065"/>
                    <a:pt x="43688" y="1003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8" name="Group 320">
            <a:extLst>
              <a:ext uri="{FF2B5EF4-FFF2-40B4-BE49-F238E27FC236}">
                <a16:creationId xmlns:a16="http://schemas.microsoft.com/office/drawing/2014/main" id="{F8F6F772-719C-6E7D-4CE3-AA54EB8401F1}"/>
              </a:ext>
            </a:extLst>
          </p:cNvPr>
          <p:cNvGrpSpPr/>
          <p:nvPr/>
        </p:nvGrpSpPr>
        <p:grpSpPr>
          <a:xfrm>
            <a:off x="14370480" y="10089360"/>
            <a:ext cx="61020" cy="55620"/>
            <a:chOff x="0" y="0"/>
            <a:chExt cx="81360" cy="74160"/>
          </a:xfrm>
        </p:grpSpPr>
        <p:sp>
          <p:nvSpPr>
            <p:cNvPr id="179" name="Freeform 321">
              <a:extLst>
                <a:ext uri="{FF2B5EF4-FFF2-40B4-BE49-F238E27FC236}">
                  <a16:creationId xmlns:a16="http://schemas.microsoft.com/office/drawing/2014/main" id="{DEAB1A55-7A4F-38A1-ED12-BD3E9117BA40}"/>
                </a:ext>
              </a:extLst>
            </p:cNvPr>
            <p:cNvSpPr/>
            <p:nvPr/>
          </p:nvSpPr>
          <p:spPr>
            <a:xfrm>
              <a:off x="0" y="0"/>
              <a:ext cx="81280" cy="74168"/>
            </a:xfrm>
            <a:custGeom>
              <a:avLst/>
              <a:gdLst/>
              <a:ahLst/>
              <a:cxnLst/>
              <a:rect l="l" t="t" r="r" b="b"/>
              <a:pathLst>
                <a:path w="81280" h="74168">
                  <a:moveTo>
                    <a:pt x="35687" y="74168"/>
                  </a:moveTo>
                  <a:cubicBezTo>
                    <a:pt x="47625" y="72136"/>
                    <a:pt x="57531" y="74168"/>
                    <a:pt x="61468" y="68199"/>
                  </a:cubicBezTo>
                  <a:cubicBezTo>
                    <a:pt x="69469" y="60071"/>
                    <a:pt x="75438" y="48133"/>
                    <a:pt x="77343" y="38100"/>
                  </a:cubicBezTo>
                  <a:cubicBezTo>
                    <a:pt x="81280" y="28067"/>
                    <a:pt x="59436" y="0"/>
                    <a:pt x="51562" y="0"/>
                  </a:cubicBezTo>
                  <a:cubicBezTo>
                    <a:pt x="39624" y="2032"/>
                    <a:pt x="25781" y="0"/>
                    <a:pt x="15875" y="5969"/>
                  </a:cubicBezTo>
                  <a:cubicBezTo>
                    <a:pt x="8001" y="12065"/>
                    <a:pt x="0" y="26035"/>
                    <a:pt x="0" y="38100"/>
                  </a:cubicBezTo>
                  <a:cubicBezTo>
                    <a:pt x="0" y="46101"/>
                    <a:pt x="8001" y="58166"/>
                    <a:pt x="13843" y="64135"/>
                  </a:cubicBezTo>
                  <a:cubicBezTo>
                    <a:pt x="19685" y="70104"/>
                    <a:pt x="29718" y="72136"/>
                    <a:pt x="35687" y="74168"/>
                  </a:cubicBezTo>
                  <a:close/>
                  <a:moveTo>
                    <a:pt x="37719" y="5969"/>
                  </a:moveTo>
                  <a:cubicBezTo>
                    <a:pt x="53594" y="5969"/>
                    <a:pt x="71501" y="22098"/>
                    <a:pt x="71501" y="38100"/>
                  </a:cubicBezTo>
                  <a:cubicBezTo>
                    <a:pt x="71501" y="52070"/>
                    <a:pt x="53594" y="68199"/>
                    <a:pt x="37719" y="68199"/>
                  </a:cubicBezTo>
                  <a:cubicBezTo>
                    <a:pt x="23876" y="68199"/>
                    <a:pt x="5969" y="50165"/>
                    <a:pt x="5969" y="36068"/>
                  </a:cubicBezTo>
                  <a:cubicBezTo>
                    <a:pt x="5969" y="21971"/>
                    <a:pt x="23876" y="5969"/>
                    <a:pt x="37719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0" name="Group 322">
            <a:extLst>
              <a:ext uri="{FF2B5EF4-FFF2-40B4-BE49-F238E27FC236}">
                <a16:creationId xmlns:a16="http://schemas.microsoft.com/office/drawing/2014/main" id="{ED7B754F-9876-8265-9EEF-ECC9BBF85CE3}"/>
              </a:ext>
            </a:extLst>
          </p:cNvPr>
          <p:cNvGrpSpPr/>
          <p:nvPr/>
        </p:nvGrpSpPr>
        <p:grpSpPr>
          <a:xfrm>
            <a:off x="14369400" y="9747540"/>
            <a:ext cx="61560" cy="52380"/>
            <a:chOff x="0" y="0"/>
            <a:chExt cx="82080" cy="69840"/>
          </a:xfrm>
        </p:grpSpPr>
        <p:sp>
          <p:nvSpPr>
            <p:cNvPr id="181" name="Freeform 323">
              <a:extLst>
                <a:ext uri="{FF2B5EF4-FFF2-40B4-BE49-F238E27FC236}">
                  <a16:creationId xmlns:a16="http://schemas.microsoft.com/office/drawing/2014/main" id="{729B0844-C28D-0224-66C1-A1B81F55B1B4}"/>
                </a:ext>
              </a:extLst>
            </p:cNvPr>
            <p:cNvSpPr/>
            <p:nvPr/>
          </p:nvSpPr>
          <p:spPr>
            <a:xfrm>
              <a:off x="0" y="0"/>
              <a:ext cx="82042" cy="69850"/>
            </a:xfrm>
            <a:custGeom>
              <a:avLst/>
              <a:gdLst/>
              <a:ahLst/>
              <a:cxnLst/>
              <a:rect l="l" t="t" r="r" b="b"/>
              <a:pathLst>
                <a:path w="82042" h="69850">
                  <a:moveTo>
                    <a:pt x="42037" y="69850"/>
                  </a:moveTo>
                  <a:cubicBezTo>
                    <a:pt x="60071" y="69850"/>
                    <a:pt x="82042" y="49911"/>
                    <a:pt x="82042" y="35941"/>
                  </a:cubicBezTo>
                  <a:cubicBezTo>
                    <a:pt x="80137" y="17907"/>
                    <a:pt x="60071" y="0"/>
                    <a:pt x="42037" y="0"/>
                  </a:cubicBezTo>
                  <a:cubicBezTo>
                    <a:pt x="24003" y="0"/>
                    <a:pt x="0" y="19939"/>
                    <a:pt x="0" y="35941"/>
                  </a:cubicBezTo>
                  <a:cubicBezTo>
                    <a:pt x="2032" y="51943"/>
                    <a:pt x="21971" y="69850"/>
                    <a:pt x="42037" y="69850"/>
                  </a:cubicBezTo>
                  <a:close/>
                  <a:moveTo>
                    <a:pt x="42037" y="67818"/>
                  </a:moveTo>
                  <a:cubicBezTo>
                    <a:pt x="28067" y="67818"/>
                    <a:pt x="8001" y="49911"/>
                    <a:pt x="8001" y="35941"/>
                  </a:cubicBezTo>
                  <a:cubicBezTo>
                    <a:pt x="8001" y="24003"/>
                    <a:pt x="26035" y="3937"/>
                    <a:pt x="40005" y="3937"/>
                  </a:cubicBezTo>
                  <a:cubicBezTo>
                    <a:pt x="56007" y="3937"/>
                    <a:pt x="74041" y="21844"/>
                    <a:pt x="74041" y="35814"/>
                  </a:cubicBezTo>
                  <a:cubicBezTo>
                    <a:pt x="74041" y="47752"/>
                    <a:pt x="53975" y="67691"/>
                    <a:pt x="42037" y="6769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2" name="Group 324">
            <a:extLst>
              <a:ext uri="{FF2B5EF4-FFF2-40B4-BE49-F238E27FC236}">
                <a16:creationId xmlns:a16="http://schemas.microsoft.com/office/drawing/2014/main" id="{4DE314EC-5882-B420-30DD-7DC1414D09D4}"/>
              </a:ext>
            </a:extLst>
          </p:cNvPr>
          <p:cNvGrpSpPr/>
          <p:nvPr/>
        </p:nvGrpSpPr>
        <p:grpSpPr>
          <a:xfrm>
            <a:off x="14165280" y="10008360"/>
            <a:ext cx="52380" cy="98280"/>
            <a:chOff x="0" y="0"/>
            <a:chExt cx="69840" cy="131040"/>
          </a:xfrm>
        </p:grpSpPr>
        <p:sp>
          <p:nvSpPr>
            <p:cNvPr id="183" name="Freeform 325">
              <a:extLst>
                <a:ext uri="{FF2B5EF4-FFF2-40B4-BE49-F238E27FC236}">
                  <a16:creationId xmlns:a16="http://schemas.microsoft.com/office/drawing/2014/main" id="{11730695-9C1D-368D-6F2E-F54698960198}"/>
                </a:ext>
              </a:extLst>
            </p:cNvPr>
            <p:cNvSpPr/>
            <p:nvPr/>
          </p:nvSpPr>
          <p:spPr>
            <a:xfrm>
              <a:off x="0" y="0"/>
              <a:ext cx="69850" cy="131064"/>
            </a:xfrm>
            <a:custGeom>
              <a:avLst/>
              <a:gdLst/>
              <a:ahLst/>
              <a:cxnLst/>
              <a:rect l="l" t="t" r="r" b="b"/>
              <a:pathLst>
                <a:path w="69850" h="131064">
                  <a:moveTo>
                    <a:pt x="0" y="0"/>
                  </a:moveTo>
                  <a:cubicBezTo>
                    <a:pt x="8001" y="49657"/>
                    <a:pt x="33909" y="91313"/>
                    <a:pt x="67818" y="131064"/>
                  </a:cubicBezTo>
                  <a:cubicBezTo>
                    <a:pt x="69850" y="125095"/>
                    <a:pt x="69850" y="123063"/>
                    <a:pt x="69850" y="121158"/>
                  </a:cubicBezTo>
                  <a:cubicBezTo>
                    <a:pt x="31877" y="87376"/>
                    <a:pt x="17907" y="43688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4" name="Group 326">
            <a:extLst>
              <a:ext uri="{FF2B5EF4-FFF2-40B4-BE49-F238E27FC236}">
                <a16:creationId xmlns:a16="http://schemas.microsoft.com/office/drawing/2014/main" id="{828B1692-17AB-9739-CCA9-C45B85A4EDAE}"/>
              </a:ext>
            </a:extLst>
          </p:cNvPr>
          <p:cNvGrpSpPr/>
          <p:nvPr/>
        </p:nvGrpSpPr>
        <p:grpSpPr>
          <a:xfrm>
            <a:off x="14373720" y="9918180"/>
            <a:ext cx="53460" cy="52380"/>
            <a:chOff x="0" y="0"/>
            <a:chExt cx="71280" cy="69840"/>
          </a:xfrm>
        </p:grpSpPr>
        <p:sp>
          <p:nvSpPr>
            <p:cNvPr id="185" name="Freeform 327">
              <a:extLst>
                <a:ext uri="{FF2B5EF4-FFF2-40B4-BE49-F238E27FC236}">
                  <a16:creationId xmlns:a16="http://schemas.microsoft.com/office/drawing/2014/main" id="{322F7133-093C-9B51-8D9E-5EA6CAB15337}"/>
                </a:ext>
              </a:extLst>
            </p:cNvPr>
            <p:cNvSpPr/>
            <p:nvPr/>
          </p:nvSpPr>
          <p:spPr>
            <a:xfrm>
              <a:off x="0" y="0"/>
              <a:ext cx="71247" cy="69850"/>
            </a:xfrm>
            <a:custGeom>
              <a:avLst/>
              <a:gdLst/>
              <a:ahLst/>
              <a:cxnLst/>
              <a:rect l="l" t="t" r="r" b="b"/>
              <a:pathLst>
                <a:path w="71247" h="69850">
                  <a:moveTo>
                    <a:pt x="37592" y="69850"/>
                  </a:moveTo>
                  <a:cubicBezTo>
                    <a:pt x="59309" y="69850"/>
                    <a:pt x="71247" y="55880"/>
                    <a:pt x="71247" y="33909"/>
                  </a:cubicBezTo>
                  <a:cubicBezTo>
                    <a:pt x="71247" y="13970"/>
                    <a:pt x="53467" y="0"/>
                    <a:pt x="33655" y="0"/>
                  </a:cubicBezTo>
                  <a:cubicBezTo>
                    <a:pt x="13843" y="0"/>
                    <a:pt x="0" y="13970"/>
                    <a:pt x="0" y="35941"/>
                  </a:cubicBezTo>
                  <a:cubicBezTo>
                    <a:pt x="9906" y="17907"/>
                    <a:pt x="17780" y="0"/>
                    <a:pt x="41529" y="5969"/>
                  </a:cubicBezTo>
                  <a:cubicBezTo>
                    <a:pt x="55372" y="9906"/>
                    <a:pt x="65278" y="19939"/>
                    <a:pt x="65278" y="33909"/>
                  </a:cubicBezTo>
                  <a:cubicBezTo>
                    <a:pt x="67310" y="53848"/>
                    <a:pt x="55372" y="63881"/>
                    <a:pt x="37592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6" name="Group 328">
            <a:extLst>
              <a:ext uri="{FF2B5EF4-FFF2-40B4-BE49-F238E27FC236}">
                <a16:creationId xmlns:a16="http://schemas.microsoft.com/office/drawing/2014/main" id="{71632860-7172-AB2E-B648-C09DBEA30E3F}"/>
              </a:ext>
            </a:extLst>
          </p:cNvPr>
          <p:cNvGrpSpPr/>
          <p:nvPr/>
        </p:nvGrpSpPr>
        <p:grpSpPr>
          <a:xfrm>
            <a:off x="14669100" y="9835560"/>
            <a:ext cx="43740" cy="89100"/>
            <a:chOff x="0" y="0"/>
            <a:chExt cx="58320" cy="118800"/>
          </a:xfrm>
        </p:grpSpPr>
        <p:sp>
          <p:nvSpPr>
            <p:cNvPr id="187" name="Freeform 329">
              <a:extLst>
                <a:ext uri="{FF2B5EF4-FFF2-40B4-BE49-F238E27FC236}">
                  <a16:creationId xmlns:a16="http://schemas.microsoft.com/office/drawing/2014/main" id="{FEFAF731-F8A4-0299-F9FD-39E37E33C2CA}"/>
                </a:ext>
              </a:extLst>
            </p:cNvPr>
            <p:cNvSpPr/>
            <p:nvPr/>
          </p:nvSpPr>
          <p:spPr>
            <a:xfrm>
              <a:off x="-2032" y="0"/>
              <a:ext cx="60325" cy="118745"/>
            </a:xfrm>
            <a:custGeom>
              <a:avLst/>
              <a:gdLst/>
              <a:ahLst/>
              <a:cxnLst/>
              <a:rect l="l" t="t" r="r" b="b"/>
              <a:pathLst>
                <a:path w="60325" h="118745">
                  <a:moveTo>
                    <a:pt x="60325" y="118745"/>
                  </a:moveTo>
                  <a:cubicBezTo>
                    <a:pt x="56134" y="76454"/>
                    <a:pt x="37465" y="40259"/>
                    <a:pt x="10414" y="8001"/>
                  </a:cubicBezTo>
                  <a:cubicBezTo>
                    <a:pt x="8255" y="4064"/>
                    <a:pt x="4064" y="2032"/>
                    <a:pt x="0" y="0"/>
                  </a:cubicBezTo>
                  <a:cubicBezTo>
                    <a:pt x="0" y="2032"/>
                    <a:pt x="0" y="4064"/>
                    <a:pt x="2032" y="6096"/>
                  </a:cubicBezTo>
                  <a:cubicBezTo>
                    <a:pt x="29083" y="36195"/>
                    <a:pt x="45720" y="70485"/>
                    <a:pt x="56134" y="110744"/>
                  </a:cubicBezTo>
                  <a:cubicBezTo>
                    <a:pt x="56134" y="112776"/>
                    <a:pt x="58166" y="114808"/>
                    <a:pt x="60325" y="11874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8" name="Group 330">
            <a:extLst>
              <a:ext uri="{FF2B5EF4-FFF2-40B4-BE49-F238E27FC236}">
                <a16:creationId xmlns:a16="http://schemas.microsoft.com/office/drawing/2014/main" id="{2B376054-1B7D-637C-1E3E-DC859B4FB80B}"/>
              </a:ext>
            </a:extLst>
          </p:cNvPr>
          <p:cNvGrpSpPr/>
          <p:nvPr/>
        </p:nvGrpSpPr>
        <p:grpSpPr>
          <a:xfrm>
            <a:off x="14156640" y="9918180"/>
            <a:ext cx="2700" cy="55620"/>
            <a:chOff x="0" y="0"/>
            <a:chExt cx="3600" cy="74160"/>
          </a:xfrm>
        </p:grpSpPr>
        <p:sp>
          <p:nvSpPr>
            <p:cNvPr id="189" name="Freeform 331">
              <a:extLst>
                <a:ext uri="{FF2B5EF4-FFF2-40B4-BE49-F238E27FC236}">
                  <a16:creationId xmlns:a16="http://schemas.microsoft.com/office/drawing/2014/main" id="{3CF28BD2-10CD-7341-40D0-FA3B5BA6B072}"/>
                </a:ext>
              </a:extLst>
            </p:cNvPr>
            <p:cNvSpPr/>
            <p:nvPr/>
          </p:nvSpPr>
          <p:spPr>
            <a:xfrm>
              <a:off x="0" y="0"/>
              <a:ext cx="3556" cy="74168"/>
            </a:xfrm>
            <a:custGeom>
              <a:avLst/>
              <a:gdLst/>
              <a:ahLst/>
              <a:cxnLst/>
              <a:rect l="l" t="t" r="r" b="b"/>
              <a:pathLst>
                <a:path w="3556" h="74168">
                  <a:moveTo>
                    <a:pt x="0" y="0"/>
                  </a:moveTo>
                  <a:cubicBezTo>
                    <a:pt x="0" y="26035"/>
                    <a:pt x="0" y="50165"/>
                    <a:pt x="0" y="74168"/>
                  </a:cubicBezTo>
                  <a:cubicBezTo>
                    <a:pt x="1778" y="74168"/>
                    <a:pt x="1778" y="74168"/>
                    <a:pt x="3556" y="74168"/>
                  </a:cubicBezTo>
                  <a:cubicBezTo>
                    <a:pt x="3556" y="50165"/>
                    <a:pt x="3556" y="24003"/>
                    <a:pt x="3556" y="0"/>
                  </a:cubicBezTo>
                  <a:cubicBezTo>
                    <a:pt x="1778" y="0"/>
                    <a:pt x="177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0" name="Group 332">
            <a:extLst>
              <a:ext uri="{FF2B5EF4-FFF2-40B4-BE49-F238E27FC236}">
                <a16:creationId xmlns:a16="http://schemas.microsoft.com/office/drawing/2014/main" id="{269FBE4E-EC12-25A9-AD6E-D49A22C33496}"/>
              </a:ext>
            </a:extLst>
          </p:cNvPr>
          <p:cNvGrpSpPr/>
          <p:nvPr/>
        </p:nvGrpSpPr>
        <p:grpSpPr>
          <a:xfrm>
            <a:off x="17358300" y="9256680"/>
            <a:ext cx="28620" cy="28620"/>
            <a:chOff x="0" y="0"/>
            <a:chExt cx="38160" cy="38160"/>
          </a:xfrm>
        </p:grpSpPr>
        <p:sp>
          <p:nvSpPr>
            <p:cNvPr id="191" name="Freeform 333">
              <a:extLst>
                <a:ext uri="{FF2B5EF4-FFF2-40B4-BE49-F238E27FC236}">
                  <a16:creationId xmlns:a16="http://schemas.microsoft.com/office/drawing/2014/main" id="{E08AA135-01BA-0FF7-06C6-14ABE9C7DEDD}"/>
                </a:ext>
              </a:extLst>
            </p:cNvPr>
            <p:cNvSpPr/>
            <p:nvPr/>
          </p:nvSpPr>
          <p:spPr>
            <a:xfrm>
              <a:off x="0" y="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0066" y="0"/>
                  </a:moveTo>
                  <a:cubicBezTo>
                    <a:pt x="8001" y="0"/>
                    <a:pt x="0" y="5969"/>
                    <a:pt x="0" y="18034"/>
                  </a:cubicBezTo>
                  <a:cubicBezTo>
                    <a:pt x="0" y="30099"/>
                    <a:pt x="5969" y="38100"/>
                    <a:pt x="18034" y="38100"/>
                  </a:cubicBezTo>
                  <a:cubicBezTo>
                    <a:pt x="30099" y="38100"/>
                    <a:pt x="36195" y="32131"/>
                    <a:pt x="38100" y="20066"/>
                  </a:cubicBezTo>
                  <a:cubicBezTo>
                    <a:pt x="38100" y="8001"/>
                    <a:pt x="30099" y="2032"/>
                    <a:pt x="20066" y="0"/>
                  </a:cubicBezTo>
                  <a:close/>
                  <a:moveTo>
                    <a:pt x="18034" y="38100"/>
                  </a:moveTo>
                  <a:cubicBezTo>
                    <a:pt x="12065" y="30099"/>
                    <a:pt x="4064" y="24130"/>
                    <a:pt x="5969" y="18034"/>
                  </a:cubicBezTo>
                  <a:cubicBezTo>
                    <a:pt x="5969" y="13970"/>
                    <a:pt x="13970" y="5969"/>
                    <a:pt x="20066" y="5969"/>
                  </a:cubicBezTo>
                  <a:cubicBezTo>
                    <a:pt x="24130" y="5969"/>
                    <a:pt x="32131" y="16002"/>
                    <a:pt x="32131" y="20066"/>
                  </a:cubicBezTo>
                  <a:cubicBezTo>
                    <a:pt x="32131" y="24130"/>
                    <a:pt x="24130" y="30099"/>
                    <a:pt x="18034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2" name="Group 334">
            <a:extLst>
              <a:ext uri="{FF2B5EF4-FFF2-40B4-BE49-F238E27FC236}">
                <a16:creationId xmlns:a16="http://schemas.microsoft.com/office/drawing/2014/main" id="{7568455C-6271-9786-8230-E2BC99E6B751}"/>
              </a:ext>
            </a:extLst>
          </p:cNvPr>
          <p:cNvGrpSpPr/>
          <p:nvPr/>
        </p:nvGrpSpPr>
        <p:grpSpPr>
          <a:xfrm>
            <a:off x="17710920" y="9256680"/>
            <a:ext cx="29700" cy="28620"/>
            <a:chOff x="0" y="0"/>
            <a:chExt cx="39600" cy="38160"/>
          </a:xfrm>
        </p:grpSpPr>
        <p:sp>
          <p:nvSpPr>
            <p:cNvPr id="193" name="Freeform 335">
              <a:extLst>
                <a:ext uri="{FF2B5EF4-FFF2-40B4-BE49-F238E27FC236}">
                  <a16:creationId xmlns:a16="http://schemas.microsoft.com/office/drawing/2014/main" id="{431BA302-5D4A-796B-494F-C6722D5823E3}"/>
                </a:ext>
              </a:extLst>
            </p:cNvPr>
            <p:cNvSpPr/>
            <p:nvPr/>
          </p:nvSpPr>
          <p:spPr>
            <a:xfrm>
              <a:off x="0" y="0"/>
              <a:ext cx="39624" cy="38100"/>
            </a:xfrm>
            <a:custGeom>
              <a:avLst/>
              <a:gdLst/>
              <a:ahLst/>
              <a:cxnLst/>
              <a:rect l="l" t="t" r="r" b="b"/>
              <a:pathLst>
                <a:path w="39624" h="38100">
                  <a:moveTo>
                    <a:pt x="13843" y="38100"/>
                  </a:moveTo>
                  <a:cubicBezTo>
                    <a:pt x="31623" y="38100"/>
                    <a:pt x="37592" y="32131"/>
                    <a:pt x="39624" y="20066"/>
                  </a:cubicBezTo>
                  <a:cubicBezTo>
                    <a:pt x="39624" y="8001"/>
                    <a:pt x="31623" y="0"/>
                    <a:pt x="19812" y="0"/>
                  </a:cubicBezTo>
                  <a:cubicBezTo>
                    <a:pt x="9906" y="0"/>
                    <a:pt x="0" y="8001"/>
                    <a:pt x="2032" y="18034"/>
                  </a:cubicBezTo>
                  <a:cubicBezTo>
                    <a:pt x="2032" y="26035"/>
                    <a:pt x="9906" y="34163"/>
                    <a:pt x="13970" y="38100"/>
                  </a:cubicBezTo>
                  <a:close/>
                  <a:moveTo>
                    <a:pt x="19939" y="0"/>
                  </a:moveTo>
                  <a:cubicBezTo>
                    <a:pt x="25908" y="10033"/>
                    <a:pt x="33782" y="14097"/>
                    <a:pt x="33782" y="20066"/>
                  </a:cubicBezTo>
                  <a:cubicBezTo>
                    <a:pt x="31750" y="24130"/>
                    <a:pt x="25908" y="32131"/>
                    <a:pt x="19939" y="32131"/>
                  </a:cubicBezTo>
                  <a:cubicBezTo>
                    <a:pt x="16002" y="32131"/>
                    <a:pt x="8001" y="24130"/>
                    <a:pt x="8001" y="20066"/>
                  </a:cubicBezTo>
                  <a:cubicBezTo>
                    <a:pt x="8001" y="14097"/>
                    <a:pt x="13970" y="10033"/>
                    <a:pt x="1993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4" name="Group 336">
            <a:extLst>
              <a:ext uri="{FF2B5EF4-FFF2-40B4-BE49-F238E27FC236}">
                <a16:creationId xmlns:a16="http://schemas.microsoft.com/office/drawing/2014/main" id="{8429562E-C5FA-3C4F-C64E-325A94095E45}"/>
              </a:ext>
            </a:extLst>
          </p:cNvPr>
          <p:cNvGrpSpPr/>
          <p:nvPr/>
        </p:nvGrpSpPr>
        <p:grpSpPr>
          <a:xfrm>
            <a:off x="14374800" y="10093680"/>
            <a:ext cx="49140" cy="46440"/>
            <a:chOff x="0" y="0"/>
            <a:chExt cx="65520" cy="61920"/>
          </a:xfrm>
        </p:grpSpPr>
        <p:sp>
          <p:nvSpPr>
            <p:cNvPr id="195" name="Freeform 337">
              <a:extLst>
                <a:ext uri="{FF2B5EF4-FFF2-40B4-BE49-F238E27FC236}">
                  <a16:creationId xmlns:a16="http://schemas.microsoft.com/office/drawing/2014/main" id="{E0E0CD01-3135-25AC-BB52-837C93940D0F}"/>
                </a:ext>
              </a:extLst>
            </p:cNvPr>
            <p:cNvSpPr/>
            <p:nvPr/>
          </p:nvSpPr>
          <p:spPr>
            <a:xfrm>
              <a:off x="0" y="0"/>
              <a:ext cx="65532" cy="61976"/>
            </a:xfrm>
            <a:custGeom>
              <a:avLst/>
              <a:gdLst/>
              <a:ahLst/>
              <a:cxnLst/>
              <a:rect l="l" t="t" r="r" b="b"/>
              <a:pathLst>
                <a:path w="65532" h="61976">
                  <a:moveTo>
                    <a:pt x="31750" y="0"/>
                  </a:moveTo>
                  <a:cubicBezTo>
                    <a:pt x="17907" y="0"/>
                    <a:pt x="0" y="16002"/>
                    <a:pt x="0" y="29972"/>
                  </a:cubicBezTo>
                  <a:cubicBezTo>
                    <a:pt x="0" y="43942"/>
                    <a:pt x="17907" y="61976"/>
                    <a:pt x="31750" y="61976"/>
                  </a:cubicBezTo>
                  <a:cubicBezTo>
                    <a:pt x="47625" y="61976"/>
                    <a:pt x="65532" y="45974"/>
                    <a:pt x="65532" y="32004"/>
                  </a:cubicBezTo>
                  <a:cubicBezTo>
                    <a:pt x="65532" y="16002"/>
                    <a:pt x="47625" y="0"/>
                    <a:pt x="31750" y="0"/>
                  </a:cubicBezTo>
                  <a:close/>
                  <a:moveTo>
                    <a:pt x="13843" y="25908"/>
                  </a:moveTo>
                  <a:cubicBezTo>
                    <a:pt x="17780" y="21971"/>
                    <a:pt x="23749" y="13970"/>
                    <a:pt x="31750" y="11938"/>
                  </a:cubicBezTo>
                  <a:cubicBezTo>
                    <a:pt x="43688" y="9906"/>
                    <a:pt x="51562" y="17907"/>
                    <a:pt x="51562" y="31877"/>
                  </a:cubicBezTo>
                  <a:cubicBezTo>
                    <a:pt x="51562" y="43815"/>
                    <a:pt x="45593" y="49911"/>
                    <a:pt x="33655" y="49911"/>
                  </a:cubicBezTo>
                  <a:cubicBezTo>
                    <a:pt x="19812" y="49911"/>
                    <a:pt x="13843" y="43942"/>
                    <a:pt x="13843" y="259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6" name="Group 338">
            <a:extLst>
              <a:ext uri="{FF2B5EF4-FFF2-40B4-BE49-F238E27FC236}">
                <a16:creationId xmlns:a16="http://schemas.microsoft.com/office/drawing/2014/main" id="{1A5E2A41-C971-EBA6-DE15-9E76AD43D1AD}"/>
              </a:ext>
            </a:extLst>
          </p:cNvPr>
          <p:cNvGrpSpPr/>
          <p:nvPr/>
        </p:nvGrpSpPr>
        <p:grpSpPr>
          <a:xfrm>
            <a:off x="14374800" y="9750780"/>
            <a:ext cx="49140" cy="48060"/>
            <a:chOff x="0" y="0"/>
            <a:chExt cx="65520" cy="64080"/>
          </a:xfrm>
        </p:grpSpPr>
        <p:sp>
          <p:nvSpPr>
            <p:cNvPr id="197" name="Freeform 339">
              <a:extLst>
                <a:ext uri="{FF2B5EF4-FFF2-40B4-BE49-F238E27FC236}">
                  <a16:creationId xmlns:a16="http://schemas.microsoft.com/office/drawing/2014/main" id="{A855520F-A883-9967-266C-E54711144070}"/>
                </a:ext>
              </a:extLst>
            </p:cNvPr>
            <p:cNvSpPr/>
            <p:nvPr/>
          </p:nvSpPr>
          <p:spPr>
            <a:xfrm>
              <a:off x="0" y="0"/>
              <a:ext cx="65532" cy="64135"/>
            </a:xfrm>
            <a:custGeom>
              <a:avLst/>
              <a:gdLst/>
              <a:ahLst/>
              <a:cxnLst/>
              <a:rect l="l" t="t" r="r" b="b"/>
              <a:pathLst>
                <a:path w="65532" h="64135">
                  <a:moveTo>
                    <a:pt x="33782" y="64135"/>
                  </a:moveTo>
                  <a:cubicBezTo>
                    <a:pt x="45720" y="64135"/>
                    <a:pt x="65532" y="44069"/>
                    <a:pt x="65532" y="32131"/>
                  </a:cubicBezTo>
                  <a:cubicBezTo>
                    <a:pt x="65532" y="18034"/>
                    <a:pt x="47625" y="0"/>
                    <a:pt x="31750" y="0"/>
                  </a:cubicBezTo>
                  <a:cubicBezTo>
                    <a:pt x="17907" y="0"/>
                    <a:pt x="0" y="20066"/>
                    <a:pt x="0" y="32004"/>
                  </a:cubicBezTo>
                  <a:cubicBezTo>
                    <a:pt x="0" y="45974"/>
                    <a:pt x="19812" y="64008"/>
                    <a:pt x="33782" y="64008"/>
                  </a:cubicBezTo>
                  <a:close/>
                  <a:moveTo>
                    <a:pt x="27813" y="12065"/>
                  </a:moveTo>
                  <a:cubicBezTo>
                    <a:pt x="45720" y="12065"/>
                    <a:pt x="51689" y="20066"/>
                    <a:pt x="51689" y="32131"/>
                  </a:cubicBezTo>
                  <a:cubicBezTo>
                    <a:pt x="51689" y="44196"/>
                    <a:pt x="43688" y="50038"/>
                    <a:pt x="33782" y="50038"/>
                  </a:cubicBezTo>
                  <a:cubicBezTo>
                    <a:pt x="19939" y="50038"/>
                    <a:pt x="11938" y="44069"/>
                    <a:pt x="13970" y="29972"/>
                  </a:cubicBezTo>
                  <a:cubicBezTo>
                    <a:pt x="16002" y="21971"/>
                    <a:pt x="23876" y="16002"/>
                    <a:pt x="27813" y="119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8" name="Group 340">
            <a:extLst>
              <a:ext uri="{FF2B5EF4-FFF2-40B4-BE49-F238E27FC236}">
                <a16:creationId xmlns:a16="http://schemas.microsoft.com/office/drawing/2014/main" id="{DFB50254-A946-AF46-5CF4-1FC6EA3EA1DE}"/>
              </a:ext>
            </a:extLst>
          </p:cNvPr>
          <p:cNvGrpSpPr/>
          <p:nvPr/>
        </p:nvGrpSpPr>
        <p:grpSpPr>
          <a:xfrm>
            <a:off x="17361540" y="9261000"/>
            <a:ext cx="21600" cy="23760"/>
            <a:chOff x="0" y="0"/>
            <a:chExt cx="28800" cy="31680"/>
          </a:xfrm>
        </p:grpSpPr>
        <p:sp>
          <p:nvSpPr>
            <p:cNvPr id="199" name="Freeform 341">
              <a:extLst>
                <a:ext uri="{FF2B5EF4-FFF2-40B4-BE49-F238E27FC236}">
                  <a16:creationId xmlns:a16="http://schemas.microsoft.com/office/drawing/2014/main" id="{06C4AAA8-BC6C-68E1-43B6-EBD64CB88301}"/>
                </a:ext>
              </a:extLst>
            </p:cNvPr>
            <p:cNvSpPr/>
            <p:nvPr/>
          </p:nvSpPr>
          <p:spPr>
            <a:xfrm>
              <a:off x="0" y="0"/>
              <a:ext cx="28702" cy="31750"/>
            </a:xfrm>
            <a:custGeom>
              <a:avLst/>
              <a:gdLst/>
              <a:ahLst/>
              <a:cxnLst/>
              <a:rect l="l" t="t" r="r" b="b"/>
              <a:pathLst>
                <a:path w="28702" h="31750">
                  <a:moveTo>
                    <a:pt x="14351" y="31623"/>
                  </a:moveTo>
                  <a:cubicBezTo>
                    <a:pt x="20574" y="23749"/>
                    <a:pt x="28702" y="17780"/>
                    <a:pt x="28702" y="13843"/>
                  </a:cubicBezTo>
                  <a:cubicBezTo>
                    <a:pt x="28702" y="9906"/>
                    <a:pt x="20574" y="0"/>
                    <a:pt x="16510" y="0"/>
                  </a:cubicBezTo>
                  <a:cubicBezTo>
                    <a:pt x="10287" y="0"/>
                    <a:pt x="2032" y="7874"/>
                    <a:pt x="2032" y="11938"/>
                  </a:cubicBezTo>
                  <a:cubicBezTo>
                    <a:pt x="0" y="17907"/>
                    <a:pt x="8255" y="23876"/>
                    <a:pt x="14351" y="317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0" name="Group 342">
            <a:extLst>
              <a:ext uri="{FF2B5EF4-FFF2-40B4-BE49-F238E27FC236}">
                <a16:creationId xmlns:a16="http://schemas.microsoft.com/office/drawing/2014/main" id="{5EF55157-8FFA-3190-4478-7207630472B7}"/>
              </a:ext>
            </a:extLst>
          </p:cNvPr>
          <p:cNvGrpSpPr/>
          <p:nvPr/>
        </p:nvGrpSpPr>
        <p:grpSpPr>
          <a:xfrm>
            <a:off x="17717940" y="9256680"/>
            <a:ext cx="19440" cy="23760"/>
            <a:chOff x="0" y="0"/>
            <a:chExt cx="25920" cy="31680"/>
          </a:xfrm>
        </p:grpSpPr>
        <p:sp>
          <p:nvSpPr>
            <p:cNvPr id="201" name="Freeform 343">
              <a:extLst>
                <a:ext uri="{FF2B5EF4-FFF2-40B4-BE49-F238E27FC236}">
                  <a16:creationId xmlns:a16="http://schemas.microsoft.com/office/drawing/2014/main" id="{A8E6F98F-876F-0E7C-B231-F10DB85B4287}"/>
                </a:ext>
              </a:extLst>
            </p:cNvPr>
            <p:cNvSpPr/>
            <p:nvPr/>
          </p:nvSpPr>
          <p:spPr>
            <a:xfrm>
              <a:off x="0" y="0"/>
              <a:ext cx="25908" cy="31750"/>
            </a:xfrm>
            <a:custGeom>
              <a:avLst/>
              <a:gdLst/>
              <a:ahLst/>
              <a:cxnLst/>
              <a:rect l="l" t="t" r="r" b="b"/>
              <a:pathLst>
                <a:path w="25908" h="31750">
                  <a:moveTo>
                    <a:pt x="11938" y="0"/>
                  </a:moveTo>
                  <a:cubicBezTo>
                    <a:pt x="5969" y="9906"/>
                    <a:pt x="0" y="13843"/>
                    <a:pt x="0" y="19812"/>
                  </a:cubicBezTo>
                  <a:cubicBezTo>
                    <a:pt x="0" y="23749"/>
                    <a:pt x="8001" y="31750"/>
                    <a:pt x="11938" y="31750"/>
                  </a:cubicBezTo>
                  <a:cubicBezTo>
                    <a:pt x="17907" y="31750"/>
                    <a:pt x="23876" y="23876"/>
                    <a:pt x="25908" y="19812"/>
                  </a:cubicBezTo>
                  <a:cubicBezTo>
                    <a:pt x="25908" y="13843"/>
                    <a:pt x="17907" y="9906"/>
                    <a:pt x="1193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2" name="Group 344">
            <a:extLst>
              <a:ext uri="{FF2B5EF4-FFF2-40B4-BE49-F238E27FC236}">
                <a16:creationId xmlns:a16="http://schemas.microsoft.com/office/drawing/2014/main" id="{321494AA-9466-32F8-4F06-A69D035C97C3}"/>
              </a:ext>
            </a:extLst>
          </p:cNvPr>
          <p:cNvGrpSpPr/>
          <p:nvPr/>
        </p:nvGrpSpPr>
        <p:grpSpPr>
          <a:xfrm>
            <a:off x="14385600" y="10101240"/>
            <a:ext cx="28620" cy="29700"/>
            <a:chOff x="0" y="0"/>
            <a:chExt cx="38160" cy="39600"/>
          </a:xfrm>
        </p:grpSpPr>
        <p:sp>
          <p:nvSpPr>
            <p:cNvPr id="203" name="Freeform 345">
              <a:extLst>
                <a:ext uri="{FF2B5EF4-FFF2-40B4-BE49-F238E27FC236}">
                  <a16:creationId xmlns:a16="http://schemas.microsoft.com/office/drawing/2014/main" id="{CDEC0A96-993D-2A46-5B5C-2BFCB8661EA4}"/>
                </a:ext>
              </a:extLst>
            </p:cNvPr>
            <p:cNvSpPr/>
            <p:nvPr/>
          </p:nvSpPr>
          <p:spPr>
            <a:xfrm>
              <a:off x="0" y="0"/>
              <a:ext cx="38100" cy="39624"/>
            </a:xfrm>
            <a:custGeom>
              <a:avLst/>
              <a:gdLst/>
              <a:ahLst/>
              <a:cxnLst/>
              <a:rect l="l" t="t" r="r" b="b"/>
              <a:pathLst>
                <a:path w="38100" h="39624">
                  <a:moveTo>
                    <a:pt x="0" y="15875"/>
                  </a:moveTo>
                  <a:cubicBezTo>
                    <a:pt x="0" y="33655"/>
                    <a:pt x="5969" y="39624"/>
                    <a:pt x="20066" y="39624"/>
                  </a:cubicBezTo>
                  <a:cubicBezTo>
                    <a:pt x="32131" y="39624"/>
                    <a:pt x="38100" y="33655"/>
                    <a:pt x="38100" y="21844"/>
                  </a:cubicBezTo>
                  <a:cubicBezTo>
                    <a:pt x="38100" y="7874"/>
                    <a:pt x="30099" y="0"/>
                    <a:pt x="18034" y="2032"/>
                  </a:cubicBezTo>
                  <a:cubicBezTo>
                    <a:pt x="10033" y="3937"/>
                    <a:pt x="4064" y="11938"/>
                    <a:pt x="0" y="15875"/>
                  </a:cubicBezTo>
                  <a:close/>
                  <a:moveTo>
                    <a:pt x="20066" y="2032"/>
                  </a:moveTo>
                  <a:cubicBezTo>
                    <a:pt x="26035" y="9906"/>
                    <a:pt x="34163" y="15875"/>
                    <a:pt x="34163" y="19812"/>
                  </a:cubicBezTo>
                  <a:cubicBezTo>
                    <a:pt x="32131" y="25781"/>
                    <a:pt x="24130" y="31750"/>
                    <a:pt x="20066" y="35687"/>
                  </a:cubicBezTo>
                  <a:cubicBezTo>
                    <a:pt x="14097" y="31623"/>
                    <a:pt x="8001" y="25781"/>
                    <a:pt x="5969" y="19812"/>
                  </a:cubicBezTo>
                  <a:cubicBezTo>
                    <a:pt x="5969" y="15875"/>
                    <a:pt x="12065" y="9906"/>
                    <a:pt x="20066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4" name="Group 346">
            <a:extLst>
              <a:ext uri="{FF2B5EF4-FFF2-40B4-BE49-F238E27FC236}">
                <a16:creationId xmlns:a16="http://schemas.microsoft.com/office/drawing/2014/main" id="{59C310AB-214F-6F68-4469-5E7F05946B94}"/>
              </a:ext>
            </a:extLst>
          </p:cNvPr>
          <p:cNvGrpSpPr/>
          <p:nvPr/>
        </p:nvGrpSpPr>
        <p:grpSpPr>
          <a:xfrm>
            <a:off x="14384520" y="9759420"/>
            <a:ext cx="30240" cy="28620"/>
            <a:chOff x="0" y="0"/>
            <a:chExt cx="40320" cy="38160"/>
          </a:xfrm>
        </p:grpSpPr>
        <p:sp>
          <p:nvSpPr>
            <p:cNvPr id="205" name="Freeform 347">
              <a:extLst>
                <a:ext uri="{FF2B5EF4-FFF2-40B4-BE49-F238E27FC236}">
                  <a16:creationId xmlns:a16="http://schemas.microsoft.com/office/drawing/2014/main" id="{2767A4D4-43B8-28A5-3F4A-6170CBA755C5}"/>
                </a:ext>
              </a:extLst>
            </p:cNvPr>
            <p:cNvSpPr/>
            <p:nvPr/>
          </p:nvSpPr>
          <p:spPr>
            <a:xfrm>
              <a:off x="0" y="0"/>
              <a:ext cx="40386" cy="38100"/>
            </a:xfrm>
            <a:custGeom>
              <a:avLst/>
              <a:gdLst/>
              <a:ahLst/>
              <a:cxnLst/>
              <a:rect l="l" t="t" r="r" b="b"/>
              <a:pathLst>
                <a:path w="40386" h="38100">
                  <a:moveTo>
                    <a:pt x="16129" y="0"/>
                  </a:moveTo>
                  <a:cubicBezTo>
                    <a:pt x="12065" y="4064"/>
                    <a:pt x="4064" y="10033"/>
                    <a:pt x="2032" y="18034"/>
                  </a:cubicBezTo>
                  <a:cubicBezTo>
                    <a:pt x="0" y="32131"/>
                    <a:pt x="8001" y="38100"/>
                    <a:pt x="22225" y="38100"/>
                  </a:cubicBezTo>
                  <a:cubicBezTo>
                    <a:pt x="32258" y="38100"/>
                    <a:pt x="40386" y="32131"/>
                    <a:pt x="40386" y="20066"/>
                  </a:cubicBezTo>
                  <a:cubicBezTo>
                    <a:pt x="40386" y="8001"/>
                    <a:pt x="34290" y="0"/>
                    <a:pt x="16129" y="0"/>
                  </a:cubicBezTo>
                  <a:close/>
                  <a:moveTo>
                    <a:pt x="20193" y="38100"/>
                  </a:moveTo>
                  <a:cubicBezTo>
                    <a:pt x="14097" y="30099"/>
                    <a:pt x="8001" y="24130"/>
                    <a:pt x="8001" y="20066"/>
                  </a:cubicBezTo>
                  <a:cubicBezTo>
                    <a:pt x="8001" y="14097"/>
                    <a:pt x="16129" y="5969"/>
                    <a:pt x="22225" y="5969"/>
                  </a:cubicBezTo>
                  <a:cubicBezTo>
                    <a:pt x="26289" y="5969"/>
                    <a:pt x="36322" y="13970"/>
                    <a:pt x="36322" y="18034"/>
                  </a:cubicBezTo>
                  <a:cubicBezTo>
                    <a:pt x="34290" y="24003"/>
                    <a:pt x="28321" y="30099"/>
                    <a:pt x="20193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6" name="Group 348">
            <a:extLst>
              <a:ext uri="{FF2B5EF4-FFF2-40B4-BE49-F238E27FC236}">
                <a16:creationId xmlns:a16="http://schemas.microsoft.com/office/drawing/2014/main" id="{D484F422-A057-C77C-82D5-F1CAE51001A1}"/>
              </a:ext>
            </a:extLst>
          </p:cNvPr>
          <p:cNvGrpSpPr/>
          <p:nvPr/>
        </p:nvGrpSpPr>
        <p:grpSpPr>
          <a:xfrm>
            <a:off x="14389920" y="10102320"/>
            <a:ext cx="21060" cy="25920"/>
            <a:chOff x="0" y="0"/>
            <a:chExt cx="28080" cy="34560"/>
          </a:xfrm>
        </p:grpSpPr>
        <p:sp>
          <p:nvSpPr>
            <p:cNvPr id="207" name="Freeform 349">
              <a:extLst>
                <a:ext uri="{FF2B5EF4-FFF2-40B4-BE49-F238E27FC236}">
                  <a16:creationId xmlns:a16="http://schemas.microsoft.com/office/drawing/2014/main" id="{5F515E1A-A249-9DB6-3545-99EFC83BEF2C}"/>
                </a:ext>
              </a:extLst>
            </p:cNvPr>
            <p:cNvSpPr/>
            <p:nvPr/>
          </p:nvSpPr>
          <p:spPr>
            <a:xfrm>
              <a:off x="0" y="0"/>
              <a:ext cx="28194" cy="34544"/>
            </a:xfrm>
            <a:custGeom>
              <a:avLst/>
              <a:gdLst/>
              <a:ahLst/>
              <a:cxnLst/>
              <a:rect l="l" t="t" r="r" b="b"/>
              <a:pathLst>
                <a:path w="28194" h="34544">
                  <a:moveTo>
                    <a:pt x="14097" y="0"/>
                  </a:moveTo>
                  <a:cubicBezTo>
                    <a:pt x="5969" y="8128"/>
                    <a:pt x="0" y="14224"/>
                    <a:pt x="0" y="18288"/>
                  </a:cubicBezTo>
                  <a:cubicBezTo>
                    <a:pt x="2032" y="24384"/>
                    <a:pt x="8001" y="30480"/>
                    <a:pt x="14097" y="34544"/>
                  </a:cubicBezTo>
                  <a:cubicBezTo>
                    <a:pt x="18161" y="30480"/>
                    <a:pt x="26162" y="24384"/>
                    <a:pt x="28194" y="18288"/>
                  </a:cubicBezTo>
                  <a:cubicBezTo>
                    <a:pt x="28194" y="14224"/>
                    <a:pt x="20193" y="8128"/>
                    <a:pt x="140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8" name="Group 350">
            <a:extLst>
              <a:ext uri="{FF2B5EF4-FFF2-40B4-BE49-F238E27FC236}">
                <a16:creationId xmlns:a16="http://schemas.microsoft.com/office/drawing/2014/main" id="{DE3BB72F-D9B7-4A78-F50C-9287A0DB0002}"/>
              </a:ext>
            </a:extLst>
          </p:cNvPr>
          <p:cNvGrpSpPr/>
          <p:nvPr/>
        </p:nvGrpSpPr>
        <p:grpSpPr>
          <a:xfrm>
            <a:off x="14389920" y="9763740"/>
            <a:ext cx="21060" cy="23760"/>
            <a:chOff x="0" y="0"/>
            <a:chExt cx="28080" cy="31680"/>
          </a:xfrm>
        </p:grpSpPr>
        <p:sp>
          <p:nvSpPr>
            <p:cNvPr id="209" name="Freeform 351">
              <a:extLst>
                <a:ext uri="{FF2B5EF4-FFF2-40B4-BE49-F238E27FC236}">
                  <a16:creationId xmlns:a16="http://schemas.microsoft.com/office/drawing/2014/main" id="{F00426D5-EADE-AB03-F040-35D158026F4C}"/>
                </a:ext>
              </a:extLst>
            </p:cNvPr>
            <p:cNvSpPr/>
            <p:nvPr/>
          </p:nvSpPr>
          <p:spPr>
            <a:xfrm>
              <a:off x="0" y="0"/>
              <a:ext cx="28067" cy="31623"/>
            </a:xfrm>
            <a:custGeom>
              <a:avLst/>
              <a:gdLst/>
              <a:ahLst/>
              <a:cxnLst/>
              <a:rect l="l" t="t" r="r" b="b"/>
              <a:pathLst>
                <a:path w="28067" h="31623">
                  <a:moveTo>
                    <a:pt x="12065" y="31623"/>
                  </a:moveTo>
                  <a:cubicBezTo>
                    <a:pt x="20066" y="23749"/>
                    <a:pt x="26035" y="17780"/>
                    <a:pt x="28067" y="11938"/>
                  </a:cubicBezTo>
                  <a:cubicBezTo>
                    <a:pt x="28067" y="7874"/>
                    <a:pt x="18034" y="0"/>
                    <a:pt x="14097" y="0"/>
                  </a:cubicBezTo>
                  <a:cubicBezTo>
                    <a:pt x="8001" y="0"/>
                    <a:pt x="0" y="7874"/>
                    <a:pt x="0" y="13843"/>
                  </a:cubicBezTo>
                  <a:cubicBezTo>
                    <a:pt x="0" y="17780"/>
                    <a:pt x="5969" y="23749"/>
                    <a:pt x="12065" y="3162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0" name="Group 100">
            <a:extLst>
              <a:ext uri="{FF2B5EF4-FFF2-40B4-BE49-F238E27FC236}">
                <a16:creationId xmlns:a16="http://schemas.microsoft.com/office/drawing/2014/main" id="{3D8DDE2F-7597-CD78-39F4-219400D227CD}"/>
              </a:ext>
            </a:extLst>
          </p:cNvPr>
          <p:cNvGrpSpPr/>
          <p:nvPr/>
        </p:nvGrpSpPr>
        <p:grpSpPr>
          <a:xfrm>
            <a:off x="11620800" y="313194"/>
            <a:ext cx="6218640" cy="723060"/>
            <a:chOff x="0" y="0"/>
            <a:chExt cx="8291520" cy="964080"/>
          </a:xfrm>
        </p:grpSpPr>
        <p:sp>
          <p:nvSpPr>
            <p:cNvPr id="211" name="Freeform 101">
              <a:extLst>
                <a:ext uri="{FF2B5EF4-FFF2-40B4-BE49-F238E27FC236}">
                  <a16:creationId xmlns:a16="http://schemas.microsoft.com/office/drawing/2014/main" id="{66F09F68-5A55-4647-EEE3-4FDEBEC86846}"/>
                </a:ext>
              </a:extLst>
            </p:cNvPr>
            <p:cNvSpPr/>
            <p:nvPr/>
          </p:nvSpPr>
          <p:spPr>
            <a:xfrm>
              <a:off x="0" y="0"/>
              <a:ext cx="8291576" cy="964057"/>
            </a:xfrm>
            <a:custGeom>
              <a:avLst/>
              <a:gdLst/>
              <a:ahLst/>
              <a:cxnLst/>
              <a:rect l="l" t="t" r="r" b="b"/>
              <a:pathLst>
                <a:path w="8291576" h="964057">
                  <a:moveTo>
                    <a:pt x="8291576" y="0"/>
                  </a:moveTo>
                  <a:lnTo>
                    <a:pt x="0" y="0"/>
                  </a:lnTo>
                  <a:lnTo>
                    <a:pt x="0" y="964057"/>
                  </a:lnTo>
                  <a:lnTo>
                    <a:pt x="8291576" y="964057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212" name="Group 102">
            <a:extLst>
              <a:ext uri="{FF2B5EF4-FFF2-40B4-BE49-F238E27FC236}">
                <a16:creationId xmlns:a16="http://schemas.microsoft.com/office/drawing/2014/main" id="{499B7103-89EC-DB76-CA19-9460437113D5}"/>
              </a:ext>
            </a:extLst>
          </p:cNvPr>
          <p:cNvGrpSpPr/>
          <p:nvPr/>
        </p:nvGrpSpPr>
        <p:grpSpPr>
          <a:xfrm>
            <a:off x="17525160" y="313194"/>
            <a:ext cx="260820" cy="723060"/>
            <a:chOff x="0" y="0"/>
            <a:chExt cx="347760" cy="964080"/>
          </a:xfrm>
        </p:grpSpPr>
        <p:sp>
          <p:nvSpPr>
            <p:cNvPr id="213" name="Freeform 103">
              <a:extLst>
                <a:ext uri="{FF2B5EF4-FFF2-40B4-BE49-F238E27FC236}">
                  <a16:creationId xmlns:a16="http://schemas.microsoft.com/office/drawing/2014/main" id="{9460ABCD-E7BE-41B6-B831-C12AA46B31E8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4" name="Group 104">
            <a:extLst>
              <a:ext uri="{FF2B5EF4-FFF2-40B4-BE49-F238E27FC236}">
                <a16:creationId xmlns:a16="http://schemas.microsoft.com/office/drawing/2014/main" id="{91467BBB-AC3E-B3F6-00D9-35FF6E67D783}"/>
              </a:ext>
            </a:extLst>
          </p:cNvPr>
          <p:cNvGrpSpPr/>
          <p:nvPr/>
        </p:nvGrpSpPr>
        <p:grpSpPr>
          <a:xfrm rot="5400000">
            <a:off x="17432820" y="499494"/>
            <a:ext cx="935820" cy="349920"/>
            <a:chOff x="0" y="0"/>
            <a:chExt cx="1247760" cy="466560"/>
          </a:xfrm>
        </p:grpSpPr>
        <p:sp>
          <p:nvSpPr>
            <p:cNvPr id="215" name="Freeform 105">
              <a:extLst>
                <a:ext uri="{FF2B5EF4-FFF2-40B4-BE49-F238E27FC236}">
                  <a16:creationId xmlns:a16="http://schemas.microsoft.com/office/drawing/2014/main" id="{2CD86B72-9C20-1E82-F8B6-F8E0720F34CE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16" name="Group 106">
            <a:extLst>
              <a:ext uri="{FF2B5EF4-FFF2-40B4-BE49-F238E27FC236}">
                <a16:creationId xmlns:a16="http://schemas.microsoft.com/office/drawing/2014/main" id="{48022830-31BC-E2A1-59CC-AD7D9DFDA558}"/>
              </a:ext>
            </a:extLst>
          </p:cNvPr>
          <p:cNvGrpSpPr/>
          <p:nvPr/>
        </p:nvGrpSpPr>
        <p:grpSpPr>
          <a:xfrm rot="-10800000">
            <a:off x="11674800" y="313194"/>
            <a:ext cx="260820" cy="723060"/>
            <a:chOff x="0" y="0"/>
            <a:chExt cx="347760" cy="964080"/>
          </a:xfrm>
        </p:grpSpPr>
        <p:sp>
          <p:nvSpPr>
            <p:cNvPr id="217" name="Freeform 107">
              <a:extLst>
                <a:ext uri="{FF2B5EF4-FFF2-40B4-BE49-F238E27FC236}">
                  <a16:creationId xmlns:a16="http://schemas.microsoft.com/office/drawing/2014/main" id="{DBC6BE0E-19DE-6C40-A58F-5FD45CE07D9D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8" name="Group 108">
            <a:extLst>
              <a:ext uri="{FF2B5EF4-FFF2-40B4-BE49-F238E27FC236}">
                <a16:creationId xmlns:a16="http://schemas.microsoft.com/office/drawing/2014/main" id="{36F40507-C179-6CD3-5512-588ABA6FEF02}"/>
              </a:ext>
            </a:extLst>
          </p:cNvPr>
          <p:cNvGrpSpPr/>
          <p:nvPr/>
        </p:nvGrpSpPr>
        <p:grpSpPr>
          <a:xfrm rot="-5400000">
            <a:off x="11091060" y="500034"/>
            <a:ext cx="935820" cy="349920"/>
            <a:chOff x="0" y="0"/>
            <a:chExt cx="1247760" cy="466560"/>
          </a:xfrm>
        </p:grpSpPr>
        <p:sp>
          <p:nvSpPr>
            <p:cNvPr id="219" name="Freeform 109">
              <a:extLst>
                <a:ext uri="{FF2B5EF4-FFF2-40B4-BE49-F238E27FC236}">
                  <a16:creationId xmlns:a16="http://schemas.microsoft.com/office/drawing/2014/main" id="{5AC2E0DC-CAE7-50D4-E6B7-AB7D9D5A0D24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20" name="Group 110">
            <a:extLst>
              <a:ext uri="{FF2B5EF4-FFF2-40B4-BE49-F238E27FC236}">
                <a16:creationId xmlns:a16="http://schemas.microsoft.com/office/drawing/2014/main" id="{F5FD285B-5393-4A85-BDB1-563FDC8342CE}"/>
              </a:ext>
            </a:extLst>
          </p:cNvPr>
          <p:cNvGrpSpPr/>
          <p:nvPr/>
        </p:nvGrpSpPr>
        <p:grpSpPr>
          <a:xfrm>
            <a:off x="12547440" y="240834"/>
            <a:ext cx="857520" cy="867780"/>
            <a:chOff x="0" y="0"/>
            <a:chExt cx="1143360" cy="1157040"/>
          </a:xfrm>
        </p:grpSpPr>
        <p:sp>
          <p:nvSpPr>
            <p:cNvPr id="221" name="Freeform 111">
              <a:extLst>
                <a:ext uri="{FF2B5EF4-FFF2-40B4-BE49-F238E27FC236}">
                  <a16:creationId xmlns:a16="http://schemas.microsoft.com/office/drawing/2014/main" id="{21686C4E-C0EC-136C-6518-1C012C74AA79}"/>
                </a:ext>
              </a:extLst>
            </p:cNvPr>
            <p:cNvSpPr/>
            <p:nvPr/>
          </p:nvSpPr>
          <p:spPr>
            <a:xfrm>
              <a:off x="127" y="127"/>
              <a:ext cx="1143254" cy="1156843"/>
            </a:xfrm>
            <a:custGeom>
              <a:avLst/>
              <a:gdLst/>
              <a:ahLst/>
              <a:cxnLst/>
              <a:rect l="l" t="t" r="r" b="b"/>
              <a:pathLst>
                <a:path w="1143254" h="1156843">
                  <a:moveTo>
                    <a:pt x="122936" y="0"/>
                  </a:moveTo>
                  <a:lnTo>
                    <a:pt x="0" y="120015"/>
                  </a:lnTo>
                  <a:lnTo>
                    <a:pt x="1020318" y="1156843"/>
                  </a:lnTo>
                  <a:lnTo>
                    <a:pt x="1143254" y="1036701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2" name="Group 112">
            <a:extLst>
              <a:ext uri="{FF2B5EF4-FFF2-40B4-BE49-F238E27FC236}">
                <a16:creationId xmlns:a16="http://schemas.microsoft.com/office/drawing/2014/main" id="{E1F2F160-5C8C-ABAB-7674-9408ECC63FC6}"/>
              </a:ext>
            </a:extLst>
          </p:cNvPr>
          <p:cNvGrpSpPr/>
          <p:nvPr/>
        </p:nvGrpSpPr>
        <p:grpSpPr>
          <a:xfrm>
            <a:off x="12542040" y="246234"/>
            <a:ext cx="867780" cy="857520"/>
            <a:chOff x="0" y="0"/>
            <a:chExt cx="1157040" cy="1143360"/>
          </a:xfrm>
        </p:grpSpPr>
        <p:sp>
          <p:nvSpPr>
            <p:cNvPr id="223" name="Freeform 113">
              <a:extLst>
                <a:ext uri="{FF2B5EF4-FFF2-40B4-BE49-F238E27FC236}">
                  <a16:creationId xmlns:a16="http://schemas.microsoft.com/office/drawing/2014/main" id="{3E800F50-65E6-B762-15D0-F989270DDD97}"/>
                </a:ext>
              </a:extLst>
            </p:cNvPr>
            <p:cNvSpPr/>
            <p:nvPr/>
          </p:nvSpPr>
          <p:spPr>
            <a:xfrm>
              <a:off x="127" y="127"/>
              <a:ext cx="1156843" cy="1143254"/>
            </a:xfrm>
            <a:custGeom>
              <a:avLst/>
              <a:gdLst/>
              <a:ahLst/>
              <a:cxnLst/>
              <a:rect l="l" t="t" r="r" b="b"/>
              <a:pathLst>
                <a:path w="1156843" h="1143254">
                  <a:moveTo>
                    <a:pt x="1036701" y="0"/>
                  </a:moveTo>
                  <a:lnTo>
                    <a:pt x="0" y="1023112"/>
                  </a:lnTo>
                  <a:lnTo>
                    <a:pt x="120142" y="1143254"/>
                  </a:lnTo>
                  <a:lnTo>
                    <a:pt x="1156843" y="122936"/>
                  </a:lnTo>
                  <a:lnTo>
                    <a:pt x="1036701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4" name="Group 114">
            <a:extLst>
              <a:ext uri="{FF2B5EF4-FFF2-40B4-BE49-F238E27FC236}">
                <a16:creationId xmlns:a16="http://schemas.microsoft.com/office/drawing/2014/main" id="{4D9491D8-FD26-1A1D-BE93-4EEA1CDE7843}"/>
              </a:ext>
            </a:extLst>
          </p:cNvPr>
          <p:cNvGrpSpPr/>
          <p:nvPr/>
        </p:nvGrpSpPr>
        <p:grpSpPr>
          <a:xfrm>
            <a:off x="12908160" y="129054"/>
            <a:ext cx="136080" cy="1091880"/>
            <a:chOff x="0" y="0"/>
            <a:chExt cx="181440" cy="1455840"/>
          </a:xfrm>
        </p:grpSpPr>
        <p:sp>
          <p:nvSpPr>
            <p:cNvPr id="225" name="Freeform 115">
              <a:extLst>
                <a:ext uri="{FF2B5EF4-FFF2-40B4-BE49-F238E27FC236}">
                  <a16:creationId xmlns:a16="http://schemas.microsoft.com/office/drawing/2014/main" id="{FFE6BF46-837C-FAFA-8B6E-A64F9993DCFA}"/>
                </a:ext>
              </a:extLst>
            </p:cNvPr>
            <p:cNvSpPr/>
            <p:nvPr/>
          </p:nvSpPr>
          <p:spPr>
            <a:xfrm>
              <a:off x="0" y="0"/>
              <a:ext cx="181483" cy="1455801"/>
            </a:xfrm>
            <a:custGeom>
              <a:avLst/>
              <a:gdLst/>
              <a:ahLst/>
              <a:cxnLst/>
              <a:rect l="l" t="t" r="r" b="b"/>
              <a:pathLst>
                <a:path w="181483" h="1455801">
                  <a:moveTo>
                    <a:pt x="11176" y="0"/>
                  </a:moveTo>
                  <a:lnTo>
                    <a:pt x="0" y="1453007"/>
                  </a:lnTo>
                  <a:lnTo>
                    <a:pt x="170307" y="1455801"/>
                  </a:lnTo>
                  <a:lnTo>
                    <a:pt x="181483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6" name="Group 116">
            <a:extLst>
              <a:ext uri="{FF2B5EF4-FFF2-40B4-BE49-F238E27FC236}">
                <a16:creationId xmlns:a16="http://schemas.microsoft.com/office/drawing/2014/main" id="{7BA4326E-EBBB-AA8C-4CEF-70B010261FDE}"/>
              </a:ext>
            </a:extLst>
          </p:cNvPr>
          <p:cNvGrpSpPr/>
          <p:nvPr/>
        </p:nvGrpSpPr>
        <p:grpSpPr>
          <a:xfrm>
            <a:off x="12430260" y="606954"/>
            <a:ext cx="1091880" cy="136080"/>
            <a:chOff x="0" y="0"/>
            <a:chExt cx="1455840" cy="181440"/>
          </a:xfrm>
        </p:grpSpPr>
        <p:sp>
          <p:nvSpPr>
            <p:cNvPr id="227" name="Freeform 117">
              <a:extLst>
                <a:ext uri="{FF2B5EF4-FFF2-40B4-BE49-F238E27FC236}">
                  <a16:creationId xmlns:a16="http://schemas.microsoft.com/office/drawing/2014/main" id="{6BF1ED14-8A35-6515-7DFF-0823E7A387D3}"/>
                </a:ext>
              </a:extLst>
            </p:cNvPr>
            <p:cNvSpPr/>
            <p:nvPr/>
          </p:nvSpPr>
          <p:spPr>
            <a:xfrm>
              <a:off x="0" y="0"/>
              <a:ext cx="1455801" cy="181483"/>
            </a:xfrm>
            <a:custGeom>
              <a:avLst/>
              <a:gdLst/>
              <a:ahLst/>
              <a:cxnLst/>
              <a:rect l="l" t="t" r="r" b="b"/>
              <a:pathLst>
                <a:path w="1455801" h="181483">
                  <a:moveTo>
                    <a:pt x="2794" y="0"/>
                  </a:moveTo>
                  <a:lnTo>
                    <a:pt x="0" y="170307"/>
                  </a:lnTo>
                  <a:lnTo>
                    <a:pt x="1453007" y="181483"/>
                  </a:lnTo>
                  <a:lnTo>
                    <a:pt x="1455801" y="11176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8" name="Group 118">
            <a:extLst>
              <a:ext uri="{FF2B5EF4-FFF2-40B4-BE49-F238E27FC236}">
                <a16:creationId xmlns:a16="http://schemas.microsoft.com/office/drawing/2014/main" id="{FDB1750A-BC52-CB6A-1C7E-29EE60D2FF60}"/>
              </a:ext>
            </a:extLst>
          </p:cNvPr>
          <p:cNvGrpSpPr/>
          <p:nvPr/>
        </p:nvGrpSpPr>
        <p:grpSpPr>
          <a:xfrm>
            <a:off x="12692160" y="390954"/>
            <a:ext cx="568080" cy="568080"/>
            <a:chOff x="0" y="0"/>
            <a:chExt cx="757440" cy="757440"/>
          </a:xfrm>
        </p:grpSpPr>
        <p:sp>
          <p:nvSpPr>
            <p:cNvPr id="229" name="Freeform 119">
              <a:extLst>
                <a:ext uri="{FF2B5EF4-FFF2-40B4-BE49-F238E27FC236}">
                  <a16:creationId xmlns:a16="http://schemas.microsoft.com/office/drawing/2014/main" id="{07326B03-FB70-E5A4-790F-4D9EAA8F26DA}"/>
                </a:ext>
              </a:extLst>
            </p:cNvPr>
            <p:cNvSpPr/>
            <p:nvPr/>
          </p:nvSpPr>
          <p:spPr>
            <a:xfrm>
              <a:off x="0" y="0"/>
              <a:ext cx="757428" cy="757428"/>
            </a:xfrm>
            <a:custGeom>
              <a:avLst/>
              <a:gdLst/>
              <a:ahLst/>
              <a:cxnLst/>
              <a:rect l="l" t="t" r="r" b="b"/>
              <a:pathLst>
                <a:path w="757428" h="757428">
                  <a:moveTo>
                    <a:pt x="377317" y="0"/>
                  </a:moveTo>
                  <a:cubicBezTo>
                    <a:pt x="167640" y="0"/>
                    <a:pt x="0" y="167640"/>
                    <a:pt x="0" y="377317"/>
                  </a:cubicBezTo>
                  <a:cubicBezTo>
                    <a:pt x="0" y="586994"/>
                    <a:pt x="167640" y="757428"/>
                    <a:pt x="377317" y="757428"/>
                  </a:cubicBezTo>
                  <a:cubicBezTo>
                    <a:pt x="586994" y="757428"/>
                    <a:pt x="757428" y="586994"/>
                    <a:pt x="757428" y="377317"/>
                  </a:cubicBezTo>
                  <a:cubicBezTo>
                    <a:pt x="757428" y="167640"/>
                    <a:pt x="586994" y="0"/>
                    <a:pt x="37731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0" name="Group 120">
            <a:extLst>
              <a:ext uri="{FF2B5EF4-FFF2-40B4-BE49-F238E27FC236}">
                <a16:creationId xmlns:a16="http://schemas.microsoft.com/office/drawing/2014/main" id="{E53ACD3E-BC8D-0C8F-5FB4-B206E86E382B}"/>
              </a:ext>
            </a:extLst>
          </p:cNvPr>
          <p:cNvGrpSpPr/>
          <p:nvPr/>
        </p:nvGrpSpPr>
        <p:grpSpPr>
          <a:xfrm>
            <a:off x="12810420" y="509214"/>
            <a:ext cx="331020" cy="331020"/>
            <a:chOff x="0" y="0"/>
            <a:chExt cx="441360" cy="441360"/>
          </a:xfrm>
        </p:grpSpPr>
        <p:sp>
          <p:nvSpPr>
            <p:cNvPr id="231" name="Freeform 121">
              <a:extLst>
                <a:ext uri="{FF2B5EF4-FFF2-40B4-BE49-F238E27FC236}">
                  <a16:creationId xmlns:a16="http://schemas.microsoft.com/office/drawing/2014/main" id="{CB84E51D-2178-2DDA-5158-745C7866726B}"/>
                </a:ext>
              </a:extLst>
            </p:cNvPr>
            <p:cNvSpPr/>
            <p:nvPr/>
          </p:nvSpPr>
          <p:spPr>
            <a:xfrm>
              <a:off x="127" y="127"/>
              <a:ext cx="441198" cy="441198"/>
            </a:xfrm>
            <a:custGeom>
              <a:avLst/>
              <a:gdLst/>
              <a:ahLst/>
              <a:cxnLst/>
              <a:rect l="l" t="t" r="r" b="b"/>
              <a:pathLst>
                <a:path w="441198" h="441198">
                  <a:moveTo>
                    <a:pt x="220599" y="0"/>
                  </a:moveTo>
                  <a:cubicBezTo>
                    <a:pt x="97663" y="0"/>
                    <a:pt x="0" y="97663"/>
                    <a:pt x="0" y="220599"/>
                  </a:cubicBezTo>
                  <a:cubicBezTo>
                    <a:pt x="0" y="343535"/>
                    <a:pt x="97663" y="441198"/>
                    <a:pt x="220599" y="441198"/>
                  </a:cubicBezTo>
                  <a:cubicBezTo>
                    <a:pt x="343535" y="441198"/>
                    <a:pt x="441198" y="343535"/>
                    <a:pt x="441198" y="220599"/>
                  </a:cubicBezTo>
                  <a:cubicBezTo>
                    <a:pt x="441198" y="97663"/>
                    <a:pt x="343408" y="0"/>
                    <a:pt x="220599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32" name="Group 122">
            <a:extLst>
              <a:ext uri="{FF2B5EF4-FFF2-40B4-BE49-F238E27FC236}">
                <a16:creationId xmlns:a16="http://schemas.microsoft.com/office/drawing/2014/main" id="{E1E94E56-1784-A554-EE06-34E04AB611BB}"/>
              </a:ext>
            </a:extLst>
          </p:cNvPr>
          <p:cNvGrpSpPr/>
          <p:nvPr/>
        </p:nvGrpSpPr>
        <p:grpSpPr>
          <a:xfrm>
            <a:off x="12363300" y="62094"/>
            <a:ext cx="1225800" cy="1225800"/>
            <a:chOff x="0" y="0"/>
            <a:chExt cx="1634400" cy="1634400"/>
          </a:xfrm>
        </p:grpSpPr>
        <p:sp>
          <p:nvSpPr>
            <p:cNvPr id="233" name="Freeform 123">
              <a:extLst>
                <a:ext uri="{FF2B5EF4-FFF2-40B4-BE49-F238E27FC236}">
                  <a16:creationId xmlns:a16="http://schemas.microsoft.com/office/drawing/2014/main" id="{F45A24E0-3790-1F61-B363-2D6EBDF8ED57}"/>
                </a:ext>
              </a:extLst>
            </p:cNvPr>
            <p:cNvSpPr/>
            <p:nvPr/>
          </p:nvSpPr>
          <p:spPr>
            <a:xfrm>
              <a:off x="0" y="-1651"/>
              <a:ext cx="1637665" cy="1640967"/>
            </a:xfrm>
            <a:custGeom>
              <a:avLst/>
              <a:gdLst/>
              <a:ahLst/>
              <a:cxnLst/>
              <a:rect l="l" t="t" r="r" b="b"/>
              <a:pathLst>
                <a:path w="1637665" h="1640967">
                  <a:moveTo>
                    <a:pt x="0" y="818896"/>
                  </a:moveTo>
                  <a:cubicBezTo>
                    <a:pt x="0" y="368681"/>
                    <a:pt x="364109" y="3302"/>
                    <a:pt x="814197" y="1651"/>
                  </a:cubicBezTo>
                  <a:cubicBezTo>
                    <a:pt x="1264285" y="0"/>
                    <a:pt x="1631061" y="362712"/>
                    <a:pt x="1634363" y="812927"/>
                  </a:cubicBezTo>
                  <a:cubicBezTo>
                    <a:pt x="1637665" y="1263142"/>
                    <a:pt x="1276223" y="1631061"/>
                    <a:pt x="826135" y="1636014"/>
                  </a:cubicBezTo>
                  <a:cubicBezTo>
                    <a:pt x="376047" y="1640967"/>
                    <a:pt x="6604" y="1280795"/>
                    <a:pt x="127" y="830707"/>
                  </a:cubicBezTo>
                  <a:close/>
                  <a:moveTo>
                    <a:pt x="153035" y="830707"/>
                  </a:moveTo>
                  <a:cubicBezTo>
                    <a:pt x="153035" y="1196721"/>
                    <a:pt x="448945" y="1493774"/>
                    <a:pt x="814959" y="1495044"/>
                  </a:cubicBezTo>
                  <a:cubicBezTo>
                    <a:pt x="1180973" y="1496314"/>
                    <a:pt x="1479042" y="1201547"/>
                    <a:pt x="1481709" y="835533"/>
                  </a:cubicBezTo>
                  <a:cubicBezTo>
                    <a:pt x="1484376" y="469519"/>
                    <a:pt x="1190371" y="158496"/>
                    <a:pt x="824484" y="154559"/>
                  </a:cubicBezTo>
                  <a:cubicBezTo>
                    <a:pt x="458597" y="150622"/>
                    <a:pt x="158242" y="443230"/>
                    <a:pt x="152908" y="809244"/>
                  </a:cubicBezTo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4" name="Group 4">
            <a:extLst>
              <a:ext uri="{FF2B5EF4-FFF2-40B4-BE49-F238E27FC236}">
                <a16:creationId xmlns:a16="http://schemas.microsoft.com/office/drawing/2014/main" id="{6393A468-DEC1-9435-32C7-78E500E02EE9}"/>
              </a:ext>
            </a:extLst>
          </p:cNvPr>
          <p:cNvGrpSpPr/>
          <p:nvPr/>
        </p:nvGrpSpPr>
        <p:grpSpPr>
          <a:xfrm>
            <a:off x="23587" y="9239928"/>
            <a:ext cx="663120" cy="857520"/>
            <a:chOff x="0" y="0"/>
            <a:chExt cx="884160" cy="1143360"/>
          </a:xfrm>
        </p:grpSpPr>
        <p:sp>
          <p:nvSpPr>
            <p:cNvPr id="235" name="Freeform 5">
              <a:extLst>
                <a:ext uri="{FF2B5EF4-FFF2-40B4-BE49-F238E27FC236}">
                  <a16:creationId xmlns:a16="http://schemas.microsoft.com/office/drawing/2014/main" id="{4088AB33-1E1A-0A05-B814-C85AE9CBAA5D}"/>
                </a:ext>
              </a:extLst>
            </p:cNvPr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6" name="Group 6">
            <a:extLst>
              <a:ext uri="{FF2B5EF4-FFF2-40B4-BE49-F238E27FC236}">
                <a16:creationId xmlns:a16="http://schemas.microsoft.com/office/drawing/2014/main" id="{FB2BE410-CBE8-E593-2C38-39B99CC1DEF2}"/>
              </a:ext>
            </a:extLst>
          </p:cNvPr>
          <p:cNvGrpSpPr/>
          <p:nvPr/>
        </p:nvGrpSpPr>
        <p:grpSpPr>
          <a:xfrm>
            <a:off x="1675447" y="9246408"/>
            <a:ext cx="672300" cy="844020"/>
            <a:chOff x="0" y="0"/>
            <a:chExt cx="896400" cy="1125360"/>
          </a:xfrm>
        </p:grpSpPr>
        <p:sp>
          <p:nvSpPr>
            <p:cNvPr id="237" name="Freeform 7">
              <a:extLst>
                <a:ext uri="{FF2B5EF4-FFF2-40B4-BE49-F238E27FC236}">
                  <a16:creationId xmlns:a16="http://schemas.microsoft.com/office/drawing/2014/main" id="{DC49FF28-388A-053F-98E9-86F1F0DF05DC}"/>
                </a:ext>
              </a:extLst>
            </p:cNvPr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8" name="Group 8">
            <a:extLst>
              <a:ext uri="{FF2B5EF4-FFF2-40B4-BE49-F238E27FC236}">
                <a16:creationId xmlns:a16="http://schemas.microsoft.com/office/drawing/2014/main" id="{D41CEB0E-994B-4976-9B3B-CAB0B85EEEBE}"/>
              </a:ext>
            </a:extLst>
          </p:cNvPr>
          <p:cNvGrpSpPr/>
          <p:nvPr/>
        </p:nvGrpSpPr>
        <p:grpSpPr>
          <a:xfrm>
            <a:off x="745567" y="9217248"/>
            <a:ext cx="893700" cy="419580"/>
            <a:chOff x="0" y="0"/>
            <a:chExt cx="1191600" cy="559440"/>
          </a:xfrm>
        </p:grpSpPr>
        <p:sp>
          <p:nvSpPr>
            <p:cNvPr id="239" name="Freeform 9">
              <a:extLst>
                <a:ext uri="{FF2B5EF4-FFF2-40B4-BE49-F238E27FC236}">
                  <a16:creationId xmlns:a16="http://schemas.microsoft.com/office/drawing/2014/main" id="{B2E08F29-309E-5092-6C32-A8840002FAC0}"/>
                </a:ext>
              </a:extLst>
            </p:cNvPr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40" name="Group 10">
            <a:extLst>
              <a:ext uri="{FF2B5EF4-FFF2-40B4-BE49-F238E27FC236}">
                <a16:creationId xmlns:a16="http://schemas.microsoft.com/office/drawing/2014/main" id="{9EE37E06-E7FD-2170-736C-19AC943F8B06}"/>
              </a:ext>
            </a:extLst>
          </p:cNvPr>
          <p:cNvGrpSpPr/>
          <p:nvPr/>
        </p:nvGrpSpPr>
        <p:grpSpPr>
          <a:xfrm>
            <a:off x="833587" y="8594628"/>
            <a:ext cx="701460" cy="704160"/>
            <a:chOff x="0" y="0"/>
            <a:chExt cx="935280" cy="938880"/>
          </a:xfrm>
        </p:grpSpPr>
        <p:sp>
          <p:nvSpPr>
            <p:cNvPr id="241" name="Freeform 11">
              <a:extLst>
                <a:ext uri="{FF2B5EF4-FFF2-40B4-BE49-F238E27FC236}">
                  <a16:creationId xmlns:a16="http://schemas.microsoft.com/office/drawing/2014/main" id="{461F29C3-050A-198C-F1EF-26E2D9B8128E}"/>
                </a:ext>
              </a:extLst>
            </p:cNvPr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2" name="Group 12">
            <a:extLst>
              <a:ext uri="{FF2B5EF4-FFF2-40B4-BE49-F238E27FC236}">
                <a16:creationId xmlns:a16="http://schemas.microsoft.com/office/drawing/2014/main" id="{4B4963DB-8988-19C2-1454-81FB28CDB7EE}"/>
              </a:ext>
            </a:extLst>
          </p:cNvPr>
          <p:cNvGrpSpPr/>
          <p:nvPr/>
        </p:nvGrpSpPr>
        <p:grpSpPr>
          <a:xfrm>
            <a:off x="621367" y="9108708"/>
            <a:ext cx="942840" cy="629640"/>
            <a:chOff x="0" y="0"/>
            <a:chExt cx="1257120" cy="839520"/>
          </a:xfrm>
        </p:grpSpPr>
        <p:sp>
          <p:nvSpPr>
            <p:cNvPr id="243" name="Freeform 13">
              <a:extLst>
                <a:ext uri="{FF2B5EF4-FFF2-40B4-BE49-F238E27FC236}">
                  <a16:creationId xmlns:a16="http://schemas.microsoft.com/office/drawing/2014/main" id="{49640804-823B-D6C4-D6EE-8ACD4EDC7FB2}"/>
                </a:ext>
              </a:extLst>
            </p:cNvPr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4" name="Group 14">
            <a:extLst>
              <a:ext uri="{FF2B5EF4-FFF2-40B4-BE49-F238E27FC236}">
                <a16:creationId xmlns:a16="http://schemas.microsoft.com/office/drawing/2014/main" id="{5AB7A049-FDB7-0A40-D120-8B372B31B7F0}"/>
              </a:ext>
            </a:extLst>
          </p:cNvPr>
          <p:cNvGrpSpPr/>
          <p:nvPr/>
        </p:nvGrpSpPr>
        <p:grpSpPr>
          <a:xfrm>
            <a:off x="1835287" y="10025088"/>
            <a:ext cx="616140" cy="241380"/>
            <a:chOff x="0" y="0"/>
            <a:chExt cx="821520" cy="321840"/>
          </a:xfrm>
        </p:grpSpPr>
        <p:sp>
          <p:nvSpPr>
            <p:cNvPr id="245" name="Freeform 15">
              <a:extLst>
                <a:ext uri="{FF2B5EF4-FFF2-40B4-BE49-F238E27FC236}">
                  <a16:creationId xmlns:a16="http://schemas.microsoft.com/office/drawing/2014/main" id="{B4C82A2C-8744-FE8C-DB3F-3D82E77146E0}"/>
                </a:ext>
              </a:extLst>
            </p:cNvPr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6" name="Group 16">
            <a:extLst>
              <a:ext uri="{FF2B5EF4-FFF2-40B4-BE49-F238E27FC236}">
                <a16:creationId xmlns:a16="http://schemas.microsoft.com/office/drawing/2014/main" id="{BDD8E8E1-F77C-592A-6427-160B2222BEC6}"/>
              </a:ext>
            </a:extLst>
          </p:cNvPr>
          <p:cNvGrpSpPr/>
          <p:nvPr/>
        </p:nvGrpSpPr>
        <p:grpSpPr>
          <a:xfrm>
            <a:off x="1469707" y="9122208"/>
            <a:ext cx="286740" cy="609120"/>
            <a:chOff x="0" y="0"/>
            <a:chExt cx="382320" cy="812160"/>
          </a:xfrm>
        </p:grpSpPr>
        <p:sp>
          <p:nvSpPr>
            <p:cNvPr id="247" name="Freeform 17">
              <a:extLst>
                <a:ext uri="{FF2B5EF4-FFF2-40B4-BE49-F238E27FC236}">
                  <a16:creationId xmlns:a16="http://schemas.microsoft.com/office/drawing/2014/main" id="{1F59061E-A875-3E26-A2B2-B5DA2E6305BF}"/>
                </a:ext>
              </a:extLst>
            </p:cNvPr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8" name="Group 18">
            <a:extLst>
              <a:ext uri="{FF2B5EF4-FFF2-40B4-BE49-F238E27FC236}">
                <a16:creationId xmlns:a16="http://schemas.microsoft.com/office/drawing/2014/main" id="{174D7922-84BB-34C5-05D8-FC1C21F28344}"/>
              </a:ext>
            </a:extLst>
          </p:cNvPr>
          <p:cNvGrpSpPr/>
          <p:nvPr/>
        </p:nvGrpSpPr>
        <p:grpSpPr>
          <a:xfrm>
            <a:off x="-50933" y="10031568"/>
            <a:ext cx="584280" cy="176040"/>
            <a:chOff x="0" y="0"/>
            <a:chExt cx="779040" cy="234720"/>
          </a:xfrm>
        </p:grpSpPr>
        <p:sp>
          <p:nvSpPr>
            <p:cNvPr id="249" name="Freeform 19">
              <a:extLst>
                <a:ext uri="{FF2B5EF4-FFF2-40B4-BE49-F238E27FC236}">
                  <a16:creationId xmlns:a16="http://schemas.microsoft.com/office/drawing/2014/main" id="{1F1C9B37-02DC-2EF9-C80D-E780DC945707}"/>
                </a:ext>
              </a:extLst>
            </p:cNvPr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0" name="Group 20">
            <a:extLst>
              <a:ext uri="{FF2B5EF4-FFF2-40B4-BE49-F238E27FC236}">
                <a16:creationId xmlns:a16="http://schemas.microsoft.com/office/drawing/2014/main" id="{A71A6B0E-F2B5-05E1-A1CD-93DB3535E3D8}"/>
              </a:ext>
            </a:extLst>
          </p:cNvPr>
          <p:cNvGrpSpPr/>
          <p:nvPr/>
        </p:nvGrpSpPr>
        <p:grpSpPr>
          <a:xfrm>
            <a:off x="7927" y="10155768"/>
            <a:ext cx="446580" cy="133380"/>
            <a:chOff x="0" y="0"/>
            <a:chExt cx="595440" cy="177840"/>
          </a:xfrm>
        </p:grpSpPr>
        <p:sp>
          <p:nvSpPr>
            <p:cNvPr id="251" name="Freeform 21">
              <a:extLst>
                <a:ext uri="{FF2B5EF4-FFF2-40B4-BE49-F238E27FC236}">
                  <a16:creationId xmlns:a16="http://schemas.microsoft.com/office/drawing/2014/main" id="{9A08CCFF-0F9F-1B05-A89E-EEED7DD04893}"/>
                </a:ext>
              </a:extLst>
            </p:cNvPr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252" name="Group 22">
            <a:extLst>
              <a:ext uri="{FF2B5EF4-FFF2-40B4-BE49-F238E27FC236}">
                <a16:creationId xmlns:a16="http://schemas.microsoft.com/office/drawing/2014/main" id="{7E3B1AE1-C8BE-1014-A3AF-E90B1197DA0A}"/>
              </a:ext>
            </a:extLst>
          </p:cNvPr>
          <p:cNvGrpSpPr/>
          <p:nvPr/>
        </p:nvGrpSpPr>
        <p:grpSpPr>
          <a:xfrm>
            <a:off x="1923307" y="10164948"/>
            <a:ext cx="430920" cy="117180"/>
            <a:chOff x="0" y="0"/>
            <a:chExt cx="574560" cy="156240"/>
          </a:xfrm>
        </p:grpSpPr>
        <p:sp>
          <p:nvSpPr>
            <p:cNvPr id="253" name="Freeform 23">
              <a:extLst>
                <a:ext uri="{FF2B5EF4-FFF2-40B4-BE49-F238E27FC236}">
                  <a16:creationId xmlns:a16="http://schemas.microsoft.com/office/drawing/2014/main" id="{164D681D-8590-3D9F-4A06-03D244BC11EB}"/>
                </a:ext>
              </a:extLst>
            </p:cNvPr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254" name="Group 24">
            <a:extLst>
              <a:ext uri="{FF2B5EF4-FFF2-40B4-BE49-F238E27FC236}">
                <a16:creationId xmlns:a16="http://schemas.microsoft.com/office/drawing/2014/main" id="{4D390F34-EEFB-E628-0368-4B68A124E788}"/>
              </a:ext>
            </a:extLst>
          </p:cNvPr>
          <p:cNvGrpSpPr/>
          <p:nvPr/>
        </p:nvGrpSpPr>
        <p:grpSpPr>
          <a:xfrm>
            <a:off x="1258027" y="8822508"/>
            <a:ext cx="182520" cy="264060"/>
            <a:chOff x="0" y="0"/>
            <a:chExt cx="243360" cy="352080"/>
          </a:xfrm>
        </p:grpSpPr>
        <p:sp>
          <p:nvSpPr>
            <p:cNvPr id="255" name="Freeform 25">
              <a:extLst>
                <a:ext uri="{FF2B5EF4-FFF2-40B4-BE49-F238E27FC236}">
                  <a16:creationId xmlns:a16="http://schemas.microsoft.com/office/drawing/2014/main" id="{39674E58-4127-FDAF-7117-701E7BF39BFA}"/>
                </a:ext>
              </a:extLst>
            </p:cNvPr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256" name="Group 26">
            <a:extLst>
              <a:ext uri="{FF2B5EF4-FFF2-40B4-BE49-F238E27FC236}">
                <a16:creationId xmlns:a16="http://schemas.microsoft.com/office/drawing/2014/main" id="{B9AA8A39-818B-1998-8D88-D16CDE0DA3A2}"/>
              </a:ext>
            </a:extLst>
          </p:cNvPr>
          <p:cNvGrpSpPr/>
          <p:nvPr/>
        </p:nvGrpSpPr>
        <p:grpSpPr>
          <a:xfrm>
            <a:off x="1045807" y="8682648"/>
            <a:ext cx="286740" cy="214380"/>
            <a:chOff x="0" y="0"/>
            <a:chExt cx="382320" cy="285840"/>
          </a:xfrm>
        </p:grpSpPr>
        <p:sp>
          <p:nvSpPr>
            <p:cNvPr id="257" name="Freeform 27">
              <a:extLst>
                <a:ext uri="{FF2B5EF4-FFF2-40B4-BE49-F238E27FC236}">
                  <a16:creationId xmlns:a16="http://schemas.microsoft.com/office/drawing/2014/main" id="{542EAA27-218E-493B-5E56-B8ABDD2DD9D5}"/>
                </a:ext>
              </a:extLst>
            </p:cNvPr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258" name="Group 28">
            <a:extLst>
              <a:ext uri="{FF2B5EF4-FFF2-40B4-BE49-F238E27FC236}">
                <a16:creationId xmlns:a16="http://schemas.microsoft.com/office/drawing/2014/main" id="{57A10348-3CDF-3DC7-4CC6-ED2B49492C39}"/>
              </a:ext>
            </a:extLst>
          </p:cNvPr>
          <p:cNvGrpSpPr/>
          <p:nvPr/>
        </p:nvGrpSpPr>
        <p:grpSpPr>
          <a:xfrm>
            <a:off x="1045807" y="9020688"/>
            <a:ext cx="270540" cy="182520"/>
            <a:chOff x="0" y="0"/>
            <a:chExt cx="360720" cy="243360"/>
          </a:xfrm>
        </p:grpSpPr>
        <p:sp>
          <p:nvSpPr>
            <p:cNvPr id="259" name="Freeform 29">
              <a:extLst>
                <a:ext uri="{FF2B5EF4-FFF2-40B4-BE49-F238E27FC236}">
                  <a16:creationId xmlns:a16="http://schemas.microsoft.com/office/drawing/2014/main" id="{91C472C6-5B29-2364-6EAD-AA763027311F}"/>
                </a:ext>
              </a:extLst>
            </p:cNvPr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260" name="Group 30">
            <a:extLst>
              <a:ext uri="{FF2B5EF4-FFF2-40B4-BE49-F238E27FC236}">
                <a16:creationId xmlns:a16="http://schemas.microsoft.com/office/drawing/2014/main" id="{7BE44D11-8676-81A1-EA2A-5CC585D3CBB2}"/>
              </a:ext>
            </a:extLst>
          </p:cNvPr>
          <p:cNvGrpSpPr/>
          <p:nvPr/>
        </p:nvGrpSpPr>
        <p:grpSpPr>
          <a:xfrm>
            <a:off x="928627" y="8792808"/>
            <a:ext cx="205200" cy="293220"/>
            <a:chOff x="0" y="0"/>
            <a:chExt cx="273600" cy="390960"/>
          </a:xfrm>
        </p:grpSpPr>
        <p:sp>
          <p:nvSpPr>
            <p:cNvPr id="261" name="Freeform 31">
              <a:extLst>
                <a:ext uri="{FF2B5EF4-FFF2-40B4-BE49-F238E27FC236}">
                  <a16:creationId xmlns:a16="http://schemas.microsoft.com/office/drawing/2014/main" id="{796D53CA-D9F3-F39C-A885-CA478C119ECB}"/>
                </a:ext>
              </a:extLst>
            </p:cNvPr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  <p:grpSp>
        <p:nvGrpSpPr>
          <p:cNvPr id="2" name="กลุ่ม 5">
            <a:extLst>
              <a:ext uri="{FF2B5EF4-FFF2-40B4-BE49-F238E27FC236}">
                <a16:creationId xmlns:a16="http://schemas.microsoft.com/office/drawing/2014/main" id="{B0721511-B559-F0DF-82EF-35C208374B70}"/>
              </a:ext>
            </a:extLst>
          </p:cNvPr>
          <p:cNvGrpSpPr/>
          <p:nvPr/>
        </p:nvGrpSpPr>
        <p:grpSpPr>
          <a:xfrm>
            <a:off x="800101" y="1366151"/>
            <a:ext cx="4629150" cy="5476982"/>
            <a:chOff x="884237" y="1516734"/>
            <a:chExt cx="6172200" cy="7302643"/>
          </a:xfrm>
        </p:grpSpPr>
        <p:grpSp>
          <p:nvGrpSpPr>
            <p:cNvPr id="3" name="กลุ่ม 4">
              <a:extLst>
                <a:ext uri="{FF2B5EF4-FFF2-40B4-BE49-F238E27FC236}">
                  <a16:creationId xmlns:a16="http://schemas.microsoft.com/office/drawing/2014/main" id="{2ACDB7F2-73F5-0361-C8FA-A5AACF229ADA}"/>
                </a:ext>
              </a:extLst>
            </p:cNvPr>
            <p:cNvGrpSpPr/>
            <p:nvPr/>
          </p:nvGrpSpPr>
          <p:grpSpPr>
            <a:xfrm>
              <a:off x="884237" y="1516734"/>
              <a:ext cx="5751224" cy="2902866"/>
              <a:chOff x="808037" y="1288134"/>
              <a:chExt cx="5751224" cy="2902866"/>
            </a:xfrm>
          </p:grpSpPr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4B170AF0-9953-704D-FF6A-86548DA1F9F1}"/>
                  </a:ext>
                </a:extLst>
              </p:cNvPr>
              <p:cNvSpPr txBox="1"/>
              <p:nvPr/>
            </p:nvSpPr>
            <p:spPr>
              <a:xfrm>
                <a:off x="808037" y="1532659"/>
                <a:ext cx="3886200" cy="147732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r"/>
                <a:r>
                  <a:rPr lang="fa-IR" sz="6600" dirty="0">
                    <a:latin typeface="Lato Black" pitchFamily="34" charset="0"/>
                    <a:ea typeface="Lato Black" pitchFamily="34" charset="0"/>
                    <a:cs typeface="B Nazanin" panose="00000700000000000000" pitchFamily="2" charset="-78"/>
                  </a:rPr>
                  <a:t>نمادها</a:t>
                </a:r>
                <a:endParaRPr lang="en-US" sz="6600" dirty="0">
                  <a:latin typeface="Lato Black" pitchFamily="34" charset="0"/>
                  <a:ea typeface="Lato Black" pitchFamily="34" charset="0"/>
                  <a:cs typeface="B Nazanin" panose="00000700000000000000" pitchFamily="2" charset="-78"/>
                </a:endParaRPr>
              </a:p>
            </p:txBody>
          </p:sp>
          <p:grpSp>
            <p:nvGrpSpPr>
              <p:cNvPr id="266" name="กลุ่ม 17">
                <a:extLst>
                  <a:ext uri="{FF2B5EF4-FFF2-40B4-BE49-F238E27FC236}">
                    <a16:creationId xmlns:a16="http://schemas.microsoft.com/office/drawing/2014/main" id="{14AA7105-578E-57B5-C910-2BFCB0A73E74}"/>
                  </a:ext>
                </a:extLst>
              </p:cNvPr>
              <p:cNvGrpSpPr/>
              <p:nvPr/>
            </p:nvGrpSpPr>
            <p:grpSpPr>
              <a:xfrm>
                <a:off x="3656395" y="1288134"/>
                <a:ext cx="2902866" cy="2902866"/>
                <a:chOff x="13526171" y="7470804"/>
                <a:chExt cx="2902866" cy="2902866"/>
              </a:xfrm>
              <a:solidFill>
                <a:schemeClr val="tx1"/>
              </a:solidFill>
            </p:grpSpPr>
            <p:sp>
              <p:nvSpPr>
                <p:cNvPr id="267" name="Rectangle 35">
                  <a:extLst>
                    <a:ext uri="{FF2B5EF4-FFF2-40B4-BE49-F238E27FC236}">
                      <a16:creationId xmlns:a16="http://schemas.microsoft.com/office/drawing/2014/main" id="{D3636EA2-B379-77C0-FC3B-BFF3A40DA1BA}"/>
                    </a:ext>
                  </a:extLst>
                </p:cNvPr>
                <p:cNvSpPr/>
                <p:nvPr/>
              </p:nvSpPr>
              <p:spPr>
                <a:xfrm rot="16200000">
                  <a:off x="14507630" y="8851545"/>
                  <a:ext cx="2902866" cy="14138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68504" tIns="34254" rIns="68504" bIns="34254" anchor="ctr"/>
                <a:lstStyle/>
                <a:p>
                  <a:pPr algn="ctr" defTabSz="815584">
                    <a:defRPr/>
                  </a:pPr>
                  <a:endParaRPr lang="en-US" sz="1050" dirty="0">
                    <a:solidFill>
                      <a:schemeClr val="tx1"/>
                    </a:solidFill>
                    <a:latin typeface="Open Sans Light"/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268" name="Rectangle 35">
                  <a:extLst>
                    <a:ext uri="{FF2B5EF4-FFF2-40B4-BE49-F238E27FC236}">
                      <a16:creationId xmlns:a16="http://schemas.microsoft.com/office/drawing/2014/main" id="{1D306339-C872-7F37-6B99-6A5833200ECE}"/>
                    </a:ext>
                  </a:extLst>
                </p:cNvPr>
                <p:cNvSpPr/>
                <p:nvPr/>
              </p:nvSpPr>
              <p:spPr>
                <a:xfrm>
                  <a:off x="13526171" y="9528204"/>
                  <a:ext cx="2902866" cy="14138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68504" tIns="34254" rIns="68504" bIns="34254" anchor="ctr"/>
                <a:lstStyle/>
                <a:p>
                  <a:pPr algn="ctr" defTabSz="815584">
                    <a:defRPr/>
                  </a:pPr>
                  <a:endParaRPr lang="en-US" sz="1050" dirty="0">
                    <a:solidFill>
                      <a:schemeClr val="tx1"/>
                    </a:solidFill>
                    <a:latin typeface="Open Sans Light"/>
                    <a:cs typeface="B Nazanin" panose="00000700000000000000" pitchFamily="2" charset="-78"/>
                  </a:endParaRPr>
                </a:p>
              </p:txBody>
            </p:sp>
          </p:grpSp>
        </p:grpSp>
        <p:grpSp>
          <p:nvGrpSpPr>
            <p:cNvPr id="262" name="กลุ่ม 3">
              <a:extLst>
                <a:ext uri="{FF2B5EF4-FFF2-40B4-BE49-F238E27FC236}">
                  <a16:creationId xmlns:a16="http://schemas.microsoft.com/office/drawing/2014/main" id="{9A223098-F9C1-C231-5EAF-6F2F5C522E1A}"/>
                </a:ext>
              </a:extLst>
            </p:cNvPr>
            <p:cNvGrpSpPr/>
            <p:nvPr/>
          </p:nvGrpSpPr>
          <p:grpSpPr>
            <a:xfrm>
              <a:off x="1112837" y="6062993"/>
              <a:ext cx="5943600" cy="2756384"/>
              <a:chOff x="960437" y="4996193"/>
              <a:chExt cx="5943600" cy="2756384"/>
            </a:xfrm>
          </p:grpSpPr>
          <p:sp>
            <p:nvSpPr>
              <p:cNvPr id="263" name="Title 20">
                <a:extLst>
                  <a:ext uri="{FF2B5EF4-FFF2-40B4-BE49-F238E27FC236}">
                    <a16:creationId xmlns:a16="http://schemas.microsoft.com/office/drawing/2014/main" id="{00EB2900-AA29-82D2-227E-E66EFFFA35D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60437" y="7080672"/>
                <a:ext cx="5943600" cy="67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90" tIns="91444" rIns="182890" bIns="91444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thaiDist" rtl="1">
                  <a:lnSpc>
                    <a:spcPct val="130000"/>
                  </a:lnSpc>
                </a:pPr>
                <a:endParaRPr lang="en-US" sz="1800" dirty="0">
                  <a:latin typeface="Lato" pitchFamily="34" charset="0"/>
                  <a:ea typeface="Lato" pitchFamily="34" charset="0"/>
                  <a:cs typeface="B Nazanin" panose="00000700000000000000" pitchFamily="2" charset="-78"/>
                </a:endParaRPr>
              </a:p>
            </p:txBody>
          </p:sp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E5445F87-4ED1-292E-3287-C95D38E9DA51}"/>
                  </a:ext>
                </a:extLst>
              </p:cNvPr>
              <p:cNvSpPr txBox="1"/>
              <p:nvPr/>
            </p:nvSpPr>
            <p:spPr>
              <a:xfrm>
                <a:off x="1119402" y="4996193"/>
                <a:ext cx="502202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sz="2700" b="1" dirty="0">
                    <a:latin typeface="Lato Black" charset="0"/>
                    <a:ea typeface="Lato Black" charset="0"/>
                    <a:cs typeface="B Nazanin" panose="00000700000000000000" pitchFamily="2" charset="-78"/>
                  </a:rPr>
                  <a:t>مجموعه آیکون های اجتماعی</a:t>
                </a:r>
                <a:endParaRPr lang="en-US" sz="2700" b="1" dirty="0">
                  <a:latin typeface="Lato Black" charset="0"/>
                  <a:ea typeface="Lato Black" charset="0"/>
                  <a:cs typeface="B Nazanin" panose="00000700000000000000" pitchFamily="2" charset="-78"/>
                </a:endParaRPr>
              </a:p>
            </p:txBody>
          </p:sp>
        </p:grpSp>
      </p:grpSp>
      <p:grpSp>
        <p:nvGrpSpPr>
          <p:cNvPr id="269" name="กลุ่ม 660">
            <a:extLst>
              <a:ext uri="{FF2B5EF4-FFF2-40B4-BE49-F238E27FC236}">
                <a16:creationId xmlns:a16="http://schemas.microsoft.com/office/drawing/2014/main" id="{F481F261-2AA1-4103-0A29-ABEE76E27FA5}"/>
              </a:ext>
            </a:extLst>
          </p:cNvPr>
          <p:cNvGrpSpPr/>
          <p:nvPr/>
        </p:nvGrpSpPr>
        <p:grpSpPr>
          <a:xfrm>
            <a:off x="7372352" y="1578770"/>
            <a:ext cx="987028" cy="976312"/>
            <a:chOff x="9799638" y="2105025"/>
            <a:chExt cx="1316037" cy="1301750"/>
          </a:xfrm>
        </p:grpSpPr>
        <p:sp>
          <p:nvSpPr>
            <p:cNvPr id="270" name="Oval 6">
              <a:extLst>
                <a:ext uri="{FF2B5EF4-FFF2-40B4-BE49-F238E27FC236}">
                  <a16:creationId xmlns:a16="http://schemas.microsoft.com/office/drawing/2014/main" id="{DBF0E96C-52BB-BEDA-4219-76C68C726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9638" y="2105025"/>
              <a:ext cx="1316037" cy="1301750"/>
            </a:xfrm>
            <a:prstGeom prst="ellipse">
              <a:avLst/>
            </a:prstGeom>
            <a:solidFill>
              <a:srgbClr val="4F7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71" name="Freeform 7">
              <a:extLst>
                <a:ext uri="{FF2B5EF4-FFF2-40B4-BE49-F238E27FC236}">
                  <a16:creationId xmlns:a16="http://schemas.microsoft.com/office/drawing/2014/main" id="{52B1EA00-CAD9-B161-06C8-E70784270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4463" y="2473325"/>
              <a:ext cx="290512" cy="565150"/>
            </a:xfrm>
            <a:custGeom>
              <a:avLst/>
              <a:gdLst>
                <a:gd name="T0" fmla="*/ 16 w 19"/>
                <a:gd name="T1" fmla="*/ 6 h 37"/>
                <a:gd name="T2" fmla="*/ 19 w 19"/>
                <a:gd name="T3" fmla="*/ 6 h 37"/>
                <a:gd name="T4" fmla="*/ 19 w 19"/>
                <a:gd name="T5" fmla="*/ 6 h 37"/>
                <a:gd name="T6" fmla="*/ 19 w 19"/>
                <a:gd name="T7" fmla="*/ 0 h 37"/>
                <a:gd name="T8" fmla="*/ 18 w 19"/>
                <a:gd name="T9" fmla="*/ 0 h 37"/>
                <a:gd name="T10" fmla="*/ 14 w 19"/>
                <a:gd name="T11" fmla="*/ 0 h 37"/>
                <a:gd name="T12" fmla="*/ 9 w 19"/>
                <a:gd name="T13" fmla="*/ 2 h 37"/>
                <a:gd name="T14" fmla="*/ 6 w 19"/>
                <a:gd name="T15" fmla="*/ 7 h 37"/>
                <a:gd name="T16" fmla="*/ 6 w 19"/>
                <a:gd name="T17" fmla="*/ 9 h 37"/>
                <a:gd name="T18" fmla="*/ 6 w 19"/>
                <a:gd name="T19" fmla="*/ 13 h 37"/>
                <a:gd name="T20" fmla="*/ 6 w 19"/>
                <a:gd name="T21" fmla="*/ 14 h 37"/>
                <a:gd name="T22" fmla="*/ 0 w 19"/>
                <a:gd name="T23" fmla="*/ 14 h 37"/>
                <a:gd name="T24" fmla="*/ 0 w 19"/>
                <a:gd name="T25" fmla="*/ 20 h 37"/>
                <a:gd name="T26" fmla="*/ 6 w 19"/>
                <a:gd name="T27" fmla="*/ 20 h 37"/>
                <a:gd name="T28" fmla="*/ 6 w 19"/>
                <a:gd name="T29" fmla="*/ 37 h 37"/>
                <a:gd name="T30" fmla="*/ 13 w 19"/>
                <a:gd name="T31" fmla="*/ 37 h 37"/>
                <a:gd name="T32" fmla="*/ 13 w 19"/>
                <a:gd name="T33" fmla="*/ 20 h 37"/>
                <a:gd name="T34" fmla="*/ 18 w 19"/>
                <a:gd name="T35" fmla="*/ 20 h 37"/>
                <a:gd name="T36" fmla="*/ 19 w 19"/>
                <a:gd name="T37" fmla="*/ 14 h 37"/>
                <a:gd name="T38" fmla="*/ 18 w 19"/>
                <a:gd name="T39" fmla="*/ 14 h 37"/>
                <a:gd name="T40" fmla="*/ 13 w 19"/>
                <a:gd name="T41" fmla="*/ 14 h 37"/>
                <a:gd name="T42" fmla="*/ 13 w 19"/>
                <a:gd name="T43" fmla="*/ 9 h 37"/>
                <a:gd name="T44" fmla="*/ 16 w 19"/>
                <a:gd name="T45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7">
                  <a:moveTo>
                    <a:pt x="16" y="6"/>
                  </a:moveTo>
                  <a:cubicBezTo>
                    <a:pt x="17" y="6"/>
                    <a:pt x="18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2" y="0"/>
                    <a:pt x="10" y="1"/>
                    <a:pt x="9" y="2"/>
                  </a:cubicBezTo>
                  <a:cubicBezTo>
                    <a:pt x="7" y="3"/>
                    <a:pt x="6" y="5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8"/>
                    <a:pt x="19" y="16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6" y="14"/>
                    <a:pt x="13" y="14"/>
                    <a:pt x="13" y="14"/>
                  </a:cubicBezTo>
                  <a:cubicBezTo>
                    <a:pt x="13" y="14"/>
                    <a:pt x="13" y="10"/>
                    <a:pt x="13" y="9"/>
                  </a:cubicBezTo>
                  <a:cubicBezTo>
                    <a:pt x="13" y="7"/>
                    <a:pt x="14" y="6"/>
                    <a:pt x="1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272" name="กลุ่ม 661">
            <a:extLst>
              <a:ext uri="{FF2B5EF4-FFF2-40B4-BE49-F238E27FC236}">
                <a16:creationId xmlns:a16="http://schemas.microsoft.com/office/drawing/2014/main" id="{AA91AE40-2645-CA4D-04A6-6515941739C1}"/>
              </a:ext>
            </a:extLst>
          </p:cNvPr>
          <p:cNvGrpSpPr/>
          <p:nvPr/>
        </p:nvGrpSpPr>
        <p:grpSpPr>
          <a:xfrm>
            <a:off x="8945167" y="1578770"/>
            <a:ext cx="988218" cy="976312"/>
            <a:chOff x="11896725" y="2105025"/>
            <a:chExt cx="1317625" cy="1301750"/>
          </a:xfrm>
        </p:grpSpPr>
        <p:sp>
          <p:nvSpPr>
            <p:cNvPr id="273" name="Oval 8">
              <a:extLst>
                <a:ext uri="{FF2B5EF4-FFF2-40B4-BE49-F238E27FC236}">
                  <a16:creationId xmlns:a16="http://schemas.microsoft.com/office/drawing/2014/main" id="{EBCB44E7-22B5-EAC3-1C2D-D03217E55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6725" y="2105025"/>
              <a:ext cx="1317625" cy="1301750"/>
            </a:xfrm>
            <a:prstGeom prst="ellipse">
              <a:avLst/>
            </a:prstGeom>
            <a:solidFill>
              <a:srgbClr val="34C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74" name="Freeform 9">
              <a:extLst>
                <a:ext uri="{FF2B5EF4-FFF2-40B4-BE49-F238E27FC236}">
                  <a16:creationId xmlns:a16="http://schemas.microsoft.com/office/drawing/2014/main" id="{59888818-F7B1-74C5-D5C7-9B94F16CF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9313" y="2519363"/>
              <a:ext cx="582612" cy="474663"/>
            </a:xfrm>
            <a:custGeom>
              <a:avLst/>
              <a:gdLst>
                <a:gd name="T0" fmla="*/ 11 w 38"/>
                <a:gd name="T1" fmla="*/ 24 h 31"/>
                <a:gd name="T2" fmla="*/ 4 w 38"/>
                <a:gd name="T3" fmla="*/ 19 h 31"/>
                <a:gd name="T4" fmla="*/ 8 w 38"/>
                <a:gd name="T5" fmla="*/ 19 h 31"/>
                <a:gd name="T6" fmla="*/ 8 w 38"/>
                <a:gd name="T7" fmla="*/ 19 h 31"/>
                <a:gd name="T8" fmla="*/ 3 w 38"/>
                <a:gd name="T9" fmla="*/ 15 h 31"/>
                <a:gd name="T10" fmla="*/ 1 w 38"/>
                <a:gd name="T11" fmla="*/ 11 h 31"/>
                <a:gd name="T12" fmla="*/ 5 w 38"/>
                <a:gd name="T13" fmla="*/ 12 h 31"/>
                <a:gd name="T14" fmla="*/ 2 w 38"/>
                <a:gd name="T15" fmla="*/ 7 h 31"/>
                <a:gd name="T16" fmla="*/ 3 w 38"/>
                <a:gd name="T17" fmla="*/ 2 h 31"/>
                <a:gd name="T18" fmla="*/ 19 w 38"/>
                <a:gd name="T19" fmla="*/ 10 h 31"/>
                <a:gd name="T20" fmla="*/ 18 w 38"/>
                <a:gd name="T21" fmla="*/ 9 h 31"/>
                <a:gd name="T22" fmla="*/ 20 w 38"/>
                <a:gd name="T23" fmla="*/ 4 h 31"/>
                <a:gd name="T24" fmla="*/ 25 w 38"/>
                <a:gd name="T25" fmla="*/ 0 h 31"/>
                <a:gd name="T26" fmla="*/ 32 w 38"/>
                <a:gd name="T27" fmla="*/ 2 h 31"/>
                <a:gd name="T28" fmla="*/ 32 w 38"/>
                <a:gd name="T29" fmla="*/ 3 h 31"/>
                <a:gd name="T30" fmla="*/ 37 w 38"/>
                <a:gd name="T31" fmla="*/ 1 h 31"/>
                <a:gd name="T32" fmla="*/ 37 w 38"/>
                <a:gd name="T33" fmla="*/ 1 h 31"/>
                <a:gd name="T34" fmla="*/ 37 w 38"/>
                <a:gd name="T35" fmla="*/ 1 h 31"/>
                <a:gd name="T36" fmla="*/ 33 w 38"/>
                <a:gd name="T37" fmla="*/ 5 h 31"/>
                <a:gd name="T38" fmla="*/ 38 w 38"/>
                <a:gd name="T39" fmla="*/ 4 h 31"/>
                <a:gd name="T40" fmla="*/ 38 w 38"/>
                <a:gd name="T41" fmla="*/ 4 h 31"/>
                <a:gd name="T42" fmla="*/ 37 w 38"/>
                <a:gd name="T43" fmla="*/ 5 h 31"/>
                <a:gd name="T44" fmla="*/ 34 w 38"/>
                <a:gd name="T45" fmla="*/ 8 h 31"/>
                <a:gd name="T46" fmla="*/ 34 w 38"/>
                <a:gd name="T47" fmla="*/ 8 h 31"/>
                <a:gd name="T48" fmla="*/ 34 w 38"/>
                <a:gd name="T49" fmla="*/ 11 h 31"/>
                <a:gd name="T50" fmla="*/ 32 w 38"/>
                <a:gd name="T51" fmla="*/ 18 h 31"/>
                <a:gd name="T52" fmla="*/ 28 w 38"/>
                <a:gd name="T53" fmla="*/ 25 h 31"/>
                <a:gd name="T54" fmla="*/ 17 w 38"/>
                <a:gd name="T55" fmla="*/ 30 h 31"/>
                <a:gd name="T56" fmla="*/ 13 w 38"/>
                <a:gd name="T57" fmla="*/ 31 h 31"/>
                <a:gd name="T58" fmla="*/ 0 w 38"/>
                <a:gd name="T59" fmla="*/ 28 h 31"/>
                <a:gd name="T60" fmla="*/ 0 w 38"/>
                <a:gd name="T61" fmla="*/ 28 h 31"/>
                <a:gd name="T62" fmla="*/ 8 w 38"/>
                <a:gd name="T63" fmla="*/ 26 h 31"/>
                <a:gd name="T64" fmla="*/ 11 w 38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31">
                  <a:moveTo>
                    <a:pt x="11" y="24"/>
                  </a:moveTo>
                  <a:cubicBezTo>
                    <a:pt x="7" y="24"/>
                    <a:pt x="5" y="21"/>
                    <a:pt x="4" y="19"/>
                  </a:cubicBezTo>
                  <a:cubicBezTo>
                    <a:pt x="5" y="19"/>
                    <a:pt x="6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8"/>
                    <a:pt x="4" y="17"/>
                    <a:pt x="3" y="15"/>
                  </a:cubicBezTo>
                  <a:cubicBezTo>
                    <a:pt x="2" y="14"/>
                    <a:pt x="1" y="13"/>
                    <a:pt x="1" y="11"/>
                  </a:cubicBezTo>
                  <a:cubicBezTo>
                    <a:pt x="3" y="12"/>
                    <a:pt x="4" y="12"/>
                    <a:pt x="5" y="12"/>
                  </a:cubicBezTo>
                  <a:cubicBezTo>
                    <a:pt x="3" y="11"/>
                    <a:pt x="2" y="9"/>
                    <a:pt x="2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7" y="7"/>
                    <a:pt x="12" y="9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7"/>
                    <a:pt x="19" y="5"/>
                    <a:pt x="20" y="4"/>
                  </a:cubicBezTo>
                  <a:cubicBezTo>
                    <a:pt x="21" y="2"/>
                    <a:pt x="23" y="1"/>
                    <a:pt x="25" y="0"/>
                  </a:cubicBezTo>
                  <a:cubicBezTo>
                    <a:pt x="27" y="0"/>
                    <a:pt x="30" y="1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4" y="2"/>
                    <a:pt x="35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3"/>
                    <a:pt x="35" y="4"/>
                    <a:pt x="33" y="5"/>
                  </a:cubicBezTo>
                  <a:cubicBezTo>
                    <a:pt x="35" y="5"/>
                    <a:pt x="36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5"/>
                    <a:pt x="37" y="5"/>
                  </a:cubicBezTo>
                  <a:cubicBezTo>
                    <a:pt x="36" y="6"/>
                    <a:pt x="35" y="7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10"/>
                    <a:pt x="34" y="11"/>
                  </a:cubicBezTo>
                  <a:cubicBezTo>
                    <a:pt x="33" y="14"/>
                    <a:pt x="33" y="16"/>
                    <a:pt x="32" y="18"/>
                  </a:cubicBezTo>
                  <a:cubicBezTo>
                    <a:pt x="31" y="21"/>
                    <a:pt x="29" y="23"/>
                    <a:pt x="28" y="25"/>
                  </a:cubicBezTo>
                  <a:cubicBezTo>
                    <a:pt x="25" y="28"/>
                    <a:pt x="21" y="30"/>
                    <a:pt x="17" y="30"/>
                  </a:cubicBezTo>
                  <a:cubicBezTo>
                    <a:pt x="15" y="31"/>
                    <a:pt x="14" y="31"/>
                    <a:pt x="13" y="31"/>
                  </a:cubicBezTo>
                  <a:cubicBezTo>
                    <a:pt x="8" y="31"/>
                    <a:pt x="4" y="30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5" y="27"/>
                    <a:pt x="8" y="26"/>
                  </a:cubicBezTo>
                  <a:cubicBezTo>
                    <a:pt x="9" y="26"/>
                    <a:pt x="10" y="25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275" name="กลุ่ม 2085">
            <a:extLst>
              <a:ext uri="{FF2B5EF4-FFF2-40B4-BE49-F238E27FC236}">
                <a16:creationId xmlns:a16="http://schemas.microsoft.com/office/drawing/2014/main" id="{9F7D905E-100F-7AA1-6592-31B4F54984B3}"/>
              </a:ext>
            </a:extLst>
          </p:cNvPr>
          <p:cNvGrpSpPr/>
          <p:nvPr/>
        </p:nvGrpSpPr>
        <p:grpSpPr>
          <a:xfrm>
            <a:off x="10519172" y="5954317"/>
            <a:ext cx="987028" cy="988218"/>
            <a:chOff x="13995400" y="7939088"/>
            <a:chExt cx="1316037" cy="1317625"/>
          </a:xfrm>
        </p:grpSpPr>
        <p:sp>
          <p:nvSpPr>
            <p:cNvPr id="276" name="Oval 10">
              <a:extLst>
                <a:ext uri="{FF2B5EF4-FFF2-40B4-BE49-F238E27FC236}">
                  <a16:creationId xmlns:a16="http://schemas.microsoft.com/office/drawing/2014/main" id="{9EDED1BD-3B82-0A58-E08A-D03140BAF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5400" y="7939088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77" name="Freeform 11">
              <a:extLst>
                <a:ext uri="{FF2B5EF4-FFF2-40B4-BE49-F238E27FC236}">
                  <a16:creationId xmlns:a16="http://schemas.microsoft.com/office/drawing/2014/main" id="{7366AFFE-CC03-5DDA-A4E8-51CC27AF2D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84350" y="8307388"/>
              <a:ext cx="306387" cy="214313"/>
            </a:xfrm>
            <a:custGeom>
              <a:avLst/>
              <a:gdLst>
                <a:gd name="T0" fmla="*/ 8 w 20"/>
                <a:gd name="T1" fmla="*/ 0 h 14"/>
                <a:gd name="T2" fmla="*/ 5 w 20"/>
                <a:gd name="T3" fmla="*/ 0 h 14"/>
                <a:gd name="T4" fmla="*/ 4 w 20"/>
                <a:gd name="T5" fmla="*/ 5 h 14"/>
                <a:gd name="T6" fmla="*/ 3 w 20"/>
                <a:gd name="T7" fmla="*/ 0 h 14"/>
                <a:gd name="T8" fmla="*/ 0 w 20"/>
                <a:gd name="T9" fmla="*/ 0 h 14"/>
                <a:gd name="T10" fmla="*/ 2 w 20"/>
                <a:gd name="T11" fmla="*/ 4 h 14"/>
                <a:gd name="T12" fmla="*/ 3 w 20"/>
                <a:gd name="T13" fmla="*/ 8 h 14"/>
                <a:gd name="T14" fmla="*/ 3 w 20"/>
                <a:gd name="T15" fmla="*/ 14 h 14"/>
                <a:gd name="T16" fmla="*/ 5 w 20"/>
                <a:gd name="T17" fmla="*/ 14 h 14"/>
                <a:gd name="T18" fmla="*/ 5 w 20"/>
                <a:gd name="T19" fmla="*/ 8 h 14"/>
                <a:gd name="T20" fmla="*/ 8 w 20"/>
                <a:gd name="T21" fmla="*/ 0 h 14"/>
                <a:gd name="T22" fmla="*/ 13 w 20"/>
                <a:gd name="T23" fmla="*/ 11 h 14"/>
                <a:gd name="T24" fmla="*/ 13 w 20"/>
                <a:gd name="T25" fmla="*/ 7 h 14"/>
                <a:gd name="T26" fmla="*/ 13 w 20"/>
                <a:gd name="T27" fmla="*/ 4 h 14"/>
                <a:gd name="T28" fmla="*/ 10 w 20"/>
                <a:gd name="T29" fmla="*/ 3 h 14"/>
                <a:gd name="T30" fmla="*/ 8 w 20"/>
                <a:gd name="T31" fmla="*/ 4 h 14"/>
                <a:gd name="T32" fmla="*/ 8 w 20"/>
                <a:gd name="T33" fmla="*/ 7 h 14"/>
                <a:gd name="T34" fmla="*/ 8 w 20"/>
                <a:gd name="T35" fmla="*/ 11 h 14"/>
                <a:gd name="T36" fmla="*/ 8 w 20"/>
                <a:gd name="T37" fmla="*/ 13 h 14"/>
                <a:gd name="T38" fmla="*/ 10 w 20"/>
                <a:gd name="T39" fmla="*/ 14 h 14"/>
                <a:gd name="T40" fmla="*/ 13 w 20"/>
                <a:gd name="T41" fmla="*/ 13 h 14"/>
                <a:gd name="T42" fmla="*/ 13 w 20"/>
                <a:gd name="T43" fmla="*/ 11 h 14"/>
                <a:gd name="T44" fmla="*/ 11 w 20"/>
                <a:gd name="T45" fmla="*/ 11 h 14"/>
                <a:gd name="T46" fmla="*/ 10 w 20"/>
                <a:gd name="T47" fmla="*/ 12 h 14"/>
                <a:gd name="T48" fmla="*/ 9 w 20"/>
                <a:gd name="T49" fmla="*/ 11 h 14"/>
                <a:gd name="T50" fmla="*/ 9 w 20"/>
                <a:gd name="T51" fmla="*/ 6 h 14"/>
                <a:gd name="T52" fmla="*/ 10 w 20"/>
                <a:gd name="T53" fmla="*/ 5 h 14"/>
                <a:gd name="T54" fmla="*/ 11 w 20"/>
                <a:gd name="T55" fmla="*/ 6 h 14"/>
                <a:gd name="T56" fmla="*/ 11 w 20"/>
                <a:gd name="T57" fmla="*/ 11 h 14"/>
                <a:gd name="T58" fmla="*/ 20 w 20"/>
                <a:gd name="T59" fmla="*/ 14 h 14"/>
                <a:gd name="T60" fmla="*/ 20 w 20"/>
                <a:gd name="T61" fmla="*/ 3 h 14"/>
                <a:gd name="T62" fmla="*/ 18 w 20"/>
                <a:gd name="T63" fmla="*/ 3 h 14"/>
                <a:gd name="T64" fmla="*/ 18 w 20"/>
                <a:gd name="T65" fmla="*/ 11 h 14"/>
                <a:gd name="T66" fmla="*/ 17 w 20"/>
                <a:gd name="T67" fmla="*/ 12 h 14"/>
                <a:gd name="T68" fmla="*/ 17 w 20"/>
                <a:gd name="T69" fmla="*/ 12 h 14"/>
                <a:gd name="T70" fmla="*/ 17 w 20"/>
                <a:gd name="T71" fmla="*/ 11 h 14"/>
                <a:gd name="T72" fmla="*/ 17 w 20"/>
                <a:gd name="T73" fmla="*/ 3 h 14"/>
                <a:gd name="T74" fmla="*/ 15 w 20"/>
                <a:gd name="T75" fmla="*/ 3 h 14"/>
                <a:gd name="T76" fmla="*/ 15 w 20"/>
                <a:gd name="T77" fmla="*/ 12 h 14"/>
                <a:gd name="T78" fmla="*/ 15 w 20"/>
                <a:gd name="T79" fmla="*/ 13 h 14"/>
                <a:gd name="T80" fmla="*/ 16 w 20"/>
                <a:gd name="T81" fmla="*/ 14 h 14"/>
                <a:gd name="T82" fmla="*/ 18 w 20"/>
                <a:gd name="T83" fmla="*/ 13 h 14"/>
                <a:gd name="T84" fmla="*/ 18 w 20"/>
                <a:gd name="T85" fmla="*/ 14 h 14"/>
                <a:gd name="T86" fmla="*/ 20 w 20"/>
                <a:gd name="T8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" h="14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8" y="0"/>
                  </a:lnTo>
                  <a:close/>
                  <a:moveTo>
                    <a:pt x="13" y="11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2" y="4"/>
                    <a:pt x="11" y="3"/>
                    <a:pt x="10" y="3"/>
                  </a:cubicBezTo>
                  <a:cubicBezTo>
                    <a:pt x="9" y="3"/>
                    <a:pt x="9" y="4"/>
                    <a:pt x="8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3" y="12"/>
                    <a:pt x="13" y="12"/>
                    <a:pt x="13" y="11"/>
                  </a:cubicBezTo>
                  <a:close/>
                  <a:moveTo>
                    <a:pt x="11" y="11"/>
                  </a:move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10" y="5"/>
                  </a:cubicBezTo>
                  <a:cubicBezTo>
                    <a:pt x="11" y="5"/>
                    <a:pt x="11" y="6"/>
                    <a:pt x="11" y="6"/>
                  </a:cubicBezTo>
                  <a:lnTo>
                    <a:pt x="11" y="11"/>
                  </a:lnTo>
                  <a:close/>
                  <a:moveTo>
                    <a:pt x="20" y="14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78" name="Freeform 12">
              <a:extLst>
                <a:ext uri="{FF2B5EF4-FFF2-40B4-BE49-F238E27FC236}">
                  <a16:creationId xmlns:a16="http://schemas.microsoft.com/office/drawing/2014/main" id="{930817DC-486E-0EDC-AE7E-A5DEB5E98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4375" y="8674100"/>
              <a:ext cx="30162" cy="122238"/>
            </a:xfrm>
            <a:custGeom>
              <a:avLst/>
              <a:gdLst>
                <a:gd name="T0" fmla="*/ 1 w 2"/>
                <a:gd name="T1" fmla="*/ 0 h 8"/>
                <a:gd name="T2" fmla="*/ 0 w 2"/>
                <a:gd name="T3" fmla="*/ 1 h 8"/>
                <a:gd name="T4" fmla="*/ 0 w 2"/>
                <a:gd name="T5" fmla="*/ 7 h 8"/>
                <a:gd name="T6" fmla="*/ 1 w 2"/>
                <a:gd name="T7" fmla="*/ 8 h 8"/>
                <a:gd name="T8" fmla="*/ 2 w 2"/>
                <a:gd name="T9" fmla="*/ 6 h 8"/>
                <a:gd name="T10" fmla="*/ 2 w 2"/>
                <a:gd name="T11" fmla="*/ 2 h 8"/>
                <a:gd name="T12" fmla="*/ 1 w 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79" name="Freeform 13">
              <a:extLst>
                <a:ext uri="{FF2B5EF4-FFF2-40B4-BE49-F238E27FC236}">
                  <a16:creationId xmlns:a16="http://schemas.microsoft.com/office/drawing/2014/main" id="{2F38D615-AF0F-5D8A-4A50-894B92CB9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0738" y="8674100"/>
              <a:ext cx="31750" cy="46038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2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80" name="Freeform 14">
              <a:extLst>
                <a:ext uri="{FF2B5EF4-FFF2-40B4-BE49-F238E27FC236}">
                  <a16:creationId xmlns:a16="http://schemas.microsoft.com/office/drawing/2014/main" id="{E0F8C664-B2A2-B8ED-32F9-067343FE1C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8150" y="8551863"/>
              <a:ext cx="474662" cy="322263"/>
            </a:xfrm>
            <a:custGeom>
              <a:avLst/>
              <a:gdLst>
                <a:gd name="T0" fmla="*/ 27 w 31"/>
                <a:gd name="T1" fmla="*/ 0 h 21"/>
                <a:gd name="T2" fmla="*/ 4 w 31"/>
                <a:gd name="T3" fmla="*/ 0 h 21"/>
                <a:gd name="T4" fmla="*/ 0 w 31"/>
                <a:gd name="T5" fmla="*/ 11 h 21"/>
                <a:gd name="T6" fmla="*/ 4 w 31"/>
                <a:gd name="T7" fmla="*/ 21 h 21"/>
                <a:gd name="T8" fmla="*/ 27 w 31"/>
                <a:gd name="T9" fmla="*/ 21 h 21"/>
                <a:gd name="T10" fmla="*/ 31 w 31"/>
                <a:gd name="T11" fmla="*/ 11 h 21"/>
                <a:gd name="T12" fmla="*/ 9 w 31"/>
                <a:gd name="T13" fmla="*/ 5 h 21"/>
                <a:gd name="T14" fmla="*/ 7 w 31"/>
                <a:gd name="T15" fmla="*/ 17 h 21"/>
                <a:gd name="T16" fmla="*/ 5 w 31"/>
                <a:gd name="T17" fmla="*/ 5 h 21"/>
                <a:gd name="T18" fmla="*/ 3 w 31"/>
                <a:gd name="T19" fmla="*/ 3 h 21"/>
                <a:gd name="T20" fmla="*/ 9 w 31"/>
                <a:gd name="T21" fmla="*/ 5 h 21"/>
                <a:gd name="T22" fmla="*/ 13 w 31"/>
                <a:gd name="T23" fmla="*/ 17 h 21"/>
                <a:gd name="T24" fmla="*/ 11 w 31"/>
                <a:gd name="T25" fmla="*/ 17 h 21"/>
                <a:gd name="T26" fmla="*/ 9 w 31"/>
                <a:gd name="T27" fmla="*/ 15 h 21"/>
                <a:gd name="T28" fmla="*/ 11 w 31"/>
                <a:gd name="T29" fmla="*/ 7 h 21"/>
                <a:gd name="T30" fmla="*/ 11 w 31"/>
                <a:gd name="T31" fmla="*/ 15 h 21"/>
                <a:gd name="T32" fmla="*/ 13 w 31"/>
                <a:gd name="T33" fmla="*/ 15 h 21"/>
                <a:gd name="T34" fmla="*/ 15 w 31"/>
                <a:gd name="T35" fmla="*/ 7 h 21"/>
                <a:gd name="T36" fmla="*/ 22 w 31"/>
                <a:gd name="T37" fmla="*/ 14 h 21"/>
                <a:gd name="T38" fmla="*/ 20 w 31"/>
                <a:gd name="T39" fmla="*/ 17 h 21"/>
                <a:gd name="T40" fmla="*/ 18 w 31"/>
                <a:gd name="T41" fmla="*/ 17 h 21"/>
                <a:gd name="T42" fmla="*/ 16 w 31"/>
                <a:gd name="T43" fmla="*/ 3 h 21"/>
                <a:gd name="T44" fmla="*/ 18 w 31"/>
                <a:gd name="T45" fmla="*/ 8 h 21"/>
                <a:gd name="T46" fmla="*/ 22 w 31"/>
                <a:gd name="T47" fmla="*/ 8 h 21"/>
                <a:gd name="T48" fmla="*/ 22 w 31"/>
                <a:gd name="T49" fmla="*/ 14 h 21"/>
                <a:gd name="T50" fmla="*/ 25 w 31"/>
                <a:gd name="T51" fmla="*/ 12 h 21"/>
                <a:gd name="T52" fmla="*/ 26 w 31"/>
                <a:gd name="T53" fmla="*/ 16 h 21"/>
                <a:gd name="T54" fmla="*/ 27 w 31"/>
                <a:gd name="T55" fmla="*/ 14 h 21"/>
                <a:gd name="T56" fmla="*/ 29 w 31"/>
                <a:gd name="T57" fmla="*/ 14 h 21"/>
                <a:gd name="T58" fmla="*/ 29 w 31"/>
                <a:gd name="T59" fmla="*/ 16 h 21"/>
                <a:gd name="T60" fmla="*/ 24 w 31"/>
                <a:gd name="T61" fmla="*/ 16 h 21"/>
                <a:gd name="T62" fmla="*/ 23 w 31"/>
                <a:gd name="T63" fmla="*/ 10 h 21"/>
                <a:gd name="T64" fmla="*/ 26 w 31"/>
                <a:gd name="T65" fmla="*/ 7 h 21"/>
                <a:gd name="T66" fmla="*/ 29 w 31"/>
                <a:gd name="T6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21">
                  <a:moveTo>
                    <a:pt x="31" y="3"/>
                  </a:moveTo>
                  <a:cubicBezTo>
                    <a:pt x="30" y="2"/>
                    <a:pt x="29" y="0"/>
                    <a:pt x="27" y="0"/>
                  </a:cubicBezTo>
                  <a:cubicBezTo>
                    <a:pt x="24" y="0"/>
                    <a:pt x="20" y="0"/>
                    <a:pt x="16" y="0"/>
                  </a:cubicBezTo>
                  <a:cubicBezTo>
                    <a:pt x="12" y="0"/>
                    <a:pt x="8" y="0"/>
                    <a:pt x="4" y="0"/>
                  </a:cubicBezTo>
                  <a:cubicBezTo>
                    <a:pt x="3" y="0"/>
                    <a:pt x="1" y="2"/>
                    <a:pt x="1" y="3"/>
                  </a:cubicBezTo>
                  <a:cubicBezTo>
                    <a:pt x="0" y="6"/>
                    <a:pt x="0" y="8"/>
                    <a:pt x="0" y="11"/>
                  </a:cubicBezTo>
                  <a:cubicBezTo>
                    <a:pt x="0" y="13"/>
                    <a:pt x="0" y="16"/>
                    <a:pt x="1" y="18"/>
                  </a:cubicBezTo>
                  <a:cubicBezTo>
                    <a:pt x="1" y="20"/>
                    <a:pt x="3" y="21"/>
                    <a:pt x="4" y="21"/>
                  </a:cubicBezTo>
                  <a:cubicBezTo>
                    <a:pt x="8" y="21"/>
                    <a:pt x="12" y="21"/>
                    <a:pt x="16" y="21"/>
                  </a:cubicBezTo>
                  <a:cubicBezTo>
                    <a:pt x="20" y="21"/>
                    <a:pt x="24" y="21"/>
                    <a:pt x="27" y="21"/>
                  </a:cubicBezTo>
                  <a:cubicBezTo>
                    <a:pt x="29" y="21"/>
                    <a:pt x="30" y="20"/>
                    <a:pt x="31" y="18"/>
                  </a:cubicBezTo>
                  <a:cubicBezTo>
                    <a:pt x="31" y="16"/>
                    <a:pt x="31" y="13"/>
                    <a:pt x="31" y="11"/>
                  </a:cubicBezTo>
                  <a:cubicBezTo>
                    <a:pt x="31" y="8"/>
                    <a:pt x="31" y="6"/>
                    <a:pt x="31" y="3"/>
                  </a:cubicBezTo>
                  <a:close/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5"/>
                  </a:lnTo>
                  <a:close/>
                  <a:moveTo>
                    <a:pt x="15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lnTo>
                    <a:pt x="15" y="17"/>
                  </a:lnTo>
                  <a:close/>
                  <a:moveTo>
                    <a:pt x="22" y="14"/>
                  </a:moveTo>
                  <a:cubicBezTo>
                    <a:pt x="22" y="15"/>
                    <a:pt x="22" y="16"/>
                    <a:pt x="22" y="16"/>
                  </a:cubicBezTo>
                  <a:cubicBezTo>
                    <a:pt x="22" y="17"/>
                    <a:pt x="21" y="17"/>
                    <a:pt x="20" y="17"/>
                  </a:cubicBezTo>
                  <a:cubicBezTo>
                    <a:pt x="20" y="17"/>
                    <a:pt x="19" y="17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2" y="7"/>
                    <a:pt x="22" y="8"/>
                  </a:cubicBezTo>
                  <a:cubicBezTo>
                    <a:pt x="22" y="8"/>
                    <a:pt x="22" y="9"/>
                    <a:pt x="22" y="10"/>
                  </a:cubicBezTo>
                  <a:lnTo>
                    <a:pt x="22" y="14"/>
                  </a:lnTo>
                  <a:close/>
                  <a:moveTo>
                    <a:pt x="29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6" y="16"/>
                    <a:pt x="26" y="16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7" y="15"/>
                    <a:pt x="27" y="14"/>
                    <a:pt x="27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5" y="17"/>
                    <a:pt x="25" y="17"/>
                    <a:pt x="24" y="16"/>
                  </a:cubicBezTo>
                  <a:cubicBezTo>
                    <a:pt x="24" y="16"/>
                    <a:pt x="23" y="15"/>
                    <a:pt x="23" y="1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4" y="8"/>
                    <a:pt x="24" y="8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7" y="7"/>
                    <a:pt x="28" y="7"/>
                    <a:pt x="28" y="8"/>
                  </a:cubicBezTo>
                  <a:cubicBezTo>
                    <a:pt x="29" y="8"/>
                    <a:pt x="29" y="9"/>
                    <a:pt x="29" y="10"/>
                  </a:cubicBezTo>
                  <a:lnTo>
                    <a:pt x="2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281" name="กลุ่ม 662">
            <a:extLst>
              <a:ext uri="{FF2B5EF4-FFF2-40B4-BE49-F238E27FC236}">
                <a16:creationId xmlns:a16="http://schemas.microsoft.com/office/drawing/2014/main" id="{29AB3811-5866-6979-A274-5A9C27CE54A1}"/>
              </a:ext>
            </a:extLst>
          </p:cNvPr>
          <p:cNvGrpSpPr/>
          <p:nvPr/>
        </p:nvGrpSpPr>
        <p:grpSpPr>
          <a:xfrm>
            <a:off x="10519172" y="1578770"/>
            <a:ext cx="987028" cy="976312"/>
            <a:chOff x="13995400" y="2105025"/>
            <a:chExt cx="1316037" cy="1301750"/>
          </a:xfrm>
        </p:grpSpPr>
        <p:sp>
          <p:nvSpPr>
            <p:cNvPr id="282" name="Oval 15">
              <a:extLst>
                <a:ext uri="{FF2B5EF4-FFF2-40B4-BE49-F238E27FC236}">
                  <a16:creationId xmlns:a16="http://schemas.microsoft.com/office/drawing/2014/main" id="{5834CFBB-F925-1A42-605C-31D507EF4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5400" y="2105025"/>
              <a:ext cx="1316037" cy="1301750"/>
            </a:xfrm>
            <a:prstGeom prst="ellipse">
              <a:avLst/>
            </a:prstGeom>
            <a:solidFill>
              <a:srgbClr val="F1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83" name="Freeform 16">
              <a:extLst>
                <a:ext uri="{FF2B5EF4-FFF2-40B4-BE49-F238E27FC236}">
                  <a16:creationId xmlns:a16="http://schemas.microsoft.com/office/drawing/2014/main" id="{44838991-18EE-18D5-820E-7B3547705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7825" y="2533650"/>
              <a:ext cx="442912" cy="444500"/>
            </a:xfrm>
            <a:custGeom>
              <a:avLst/>
              <a:gdLst>
                <a:gd name="T0" fmla="*/ 15 w 29"/>
                <a:gd name="T1" fmla="*/ 12 h 29"/>
                <a:gd name="T2" fmla="*/ 14 w 29"/>
                <a:gd name="T3" fmla="*/ 12 h 29"/>
                <a:gd name="T4" fmla="*/ 15 w 29"/>
                <a:gd name="T5" fmla="*/ 18 h 29"/>
                <a:gd name="T6" fmla="*/ 22 w 29"/>
                <a:gd name="T7" fmla="*/ 18 h 29"/>
                <a:gd name="T8" fmla="*/ 19 w 29"/>
                <a:gd name="T9" fmla="*/ 22 h 29"/>
                <a:gd name="T10" fmla="*/ 15 w 29"/>
                <a:gd name="T11" fmla="*/ 23 h 29"/>
                <a:gd name="T12" fmla="*/ 12 w 29"/>
                <a:gd name="T13" fmla="*/ 23 h 29"/>
                <a:gd name="T14" fmla="*/ 6 w 29"/>
                <a:gd name="T15" fmla="*/ 16 h 29"/>
                <a:gd name="T16" fmla="*/ 6 w 29"/>
                <a:gd name="T17" fmla="*/ 13 h 29"/>
                <a:gd name="T18" fmla="*/ 16 w 29"/>
                <a:gd name="T19" fmla="*/ 6 h 29"/>
                <a:gd name="T20" fmla="*/ 20 w 29"/>
                <a:gd name="T21" fmla="*/ 8 h 29"/>
                <a:gd name="T22" fmla="*/ 24 w 29"/>
                <a:gd name="T23" fmla="*/ 4 h 29"/>
                <a:gd name="T24" fmla="*/ 22 w 29"/>
                <a:gd name="T25" fmla="*/ 2 h 29"/>
                <a:gd name="T26" fmla="*/ 15 w 29"/>
                <a:gd name="T27" fmla="*/ 0 h 29"/>
                <a:gd name="T28" fmla="*/ 13 w 29"/>
                <a:gd name="T29" fmla="*/ 0 h 29"/>
                <a:gd name="T30" fmla="*/ 11 w 29"/>
                <a:gd name="T31" fmla="*/ 1 h 29"/>
                <a:gd name="T32" fmla="*/ 3 w 29"/>
                <a:gd name="T33" fmla="*/ 6 h 29"/>
                <a:gd name="T34" fmla="*/ 0 w 29"/>
                <a:gd name="T35" fmla="*/ 14 h 29"/>
                <a:gd name="T36" fmla="*/ 0 w 29"/>
                <a:gd name="T37" fmla="*/ 18 h 29"/>
                <a:gd name="T38" fmla="*/ 6 w 29"/>
                <a:gd name="T39" fmla="*/ 27 h 29"/>
                <a:gd name="T40" fmla="*/ 14 w 29"/>
                <a:gd name="T41" fmla="*/ 29 h 29"/>
                <a:gd name="T42" fmla="*/ 19 w 29"/>
                <a:gd name="T43" fmla="*/ 29 h 29"/>
                <a:gd name="T44" fmla="*/ 26 w 29"/>
                <a:gd name="T45" fmla="*/ 24 h 29"/>
                <a:gd name="T46" fmla="*/ 28 w 29"/>
                <a:gd name="T47" fmla="*/ 12 h 29"/>
                <a:gd name="T48" fmla="*/ 15 w 29"/>
                <a:gd name="T4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12"/>
                  </a:moveTo>
                  <a:cubicBezTo>
                    <a:pt x="15" y="12"/>
                    <a:pt x="14" y="12"/>
                    <a:pt x="14" y="12"/>
                  </a:cubicBezTo>
                  <a:cubicBezTo>
                    <a:pt x="14" y="14"/>
                    <a:pt x="15" y="18"/>
                    <a:pt x="15" y="18"/>
                  </a:cubicBezTo>
                  <a:cubicBezTo>
                    <a:pt x="15" y="18"/>
                    <a:pt x="22" y="18"/>
                    <a:pt x="22" y="18"/>
                  </a:cubicBezTo>
                  <a:cubicBezTo>
                    <a:pt x="22" y="18"/>
                    <a:pt x="22" y="21"/>
                    <a:pt x="19" y="22"/>
                  </a:cubicBezTo>
                  <a:cubicBezTo>
                    <a:pt x="18" y="23"/>
                    <a:pt x="17" y="23"/>
                    <a:pt x="15" y="23"/>
                  </a:cubicBezTo>
                  <a:cubicBezTo>
                    <a:pt x="14" y="24"/>
                    <a:pt x="13" y="23"/>
                    <a:pt x="12" y="23"/>
                  </a:cubicBezTo>
                  <a:cubicBezTo>
                    <a:pt x="9" y="22"/>
                    <a:pt x="6" y="19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7" y="9"/>
                    <a:pt x="11" y="6"/>
                    <a:pt x="16" y="6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1" y="7"/>
                    <a:pt x="23" y="6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0" y="1"/>
                    <a:pt x="17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2" y="1"/>
                    <a:pt x="11" y="1"/>
                  </a:cubicBezTo>
                  <a:cubicBezTo>
                    <a:pt x="8" y="2"/>
                    <a:pt x="5" y="3"/>
                    <a:pt x="3" y="6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0" y="15"/>
                    <a:pt x="0" y="17"/>
                    <a:pt x="0" y="18"/>
                  </a:cubicBezTo>
                  <a:cubicBezTo>
                    <a:pt x="1" y="22"/>
                    <a:pt x="3" y="24"/>
                    <a:pt x="6" y="27"/>
                  </a:cubicBezTo>
                  <a:cubicBezTo>
                    <a:pt x="8" y="28"/>
                    <a:pt x="11" y="29"/>
                    <a:pt x="14" y="29"/>
                  </a:cubicBezTo>
                  <a:cubicBezTo>
                    <a:pt x="15" y="29"/>
                    <a:pt x="17" y="29"/>
                    <a:pt x="19" y="29"/>
                  </a:cubicBezTo>
                  <a:cubicBezTo>
                    <a:pt x="21" y="28"/>
                    <a:pt x="24" y="27"/>
                    <a:pt x="26" y="24"/>
                  </a:cubicBezTo>
                  <a:cubicBezTo>
                    <a:pt x="28" y="21"/>
                    <a:pt x="29" y="16"/>
                    <a:pt x="28" y="12"/>
                  </a:cubicBezTo>
                  <a:cubicBezTo>
                    <a:pt x="24" y="12"/>
                    <a:pt x="19" y="12"/>
                    <a:pt x="1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84" name="Freeform 17">
              <a:extLst>
                <a:ext uri="{FF2B5EF4-FFF2-40B4-BE49-F238E27FC236}">
                  <a16:creationId xmlns:a16="http://schemas.microsoft.com/office/drawing/2014/main" id="{E1E9A4F0-7D15-120C-84AC-2CA2CFD13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6775" y="2641600"/>
              <a:ext cx="214312" cy="214313"/>
            </a:xfrm>
            <a:custGeom>
              <a:avLst/>
              <a:gdLst>
                <a:gd name="T0" fmla="*/ 135 w 135"/>
                <a:gd name="T1" fmla="*/ 48 h 135"/>
                <a:gd name="T2" fmla="*/ 87 w 135"/>
                <a:gd name="T3" fmla="*/ 48 h 135"/>
                <a:gd name="T4" fmla="*/ 87 w 135"/>
                <a:gd name="T5" fmla="*/ 0 h 135"/>
                <a:gd name="T6" fmla="*/ 87 w 135"/>
                <a:gd name="T7" fmla="*/ 0 h 135"/>
                <a:gd name="T8" fmla="*/ 87 w 135"/>
                <a:gd name="T9" fmla="*/ 0 h 135"/>
                <a:gd name="T10" fmla="*/ 48 w 135"/>
                <a:gd name="T11" fmla="*/ 0 h 135"/>
                <a:gd name="T12" fmla="*/ 48 w 135"/>
                <a:gd name="T13" fmla="*/ 0 h 135"/>
                <a:gd name="T14" fmla="*/ 48 w 135"/>
                <a:gd name="T15" fmla="*/ 0 h 135"/>
                <a:gd name="T16" fmla="*/ 48 w 135"/>
                <a:gd name="T17" fmla="*/ 48 h 135"/>
                <a:gd name="T18" fmla="*/ 0 w 135"/>
                <a:gd name="T19" fmla="*/ 48 h 135"/>
                <a:gd name="T20" fmla="*/ 0 w 135"/>
                <a:gd name="T21" fmla="*/ 48 h 135"/>
                <a:gd name="T22" fmla="*/ 0 w 135"/>
                <a:gd name="T23" fmla="*/ 48 h 135"/>
                <a:gd name="T24" fmla="*/ 0 w 135"/>
                <a:gd name="T25" fmla="*/ 87 h 135"/>
                <a:gd name="T26" fmla="*/ 0 w 135"/>
                <a:gd name="T27" fmla="*/ 87 h 135"/>
                <a:gd name="T28" fmla="*/ 0 w 135"/>
                <a:gd name="T29" fmla="*/ 87 h 135"/>
                <a:gd name="T30" fmla="*/ 48 w 135"/>
                <a:gd name="T31" fmla="*/ 87 h 135"/>
                <a:gd name="T32" fmla="*/ 48 w 135"/>
                <a:gd name="T33" fmla="*/ 135 h 135"/>
                <a:gd name="T34" fmla="*/ 48 w 135"/>
                <a:gd name="T35" fmla="*/ 135 h 135"/>
                <a:gd name="T36" fmla="*/ 48 w 135"/>
                <a:gd name="T37" fmla="*/ 135 h 135"/>
                <a:gd name="T38" fmla="*/ 87 w 135"/>
                <a:gd name="T39" fmla="*/ 135 h 135"/>
                <a:gd name="T40" fmla="*/ 87 w 135"/>
                <a:gd name="T41" fmla="*/ 135 h 135"/>
                <a:gd name="T42" fmla="*/ 87 w 135"/>
                <a:gd name="T43" fmla="*/ 135 h 135"/>
                <a:gd name="T44" fmla="*/ 87 w 135"/>
                <a:gd name="T45" fmla="*/ 87 h 135"/>
                <a:gd name="T46" fmla="*/ 135 w 135"/>
                <a:gd name="T47" fmla="*/ 87 h 135"/>
                <a:gd name="T48" fmla="*/ 135 w 135"/>
                <a:gd name="T49" fmla="*/ 87 h 135"/>
                <a:gd name="T50" fmla="*/ 135 w 135"/>
                <a:gd name="T51" fmla="*/ 87 h 135"/>
                <a:gd name="T52" fmla="*/ 135 w 135"/>
                <a:gd name="T53" fmla="*/ 48 h 135"/>
                <a:gd name="T54" fmla="*/ 135 w 135"/>
                <a:gd name="T55" fmla="*/ 48 h 135"/>
                <a:gd name="T56" fmla="*/ 135 w 135"/>
                <a:gd name="T57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" h="135">
                  <a:moveTo>
                    <a:pt x="135" y="48"/>
                  </a:moveTo>
                  <a:lnTo>
                    <a:pt x="87" y="48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48" y="87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48"/>
                  </a:lnTo>
                  <a:lnTo>
                    <a:pt x="135" y="48"/>
                  </a:lnTo>
                  <a:lnTo>
                    <a:pt x="13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285" name="กลุ่ม 663">
            <a:extLst>
              <a:ext uri="{FF2B5EF4-FFF2-40B4-BE49-F238E27FC236}">
                <a16:creationId xmlns:a16="http://schemas.microsoft.com/office/drawing/2014/main" id="{258F329A-E816-FB2B-F4F3-62A00A15FC6C}"/>
              </a:ext>
            </a:extLst>
          </p:cNvPr>
          <p:cNvGrpSpPr/>
          <p:nvPr/>
        </p:nvGrpSpPr>
        <p:grpSpPr>
          <a:xfrm>
            <a:off x="12091991" y="1578770"/>
            <a:ext cx="988218" cy="976312"/>
            <a:chOff x="16092488" y="2105025"/>
            <a:chExt cx="1317625" cy="1301750"/>
          </a:xfrm>
        </p:grpSpPr>
        <p:sp>
          <p:nvSpPr>
            <p:cNvPr id="286" name="Oval 18">
              <a:extLst>
                <a:ext uri="{FF2B5EF4-FFF2-40B4-BE49-F238E27FC236}">
                  <a16:creationId xmlns:a16="http://schemas.microsoft.com/office/drawing/2014/main" id="{F27E7934-10AA-77D6-BDBF-05EBCB7BE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2488" y="2105025"/>
              <a:ext cx="1317625" cy="1301750"/>
            </a:xfrm>
            <a:prstGeom prst="ellipse">
              <a:avLst/>
            </a:prstGeom>
            <a:solidFill>
              <a:srgbClr val="13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87" name="Freeform 19">
              <a:extLst>
                <a:ext uri="{FF2B5EF4-FFF2-40B4-BE49-F238E27FC236}">
                  <a16:creationId xmlns:a16="http://schemas.microsoft.com/office/drawing/2014/main" id="{7060393B-B1E1-24B3-F993-5D6AFD2A18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6825" y="2487613"/>
              <a:ext cx="122237" cy="536575"/>
            </a:xfrm>
            <a:custGeom>
              <a:avLst/>
              <a:gdLst>
                <a:gd name="T0" fmla="*/ 1 w 8"/>
                <a:gd name="T1" fmla="*/ 12 h 35"/>
                <a:gd name="T2" fmla="*/ 8 w 8"/>
                <a:gd name="T3" fmla="*/ 12 h 35"/>
                <a:gd name="T4" fmla="*/ 8 w 8"/>
                <a:gd name="T5" fmla="*/ 35 h 35"/>
                <a:gd name="T6" fmla="*/ 1 w 8"/>
                <a:gd name="T7" fmla="*/ 35 h 35"/>
                <a:gd name="T8" fmla="*/ 1 w 8"/>
                <a:gd name="T9" fmla="*/ 12 h 35"/>
                <a:gd name="T10" fmla="*/ 4 w 8"/>
                <a:gd name="T11" fmla="*/ 0 h 35"/>
                <a:gd name="T12" fmla="*/ 8 w 8"/>
                <a:gd name="T13" fmla="*/ 5 h 35"/>
                <a:gd name="T14" fmla="*/ 4 w 8"/>
                <a:gd name="T15" fmla="*/ 9 h 35"/>
                <a:gd name="T16" fmla="*/ 0 w 8"/>
                <a:gd name="T17" fmla="*/ 5 h 35"/>
                <a:gd name="T18" fmla="*/ 4 w 8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1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35"/>
                    <a:pt x="1" y="35"/>
                    <a:pt x="1" y="35"/>
                  </a:cubicBezTo>
                  <a:lnTo>
                    <a:pt x="1" y="12"/>
                  </a:lnTo>
                  <a:close/>
                  <a:moveTo>
                    <a:pt x="4" y="0"/>
                  </a:moveTo>
                  <a:cubicBezTo>
                    <a:pt x="7" y="0"/>
                    <a:pt x="8" y="2"/>
                    <a:pt x="8" y="5"/>
                  </a:cubicBez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88" name="Freeform 20">
              <a:extLst>
                <a:ext uri="{FF2B5EF4-FFF2-40B4-BE49-F238E27FC236}">
                  <a16:creationId xmlns:a16="http://schemas.microsoft.com/office/drawing/2014/main" id="{FCC658DF-09E8-8C02-06C5-628E93DAF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9388" y="2655888"/>
              <a:ext cx="336550" cy="368300"/>
            </a:xfrm>
            <a:custGeom>
              <a:avLst/>
              <a:gdLst>
                <a:gd name="T0" fmla="*/ 0 w 22"/>
                <a:gd name="T1" fmla="*/ 1 h 24"/>
                <a:gd name="T2" fmla="*/ 7 w 22"/>
                <a:gd name="T3" fmla="*/ 1 h 24"/>
                <a:gd name="T4" fmla="*/ 7 w 22"/>
                <a:gd name="T5" fmla="*/ 4 h 24"/>
                <a:gd name="T6" fmla="*/ 7 w 22"/>
                <a:gd name="T7" fmla="*/ 4 h 24"/>
                <a:gd name="T8" fmla="*/ 14 w 22"/>
                <a:gd name="T9" fmla="*/ 0 h 24"/>
                <a:gd name="T10" fmla="*/ 22 w 22"/>
                <a:gd name="T11" fmla="*/ 11 h 24"/>
                <a:gd name="T12" fmla="*/ 22 w 22"/>
                <a:gd name="T13" fmla="*/ 24 h 24"/>
                <a:gd name="T14" fmla="*/ 15 w 22"/>
                <a:gd name="T15" fmla="*/ 24 h 24"/>
                <a:gd name="T16" fmla="*/ 15 w 22"/>
                <a:gd name="T17" fmla="*/ 13 h 24"/>
                <a:gd name="T18" fmla="*/ 12 w 22"/>
                <a:gd name="T19" fmla="*/ 7 h 24"/>
                <a:gd name="T20" fmla="*/ 7 w 22"/>
                <a:gd name="T21" fmla="*/ 12 h 24"/>
                <a:gd name="T22" fmla="*/ 7 w 22"/>
                <a:gd name="T23" fmla="*/ 24 h 24"/>
                <a:gd name="T24" fmla="*/ 0 w 22"/>
                <a:gd name="T25" fmla="*/ 24 h 24"/>
                <a:gd name="T26" fmla="*/ 0 w 22"/>
                <a:gd name="T2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4" y="0"/>
                  </a:cubicBezTo>
                  <a:cubicBezTo>
                    <a:pt x="21" y="0"/>
                    <a:pt x="22" y="5"/>
                    <a:pt x="22" y="1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0"/>
                    <a:pt x="15" y="7"/>
                    <a:pt x="12" y="7"/>
                  </a:cubicBezTo>
                  <a:cubicBezTo>
                    <a:pt x="8" y="7"/>
                    <a:pt x="7" y="9"/>
                    <a:pt x="7" y="1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289" name="กลุ่ม 2084">
            <a:extLst>
              <a:ext uri="{FF2B5EF4-FFF2-40B4-BE49-F238E27FC236}">
                <a16:creationId xmlns:a16="http://schemas.microsoft.com/office/drawing/2014/main" id="{3F0B0231-B2D1-1DF9-C73F-3B46BF243E85}"/>
              </a:ext>
            </a:extLst>
          </p:cNvPr>
          <p:cNvGrpSpPr/>
          <p:nvPr/>
        </p:nvGrpSpPr>
        <p:grpSpPr>
          <a:xfrm>
            <a:off x="12091991" y="5954317"/>
            <a:ext cx="988218" cy="988218"/>
            <a:chOff x="16092488" y="7939088"/>
            <a:chExt cx="1317625" cy="1317625"/>
          </a:xfrm>
        </p:grpSpPr>
        <p:sp>
          <p:nvSpPr>
            <p:cNvPr id="290" name="Oval 21">
              <a:extLst>
                <a:ext uri="{FF2B5EF4-FFF2-40B4-BE49-F238E27FC236}">
                  <a16:creationId xmlns:a16="http://schemas.microsoft.com/office/drawing/2014/main" id="{36D3DBF5-AB9F-FB8E-9D54-66E83F117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2488" y="7939088"/>
              <a:ext cx="1317625" cy="1317625"/>
            </a:xfrm>
            <a:prstGeom prst="ellipse">
              <a:avLst/>
            </a:prstGeom>
            <a:solidFill>
              <a:srgbClr val="486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91" name="Freeform 22">
              <a:extLst>
                <a:ext uri="{FF2B5EF4-FFF2-40B4-BE49-F238E27FC236}">
                  <a16:creationId xmlns:a16="http://schemas.microsoft.com/office/drawing/2014/main" id="{1D292716-E759-C5D1-0972-C22113D6F0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60788" y="8399463"/>
              <a:ext cx="304800" cy="382588"/>
            </a:xfrm>
            <a:custGeom>
              <a:avLst/>
              <a:gdLst>
                <a:gd name="T0" fmla="*/ 0 w 20"/>
                <a:gd name="T1" fmla="*/ 25 h 25"/>
                <a:gd name="T2" fmla="*/ 0 w 20"/>
                <a:gd name="T3" fmla="*/ 0 h 25"/>
                <a:gd name="T4" fmla="*/ 0 w 20"/>
                <a:gd name="T5" fmla="*/ 0 h 25"/>
                <a:gd name="T6" fmla="*/ 12 w 20"/>
                <a:gd name="T7" fmla="*/ 0 h 25"/>
                <a:gd name="T8" fmla="*/ 16 w 20"/>
                <a:gd name="T9" fmla="*/ 1 h 25"/>
                <a:gd name="T10" fmla="*/ 19 w 20"/>
                <a:gd name="T11" fmla="*/ 6 h 25"/>
                <a:gd name="T12" fmla="*/ 19 w 20"/>
                <a:gd name="T13" fmla="*/ 9 h 25"/>
                <a:gd name="T14" fmla="*/ 17 w 20"/>
                <a:gd name="T15" fmla="*/ 11 h 25"/>
                <a:gd name="T16" fmla="*/ 16 w 20"/>
                <a:gd name="T17" fmla="*/ 12 h 25"/>
                <a:gd name="T18" fmla="*/ 16 w 20"/>
                <a:gd name="T19" fmla="*/ 12 h 25"/>
                <a:gd name="T20" fmla="*/ 20 w 20"/>
                <a:gd name="T21" fmla="*/ 16 h 25"/>
                <a:gd name="T22" fmla="*/ 19 w 20"/>
                <a:gd name="T23" fmla="*/ 21 h 25"/>
                <a:gd name="T24" fmla="*/ 14 w 20"/>
                <a:gd name="T25" fmla="*/ 25 h 25"/>
                <a:gd name="T26" fmla="*/ 11 w 20"/>
                <a:gd name="T27" fmla="*/ 25 h 25"/>
                <a:gd name="T28" fmla="*/ 0 w 20"/>
                <a:gd name="T29" fmla="*/ 25 h 25"/>
                <a:gd name="T30" fmla="*/ 0 w 20"/>
                <a:gd name="T31" fmla="*/ 25 h 25"/>
                <a:gd name="T32" fmla="*/ 6 w 20"/>
                <a:gd name="T33" fmla="*/ 21 h 25"/>
                <a:gd name="T34" fmla="*/ 6 w 20"/>
                <a:gd name="T35" fmla="*/ 21 h 25"/>
                <a:gd name="T36" fmla="*/ 11 w 20"/>
                <a:gd name="T37" fmla="*/ 21 h 25"/>
                <a:gd name="T38" fmla="*/ 12 w 20"/>
                <a:gd name="T39" fmla="*/ 20 h 25"/>
                <a:gd name="T40" fmla="*/ 15 w 20"/>
                <a:gd name="T41" fmla="*/ 18 h 25"/>
                <a:gd name="T42" fmla="*/ 15 w 20"/>
                <a:gd name="T43" fmla="*/ 17 h 25"/>
                <a:gd name="T44" fmla="*/ 13 w 20"/>
                <a:gd name="T45" fmla="*/ 14 h 25"/>
                <a:gd name="T46" fmla="*/ 11 w 20"/>
                <a:gd name="T47" fmla="*/ 14 h 25"/>
                <a:gd name="T48" fmla="*/ 6 w 20"/>
                <a:gd name="T49" fmla="*/ 14 h 25"/>
                <a:gd name="T50" fmla="*/ 6 w 20"/>
                <a:gd name="T51" fmla="*/ 14 h 25"/>
                <a:gd name="T52" fmla="*/ 6 w 20"/>
                <a:gd name="T53" fmla="*/ 21 h 25"/>
                <a:gd name="T54" fmla="*/ 6 w 20"/>
                <a:gd name="T55" fmla="*/ 10 h 25"/>
                <a:gd name="T56" fmla="*/ 6 w 20"/>
                <a:gd name="T57" fmla="*/ 10 h 25"/>
                <a:gd name="T58" fmla="*/ 11 w 20"/>
                <a:gd name="T59" fmla="*/ 10 h 25"/>
                <a:gd name="T60" fmla="*/ 13 w 20"/>
                <a:gd name="T61" fmla="*/ 10 h 25"/>
                <a:gd name="T62" fmla="*/ 14 w 20"/>
                <a:gd name="T63" fmla="*/ 8 h 25"/>
                <a:gd name="T64" fmla="*/ 14 w 20"/>
                <a:gd name="T65" fmla="*/ 7 h 25"/>
                <a:gd name="T66" fmla="*/ 13 w 20"/>
                <a:gd name="T67" fmla="*/ 5 h 25"/>
                <a:gd name="T68" fmla="*/ 10 w 20"/>
                <a:gd name="T69" fmla="*/ 5 h 25"/>
                <a:gd name="T70" fmla="*/ 6 w 20"/>
                <a:gd name="T71" fmla="*/ 5 h 25"/>
                <a:gd name="T72" fmla="*/ 6 w 20"/>
                <a:gd name="T73" fmla="*/ 5 h 25"/>
                <a:gd name="T74" fmla="*/ 6 w 20"/>
                <a:gd name="T7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" h="25">
                  <a:moveTo>
                    <a:pt x="0" y="25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19" y="4"/>
                    <a:pt x="19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3"/>
                    <a:pt x="20" y="14"/>
                    <a:pt x="20" y="16"/>
                  </a:cubicBezTo>
                  <a:cubicBezTo>
                    <a:pt x="20" y="18"/>
                    <a:pt x="20" y="19"/>
                    <a:pt x="19" y="21"/>
                  </a:cubicBezTo>
                  <a:cubicBezTo>
                    <a:pt x="18" y="23"/>
                    <a:pt x="16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7" y="25"/>
                    <a:pt x="4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9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8"/>
                    <a:pt x="15" y="17"/>
                    <a:pt x="15" y="17"/>
                  </a:cubicBezTo>
                  <a:cubicBezTo>
                    <a:pt x="15" y="16"/>
                    <a:pt x="14" y="15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9" y="14"/>
                    <a:pt x="8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6"/>
                    <a:pt x="6" y="18"/>
                    <a:pt x="6" y="21"/>
                  </a:cubicBezTo>
                  <a:close/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9" y="10"/>
                    <a:pt x="11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8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92" name="Freeform 23">
              <a:extLst>
                <a:ext uri="{FF2B5EF4-FFF2-40B4-BE49-F238E27FC236}">
                  <a16:creationId xmlns:a16="http://schemas.microsoft.com/office/drawing/2014/main" id="{C27BAB2B-B6A9-2EF1-3DDB-6608836B62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97338" y="8491538"/>
              <a:ext cx="260350" cy="290513"/>
            </a:xfrm>
            <a:custGeom>
              <a:avLst/>
              <a:gdLst>
                <a:gd name="T0" fmla="*/ 17 w 17"/>
                <a:gd name="T1" fmla="*/ 11 h 19"/>
                <a:gd name="T2" fmla="*/ 5 w 17"/>
                <a:gd name="T3" fmla="*/ 11 h 19"/>
                <a:gd name="T4" fmla="*/ 5 w 17"/>
                <a:gd name="T5" fmla="*/ 11 h 19"/>
                <a:gd name="T6" fmla="*/ 5 w 17"/>
                <a:gd name="T7" fmla="*/ 13 h 19"/>
                <a:gd name="T8" fmla="*/ 8 w 17"/>
                <a:gd name="T9" fmla="*/ 15 h 19"/>
                <a:gd name="T10" fmla="*/ 10 w 17"/>
                <a:gd name="T11" fmla="*/ 15 h 19"/>
                <a:gd name="T12" fmla="*/ 12 w 17"/>
                <a:gd name="T13" fmla="*/ 13 h 19"/>
                <a:gd name="T14" fmla="*/ 13 w 17"/>
                <a:gd name="T15" fmla="*/ 13 h 19"/>
                <a:gd name="T16" fmla="*/ 17 w 17"/>
                <a:gd name="T17" fmla="*/ 13 h 19"/>
                <a:gd name="T18" fmla="*/ 17 w 17"/>
                <a:gd name="T19" fmla="*/ 13 h 19"/>
                <a:gd name="T20" fmla="*/ 17 w 17"/>
                <a:gd name="T21" fmla="*/ 14 h 19"/>
                <a:gd name="T22" fmla="*/ 16 w 17"/>
                <a:gd name="T23" fmla="*/ 16 h 19"/>
                <a:gd name="T24" fmla="*/ 11 w 17"/>
                <a:gd name="T25" fmla="*/ 19 h 19"/>
                <a:gd name="T26" fmla="*/ 6 w 17"/>
                <a:gd name="T27" fmla="*/ 18 h 19"/>
                <a:gd name="T28" fmla="*/ 2 w 17"/>
                <a:gd name="T29" fmla="*/ 16 h 19"/>
                <a:gd name="T30" fmla="*/ 0 w 17"/>
                <a:gd name="T31" fmla="*/ 13 h 19"/>
                <a:gd name="T32" fmla="*/ 0 w 17"/>
                <a:gd name="T33" fmla="*/ 6 h 19"/>
                <a:gd name="T34" fmla="*/ 7 w 17"/>
                <a:gd name="T35" fmla="*/ 0 h 19"/>
                <a:gd name="T36" fmla="*/ 13 w 17"/>
                <a:gd name="T37" fmla="*/ 1 h 19"/>
                <a:gd name="T38" fmla="*/ 16 w 17"/>
                <a:gd name="T39" fmla="*/ 4 h 19"/>
                <a:gd name="T40" fmla="*/ 17 w 17"/>
                <a:gd name="T41" fmla="*/ 8 h 19"/>
                <a:gd name="T42" fmla="*/ 17 w 17"/>
                <a:gd name="T43" fmla="*/ 11 h 19"/>
                <a:gd name="T44" fmla="*/ 17 w 17"/>
                <a:gd name="T45" fmla="*/ 11 h 19"/>
                <a:gd name="T46" fmla="*/ 13 w 17"/>
                <a:gd name="T47" fmla="*/ 8 h 19"/>
                <a:gd name="T48" fmla="*/ 13 w 17"/>
                <a:gd name="T49" fmla="*/ 8 h 19"/>
                <a:gd name="T50" fmla="*/ 13 w 17"/>
                <a:gd name="T51" fmla="*/ 7 h 19"/>
                <a:gd name="T52" fmla="*/ 10 w 17"/>
                <a:gd name="T53" fmla="*/ 4 h 19"/>
                <a:gd name="T54" fmla="*/ 8 w 17"/>
                <a:gd name="T55" fmla="*/ 4 h 19"/>
                <a:gd name="T56" fmla="*/ 5 w 17"/>
                <a:gd name="T57" fmla="*/ 6 h 19"/>
                <a:gd name="T58" fmla="*/ 5 w 17"/>
                <a:gd name="T59" fmla="*/ 7 h 19"/>
                <a:gd name="T60" fmla="*/ 5 w 17"/>
                <a:gd name="T61" fmla="*/ 8 h 19"/>
                <a:gd name="T62" fmla="*/ 13 w 17"/>
                <a:gd name="T6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9">
                  <a:moveTo>
                    <a:pt x="17" y="11"/>
                  </a:moveTo>
                  <a:cubicBezTo>
                    <a:pt x="13" y="11"/>
                    <a:pt x="9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4" y="13"/>
                    <a:pt x="15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6" y="15"/>
                    <a:pt x="16" y="16"/>
                  </a:cubicBezTo>
                  <a:cubicBezTo>
                    <a:pt x="14" y="18"/>
                    <a:pt x="13" y="18"/>
                    <a:pt x="11" y="19"/>
                  </a:cubicBezTo>
                  <a:cubicBezTo>
                    <a:pt x="9" y="19"/>
                    <a:pt x="8" y="19"/>
                    <a:pt x="6" y="18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1" y="15"/>
                    <a:pt x="1" y="14"/>
                    <a:pt x="0" y="13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1" y="3"/>
                    <a:pt x="4" y="1"/>
                    <a:pt x="7" y="0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4" y="2"/>
                    <a:pt x="16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5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7" y="8"/>
                    <a:pt x="10" y="8"/>
                    <a:pt x="1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93" name="Freeform 24">
              <a:extLst>
                <a:ext uri="{FF2B5EF4-FFF2-40B4-BE49-F238E27FC236}">
                  <a16:creationId xmlns:a16="http://schemas.microsoft.com/office/drawing/2014/main" id="{478E9D55-CA91-ACE8-3E4E-1AEDD566D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7663" y="8413750"/>
              <a:ext cx="153987" cy="46038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0 h 3"/>
                <a:gd name="T4" fmla="*/ 10 w 10"/>
                <a:gd name="T5" fmla="*/ 0 h 3"/>
                <a:gd name="T6" fmla="*/ 10 w 10"/>
                <a:gd name="T7" fmla="*/ 3 h 3"/>
                <a:gd name="T8" fmla="*/ 0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6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6" y="3"/>
                    <a:pt x="3" y="3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294" name="กลุ่ม 668">
            <a:extLst>
              <a:ext uri="{FF2B5EF4-FFF2-40B4-BE49-F238E27FC236}">
                <a16:creationId xmlns:a16="http://schemas.microsoft.com/office/drawing/2014/main" id="{C046A063-5024-F05B-AAF6-4E8BA67A2DD5}"/>
              </a:ext>
            </a:extLst>
          </p:cNvPr>
          <p:cNvGrpSpPr/>
          <p:nvPr/>
        </p:nvGrpSpPr>
        <p:grpSpPr>
          <a:xfrm>
            <a:off x="12091991" y="3037287"/>
            <a:ext cx="988218" cy="988218"/>
            <a:chOff x="16092488" y="4049713"/>
            <a:chExt cx="1317625" cy="1317625"/>
          </a:xfrm>
        </p:grpSpPr>
        <p:sp>
          <p:nvSpPr>
            <p:cNvPr id="295" name="Oval 25">
              <a:extLst>
                <a:ext uri="{FF2B5EF4-FFF2-40B4-BE49-F238E27FC236}">
                  <a16:creationId xmlns:a16="http://schemas.microsoft.com/office/drawing/2014/main" id="{4BF11599-213B-30A5-D775-AC3A42BBC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2488" y="4049713"/>
              <a:ext cx="1317625" cy="1317625"/>
            </a:xfrm>
            <a:prstGeom prst="ellipse">
              <a:avLst/>
            </a:prstGeom>
            <a:solidFill>
              <a:srgbClr val="F05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96" name="Freeform 26">
              <a:extLst>
                <a:ext uri="{FF2B5EF4-FFF2-40B4-BE49-F238E27FC236}">
                  <a16:creationId xmlns:a16="http://schemas.microsoft.com/office/drawing/2014/main" id="{8F68B015-0870-8FC0-3770-2EBD387032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60788" y="4418013"/>
              <a:ext cx="565150" cy="566738"/>
            </a:xfrm>
            <a:custGeom>
              <a:avLst/>
              <a:gdLst>
                <a:gd name="T0" fmla="*/ 19 w 37"/>
                <a:gd name="T1" fmla="*/ 0 h 37"/>
                <a:gd name="T2" fmla="*/ 0 w 37"/>
                <a:gd name="T3" fmla="*/ 19 h 37"/>
                <a:gd name="T4" fmla="*/ 19 w 37"/>
                <a:gd name="T5" fmla="*/ 37 h 37"/>
                <a:gd name="T6" fmla="*/ 37 w 37"/>
                <a:gd name="T7" fmla="*/ 19 h 37"/>
                <a:gd name="T8" fmla="*/ 19 w 37"/>
                <a:gd name="T9" fmla="*/ 0 h 37"/>
                <a:gd name="T10" fmla="*/ 31 w 37"/>
                <a:gd name="T11" fmla="*/ 9 h 37"/>
                <a:gd name="T12" fmla="*/ 34 w 37"/>
                <a:gd name="T13" fmla="*/ 18 h 37"/>
                <a:gd name="T14" fmla="*/ 24 w 37"/>
                <a:gd name="T15" fmla="*/ 18 h 37"/>
                <a:gd name="T16" fmla="*/ 22 w 37"/>
                <a:gd name="T17" fmla="*/ 15 h 37"/>
                <a:gd name="T18" fmla="*/ 31 w 37"/>
                <a:gd name="T19" fmla="*/ 9 h 37"/>
                <a:gd name="T20" fmla="*/ 28 w 37"/>
                <a:gd name="T21" fmla="*/ 7 h 37"/>
                <a:gd name="T22" fmla="*/ 21 w 37"/>
                <a:gd name="T23" fmla="*/ 12 h 37"/>
                <a:gd name="T24" fmla="*/ 20 w 37"/>
                <a:gd name="T25" fmla="*/ 10 h 37"/>
                <a:gd name="T26" fmla="*/ 15 w 37"/>
                <a:gd name="T27" fmla="*/ 4 h 37"/>
                <a:gd name="T28" fmla="*/ 19 w 37"/>
                <a:gd name="T29" fmla="*/ 3 h 37"/>
                <a:gd name="T30" fmla="*/ 28 w 37"/>
                <a:gd name="T31" fmla="*/ 7 h 37"/>
                <a:gd name="T32" fmla="*/ 12 w 37"/>
                <a:gd name="T33" fmla="*/ 5 h 37"/>
                <a:gd name="T34" fmla="*/ 18 w 37"/>
                <a:gd name="T35" fmla="*/ 13 h 37"/>
                <a:gd name="T36" fmla="*/ 4 w 37"/>
                <a:gd name="T37" fmla="*/ 15 h 37"/>
                <a:gd name="T38" fmla="*/ 12 w 37"/>
                <a:gd name="T39" fmla="*/ 5 h 37"/>
                <a:gd name="T40" fmla="*/ 4 w 37"/>
                <a:gd name="T41" fmla="*/ 19 h 37"/>
                <a:gd name="T42" fmla="*/ 4 w 37"/>
                <a:gd name="T43" fmla="*/ 18 h 37"/>
                <a:gd name="T44" fmla="*/ 5 w 37"/>
                <a:gd name="T45" fmla="*/ 18 h 37"/>
                <a:gd name="T46" fmla="*/ 14 w 37"/>
                <a:gd name="T47" fmla="*/ 17 h 37"/>
                <a:gd name="T48" fmla="*/ 19 w 37"/>
                <a:gd name="T49" fmla="*/ 16 h 37"/>
                <a:gd name="T50" fmla="*/ 20 w 37"/>
                <a:gd name="T51" fmla="*/ 18 h 37"/>
                <a:gd name="T52" fmla="*/ 13 w 37"/>
                <a:gd name="T53" fmla="*/ 22 h 37"/>
                <a:gd name="T54" fmla="*/ 7 w 37"/>
                <a:gd name="T55" fmla="*/ 29 h 37"/>
                <a:gd name="T56" fmla="*/ 4 w 37"/>
                <a:gd name="T57" fmla="*/ 19 h 37"/>
                <a:gd name="T58" fmla="*/ 10 w 37"/>
                <a:gd name="T59" fmla="*/ 31 h 37"/>
                <a:gd name="T60" fmla="*/ 15 w 37"/>
                <a:gd name="T61" fmla="*/ 25 h 37"/>
                <a:gd name="T62" fmla="*/ 22 w 37"/>
                <a:gd name="T63" fmla="*/ 21 h 37"/>
                <a:gd name="T64" fmla="*/ 24 w 37"/>
                <a:gd name="T65" fmla="*/ 33 h 37"/>
                <a:gd name="T66" fmla="*/ 19 w 37"/>
                <a:gd name="T67" fmla="*/ 34 h 37"/>
                <a:gd name="T68" fmla="*/ 10 w 37"/>
                <a:gd name="T69" fmla="*/ 31 h 37"/>
                <a:gd name="T70" fmla="*/ 27 w 37"/>
                <a:gd name="T71" fmla="*/ 31 h 37"/>
                <a:gd name="T72" fmla="*/ 25 w 37"/>
                <a:gd name="T73" fmla="*/ 21 h 37"/>
                <a:gd name="T74" fmla="*/ 34 w 37"/>
                <a:gd name="T75" fmla="*/ 21 h 37"/>
                <a:gd name="T76" fmla="*/ 27 w 37"/>
                <a:gd name="T7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  <a:moveTo>
                    <a:pt x="31" y="9"/>
                  </a:moveTo>
                  <a:cubicBezTo>
                    <a:pt x="33" y="12"/>
                    <a:pt x="34" y="14"/>
                    <a:pt x="34" y="18"/>
                  </a:cubicBezTo>
                  <a:cubicBezTo>
                    <a:pt x="30" y="17"/>
                    <a:pt x="27" y="17"/>
                    <a:pt x="24" y="18"/>
                  </a:cubicBezTo>
                  <a:cubicBezTo>
                    <a:pt x="23" y="17"/>
                    <a:pt x="23" y="16"/>
                    <a:pt x="22" y="15"/>
                  </a:cubicBezTo>
                  <a:cubicBezTo>
                    <a:pt x="26" y="14"/>
                    <a:pt x="29" y="12"/>
                    <a:pt x="31" y="9"/>
                  </a:cubicBezTo>
                  <a:close/>
                  <a:moveTo>
                    <a:pt x="28" y="7"/>
                  </a:moveTo>
                  <a:cubicBezTo>
                    <a:pt x="26" y="9"/>
                    <a:pt x="24" y="11"/>
                    <a:pt x="21" y="12"/>
                  </a:cubicBezTo>
                  <a:cubicBezTo>
                    <a:pt x="21" y="12"/>
                    <a:pt x="20" y="11"/>
                    <a:pt x="20" y="10"/>
                  </a:cubicBezTo>
                  <a:cubicBezTo>
                    <a:pt x="18" y="8"/>
                    <a:pt x="17" y="5"/>
                    <a:pt x="15" y="4"/>
                  </a:cubicBezTo>
                  <a:cubicBezTo>
                    <a:pt x="16" y="4"/>
                    <a:pt x="18" y="3"/>
                    <a:pt x="19" y="3"/>
                  </a:cubicBezTo>
                  <a:cubicBezTo>
                    <a:pt x="22" y="3"/>
                    <a:pt x="26" y="5"/>
                    <a:pt x="28" y="7"/>
                  </a:cubicBezTo>
                  <a:close/>
                  <a:moveTo>
                    <a:pt x="12" y="5"/>
                  </a:moveTo>
                  <a:cubicBezTo>
                    <a:pt x="13" y="6"/>
                    <a:pt x="16" y="9"/>
                    <a:pt x="18" y="13"/>
                  </a:cubicBezTo>
                  <a:cubicBezTo>
                    <a:pt x="13" y="15"/>
                    <a:pt x="7" y="15"/>
                    <a:pt x="4" y="15"/>
                  </a:cubicBezTo>
                  <a:cubicBezTo>
                    <a:pt x="5" y="11"/>
                    <a:pt x="8" y="7"/>
                    <a:pt x="12" y="5"/>
                  </a:cubicBezTo>
                  <a:close/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7" y="18"/>
                    <a:pt x="11" y="18"/>
                    <a:pt x="14" y="17"/>
                  </a:cubicBezTo>
                  <a:cubicBezTo>
                    <a:pt x="16" y="17"/>
                    <a:pt x="18" y="17"/>
                    <a:pt x="19" y="16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17" y="19"/>
                    <a:pt x="15" y="21"/>
                    <a:pt x="13" y="22"/>
                  </a:cubicBezTo>
                  <a:cubicBezTo>
                    <a:pt x="10" y="24"/>
                    <a:pt x="9" y="27"/>
                    <a:pt x="7" y="29"/>
                  </a:cubicBezTo>
                  <a:cubicBezTo>
                    <a:pt x="5" y="26"/>
                    <a:pt x="4" y="22"/>
                    <a:pt x="4" y="19"/>
                  </a:cubicBezTo>
                  <a:close/>
                  <a:moveTo>
                    <a:pt x="10" y="31"/>
                  </a:moveTo>
                  <a:cubicBezTo>
                    <a:pt x="11" y="29"/>
                    <a:pt x="12" y="27"/>
                    <a:pt x="15" y="25"/>
                  </a:cubicBezTo>
                  <a:cubicBezTo>
                    <a:pt x="17" y="23"/>
                    <a:pt x="19" y="22"/>
                    <a:pt x="22" y="21"/>
                  </a:cubicBezTo>
                  <a:cubicBezTo>
                    <a:pt x="23" y="25"/>
                    <a:pt x="24" y="28"/>
                    <a:pt x="24" y="33"/>
                  </a:cubicBezTo>
                  <a:cubicBezTo>
                    <a:pt x="23" y="33"/>
                    <a:pt x="21" y="34"/>
                    <a:pt x="19" y="34"/>
                  </a:cubicBezTo>
                  <a:cubicBezTo>
                    <a:pt x="16" y="34"/>
                    <a:pt x="12" y="33"/>
                    <a:pt x="10" y="31"/>
                  </a:cubicBezTo>
                  <a:close/>
                  <a:moveTo>
                    <a:pt x="27" y="31"/>
                  </a:moveTo>
                  <a:cubicBezTo>
                    <a:pt x="27" y="27"/>
                    <a:pt x="26" y="24"/>
                    <a:pt x="25" y="21"/>
                  </a:cubicBezTo>
                  <a:cubicBezTo>
                    <a:pt x="28" y="20"/>
                    <a:pt x="31" y="20"/>
                    <a:pt x="34" y="21"/>
                  </a:cubicBezTo>
                  <a:cubicBezTo>
                    <a:pt x="33" y="25"/>
                    <a:pt x="31" y="29"/>
                    <a:pt x="2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297" name="กลุ่ม 664">
            <a:extLst>
              <a:ext uri="{FF2B5EF4-FFF2-40B4-BE49-F238E27FC236}">
                <a16:creationId xmlns:a16="http://schemas.microsoft.com/office/drawing/2014/main" id="{269E4F88-2D17-7341-69CE-B9FA09FE7235}"/>
              </a:ext>
            </a:extLst>
          </p:cNvPr>
          <p:cNvGrpSpPr/>
          <p:nvPr/>
        </p:nvGrpSpPr>
        <p:grpSpPr>
          <a:xfrm>
            <a:off x="13665994" y="1578770"/>
            <a:ext cx="987028" cy="976312"/>
            <a:chOff x="18191163" y="2105025"/>
            <a:chExt cx="1316037" cy="1301750"/>
          </a:xfrm>
        </p:grpSpPr>
        <p:sp>
          <p:nvSpPr>
            <p:cNvPr id="298" name="Oval 27">
              <a:extLst>
                <a:ext uri="{FF2B5EF4-FFF2-40B4-BE49-F238E27FC236}">
                  <a16:creationId xmlns:a16="http://schemas.microsoft.com/office/drawing/2014/main" id="{61F3F3C3-B0D4-4F58-3C3B-936BB71DD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1163" y="2105025"/>
              <a:ext cx="1316037" cy="1301750"/>
            </a:xfrm>
            <a:prstGeom prst="ellipse">
              <a:avLst/>
            </a:prstGeom>
            <a:solidFill>
              <a:srgbClr val="EF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299" name="Freeform 28">
              <a:extLst>
                <a:ext uri="{FF2B5EF4-FFF2-40B4-BE49-F238E27FC236}">
                  <a16:creationId xmlns:a16="http://schemas.microsoft.com/office/drawing/2014/main" id="{19195503-1E1F-15EA-A4A8-17A1666C9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9788" y="2473325"/>
              <a:ext cx="442912" cy="565150"/>
            </a:xfrm>
            <a:custGeom>
              <a:avLst/>
              <a:gdLst>
                <a:gd name="T0" fmla="*/ 13 w 29"/>
                <a:gd name="T1" fmla="*/ 24 h 37"/>
                <a:gd name="T2" fmla="*/ 12 w 29"/>
                <a:gd name="T3" fmla="*/ 25 h 37"/>
                <a:gd name="T4" fmla="*/ 10 w 29"/>
                <a:gd name="T5" fmla="*/ 33 h 37"/>
                <a:gd name="T6" fmla="*/ 7 w 29"/>
                <a:gd name="T7" fmla="*/ 37 h 37"/>
                <a:gd name="T8" fmla="*/ 7 w 29"/>
                <a:gd name="T9" fmla="*/ 37 h 37"/>
                <a:gd name="T10" fmla="*/ 7 w 29"/>
                <a:gd name="T11" fmla="*/ 37 h 37"/>
                <a:gd name="T12" fmla="*/ 6 w 29"/>
                <a:gd name="T13" fmla="*/ 32 h 37"/>
                <a:gd name="T14" fmla="*/ 9 w 29"/>
                <a:gd name="T15" fmla="*/ 17 h 37"/>
                <a:gd name="T16" fmla="*/ 9 w 29"/>
                <a:gd name="T17" fmla="*/ 17 h 37"/>
                <a:gd name="T18" fmla="*/ 9 w 29"/>
                <a:gd name="T19" fmla="*/ 12 h 37"/>
                <a:gd name="T20" fmla="*/ 16 w 29"/>
                <a:gd name="T21" fmla="*/ 11 h 37"/>
                <a:gd name="T22" fmla="*/ 14 w 29"/>
                <a:gd name="T23" fmla="*/ 19 h 37"/>
                <a:gd name="T24" fmla="*/ 20 w 29"/>
                <a:gd name="T25" fmla="*/ 22 h 37"/>
                <a:gd name="T26" fmla="*/ 24 w 29"/>
                <a:gd name="T27" fmla="*/ 11 h 37"/>
                <a:gd name="T28" fmla="*/ 10 w 29"/>
                <a:gd name="T29" fmla="*/ 5 h 37"/>
                <a:gd name="T30" fmla="*/ 6 w 29"/>
                <a:gd name="T31" fmla="*/ 18 h 37"/>
                <a:gd name="T32" fmla="*/ 6 w 29"/>
                <a:gd name="T33" fmla="*/ 19 h 37"/>
                <a:gd name="T34" fmla="*/ 6 w 29"/>
                <a:gd name="T35" fmla="*/ 21 h 37"/>
                <a:gd name="T36" fmla="*/ 5 w 29"/>
                <a:gd name="T37" fmla="*/ 21 h 37"/>
                <a:gd name="T38" fmla="*/ 2 w 29"/>
                <a:gd name="T39" fmla="*/ 20 h 37"/>
                <a:gd name="T40" fmla="*/ 3 w 29"/>
                <a:gd name="T41" fmla="*/ 7 h 37"/>
                <a:gd name="T42" fmla="*/ 17 w 29"/>
                <a:gd name="T43" fmla="*/ 0 h 37"/>
                <a:gd name="T44" fmla="*/ 29 w 29"/>
                <a:gd name="T45" fmla="*/ 11 h 37"/>
                <a:gd name="T46" fmla="*/ 26 w 29"/>
                <a:gd name="T47" fmla="*/ 23 h 37"/>
                <a:gd name="T48" fmla="*/ 13 w 29"/>
                <a:gd name="T49" fmla="*/ 25 h 37"/>
                <a:gd name="T50" fmla="*/ 13 w 29"/>
                <a:gd name="T5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7">
                  <a:moveTo>
                    <a:pt x="13" y="24"/>
                  </a:moveTo>
                  <a:cubicBezTo>
                    <a:pt x="13" y="24"/>
                    <a:pt x="12" y="24"/>
                    <a:pt x="12" y="25"/>
                  </a:cubicBezTo>
                  <a:cubicBezTo>
                    <a:pt x="11" y="30"/>
                    <a:pt x="11" y="31"/>
                    <a:pt x="10" y="33"/>
                  </a:cubicBezTo>
                  <a:cubicBezTo>
                    <a:pt x="9" y="35"/>
                    <a:pt x="8" y="36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5"/>
                    <a:pt x="6" y="33"/>
                    <a:pt x="6" y="32"/>
                  </a:cubicBezTo>
                  <a:cubicBezTo>
                    <a:pt x="6" y="30"/>
                    <a:pt x="7" y="29"/>
                    <a:pt x="9" y="17"/>
                  </a:cubicBezTo>
                  <a:cubicBezTo>
                    <a:pt x="10" y="17"/>
                    <a:pt x="9" y="17"/>
                    <a:pt x="9" y="17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0" y="8"/>
                    <a:pt x="15" y="7"/>
                    <a:pt x="16" y="11"/>
                  </a:cubicBezTo>
                  <a:cubicBezTo>
                    <a:pt x="16" y="13"/>
                    <a:pt x="15" y="15"/>
                    <a:pt x="14" y="19"/>
                  </a:cubicBezTo>
                  <a:cubicBezTo>
                    <a:pt x="13" y="22"/>
                    <a:pt x="17" y="25"/>
                    <a:pt x="20" y="22"/>
                  </a:cubicBezTo>
                  <a:cubicBezTo>
                    <a:pt x="23" y="20"/>
                    <a:pt x="24" y="15"/>
                    <a:pt x="24" y="11"/>
                  </a:cubicBezTo>
                  <a:cubicBezTo>
                    <a:pt x="24" y="4"/>
                    <a:pt x="16" y="2"/>
                    <a:pt x="10" y="5"/>
                  </a:cubicBezTo>
                  <a:cubicBezTo>
                    <a:pt x="5" y="7"/>
                    <a:pt x="3" y="15"/>
                    <a:pt x="6" y="18"/>
                  </a:cubicBezTo>
                  <a:cubicBezTo>
                    <a:pt x="6" y="18"/>
                    <a:pt x="7" y="19"/>
                    <a:pt x="6" y="19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6" y="21"/>
                    <a:pt x="5" y="22"/>
                    <a:pt x="5" y="21"/>
                  </a:cubicBezTo>
                  <a:cubicBezTo>
                    <a:pt x="4" y="21"/>
                    <a:pt x="3" y="20"/>
                    <a:pt x="2" y="20"/>
                  </a:cubicBezTo>
                  <a:cubicBezTo>
                    <a:pt x="0" y="17"/>
                    <a:pt x="0" y="11"/>
                    <a:pt x="3" y="7"/>
                  </a:cubicBezTo>
                  <a:cubicBezTo>
                    <a:pt x="6" y="2"/>
                    <a:pt x="12" y="0"/>
                    <a:pt x="17" y="0"/>
                  </a:cubicBezTo>
                  <a:cubicBezTo>
                    <a:pt x="24" y="1"/>
                    <a:pt x="28" y="5"/>
                    <a:pt x="29" y="11"/>
                  </a:cubicBezTo>
                  <a:cubicBezTo>
                    <a:pt x="29" y="13"/>
                    <a:pt x="29" y="19"/>
                    <a:pt x="26" y="23"/>
                  </a:cubicBezTo>
                  <a:cubicBezTo>
                    <a:pt x="22" y="28"/>
                    <a:pt x="16" y="28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300" name="กลุ่ม 2083">
            <a:extLst>
              <a:ext uri="{FF2B5EF4-FFF2-40B4-BE49-F238E27FC236}">
                <a16:creationId xmlns:a16="http://schemas.microsoft.com/office/drawing/2014/main" id="{60357924-DE5D-77FE-211C-2CEC8EBDA06E}"/>
              </a:ext>
            </a:extLst>
          </p:cNvPr>
          <p:cNvGrpSpPr/>
          <p:nvPr/>
        </p:nvGrpSpPr>
        <p:grpSpPr>
          <a:xfrm>
            <a:off x="13665994" y="5954317"/>
            <a:ext cx="987028" cy="988218"/>
            <a:chOff x="18191163" y="7939088"/>
            <a:chExt cx="1316037" cy="1317625"/>
          </a:xfrm>
        </p:grpSpPr>
        <p:sp>
          <p:nvSpPr>
            <p:cNvPr id="301" name="Oval 29">
              <a:extLst>
                <a:ext uri="{FF2B5EF4-FFF2-40B4-BE49-F238E27FC236}">
                  <a16:creationId xmlns:a16="http://schemas.microsoft.com/office/drawing/2014/main" id="{A9EDFD54-1B5C-8A3E-DBB8-83C192B6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1163" y="7939088"/>
              <a:ext cx="1316037" cy="1317625"/>
            </a:xfrm>
            <a:prstGeom prst="ellipse">
              <a:avLst/>
            </a:prstGeom>
            <a:solidFill>
              <a:srgbClr val="397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02" name="Freeform 30">
              <a:extLst>
                <a:ext uri="{FF2B5EF4-FFF2-40B4-BE49-F238E27FC236}">
                  <a16:creationId xmlns:a16="http://schemas.microsoft.com/office/drawing/2014/main" id="{8AFE21B3-F511-BDC6-7DB4-58BD343B5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75" y="8337550"/>
              <a:ext cx="290512" cy="198438"/>
            </a:xfrm>
            <a:custGeom>
              <a:avLst/>
              <a:gdLst>
                <a:gd name="T0" fmla="*/ 106 w 183"/>
                <a:gd name="T1" fmla="*/ 0 h 125"/>
                <a:gd name="T2" fmla="*/ 0 w 183"/>
                <a:gd name="T3" fmla="*/ 68 h 125"/>
                <a:gd name="T4" fmla="*/ 77 w 183"/>
                <a:gd name="T5" fmla="*/ 125 h 125"/>
                <a:gd name="T6" fmla="*/ 183 w 183"/>
                <a:gd name="T7" fmla="*/ 68 h 125"/>
                <a:gd name="T8" fmla="*/ 106 w 183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25">
                  <a:moveTo>
                    <a:pt x="106" y="0"/>
                  </a:moveTo>
                  <a:lnTo>
                    <a:pt x="0" y="68"/>
                  </a:lnTo>
                  <a:lnTo>
                    <a:pt x="77" y="125"/>
                  </a:lnTo>
                  <a:lnTo>
                    <a:pt x="183" y="6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03" name="Freeform 31">
              <a:extLst>
                <a:ext uri="{FF2B5EF4-FFF2-40B4-BE49-F238E27FC236}">
                  <a16:creationId xmlns:a16="http://schemas.microsoft.com/office/drawing/2014/main" id="{C6C8F7F4-DAD0-66D8-20C9-4FF0DDF02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8388" y="8337550"/>
              <a:ext cx="276225" cy="198438"/>
            </a:xfrm>
            <a:custGeom>
              <a:avLst/>
              <a:gdLst>
                <a:gd name="T0" fmla="*/ 174 w 174"/>
                <a:gd name="T1" fmla="*/ 68 h 125"/>
                <a:gd name="T2" fmla="*/ 77 w 174"/>
                <a:gd name="T3" fmla="*/ 0 h 125"/>
                <a:gd name="T4" fmla="*/ 0 w 174"/>
                <a:gd name="T5" fmla="*/ 68 h 125"/>
                <a:gd name="T6" fmla="*/ 106 w 174"/>
                <a:gd name="T7" fmla="*/ 125 h 125"/>
                <a:gd name="T8" fmla="*/ 174 w 174"/>
                <a:gd name="T9" fmla="*/ 6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25">
                  <a:moveTo>
                    <a:pt x="174" y="68"/>
                  </a:moveTo>
                  <a:lnTo>
                    <a:pt x="77" y="0"/>
                  </a:lnTo>
                  <a:lnTo>
                    <a:pt x="0" y="68"/>
                  </a:lnTo>
                  <a:lnTo>
                    <a:pt x="106" y="125"/>
                  </a:lnTo>
                  <a:lnTo>
                    <a:pt x="174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04" name="Freeform 32">
              <a:extLst>
                <a:ext uri="{FF2B5EF4-FFF2-40B4-BE49-F238E27FC236}">
                  <a16:creationId xmlns:a16="http://schemas.microsoft.com/office/drawing/2014/main" id="{70243AC4-745C-BE7D-3537-7F3B11C5D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8388" y="8535988"/>
              <a:ext cx="276225" cy="215900"/>
            </a:xfrm>
            <a:custGeom>
              <a:avLst/>
              <a:gdLst>
                <a:gd name="T0" fmla="*/ 0 w 174"/>
                <a:gd name="T1" fmla="*/ 68 h 136"/>
                <a:gd name="T2" fmla="*/ 77 w 174"/>
                <a:gd name="T3" fmla="*/ 136 h 136"/>
                <a:gd name="T4" fmla="*/ 174 w 174"/>
                <a:gd name="T5" fmla="*/ 68 h 136"/>
                <a:gd name="T6" fmla="*/ 106 w 174"/>
                <a:gd name="T7" fmla="*/ 0 h 136"/>
                <a:gd name="T8" fmla="*/ 0 w 174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36">
                  <a:moveTo>
                    <a:pt x="0" y="68"/>
                  </a:moveTo>
                  <a:lnTo>
                    <a:pt x="77" y="136"/>
                  </a:lnTo>
                  <a:lnTo>
                    <a:pt x="174" y="68"/>
                  </a:lnTo>
                  <a:lnTo>
                    <a:pt x="106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05" name="Freeform 33">
              <a:extLst>
                <a:ext uri="{FF2B5EF4-FFF2-40B4-BE49-F238E27FC236}">
                  <a16:creationId xmlns:a16="http://schemas.microsoft.com/office/drawing/2014/main" id="{CD69C48F-330D-92FE-7CCA-1C22F0895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75" y="8535988"/>
              <a:ext cx="290512" cy="215900"/>
            </a:xfrm>
            <a:custGeom>
              <a:avLst/>
              <a:gdLst>
                <a:gd name="T0" fmla="*/ 0 w 183"/>
                <a:gd name="T1" fmla="*/ 68 h 136"/>
                <a:gd name="T2" fmla="*/ 106 w 183"/>
                <a:gd name="T3" fmla="*/ 136 h 136"/>
                <a:gd name="T4" fmla="*/ 183 w 183"/>
                <a:gd name="T5" fmla="*/ 68 h 136"/>
                <a:gd name="T6" fmla="*/ 77 w 183"/>
                <a:gd name="T7" fmla="*/ 0 h 136"/>
                <a:gd name="T8" fmla="*/ 0 w 183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36">
                  <a:moveTo>
                    <a:pt x="0" y="68"/>
                  </a:moveTo>
                  <a:lnTo>
                    <a:pt x="106" y="136"/>
                  </a:lnTo>
                  <a:lnTo>
                    <a:pt x="183" y="68"/>
                  </a:lnTo>
                  <a:lnTo>
                    <a:pt x="77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06" name="Freeform 34">
              <a:extLst>
                <a:ext uri="{FF2B5EF4-FFF2-40B4-BE49-F238E27FC236}">
                  <a16:creationId xmlns:a16="http://schemas.microsoft.com/office/drawing/2014/main" id="{9174BB21-B21C-0FEA-EF9E-050B50824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0113" y="8674100"/>
              <a:ext cx="336550" cy="200025"/>
            </a:xfrm>
            <a:custGeom>
              <a:avLst/>
              <a:gdLst>
                <a:gd name="T0" fmla="*/ 106 w 212"/>
                <a:gd name="T1" fmla="*/ 0 h 126"/>
                <a:gd name="T2" fmla="*/ 29 w 212"/>
                <a:gd name="T3" fmla="*/ 58 h 126"/>
                <a:gd name="T4" fmla="*/ 0 w 212"/>
                <a:gd name="T5" fmla="*/ 39 h 126"/>
                <a:gd name="T6" fmla="*/ 0 w 212"/>
                <a:gd name="T7" fmla="*/ 58 h 126"/>
                <a:gd name="T8" fmla="*/ 106 w 212"/>
                <a:gd name="T9" fmla="*/ 126 h 126"/>
                <a:gd name="T10" fmla="*/ 212 w 212"/>
                <a:gd name="T11" fmla="*/ 58 h 126"/>
                <a:gd name="T12" fmla="*/ 212 w 212"/>
                <a:gd name="T13" fmla="*/ 39 h 126"/>
                <a:gd name="T14" fmla="*/ 183 w 212"/>
                <a:gd name="T15" fmla="*/ 58 h 126"/>
                <a:gd name="T16" fmla="*/ 106 w 212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26">
                  <a:moveTo>
                    <a:pt x="106" y="0"/>
                  </a:moveTo>
                  <a:lnTo>
                    <a:pt x="29" y="58"/>
                  </a:lnTo>
                  <a:lnTo>
                    <a:pt x="0" y="39"/>
                  </a:lnTo>
                  <a:lnTo>
                    <a:pt x="0" y="58"/>
                  </a:lnTo>
                  <a:lnTo>
                    <a:pt x="106" y="126"/>
                  </a:lnTo>
                  <a:lnTo>
                    <a:pt x="212" y="58"/>
                  </a:lnTo>
                  <a:lnTo>
                    <a:pt x="212" y="39"/>
                  </a:lnTo>
                  <a:lnTo>
                    <a:pt x="183" y="5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307" name="กลุ่ม 2079">
            <a:extLst>
              <a:ext uri="{FF2B5EF4-FFF2-40B4-BE49-F238E27FC236}">
                <a16:creationId xmlns:a16="http://schemas.microsoft.com/office/drawing/2014/main" id="{63D1E21A-007D-CF73-B036-F7CAD7810DD1}"/>
              </a:ext>
            </a:extLst>
          </p:cNvPr>
          <p:cNvGrpSpPr/>
          <p:nvPr/>
        </p:nvGrpSpPr>
        <p:grpSpPr>
          <a:xfrm>
            <a:off x="8945167" y="4495801"/>
            <a:ext cx="988218" cy="988218"/>
            <a:chOff x="11896725" y="5994400"/>
            <a:chExt cx="1317625" cy="1317625"/>
          </a:xfrm>
        </p:grpSpPr>
        <p:sp>
          <p:nvSpPr>
            <p:cNvPr id="308" name="Oval 35">
              <a:extLst>
                <a:ext uri="{FF2B5EF4-FFF2-40B4-BE49-F238E27FC236}">
                  <a16:creationId xmlns:a16="http://schemas.microsoft.com/office/drawing/2014/main" id="{A8DD6376-B900-095D-6EA7-37CC3F5D4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6725" y="5994400"/>
              <a:ext cx="1317625" cy="1317625"/>
            </a:xfrm>
            <a:prstGeom prst="ellipse">
              <a:avLst/>
            </a:prstGeom>
            <a:solidFill>
              <a:srgbClr val="FFC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09" name="Freeform 36">
              <a:extLst>
                <a:ext uri="{FF2B5EF4-FFF2-40B4-BE49-F238E27FC236}">
                  <a16:creationId xmlns:a16="http://schemas.microsoft.com/office/drawing/2014/main" id="{73C47DB4-32F0-E5B7-FCCB-E5F89517D1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11063" y="6392863"/>
              <a:ext cx="488950" cy="504825"/>
            </a:xfrm>
            <a:custGeom>
              <a:avLst/>
              <a:gdLst>
                <a:gd name="T0" fmla="*/ 9 w 32"/>
                <a:gd name="T1" fmla="*/ 33 h 33"/>
                <a:gd name="T2" fmla="*/ 6 w 32"/>
                <a:gd name="T3" fmla="*/ 32 h 33"/>
                <a:gd name="T4" fmla="*/ 0 w 32"/>
                <a:gd name="T5" fmla="*/ 23 h 33"/>
                <a:gd name="T6" fmla="*/ 0 w 32"/>
                <a:gd name="T7" fmla="*/ 11 h 33"/>
                <a:gd name="T8" fmla="*/ 7 w 32"/>
                <a:gd name="T9" fmla="*/ 1 h 33"/>
                <a:gd name="T10" fmla="*/ 19 w 32"/>
                <a:gd name="T11" fmla="*/ 1 h 33"/>
                <a:gd name="T12" fmla="*/ 26 w 32"/>
                <a:gd name="T13" fmla="*/ 8 h 33"/>
                <a:gd name="T14" fmla="*/ 27 w 32"/>
                <a:gd name="T15" fmla="*/ 13 h 33"/>
                <a:gd name="T16" fmla="*/ 31 w 32"/>
                <a:gd name="T17" fmla="*/ 13 h 33"/>
                <a:gd name="T18" fmla="*/ 32 w 32"/>
                <a:gd name="T19" fmla="*/ 15 h 33"/>
                <a:gd name="T20" fmla="*/ 31 w 32"/>
                <a:gd name="T21" fmla="*/ 27 h 33"/>
                <a:gd name="T22" fmla="*/ 23 w 32"/>
                <a:gd name="T23" fmla="*/ 33 h 33"/>
                <a:gd name="T24" fmla="*/ 21 w 32"/>
                <a:gd name="T25" fmla="*/ 33 h 33"/>
                <a:gd name="T26" fmla="*/ 9 w 32"/>
                <a:gd name="T27" fmla="*/ 33 h 33"/>
                <a:gd name="T28" fmla="*/ 21 w 32"/>
                <a:gd name="T29" fmla="*/ 24 h 33"/>
                <a:gd name="T30" fmla="*/ 21 w 32"/>
                <a:gd name="T31" fmla="*/ 21 h 33"/>
                <a:gd name="T32" fmla="*/ 10 w 32"/>
                <a:gd name="T33" fmla="*/ 21 h 33"/>
                <a:gd name="T34" fmla="*/ 10 w 32"/>
                <a:gd name="T35" fmla="*/ 24 h 33"/>
                <a:gd name="T36" fmla="*/ 21 w 32"/>
                <a:gd name="T37" fmla="*/ 24 h 33"/>
                <a:gd name="T38" fmla="*/ 16 w 32"/>
                <a:gd name="T39" fmla="*/ 13 h 33"/>
                <a:gd name="T40" fmla="*/ 15 w 32"/>
                <a:gd name="T41" fmla="*/ 9 h 33"/>
                <a:gd name="T42" fmla="*/ 10 w 32"/>
                <a:gd name="T43" fmla="*/ 9 h 33"/>
                <a:gd name="T44" fmla="*/ 10 w 32"/>
                <a:gd name="T45" fmla="*/ 13 h 33"/>
                <a:gd name="T46" fmla="*/ 16 w 32"/>
                <a:gd name="T47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3">
                  <a:moveTo>
                    <a:pt x="9" y="33"/>
                  </a:moveTo>
                  <a:cubicBezTo>
                    <a:pt x="8" y="33"/>
                    <a:pt x="7" y="32"/>
                    <a:pt x="6" y="32"/>
                  </a:cubicBezTo>
                  <a:cubicBezTo>
                    <a:pt x="2" y="30"/>
                    <a:pt x="0" y="27"/>
                    <a:pt x="0" y="23"/>
                  </a:cubicBezTo>
                  <a:cubicBezTo>
                    <a:pt x="0" y="21"/>
                    <a:pt x="0" y="12"/>
                    <a:pt x="0" y="11"/>
                  </a:cubicBezTo>
                  <a:cubicBezTo>
                    <a:pt x="0" y="6"/>
                    <a:pt x="3" y="2"/>
                    <a:pt x="7" y="1"/>
                  </a:cubicBezTo>
                  <a:cubicBezTo>
                    <a:pt x="9" y="0"/>
                    <a:pt x="17" y="0"/>
                    <a:pt x="19" y="1"/>
                  </a:cubicBezTo>
                  <a:cubicBezTo>
                    <a:pt x="22" y="2"/>
                    <a:pt x="25" y="4"/>
                    <a:pt x="26" y="8"/>
                  </a:cubicBezTo>
                  <a:cubicBezTo>
                    <a:pt x="26" y="10"/>
                    <a:pt x="26" y="12"/>
                    <a:pt x="27" y="13"/>
                  </a:cubicBezTo>
                  <a:cubicBezTo>
                    <a:pt x="29" y="13"/>
                    <a:pt x="30" y="13"/>
                    <a:pt x="31" y="13"/>
                  </a:cubicBezTo>
                  <a:cubicBezTo>
                    <a:pt x="31" y="13"/>
                    <a:pt x="32" y="14"/>
                    <a:pt x="32" y="15"/>
                  </a:cubicBezTo>
                  <a:cubicBezTo>
                    <a:pt x="32" y="24"/>
                    <a:pt x="32" y="25"/>
                    <a:pt x="31" y="27"/>
                  </a:cubicBezTo>
                  <a:cubicBezTo>
                    <a:pt x="29" y="30"/>
                    <a:pt x="26" y="33"/>
                    <a:pt x="23" y="33"/>
                  </a:cubicBezTo>
                  <a:cubicBezTo>
                    <a:pt x="22" y="33"/>
                    <a:pt x="22" y="33"/>
                    <a:pt x="21" y="33"/>
                  </a:cubicBezTo>
                  <a:cubicBezTo>
                    <a:pt x="21" y="33"/>
                    <a:pt x="11" y="33"/>
                    <a:pt x="9" y="33"/>
                  </a:cubicBezTo>
                  <a:close/>
                  <a:moveTo>
                    <a:pt x="21" y="24"/>
                  </a:moveTo>
                  <a:cubicBezTo>
                    <a:pt x="24" y="24"/>
                    <a:pt x="24" y="21"/>
                    <a:pt x="21" y="21"/>
                  </a:cubicBezTo>
                  <a:cubicBezTo>
                    <a:pt x="18" y="21"/>
                    <a:pt x="14" y="21"/>
                    <a:pt x="10" y="21"/>
                  </a:cubicBezTo>
                  <a:cubicBezTo>
                    <a:pt x="7" y="21"/>
                    <a:pt x="8" y="24"/>
                    <a:pt x="10" y="24"/>
                  </a:cubicBezTo>
                  <a:cubicBezTo>
                    <a:pt x="12" y="24"/>
                    <a:pt x="21" y="24"/>
                    <a:pt x="21" y="24"/>
                  </a:cubicBezTo>
                  <a:close/>
                  <a:moveTo>
                    <a:pt x="16" y="13"/>
                  </a:moveTo>
                  <a:cubicBezTo>
                    <a:pt x="18" y="12"/>
                    <a:pt x="18" y="9"/>
                    <a:pt x="15" y="9"/>
                  </a:cubicBezTo>
                  <a:cubicBezTo>
                    <a:pt x="15" y="9"/>
                    <a:pt x="10" y="9"/>
                    <a:pt x="10" y="9"/>
                  </a:cubicBezTo>
                  <a:cubicBezTo>
                    <a:pt x="7" y="9"/>
                    <a:pt x="8" y="13"/>
                    <a:pt x="10" y="13"/>
                  </a:cubicBezTo>
                  <a:cubicBezTo>
                    <a:pt x="10" y="13"/>
                    <a:pt x="15" y="13"/>
                    <a:pt x="1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310" name="กลุ่ม 666">
            <a:extLst>
              <a:ext uri="{FF2B5EF4-FFF2-40B4-BE49-F238E27FC236}">
                <a16:creationId xmlns:a16="http://schemas.microsoft.com/office/drawing/2014/main" id="{4FDFE355-F3EF-CA9E-034A-E4E86D389342}"/>
              </a:ext>
            </a:extLst>
          </p:cNvPr>
          <p:cNvGrpSpPr/>
          <p:nvPr/>
        </p:nvGrpSpPr>
        <p:grpSpPr>
          <a:xfrm>
            <a:off x="8945167" y="3037287"/>
            <a:ext cx="988218" cy="988218"/>
            <a:chOff x="11896725" y="4049713"/>
            <a:chExt cx="1317625" cy="1317625"/>
          </a:xfrm>
        </p:grpSpPr>
        <p:sp>
          <p:nvSpPr>
            <p:cNvPr id="311" name="Oval 37">
              <a:extLst>
                <a:ext uri="{FF2B5EF4-FFF2-40B4-BE49-F238E27FC236}">
                  <a16:creationId xmlns:a16="http://schemas.microsoft.com/office/drawing/2014/main" id="{99054B92-2B44-9B3A-9E52-38003B50A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6725" y="4049713"/>
              <a:ext cx="1317625" cy="1317625"/>
            </a:xfrm>
            <a:prstGeom prst="ellipse">
              <a:avLst/>
            </a:prstGeom>
            <a:solidFill>
              <a:srgbClr val="1F9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12" name="Freeform 38">
              <a:extLst>
                <a:ext uri="{FF2B5EF4-FFF2-40B4-BE49-F238E27FC236}">
                  <a16:creationId xmlns:a16="http://schemas.microsoft.com/office/drawing/2014/main" id="{0B023032-E536-84B5-EA00-094DC82F23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95188" y="4432300"/>
              <a:ext cx="520700" cy="536575"/>
            </a:xfrm>
            <a:custGeom>
              <a:avLst/>
              <a:gdLst>
                <a:gd name="T0" fmla="*/ 32 w 34"/>
                <a:gd name="T1" fmla="*/ 20 h 35"/>
                <a:gd name="T2" fmla="*/ 33 w 34"/>
                <a:gd name="T3" fmla="*/ 18 h 35"/>
                <a:gd name="T4" fmla="*/ 17 w 34"/>
                <a:gd name="T5" fmla="*/ 2 h 35"/>
                <a:gd name="T6" fmla="*/ 14 w 34"/>
                <a:gd name="T7" fmla="*/ 2 h 35"/>
                <a:gd name="T8" fmla="*/ 9 w 34"/>
                <a:gd name="T9" fmla="*/ 0 h 35"/>
                <a:gd name="T10" fmla="*/ 0 w 34"/>
                <a:gd name="T11" fmla="*/ 10 h 35"/>
                <a:gd name="T12" fmla="*/ 1 w 34"/>
                <a:gd name="T13" fmla="*/ 14 h 35"/>
                <a:gd name="T14" fmla="*/ 1 w 34"/>
                <a:gd name="T15" fmla="*/ 18 h 35"/>
                <a:gd name="T16" fmla="*/ 17 w 34"/>
                <a:gd name="T17" fmla="*/ 34 h 35"/>
                <a:gd name="T18" fmla="*/ 20 w 34"/>
                <a:gd name="T19" fmla="*/ 34 h 35"/>
                <a:gd name="T20" fmla="*/ 25 w 34"/>
                <a:gd name="T21" fmla="*/ 35 h 35"/>
                <a:gd name="T22" fmla="*/ 34 w 34"/>
                <a:gd name="T23" fmla="*/ 26 h 35"/>
                <a:gd name="T24" fmla="*/ 32 w 34"/>
                <a:gd name="T25" fmla="*/ 20 h 35"/>
                <a:gd name="T26" fmla="*/ 21 w 34"/>
                <a:gd name="T27" fmla="*/ 27 h 35"/>
                <a:gd name="T28" fmla="*/ 14 w 34"/>
                <a:gd name="T29" fmla="*/ 27 h 35"/>
                <a:gd name="T30" fmla="*/ 9 w 34"/>
                <a:gd name="T31" fmla="*/ 23 h 35"/>
                <a:gd name="T32" fmla="*/ 12 w 34"/>
                <a:gd name="T33" fmla="*/ 22 h 35"/>
                <a:gd name="T34" fmla="*/ 13 w 34"/>
                <a:gd name="T35" fmla="*/ 23 h 35"/>
                <a:gd name="T36" fmla="*/ 20 w 34"/>
                <a:gd name="T37" fmla="*/ 23 h 35"/>
                <a:gd name="T38" fmla="*/ 20 w 34"/>
                <a:gd name="T39" fmla="*/ 21 h 35"/>
                <a:gd name="T40" fmla="*/ 13 w 34"/>
                <a:gd name="T41" fmla="*/ 19 h 35"/>
                <a:gd name="T42" fmla="*/ 10 w 34"/>
                <a:gd name="T43" fmla="*/ 10 h 35"/>
                <a:gd name="T44" fmla="*/ 16 w 34"/>
                <a:gd name="T45" fmla="*/ 7 h 35"/>
                <a:gd name="T46" fmla="*/ 24 w 34"/>
                <a:gd name="T47" fmla="*/ 12 h 35"/>
                <a:gd name="T48" fmla="*/ 23 w 34"/>
                <a:gd name="T49" fmla="*/ 14 h 35"/>
                <a:gd name="T50" fmla="*/ 20 w 34"/>
                <a:gd name="T51" fmla="*/ 12 h 35"/>
                <a:gd name="T52" fmla="*/ 14 w 34"/>
                <a:gd name="T53" fmla="*/ 11 h 35"/>
                <a:gd name="T54" fmla="*/ 14 w 34"/>
                <a:gd name="T55" fmla="*/ 14 h 35"/>
                <a:gd name="T56" fmla="*/ 22 w 34"/>
                <a:gd name="T57" fmla="*/ 17 h 35"/>
                <a:gd name="T58" fmla="*/ 25 w 34"/>
                <a:gd name="T59" fmla="*/ 22 h 35"/>
                <a:gd name="T60" fmla="*/ 21 w 34"/>
                <a:gd name="T6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35">
                  <a:moveTo>
                    <a:pt x="32" y="20"/>
                  </a:moveTo>
                  <a:cubicBezTo>
                    <a:pt x="33" y="20"/>
                    <a:pt x="33" y="19"/>
                    <a:pt x="33" y="18"/>
                  </a:cubicBezTo>
                  <a:cubicBezTo>
                    <a:pt x="33" y="9"/>
                    <a:pt x="25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1" y="27"/>
                    <a:pt x="8" y="34"/>
                    <a:pt x="17" y="34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1" y="34"/>
                    <a:pt x="23" y="35"/>
                    <a:pt x="25" y="35"/>
                  </a:cubicBezTo>
                  <a:cubicBezTo>
                    <a:pt x="30" y="35"/>
                    <a:pt x="34" y="31"/>
                    <a:pt x="34" y="26"/>
                  </a:cubicBezTo>
                  <a:cubicBezTo>
                    <a:pt x="34" y="24"/>
                    <a:pt x="33" y="22"/>
                    <a:pt x="32" y="20"/>
                  </a:cubicBezTo>
                  <a:close/>
                  <a:moveTo>
                    <a:pt x="21" y="27"/>
                  </a:moveTo>
                  <a:cubicBezTo>
                    <a:pt x="19" y="28"/>
                    <a:pt x="16" y="28"/>
                    <a:pt x="14" y="27"/>
                  </a:cubicBezTo>
                  <a:cubicBezTo>
                    <a:pt x="10" y="27"/>
                    <a:pt x="9" y="25"/>
                    <a:pt x="9" y="23"/>
                  </a:cubicBezTo>
                  <a:cubicBezTo>
                    <a:pt x="8" y="21"/>
                    <a:pt x="11" y="20"/>
                    <a:pt x="12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5" y="25"/>
                    <a:pt x="19" y="25"/>
                    <a:pt x="20" y="23"/>
                  </a:cubicBezTo>
                  <a:cubicBezTo>
                    <a:pt x="21" y="22"/>
                    <a:pt x="21" y="22"/>
                    <a:pt x="20" y="21"/>
                  </a:cubicBezTo>
                  <a:cubicBezTo>
                    <a:pt x="19" y="20"/>
                    <a:pt x="19" y="20"/>
                    <a:pt x="13" y="19"/>
                  </a:cubicBezTo>
                  <a:cubicBezTo>
                    <a:pt x="8" y="17"/>
                    <a:pt x="8" y="13"/>
                    <a:pt x="10" y="10"/>
                  </a:cubicBezTo>
                  <a:cubicBezTo>
                    <a:pt x="11" y="8"/>
                    <a:pt x="13" y="8"/>
                    <a:pt x="16" y="7"/>
                  </a:cubicBezTo>
                  <a:cubicBezTo>
                    <a:pt x="20" y="7"/>
                    <a:pt x="24" y="9"/>
                    <a:pt x="24" y="12"/>
                  </a:cubicBezTo>
                  <a:cubicBezTo>
                    <a:pt x="24" y="13"/>
                    <a:pt x="24" y="13"/>
                    <a:pt x="23" y="14"/>
                  </a:cubicBezTo>
                  <a:cubicBezTo>
                    <a:pt x="21" y="14"/>
                    <a:pt x="21" y="13"/>
                    <a:pt x="20" y="12"/>
                  </a:cubicBezTo>
                  <a:cubicBezTo>
                    <a:pt x="18" y="10"/>
                    <a:pt x="15" y="11"/>
                    <a:pt x="14" y="11"/>
                  </a:cubicBezTo>
                  <a:cubicBezTo>
                    <a:pt x="13" y="12"/>
                    <a:pt x="13" y="14"/>
                    <a:pt x="14" y="14"/>
                  </a:cubicBezTo>
                  <a:cubicBezTo>
                    <a:pt x="15" y="15"/>
                    <a:pt x="20" y="16"/>
                    <a:pt x="22" y="17"/>
                  </a:cubicBezTo>
                  <a:cubicBezTo>
                    <a:pt x="24" y="18"/>
                    <a:pt x="25" y="19"/>
                    <a:pt x="25" y="22"/>
                  </a:cubicBezTo>
                  <a:cubicBezTo>
                    <a:pt x="25" y="24"/>
                    <a:pt x="24" y="26"/>
                    <a:pt x="21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313" name="กลุ่ม 2080">
            <a:extLst>
              <a:ext uri="{FF2B5EF4-FFF2-40B4-BE49-F238E27FC236}">
                <a16:creationId xmlns:a16="http://schemas.microsoft.com/office/drawing/2014/main" id="{CC7E68D9-F8C5-5929-5BE8-E0F50EC21E50}"/>
              </a:ext>
            </a:extLst>
          </p:cNvPr>
          <p:cNvGrpSpPr/>
          <p:nvPr/>
        </p:nvGrpSpPr>
        <p:grpSpPr>
          <a:xfrm>
            <a:off x="10519172" y="4495801"/>
            <a:ext cx="987028" cy="988218"/>
            <a:chOff x="13995400" y="5994400"/>
            <a:chExt cx="1316037" cy="1317625"/>
          </a:xfrm>
        </p:grpSpPr>
        <p:sp>
          <p:nvSpPr>
            <p:cNvPr id="314" name="Oval 39">
              <a:extLst>
                <a:ext uri="{FF2B5EF4-FFF2-40B4-BE49-F238E27FC236}">
                  <a16:creationId xmlns:a16="http://schemas.microsoft.com/office/drawing/2014/main" id="{A403AE60-4145-3038-4E2C-9CF74AC4A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5400" y="5994400"/>
              <a:ext cx="1316037" cy="1317625"/>
            </a:xfrm>
            <a:prstGeom prst="ellipse">
              <a:avLst/>
            </a:prstGeom>
            <a:solidFill>
              <a:srgbClr val="7D5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15" name="Freeform 40">
              <a:extLst>
                <a:ext uri="{FF2B5EF4-FFF2-40B4-BE49-F238E27FC236}">
                  <a16:creationId xmlns:a16="http://schemas.microsoft.com/office/drawing/2014/main" id="{EB3639D9-EDFF-5B6A-095A-ADA2C4EBF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2275" y="6392863"/>
              <a:ext cx="520700" cy="504825"/>
            </a:xfrm>
            <a:custGeom>
              <a:avLst/>
              <a:gdLst>
                <a:gd name="T0" fmla="*/ 28 w 34"/>
                <a:gd name="T1" fmla="*/ 0 h 33"/>
                <a:gd name="T2" fmla="*/ 5 w 34"/>
                <a:gd name="T3" fmla="*/ 0 h 33"/>
                <a:gd name="T4" fmla="*/ 0 w 34"/>
                <a:gd name="T5" fmla="*/ 5 h 33"/>
                <a:gd name="T6" fmla="*/ 0 w 34"/>
                <a:gd name="T7" fmla="*/ 28 h 33"/>
                <a:gd name="T8" fmla="*/ 5 w 34"/>
                <a:gd name="T9" fmla="*/ 33 h 33"/>
                <a:gd name="T10" fmla="*/ 28 w 34"/>
                <a:gd name="T11" fmla="*/ 33 h 33"/>
                <a:gd name="T12" fmla="*/ 34 w 34"/>
                <a:gd name="T13" fmla="*/ 28 h 33"/>
                <a:gd name="T14" fmla="*/ 34 w 34"/>
                <a:gd name="T15" fmla="*/ 5 h 33"/>
                <a:gd name="T16" fmla="*/ 28 w 34"/>
                <a:gd name="T17" fmla="*/ 0 h 33"/>
                <a:gd name="T18" fmla="*/ 24 w 34"/>
                <a:gd name="T19" fmla="*/ 4 h 33"/>
                <a:gd name="T20" fmla="*/ 25 w 34"/>
                <a:gd name="T21" fmla="*/ 3 h 33"/>
                <a:gd name="T22" fmla="*/ 29 w 34"/>
                <a:gd name="T23" fmla="*/ 3 h 33"/>
                <a:gd name="T24" fmla="*/ 30 w 34"/>
                <a:gd name="T25" fmla="*/ 4 h 33"/>
                <a:gd name="T26" fmla="*/ 30 w 34"/>
                <a:gd name="T27" fmla="*/ 8 h 33"/>
                <a:gd name="T28" fmla="*/ 29 w 34"/>
                <a:gd name="T29" fmla="*/ 9 h 33"/>
                <a:gd name="T30" fmla="*/ 25 w 34"/>
                <a:gd name="T31" fmla="*/ 9 h 33"/>
                <a:gd name="T32" fmla="*/ 24 w 34"/>
                <a:gd name="T33" fmla="*/ 8 h 33"/>
                <a:gd name="T34" fmla="*/ 24 w 34"/>
                <a:gd name="T35" fmla="*/ 4 h 33"/>
                <a:gd name="T36" fmla="*/ 11 w 34"/>
                <a:gd name="T37" fmla="*/ 14 h 33"/>
                <a:gd name="T38" fmla="*/ 17 w 34"/>
                <a:gd name="T39" fmla="*/ 10 h 33"/>
                <a:gd name="T40" fmla="*/ 23 w 34"/>
                <a:gd name="T41" fmla="*/ 14 h 33"/>
                <a:gd name="T42" fmla="*/ 24 w 34"/>
                <a:gd name="T43" fmla="*/ 17 h 33"/>
                <a:gd name="T44" fmla="*/ 17 w 34"/>
                <a:gd name="T45" fmla="*/ 23 h 33"/>
                <a:gd name="T46" fmla="*/ 10 w 34"/>
                <a:gd name="T47" fmla="*/ 17 h 33"/>
                <a:gd name="T48" fmla="*/ 11 w 34"/>
                <a:gd name="T49" fmla="*/ 14 h 33"/>
                <a:gd name="T50" fmla="*/ 30 w 34"/>
                <a:gd name="T51" fmla="*/ 28 h 33"/>
                <a:gd name="T52" fmla="*/ 28 w 34"/>
                <a:gd name="T53" fmla="*/ 30 h 33"/>
                <a:gd name="T54" fmla="*/ 5 w 34"/>
                <a:gd name="T55" fmla="*/ 30 h 33"/>
                <a:gd name="T56" fmla="*/ 4 w 34"/>
                <a:gd name="T57" fmla="*/ 28 h 33"/>
                <a:gd name="T58" fmla="*/ 4 w 34"/>
                <a:gd name="T59" fmla="*/ 14 h 33"/>
                <a:gd name="T60" fmla="*/ 7 w 34"/>
                <a:gd name="T61" fmla="*/ 14 h 33"/>
                <a:gd name="T62" fmla="*/ 7 w 34"/>
                <a:gd name="T63" fmla="*/ 17 h 33"/>
                <a:gd name="T64" fmla="*/ 17 w 34"/>
                <a:gd name="T65" fmla="*/ 27 h 33"/>
                <a:gd name="T66" fmla="*/ 27 w 34"/>
                <a:gd name="T67" fmla="*/ 17 h 33"/>
                <a:gd name="T68" fmla="*/ 27 w 34"/>
                <a:gd name="T69" fmla="*/ 14 h 33"/>
                <a:gd name="T70" fmla="*/ 30 w 34"/>
                <a:gd name="T71" fmla="*/ 14 h 33"/>
                <a:gd name="T72" fmla="*/ 30 w 34"/>
                <a:gd name="T73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3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1" y="33"/>
                    <a:pt x="34" y="31"/>
                    <a:pt x="34" y="2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31" y="0"/>
                    <a:pt x="28" y="0"/>
                  </a:cubicBezTo>
                  <a:close/>
                  <a:moveTo>
                    <a:pt x="24" y="4"/>
                  </a:moveTo>
                  <a:cubicBezTo>
                    <a:pt x="24" y="4"/>
                    <a:pt x="24" y="3"/>
                    <a:pt x="25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9"/>
                    <a:pt x="30" y="9"/>
                    <a:pt x="29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8"/>
                  </a:cubicBezTo>
                  <a:lnTo>
                    <a:pt x="24" y="4"/>
                  </a:lnTo>
                  <a:close/>
                  <a:moveTo>
                    <a:pt x="11" y="14"/>
                  </a:moveTo>
                  <a:cubicBezTo>
                    <a:pt x="12" y="12"/>
                    <a:pt x="14" y="10"/>
                    <a:pt x="17" y="10"/>
                  </a:cubicBezTo>
                  <a:cubicBezTo>
                    <a:pt x="20" y="10"/>
                    <a:pt x="22" y="12"/>
                    <a:pt x="23" y="14"/>
                  </a:cubicBezTo>
                  <a:cubicBezTo>
                    <a:pt x="23" y="15"/>
                    <a:pt x="24" y="16"/>
                    <a:pt x="24" y="17"/>
                  </a:cubicBezTo>
                  <a:cubicBezTo>
                    <a:pt x="24" y="20"/>
                    <a:pt x="21" y="23"/>
                    <a:pt x="17" y="23"/>
                  </a:cubicBezTo>
                  <a:cubicBezTo>
                    <a:pt x="13" y="23"/>
                    <a:pt x="10" y="20"/>
                    <a:pt x="10" y="17"/>
                  </a:cubicBezTo>
                  <a:cubicBezTo>
                    <a:pt x="10" y="16"/>
                    <a:pt x="10" y="15"/>
                    <a:pt x="11" y="14"/>
                  </a:cubicBezTo>
                  <a:close/>
                  <a:moveTo>
                    <a:pt x="30" y="28"/>
                  </a:moveTo>
                  <a:cubicBezTo>
                    <a:pt x="30" y="29"/>
                    <a:pt x="29" y="30"/>
                    <a:pt x="28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29"/>
                    <a:pt x="4" y="28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7" y="17"/>
                  </a:cubicBezTo>
                  <a:cubicBezTo>
                    <a:pt x="7" y="22"/>
                    <a:pt x="11" y="27"/>
                    <a:pt x="17" y="27"/>
                  </a:cubicBezTo>
                  <a:cubicBezTo>
                    <a:pt x="22" y="27"/>
                    <a:pt x="27" y="22"/>
                    <a:pt x="27" y="17"/>
                  </a:cubicBezTo>
                  <a:cubicBezTo>
                    <a:pt x="27" y="16"/>
                    <a:pt x="27" y="15"/>
                    <a:pt x="27" y="14"/>
                  </a:cubicBezTo>
                  <a:cubicBezTo>
                    <a:pt x="30" y="14"/>
                    <a:pt x="30" y="14"/>
                    <a:pt x="30" y="14"/>
                  </a:cubicBez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316" name="กลุ่ม 2087">
            <a:extLst>
              <a:ext uri="{FF2B5EF4-FFF2-40B4-BE49-F238E27FC236}">
                <a16:creationId xmlns:a16="http://schemas.microsoft.com/office/drawing/2014/main" id="{D91D2DEA-5E05-5C3F-7FF1-7DC860B6580E}"/>
              </a:ext>
            </a:extLst>
          </p:cNvPr>
          <p:cNvGrpSpPr/>
          <p:nvPr/>
        </p:nvGrpSpPr>
        <p:grpSpPr>
          <a:xfrm>
            <a:off x="7372352" y="5954317"/>
            <a:ext cx="987028" cy="988218"/>
            <a:chOff x="9799638" y="7939088"/>
            <a:chExt cx="1316037" cy="1317625"/>
          </a:xfrm>
        </p:grpSpPr>
        <p:sp>
          <p:nvSpPr>
            <p:cNvPr id="317" name="Oval 41">
              <a:extLst>
                <a:ext uri="{FF2B5EF4-FFF2-40B4-BE49-F238E27FC236}">
                  <a16:creationId xmlns:a16="http://schemas.microsoft.com/office/drawing/2014/main" id="{6EBA7637-82DC-FA7A-FEBA-88DF7826B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9638" y="7939088"/>
              <a:ext cx="1316037" cy="1317625"/>
            </a:xfrm>
            <a:prstGeom prst="ellipse">
              <a:avLst/>
            </a:prstGeom>
            <a:solidFill>
              <a:srgbClr val="28B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18" name="Freeform 42">
              <a:extLst>
                <a:ext uri="{FF2B5EF4-FFF2-40B4-BE49-F238E27FC236}">
                  <a16:creationId xmlns:a16="http://schemas.microsoft.com/office/drawing/2014/main" id="{DEF34778-C13C-4FB3-6E68-9AC123F45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2225" y="8353425"/>
              <a:ext cx="550862" cy="474663"/>
            </a:xfrm>
            <a:custGeom>
              <a:avLst/>
              <a:gdLst>
                <a:gd name="T0" fmla="*/ 35 w 36"/>
                <a:gd name="T1" fmla="*/ 7 h 31"/>
                <a:gd name="T2" fmla="*/ 16 w 36"/>
                <a:gd name="T3" fmla="*/ 31 h 31"/>
                <a:gd name="T4" fmla="*/ 11 w 36"/>
                <a:gd name="T5" fmla="*/ 25 h 31"/>
                <a:gd name="T6" fmla="*/ 5 w 36"/>
                <a:gd name="T7" fmla="*/ 9 h 31"/>
                <a:gd name="T8" fmla="*/ 2 w 36"/>
                <a:gd name="T9" fmla="*/ 11 h 31"/>
                <a:gd name="T10" fmla="*/ 0 w 36"/>
                <a:gd name="T11" fmla="*/ 9 h 31"/>
                <a:gd name="T12" fmla="*/ 10 w 36"/>
                <a:gd name="T13" fmla="*/ 1 h 31"/>
                <a:gd name="T14" fmla="*/ 16 w 36"/>
                <a:gd name="T15" fmla="*/ 6 h 31"/>
                <a:gd name="T16" fmla="*/ 20 w 36"/>
                <a:gd name="T17" fmla="*/ 20 h 31"/>
                <a:gd name="T18" fmla="*/ 25 w 36"/>
                <a:gd name="T19" fmla="*/ 11 h 31"/>
                <a:gd name="T20" fmla="*/ 20 w 36"/>
                <a:gd name="T21" fmla="*/ 9 h 31"/>
                <a:gd name="T22" fmla="*/ 30 w 36"/>
                <a:gd name="T23" fmla="*/ 0 h 31"/>
                <a:gd name="T24" fmla="*/ 35 w 36"/>
                <a:gd name="T2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1">
                  <a:moveTo>
                    <a:pt x="35" y="7"/>
                  </a:moveTo>
                  <a:cubicBezTo>
                    <a:pt x="35" y="14"/>
                    <a:pt x="23" y="31"/>
                    <a:pt x="16" y="31"/>
                  </a:cubicBezTo>
                  <a:cubicBezTo>
                    <a:pt x="14" y="31"/>
                    <a:pt x="12" y="29"/>
                    <a:pt x="11" y="25"/>
                  </a:cubicBezTo>
                  <a:cubicBezTo>
                    <a:pt x="8" y="15"/>
                    <a:pt x="7" y="9"/>
                    <a:pt x="5" y="9"/>
                  </a:cubicBezTo>
                  <a:cubicBezTo>
                    <a:pt x="4" y="9"/>
                    <a:pt x="3" y="10"/>
                    <a:pt x="2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5"/>
                    <a:pt x="8" y="1"/>
                    <a:pt x="10" y="1"/>
                  </a:cubicBezTo>
                  <a:cubicBezTo>
                    <a:pt x="13" y="1"/>
                    <a:pt x="15" y="2"/>
                    <a:pt x="16" y="6"/>
                  </a:cubicBezTo>
                  <a:cubicBezTo>
                    <a:pt x="16" y="12"/>
                    <a:pt x="18" y="20"/>
                    <a:pt x="20" y="20"/>
                  </a:cubicBezTo>
                  <a:cubicBezTo>
                    <a:pt x="21" y="20"/>
                    <a:pt x="25" y="13"/>
                    <a:pt x="25" y="11"/>
                  </a:cubicBezTo>
                  <a:cubicBezTo>
                    <a:pt x="26" y="8"/>
                    <a:pt x="23" y="8"/>
                    <a:pt x="20" y="9"/>
                  </a:cubicBezTo>
                  <a:cubicBezTo>
                    <a:pt x="22" y="3"/>
                    <a:pt x="25" y="0"/>
                    <a:pt x="30" y="0"/>
                  </a:cubicBezTo>
                  <a:cubicBezTo>
                    <a:pt x="34" y="1"/>
                    <a:pt x="36" y="3"/>
                    <a:pt x="3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319" name="กลุ่ม 667">
            <a:extLst>
              <a:ext uri="{FF2B5EF4-FFF2-40B4-BE49-F238E27FC236}">
                <a16:creationId xmlns:a16="http://schemas.microsoft.com/office/drawing/2014/main" id="{FBB4908C-2CE4-6DA9-0C37-FEEB3567D5C0}"/>
              </a:ext>
            </a:extLst>
          </p:cNvPr>
          <p:cNvGrpSpPr/>
          <p:nvPr/>
        </p:nvGrpSpPr>
        <p:grpSpPr>
          <a:xfrm>
            <a:off x="10519172" y="3037287"/>
            <a:ext cx="987028" cy="988218"/>
            <a:chOff x="13995400" y="4049713"/>
            <a:chExt cx="1316037" cy="1317625"/>
          </a:xfrm>
        </p:grpSpPr>
        <p:sp>
          <p:nvSpPr>
            <p:cNvPr id="320" name="Oval 43">
              <a:extLst>
                <a:ext uri="{FF2B5EF4-FFF2-40B4-BE49-F238E27FC236}">
                  <a16:creationId xmlns:a16="http://schemas.microsoft.com/office/drawing/2014/main" id="{3308F383-C519-79C9-8E97-AF0869EA7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5400" y="4049713"/>
              <a:ext cx="1316037" cy="1317625"/>
            </a:xfrm>
            <a:prstGeom prst="ellipse">
              <a:avLst/>
            </a:prstGeom>
            <a:solidFill>
              <a:srgbClr val="209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21" name="Freeform 44">
              <a:extLst>
                <a:ext uri="{FF2B5EF4-FFF2-40B4-BE49-F238E27FC236}">
                  <a16:creationId xmlns:a16="http://schemas.microsoft.com/office/drawing/2014/main" id="{FEFEA286-8D7E-88F3-A732-2E3A7452D2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31950" y="4402138"/>
              <a:ext cx="612775" cy="566738"/>
            </a:xfrm>
            <a:custGeom>
              <a:avLst/>
              <a:gdLst>
                <a:gd name="T0" fmla="*/ 3 w 40"/>
                <a:gd name="T1" fmla="*/ 37 h 37"/>
                <a:gd name="T2" fmla="*/ 4 w 40"/>
                <a:gd name="T3" fmla="*/ 35 h 37"/>
                <a:gd name="T4" fmla="*/ 6 w 40"/>
                <a:gd name="T5" fmla="*/ 29 h 37"/>
                <a:gd name="T6" fmla="*/ 6 w 40"/>
                <a:gd name="T7" fmla="*/ 28 h 37"/>
                <a:gd name="T8" fmla="*/ 17 w 40"/>
                <a:gd name="T9" fmla="*/ 3 h 37"/>
                <a:gd name="T10" fmla="*/ 38 w 40"/>
                <a:gd name="T11" fmla="*/ 16 h 37"/>
                <a:gd name="T12" fmla="*/ 24 w 40"/>
                <a:gd name="T13" fmla="*/ 37 h 37"/>
                <a:gd name="T14" fmla="*/ 13 w 40"/>
                <a:gd name="T15" fmla="*/ 35 h 37"/>
                <a:gd name="T16" fmla="*/ 12 w 40"/>
                <a:gd name="T17" fmla="*/ 35 h 37"/>
                <a:gd name="T18" fmla="*/ 3 w 40"/>
                <a:gd name="T19" fmla="*/ 37 h 37"/>
                <a:gd name="T20" fmla="*/ 7 w 40"/>
                <a:gd name="T21" fmla="*/ 33 h 37"/>
                <a:gd name="T22" fmla="*/ 12 w 40"/>
                <a:gd name="T23" fmla="*/ 32 h 37"/>
                <a:gd name="T24" fmla="*/ 14 w 40"/>
                <a:gd name="T25" fmla="*/ 32 h 37"/>
                <a:gd name="T26" fmla="*/ 23 w 40"/>
                <a:gd name="T27" fmla="*/ 34 h 37"/>
                <a:gd name="T28" fmla="*/ 35 w 40"/>
                <a:gd name="T29" fmla="*/ 17 h 37"/>
                <a:gd name="T30" fmla="*/ 18 w 40"/>
                <a:gd name="T31" fmla="*/ 5 h 37"/>
                <a:gd name="T32" fmla="*/ 8 w 40"/>
                <a:gd name="T33" fmla="*/ 26 h 37"/>
                <a:gd name="T34" fmla="*/ 9 w 40"/>
                <a:gd name="T35" fmla="*/ 29 h 37"/>
                <a:gd name="T36" fmla="*/ 7 w 40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7">
                  <a:moveTo>
                    <a:pt x="3" y="37"/>
                  </a:moveTo>
                  <a:cubicBezTo>
                    <a:pt x="4" y="36"/>
                    <a:pt x="4" y="36"/>
                    <a:pt x="4" y="35"/>
                  </a:cubicBezTo>
                  <a:cubicBezTo>
                    <a:pt x="5" y="33"/>
                    <a:pt x="5" y="31"/>
                    <a:pt x="6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18"/>
                    <a:pt x="6" y="5"/>
                    <a:pt x="17" y="3"/>
                  </a:cubicBezTo>
                  <a:cubicBezTo>
                    <a:pt x="27" y="0"/>
                    <a:pt x="36" y="7"/>
                    <a:pt x="38" y="16"/>
                  </a:cubicBezTo>
                  <a:cubicBezTo>
                    <a:pt x="40" y="26"/>
                    <a:pt x="33" y="35"/>
                    <a:pt x="24" y="37"/>
                  </a:cubicBezTo>
                  <a:cubicBezTo>
                    <a:pt x="20" y="37"/>
                    <a:pt x="17" y="37"/>
                    <a:pt x="13" y="35"/>
                  </a:cubicBezTo>
                  <a:cubicBezTo>
                    <a:pt x="13" y="35"/>
                    <a:pt x="12" y="35"/>
                    <a:pt x="12" y="35"/>
                  </a:cubicBezTo>
                  <a:cubicBezTo>
                    <a:pt x="7" y="36"/>
                    <a:pt x="4" y="37"/>
                    <a:pt x="3" y="37"/>
                  </a:cubicBezTo>
                  <a:close/>
                  <a:moveTo>
                    <a:pt x="7" y="33"/>
                  </a:moveTo>
                  <a:cubicBezTo>
                    <a:pt x="9" y="33"/>
                    <a:pt x="11" y="32"/>
                    <a:pt x="12" y="32"/>
                  </a:cubicBezTo>
                  <a:cubicBezTo>
                    <a:pt x="13" y="32"/>
                    <a:pt x="13" y="32"/>
                    <a:pt x="14" y="32"/>
                  </a:cubicBezTo>
                  <a:cubicBezTo>
                    <a:pt x="17" y="34"/>
                    <a:pt x="20" y="34"/>
                    <a:pt x="23" y="34"/>
                  </a:cubicBezTo>
                  <a:cubicBezTo>
                    <a:pt x="31" y="33"/>
                    <a:pt x="36" y="25"/>
                    <a:pt x="35" y="17"/>
                  </a:cubicBezTo>
                  <a:cubicBezTo>
                    <a:pt x="34" y="9"/>
                    <a:pt x="26" y="4"/>
                    <a:pt x="18" y="5"/>
                  </a:cubicBezTo>
                  <a:cubicBezTo>
                    <a:pt x="9" y="7"/>
                    <a:pt x="3" y="18"/>
                    <a:pt x="8" y="26"/>
                  </a:cubicBezTo>
                  <a:cubicBezTo>
                    <a:pt x="9" y="27"/>
                    <a:pt x="9" y="28"/>
                    <a:pt x="9" y="29"/>
                  </a:cubicBezTo>
                  <a:cubicBezTo>
                    <a:pt x="8" y="30"/>
                    <a:pt x="8" y="32"/>
                    <a:pt x="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22" name="Freeform 45">
              <a:extLst>
                <a:ext uri="{FF2B5EF4-FFF2-40B4-BE49-F238E27FC236}">
                  <a16:creationId xmlns:a16="http://schemas.microsoft.com/office/drawing/2014/main" id="{B1D03612-CBE9-A8D1-01D2-672E3FFC7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6100" y="4570413"/>
              <a:ext cx="274637" cy="260350"/>
            </a:xfrm>
            <a:custGeom>
              <a:avLst/>
              <a:gdLst>
                <a:gd name="T0" fmla="*/ 13 w 18"/>
                <a:gd name="T1" fmla="*/ 17 h 17"/>
                <a:gd name="T2" fmla="*/ 1 w 18"/>
                <a:gd name="T3" fmla="*/ 8 h 17"/>
                <a:gd name="T4" fmla="*/ 2 w 18"/>
                <a:gd name="T5" fmla="*/ 1 h 17"/>
                <a:gd name="T6" fmla="*/ 4 w 18"/>
                <a:gd name="T7" fmla="*/ 1 h 17"/>
                <a:gd name="T8" fmla="*/ 4 w 18"/>
                <a:gd name="T9" fmla="*/ 1 h 17"/>
                <a:gd name="T10" fmla="*/ 6 w 18"/>
                <a:gd name="T11" fmla="*/ 4 h 17"/>
                <a:gd name="T12" fmla="*/ 5 w 18"/>
                <a:gd name="T13" fmla="*/ 7 h 17"/>
                <a:gd name="T14" fmla="*/ 5 w 18"/>
                <a:gd name="T15" fmla="*/ 8 h 17"/>
                <a:gd name="T16" fmla="*/ 11 w 18"/>
                <a:gd name="T17" fmla="*/ 13 h 17"/>
                <a:gd name="T18" fmla="*/ 12 w 18"/>
                <a:gd name="T19" fmla="*/ 13 h 17"/>
                <a:gd name="T20" fmla="*/ 14 w 18"/>
                <a:gd name="T21" fmla="*/ 11 h 17"/>
                <a:gd name="T22" fmla="*/ 18 w 18"/>
                <a:gd name="T23" fmla="*/ 13 h 17"/>
                <a:gd name="T24" fmla="*/ 13 w 18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7">
                  <a:moveTo>
                    <a:pt x="13" y="17"/>
                  </a:moveTo>
                  <a:cubicBezTo>
                    <a:pt x="10" y="17"/>
                    <a:pt x="5" y="14"/>
                    <a:pt x="1" y="8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3"/>
                    <a:pt x="6" y="4"/>
                  </a:cubicBezTo>
                  <a:cubicBezTo>
                    <a:pt x="6" y="5"/>
                    <a:pt x="6" y="6"/>
                    <a:pt x="5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6" y="10"/>
                    <a:pt x="8" y="12"/>
                    <a:pt x="11" y="13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1"/>
                    <a:pt x="13" y="10"/>
                    <a:pt x="14" y="11"/>
                  </a:cubicBezTo>
                  <a:cubicBezTo>
                    <a:pt x="17" y="12"/>
                    <a:pt x="18" y="12"/>
                    <a:pt x="18" y="13"/>
                  </a:cubicBezTo>
                  <a:cubicBezTo>
                    <a:pt x="18" y="16"/>
                    <a:pt x="15" y="17"/>
                    <a:pt x="1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323" name="กลุ่ม 2082">
            <a:extLst>
              <a:ext uri="{FF2B5EF4-FFF2-40B4-BE49-F238E27FC236}">
                <a16:creationId xmlns:a16="http://schemas.microsoft.com/office/drawing/2014/main" id="{8F72FB94-5FA0-D4E8-FAA4-A9D8562E2D1C}"/>
              </a:ext>
            </a:extLst>
          </p:cNvPr>
          <p:cNvGrpSpPr/>
          <p:nvPr/>
        </p:nvGrpSpPr>
        <p:grpSpPr>
          <a:xfrm>
            <a:off x="13665994" y="4495801"/>
            <a:ext cx="987028" cy="988218"/>
            <a:chOff x="18191163" y="5994400"/>
            <a:chExt cx="1316037" cy="1317625"/>
          </a:xfrm>
        </p:grpSpPr>
        <p:sp>
          <p:nvSpPr>
            <p:cNvPr id="324" name="Oval 46">
              <a:extLst>
                <a:ext uri="{FF2B5EF4-FFF2-40B4-BE49-F238E27FC236}">
                  <a16:creationId xmlns:a16="http://schemas.microsoft.com/office/drawing/2014/main" id="{660920CB-D66A-016A-EAA9-18D06E5BA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1163" y="5994400"/>
              <a:ext cx="1316037" cy="1317625"/>
            </a:xfrm>
            <a:prstGeom prst="ellipse">
              <a:avLst/>
            </a:prstGeom>
            <a:solidFill>
              <a:srgbClr val="4C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25" name="Freeform 47">
              <a:extLst>
                <a:ext uri="{FF2B5EF4-FFF2-40B4-BE49-F238E27FC236}">
                  <a16:creationId xmlns:a16="http://schemas.microsoft.com/office/drawing/2014/main" id="{BF215CD9-2CCB-64E0-2405-4829EB53A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0113" y="6362700"/>
              <a:ext cx="336550" cy="566738"/>
            </a:xfrm>
            <a:custGeom>
              <a:avLst/>
              <a:gdLst>
                <a:gd name="T0" fmla="*/ 22 w 22"/>
                <a:gd name="T1" fmla="*/ 29 h 37"/>
                <a:gd name="T2" fmla="*/ 22 w 22"/>
                <a:gd name="T3" fmla="*/ 29 h 37"/>
                <a:gd name="T4" fmla="*/ 13 w 22"/>
                <a:gd name="T5" fmla="*/ 30 h 37"/>
                <a:gd name="T6" fmla="*/ 12 w 22"/>
                <a:gd name="T7" fmla="*/ 22 h 37"/>
                <a:gd name="T8" fmla="*/ 12 w 22"/>
                <a:gd name="T9" fmla="*/ 15 h 37"/>
                <a:gd name="T10" fmla="*/ 21 w 22"/>
                <a:gd name="T11" fmla="*/ 15 h 37"/>
                <a:gd name="T12" fmla="*/ 21 w 22"/>
                <a:gd name="T13" fmla="*/ 10 h 37"/>
                <a:gd name="T14" fmla="*/ 12 w 22"/>
                <a:gd name="T15" fmla="*/ 10 h 37"/>
                <a:gd name="T16" fmla="*/ 12 w 22"/>
                <a:gd name="T17" fmla="*/ 0 h 37"/>
                <a:gd name="T18" fmla="*/ 7 w 22"/>
                <a:gd name="T19" fmla="*/ 0 h 37"/>
                <a:gd name="T20" fmla="*/ 7 w 22"/>
                <a:gd name="T21" fmla="*/ 0 h 37"/>
                <a:gd name="T22" fmla="*/ 0 w 22"/>
                <a:gd name="T23" fmla="*/ 10 h 37"/>
                <a:gd name="T24" fmla="*/ 0 w 22"/>
                <a:gd name="T25" fmla="*/ 15 h 37"/>
                <a:gd name="T26" fmla="*/ 4 w 22"/>
                <a:gd name="T27" fmla="*/ 15 h 37"/>
                <a:gd name="T28" fmla="*/ 4 w 22"/>
                <a:gd name="T29" fmla="*/ 28 h 37"/>
                <a:gd name="T30" fmla="*/ 6 w 22"/>
                <a:gd name="T31" fmla="*/ 35 h 37"/>
                <a:gd name="T32" fmla="*/ 18 w 22"/>
                <a:gd name="T33" fmla="*/ 36 h 37"/>
                <a:gd name="T34" fmla="*/ 22 w 22"/>
                <a:gd name="T35" fmla="*/ 35 h 37"/>
                <a:gd name="T36" fmla="*/ 22 w 22"/>
                <a:gd name="T37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37">
                  <a:moveTo>
                    <a:pt x="22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17" y="33"/>
                    <a:pt x="13" y="30"/>
                  </a:cubicBezTo>
                  <a:cubicBezTo>
                    <a:pt x="12" y="29"/>
                    <a:pt x="12" y="28"/>
                    <a:pt x="12" y="22"/>
                  </a:cubicBezTo>
                  <a:cubicBezTo>
                    <a:pt x="12" y="21"/>
                    <a:pt x="12" y="16"/>
                    <a:pt x="12" y="15"/>
                  </a:cubicBezTo>
                  <a:cubicBezTo>
                    <a:pt x="12" y="15"/>
                    <a:pt x="12" y="15"/>
                    <a:pt x="21" y="1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0"/>
                    <a:pt x="12" y="10"/>
                    <a:pt x="12" y="10"/>
                  </a:cubicBezTo>
                  <a:cubicBezTo>
                    <a:pt x="12" y="0"/>
                    <a:pt x="12" y="1"/>
                    <a:pt x="1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5"/>
                    <a:pt x="5" y="9"/>
                    <a:pt x="0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2" y="15"/>
                    <a:pt x="4" y="15"/>
                  </a:cubicBezTo>
                  <a:cubicBezTo>
                    <a:pt x="4" y="16"/>
                    <a:pt x="4" y="14"/>
                    <a:pt x="4" y="28"/>
                  </a:cubicBezTo>
                  <a:cubicBezTo>
                    <a:pt x="4" y="31"/>
                    <a:pt x="4" y="33"/>
                    <a:pt x="6" y="35"/>
                  </a:cubicBezTo>
                  <a:cubicBezTo>
                    <a:pt x="9" y="37"/>
                    <a:pt x="15" y="37"/>
                    <a:pt x="18" y="36"/>
                  </a:cubicBezTo>
                  <a:cubicBezTo>
                    <a:pt x="20" y="36"/>
                    <a:pt x="22" y="35"/>
                    <a:pt x="22" y="35"/>
                  </a:cubicBezTo>
                  <a:cubicBezTo>
                    <a:pt x="22" y="35"/>
                    <a:pt x="22" y="35"/>
                    <a:pt x="22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326" name="กลุ่ม 2081">
            <a:extLst>
              <a:ext uri="{FF2B5EF4-FFF2-40B4-BE49-F238E27FC236}">
                <a16:creationId xmlns:a16="http://schemas.microsoft.com/office/drawing/2014/main" id="{D132B7D0-2583-7868-6A8A-A27B937D652F}"/>
              </a:ext>
            </a:extLst>
          </p:cNvPr>
          <p:cNvGrpSpPr/>
          <p:nvPr/>
        </p:nvGrpSpPr>
        <p:grpSpPr>
          <a:xfrm>
            <a:off x="12091991" y="4495801"/>
            <a:ext cx="988218" cy="988218"/>
            <a:chOff x="16092488" y="5994400"/>
            <a:chExt cx="1317625" cy="1317625"/>
          </a:xfrm>
        </p:grpSpPr>
        <p:sp>
          <p:nvSpPr>
            <p:cNvPr id="327" name="Oval 48">
              <a:extLst>
                <a:ext uri="{FF2B5EF4-FFF2-40B4-BE49-F238E27FC236}">
                  <a16:creationId xmlns:a16="http://schemas.microsoft.com/office/drawing/2014/main" id="{5D1D18F4-0F08-C1B5-A327-830F98DE3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2488" y="5994400"/>
              <a:ext cx="1317625" cy="1317625"/>
            </a:xfrm>
            <a:prstGeom prst="ellipse">
              <a:avLst/>
            </a:prstGeom>
            <a:solidFill>
              <a:srgbClr val="00B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28" name="Freeform 49">
              <a:extLst>
                <a:ext uri="{FF2B5EF4-FFF2-40B4-BE49-F238E27FC236}">
                  <a16:creationId xmlns:a16="http://schemas.microsoft.com/office/drawing/2014/main" id="{5D9ECFD2-340E-1E18-A28C-A912C0A14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6825" y="6362700"/>
              <a:ext cx="488950" cy="566738"/>
            </a:xfrm>
            <a:custGeom>
              <a:avLst/>
              <a:gdLst>
                <a:gd name="T0" fmla="*/ 31 w 32"/>
                <a:gd name="T1" fmla="*/ 19 h 37"/>
                <a:gd name="T2" fmla="*/ 21 w 32"/>
                <a:gd name="T3" fmla="*/ 11 h 37"/>
                <a:gd name="T4" fmla="*/ 26 w 32"/>
                <a:gd name="T5" fmla="*/ 7 h 37"/>
                <a:gd name="T6" fmla="*/ 25 w 32"/>
                <a:gd name="T7" fmla="*/ 14 h 37"/>
                <a:gd name="T8" fmla="*/ 25 w 32"/>
                <a:gd name="T9" fmla="*/ 14 h 37"/>
                <a:gd name="T10" fmla="*/ 31 w 32"/>
                <a:gd name="T11" fmla="*/ 15 h 37"/>
                <a:gd name="T12" fmla="*/ 32 w 32"/>
                <a:gd name="T13" fmla="*/ 10 h 37"/>
                <a:gd name="T14" fmla="*/ 23 w 32"/>
                <a:gd name="T15" fmla="*/ 0 h 37"/>
                <a:gd name="T16" fmla="*/ 16 w 32"/>
                <a:gd name="T17" fmla="*/ 7 h 37"/>
                <a:gd name="T18" fmla="*/ 17 w 32"/>
                <a:gd name="T19" fmla="*/ 17 h 37"/>
                <a:gd name="T20" fmla="*/ 22 w 32"/>
                <a:gd name="T21" fmla="*/ 22 h 37"/>
                <a:gd name="T22" fmla="*/ 22 w 32"/>
                <a:gd name="T23" fmla="*/ 22 h 37"/>
                <a:gd name="T24" fmla="*/ 16 w 32"/>
                <a:gd name="T25" fmla="*/ 31 h 37"/>
                <a:gd name="T26" fmla="*/ 15 w 32"/>
                <a:gd name="T27" fmla="*/ 31 h 37"/>
                <a:gd name="T28" fmla="*/ 6 w 32"/>
                <a:gd name="T29" fmla="*/ 6 h 37"/>
                <a:gd name="T30" fmla="*/ 0 w 32"/>
                <a:gd name="T31" fmla="*/ 6 h 37"/>
                <a:gd name="T32" fmla="*/ 13 w 32"/>
                <a:gd name="T33" fmla="*/ 36 h 37"/>
                <a:gd name="T34" fmla="*/ 14 w 32"/>
                <a:gd name="T35" fmla="*/ 37 h 37"/>
                <a:gd name="T36" fmla="*/ 17 w 32"/>
                <a:gd name="T37" fmla="*/ 36 h 37"/>
                <a:gd name="T38" fmla="*/ 27 w 32"/>
                <a:gd name="T39" fmla="*/ 24 h 37"/>
                <a:gd name="T40" fmla="*/ 28 w 32"/>
                <a:gd name="T41" fmla="*/ 23 h 37"/>
                <a:gd name="T42" fmla="*/ 31 w 32"/>
                <a:gd name="T43" fmla="*/ 23 h 37"/>
                <a:gd name="T44" fmla="*/ 31 w 32"/>
                <a:gd name="T4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7">
                  <a:moveTo>
                    <a:pt x="31" y="19"/>
                  </a:moveTo>
                  <a:cubicBezTo>
                    <a:pt x="26" y="20"/>
                    <a:pt x="21" y="17"/>
                    <a:pt x="21" y="11"/>
                  </a:cubicBezTo>
                  <a:cubicBezTo>
                    <a:pt x="21" y="5"/>
                    <a:pt x="25" y="5"/>
                    <a:pt x="26" y="7"/>
                  </a:cubicBezTo>
                  <a:cubicBezTo>
                    <a:pt x="26" y="10"/>
                    <a:pt x="26" y="12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7" y="16"/>
                    <a:pt x="30" y="16"/>
                    <a:pt x="31" y="15"/>
                  </a:cubicBezTo>
                  <a:cubicBezTo>
                    <a:pt x="31" y="14"/>
                    <a:pt x="32" y="12"/>
                    <a:pt x="32" y="10"/>
                  </a:cubicBezTo>
                  <a:cubicBezTo>
                    <a:pt x="32" y="3"/>
                    <a:pt x="28" y="0"/>
                    <a:pt x="23" y="0"/>
                  </a:cubicBezTo>
                  <a:cubicBezTo>
                    <a:pt x="19" y="1"/>
                    <a:pt x="16" y="4"/>
                    <a:pt x="16" y="7"/>
                  </a:cubicBezTo>
                  <a:cubicBezTo>
                    <a:pt x="15" y="10"/>
                    <a:pt x="15" y="14"/>
                    <a:pt x="17" y="17"/>
                  </a:cubicBezTo>
                  <a:cubicBezTo>
                    <a:pt x="18" y="19"/>
                    <a:pt x="20" y="21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5"/>
                    <a:pt x="18" y="28"/>
                    <a:pt x="16" y="31"/>
                  </a:cubicBezTo>
                  <a:cubicBezTo>
                    <a:pt x="16" y="31"/>
                    <a:pt x="16" y="31"/>
                    <a:pt x="15" y="31"/>
                  </a:cubicBezTo>
                  <a:cubicBezTo>
                    <a:pt x="9" y="23"/>
                    <a:pt x="7" y="15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2" y="28"/>
                    <a:pt x="13" y="36"/>
                  </a:cubicBezTo>
                  <a:cubicBezTo>
                    <a:pt x="13" y="36"/>
                    <a:pt x="14" y="36"/>
                    <a:pt x="14" y="37"/>
                  </a:cubicBezTo>
                  <a:cubicBezTo>
                    <a:pt x="15" y="37"/>
                    <a:pt x="16" y="37"/>
                    <a:pt x="17" y="36"/>
                  </a:cubicBezTo>
                  <a:cubicBezTo>
                    <a:pt x="19" y="35"/>
                    <a:pt x="24" y="30"/>
                    <a:pt x="27" y="24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9" y="23"/>
                    <a:pt x="30" y="23"/>
                    <a:pt x="31" y="23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329" name="กลุ่ม 2086">
            <a:extLst>
              <a:ext uri="{FF2B5EF4-FFF2-40B4-BE49-F238E27FC236}">
                <a16:creationId xmlns:a16="http://schemas.microsoft.com/office/drawing/2014/main" id="{08AC4356-64D1-53B9-686B-9AE9C755C0EE}"/>
              </a:ext>
            </a:extLst>
          </p:cNvPr>
          <p:cNvGrpSpPr/>
          <p:nvPr/>
        </p:nvGrpSpPr>
        <p:grpSpPr>
          <a:xfrm>
            <a:off x="8945167" y="5954317"/>
            <a:ext cx="988218" cy="988218"/>
            <a:chOff x="11896725" y="7939088"/>
            <a:chExt cx="1317625" cy="1317625"/>
          </a:xfrm>
        </p:grpSpPr>
        <p:sp>
          <p:nvSpPr>
            <p:cNvPr id="330" name="Oval 50">
              <a:extLst>
                <a:ext uri="{FF2B5EF4-FFF2-40B4-BE49-F238E27FC236}">
                  <a16:creationId xmlns:a16="http://schemas.microsoft.com/office/drawing/2014/main" id="{B1CDBD5E-987E-6952-A9CF-B4E743463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6725" y="7939088"/>
              <a:ext cx="1317625" cy="1317625"/>
            </a:xfrm>
            <a:prstGeom prst="ellipse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31" name="Oval 51">
              <a:extLst>
                <a:ext uri="{FF2B5EF4-FFF2-40B4-BE49-F238E27FC236}">
                  <a16:creationId xmlns:a16="http://schemas.microsoft.com/office/drawing/2014/main" id="{B49A3AC8-BA0D-6AE4-6FD2-E82A05DA9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9313" y="8475663"/>
              <a:ext cx="246062" cy="230188"/>
            </a:xfrm>
            <a:prstGeom prst="ellipse">
              <a:avLst/>
            </a:prstGeom>
            <a:solidFill>
              <a:srgbClr val="386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32" name="Oval 52">
              <a:extLst>
                <a:ext uri="{FF2B5EF4-FFF2-40B4-BE49-F238E27FC236}">
                  <a16:creationId xmlns:a16="http://schemas.microsoft.com/office/drawing/2014/main" id="{51A1162C-A3F4-E40A-E83F-E68889262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5700" y="8475663"/>
              <a:ext cx="246062" cy="230188"/>
            </a:xfrm>
            <a:prstGeom prst="ellipse">
              <a:avLst/>
            </a:prstGeom>
            <a:solidFill>
              <a:srgbClr val="ED2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333" name="กลุ่ม 665">
            <a:extLst>
              <a:ext uri="{FF2B5EF4-FFF2-40B4-BE49-F238E27FC236}">
                <a16:creationId xmlns:a16="http://schemas.microsoft.com/office/drawing/2014/main" id="{B4CB9F5B-458A-3ADC-C94A-E97DF66C3165}"/>
              </a:ext>
            </a:extLst>
          </p:cNvPr>
          <p:cNvGrpSpPr/>
          <p:nvPr/>
        </p:nvGrpSpPr>
        <p:grpSpPr>
          <a:xfrm>
            <a:off x="7372352" y="3037287"/>
            <a:ext cx="987028" cy="988218"/>
            <a:chOff x="9799638" y="4049713"/>
            <a:chExt cx="1316037" cy="1317625"/>
          </a:xfrm>
        </p:grpSpPr>
        <p:sp>
          <p:nvSpPr>
            <p:cNvPr id="334" name="Oval 53">
              <a:extLst>
                <a:ext uri="{FF2B5EF4-FFF2-40B4-BE49-F238E27FC236}">
                  <a16:creationId xmlns:a16="http://schemas.microsoft.com/office/drawing/2014/main" id="{6DB8CF9E-D467-C464-17C2-64B0D9133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9638" y="4049713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35" name="Freeform 54">
              <a:extLst>
                <a:ext uri="{FF2B5EF4-FFF2-40B4-BE49-F238E27FC236}">
                  <a16:creationId xmlns:a16="http://schemas.microsoft.com/office/drawing/2014/main" id="{63643B3D-0C97-BCC6-3BB0-4C8DEED07E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2063" y="4494213"/>
              <a:ext cx="596900" cy="412750"/>
            </a:xfrm>
            <a:custGeom>
              <a:avLst/>
              <a:gdLst>
                <a:gd name="T0" fmla="*/ 5 w 39"/>
                <a:gd name="T1" fmla="*/ 26 h 27"/>
                <a:gd name="T2" fmla="*/ 2 w 39"/>
                <a:gd name="T3" fmla="*/ 23 h 27"/>
                <a:gd name="T4" fmla="*/ 2 w 39"/>
                <a:gd name="T5" fmla="*/ 2 h 27"/>
                <a:gd name="T6" fmla="*/ 6 w 39"/>
                <a:gd name="T7" fmla="*/ 1 h 27"/>
                <a:gd name="T8" fmla="*/ 35 w 39"/>
                <a:gd name="T9" fmla="*/ 1 h 27"/>
                <a:gd name="T10" fmla="*/ 38 w 39"/>
                <a:gd name="T11" fmla="*/ 4 h 27"/>
                <a:gd name="T12" fmla="*/ 38 w 39"/>
                <a:gd name="T13" fmla="*/ 24 h 27"/>
                <a:gd name="T14" fmla="*/ 36 w 39"/>
                <a:gd name="T15" fmla="*/ 26 h 27"/>
                <a:gd name="T16" fmla="*/ 5 w 39"/>
                <a:gd name="T17" fmla="*/ 26 h 27"/>
                <a:gd name="T18" fmla="*/ 15 w 39"/>
                <a:gd name="T19" fmla="*/ 19 h 27"/>
                <a:gd name="T20" fmla="*/ 27 w 39"/>
                <a:gd name="T21" fmla="*/ 13 h 27"/>
                <a:gd name="T22" fmla="*/ 15 w 39"/>
                <a:gd name="T23" fmla="*/ 7 h 27"/>
                <a:gd name="T24" fmla="*/ 15 w 39"/>
                <a:gd name="T2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7">
                  <a:moveTo>
                    <a:pt x="5" y="26"/>
                  </a:moveTo>
                  <a:cubicBezTo>
                    <a:pt x="3" y="26"/>
                    <a:pt x="2" y="25"/>
                    <a:pt x="2" y="23"/>
                  </a:cubicBezTo>
                  <a:cubicBezTo>
                    <a:pt x="0" y="20"/>
                    <a:pt x="0" y="5"/>
                    <a:pt x="2" y="2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12" y="0"/>
                    <a:pt x="33" y="0"/>
                    <a:pt x="35" y="1"/>
                  </a:cubicBezTo>
                  <a:cubicBezTo>
                    <a:pt x="36" y="1"/>
                    <a:pt x="37" y="2"/>
                    <a:pt x="38" y="4"/>
                  </a:cubicBezTo>
                  <a:cubicBezTo>
                    <a:pt x="39" y="7"/>
                    <a:pt x="39" y="20"/>
                    <a:pt x="38" y="24"/>
                  </a:cubicBezTo>
                  <a:cubicBezTo>
                    <a:pt x="37" y="25"/>
                    <a:pt x="37" y="26"/>
                    <a:pt x="36" y="26"/>
                  </a:cubicBezTo>
                  <a:cubicBezTo>
                    <a:pt x="33" y="27"/>
                    <a:pt x="8" y="27"/>
                    <a:pt x="5" y="26"/>
                  </a:cubicBezTo>
                  <a:close/>
                  <a:moveTo>
                    <a:pt x="15" y="19"/>
                  </a:moveTo>
                  <a:cubicBezTo>
                    <a:pt x="19" y="17"/>
                    <a:pt x="23" y="15"/>
                    <a:pt x="27" y="13"/>
                  </a:cubicBezTo>
                  <a:cubicBezTo>
                    <a:pt x="23" y="11"/>
                    <a:pt x="19" y="9"/>
                    <a:pt x="15" y="7"/>
                  </a:cubicBezTo>
                  <a:cubicBezTo>
                    <a:pt x="15" y="11"/>
                    <a:pt x="15" y="15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336" name="กลุ่ม 669">
            <a:extLst>
              <a:ext uri="{FF2B5EF4-FFF2-40B4-BE49-F238E27FC236}">
                <a16:creationId xmlns:a16="http://schemas.microsoft.com/office/drawing/2014/main" id="{D60D019B-8AC5-2860-3534-7C543C67FF19}"/>
              </a:ext>
            </a:extLst>
          </p:cNvPr>
          <p:cNvGrpSpPr/>
          <p:nvPr/>
        </p:nvGrpSpPr>
        <p:grpSpPr>
          <a:xfrm>
            <a:off x="13665994" y="3037287"/>
            <a:ext cx="987028" cy="988218"/>
            <a:chOff x="18191163" y="4049713"/>
            <a:chExt cx="1316037" cy="1317625"/>
          </a:xfrm>
        </p:grpSpPr>
        <p:sp>
          <p:nvSpPr>
            <p:cNvPr id="337" name="Oval 55">
              <a:extLst>
                <a:ext uri="{FF2B5EF4-FFF2-40B4-BE49-F238E27FC236}">
                  <a16:creationId xmlns:a16="http://schemas.microsoft.com/office/drawing/2014/main" id="{1407B62D-53B3-EE8A-A833-F560986A7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1163" y="4049713"/>
              <a:ext cx="1316037" cy="1317625"/>
            </a:xfrm>
            <a:prstGeom prst="ellipse">
              <a:avLst/>
            </a:prstGeom>
            <a:solidFill>
              <a:srgbClr val="FBC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38" name="Oval 56">
              <a:extLst>
                <a:ext uri="{FF2B5EF4-FFF2-40B4-BE49-F238E27FC236}">
                  <a16:creationId xmlns:a16="http://schemas.microsoft.com/office/drawing/2014/main" id="{6834473C-D0D9-EAAC-C228-0FF4DC935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3913" y="4800600"/>
              <a:ext cx="138112" cy="138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39" name="Freeform 57">
              <a:extLst>
                <a:ext uri="{FF2B5EF4-FFF2-40B4-BE49-F238E27FC236}">
                  <a16:creationId xmlns:a16="http://schemas.microsoft.com/office/drawing/2014/main" id="{9E00EE3B-9BC3-542D-F64A-8F90DE48D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3913" y="4616450"/>
              <a:ext cx="320675" cy="322263"/>
            </a:xfrm>
            <a:custGeom>
              <a:avLst/>
              <a:gdLst>
                <a:gd name="T0" fmla="*/ 0 w 21"/>
                <a:gd name="T1" fmla="*/ 6 h 21"/>
                <a:gd name="T2" fmla="*/ 15 w 21"/>
                <a:gd name="T3" fmla="*/ 21 h 21"/>
                <a:gd name="T4" fmla="*/ 21 w 21"/>
                <a:gd name="T5" fmla="*/ 21 h 21"/>
                <a:gd name="T6" fmla="*/ 0 w 21"/>
                <a:gd name="T7" fmla="*/ 0 h 21"/>
                <a:gd name="T8" fmla="*/ 0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6"/>
                  </a:moveTo>
                  <a:cubicBezTo>
                    <a:pt x="8" y="6"/>
                    <a:pt x="15" y="13"/>
                    <a:pt x="15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9"/>
                    <a:pt x="11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40" name="Freeform 58">
              <a:extLst>
                <a:ext uri="{FF2B5EF4-FFF2-40B4-BE49-F238E27FC236}">
                  <a16:creationId xmlns:a16="http://schemas.microsoft.com/office/drawing/2014/main" id="{DCB9F888-6DDB-7D88-DB07-9531D6439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3913" y="4432300"/>
              <a:ext cx="490537" cy="506413"/>
            </a:xfrm>
            <a:custGeom>
              <a:avLst/>
              <a:gdLst>
                <a:gd name="T0" fmla="*/ 0 w 32"/>
                <a:gd name="T1" fmla="*/ 7 h 33"/>
                <a:gd name="T2" fmla="*/ 26 w 32"/>
                <a:gd name="T3" fmla="*/ 33 h 33"/>
                <a:gd name="T4" fmla="*/ 32 w 32"/>
                <a:gd name="T5" fmla="*/ 33 h 33"/>
                <a:gd name="T6" fmla="*/ 0 w 32"/>
                <a:gd name="T7" fmla="*/ 0 h 33"/>
                <a:gd name="T8" fmla="*/ 0 w 32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0" y="7"/>
                  </a:moveTo>
                  <a:cubicBezTo>
                    <a:pt x="14" y="7"/>
                    <a:pt x="26" y="19"/>
                    <a:pt x="2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15"/>
                    <a:pt x="18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341" name="กลุ่ม 670">
            <a:extLst>
              <a:ext uri="{FF2B5EF4-FFF2-40B4-BE49-F238E27FC236}">
                <a16:creationId xmlns:a16="http://schemas.microsoft.com/office/drawing/2014/main" id="{2DB9E2B0-F2F8-BB7A-97D3-ACC60EDF50B9}"/>
              </a:ext>
            </a:extLst>
          </p:cNvPr>
          <p:cNvGrpSpPr/>
          <p:nvPr/>
        </p:nvGrpSpPr>
        <p:grpSpPr>
          <a:xfrm>
            <a:off x="7372352" y="4495801"/>
            <a:ext cx="987028" cy="988218"/>
            <a:chOff x="9799638" y="5994400"/>
            <a:chExt cx="1316037" cy="1317625"/>
          </a:xfrm>
        </p:grpSpPr>
        <p:sp>
          <p:nvSpPr>
            <p:cNvPr id="342" name="Oval 59">
              <a:extLst>
                <a:ext uri="{FF2B5EF4-FFF2-40B4-BE49-F238E27FC236}">
                  <a16:creationId xmlns:a16="http://schemas.microsoft.com/office/drawing/2014/main" id="{FFBE347A-17E4-34E9-1008-C68E8C161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9638" y="5994400"/>
              <a:ext cx="1316037" cy="1317625"/>
            </a:xfrm>
            <a:prstGeom prst="ellipse">
              <a:avLst/>
            </a:prstGeom>
            <a:solidFill>
              <a:srgbClr val="49B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43" name="Freeform 60">
              <a:extLst>
                <a:ext uri="{FF2B5EF4-FFF2-40B4-BE49-F238E27FC236}">
                  <a16:creationId xmlns:a16="http://schemas.microsoft.com/office/drawing/2014/main" id="{9269FC4F-2068-EB51-B19C-C2836D547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4463" y="6408738"/>
              <a:ext cx="306387" cy="488950"/>
            </a:xfrm>
            <a:custGeom>
              <a:avLst/>
              <a:gdLst>
                <a:gd name="T0" fmla="*/ 193 w 193"/>
                <a:gd name="T1" fmla="*/ 0 h 308"/>
                <a:gd name="T2" fmla="*/ 135 w 193"/>
                <a:gd name="T3" fmla="*/ 0 h 308"/>
                <a:gd name="T4" fmla="*/ 97 w 193"/>
                <a:gd name="T5" fmla="*/ 58 h 308"/>
                <a:gd name="T6" fmla="*/ 0 w 193"/>
                <a:gd name="T7" fmla="*/ 58 h 308"/>
                <a:gd name="T8" fmla="*/ 0 w 193"/>
                <a:gd name="T9" fmla="*/ 135 h 308"/>
                <a:gd name="T10" fmla="*/ 58 w 193"/>
                <a:gd name="T11" fmla="*/ 135 h 308"/>
                <a:gd name="T12" fmla="*/ 0 w 193"/>
                <a:gd name="T13" fmla="*/ 250 h 308"/>
                <a:gd name="T14" fmla="*/ 0 w 193"/>
                <a:gd name="T15" fmla="*/ 308 h 308"/>
                <a:gd name="T16" fmla="*/ 58 w 193"/>
                <a:gd name="T17" fmla="*/ 308 h 308"/>
                <a:gd name="T18" fmla="*/ 87 w 193"/>
                <a:gd name="T19" fmla="*/ 241 h 308"/>
                <a:gd name="T20" fmla="*/ 193 w 193"/>
                <a:gd name="T21" fmla="*/ 241 h 308"/>
                <a:gd name="T22" fmla="*/ 193 w 193"/>
                <a:gd name="T23" fmla="*/ 164 h 308"/>
                <a:gd name="T24" fmla="*/ 135 w 193"/>
                <a:gd name="T25" fmla="*/ 164 h 308"/>
                <a:gd name="T26" fmla="*/ 193 w 193"/>
                <a:gd name="T27" fmla="*/ 48 h 308"/>
                <a:gd name="T28" fmla="*/ 193 w 193"/>
                <a:gd name="T2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308">
                  <a:moveTo>
                    <a:pt x="193" y="0"/>
                  </a:moveTo>
                  <a:lnTo>
                    <a:pt x="135" y="0"/>
                  </a:lnTo>
                  <a:lnTo>
                    <a:pt x="97" y="58"/>
                  </a:lnTo>
                  <a:lnTo>
                    <a:pt x="0" y="58"/>
                  </a:lnTo>
                  <a:lnTo>
                    <a:pt x="0" y="135"/>
                  </a:lnTo>
                  <a:lnTo>
                    <a:pt x="58" y="135"/>
                  </a:lnTo>
                  <a:lnTo>
                    <a:pt x="0" y="250"/>
                  </a:lnTo>
                  <a:lnTo>
                    <a:pt x="0" y="308"/>
                  </a:lnTo>
                  <a:lnTo>
                    <a:pt x="58" y="308"/>
                  </a:lnTo>
                  <a:lnTo>
                    <a:pt x="87" y="241"/>
                  </a:lnTo>
                  <a:lnTo>
                    <a:pt x="193" y="241"/>
                  </a:lnTo>
                  <a:lnTo>
                    <a:pt x="193" y="164"/>
                  </a:lnTo>
                  <a:lnTo>
                    <a:pt x="135" y="164"/>
                  </a:lnTo>
                  <a:lnTo>
                    <a:pt x="193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344" name="กลุ่ม 2090">
            <a:extLst>
              <a:ext uri="{FF2B5EF4-FFF2-40B4-BE49-F238E27FC236}">
                <a16:creationId xmlns:a16="http://schemas.microsoft.com/office/drawing/2014/main" id="{89CA9CFA-1EFB-B135-8BDC-119B4072F4CD}"/>
              </a:ext>
            </a:extLst>
          </p:cNvPr>
          <p:cNvGrpSpPr/>
          <p:nvPr/>
        </p:nvGrpSpPr>
        <p:grpSpPr>
          <a:xfrm>
            <a:off x="10519172" y="7412833"/>
            <a:ext cx="987028" cy="988218"/>
            <a:chOff x="13995400" y="9883775"/>
            <a:chExt cx="1316037" cy="1317625"/>
          </a:xfrm>
        </p:grpSpPr>
        <p:sp>
          <p:nvSpPr>
            <p:cNvPr id="345" name="Oval 61">
              <a:extLst>
                <a:ext uri="{FF2B5EF4-FFF2-40B4-BE49-F238E27FC236}">
                  <a16:creationId xmlns:a16="http://schemas.microsoft.com/office/drawing/2014/main" id="{7A2B7CC0-AF05-557A-00E2-49993BA3A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5400" y="9883775"/>
              <a:ext cx="1316037" cy="1317625"/>
            </a:xfrm>
            <a:prstGeom prst="ellipse">
              <a:avLst/>
            </a:prstGeom>
            <a:solidFill>
              <a:srgbClr val="F04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46" name="Freeform 62">
              <a:extLst>
                <a:ext uri="{FF2B5EF4-FFF2-40B4-BE49-F238E27FC236}">
                  <a16:creationId xmlns:a16="http://schemas.microsoft.com/office/drawing/2014/main" id="{A8BEB508-3169-4BD3-EE1B-AB0A7771AC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77988" y="10328275"/>
              <a:ext cx="550862" cy="428625"/>
            </a:xfrm>
            <a:custGeom>
              <a:avLst/>
              <a:gdLst>
                <a:gd name="T0" fmla="*/ 18 w 36"/>
                <a:gd name="T1" fmla="*/ 0 h 28"/>
                <a:gd name="T2" fmla="*/ 10 w 36"/>
                <a:gd name="T3" fmla="*/ 8 h 28"/>
                <a:gd name="T4" fmla="*/ 10 w 36"/>
                <a:gd name="T5" fmla="*/ 19 h 28"/>
                <a:gd name="T6" fmla="*/ 8 w 36"/>
                <a:gd name="T7" fmla="*/ 21 h 28"/>
                <a:gd name="T8" fmla="*/ 6 w 36"/>
                <a:gd name="T9" fmla="*/ 19 h 28"/>
                <a:gd name="T10" fmla="*/ 6 w 36"/>
                <a:gd name="T11" fmla="*/ 14 h 28"/>
                <a:gd name="T12" fmla="*/ 0 w 36"/>
                <a:gd name="T13" fmla="*/ 14 h 28"/>
                <a:gd name="T14" fmla="*/ 0 w 36"/>
                <a:gd name="T15" fmla="*/ 19 h 28"/>
                <a:gd name="T16" fmla="*/ 8 w 36"/>
                <a:gd name="T17" fmla="*/ 28 h 28"/>
                <a:gd name="T18" fmla="*/ 16 w 36"/>
                <a:gd name="T19" fmla="*/ 19 h 28"/>
                <a:gd name="T20" fmla="*/ 16 w 36"/>
                <a:gd name="T21" fmla="*/ 8 h 28"/>
                <a:gd name="T22" fmla="*/ 18 w 36"/>
                <a:gd name="T23" fmla="*/ 6 h 28"/>
                <a:gd name="T24" fmla="*/ 20 w 36"/>
                <a:gd name="T25" fmla="*/ 8 h 28"/>
                <a:gd name="T26" fmla="*/ 20 w 36"/>
                <a:gd name="T27" fmla="*/ 10 h 28"/>
                <a:gd name="T28" fmla="*/ 22 w 36"/>
                <a:gd name="T29" fmla="*/ 11 h 28"/>
                <a:gd name="T30" fmla="*/ 26 w 36"/>
                <a:gd name="T31" fmla="*/ 10 h 28"/>
                <a:gd name="T32" fmla="*/ 26 w 36"/>
                <a:gd name="T33" fmla="*/ 8 h 28"/>
                <a:gd name="T34" fmla="*/ 18 w 36"/>
                <a:gd name="T35" fmla="*/ 0 h 28"/>
                <a:gd name="T36" fmla="*/ 20 w 36"/>
                <a:gd name="T37" fmla="*/ 14 h 28"/>
                <a:gd name="T38" fmla="*/ 20 w 36"/>
                <a:gd name="T39" fmla="*/ 19 h 28"/>
                <a:gd name="T40" fmla="*/ 28 w 36"/>
                <a:gd name="T41" fmla="*/ 28 h 28"/>
                <a:gd name="T42" fmla="*/ 36 w 36"/>
                <a:gd name="T43" fmla="*/ 19 h 28"/>
                <a:gd name="T44" fmla="*/ 36 w 36"/>
                <a:gd name="T45" fmla="*/ 14 h 28"/>
                <a:gd name="T46" fmla="*/ 30 w 36"/>
                <a:gd name="T47" fmla="*/ 14 h 28"/>
                <a:gd name="T48" fmla="*/ 30 w 36"/>
                <a:gd name="T49" fmla="*/ 19 h 28"/>
                <a:gd name="T50" fmla="*/ 28 w 36"/>
                <a:gd name="T51" fmla="*/ 21 h 28"/>
                <a:gd name="T52" fmla="*/ 26 w 36"/>
                <a:gd name="T53" fmla="*/ 19 h 28"/>
                <a:gd name="T54" fmla="*/ 26 w 36"/>
                <a:gd name="T55" fmla="*/ 14 h 28"/>
                <a:gd name="T56" fmla="*/ 22 w 36"/>
                <a:gd name="T57" fmla="*/ 15 h 28"/>
                <a:gd name="T58" fmla="*/ 20 w 36"/>
                <a:gd name="T5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28">
                  <a:moveTo>
                    <a:pt x="18" y="0"/>
                  </a:moveTo>
                  <a:cubicBezTo>
                    <a:pt x="13" y="0"/>
                    <a:pt x="10" y="3"/>
                    <a:pt x="10" y="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7" y="21"/>
                    <a:pt x="6" y="20"/>
                    <a:pt x="6" y="1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4"/>
                    <a:pt x="3" y="28"/>
                    <a:pt x="8" y="28"/>
                  </a:cubicBezTo>
                  <a:cubicBezTo>
                    <a:pt x="12" y="28"/>
                    <a:pt x="16" y="24"/>
                    <a:pt x="16" y="1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8" y="6"/>
                  </a:cubicBezTo>
                  <a:cubicBezTo>
                    <a:pt x="19" y="6"/>
                    <a:pt x="20" y="7"/>
                    <a:pt x="20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3"/>
                    <a:pt x="22" y="0"/>
                    <a:pt x="18" y="0"/>
                  </a:cubicBezTo>
                  <a:close/>
                  <a:moveTo>
                    <a:pt x="20" y="14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24"/>
                    <a:pt x="23" y="28"/>
                    <a:pt x="28" y="28"/>
                  </a:cubicBezTo>
                  <a:cubicBezTo>
                    <a:pt x="32" y="28"/>
                    <a:pt x="36" y="24"/>
                    <a:pt x="36" y="19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1"/>
                    <a:pt x="29" y="21"/>
                    <a:pt x="28" y="21"/>
                  </a:cubicBezTo>
                  <a:cubicBezTo>
                    <a:pt x="27" y="21"/>
                    <a:pt x="26" y="21"/>
                    <a:pt x="26" y="1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5"/>
                    <a:pt x="22" y="15"/>
                    <a:pt x="22" y="15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347" name="กลุ่ม 2089">
            <a:extLst>
              <a:ext uri="{FF2B5EF4-FFF2-40B4-BE49-F238E27FC236}">
                <a16:creationId xmlns:a16="http://schemas.microsoft.com/office/drawing/2014/main" id="{D49351A3-4F0D-D06D-7F7F-6D751455F822}"/>
              </a:ext>
            </a:extLst>
          </p:cNvPr>
          <p:cNvGrpSpPr/>
          <p:nvPr/>
        </p:nvGrpSpPr>
        <p:grpSpPr>
          <a:xfrm>
            <a:off x="8945167" y="7412833"/>
            <a:ext cx="988218" cy="988218"/>
            <a:chOff x="11896725" y="9883775"/>
            <a:chExt cx="1317625" cy="1317625"/>
          </a:xfrm>
        </p:grpSpPr>
        <p:sp>
          <p:nvSpPr>
            <p:cNvPr id="348" name="Oval 63">
              <a:extLst>
                <a:ext uri="{FF2B5EF4-FFF2-40B4-BE49-F238E27FC236}">
                  <a16:creationId xmlns:a16="http://schemas.microsoft.com/office/drawing/2014/main" id="{48A9DA0E-6097-93F8-B396-5ECB0582B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6725" y="9883775"/>
              <a:ext cx="1317625" cy="1317625"/>
            </a:xfrm>
            <a:prstGeom prst="ellipse">
              <a:avLst/>
            </a:prstGeom>
            <a:solidFill>
              <a:srgbClr val="38A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49" name="Freeform 64">
              <a:extLst>
                <a:ext uri="{FF2B5EF4-FFF2-40B4-BE49-F238E27FC236}">
                  <a16:creationId xmlns:a16="http://schemas.microsoft.com/office/drawing/2014/main" id="{2341CA5D-5423-4DBE-7290-58C7D8479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1063" y="10344150"/>
              <a:ext cx="198437" cy="182563"/>
            </a:xfrm>
            <a:custGeom>
              <a:avLst/>
              <a:gdLst>
                <a:gd name="T0" fmla="*/ 125 w 125"/>
                <a:gd name="T1" fmla="*/ 115 h 115"/>
                <a:gd name="T2" fmla="*/ 125 w 125"/>
                <a:gd name="T3" fmla="*/ 0 h 115"/>
                <a:gd name="T4" fmla="*/ 0 w 125"/>
                <a:gd name="T5" fmla="*/ 9 h 115"/>
                <a:gd name="T6" fmla="*/ 0 w 125"/>
                <a:gd name="T7" fmla="*/ 115 h 115"/>
                <a:gd name="T8" fmla="*/ 125 w 125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5">
                  <a:moveTo>
                    <a:pt x="125" y="115"/>
                  </a:moveTo>
                  <a:lnTo>
                    <a:pt x="125" y="0"/>
                  </a:lnTo>
                  <a:lnTo>
                    <a:pt x="0" y="9"/>
                  </a:lnTo>
                  <a:lnTo>
                    <a:pt x="0" y="115"/>
                  </a:lnTo>
                  <a:lnTo>
                    <a:pt x="125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50" name="Freeform 65">
              <a:extLst>
                <a:ext uri="{FF2B5EF4-FFF2-40B4-BE49-F238E27FC236}">
                  <a16:creationId xmlns:a16="http://schemas.microsoft.com/office/drawing/2014/main" id="{DA672C35-FED5-7C42-6915-952F1645A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1063" y="10542588"/>
              <a:ext cx="198437" cy="200025"/>
            </a:xfrm>
            <a:custGeom>
              <a:avLst/>
              <a:gdLst>
                <a:gd name="T0" fmla="*/ 0 w 125"/>
                <a:gd name="T1" fmla="*/ 0 h 126"/>
                <a:gd name="T2" fmla="*/ 0 w 125"/>
                <a:gd name="T3" fmla="*/ 106 h 126"/>
                <a:gd name="T4" fmla="*/ 125 w 125"/>
                <a:gd name="T5" fmla="*/ 126 h 126"/>
                <a:gd name="T6" fmla="*/ 125 w 125"/>
                <a:gd name="T7" fmla="*/ 0 h 126"/>
                <a:gd name="T8" fmla="*/ 0 w 125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6">
                  <a:moveTo>
                    <a:pt x="0" y="0"/>
                  </a:moveTo>
                  <a:lnTo>
                    <a:pt x="0" y="106"/>
                  </a:lnTo>
                  <a:lnTo>
                    <a:pt x="125" y="126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51" name="Freeform 66">
              <a:extLst>
                <a:ext uri="{FF2B5EF4-FFF2-40B4-BE49-F238E27FC236}">
                  <a16:creationId xmlns:a16="http://schemas.microsoft.com/office/drawing/2014/main" id="{078BD2CC-6169-D022-0BA5-EF9F625AA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5375" y="10542588"/>
              <a:ext cx="260350" cy="230188"/>
            </a:xfrm>
            <a:custGeom>
              <a:avLst/>
              <a:gdLst>
                <a:gd name="T0" fmla="*/ 0 w 164"/>
                <a:gd name="T1" fmla="*/ 0 h 145"/>
                <a:gd name="T2" fmla="*/ 0 w 164"/>
                <a:gd name="T3" fmla="*/ 126 h 145"/>
                <a:gd name="T4" fmla="*/ 164 w 164"/>
                <a:gd name="T5" fmla="*/ 145 h 145"/>
                <a:gd name="T6" fmla="*/ 164 w 164"/>
                <a:gd name="T7" fmla="*/ 0 h 145"/>
                <a:gd name="T8" fmla="*/ 0 w 164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5">
                  <a:moveTo>
                    <a:pt x="0" y="0"/>
                  </a:moveTo>
                  <a:lnTo>
                    <a:pt x="0" y="126"/>
                  </a:lnTo>
                  <a:lnTo>
                    <a:pt x="164" y="145"/>
                  </a:lnTo>
                  <a:lnTo>
                    <a:pt x="1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52" name="Freeform 67">
              <a:extLst>
                <a:ext uri="{FF2B5EF4-FFF2-40B4-BE49-F238E27FC236}">
                  <a16:creationId xmlns:a16="http://schemas.microsoft.com/office/drawing/2014/main" id="{2343F1FA-0369-D9E5-CFB3-B0CA3A689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5375" y="10298113"/>
              <a:ext cx="260350" cy="228600"/>
            </a:xfrm>
            <a:custGeom>
              <a:avLst/>
              <a:gdLst>
                <a:gd name="T0" fmla="*/ 164 w 164"/>
                <a:gd name="T1" fmla="*/ 144 h 144"/>
                <a:gd name="T2" fmla="*/ 164 w 164"/>
                <a:gd name="T3" fmla="*/ 0 h 144"/>
                <a:gd name="T4" fmla="*/ 0 w 164"/>
                <a:gd name="T5" fmla="*/ 19 h 144"/>
                <a:gd name="T6" fmla="*/ 0 w 164"/>
                <a:gd name="T7" fmla="*/ 144 h 144"/>
                <a:gd name="T8" fmla="*/ 164 w 16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4">
                  <a:moveTo>
                    <a:pt x="164" y="144"/>
                  </a:moveTo>
                  <a:lnTo>
                    <a:pt x="164" y="0"/>
                  </a:lnTo>
                  <a:lnTo>
                    <a:pt x="0" y="19"/>
                  </a:lnTo>
                  <a:lnTo>
                    <a:pt x="0" y="144"/>
                  </a:lnTo>
                  <a:lnTo>
                    <a:pt x="164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353" name="กลุ่ม 2088">
            <a:extLst>
              <a:ext uri="{FF2B5EF4-FFF2-40B4-BE49-F238E27FC236}">
                <a16:creationId xmlns:a16="http://schemas.microsoft.com/office/drawing/2014/main" id="{6636951E-D172-8984-A929-FA592BE7CCC5}"/>
              </a:ext>
            </a:extLst>
          </p:cNvPr>
          <p:cNvGrpSpPr/>
          <p:nvPr/>
        </p:nvGrpSpPr>
        <p:grpSpPr>
          <a:xfrm>
            <a:off x="7372352" y="7412833"/>
            <a:ext cx="987028" cy="988218"/>
            <a:chOff x="9799638" y="9883775"/>
            <a:chExt cx="1316037" cy="1317625"/>
          </a:xfrm>
        </p:grpSpPr>
        <p:sp>
          <p:nvSpPr>
            <p:cNvPr id="354" name="Oval 68">
              <a:extLst>
                <a:ext uri="{FF2B5EF4-FFF2-40B4-BE49-F238E27FC236}">
                  <a16:creationId xmlns:a16="http://schemas.microsoft.com/office/drawing/2014/main" id="{D6763E04-0093-9777-599F-064B33180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9638" y="9883775"/>
              <a:ext cx="1316037" cy="1317625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55" name="Freeform 69">
              <a:extLst>
                <a:ext uri="{FF2B5EF4-FFF2-40B4-BE49-F238E27FC236}">
                  <a16:creationId xmlns:a16="http://schemas.microsoft.com/office/drawing/2014/main" id="{5BA9F618-5B12-CF57-25DD-11319FDEB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2388" y="10374313"/>
              <a:ext cx="474662" cy="444500"/>
            </a:xfrm>
            <a:custGeom>
              <a:avLst/>
              <a:gdLst>
                <a:gd name="T0" fmla="*/ 31 w 31"/>
                <a:gd name="T1" fmla="*/ 19 h 29"/>
                <a:gd name="T2" fmla="*/ 22 w 31"/>
                <a:gd name="T3" fmla="*/ 28 h 29"/>
                <a:gd name="T4" fmla="*/ 15 w 31"/>
                <a:gd name="T5" fmla="*/ 27 h 29"/>
                <a:gd name="T6" fmla="*/ 11 w 31"/>
                <a:gd name="T7" fmla="*/ 28 h 29"/>
                <a:gd name="T8" fmla="*/ 5 w 31"/>
                <a:gd name="T9" fmla="*/ 24 h 29"/>
                <a:gd name="T10" fmla="*/ 2 w 31"/>
                <a:gd name="T11" fmla="*/ 20 h 29"/>
                <a:gd name="T12" fmla="*/ 1 w 31"/>
                <a:gd name="T13" fmla="*/ 8 h 29"/>
                <a:gd name="T14" fmla="*/ 7 w 31"/>
                <a:gd name="T15" fmla="*/ 2 h 29"/>
                <a:gd name="T16" fmla="*/ 15 w 31"/>
                <a:gd name="T17" fmla="*/ 3 h 29"/>
                <a:gd name="T18" fmla="*/ 19 w 31"/>
                <a:gd name="T19" fmla="*/ 2 h 29"/>
                <a:gd name="T20" fmla="*/ 30 w 31"/>
                <a:gd name="T21" fmla="*/ 5 h 29"/>
                <a:gd name="T22" fmla="*/ 30 w 31"/>
                <a:gd name="T23" fmla="*/ 5 h 29"/>
                <a:gd name="T24" fmla="*/ 31 w 31"/>
                <a:gd name="T25" fmla="*/ 19 h 29"/>
                <a:gd name="T26" fmla="*/ 31 w 31"/>
                <a:gd name="T2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9">
                  <a:moveTo>
                    <a:pt x="31" y="19"/>
                  </a:moveTo>
                  <a:cubicBezTo>
                    <a:pt x="29" y="23"/>
                    <a:pt x="26" y="29"/>
                    <a:pt x="22" y="28"/>
                  </a:cubicBezTo>
                  <a:cubicBezTo>
                    <a:pt x="19" y="28"/>
                    <a:pt x="18" y="26"/>
                    <a:pt x="15" y="27"/>
                  </a:cubicBezTo>
                  <a:cubicBezTo>
                    <a:pt x="13" y="27"/>
                    <a:pt x="12" y="28"/>
                    <a:pt x="11" y="28"/>
                  </a:cubicBezTo>
                  <a:cubicBezTo>
                    <a:pt x="8" y="28"/>
                    <a:pt x="6" y="26"/>
                    <a:pt x="5" y="24"/>
                  </a:cubicBezTo>
                  <a:cubicBezTo>
                    <a:pt x="4" y="23"/>
                    <a:pt x="3" y="21"/>
                    <a:pt x="2" y="20"/>
                  </a:cubicBezTo>
                  <a:cubicBezTo>
                    <a:pt x="1" y="16"/>
                    <a:pt x="0" y="12"/>
                    <a:pt x="1" y="8"/>
                  </a:cubicBezTo>
                  <a:cubicBezTo>
                    <a:pt x="2" y="5"/>
                    <a:pt x="4" y="3"/>
                    <a:pt x="7" y="2"/>
                  </a:cubicBezTo>
                  <a:cubicBezTo>
                    <a:pt x="11" y="0"/>
                    <a:pt x="14" y="2"/>
                    <a:pt x="15" y="3"/>
                  </a:cubicBezTo>
                  <a:cubicBezTo>
                    <a:pt x="17" y="3"/>
                    <a:pt x="17" y="2"/>
                    <a:pt x="19" y="2"/>
                  </a:cubicBezTo>
                  <a:cubicBezTo>
                    <a:pt x="22" y="1"/>
                    <a:pt x="27" y="1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4" y="9"/>
                    <a:pt x="25" y="15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56" name="Freeform 70">
              <a:extLst>
                <a:ext uri="{FF2B5EF4-FFF2-40B4-BE49-F238E27FC236}">
                  <a16:creationId xmlns:a16="http://schemas.microsoft.com/office/drawing/2014/main" id="{4CE780DD-D2D4-AD98-3148-38D982603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2575" y="10266363"/>
              <a:ext cx="122237" cy="138113"/>
            </a:xfrm>
            <a:custGeom>
              <a:avLst/>
              <a:gdLst>
                <a:gd name="T0" fmla="*/ 8 w 8"/>
                <a:gd name="T1" fmla="*/ 0 h 9"/>
                <a:gd name="T2" fmla="*/ 8 w 8"/>
                <a:gd name="T3" fmla="*/ 2 h 9"/>
                <a:gd name="T4" fmla="*/ 1 w 8"/>
                <a:gd name="T5" fmla="*/ 9 h 9"/>
                <a:gd name="T6" fmla="*/ 1 w 8"/>
                <a:gd name="T7" fmla="*/ 9 h 9"/>
                <a:gd name="T8" fmla="*/ 0 w 8"/>
                <a:gd name="T9" fmla="*/ 7 h 9"/>
                <a:gd name="T10" fmla="*/ 7 w 8"/>
                <a:gd name="T11" fmla="*/ 0 h 9"/>
                <a:gd name="T12" fmla="*/ 8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cubicBezTo>
                    <a:pt x="8" y="0"/>
                    <a:pt x="8" y="1"/>
                    <a:pt x="8" y="2"/>
                  </a:cubicBezTo>
                  <a:cubicBezTo>
                    <a:pt x="8" y="5"/>
                    <a:pt x="4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1" y="4"/>
                    <a:pt x="4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357" name="กลุ่ม 2091">
            <a:extLst>
              <a:ext uri="{FF2B5EF4-FFF2-40B4-BE49-F238E27FC236}">
                <a16:creationId xmlns:a16="http://schemas.microsoft.com/office/drawing/2014/main" id="{946FC343-A01F-0D06-EE73-B92BBF82469C}"/>
              </a:ext>
            </a:extLst>
          </p:cNvPr>
          <p:cNvGrpSpPr/>
          <p:nvPr/>
        </p:nvGrpSpPr>
        <p:grpSpPr>
          <a:xfrm>
            <a:off x="12091991" y="7412833"/>
            <a:ext cx="988218" cy="988218"/>
            <a:chOff x="16092488" y="9883775"/>
            <a:chExt cx="1317625" cy="1317625"/>
          </a:xfrm>
        </p:grpSpPr>
        <p:sp>
          <p:nvSpPr>
            <p:cNvPr id="358" name="Oval 71">
              <a:extLst>
                <a:ext uri="{FF2B5EF4-FFF2-40B4-BE49-F238E27FC236}">
                  <a16:creationId xmlns:a16="http://schemas.microsoft.com/office/drawing/2014/main" id="{95CFD217-E29D-47C8-83C1-A8BF3C0BF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2488" y="9883775"/>
              <a:ext cx="1317625" cy="1317625"/>
            </a:xfrm>
            <a:prstGeom prst="ellipse">
              <a:avLst/>
            </a:prstGeom>
            <a:solidFill>
              <a:srgbClr val="82B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59" name="Freeform 72">
              <a:extLst>
                <a:ext uri="{FF2B5EF4-FFF2-40B4-BE49-F238E27FC236}">
                  <a16:creationId xmlns:a16="http://schemas.microsoft.com/office/drawing/2014/main" id="{513D3D6D-3902-E27F-51BB-D2337CD8D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5075" y="10282238"/>
              <a:ext cx="582612" cy="550863"/>
            </a:xfrm>
            <a:custGeom>
              <a:avLst/>
              <a:gdLst>
                <a:gd name="T0" fmla="*/ 10 w 38"/>
                <a:gd name="T1" fmla="*/ 21 h 36"/>
                <a:gd name="T2" fmla="*/ 10 w 38"/>
                <a:gd name="T3" fmla="*/ 18 h 36"/>
                <a:gd name="T4" fmla="*/ 18 w 38"/>
                <a:gd name="T5" fmla="*/ 3 h 36"/>
                <a:gd name="T6" fmla="*/ 25 w 38"/>
                <a:gd name="T7" fmla="*/ 0 h 36"/>
                <a:gd name="T8" fmla="*/ 29 w 38"/>
                <a:gd name="T9" fmla="*/ 1 h 36"/>
                <a:gd name="T10" fmla="*/ 31 w 38"/>
                <a:gd name="T11" fmla="*/ 5 h 36"/>
                <a:gd name="T12" fmla="*/ 13 w 38"/>
                <a:gd name="T13" fmla="*/ 32 h 36"/>
                <a:gd name="T14" fmla="*/ 7 w 38"/>
                <a:gd name="T15" fmla="*/ 9 h 36"/>
                <a:gd name="T16" fmla="*/ 8 w 38"/>
                <a:gd name="T17" fmla="*/ 10 h 36"/>
                <a:gd name="T18" fmla="*/ 10 w 38"/>
                <a:gd name="T19" fmla="*/ 21 h 36"/>
                <a:gd name="T20" fmla="*/ 10 w 38"/>
                <a:gd name="T21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6">
                  <a:moveTo>
                    <a:pt x="10" y="21"/>
                  </a:moveTo>
                  <a:cubicBezTo>
                    <a:pt x="10" y="20"/>
                    <a:pt x="10" y="19"/>
                    <a:pt x="10" y="18"/>
                  </a:cubicBezTo>
                  <a:cubicBezTo>
                    <a:pt x="11" y="12"/>
                    <a:pt x="13" y="7"/>
                    <a:pt x="18" y="3"/>
                  </a:cubicBezTo>
                  <a:cubicBezTo>
                    <a:pt x="20" y="1"/>
                    <a:pt x="21" y="1"/>
                    <a:pt x="25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30" y="2"/>
                    <a:pt x="30" y="4"/>
                    <a:pt x="31" y="5"/>
                  </a:cubicBezTo>
                  <a:cubicBezTo>
                    <a:pt x="38" y="27"/>
                    <a:pt x="24" y="36"/>
                    <a:pt x="13" y="32"/>
                  </a:cubicBezTo>
                  <a:cubicBezTo>
                    <a:pt x="3" y="29"/>
                    <a:pt x="0" y="16"/>
                    <a:pt x="7" y="9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6" y="17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  <p:grpSp>
        <p:nvGrpSpPr>
          <p:cNvPr id="360" name="กลุ่ม 2092">
            <a:extLst>
              <a:ext uri="{FF2B5EF4-FFF2-40B4-BE49-F238E27FC236}">
                <a16:creationId xmlns:a16="http://schemas.microsoft.com/office/drawing/2014/main" id="{AA4F3E3C-C82A-0767-5B16-6DC2204744DA}"/>
              </a:ext>
            </a:extLst>
          </p:cNvPr>
          <p:cNvGrpSpPr/>
          <p:nvPr/>
        </p:nvGrpSpPr>
        <p:grpSpPr>
          <a:xfrm>
            <a:off x="13665994" y="7412833"/>
            <a:ext cx="987028" cy="988218"/>
            <a:chOff x="18191163" y="9883775"/>
            <a:chExt cx="1316037" cy="1317625"/>
          </a:xfrm>
        </p:grpSpPr>
        <p:sp>
          <p:nvSpPr>
            <p:cNvPr id="361" name="Oval 73">
              <a:extLst>
                <a:ext uri="{FF2B5EF4-FFF2-40B4-BE49-F238E27FC236}">
                  <a16:creationId xmlns:a16="http://schemas.microsoft.com/office/drawing/2014/main" id="{3146EDFC-714F-3CC1-5702-2E6C3E640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1163" y="9883775"/>
              <a:ext cx="1316037" cy="1317625"/>
            </a:xfrm>
            <a:prstGeom prst="ellipse">
              <a:avLst/>
            </a:prstGeom>
            <a:solidFill>
              <a:srgbClr val="53A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62" name="Freeform 74">
              <a:extLst>
                <a:ext uri="{FF2B5EF4-FFF2-40B4-BE49-F238E27FC236}">
                  <a16:creationId xmlns:a16="http://schemas.microsoft.com/office/drawing/2014/main" id="{EE7B8004-7D4C-B59D-9485-CF294307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2000" y="10282238"/>
              <a:ext cx="292100" cy="520700"/>
            </a:xfrm>
            <a:custGeom>
              <a:avLst/>
              <a:gdLst>
                <a:gd name="T0" fmla="*/ 184 w 184"/>
                <a:gd name="T1" fmla="*/ 106 h 328"/>
                <a:gd name="T2" fmla="*/ 58 w 184"/>
                <a:gd name="T3" fmla="*/ 328 h 328"/>
                <a:gd name="T4" fmla="*/ 0 w 184"/>
                <a:gd name="T5" fmla="*/ 212 h 328"/>
                <a:gd name="T6" fmla="*/ 126 w 184"/>
                <a:gd name="T7" fmla="*/ 0 h 328"/>
                <a:gd name="T8" fmla="*/ 184 w 184"/>
                <a:gd name="T9" fmla="*/ 10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28">
                  <a:moveTo>
                    <a:pt x="184" y="106"/>
                  </a:moveTo>
                  <a:lnTo>
                    <a:pt x="58" y="328"/>
                  </a:lnTo>
                  <a:lnTo>
                    <a:pt x="0" y="212"/>
                  </a:lnTo>
                  <a:lnTo>
                    <a:pt x="126" y="0"/>
                  </a:lnTo>
                  <a:lnTo>
                    <a:pt x="184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63" name="Freeform 75">
              <a:extLst>
                <a:ext uri="{FF2B5EF4-FFF2-40B4-BE49-F238E27FC236}">
                  <a16:creationId xmlns:a16="http://schemas.microsoft.com/office/drawing/2014/main" id="{929CE537-CBF2-C8FB-2301-4027ACB1B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6313" y="10266363"/>
              <a:ext cx="398462" cy="352425"/>
            </a:xfrm>
            <a:custGeom>
              <a:avLst/>
              <a:gdLst>
                <a:gd name="T0" fmla="*/ 251 w 251"/>
                <a:gd name="T1" fmla="*/ 222 h 222"/>
                <a:gd name="T2" fmla="*/ 126 w 251"/>
                <a:gd name="T3" fmla="*/ 222 h 222"/>
                <a:gd name="T4" fmla="*/ 0 w 251"/>
                <a:gd name="T5" fmla="*/ 0 h 222"/>
                <a:gd name="T6" fmla="*/ 126 w 251"/>
                <a:gd name="T7" fmla="*/ 0 h 222"/>
                <a:gd name="T8" fmla="*/ 251 w 251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22">
                  <a:moveTo>
                    <a:pt x="251" y="222"/>
                  </a:moveTo>
                  <a:lnTo>
                    <a:pt x="126" y="222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251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  <p:sp>
          <p:nvSpPr>
            <p:cNvPr id="364" name="Freeform 76">
              <a:extLst>
                <a:ext uri="{FF2B5EF4-FFF2-40B4-BE49-F238E27FC236}">
                  <a16:creationId xmlns:a16="http://schemas.microsoft.com/office/drawing/2014/main" id="{708BFBAE-CA0D-A236-101C-9635D3D29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9950" y="10634663"/>
              <a:ext cx="504825" cy="168275"/>
            </a:xfrm>
            <a:custGeom>
              <a:avLst/>
              <a:gdLst>
                <a:gd name="T0" fmla="*/ 318 w 318"/>
                <a:gd name="T1" fmla="*/ 0 h 106"/>
                <a:gd name="T2" fmla="*/ 260 w 318"/>
                <a:gd name="T3" fmla="*/ 106 h 106"/>
                <a:gd name="T4" fmla="*/ 0 w 318"/>
                <a:gd name="T5" fmla="*/ 106 h 106"/>
                <a:gd name="T6" fmla="*/ 67 w 318"/>
                <a:gd name="T7" fmla="*/ 0 h 106"/>
                <a:gd name="T8" fmla="*/ 318 w 318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106">
                  <a:moveTo>
                    <a:pt x="318" y="0"/>
                  </a:moveTo>
                  <a:lnTo>
                    <a:pt x="260" y="106"/>
                  </a:lnTo>
                  <a:lnTo>
                    <a:pt x="0" y="106"/>
                  </a:lnTo>
                  <a:lnTo>
                    <a:pt x="67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h-TH" sz="1050"/>
            </a:p>
          </p:txBody>
        </p:sp>
      </p:grpSp>
    </p:spTree>
    <p:extLst>
      <p:ext uri="{BB962C8B-B14F-4D97-AF65-F5344CB8AC3E}">
        <p14:creationId xmlns:p14="http://schemas.microsoft.com/office/powerpoint/2010/main" val="3230890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6">
            <a:extLst>
              <a:ext uri="{FF2B5EF4-FFF2-40B4-BE49-F238E27FC236}">
                <a16:creationId xmlns:a16="http://schemas.microsoft.com/office/drawing/2014/main" id="{12264438-7FF8-5B88-7940-72300DCD0C5F}"/>
              </a:ext>
            </a:extLst>
          </p:cNvPr>
          <p:cNvGrpSpPr/>
          <p:nvPr/>
        </p:nvGrpSpPr>
        <p:grpSpPr>
          <a:xfrm>
            <a:off x="13544820" y="9858240"/>
            <a:ext cx="381240" cy="428760"/>
            <a:chOff x="0" y="0"/>
            <a:chExt cx="508320" cy="571680"/>
          </a:xfrm>
        </p:grpSpPr>
        <p:sp>
          <p:nvSpPr>
            <p:cNvPr id="5" name="Freeform 147">
              <a:extLst>
                <a:ext uri="{FF2B5EF4-FFF2-40B4-BE49-F238E27FC236}">
                  <a16:creationId xmlns:a16="http://schemas.microsoft.com/office/drawing/2014/main" id="{79342A32-6585-4DF5-7AD4-D94C3896B520}"/>
                </a:ext>
              </a:extLst>
            </p:cNvPr>
            <p:cNvSpPr/>
            <p:nvPr/>
          </p:nvSpPr>
          <p:spPr>
            <a:xfrm>
              <a:off x="0" y="-254"/>
              <a:ext cx="508381" cy="571881"/>
            </a:xfrm>
            <a:custGeom>
              <a:avLst/>
              <a:gdLst/>
              <a:ahLst/>
              <a:cxnLst/>
              <a:rect l="l" t="t" r="r" b="b"/>
              <a:pathLst>
                <a:path w="508381" h="571881">
                  <a:moveTo>
                    <a:pt x="231267" y="571881"/>
                  </a:moveTo>
                  <a:cubicBezTo>
                    <a:pt x="231267" y="459994"/>
                    <a:pt x="231267" y="345948"/>
                    <a:pt x="231267" y="232029"/>
                  </a:cubicBezTo>
                  <a:cubicBezTo>
                    <a:pt x="311023" y="232029"/>
                    <a:pt x="392684" y="232029"/>
                    <a:pt x="476504" y="232029"/>
                  </a:cubicBezTo>
                  <a:cubicBezTo>
                    <a:pt x="476504" y="221996"/>
                    <a:pt x="478536" y="213995"/>
                    <a:pt x="478536" y="205994"/>
                  </a:cubicBezTo>
                  <a:cubicBezTo>
                    <a:pt x="474599" y="194056"/>
                    <a:pt x="478536" y="187960"/>
                    <a:pt x="490474" y="189992"/>
                  </a:cubicBezTo>
                  <a:cubicBezTo>
                    <a:pt x="504444" y="192024"/>
                    <a:pt x="508381" y="186055"/>
                    <a:pt x="508381" y="173990"/>
                  </a:cubicBezTo>
                  <a:cubicBezTo>
                    <a:pt x="506349" y="136017"/>
                    <a:pt x="506349" y="96012"/>
                    <a:pt x="508381" y="58039"/>
                  </a:cubicBezTo>
                  <a:cubicBezTo>
                    <a:pt x="508381" y="44069"/>
                    <a:pt x="502412" y="38100"/>
                    <a:pt x="488442" y="42037"/>
                  </a:cubicBezTo>
                  <a:cubicBezTo>
                    <a:pt x="478536" y="44069"/>
                    <a:pt x="476504" y="40005"/>
                    <a:pt x="478536" y="32004"/>
                  </a:cubicBezTo>
                  <a:cubicBezTo>
                    <a:pt x="478536" y="21971"/>
                    <a:pt x="478536" y="12065"/>
                    <a:pt x="478536" y="0"/>
                  </a:cubicBezTo>
                  <a:cubicBezTo>
                    <a:pt x="466598" y="0"/>
                    <a:pt x="454660" y="0"/>
                    <a:pt x="444627" y="0"/>
                  </a:cubicBezTo>
                  <a:cubicBezTo>
                    <a:pt x="378841" y="0"/>
                    <a:pt x="313055" y="0"/>
                    <a:pt x="247269" y="0"/>
                  </a:cubicBezTo>
                  <a:cubicBezTo>
                    <a:pt x="181356" y="2286"/>
                    <a:pt x="121539" y="20193"/>
                    <a:pt x="73787" y="66167"/>
                  </a:cubicBezTo>
                  <a:cubicBezTo>
                    <a:pt x="23876" y="114173"/>
                    <a:pt x="2032" y="174117"/>
                    <a:pt x="2032" y="244094"/>
                  </a:cubicBezTo>
                  <a:cubicBezTo>
                    <a:pt x="2032" y="346075"/>
                    <a:pt x="2032" y="449961"/>
                    <a:pt x="2032" y="551942"/>
                  </a:cubicBezTo>
                  <a:cubicBezTo>
                    <a:pt x="2032" y="559943"/>
                    <a:pt x="0" y="565912"/>
                    <a:pt x="0" y="571881"/>
                  </a:cubicBezTo>
                  <a:cubicBezTo>
                    <a:pt x="77724" y="571881"/>
                    <a:pt x="153543" y="571881"/>
                    <a:pt x="231267" y="57188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" name="Group 148">
            <a:extLst>
              <a:ext uri="{FF2B5EF4-FFF2-40B4-BE49-F238E27FC236}">
                <a16:creationId xmlns:a16="http://schemas.microsoft.com/office/drawing/2014/main" id="{51F6D430-8B24-0679-9D7C-CCB2210CC2D8}"/>
              </a:ext>
            </a:extLst>
          </p:cNvPr>
          <p:cNvGrpSpPr/>
          <p:nvPr/>
        </p:nvGrpSpPr>
        <p:grpSpPr>
          <a:xfrm>
            <a:off x="17994420" y="9662220"/>
            <a:ext cx="284040" cy="170640"/>
            <a:chOff x="0" y="0"/>
            <a:chExt cx="378720" cy="227520"/>
          </a:xfrm>
        </p:grpSpPr>
        <p:sp>
          <p:nvSpPr>
            <p:cNvPr id="7" name="Freeform 149">
              <a:extLst>
                <a:ext uri="{FF2B5EF4-FFF2-40B4-BE49-F238E27FC236}">
                  <a16:creationId xmlns:a16="http://schemas.microsoft.com/office/drawing/2014/main" id="{53706341-6806-AC90-6CE6-34BA6DEB4E46}"/>
                </a:ext>
              </a:extLst>
            </p:cNvPr>
            <p:cNvSpPr/>
            <p:nvPr/>
          </p:nvSpPr>
          <p:spPr>
            <a:xfrm>
              <a:off x="0" y="0"/>
              <a:ext cx="378714" cy="227584"/>
            </a:xfrm>
            <a:custGeom>
              <a:avLst/>
              <a:gdLst/>
              <a:ahLst/>
              <a:cxnLst/>
              <a:rect l="l" t="t" r="r" b="b"/>
              <a:pathLst>
                <a:path w="378714" h="227584">
                  <a:moveTo>
                    <a:pt x="378714" y="0"/>
                  </a:moveTo>
                  <a:cubicBezTo>
                    <a:pt x="269113" y="2032"/>
                    <a:pt x="157480" y="2032"/>
                    <a:pt x="47879" y="2032"/>
                  </a:cubicBezTo>
                  <a:cubicBezTo>
                    <a:pt x="39878" y="2032"/>
                    <a:pt x="33909" y="2032"/>
                    <a:pt x="25908" y="2032"/>
                  </a:cubicBezTo>
                  <a:cubicBezTo>
                    <a:pt x="25908" y="18034"/>
                    <a:pt x="25908" y="32004"/>
                    <a:pt x="25908" y="47879"/>
                  </a:cubicBezTo>
                  <a:cubicBezTo>
                    <a:pt x="17907" y="49911"/>
                    <a:pt x="9906" y="49911"/>
                    <a:pt x="0" y="49911"/>
                  </a:cubicBezTo>
                  <a:cubicBezTo>
                    <a:pt x="0" y="91821"/>
                    <a:pt x="0" y="131699"/>
                    <a:pt x="2032" y="171704"/>
                  </a:cubicBezTo>
                  <a:cubicBezTo>
                    <a:pt x="2032" y="175641"/>
                    <a:pt x="16002" y="179705"/>
                    <a:pt x="25908" y="187706"/>
                  </a:cubicBezTo>
                  <a:cubicBezTo>
                    <a:pt x="25908" y="197739"/>
                    <a:pt x="25908" y="211709"/>
                    <a:pt x="25908" y="227584"/>
                  </a:cubicBezTo>
                  <a:cubicBezTo>
                    <a:pt x="143510" y="227584"/>
                    <a:pt x="261112" y="227584"/>
                    <a:pt x="378714" y="227584"/>
                  </a:cubicBezTo>
                  <a:cubicBezTo>
                    <a:pt x="378714" y="151765"/>
                    <a:pt x="378714" y="75946"/>
                    <a:pt x="378714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" name="Group 150">
            <a:extLst>
              <a:ext uri="{FF2B5EF4-FFF2-40B4-BE49-F238E27FC236}">
                <a16:creationId xmlns:a16="http://schemas.microsoft.com/office/drawing/2014/main" id="{4B7EF2A7-43FF-3F94-F1B6-FA6D2792409A}"/>
              </a:ext>
            </a:extLst>
          </p:cNvPr>
          <p:cNvGrpSpPr/>
          <p:nvPr/>
        </p:nvGrpSpPr>
        <p:grpSpPr>
          <a:xfrm>
            <a:off x="14781420" y="9107640"/>
            <a:ext cx="810540" cy="922860"/>
            <a:chOff x="0" y="0"/>
            <a:chExt cx="1080720" cy="1230480"/>
          </a:xfrm>
        </p:grpSpPr>
        <p:sp>
          <p:nvSpPr>
            <p:cNvPr id="9" name="Freeform 151">
              <a:extLst>
                <a:ext uri="{FF2B5EF4-FFF2-40B4-BE49-F238E27FC236}">
                  <a16:creationId xmlns:a16="http://schemas.microsoft.com/office/drawing/2014/main" id="{18DB3B9C-8FE1-4D02-363D-E665803C8712}"/>
                </a:ext>
              </a:extLst>
            </p:cNvPr>
            <p:cNvSpPr/>
            <p:nvPr/>
          </p:nvSpPr>
          <p:spPr>
            <a:xfrm>
              <a:off x="127" y="0"/>
              <a:ext cx="1080643" cy="1230503"/>
            </a:xfrm>
            <a:custGeom>
              <a:avLst/>
              <a:gdLst/>
              <a:ahLst/>
              <a:cxnLst/>
              <a:rect l="l" t="t" r="r" b="b"/>
              <a:pathLst>
                <a:path w="1080643" h="1230503">
                  <a:moveTo>
                    <a:pt x="390652" y="1000760"/>
                  </a:moveTo>
                  <a:cubicBezTo>
                    <a:pt x="312928" y="1000760"/>
                    <a:pt x="235077" y="1000760"/>
                    <a:pt x="155321" y="1000760"/>
                  </a:cubicBezTo>
                  <a:cubicBezTo>
                    <a:pt x="155321" y="1016762"/>
                    <a:pt x="155321" y="1028700"/>
                    <a:pt x="155321" y="1040765"/>
                  </a:cubicBezTo>
                  <a:cubicBezTo>
                    <a:pt x="127381" y="1040765"/>
                    <a:pt x="127381" y="1040765"/>
                    <a:pt x="127381" y="1066673"/>
                  </a:cubicBezTo>
                  <a:cubicBezTo>
                    <a:pt x="127381" y="1106678"/>
                    <a:pt x="127381" y="1148588"/>
                    <a:pt x="127381" y="1188466"/>
                  </a:cubicBezTo>
                  <a:cubicBezTo>
                    <a:pt x="137414" y="1190498"/>
                    <a:pt x="145288" y="1190498"/>
                    <a:pt x="153289" y="1190498"/>
                  </a:cubicBezTo>
                  <a:cubicBezTo>
                    <a:pt x="153289" y="1204468"/>
                    <a:pt x="153289" y="1216406"/>
                    <a:pt x="153289" y="1230503"/>
                  </a:cubicBezTo>
                  <a:cubicBezTo>
                    <a:pt x="161290" y="1230503"/>
                    <a:pt x="167259" y="1230503"/>
                    <a:pt x="173228" y="1230503"/>
                  </a:cubicBezTo>
                  <a:cubicBezTo>
                    <a:pt x="243078" y="1230503"/>
                    <a:pt x="312801" y="1230503"/>
                    <a:pt x="382651" y="1230503"/>
                  </a:cubicBezTo>
                  <a:cubicBezTo>
                    <a:pt x="496316" y="1230503"/>
                    <a:pt x="585978" y="1158621"/>
                    <a:pt x="612013" y="1048766"/>
                  </a:cubicBezTo>
                  <a:cubicBezTo>
                    <a:pt x="617982" y="1026795"/>
                    <a:pt x="620014" y="1002792"/>
                    <a:pt x="620014" y="978789"/>
                  </a:cubicBezTo>
                  <a:cubicBezTo>
                    <a:pt x="620014" y="737108"/>
                    <a:pt x="620014" y="493395"/>
                    <a:pt x="620014" y="251714"/>
                  </a:cubicBezTo>
                  <a:cubicBezTo>
                    <a:pt x="620014" y="243713"/>
                    <a:pt x="620014" y="237744"/>
                    <a:pt x="620014" y="229743"/>
                  </a:cubicBezTo>
                  <a:cubicBezTo>
                    <a:pt x="773557" y="229743"/>
                    <a:pt x="927100" y="229743"/>
                    <a:pt x="1080643" y="229743"/>
                  </a:cubicBezTo>
                  <a:cubicBezTo>
                    <a:pt x="1080643" y="153797"/>
                    <a:pt x="1080643" y="77978"/>
                    <a:pt x="1080643" y="2032"/>
                  </a:cubicBezTo>
                  <a:cubicBezTo>
                    <a:pt x="1076706" y="2032"/>
                    <a:pt x="1074674" y="2032"/>
                    <a:pt x="1072642" y="2032"/>
                  </a:cubicBezTo>
                  <a:cubicBezTo>
                    <a:pt x="919099" y="2032"/>
                    <a:pt x="767588" y="0"/>
                    <a:pt x="615950" y="2032"/>
                  </a:cubicBezTo>
                  <a:cubicBezTo>
                    <a:pt x="506349" y="3937"/>
                    <a:pt x="412623" y="83947"/>
                    <a:pt x="394716" y="193802"/>
                  </a:cubicBezTo>
                  <a:cubicBezTo>
                    <a:pt x="388747" y="231775"/>
                    <a:pt x="390779" y="271653"/>
                    <a:pt x="388747" y="311658"/>
                  </a:cubicBezTo>
                  <a:cubicBezTo>
                    <a:pt x="281051" y="311658"/>
                    <a:pt x="169418" y="311658"/>
                    <a:pt x="57785" y="311658"/>
                  </a:cubicBezTo>
                  <a:cubicBezTo>
                    <a:pt x="57785" y="295656"/>
                    <a:pt x="57785" y="279654"/>
                    <a:pt x="57785" y="263779"/>
                  </a:cubicBezTo>
                  <a:cubicBezTo>
                    <a:pt x="37846" y="263779"/>
                    <a:pt x="21844" y="263779"/>
                    <a:pt x="0" y="263779"/>
                  </a:cubicBezTo>
                  <a:cubicBezTo>
                    <a:pt x="2032" y="285750"/>
                    <a:pt x="2032" y="307721"/>
                    <a:pt x="5969" y="327660"/>
                  </a:cubicBezTo>
                  <a:cubicBezTo>
                    <a:pt x="9906" y="353568"/>
                    <a:pt x="37846" y="371602"/>
                    <a:pt x="69723" y="371602"/>
                  </a:cubicBezTo>
                  <a:cubicBezTo>
                    <a:pt x="169418" y="371602"/>
                    <a:pt x="267081" y="371602"/>
                    <a:pt x="366776" y="371602"/>
                  </a:cubicBezTo>
                  <a:cubicBezTo>
                    <a:pt x="374777" y="371602"/>
                    <a:pt x="382778" y="371602"/>
                    <a:pt x="390652" y="371602"/>
                  </a:cubicBezTo>
                  <a:cubicBezTo>
                    <a:pt x="390652" y="581406"/>
                    <a:pt x="390652" y="791083"/>
                    <a:pt x="390652" y="10008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" name="Group 152">
            <a:extLst>
              <a:ext uri="{FF2B5EF4-FFF2-40B4-BE49-F238E27FC236}">
                <a16:creationId xmlns:a16="http://schemas.microsoft.com/office/drawing/2014/main" id="{C5DD7E72-DA0F-B9A9-A20D-151266678A4F}"/>
              </a:ext>
            </a:extLst>
          </p:cNvPr>
          <p:cNvGrpSpPr/>
          <p:nvPr/>
        </p:nvGrpSpPr>
        <p:grpSpPr>
          <a:xfrm>
            <a:off x="16131960" y="9109800"/>
            <a:ext cx="973620" cy="723600"/>
            <a:chOff x="0" y="0"/>
            <a:chExt cx="1298160" cy="964800"/>
          </a:xfrm>
        </p:grpSpPr>
        <p:sp>
          <p:nvSpPr>
            <p:cNvPr id="11" name="Freeform 153">
              <a:extLst>
                <a:ext uri="{FF2B5EF4-FFF2-40B4-BE49-F238E27FC236}">
                  <a16:creationId xmlns:a16="http://schemas.microsoft.com/office/drawing/2014/main" id="{0CEBA33D-F5C6-B995-833A-26415F8454D3}"/>
                </a:ext>
              </a:extLst>
            </p:cNvPr>
            <p:cNvSpPr/>
            <p:nvPr/>
          </p:nvSpPr>
          <p:spPr>
            <a:xfrm>
              <a:off x="0" y="0"/>
              <a:ext cx="1298321" cy="966851"/>
            </a:xfrm>
            <a:custGeom>
              <a:avLst/>
              <a:gdLst/>
              <a:ahLst/>
              <a:cxnLst/>
              <a:rect l="l" t="t" r="r" b="b"/>
              <a:pathLst>
                <a:path w="1298321" h="966851">
                  <a:moveTo>
                    <a:pt x="530479" y="228219"/>
                  </a:moveTo>
                  <a:cubicBezTo>
                    <a:pt x="530479" y="394335"/>
                    <a:pt x="530479" y="560451"/>
                    <a:pt x="530479" y="724662"/>
                  </a:cubicBezTo>
                  <a:cubicBezTo>
                    <a:pt x="530479" y="838708"/>
                    <a:pt x="594233" y="926846"/>
                    <a:pt x="697992" y="956818"/>
                  </a:cubicBezTo>
                  <a:cubicBezTo>
                    <a:pt x="719963" y="964819"/>
                    <a:pt x="745871" y="966851"/>
                    <a:pt x="771779" y="966851"/>
                  </a:cubicBezTo>
                  <a:cubicBezTo>
                    <a:pt x="931291" y="966851"/>
                    <a:pt x="1092835" y="966851"/>
                    <a:pt x="1252347" y="966851"/>
                  </a:cubicBezTo>
                  <a:cubicBezTo>
                    <a:pt x="1268349" y="966851"/>
                    <a:pt x="1276223" y="962787"/>
                    <a:pt x="1274318" y="946785"/>
                  </a:cubicBezTo>
                  <a:cubicBezTo>
                    <a:pt x="1272286" y="940816"/>
                    <a:pt x="1272286" y="934720"/>
                    <a:pt x="1272286" y="928751"/>
                  </a:cubicBezTo>
                  <a:cubicBezTo>
                    <a:pt x="1272286" y="920750"/>
                    <a:pt x="1272286" y="916686"/>
                    <a:pt x="1282319" y="918718"/>
                  </a:cubicBezTo>
                  <a:cubicBezTo>
                    <a:pt x="1286256" y="918718"/>
                    <a:pt x="1296289" y="912749"/>
                    <a:pt x="1296289" y="910717"/>
                  </a:cubicBezTo>
                  <a:cubicBezTo>
                    <a:pt x="1298321" y="870712"/>
                    <a:pt x="1296289" y="830707"/>
                    <a:pt x="1296289" y="790575"/>
                  </a:cubicBezTo>
                  <a:cubicBezTo>
                    <a:pt x="1292352" y="788543"/>
                    <a:pt x="1288288" y="788543"/>
                    <a:pt x="1284351" y="788543"/>
                  </a:cubicBezTo>
                  <a:cubicBezTo>
                    <a:pt x="1274318" y="788543"/>
                    <a:pt x="1268349" y="784479"/>
                    <a:pt x="1272413" y="774573"/>
                  </a:cubicBezTo>
                  <a:cubicBezTo>
                    <a:pt x="1272413" y="774573"/>
                    <a:pt x="1272413" y="772541"/>
                    <a:pt x="1272413" y="772541"/>
                  </a:cubicBezTo>
                  <a:cubicBezTo>
                    <a:pt x="1276350" y="740537"/>
                    <a:pt x="1276350" y="740537"/>
                    <a:pt x="1244473" y="740537"/>
                  </a:cubicBezTo>
                  <a:cubicBezTo>
                    <a:pt x="1088898" y="740537"/>
                    <a:pt x="933450" y="740537"/>
                    <a:pt x="777875" y="740537"/>
                  </a:cubicBezTo>
                  <a:cubicBezTo>
                    <a:pt x="771906" y="740537"/>
                    <a:pt x="765937" y="740537"/>
                    <a:pt x="757936" y="740537"/>
                  </a:cubicBezTo>
                  <a:cubicBezTo>
                    <a:pt x="757936" y="732536"/>
                    <a:pt x="757936" y="726567"/>
                    <a:pt x="757936" y="720471"/>
                  </a:cubicBezTo>
                  <a:cubicBezTo>
                    <a:pt x="757936" y="556387"/>
                    <a:pt x="759968" y="392176"/>
                    <a:pt x="757936" y="228092"/>
                  </a:cubicBezTo>
                  <a:cubicBezTo>
                    <a:pt x="755777" y="122047"/>
                    <a:pt x="689991" y="34036"/>
                    <a:pt x="582295" y="8001"/>
                  </a:cubicBezTo>
                  <a:cubicBezTo>
                    <a:pt x="564388" y="2032"/>
                    <a:pt x="542417" y="0"/>
                    <a:pt x="522478" y="0"/>
                  </a:cubicBezTo>
                  <a:cubicBezTo>
                    <a:pt x="352933" y="0"/>
                    <a:pt x="185420" y="0"/>
                    <a:pt x="17907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76073"/>
                    <a:pt x="0" y="150114"/>
                    <a:pt x="0" y="228219"/>
                  </a:cubicBezTo>
                  <a:cubicBezTo>
                    <a:pt x="87757" y="228219"/>
                    <a:pt x="177419" y="228219"/>
                    <a:pt x="265176" y="228219"/>
                  </a:cubicBezTo>
                  <a:cubicBezTo>
                    <a:pt x="352933" y="228219"/>
                    <a:pt x="442595" y="228219"/>
                    <a:pt x="530352" y="2282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" name="Group 154">
            <a:extLst>
              <a:ext uri="{FF2B5EF4-FFF2-40B4-BE49-F238E27FC236}">
                <a16:creationId xmlns:a16="http://schemas.microsoft.com/office/drawing/2014/main" id="{4A7BC315-DF11-0C10-4B55-5F23F56054C1}"/>
              </a:ext>
            </a:extLst>
          </p:cNvPr>
          <p:cNvGrpSpPr/>
          <p:nvPr/>
        </p:nvGrpSpPr>
        <p:grpSpPr>
          <a:xfrm>
            <a:off x="14069700" y="9653040"/>
            <a:ext cx="645840" cy="587520"/>
            <a:chOff x="0" y="0"/>
            <a:chExt cx="861120" cy="783360"/>
          </a:xfrm>
        </p:grpSpPr>
        <p:sp>
          <p:nvSpPr>
            <p:cNvPr id="13" name="Freeform 155">
              <a:extLst>
                <a:ext uri="{FF2B5EF4-FFF2-40B4-BE49-F238E27FC236}">
                  <a16:creationId xmlns:a16="http://schemas.microsoft.com/office/drawing/2014/main" id="{1A3C9046-2929-E5DB-5E92-35F49ACD7587}"/>
                </a:ext>
              </a:extLst>
            </p:cNvPr>
            <p:cNvSpPr/>
            <p:nvPr/>
          </p:nvSpPr>
          <p:spPr>
            <a:xfrm>
              <a:off x="127" y="0"/>
              <a:ext cx="860933" cy="783336"/>
            </a:xfrm>
            <a:custGeom>
              <a:avLst/>
              <a:gdLst/>
              <a:ahLst/>
              <a:cxnLst/>
              <a:rect l="l" t="t" r="r" b="b"/>
              <a:pathLst>
                <a:path w="860933" h="783336">
                  <a:moveTo>
                    <a:pt x="61722" y="337693"/>
                  </a:moveTo>
                  <a:cubicBezTo>
                    <a:pt x="69723" y="307721"/>
                    <a:pt x="75692" y="279781"/>
                    <a:pt x="81661" y="249809"/>
                  </a:cubicBezTo>
                  <a:cubicBezTo>
                    <a:pt x="55753" y="275844"/>
                    <a:pt x="41783" y="309753"/>
                    <a:pt x="29845" y="345694"/>
                  </a:cubicBezTo>
                  <a:cubicBezTo>
                    <a:pt x="27813" y="343662"/>
                    <a:pt x="27813" y="343662"/>
                    <a:pt x="25908" y="343662"/>
                  </a:cubicBezTo>
                  <a:cubicBezTo>
                    <a:pt x="27940" y="333629"/>
                    <a:pt x="29845" y="323723"/>
                    <a:pt x="35814" y="313690"/>
                  </a:cubicBezTo>
                  <a:cubicBezTo>
                    <a:pt x="47752" y="291719"/>
                    <a:pt x="59690" y="269748"/>
                    <a:pt x="73660" y="249682"/>
                  </a:cubicBezTo>
                  <a:cubicBezTo>
                    <a:pt x="91567" y="221742"/>
                    <a:pt x="111506" y="195707"/>
                    <a:pt x="133477" y="165735"/>
                  </a:cubicBezTo>
                  <a:cubicBezTo>
                    <a:pt x="87630" y="165735"/>
                    <a:pt x="45720" y="165735"/>
                    <a:pt x="1905" y="165735"/>
                  </a:cubicBezTo>
                  <a:cubicBezTo>
                    <a:pt x="1905" y="187706"/>
                    <a:pt x="1905" y="209677"/>
                    <a:pt x="1905" y="231648"/>
                  </a:cubicBezTo>
                  <a:cubicBezTo>
                    <a:pt x="27813" y="237617"/>
                    <a:pt x="27813" y="237617"/>
                    <a:pt x="27813" y="263652"/>
                  </a:cubicBezTo>
                  <a:cubicBezTo>
                    <a:pt x="27813" y="273685"/>
                    <a:pt x="27813" y="281686"/>
                    <a:pt x="27813" y="291592"/>
                  </a:cubicBezTo>
                  <a:cubicBezTo>
                    <a:pt x="29845" y="303530"/>
                    <a:pt x="29845" y="315595"/>
                    <a:pt x="9906" y="315595"/>
                  </a:cubicBezTo>
                  <a:cubicBezTo>
                    <a:pt x="7874" y="313563"/>
                    <a:pt x="0" y="319532"/>
                    <a:pt x="0" y="323596"/>
                  </a:cubicBezTo>
                  <a:cubicBezTo>
                    <a:pt x="0" y="369570"/>
                    <a:pt x="0" y="415544"/>
                    <a:pt x="0" y="461518"/>
                  </a:cubicBezTo>
                  <a:cubicBezTo>
                    <a:pt x="27940" y="465455"/>
                    <a:pt x="27940" y="465455"/>
                    <a:pt x="27940" y="493522"/>
                  </a:cubicBezTo>
                  <a:cubicBezTo>
                    <a:pt x="27940" y="501523"/>
                    <a:pt x="27940" y="509524"/>
                    <a:pt x="27940" y="519557"/>
                  </a:cubicBezTo>
                  <a:cubicBezTo>
                    <a:pt x="27940" y="543560"/>
                    <a:pt x="27940" y="543560"/>
                    <a:pt x="2032" y="545592"/>
                  </a:cubicBezTo>
                  <a:cubicBezTo>
                    <a:pt x="2032" y="567563"/>
                    <a:pt x="2032" y="589534"/>
                    <a:pt x="2032" y="613537"/>
                  </a:cubicBezTo>
                  <a:cubicBezTo>
                    <a:pt x="41910" y="613537"/>
                    <a:pt x="83820" y="613537"/>
                    <a:pt x="129667" y="613537"/>
                  </a:cubicBezTo>
                  <a:cubicBezTo>
                    <a:pt x="113538" y="589534"/>
                    <a:pt x="101473" y="563499"/>
                    <a:pt x="83566" y="543560"/>
                  </a:cubicBezTo>
                  <a:cubicBezTo>
                    <a:pt x="59690" y="513588"/>
                    <a:pt x="39751" y="481584"/>
                    <a:pt x="27813" y="443611"/>
                  </a:cubicBezTo>
                  <a:cubicBezTo>
                    <a:pt x="25781" y="441579"/>
                    <a:pt x="25781" y="439674"/>
                    <a:pt x="25781" y="435610"/>
                  </a:cubicBezTo>
                  <a:cubicBezTo>
                    <a:pt x="25781" y="435610"/>
                    <a:pt x="27813" y="435610"/>
                    <a:pt x="27813" y="433578"/>
                  </a:cubicBezTo>
                  <a:cubicBezTo>
                    <a:pt x="35814" y="451612"/>
                    <a:pt x="41783" y="471551"/>
                    <a:pt x="51689" y="487553"/>
                  </a:cubicBezTo>
                  <a:cubicBezTo>
                    <a:pt x="61595" y="505587"/>
                    <a:pt x="73660" y="519557"/>
                    <a:pt x="85598" y="535559"/>
                  </a:cubicBezTo>
                  <a:cubicBezTo>
                    <a:pt x="79629" y="515620"/>
                    <a:pt x="73660" y="497586"/>
                    <a:pt x="67691" y="479552"/>
                  </a:cubicBezTo>
                  <a:cubicBezTo>
                    <a:pt x="137414" y="671449"/>
                    <a:pt x="268986" y="783336"/>
                    <a:pt x="476377" y="765302"/>
                  </a:cubicBezTo>
                  <a:cubicBezTo>
                    <a:pt x="663702" y="749300"/>
                    <a:pt x="773430" y="631444"/>
                    <a:pt x="821182" y="451612"/>
                  </a:cubicBezTo>
                  <a:cubicBezTo>
                    <a:pt x="813181" y="477647"/>
                    <a:pt x="807212" y="505587"/>
                    <a:pt x="799211" y="533527"/>
                  </a:cubicBezTo>
                  <a:cubicBezTo>
                    <a:pt x="823087" y="505587"/>
                    <a:pt x="841121" y="475615"/>
                    <a:pt x="851027" y="439547"/>
                  </a:cubicBezTo>
                  <a:cubicBezTo>
                    <a:pt x="853059" y="429514"/>
                    <a:pt x="856996" y="421513"/>
                    <a:pt x="860933" y="411607"/>
                  </a:cubicBezTo>
                  <a:cubicBezTo>
                    <a:pt x="858901" y="395605"/>
                    <a:pt x="858901" y="377698"/>
                    <a:pt x="858901" y="361696"/>
                  </a:cubicBezTo>
                  <a:cubicBezTo>
                    <a:pt x="856869" y="357759"/>
                    <a:pt x="854964" y="355727"/>
                    <a:pt x="854964" y="353695"/>
                  </a:cubicBezTo>
                  <a:cubicBezTo>
                    <a:pt x="845058" y="313690"/>
                    <a:pt x="829056" y="279781"/>
                    <a:pt x="803148" y="249809"/>
                  </a:cubicBezTo>
                  <a:cubicBezTo>
                    <a:pt x="801116" y="247777"/>
                    <a:pt x="801116" y="245872"/>
                    <a:pt x="801116" y="243840"/>
                  </a:cubicBezTo>
                  <a:cubicBezTo>
                    <a:pt x="801116" y="245872"/>
                    <a:pt x="797179" y="247777"/>
                    <a:pt x="799084" y="247777"/>
                  </a:cubicBezTo>
                  <a:cubicBezTo>
                    <a:pt x="803021" y="263779"/>
                    <a:pt x="808990" y="279781"/>
                    <a:pt x="813054" y="295783"/>
                  </a:cubicBezTo>
                  <a:cubicBezTo>
                    <a:pt x="811022" y="297815"/>
                    <a:pt x="811022" y="297815"/>
                    <a:pt x="809117" y="297815"/>
                  </a:cubicBezTo>
                  <a:cubicBezTo>
                    <a:pt x="803148" y="281813"/>
                    <a:pt x="797179" y="263906"/>
                    <a:pt x="791210" y="247904"/>
                  </a:cubicBezTo>
                  <a:cubicBezTo>
                    <a:pt x="737362" y="125984"/>
                    <a:pt x="647700" y="50038"/>
                    <a:pt x="518160" y="20066"/>
                  </a:cubicBezTo>
                  <a:cubicBezTo>
                    <a:pt x="430403" y="0"/>
                    <a:pt x="346710" y="11938"/>
                    <a:pt x="266954" y="53975"/>
                  </a:cubicBezTo>
                  <a:cubicBezTo>
                    <a:pt x="161290" y="109855"/>
                    <a:pt x="95504" y="199898"/>
                    <a:pt x="69596" y="317754"/>
                  </a:cubicBezTo>
                  <a:cubicBezTo>
                    <a:pt x="69596" y="323723"/>
                    <a:pt x="65659" y="331724"/>
                    <a:pt x="61595" y="337693"/>
                  </a:cubicBezTo>
                  <a:cubicBezTo>
                    <a:pt x="61595" y="367665"/>
                    <a:pt x="61595" y="399669"/>
                    <a:pt x="61595" y="429641"/>
                  </a:cubicBezTo>
                  <a:cubicBezTo>
                    <a:pt x="61595" y="399669"/>
                    <a:pt x="61595" y="367665"/>
                    <a:pt x="61595" y="337693"/>
                  </a:cubicBezTo>
                  <a:close/>
                  <a:moveTo>
                    <a:pt x="549910" y="461645"/>
                  </a:moveTo>
                  <a:cubicBezTo>
                    <a:pt x="575818" y="419735"/>
                    <a:pt x="581787" y="375666"/>
                    <a:pt x="557911" y="331724"/>
                  </a:cubicBezTo>
                  <a:cubicBezTo>
                    <a:pt x="526034" y="275717"/>
                    <a:pt x="478155" y="251841"/>
                    <a:pt x="414401" y="259842"/>
                  </a:cubicBezTo>
                  <a:cubicBezTo>
                    <a:pt x="450342" y="245872"/>
                    <a:pt x="484124" y="259842"/>
                    <a:pt x="516001" y="271780"/>
                  </a:cubicBezTo>
                  <a:cubicBezTo>
                    <a:pt x="532003" y="277749"/>
                    <a:pt x="541909" y="297815"/>
                    <a:pt x="555879" y="313690"/>
                  </a:cubicBezTo>
                  <a:cubicBezTo>
                    <a:pt x="599694" y="269748"/>
                    <a:pt x="643636" y="225806"/>
                    <a:pt x="689483" y="179832"/>
                  </a:cubicBezTo>
                  <a:cubicBezTo>
                    <a:pt x="717423" y="203835"/>
                    <a:pt x="761238" y="293751"/>
                    <a:pt x="755269" y="323723"/>
                  </a:cubicBezTo>
                  <a:cubicBezTo>
                    <a:pt x="741299" y="271780"/>
                    <a:pt x="721360" y="225806"/>
                    <a:pt x="687451" y="185801"/>
                  </a:cubicBezTo>
                  <a:cubicBezTo>
                    <a:pt x="645541" y="227711"/>
                    <a:pt x="603758" y="269748"/>
                    <a:pt x="561848" y="311658"/>
                  </a:cubicBezTo>
                  <a:cubicBezTo>
                    <a:pt x="559816" y="315595"/>
                    <a:pt x="561848" y="323596"/>
                    <a:pt x="561848" y="327660"/>
                  </a:cubicBezTo>
                  <a:cubicBezTo>
                    <a:pt x="565785" y="347599"/>
                    <a:pt x="571754" y="365633"/>
                    <a:pt x="573786" y="383667"/>
                  </a:cubicBezTo>
                  <a:cubicBezTo>
                    <a:pt x="577723" y="411607"/>
                    <a:pt x="571754" y="439674"/>
                    <a:pt x="557784" y="459613"/>
                  </a:cubicBezTo>
                  <a:cubicBezTo>
                    <a:pt x="603631" y="505587"/>
                    <a:pt x="645541" y="549529"/>
                    <a:pt x="689356" y="593471"/>
                  </a:cubicBezTo>
                  <a:cubicBezTo>
                    <a:pt x="723265" y="553466"/>
                    <a:pt x="743204" y="507492"/>
                    <a:pt x="757174" y="457581"/>
                  </a:cubicBezTo>
                  <a:cubicBezTo>
                    <a:pt x="749173" y="511556"/>
                    <a:pt x="725297" y="559435"/>
                    <a:pt x="689356" y="601472"/>
                  </a:cubicBezTo>
                  <a:cubicBezTo>
                    <a:pt x="641477" y="553466"/>
                    <a:pt x="595630" y="507492"/>
                    <a:pt x="549783" y="461645"/>
                  </a:cubicBezTo>
                  <a:cubicBezTo>
                    <a:pt x="551815" y="483616"/>
                    <a:pt x="529844" y="489585"/>
                    <a:pt x="519938" y="503555"/>
                  </a:cubicBezTo>
                  <a:cubicBezTo>
                    <a:pt x="563753" y="547497"/>
                    <a:pt x="607695" y="593471"/>
                    <a:pt x="651510" y="637413"/>
                  </a:cubicBezTo>
                  <a:cubicBezTo>
                    <a:pt x="525907" y="749300"/>
                    <a:pt x="336550" y="735330"/>
                    <a:pt x="228981" y="635381"/>
                  </a:cubicBezTo>
                  <a:cubicBezTo>
                    <a:pt x="274828" y="591439"/>
                    <a:pt x="318643" y="547497"/>
                    <a:pt x="362585" y="501523"/>
                  </a:cubicBezTo>
                  <a:cubicBezTo>
                    <a:pt x="350647" y="489585"/>
                    <a:pt x="336677" y="477520"/>
                    <a:pt x="324739" y="467614"/>
                  </a:cubicBezTo>
                  <a:cubicBezTo>
                    <a:pt x="318770" y="453644"/>
                    <a:pt x="314833" y="437642"/>
                    <a:pt x="308737" y="421640"/>
                  </a:cubicBezTo>
                  <a:cubicBezTo>
                    <a:pt x="310769" y="421640"/>
                    <a:pt x="312674" y="419608"/>
                    <a:pt x="314706" y="419608"/>
                  </a:cubicBezTo>
                  <a:cubicBezTo>
                    <a:pt x="328676" y="471551"/>
                    <a:pt x="362585" y="505587"/>
                    <a:pt x="416306" y="519557"/>
                  </a:cubicBezTo>
                  <a:cubicBezTo>
                    <a:pt x="414274" y="519557"/>
                    <a:pt x="414274" y="521589"/>
                    <a:pt x="414274" y="523494"/>
                  </a:cubicBezTo>
                  <a:cubicBezTo>
                    <a:pt x="398272" y="517525"/>
                    <a:pt x="384429" y="513461"/>
                    <a:pt x="370459" y="507492"/>
                  </a:cubicBezTo>
                  <a:cubicBezTo>
                    <a:pt x="326644" y="551434"/>
                    <a:pt x="284734" y="593471"/>
                    <a:pt x="238887" y="637413"/>
                  </a:cubicBezTo>
                  <a:cubicBezTo>
                    <a:pt x="374396" y="685419"/>
                    <a:pt x="508000" y="685419"/>
                    <a:pt x="643509" y="637413"/>
                  </a:cubicBezTo>
                  <a:cubicBezTo>
                    <a:pt x="641477" y="633476"/>
                    <a:pt x="639572" y="631444"/>
                    <a:pt x="637540" y="629412"/>
                  </a:cubicBezTo>
                  <a:cubicBezTo>
                    <a:pt x="599694" y="589407"/>
                    <a:pt x="559816" y="551434"/>
                    <a:pt x="521970" y="513461"/>
                  </a:cubicBezTo>
                  <a:cubicBezTo>
                    <a:pt x="518033" y="509524"/>
                    <a:pt x="510032" y="509524"/>
                    <a:pt x="504063" y="511429"/>
                  </a:cubicBezTo>
                  <a:cubicBezTo>
                    <a:pt x="492125" y="513461"/>
                    <a:pt x="480187" y="519430"/>
                    <a:pt x="468122" y="523367"/>
                  </a:cubicBezTo>
                  <a:cubicBezTo>
                    <a:pt x="468122" y="521335"/>
                    <a:pt x="468122" y="519430"/>
                    <a:pt x="466090" y="517398"/>
                  </a:cubicBezTo>
                  <a:cubicBezTo>
                    <a:pt x="502031" y="509397"/>
                    <a:pt x="529844" y="491363"/>
                    <a:pt x="549783" y="461391"/>
                  </a:cubicBezTo>
                  <a:close/>
                  <a:moveTo>
                    <a:pt x="651383" y="143637"/>
                  </a:moveTo>
                  <a:cubicBezTo>
                    <a:pt x="649351" y="143637"/>
                    <a:pt x="647446" y="145669"/>
                    <a:pt x="645414" y="145669"/>
                  </a:cubicBezTo>
                  <a:cubicBezTo>
                    <a:pt x="585597" y="95758"/>
                    <a:pt x="306578" y="95758"/>
                    <a:pt x="242824" y="143637"/>
                  </a:cubicBezTo>
                  <a:cubicBezTo>
                    <a:pt x="284734" y="185547"/>
                    <a:pt x="328549" y="229616"/>
                    <a:pt x="370459" y="271526"/>
                  </a:cubicBezTo>
                  <a:cubicBezTo>
                    <a:pt x="382397" y="267589"/>
                    <a:pt x="394335" y="263525"/>
                    <a:pt x="406400" y="257556"/>
                  </a:cubicBezTo>
                  <a:cubicBezTo>
                    <a:pt x="406400" y="259588"/>
                    <a:pt x="408432" y="261493"/>
                    <a:pt x="408432" y="261493"/>
                  </a:cubicBezTo>
                  <a:cubicBezTo>
                    <a:pt x="336677" y="287528"/>
                    <a:pt x="304800" y="339471"/>
                    <a:pt x="308737" y="413385"/>
                  </a:cubicBezTo>
                  <a:cubicBezTo>
                    <a:pt x="304800" y="385445"/>
                    <a:pt x="304800" y="357378"/>
                    <a:pt x="318643" y="333502"/>
                  </a:cubicBezTo>
                  <a:cubicBezTo>
                    <a:pt x="326644" y="319532"/>
                    <a:pt x="320675" y="311531"/>
                    <a:pt x="312674" y="301498"/>
                  </a:cubicBezTo>
                  <a:cubicBezTo>
                    <a:pt x="290703" y="281559"/>
                    <a:pt x="268859" y="259588"/>
                    <a:pt x="248920" y="239522"/>
                  </a:cubicBezTo>
                  <a:cubicBezTo>
                    <a:pt x="231013" y="221488"/>
                    <a:pt x="212979" y="203581"/>
                    <a:pt x="193167" y="185547"/>
                  </a:cubicBezTo>
                  <a:cubicBezTo>
                    <a:pt x="159258" y="227457"/>
                    <a:pt x="139319" y="273431"/>
                    <a:pt x="125349" y="323469"/>
                  </a:cubicBezTo>
                  <a:cubicBezTo>
                    <a:pt x="123317" y="321437"/>
                    <a:pt x="123317" y="319532"/>
                    <a:pt x="123317" y="317500"/>
                  </a:cubicBezTo>
                  <a:cubicBezTo>
                    <a:pt x="133223" y="269494"/>
                    <a:pt x="155194" y="227584"/>
                    <a:pt x="185166" y="187579"/>
                  </a:cubicBezTo>
                  <a:cubicBezTo>
                    <a:pt x="191135" y="179578"/>
                    <a:pt x="195072" y="179578"/>
                    <a:pt x="203073" y="187579"/>
                  </a:cubicBezTo>
                  <a:cubicBezTo>
                    <a:pt x="212979" y="197612"/>
                    <a:pt x="223012" y="207518"/>
                    <a:pt x="232918" y="217551"/>
                  </a:cubicBezTo>
                  <a:cubicBezTo>
                    <a:pt x="264795" y="249555"/>
                    <a:pt x="296672" y="281559"/>
                    <a:pt x="326644" y="311531"/>
                  </a:cubicBezTo>
                  <a:cubicBezTo>
                    <a:pt x="338582" y="299593"/>
                    <a:pt x="350520" y="287528"/>
                    <a:pt x="364490" y="275590"/>
                  </a:cubicBezTo>
                  <a:cubicBezTo>
                    <a:pt x="324612" y="237617"/>
                    <a:pt x="286766" y="197612"/>
                    <a:pt x="246888" y="159639"/>
                  </a:cubicBezTo>
                  <a:cubicBezTo>
                    <a:pt x="228981" y="141605"/>
                    <a:pt x="228981" y="141605"/>
                    <a:pt x="248920" y="125730"/>
                  </a:cubicBezTo>
                  <a:cubicBezTo>
                    <a:pt x="250952" y="123698"/>
                    <a:pt x="252857" y="123698"/>
                    <a:pt x="254889" y="121793"/>
                  </a:cubicBezTo>
                  <a:cubicBezTo>
                    <a:pt x="320802" y="77978"/>
                    <a:pt x="392557" y="57912"/>
                    <a:pt x="472313" y="65913"/>
                  </a:cubicBezTo>
                  <a:cubicBezTo>
                    <a:pt x="536067" y="71882"/>
                    <a:pt x="591947" y="93853"/>
                    <a:pt x="641731" y="131826"/>
                  </a:cubicBezTo>
                  <a:cubicBezTo>
                    <a:pt x="645668" y="135763"/>
                    <a:pt x="647700" y="139827"/>
                    <a:pt x="651637" y="143764"/>
                  </a:cubicBezTo>
                  <a:close/>
                  <a:moveTo>
                    <a:pt x="404495" y="319786"/>
                  </a:moveTo>
                  <a:cubicBezTo>
                    <a:pt x="404495" y="321818"/>
                    <a:pt x="406527" y="321818"/>
                    <a:pt x="408432" y="323723"/>
                  </a:cubicBezTo>
                  <a:cubicBezTo>
                    <a:pt x="408432" y="323723"/>
                    <a:pt x="406400" y="325755"/>
                    <a:pt x="406400" y="327660"/>
                  </a:cubicBezTo>
                  <a:cubicBezTo>
                    <a:pt x="394462" y="345694"/>
                    <a:pt x="382524" y="365633"/>
                    <a:pt x="370459" y="385572"/>
                  </a:cubicBezTo>
                  <a:cubicBezTo>
                    <a:pt x="384429" y="407543"/>
                    <a:pt x="398399" y="431546"/>
                    <a:pt x="410337" y="453517"/>
                  </a:cubicBezTo>
                  <a:cubicBezTo>
                    <a:pt x="432308" y="453517"/>
                    <a:pt x="452247" y="453517"/>
                    <a:pt x="472186" y="453517"/>
                  </a:cubicBezTo>
                  <a:cubicBezTo>
                    <a:pt x="476123" y="453517"/>
                    <a:pt x="478155" y="449580"/>
                    <a:pt x="480187" y="447548"/>
                  </a:cubicBezTo>
                  <a:cubicBezTo>
                    <a:pt x="490093" y="429514"/>
                    <a:pt x="500126" y="413639"/>
                    <a:pt x="510032" y="395605"/>
                  </a:cubicBezTo>
                  <a:cubicBezTo>
                    <a:pt x="512064" y="393573"/>
                    <a:pt x="512064" y="387604"/>
                    <a:pt x="510032" y="385572"/>
                  </a:cubicBezTo>
                  <a:cubicBezTo>
                    <a:pt x="494030" y="347599"/>
                    <a:pt x="476123" y="309626"/>
                    <a:pt x="422275" y="323596"/>
                  </a:cubicBezTo>
                  <a:cubicBezTo>
                    <a:pt x="422275" y="323596"/>
                    <a:pt x="420243" y="323596"/>
                    <a:pt x="414274" y="321564"/>
                  </a:cubicBezTo>
                  <a:cubicBezTo>
                    <a:pt x="428244" y="321564"/>
                    <a:pt x="436245" y="323596"/>
                    <a:pt x="442214" y="321564"/>
                  </a:cubicBezTo>
                  <a:cubicBezTo>
                    <a:pt x="472059" y="315595"/>
                    <a:pt x="486029" y="329565"/>
                    <a:pt x="502031" y="353568"/>
                  </a:cubicBezTo>
                  <a:cubicBezTo>
                    <a:pt x="518033" y="381508"/>
                    <a:pt x="518033" y="399542"/>
                    <a:pt x="502031" y="425450"/>
                  </a:cubicBezTo>
                  <a:cubicBezTo>
                    <a:pt x="488061" y="449453"/>
                    <a:pt x="474091" y="463423"/>
                    <a:pt x="446278" y="457454"/>
                  </a:cubicBezTo>
                  <a:cubicBezTo>
                    <a:pt x="438277" y="455422"/>
                    <a:pt x="430276" y="455422"/>
                    <a:pt x="424307" y="457454"/>
                  </a:cubicBezTo>
                  <a:cubicBezTo>
                    <a:pt x="404368" y="461391"/>
                    <a:pt x="398399" y="449453"/>
                    <a:pt x="388366" y="437515"/>
                  </a:cubicBezTo>
                  <a:cubicBezTo>
                    <a:pt x="364490" y="405511"/>
                    <a:pt x="360426" y="375539"/>
                    <a:pt x="388366" y="343535"/>
                  </a:cubicBezTo>
                  <a:cubicBezTo>
                    <a:pt x="394335" y="335534"/>
                    <a:pt x="398272" y="327533"/>
                    <a:pt x="404368" y="319532"/>
                  </a:cubicBezTo>
                  <a:close/>
                  <a:moveTo>
                    <a:pt x="438277" y="655320"/>
                  </a:moveTo>
                  <a:cubicBezTo>
                    <a:pt x="432308" y="653288"/>
                    <a:pt x="422275" y="651383"/>
                    <a:pt x="416306" y="645287"/>
                  </a:cubicBezTo>
                  <a:cubicBezTo>
                    <a:pt x="410337" y="639191"/>
                    <a:pt x="402336" y="627253"/>
                    <a:pt x="402336" y="619252"/>
                  </a:cubicBezTo>
                  <a:cubicBezTo>
                    <a:pt x="402336" y="607314"/>
                    <a:pt x="410337" y="593217"/>
                    <a:pt x="418338" y="587248"/>
                  </a:cubicBezTo>
                  <a:cubicBezTo>
                    <a:pt x="428244" y="581279"/>
                    <a:pt x="442214" y="583311"/>
                    <a:pt x="454279" y="581279"/>
                  </a:cubicBezTo>
                  <a:cubicBezTo>
                    <a:pt x="462280" y="581279"/>
                    <a:pt x="484124" y="609219"/>
                    <a:pt x="480187" y="619252"/>
                  </a:cubicBezTo>
                  <a:cubicBezTo>
                    <a:pt x="478155" y="629285"/>
                    <a:pt x="472186" y="641223"/>
                    <a:pt x="464185" y="649224"/>
                  </a:cubicBezTo>
                  <a:cubicBezTo>
                    <a:pt x="460248" y="655193"/>
                    <a:pt x="450215" y="653161"/>
                    <a:pt x="438277" y="655193"/>
                  </a:cubicBezTo>
                  <a:close/>
                  <a:moveTo>
                    <a:pt x="442214" y="195580"/>
                  </a:moveTo>
                  <a:cubicBezTo>
                    <a:pt x="422275" y="195580"/>
                    <a:pt x="402336" y="177546"/>
                    <a:pt x="400304" y="161671"/>
                  </a:cubicBezTo>
                  <a:cubicBezTo>
                    <a:pt x="400304" y="145669"/>
                    <a:pt x="424180" y="125730"/>
                    <a:pt x="442214" y="125730"/>
                  </a:cubicBezTo>
                  <a:cubicBezTo>
                    <a:pt x="460248" y="125730"/>
                    <a:pt x="480060" y="143764"/>
                    <a:pt x="482092" y="161671"/>
                  </a:cubicBezTo>
                  <a:cubicBezTo>
                    <a:pt x="482092" y="175641"/>
                    <a:pt x="460121" y="195580"/>
                    <a:pt x="442214" y="195580"/>
                  </a:cubicBezTo>
                  <a:close/>
                  <a:moveTo>
                    <a:pt x="129413" y="473583"/>
                  </a:moveTo>
                  <a:cubicBezTo>
                    <a:pt x="147320" y="517525"/>
                    <a:pt x="161290" y="561467"/>
                    <a:pt x="199136" y="595503"/>
                  </a:cubicBezTo>
                  <a:cubicBezTo>
                    <a:pt x="199136" y="597535"/>
                    <a:pt x="199136" y="599440"/>
                    <a:pt x="197104" y="605536"/>
                  </a:cubicBezTo>
                  <a:cubicBezTo>
                    <a:pt x="163195" y="565531"/>
                    <a:pt x="137287" y="523621"/>
                    <a:pt x="129286" y="473583"/>
                  </a:cubicBezTo>
                  <a:close/>
                  <a:moveTo>
                    <a:pt x="444373" y="423672"/>
                  </a:moveTo>
                  <a:cubicBezTo>
                    <a:pt x="462280" y="417703"/>
                    <a:pt x="474218" y="407670"/>
                    <a:pt x="472313" y="387731"/>
                  </a:cubicBezTo>
                  <a:cubicBezTo>
                    <a:pt x="472313" y="373761"/>
                    <a:pt x="462407" y="363728"/>
                    <a:pt x="448437" y="359791"/>
                  </a:cubicBezTo>
                  <a:cubicBezTo>
                    <a:pt x="424561" y="353822"/>
                    <a:pt x="416560" y="371729"/>
                    <a:pt x="406527" y="389763"/>
                  </a:cubicBezTo>
                  <a:cubicBezTo>
                    <a:pt x="406527" y="367792"/>
                    <a:pt x="420497" y="353822"/>
                    <a:pt x="440436" y="353822"/>
                  </a:cubicBezTo>
                  <a:cubicBezTo>
                    <a:pt x="460375" y="353822"/>
                    <a:pt x="478282" y="367792"/>
                    <a:pt x="478282" y="387731"/>
                  </a:cubicBezTo>
                  <a:cubicBezTo>
                    <a:pt x="478282" y="409702"/>
                    <a:pt x="466344" y="423672"/>
                    <a:pt x="444373" y="423672"/>
                  </a:cubicBezTo>
                  <a:close/>
                  <a:moveTo>
                    <a:pt x="117475" y="353695"/>
                  </a:moveTo>
                  <a:cubicBezTo>
                    <a:pt x="119507" y="353695"/>
                    <a:pt x="119507" y="353695"/>
                    <a:pt x="121412" y="353695"/>
                  </a:cubicBezTo>
                  <a:cubicBezTo>
                    <a:pt x="121412" y="377698"/>
                    <a:pt x="121412" y="403606"/>
                    <a:pt x="121412" y="427609"/>
                  </a:cubicBezTo>
                  <a:cubicBezTo>
                    <a:pt x="119380" y="427609"/>
                    <a:pt x="119380" y="427609"/>
                    <a:pt x="117475" y="427609"/>
                  </a:cubicBezTo>
                  <a:cubicBezTo>
                    <a:pt x="117475" y="403606"/>
                    <a:pt x="117475" y="379603"/>
                    <a:pt x="117475" y="3536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" name="Group 156">
            <a:extLst>
              <a:ext uri="{FF2B5EF4-FFF2-40B4-BE49-F238E27FC236}">
                <a16:creationId xmlns:a16="http://schemas.microsoft.com/office/drawing/2014/main" id="{4D63790D-5847-B4AD-0EF3-EF372398B7F6}"/>
              </a:ext>
            </a:extLst>
          </p:cNvPr>
          <p:cNvGrpSpPr/>
          <p:nvPr/>
        </p:nvGrpSpPr>
        <p:grpSpPr>
          <a:xfrm>
            <a:off x="17239500" y="9509400"/>
            <a:ext cx="618840" cy="488160"/>
            <a:chOff x="0" y="0"/>
            <a:chExt cx="825120" cy="650880"/>
          </a:xfrm>
        </p:grpSpPr>
        <p:sp>
          <p:nvSpPr>
            <p:cNvPr id="15" name="Freeform 157">
              <a:extLst>
                <a:ext uri="{FF2B5EF4-FFF2-40B4-BE49-F238E27FC236}">
                  <a16:creationId xmlns:a16="http://schemas.microsoft.com/office/drawing/2014/main" id="{6446FA8D-2A58-F5D6-9711-479EA954BDBE}"/>
                </a:ext>
              </a:extLst>
            </p:cNvPr>
            <p:cNvSpPr/>
            <p:nvPr/>
          </p:nvSpPr>
          <p:spPr>
            <a:xfrm>
              <a:off x="-2032" y="127"/>
              <a:ext cx="827278" cy="650875"/>
            </a:xfrm>
            <a:custGeom>
              <a:avLst/>
              <a:gdLst/>
              <a:ahLst/>
              <a:cxnLst/>
              <a:rect l="l" t="t" r="r" b="b"/>
              <a:pathLst>
                <a:path w="827278" h="650875">
                  <a:moveTo>
                    <a:pt x="635381" y="117729"/>
                  </a:moveTo>
                  <a:cubicBezTo>
                    <a:pt x="635381" y="85725"/>
                    <a:pt x="635381" y="57785"/>
                    <a:pt x="635381" y="27940"/>
                  </a:cubicBezTo>
                  <a:cubicBezTo>
                    <a:pt x="615442" y="27940"/>
                    <a:pt x="623443" y="11938"/>
                    <a:pt x="619379" y="2032"/>
                  </a:cubicBezTo>
                  <a:cubicBezTo>
                    <a:pt x="599440" y="2032"/>
                    <a:pt x="577469" y="0"/>
                    <a:pt x="557403" y="2032"/>
                  </a:cubicBezTo>
                  <a:cubicBezTo>
                    <a:pt x="551434" y="2032"/>
                    <a:pt x="547370" y="13970"/>
                    <a:pt x="541401" y="24003"/>
                  </a:cubicBezTo>
                  <a:cubicBezTo>
                    <a:pt x="525399" y="24003"/>
                    <a:pt x="505460" y="26035"/>
                    <a:pt x="485521" y="26035"/>
                  </a:cubicBezTo>
                  <a:cubicBezTo>
                    <a:pt x="483489" y="26035"/>
                    <a:pt x="481584" y="18034"/>
                    <a:pt x="477520" y="14097"/>
                  </a:cubicBezTo>
                  <a:cubicBezTo>
                    <a:pt x="475488" y="10160"/>
                    <a:pt x="471551" y="2159"/>
                    <a:pt x="469519" y="2159"/>
                  </a:cubicBezTo>
                  <a:cubicBezTo>
                    <a:pt x="431546" y="127"/>
                    <a:pt x="393573" y="2159"/>
                    <a:pt x="353695" y="2159"/>
                  </a:cubicBezTo>
                  <a:cubicBezTo>
                    <a:pt x="353695" y="10160"/>
                    <a:pt x="351663" y="16129"/>
                    <a:pt x="351663" y="24130"/>
                  </a:cubicBezTo>
                  <a:cubicBezTo>
                    <a:pt x="331724" y="24130"/>
                    <a:pt x="311658" y="26162"/>
                    <a:pt x="291719" y="26162"/>
                  </a:cubicBezTo>
                  <a:cubicBezTo>
                    <a:pt x="287782" y="26162"/>
                    <a:pt x="283718" y="20193"/>
                    <a:pt x="283718" y="14224"/>
                  </a:cubicBezTo>
                  <a:cubicBezTo>
                    <a:pt x="283718" y="6223"/>
                    <a:pt x="281686" y="254"/>
                    <a:pt x="269748" y="254"/>
                  </a:cubicBezTo>
                  <a:cubicBezTo>
                    <a:pt x="257810" y="2286"/>
                    <a:pt x="243713" y="2286"/>
                    <a:pt x="229743" y="254"/>
                  </a:cubicBezTo>
                  <a:cubicBezTo>
                    <a:pt x="217805" y="254"/>
                    <a:pt x="205740" y="254"/>
                    <a:pt x="209804" y="18161"/>
                  </a:cubicBezTo>
                  <a:cubicBezTo>
                    <a:pt x="209804" y="20193"/>
                    <a:pt x="207772" y="22098"/>
                    <a:pt x="207772" y="22098"/>
                  </a:cubicBezTo>
                  <a:cubicBezTo>
                    <a:pt x="187833" y="28067"/>
                    <a:pt x="195834" y="44069"/>
                    <a:pt x="195834" y="54102"/>
                  </a:cubicBezTo>
                  <a:cubicBezTo>
                    <a:pt x="195834" y="76073"/>
                    <a:pt x="195834" y="96012"/>
                    <a:pt x="195834" y="117983"/>
                  </a:cubicBezTo>
                  <a:cubicBezTo>
                    <a:pt x="187833" y="117983"/>
                    <a:pt x="181864" y="117983"/>
                    <a:pt x="175895" y="117983"/>
                  </a:cubicBezTo>
                  <a:cubicBezTo>
                    <a:pt x="123952" y="117983"/>
                    <a:pt x="72009" y="120015"/>
                    <a:pt x="20066" y="117983"/>
                  </a:cubicBezTo>
                  <a:cubicBezTo>
                    <a:pt x="5969" y="117729"/>
                    <a:pt x="2032" y="123698"/>
                    <a:pt x="2032" y="135636"/>
                  </a:cubicBezTo>
                  <a:cubicBezTo>
                    <a:pt x="2032" y="143637"/>
                    <a:pt x="2032" y="153543"/>
                    <a:pt x="2032" y="163576"/>
                  </a:cubicBezTo>
                  <a:cubicBezTo>
                    <a:pt x="0" y="175514"/>
                    <a:pt x="4064" y="183515"/>
                    <a:pt x="20066" y="181483"/>
                  </a:cubicBezTo>
                  <a:cubicBezTo>
                    <a:pt x="22098" y="181483"/>
                    <a:pt x="28067" y="187452"/>
                    <a:pt x="28067" y="191516"/>
                  </a:cubicBezTo>
                  <a:cubicBezTo>
                    <a:pt x="30099" y="203454"/>
                    <a:pt x="28067" y="217424"/>
                    <a:pt x="28067" y="229489"/>
                  </a:cubicBezTo>
                  <a:cubicBezTo>
                    <a:pt x="30099" y="243459"/>
                    <a:pt x="30099" y="255397"/>
                    <a:pt x="10033" y="253492"/>
                  </a:cubicBezTo>
                  <a:cubicBezTo>
                    <a:pt x="8001" y="253492"/>
                    <a:pt x="2032" y="259461"/>
                    <a:pt x="2032" y="263525"/>
                  </a:cubicBezTo>
                  <a:cubicBezTo>
                    <a:pt x="2032" y="299466"/>
                    <a:pt x="0" y="335407"/>
                    <a:pt x="2032" y="371348"/>
                  </a:cubicBezTo>
                  <a:cubicBezTo>
                    <a:pt x="2032" y="377317"/>
                    <a:pt x="16002" y="383286"/>
                    <a:pt x="24003" y="389255"/>
                  </a:cubicBezTo>
                  <a:cubicBezTo>
                    <a:pt x="26035" y="387223"/>
                    <a:pt x="26035" y="387223"/>
                    <a:pt x="27940" y="385318"/>
                  </a:cubicBezTo>
                  <a:cubicBezTo>
                    <a:pt x="27940" y="405257"/>
                    <a:pt x="29972" y="425196"/>
                    <a:pt x="27940" y="445262"/>
                  </a:cubicBezTo>
                  <a:cubicBezTo>
                    <a:pt x="27940" y="449199"/>
                    <a:pt x="19939" y="453263"/>
                    <a:pt x="17907" y="453263"/>
                  </a:cubicBezTo>
                  <a:cubicBezTo>
                    <a:pt x="8001" y="451104"/>
                    <a:pt x="2032" y="457073"/>
                    <a:pt x="2032" y="465074"/>
                  </a:cubicBezTo>
                  <a:cubicBezTo>
                    <a:pt x="2032" y="481076"/>
                    <a:pt x="2032" y="497078"/>
                    <a:pt x="2032" y="514985"/>
                  </a:cubicBezTo>
                  <a:cubicBezTo>
                    <a:pt x="65913" y="514985"/>
                    <a:pt x="129921" y="514985"/>
                    <a:pt x="191770" y="514985"/>
                  </a:cubicBezTo>
                  <a:cubicBezTo>
                    <a:pt x="191770" y="518922"/>
                    <a:pt x="193802" y="520954"/>
                    <a:pt x="193802" y="525018"/>
                  </a:cubicBezTo>
                  <a:cubicBezTo>
                    <a:pt x="191770" y="566928"/>
                    <a:pt x="215773" y="594868"/>
                    <a:pt x="251714" y="612902"/>
                  </a:cubicBezTo>
                  <a:cubicBezTo>
                    <a:pt x="307594" y="642874"/>
                    <a:pt x="369570" y="650875"/>
                    <a:pt x="431546" y="648843"/>
                  </a:cubicBezTo>
                  <a:cubicBezTo>
                    <a:pt x="485521" y="646811"/>
                    <a:pt x="535432" y="638810"/>
                    <a:pt x="581406" y="610870"/>
                  </a:cubicBezTo>
                  <a:cubicBezTo>
                    <a:pt x="615315" y="590931"/>
                    <a:pt x="639318" y="564896"/>
                    <a:pt x="635381" y="522986"/>
                  </a:cubicBezTo>
                  <a:cubicBezTo>
                    <a:pt x="635381" y="520954"/>
                    <a:pt x="637413" y="519049"/>
                    <a:pt x="637413" y="517017"/>
                  </a:cubicBezTo>
                  <a:cubicBezTo>
                    <a:pt x="637413" y="517017"/>
                    <a:pt x="637413" y="517017"/>
                    <a:pt x="639445" y="514985"/>
                  </a:cubicBezTo>
                  <a:cubicBezTo>
                    <a:pt x="699389" y="514985"/>
                    <a:pt x="761365" y="514985"/>
                    <a:pt x="827278" y="514985"/>
                  </a:cubicBezTo>
                  <a:cubicBezTo>
                    <a:pt x="827278" y="497078"/>
                    <a:pt x="827278" y="479044"/>
                    <a:pt x="825246" y="463042"/>
                  </a:cubicBezTo>
                  <a:cubicBezTo>
                    <a:pt x="825246" y="459105"/>
                    <a:pt x="817245" y="453009"/>
                    <a:pt x="813308" y="453009"/>
                  </a:cubicBezTo>
                  <a:cubicBezTo>
                    <a:pt x="801370" y="455041"/>
                    <a:pt x="801370" y="449072"/>
                    <a:pt x="801370" y="441071"/>
                  </a:cubicBezTo>
                  <a:cubicBezTo>
                    <a:pt x="801370" y="425069"/>
                    <a:pt x="801370" y="411099"/>
                    <a:pt x="801370" y="395097"/>
                  </a:cubicBezTo>
                  <a:cubicBezTo>
                    <a:pt x="801370" y="385064"/>
                    <a:pt x="803402" y="381127"/>
                    <a:pt x="813308" y="383159"/>
                  </a:cubicBezTo>
                  <a:cubicBezTo>
                    <a:pt x="817245" y="383159"/>
                    <a:pt x="825246" y="377190"/>
                    <a:pt x="825246" y="373126"/>
                  </a:cubicBezTo>
                  <a:cubicBezTo>
                    <a:pt x="827278" y="333248"/>
                    <a:pt x="827278" y="295275"/>
                    <a:pt x="827278" y="253365"/>
                  </a:cubicBezTo>
                  <a:cubicBezTo>
                    <a:pt x="823341" y="253365"/>
                    <a:pt x="819277" y="253365"/>
                    <a:pt x="815340" y="253365"/>
                  </a:cubicBezTo>
                  <a:cubicBezTo>
                    <a:pt x="803402" y="253365"/>
                    <a:pt x="799338" y="249428"/>
                    <a:pt x="801370" y="237363"/>
                  </a:cubicBezTo>
                  <a:cubicBezTo>
                    <a:pt x="803402" y="225298"/>
                    <a:pt x="803402" y="211455"/>
                    <a:pt x="801370" y="199390"/>
                  </a:cubicBezTo>
                  <a:cubicBezTo>
                    <a:pt x="799338" y="185420"/>
                    <a:pt x="803402" y="179451"/>
                    <a:pt x="819404" y="181483"/>
                  </a:cubicBezTo>
                  <a:cubicBezTo>
                    <a:pt x="821436" y="181483"/>
                    <a:pt x="823341" y="181483"/>
                    <a:pt x="825373" y="179451"/>
                  </a:cubicBezTo>
                  <a:cubicBezTo>
                    <a:pt x="825373" y="159512"/>
                    <a:pt x="825373" y="139573"/>
                    <a:pt x="825373" y="117602"/>
                  </a:cubicBezTo>
                  <a:cubicBezTo>
                    <a:pt x="763397" y="117602"/>
                    <a:pt x="699516" y="117602"/>
                    <a:pt x="635635" y="11760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" name="Group 158">
            <a:extLst>
              <a:ext uri="{FF2B5EF4-FFF2-40B4-BE49-F238E27FC236}">
                <a16:creationId xmlns:a16="http://schemas.microsoft.com/office/drawing/2014/main" id="{40832138-8CE2-1100-8329-1170C518B2E6}"/>
              </a:ext>
            </a:extLst>
          </p:cNvPr>
          <p:cNvGrpSpPr/>
          <p:nvPr/>
        </p:nvGrpSpPr>
        <p:grpSpPr>
          <a:xfrm>
            <a:off x="15678360" y="8907300"/>
            <a:ext cx="369360" cy="401220"/>
            <a:chOff x="0" y="0"/>
            <a:chExt cx="492480" cy="534960"/>
          </a:xfrm>
        </p:grpSpPr>
        <p:sp>
          <p:nvSpPr>
            <p:cNvPr id="17" name="Freeform 159">
              <a:extLst>
                <a:ext uri="{FF2B5EF4-FFF2-40B4-BE49-F238E27FC236}">
                  <a16:creationId xmlns:a16="http://schemas.microsoft.com/office/drawing/2014/main" id="{5774BF5C-8075-52F8-F06F-DF4627E9688B}"/>
                </a:ext>
              </a:extLst>
            </p:cNvPr>
            <p:cNvSpPr/>
            <p:nvPr/>
          </p:nvSpPr>
          <p:spPr>
            <a:xfrm>
              <a:off x="-1905" y="0"/>
              <a:ext cx="494538" cy="535051"/>
            </a:xfrm>
            <a:custGeom>
              <a:avLst/>
              <a:gdLst/>
              <a:ahLst/>
              <a:cxnLst/>
              <a:rect l="l" t="t" r="r" b="b"/>
              <a:pathLst>
                <a:path w="494538" h="535051">
                  <a:moveTo>
                    <a:pt x="148082" y="0"/>
                  </a:moveTo>
                  <a:cubicBezTo>
                    <a:pt x="148082" y="75819"/>
                    <a:pt x="148082" y="151765"/>
                    <a:pt x="148082" y="229616"/>
                  </a:cubicBezTo>
                  <a:cubicBezTo>
                    <a:pt x="98044" y="229616"/>
                    <a:pt x="50038" y="229616"/>
                    <a:pt x="0" y="229616"/>
                  </a:cubicBezTo>
                  <a:cubicBezTo>
                    <a:pt x="0" y="331470"/>
                    <a:pt x="0" y="433197"/>
                    <a:pt x="0" y="535051"/>
                  </a:cubicBezTo>
                  <a:cubicBezTo>
                    <a:pt x="164211" y="535051"/>
                    <a:pt x="328295" y="535051"/>
                    <a:pt x="494538" y="535051"/>
                  </a:cubicBezTo>
                  <a:cubicBezTo>
                    <a:pt x="494538" y="433197"/>
                    <a:pt x="494538" y="333502"/>
                    <a:pt x="494538" y="229616"/>
                  </a:cubicBezTo>
                  <a:cubicBezTo>
                    <a:pt x="446532" y="229616"/>
                    <a:pt x="396494" y="229616"/>
                    <a:pt x="346456" y="229616"/>
                  </a:cubicBezTo>
                  <a:cubicBezTo>
                    <a:pt x="346456" y="151765"/>
                    <a:pt x="346456" y="77851"/>
                    <a:pt x="346456" y="0"/>
                  </a:cubicBezTo>
                  <a:cubicBezTo>
                    <a:pt x="280416" y="0"/>
                    <a:pt x="216281" y="0"/>
                    <a:pt x="14820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" name="Group 160">
            <a:extLst>
              <a:ext uri="{FF2B5EF4-FFF2-40B4-BE49-F238E27FC236}">
                <a16:creationId xmlns:a16="http://schemas.microsoft.com/office/drawing/2014/main" id="{AEC36782-1072-37D2-1EED-F39444B3B9E5}"/>
              </a:ext>
            </a:extLst>
          </p:cNvPr>
          <p:cNvGrpSpPr/>
          <p:nvPr/>
        </p:nvGrpSpPr>
        <p:grpSpPr>
          <a:xfrm>
            <a:off x="14805180" y="9660600"/>
            <a:ext cx="68580" cy="568080"/>
            <a:chOff x="0" y="0"/>
            <a:chExt cx="91440" cy="757440"/>
          </a:xfrm>
        </p:grpSpPr>
        <p:sp>
          <p:nvSpPr>
            <p:cNvPr id="19" name="Freeform 161">
              <a:extLst>
                <a:ext uri="{FF2B5EF4-FFF2-40B4-BE49-F238E27FC236}">
                  <a16:creationId xmlns:a16="http://schemas.microsoft.com/office/drawing/2014/main" id="{CA6F58BD-05BB-1EBE-DFBC-F064EA2CAD96}"/>
                </a:ext>
              </a:extLst>
            </p:cNvPr>
            <p:cNvSpPr/>
            <p:nvPr/>
          </p:nvSpPr>
          <p:spPr>
            <a:xfrm>
              <a:off x="0" y="0"/>
              <a:ext cx="91440" cy="757428"/>
            </a:xfrm>
            <a:custGeom>
              <a:avLst/>
              <a:gdLst/>
              <a:ahLst/>
              <a:cxnLst/>
              <a:rect l="l" t="t" r="r" b="b"/>
              <a:pathLst>
                <a:path w="91440" h="757428">
                  <a:moveTo>
                    <a:pt x="91440" y="0"/>
                  </a:moveTo>
                  <a:cubicBezTo>
                    <a:pt x="59690" y="0"/>
                    <a:pt x="31750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9845" y="757428"/>
                    <a:pt x="59690" y="757428"/>
                    <a:pt x="91440" y="757428"/>
                  </a:cubicBezTo>
                  <a:cubicBezTo>
                    <a:pt x="91440" y="505587"/>
                    <a:pt x="91440" y="253746"/>
                    <a:pt x="9144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" name="Group 162">
            <a:extLst>
              <a:ext uri="{FF2B5EF4-FFF2-40B4-BE49-F238E27FC236}">
                <a16:creationId xmlns:a16="http://schemas.microsoft.com/office/drawing/2014/main" id="{2B5BC040-96F3-3A5B-21A7-7BEDB7F595AA}"/>
              </a:ext>
            </a:extLst>
          </p:cNvPr>
          <p:cNvGrpSpPr/>
          <p:nvPr/>
        </p:nvGrpSpPr>
        <p:grpSpPr>
          <a:xfrm>
            <a:off x="13997880" y="9660600"/>
            <a:ext cx="67500" cy="568080"/>
            <a:chOff x="0" y="0"/>
            <a:chExt cx="90000" cy="757440"/>
          </a:xfrm>
        </p:grpSpPr>
        <p:sp>
          <p:nvSpPr>
            <p:cNvPr id="21" name="Freeform 163">
              <a:extLst>
                <a:ext uri="{FF2B5EF4-FFF2-40B4-BE49-F238E27FC236}">
                  <a16:creationId xmlns:a16="http://schemas.microsoft.com/office/drawing/2014/main" id="{E0FE00FF-5269-298D-9C1C-B56DCFABB2F9}"/>
                </a:ext>
              </a:extLst>
            </p:cNvPr>
            <p:cNvSpPr/>
            <p:nvPr/>
          </p:nvSpPr>
          <p:spPr>
            <a:xfrm>
              <a:off x="0" y="0"/>
              <a:ext cx="90043" cy="757428"/>
            </a:xfrm>
            <a:custGeom>
              <a:avLst/>
              <a:gdLst/>
              <a:ahLst/>
              <a:cxnLst/>
              <a:rect l="l" t="t" r="r" b="b"/>
              <a:pathLst>
                <a:path w="90043" h="757428">
                  <a:moveTo>
                    <a:pt x="90043" y="0"/>
                  </a:moveTo>
                  <a:cubicBezTo>
                    <a:pt x="58039" y="0"/>
                    <a:pt x="29972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7940" y="757428"/>
                    <a:pt x="58039" y="757428"/>
                    <a:pt x="90043" y="757428"/>
                  </a:cubicBezTo>
                  <a:cubicBezTo>
                    <a:pt x="90043" y="505587"/>
                    <a:pt x="90043" y="253746"/>
                    <a:pt x="9004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" name="Group 164">
            <a:extLst>
              <a:ext uri="{FF2B5EF4-FFF2-40B4-BE49-F238E27FC236}">
                <a16:creationId xmlns:a16="http://schemas.microsoft.com/office/drawing/2014/main" id="{A038EA14-039C-F4C4-B6CB-734E369D96CC}"/>
              </a:ext>
            </a:extLst>
          </p:cNvPr>
          <p:cNvGrpSpPr/>
          <p:nvPr/>
        </p:nvGrpSpPr>
        <p:grpSpPr>
          <a:xfrm>
            <a:off x="13927140" y="9662220"/>
            <a:ext cx="64260" cy="565920"/>
            <a:chOff x="0" y="0"/>
            <a:chExt cx="85680" cy="754560"/>
          </a:xfrm>
        </p:grpSpPr>
        <p:sp>
          <p:nvSpPr>
            <p:cNvPr id="23" name="Freeform 165">
              <a:extLst>
                <a:ext uri="{FF2B5EF4-FFF2-40B4-BE49-F238E27FC236}">
                  <a16:creationId xmlns:a16="http://schemas.microsoft.com/office/drawing/2014/main" id="{8EF2AA95-C0E4-65F3-F6C0-4180899A6E48}"/>
                </a:ext>
              </a:extLst>
            </p:cNvPr>
            <p:cNvSpPr/>
            <p:nvPr/>
          </p:nvSpPr>
          <p:spPr>
            <a:xfrm>
              <a:off x="0" y="0"/>
              <a:ext cx="85725" cy="754507"/>
            </a:xfrm>
            <a:custGeom>
              <a:avLst/>
              <a:gdLst/>
              <a:ahLst/>
              <a:cxnLst/>
              <a:rect l="l" t="t" r="r" b="b"/>
              <a:pathLst>
                <a:path w="85725" h="754507">
                  <a:moveTo>
                    <a:pt x="85725" y="0"/>
                  </a:moveTo>
                  <a:cubicBezTo>
                    <a:pt x="57785" y="0"/>
                    <a:pt x="29845" y="0"/>
                    <a:pt x="0" y="0"/>
                  </a:cubicBezTo>
                  <a:cubicBezTo>
                    <a:pt x="0" y="251460"/>
                    <a:pt x="0" y="501015"/>
                    <a:pt x="0" y="754507"/>
                  </a:cubicBezTo>
                  <a:cubicBezTo>
                    <a:pt x="27940" y="754507"/>
                    <a:pt x="55753" y="754507"/>
                    <a:pt x="85725" y="754507"/>
                  </a:cubicBezTo>
                  <a:cubicBezTo>
                    <a:pt x="85725" y="503047"/>
                    <a:pt x="85725" y="251460"/>
                    <a:pt x="8572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" name="Group 166">
            <a:extLst>
              <a:ext uri="{FF2B5EF4-FFF2-40B4-BE49-F238E27FC236}">
                <a16:creationId xmlns:a16="http://schemas.microsoft.com/office/drawing/2014/main" id="{7E09F1BF-CA5D-11DE-E0F5-B72D8E9FE9B5}"/>
              </a:ext>
            </a:extLst>
          </p:cNvPr>
          <p:cNvGrpSpPr/>
          <p:nvPr/>
        </p:nvGrpSpPr>
        <p:grpSpPr>
          <a:xfrm>
            <a:off x="14734980" y="9662220"/>
            <a:ext cx="65340" cy="565920"/>
            <a:chOff x="0" y="0"/>
            <a:chExt cx="87120" cy="754560"/>
          </a:xfrm>
        </p:grpSpPr>
        <p:sp>
          <p:nvSpPr>
            <p:cNvPr id="25" name="Freeform 167">
              <a:extLst>
                <a:ext uri="{FF2B5EF4-FFF2-40B4-BE49-F238E27FC236}">
                  <a16:creationId xmlns:a16="http://schemas.microsoft.com/office/drawing/2014/main" id="{7419C610-37D9-802E-B997-3CE1B1760631}"/>
                </a:ext>
              </a:extLst>
            </p:cNvPr>
            <p:cNvSpPr/>
            <p:nvPr/>
          </p:nvSpPr>
          <p:spPr>
            <a:xfrm>
              <a:off x="0" y="0"/>
              <a:ext cx="87122" cy="754507"/>
            </a:xfrm>
            <a:custGeom>
              <a:avLst/>
              <a:gdLst/>
              <a:ahLst/>
              <a:cxnLst/>
              <a:rect l="l" t="t" r="r" b="b"/>
              <a:pathLst>
                <a:path w="87122" h="754507">
                  <a:moveTo>
                    <a:pt x="0" y="754507"/>
                  </a:moveTo>
                  <a:cubicBezTo>
                    <a:pt x="29718" y="754507"/>
                    <a:pt x="57404" y="754507"/>
                    <a:pt x="87122" y="754507"/>
                  </a:cubicBezTo>
                  <a:cubicBezTo>
                    <a:pt x="87122" y="503047"/>
                    <a:pt x="87122" y="251460"/>
                    <a:pt x="87122" y="0"/>
                  </a:cubicBezTo>
                  <a:cubicBezTo>
                    <a:pt x="57404" y="0"/>
                    <a:pt x="29718" y="0"/>
                    <a:pt x="0" y="0"/>
                  </a:cubicBezTo>
                  <a:cubicBezTo>
                    <a:pt x="0" y="251460"/>
                    <a:pt x="0" y="503047"/>
                    <a:pt x="0" y="7545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" name="Group 168">
            <a:extLst>
              <a:ext uri="{FF2B5EF4-FFF2-40B4-BE49-F238E27FC236}">
                <a16:creationId xmlns:a16="http://schemas.microsoft.com/office/drawing/2014/main" id="{8CB2DBB4-4258-71ED-A6C6-9C8A0EB597B6}"/>
              </a:ext>
            </a:extLst>
          </p:cNvPr>
          <p:cNvGrpSpPr/>
          <p:nvPr/>
        </p:nvGrpSpPr>
        <p:grpSpPr>
          <a:xfrm>
            <a:off x="17243820" y="8762040"/>
            <a:ext cx="617760" cy="82620"/>
            <a:chOff x="0" y="0"/>
            <a:chExt cx="823680" cy="110160"/>
          </a:xfrm>
        </p:grpSpPr>
        <p:sp>
          <p:nvSpPr>
            <p:cNvPr id="27" name="Freeform 169">
              <a:extLst>
                <a:ext uri="{FF2B5EF4-FFF2-40B4-BE49-F238E27FC236}">
                  <a16:creationId xmlns:a16="http://schemas.microsoft.com/office/drawing/2014/main" id="{D9FB0BD4-F363-DA6A-5788-27880D05DA15}"/>
                </a:ext>
              </a:extLst>
            </p:cNvPr>
            <p:cNvSpPr/>
            <p:nvPr/>
          </p:nvSpPr>
          <p:spPr>
            <a:xfrm>
              <a:off x="-2159" y="0"/>
              <a:ext cx="825754" cy="110236"/>
            </a:xfrm>
            <a:custGeom>
              <a:avLst/>
              <a:gdLst/>
              <a:ahLst/>
              <a:cxnLst/>
              <a:rect l="l" t="t" r="r" b="b"/>
              <a:pathLst>
                <a:path w="825754" h="110236">
                  <a:moveTo>
                    <a:pt x="342011" y="26035"/>
                  </a:moveTo>
                  <a:cubicBezTo>
                    <a:pt x="390017" y="26035"/>
                    <a:pt x="439928" y="26035"/>
                    <a:pt x="489966" y="26035"/>
                  </a:cubicBezTo>
                  <a:cubicBezTo>
                    <a:pt x="489966" y="16002"/>
                    <a:pt x="489966" y="8001"/>
                    <a:pt x="489966" y="0"/>
                  </a:cubicBezTo>
                  <a:cubicBezTo>
                    <a:pt x="435991" y="0"/>
                    <a:pt x="384048" y="0"/>
                    <a:pt x="331978" y="0"/>
                  </a:cubicBezTo>
                  <a:cubicBezTo>
                    <a:pt x="331978" y="0"/>
                    <a:pt x="329946" y="2032"/>
                    <a:pt x="329946" y="2032"/>
                  </a:cubicBezTo>
                  <a:cubicBezTo>
                    <a:pt x="327914" y="32131"/>
                    <a:pt x="327914" y="32131"/>
                    <a:pt x="297942" y="32131"/>
                  </a:cubicBezTo>
                  <a:cubicBezTo>
                    <a:pt x="213995" y="32131"/>
                    <a:pt x="131953" y="32131"/>
                    <a:pt x="48006" y="32131"/>
                  </a:cubicBezTo>
                  <a:cubicBezTo>
                    <a:pt x="16002" y="32131"/>
                    <a:pt x="0" y="44196"/>
                    <a:pt x="0" y="68199"/>
                  </a:cubicBezTo>
                  <a:cubicBezTo>
                    <a:pt x="0" y="94234"/>
                    <a:pt x="16002" y="108204"/>
                    <a:pt x="48006" y="108204"/>
                  </a:cubicBezTo>
                  <a:cubicBezTo>
                    <a:pt x="120015" y="108204"/>
                    <a:pt x="193929" y="108204"/>
                    <a:pt x="265938" y="108204"/>
                  </a:cubicBezTo>
                  <a:cubicBezTo>
                    <a:pt x="363855" y="108204"/>
                    <a:pt x="461899" y="108204"/>
                    <a:pt x="557784" y="108204"/>
                  </a:cubicBezTo>
                  <a:cubicBezTo>
                    <a:pt x="629793" y="108204"/>
                    <a:pt x="699770" y="110236"/>
                    <a:pt x="769747" y="108204"/>
                  </a:cubicBezTo>
                  <a:cubicBezTo>
                    <a:pt x="797687" y="108204"/>
                    <a:pt x="811784" y="98171"/>
                    <a:pt x="817753" y="80137"/>
                  </a:cubicBezTo>
                  <a:cubicBezTo>
                    <a:pt x="825754" y="54102"/>
                    <a:pt x="807720" y="32004"/>
                    <a:pt x="779780" y="32004"/>
                  </a:cubicBezTo>
                  <a:cubicBezTo>
                    <a:pt x="703834" y="32004"/>
                    <a:pt x="629793" y="32004"/>
                    <a:pt x="555879" y="32004"/>
                  </a:cubicBezTo>
                  <a:cubicBezTo>
                    <a:pt x="483870" y="32004"/>
                    <a:pt x="411988" y="27940"/>
                    <a:pt x="342011" y="2603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" name="Group 170">
            <a:extLst>
              <a:ext uri="{FF2B5EF4-FFF2-40B4-BE49-F238E27FC236}">
                <a16:creationId xmlns:a16="http://schemas.microsoft.com/office/drawing/2014/main" id="{C157E82F-FAFD-574B-36FC-465E85ED47C1}"/>
              </a:ext>
            </a:extLst>
          </p:cNvPr>
          <p:cNvGrpSpPr/>
          <p:nvPr/>
        </p:nvGrpSpPr>
        <p:grpSpPr>
          <a:xfrm>
            <a:off x="17862660" y="9499140"/>
            <a:ext cx="61560" cy="495180"/>
            <a:chOff x="0" y="0"/>
            <a:chExt cx="82080" cy="660240"/>
          </a:xfrm>
        </p:grpSpPr>
        <p:sp>
          <p:nvSpPr>
            <p:cNvPr id="29" name="Freeform 171">
              <a:extLst>
                <a:ext uri="{FF2B5EF4-FFF2-40B4-BE49-F238E27FC236}">
                  <a16:creationId xmlns:a16="http://schemas.microsoft.com/office/drawing/2014/main" id="{22FB82D0-D297-2C49-1237-773F2EE6DE06}"/>
                </a:ext>
              </a:extLst>
            </p:cNvPr>
            <p:cNvSpPr/>
            <p:nvPr/>
          </p:nvSpPr>
          <p:spPr>
            <a:xfrm>
              <a:off x="0" y="0"/>
              <a:ext cx="82042" cy="660273"/>
            </a:xfrm>
            <a:custGeom>
              <a:avLst/>
              <a:gdLst/>
              <a:ahLst/>
              <a:cxnLst/>
              <a:rect l="l" t="t" r="r" b="b"/>
              <a:pathLst>
                <a:path w="82042" h="660273">
                  <a:moveTo>
                    <a:pt x="0" y="660273"/>
                  </a:moveTo>
                  <a:cubicBezTo>
                    <a:pt x="28067" y="660273"/>
                    <a:pt x="54102" y="660273"/>
                    <a:pt x="82042" y="660273"/>
                  </a:cubicBezTo>
                  <a:cubicBezTo>
                    <a:pt x="82042" y="440817"/>
                    <a:pt x="82042" y="219456"/>
                    <a:pt x="82042" y="0"/>
                  </a:cubicBezTo>
                  <a:cubicBezTo>
                    <a:pt x="54102" y="0"/>
                    <a:pt x="28067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" name="Group 172">
            <a:extLst>
              <a:ext uri="{FF2B5EF4-FFF2-40B4-BE49-F238E27FC236}">
                <a16:creationId xmlns:a16="http://schemas.microsoft.com/office/drawing/2014/main" id="{0361FD07-9E43-BB0D-3DD8-EFCD33DAF291}"/>
              </a:ext>
            </a:extLst>
          </p:cNvPr>
          <p:cNvGrpSpPr/>
          <p:nvPr/>
        </p:nvGrpSpPr>
        <p:grpSpPr>
          <a:xfrm>
            <a:off x="17107740" y="9499140"/>
            <a:ext cx="63180" cy="495180"/>
            <a:chOff x="0" y="0"/>
            <a:chExt cx="84240" cy="660240"/>
          </a:xfrm>
        </p:grpSpPr>
        <p:sp>
          <p:nvSpPr>
            <p:cNvPr id="31" name="Freeform 173">
              <a:extLst>
                <a:ext uri="{FF2B5EF4-FFF2-40B4-BE49-F238E27FC236}">
                  <a16:creationId xmlns:a16="http://schemas.microsoft.com/office/drawing/2014/main" id="{202219C4-9F88-F064-7103-63A8FF4279BA}"/>
                </a:ext>
              </a:extLst>
            </p:cNvPr>
            <p:cNvSpPr/>
            <p:nvPr/>
          </p:nvSpPr>
          <p:spPr>
            <a:xfrm>
              <a:off x="0" y="0"/>
              <a:ext cx="84201" cy="660273"/>
            </a:xfrm>
            <a:custGeom>
              <a:avLst/>
              <a:gdLst/>
              <a:ahLst/>
              <a:cxnLst/>
              <a:rect l="l" t="t" r="r" b="b"/>
              <a:pathLst>
                <a:path w="84201" h="660273">
                  <a:moveTo>
                    <a:pt x="0" y="660273"/>
                  </a:moveTo>
                  <a:cubicBezTo>
                    <a:pt x="28067" y="660273"/>
                    <a:pt x="56134" y="660273"/>
                    <a:pt x="84201" y="660273"/>
                  </a:cubicBezTo>
                  <a:cubicBezTo>
                    <a:pt x="84201" y="440817"/>
                    <a:pt x="84201" y="221488"/>
                    <a:pt x="84201" y="0"/>
                  </a:cubicBezTo>
                  <a:cubicBezTo>
                    <a:pt x="56134" y="0"/>
                    <a:pt x="30099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" name="Group 174">
            <a:extLst>
              <a:ext uri="{FF2B5EF4-FFF2-40B4-BE49-F238E27FC236}">
                <a16:creationId xmlns:a16="http://schemas.microsoft.com/office/drawing/2014/main" id="{D280EFEE-D163-64DA-4BDC-2855CEEEE718}"/>
              </a:ext>
            </a:extLst>
          </p:cNvPr>
          <p:cNvGrpSpPr/>
          <p:nvPr/>
        </p:nvGrpSpPr>
        <p:grpSpPr>
          <a:xfrm>
            <a:off x="17177400" y="9499140"/>
            <a:ext cx="57780" cy="495180"/>
            <a:chOff x="0" y="0"/>
            <a:chExt cx="77040" cy="660240"/>
          </a:xfrm>
        </p:grpSpPr>
        <p:sp>
          <p:nvSpPr>
            <p:cNvPr id="33" name="Freeform 175">
              <a:extLst>
                <a:ext uri="{FF2B5EF4-FFF2-40B4-BE49-F238E27FC236}">
                  <a16:creationId xmlns:a16="http://schemas.microsoft.com/office/drawing/2014/main" id="{AE32824A-6226-54A6-5610-B81DF84A7807}"/>
                </a:ext>
              </a:extLst>
            </p:cNvPr>
            <p:cNvSpPr/>
            <p:nvPr/>
          </p:nvSpPr>
          <p:spPr>
            <a:xfrm>
              <a:off x="0" y="0"/>
              <a:ext cx="77089" cy="660273"/>
            </a:xfrm>
            <a:custGeom>
              <a:avLst/>
              <a:gdLst/>
              <a:ahLst/>
              <a:cxnLst/>
              <a:rect l="l" t="t" r="r" b="b"/>
              <a:pathLst>
                <a:path w="77089" h="660273">
                  <a:moveTo>
                    <a:pt x="77089" y="0"/>
                  </a:moveTo>
                  <a:cubicBezTo>
                    <a:pt x="51308" y="0"/>
                    <a:pt x="25654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ubicBezTo>
                    <a:pt x="23749" y="660273"/>
                    <a:pt x="49403" y="660273"/>
                    <a:pt x="77089" y="660273"/>
                  </a:cubicBezTo>
                  <a:cubicBezTo>
                    <a:pt x="77089" y="440817"/>
                    <a:pt x="77089" y="221488"/>
                    <a:pt x="7708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4" name="Group 176">
            <a:extLst>
              <a:ext uri="{FF2B5EF4-FFF2-40B4-BE49-F238E27FC236}">
                <a16:creationId xmlns:a16="http://schemas.microsoft.com/office/drawing/2014/main" id="{865A1225-402B-B7E6-F18D-DF3661B15A38}"/>
              </a:ext>
            </a:extLst>
          </p:cNvPr>
          <p:cNvGrpSpPr/>
          <p:nvPr/>
        </p:nvGrpSpPr>
        <p:grpSpPr>
          <a:xfrm>
            <a:off x="17929080" y="9499140"/>
            <a:ext cx="59940" cy="495180"/>
            <a:chOff x="0" y="0"/>
            <a:chExt cx="79920" cy="660240"/>
          </a:xfrm>
        </p:grpSpPr>
        <p:sp>
          <p:nvSpPr>
            <p:cNvPr id="35" name="Freeform 177">
              <a:extLst>
                <a:ext uri="{FF2B5EF4-FFF2-40B4-BE49-F238E27FC236}">
                  <a16:creationId xmlns:a16="http://schemas.microsoft.com/office/drawing/2014/main" id="{C1DE4E0E-FCE6-8F1B-25B2-41D54BE96227}"/>
                </a:ext>
              </a:extLst>
            </p:cNvPr>
            <p:cNvSpPr/>
            <p:nvPr/>
          </p:nvSpPr>
          <p:spPr>
            <a:xfrm>
              <a:off x="0" y="0"/>
              <a:ext cx="79883" cy="660273"/>
            </a:xfrm>
            <a:custGeom>
              <a:avLst/>
              <a:gdLst/>
              <a:ahLst/>
              <a:cxnLst/>
              <a:rect l="l" t="t" r="r" b="b"/>
              <a:pathLst>
                <a:path w="79883" h="660273">
                  <a:moveTo>
                    <a:pt x="79883" y="0"/>
                  </a:moveTo>
                  <a:cubicBezTo>
                    <a:pt x="51943" y="0"/>
                    <a:pt x="26035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ubicBezTo>
                    <a:pt x="26035" y="660273"/>
                    <a:pt x="51943" y="660273"/>
                    <a:pt x="79883" y="660273"/>
                  </a:cubicBezTo>
                  <a:cubicBezTo>
                    <a:pt x="79883" y="440817"/>
                    <a:pt x="79883" y="219456"/>
                    <a:pt x="7988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6" name="Group 178">
            <a:extLst>
              <a:ext uri="{FF2B5EF4-FFF2-40B4-BE49-F238E27FC236}">
                <a16:creationId xmlns:a16="http://schemas.microsoft.com/office/drawing/2014/main" id="{40FB2ED5-76EF-B41E-E295-280747CC3363}"/>
              </a:ext>
            </a:extLst>
          </p:cNvPr>
          <p:cNvGrpSpPr/>
          <p:nvPr/>
        </p:nvGrpSpPr>
        <p:grpSpPr>
          <a:xfrm>
            <a:off x="17311320" y="9452700"/>
            <a:ext cx="481680" cy="55620"/>
            <a:chOff x="0" y="0"/>
            <a:chExt cx="642240" cy="74160"/>
          </a:xfrm>
        </p:grpSpPr>
        <p:sp>
          <p:nvSpPr>
            <p:cNvPr id="37" name="Freeform 179">
              <a:extLst>
                <a:ext uri="{FF2B5EF4-FFF2-40B4-BE49-F238E27FC236}">
                  <a16:creationId xmlns:a16="http://schemas.microsoft.com/office/drawing/2014/main" id="{D2C353A8-B9F1-5EAC-4F83-261490025F0F}"/>
                </a:ext>
              </a:extLst>
            </p:cNvPr>
            <p:cNvSpPr/>
            <p:nvPr/>
          </p:nvSpPr>
          <p:spPr>
            <a:xfrm>
              <a:off x="0" y="0"/>
              <a:ext cx="642239" cy="74168"/>
            </a:xfrm>
            <a:custGeom>
              <a:avLst/>
              <a:gdLst/>
              <a:ahLst/>
              <a:cxnLst/>
              <a:rect l="l" t="t" r="r" b="b"/>
              <a:pathLst>
                <a:path w="642239" h="74168">
                  <a:moveTo>
                    <a:pt x="0" y="74168"/>
                  </a:moveTo>
                  <a:cubicBezTo>
                    <a:pt x="213360" y="74168"/>
                    <a:pt x="426847" y="74168"/>
                    <a:pt x="642239" y="74168"/>
                  </a:cubicBezTo>
                  <a:cubicBezTo>
                    <a:pt x="642239" y="52070"/>
                    <a:pt x="642239" y="32131"/>
                    <a:pt x="642239" y="10033"/>
                  </a:cubicBezTo>
                  <a:cubicBezTo>
                    <a:pt x="642239" y="8001"/>
                    <a:pt x="636270" y="2032"/>
                    <a:pt x="632206" y="2032"/>
                  </a:cubicBezTo>
                  <a:cubicBezTo>
                    <a:pt x="628269" y="0"/>
                    <a:pt x="622300" y="0"/>
                    <a:pt x="616331" y="0"/>
                  </a:cubicBezTo>
                  <a:cubicBezTo>
                    <a:pt x="418846" y="0"/>
                    <a:pt x="221361" y="0"/>
                    <a:pt x="23876" y="0"/>
                  </a:cubicBezTo>
                  <a:cubicBezTo>
                    <a:pt x="0" y="0"/>
                    <a:pt x="0" y="0"/>
                    <a:pt x="0" y="24003"/>
                  </a:cubicBezTo>
                  <a:cubicBezTo>
                    <a:pt x="0" y="32004"/>
                    <a:pt x="0" y="40005"/>
                    <a:pt x="0" y="48006"/>
                  </a:cubicBezTo>
                  <a:cubicBezTo>
                    <a:pt x="0" y="56007"/>
                    <a:pt x="0" y="64135"/>
                    <a:pt x="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8" name="Group 180">
            <a:extLst>
              <a:ext uri="{FF2B5EF4-FFF2-40B4-BE49-F238E27FC236}">
                <a16:creationId xmlns:a16="http://schemas.microsoft.com/office/drawing/2014/main" id="{577387A0-0D0C-67B3-7F67-533EFCCC2739}"/>
              </a:ext>
            </a:extLst>
          </p:cNvPr>
          <p:cNvGrpSpPr/>
          <p:nvPr/>
        </p:nvGrpSpPr>
        <p:grpSpPr>
          <a:xfrm>
            <a:off x="17311320" y="9398160"/>
            <a:ext cx="481680" cy="51300"/>
            <a:chOff x="0" y="0"/>
            <a:chExt cx="642240" cy="68400"/>
          </a:xfrm>
        </p:grpSpPr>
        <p:sp>
          <p:nvSpPr>
            <p:cNvPr id="39" name="Freeform 181">
              <a:extLst>
                <a:ext uri="{FF2B5EF4-FFF2-40B4-BE49-F238E27FC236}">
                  <a16:creationId xmlns:a16="http://schemas.microsoft.com/office/drawing/2014/main" id="{7FE96190-74D4-248A-7978-9DAA95C16C95}"/>
                </a:ext>
              </a:extLst>
            </p:cNvPr>
            <p:cNvSpPr/>
            <p:nvPr/>
          </p:nvSpPr>
          <p:spPr>
            <a:xfrm>
              <a:off x="0" y="0"/>
              <a:ext cx="642239" cy="68453"/>
            </a:xfrm>
            <a:custGeom>
              <a:avLst/>
              <a:gdLst/>
              <a:ahLst/>
              <a:cxnLst/>
              <a:rect l="l" t="t" r="r" b="b"/>
              <a:pathLst>
                <a:path w="642239" h="68453">
                  <a:moveTo>
                    <a:pt x="642239" y="68453"/>
                  </a:moveTo>
                  <a:cubicBezTo>
                    <a:pt x="642239" y="44323"/>
                    <a:pt x="642239" y="22225"/>
                    <a:pt x="642239" y="0"/>
                  </a:cubicBezTo>
                  <a:cubicBezTo>
                    <a:pt x="426847" y="0"/>
                    <a:pt x="213360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213360" y="68453"/>
                    <a:pt x="426847" y="68453"/>
                    <a:pt x="642239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0" name="Group 182">
            <a:extLst>
              <a:ext uri="{FF2B5EF4-FFF2-40B4-BE49-F238E27FC236}">
                <a16:creationId xmlns:a16="http://schemas.microsoft.com/office/drawing/2014/main" id="{837D0ABE-62DE-A64C-31C6-48F0FE207478}"/>
              </a:ext>
            </a:extLst>
          </p:cNvPr>
          <p:cNvGrpSpPr/>
          <p:nvPr/>
        </p:nvGrpSpPr>
        <p:grpSpPr>
          <a:xfrm>
            <a:off x="15773400" y="8760420"/>
            <a:ext cx="174420" cy="143640"/>
            <a:chOff x="0" y="0"/>
            <a:chExt cx="232560" cy="191520"/>
          </a:xfrm>
        </p:grpSpPr>
        <p:sp>
          <p:nvSpPr>
            <p:cNvPr id="41" name="Freeform 183">
              <a:extLst>
                <a:ext uri="{FF2B5EF4-FFF2-40B4-BE49-F238E27FC236}">
                  <a16:creationId xmlns:a16="http://schemas.microsoft.com/office/drawing/2014/main" id="{1AFFD5E0-581D-E839-6433-F6BCC5CC1A35}"/>
                </a:ext>
              </a:extLst>
            </p:cNvPr>
            <p:cNvSpPr/>
            <p:nvPr/>
          </p:nvSpPr>
          <p:spPr>
            <a:xfrm>
              <a:off x="0" y="0"/>
              <a:ext cx="232537" cy="191643"/>
            </a:xfrm>
            <a:custGeom>
              <a:avLst/>
              <a:gdLst/>
              <a:ahLst/>
              <a:cxnLst/>
              <a:rect l="l" t="t" r="r" b="b"/>
              <a:pathLst>
                <a:path w="232537" h="191643">
                  <a:moveTo>
                    <a:pt x="232537" y="8001"/>
                  </a:moveTo>
                  <a:cubicBezTo>
                    <a:pt x="208661" y="5969"/>
                    <a:pt x="186817" y="2032"/>
                    <a:pt x="162941" y="2032"/>
                  </a:cubicBezTo>
                  <a:cubicBezTo>
                    <a:pt x="123190" y="0"/>
                    <a:pt x="83439" y="0"/>
                    <a:pt x="43688" y="0"/>
                  </a:cubicBezTo>
                  <a:cubicBezTo>
                    <a:pt x="37719" y="0"/>
                    <a:pt x="31750" y="2032"/>
                    <a:pt x="25781" y="2032"/>
                  </a:cubicBezTo>
                  <a:cubicBezTo>
                    <a:pt x="0" y="11938"/>
                    <a:pt x="0" y="11938"/>
                    <a:pt x="0" y="41910"/>
                  </a:cubicBezTo>
                  <a:cubicBezTo>
                    <a:pt x="0" y="77851"/>
                    <a:pt x="0" y="115697"/>
                    <a:pt x="0" y="153670"/>
                  </a:cubicBezTo>
                  <a:cubicBezTo>
                    <a:pt x="0" y="179578"/>
                    <a:pt x="5969" y="189611"/>
                    <a:pt x="33782" y="189611"/>
                  </a:cubicBezTo>
                  <a:cubicBezTo>
                    <a:pt x="89408" y="191643"/>
                    <a:pt x="147066" y="191643"/>
                    <a:pt x="202692" y="189611"/>
                  </a:cubicBezTo>
                  <a:cubicBezTo>
                    <a:pt x="226568" y="189611"/>
                    <a:pt x="232537" y="181610"/>
                    <a:pt x="232537" y="157734"/>
                  </a:cubicBezTo>
                  <a:cubicBezTo>
                    <a:pt x="232537" y="109855"/>
                    <a:pt x="232537" y="61976"/>
                    <a:pt x="232537" y="81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2" name="Group 184">
            <a:extLst>
              <a:ext uri="{FF2B5EF4-FFF2-40B4-BE49-F238E27FC236}">
                <a16:creationId xmlns:a16="http://schemas.microsoft.com/office/drawing/2014/main" id="{62C6B25F-16DA-C8DF-DFF3-8CE31126995F}"/>
              </a:ext>
            </a:extLst>
          </p:cNvPr>
          <p:cNvGrpSpPr/>
          <p:nvPr/>
        </p:nvGrpSpPr>
        <p:grpSpPr>
          <a:xfrm>
            <a:off x="15594660" y="9050940"/>
            <a:ext cx="78300" cy="286200"/>
            <a:chOff x="0" y="0"/>
            <a:chExt cx="104400" cy="381600"/>
          </a:xfrm>
        </p:grpSpPr>
        <p:sp>
          <p:nvSpPr>
            <p:cNvPr id="43" name="Freeform 185">
              <a:extLst>
                <a:ext uri="{FF2B5EF4-FFF2-40B4-BE49-F238E27FC236}">
                  <a16:creationId xmlns:a16="http://schemas.microsoft.com/office/drawing/2014/main" id="{6BBB3628-4C36-47EB-6C90-C085A670C56C}"/>
                </a:ext>
              </a:extLst>
            </p:cNvPr>
            <p:cNvSpPr/>
            <p:nvPr/>
          </p:nvSpPr>
          <p:spPr>
            <a:xfrm>
              <a:off x="0" y="0"/>
              <a:ext cx="104521" cy="381635"/>
            </a:xfrm>
            <a:custGeom>
              <a:avLst/>
              <a:gdLst/>
              <a:ahLst/>
              <a:cxnLst/>
              <a:rect l="l" t="t" r="r" b="b"/>
              <a:pathLst>
                <a:path w="104521" h="381635">
                  <a:moveTo>
                    <a:pt x="104394" y="191770"/>
                  </a:moveTo>
                  <a:cubicBezTo>
                    <a:pt x="104394" y="137795"/>
                    <a:pt x="104394" y="81915"/>
                    <a:pt x="104394" y="25908"/>
                  </a:cubicBezTo>
                  <a:cubicBezTo>
                    <a:pt x="104394" y="3937"/>
                    <a:pt x="100330" y="2032"/>
                    <a:pt x="78359" y="2032"/>
                  </a:cubicBezTo>
                  <a:cubicBezTo>
                    <a:pt x="60325" y="2032"/>
                    <a:pt x="40259" y="2032"/>
                    <a:pt x="22098" y="0"/>
                  </a:cubicBezTo>
                  <a:cubicBezTo>
                    <a:pt x="5969" y="0"/>
                    <a:pt x="2032" y="8001"/>
                    <a:pt x="0" y="21971"/>
                  </a:cubicBezTo>
                  <a:cubicBezTo>
                    <a:pt x="0" y="45974"/>
                    <a:pt x="2032" y="69977"/>
                    <a:pt x="2032" y="95885"/>
                  </a:cubicBezTo>
                  <a:cubicBezTo>
                    <a:pt x="2032" y="181864"/>
                    <a:pt x="2032" y="269748"/>
                    <a:pt x="0" y="355600"/>
                  </a:cubicBezTo>
                  <a:cubicBezTo>
                    <a:pt x="0" y="379603"/>
                    <a:pt x="2032" y="381635"/>
                    <a:pt x="26162" y="381635"/>
                  </a:cubicBezTo>
                  <a:cubicBezTo>
                    <a:pt x="44196" y="381635"/>
                    <a:pt x="62357" y="381635"/>
                    <a:pt x="82423" y="381635"/>
                  </a:cubicBezTo>
                  <a:cubicBezTo>
                    <a:pt x="102489" y="381635"/>
                    <a:pt x="104521" y="379603"/>
                    <a:pt x="104521" y="357632"/>
                  </a:cubicBezTo>
                  <a:cubicBezTo>
                    <a:pt x="104521" y="317627"/>
                    <a:pt x="104521" y="275717"/>
                    <a:pt x="104521" y="233807"/>
                  </a:cubicBezTo>
                  <a:cubicBezTo>
                    <a:pt x="104521" y="219837"/>
                    <a:pt x="104521" y="205867"/>
                    <a:pt x="104521" y="1918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4" name="Group 186">
            <a:extLst>
              <a:ext uri="{FF2B5EF4-FFF2-40B4-BE49-F238E27FC236}">
                <a16:creationId xmlns:a16="http://schemas.microsoft.com/office/drawing/2014/main" id="{DF794A1A-F256-0D97-B7DF-A5F325F8D692}"/>
              </a:ext>
            </a:extLst>
          </p:cNvPr>
          <p:cNvGrpSpPr/>
          <p:nvPr/>
        </p:nvGrpSpPr>
        <p:grpSpPr>
          <a:xfrm>
            <a:off x="16052040" y="9049860"/>
            <a:ext cx="77760" cy="287280"/>
            <a:chOff x="0" y="0"/>
            <a:chExt cx="103680" cy="383040"/>
          </a:xfrm>
        </p:grpSpPr>
        <p:sp>
          <p:nvSpPr>
            <p:cNvPr id="45" name="Freeform 187">
              <a:extLst>
                <a:ext uri="{FF2B5EF4-FFF2-40B4-BE49-F238E27FC236}">
                  <a16:creationId xmlns:a16="http://schemas.microsoft.com/office/drawing/2014/main" id="{588E0C62-3C3E-AD4C-D3BC-5D4DD1B59B86}"/>
                </a:ext>
              </a:extLst>
            </p:cNvPr>
            <p:cNvSpPr/>
            <p:nvPr/>
          </p:nvSpPr>
          <p:spPr>
            <a:xfrm>
              <a:off x="0" y="0"/>
              <a:ext cx="103759" cy="383032"/>
            </a:xfrm>
            <a:custGeom>
              <a:avLst/>
              <a:gdLst/>
              <a:ahLst/>
              <a:cxnLst/>
              <a:rect l="l" t="t" r="r" b="b"/>
              <a:pathLst>
                <a:path w="103759" h="383032">
                  <a:moveTo>
                    <a:pt x="2032" y="3937"/>
                  </a:moveTo>
                  <a:cubicBezTo>
                    <a:pt x="2032" y="13970"/>
                    <a:pt x="0" y="24003"/>
                    <a:pt x="0" y="31877"/>
                  </a:cubicBezTo>
                  <a:cubicBezTo>
                    <a:pt x="0" y="141605"/>
                    <a:pt x="0" y="251333"/>
                    <a:pt x="0" y="359029"/>
                  </a:cubicBezTo>
                  <a:cubicBezTo>
                    <a:pt x="0" y="383032"/>
                    <a:pt x="0" y="383032"/>
                    <a:pt x="21971" y="383032"/>
                  </a:cubicBezTo>
                  <a:cubicBezTo>
                    <a:pt x="41910" y="383032"/>
                    <a:pt x="59817" y="383032"/>
                    <a:pt x="77851" y="383032"/>
                  </a:cubicBezTo>
                  <a:cubicBezTo>
                    <a:pt x="97790" y="383032"/>
                    <a:pt x="101727" y="379095"/>
                    <a:pt x="101727" y="359029"/>
                  </a:cubicBezTo>
                  <a:cubicBezTo>
                    <a:pt x="103759" y="347091"/>
                    <a:pt x="101727" y="335026"/>
                    <a:pt x="101727" y="321183"/>
                  </a:cubicBezTo>
                  <a:cubicBezTo>
                    <a:pt x="101727" y="225425"/>
                    <a:pt x="101727" y="129667"/>
                    <a:pt x="101727" y="31877"/>
                  </a:cubicBezTo>
                  <a:cubicBezTo>
                    <a:pt x="101727" y="8001"/>
                    <a:pt x="97663" y="0"/>
                    <a:pt x="73787" y="2032"/>
                  </a:cubicBezTo>
                  <a:cubicBezTo>
                    <a:pt x="51816" y="3937"/>
                    <a:pt x="27940" y="3937"/>
                    <a:pt x="2032" y="39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6" name="Group 188">
            <a:extLst>
              <a:ext uri="{FF2B5EF4-FFF2-40B4-BE49-F238E27FC236}">
                <a16:creationId xmlns:a16="http://schemas.microsoft.com/office/drawing/2014/main" id="{0754BDAB-E900-A701-708C-E2DFC98910BC}"/>
              </a:ext>
            </a:extLst>
          </p:cNvPr>
          <p:cNvGrpSpPr/>
          <p:nvPr/>
        </p:nvGrpSpPr>
        <p:grpSpPr>
          <a:xfrm>
            <a:off x="17444700" y="8847360"/>
            <a:ext cx="210060" cy="144720"/>
            <a:chOff x="0" y="0"/>
            <a:chExt cx="280080" cy="192960"/>
          </a:xfrm>
        </p:grpSpPr>
        <p:sp>
          <p:nvSpPr>
            <p:cNvPr id="47" name="Freeform 189">
              <a:extLst>
                <a:ext uri="{FF2B5EF4-FFF2-40B4-BE49-F238E27FC236}">
                  <a16:creationId xmlns:a16="http://schemas.microsoft.com/office/drawing/2014/main" id="{64B44495-5765-7084-116D-165566374D54}"/>
                </a:ext>
              </a:extLst>
            </p:cNvPr>
            <p:cNvSpPr/>
            <p:nvPr/>
          </p:nvSpPr>
          <p:spPr>
            <a:xfrm>
              <a:off x="0" y="0"/>
              <a:ext cx="280162" cy="192913"/>
            </a:xfrm>
            <a:custGeom>
              <a:avLst/>
              <a:gdLst/>
              <a:ahLst/>
              <a:cxnLst/>
              <a:rect l="l" t="t" r="r" b="b"/>
              <a:pathLst>
                <a:path w="280162" h="192913">
                  <a:moveTo>
                    <a:pt x="0" y="192913"/>
                  </a:moveTo>
                  <a:cubicBezTo>
                    <a:pt x="13970" y="192913"/>
                    <a:pt x="26035" y="192913"/>
                    <a:pt x="42037" y="192913"/>
                  </a:cubicBezTo>
                  <a:cubicBezTo>
                    <a:pt x="42037" y="165100"/>
                    <a:pt x="42037" y="139192"/>
                    <a:pt x="42037" y="109347"/>
                  </a:cubicBezTo>
                  <a:cubicBezTo>
                    <a:pt x="60071" y="109347"/>
                    <a:pt x="76073" y="109347"/>
                    <a:pt x="94107" y="109347"/>
                  </a:cubicBezTo>
                  <a:cubicBezTo>
                    <a:pt x="116078" y="109347"/>
                    <a:pt x="116078" y="107315"/>
                    <a:pt x="116078" y="85471"/>
                  </a:cubicBezTo>
                  <a:cubicBezTo>
                    <a:pt x="116078" y="83439"/>
                    <a:pt x="116078" y="81534"/>
                    <a:pt x="116078" y="77470"/>
                  </a:cubicBezTo>
                  <a:cubicBezTo>
                    <a:pt x="134112" y="77470"/>
                    <a:pt x="150114" y="77470"/>
                    <a:pt x="166116" y="77470"/>
                  </a:cubicBezTo>
                  <a:cubicBezTo>
                    <a:pt x="166116" y="87376"/>
                    <a:pt x="166116" y="97409"/>
                    <a:pt x="166116" y="107315"/>
                  </a:cubicBezTo>
                  <a:cubicBezTo>
                    <a:pt x="190119" y="107315"/>
                    <a:pt x="212090" y="107315"/>
                    <a:pt x="236093" y="107315"/>
                  </a:cubicBezTo>
                  <a:cubicBezTo>
                    <a:pt x="236093" y="137160"/>
                    <a:pt x="236093" y="163068"/>
                    <a:pt x="236093" y="192913"/>
                  </a:cubicBezTo>
                  <a:cubicBezTo>
                    <a:pt x="252095" y="192913"/>
                    <a:pt x="264160" y="192913"/>
                    <a:pt x="280162" y="192913"/>
                  </a:cubicBezTo>
                  <a:cubicBezTo>
                    <a:pt x="280162" y="129286"/>
                    <a:pt x="280162" y="65659"/>
                    <a:pt x="280162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63627"/>
                    <a:pt x="0" y="127254"/>
                    <a:pt x="0" y="1929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8" name="Group 190">
            <a:extLst>
              <a:ext uri="{FF2B5EF4-FFF2-40B4-BE49-F238E27FC236}">
                <a16:creationId xmlns:a16="http://schemas.microsoft.com/office/drawing/2014/main" id="{BB16292C-4CE9-2B40-E2F8-B1894577455D}"/>
              </a:ext>
            </a:extLst>
          </p:cNvPr>
          <p:cNvGrpSpPr/>
          <p:nvPr/>
        </p:nvGrpSpPr>
        <p:grpSpPr>
          <a:xfrm>
            <a:off x="17480340" y="8931600"/>
            <a:ext cx="52380" cy="374220"/>
            <a:chOff x="0" y="0"/>
            <a:chExt cx="69840" cy="498960"/>
          </a:xfrm>
        </p:grpSpPr>
        <p:sp>
          <p:nvSpPr>
            <p:cNvPr id="49" name="Freeform 191">
              <a:extLst>
                <a:ext uri="{FF2B5EF4-FFF2-40B4-BE49-F238E27FC236}">
                  <a16:creationId xmlns:a16="http://schemas.microsoft.com/office/drawing/2014/main" id="{10B644BE-70C8-914A-F0B0-7EED30C6CCC1}"/>
                </a:ext>
              </a:extLst>
            </p:cNvPr>
            <p:cNvSpPr/>
            <p:nvPr/>
          </p:nvSpPr>
          <p:spPr>
            <a:xfrm>
              <a:off x="0" y="0"/>
              <a:ext cx="69977" cy="498983"/>
            </a:xfrm>
            <a:custGeom>
              <a:avLst/>
              <a:gdLst/>
              <a:ahLst/>
              <a:cxnLst/>
              <a:rect l="l" t="t" r="r" b="b"/>
              <a:pathLst>
                <a:path w="69977" h="498983">
                  <a:moveTo>
                    <a:pt x="0" y="498983"/>
                  </a:moveTo>
                  <a:cubicBezTo>
                    <a:pt x="19939" y="498983"/>
                    <a:pt x="37973" y="498983"/>
                    <a:pt x="57912" y="498983"/>
                  </a:cubicBezTo>
                  <a:cubicBezTo>
                    <a:pt x="61849" y="496951"/>
                    <a:pt x="65913" y="493014"/>
                    <a:pt x="67945" y="488950"/>
                  </a:cubicBezTo>
                  <a:cubicBezTo>
                    <a:pt x="69977" y="484886"/>
                    <a:pt x="67945" y="478917"/>
                    <a:pt x="67945" y="472948"/>
                  </a:cubicBezTo>
                  <a:cubicBezTo>
                    <a:pt x="67945" y="323215"/>
                    <a:pt x="67945" y="173609"/>
                    <a:pt x="67945" y="23876"/>
                  </a:cubicBezTo>
                  <a:cubicBezTo>
                    <a:pt x="67818" y="0"/>
                    <a:pt x="67818" y="0"/>
                    <a:pt x="41910" y="0"/>
                  </a:cubicBezTo>
                  <a:cubicBezTo>
                    <a:pt x="0" y="0"/>
                    <a:pt x="0" y="0"/>
                    <a:pt x="0" y="43942"/>
                  </a:cubicBezTo>
                  <a:cubicBezTo>
                    <a:pt x="0" y="187579"/>
                    <a:pt x="0" y="333375"/>
                    <a:pt x="0" y="477012"/>
                  </a:cubicBezTo>
                  <a:cubicBezTo>
                    <a:pt x="0" y="482981"/>
                    <a:pt x="0" y="490982"/>
                    <a:pt x="0" y="4989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0" name="Group 192">
            <a:extLst>
              <a:ext uri="{FF2B5EF4-FFF2-40B4-BE49-F238E27FC236}">
                <a16:creationId xmlns:a16="http://schemas.microsoft.com/office/drawing/2014/main" id="{87C6906B-DAF5-A119-A160-AB2E819E91B2}"/>
              </a:ext>
            </a:extLst>
          </p:cNvPr>
          <p:cNvGrpSpPr/>
          <p:nvPr/>
        </p:nvGrpSpPr>
        <p:grpSpPr>
          <a:xfrm>
            <a:off x="17568900" y="8929980"/>
            <a:ext cx="51300" cy="376920"/>
            <a:chOff x="0" y="0"/>
            <a:chExt cx="68400" cy="502560"/>
          </a:xfrm>
        </p:grpSpPr>
        <p:sp>
          <p:nvSpPr>
            <p:cNvPr id="51" name="Freeform 193">
              <a:extLst>
                <a:ext uri="{FF2B5EF4-FFF2-40B4-BE49-F238E27FC236}">
                  <a16:creationId xmlns:a16="http://schemas.microsoft.com/office/drawing/2014/main" id="{C7CB60CF-9B8D-0A46-E45C-5C3ED30DA435}"/>
                </a:ext>
              </a:extLst>
            </p:cNvPr>
            <p:cNvSpPr/>
            <p:nvPr/>
          </p:nvSpPr>
          <p:spPr>
            <a:xfrm>
              <a:off x="0" y="0"/>
              <a:ext cx="68453" cy="504571"/>
            </a:xfrm>
            <a:custGeom>
              <a:avLst/>
              <a:gdLst/>
              <a:ahLst/>
              <a:cxnLst/>
              <a:rect l="l" t="t" r="r" b="b"/>
              <a:pathLst>
                <a:path w="68453" h="504571">
                  <a:moveTo>
                    <a:pt x="68453" y="502539"/>
                  </a:moveTo>
                  <a:cubicBezTo>
                    <a:pt x="68453" y="464439"/>
                    <a:pt x="68453" y="430403"/>
                    <a:pt x="68453" y="396367"/>
                  </a:cubicBezTo>
                  <a:cubicBezTo>
                    <a:pt x="68453" y="298196"/>
                    <a:pt x="68453" y="200152"/>
                    <a:pt x="68453" y="104013"/>
                  </a:cubicBezTo>
                  <a:cubicBezTo>
                    <a:pt x="68453" y="74041"/>
                    <a:pt x="66421" y="45974"/>
                    <a:pt x="66421" y="17907"/>
                  </a:cubicBezTo>
                  <a:cubicBezTo>
                    <a:pt x="66421" y="5969"/>
                    <a:pt x="62357" y="2032"/>
                    <a:pt x="52324" y="2032"/>
                  </a:cubicBezTo>
                  <a:cubicBezTo>
                    <a:pt x="42291" y="2032"/>
                    <a:pt x="30226" y="2032"/>
                    <a:pt x="20193" y="2032"/>
                  </a:cubicBezTo>
                  <a:cubicBezTo>
                    <a:pt x="6096" y="0"/>
                    <a:pt x="0" y="5969"/>
                    <a:pt x="0" y="21971"/>
                  </a:cubicBezTo>
                  <a:cubicBezTo>
                    <a:pt x="0" y="52070"/>
                    <a:pt x="0" y="82042"/>
                    <a:pt x="0" y="112141"/>
                  </a:cubicBezTo>
                  <a:cubicBezTo>
                    <a:pt x="0" y="236220"/>
                    <a:pt x="0" y="358394"/>
                    <a:pt x="0" y="482600"/>
                  </a:cubicBezTo>
                  <a:cubicBezTo>
                    <a:pt x="0" y="498602"/>
                    <a:pt x="4064" y="504571"/>
                    <a:pt x="20066" y="502666"/>
                  </a:cubicBezTo>
                  <a:cubicBezTo>
                    <a:pt x="34163" y="500634"/>
                    <a:pt x="50292" y="502666"/>
                    <a:pt x="68326" y="5026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2" name="Group 194">
            <a:extLst>
              <a:ext uri="{FF2B5EF4-FFF2-40B4-BE49-F238E27FC236}">
                <a16:creationId xmlns:a16="http://schemas.microsoft.com/office/drawing/2014/main" id="{CE11C6F9-E819-9FB8-5FD2-55733A6242D9}"/>
              </a:ext>
            </a:extLst>
          </p:cNvPr>
          <p:cNvGrpSpPr/>
          <p:nvPr/>
        </p:nvGrpSpPr>
        <p:grpSpPr>
          <a:xfrm>
            <a:off x="14632920" y="9777780"/>
            <a:ext cx="100440" cy="335340"/>
            <a:chOff x="0" y="0"/>
            <a:chExt cx="133920" cy="447120"/>
          </a:xfrm>
        </p:grpSpPr>
        <p:sp>
          <p:nvSpPr>
            <p:cNvPr id="53" name="Freeform 195">
              <a:extLst>
                <a:ext uri="{FF2B5EF4-FFF2-40B4-BE49-F238E27FC236}">
                  <a16:creationId xmlns:a16="http://schemas.microsoft.com/office/drawing/2014/main" id="{F72B236B-D39F-1262-B3E1-57C38A0DB090}"/>
                </a:ext>
              </a:extLst>
            </p:cNvPr>
            <p:cNvSpPr/>
            <p:nvPr/>
          </p:nvSpPr>
          <p:spPr>
            <a:xfrm>
              <a:off x="0" y="-127"/>
              <a:ext cx="133985" cy="447294"/>
            </a:xfrm>
            <a:custGeom>
              <a:avLst/>
              <a:gdLst/>
              <a:ahLst/>
              <a:cxnLst/>
              <a:rect l="l" t="t" r="r" b="b"/>
              <a:pathLst>
                <a:path w="133985" h="447294">
                  <a:moveTo>
                    <a:pt x="107950" y="195707"/>
                  </a:moveTo>
                  <a:cubicBezTo>
                    <a:pt x="107950" y="211709"/>
                    <a:pt x="107950" y="229616"/>
                    <a:pt x="109982" y="245618"/>
                  </a:cubicBezTo>
                  <a:cubicBezTo>
                    <a:pt x="106045" y="293497"/>
                    <a:pt x="83947" y="333502"/>
                    <a:pt x="53975" y="369316"/>
                  </a:cubicBezTo>
                  <a:cubicBezTo>
                    <a:pt x="35941" y="393319"/>
                    <a:pt x="19939" y="419354"/>
                    <a:pt x="0" y="447294"/>
                  </a:cubicBezTo>
                  <a:cubicBezTo>
                    <a:pt x="45974" y="447294"/>
                    <a:pt x="87884" y="447294"/>
                    <a:pt x="131953" y="447294"/>
                  </a:cubicBezTo>
                  <a:cubicBezTo>
                    <a:pt x="131953" y="425323"/>
                    <a:pt x="131953" y="403352"/>
                    <a:pt x="131953" y="381381"/>
                  </a:cubicBezTo>
                  <a:cubicBezTo>
                    <a:pt x="101981" y="375412"/>
                    <a:pt x="101981" y="375412"/>
                    <a:pt x="104013" y="345440"/>
                  </a:cubicBezTo>
                  <a:cubicBezTo>
                    <a:pt x="104013" y="331470"/>
                    <a:pt x="106045" y="315468"/>
                    <a:pt x="107950" y="301498"/>
                  </a:cubicBezTo>
                  <a:cubicBezTo>
                    <a:pt x="105918" y="301498"/>
                    <a:pt x="105918" y="301498"/>
                    <a:pt x="105918" y="301498"/>
                  </a:cubicBezTo>
                  <a:cubicBezTo>
                    <a:pt x="113919" y="299466"/>
                    <a:pt x="121920" y="297561"/>
                    <a:pt x="131953" y="293497"/>
                  </a:cubicBezTo>
                  <a:cubicBezTo>
                    <a:pt x="131953" y="263525"/>
                    <a:pt x="131953" y="233553"/>
                    <a:pt x="131953" y="201676"/>
                  </a:cubicBezTo>
                  <a:cubicBezTo>
                    <a:pt x="131953" y="189738"/>
                    <a:pt x="131953" y="175768"/>
                    <a:pt x="133985" y="163703"/>
                  </a:cubicBezTo>
                  <a:cubicBezTo>
                    <a:pt x="133985" y="149733"/>
                    <a:pt x="128016" y="145796"/>
                    <a:pt x="115951" y="149733"/>
                  </a:cubicBezTo>
                  <a:cubicBezTo>
                    <a:pt x="105918" y="151765"/>
                    <a:pt x="104013" y="147701"/>
                    <a:pt x="104013" y="137795"/>
                  </a:cubicBezTo>
                  <a:cubicBezTo>
                    <a:pt x="101981" y="121793"/>
                    <a:pt x="104013" y="103886"/>
                    <a:pt x="101981" y="87884"/>
                  </a:cubicBezTo>
                  <a:cubicBezTo>
                    <a:pt x="101981" y="73914"/>
                    <a:pt x="105918" y="67945"/>
                    <a:pt x="120015" y="67945"/>
                  </a:cubicBezTo>
                  <a:cubicBezTo>
                    <a:pt x="123952" y="67945"/>
                    <a:pt x="128016" y="67945"/>
                    <a:pt x="131953" y="65913"/>
                  </a:cubicBezTo>
                  <a:cubicBezTo>
                    <a:pt x="131953" y="43942"/>
                    <a:pt x="131953" y="21971"/>
                    <a:pt x="131953" y="0"/>
                  </a:cubicBezTo>
                  <a:cubicBezTo>
                    <a:pt x="89916" y="127"/>
                    <a:pt x="45974" y="127"/>
                    <a:pt x="2032" y="127"/>
                  </a:cubicBezTo>
                  <a:cubicBezTo>
                    <a:pt x="18034" y="26035"/>
                    <a:pt x="34036" y="52070"/>
                    <a:pt x="49911" y="77978"/>
                  </a:cubicBezTo>
                  <a:cubicBezTo>
                    <a:pt x="53848" y="80010"/>
                    <a:pt x="57912" y="81915"/>
                    <a:pt x="59944" y="85979"/>
                  </a:cubicBezTo>
                  <a:cubicBezTo>
                    <a:pt x="85979" y="117856"/>
                    <a:pt x="103886" y="153797"/>
                    <a:pt x="107950" y="1957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4" name="Group 196">
            <a:extLst>
              <a:ext uri="{FF2B5EF4-FFF2-40B4-BE49-F238E27FC236}">
                <a16:creationId xmlns:a16="http://schemas.microsoft.com/office/drawing/2014/main" id="{B54C9AA8-041E-A13D-C858-6E028A30E5F4}"/>
              </a:ext>
            </a:extLst>
          </p:cNvPr>
          <p:cNvGrpSpPr/>
          <p:nvPr/>
        </p:nvGrpSpPr>
        <p:grpSpPr>
          <a:xfrm>
            <a:off x="17533800" y="8907300"/>
            <a:ext cx="34560" cy="398520"/>
            <a:chOff x="0" y="0"/>
            <a:chExt cx="46080" cy="531360"/>
          </a:xfrm>
        </p:grpSpPr>
        <p:sp>
          <p:nvSpPr>
            <p:cNvPr id="55" name="Freeform 197">
              <a:extLst>
                <a:ext uri="{FF2B5EF4-FFF2-40B4-BE49-F238E27FC236}">
                  <a16:creationId xmlns:a16="http://schemas.microsoft.com/office/drawing/2014/main" id="{AFCBFB46-D572-8D58-56FE-3663D87365A8}"/>
                </a:ext>
              </a:extLst>
            </p:cNvPr>
            <p:cNvSpPr/>
            <p:nvPr/>
          </p:nvSpPr>
          <p:spPr>
            <a:xfrm>
              <a:off x="0" y="0"/>
              <a:ext cx="46101" cy="531368"/>
            </a:xfrm>
            <a:custGeom>
              <a:avLst/>
              <a:gdLst/>
              <a:ahLst/>
              <a:cxnLst/>
              <a:rect l="l" t="t" r="r" b="b"/>
              <a:pathLst>
                <a:path w="46101" h="531368">
                  <a:moveTo>
                    <a:pt x="0" y="2032"/>
                  </a:moveTo>
                  <a:cubicBezTo>
                    <a:pt x="0" y="19939"/>
                    <a:pt x="0" y="33909"/>
                    <a:pt x="0" y="49911"/>
                  </a:cubicBezTo>
                  <a:cubicBezTo>
                    <a:pt x="0" y="203708"/>
                    <a:pt x="0" y="355600"/>
                    <a:pt x="2032" y="509397"/>
                  </a:cubicBezTo>
                  <a:cubicBezTo>
                    <a:pt x="2032" y="517398"/>
                    <a:pt x="4064" y="529336"/>
                    <a:pt x="8001" y="529336"/>
                  </a:cubicBezTo>
                  <a:cubicBezTo>
                    <a:pt x="18034" y="531368"/>
                    <a:pt x="30099" y="531368"/>
                    <a:pt x="42037" y="527304"/>
                  </a:cubicBezTo>
                  <a:cubicBezTo>
                    <a:pt x="44069" y="527304"/>
                    <a:pt x="46101" y="515366"/>
                    <a:pt x="46101" y="509270"/>
                  </a:cubicBezTo>
                  <a:cubicBezTo>
                    <a:pt x="46101" y="379476"/>
                    <a:pt x="46101" y="251587"/>
                    <a:pt x="46101" y="123698"/>
                  </a:cubicBezTo>
                  <a:cubicBezTo>
                    <a:pt x="46101" y="87757"/>
                    <a:pt x="46101" y="53721"/>
                    <a:pt x="46101" y="17780"/>
                  </a:cubicBezTo>
                  <a:cubicBezTo>
                    <a:pt x="46101" y="5969"/>
                    <a:pt x="42037" y="0"/>
                    <a:pt x="30099" y="2032"/>
                  </a:cubicBezTo>
                  <a:cubicBezTo>
                    <a:pt x="22098" y="2032"/>
                    <a:pt x="12065" y="2032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6" name="Group 198">
            <a:extLst>
              <a:ext uri="{FF2B5EF4-FFF2-40B4-BE49-F238E27FC236}">
                <a16:creationId xmlns:a16="http://schemas.microsoft.com/office/drawing/2014/main" id="{134572E7-C2A8-6F38-40FC-AA3F4814CBE0}"/>
              </a:ext>
            </a:extLst>
          </p:cNvPr>
          <p:cNvGrpSpPr/>
          <p:nvPr/>
        </p:nvGrpSpPr>
        <p:grpSpPr>
          <a:xfrm>
            <a:off x="15703740" y="8645400"/>
            <a:ext cx="315900" cy="40500"/>
            <a:chOff x="0" y="0"/>
            <a:chExt cx="421200" cy="54000"/>
          </a:xfrm>
        </p:grpSpPr>
        <p:sp>
          <p:nvSpPr>
            <p:cNvPr id="57" name="Freeform 199">
              <a:extLst>
                <a:ext uri="{FF2B5EF4-FFF2-40B4-BE49-F238E27FC236}">
                  <a16:creationId xmlns:a16="http://schemas.microsoft.com/office/drawing/2014/main" id="{46B94DEA-9AC9-E5FE-5239-933FF5E6145A}"/>
                </a:ext>
              </a:extLst>
            </p:cNvPr>
            <p:cNvSpPr/>
            <p:nvPr/>
          </p:nvSpPr>
          <p:spPr>
            <a:xfrm>
              <a:off x="0" y="0"/>
              <a:ext cx="421132" cy="53975"/>
            </a:xfrm>
            <a:custGeom>
              <a:avLst/>
              <a:gdLst/>
              <a:ahLst/>
              <a:cxnLst/>
              <a:rect l="l" t="t" r="r" b="b"/>
              <a:pathLst>
                <a:path w="421132" h="53975">
                  <a:moveTo>
                    <a:pt x="209550" y="53975"/>
                  </a:moveTo>
                  <a:cubicBezTo>
                    <a:pt x="269494" y="53975"/>
                    <a:pt x="329311" y="53975"/>
                    <a:pt x="389255" y="53975"/>
                  </a:cubicBezTo>
                  <a:cubicBezTo>
                    <a:pt x="411226" y="53975"/>
                    <a:pt x="421132" y="42037"/>
                    <a:pt x="419227" y="21971"/>
                  </a:cubicBezTo>
                  <a:cubicBezTo>
                    <a:pt x="415163" y="2032"/>
                    <a:pt x="399288" y="2032"/>
                    <a:pt x="387223" y="2032"/>
                  </a:cubicBezTo>
                  <a:cubicBezTo>
                    <a:pt x="371348" y="0"/>
                    <a:pt x="355346" y="0"/>
                    <a:pt x="337312" y="0"/>
                  </a:cubicBezTo>
                  <a:cubicBezTo>
                    <a:pt x="239522" y="0"/>
                    <a:pt x="141732" y="0"/>
                    <a:pt x="43815" y="2032"/>
                  </a:cubicBezTo>
                  <a:cubicBezTo>
                    <a:pt x="35941" y="2032"/>
                    <a:pt x="24003" y="0"/>
                    <a:pt x="17907" y="5969"/>
                  </a:cubicBezTo>
                  <a:cubicBezTo>
                    <a:pt x="10033" y="10033"/>
                    <a:pt x="0" y="18034"/>
                    <a:pt x="0" y="26035"/>
                  </a:cubicBezTo>
                  <a:cubicBezTo>
                    <a:pt x="0" y="34036"/>
                    <a:pt x="8001" y="43942"/>
                    <a:pt x="13970" y="50038"/>
                  </a:cubicBezTo>
                  <a:cubicBezTo>
                    <a:pt x="19939" y="53975"/>
                    <a:pt x="27940" y="52070"/>
                    <a:pt x="35941" y="53975"/>
                  </a:cubicBezTo>
                  <a:cubicBezTo>
                    <a:pt x="93853" y="53975"/>
                    <a:pt x="151765" y="53975"/>
                    <a:pt x="209550" y="539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8" name="Group 200">
            <a:extLst>
              <a:ext uri="{FF2B5EF4-FFF2-40B4-BE49-F238E27FC236}">
                <a16:creationId xmlns:a16="http://schemas.microsoft.com/office/drawing/2014/main" id="{9F43E77A-CB3B-844F-C74F-B2BAA97D6A86}"/>
              </a:ext>
            </a:extLst>
          </p:cNvPr>
          <p:cNvGrpSpPr/>
          <p:nvPr/>
        </p:nvGrpSpPr>
        <p:grpSpPr>
          <a:xfrm>
            <a:off x="17329140" y="9234000"/>
            <a:ext cx="146880" cy="72900"/>
            <a:chOff x="0" y="0"/>
            <a:chExt cx="195840" cy="97200"/>
          </a:xfrm>
        </p:grpSpPr>
        <p:sp>
          <p:nvSpPr>
            <p:cNvPr id="59" name="Freeform 201">
              <a:extLst>
                <a:ext uri="{FF2B5EF4-FFF2-40B4-BE49-F238E27FC236}">
                  <a16:creationId xmlns:a16="http://schemas.microsoft.com/office/drawing/2014/main" id="{DC759906-BDDA-69E9-7917-1032B4FB5E3C}"/>
                </a:ext>
              </a:extLst>
            </p:cNvPr>
            <p:cNvSpPr/>
            <p:nvPr/>
          </p:nvSpPr>
          <p:spPr>
            <a:xfrm>
              <a:off x="0" y="0"/>
              <a:ext cx="195834" cy="97282"/>
            </a:xfrm>
            <a:custGeom>
              <a:avLst/>
              <a:gdLst/>
              <a:ahLst/>
              <a:cxnLst/>
              <a:rect l="l" t="t" r="r" b="b"/>
              <a:pathLst>
                <a:path w="195834" h="97282">
                  <a:moveTo>
                    <a:pt x="195834" y="95250"/>
                  </a:moveTo>
                  <a:cubicBezTo>
                    <a:pt x="195834" y="63500"/>
                    <a:pt x="195834" y="33782"/>
                    <a:pt x="195834" y="0"/>
                  </a:cubicBezTo>
                  <a:cubicBezTo>
                    <a:pt x="159893" y="0"/>
                    <a:pt x="123952" y="0"/>
                    <a:pt x="87884" y="0"/>
                  </a:cubicBezTo>
                  <a:cubicBezTo>
                    <a:pt x="65913" y="0"/>
                    <a:pt x="45974" y="0"/>
                    <a:pt x="25908" y="5969"/>
                  </a:cubicBezTo>
                  <a:cubicBezTo>
                    <a:pt x="18034" y="5969"/>
                    <a:pt x="8001" y="17907"/>
                    <a:pt x="3937" y="25781"/>
                  </a:cubicBezTo>
                  <a:cubicBezTo>
                    <a:pt x="0" y="39624"/>
                    <a:pt x="2032" y="53594"/>
                    <a:pt x="3937" y="67437"/>
                  </a:cubicBezTo>
                  <a:cubicBezTo>
                    <a:pt x="3937" y="85344"/>
                    <a:pt x="15875" y="95250"/>
                    <a:pt x="31877" y="95250"/>
                  </a:cubicBezTo>
                  <a:cubicBezTo>
                    <a:pt x="87884" y="97282"/>
                    <a:pt x="141732" y="95250"/>
                    <a:pt x="195707" y="95250"/>
                  </a:cubicBezTo>
                  <a:close/>
                  <a:moveTo>
                    <a:pt x="59944" y="29718"/>
                  </a:moveTo>
                  <a:cubicBezTo>
                    <a:pt x="69977" y="31750"/>
                    <a:pt x="77978" y="37592"/>
                    <a:pt x="77978" y="49530"/>
                  </a:cubicBezTo>
                  <a:cubicBezTo>
                    <a:pt x="75946" y="61468"/>
                    <a:pt x="69977" y="67437"/>
                    <a:pt x="58039" y="67437"/>
                  </a:cubicBezTo>
                  <a:cubicBezTo>
                    <a:pt x="46101" y="67437"/>
                    <a:pt x="40005" y="59563"/>
                    <a:pt x="40005" y="47625"/>
                  </a:cubicBezTo>
                  <a:cubicBezTo>
                    <a:pt x="40005" y="35687"/>
                    <a:pt x="48006" y="29718"/>
                    <a:pt x="59944" y="2971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0" name="Group 202">
            <a:extLst>
              <a:ext uri="{FF2B5EF4-FFF2-40B4-BE49-F238E27FC236}">
                <a16:creationId xmlns:a16="http://schemas.microsoft.com/office/drawing/2014/main" id="{3C767184-ADC8-9603-DB14-06F9EB0E2FC2}"/>
              </a:ext>
            </a:extLst>
          </p:cNvPr>
          <p:cNvGrpSpPr/>
          <p:nvPr/>
        </p:nvGrpSpPr>
        <p:grpSpPr>
          <a:xfrm>
            <a:off x="17623980" y="9234000"/>
            <a:ext cx="147960" cy="72900"/>
            <a:chOff x="0" y="0"/>
            <a:chExt cx="197280" cy="97200"/>
          </a:xfrm>
        </p:grpSpPr>
        <p:sp>
          <p:nvSpPr>
            <p:cNvPr id="61" name="Freeform 203">
              <a:extLst>
                <a:ext uri="{FF2B5EF4-FFF2-40B4-BE49-F238E27FC236}">
                  <a16:creationId xmlns:a16="http://schemas.microsoft.com/office/drawing/2014/main" id="{677248CC-3313-479D-26BB-26E8769823F4}"/>
                </a:ext>
              </a:extLst>
            </p:cNvPr>
            <p:cNvSpPr/>
            <p:nvPr/>
          </p:nvSpPr>
          <p:spPr>
            <a:xfrm>
              <a:off x="0" y="0"/>
              <a:ext cx="197358" cy="97282"/>
            </a:xfrm>
            <a:custGeom>
              <a:avLst/>
              <a:gdLst/>
              <a:ahLst/>
              <a:cxnLst/>
              <a:rect l="l" t="t" r="r" b="b"/>
              <a:pathLst>
                <a:path w="197358" h="97282">
                  <a:moveTo>
                    <a:pt x="0" y="2032"/>
                  </a:moveTo>
                  <a:cubicBezTo>
                    <a:pt x="0" y="31750"/>
                    <a:pt x="0" y="61468"/>
                    <a:pt x="0" y="95250"/>
                  </a:cubicBezTo>
                  <a:cubicBezTo>
                    <a:pt x="17907" y="95250"/>
                    <a:pt x="33909" y="95250"/>
                    <a:pt x="49784" y="95250"/>
                  </a:cubicBezTo>
                  <a:cubicBezTo>
                    <a:pt x="81661" y="95250"/>
                    <a:pt x="115570" y="93218"/>
                    <a:pt x="149479" y="95250"/>
                  </a:cubicBezTo>
                  <a:cubicBezTo>
                    <a:pt x="191389" y="97282"/>
                    <a:pt x="197358" y="73406"/>
                    <a:pt x="195326" y="37719"/>
                  </a:cubicBezTo>
                  <a:cubicBezTo>
                    <a:pt x="193294" y="9906"/>
                    <a:pt x="181356" y="2032"/>
                    <a:pt x="151384" y="2032"/>
                  </a:cubicBezTo>
                  <a:cubicBezTo>
                    <a:pt x="101600" y="0"/>
                    <a:pt x="51816" y="2032"/>
                    <a:pt x="0" y="2032"/>
                  </a:cubicBezTo>
                  <a:close/>
                  <a:moveTo>
                    <a:pt x="131572" y="67437"/>
                  </a:moveTo>
                  <a:cubicBezTo>
                    <a:pt x="127635" y="63500"/>
                    <a:pt x="119634" y="55499"/>
                    <a:pt x="119634" y="47625"/>
                  </a:cubicBezTo>
                  <a:cubicBezTo>
                    <a:pt x="117602" y="37719"/>
                    <a:pt x="127635" y="29718"/>
                    <a:pt x="137541" y="29718"/>
                  </a:cubicBezTo>
                  <a:cubicBezTo>
                    <a:pt x="149479" y="29718"/>
                    <a:pt x="157480" y="37592"/>
                    <a:pt x="157480" y="49530"/>
                  </a:cubicBezTo>
                  <a:cubicBezTo>
                    <a:pt x="155448" y="61468"/>
                    <a:pt x="149479" y="67437"/>
                    <a:pt x="131572" y="674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2" name="Group 204">
            <a:extLst>
              <a:ext uri="{FF2B5EF4-FFF2-40B4-BE49-F238E27FC236}">
                <a16:creationId xmlns:a16="http://schemas.microsoft.com/office/drawing/2014/main" id="{D11C2084-E339-6EDA-E7C9-AF89E8039F48}"/>
              </a:ext>
            </a:extLst>
          </p:cNvPr>
          <p:cNvGrpSpPr/>
          <p:nvPr/>
        </p:nvGrpSpPr>
        <p:grpSpPr>
          <a:xfrm>
            <a:off x="17420400" y="9347940"/>
            <a:ext cx="257040" cy="48060"/>
            <a:chOff x="0" y="0"/>
            <a:chExt cx="342720" cy="64080"/>
          </a:xfrm>
        </p:grpSpPr>
        <p:sp>
          <p:nvSpPr>
            <p:cNvPr id="63" name="Freeform 205">
              <a:extLst>
                <a:ext uri="{FF2B5EF4-FFF2-40B4-BE49-F238E27FC236}">
                  <a16:creationId xmlns:a16="http://schemas.microsoft.com/office/drawing/2014/main" id="{A4BCD522-17A6-6724-D3A0-FA1362A3BDF9}"/>
                </a:ext>
              </a:extLst>
            </p:cNvPr>
            <p:cNvSpPr/>
            <p:nvPr/>
          </p:nvSpPr>
          <p:spPr>
            <a:xfrm>
              <a:off x="0" y="0"/>
              <a:ext cx="342646" cy="64135"/>
            </a:xfrm>
            <a:custGeom>
              <a:avLst/>
              <a:gdLst/>
              <a:ahLst/>
              <a:cxnLst/>
              <a:rect l="l" t="t" r="r" b="b"/>
              <a:pathLst>
                <a:path w="342646" h="64135">
                  <a:moveTo>
                    <a:pt x="0" y="62103"/>
                  </a:moveTo>
                  <a:cubicBezTo>
                    <a:pt x="41783" y="64135"/>
                    <a:pt x="43815" y="64135"/>
                    <a:pt x="41783" y="40132"/>
                  </a:cubicBezTo>
                  <a:cubicBezTo>
                    <a:pt x="63754" y="40132"/>
                    <a:pt x="85598" y="40132"/>
                    <a:pt x="109474" y="40132"/>
                  </a:cubicBezTo>
                  <a:cubicBezTo>
                    <a:pt x="109474" y="46101"/>
                    <a:pt x="111506" y="54102"/>
                    <a:pt x="111506" y="62103"/>
                  </a:cubicBezTo>
                  <a:cubicBezTo>
                    <a:pt x="151384" y="62103"/>
                    <a:pt x="191262" y="62103"/>
                    <a:pt x="233045" y="62103"/>
                  </a:cubicBezTo>
                  <a:cubicBezTo>
                    <a:pt x="235077" y="54102"/>
                    <a:pt x="235077" y="48133"/>
                    <a:pt x="236982" y="40132"/>
                  </a:cubicBezTo>
                  <a:cubicBezTo>
                    <a:pt x="258953" y="40132"/>
                    <a:pt x="280797" y="40132"/>
                    <a:pt x="302768" y="40132"/>
                  </a:cubicBezTo>
                  <a:cubicBezTo>
                    <a:pt x="302768" y="46101"/>
                    <a:pt x="304800" y="54102"/>
                    <a:pt x="304800" y="62103"/>
                  </a:cubicBezTo>
                  <a:cubicBezTo>
                    <a:pt x="316738" y="62103"/>
                    <a:pt x="328676" y="62103"/>
                    <a:pt x="342646" y="62103"/>
                  </a:cubicBezTo>
                  <a:cubicBezTo>
                    <a:pt x="334645" y="42037"/>
                    <a:pt x="324739" y="24003"/>
                    <a:pt x="314706" y="4064"/>
                  </a:cubicBezTo>
                  <a:cubicBezTo>
                    <a:pt x="312674" y="2032"/>
                    <a:pt x="306705" y="0"/>
                    <a:pt x="302768" y="0"/>
                  </a:cubicBezTo>
                  <a:cubicBezTo>
                    <a:pt x="217170" y="0"/>
                    <a:pt x="131572" y="0"/>
                    <a:pt x="45847" y="0"/>
                  </a:cubicBezTo>
                  <a:cubicBezTo>
                    <a:pt x="39878" y="0"/>
                    <a:pt x="33909" y="2032"/>
                    <a:pt x="31877" y="5969"/>
                  </a:cubicBezTo>
                  <a:cubicBezTo>
                    <a:pt x="19939" y="21971"/>
                    <a:pt x="11938" y="42037"/>
                    <a:pt x="0" y="6210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4" name="Group 206">
            <a:extLst>
              <a:ext uri="{FF2B5EF4-FFF2-40B4-BE49-F238E27FC236}">
                <a16:creationId xmlns:a16="http://schemas.microsoft.com/office/drawing/2014/main" id="{BA1FF154-D776-BA23-4F54-1576134798C4}"/>
              </a:ext>
            </a:extLst>
          </p:cNvPr>
          <p:cNvGrpSpPr/>
          <p:nvPr/>
        </p:nvGrpSpPr>
        <p:grpSpPr>
          <a:xfrm>
            <a:off x="17332380" y="9122760"/>
            <a:ext cx="143640" cy="56700"/>
            <a:chOff x="0" y="0"/>
            <a:chExt cx="191520" cy="75600"/>
          </a:xfrm>
        </p:grpSpPr>
        <p:sp>
          <p:nvSpPr>
            <p:cNvPr id="65" name="Freeform 207">
              <a:extLst>
                <a:ext uri="{FF2B5EF4-FFF2-40B4-BE49-F238E27FC236}">
                  <a16:creationId xmlns:a16="http://schemas.microsoft.com/office/drawing/2014/main" id="{EE6300A4-E90C-FD25-2896-FA9619464DE6}"/>
                </a:ext>
              </a:extLst>
            </p:cNvPr>
            <p:cNvSpPr/>
            <p:nvPr/>
          </p:nvSpPr>
          <p:spPr>
            <a:xfrm>
              <a:off x="0" y="0"/>
              <a:ext cx="191516" cy="75565"/>
            </a:xfrm>
            <a:custGeom>
              <a:avLst/>
              <a:gdLst/>
              <a:ahLst/>
              <a:cxnLst/>
              <a:rect l="l" t="t" r="r" b="b"/>
              <a:pathLst>
                <a:path w="191516" h="75565">
                  <a:moveTo>
                    <a:pt x="191516" y="0"/>
                  </a:moveTo>
                  <a:cubicBezTo>
                    <a:pt x="127635" y="0"/>
                    <a:pt x="63881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881" y="75565"/>
                    <a:pt x="127635" y="75565"/>
                    <a:pt x="191516" y="75565"/>
                  </a:cubicBezTo>
                  <a:cubicBezTo>
                    <a:pt x="191516" y="51689"/>
                    <a:pt x="191516" y="25781"/>
                    <a:pt x="1915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6" name="Group 208">
            <a:extLst>
              <a:ext uri="{FF2B5EF4-FFF2-40B4-BE49-F238E27FC236}">
                <a16:creationId xmlns:a16="http://schemas.microsoft.com/office/drawing/2014/main" id="{EC3F5751-4D8F-E85A-E163-1A94AE266F9C}"/>
              </a:ext>
            </a:extLst>
          </p:cNvPr>
          <p:cNvGrpSpPr/>
          <p:nvPr/>
        </p:nvGrpSpPr>
        <p:grpSpPr>
          <a:xfrm>
            <a:off x="17625060" y="9122760"/>
            <a:ext cx="144720" cy="56700"/>
            <a:chOff x="0" y="0"/>
            <a:chExt cx="192960" cy="75600"/>
          </a:xfrm>
        </p:grpSpPr>
        <p:sp>
          <p:nvSpPr>
            <p:cNvPr id="67" name="Freeform 209">
              <a:extLst>
                <a:ext uri="{FF2B5EF4-FFF2-40B4-BE49-F238E27FC236}">
                  <a16:creationId xmlns:a16="http://schemas.microsoft.com/office/drawing/2014/main" id="{9F71D3F5-B7C8-F1FD-8DAC-ACCC03836CE5}"/>
                </a:ext>
              </a:extLst>
            </p:cNvPr>
            <p:cNvSpPr/>
            <p:nvPr/>
          </p:nvSpPr>
          <p:spPr>
            <a:xfrm>
              <a:off x="0" y="0"/>
              <a:ext cx="192913" cy="75565"/>
            </a:xfrm>
            <a:custGeom>
              <a:avLst/>
              <a:gdLst/>
              <a:ahLst/>
              <a:cxnLst/>
              <a:rect l="l" t="t" r="r" b="b"/>
              <a:pathLst>
                <a:path w="192913" h="75565">
                  <a:moveTo>
                    <a:pt x="192913" y="75565"/>
                  </a:moveTo>
                  <a:cubicBezTo>
                    <a:pt x="192913" y="51689"/>
                    <a:pt x="192913" y="25781"/>
                    <a:pt x="192913" y="0"/>
                  </a:cubicBezTo>
                  <a:cubicBezTo>
                    <a:pt x="129286" y="0"/>
                    <a:pt x="63627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627" y="75565"/>
                    <a:pt x="127254" y="75565"/>
                    <a:pt x="192913" y="7556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8" name="Group 210">
            <a:extLst>
              <a:ext uri="{FF2B5EF4-FFF2-40B4-BE49-F238E27FC236}">
                <a16:creationId xmlns:a16="http://schemas.microsoft.com/office/drawing/2014/main" id="{D84EB376-2DDD-462E-117E-069F4980744C}"/>
              </a:ext>
            </a:extLst>
          </p:cNvPr>
          <p:cNvGrpSpPr/>
          <p:nvPr/>
        </p:nvGrpSpPr>
        <p:grpSpPr>
          <a:xfrm>
            <a:off x="17444700" y="9312300"/>
            <a:ext cx="210060" cy="31320"/>
            <a:chOff x="0" y="0"/>
            <a:chExt cx="280080" cy="41760"/>
          </a:xfrm>
        </p:grpSpPr>
        <p:sp>
          <p:nvSpPr>
            <p:cNvPr id="69" name="Freeform 211">
              <a:extLst>
                <a:ext uri="{FF2B5EF4-FFF2-40B4-BE49-F238E27FC236}">
                  <a16:creationId xmlns:a16="http://schemas.microsoft.com/office/drawing/2014/main" id="{385F5BC9-E9B0-2A03-A65F-50354330DE1D}"/>
                </a:ext>
              </a:extLst>
            </p:cNvPr>
            <p:cNvSpPr/>
            <p:nvPr/>
          </p:nvSpPr>
          <p:spPr>
            <a:xfrm>
              <a:off x="0" y="0"/>
              <a:ext cx="280035" cy="41783"/>
            </a:xfrm>
            <a:custGeom>
              <a:avLst/>
              <a:gdLst/>
              <a:ahLst/>
              <a:cxnLst/>
              <a:rect l="l" t="t" r="r" b="b"/>
              <a:pathLst>
                <a:path w="280035" h="41783">
                  <a:moveTo>
                    <a:pt x="280035" y="41783"/>
                  </a:moveTo>
                  <a:cubicBezTo>
                    <a:pt x="280035" y="27813"/>
                    <a:pt x="280035" y="13970"/>
                    <a:pt x="280035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13970"/>
                    <a:pt x="0" y="27813"/>
                    <a:pt x="0" y="41783"/>
                  </a:cubicBezTo>
                  <a:cubicBezTo>
                    <a:pt x="93980" y="41783"/>
                    <a:pt x="186055" y="41783"/>
                    <a:pt x="280035" y="417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0" name="Group 212">
            <a:extLst>
              <a:ext uri="{FF2B5EF4-FFF2-40B4-BE49-F238E27FC236}">
                <a16:creationId xmlns:a16="http://schemas.microsoft.com/office/drawing/2014/main" id="{3860896D-F7A6-0E84-1AFE-086129D4747F}"/>
              </a:ext>
            </a:extLst>
          </p:cNvPr>
          <p:cNvGrpSpPr/>
          <p:nvPr/>
        </p:nvGrpSpPr>
        <p:grpSpPr>
          <a:xfrm>
            <a:off x="15837660" y="8688600"/>
            <a:ext cx="45900" cy="68580"/>
            <a:chOff x="0" y="0"/>
            <a:chExt cx="61200" cy="91440"/>
          </a:xfrm>
        </p:grpSpPr>
        <p:sp>
          <p:nvSpPr>
            <p:cNvPr id="71" name="Freeform 213">
              <a:extLst>
                <a:ext uri="{FF2B5EF4-FFF2-40B4-BE49-F238E27FC236}">
                  <a16:creationId xmlns:a16="http://schemas.microsoft.com/office/drawing/2014/main" id="{D6964F06-E284-52B3-DDA9-662B9A1C44E3}"/>
                </a:ext>
              </a:extLst>
            </p:cNvPr>
            <p:cNvSpPr/>
            <p:nvPr/>
          </p:nvSpPr>
          <p:spPr>
            <a:xfrm>
              <a:off x="0" y="0"/>
              <a:ext cx="61214" cy="91440"/>
            </a:xfrm>
            <a:custGeom>
              <a:avLst/>
              <a:gdLst/>
              <a:ahLst/>
              <a:cxnLst/>
              <a:rect l="l" t="t" r="r" b="b"/>
              <a:pathLst>
                <a:path w="61214" h="91440">
                  <a:moveTo>
                    <a:pt x="0" y="91440"/>
                  </a:moveTo>
                  <a:cubicBezTo>
                    <a:pt x="19685" y="91440"/>
                    <a:pt x="41402" y="91440"/>
                    <a:pt x="61214" y="91440"/>
                  </a:cubicBezTo>
                  <a:cubicBezTo>
                    <a:pt x="61214" y="61595"/>
                    <a:pt x="61214" y="31750"/>
                    <a:pt x="61214" y="0"/>
                  </a:cubicBezTo>
                  <a:cubicBezTo>
                    <a:pt x="41402" y="0"/>
                    <a:pt x="21717" y="0"/>
                    <a:pt x="0" y="0"/>
                  </a:cubicBezTo>
                  <a:cubicBezTo>
                    <a:pt x="0" y="29845"/>
                    <a:pt x="0" y="59690"/>
                    <a:pt x="0" y="914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2" name="Group 214">
            <a:extLst>
              <a:ext uri="{FF2B5EF4-FFF2-40B4-BE49-F238E27FC236}">
                <a16:creationId xmlns:a16="http://schemas.microsoft.com/office/drawing/2014/main" id="{B09925D9-2739-78A5-6C80-36FFD4D72102}"/>
              </a:ext>
            </a:extLst>
          </p:cNvPr>
          <p:cNvGrpSpPr/>
          <p:nvPr/>
        </p:nvGrpSpPr>
        <p:grpSpPr>
          <a:xfrm>
            <a:off x="17683920" y="9088740"/>
            <a:ext cx="79380" cy="29700"/>
            <a:chOff x="0" y="0"/>
            <a:chExt cx="105840" cy="39600"/>
          </a:xfrm>
        </p:grpSpPr>
        <p:sp>
          <p:nvSpPr>
            <p:cNvPr id="73" name="Freeform 215">
              <a:extLst>
                <a:ext uri="{FF2B5EF4-FFF2-40B4-BE49-F238E27FC236}">
                  <a16:creationId xmlns:a16="http://schemas.microsoft.com/office/drawing/2014/main" id="{84D73E1D-8067-0037-44DA-4852DB16C3EF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7823" y="39624"/>
                    <a:pt x="101727" y="25781"/>
                    <a:pt x="101727" y="17907"/>
                  </a:cubicBezTo>
                  <a:cubicBezTo>
                    <a:pt x="103759" y="10033"/>
                    <a:pt x="103759" y="127"/>
                    <a:pt x="91567" y="127"/>
                  </a:cubicBezTo>
                  <a:cubicBezTo>
                    <a:pt x="65151" y="2032"/>
                    <a:pt x="38608" y="0"/>
                    <a:pt x="12192" y="2032"/>
                  </a:cubicBezTo>
                  <a:cubicBezTo>
                    <a:pt x="8128" y="2032"/>
                    <a:pt x="2032" y="9906"/>
                    <a:pt x="2032" y="13843"/>
                  </a:cubicBezTo>
                  <a:cubicBezTo>
                    <a:pt x="0" y="21717"/>
                    <a:pt x="2032" y="29718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4" name="Group 216">
            <a:extLst>
              <a:ext uri="{FF2B5EF4-FFF2-40B4-BE49-F238E27FC236}">
                <a16:creationId xmlns:a16="http://schemas.microsoft.com/office/drawing/2014/main" id="{1B38CD9B-3DC9-BB24-4900-DE19D9682651}"/>
              </a:ext>
            </a:extLst>
          </p:cNvPr>
          <p:cNvGrpSpPr/>
          <p:nvPr/>
        </p:nvGrpSpPr>
        <p:grpSpPr>
          <a:xfrm>
            <a:off x="17338860" y="9088740"/>
            <a:ext cx="79380" cy="29700"/>
            <a:chOff x="0" y="0"/>
            <a:chExt cx="105840" cy="39600"/>
          </a:xfrm>
        </p:grpSpPr>
        <p:sp>
          <p:nvSpPr>
            <p:cNvPr id="75" name="Freeform 217">
              <a:extLst>
                <a:ext uri="{FF2B5EF4-FFF2-40B4-BE49-F238E27FC236}">
                  <a16:creationId xmlns:a16="http://schemas.microsoft.com/office/drawing/2014/main" id="{96747B78-D54D-BF3D-AD18-F177489699AE}"/>
                </a:ext>
              </a:extLst>
            </p:cNvPr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3759" y="39624"/>
                    <a:pt x="103759" y="29718"/>
                    <a:pt x="101727" y="23749"/>
                  </a:cubicBezTo>
                  <a:cubicBezTo>
                    <a:pt x="101727" y="15875"/>
                    <a:pt x="107823" y="2032"/>
                    <a:pt x="91567" y="2032"/>
                  </a:cubicBezTo>
                  <a:cubicBezTo>
                    <a:pt x="65151" y="0"/>
                    <a:pt x="38608" y="0"/>
                    <a:pt x="10160" y="2032"/>
                  </a:cubicBezTo>
                  <a:cubicBezTo>
                    <a:pt x="8128" y="2032"/>
                    <a:pt x="2032" y="7874"/>
                    <a:pt x="2032" y="11938"/>
                  </a:cubicBezTo>
                  <a:cubicBezTo>
                    <a:pt x="0" y="19812"/>
                    <a:pt x="2032" y="27813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6" name="Group 218">
            <a:extLst>
              <a:ext uri="{FF2B5EF4-FFF2-40B4-BE49-F238E27FC236}">
                <a16:creationId xmlns:a16="http://schemas.microsoft.com/office/drawing/2014/main" id="{FC19C91D-AFA7-AA35-B28A-32CE94D2A65A}"/>
              </a:ext>
            </a:extLst>
          </p:cNvPr>
          <p:cNvGrpSpPr/>
          <p:nvPr/>
        </p:nvGrpSpPr>
        <p:grpSpPr>
          <a:xfrm>
            <a:off x="17706060" y="9185940"/>
            <a:ext cx="34560" cy="46440"/>
            <a:chOff x="0" y="0"/>
            <a:chExt cx="46080" cy="61920"/>
          </a:xfrm>
        </p:grpSpPr>
        <p:sp>
          <p:nvSpPr>
            <p:cNvPr id="77" name="Freeform 219">
              <a:extLst>
                <a:ext uri="{FF2B5EF4-FFF2-40B4-BE49-F238E27FC236}">
                  <a16:creationId xmlns:a16="http://schemas.microsoft.com/office/drawing/2014/main" id="{627655C9-6CA0-8E0D-88DA-F197A495E5C5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6101" y="0"/>
                  </a:moveTo>
                  <a:cubicBezTo>
                    <a:pt x="30099" y="0"/>
                    <a:pt x="16002" y="0"/>
                    <a:pt x="0" y="0"/>
                  </a:cubicBezTo>
                  <a:cubicBezTo>
                    <a:pt x="0" y="16002"/>
                    <a:pt x="0" y="33909"/>
                    <a:pt x="0" y="51943"/>
                  </a:cubicBezTo>
                  <a:cubicBezTo>
                    <a:pt x="0" y="53975"/>
                    <a:pt x="5969" y="59944"/>
                    <a:pt x="8001" y="59944"/>
                  </a:cubicBezTo>
                  <a:cubicBezTo>
                    <a:pt x="18034" y="61976"/>
                    <a:pt x="26035" y="61976"/>
                    <a:pt x="36068" y="59944"/>
                  </a:cubicBezTo>
                  <a:cubicBezTo>
                    <a:pt x="40132" y="59944"/>
                    <a:pt x="46101" y="53975"/>
                    <a:pt x="46101" y="48006"/>
                  </a:cubicBezTo>
                  <a:cubicBezTo>
                    <a:pt x="46101" y="32004"/>
                    <a:pt x="46101" y="16002"/>
                    <a:pt x="46101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8" name="Group 220">
            <a:extLst>
              <a:ext uri="{FF2B5EF4-FFF2-40B4-BE49-F238E27FC236}">
                <a16:creationId xmlns:a16="http://schemas.microsoft.com/office/drawing/2014/main" id="{1BCE098A-E3F8-2245-565D-A2893EF23934}"/>
              </a:ext>
            </a:extLst>
          </p:cNvPr>
          <p:cNvGrpSpPr/>
          <p:nvPr/>
        </p:nvGrpSpPr>
        <p:grpSpPr>
          <a:xfrm>
            <a:off x="17361540" y="9185940"/>
            <a:ext cx="34560" cy="46440"/>
            <a:chOff x="0" y="0"/>
            <a:chExt cx="46080" cy="61920"/>
          </a:xfrm>
        </p:grpSpPr>
        <p:sp>
          <p:nvSpPr>
            <p:cNvPr id="79" name="Freeform 221">
              <a:extLst>
                <a:ext uri="{FF2B5EF4-FFF2-40B4-BE49-F238E27FC236}">
                  <a16:creationId xmlns:a16="http://schemas.microsoft.com/office/drawing/2014/main" id="{0ED9A145-7F68-7732-796B-8812D1734B46}"/>
                </a:ext>
              </a:extLst>
            </p:cNvPr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2037" y="0"/>
                  </a:moveTo>
                  <a:cubicBezTo>
                    <a:pt x="28067" y="0"/>
                    <a:pt x="16002" y="0"/>
                    <a:pt x="0" y="0"/>
                  </a:cubicBezTo>
                  <a:cubicBezTo>
                    <a:pt x="0" y="18034"/>
                    <a:pt x="0" y="33909"/>
                    <a:pt x="0" y="51943"/>
                  </a:cubicBezTo>
                  <a:cubicBezTo>
                    <a:pt x="2032" y="53975"/>
                    <a:pt x="5969" y="57912"/>
                    <a:pt x="10033" y="61976"/>
                  </a:cubicBezTo>
                  <a:cubicBezTo>
                    <a:pt x="12065" y="61976"/>
                    <a:pt x="14097" y="61976"/>
                    <a:pt x="16002" y="61976"/>
                  </a:cubicBezTo>
                  <a:cubicBezTo>
                    <a:pt x="46101" y="61976"/>
                    <a:pt x="46101" y="61976"/>
                    <a:pt x="42037" y="32004"/>
                  </a:cubicBezTo>
                  <a:cubicBezTo>
                    <a:pt x="42037" y="20066"/>
                    <a:pt x="42037" y="10033"/>
                    <a:pt x="4203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0" name="Group 222">
            <a:extLst>
              <a:ext uri="{FF2B5EF4-FFF2-40B4-BE49-F238E27FC236}">
                <a16:creationId xmlns:a16="http://schemas.microsoft.com/office/drawing/2014/main" id="{089D0653-A6B2-6729-52AD-FC89FA641E70}"/>
              </a:ext>
            </a:extLst>
          </p:cNvPr>
          <p:cNvGrpSpPr/>
          <p:nvPr/>
        </p:nvGrpSpPr>
        <p:grpSpPr>
          <a:xfrm>
            <a:off x="14711220" y="10003500"/>
            <a:ext cx="21060" cy="55620"/>
            <a:chOff x="0" y="0"/>
            <a:chExt cx="28080" cy="74160"/>
          </a:xfrm>
        </p:grpSpPr>
        <p:sp>
          <p:nvSpPr>
            <p:cNvPr id="81" name="Freeform 223">
              <a:extLst>
                <a:ext uri="{FF2B5EF4-FFF2-40B4-BE49-F238E27FC236}">
                  <a16:creationId xmlns:a16="http://schemas.microsoft.com/office/drawing/2014/main" id="{E7982F71-489D-1AE8-DA0B-C341C59CB2F0}"/>
                </a:ext>
              </a:extLst>
            </p:cNvPr>
            <p:cNvSpPr/>
            <p:nvPr/>
          </p:nvSpPr>
          <p:spPr>
            <a:xfrm>
              <a:off x="0" y="0"/>
              <a:ext cx="28194" cy="74041"/>
            </a:xfrm>
            <a:custGeom>
              <a:avLst/>
              <a:gdLst/>
              <a:ahLst/>
              <a:cxnLst/>
              <a:rect l="l" t="t" r="r" b="b"/>
              <a:pathLst>
                <a:path w="28194" h="74041">
                  <a:moveTo>
                    <a:pt x="2032" y="0"/>
                  </a:moveTo>
                  <a:cubicBezTo>
                    <a:pt x="2032" y="20066"/>
                    <a:pt x="2032" y="40132"/>
                    <a:pt x="2032" y="60071"/>
                  </a:cubicBezTo>
                  <a:cubicBezTo>
                    <a:pt x="2032" y="70104"/>
                    <a:pt x="4064" y="74041"/>
                    <a:pt x="14097" y="74041"/>
                  </a:cubicBezTo>
                  <a:cubicBezTo>
                    <a:pt x="24130" y="74041"/>
                    <a:pt x="28194" y="69977"/>
                    <a:pt x="26162" y="60071"/>
                  </a:cubicBezTo>
                  <a:cubicBezTo>
                    <a:pt x="26162" y="40005"/>
                    <a:pt x="26162" y="21971"/>
                    <a:pt x="26162" y="1905"/>
                  </a:cubicBezTo>
                  <a:cubicBezTo>
                    <a:pt x="16002" y="2032"/>
                    <a:pt x="8001" y="0"/>
                    <a:pt x="0" y="0"/>
                  </a:cubicBezTo>
                  <a:cubicBezTo>
                    <a:pt x="0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2" name="Group 224">
            <a:extLst>
              <a:ext uri="{FF2B5EF4-FFF2-40B4-BE49-F238E27FC236}">
                <a16:creationId xmlns:a16="http://schemas.microsoft.com/office/drawing/2014/main" id="{808958D1-335D-5604-AF77-CD5253C71E90}"/>
              </a:ext>
            </a:extLst>
          </p:cNvPr>
          <p:cNvGrpSpPr/>
          <p:nvPr/>
        </p:nvGrpSpPr>
        <p:grpSpPr>
          <a:xfrm>
            <a:off x="14713380" y="9831240"/>
            <a:ext cx="19440" cy="57240"/>
            <a:chOff x="0" y="0"/>
            <a:chExt cx="25920" cy="76320"/>
          </a:xfrm>
        </p:grpSpPr>
        <p:sp>
          <p:nvSpPr>
            <p:cNvPr id="83" name="Freeform 225">
              <a:extLst>
                <a:ext uri="{FF2B5EF4-FFF2-40B4-BE49-F238E27FC236}">
                  <a16:creationId xmlns:a16="http://schemas.microsoft.com/office/drawing/2014/main" id="{709CF726-114D-836E-3367-DB574E9E6F22}"/>
                </a:ext>
              </a:extLst>
            </p:cNvPr>
            <p:cNvSpPr/>
            <p:nvPr/>
          </p:nvSpPr>
          <p:spPr>
            <a:xfrm>
              <a:off x="0" y="0"/>
              <a:ext cx="25908" cy="76327"/>
            </a:xfrm>
            <a:custGeom>
              <a:avLst/>
              <a:gdLst/>
              <a:ahLst/>
              <a:cxnLst/>
              <a:rect l="l" t="t" r="r" b="b"/>
              <a:pathLst>
                <a:path w="25908" h="76327">
                  <a:moveTo>
                    <a:pt x="23876" y="72263"/>
                  </a:moveTo>
                  <a:cubicBezTo>
                    <a:pt x="23876" y="50165"/>
                    <a:pt x="25908" y="30099"/>
                    <a:pt x="23876" y="10033"/>
                  </a:cubicBezTo>
                  <a:cubicBezTo>
                    <a:pt x="23876" y="5969"/>
                    <a:pt x="16002" y="2032"/>
                    <a:pt x="9906" y="0"/>
                  </a:cubicBezTo>
                  <a:cubicBezTo>
                    <a:pt x="8001" y="0"/>
                    <a:pt x="0" y="5969"/>
                    <a:pt x="0" y="10033"/>
                  </a:cubicBezTo>
                  <a:cubicBezTo>
                    <a:pt x="0" y="28067"/>
                    <a:pt x="0" y="46228"/>
                    <a:pt x="0" y="64262"/>
                  </a:cubicBezTo>
                  <a:cubicBezTo>
                    <a:pt x="0" y="74295"/>
                    <a:pt x="3937" y="76327"/>
                    <a:pt x="23876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4" name="Group 226">
            <a:extLst>
              <a:ext uri="{FF2B5EF4-FFF2-40B4-BE49-F238E27FC236}">
                <a16:creationId xmlns:a16="http://schemas.microsoft.com/office/drawing/2014/main" id="{1866BD57-4645-9534-5023-28D469EF9F23}"/>
              </a:ext>
            </a:extLst>
          </p:cNvPr>
          <p:cNvGrpSpPr/>
          <p:nvPr/>
        </p:nvGrpSpPr>
        <p:grpSpPr>
          <a:xfrm>
            <a:off x="13905000" y="10003500"/>
            <a:ext cx="17820" cy="57240"/>
            <a:chOff x="0" y="0"/>
            <a:chExt cx="23760" cy="76320"/>
          </a:xfrm>
        </p:grpSpPr>
        <p:sp>
          <p:nvSpPr>
            <p:cNvPr id="85" name="Freeform 227">
              <a:extLst>
                <a:ext uri="{FF2B5EF4-FFF2-40B4-BE49-F238E27FC236}">
                  <a16:creationId xmlns:a16="http://schemas.microsoft.com/office/drawing/2014/main" id="{EA692FF7-C35D-96F1-66F6-EB2F7AE556BE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0" y="2032"/>
                  </a:moveTo>
                  <a:cubicBezTo>
                    <a:pt x="0" y="24130"/>
                    <a:pt x="0" y="48260"/>
                    <a:pt x="0" y="70358"/>
                  </a:cubicBezTo>
                  <a:cubicBezTo>
                    <a:pt x="21717" y="76327"/>
                    <a:pt x="23749" y="74422"/>
                    <a:pt x="23749" y="52324"/>
                  </a:cubicBezTo>
                  <a:cubicBezTo>
                    <a:pt x="23749" y="42291"/>
                    <a:pt x="23749" y="32258"/>
                    <a:pt x="23749" y="22225"/>
                  </a:cubicBezTo>
                  <a:cubicBezTo>
                    <a:pt x="23749" y="0"/>
                    <a:pt x="23749" y="0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6" name="Group 228">
            <a:extLst>
              <a:ext uri="{FF2B5EF4-FFF2-40B4-BE49-F238E27FC236}">
                <a16:creationId xmlns:a16="http://schemas.microsoft.com/office/drawing/2014/main" id="{25873262-4AF5-85E3-655D-0DF55478DF85}"/>
              </a:ext>
            </a:extLst>
          </p:cNvPr>
          <p:cNvGrpSpPr/>
          <p:nvPr/>
        </p:nvGrpSpPr>
        <p:grpSpPr>
          <a:xfrm>
            <a:off x="14713380" y="10130940"/>
            <a:ext cx="18360" cy="51300"/>
            <a:chOff x="0" y="0"/>
            <a:chExt cx="24480" cy="68400"/>
          </a:xfrm>
        </p:grpSpPr>
        <p:sp>
          <p:nvSpPr>
            <p:cNvPr id="87" name="Freeform 229">
              <a:extLst>
                <a:ext uri="{FF2B5EF4-FFF2-40B4-BE49-F238E27FC236}">
                  <a16:creationId xmlns:a16="http://schemas.microsoft.com/office/drawing/2014/main" id="{A5E346FB-1E9A-754C-BB15-F3C663A6F6A3}"/>
                </a:ext>
              </a:extLst>
            </p:cNvPr>
            <p:cNvSpPr/>
            <p:nvPr/>
          </p:nvSpPr>
          <p:spPr>
            <a:xfrm>
              <a:off x="0" y="0"/>
              <a:ext cx="24511" cy="68453"/>
            </a:xfrm>
            <a:custGeom>
              <a:avLst/>
              <a:gdLst/>
              <a:ahLst/>
              <a:cxnLst/>
              <a:rect l="l" t="t" r="r" b="b"/>
              <a:pathLst>
                <a:path w="24511" h="68453">
                  <a:moveTo>
                    <a:pt x="0" y="0"/>
                  </a:moveTo>
                  <a:cubicBezTo>
                    <a:pt x="0" y="24130"/>
                    <a:pt x="0" y="46228"/>
                    <a:pt x="0" y="68453"/>
                  </a:cubicBezTo>
                  <a:cubicBezTo>
                    <a:pt x="8128" y="68453"/>
                    <a:pt x="16383" y="68453"/>
                    <a:pt x="24511" y="68453"/>
                  </a:cubicBezTo>
                  <a:cubicBezTo>
                    <a:pt x="24511" y="48387"/>
                    <a:pt x="24511" y="24257"/>
                    <a:pt x="24511" y="0"/>
                  </a:cubicBezTo>
                  <a:cubicBezTo>
                    <a:pt x="16383" y="0"/>
                    <a:pt x="10160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8" name="Group 230">
            <a:extLst>
              <a:ext uri="{FF2B5EF4-FFF2-40B4-BE49-F238E27FC236}">
                <a16:creationId xmlns:a16="http://schemas.microsoft.com/office/drawing/2014/main" id="{68190BC0-D3BB-9173-B316-9428FB8CD82B}"/>
              </a:ext>
            </a:extLst>
          </p:cNvPr>
          <p:cNvGrpSpPr/>
          <p:nvPr/>
        </p:nvGrpSpPr>
        <p:grpSpPr>
          <a:xfrm>
            <a:off x="13905000" y="10129320"/>
            <a:ext cx="17820" cy="55620"/>
            <a:chOff x="0" y="0"/>
            <a:chExt cx="23760" cy="74160"/>
          </a:xfrm>
        </p:grpSpPr>
        <p:sp>
          <p:nvSpPr>
            <p:cNvPr id="89" name="Freeform 231">
              <a:extLst>
                <a:ext uri="{FF2B5EF4-FFF2-40B4-BE49-F238E27FC236}">
                  <a16:creationId xmlns:a16="http://schemas.microsoft.com/office/drawing/2014/main" id="{4EAB9153-E418-7BDD-516E-1226E80680CF}"/>
                </a:ext>
              </a:extLst>
            </p:cNvPr>
            <p:cNvSpPr/>
            <p:nvPr/>
          </p:nvSpPr>
          <p:spPr>
            <a:xfrm>
              <a:off x="0" y="0"/>
              <a:ext cx="23749" cy="74168"/>
            </a:xfrm>
            <a:custGeom>
              <a:avLst/>
              <a:gdLst/>
              <a:ahLst/>
              <a:cxnLst/>
              <a:rect l="l" t="t" r="r" b="b"/>
              <a:pathLst>
                <a:path w="23749" h="74168">
                  <a:moveTo>
                    <a:pt x="0" y="4064"/>
                  </a:moveTo>
                  <a:cubicBezTo>
                    <a:pt x="0" y="26035"/>
                    <a:pt x="0" y="48133"/>
                    <a:pt x="0" y="70104"/>
                  </a:cubicBezTo>
                  <a:cubicBezTo>
                    <a:pt x="23749" y="74168"/>
                    <a:pt x="23749" y="74168"/>
                    <a:pt x="23749" y="52070"/>
                  </a:cubicBezTo>
                  <a:cubicBezTo>
                    <a:pt x="23749" y="42037"/>
                    <a:pt x="23749" y="32004"/>
                    <a:pt x="23749" y="21971"/>
                  </a:cubicBezTo>
                  <a:cubicBezTo>
                    <a:pt x="23749" y="0"/>
                    <a:pt x="23749" y="0"/>
                    <a:pt x="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0" name="Group 232">
            <a:extLst>
              <a:ext uri="{FF2B5EF4-FFF2-40B4-BE49-F238E27FC236}">
                <a16:creationId xmlns:a16="http://schemas.microsoft.com/office/drawing/2014/main" id="{DA9D4147-9A05-8DED-4FA7-667C4D236F97}"/>
              </a:ext>
            </a:extLst>
          </p:cNvPr>
          <p:cNvGrpSpPr/>
          <p:nvPr/>
        </p:nvGrpSpPr>
        <p:grpSpPr>
          <a:xfrm>
            <a:off x="14712300" y="9708660"/>
            <a:ext cx="19440" cy="55620"/>
            <a:chOff x="0" y="0"/>
            <a:chExt cx="25920" cy="74160"/>
          </a:xfrm>
        </p:grpSpPr>
        <p:sp>
          <p:nvSpPr>
            <p:cNvPr id="91" name="Freeform 233">
              <a:extLst>
                <a:ext uri="{FF2B5EF4-FFF2-40B4-BE49-F238E27FC236}">
                  <a16:creationId xmlns:a16="http://schemas.microsoft.com/office/drawing/2014/main" id="{6D78981D-9DB7-16B0-978E-653E90AC6D43}"/>
                </a:ext>
              </a:extLst>
            </p:cNvPr>
            <p:cNvSpPr/>
            <p:nvPr/>
          </p:nvSpPr>
          <p:spPr>
            <a:xfrm>
              <a:off x="0" y="0"/>
              <a:ext cx="25908" cy="74168"/>
            </a:xfrm>
            <a:custGeom>
              <a:avLst/>
              <a:gdLst/>
              <a:ahLst/>
              <a:cxnLst/>
              <a:rect l="l" t="t" r="r" b="b"/>
              <a:pathLst>
                <a:path w="25908" h="74168">
                  <a:moveTo>
                    <a:pt x="25908" y="74168"/>
                  </a:moveTo>
                  <a:cubicBezTo>
                    <a:pt x="25908" y="46101"/>
                    <a:pt x="25908" y="24003"/>
                    <a:pt x="25908" y="0"/>
                  </a:cubicBezTo>
                  <a:cubicBezTo>
                    <a:pt x="17907" y="0"/>
                    <a:pt x="9906" y="0"/>
                    <a:pt x="2032" y="0"/>
                  </a:cubicBezTo>
                  <a:cubicBezTo>
                    <a:pt x="2032" y="22098"/>
                    <a:pt x="0" y="42037"/>
                    <a:pt x="2032" y="60071"/>
                  </a:cubicBezTo>
                  <a:cubicBezTo>
                    <a:pt x="4064" y="66040"/>
                    <a:pt x="16002" y="68072"/>
                    <a:pt x="25908" y="7404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2" name="Group 234">
            <a:extLst>
              <a:ext uri="{FF2B5EF4-FFF2-40B4-BE49-F238E27FC236}">
                <a16:creationId xmlns:a16="http://schemas.microsoft.com/office/drawing/2014/main" id="{4C6E0C88-CC9D-2358-AC2A-C3C75DB8899F}"/>
              </a:ext>
            </a:extLst>
          </p:cNvPr>
          <p:cNvGrpSpPr/>
          <p:nvPr/>
        </p:nvGrpSpPr>
        <p:grpSpPr>
          <a:xfrm>
            <a:off x="13905000" y="9707040"/>
            <a:ext cx="17820" cy="54000"/>
            <a:chOff x="0" y="0"/>
            <a:chExt cx="23760" cy="72000"/>
          </a:xfrm>
        </p:grpSpPr>
        <p:sp>
          <p:nvSpPr>
            <p:cNvPr id="93" name="Freeform 235">
              <a:extLst>
                <a:ext uri="{FF2B5EF4-FFF2-40B4-BE49-F238E27FC236}">
                  <a16:creationId xmlns:a16="http://schemas.microsoft.com/office/drawing/2014/main" id="{4C558625-77E1-7E95-2E1A-0619FF7CD531}"/>
                </a:ext>
              </a:extLst>
            </p:cNvPr>
            <p:cNvSpPr/>
            <p:nvPr/>
          </p:nvSpPr>
          <p:spPr>
            <a:xfrm>
              <a:off x="0" y="0"/>
              <a:ext cx="23749" cy="72009"/>
            </a:xfrm>
            <a:custGeom>
              <a:avLst/>
              <a:gdLst/>
              <a:ahLst/>
              <a:cxnLst/>
              <a:rect l="l" t="t" r="r" b="b"/>
              <a:pathLst>
                <a:path w="23749" h="72009">
                  <a:moveTo>
                    <a:pt x="0" y="69977"/>
                  </a:moveTo>
                  <a:cubicBezTo>
                    <a:pt x="23749" y="72009"/>
                    <a:pt x="23749" y="72009"/>
                    <a:pt x="23749" y="48006"/>
                  </a:cubicBezTo>
                  <a:cubicBezTo>
                    <a:pt x="23749" y="40005"/>
                    <a:pt x="23749" y="29972"/>
                    <a:pt x="23749" y="20066"/>
                  </a:cubicBezTo>
                  <a:cubicBezTo>
                    <a:pt x="23749" y="0"/>
                    <a:pt x="23749" y="0"/>
                    <a:pt x="0" y="2032"/>
                  </a:cubicBezTo>
                  <a:cubicBezTo>
                    <a:pt x="0" y="24003"/>
                    <a:pt x="0" y="45974"/>
                    <a:pt x="0" y="6997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4" name="Group 236">
            <a:extLst>
              <a:ext uri="{FF2B5EF4-FFF2-40B4-BE49-F238E27FC236}">
                <a16:creationId xmlns:a16="http://schemas.microsoft.com/office/drawing/2014/main" id="{0893069E-8398-7846-8D3D-E7E807A32502}"/>
              </a:ext>
            </a:extLst>
          </p:cNvPr>
          <p:cNvGrpSpPr/>
          <p:nvPr/>
        </p:nvGrpSpPr>
        <p:grpSpPr>
          <a:xfrm>
            <a:off x="13904460" y="9831240"/>
            <a:ext cx="21600" cy="55620"/>
            <a:chOff x="0" y="0"/>
            <a:chExt cx="28800" cy="74160"/>
          </a:xfrm>
        </p:grpSpPr>
        <p:sp>
          <p:nvSpPr>
            <p:cNvPr id="95" name="Freeform 237">
              <a:extLst>
                <a:ext uri="{FF2B5EF4-FFF2-40B4-BE49-F238E27FC236}">
                  <a16:creationId xmlns:a16="http://schemas.microsoft.com/office/drawing/2014/main" id="{387B276B-206C-428B-8676-FC780B5D12DB}"/>
                </a:ext>
              </a:extLst>
            </p:cNvPr>
            <p:cNvSpPr/>
            <p:nvPr/>
          </p:nvSpPr>
          <p:spPr>
            <a:xfrm>
              <a:off x="0" y="0"/>
              <a:ext cx="28829" cy="74168"/>
            </a:xfrm>
            <a:custGeom>
              <a:avLst/>
              <a:gdLst/>
              <a:ahLst/>
              <a:cxnLst/>
              <a:rect l="l" t="t" r="r" b="b"/>
              <a:pathLst>
                <a:path w="28829" h="74168">
                  <a:moveTo>
                    <a:pt x="6223" y="2032"/>
                  </a:moveTo>
                  <a:cubicBezTo>
                    <a:pt x="4064" y="22098"/>
                    <a:pt x="2032" y="40132"/>
                    <a:pt x="0" y="58166"/>
                  </a:cubicBezTo>
                  <a:cubicBezTo>
                    <a:pt x="0" y="66167"/>
                    <a:pt x="0" y="74168"/>
                    <a:pt x="12319" y="74168"/>
                  </a:cubicBezTo>
                  <a:cubicBezTo>
                    <a:pt x="24638" y="74168"/>
                    <a:pt x="28829" y="68199"/>
                    <a:pt x="26670" y="58166"/>
                  </a:cubicBezTo>
                  <a:cubicBezTo>
                    <a:pt x="26670" y="46101"/>
                    <a:pt x="26670" y="32131"/>
                    <a:pt x="26670" y="20066"/>
                  </a:cubicBezTo>
                  <a:cubicBezTo>
                    <a:pt x="26797" y="0"/>
                    <a:pt x="26797" y="0"/>
                    <a:pt x="6223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6" name="Group 238">
            <a:extLst>
              <a:ext uri="{FF2B5EF4-FFF2-40B4-BE49-F238E27FC236}">
                <a16:creationId xmlns:a16="http://schemas.microsoft.com/office/drawing/2014/main" id="{7E19C049-8700-4AFD-3301-4A37A228D7A5}"/>
              </a:ext>
            </a:extLst>
          </p:cNvPr>
          <p:cNvGrpSpPr/>
          <p:nvPr/>
        </p:nvGrpSpPr>
        <p:grpSpPr>
          <a:xfrm>
            <a:off x="14879160" y="10005120"/>
            <a:ext cx="14580" cy="52380"/>
            <a:chOff x="0" y="0"/>
            <a:chExt cx="19440" cy="69840"/>
          </a:xfrm>
        </p:grpSpPr>
        <p:sp>
          <p:nvSpPr>
            <p:cNvPr id="97" name="Freeform 239">
              <a:extLst>
                <a:ext uri="{FF2B5EF4-FFF2-40B4-BE49-F238E27FC236}">
                  <a16:creationId xmlns:a16="http://schemas.microsoft.com/office/drawing/2014/main" id="{0531AF2C-D0C5-00EB-CC52-0E9F9F75B5C6}"/>
                </a:ext>
              </a:extLst>
            </p:cNvPr>
            <p:cNvSpPr/>
            <p:nvPr/>
          </p:nvSpPr>
          <p:spPr>
            <a:xfrm>
              <a:off x="0" y="0"/>
              <a:ext cx="19431" cy="69850"/>
            </a:xfrm>
            <a:custGeom>
              <a:avLst/>
              <a:gdLst/>
              <a:ahLst/>
              <a:cxnLst/>
              <a:rect l="l" t="t" r="r" b="b"/>
              <a:pathLst>
                <a:path w="19431" h="69850">
                  <a:moveTo>
                    <a:pt x="0" y="69850"/>
                  </a:moveTo>
                  <a:cubicBezTo>
                    <a:pt x="5842" y="69850"/>
                    <a:pt x="11684" y="69850"/>
                    <a:pt x="19431" y="69850"/>
                  </a:cubicBezTo>
                  <a:cubicBezTo>
                    <a:pt x="19431" y="47879"/>
                    <a:pt x="19431" y="24003"/>
                    <a:pt x="19431" y="0"/>
                  </a:cubicBezTo>
                  <a:cubicBezTo>
                    <a:pt x="13589" y="0"/>
                    <a:pt x="7747" y="0"/>
                    <a:pt x="0" y="0"/>
                  </a:cubicBezTo>
                  <a:cubicBezTo>
                    <a:pt x="0" y="21971"/>
                    <a:pt x="0" y="45847"/>
                    <a:pt x="0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8" name="Group 240">
            <a:extLst>
              <a:ext uri="{FF2B5EF4-FFF2-40B4-BE49-F238E27FC236}">
                <a16:creationId xmlns:a16="http://schemas.microsoft.com/office/drawing/2014/main" id="{51D4FC05-85F3-E36D-ADA0-239929FF6025}"/>
              </a:ext>
            </a:extLst>
          </p:cNvPr>
          <p:cNvGrpSpPr/>
          <p:nvPr/>
        </p:nvGrpSpPr>
        <p:grpSpPr>
          <a:xfrm>
            <a:off x="17706600" y="9060120"/>
            <a:ext cx="32940" cy="25920"/>
            <a:chOff x="0" y="0"/>
            <a:chExt cx="43920" cy="34560"/>
          </a:xfrm>
        </p:grpSpPr>
        <p:sp>
          <p:nvSpPr>
            <p:cNvPr id="99" name="Freeform 241">
              <a:extLst>
                <a:ext uri="{FF2B5EF4-FFF2-40B4-BE49-F238E27FC236}">
                  <a16:creationId xmlns:a16="http://schemas.microsoft.com/office/drawing/2014/main" id="{7BA86ED9-3D3E-2C93-4FA2-C49F1F004B53}"/>
                </a:ext>
              </a:extLst>
            </p:cNvPr>
            <p:cNvSpPr/>
            <p:nvPr/>
          </p:nvSpPr>
          <p:spPr>
            <a:xfrm>
              <a:off x="0" y="0"/>
              <a:ext cx="43942" cy="34544"/>
            </a:xfrm>
            <a:custGeom>
              <a:avLst/>
              <a:gdLst/>
              <a:ahLst/>
              <a:cxnLst/>
              <a:rect l="l" t="t" r="r" b="b"/>
              <a:pathLst>
                <a:path w="43942" h="34544">
                  <a:moveTo>
                    <a:pt x="0" y="0"/>
                  </a:moveTo>
                  <a:cubicBezTo>
                    <a:pt x="0" y="12192"/>
                    <a:pt x="0" y="22352"/>
                    <a:pt x="0" y="34544"/>
                  </a:cubicBezTo>
                  <a:cubicBezTo>
                    <a:pt x="13970" y="34544"/>
                    <a:pt x="27940" y="34544"/>
                    <a:pt x="43942" y="34544"/>
                  </a:cubicBezTo>
                  <a:cubicBezTo>
                    <a:pt x="43942" y="22352"/>
                    <a:pt x="43942" y="12192"/>
                    <a:pt x="43942" y="0"/>
                  </a:cubicBezTo>
                  <a:cubicBezTo>
                    <a:pt x="29972" y="0"/>
                    <a:pt x="16002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0" name="Group 242">
            <a:extLst>
              <a:ext uri="{FF2B5EF4-FFF2-40B4-BE49-F238E27FC236}">
                <a16:creationId xmlns:a16="http://schemas.microsoft.com/office/drawing/2014/main" id="{2D575B91-48C5-6687-1AB5-266C97B43B3B}"/>
              </a:ext>
            </a:extLst>
          </p:cNvPr>
          <p:cNvGrpSpPr/>
          <p:nvPr/>
        </p:nvGrpSpPr>
        <p:grpSpPr>
          <a:xfrm>
            <a:off x="14069700" y="10005120"/>
            <a:ext cx="16200" cy="55620"/>
            <a:chOff x="0" y="0"/>
            <a:chExt cx="21600" cy="74160"/>
          </a:xfrm>
        </p:grpSpPr>
        <p:sp>
          <p:nvSpPr>
            <p:cNvPr id="101" name="Freeform 243">
              <a:extLst>
                <a:ext uri="{FF2B5EF4-FFF2-40B4-BE49-F238E27FC236}">
                  <a16:creationId xmlns:a16="http://schemas.microsoft.com/office/drawing/2014/main" id="{F98C2A9B-7E98-BA78-F4F8-027B01F9B8A3}"/>
                </a:ext>
              </a:extLst>
            </p:cNvPr>
            <p:cNvSpPr/>
            <p:nvPr/>
          </p:nvSpPr>
          <p:spPr>
            <a:xfrm>
              <a:off x="0" y="0"/>
              <a:ext cx="21590" cy="74168"/>
            </a:xfrm>
            <a:custGeom>
              <a:avLst/>
              <a:gdLst/>
              <a:ahLst/>
              <a:cxnLst/>
              <a:rect l="l" t="t" r="r" b="b"/>
              <a:pathLst>
                <a:path w="21590" h="74168">
                  <a:moveTo>
                    <a:pt x="21590" y="74168"/>
                  </a:moveTo>
                  <a:cubicBezTo>
                    <a:pt x="21590" y="46101"/>
                    <a:pt x="21590" y="24003"/>
                    <a:pt x="21590" y="0"/>
                  </a:cubicBezTo>
                  <a:cubicBezTo>
                    <a:pt x="15748" y="0"/>
                    <a:pt x="9779" y="0"/>
                    <a:pt x="0" y="0"/>
                  </a:cubicBezTo>
                  <a:cubicBezTo>
                    <a:pt x="0" y="22098"/>
                    <a:pt x="0" y="42037"/>
                    <a:pt x="1905" y="64135"/>
                  </a:cubicBezTo>
                  <a:cubicBezTo>
                    <a:pt x="1905" y="68199"/>
                    <a:pt x="13716" y="70104"/>
                    <a:pt x="2159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2" name="Group 244">
            <a:extLst>
              <a:ext uri="{FF2B5EF4-FFF2-40B4-BE49-F238E27FC236}">
                <a16:creationId xmlns:a16="http://schemas.microsoft.com/office/drawing/2014/main" id="{DF4606F1-2120-771C-0776-C883D82AC3FA}"/>
              </a:ext>
            </a:extLst>
          </p:cNvPr>
          <p:cNvGrpSpPr/>
          <p:nvPr/>
        </p:nvGrpSpPr>
        <p:grpSpPr>
          <a:xfrm>
            <a:off x="14068620" y="9831240"/>
            <a:ext cx="17820" cy="57240"/>
            <a:chOff x="0" y="0"/>
            <a:chExt cx="23760" cy="76320"/>
          </a:xfrm>
        </p:grpSpPr>
        <p:sp>
          <p:nvSpPr>
            <p:cNvPr id="103" name="Freeform 245">
              <a:extLst>
                <a:ext uri="{FF2B5EF4-FFF2-40B4-BE49-F238E27FC236}">
                  <a16:creationId xmlns:a16="http://schemas.microsoft.com/office/drawing/2014/main" id="{DEBABB44-3164-D245-AD14-838197E8D675}"/>
                </a:ext>
              </a:extLst>
            </p:cNvPr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23749" y="72263"/>
                  </a:moveTo>
                  <a:cubicBezTo>
                    <a:pt x="23749" y="50165"/>
                    <a:pt x="23749" y="30099"/>
                    <a:pt x="23749" y="10033"/>
                  </a:cubicBezTo>
                  <a:cubicBezTo>
                    <a:pt x="21717" y="5969"/>
                    <a:pt x="15875" y="0"/>
                    <a:pt x="9906" y="0"/>
                  </a:cubicBezTo>
                  <a:cubicBezTo>
                    <a:pt x="7874" y="0"/>
                    <a:pt x="0" y="5969"/>
                    <a:pt x="0" y="10033"/>
                  </a:cubicBezTo>
                  <a:cubicBezTo>
                    <a:pt x="0" y="26162"/>
                    <a:pt x="0" y="40132"/>
                    <a:pt x="0" y="54229"/>
                  </a:cubicBezTo>
                  <a:cubicBezTo>
                    <a:pt x="0" y="76327"/>
                    <a:pt x="0" y="76327"/>
                    <a:pt x="23749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4" name="Group 246">
            <a:extLst>
              <a:ext uri="{FF2B5EF4-FFF2-40B4-BE49-F238E27FC236}">
                <a16:creationId xmlns:a16="http://schemas.microsoft.com/office/drawing/2014/main" id="{A60661A4-43CD-96F4-7BB1-B1A31DB5F363}"/>
              </a:ext>
            </a:extLst>
          </p:cNvPr>
          <p:cNvGrpSpPr/>
          <p:nvPr/>
        </p:nvGrpSpPr>
        <p:grpSpPr>
          <a:xfrm>
            <a:off x="14878080" y="9831240"/>
            <a:ext cx="18360" cy="54000"/>
            <a:chOff x="0" y="0"/>
            <a:chExt cx="24480" cy="72000"/>
          </a:xfrm>
        </p:grpSpPr>
        <p:sp>
          <p:nvSpPr>
            <p:cNvPr id="105" name="Freeform 247">
              <a:extLst>
                <a:ext uri="{FF2B5EF4-FFF2-40B4-BE49-F238E27FC236}">
                  <a16:creationId xmlns:a16="http://schemas.microsoft.com/office/drawing/2014/main" id="{8A988EC8-3FE6-F1ED-BA84-F5314747306C}"/>
                </a:ext>
              </a:extLst>
            </p:cNvPr>
            <p:cNvSpPr/>
            <p:nvPr/>
          </p:nvSpPr>
          <p:spPr>
            <a:xfrm>
              <a:off x="0" y="0"/>
              <a:ext cx="24511" cy="72009"/>
            </a:xfrm>
            <a:custGeom>
              <a:avLst/>
              <a:gdLst/>
              <a:ahLst/>
              <a:cxnLst/>
              <a:rect l="l" t="t" r="r" b="b"/>
              <a:pathLst>
                <a:path w="24511" h="72009">
                  <a:moveTo>
                    <a:pt x="0" y="72009"/>
                  </a:moveTo>
                  <a:cubicBezTo>
                    <a:pt x="8128" y="72009"/>
                    <a:pt x="14224" y="72009"/>
                    <a:pt x="22479" y="72009"/>
                  </a:cubicBezTo>
                  <a:cubicBezTo>
                    <a:pt x="22479" y="52070"/>
                    <a:pt x="24511" y="29972"/>
                    <a:pt x="22479" y="8001"/>
                  </a:cubicBezTo>
                  <a:cubicBezTo>
                    <a:pt x="22479" y="5969"/>
                    <a:pt x="14224" y="2032"/>
                    <a:pt x="10160" y="0"/>
                  </a:cubicBezTo>
                  <a:cubicBezTo>
                    <a:pt x="8128" y="0"/>
                    <a:pt x="2032" y="5969"/>
                    <a:pt x="2032" y="8001"/>
                  </a:cubicBezTo>
                  <a:cubicBezTo>
                    <a:pt x="0" y="29972"/>
                    <a:pt x="0" y="50038"/>
                    <a:pt x="0" y="7200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6" name="Group 248">
            <a:extLst>
              <a:ext uri="{FF2B5EF4-FFF2-40B4-BE49-F238E27FC236}">
                <a16:creationId xmlns:a16="http://schemas.microsoft.com/office/drawing/2014/main" id="{D37EA0B0-BAC2-22E2-D898-6CDEEEBE533D}"/>
              </a:ext>
            </a:extLst>
          </p:cNvPr>
          <p:cNvGrpSpPr/>
          <p:nvPr/>
        </p:nvGrpSpPr>
        <p:grpSpPr>
          <a:xfrm>
            <a:off x="14879160" y="10132560"/>
            <a:ext cx="14580" cy="51300"/>
            <a:chOff x="0" y="0"/>
            <a:chExt cx="19440" cy="68400"/>
          </a:xfrm>
        </p:grpSpPr>
        <p:sp>
          <p:nvSpPr>
            <p:cNvPr id="107" name="Freeform 249">
              <a:extLst>
                <a:ext uri="{FF2B5EF4-FFF2-40B4-BE49-F238E27FC236}">
                  <a16:creationId xmlns:a16="http://schemas.microsoft.com/office/drawing/2014/main" id="{A6DB255B-F0BF-FB88-7A06-82039B13B944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68453"/>
                  </a:moveTo>
                  <a:cubicBezTo>
                    <a:pt x="19431" y="44323"/>
                    <a:pt x="19431" y="24257"/>
                    <a:pt x="19431" y="0"/>
                  </a:cubicBezTo>
                  <a:cubicBezTo>
                    <a:pt x="13589" y="0"/>
                    <a:pt x="5842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8" name="Group 250">
            <a:extLst>
              <a:ext uri="{FF2B5EF4-FFF2-40B4-BE49-F238E27FC236}">
                <a16:creationId xmlns:a16="http://schemas.microsoft.com/office/drawing/2014/main" id="{4DE9F0F1-AEE7-D344-6A6D-4A2EA63E1B68}"/>
              </a:ext>
            </a:extLst>
          </p:cNvPr>
          <p:cNvGrpSpPr/>
          <p:nvPr/>
        </p:nvGrpSpPr>
        <p:grpSpPr>
          <a:xfrm>
            <a:off x="14068620" y="10130940"/>
            <a:ext cx="17820" cy="58860"/>
            <a:chOff x="0" y="0"/>
            <a:chExt cx="23760" cy="78480"/>
          </a:xfrm>
        </p:grpSpPr>
        <p:sp>
          <p:nvSpPr>
            <p:cNvPr id="109" name="Freeform 251">
              <a:extLst>
                <a:ext uri="{FF2B5EF4-FFF2-40B4-BE49-F238E27FC236}">
                  <a16:creationId xmlns:a16="http://schemas.microsoft.com/office/drawing/2014/main" id="{C2A9171C-EFDD-0E79-3E02-1067D8CC68FC}"/>
                </a:ext>
              </a:extLst>
            </p:cNvPr>
            <p:cNvSpPr/>
            <p:nvPr/>
          </p:nvSpPr>
          <p:spPr>
            <a:xfrm>
              <a:off x="0" y="0"/>
              <a:ext cx="23749" cy="78486"/>
            </a:xfrm>
            <a:custGeom>
              <a:avLst/>
              <a:gdLst/>
              <a:ahLst/>
              <a:cxnLst/>
              <a:rect l="l" t="t" r="r" b="b"/>
              <a:pathLst>
                <a:path w="23749" h="78486">
                  <a:moveTo>
                    <a:pt x="23749" y="70485"/>
                  </a:moveTo>
                  <a:cubicBezTo>
                    <a:pt x="23749" y="48387"/>
                    <a:pt x="23749" y="30226"/>
                    <a:pt x="23749" y="10160"/>
                  </a:cubicBezTo>
                  <a:cubicBezTo>
                    <a:pt x="21717" y="6096"/>
                    <a:pt x="15875" y="0"/>
                    <a:pt x="11938" y="0"/>
                  </a:cubicBezTo>
                  <a:cubicBezTo>
                    <a:pt x="8001" y="0"/>
                    <a:pt x="0" y="6096"/>
                    <a:pt x="0" y="10033"/>
                  </a:cubicBezTo>
                  <a:cubicBezTo>
                    <a:pt x="0" y="26162"/>
                    <a:pt x="0" y="44323"/>
                    <a:pt x="0" y="60325"/>
                  </a:cubicBezTo>
                  <a:cubicBezTo>
                    <a:pt x="2032" y="78486"/>
                    <a:pt x="13843" y="68326"/>
                    <a:pt x="23749" y="703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0" name="Group 252">
            <a:extLst>
              <a:ext uri="{FF2B5EF4-FFF2-40B4-BE49-F238E27FC236}">
                <a16:creationId xmlns:a16="http://schemas.microsoft.com/office/drawing/2014/main" id="{83ACEF48-126E-EC76-42AB-78C6AFDE4D80}"/>
              </a:ext>
            </a:extLst>
          </p:cNvPr>
          <p:cNvGrpSpPr/>
          <p:nvPr/>
        </p:nvGrpSpPr>
        <p:grpSpPr>
          <a:xfrm>
            <a:off x="14070780" y="9708660"/>
            <a:ext cx="16200" cy="51300"/>
            <a:chOff x="0" y="0"/>
            <a:chExt cx="21600" cy="68400"/>
          </a:xfrm>
        </p:grpSpPr>
        <p:sp>
          <p:nvSpPr>
            <p:cNvPr id="111" name="Freeform 253">
              <a:extLst>
                <a:ext uri="{FF2B5EF4-FFF2-40B4-BE49-F238E27FC236}">
                  <a16:creationId xmlns:a16="http://schemas.microsoft.com/office/drawing/2014/main" id="{8AFEC1FD-C025-FCCF-1E68-9D7905797790}"/>
                </a:ext>
              </a:extLst>
            </p:cNvPr>
            <p:cNvSpPr/>
            <p:nvPr/>
          </p:nvSpPr>
          <p:spPr>
            <a:xfrm>
              <a:off x="0" y="0"/>
              <a:ext cx="21590" cy="68453"/>
            </a:xfrm>
            <a:custGeom>
              <a:avLst/>
              <a:gdLst/>
              <a:ahLst/>
              <a:cxnLst/>
              <a:rect l="l" t="t" r="r" b="b"/>
              <a:pathLst>
                <a:path w="21590" h="68453">
                  <a:moveTo>
                    <a:pt x="0" y="68453"/>
                  </a:moveTo>
                  <a:cubicBezTo>
                    <a:pt x="7874" y="68453"/>
                    <a:pt x="13716" y="68453"/>
                    <a:pt x="21590" y="68453"/>
                  </a:cubicBezTo>
                  <a:cubicBezTo>
                    <a:pt x="21590" y="46355"/>
                    <a:pt x="21590" y="24257"/>
                    <a:pt x="21590" y="0"/>
                  </a:cubicBezTo>
                  <a:cubicBezTo>
                    <a:pt x="13716" y="0"/>
                    <a:pt x="7874" y="0"/>
                    <a:pt x="0" y="0"/>
                  </a:cubicBezTo>
                  <a:cubicBezTo>
                    <a:pt x="0" y="22098"/>
                    <a:pt x="0" y="46228"/>
                    <a:pt x="0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2" name="Group 254">
            <a:extLst>
              <a:ext uri="{FF2B5EF4-FFF2-40B4-BE49-F238E27FC236}">
                <a16:creationId xmlns:a16="http://schemas.microsoft.com/office/drawing/2014/main" id="{0F216C4B-0120-A169-138D-344544649E1E}"/>
              </a:ext>
            </a:extLst>
          </p:cNvPr>
          <p:cNvGrpSpPr/>
          <p:nvPr/>
        </p:nvGrpSpPr>
        <p:grpSpPr>
          <a:xfrm>
            <a:off x="14879160" y="9708660"/>
            <a:ext cx="14580" cy="51300"/>
            <a:chOff x="0" y="0"/>
            <a:chExt cx="19440" cy="68400"/>
          </a:xfrm>
        </p:grpSpPr>
        <p:sp>
          <p:nvSpPr>
            <p:cNvPr id="113" name="Freeform 255">
              <a:extLst>
                <a:ext uri="{FF2B5EF4-FFF2-40B4-BE49-F238E27FC236}">
                  <a16:creationId xmlns:a16="http://schemas.microsoft.com/office/drawing/2014/main" id="{C990DEF6-C6F1-06B4-C3DE-F5B2665E5546}"/>
                </a:ext>
              </a:extLst>
            </p:cNvPr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0"/>
                  </a:moveTo>
                  <a:cubicBezTo>
                    <a:pt x="11684" y="0"/>
                    <a:pt x="5842" y="0"/>
                    <a:pt x="0" y="0"/>
                  </a:cubicBezTo>
                  <a:cubicBezTo>
                    <a:pt x="0" y="24130"/>
                    <a:pt x="0" y="46228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ubicBezTo>
                    <a:pt x="19431" y="46355"/>
                    <a:pt x="19431" y="24257"/>
                    <a:pt x="1943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4" name="Group 256">
            <a:extLst>
              <a:ext uri="{FF2B5EF4-FFF2-40B4-BE49-F238E27FC236}">
                <a16:creationId xmlns:a16="http://schemas.microsoft.com/office/drawing/2014/main" id="{172A96B8-2985-1C55-6F15-39C38ABD37A0}"/>
              </a:ext>
            </a:extLst>
          </p:cNvPr>
          <p:cNvGrpSpPr/>
          <p:nvPr/>
        </p:nvGrpSpPr>
        <p:grpSpPr>
          <a:xfrm>
            <a:off x="15831180" y="8628660"/>
            <a:ext cx="61020" cy="11880"/>
            <a:chOff x="0" y="0"/>
            <a:chExt cx="81360" cy="15840"/>
          </a:xfrm>
        </p:grpSpPr>
        <p:sp>
          <p:nvSpPr>
            <p:cNvPr id="115" name="Freeform 257">
              <a:extLst>
                <a:ext uri="{FF2B5EF4-FFF2-40B4-BE49-F238E27FC236}">
                  <a16:creationId xmlns:a16="http://schemas.microsoft.com/office/drawing/2014/main" id="{4BCBF9B4-05E8-587C-7CE6-E0FF82548121}"/>
                </a:ext>
              </a:extLst>
            </p:cNvPr>
            <p:cNvSpPr/>
            <p:nvPr/>
          </p:nvSpPr>
          <p:spPr>
            <a:xfrm>
              <a:off x="0" y="0"/>
              <a:ext cx="81407" cy="15875"/>
            </a:xfrm>
            <a:custGeom>
              <a:avLst/>
              <a:gdLst/>
              <a:ahLst/>
              <a:cxnLst/>
              <a:rect l="l" t="t" r="r" b="b"/>
              <a:pathLst>
                <a:path w="81407" h="15875">
                  <a:moveTo>
                    <a:pt x="2032" y="0"/>
                  </a:moveTo>
                  <a:cubicBezTo>
                    <a:pt x="2032" y="5969"/>
                    <a:pt x="0" y="9906"/>
                    <a:pt x="0" y="15875"/>
                  </a:cubicBezTo>
                  <a:cubicBezTo>
                    <a:pt x="27813" y="15875"/>
                    <a:pt x="53594" y="15875"/>
                    <a:pt x="81407" y="15875"/>
                  </a:cubicBezTo>
                  <a:cubicBezTo>
                    <a:pt x="81407" y="9906"/>
                    <a:pt x="81407" y="5969"/>
                    <a:pt x="81407" y="0"/>
                  </a:cubicBezTo>
                  <a:cubicBezTo>
                    <a:pt x="55626" y="0"/>
                    <a:pt x="29718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6" name="Group 258">
            <a:extLst>
              <a:ext uri="{FF2B5EF4-FFF2-40B4-BE49-F238E27FC236}">
                <a16:creationId xmlns:a16="http://schemas.microsoft.com/office/drawing/2014/main" id="{ACDC5FC8-ED05-338B-231C-3AB21D661B44}"/>
              </a:ext>
            </a:extLst>
          </p:cNvPr>
          <p:cNvGrpSpPr/>
          <p:nvPr/>
        </p:nvGrpSpPr>
        <p:grpSpPr>
          <a:xfrm>
            <a:off x="17362620" y="9060120"/>
            <a:ext cx="28620" cy="25920"/>
            <a:chOff x="0" y="0"/>
            <a:chExt cx="38160" cy="34560"/>
          </a:xfrm>
        </p:grpSpPr>
        <p:sp>
          <p:nvSpPr>
            <p:cNvPr id="117" name="Freeform 259">
              <a:extLst>
                <a:ext uri="{FF2B5EF4-FFF2-40B4-BE49-F238E27FC236}">
                  <a16:creationId xmlns:a16="http://schemas.microsoft.com/office/drawing/2014/main" id="{80142C32-12C9-E6C6-F0A3-53E9B05F206A}"/>
                </a:ext>
              </a:extLst>
            </p:cNvPr>
            <p:cNvSpPr/>
            <p:nvPr/>
          </p:nvSpPr>
          <p:spPr>
            <a:xfrm>
              <a:off x="0" y="0"/>
              <a:ext cx="38100" cy="34544"/>
            </a:xfrm>
            <a:custGeom>
              <a:avLst/>
              <a:gdLst/>
              <a:ahLst/>
              <a:cxnLst/>
              <a:rect l="l" t="t" r="r" b="b"/>
              <a:pathLst>
                <a:path w="38100" h="34544">
                  <a:moveTo>
                    <a:pt x="38100" y="34544"/>
                  </a:moveTo>
                  <a:cubicBezTo>
                    <a:pt x="38100" y="22352"/>
                    <a:pt x="38100" y="12192"/>
                    <a:pt x="38100" y="0"/>
                  </a:cubicBezTo>
                  <a:cubicBezTo>
                    <a:pt x="26035" y="0"/>
                    <a:pt x="13970" y="0"/>
                    <a:pt x="0" y="0"/>
                  </a:cubicBezTo>
                  <a:cubicBezTo>
                    <a:pt x="0" y="10160"/>
                    <a:pt x="0" y="22352"/>
                    <a:pt x="0" y="34544"/>
                  </a:cubicBezTo>
                  <a:cubicBezTo>
                    <a:pt x="12065" y="34544"/>
                    <a:pt x="24130" y="34544"/>
                    <a:pt x="38100" y="3454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8" name="Group 260">
            <a:extLst>
              <a:ext uri="{FF2B5EF4-FFF2-40B4-BE49-F238E27FC236}">
                <a16:creationId xmlns:a16="http://schemas.microsoft.com/office/drawing/2014/main" id="{43E646D1-5AA0-4968-5EE2-8B844C9C9117}"/>
              </a:ext>
            </a:extLst>
          </p:cNvPr>
          <p:cNvGrpSpPr/>
          <p:nvPr/>
        </p:nvGrpSpPr>
        <p:grpSpPr>
          <a:xfrm>
            <a:off x="17240580" y="9535320"/>
            <a:ext cx="15120" cy="52380"/>
            <a:chOff x="0" y="0"/>
            <a:chExt cx="20160" cy="69840"/>
          </a:xfrm>
        </p:grpSpPr>
        <p:sp>
          <p:nvSpPr>
            <p:cNvPr id="119" name="Freeform 261">
              <a:extLst>
                <a:ext uri="{FF2B5EF4-FFF2-40B4-BE49-F238E27FC236}">
                  <a16:creationId xmlns:a16="http://schemas.microsoft.com/office/drawing/2014/main" id="{6667A406-94C6-5951-14A6-53098D9918D3}"/>
                </a:ext>
              </a:extLst>
            </p:cNvPr>
            <p:cNvSpPr/>
            <p:nvPr/>
          </p:nvSpPr>
          <p:spPr>
            <a:xfrm>
              <a:off x="0" y="0"/>
              <a:ext cx="20193" cy="69850"/>
            </a:xfrm>
            <a:custGeom>
              <a:avLst/>
              <a:gdLst/>
              <a:ahLst/>
              <a:cxnLst/>
              <a:rect l="l" t="t" r="r" b="b"/>
              <a:pathLst>
                <a:path w="20193" h="69850">
                  <a:moveTo>
                    <a:pt x="20193" y="5969"/>
                  </a:moveTo>
                  <a:cubicBezTo>
                    <a:pt x="6096" y="0"/>
                    <a:pt x="0" y="8001"/>
                    <a:pt x="0" y="21971"/>
                  </a:cubicBezTo>
                  <a:cubicBezTo>
                    <a:pt x="0" y="29972"/>
                    <a:pt x="0" y="39878"/>
                    <a:pt x="0" y="47879"/>
                  </a:cubicBezTo>
                  <a:cubicBezTo>
                    <a:pt x="0" y="61849"/>
                    <a:pt x="4064" y="69850"/>
                    <a:pt x="20193" y="65786"/>
                  </a:cubicBezTo>
                  <a:cubicBezTo>
                    <a:pt x="20193" y="45847"/>
                    <a:pt x="20193" y="25908"/>
                    <a:pt x="20193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0" name="Group 262">
            <a:extLst>
              <a:ext uri="{FF2B5EF4-FFF2-40B4-BE49-F238E27FC236}">
                <a16:creationId xmlns:a16="http://schemas.microsoft.com/office/drawing/2014/main" id="{A97BF770-8CD9-D5FA-ACAE-5777FD399A9B}"/>
              </a:ext>
            </a:extLst>
          </p:cNvPr>
          <p:cNvGrpSpPr/>
          <p:nvPr/>
        </p:nvGrpSpPr>
        <p:grpSpPr>
          <a:xfrm>
            <a:off x="17839440" y="9648720"/>
            <a:ext cx="17820" cy="49680"/>
            <a:chOff x="0" y="0"/>
            <a:chExt cx="23760" cy="66240"/>
          </a:xfrm>
        </p:grpSpPr>
        <p:sp>
          <p:nvSpPr>
            <p:cNvPr id="121" name="Freeform 263">
              <a:extLst>
                <a:ext uri="{FF2B5EF4-FFF2-40B4-BE49-F238E27FC236}">
                  <a16:creationId xmlns:a16="http://schemas.microsoft.com/office/drawing/2014/main" id="{B410FEE5-6675-14F2-C9CC-59AC45456560}"/>
                </a:ext>
              </a:extLst>
            </p:cNvPr>
            <p:cNvSpPr/>
            <p:nvPr/>
          </p:nvSpPr>
          <p:spPr>
            <a:xfrm>
              <a:off x="0" y="0"/>
              <a:ext cx="23749" cy="66294"/>
            </a:xfrm>
            <a:custGeom>
              <a:avLst/>
              <a:gdLst/>
              <a:ahLst/>
              <a:cxnLst/>
              <a:rect l="l" t="t" r="r" b="b"/>
              <a:pathLst>
                <a:path w="23749" h="66294">
                  <a:moveTo>
                    <a:pt x="23749" y="66294"/>
                  </a:moveTo>
                  <a:cubicBezTo>
                    <a:pt x="23749" y="44196"/>
                    <a:pt x="23749" y="28194"/>
                    <a:pt x="21717" y="10033"/>
                  </a:cubicBezTo>
                  <a:cubicBezTo>
                    <a:pt x="21717" y="5969"/>
                    <a:pt x="17780" y="0"/>
                    <a:pt x="15875" y="0"/>
                  </a:cubicBezTo>
                  <a:cubicBezTo>
                    <a:pt x="9906" y="2032"/>
                    <a:pt x="2032" y="5969"/>
                    <a:pt x="2032" y="8001"/>
                  </a:cubicBezTo>
                  <a:cubicBezTo>
                    <a:pt x="0" y="24130"/>
                    <a:pt x="0" y="40132"/>
                    <a:pt x="2032" y="54229"/>
                  </a:cubicBezTo>
                  <a:cubicBezTo>
                    <a:pt x="2032" y="58293"/>
                    <a:pt x="13970" y="62230"/>
                    <a:pt x="23749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2" name="Group 264">
            <a:extLst>
              <a:ext uri="{FF2B5EF4-FFF2-40B4-BE49-F238E27FC236}">
                <a16:creationId xmlns:a16="http://schemas.microsoft.com/office/drawing/2014/main" id="{664DB3F3-DC7B-7D6C-F813-57EA1B717631}"/>
              </a:ext>
            </a:extLst>
          </p:cNvPr>
          <p:cNvGrpSpPr/>
          <p:nvPr/>
        </p:nvGrpSpPr>
        <p:grpSpPr>
          <a:xfrm>
            <a:off x="17240580" y="9648720"/>
            <a:ext cx="16200" cy="48060"/>
            <a:chOff x="0" y="0"/>
            <a:chExt cx="21600" cy="64080"/>
          </a:xfrm>
        </p:grpSpPr>
        <p:sp>
          <p:nvSpPr>
            <p:cNvPr id="123" name="Freeform 265">
              <a:extLst>
                <a:ext uri="{FF2B5EF4-FFF2-40B4-BE49-F238E27FC236}">
                  <a16:creationId xmlns:a16="http://schemas.microsoft.com/office/drawing/2014/main" id="{25858575-8910-334B-8D6D-46613EC5A597}"/>
                </a:ext>
              </a:extLst>
            </p:cNvPr>
            <p:cNvSpPr/>
            <p:nvPr/>
          </p:nvSpPr>
          <p:spPr>
            <a:xfrm>
              <a:off x="0" y="0"/>
              <a:ext cx="21590" cy="64135"/>
            </a:xfrm>
            <a:custGeom>
              <a:avLst/>
              <a:gdLst/>
              <a:ahLst/>
              <a:cxnLst/>
              <a:rect l="l" t="t" r="r" b="b"/>
              <a:pathLst>
                <a:path w="21590" h="64135">
                  <a:moveTo>
                    <a:pt x="21590" y="64135"/>
                  </a:moveTo>
                  <a:cubicBezTo>
                    <a:pt x="21590" y="44069"/>
                    <a:pt x="21590" y="28067"/>
                    <a:pt x="21590" y="12065"/>
                  </a:cubicBezTo>
                  <a:cubicBezTo>
                    <a:pt x="21590" y="8001"/>
                    <a:pt x="15748" y="0"/>
                    <a:pt x="13716" y="0"/>
                  </a:cubicBezTo>
                  <a:cubicBezTo>
                    <a:pt x="9779" y="0"/>
                    <a:pt x="1905" y="5969"/>
                    <a:pt x="1905" y="8001"/>
                  </a:cubicBezTo>
                  <a:cubicBezTo>
                    <a:pt x="0" y="24003"/>
                    <a:pt x="0" y="40005"/>
                    <a:pt x="1905" y="56007"/>
                  </a:cubicBezTo>
                  <a:cubicBezTo>
                    <a:pt x="1905" y="60071"/>
                    <a:pt x="11684" y="61976"/>
                    <a:pt x="21590" y="640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4" name="Group 266">
            <a:extLst>
              <a:ext uri="{FF2B5EF4-FFF2-40B4-BE49-F238E27FC236}">
                <a16:creationId xmlns:a16="http://schemas.microsoft.com/office/drawing/2014/main" id="{B8EBC592-90C3-9344-A9BD-32F18DD32A79}"/>
              </a:ext>
            </a:extLst>
          </p:cNvPr>
          <p:cNvGrpSpPr/>
          <p:nvPr/>
        </p:nvGrpSpPr>
        <p:grpSpPr>
          <a:xfrm>
            <a:off x="17238420" y="9909540"/>
            <a:ext cx="17820" cy="49140"/>
            <a:chOff x="0" y="0"/>
            <a:chExt cx="23760" cy="65520"/>
          </a:xfrm>
        </p:grpSpPr>
        <p:sp>
          <p:nvSpPr>
            <p:cNvPr id="125" name="Freeform 267">
              <a:extLst>
                <a:ext uri="{FF2B5EF4-FFF2-40B4-BE49-F238E27FC236}">
                  <a16:creationId xmlns:a16="http://schemas.microsoft.com/office/drawing/2014/main" id="{9EB71C22-9E73-9BF7-3B50-E839DB463E9E}"/>
                </a:ext>
              </a:extLst>
            </p:cNvPr>
            <p:cNvSpPr/>
            <p:nvPr/>
          </p:nvSpPr>
          <p:spPr>
            <a:xfrm>
              <a:off x="0" y="0"/>
              <a:ext cx="23749" cy="65532"/>
            </a:xfrm>
            <a:custGeom>
              <a:avLst/>
              <a:gdLst/>
              <a:ahLst/>
              <a:cxnLst/>
              <a:rect l="l" t="t" r="r" b="b"/>
              <a:pathLst>
                <a:path w="23749" h="65532">
                  <a:moveTo>
                    <a:pt x="23749" y="59563"/>
                  </a:moveTo>
                  <a:cubicBezTo>
                    <a:pt x="23749" y="41656"/>
                    <a:pt x="23749" y="21844"/>
                    <a:pt x="23749" y="3937"/>
                  </a:cubicBezTo>
                  <a:cubicBezTo>
                    <a:pt x="7874" y="0"/>
                    <a:pt x="0" y="3937"/>
                    <a:pt x="2032" y="19812"/>
                  </a:cubicBezTo>
                  <a:cubicBezTo>
                    <a:pt x="2032" y="27813"/>
                    <a:pt x="2032" y="35687"/>
                    <a:pt x="2032" y="43688"/>
                  </a:cubicBezTo>
                  <a:cubicBezTo>
                    <a:pt x="0" y="57531"/>
                    <a:pt x="5969" y="65532"/>
                    <a:pt x="23749" y="595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6" name="Group 268">
            <a:extLst>
              <a:ext uri="{FF2B5EF4-FFF2-40B4-BE49-F238E27FC236}">
                <a16:creationId xmlns:a16="http://schemas.microsoft.com/office/drawing/2014/main" id="{8A5B7877-194E-107C-FBFA-633B92D99ED4}"/>
              </a:ext>
            </a:extLst>
          </p:cNvPr>
          <p:cNvGrpSpPr/>
          <p:nvPr/>
        </p:nvGrpSpPr>
        <p:grpSpPr>
          <a:xfrm>
            <a:off x="17840520" y="9798840"/>
            <a:ext cx="16200" cy="49140"/>
            <a:chOff x="0" y="0"/>
            <a:chExt cx="21600" cy="65520"/>
          </a:xfrm>
        </p:grpSpPr>
        <p:sp>
          <p:nvSpPr>
            <p:cNvPr id="127" name="Freeform 269">
              <a:extLst>
                <a:ext uri="{FF2B5EF4-FFF2-40B4-BE49-F238E27FC236}">
                  <a16:creationId xmlns:a16="http://schemas.microsoft.com/office/drawing/2014/main" id="{161E2400-EEA3-875E-2FBB-67D1742B7B55}"/>
                </a:ext>
              </a:extLst>
            </p:cNvPr>
            <p:cNvSpPr/>
            <p:nvPr/>
          </p:nvSpPr>
          <p:spPr>
            <a:xfrm>
              <a:off x="0" y="0"/>
              <a:ext cx="21590" cy="65532"/>
            </a:xfrm>
            <a:custGeom>
              <a:avLst/>
              <a:gdLst/>
              <a:ahLst/>
              <a:cxnLst/>
              <a:rect l="l" t="t" r="r" b="b"/>
              <a:pathLst>
                <a:path w="21590" h="65532">
                  <a:moveTo>
                    <a:pt x="21590" y="3937"/>
                  </a:moveTo>
                  <a:cubicBezTo>
                    <a:pt x="7874" y="0"/>
                    <a:pt x="0" y="3937"/>
                    <a:pt x="0" y="17907"/>
                  </a:cubicBezTo>
                  <a:cubicBezTo>
                    <a:pt x="0" y="27813"/>
                    <a:pt x="0" y="37719"/>
                    <a:pt x="0" y="47752"/>
                  </a:cubicBezTo>
                  <a:cubicBezTo>
                    <a:pt x="0" y="61595"/>
                    <a:pt x="5842" y="65532"/>
                    <a:pt x="21590" y="61595"/>
                  </a:cubicBezTo>
                  <a:cubicBezTo>
                    <a:pt x="21590" y="43688"/>
                    <a:pt x="21590" y="23876"/>
                    <a:pt x="2159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8" name="Group 270">
            <a:extLst>
              <a:ext uri="{FF2B5EF4-FFF2-40B4-BE49-F238E27FC236}">
                <a16:creationId xmlns:a16="http://schemas.microsoft.com/office/drawing/2014/main" id="{033DEDB0-3519-AD2E-4D2A-B2C368A1AF87}"/>
              </a:ext>
            </a:extLst>
          </p:cNvPr>
          <p:cNvGrpSpPr/>
          <p:nvPr/>
        </p:nvGrpSpPr>
        <p:grpSpPr>
          <a:xfrm>
            <a:off x="17238420" y="9799920"/>
            <a:ext cx="17820" cy="46440"/>
            <a:chOff x="0" y="0"/>
            <a:chExt cx="23760" cy="61920"/>
          </a:xfrm>
        </p:grpSpPr>
        <p:sp>
          <p:nvSpPr>
            <p:cNvPr id="129" name="Freeform 271">
              <a:extLst>
                <a:ext uri="{FF2B5EF4-FFF2-40B4-BE49-F238E27FC236}">
                  <a16:creationId xmlns:a16="http://schemas.microsoft.com/office/drawing/2014/main" id="{0CB83CAB-0445-6696-8BA4-3863E5A69A37}"/>
                </a:ext>
              </a:extLst>
            </p:cNvPr>
            <p:cNvSpPr/>
            <p:nvPr/>
          </p:nvSpPr>
          <p:spPr>
            <a:xfrm>
              <a:off x="0" y="0"/>
              <a:ext cx="23876" cy="61976"/>
            </a:xfrm>
            <a:custGeom>
              <a:avLst/>
              <a:gdLst/>
              <a:ahLst/>
              <a:cxnLst/>
              <a:rect l="l" t="t" r="r" b="b"/>
              <a:pathLst>
                <a:path w="23876" h="61976">
                  <a:moveTo>
                    <a:pt x="2032" y="32004"/>
                  </a:moveTo>
                  <a:cubicBezTo>
                    <a:pt x="2032" y="37973"/>
                    <a:pt x="0" y="45974"/>
                    <a:pt x="2032" y="51943"/>
                  </a:cubicBezTo>
                  <a:cubicBezTo>
                    <a:pt x="4064" y="55880"/>
                    <a:pt x="9906" y="57912"/>
                    <a:pt x="13970" y="61976"/>
                  </a:cubicBezTo>
                  <a:cubicBezTo>
                    <a:pt x="17907" y="58039"/>
                    <a:pt x="23876" y="53975"/>
                    <a:pt x="23876" y="50038"/>
                  </a:cubicBezTo>
                  <a:cubicBezTo>
                    <a:pt x="23876" y="38100"/>
                    <a:pt x="23876" y="24130"/>
                    <a:pt x="23876" y="12065"/>
                  </a:cubicBezTo>
                  <a:cubicBezTo>
                    <a:pt x="23749" y="8001"/>
                    <a:pt x="17780" y="3937"/>
                    <a:pt x="15875" y="0"/>
                  </a:cubicBezTo>
                  <a:cubicBezTo>
                    <a:pt x="11938" y="3937"/>
                    <a:pt x="3937" y="5969"/>
                    <a:pt x="2032" y="10033"/>
                  </a:cubicBezTo>
                  <a:cubicBezTo>
                    <a:pt x="0" y="16002"/>
                    <a:pt x="2032" y="24003"/>
                    <a:pt x="0" y="32004"/>
                  </a:cubicBezTo>
                  <a:cubicBezTo>
                    <a:pt x="2032" y="32004"/>
                    <a:pt x="2032" y="32004"/>
                    <a:pt x="2032" y="320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0" name="Group 272">
            <a:extLst>
              <a:ext uri="{FF2B5EF4-FFF2-40B4-BE49-F238E27FC236}">
                <a16:creationId xmlns:a16="http://schemas.microsoft.com/office/drawing/2014/main" id="{88FB9E48-6517-3597-C010-91D277B8CBDB}"/>
              </a:ext>
            </a:extLst>
          </p:cNvPr>
          <p:cNvGrpSpPr/>
          <p:nvPr/>
        </p:nvGrpSpPr>
        <p:grpSpPr>
          <a:xfrm>
            <a:off x="17520840" y="8747460"/>
            <a:ext cx="56700" cy="10260"/>
            <a:chOff x="0" y="0"/>
            <a:chExt cx="75600" cy="13680"/>
          </a:xfrm>
        </p:grpSpPr>
        <p:sp>
          <p:nvSpPr>
            <p:cNvPr id="131" name="Freeform 273">
              <a:extLst>
                <a:ext uri="{FF2B5EF4-FFF2-40B4-BE49-F238E27FC236}">
                  <a16:creationId xmlns:a16="http://schemas.microsoft.com/office/drawing/2014/main" id="{13863183-803F-B2F5-2BF8-B7B067C79B21}"/>
                </a:ext>
              </a:extLst>
            </p:cNvPr>
            <p:cNvSpPr/>
            <p:nvPr/>
          </p:nvSpPr>
          <p:spPr>
            <a:xfrm>
              <a:off x="0" y="0"/>
              <a:ext cx="75565" cy="13716"/>
            </a:xfrm>
            <a:custGeom>
              <a:avLst/>
              <a:gdLst/>
              <a:ahLst/>
              <a:cxnLst/>
              <a:rect l="l" t="t" r="r" b="b"/>
              <a:pathLst>
                <a:path w="75565" h="13716">
                  <a:moveTo>
                    <a:pt x="0" y="0"/>
                  </a:moveTo>
                  <a:cubicBezTo>
                    <a:pt x="0" y="3937"/>
                    <a:pt x="0" y="7874"/>
                    <a:pt x="0" y="13716"/>
                  </a:cubicBezTo>
                  <a:cubicBezTo>
                    <a:pt x="25908" y="13716"/>
                    <a:pt x="51689" y="13716"/>
                    <a:pt x="75565" y="13716"/>
                  </a:cubicBezTo>
                  <a:cubicBezTo>
                    <a:pt x="75565" y="7874"/>
                    <a:pt x="75565" y="3937"/>
                    <a:pt x="75565" y="0"/>
                  </a:cubicBezTo>
                  <a:cubicBezTo>
                    <a:pt x="51689" y="0"/>
                    <a:pt x="2590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2" name="Group 274">
            <a:extLst>
              <a:ext uri="{FF2B5EF4-FFF2-40B4-BE49-F238E27FC236}">
                <a16:creationId xmlns:a16="http://schemas.microsoft.com/office/drawing/2014/main" id="{94B41699-549D-A5D8-583C-7DAA41F35B7E}"/>
              </a:ext>
            </a:extLst>
          </p:cNvPr>
          <p:cNvGrpSpPr/>
          <p:nvPr/>
        </p:nvGrpSpPr>
        <p:grpSpPr>
          <a:xfrm>
            <a:off x="17995500" y="9537480"/>
            <a:ext cx="13500" cy="46440"/>
            <a:chOff x="0" y="0"/>
            <a:chExt cx="18000" cy="61920"/>
          </a:xfrm>
        </p:grpSpPr>
        <p:sp>
          <p:nvSpPr>
            <p:cNvPr id="133" name="Freeform 275">
              <a:extLst>
                <a:ext uri="{FF2B5EF4-FFF2-40B4-BE49-F238E27FC236}">
                  <a16:creationId xmlns:a16="http://schemas.microsoft.com/office/drawing/2014/main" id="{8E3FDD4D-9292-8C18-B3B5-F7F122BA45DB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0" y="0"/>
                  </a:moveTo>
                  <a:cubicBezTo>
                    <a:pt x="0" y="21971"/>
                    <a:pt x="0" y="41910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0"/>
                  </a:cubicBezTo>
                  <a:cubicBezTo>
                    <a:pt x="11938" y="0"/>
                    <a:pt x="8001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4" name="Group 276">
            <a:extLst>
              <a:ext uri="{FF2B5EF4-FFF2-40B4-BE49-F238E27FC236}">
                <a16:creationId xmlns:a16="http://schemas.microsoft.com/office/drawing/2014/main" id="{DFF36ECB-8B16-A17A-69A8-5C844262D773}"/>
              </a:ext>
            </a:extLst>
          </p:cNvPr>
          <p:cNvGrpSpPr/>
          <p:nvPr/>
        </p:nvGrpSpPr>
        <p:grpSpPr>
          <a:xfrm>
            <a:off x="17843220" y="9537480"/>
            <a:ext cx="14040" cy="46440"/>
            <a:chOff x="0" y="0"/>
            <a:chExt cx="18720" cy="61920"/>
          </a:xfrm>
        </p:grpSpPr>
        <p:sp>
          <p:nvSpPr>
            <p:cNvPr id="135" name="Freeform 277">
              <a:extLst>
                <a:ext uri="{FF2B5EF4-FFF2-40B4-BE49-F238E27FC236}">
                  <a16:creationId xmlns:a16="http://schemas.microsoft.com/office/drawing/2014/main" id="{FED93F40-A6BD-3696-745D-A372159A8306}"/>
                </a:ext>
              </a:extLst>
            </p:cNvPr>
            <p:cNvSpPr/>
            <p:nvPr/>
          </p:nvSpPr>
          <p:spPr>
            <a:xfrm>
              <a:off x="0" y="0"/>
              <a:ext cx="18669" cy="61976"/>
            </a:xfrm>
            <a:custGeom>
              <a:avLst/>
              <a:gdLst/>
              <a:ahLst/>
              <a:cxnLst/>
              <a:rect l="l" t="t" r="r" b="b"/>
              <a:pathLst>
                <a:path w="18669" h="61976">
                  <a:moveTo>
                    <a:pt x="0" y="61976"/>
                  </a:moveTo>
                  <a:cubicBezTo>
                    <a:pt x="8382" y="61976"/>
                    <a:pt x="12446" y="61976"/>
                    <a:pt x="18669" y="61976"/>
                  </a:cubicBezTo>
                  <a:cubicBezTo>
                    <a:pt x="18669" y="42037"/>
                    <a:pt x="18669" y="21971"/>
                    <a:pt x="18669" y="2032"/>
                  </a:cubicBezTo>
                  <a:cubicBezTo>
                    <a:pt x="12446" y="2032"/>
                    <a:pt x="8382" y="2032"/>
                    <a:pt x="0" y="0"/>
                  </a:cubicBezTo>
                  <a:cubicBezTo>
                    <a:pt x="0" y="21971"/>
                    <a:pt x="0" y="41910"/>
                    <a:pt x="0" y="6197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6" name="Group 278">
            <a:extLst>
              <a:ext uri="{FF2B5EF4-FFF2-40B4-BE49-F238E27FC236}">
                <a16:creationId xmlns:a16="http://schemas.microsoft.com/office/drawing/2014/main" id="{DF8BB664-E344-8787-8E9E-A122D60DD96A}"/>
              </a:ext>
            </a:extLst>
          </p:cNvPr>
          <p:cNvGrpSpPr/>
          <p:nvPr/>
        </p:nvGrpSpPr>
        <p:grpSpPr>
          <a:xfrm>
            <a:off x="17090460" y="9537480"/>
            <a:ext cx="13500" cy="46440"/>
            <a:chOff x="0" y="0"/>
            <a:chExt cx="18000" cy="61920"/>
          </a:xfrm>
        </p:grpSpPr>
        <p:sp>
          <p:nvSpPr>
            <p:cNvPr id="137" name="Freeform 279">
              <a:extLst>
                <a:ext uri="{FF2B5EF4-FFF2-40B4-BE49-F238E27FC236}">
                  <a16:creationId xmlns:a16="http://schemas.microsoft.com/office/drawing/2014/main" id="{3A70F7B1-40E4-0F61-C18F-E42F7B50CA5E}"/>
                </a:ext>
              </a:extLst>
            </p:cNvPr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18034" y="2032"/>
                  </a:moveTo>
                  <a:cubicBezTo>
                    <a:pt x="11938" y="2032"/>
                    <a:pt x="5969" y="2032"/>
                    <a:pt x="0" y="0"/>
                  </a:cubicBezTo>
                  <a:cubicBezTo>
                    <a:pt x="0" y="21971"/>
                    <a:pt x="0" y="40005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8" name="Group 280">
            <a:extLst>
              <a:ext uri="{FF2B5EF4-FFF2-40B4-BE49-F238E27FC236}">
                <a16:creationId xmlns:a16="http://schemas.microsoft.com/office/drawing/2014/main" id="{CF0132AF-37BA-974E-7AD6-C160524F1D40}"/>
              </a:ext>
            </a:extLst>
          </p:cNvPr>
          <p:cNvGrpSpPr/>
          <p:nvPr/>
        </p:nvGrpSpPr>
        <p:grpSpPr>
          <a:xfrm>
            <a:off x="17995500" y="9912780"/>
            <a:ext cx="13500" cy="42660"/>
            <a:chOff x="0" y="0"/>
            <a:chExt cx="18000" cy="56880"/>
          </a:xfrm>
        </p:grpSpPr>
        <p:sp>
          <p:nvSpPr>
            <p:cNvPr id="139" name="Freeform 281">
              <a:extLst>
                <a:ext uri="{FF2B5EF4-FFF2-40B4-BE49-F238E27FC236}">
                  <a16:creationId xmlns:a16="http://schemas.microsoft.com/office/drawing/2014/main" id="{1330AB8A-3423-C5AC-DAA1-4EAEDA00B3DA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0" y="58928"/>
                  </a:move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6576"/>
                    <a:pt x="0" y="589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0" name="Group 282">
            <a:extLst>
              <a:ext uri="{FF2B5EF4-FFF2-40B4-BE49-F238E27FC236}">
                <a16:creationId xmlns:a16="http://schemas.microsoft.com/office/drawing/2014/main" id="{660B7FBD-4AC3-1EB7-D9FC-FA5EC60D0549}"/>
              </a:ext>
            </a:extLst>
          </p:cNvPr>
          <p:cNvGrpSpPr/>
          <p:nvPr/>
        </p:nvGrpSpPr>
        <p:grpSpPr>
          <a:xfrm>
            <a:off x="17995500" y="9795600"/>
            <a:ext cx="14580" cy="49680"/>
            <a:chOff x="0" y="0"/>
            <a:chExt cx="19440" cy="66240"/>
          </a:xfrm>
        </p:grpSpPr>
        <p:sp>
          <p:nvSpPr>
            <p:cNvPr id="141" name="Freeform 283">
              <a:extLst>
                <a:ext uri="{FF2B5EF4-FFF2-40B4-BE49-F238E27FC236}">
                  <a16:creationId xmlns:a16="http://schemas.microsoft.com/office/drawing/2014/main" id="{571A9503-065D-DD5C-CDD6-2B408DB8EC00}"/>
                </a:ext>
              </a:extLst>
            </p:cNvPr>
            <p:cNvSpPr/>
            <p:nvPr/>
          </p:nvSpPr>
          <p:spPr>
            <a:xfrm>
              <a:off x="0" y="0"/>
              <a:ext cx="19431" cy="66294"/>
            </a:xfrm>
            <a:custGeom>
              <a:avLst/>
              <a:gdLst/>
              <a:ahLst/>
              <a:cxnLst/>
              <a:rect l="l" t="t" r="r" b="b"/>
              <a:pathLst>
                <a:path w="19431" h="66294">
                  <a:moveTo>
                    <a:pt x="0" y="66294"/>
                  </a:moveTo>
                  <a:cubicBezTo>
                    <a:pt x="5842" y="66294"/>
                    <a:pt x="11684" y="66294"/>
                    <a:pt x="19431" y="66294"/>
                  </a:cubicBezTo>
                  <a:cubicBezTo>
                    <a:pt x="19431" y="48260"/>
                    <a:pt x="19431" y="32131"/>
                    <a:pt x="17526" y="14097"/>
                  </a:cubicBezTo>
                  <a:cubicBezTo>
                    <a:pt x="17526" y="0"/>
                    <a:pt x="5842" y="8001"/>
                    <a:pt x="0" y="5969"/>
                  </a:cubicBezTo>
                  <a:cubicBezTo>
                    <a:pt x="0" y="28067"/>
                    <a:pt x="0" y="46228"/>
                    <a:pt x="0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2" name="Group 284">
            <a:extLst>
              <a:ext uri="{FF2B5EF4-FFF2-40B4-BE49-F238E27FC236}">
                <a16:creationId xmlns:a16="http://schemas.microsoft.com/office/drawing/2014/main" id="{D83FE52F-D1CE-3624-BB16-AF7DF114767A}"/>
              </a:ext>
            </a:extLst>
          </p:cNvPr>
          <p:cNvGrpSpPr/>
          <p:nvPr/>
        </p:nvGrpSpPr>
        <p:grpSpPr>
          <a:xfrm>
            <a:off x="17995500" y="9651960"/>
            <a:ext cx="13500" cy="43740"/>
            <a:chOff x="0" y="0"/>
            <a:chExt cx="18000" cy="58320"/>
          </a:xfrm>
        </p:grpSpPr>
        <p:sp>
          <p:nvSpPr>
            <p:cNvPr id="143" name="Freeform 285">
              <a:extLst>
                <a:ext uri="{FF2B5EF4-FFF2-40B4-BE49-F238E27FC236}">
                  <a16:creationId xmlns:a16="http://schemas.microsoft.com/office/drawing/2014/main" id="{43800E93-B252-5F5B-31CC-2D699158399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796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39624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4" name="Group 286">
            <a:extLst>
              <a:ext uri="{FF2B5EF4-FFF2-40B4-BE49-F238E27FC236}">
                <a16:creationId xmlns:a16="http://schemas.microsoft.com/office/drawing/2014/main" id="{4B456FAB-B587-EFFC-CB82-E774274261D3}"/>
              </a:ext>
            </a:extLst>
          </p:cNvPr>
          <p:cNvGrpSpPr/>
          <p:nvPr/>
        </p:nvGrpSpPr>
        <p:grpSpPr>
          <a:xfrm>
            <a:off x="17090460" y="9650340"/>
            <a:ext cx="13500" cy="43740"/>
            <a:chOff x="0" y="0"/>
            <a:chExt cx="18000" cy="58320"/>
          </a:xfrm>
        </p:grpSpPr>
        <p:sp>
          <p:nvSpPr>
            <p:cNvPr id="145" name="Freeform 287">
              <a:extLst>
                <a:ext uri="{FF2B5EF4-FFF2-40B4-BE49-F238E27FC236}">
                  <a16:creationId xmlns:a16="http://schemas.microsoft.com/office/drawing/2014/main" id="{20A30693-7BF1-10F3-1F29-214BA40DCB57}"/>
                </a:ext>
              </a:extLst>
            </p:cNvPr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20828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41656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6" name="Group 288">
            <a:extLst>
              <a:ext uri="{FF2B5EF4-FFF2-40B4-BE49-F238E27FC236}">
                <a16:creationId xmlns:a16="http://schemas.microsoft.com/office/drawing/2014/main" id="{37F91465-D345-F345-CCDD-4AB743F03431}"/>
              </a:ext>
            </a:extLst>
          </p:cNvPr>
          <p:cNvGrpSpPr/>
          <p:nvPr/>
        </p:nvGrpSpPr>
        <p:grpSpPr>
          <a:xfrm>
            <a:off x="17088300" y="9799920"/>
            <a:ext cx="18360" cy="45360"/>
            <a:chOff x="0" y="0"/>
            <a:chExt cx="24480" cy="60480"/>
          </a:xfrm>
        </p:grpSpPr>
        <p:sp>
          <p:nvSpPr>
            <p:cNvPr id="147" name="Freeform 289">
              <a:extLst>
                <a:ext uri="{FF2B5EF4-FFF2-40B4-BE49-F238E27FC236}">
                  <a16:creationId xmlns:a16="http://schemas.microsoft.com/office/drawing/2014/main" id="{46F9D4E1-CCB5-3E56-4415-B35DF226DE2A}"/>
                </a:ext>
              </a:extLst>
            </p:cNvPr>
            <p:cNvSpPr/>
            <p:nvPr/>
          </p:nvSpPr>
          <p:spPr>
            <a:xfrm>
              <a:off x="0" y="0"/>
              <a:ext cx="24511" cy="60452"/>
            </a:xfrm>
            <a:custGeom>
              <a:avLst/>
              <a:gdLst/>
              <a:ahLst/>
              <a:cxnLst/>
              <a:rect l="l" t="t" r="r" b="b"/>
              <a:pathLst>
                <a:path w="24511" h="60452">
                  <a:moveTo>
                    <a:pt x="2032" y="60452"/>
                  </a:moveTo>
                  <a:cubicBezTo>
                    <a:pt x="10160" y="60452"/>
                    <a:pt x="16256" y="60452"/>
                    <a:pt x="24511" y="60452"/>
                  </a:cubicBezTo>
                  <a:cubicBezTo>
                    <a:pt x="24511" y="44323"/>
                    <a:pt x="24511" y="28194"/>
                    <a:pt x="22479" y="10033"/>
                  </a:cubicBezTo>
                  <a:cubicBezTo>
                    <a:pt x="22479" y="8001"/>
                    <a:pt x="16383" y="4064"/>
                    <a:pt x="12192" y="0"/>
                  </a:cubicBezTo>
                  <a:cubicBezTo>
                    <a:pt x="8128" y="4064"/>
                    <a:pt x="2032" y="8001"/>
                    <a:pt x="2032" y="12065"/>
                  </a:cubicBezTo>
                  <a:cubicBezTo>
                    <a:pt x="0" y="26162"/>
                    <a:pt x="2032" y="42291"/>
                    <a:pt x="2032" y="604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8" name="Group 290">
            <a:extLst>
              <a:ext uri="{FF2B5EF4-FFF2-40B4-BE49-F238E27FC236}">
                <a16:creationId xmlns:a16="http://schemas.microsoft.com/office/drawing/2014/main" id="{284EC6CA-9ADE-E93B-2CED-0F1345F93847}"/>
              </a:ext>
            </a:extLst>
          </p:cNvPr>
          <p:cNvGrpSpPr/>
          <p:nvPr/>
        </p:nvGrpSpPr>
        <p:grpSpPr>
          <a:xfrm>
            <a:off x="17708220" y="9380880"/>
            <a:ext cx="43740" cy="11880"/>
            <a:chOff x="0" y="0"/>
            <a:chExt cx="58320" cy="15840"/>
          </a:xfrm>
        </p:grpSpPr>
        <p:sp>
          <p:nvSpPr>
            <p:cNvPr id="149" name="Freeform 291">
              <a:extLst>
                <a:ext uri="{FF2B5EF4-FFF2-40B4-BE49-F238E27FC236}">
                  <a16:creationId xmlns:a16="http://schemas.microsoft.com/office/drawing/2014/main" id="{F203E502-7904-FA20-293E-71B16EAA4F37}"/>
                </a:ext>
              </a:extLst>
            </p:cNvPr>
            <p:cNvSpPr/>
            <p:nvPr/>
          </p:nvSpPr>
          <p:spPr>
            <a:xfrm>
              <a:off x="-2032" y="0"/>
              <a:ext cx="60452" cy="15875"/>
            </a:xfrm>
            <a:custGeom>
              <a:avLst/>
              <a:gdLst/>
              <a:ahLst/>
              <a:cxnLst/>
              <a:rect l="l" t="t" r="r" b="b"/>
              <a:pathLst>
                <a:path w="60452" h="15875">
                  <a:moveTo>
                    <a:pt x="60325" y="15875"/>
                  </a:moveTo>
                  <a:cubicBezTo>
                    <a:pt x="60325" y="11938"/>
                    <a:pt x="60325" y="5969"/>
                    <a:pt x="60325" y="0"/>
                  </a:cubicBezTo>
                  <a:cubicBezTo>
                    <a:pt x="39497" y="0"/>
                    <a:pt x="20828" y="0"/>
                    <a:pt x="0" y="0"/>
                  </a:cubicBezTo>
                  <a:cubicBezTo>
                    <a:pt x="0" y="5969"/>
                    <a:pt x="0" y="9906"/>
                    <a:pt x="0" y="15875"/>
                  </a:cubicBezTo>
                  <a:cubicBezTo>
                    <a:pt x="20828" y="15875"/>
                    <a:pt x="39624" y="15875"/>
                    <a:pt x="60452" y="158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0" name="Group 292">
            <a:extLst>
              <a:ext uri="{FF2B5EF4-FFF2-40B4-BE49-F238E27FC236}">
                <a16:creationId xmlns:a16="http://schemas.microsoft.com/office/drawing/2014/main" id="{BBAFCB42-649B-5FE3-9FF1-B2B9F7A02EF7}"/>
              </a:ext>
            </a:extLst>
          </p:cNvPr>
          <p:cNvGrpSpPr/>
          <p:nvPr/>
        </p:nvGrpSpPr>
        <p:grpSpPr>
          <a:xfrm>
            <a:off x="17600220" y="9380880"/>
            <a:ext cx="43740" cy="13500"/>
            <a:chOff x="0" y="0"/>
            <a:chExt cx="58320" cy="18000"/>
          </a:xfrm>
        </p:grpSpPr>
        <p:sp>
          <p:nvSpPr>
            <p:cNvPr id="151" name="Freeform 293">
              <a:extLst>
                <a:ext uri="{FF2B5EF4-FFF2-40B4-BE49-F238E27FC236}">
                  <a16:creationId xmlns:a16="http://schemas.microsoft.com/office/drawing/2014/main" id="{E9EBF8E4-641F-705D-AD2A-5FE658A104F0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0"/>
                  </a:moveTo>
                  <a:cubicBezTo>
                    <a:pt x="0" y="5969"/>
                    <a:pt x="0" y="11938"/>
                    <a:pt x="0" y="18034"/>
                  </a:cubicBez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2" name="Group 294">
            <a:extLst>
              <a:ext uri="{FF2B5EF4-FFF2-40B4-BE49-F238E27FC236}">
                <a16:creationId xmlns:a16="http://schemas.microsoft.com/office/drawing/2014/main" id="{58DD6457-C480-B4B9-EA48-FFAED0821F4A}"/>
              </a:ext>
            </a:extLst>
          </p:cNvPr>
          <p:cNvGrpSpPr/>
          <p:nvPr/>
        </p:nvGrpSpPr>
        <p:grpSpPr>
          <a:xfrm>
            <a:off x="17842140" y="9910620"/>
            <a:ext cx="15120" cy="49680"/>
            <a:chOff x="0" y="0"/>
            <a:chExt cx="20160" cy="66240"/>
          </a:xfrm>
        </p:grpSpPr>
        <p:sp>
          <p:nvSpPr>
            <p:cNvPr id="153" name="Freeform 295">
              <a:extLst>
                <a:ext uri="{FF2B5EF4-FFF2-40B4-BE49-F238E27FC236}">
                  <a16:creationId xmlns:a16="http://schemas.microsoft.com/office/drawing/2014/main" id="{90DA445F-62C7-CB0E-7878-968A0DD08E38}"/>
                </a:ext>
              </a:extLst>
            </p:cNvPr>
            <p:cNvSpPr/>
            <p:nvPr/>
          </p:nvSpPr>
          <p:spPr>
            <a:xfrm>
              <a:off x="0" y="0"/>
              <a:ext cx="20193" cy="66294"/>
            </a:xfrm>
            <a:custGeom>
              <a:avLst/>
              <a:gdLst/>
              <a:ahLst/>
              <a:cxnLst/>
              <a:rect l="l" t="t" r="r" b="b"/>
              <a:pathLst>
                <a:path w="20193" h="66294">
                  <a:moveTo>
                    <a:pt x="20193" y="0"/>
                  </a:moveTo>
                  <a:cubicBezTo>
                    <a:pt x="14097" y="0"/>
                    <a:pt x="8001" y="0"/>
                    <a:pt x="0" y="2032"/>
                  </a:cubicBezTo>
                  <a:cubicBezTo>
                    <a:pt x="0" y="18034"/>
                    <a:pt x="0" y="36068"/>
                    <a:pt x="2032" y="52197"/>
                  </a:cubicBezTo>
                  <a:cubicBezTo>
                    <a:pt x="2032" y="66294"/>
                    <a:pt x="12065" y="60198"/>
                    <a:pt x="20193" y="60198"/>
                  </a:cubicBezTo>
                  <a:cubicBezTo>
                    <a:pt x="20193" y="40132"/>
                    <a:pt x="20193" y="22098"/>
                    <a:pt x="2019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4" name="Group 296">
            <a:extLst>
              <a:ext uri="{FF2B5EF4-FFF2-40B4-BE49-F238E27FC236}">
                <a16:creationId xmlns:a16="http://schemas.microsoft.com/office/drawing/2014/main" id="{95CBC7C6-AEBF-62FA-06E0-646F0590BF7C}"/>
              </a:ext>
            </a:extLst>
          </p:cNvPr>
          <p:cNvGrpSpPr/>
          <p:nvPr/>
        </p:nvGrpSpPr>
        <p:grpSpPr>
          <a:xfrm>
            <a:off x="17090460" y="9912780"/>
            <a:ext cx="13500" cy="42660"/>
            <a:chOff x="0" y="0"/>
            <a:chExt cx="18000" cy="56880"/>
          </a:xfrm>
        </p:grpSpPr>
        <p:sp>
          <p:nvSpPr>
            <p:cNvPr id="155" name="Freeform 297">
              <a:extLst>
                <a:ext uri="{FF2B5EF4-FFF2-40B4-BE49-F238E27FC236}">
                  <a16:creationId xmlns:a16="http://schemas.microsoft.com/office/drawing/2014/main" id="{8A80DA5B-91B5-3547-FFD3-3156580EFF45}"/>
                </a:ext>
              </a:extLst>
            </p:cNvPr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8608"/>
                    <a:pt x="0" y="58928"/>
                  </a:cubicBez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6" name="Group 298">
            <a:extLst>
              <a:ext uri="{FF2B5EF4-FFF2-40B4-BE49-F238E27FC236}">
                <a16:creationId xmlns:a16="http://schemas.microsoft.com/office/drawing/2014/main" id="{3F6F567E-8689-4621-B076-EC8EBF6E1D45}"/>
              </a:ext>
            </a:extLst>
          </p:cNvPr>
          <p:cNvGrpSpPr/>
          <p:nvPr/>
        </p:nvGrpSpPr>
        <p:grpSpPr>
          <a:xfrm>
            <a:off x="17347500" y="9380880"/>
            <a:ext cx="43740" cy="13500"/>
            <a:chOff x="0" y="0"/>
            <a:chExt cx="58320" cy="18000"/>
          </a:xfrm>
        </p:grpSpPr>
        <p:sp>
          <p:nvSpPr>
            <p:cNvPr id="157" name="Freeform 299">
              <a:extLst>
                <a:ext uri="{FF2B5EF4-FFF2-40B4-BE49-F238E27FC236}">
                  <a16:creationId xmlns:a16="http://schemas.microsoft.com/office/drawing/2014/main" id="{5B6E603B-EA26-2809-3576-F0944393C6E9}"/>
                </a:ext>
              </a:extLst>
            </p:cNvPr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18034"/>
                  </a:move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ubicBezTo>
                    <a:pt x="0" y="5969"/>
                    <a:pt x="0" y="11938"/>
                    <a:pt x="0" y="180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8" name="Group 300">
            <a:extLst>
              <a:ext uri="{FF2B5EF4-FFF2-40B4-BE49-F238E27FC236}">
                <a16:creationId xmlns:a16="http://schemas.microsoft.com/office/drawing/2014/main" id="{E769A756-F96E-CF69-F89C-150EEE13122F}"/>
              </a:ext>
            </a:extLst>
          </p:cNvPr>
          <p:cNvGrpSpPr/>
          <p:nvPr/>
        </p:nvGrpSpPr>
        <p:grpSpPr>
          <a:xfrm>
            <a:off x="17452260" y="9380880"/>
            <a:ext cx="48060" cy="15120"/>
            <a:chOff x="0" y="0"/>
            <a:chExt cx="64080" cy="20160"/>
          </a:xfrm>
        </p:grpSpPr>
        <p:sp>
          <p:nvSpPr>
            <p:cNvPr id="159" name="Freeform 301">
              <a:extLst>
                <a:ext uri="{FF2B5EF4-FFF2-40B4-BE49-F238E27FC236}">
                  <a16:creationId xmlns:a16="http://schemas.microsoft.com/office/drawing/2014/main" id="{B1D87038-1513-C909-1AB8-C209EF7F6D2A}"/>
                </a:ext>
              </a:extLst>
            </p:cNvPr>
            <p:cNvSpPr/>
            <p:nvPr/>
          </p:nvSpPr>
          <p:spPr>
            <a:xfrm>
              <a:off x="0" y="0"/>
              <a:ext cx="64135" cy="20193"/>
            </a:xfrm>
            <a:custGeom>
              <a:avLst/>
              <a:gdLst/>
              <a:ahLst/>
              <a:cxnLst/>
              <a:rect l="l" t="t" r="r" b="b"/>
              <a:pathLst>
                <a:path w="64135" h="20193">
                  <a:moveTo>
                    <a:pt x="60071" y="0"/>
                  </a:moveTo>
                  <a:cubicBezTo>
                    <a:pt x="40005" y="0"/>
                    <a:pt x="21971" y="0"/>
                    <a:pt x="4064" y="0"/>
                  </a:cubicBezTo>
                  <a:cubicBezTo>
                    <a:pt x="0" y="12065"/>
                    <a:pt x="2032" y="20193"/>
                    <a:pt x="16002" y="18161"/>
                  </a:cubicBezTo>
                  <a:cubicBezTo>
                    <a:pt x="26035" y="18161"/>
                    <a:pt x="36068" y="18161"/>
                    <a:pt x="46101" y="18161"/>
                  </a:cubicBezTo>
                  <a:cubicBezTo>
                    <a:pt x="60071" y="20193"/>
                    <a:pt x="64135" y="14097"/>
                    <a:pt x="6007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0" name="Group 302">
            <a:extLst>
              <a:ext uri="{FF2B5EF4-FFF2-40B4-BE49-F238E27FC236}">
                <a16:creationId xmlns:a16="http://schemas.microsoft.com/office/drawing/2014/main" id="{5B92A623-B74F-FBFD-7D2C-BA545684A0AF}"/>
              </a:ext>
            </a:extLst>
          </p:cNvPr>
          <p:cNvGrpSpPr/>
          <p:nvPr/>
        </p:nvGrpSpPr>
        <p:grpSpPr>
          <a:xfrm>
            <a:off x="17708220" y="9509400"/>
            <a:ext cx="45900" cy="15120"/>
            <a:chOff x="0" y="0"/>
            <a:chExt cx="61200" cy="20160"/>
          </a:xfrm>
        </p:grpSpPr>
        <p:sp>
          <p:nvSpPr>
            <p:cNvPr id="161" name="Freeform 303">
              <a:extLst>
                <a:ext uri="{FF2B5EF4-FFF2-40B4-BE49-F238E27FC236}">
                  <a16:creationId xmlns:a16="http://schemas.microsoft.com/office/drawing/2014/main" id="{BD5F3662-E425-C03C-9E20-A7C6A73BFE8C}"/>
                </a:ext>
              </a:extLst>
            </p:cNvPr>
            <p:cNvSpPr/>
            <p:nvPr/>
          </p:nvSpPr>
          <p:spPr>
            <a:xfrm>
              <a:off x="0" y="0"/>
              <a:ext cx="61214" cy="20193"/>
            </a:xfrm>
            <a:custGeom>
              <a:avLst/>
              <a:gdLst/>
              <a:ahLst/>
              <a:cxnLst/>
              <a:rect l="l" t="t" r="r" b="b"/>
              <a:pathLst>
                <a:path w="61214" h="20193">
                  <a:moveTo>
                    <a:pt x="0" y="20193"/>
                  </a:moveTo>
                  <a:cubicBezTo>
                    <a:pt x="17780" y="20193"/>
                    <a:pt x="37465" y="20193"/>
                    <a:pt x="55245" y="20193"/>
                  </a:cubicBezTo>
                  <a:cubicBezTo>
                    <a:pt x="61214" y="6096"/>
                    <a:pt x="57277" y="0"/>
                    <a:pt x="41402" y="0"/>
                  </a:cubicBezTo>
                  <a:cubicBezTo>
                    <a:pt x="29591" y="2032"/>
                    <a:pt x="15748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2" name="Group 304">
            <a:extLst>
              <a:ext uri="{FF2B5EF4-FFF2-40B4-BE49-F238E27FC236}">
                <a16:creationId xmlns:a16="http://schemas.microsoft.com/office/drawing/2014/main" id="{7A8A7692-1300-3292-CA94-9F9E5AFA9040}"/>
              </a:ext>
            </a:extLst>
          </p:cNvPr>
          <p:cNvGrpSpPr/>
          <p:nvPr/>
        </p:nvGrpSpPr>
        <p:grpSpPr>
          <a:xfrm>
            <a:off x="17347500" y="9509400"/>
            <a:ext cx="44820" cy="15120"/>
            <a:chOff x="0" y="0"/>
            <a:chExt cx="59760" cy="20160"/>
          </a:xfrm>
        </p:grpSpPr>
        <p:sp>
          <p:nvSpPr>
            <p:cNvPr id="163" name="Freeform 305">
              <a:extLst>
                <a:ext uri="{FF2B5EF4-FFF2-40B4-BE49-F238E27FC236}">
                  <a16:creationId xmlns:a16="http://schemas.microsoft.com/office/drawing/2014/main" id="{7377B09B-EBEF-5424-CAFB-881594A93B07}"/>
                </a:ext>
              </a:extLst>
            </p:cNvPr>
            <p:cNvSpPr/>
            <p:nvPr/>
          </p:nvSpPr>
          <p:spPr>
            <a:xfrm>
              <a:off x="0" y="0"/>
              <a:ext cx="59817" cy="20193"/>
            </a:xfrm>
            <a:custGeom>
              <a:avLst/>
              <a:gdLst/>
              <a:ahLst/>
              <a:cxnLst/>
              <a:rect l="l" t="t" r="r" b="b"/>
              <a:pathLst>
                <a:path w="59817" h="20193">
                  <a:moveTo>
                    <a:pt x="57785" y="20193"/>
                  </a:moveTo>
                  <a:cubicBezTo>
                    <a:pt x="59817" y="8001"/>
                    <a:pt x="57785" y="0"/>
                    <a:pt x="43815" y="0"/>
                  </a:cubicBezTo>
                  <a:cubicBezTo>
                    <a:pt x="29845" y="2032"/>
                    <a:pt x="13970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ubicBezTo>
                    <a:pt x="19939" y="20193"/>
                    <a:pt x="37846" y="20193"/>
                    <a:pt x="57785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4" name="Group 306">
            <a:extLst>
              <a:ext uri="{FF2B5EF4-FFF2-40B4-BE49-F238E27FC236}">
                <a16:creationId xmlns:a16="http://schemas.microsoft.com/office/drawing/2014/main" id="{9D45759C-B9B2-2861-C7E4-91998E4C537F}"/>
              </a:ext>
            </a:extLst>
          </p:cNvPr>
          <p:cNvGrpSpPr/>
          <p:nvPr/>
        </p:nvGrpSpPr>
        <p:grpSpPr>
          <a:xfrm>
            <a:off x="17453880" y="9509400"/>
            <a:ext cx="44820" cy="16200"/>
            <a:chOff x="0" y="0"/>
            <a:chExt cx="59760" cy="21600"/>
          </a:xfrm>
        </p:grpSpPr>
        <p:sp>
          <p:nvSpPr>
            <p:cNvPr id="165" name="Freeform 307">
              <a:extLst>
                <a:ext uri="{FF2B5EF4-FFF2-40B4-BE49-F238E27FC236}">
                  <a16:creationId xmlns:a16="http://schemas.microsoft.com/office/drawing/2014/main" id="{3DE315A0-9503-9C59-C5F7-57E5852D1B9C}"/>
                </a:ext>
              </a:extLst>
            </p:cNvPr>
            <p:cNvSpPr/>
            <p:nvPr/>
          </p:nvSpPr>
          <p:spPr>
            <a:xfrm>
              <a:off x="0" y="0"/>
              <a:ext cx="59817" cy="21590"/>
            </a:xfrm>
            <a:custGeom>
              <a:avLst/>
              <a:gdLst/>
              <a:ahLst/>
              <a:cxnLst/>
              <a:rect l="l" t="t" r="r" b="b"/>
              <a:pathLst>
                <a:path w="59817" h="21590">
                  <a:moveTo>
                    <a:pt x="59817" y="21590"/>
                  </a:moveTo>
                  <a:cubicBezTo>
                    <a:pt x="59817" y="13716"/>
                    <a:pt x="59817" y="9779"/>
                    <a:pt x="59817" y="1905"/>
                  </a:cubicBezTo>
                  <a:cubicBezTo>
                    <a:pt x="41783" y="1905"/>
                    <a:pt x="25908" y="0"/>
                    <a:pt x="9906" y="1905"/>
                  </a:cubicBezTo>
                  <a:cubicBezTo>
                    <a:pt x="5969" y="1905"/>
                    <a:pt x="2032" y="9779"/>
                    <a:pt x="0" y="13716"/>
                  </a:cubicBezTo>
                  <a:cubicBezTo>
                    <a:pt x="0" y="15621"/>
                    <a:pt x="8001" y="21590"/>
                    <a:pt x="9906" y="21590"/>
                  </a:cubicBezTo>
                  <a:cubicBezTo>
                    <a:pt x="25781" y="21590"/>
                    <a:pt x="41783" y="21590"/>
                    <a:pt x="59690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6" name="Group 308">
            <a:extLst>
              <a:ext uri="{FF2B5EF4-FFF2-40B4-BE49-F238E27FC236}">
                <a16:creationId xmlns:a16="http://schemas.microsoft.com/office/drawing/2014/main" id="{4B107512-0ED4-21FA-3417-8F89B9FF17FA}"/>
              </a:ext>
            </a:extLst>
          </p:cNvPr>
          <p:cNvGrpSpPr/>
          <p:nvPr/>
        </p:nvGrpSpPr>
        <p:grpSpPr>
          <a:xfrm>
            <a:off x="17598060" y="9509400"/>
            <a:ext cx="49680" cy="15120"/>
            <a:chOff x="0" y="0"/>
            <a:chExt cx="66240" cy="20160"/>
          </a:xfrm>
        </p:grpSpPr>
        <p:sp>
          <p:nvSpPr>
            <p:cNvPr id="167" name="Freeform 309">
              <a:extLst>
                <a:ext uri="{FF2B5EF4-FFF2-40B4-BE49-F238E27FC236}">
                  <a16:creationId xmlns:a16="http://schemas.microsoft.com/office/drawing/2014/main" id="{1E8199C8-1836-9874-36C6-43E7B18A67D1}"/>
                </a:ext>
              </a:extLst>
            </p:cNvPr>
            <p:cNvSpPr/>
            <p:nvPr/>
          </p:nvSpPr>
          <p:spPr>
            <a:xfrm>
              <a:off x="0" y="0"/>
              <a:ext cx="66294" cy="20193"/>
            </a:xfrm>
            <a:custGeom>
              <a:avLst/>
              <a:gdLst/>
              <a:ahLst/>
              <a:cxnLst/>
              <a:rect l="l" t="t" r="r" b="b"/>
              <a:pathLst>
                <a:path w="66294" h="20193">
                  <a:moveTo>
                    <a:pt x="62230" y="20193"/>
                  </a:moveTo>
                  <a:cubicBezTo>
                    <a:pt x="66294" y="6096"/>
                    <a:pt x="62230" y="0"/>
                    <a:pt x="48133" y="0"/>
                  </a:cubicBezTo>
                  <a:cubicBezTo>
                    <a:pt x="38100" y="2032"/>
                    <a:pt x="28067" y="2032"/>
                    <a:pt x="20066" y="0"/>
                  </a:cubicBezTo>
                  <a:cubicBezTo>
                    <a:pt x="5969" y="0"/>
                    <a:pt x="0" y="6096"/>
                    <a:pt x="5969" y="20193"/>
                  </a:cubicBezTo>
                  <a:cubicBezTo>
                    <a:pt x="24003" y="20193"/>
                    <a:pt x="42037" y="20193"/>
                    <a:pt x="6223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8" name="Group 310">
            <a:extLst>
              <a:ext uri="{FF2B5EF4-FFF2-40B4-BE49-F238E27FC236}">
                <a16:creationId xmlns:a16="http://schemas.microsoft.com/office/drawing/2014/main" id="{19A5FCB7-95BA-CA0F-1BD2-C7640347A302}"/>
              </a:ext>
            </a:extLst>
          </p:cNvPr>
          <p:cNvGrpSpPr/>
          <p:nvPr/>
        </p:nvGrpSpPr>
        <p:grpSpPr>
          <a:xfrm>
            <a:off x="15848460" y="8616780"/>
            <a:ext cx="27000" cy="7560"/>
            <a:chOff x="0" y="0"/>
            <a:chExt cx="36000" cy="10080"/>
          </a:xfrm>
        </p:grpSpPr>
        <p:sp>
          <p:nvSpPr>
            <p:cNvPr id="169" name="Freeform 311">
              <a:extLst>
                <a:ext uri="{FF2B5EF4-FFF2-40B4-BE49-F238E27FC236}">
                  <a16:creationId xmlns:a16="http://schemas.microsoft.com/office/drawing/2014/main" id="{3C9C9CC5-968A-8A1E-59E5-8D3CBCE02EB7}"/>
                </a:ext>
              </a:extLst>
            </p:cNvPr>
            <p:cNvSpPr/>
            <p:nvPr/>
          </p:nvSpPr>
          <p:spPr>
            <a:xfrm>
              <a:off x="0" y="0"/>
              <a:ext cx="35941" cy="10033"/>
            </a:xfrm>
            <a:custGeom>
              <a:avLst/>
              <a:gdLst/>
              <a:ahLst/>
              <a:cxnLst/>
              <a:rect l="l" t="t" r="r" b="b"/>
              <a:pathLst>
                <a:path w="35941" h="10033">
                  <a:moveTo>
                    <a:pt x="35941" y="0"/>
                  </a:moveTo>
                  <a:cubicBezTo>
                    <a:pt x="24003" y="0"/>
                    <a:pt x="13970" y="0"/>
                    <a:pt x="2032" y="0"/>
                  </a:cubicBezTo>
                  <a:cubicBezTo>
                    <a:pt x="2032" y="2032"/>
                    <a:pt x="0" y="2032"/>
                    <a:pt x="0" y="4064"/>
                  </a:cubicBezTo>
                  <a:cubicBezTo>
                    <a:pt x="5969" y="6096"/>
                    <a:pt x="10033" y="10033"/>
                    <a:pt x="16002" y="10033"/>
                  </a:cubicBezTo>
                  <a:cubicBezTo>
                    <a:pt x="32004" y="10033"/>
                    <a:pt x="32004" y="10033"/>
                    <a:pt x="3594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0" name="Group 312">
            <a:extLst>
              <a:ext uri="{FF2B5EF4-FFF2-40B4-BE49-F238E27FC236}">
                <a16:creationId xmlns:a16="http://schemas.microsoft.com/office/drawing/2014/main" id="{2D62A34C-56DD-0ACE-490E-15F80A5F6F8F}"/>
              </a:ext>
            </a:extLst>
          </p:cNvPr>
          <p:cNvGrpSpPr/>
          <p:nvPr/>
        </p:nvGrpSpPr>
        <p:grpSpPr>
          <a:xfrm>
            <a:off x="14160960" y="9696240"/>
            <a:ext cx="395820" cy="266760"/>
            <a:chOff x="0" y="0"/>
            <a:chExt cx="527760" cy="355680"/>
          </a:xfrm>
        </p:grpSpPr>
        <p:sp>
          <p:nvSpPr>
            <p:cNvPr id="171" name="Freeform 313">
              <a:extLst>
                <a:ext uri="{FF2B5EF4-FFF2-40B4-BE49-F238E27FC236}">
                  <a16:creationId xmlns:a16="http://schemas.microsoft.com/office/drawing/2014/main" id="{746F1DDA-DCBB-4BA9-C788-AFA9122154D7}"/>
                </a:ext>
              </a:extLst>
            </p:cNvPr>
            <p:cNvSpPr/>
            <p:nvPr/>
          </p:nvSpPr>
          <p:spPr>
            <a:xfrm>
              <a:off x="0" y="0"/>
              <a:ext cx="527812" cy="355600"/>
            </a:xfrm>
            <a:custGeom>
              <a:avLst/>
              <a:gdLst/>
              <a:ahLst/>
              <a:cxnLst/>
              <a:rect l="l" t="t" r="r" b="b"/>
              <a:pathLst>
                <a:path w="527812" h="355600">
                  <a:moveTo>
                    <a:pt x="527812" y="85979"/>
                  </a:moveTo>
                  <a:cubicBezTo>
                    <a:pt x="523875" y="82042"/>
                    <a:pt x="521843" y="77978"/>
                    <a:pt x="517906" y="74041"/>
                  </a:cubicBezTo>
                  <a:cubicBezTo>
                    <a:pt x="467995" y="35941"/>
                    <a:pt x="412242" y="13970"/>
                    <a:pt x="348488" y="8001"/>
                  </a:cubicBezTo>
                  <a:cubicBezTo>
                    <a:pt x="268859" y="0"/>
                    <a:pt x="197104" y="19939"/>
                    <a:pt x="131445" y="63881"/>
                  </a:cubicBezTo>
                  <a:cubicBezTo>
                    <a:pt x="129413" y="65913"/>
                    <a:pt x="127508" y="65913"/>
                    <a:pt x="125476" y="67818"/>
                  </a:cubicBezTo>
                  <a:cubicBezTo>
                    <a:pt x="105537" y="83820"/>
                    <a:pt x="105537" y="83820"/>
                    <a:pt x="123444" y="101727"/>
                  </a:cubicBezTo>
                  <a:cubicBezTo>
                    <a:pt x="163322" y="139700"/>
                    <a:pt x="201168" y="179705"/>
                    <a:pt x="240919" y="217678"/>
                  </a:cubicBezTo>
                  <a:cubicBezTo>
                    <a:pt x="226949" y="229616"/>
                    <a:pt x="215011" y="241681"/>
                    <a:pt x="203073" y="253619"/>
                  </a:cubicBezTo>
                  <a:cubicBezTo>
                    <a:pt x="173228" y="223647"/>
                    <a:pt x="141351" y="191643"/>
                    <a:pt x="109474" y="159766"/>
                  </a:cubicBezTo>
                  <a:cubicBezTo>
                    <a:pt x="99568" y="149733"/>
                    <a:pt x="89535" y="139827"/>
                    <a:pt x="79629" y="129794"/>
                  </a:cubicBezTo>
                  <a:cubicBezTo>
                    <a:pt x="71628" y="121793"/>
                    <a:pt x="67691" y="121793"/>
                    <a:pt x="61722" y="129794"/>
                  </a:cubicBezTo>
                  <a:cubicBezTo>
                    <a:pt x="31877" y="169799"/>
                    <a:pt x="9906" y="211836"/>
                    <a:pt x="0" y="259715"/>
                  </a:cubicBezTo>
                  <a:cubicBezTo>
                    <a:pt x="0" y="261747"/>
                    <a:pt x="0" y="263652"/>
                    <a:pt x="2032" y="265684"/>
                  </a:cubicBezTo>
                  <a:cubicBezTo>
                    <a:pt x="16002" y="215773"/>
                    <a:pt x="35941" y="169799"/>
                    <a:pt x="69723" y="127762"/>
                  </a:cubicBezTo>
                  <a:cubicBezTo>
                    <a:pt x="89662" y="145796"/>
                    <a:pt x="107569" y="163703"/>
                    <a:pt x="125476" y="181737"/>
                  </a:cubicBezTo>
                  <a:cubicBezTo>
                    <a:pt x="145415" y="201676"/>
                    <a:pt x="167259" y="223647"/>
                    <a:pt x="189230" y="243713"/>
                  </a:cubicBezTo>
                  <a:cubicBezTo>
                    <a:pt x="197231" y="253746"/>
                    <a:pt x="203200" y="261747"/>
                    <a:pt x="195199" y="275717"/>
                  </a:cubicBezTo>
                  <a:cubicBezTo>
                    <a:pt x="181229" y="299720"/>
                    <a:pt x="181229" y="327660"/>
                    <a:pt x="185293" y="355600"/>
                  </a:cubicBezTo>
                  <a:cubicBezTo>
                    <a:pt x="181356" y="281686"/>
                    <a:pt x="213233" y="229743"/>
                    <a:pt x="284861" y="203708"/>
                  </a:cubicBezTo>
                  <a:cubicBezTo>
                    <a:pt x="284861" y="203708"/>
                    <a:pt x="282829" y="201676"/>
                    <a:pt x="282829" y="199771"/>
                  </a:cubicBezTo>
                  <a:cubicBezTo>
                    <a:pt x="270891" y="205740"/>
                    <a:pt x="258953" y="209804"/>
                    <a:pt x="247015" y="213741"/>
                  </a:cubicBezTo>
                  <a:cubicBezTo>
                    <a:pt x="205232" y="171831"/>
                    <a:pt x="161417" y="127762"/>
                    <a:pt x="119507" y="85852"/>
                  </a:cubicBezTo>
                  <a:cubicBezTo>
                    <a:pt x="183261" y="37846"/>
                    <a:pt x="462026" y="37846"/>
                    <a:pt x="521843" y="87884"/>
                  </a:cubicBezTo>
                  <a:cubicBezTo>
                    <a:pt x="523875" y="87884"/>
                    <a:pt x="525780" y="85852"/>
                    <a:pt x="527812" y="858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2" name="Group 314">
            <a:extLst>
              <a:ext uri="{FF2B5EF4-FFF2-40B4-BE49-F238E27FC236}">
                <a16:creationId xmlns:a16="http://schemas.microsoft.com/office/drawing/2014/main" id="{27A19DBC-95D1-CEE2-9668-7D46CAF14B29}"/>
              </a:ext>
            </a:extLst>
          </p:cNvPr>
          <p:cNvGrpSpPr/>
          <p:nvPr/>
        </p:nvGrpSpPr>
        <p:grpSpPr>
          <a:xfrm>
            <a:off x="14239800" y="9967320"/>
            <a:ext cx="316980" cy="247860"/>
            <a:chOff x="0" y="0"/>
            <a:chExt cx="422640" cy="330480"/>
          </a:xfrm>
        </p:grpSpPr>
        <p:sp>
          <p:nvSpPr>
            <p:cNvPr id="173" name="Freeform 315">
              <a:extLst>
                <a:ext uri="{FF2B5EF4-FFF2-40B4-BE49-F238E27FC236}">
                  <a16:creationId xmlns:a16="http://schemas.microsoft.com/office/drawing/2014/main" id="{152C63D4-CE01-2DA1-634D-AAEEE1E24222}"/>
                </a:ext>
              </a:extLst>
            </p:cNvPr>
            <p:cNvSpPr/>
            <p:nvPr/>
          </p:nvSpPr>
          <p:spPr>
            <a:xfrm>
              <a:off x="-2032" y="0"/>
              <a:ext cx="424688" cy="330581"/>
            </a:xfrm>
            <a:custGeom>
              <a:avLst/>
              <a:gdLst/>
              <a:ahLst/>
              <a:cxnLst/>
              <a:rect l="l" t="t" r="r" b="b"/>
              <a:pathLst>
                <a:path w="424688" h="330581">
                  <a:moveTo>
                    <a:pt x="322580" y="42037"/>
                  </a:moveTo>
                  <a:cubicBezTo>
                    <a:pt x="302514" y="72136"/>
                    <a:pt x="274447" y="90170"/>
                    <a:pt x="238506" y="98171"/>
                  </a:cubicBezTo>
                  <a:cubicBezTo>
                    <a:pt x="240538" y="100203"/>
                    <a:pt x="240538" y="102235"/>
                    <a:pt x="240538" y="104140"/>
                  </a:cubicBezTo>
                  <a:cubicBezTo>
                    <a:pt x="252603" y="100076"/>
                    <a:pt x="264541" y="94107"/>
                    <a:pt x="276606" y="92075"/>
                  </a:cubicBezTo>
                  <a:cubicBezTo>
                    <a:pt x="282575" y="90043"/>
                    <a:pt x="290576" y="90043"/>
                    <a:pt x="294640" y="94107"/>
                  </a:cubicBezTo>
                  <a:cubicBezTo>
                    <a:pt x="332740" y="132207"/>
                    <a:pt x="372745" y="170180"/>
                    <a:pt x="410845" y="210312"/>
                  </a:cubicBezTo>
                  <a:cubicBezTo>
                    <a:pt x="412877" y="212344"/>
                    <a:pt x="414909" y="214376"/>
                    <a:pt x="416814" y="218313"/>
                  </a:cubicBezTo>
                  <a:cubicBezTo>
                    <a:pt x="280670" y="266446"/>
                    <a:pt x="146431" y="266446"/>
                    <a:pt x="10160" y="218313"/>
                  </a:cubicBezTo>
                  <a:cubicBezTo>
                    <a:pt x="56261" y="174244"/>
                    <a:pt x="98298" y="132207"/>
                    <a:pt x="142367" y="88138"/>
                  </a:cubicBezTo>
                  <a:cubicBezTo>
                    <a:pt x="156337" y="94107"/>
                    <a:pt x="170434" y="98171"/>
                    <a:pt x="186436" y="104140"/>
                  </a:cubicBezTo>
                  <a:cubicBezTo>
                    <a:pt x="186436" y="102108"/>
                    <a:pt x="186436" y="100076"/>
                    <a:pt x="188468" y="100076"/>
                  </a:cubicBezTo>
                  <a:cubicBezTo>
                    <a:pt x="134239" y="86106"/>
                    <a:pt x="100203" y="52070"/>
                    <a:pt x="86106" y="0"/>
                  </a:cubicBezTo>
                  <a:cubicBezTo>
                    <a:pt x="84074" y="0"/>
                    <a:pt x="82042" y="2032"/>
                    <a:pt x="80137" y="2032"/>
                  </a:cubicBezTo>
                  <a:cubicBezTo>
                    <a:pt x="86106" y="18034"/>
                    <a:pt x="90170" y="34036"/>
                    <a:pt x="96139" y="48133"/>
                  </a:cubicBezTo>
                  <a:cubicBezTo>
                    <a:pt x="108204" y="58166"/>
                    <a:pt x="122174" y="70104"/>
                    <a:pt x="134239" y="82169"/>
                  </a:cubicBezTo>
                  <a:cubicBezTo>
                    <a:pt x="90170" y="128270"/>
                    <a:pt x="46101" y="172339"/>
                    <a:pt x="0" y="216408"/>
                  </a:cubicBezTo>
                  <a:cubicBezTo>
                    <a:pt x="108204" y="316611"/>
                    <a:pt x="298450" y="330581"/>
                    <a:pt x="424688" y="218440"/>
                  </a:cubicBezTo>
                  <a:cubicBezTo>
                    <a:pt x="380619" y="174371"/>
                    <a:pt x="336550" y="128270"/>
                    <a:pt x="292481" y="84201"/>
                  </a:cubicBezTo>
                  <a:cubicBezTo>
                    <a:pt x="302514" y="70231"/>
                    <a:pt x="324485" y="64135"/>
                    <a:pt x="322580" y="421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4" name="Group 316">
            <a:extLst>
              <a:ext uri="{FF2B5EF4-FFF2-40B4-BE49-F238E27FC236}">
                <a16:creationId xmlns:a16="http://schemas.microsoft.com/office/drawing/2014/main" id="{4B223CD9-E850-CC2D-1727-246080617F0C}"/>
              </a:ext>
            </a:extLst>
          </p:cNvPr>
          <p:cNvGrpSpPr/>
          <p:nvPr/>
        </p:nvGrpSpPr>
        <p:grpSpPr>
          <a:xfrm>
            <a:off x="14380200" y="9788040"/>
            <a:ext cx="260280" cy="316440"/>
            <a:chOff x="0" y="0"/>
            <a:chExt cx="347040" cy="421920"/>
          </a:xfrm>
        </p:grpSpPr>
        <p:sp>
          <p:nvSpPr>
            <p:cNvPr id="175" name="Freeform 317">
              <a:extLst>
                <a:ext uri="{FF2B5EF4-FFF2-40B4-BE49-F238E27FC236}">
                  <a16:creationId xmlns:a16="http://schemas.microsoft.com/office/drawing/2014/main" id="{35F7DD1F-A203-BF33-AF90-721BCD8451E9}"/>
                </a:ext>
              </a:extLst>
            </p:cNvPr>
            <p:cNvSpPr/>
            <p:nvPr/>
          </p:nvSpPr>
          <p:spPr>
            <a:xfrm>
              <a:off x="0" y="-127"/>
              <a:ext cx="346964" cy="422021"/>
            </a:xfrm>
            <a:custGeom>
              <a:avLst/>
              <a:gdLst/>
              <a:ahLst/>
              <a:cxnLst/>
              <a:rect l="l" t="t" r="r" b="b"/>
              <a:pathLst>
                <a:path w="346964" h="422021">
                  <a:moveTo>
                    <a:pt x="135636" y="282067"/>
                  </a:moveTo>
                  <a:cubicBezTo>
                    <a:pt x="181483" y="328041"/>
                    <a:pt x="227330" y="374015"/>
                    <a:pt x="275209" y="422021"/>
                  </a:cubicBezTo>
                  <a:cubicBezTo>
                    <a:pt x="311150" y="379984"/>
                    <a:pt x="335026" y="331978"/>
                    <a:pt x="343027" y="278003"/>
                  </a:cubicBezTo>
                  <a:cubicBezTo>
                    <a:pt x="329057" y="328041"/>
                    <a:pt x="309118" y="374015"/>
                    <a:pt x="275209" y="414020"/>
                  </a:cubicBezTo>
                  <a:cubicBezTo>
                    <a:pt x="231267" y="370078"/>
                    <a:pt x="189484" y="326009"/>
                    <a:pt x="143510" y="280035"/>
                  </a:cubicBezTo>
                  <a:cubicBezTo>
                    <a:pt x="157480" y="260096"/>
                    <a:pt x="163449" y="232029"/>
                    <a:pt x="159512" y="204089"/>
                  </a:cubicBezTo>
                  <a:cubicBezTo>
                    <a:pt x="157480" y="186055"/>
                    <a:pt x="151511" y="168148"/>
                    <a:pt x="147574" y="148082"/>
                  </a:cubicBezTo>
                  <a:cubicBezTo>
                    <a:pt x="147574" y="144145"/>
                    <a:pt x="145542" y="136144"/>
                    <a:pt x="147574" y="132080"/>
                  </a:cubicBezTo>
                  <a:cubicBezTo>
                    <a:pt x="189484" y="90043"/>
                    <a:pt x="231394" y="48133"/>
                    <a:pt x="273177" y="6096"/>
                  </a:cubicBezTo>
                  <a:cubicBezTo>
                    <a:pt x="307086" y="46101"/>
                    <a:pt x="327025" y="92075"/>
                    <a:pt x="340995" y="144018"/>
                  </a:cubicBezTo>
                  <a:cubicBezTo>
                    <a:pt x="346964" y="114046"/>
                    <a:pt x="303149" y="24003"/>
                    <a:pt x="275209" y="0"/>
                  </a:cubicBezTo>
                  <a:cubicBezTo>
                    <a:pt x="229362" y="45974"/>
                    <a:pt x="185420" y="90043"/>
                    <a:pt x="141605" y="133985"/>
                  </a:cubicBezTo>
                  <a:cubicBezTo>
                    <a:pt x="127635" y="117983"/>
                    <a:pt x="117729" y="98044"/>
                    <a:pt x="101727" y="91948"/>
                  </a:cubicBezTo>
                  <a:cubicBezTo>
                    <a:pt x="69850" y="80137"/>
                    <a:pt x="35941" y="66167"/>
                    <a:pt x="0" y="80137"/>
                  </a:cubicBezTo>
                  <a:cubicBezTo>
                    <a:pt x="63881" y="72136"/>
                    <a:pt x="111633" y="96139"/>
                    <a:pt x="143637" y="152146"/>
                  </a:cubicBezTo>
                  <a:cubicBezTo>
                    <a:pt x="167513" y="196088"/>
                    <a:pt x="161544" y="240157"/>
                    <a:pt x="135636" y="282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6" name="Group 318">
            <a:extLst>
              <a:ext uri="{FF2B5EF4-FFF2-40B4-BE49-F238E27FC236}">
                <a16:creationId xmlns:a16="http://schemas.microsoft.com/office/drawing/2014/main" id="{2422DC22-BA7A-399C-2CAB-581ABA9F13E1}"/>
              </a:ext>
            </a:extLst>
          </p:cNvPr>
          <p:cNvGrpSpPr/>
          <p:nvPr/>
        </p:nvGrpSpPr>
        <p:grpSpPr>
          <a:xfrm>
            <a:off x="14339700" y="9885780"/>
            <a:ext cx="117720" cy="115560"/>
            <a:chOff x="0" y="0"/>
            <a:chExt cx="156960" cy="154080"/>
          </a:xfrm>
        </p:grpSpPr>
        <p:sp>
          <p:nvSpPr>
            <p:cNvPr id="177" name="Freeform 319">
              <a:extLst>
                <a:ext uri="{FF2B5EF4-FFF2-40B4-BE49-F238E27FC236}">
                  <a16:creationId xmlns:a16="http://schemas.microsoft.com/office/drawing/2014/main" id="{C917463D-BA92-7822-8AF6-1283D7420700}"/>
                </a:ext>
              </a:extLst>
            </p:cNvPr>
            <p:cNvSpPr/>
            <p:nvPr/>
          </p:nvSpPr>
          <p:spPr>
            <a:xfrm>
              <a:off x="0" y="0"/>
              <a:ext cx="156972" cy="154051"/>
            </a:xfrm>
            <a:custGeom>
              <a:avLst/>
              <a:gdLst/>
              <a:ahLst/>
              <a:cxnLst/>
              <a:rect l="l" t="t" r="r" b="b"/>
              <a:pathLst>
                <a:path w="156972" h="154051">
                  <a:moveTo>
                    <a:pt x="43688" y="10033"/>
                  </a:moveTo>
                  <a:cubicBezTo>
                    <a:pt x="37719" y="18034"/>
                    <a:pt x="33782" y="26035"/>
                    <a:pt x="27813" y="34036"/>
                  </a:cubicBezTo>
                  <a:cubicBezTo>
                    <a:pt x="0" y="66040"/>
                    <a:pt x="3937" y="96012"/>
                    <a:pt x="27813" y="128016"/>
                  </a:cubicBezTo>
                  <a:cubicBezTo>
                    <a:pt x="37719" y="140081"/>
                    <a:pt x="43688" y="152019"/>
                    <a:pt x="63627" y="148082"/>
                  </a:cubicBezTo>
                  <a:cubicBezTo>
                    <a:pt x="69596" y="146050"/>
                    <a:pt x="77597" y="146050"/>
                    <a:pt x="85471" y="148082"/>
                  </a:cubicBezTo>
                  <a:cubicBezTo>
                    <a:pt x="113284" y="154051"/>
                    <a:pt x="127254" y="140081"/>
                    <a:pt x="141097" y="116078"/>
                  </a:cubicBezTo>
                  <a:cubicBezTo>
                    <a:pt x="156972" y="90043"/>
                    <a:pt x="156972" y="72009"/>
                    <a:pt x="141097" y="44069"/>
                  </a:cubicBezTo>
                  <a:cubicBezTo>
                    <a:pt x="125222" y="20066"/>
                    <a:pt x="111252" y="5969"/>
                    <a:pt x="81407" y="12065"/>
                  </a:cubicBezTo>
                  <a:cubicBezTo>
                    <a:pt x="75438" y="14097"/>
                    <a:pt x="67437" y="12065"/>
                    <a:pt x="53594" y="12065"/>
                  </a:cubicBezTo>
                  <a:cubicBezTo>
                    <a:pt x="59563" y="14097"/>
                    <a:pt x="61595" y="14097"/>
                    <a:pt x="61595" y="14097"/>
                  </a:cubicBezTo>
                  <a:cubicBezTo>
                    <a:pt x="115189" y="0"/>
                    <a:pt x="133096" y="37973"/>
                    <a:pt x="148971" y="76073"/>
                  </a:cubicBezTo>
                  <a:cubicBezTo>
                    <a:pt x="151003" y="78105"/>
                    <a:pt x="151003" y="84074"/>
                    <a:pt x="148971" y="86106"/>
                  </a:cubicBezTo>
                  <a:cubicBezTo>
                    <a:pt x="139065" y="104140"/>
                    <a:pt x="129159" y="120142"/>
                    <a:pt x="119126" y="138176"/>
                  </a:cubicBezTo>
                  <a:cubicBezTo>
                    <a:pt x="117094" y="140208"/>
                    <a:pt x="115189" y="144145"/>
                    <a:pt x="111125" y="144145"/>
                  </a:cubicBezTo>
                  <a:cubicBezTo>
                    <a:pt x="91313" y="144145"/>
                    <a:pt x="71374" y="144145"/>
                    <a:pt x="49530" y="144145"/>
                  </a:cubicBezTo>
                  <a:cubicBezTo>
                    <a:pt x="37719" y="122047"/>
                    <a:pt x="23876" y="98044"/>
                    <a:pt x="9906" y="76073"/>
                  </a:cubicBezTo>
                  <a:cubicBezTo>
                    <a:pt x="21844" y="56007"/>
                    <a:pt x="33782" y="36068"/>
                    <a:pt x="45720" y="18034"/>
                  </a:cubicBezTo>
                  <a:cubicBezTo>
                    <a:pt x="45720" y="16002"/>
                    <a:pt x="47752" y="13970"/>
                    <a:pt x="47752" y="13970"/>
                  </a:cubicBezTo>
                  <a:cubicBezTo>
                    <a:pt x="45720" y="12065"/>
                    <a:pt x="43688" y="12065"/>
                    <a:pt x="43688" y="1003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8" name="Group 320">
            <a:extLst>
              <a:ext uri="{FF2B5EF4-FFF2-40B4-BE49-F238E27FC236}">
                <a16:creationId xmlns:a16="http://schemas.microsoft.com/office/drawing/2014/main" id="{F8F6F772-719C-6E7D-4CE3-AA54EB8401F1}"/>
              </a:ext>
            </a:extLst>
          </p:cNvPr>
          <p:cNvGrpSpPr/>
          <p:nvPr/>
        </p:nvGrpSpPr>
        <p:grpSpPr>
          <a:xfrm>
            <a:off x="14370480" y="10089360"/>
            <a:ext cx="61020" cy="55620"/>
            <a:chOff x="0" y="0"/>
            <a:chExt cx="81360" cy="74160"/>
          </a:xfrm>
        </p:grpSpPr>
        <p:sp>
          <p:nvSpPr>
            <p:cNvPr id="179" name="Freeform 321">
              <a:extLst>
                <a:ext uri="{FF2B5EF4-FFF2-40B4-BE49-F238E27FC236}">
                  <a16:creationId xmlns:a16="http://schemas.microsoft.com/office/drawing/2014/main" id="{DEAB1A55-7A4F-38A1-ED12-BD3E9117BA40}"/>
                </a:ext>
              </a:extLst>
            </p:cNvPr>
            <p:cNvSpPr/>
            <p:nvPr/>
          </p:nvSpPr>
          <p:spPr>
            <a:xfrm>
              <a:off x="0" y="0"/>
              <a:ext cx="81280" cy="74168"/>
            </a:xfrm>
            <a:custGeom>
              <a:avLst/>
              <a:gdLst/>
              <a:ahLst/>
              <a:cxnLst/>
              <a:rect l="l" t="t" r="r" b="b"/>
              <a:pathLst>
                <a:path w="81280" h="74168">
                  <a:moveTo>
                    <a:pt x="35687" y="74168"/>
                  </a:moveTo>
                  <a:cubicBezTo>
                    <a:pt x="47625" y="72136"/>
                    <a:pt x="57531" y="74168"/>
                    <a:pt x="61468" y="68199"/>
                  </a:cubicBezTo>
                  <a:cubicBezTo>
                    <a:pt x="69469" y="60071"/>
                    <a:pt x="75438" y="48133"/>
                    <a:pt x="77343" y="38100"/>
                  </a:cubicBezTo>
                  <a:cubicBezTo>
                    <a:pt x="81280" y="28067"/>
                    <a:pt x="59436" y="0"/>
                    <a:pt x="51562" y="0"/>
                  </a:cubicBezTo>
                  <a:cubicBezTo>
                    <a:pt x="39624" y="2032"/>
                    <a:pt x="25781" y="0"/>
                    <a:pt x="15875" y="5969"/>
                  </a:cubicBezTo>
                  <a:cubicBezTo>
                    <a:pt x="8001" y="12065"/>
                    <a:pt x="0" y="26035"/>
                    <a:pt x="0" y="38100"/>
                  </a:cubicBezTo>
                  <a:cubicBezTo>
                    <a:pt x="0" y="46101"/>
                    <a:pt x="8001" y="58166"/>
                    <a:pt x="13843" y="64135"/>
                  </a:cubicBezTo>
                  <a:cubicBezTo>
                    <a:pt x="19685" y="70104"/>
                    <a:pt x="29718" y="72136"/>
                    <a:pt x="35687" y="74168"/>
                  </a:cubicBezTo>
                  <a:close/>
                  <a:moveTo>
                    <a:pt x="37719" y="5969"/>
                  </a:moveTo>
                  <a:cubicBezTo>
                    <a:pt x="53594" y="5969"/>
                    <a:pt x="71501" y="22098"/>
                    <a:pt x="71501" y="38100"/>
                  </a:cubicBezTo>
                  <a:cubicBezTo>
                    <a:pt x="71501" y="52070"/>
                    <a:pt x="53594" y="68199"/>
                    <a:pt x="37719" y="68199"/>
                  </a:cubicBezTo>
                  <a:cubicBezTo>
                    <a:pt x="23876" y="68199"/>
                    <a:pt x="5969" y="50165"/>
                    <a:pt x="5969" y="36068"/>
                  </a:cubicBezTo>
                  <a:cubicBezTo>
                    <a:pt x="5969" y="21971"/>
                    <a:pt x="23876" y="5969"/>
                    <a:pt x="37719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0" name="Group 322">
            <a:extLst>
              <a:ext uri="{FF2B5EF4-FFF2-40B4-BE49-F238E27FC236}">
                <a16:creationId xmlns:a16="http://schemas.microsoft.com/office/drawing/2014/main" id="{ED7B754F-9876-8265-9EEF-ECC9BBF85CE3}"/>
              </a:ext>
            </a:extLst>
          </p:cNvPr>
          <p:cNvGrpSpPr/>
          <p:nvPr/>
        </p:nvGrpSpPr>
        <p:grpSpPr>
          <a:xfrm>
            <a:off x="14369400" y="9747540"/>
            <a:ext cx="61560" cy="52380"/>
            <a:chOff x="0" y="0"/>
            <a:chExt cx="82080" cy="69840"/>
          </a:xfrm>
        </p:grpSpPr>
        <p:sp>
          <p:nvSpPr>
            <p:cNvPr id="181" name="Freeform 323">
              <a:extLst>
                <a:ext uri="{FF2B5EF4-FFF2-40B4-BE49-F238E27FC236}">
                  <a16:creationId xmlns:a16="http://schemas.microsoft.com/office/drawing/2014/main" id="{729B0844-C28D-0224-66C1-A1B81F55B1B4}"/>
                </a:ext>
              </a:extLst>
            </p:cNvPr>
            <p:cNvSpPr/>
            <p:nvPr/>
          </p:nvSpPr>
          <p:spPr>
            <a:xfrm>
              <a:off x="0" y="0"/>
              <a:ext cx="82042" cy="69850"/>
            </a:xfrm>
            <a:custGeom>
              <a:avLst/>
              <a:gdLst/>
              <a:ahLst/>
              <a:cxnLst/>
              <a:rect l="l" t="t" r="r" b="b"/>
              <a:pathLst>
                <a:path w="82042" h="69850">
                  <a:moveTo>
                    <a:pt x="42037" y="69850"/>
                  </a:moveTo>
                  <a:cubicBezTo>
                    <a:pt x="60071" y="69850"/>
                    <a:pt x="82042" y="49911"/>
                    <a:pt x="82042" y="35941"/>
                  </a:cubicBezTo>
                  <a:cubicBezTo>
                    <a:pt x="80137" y="17907"/>
                    <a:pt x="60071" y="0"/>
                    <a:pt x="42037" y="0"/>
                  </a:cubicBezTo>
                  <a:cubicBezTo>
                    <a:pt x="24003" y="0"/>
                    <a:pt x="0" y="19939"/>
                    <a:pt x="0" y="35941"/>
                  </a:cubicBezTo>
                  <a:cubicBezTo>
                    <a:pt x="2032" y="51943"/>
                    <a:pt x="21971" y="69850"/>
                    <a:pt x="42037" y="69850"/>
                  </a:cubicBezTo>
                  <a:close/>
                  <a:moveTo>
                    <a:pt x="42037" y="67818"/>
                  </a:moveTo>
                  <a:cubicBezTo>
                    <a:pt x="28067" y="67818"/>
                    <a:pt x="8001" y="49911"/>
                    <a:pt x="8001" y="35941"/>
                  </a:cubicBezTo>
                  <a:cubicBezTo>
                    <a:pt x="8001" y="24003"/>
                    <a:pt x="26035" y="3937"/>
                    <a:pt x="40005" y="3937"/>
                  </a:cubicBezTo>
                  <a:cubicBezTo>
                    <a:pt x="56007" y="3937"/>
                    <a:pt x="74041" y="21844"/>
                    <a:pt x="74041" y="35814"/>
                  </a:cubicBezTo>
                  <a:cubicBezTo>
                    <a:pt x="74041" y="47752"/>
                    <a:pt x="53975" y="67691"/>
                    <a:pt x="42037" y="6769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2" name="Group 324">
            <a:extLst>
              <a:ext uri="{FF2B5EF4-FFF2-40B4-BE49-F238E27FC236}">
                <a16:creationId xmlns:a16="http://schemas.microsoft.com/office/drawing/2014/main" id="{4DE314EC-5882-B420-30DD-7DC1414D09D4}"/>
              </a:ext>
            </a:extLst>
          </p:cNvPr>
          <p:cNvGrpSpPr/>
          <p:nvPr/>
        </p:nvGrpSpPr>
        <p:grpSpPr>
          <a:xfrm>
            <a:off x="14165280" y="10008360"/>
            <a:ext cx="52380" cy="98280"/>
            <a:chOff x="0" y="0"/>
            <a:chExt cx="69840" cy="131040"/>
          </a:xfrm>
        </p:grpSpPr>
        <p:sp>
          <p:nvSpPr>
            <p:cNvPr id="183" name="Freeform 325">
              <a:extLst>
                <a:ext uri="{FF2B5EF4-FFF2-40B4-BE49-F238E27FC236}">
                  <a16:creationId xmlns:a16="http://schemas.microsoft.com/office/drawing/2014/main" id="{11730695-9C1D-368D-6F2E-F54698960198}"/>
                </a:ext>
              </a:extLst>
            </p:cNvPr>
            <p:cNvSpPr/>
            <p:nvPr/>
          </p:nvSpPr>
          <p:spPr>
            <a:xfrm>
              <a:off x="0" y="0"/>
              <a:ext cx="69850" cy="131064"/>
            </a:xfrm>
            <a:custGeom>
              <a:avLst/>
              <a:gdLst/>
              <a:ahLst/>
              <a:cxnLst/>
              <a:rect l="l" t="t" r="r" b="b"/>
              <a:pathLst>
                <a:path w="69850" h="131064">
                  <a:moveTo>
                    <a:pt x="0" y="0"/>
                  </a:moveTo>
                  <a:cubicBezTo>
                    <a:pt x="8001" y="49657"/>
                    <a:pt x="33909" y="91313"/>
                    <a:pt x="67818" y="131064"/>
                  </a:cubicBezTo>
                  <a:cubicBezTo>
                    <a:pt x="69850" y="125095"/>
                    <a:pt x="69850" y="123063"/>
                    <a:pt x="69850" y="121158"/>
                  </a:cubicBezTo>
                  <a:cubicBezTo>
                    <a:pt x="31877" y="87376"/>
                    <a:pt x="17907" y="43688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4" name="Group 326">
            <a:extLst>
              <a:ext uri="{FF2B5EF4-FFF2-40B4-BE49-F238E27FC236}">
                <a16:creationId xmlns:a16="http://schemas.microsoft.com/office/drawing/2014/main" id="{828B1692-17AB-9739-CCA9-C45B85A4EDAE}"/>
              </a:ext>
            </a:extLst>
          </p:cNvPr>
          <p:cNvGrpSpPr/>
          <p:nvPr/>
        </p:nvGrpSpPr>
        <p:grpSpPr>
          <a:xfrm>
            <a:off x="14373720" y="9918180"/>
            <a:ext cx="53460" cy="52380"/>
            <a:chOff x="0" y="0"/>
            <a:chExt cx="71280" cy="69840"/>
          </a:xfrm>
        </p:grpSpPr>
        <p:sp>
          <p:nvSpPr>
            <p:cNvPr id="185" name="Freeform 327">
              <a:extLst>
                <a:ext uri="{FF2B5EF4-FFF2-40B4-BE49-F238E27FC236}">
                  <a16:creationId xmlns:a16="http://schemas.microsoft.com/office/drawing/2014/main" id="{322F7133-093C-9B51-8D9E-5EA6CAB15337}"/>
                </a:ext>
              </a:extLst>
            </p:cNvPr>
            <p:cNvSpPr/>
            <p:nvPr/>
          </p:nvSpPr>
          <p:spPr>
            <a:xfrm>
              <a:off x="0" y="0"/>
              <a:ext cx="71247" cy="69850"/>
            </a:xfrm>
            <a:custGeom>
              <a:avLst/>
              <a:gdLst/>
              <a:ahLst/>
              <a:cxnLst/>
              <a:rect l="l" t="t" r="r" b="b"/>
              <a:pathLst>
                <a:path w="71247" h="69850">
                  <a:moveTo>
                    <a:pt x="37592" y="69850"/>
                  </a:moveTo>
                  <a:cubicBezTo>
                    <a:pt x="59309" y="69850"/>
                    <a:pt x="71247" y="55880"/>
                    <a:pt x="71247" y="33909"/>
                  </a:cubicBezTo>
                  <a:cubicBezTo>
                    <a:pt x="71247" y="13970"/>
                    <a:pt x="53467" y="0"/>
                    <a:pt x="33655" y="0"/>
                  </a:cubicBezTo>
                  <a:cubicBezTo>
                    <a:pt x="13843" y="0"/>
                    <a:pt x="0" y="13970"/>
                    <a:pt x="0" y="35941"/>
                  </a:cubicBezTo>
                  <a:cubicBezTo>
                    <a:pt x="9906" y="17907"/>
                    <a:pt x="17780" y="0"/>
                    <a:pt x="41529" y="5969"/>
                  </a:cubicBezTo>
                  <a:cubicBezTo>
                    <a:pt x="55372" y="9906"/>
                    <a:pt x="65278" y="19939"/>
                    <a:pt x="65278" y="33909"/>
                  </a:cubicBezTo>
                  <a:cubicBezTo>
                    <a:pt x="67310" y="53848"/>
                    <a:pt x="55372" y="63881"/>
                    <a:pt x="37592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6" name="Group 328">
            <a:extLst>
              <a:ext uri="{FF2B5EF4-FFF2-40B4-BE49-F238E27FC236}">
                <a16:creationId xmlns:a16="http://schemas.microsoft.com/office/drawing/2014/main" id="{71632860-7172-AB2E-B648-C09DBEA30E3F}"/>
              </a:ext>
            </a:extLst>
          </p:cNvPr>
          <p:cNvGrpSpPr/>
          <p:nvPr/>
        </p:nvGrpSpPr>
        <p:grpSpPr>
          <a:xfrm>
            <a:off x="14669100" y="9835560"/>
            <a:ext cx="43740" cy="89100"/>
            <a:chOff x="0" y="0"/>
            <a:chExt cx="58320" cy="118800"/>
          </a:xfrm>
        </p:grpSpPr>
        <p:sp>
          <p:nvSpPr>
            <p:cNvPr id="187" name="Freeform 329">
              <a:extLst>
                <a:ext uri="{FF2B5EF4-FFF2-40B4-BE49-F238E27FC236}">
                  <a16:creationId xmlns:a16="http://schemas.microsoft.com/office/drawing/2014/main" id="{FEFAF731-F8A4-0299-F9FD-39E37E33C2CA}"/>
                </a:ext>
              </a:extLst>
            </p:cNvPr>
            <p:cNvSpPr/>
            <p:nvPr/>
          </p:nvSpPr>
          <p:spPr>
            <a:xfrm>
              <a:off x="-2032" y="0"/>
              <a:ext cx="60325" cy="118745"/>
            </a:xfrm>
            <a:custGeom>
              <a:avLst/>
              <a:gdLst/>
              <a:ahLst/>
              <a:cxnLst/>
              <a:rect l="l" t="t" r="r" b="b"/>
              <a:pathLst>
                <a:path w="60325" h="118745">
                  <a:moveTo>
                    <a:pt x="60325" y="118745"/>
                  </a:moveTo>
                  <a:cubicBezTo>
                    <a:pt x="56134" y="76454"/>
                    <a:pt x="37465" y="40259"/>
                    <a:pt x="10414" y="8001"/>
                  </a:cubicBezTo>
                  <a:cubicBezTo>
                    <a:pt x="8255" y="4064"/>
                    <a:pt x="4064" y="2032"/>
                    <a:pt x="0" y="0"/>
                  </a:cubicBezTo>
                  <a:cubicBezTo>
                    <a:pt x="0" y="2032"/>
                    <a:pt x="0" y="4064"/>
                    <a:pt x="2032" y="6096"/>
                  </a:cubicBezTo>
                  <a:cubicBezTo>
                    <a:pt x="29083" y="36195"/>
                    <a:pt x="45720" y="70485"/>
                    <a:pt x="56134" y="110744"/>
                  </a:cubicBezTo>
                  <a:cubicBezTo>
                    <a:pt x="56134" y="112776"/>
                    <a:pt x="58166" y="114808"/>
                    <a:pt x="60325" y="11874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8" name="Group 330">
            <a:extLst>
              <a:ext uri="{FF2B5EF4-FFF2-40B4-BE49-F238E27FC236}">
                <a16:creationId xmlns:a16="http://schemas.microsoft.com/office/drawing/2014/main" id="{2B376054-1B7D-637C-1E3E-DC859B4FB80B}"/>
              </a:ext>
            </a:extLst>
          </p:cNvPr>
          <p:cNvGrpSpPr/>
          <p:nvPr/>
        </p:nvGrpSpPr>
        <p:grpSpPr>
          <a:xfrm>
            <a:off x="14156640" y="9918180"/>
            <a:ext cx="2700" cy="55620"/>
            <a:chOff x="0" y="0"/>
            <a:chExt cx="3600" cy="74160"/>
          </a:xfrm>
        </p:grpSpPr>
        <p:sp>
          <p:nvSpPr>
            <p:cNvPr id="189" name="Freeform 331">
              <a:extLst>
                <a:ext uri="{FF2B5EF4-FFF2-40B4-BE49-F238E27FC236}">
                  <a16:creationId xmlns:a16="http://schemas.microsoft.com/office/drawing/2014/main" id="{3CF28BD2-10CD-7341-40D0-FA3B5BA6B072}"/>
                </a:ext>
              </a:extLst>
            </p:cNvPr>
            <p:cNvSpPr/>
            <p:nvPr/>
          </p:nvSpPr>
          <p:spPr>
            <a:xfrm>
              <a:off x="0" y="0"/>
              <a:ext cx="3556" cy="74168"/>
            </a:xfrm>
            <a:custGeom>
              <a:avLst/>
              <a:gdLst/>
              <a:ahLst/>
              <a:cxnLst/>
              <a:rect l="l" t="t" r="r" b="b"/>
              <a:pathLst>
                <a:path w="3556" h="74168">
                  <a:moveTo>
                    <a:pt x="0" y="0"/>
                  </a:moveTo>
                  <a:cubicBezTo>
                    <a:pt x="0" y="26035"/>
                    <a:pt x="0" y="50165"/>
                    <a:pt x="0" y="74168"/>
                  </a:cubicBezTo>
                  <a:cubicBezTo>
                    <a:pt x="1778" y="74168"/>
                    <a:pt x="1778" y="74168"/>
                    <a:pt x="3556" y="74168"/>
                  </a:cubicBezTo>
                  <a:cubicBezTo>
                    <a:pt x="3556" y="50165"/>
                    <a:pt x="3556" y="24003"/>
                    <a:pt x="3556" y="0"/>
                  </a:cubicBezTo>
                  <a:cubicBezTo>
                    <a:pt x="1778" y="0"/>
                    <a:pt x="177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0" name="Group 332">
            <a:extLst>
              <a:ext uri="{FF2B5EF4-FFF2-40B4-BE49-F238E27FC236}">
                <a16:creationId xmlns:a16="http://schemas.microsoft.com/office/drawing/2014/main" id="{269FBE4E-EC12-25A9-AD6E-D49A22C33496}"/>
              </a:ext>
            </a:extLst>
          </p:cNvPr>
          <p:cNvGrpSpPr/>
          <p:nvPr/>
        </p:nvGrpSpPr>
        <p:grpSpPr>
          <a:xfrm>
            <a:off x="17358300" y="9256680"/>
            <a:ext cx="28620" cy="28620"/>
            <a:chOff x="0" y="0"/>
            <a:chExt cx="38160" cy="38160"/>
          </a:xfrm>
        </p:grpSpPr>
        <p:sp>
          <p:nvSpPr>
            <p:cNvPr id="191" name="Freeform 333">
              <a:extLst>
                <a:ext uri="{FF2B5EF4-FFF2-40B4-BE49-F238E27FC236}">
                  <a16:creationId xmlns:a16="http://schemas.microsoft.com/office/drawing/2014/main" id="{E08AA135-01BA-0FF7-06C6-14ABE9C7DEDD}"/>
                </a:ext>
              </a:extLst>
            </p:cNvPr>
            <p:cNvSpPr/>
            <p:nvPr/>
          </p:nvSpPr>
          <p:spPr>
            <a:xfrm>
              <a:off x="0" y="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0066" y="0"/>
                  </a:moveTo>
                  <a:cubicBezTo>
                    <a:pt x="8001" y="0"/>
                    <a:pt x="0" y="5969"/>
                    <a:pt x="0" y="18034"/>
                  </a:cubicBezTo>
                  <a:cubicBezTo>
                    <a:pt x="0" y="30099"/>
                    <a:pt x="5969" y="38100"/>
                    <a:pt x="18034" y="38100"/>
                  </a:cubicBezTo>
                  <a:cubicBezTo>
                    <a:pt x="30099" y="38100"/>
                    <a:pt x="36195" y="32131"/>
                    <a:pt x="38100" y="20066"/>
                  </a:cubicBezTo>
                  <a:cubicBezTo>
                    <a:pt x="38100" y="8001"/>
                    <a:pt x="30099" y="2032"/>
                    <a:pt x="20066" y="0"/>
                  </a:cubicBezTo>
                  <a:close/>
                  <a:moveTo>
                    <a:pt x="18034" y="38100"/>
                  </a:moveTo>
                  <a:cubicBezTo>
                    <a:pt x="12065" y="30099"/>
                    <a:pt x="4064" y="24130"/>
                    <a:pt x="5969" y="18034"/>
                  </a:cubicBezTo>
                  <a:cubicBezTo>
                    <a:pt x="5969" y="13970"/>
                    <a:pt x="13970" y="5969"/>
                    <a:pt x="20066" y="5969"/>
                  </a:cubicBezTo>
                  <a:cubicBezTo>
                    <a:pt x="24130" y="5969"/>
                    <a:pt x="32131" y="16002"/>
                    <a:pt x="32131" y="20066"/>
                  </a:cubicBezTo>
                  <a:cubicBezTo>
                    <a:pt x="32131" y="24130"/>
                    <a:pt x="24130" y="30099"/>
                    <a:pt x="18034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2" name="Group 334">
            <a:extLst>
              <a:ext uri="{FF2B5EF4-FFF2-40B4-BE49-F238E27FC236}">
                <a16:creationId xmlns:a16="http://schemas.microsoft.com/office/drawing/2014/main" id="{7568455C-6271-9786-8230-E2BC99E6B751}"/>
              </a:ext>
            </a:extLst>
          </p:cNvPr>
          <p:cNvGrpSpPr/>
          <p:nvPr/>
        </p:nvGrpSpPr>
        <p:grpSpPr>
          <a:xfrm>
            <a:off x="17710920" y="9256680"/>
            <a:ext cx="29700" cy="28620"/>
            <a:chOff x="0" y="0"/>
            <a:chExt cx="39600" cy="38160"/>
          </a:xfrm>
        </p:grpSpPr>
        <p:sp>
          <p:nvSpPr>
            <p:cNvPr id="193" name="Freeform 335">
              <a:extLst>
                <a:ext uri="{FF2B5EF4-FFF2-40B4-BE49-F238E27FC236}">
                  <a16:creationId xmlns:a16="http://schemas.microsoft.com/office/drawing/2014/main" id="{431BA302-5D4A-796B-494F-C6722D5823E3}"/>
                </a:ext>
              </a:extLst>
            </p:cNvPr>
            <p:cNvSpPr/>
            <p:nvPr/>
          </p:nvSpPr>
          <p:spPr>
            <a:xfrm>
              <a:off x="0" y="0"/>
              <a:ext cx="39624" cy="38100"/>
            </a:xfrm>
            <a:custGeom>
              <a:avLst/>
              <a:gdLst/>
              <a:ahLst/>
              <a:cxnLst/>
              <a:rect l="l" t="t" r="r" b="b"/>
              <a:pathLst>
                <a:path w="39624" h="38100">
                  <a:moveTo>
                    <a:pt x="13843" y="38100"/>
                  </a:moveTo>
                  <a:cubicBezTo>
                    <a:pt x="31623" y="38100"/>
                    <a:pt x="37592" y="32131"/>
                    <a:pt x="39624" y="20066"/>
                  </a:cubicBezTo>
                  <a:cubicBezTo>
                    <a:pt x="39624" y="8001"/>
                    <a:pt x="31623" y="0"/>
                    <a:pt x="19812" y="0"/>
                  </a:cubicBezTo>
                  <a:cubicBezTo>
                    <a:pt x="9906" y="0"/>
                    <a:pt x="0" y="8001"/>
                    <a:pt x="2032" y="18034"/>
                  </a:cubicBezTo>
                  <a:cubicBezTo>
                    <a:pt x="2032" y="26035"/>
                    <a:pt x="9906" y="34163"/>
                    <a:pt x="13970" y="38100"/>
                  </a:cubicBezTo>
                  <a:close/>
                  <a:moveTo>
                    <a:pt x="19939" y="0"/>
                  </a:moveTo>
                  <a:cubicBezTo>
                    <a:pt x="25908" y="10033"/>
                    <a:pt x="33782" y="14097"/>
                    <a:pt x="33782" y="20066"/>
                  </a:cubicBezTo>
                  <a:cubicBezTo>
                    <a:pt x="31750" y="24130"/>
                    <a:pt x="25908" y="32131"/>
                    <a:pt x="19939" y="32131"/>
                  </a:cubicBezTo>
                  <a:cubicBezTo>
                    <a:pt x="16002" y="32131"/>
                    <a:pt x="8001" y="24130"/>
                    <a:pt x="8001" y="20066"/>
                  </a:cubicBezTo>
                  <a:cubicBezTo>
                    <a:pt x="8001" y="14097"/>
                    <a:pt x="13970" y="10033"/>
                    <a:pt x="1993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4" name="Group 336">
            <a:extLst>
              <a:ext uri="{FF2B5EF4-FFF2-40B4-BE49-F238E27FC236}">
                <a16:creationId xmlns:a16="http://schemas.microsoft.com/office/drawing/2014/main" id="{8429562E-C5FA-3C4F-C64E-325A94095E45}"/>
              </a:ext>
            </a:extLst>
          </p:cNvPr>
          <p:cNvGrpSpPr/>
          <p:nvPr/>
        </p:nvGrpSpPr>
        <p:grpSpPr>
          <a:xfrm>
            <a:off x="14374800" y="10093680"/>
            <a:ext cx="49140" cy="46440"/>
            <a:chOff x="0" y="0"/>
            <a:chExt cx="65520" cy="61920"/>
          </a:xfrm>
        </p:grpSpPr>
        <p:sp>
          <p:nvSpPr>
            <p:cNvPr id="195" name="Freeform 337">
              <a:extLst>
                <a:ext uri="{FF2B5EF4-FFF2-40B4-BE49-F238E27FC236}">
                  <a16:creationId xmlns:a16="http://schemas.microsoft.com/office/drawing/2014/main" id="{E0E0CD01-3135-25AC-BB52-837C93940D0F}"/>
                </a:ext>
              </a:extLst>
            </p:cNvPr>
            <p:cNvSpPr/>
            <p:nvPr/>
          </p:nvSpPr>
          <p:spPr>
            <a:xfrm>
              <a:off x="0" y="0"/>
              <a:ext cx="65532" cy="61976"/>
            </a:xfrm>
            <a:custGeom>
              <a:avLst/>
              <a:gdLst/>
              <a:ahLst/>
              <a:cxnLst/>
              <a:rect l="l" t="t" r="r" b="b"/>
              <a:pathLst>
                <a:path w="65532" h="61976">
                  <a:moveTo>
                    <a:pt x="31750" y="0"/>
                  </a:moveTo>
                  <a:cubicBezTo>
                    <a:pt x="17907" y="0"/>
                    <a:pt x="0" y="16002"/>
                    <a:pt x="0" y="29972"/>
                  </a:cubicBezTo>
                  <a:cubicBezTo>
                    <a:pt x="0" y="43942"/>
                    <a:pt x="17907" y="61976"/>
                    <a:pt x="31750" y="61976"/>
                  </a:cubicBezTo>
                  <a:cubicBezTo>
                    <a:pt x="47625" y="61976"/>
                    <a:pt x="65532" y="45974"/>
                    <a:pt x="65532" y="32004"/>
                  </a:cubicBezTo>
                  <a:cubicBezTo>
                    <a:pt x="65532" y="16002"/>
                    <a:pt x="47625" y="0"/>
                    <a:pt x="31750" y="0"/>
                  </a:cubicBezTo>
                  <a:close/>
                  <a:moveTo>
                    <a:pt x="13843" y="25908"/>
                  </a:moveTo>
                  <a:cubicBezTo>
                    <a:pt x="17780" y="21971"/>
                    <a:pt x="23749" y="13970"/>
                    <a:pt x="31750" y="11938"/>
                  </a:cubicBezTo>
                  <a:cubicBezTo>
                    <a:pt x="43688" y="9906"/>
                    <a:pt x="51562" y="17907"/>
                    <a:pt x="51562" y="31877"/>
                  </a:cubicBezTo>
                  <a:cubicBezTo>
                    <a:pt x="51562" y="43815"/>
                    <a:pt x="45593" y="49911"/>
                    <a:pt x="33655" y="49911"/>
                  </a:cubicBezTo>
                  <a:cubicBezTo>
                    <a:pt x="19812" y="49911"/>
                    <a:pt x="13843" y="43942"/>
                    <a:pt x="13843" y="259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6" name="Group 338">
            <a:extLst>
              <a:ext uri="{FF2B5EF4-FFF2-40B4-BE49-F238E27FC236}">
                <a16:creationId xmlns:a16="http://schemas.microsoft.com/office/drawing/2014/main" id="{1A5E2A41-C971-EBA6-DE15-9E76AD43D1AD}"/>
              </a:ext>
            </a:extLst>
          </p:cNvPr>
          <p:cNvGrpSpPr/>
          <p:nvPr/>
        </p:nvGrpSpPr>
        <p:grpSpPr>
          <a:xfrm>
            <a:off x="14374800" y="9750780"/>
            <a:ext cx="49140" cy="48060"/>
            <a:chOff x="0" y="0"/>
            <a:chExt cx="65520" cy="64080"/>
          </a:xfrm>
        </p:grpSpPr>
        <p:sp>
          <p:nvSpPr>
            <p:cNvPr id="197" name="Freeform 339">
              <a:extLst>
                <a:ext uri="{FF2B5EF4-FFF2-40B4-BE49-F238E27FC236}">
                  <a16:creationId xmlns:a16="http://schemas.microsoft.com/office/drawing/2014/main" id="{A855520F-A883-9967-266C-E54711144070}"/>
                </a:ext>
              </a:extLst>
            </p:cNvPr>
            <p:cNvSpPr/>
            <p:nvPr/>
          </p:nvSpPr>
          <p:spPr>
            <a:xfrm>
              <a:off x="0" y="0"/>
              <a:ext cx="65532" cy="64135"/>
            </a:xfrm>
            <a:custGeom>
              <a:avLst/>
              <a:gdLst/>
              <a:ahLst/>
              <a:cxnLst/>
              <a:rect l="l" t="t" r="r" b="b"/>
              <a:pathLst>
                <a:path w="65532" h="64135">
                  <a:moveTo>
                    <a:pt x="33782" y="64135"/>
                  </a:moveTo>
                  <a:cubicBezTo>
                    <a:pt x="45720" y="64135"/>
                    <a:pt x="65532" y="44069"/>
                    <a:pt x="65532" y="32131"/>
                  </a:cubicBezTo>
                  <a:cubicBezTo>
                    <a:pt x="65532" y="18034"/>
                    <a:pt x="47625" y="0"/>
                    <a:pt x="31750" y="0"/>
                  </a:cubicBezTo>
                  <a:cubicBezTo>
                    <a:pt x="17907" y="0"/>
                    <a:pt x="0" y="20066"/>
                    <a:pt x="0" y="32004"/>
                  </a:cubicBezTo>
                  <a:cubicBezTo>
                    <a:pt x="0" y="45974"/>
                    <a:pt x="19812" y="64008"/>
                    <a:pt x="33782" y="64008"/>
                  </a:cubicBezTo>
                  <a:close/>
                  <a:moveTo>
                    <a:pt x="27813" y="12065"/>
                  </a:moveTo>
                  <a:cubicBezTo>
                    <a:pt x="45720" y="12065"/>
                    <a:pt x="51689" y="20066"/>
                    <a:pt x="51689" y="32131"/>
                  </a:cubicBezTo>
                  <a:cubicBezTo>
                    <a:pt x="51689" y="44196"/>
                    <a:pt x="43688" y="50038"/>
                    <a:pt x="33782" y="50038"/>
                  </a:cubicBezTo>
                  <a:cubicBezTo>
                    <a:pt x="19939" y="50038"/>
                    <a:pt x="11938" y="44069"/>
                    <a:pt x="13970" y="29972"/>
                  </a:cubicBezTo>
                  <a:cubicBezTo>
                    <a:pt x="16002" y="21971"/>
                    <a:pt x="23876" y="16002"/>
                    <a:pt x="27813" y="119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8" name="Group 340">
            <a:extLst>
              <a:ext uri="{FF2B5EF4-FFF2-40B4-BE49-F238E27FC236}">
                <a16:creationId xmlns:a16="http://schemas.microsoft.com/office/drawing/2014/main" id="{DFB50254-A946-AF46-5CF4-1FC6EA3EA1DE}"/>
              </a:ext>
            </a:extLst>
          </p:cNvPr>
          <p:cNvGrpSpPr/>
          <p:nvPr/>
        </p:nvGrpSpPr>
        <p:grpSpPr>
          <a:xfrm>
            <a:off x="17361540" y="9261000"/>
            <a:ext cx="21600" cy="23760"/>
            <a:chOff x="0" y="0"/>
            <a:chExt cx="28800" cy="31680"/>
          </a:xfrm>
        </p:grpSpPr>
        <p:sp>
          <p:nvSpPr>
            <p:cNvPr id="199" name="Freeform 341">
              <a:extLst>
                <a:ext uri="{FF2B5EF4-FFF2-40B4-BE49-F238E27FC236}">
                  <a16:creationId xmlns:a16="http://schemas.microsoft.com/office/drawing/2014/main" id="{06C4AAA8-BC6C-68E1-43B6-EBD64CB88301}"/>
                </a:ext>
              </a:extLst>
            </p:cNvPr>
            <p:cNvSpPr/>
            <p:nvPr/>
          </p:nvSpPr>
          <p:spPr>
            <a:xfrm>
              <a:off x="0" y="0"/>
              <a:ext cx="28702" cy="31750"/>
            </a:xfrm>
            <a:custGeom>
              <a:avLst/>
              <a:gdLst/>
              <a:ahLst/>
              <a:cxnLst/>
              <a:rect l="l" t="t" r="r" b="b"/>
              <a:pathLst>
                <a:path w="28702" h="31750">
                  <a:moveTo>
                    <a:pt x="14351" y="31623"/>
                  </a:moveTo>
                  <a:cubicBezTo>
                    <a:pt x="20574" y="23749"/>
                    <a:pt x="28702" y="17780"/>
                    <a:pt x="28702" y="13843"/>
                  </a:cubicBezTo>
                  <a:cubicBezTo>
                    <a:pt x="28702" y="9906"/>
                    <a:pt x="20574" y="0"/>
                    <a:pt x="16510" y="0"/>
                  </a:cubicBezTo>
                  <a:cubicBezTo>
                    <a:pt x="10287" y="0"/>
                    <a:pt x="2032" y="7874"/>
                    <a:pt x="2032" y="11938"/>
                  </a:cubicBezTo>
                  <a:cubicBezTo>
                    <a:pt x="0" y="17907"/>
                    <a:pt x="8255" y="23876"/>
                    <a:pt x="14351" y="317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0" name="Group 342">
            <a:extLst>
              <a:ext uri="{FF2B5EF4-FFF2-40B4-BE49-F238E27FC236}">
                <a16:creationId xmlns:a16="http://schemas.microsoft.com/office/drawing/2014/main" id="{5EF55157-8FFA-3190-4478-7207630472B7}"/>
              </a:ext>
            </a:extLst>
          </p:cNvPr>
          <p:cNvGrpSpPr/>
          <p:nvPr/>
        </p:nvGrpSpPr>
        <p:grpSpPr>
          <a:xfrm>
            <a:off x="17717940" y="9256680"/>
            <a:ext cx="19440" cy="23760"/>
            <a:chOff x="0" y="0"/>
            <a:chExt cx="25920" cy="31680"/>
          </a:xfrm>
        </p:grpSpPr>
        <p:sp>
          <p:nvSpPr>
            <p:cNvPr id="201" name="Freeform 343">
              <a:extLst>
                <a:ext uri="{FF2B5EF4-FFF2-40B4-BE49-F238E27FC236}">
                  <a16:creationId xmlns:a16="http://schemas.microsoft.com/office/drawing/2014/main" id="{A8E6F98F-876F-0E7C-B231-F10DB85B4287}"/>
                </a:ext>
              </a:extLst>
            </p:cNvPr>
            <p:cNvSpPr/>
            <p:nvPr/>
          </p:nvSpPr>
          <p:spPr>
            <a:xfrm>
              <a:off x="0" y="0"/>
              <a:ext cx="25908" cy="31750"/>
            </a:xfrm>
            <a:custGeom>
              <a:avLst/>
              <a:gdLst/>
              <a:ahLst/>
              <a:cxnLst/>
              <a:rect l="l" t="t" r="r" b="b"/>
              <a:pathLst>
                <a:path w="25908" h="31750">
                  <a:moveTo>
                    <a:pt x="11938" y="0"/>
                  </a:moveTo>
                  <a:cubicBezTo>
                    <a:pt x="5969" y="9906"/>
                    <a:pt x="0" y="13843"/>
                    <a:pt x="0" y="19812"/>
                  </a:cubicBezTo>
                  <a:cubicBezTo>
                    <a:pt x="0" y="23749"/>
                    <a:pt x="8001" y="31750"/>
                    <a:pt x="11938" y="31750"/>
                  </a:cubicBezTo>
                  <a:cubicBezTo>
                    <a:pt x="17907" y="31750"/>
                    <a:pt x="23876" y="23876"/>
                    <a:pt x="25908" y="19812"/>
                  </a:cubicBezTo>
                  <a:cubicBezTo>
                    <a:pt x="25908" y="13843"/>
                    <a:pt x="17907" y="9906"/>
                    <a:pt x="1193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2" name="Group 344">
            <a:extLst>
              <a:ext uri="{FF2B5EF4-FFF2-40B4-BE49-F238E27FC236}">
                <a16:creationId xmlns:a16="http://schemas.microsoft.com/office/drawing/2014/main" id="{321494AA-9466-32F8-4F06-A69D035C97C3}"/>
              </a:ext>
            </a:extLst>
          </p:cNvPr>
          <p:cNvGrpSpPr/>
          <p:nvPr/>
        </p:nvGrpSpPr>
        <p:grpSpPr>
          <a:xfrm>
            <a:off x="14385600" y="10101240"/>
            <a:ext cx="28620" cy="29700"/>
            <a:chOff x="0" y="0"/>
            <a:chExt cx="38160" cy="39600"/>
          </a:xfrm>
        </p:grpSpPr>
        <p:sp>
          <p:nvSpPr>
            <p:cNvPr id="203" name="Freeform 345">
              <a:extLst>
                <a:ext uri="{FF2B5EF4-FFF2-40B4-BE49-F238E27FC236}">
                  <a16:creationId xmlns:a16="http://schemas.microsoft.com/office/drawing/2014/main" id="{CDEC0A96-993D-2A46-5B5C-2BFCB8661EA4}"/>
                </a:ext>
              </a:extLst>
            </p:cNvPr>
            <p:cNvSpPr/>
            <p:nvPr/>
          </p:nvSpPr>
          <p:spPr>
            <a:xfrm>
              <a:off x="0" y="0"/>
              <a:ext cx="38100" cy="39624"/>
            </a:xfrm>
            <a:custGeom>
              <a:avLst/>
              <a:gdLst/>
              <a:ahLst/>
              <a:cxnLst/>
              <a:rect l="l" t="t" r="r" b="b"/>
              <a:pathLst>
                <a:path w="38100" h="39624">
                  <a:moveTo>
                    <a:pt x="0" y="15875"/>
                  </a:moveTo>
                  <a:cubicBezTo>
                    <a:pt x="0" y="33655"/>
                    <a:pt x="5969" y="39624"/>
                    <a:pt x="20066" y="39624"/>
                  </a:cubicBezTo>
                  <a:cubicBezTo>
                    <a:pt x="32131" y="39624"/>
                    <a:pt x="38100" y="33655"/>
                    <a:pt x="38100" y="21844"/>
                  </a:cubicBezTo>
                  <a:cubicBezTo>
                    <a:pt x="38100" y="7874"/>
                    <a:pt x="30099" y="0"/>
                    <a:pt x="18034" y="2032"/>
                  </a:cubicBezTo>
                  <a:cubicBezTo>
                    <a:pt x="10033" y="3937"/>
                    <a:pt x="4064" y="11938"/>
                    <a:pt x="0" y="15875"/>
                  </a:cubicBezTo>
                  <a:close/>
                  <a:moveTo>
                    <a:pt x="20066" y="2032"/>
                  </a:moveTo>
                  <a:cubicBezTo>
                    <a:pt x="26035" y="9906"/>
                    <a:pt x="34163" y="15875"/>
                    <a:pt x="34163" y="19812"/>
                  </a:cubicBezTo>
                  <a:cubicBezTo>
                    <a:pt x="32131" y="25781"/>
                    <a:pt x="24130" y="31750"/>
                    <a:pt x="20066" y="35687"/>
                  </a:cubicBezTo>
                  <a:cubicBezTo>
                    <a:pt x="14097" y="31623"/>
                    <a:pt x="8001" y="25781"/>
                    <a:pt x="5969" y="19812"/>
                  </a:cubicBezTo>
                  <a:cubicBezTo>
                    <a:pt x="5969" y="15875"/>
                    <a:pt x="12065" y="9906"/>
                    <a:pt x="20066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4" name="Group 346">
            <a:extLst>
              <a:ext uri="{FF2B5EF4-FFF2-40B4-BE49-F238E27FC236}">
                <a16:creationId xmlns:a16="http://schemas.microsoft.com/office/drawing/2014/main" id="{59C310AB-214F-6F68-4469-5E7F05946B94}"/>
              </a:ext>
            </a:extLst>
          </p:cNvPr>
          <p:cNvGrpSpPr/>
          <p:nvPr/>
        </p:nvGrpSpPr>
        <p:grpSpPr>
          <a:xfrm>
            <a:off x="14384520" y="9759420"/>
            <a:ext cx="30240" cy="28620"/>
            <a:chOff x="0" y="0"/>
            <a:chExt cx="40320" cy="38160"/>
          </a:xfrm>
        </p:grpSpPr>
        <p:sp>
          <p:nvSpPr>
            <p:cNvPr id="205" name="Freeform 347">
              <a:extLst>
                <a:ext uri="{FF2B5EF4-FFF2-40B4-BE49-F238E27FC236}">
                  <a16:creationId xmlns:a16="http://schemas.microsoft.com/office/drawing/2014/main" id="{2767A4D4-43B8-28A5-3F4A-6170CBA755C5}"/>
                </a:ext>
              </a:extLst>
            </p:cNvPr>
            <p:cNvSpPr/>
            <p:nvPr/>
          </p:nvSpPr>
          <p:spPr>
            <a:xfrm>
              <a:off x="0" y="0"/>
              <a:ext cx="40386" cy="38100"/>
            </a:xfrm>
            <a:custGeom>
              <a:avLst/>
              <a:gdLst/>
              <a:ahLst/>
              <a:cxnLst/>
              <a:rect l="l" t="t" r="r" b="b"/>
              <a:pathLst>
                <a:path w="40386" h="38100">
                  <a:moveTo>
                    <a:pt x="16129" y="0"/>
                  </a:moveTo>
                  <a:cubicBezTo>
                    <a:pt x="12065" y="4064"/>
                    <a:pt x="4064" y="10033"/>
                    <a:pt x="2032" y="18034"/>
                  </a:cubicBezTo>
                  <a:cubicBezTo>
                    <a:pt x="0" y="32131"/>
                    <a:pt x="8001" y="38100"/>
                    <a:pt x="22225" y="38100"/>
                  </a:cubicBezTo>
                  <a:cubicBezTo>
                    <a:pt x="32258" y="38100"/>
                    <a:pt x="40386" y="32131"/>
                    <a:pt x="40386" y="20066"/>
                  </a:cubicBezTo>
                  <a:cubicBezTo>
                    <a:pt x="40386" y="8001"/>
                    <a:pt x="34290" y="0"/>
                    <a:pt x="16129" y="0"/>
                  </a:cubicBezTo>
                  <a:close/>
                  <a:moveTo>
                    <a:pt x="20193" y="38100"/>
                  </a:moveTo>
                  <a:cubicBezTo>
                    <a:pt x="14097" y="30099"/>
                    <a:pt x="8001" y="24130"/>
                    <a:pt x="8001" y="20066"/>
                  </a:cubicBezTo>
                  <a:cubicBezTo>
                    <a:pt x="8001" y="14097"/>
                    <a:pt x="16129" y="5969"/>
                    <a:pt x="22225" y="5969"/>
                  </a:cubicBezTo>
                  <a:cubicBezTo>
                    <a:pt x="26289" y="5969"/>
                    <a:pt x="36322" y="13970"/>
                    <a:pt x="36322" y="18034"/>
                  </a:cubicBezTo>
                  <a:cubicBezTo>
                    <a:pt x="34290" y="24003"/>
                    <a:pt x="28321" y="30099"/>
                    <a:pt x="20193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6" name="Group 348">
            <a:extLst>
              <a:ext uri="{FF2B5EF4-FFF2-40B4-BE49-F238E27FC236}">
                <a16:creationId xmlns:a16="http://schemas.microsoft.com/office/drawing/2014/main" id="{D484F422-A057-C77C-82D5-F1CAE51001A1}"/>
              </a:ext>
            </a:extLst>
          </p:cNvPr>
          <p:cNvGrpSpPr/>
          <p:nvPr/>
        </p:nvGrpSpPr>
        <p:grpSpPr>
          <a:xfrm>
            <a:off x="14389920" y="10102320"/>
            <a:ext cx="21060" cy="25920"/>
            <a:chOff x="0" y="0"/>
            <a:chExt cx="28080" cy="34560"/>
          </a:xfrm>
        </p:grpSpPr>
        <p:sp>
          <p:nvSpPr>
            <p:cNvPr id="207" name="Freeform 349">
              <a:extLst>
                <a:ext uri="{FF2B5EF4-FFF2-40B4-BE49-F238E27FC236}">
                  <a16:creationId xmlns:a16="http://schemas.microsoft.com/office/drawing/2014/main" id="{5F515E1A-A249-9DB6-3545-99EFC83BEF2C}"/>
                </a:ext>
              </a:extLst>
            </p:cNvPr>
            <p:cNvSpPr/>
            <p:nvPr/>
          </p:nvSpPr>
          <p:spPr>
            <a:xfrm>
              <a:off x="0" y="0"/>
              <a:ext cx="28194" cy="34544"/>
            </a:xfrm>
            <a:custGeom>
              <a:avLst/>
              <a:gdLst/>
              <a:ahLst/>
              <a:cxnLst/>
              <a:rect l="l" t="t" r="r" b="b"/>
              <a:pathLst>
                <a:path w="28194" h="34544">
                  <a:moveTo>
                    <a:pt x="14097" y="0"/>
                  </a:moveTo>
                  <a:cubicBezTo>
                    <a:pt x="5969" y="8128"/>
                    <a:pt x="0" y="14224"/>
                    <a:pt x="0" y="18288"/>
                  </a:cubicBezTo>
                  <a:cubicBezTo>
                    <a:pt x="2032" y="24384"/>
                    <a:pt x="8001" y="30480"/>
                    <a:pt x="14097" y="34544"/>
                  </a:cubicBezTo>
                  <a:cubicBezTo>
                    <a:pt x="18161" y="30480"/>
                    <a:pt x="26162" y="24384"/>
                    <a:pt x="28194" y="18288"/>
                  </a:cubicBezTo>
                  <a:cubicBezTo>
                    <a:pt x="28194" y="14224"/>
                    <a:pt x="20193" y="8128"/>
                    <a:pt x="140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8" name="Group 350">
            <a:extLst>
              <a:ext uri="{FF2B5EF4-FFF2-40B4-BE49-F238E27FC236}">
                <a16:creationId xmlns:a16="http://schemas.microsoft.com/office/drawing/2014/main" id="{DE3BB72F-D9B7-4A78-F50C-9287A0DB0002}"/>
              </a:ext>
            </a:extLst>
          </p:cNvPr>
          <p:cNvGrpSpPr/>
          <p:nvPr/>
        </p:nvGrpSpPr>
        <p:grpSpPr>
          <a:xfrm>
            <a:off x="14389920" y="9763740"/>
            <a:ext cx="21060" cy="23760"/>
            <a:chOff x="0" y="0"/>
            <a:chExt cx="28080" cy="31680"/>
          </a:xfrm>
        </p:grpSpPr>
        <p:sp>
          <p:nvSpPr>
            <p:cNvPr id="209" name="Freeform 351">
              <a:extLst>
                <a:ext uri="{FF2B5EF4-FFF2-40B4-BE49-F238E27FC236}">
                  <a16:creationId xmlns:a16="http://schemas.microsoft.com/office/drawing/2014/main" id="{F00426D5-EADE-AB03-F040-35D158026F4C}"/>
                </a:ext>
              </a:extLst>
            </p:cNvPr>
            <p:cNvSpPr/>
            <p:nvPr/>
          </p:nvSpPr>
          <p:spPr>
            <a:xfrm>
              <a:off x="0" y="0"/>
              <a:ext cx="28067" cy="31623"/>
            </a:xfrm>
            <a:custGeom>
              <a:avLst/>
              <a:gdLst/>
              <a:ahLst/>
              <a:cxnLst/>
              <a:rect l="l" t="t" r="r" b="b"/>
              <a:pathLst>
                <a:path w="28067" h="31623">
                  <a:moveTo>
                    <a:pt x="12065" y="31623"/>
                  </a:moveTo>
                  <a:cubicBezTo>
                    <a:pt x="20066" y="23749"/>
                    <a:pt x="26035" y="17780"/>
                    <a:pt x="28067" y="11938"/>
                  </a:cubicBezTo>
                  <a:cubicBezTo>
                    <a:pt x="28067" y="7874"/>
                    <a:pt x="18034" y="0"/>
                    <a:pt x="14097" y="0"/>
                  </a:cubicBezTo>
                  <a:cubicBezTo>
                    <a:pt x="8001" y="0"/>
                    <a:pt x="0" y="7874"/>
                    <a:pt x="0" y="13843"/>
                  </a:cubicBezTo>
                  <a:cubicBezTo>
                    <a:pt x="0" y="17780"/>
                    <a:pt x="5969" y="23749"/>
                    <a:pt x="12065" y="3162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0" name="Group 100">
            <a:extLst>
              <a:ext uri="{FF2B5EF4-FFF2-40B4-BE49-F238E27FC236}">
                <a16:creationId xmlns:a16="http://schemas.microsoft.com/office/drawing/2014/main" id="{3D8DDE2F-7597-CD78-39F4-219400D227CD}"/>
              </a:ext>
            </a:extLst>
          </p:cNvPr>
          <p:cNvGrpSpPr/>
          <p:nvPr/>
        </p:nvGrpSpPr>
        <p:grpSpPr>
          <a:xfrm>
            <a:off x="11620800" y="313194"/>
            <a:ext cx="6218640" cy="723060"/>
            <a:chOff x="0" y="0"/>
            <a:chExt cx="8291520" cy="964080"/>
          </a:xfrm>
        </p:grpSpPr>
        <p:sp>
          <p:nvSpPr>
            <p:cNvPr id="211" name="Freeform 101">
              <a:extLst>
                <a:ext uri="{FF2B5EF4-FFF2-40B4-BE49-F238E27FC236}">
                  <a16:creationId xmlns:a16="http://schemas.microsoft.com/office/drawing/2014/main" id="{66F09F68-5A55-4647-EEE3-4FDEBEC86846}"/>
                </a:ext>
              </a:extLst>
            </p:cNvPr>
            <p:cNvSpPr/>
            <p:nvPr/>
          </p:nvSpPr>
          <p:spPr>
            <a:xfrm>
              <a:off x="0" y="0"/>
              <a:ext cx="8291576" cy="964057"/>
            </a:xfrm>
            <a:custGeom>
              <a:avLst/>
              <a:gdLst/>
              <a:ahLst/>
              <a:cxnLst/>
              <a:rect l="l" t="t" r="r" b="b"/>
              <a:pathLst>
                <a:path w="8291576" h="964057">
                  <a:moveTo>
                    <a:pt x="8291576" y="0"/>
                  </a:moveTo>
                  <a:lnTo>
                    <a:pt x="0" y="0"/>
                  </a:lnTo>
                  <a:lnTo>
                    <a:pt x="0" y="964057"/>
                  </a:lnTo>
                  <a:lnTo>
                    <a:pt x="8291576" y="964057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212" name="Group 102">
            <a:extLst>
              <a:ext uri="{FF2B5EF4-FFF2-40B4-BE49-F238E27FC236}">
                <a16:creationId xmlns:a16="http://schemas.microsoft.com/office/drawing/2014/main" id="{499B7103-89EC-DB76-CA19-9460437113D5}"/>
              </a:ext>
            </a:extLst>
          </p:cNvPr>
          <p:cNvGrpSpPr/>
          <p:nvPr/>
        </p:nvGrpSpPr>
        <p:grpSpPr>
          <a:xfrm>
            <a:off x="17525160" y="313194"/>
            <a:ext cx="260820" cy="723060"/>
            <a:chOff x="0" y="0"/>
            <a:chExt cx="347760" cy="964080"/>
          </a:xfrm>
        </p:grpSpPr>
        <p:sp>
          <p:nvSpPr>
            <p:cNvPr id="213" name="Freeform 103">
              <a:extLst>
                <a:ext uri="{FF2B5EF4-FFF2-40B4-BE49-F238E27FC236}">
                  <a16:creationId xmlns:a16="http://schemas.microsoft.com/office/drawing/2014/main" id="{9460ABCD-E7BE-41B6-B831-C12AA46B31E8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4" name="Group 104">
            <a:extLst>
              <a:ext uri="{FF2B5EF4-FFF2-40B4-BE49-F238E27FC236}">
                <a16:creationId xmlns:a16="http://schemas.microsoft.com/office/drawing/2014/main" id="{91467BBB-AC3E-B3F6-00D9-35FF6E67D783}"/>
              </a:ext>
            </a:extLst>
          </p:cNvPr>
          <p:cNvGrpSpPr/>
          <p:nvPr/>
        </p:nvGrpSpPr>
        <p:grpSpPr>
          <a:xfrm rot="5400000">
            <a:off x="17432820" y="499494"/>
            <a:ext cx="935820" cy="349920"/>
            <a:chOff x="0" y="0"/>
            <a:chExt cx="1247760" cy="466560"/>
          </a:xfrm>
        </p:grpSpPr>
        <p:sp>
          <p:nvSpPr>
            <p:cNvPr id="215" name="Freeform 105">
              <a:extLst>
                <a:ext uri="{FF2B5EF4-FFF2-40B4-BE49-F238E27FC236}">
                  <a16:creationId xmlns:a16="http://schemas.microsoft.com/office/drawing/2014/main" id="{2CD86B72-9C20-1E82-F8B6-F8E0720F34CE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16" name="Group 106">
            <a:extLst>
              <a:ext uri="{FF2B5EF4-FFF2-40B4-BE49-F238E27FC236}">
                <a16:creationId xmlns:a16="http://schemas.microsoft.com/office/drawing/2014/main" id="{48022830-31BC-E2A1-59CC-AD7D9DFDA558}"/>
              </a:ext>
            </a:extLst>
          </p:cNvPr>
          <p:cNvGrpSpPr/>
          <p:nvPr/>
        </p:nvGrpSpPr>
        <p:grpSpPr>
          <a:xfrm rot="-10800000">
            <a:off x="11674800" y="313194"/>
            <a:ext cx="260820" cy="723060"/>
            <a:chOff x="0" y="0"/>
            <a:chExt cx="347760" cy="964080"/>
          </a:xfrm>
        </p:grpSpPr>
        <p:sp>
          <p:nvSpPr>
            <p:cNvPr id="217" name="Freeform 107">
              <a:extLst>
                <a:ext uri="{FF2B5EF4-FFF2-40B4-BE49-F238E27FC236}">
                  <a16:creationId xmlns:a16="http://schemas.microsoft.com/office/drawing/2014/main" id="{DBC6BE0E-19DE-6C40-A58F-5FD45CE07D9D}"/>
                </a:ext>
              </a:extLst>
            </p:cNvPr>
            <p:cNvSpPr/>
            <p:nvPr/>
          </p:nvSpPr>
          <p:spPr>
            <a:xfrm>
              <a:off x="0" y="0"/>
              <a:ext cx="347726" cy="964057"/>
            </a:xfrm>
            <a:custGeom>
              <a:avLst/>
              <a:gdLst/>
              <a:ahLst/>
              <a:cxnLst/>
              <a:rect l="l" t="t" r="r" b="b"/>
              <a:pathLst>
                <a:path w="347726" h="964057">
                  <a:moveTo>
                    <a:pt x="0" y="0"/>
                  </a:moveTo>
                  <a:lnTo>
                    <a:pt x="347726" y="0"/>
                  </a:lnTo>
                  <a:lnTo>
                    <a:pt x="347726" y="964057"/>
                  </a:lnTo>
                  <a:lnTo>
                    <a:pt x="0" y="964057"/>
                  </a:lnTo>
                  <a:close/>
                </a:path>
              </a:pathLst>
            </a:custGeom>
            <a:solidFill>
              <a:srgbClr val="AAACAF"/>
            </a:solidFill>
          </p:spPr>
        </p:sp>
      </p:grpSp>
      <p:grpSp>
        <p:nvGrpSpPr>
          <p:cNvPr id="218" name="Group 108">
            <a:extLst>
              <a:ext uri="{FF2B5EF4-FFF2-40B4-BE49-F238E27FC236}">
                <a16:creationId xmlns:a16="http://schemas.microsoft.com/office/drawing/2014/main" id="{36F40507-C179-6CD3-5512-588ABA6FEF02}"/>
              </a:ext>
            </a:extLst>
          </p:cNvPr>
          <p:cNvGrpSpPr/>
          <p:nvPr/>
        </p:nvGrpSpPr>
        <p:grpSpPr>
          <a:xfrm rot="-5400000">
            <a:off x="11091060" y="500034"/>
            <a:ext cx="935820" cy="349920"/>
            <a:chOff x="0" y="0"/>
            <a:chExt cx="1247760" cy="466560"/>
          </a:xfrm>
        </p:grpSpPr>
        <p:sp>
          <p:nvSpPr>
            <p:cNvPr id="219" name="Freeform 109">
              <a:extLst>
                <a:ext uri="{FF2B5EF4-FFF2-40B4-BE49-F238E27FC236}">
                  <a16:creationId xmlns:a16="http://schemas.microsoft.com/office/drawing/2014/main" id="{5AC2E0DC-CAE7-50D4-E6B7-AB7D9D5A0D24}"/>
                </a:ext>
              </a:extLst>
            </p:cNvPr>
            <p:cNvSpPr/>
            <p:nvPr/>
          </p:nvSpPr>
          <p:spPr>
            <a:xfrm>
              <a:off x="0" y="0"/>
              <a:ext cx="1247775" cy="466598"/>
            </a:xfrm>
            <a:custGeom>
              <a:avLst/>
              <a:gdLst/>
              <a:ahLst/>
              <a:cxnLst/>
              <a:rect l="l" t="t" r="r" b="b"/>
              <a:pathLst>
                <a:path w="1247775" h="466598">
                  <a:moveTo>
                    <a:pt x="231902" y="0"/>
                  </a:moveTo>
                  <a:cubicBezTo>
                    <a:pt x="104394" y="0"/>
                    <a:pt x="0" y="104521"/>
                    <a:pt x="0" y="234442"/>
                  </a:cubicBezTo>
                  <a:cubicBezTo>
                    <a:pt x="0" y="362077"/>
                    <a:pt x="104394" y="466598"/>
                    <a:pt x="231902" y="466598"/>
                  </a:cubicBezTo>
                  <a:lnTo>
                    <a:pt x="1013460" y="466598"/>
                  </a:lnTo>
                  <a:cubicBezTo>
                    <a:pt x="1143381" y="466598"/>
                    <a:pt x="1247775" y="362077"/>
                    <a:pt x="1247775" y="234442"/>
                  </a:cubicBezTo>
                  <a:cubicBezTo>
                    <a:pt x="1247775" y="104521"/>
                    <a:pt x="1143381" y="0"/>
                    <a:pt x="1013460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20" name="Group 110">
            <a:extLst>
              <a:ext uri="{FF2B5EF4-FFF2-40B4-BE49-F238E27FC236}">
                <a16:creationId xmlns:a16="http://schemas.microsoft.com/office/drawing/2014/main" id="{F5FD285B-5393-4A85-BDB1-563FDC8342CE}"/>
              </a:ext>
            </a:extLst>
          </p:cNvPr>
          <p:cNvGrpSpPr/>
          <p:nvPr/>
        </p:nvGrpSpPr>
        <p:grpSpPr>
          <a:xfrm>
            <a:off x="12547440" y="240834"/>
            <a:ext cx="857520" cy="867780"/>
            <a:chOff x="0" y="0"/>
            <a:chExt cx="1143360" cy="1157040"/>
          </a:xfrm>
        </p:grpSpPr>
        <p:sp>
          <p:nvSpPr>
            <p:cNvPr id="221" name="Freeform 111">
              <a:extLst>
                <a:ext uri="{FF2B5EF4-FFF2-40B4-BE49-F238E27FC236}">
                  <a16:creationId xmlns:a16="http://schemas.microsoft.com/office/drawing/2014/main" id="{21686C4E-C0EC-136C-6518-1C012C74AA79}"/>
                </a:ext>
              </a:extLst>
            </p:cNvPr>
            <p:cNvSpPr/>
            <p:nvPr/>
          </p:nvSpPr>
          <p:spPr>
            <a:xfrm>
              <a:off x="127" y="127"/>
              <a:ext cx="1143254" cy="1156843"/>
            </a:xfrm>
            <a:custGeom>
              <a:avLst/>
              <a:gdLst/>
              <a:ahLst/>
              <a:cxnLst/>
              <a:rect l="l" t="t" r="r" b="b"/>
              <a:pathLst>
                <a:path w="1143254" h="1156843">
                  <a:moveTo>
                    <a:pt x="122936" y="0"/>
                  </a:moveTo>
                  <a:lnTo>
                    <a:pt x="0" y="120015"/>
                  </a:lnTo>
                  <a:lnTo>
                    <a:pt x="1020318" y="1156843"/>
                  </a:lnTo>
                  <a:lnTo>
                    <a:pt x="1143254" y="1036701"/>
                  </a:lnTo>
                  <a:lnTo>
                    <a:pt x="122936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2" name="Group 112">
            <a:extLst>
              <a:ext uri="{FF2B5EF4-FFF2-40B4-BE49-F238E27FC236}">
                <a16:creationId xmlns:a16="http://schemas.microsoft.com/office/drawing/2014/main" id="{E1F2F160-5C8C-ABAB-7674-9408ECC63FC6}"/>
              </a:ext>
            </a:extLst>
          </p:cNvPr>
          <p:cNvGrpSpPr/>
          <p:nvPr/>
        </p:nvGrpSpPr>
        <p:grpSpPr>
          <a:xfrm>
            <a:off x="12542040" y="246234"/>
            <a:ext cx="867780" cy="857520"/>
            <a:chOff x="0" y="0"/>
            <a:chExt cx="1157040" cy="1143360"/>
          </a:xfrm>
        </p:grpSpPr>
        <p:sp>
          <p:nvSpPr>
            <p:cNvPr id="223" name="Freeform 113">
              <a:extLst>
                <a:ext uri="{FF2B5EF4-FFF2-40B4-BE49-F238E27FC236}">
                  <a16:creationId xmlns:a16="http://schemas.microsoft.com/office/drawing/2014/main" id="{3E800F50-65E6-B762-15D0-F989270DDD97}"/>
                </a:ext>
              </a:extLst>
            </p:cNvPr>
            <p:cNvSpPr/>
            <p:nvPr/>
          </p:nvSpPr>
          <p:spPr>
            <a:xfrm>
              <a:off x="127" y="127"/>
              <a:ext cx="1156843" cy="1143254"/>
            </a:xfrm>
            <a:custGeom>
              <a:avLst/>
              <a:gdLst/>
              <a:ahLst/>
              <a:cxnLst/>
              <a:rect l="l" t="t" r="r" b="b"/>
              <a:pathLst>
                <a:path w="1156843" h="1143254">
                  <a:moveTo>
                    <a:pt x="1036701" y="0"/>
                  </a:moveTo>
                  <a:lnTo>
                    <a:pt x="0" y="1023112"/>
                  </a:lnTo>
                  <a:lnTo>
                    <a:pt x="120142" y="1143254"/>
                  </a:lnTo>
                  <a:lnTo>
                    <a:pt x="1156843" y="122936"/>
                  </a:lnTo>
                  <a:lnTo>
                    <a:pt x="1036701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4" name="Group 114">
            <a:extLst>
              <a:ext uri="{FF2B5EF4-FFF2-40B4-BE49-F238E27FC236}">
                <a16:creationId xmlns:a16="http://schemas.microsoft.com/office/drawing/2014/main" id="{4D9491D8-FD26-1A1D-BE93-4EEA1CDE7843}"/>
              </a:ext>
            </a:extLst>
          </p:cNvPr>
          <p:cNvGrpSpPr/>
          <p:nvPr/>
        </p:nvGrpSpPr>
        <p:grpSpPr>
          <a:xfrm>
            <a:off x="12908160" y="129054"/>
            <a:ext cx="136080" cy="1091880"/>
            <a:chOff x="0" y="0"/>
            <a:chExt cx="181440" cy="1455840"/>
          </a:xfrm>
        </p:grpSpPr>
        <p:sp>
          <p:nvSpPr>
            <p:cNvPr id="225" name="Freeform 115">
              <a:extLst>
                <a:ext uri="{FF2B5EF4-FFF2-40B4-BE49-F238E27FC236}">
                  <a16:creationId xmlns:a16="http://schemas.microsoft.com/office/drawing/2014/main" id="{FFE6BF46-837C-FAFA-8B6E-A64F9993DCFA}"/>
                </a:ext>
              </a:extLst>
            </p:cNvPr>
            <p:cNvSpPr/>
            <p:nvPr/>
          </p:nvSpPr>
          <p:spPr>
            <a:xfrm>
              <a:off x="0" y="0"/>
              <a:ext cx="181483" cy="1455801"/>
            </a:xfrm>
            <a:custGeom>
              <a:avLst/>
              <a:gdLst/>
              <a:ahLst/>
              <a:cxnLst/>
              <a:rect l="l" t="t" r="r" b="b"/>
              <a:pathLst>
                <a:path w="181483" h="1455801">
                  <a:moveTo>
                    <a:pt x="11176" y="0"/>
                  </a:moveTo>
                  <a:lnTo>
                    <a:pt x="0" y="1453007"/>
                  </a:lnTo>
                  <a:lnTo>
                    <a:pt x="170307" y="1455801"/>
                  </a:lnTo>
                  <a:lnTo>
                    <a:pt x="181483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6" name="Group 116">
            <a:extLst>
              <a:ext uri="{FF2B5EF4-FFF2-40B4-BE49-F238E27FC236}">
                <a16:creationId xmlns:a16="http://schemas.microsoft.com/office/drawing/2014/main" id="{7BA4326E-EBBB-AA8C-4CEF-70B010261FDE}"/>
              </a:ext>
            </a:extLst>
          </p:cNvPr>
          <p:cNvGrpSpPr/>
          <p:nvPr/>
        </p:nvGrpSpPr>
        <p:grpSpPr>
          <a:xfrm>
            <a:off x="12430260" y="606954"/>
            <a:ext cx="1091880" cy="136080"/>
            <a:chOff x="0" y="0"/>
            <a:chExt cx="1455840" cy="181440"/>
          </a:xfrm>
        </p:grpSpPr>
        <p:sp>
          <p:nvSpPr>
            <p:cNvPr id="227" name="Freeform 117">
              <a:extLst>
                <a:ext uri="{FF2B5EF4-FFF2-40B4-BE49-F238E27FC236}">
                  <a16:creationId xmlns:a16="http://schemas.microsoft.com/office/drawing/2014/main" id="{6BF1ED14-8A35-6515-7DFF-0823E7A387D3}"/>
                </a:ext>
              </a:extLst>
            </p:cNvPr>
            <p:cNvSpPr/>
            <p:nvPr/>
          </p:nvSpPr>
          <p:spPr>
            <a:xfrm>
              <a:off x="0" y="0"/>
              <a:ext cx="1455801" cy="181483"/>
            </a:xfrm>
            <a:custGeom>
              <a:avLst/>
              <a:gdLst/>
              <a:ahLst/>
              <a:cxnLst/>
              <a:rect l="l" t="t" r="r" b="b"/>
              <a:pathLst>
                <a:path w="1455801" h="181483">
                  <a:moveTo>
                    <a:pt x="2794" y="0"/>
                  </a:moveTo>
                  <a:lnTo>
                    <a:pt x="0" y="170307"/>
                  </a:lnTo>
                  <a:lnTo>
                    <a:pt x="1453007" y="181483"/>
                  </a:lnTo>
                  <a:lnTo>
                    <a:pt x="1455801" y="11176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28" name="Group 118">
            <a:extLst>
              <a:ext uri="{FF2B5EF4-FFF2-40B4-BE49-F238E27FC236}">
                <a16:creationId xmlns:a16="http://schemas.microsoft.com/office/drawing/2014/main" id="{FDB1750A-BC52-CB6A-1C7E-29EE60D2FF60}"/>
              </a:ext>
            </a:extLst>
          </p:cNvPr>
          <p:cNvGrpSpPr/>
          <p:nvPr/>
        </p:nvGrpSpPr>
        <p:grpSpPr>
          <a:xfrm>
            <a:off x="12692160" y="390954"/>
            <a:ext cx="568080" cy="568080"/>
            <a:chOff x="0" y="0"/>
            <a:chExt cx="757440" cy="757440"/>
          </a:xfrm>
        </p:grpSpPr>
        <p:sp>
          <p:nvSpPr>
            <p:cNvPr id="229" name="Freeform 119">
              <a:extLst>
                <a:ext uri="{FF2B5EF4-FFF2-40B4-BE49-F238E27FC236}">
                  <a16:creationId xmlns:a16="http://schemas.microsoft.com/office/drawing/2014/main" id="{07326B03-FB70-E5A4-790F-4D9EAA8F26DA}"/>
                </a:ext>
              </a:extLst>
            </p:cNvPr>
            <p:cNvSpPr/>
            <p:nvPr/>
          </p:nvSpPr>
          <p:spPr>
            <a:xfrm>
              <a:off x="0" y="0"/>
              <a:ext cx="757428" cy="757428"/>
            </a:xfrm>
            <a:custGeom>
              <a:avLst/>
              <a:gdLst/>
              <a:ahLst/>
              <a:cxnLst/>
              <a:rect l="l" t="t" r="r" b="b"/>
              <a:pathLst>
                <a:path w="757428" h="757428">
                  <a:moveTo>
                    <a:pt x="377317" y="0"/>
                  </a:moveTo>
                  <a:cubicBezTo>
                    <a:pt x="167640" y="0"/>
                    <a:pt x="0" y="167640"/>
                    <a:pt x="0" y="377317"/>
                  </a:cubicBezTo>
                  <a:cubicBezTo>
                    <a:pt x="0" y="586994"/>
                    <a:pt x="167640" y="757428"/>
                    <a:pt x="377317" y="757428"/>
                  </a:cubicBezTo>
                  <a:cubicBezTo>
                    <a:pt x="586994" y="757428"/>
                    <a:pt x="757428" y="586994"/>
                    <a:pt x="757428" y="377317"/>
                  </a:cubicBezTo>
                  <a:cubicBezTo>
                    <a:pt x="757428" y="167640"/>
                    <a:pt x="586994" y="0"/>
                    <a:pt x="37731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0" name="Group 120">
            <a:extLst>
              <a:ext uri="{FF2B5EF4-FFF2-40B4-BE49-F238E27FC236}">
                <a16:creationId xmlns:a16="http://schemas.microsoft.com/office/drawing/2014/main" id="{E53ACD3E-BC8D-0C8F-5FB4-B206E86E382B}"/>
              </a:ext>
            </a:extLst>
          </p:cNvPr>
          <p:cNvGrpSpPr/>
          <p:nvPr/>
        </p:nvGrpSpPr>
        <p:grpSpPr>
          <a:xfrm>
            <a:off x="12810420" y="509214"/>
            <a:ext cx="331020" cy="331020"/>
            <a:chOff x="0" y="0"/>
            <a:chExt cx="441360" cy="441360"/>
          </a:xfrm>
        </p:grpSpPr>
        <p:sp>
          <p:nvSpPr>
            <p:cNvPr id="231" name="Freeform 121">
              <a:extLst>
                <a:ext uri="{FF2B5EF4-FFF2-40B4-BE49-F238E27FC236}">
                  <a16:creationId xmlns:a16="http://schemas.microsoft.com/office/drawing/2014/main" id="{CB84E51D-2178-2DDA-5158-745C7866726B}"/>
                </a:ext>
              </a:extLst>
            </p:cNvPr>
            <p:cNvSpPr/>
            <p:nvPr/>
          </p:nvSpPr>
          <p:spPr>
            <a:xfrm>
              <a:off x="127" y="127"/>
              <a:ext cx="441198" cy="441198"/>
            </a:xfrm>
            <a:custGeom>
              <a:avLst/>
              <a:gdLst/>
              <a:ahLst/>
              <a:cxnLst/>
              <a:rect l="l" t="t" r="r" b="b"/>
              <a:pathLst>
                <a:path w="441198" h="441198">
                  <a:moveTo>
                    <a:pt x="220599" y="0"/>
                  </a:moveTo>
                  <a:cubicBezTo>
                    <a:pt x="97663" y="0"/>
                    <a:pt x="0" y="97663"/>
                    <a:pt x="0" y="220599"/>
                  </a:cubicBezTo>
                  <a:cubicBezTo>
                    <a:pt x="0" y="343535"/>
                    <a:pt x="97663" y="441198"/>
                    <a:pt x="220599" y="441198"/>
                  </a:cubicBezTo>
                  <a:cubicBezTo>
                    <a:pt x="343535" y="441198"/>
                    <a:pt x="441198" y="343535"/>
                    <a:pt x="441198" y="220599"/>
                  </a:cubicBezTo>
                  <a:cubicBezTo>
                    <a:pt x="441198" y="97663"/>
                    <a:pt x="343408" y="0"/>
                    <a:pt x="220599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32" name="Group 122">
            <a:extLst>
              <a:ext uri="{FF2B5EF4-FFF2-40B4-BE49-F238E27FC236}">
                <a16:creationId xmlns:a16="http://schemas.microsoft.com/office/drawing/2014/main" id="{E1E94E56-1784-A554-EE06-34E04AB611BB}"/>
              </a:ext>
            </a:extLst>
          </p:cNvPr>
          <p:cNvGrpSpPr/>
          <p:nvPr/>
        </p:nvGrpSpPr>
        <p:grpSpPr>
          <a:xfrm>
            <a:off x="12363300" y="62094"/>
            <a:ext cx="1225800" cy="1225800"/>
            <a:chOff x="0" y="0"/>
            <a:chExt cx="1634400" cy="1634400"/>
          </a:xfrm>
        </p:grpSpPr>
        <p:sp>
          <p:nvSpPr>
            <p:cNvPr id="233" name="Freeform 123">
              <a:extLst>
                <a:ext uri="{FF2B5EF4-FFF2-40B4-BE49-F238E27FC236}">
                  <a16:creationId xmlns:a16="http://schemas.microsoft.com/office/drawing/2014/main" id="{F45A24E0-3790-1F61-B363-2D6EBDF8ED57}"/>
                </a:ext>
              </a:extLst>
            </p:cNvPr>
            <p:cNvSpPr/>
            <p:nvPr/>
          </p:nvSpPr>
          <p:spPr>
            <a:xfrm>
              <a:off x="0" y="-1651"/>
              <a:ext cx="1637665" cy="1640967"/>
            </a:xfrm>
            <a:custGeom>
              <a:avLst/>
              <a:gdLst/>
              <a:ahLst/>
              <a:cxnLst/>
              <a:rect l="l" t="t" r="r" b="b"/>
              <a:pathLst>
                <a:path w="1637665" h="1640967">
                  <a:moveTo>
                    <a:pt x="0" y="818896"/>
                  </a:moveTo>
                  <a:cubicBezTo>
                    <a:pt x="0" y="368681"/>
                    <a:pt x="364109" y="3302"/>
                    <a:pt x="814197" y="1651"/>
                  </a:cubicBezTo>
                  <a:cubicBezTo>
                    <a:pt x="1264285" y="0"/>
                    <a:pt x="1631061" y="362712"/>
                    <a:pt x="1634363" y="812927"/>
                  </a:cubicBezTo>
                  <a:cubicBezTo>
                    <a:pt x="1637665" y="1263142"/>
                    <a:pt x="1276223" y="1631061"/>
                    <a:pt x="826135" y="1636014"/>
                  </a:cubicBezTo>
                  <a:cubicBezTo>
                    <a:pt x="376047" y="1640967"/>
                    <a:pt x="6604" y="1280795"/>
                    <a:pt x="127" y="830707"/>
                  </a:cubicBezTo>
                  <a:close/>
                  <a:moveTo>
                    <a:pt x="153035" y="830707"/>
                  </a:moveTo>
                  <a:cubicBezTo>
                    <a:pt x="153035" y="1196721"/>
                    <a:pt x="448945" y="1493774"/>
                    <a:pt x="814959" y="1495044"/>
                  </a:cubicBezTo>
                  <a:cubicBezTo>
                    <a:pt x="1180973" y="1496314"/>
                    <a:pt x="1479042" y="1201547"/>
                    <a:pt x="1481709" y="835533"/>
                  </a:cubicBezTo>
                  <a:cubicBezTo>
                    <a:pt x="1484376" y="469519"/>
                    <a:pt x="1190371" y="158496"/>
                    <a:pt x="824484" y="154559"/>
                  </a:cubicBezTo>
                  <a:cubicBezTo>
                    <a:pt x="458597" y="150622"/>
                    <a:pt x="158242" y="443230"/>
                    <a:pt x="152908" y="809244"/>
                  </a:cubicBezTo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4" name="Group 4">
            <a:extLst>
              <a:ext uri="{FF2B5EF4-FFF2-40B4-BE49-F238E27FC236}">
                <a16:creationId xmlns:a16="http://schemas.microsoft.com/office/drawing/2014/main" id="{6393A468-DEC1-9435-32C7-78E500E02EE9}"/>
              </a:ext>
            </a:extLst>
          </p:cNvPr>
          <p:cNvGrpSpPr/>
          <p:nvPr/>
        </p:nvGrpSpPr>
        <p:grpSpPr>
          <a:xfrm>
            <a:off x="23587" y="9239928"/>
            <a:ext cx="663120" cy="857520"/>
            <a:chOff x="0" y="0"/>
            <a:chExt cx="884160" cy="1143360"/>
          </a:xfrm>
        </p:grpSpPr>
        <p:sp>
          <p:nvSpPr>
            <p:cNvPr id="235" name="Freeform 5">
              <a:extLst>
                <a:ext uri="{FF2B5EF4-FFF2-40B4-BE49-F238E27FC236}">
                  <a16:creationId xmlns:a16="http://schemas.microsoft.com/office/drawing/2014/main" id="{4088AB33-1E1A-0A05-B814-C85AE9CBAA5D}"/>
                </a:ext>
              </a:extLst>
            </p:cNvPr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6" name="Group 6">
            <a:extLst>
              <a:ext uri="{FF2B5EF4-FFF2-40B4-BE49-F238E27FC236}">
                <a16:creationId xmlns:a16="http://schemas.microsoft.com/office/drawing/2014/main" id="{FB2BE410-CBE8-E593-2C38-39B99CC1DEF2}"/>
              </a:ext>
            </a:extLst>
          </p:cNvPr>
          <p:cNvGrpSpPr/>
          <p:nvPr/>
        </p:nvGrpSpPr>
        <p:grpSpPr>
          <a:xfrm>
            <a:off x="1675447" y="9246408"/>
            <a:ext cx="672300" cy="844020"/>
            <a:chOff x="0" y="0"/>
            <a:chExt cx="896400" cy="1125360"/>
          </a:xfrm>
        </p:grpSpPr>
        <p:sp>
          <p:nvSpPr>
            <p:cNvPr id="237" name="Freeform 7">
              <a:extLst>
                <a:ext uri="{FF2B5EF4-FFF2-40B4-BE49-F238E27FC236}">
                  <a16:creationId xmlns:a16="http://schemas.microsoft.com/office/drawing/2014/main" id="{DC49FF28-388A-053F-98E9-86F1F0DF05DC}"/>
                </a:ext>
              </a:extLst>
            </p:cNvPr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8" name="Group 8">
            <a:extLst>
              <a:ext uri="{FF2B5EF4-FFF2-40B4-BE49-F238E27FC236}">
                <a16:creationId xmlns:a16="http://schemas.microsoft.com/office/drawing/2014/main" id="{D41CEB0E-994B-4976-9B3B-CAB0B85EEEBE}"/>
              </a:ext>
            </a:extLst>
          </p:cNvPr>
          <p:cNvGrpSpPr/>
          <p:nvPr/>
        </p:nvGrpSpPr>
        <p:grpSpPr>
          <a:xfrm>
            <a:off x="745567" y="9217248"/>
            <a:ext cx="893700" cy="419580"/>
            <a:chOff x="0" y="0"/>
            <a:chExt cx="1191600" cy="559440"/>
          </a:xfrm>
        </p:grpSpPr>
        <p:sp>
          <p:nvSpPr>
            <p:cNvPr id="239" name="Freeform 9">
              <a:extLst>
                <a:ext uri="{FF2B5EF4-FFF2-40B4-BE49-F238E27FC236}">
                  <a16:creationId xmlns:a16="http://schemas.microsoft.com/office/drawing/2014/main" id="{B2E08F29-309E-5092-6C32-A8840002FAC0}"/>
                </a:ext>
              </a:extLst>
            </p:cNvPr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40" name="Group 10">
            <a:extLst>
              <a:ext uri="{FF2B5EF4-FFF2-40B4-BE49-F238E27FC236}">
                <a16:creationId xmlns:a16="http://schemas.microsoft.com/office/drawing/2014/main" id="{9EE37E06-E7FD-2170-736C-19AC943F8B06}"/>
              </a:ext>
            </a:extLst>
          </p:cNvPr>
          <p:cNvGrpSpPr/>
          <p:nvPr/>
        </p:nvGrpSpPr>
        <p:grpSpPr>
          <a:xfrm>
            <a:off x="833587" y="8594628"/>
            <a:ext cx="701460" cy="704160"/>
            <a:chOff x="0" y="0"/>
            <a:chExt cx="935280" cy="938880"/>
          </a:xfrm>
        </p:grpSpPr>
        <p:sp>
          <p:nvSpPr>
            <p:cNvPr id="241" name="Freeform 11">
              <a:extLst>
                <a:ext uri="{FF2B5EF4-FFF2-40B4-BE49-F238E27FC236}">
                  <a16:creationId xmlns:a16="http://schemas.microsoft.com/office/drawing/2014/main" id="{461F29C3-050A-198C-F1EF-26E2D9B8128E}"/>
                </a:ext>
              </a:extLst>
            </p:cNvPr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2" name="Group 12">
            <a:extLst>
              <a:ext uri="{FF2B5EF4-FFF2-40B4-BE49-F238E27FC236}">
                <a16:creationId xmlns:a16="http://schemas.microsoft.com/office/drawing/2014/main" id="{4B4963DB-8988-19C2-1454-81FB28CDB7EE}"/>
              </a:ext>
            </a:extLst>
          </p:cNvPr>
          <p:cNvGrpSpPr/>
          <p:nvPr/>
        </p:nvGrpSpPr>
        <p:grpSpPr>
          <a:xfrm>
            <a:off x="621367" y="9108708"/>
            <a:ext cx="942840" cy="629640"/>
            <a:chOff x="0" y="0"/>
            <a:chExt cx="1257120" cy="839520"/>
          </a:xfrm>
        </p:grpSpPr>
        <p:sp>
          <p:nvSpPr>
            <p:cNvPr id="243" name="Freeform 13">
              <a:extLst>
                <a:ext uri="{FF2B5EF4-FFF2-40B4-BE49-F238E27FC236}">
                  <a16:creationId xmlns:a16="http://schemas.microsoft.com/office/drawing/2014/main" id="{49640804-823B-D6C4-D6EE-8ACD4EDC7FB2}"/>
                </a:ext>
              </a:extLst>
            </p:cNvPr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4" name="Group 14">
            <a:extLst>
              <a:ext uri="{FF2B5EF4-FFF2-40B4-BE49-F238E27FC236}">
                <a16:creationId xmlns:a16="http://schemas.microsoft.com/office/drawing/2014/main" id="{5AB7A049-FDB7-0A40-D120-8B372B31B7F0}"/>
              </a:ext>
            </a:extLst>
          </p:cNvPr>
          <p:cNvGrpSpPr/>
          <p:nvPr/>
        </p:nvGrpSpPr>
        <p:grpSpPr>
          <a:xfrm>
            <a:off x="1835287" y="10025088"/>
            <a:ext cx="616140" cy="241380"/>
            <a:chOff x="0" y="0"/>
            <a:chExt cx="821520" cy="321840"/>
          </a:xfrm>
        </p:grpSpPr>
        <p:sp>
          <p:nvSpPr>
            <p:cNvPr id="245" name="Freeform 15">
              <a:extLst>
                <a:ext uri="{FF2B5EF4-FFF2-40B4-BE49-F238E27FC236}">
                  <a16:creationId xmlns:a16="http://schemas.microsoft.com/office/drawing/2014/main" id="{B4C82A2C-8744-FE8C-DB3F-3D82E77146E0}"/>
                </a:ext>
              </a:extLst>
            </p:cNvPr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6" name="Group 16">
            <a:extLst>
              <a:ext uri="{FF2B5EF4-FFF2-40B4-BE49-F238E27FC236}">
                <a16:creationId xmlns:a16="http://schemas.microsoft.com/office/drawing/2014/main" id="{BDD8E8E1-F77C-592A-6427-160B2222BEC6}"/>
              </a:ext>
            </a:extLst>
          </p:cNvPr>
          <p:cNvGrpSpPr/>
          <p:nvPr/>
        </p:nvGrpSpPr>
        <p:grpSpPr>
          <a:xfrm>
            <a:off x="1469707" y="9122208"/>
            <a:ext cx="286740" cy="609120"/>
            <a:chOff x="0" y="0"/>
            <a:chExt cx="382320" cy="812160"/>
          </a:xfrm>
        </p:grpSpPr>
        <p:sp>
          <p:nvSpPr>
            <p:cNvPr id="247" name="Freeform 17">
              <a:extLst>
                <a:ext uri="{FF2B5EF4-FFF2-40B4-BE49-F238E27FC236}">
                  <a16:creationId xmlns:a16="http://schemas.microsoft.com/office/drawing/2014/main" id="{1F59061E-A875-3E26-A2B2-B5DA2E6305BF}"/>
                </a:ext>
              </a:extLst>
            </p:cNvPr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8" name="Group 18">
            <a:extLst>
              <a:ext uri="{FF2B5EF4-FFF2-40B4-BE49-F238E27FC236}">
                <a16:creationId xmlns:a16="http://schemas.microsoft.com/office/drawing/2014/main" id="{174D7922-84BB-34C5-05D8-FC1C21F28344}"/>
              </a:ext>
            </a:extLst>
          </p:cNvPr>
          <p:cNvGrpSpPr/>
          <p:nvPr/>
        </p:nvGrpSpPr>
        <p:grpSpPr>
          <a:xfrm>
            <a:off x="-50933" y="10031568"/>
            <a:ext cx="584280" cy="176040"/>
            <a:chOff x="0" y="0"/>
            <a:chExt cx="779040" cy="234720"/>
          </a:xfrm>
        </p:grpSpPr>
        <p:sp>
          <p:nvSpPr>
            <p:cNvPr id="249" name="Freeform 19">
              <a:extLst>
                <a:ext uri="{FF2B5EF4-FFF2-40B4-BE49-F238E27FC236}">
                  <a16:creationId xmlns:a16="http://schemas.microsoft.com/office/drawing/2014/main" id="{1F1C9B37-02DC-2EF9-C80D-E780DC945707}"/>
                </a:ext>
              </a:extLst>
            </p:cNvPr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0" name="Group 20">
            <a:extLst>
              <a:ext uri="{FF2B5EF4-FFF2-40B4-BE49-F238E27FC236}">
                <a16:creationId xmlns:a16="http://schemas.microsoft.com/office/drawing/2014/main" id="{A71A6B0E-F2B5-05E1-A1CD-93DB3535E3D8}"/>
              </a:ext>
            </a:extLst>
          </p:cNvPr>
          <p:cNvGrpSpPr/>
          <p:nvPr/>
        </p:nvGrpSpPr>
        <p:grpSpPr>
          <a:xfrm>
            <a:off x="7927" y="10155768"/>
            <a:ext cx="446580" cy="133380"/>
            <a:chOff x="0" y="0"/>
            <a:chExt cx="595440" cy="177840"/>
          </a:xfrm>
        </p:grpSpPr>
        <p:sp>
          <p:nvSpPr>
            <p:cNvPr id="251" name="Freeform 21">
              <a:extLst>
                <a:ext uri="{FF2B5EF4-FFF2-40B4-BE49-F238E27FC236}">
                  <a16:creationId xmlns:a16="http://schemas.microsoft.com/office/drawing/2014/main" id="{9A08CCFF-0F9F-1B05-A89E-EEED7DD04893}"/>
                </a:ext>
              </a:extLst>
            </p:cNvPr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252" name="Group 22">
            <a:extLst>
              <a:ext uri="{FF2B5EF4-FFF2-40B4-BE49-F238E27FC236}">
                <a16:creationId xmlns:a16="http://schemas.microsoft.com/office/drawing/2014/main" id="{7E3B1AE1-C8BE-1014-A3AF-E90B1197DA0A}"/>
              </a:ext>
            </a:extLst>
          </p:cNvPr>
          <p:cNvGrpSpPr/>
          <p:nvPr/>
        </p:nvGrpSpPr>
        <p:grpSpPr>
          <a:xfrm>
            <a:off x="1923307" y="10164948"/>
            <a:ext cx="430920" cy="117180"/>
            <a:chOff x="0" y="0"/>
            <a:chExt cx="574560" cy="156240"/>
          </a:xfrm>
        </p:grpSpPr>
        <p:sp>
          <p:nvSpPr>
            <p:cNvPr id="253" name="Freeform 23">
              <a:extLst>
                <a:ext uri="{FF2B5EF4-FFF2-40B4-BE49-F238E27FC236}">
                  <a16:creationId xmlns:a16="http://schemas.microsoft.com/office/drawing/2014/main" id="{164D681D-8590-3D9F-4A06-03D244BC11EB}"/>
                </a:ext>
              </a:extLst>
            </p:cNvPr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254" name="Group 24">
            <a:extLst>
              <a:ext uri="{FF2B5EF4-FFF2-40B4-BE49-F238E27FC236}">
                <a16:creationId xmlns:a16="http://schemas.microsoft.com/office/drawing/2014/main" id="{4D390F34-EEFB-E628-0368-4B68A124E788}"/>
              </a:ext>
            </a:extLst>
          </p:cNvPr>
          <p:cNvGrpSpPr/>
          <p:nvPr/>
        </p:nvGrpSpPr>
        <p:grpSpPr>
          <a:xfrm>
            <a:off x="1258027" y="8822508"/>
            <a:ext cx="182520" cy="264060"/>
            <a:chOff x="0" y="0"/>
            <a:chExt cx="243360" cy="352080"/>
          </a:xfrm>
        </p:grpSpPr>
        <p:sp>
          <p:nvSpPr>
            <p:cNvPr id="255" name="Freeform 25">
              <a:extLst>
                <a:ext uri="{FF2B5EF4-FFF2-40B4-BE49-F238E27FC236}">
                  <a16:creationId xmlns:a16="http://schemas.microsoft.com/office/drawing/2014/main" id="{39674E58-4127-FDAF-7117-701E7BF39BFA}"/>
                </a:ext>
              </a:extLst>
            </p:cNvPr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256" name="Group 26">
            <a:extLst>
              <a:ext uri="{FF2B5EF4-FFF2-40B4-BE49-F238E27FC236}">
                <a16:creationId xmlns:a16="http://schemas.microsoft.com/office/drawing/2014/main" id="{B9AA8A39-818B-1998-8D88-D16CDE0DA3A2}"/>
              </a:ext>
            </a:extLst>
          </p:cNvPr>
          <p:cNvGrpSpPr/>
          <p:nvPr/>
        </p:nvGrpSpPr>
        <p:grpSpPr>
          <a:xfrm>
            <a:off x="1045807" y="8682648"/>
            <a:ext cx="286740" cy="214380"/>
            <a:chOff x="0" y="0"/>
            <a:chExt cx="382320" cy="285840"/>
          </a:xfrm>
        </p:grpSpPr>
        <p:sp>
          <p:nvSpPr>
            <p:cNvPr id="257" name="Freeform 27">
              <a:extLst>
                <a:ext uri="{FF2B5EF4-FFF2-40B4-BE49-F238E27FC236}">
                  <a16:creationId xmlns:a16="http://schemas.microsoft.com/office/drawing/2014/main" id="{542EAA27-218E-493B-5E56-B8ABDD2DD9D5}"/>
                </a:ext>
              </a:extLst>
            </p:cNvPr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258" name="Group 28">
            <a:extLst>
              <a:ext uri="{FF2B5EF4-FFF2-40B4-BE49-F238E27FC236}">
                <a16:creationId xmlns:a16="http://schemas.microsoft.com/office/drawing/2014/main" id="{57A10348-3CDF-3DC7-4CC6-ED2B49492C39}"/>
              </a:ext>
            </a:extLst>
          </p:cNvPr>
          <p:cNvGrpSpPr/>
          <p:nvPr/>
        </p:nvGrpSpPr>
        <p:grpSpPr>
          <a:xfrm>
            <a:off x="1045807" y="9020688"/>
            <a:ext cx="270540" cy="182520"/>
            <a:chOff x="0" y="0"/>
            <a:chExt cx="360720" cy="243360"/>
          </a:xfrm>
        </p:grpSpPr>
        <p:sp>
          <p:nvSpPr>
            <p:cNvPr id="259" name="Freeform 29">
              <a:extLst>
                <a:ext uri="{FF2B5EF4-FFF2-40B4-BE49-F238E27FC236}">
                  <a16:creationId xmlns:a16="http://schemas.microsoft.com/office/drawing/2014/main" id="{91C472C6-5B29-2364-6EAD-AA763027311F}"/>
                </a:ext>
              </a:extLst>
            </p:cNvPr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260" name="Group 30">
            <a:extLst>
              <a:ext uri="{FF2B5EF4-FFF2-40B4-BE49-F238E27FC236}">
                <a16:creationId xmlns:a16="http://schemas.microsoft.com/office/drawing/2014/main" id="{7BE44D11-8676-81A1-EA2A-5CC585D3CBB2}"/>
              </a:ext>
            </a:extLst>
          </p:cNvPr>
          <p:cNvGrpSpPr/>
          <p:nvPr/>
        </p:nvGrpSpPr>
        <p:grpSpPr>
          <a:xfrm>
            <a:off x="928627" y="8792808"/>
            <a:ext cx="205200" cy="293220"/>
            <a:chOff x="0" y="0"/>
            <a:chExt cx="273600" cy="390960"/>
          </a:xfrm>
        </p:grpSpPr>
        <p:sp>
          <p:nvSpPr>
            <p:cNvPr id="261" name="Freeform 31">
              <a:extLst>
                <a:ext uri="{FF2B5EF4-FFF2-40B4-BE49-F238E27FC236}">
                  <a16:creationId xmlns:a16="http://schemas.microsoft.com/office/drawing/2014/main" id="{796D53CA-D9F3-F39C-A885-CA478C119ECB}"/>
                </a:ext>
              </a:extLst>
            </p:cNvPr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  <p:sp>
        <p:nvSpPr>
          <p:cNvPr id="2" name="Google Shape;13884;p27">
            <a:extLst>
              <a:ext uri="{FF2B5EF4-FFF2-40B4-BE49-F238E27FC236}">
                <a16:creationId xmlns:a16="http://schemas.microsoft.com/office/drawing/2014/main" id="{97FBB449-0816-F2BF-EA13-A72B9605193B}"/>
              </a:ext>
            </a:extLst>
          </p:cNvPr>
          <p:cNvSpPr/>
          <p:nvPr/>
        </p:nvSpPr>
        <p:spPr>
          <a:xfrm>
            <a:off x="2085627" y="3535582"/>
            <a:ext cx="724894" cy="709228"/>
          </a:xfrm>
          <a:custGeom>
            <a:avLst/>
            <a:gdLst/>
            <a:ahLst/>
            <a:cxnLst/>
            <a:rect l="l" t="t" r="r" b="b"/>
            <a:pathLst>
              <a:path w="12123" h="11861" extrusionOk="0">
                <a:moveTo>
                  <a:pt x="5740" y="334"/>
                </a:moveTo>
                <a:lnTo>
                  <a:pt x="5740" y="1596"/>
                </a:lnTo>
                <a:cubicBezTo>
                  <a:pt x="5621" y="1596"/>
                  <a:pt x="5502" y="1596"/>
                  <a:pt x="5383" y="1644"/>
                </a:cubicBezTo>
                <a:cubicBezTo>
                  <a:pt x="4382" y="1763"/>
                  <a:pt x="3478" y="2192"/>
                  <a:pt x="2811" y="2906"/>
                </a:cubicBezTo>
                <a:lnTo>
                  <a:pt x="2644" y="3073"/>
                </a:lnTo>
                <a:lnTo>
                  <a:pt x="1668" y="2263"/>
                </a:lnTo>
                <a:cubicBezTo>
                  <a:pt x="1668" y="2263"/>
                  <a:pt x="1930" y="1953"/>
                  <a:pt x="1977" y="1953"/>
                </a:cubicBezTo>
                <a:cubicBezTo>
                  <a:pt x="2858" y="1072"/>
                  <a:pt x="4001" y="501"/>
                  <a:pt x="5240" y="358"/>
                </a:cubicBezTo>
                <a:cubicBezTo>
                  <a:pt x="5383" y="334"/>
                  <a:pt x="5549" y="334"/>
                  <a:pt x="5692" y="334"/>
                </a:cubicBezTo>
                <a:close/>
                <a:moveTo>
                  <a:pt x="6073" y="382"/>
                </a:moveTo>
                <a:cubicBezTo>
                  <a:pt x="7502" y="405"/>
                  <a:pt x="8836" y="1001"/>
                  <a:pt x="9860" y="2025"/>
                </a:cubicBezTo>
                <a:cubicBezTo>
                  <a:pt x="10860" y="3025"/>
                  <a:pt x="11432" y="4382"/>
                  <a:pt x="11479" y="5811"/>
                </a:cubicBezTo>
                <a:lnTo>
                  <a:pt x="10217" y="5811"/>
                </a:lnTo>
                <a:cubicBezTo>
                  <a:pt x="10146" y="4406"/>
                  <a:pt x="9431" y="3144"/>
                  <a:pt x="8264" y="2382"/>
                </a:cubicBezTo>
                <a:cubicBezTo>
                  <a:pt x="8239" y="2357"/>
                  <a:pt x="8212" y="2347"/>
                  <a:pt x="8183" y="2347"/>
                </a:cubicBezTo>
                <a:cubicBezTo>
                  <a:pt x="8129" y="2347"/>
                  <a:pt x="8073" y="2383"/>
                  <a:pt x="8026" y="2430"/>
                </a:cubicBezTo>
                <a:cubicBezTo>
                  <a:pt x="7978" y="2525"/>
                  <a:pt x="8002" y="2620"/>
                  <a:pt x="8098" y="2668"/>
                </a:cubicBezTo>
                <a:cubicBezTo>
                  <a:pt x="9217" y="3430"/>
                  <a:pt x="9884" y="4644"/>
                  <a:pt x="9884" y="5978"/>
                </a:cubicBezTo>
                <a:cubicBezTo>
                  <a:pt x="9884" y="8098"/>
                  <a:pt x="8098" y="9884"/>
                  <a:pt x="5930" y="9884"/>
                </a:cubicBezTo>
                <a:cubicBezTo>
                  <a:pt x="3763" y="9884"/>
                  <a:pt x="1977" y="8098"/>
                  <a:pt x="1977" y="5930"/>
                </a:cubicBezTo>
                <a:cubicBezTo>
                  <a:pt x="1977" y="5049"/>
                  <a:pt x="2263" y="4192"/>
                  <a:pt x="2763" y="3501"/>
                </a:cubicBezTo>
                <a:cubicBezTo>
                  <a:pt x="3263" y="2835"/>
                  <a:pt x="4025" y="2311"/>
                  <a:pt x="4835" y="2120"/>
                </a:cubicBezTo>
                <a:cubicBezTo>
                  <a:pt x="5168" y="2025"/>
                  <a:pt x="5549" y="1953"/>
                  <a:pt x="5930" y="1953"/>
                </a:cubicBezTo>
                <a:cubicBezTo>
                  <a:pt x="6431" y="1953"/>
                  <a:pt x="6931" y="2049"/>
                  <a:pt x="7407" y="2263"/>
                </a:cubicBezTo>
                <a:cubicBezTo>
                  <a:pt x="7423" y="2267"/>
                  <a:pt x="7440" y="2269"/>
                  <a:pt x="7457" y="2269"/>
                </a:cubicBezTo>
                <a:cubicBezTo>
                  <a:pt x="7540" y="2269"/>
                  <a:pt x="7625" y="2223"/>
                  <a:pt x="7645" y="2144"/>
                </a:cubicBezTo>
                <a:cubicBezTo>
                  <a:pt x="7645" y="2049"/>
                  <a:pt x="7621" y="2001"/>
                  <a:pt x="7526" y="1953"/>
                </a:cubicBezTo>
                <a:cubicBezTo>
                  <a:pt x="7050" y="1787"/>
                  <a:pt x="6573" y="1668"/>
                  <a:pt x="6073" y="1668"/>
                </a:cubicBezTo>
                <a:lnTo>
                  <a:pt x="6073" y="382"/>
                </a:lnTo>
                <a:close/>
                <a:moveTo>
                  <a:pt x="5502" y="1"/>
                </a:moveTo>
                <a:cubicBezTo>
                  <a:pt x="5264" y="24"/>
                  <a:pt x="5002" y="48"/>
                  <a:pt x="4764" y="96"/>
                </a:cubicBezTo>
                <a:cubicBezTo>
                  <a:pt x="4478" y="144"/>
                  <a:pt x="4144" y="239"/>
                  <a:pt x="3835" y="358"/>
                </a:cubicBezTo>
                <a:cubicBezTo>
                  <a:pt x="3073" y="644"/>
                  <a:pt x="2334" y="1120"/>
                  <a:pt x="1739" y="1715"/>
                </a:cubicBezTo>
                <a:cubicBezTo>
                  <a:pt x="596" y="2858"/>
                  <a:pt x="1" y="4335"/>
                  <a:pt x="1" y="5930"/>
                </a:cubicBezTo>
                <a:cubicBezTo>
                  <a:pt x="1" y="7431"/>
                  <a:pt x="572" y="8860"/>
                  <a:pt x="1572" y="9979"/>
                </a:cubicBezTo>
                <a:cubicBezTo>
                  <a:pt x="1612" y="10005"/>
                  <a:pt x="1665" y="10024"/>
                  <a:pt x="1713" y="10024"/>
                </a:cubicBezTo>
                <a:cubicBezTo>
                  <a:pt x="1753" y="10024"/>
                  <a:pt x="1789" y="10011"/>
                  <a:pt x="1811" y="9979"/>
                </a:cubicBezTo>
                <a:cubicBezTo>
                  <a:pt x="1882" y="9907"/>
                  <a:pt x="1906" y="9788"/>
                  <a:pt x="1811" y="9717"/>
                </a:cubicBezTo>
                <a:cubicBezTo>
                  <a:pt x="858" y="8693"/>
                  <a:pt x="334" y="7335"/>
                  <a:pt x="334" y="5907"/>
                </a:cubicBezTo>
                <a:cubicBezTo>
                  <a:pt x="334" y="4692"/>
                  <a:pt x="715" y="3501"/>
                  <a:pt x="1453" y="2549"/>
                </a:cubicBezTo>
                <a:lnTo>
                  <a:pt x="2477" y="3358"/>
                </a:lnTo>
                <a:cubicBezTo>
                  <a:pt x="1930" y="4097"/>
                  <a:pt x="1620" y="5025"/>
                  <a:pt x="1620" y="6002"/>
                </a:cubicBezTo>
                <a:cubicBezTo>
                  <a:pt x="1644" y="8336"/>
                  <a:pt x="3549" y="10193"/>
                  <a:pt x="5859" y="10241"/>
                </a:cubicBezTo>
                <a:cubicBezTo>
                  <a:pt x="5874" y="10241"/>
                  <a:pt x="5889" y="10241"/>
                  <a:pt x="5904" y="10241"/>
                </a:cubicBezTo>
                <a:cubicBezTo>
                  <a:pt x="8241" y="10241"/>
                  <a:pt x="10146" y="8392"/>
                  <a:pt x="10241" y="6097"/>
                </a:cubicBezTo>
                <a:lnTo>
                  <a:pt x="11527" y="6097"/>
                </a:lnTo>
                <a:cubicBezTo>
                  <a:pt x="11503" y="7526"/>
                  <a:pt x="10908" y="8860"/>
                  <a:pt x="9884" y="9884"/>
                </a:cubicBezTo>
                <a:cubicBezTo>
                  <a:pt x="8836" y="10908"/>
                  <a:pt x="7407" y="11503"/>
                  <a:pt x="5930" y="11503"/>
                </a:cubicBezTo>
                <a:cubicBezTo>
                  <a:pt x="4644" y="11503"/>
                  <a:pt x="3406" y="11074"/>
                  <a:pt x="2382" y="10265"/>
                </a:cubicBezTo>
                <a:cubicBezTo>
                  <a:pt x="2338" y="10231"/>
                  <a:pt x="2299" y="10214"/>
                  <a:pt x="2262" y="10214"/>
                </a:cubicBezTo>
                <a:cubicBezTo>
                  <a:pt x="2220" y="10214"/>
                  <a:pt x="2182" y="10237"/>
                  <a:pt x="2144" y="10288"/>
                </a:cubicBezTo>
                <a:cubicBezTo>
                  <a:pt x="2096" y="10384"/>
                  <a:pt x="2096" y="10479"/>
                  <a:pt x="2168" y="10527"/>
                </a:cubicBezTo>
                <a:cubicBezTo>
                  <a:pt x="3216" y="11384"/>
                  <a:pt x="4549" y="11860"/>
                  <a:pt x="5930" y="11860"/>
                </a:cubicBezTo>
                <a:cubicBezTo>
                  <a:pt x="7931" y="11860"/>
                  <a:pt x="9741" y="10908"/>
                  <a:pt x="10908" y="9193"/>
                </a:cubicBezTo>
                <a:cubicBezTo>
                  <a:pt x="11312" y="8574"/>
                  <a:pt x="11622" y="7859"/>
                  <a:pt x="11765" y="7097"/>
                </a:cubicBezTo>
                <a:cubicBezTo>
                  <a:pt x="12122" y="5097"/>
                  <a:pt x="11527" y="3120"/>
                  <a:pt x="10122" y="1715"/>
                </a:cubicBezTo>
                <a:cubicBezTo>
                  <a:pt x="9002" y="596"/>
                  <a:pt x="7502" y="1"/>
                  <a:pt x="593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3" name="Google Shape;13885;p27">
            <a:extLst>
              <a:ext uri="{FF2B5EF4-FFF2-40B4-BE49-F238E27FC236}">
                <a16:creationId xmlns:a16="http://schemas.microsoft.com/office/drawing/2014/main" id="{5F929C79-C2A8-9529-2BCE-3F45872C39F6}"/>
              </a:ext>
            </a:extLst>
          </p:cNvPr>
          <p:cNvGrpSpPr/>
          <p:nvPr/>
        </p:nvGrpSpPr>
        <p:grpSpPr>
          <a:xfrm>
            <a:off x="5083317" y="3535513"/>
            <a:ext cx="713474" cy="706478"/>
            <a:chOff x="3192838" y="1931233"/>
            <a:chExt cx="298300" cy="295375"/>
          </a:xfrm>
        </p:grpSpPr>
        <p:sp>
          <p:nvSpPr>
            <p:cNvPr id="262" name="Google Shape;13886;p27">
              <a:extLst>
                <a:ext uri="{FF2B5EF4-FFF2-40B4-BE49-F238E27FC236}">
                  <a16:creationId xmlns:a16="http://schemas.microsoft.com/office/drawing/2014/main" id="{5B909ECF-F6F7-5EFA-6A9A-FC0DA8C6F3F0}"/>
                </a:ext>
              </a:extLst>
            </p:cNvPr>
            <p:cNvSpPr/>
            <p:nvPr/>
          </p:nvSpPr>
          <p:spPr>
            <a:xfrm>
              <a:off x="3192838" y="1931233"/>
              <a:ext cx="91700" cy="295375"/>
            </a:xfrm>
            <a:custGeom>
              <a:avLst/>
              <a:gdLst/>
              <a:ahLst/>
              <a:cxnLst/>
              <a:rect l="l" t="t" r="r" b="b"/>
              <a:pathLst>
                <a:path w="3668" h="11815" extrusionOk="0">
                  <a:moveTo>
                    <a:pt x="1858" y="336"/>
                  </a:moveTo>
                  <a:cubicBezTo>
                    <a:pt x="2239" y="336"/>
                    <a:pt x="2596" y="479"/>
                    <a:pt x="2882" y="741"/>
                  </a:cubicBezTo>
                  <a:cubicBezTo>
                    <a:pt x="3168" y="1003"/>
                    <a:pt x="3311" y="1384"/>
                    <a:pt x="3311" y="1789"/>
                  </a:cubicBezTo>
                  <a:cubicBezTo>
                    <a:pt x="3311" y="2479"/>
                    <a:pt x="2930" y="3003"/>
                    <a:pt x="2311" y="3218"/>
                  </a:cubicBezTo>
                  <a:cubicBezTo>
                    <a:pt x="2263" y="3218"/>
                    <a:pt x="2239" y="3241"/>
                    <a:pt x="2215" y="3265"/>
                  </a:cubicBezTo>
                  <a:lnTo>
                    <a:pt x="1858" y="3765"/>
                  </a:lnTo>
                  <a:lnTo>
                    <a:pt x="1501" y="3265"/>
                  </a:lnTo>
                  <a:cubicBezTo>
                    <a:pt x="1477" y="3241"/>
                    <a:pt x="1453" y="3218"/>
                    <a:pt x="1406" y="3218"/>
                  </a:cubicBezTo>
                  <a:cubicBezTo>
                    <a:pt x="786" y="3003"/>
                    <a:pt x="358" y="2408"/>
                    <a:pt x="405" y="1765"/>
                  </a:cubicBezTo>
                  <a:cubicBezTo>
                    <a:pt x="429" y="979"/>
                    <a:pt x="1048" y="360"/>
                    <a:pt x="1834" y="336"/>
                  </a:cubicBezTo>
                  <a:close/>
                  <a:moveTo>
                    <a:pt x="1923" y="0"/>
                  </a:moveTo>
                  <a:cubicBezTo>
                    <a:pt x="1894" y="0"/>
                    <a:pt x="1864" y="1"/>
                    <a:pt x="1834" y="3"/>
                  </a:cubicBezTo>
                  <a:cubicBezTo>
                    <a:pt x="882" y="26"/>
                    <a:pt x="72" y="812"/>
                    <a:pt x="48" y="1765"/>
                  </a:cubicBezTo>
                  <a:lnTo>
                    <a:pt x="48" y="1813"/>
                  </a:lnTo>
                  <a:lnTo>
                    <a:pt x="48" y="5766"/>
                  </a:lnTo>
                  <a:cubicBezTo>
                    <a:pt x="48" y="5861"/>
                    <a:pt x="96" y="5956"/>
                    <a:pt x="191" y="5956"/>
                  </a:cubicBezTo>
                  <a:cubicBezTo>
                    <a:pt x="310" y="5956"/>
                    <a:pt x="405" y="5885"/>
                    <a:pt x="405" y="5766"/>
                  </a:cubicBezTo>
                  <a:lnTo>
                    <a:pt x="405" y="2884"/>
                  </a:lnTo>
                  <a:cubicBezTo>
                    <a:pt x="620" y="3194"/>
                    <a:pt x="905" y="3432"/>
                    <a:pt x="1263" y="3551"/>
                  </a:cubicBezTo>
                  <a:lnTo>
                    <a:pt x="1668" y="4099"/>
                  </a:lnTo>
                  <a:cubicBezTo>
                    <a:pt x="1722" y="4171"/>
                    <a:pt x="1818" y="4203"/>
                    <a:pt x="1903" y="4203"/>
                  </a:cubicBezTo>
                  <a:cubicBezTo>
                    <a:pt x="1929" y="4203"/>
                    <a:pt x="1955" y="4200"/>
                    <a:pt x="1977" y="4194"/>
                  </a:cubicBezTo>
                  <a:lnTo>
                    <a:pt x="2072" y="4099"/>
                  </a:lnTo>
                  <a:lnTo>
                    <a:pt x="2477" y="3551"/>
                  </a:lnTo>
                  <a:cubicBezTo>
                    <a:pt x="2834" y="3432"/>
                    <a:pt x="3144" y="3194"/>
                    <a:pt x="3335" y="2884"/>
                  </a:cubicBezTo>
                  <a:lnTo>
                    <a:pt x="3335" y="11434"/>
                  </a:lnTo>
                  <a:cubicBezTo>
                    <a:pt x="3335" y="11457"/>
                    <a:pt x="3311" y="11481"/>
                    <a:pt x="3287" y="11481"/>
                  </a:cubicBezTo>
                  <a:lnTo>
                    <a:pt x="429" y="11481"/>
                  </a:lnTo>
                  <a:cubicBezTo>
                    <a:pt x="405" y="11481"/>
                    <a:pt x="358" y="11457"/>
                    <a:pt x="358" y="11434"/>
                  </a:cubicBezTo>
                  <a:lnTo>
                    <a:pt x="358" y="6575"/>
                  </a:lnTo>
                  <a:cubicBezTo>
                    <a:pt x="358" y="6480"/>
                    <a:pt x="310" y="6409"/>
                    <a:pt x="215" y="6409"/>
                  </a:cubicBezTo>
                  <a:cubicBezTo>
                    <a:pt x="96" y="6409"/>
                    <a:pt x="1" y="6456"/>
                    <a:pt x="1" y="6575"/>
                  </a:cubicBezTo>
                  <a:lnTo>
                    <a:pt x="1" y="11434"/>
                  </a:lnTo>
                  <a:cubicBezTo>
                    <a:pt x="1" y="11648"/>
                    <a:pt x="191" y="11815"/>
                    <a:pt x="405" y="11815"/>
                  </a:cubicBezTo>
                  <a:lnTo>
                    <a:pt x="3263" y="11815"/>
                  </a:lnTo>
                  <a:cubicBezTo>
                    <a:pt x="3454" y="11815"/>
                    <a:pt x="3644" y="11648"/>
                    <a:pt x="3644" y="11434"/>
                  </a:cubicBezTo>
                  <a:lnTo>
                    <a:pt x="3644" y="1813"/>
                  </a:lnTo>
                  <a:cubicBezTo>
                    <a:pt x="3668" y="1312"/>
                    <a:pt x="3501" y="860"/>
                    <a:pt x="3144" y="503"/>
                  </a:cubicBezTo>
                  <a:cubicBezTo>
                    <a:pt x="2809" y="168"/>
                    <a:pt x="2370" y="0"/>
                    <a:pt x="19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63" name="Google Shape;13887;p27">
              <a:extLst>
                <a:ext uri="{FF2B5EF4-FFF2-40B4-BE49-F238E27FC236}">
                  <a16:creationId xmlns:a16="http://schemas.microsoft.com/office/drawing/2014/main" id="{B7409739-EF98-9E3B-EDAA-12DC549A0225}"/>
                </a:ext>
              </a:extLst>
            </p:cNvPr>
            <p:cNvSpPr/>
            <p:nvPr/>
          </p:nvSpPr>
          <p:spPr>
            <a:xfrm>
              <a:off x="3222013" y="1955483"/>
              <a:ext cx="32175" cy="37850"/>
            </a:xfrm>
            <a:custGeom>
              <a:avLst/>
              <a:gdLst/>
              <a:ahLst/>
              <a:cxnLst/>
              <a:rect l="l" t="t" r="r" b="b"/>
              <a:pathLst>
                <a:path w="1287" h="1514" extrusionOk="0">
                  <a:moveTo>
                    <a:pt x="691" y="604"/>
                  </a:moveTo>
                  <a:lnTo>
                    <a:pt x="786" y="866"/>
                  </a:lnTo>
                  <a:lnTo>
                    <a:pt x="596" y="866"/>
                  </a:lnTo>
                  <a:lnTo>
                    <a:pt x="691" y="604"/>
                  </a:lnTo>
                  <a:close/>
                  <a:moveTo>
                    <a:pt x="686" y="1"/>
                  </a:moveTo>
                  <a:cubicBezTo>
                    <a:pt x="602" y="1"/>
                    <a:pt x="532" y="36"/>
                    <a:pt x="477" y="128"/>
                  </a:cubicBezTo>
                  <a:lnTo>
                    <a:pt x="48" y="1271"/>
                  </a:lnTo>
                  <a:cubicBezTo>
                    <a:pt x="0" y="1343"/>
                    <a:pt x="72" y="1462"/>
                    <a:pt x="167" y="1509"/>
                  </a:cubicBezTo>
                  <a:cubicBezTo>
                    <a:pt x="177" y="1513"/>
                    <a:pt x="187" y="1514"/>
                    <a:pt x="197" y="1514"/>
                  </a:cubicBezTo>
                  <a:cubicBezTo>
                    <a:pt x="263" y="1514"/>
                    <a:pt x="337" y="1452"/>
                    <a:pt x="358" y="1390"/>
                  </a:cubicBezTo>
                  <a:lnTo>
                    <a:pt x="429" y="1200"/>
                  </a:lnTo>
                  <a:lnTo>
                    <a:pt x="882" y="1200"/>
                  </a:lnTo>
                  <a:lnTo>
                    <a:pt x="929" y="1390"/>
                  </a:lnTo>
                  <a:cubicBezTo>
                    <a:pt x="953" y="1462"/>
                    <a:pt x="1048" y="1509"/>
                    <a:pt x="1120" y="1509"/>
                  </a:cubicBezTo>
                  <a:cubicBezTo>
                    <a:pt x="1239" y="1462"/>
                    <a:pt x="1286" y="1390"/>
                    <a:pt x="1263" y="1271"/>
                  </a:cubicBezTo>
                  <a:lnTo>
                    <a:pt x="882" y="128"/>
                  </a:lnTo>
                  <a:cubicBezTo>
                    <a:pt x="834" y="80"/>
                    <a:pt x="810" y="33"/>
                    <a:pt x="762" y="9"/>
                  </a:cubicBezTo>
                  <a:cubicBezTo>
                    <a:pt x="736" y="4"/>
                    <a:pt x="710" y="1"/>
                    <a:pt x="6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64" name="Google Shape;13888;p27">
              <a:extLst>
                <a:ext uri="{FF2B5EF4-FFF2-40B4-BE49-F238E27FC236}">
                  <a16:creationId xmlns:a16="http://schemas.microsoft.com/office/drawing/2014/main" id="{9DD7C89C-78E8-04AC-9CFE-4AF7163AB616}"/>
                </a:ext>
              </a:extLst>
            </p:cNvPr>
            <p:cNvSpPr/>
            <p:nvPr/>
          </p:nvSpPr>
          <p:spPr>
            <a:xfrm>
              <a:off x="3212488" y="20735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65" name="Google Shape;13889;p27">
              <a:extLst>
                <a:ext uri="{FF2B5EF4-FFF2-40B4-BE49-F238E27FC236}">
                  <a16:creationId xmlns:a16="http://schemas.microsoft.com/office/drawing/2014/main" id="{3F6AE0C7-A7C1-6621-74A1-6489245E9E0D}"/>
                </a:ext>
              </a:extLst>
            </p:cNvPr>
            <p:cNvSpPr/>
            <p:nvPr/>
          </p:nvSpPr>
          <p:spPr>
            <a:xfrm>
              <a:off x="3212488" y="20932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6" y="0"/>
                    <a:pt x="0" y="72"/>
                    <a:pt x="0" y="167"/>
                  </a:cubicBezTo>
                  <a:cubicBezTo>
                    <a:pt x="0" y="286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310"/>
                    <a:pt x="2120" y="214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66" name="Google Shape;13890;p27">
              <a:extLst>
                <a:ext uri="{FF2B5EF4-FFF2-40B4-BE49-F238E27FC236}">
                  <a16:creationId xmlns:a16="http://schemas.microsoft.com/office/drawing/2014/main" id="{D7592FEB-2C52-3B47-8576-5FD4E58B9186}"/>
                </a:ext>
              </a:extLst>
            </p:cNvPr>
            <p:cNvSpPr/>
            <p:nvPr/>
          </p:nvSpPr>
          <p:spPr>
            <a:xfrm>
              <a:off x="3212488" y="2113458"/>
              <a:ext cx="53000" cy="8975"/>
            </a:xfrm>
            <a:custGeom>
              <a:avLst/>
              <a:gdLst/>
              <a:ahLst/>
              <a:cxnLst/>
              <a:rect l="l" t="t" r="r" b="b"/>
              <a:pathLst>
                <a:path w="2120" h="359" extrusionOk="0">
                  <a:moveTo>
                    <a:pt x="167" y="1"/>
                  </a:moveTo>
                  <a:cubicBezTo>
                    <a:pt x="96" y="1"/>
                    <a:pt x="0" y="72"/>
                    <a:pt x="0" y="144"/>
                  </a:cubicBezTo>
                  <a:cubicBezTo>
                    <a:pt x="0" y="263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67" name="Google Shape;13891;p27">
              <a:extLst>
                <a:ext uri="{FF2B5EF4-FFF2-40B4-BE49-F238E27FC236}">
                  <a16:creationId xmlns:a16="http://schemas.microsoft.com/office/drawing/2014/main" id="{A5861AC5-9767-AC7D-14A3-FAF6B8F750E1}"/>
                </a:ext>
              </a:extLst>
            </p:cNvPr>
            <p:cNvSpPr/>
            <p:nvPr/>
          </p:nvSpPr>
          <p:spPr>
            <a:xfrm>
              <a:off x="3212488" y="2133708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6" y="1"/>
                    <a:pt x="0" y="48"/>
                    <a:pt x="0" y="143"/>
                  </a:cubicBezTo>
                  <a:cubicBezTo>
                    <a:pt x="0" y="262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286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68" name="Google Shape;13892;p27">
              <a:extLst>
                <a:ext uri="{FF2B5EF4-FFF2-40B4-BE49-F238E27FC236}">
                  <a16:creationId xmlns:a16="http://schemas.microsoft.com/office/drawing/2014/main" id="{8620AFCC-0989-0B90-B85B-678B7CDFE73D}"/>
                </a:ext>
              </a:extLst>
            </p:cNvPr>
            <p:cNvSpPr/>
            <p:nvPr/>
          </p:nvSpPr>
          <p:spPr>
            <a:xfrm>
              <a:off x="3212488" y="2152758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6" y="1"/>
                    <a:pt x="0" y="72"/>
                    <a:pt x="0" y="167"/>
                  </a:cubicBezTo>
                  <a:cubicBezTo>
                    <a:pt x="0" y="286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69" name="Google Shape;13893;p27">
              <a:extLst>
                <a:ext uri="{FF2B5EF4-FFF2-40B4-BE49-F238E27FC236}">
                  <a16:creationId xmlns:a16="http://schemas.microsoft.com/office/drawing/2014/main" id="{7996D1E5-C3F5-D9B0-AAD0-8698A75D9B04}"/>
                </a:ext>
              </a:extLst>
            </p:cNvPr>
            <p:cNvSpPr/>
            <p:nvPr/>
          </p:nvSpPr>
          <p:spPr>
            <a:xfrm>
              <a:off x="3212488" y="2173008"/>
              <a:ext cx="26825" cy="8950"/>
            </a:xfrm>
            <a:custGeom>
              <a:avLst/>
              <a:gdLst/>
              <a:ahLst/>
              <a:cxnLst/>
              <a:rect l="l" t="t" r="r" b="b"/>
              <a:pathLst>
                <a:path w="1073" h="358" extrusionOk="0">
                  <a:moveTo>
                    <a:pt x="167" y="0"/>
                  </a:moveTo>
                  <a:cubicBezTo>
                    <a:pt x="96" y="0"/>
                    <a:pt x="0" y="72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24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0" name="Google Shape;13894;p27">
              <a:extLst>
                <a:ext uri="{FF2B5EF4-FFF2-40B4-BE49-F238E27FC236}">
                  <a16:creationId xmlns:a16="http://schemas.microsoft.com/office/drawing/2014/main" id="{88BAC0A0-77F2-4181-E532-4E16C30B945F}"/>
                </a:ext>
              </a:extLst>
            </p:cNvPr>
            <p:cNvSpPr/>
            <p:nvPr/>
          </p:nvSpPr>
          <p:spPr>
            <a:xfrm>
              <a:off x="3400013" y="1931233"/>
              <a:ext cx="91125" cy="295375"/>
            </a:xfrm>
            <a:custGeom>
              <a:avLst/>
              <a:gdLst/>
              <a:ahLst/>
              <a:cxnLst/>
              <a:rect l="l" t="t" r="r" b="b"/>
              <a:pathLst>
                <a:path w="3645" h="11815" extrusionOk="0">
                  <a:moveTo>
                    <a:pt x="1811" y="336"/>
                  </a:moveTo>
                  <a:cubicBezTo>
                    <a:pt x="2216" y="336"/>
                    <a:pt x="2573" y="479"/>
                    <a:pt x="2835" y="741"/>
                  </a:cubicBezTo>
                  <a:cubicBezTo>
                    <a:pt x="3121" y="1003"/>
                    <a:pt x="3287" y="1384"/>
                    <a:pt x="3287" y="1789"/>
                  </a:cubicBezTo>
                  <a:cubicBezTo>
                    <a:pt x="3311" y="2479"/>
                    <a:pt x="2882" y="3003"/>
                    <a:pt x="2263" y="3218"/>
                  </a:cubicBezTo>
                  <a:cubicBezTo>
                    <a:pt x="2240" y="3218"/>
                    <a:pt x="2216" y="3241"/>
                    <a:pt x="2168" y="3265"/>
                  </a:cubicBezTo>
                  <a:lnTo>
                    <a:pt x="1811" y="3765"/>
                  </a:lnTo>
                  <a:lnTo>
                    <a:pt x="1454" y="3265"/>
                  </a:lnTo>
                  <a:cubicBezTo>
                    <a:pt x="1430" y="3241"/>
                    <a:pt x="1406" y="3218"/>
                    <a:pt x="1382" y="3218"/>
                  </a:cubicBezTo>
                  <a:cubicBezTo>
                    <a:pt x="739" y="3003"/>
                    <a:pt x="334" y="2408"/>
                    <a:pt x="358" y="1765"/>
                  </a:cubicBezTo>
                  <a:cubicBezTo>
                    <a:pt x="382" y="979"/>
                    <a:pt x="1025" y="360"/>
                    <a:pt x="1787" y="336"/>
                  </a:cubicBezTo>
                  <a:close/>
                  <a:moveTo>
                    <a:pt x="3311" y="2884"/>
                  </a:moveTo>
                  <a:lnTo>
                    <a:pt x="3311" y="11434"/>
                  </a:lnTo>
                  <a:cubicBezTo>
                    <a:pt x="3311" y="11457"/>
                    <a:pt x="3287" y="11481"/>
                    <a:pt x="3240" y="11481"/>
                  </a:cubicBezTo>
                  <a:lnTo>
                    <a:pt x="382" y="11481"/>
                  </a:lnTo>
                  <a:cubicBezTo>
                    <a:pt x="358" y="11481"/>
                    <a:pt x="334" y="11457"/>
                    <a:pt x="334" y="11434"/>
                  </a:cubicBezTo>
                  <a:lnTo>
                    <a:pt x="334" y="2884"/>
                  </a:lnTo>
                  <a:cubicBezTo>
                    <a:pt x="525" y="3194"/>
                    <a:pt x="834" y="3432"/>
                    <a:pt x="1192" y="3551"/>
                  </a:cubicBezTo>
                  <a:lnTo>
                    <a:pt x="1597" y="4099"/>
                  </a:lnTo>
                  <a:cubicBezTo>
                    <a:pt x="1668" y="4170"/>
                    <a:pt x="1716" y="4194"/>
                    <a:pt x="1811" y="4194"/>
                  </a:cubicBezTo>
                  <a:cubicBezTo>
                    <a:pt x="1906" y="4194"/>
                    <a:pt x="1954" y="4170"/>
                    <a:pt x="2025" y="4099"/>
                  </a:cubicBezTo>
                  <a:lnTo>
                    <a:pt x="2430" y="3551"/>
                  </a:lnTo>
                  <a:cubicBezTo>
                    <a:pt x="2787" y="3432"/>
                    <a:pt x="3097" y="3194"/>
                    <a:pt x="3311" y="2884"/>
                  </a:cubicBezTo>
                  <a:close/>
                  <a:moveTo>
                    <a:pt x="1876" y="0"/>
                  </a:moveTo>
                  <a:cubicBezTo>
                    <a:pt x="1847" y="0"/>
                    <a:pt x="1817" y="1"/>
                    <a:pt x="1787" y="3"/>
                  </a:cubicBezTo>
                  <a:cubicBezTo>
                    <a:pt x="834" y="26"/>
                    <a:pt x="25" y="812"/>
                    <a:pt x="1" y="1765"/>
                  </a:cubicBezTo>
                  <a:lnTo>
                    <a:pt x="1" y="1813"/>
                  </a:lnTo>
                  <a:lnTo>
                    <a:pt x="1" y="11434"/>
                  </a:lnTo>
                  <a:cubicBezTo>
                    <a:pt x="1" y="11648"/>
                    <a:pt x="191" y="11815"/>
                    <a:pt x="382" y="11815"/>
                  </a:cubicBezTo>
                  <a:lnTo>
                    <a:pt x="3240" y="11815"/>
                  </a:lnTo>
                  <a:cubicBezTo>
                    <a:pt x="3454" y="11815"/>
                    <a:pt x="3645" y="11648"/>
                    <a:pt x="3645" y="11434"/>
                  </a:cubicBezTo>
                  <a:lnTo>
                    <a:pt x="3645" y="1813"/>
                  </a:lnTo>
                  <a:cubicBezTo>
                    <a:pt x="3645" y="1312"/>
                    <a:pt x="3454" y="860"/>
                    <a:pt x="3097" y="503"/>
                  </a:cubicBezTo>
                  <a:cubicBezTo>
                    <a:pt x="2762" y="168"/>
                    <a:pt x="2322" y="0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1" name="Google Shape;13895;p27">
              <a:extLst>
                <a:ext uri="{FF2B5EF4-FFF2-40B4-BE49-F238E27FC236}">
                  <a16:creationId xmlns:a16="http://schemas.microsoft.com/office/drawing/2014/main" id="{4B2A491A-2986-CC04-67B6-8668073850EB}"/>
                </a:ext>
              </a:extLst>
            </p:cNvPr>
            <p:cNvSpPr/>
            <p:nvPr/>
          </p:nvSpPr>
          <p:spPr>
            <a:xfrm>
              <a:off x="3429788" y="1955108"/>
              <a:ext cx="32775" cy="36925"/>
            </a:xfrm>
            <a:custGeom>
              <a:avLst/>
              <a:gdLst/>
              <a:ahLst/>
              <a:cxnLst/>
              <a:rect l="l" t="t" r="r" b="b"/>
              <a:pathLst>
                <a:path w="1311" h="1477" extrusionOk="0">
                  <a:moveTo>
                    <a:pt x="739" y="0"/>
                  </a:moveTo>
                  <a:cubicBezTo>
                    <a:pt x="334" y="0"/>
                    <a:pt x="1" y="310"/>
                    <a:pt x="1" y="738"/>
                  </a:cubicBezTo>
                  <a:cubicBezTo>
                    <a:pt x="1" y="1143"/>
                    <a:pt x="334" y="1477"/>
                    <a:pt x="739" y="1477"/>
                  </a:cubicBezTo>
                  <a:cubicBezTo>
                    <a:pt x="929" y="1477"/>
                    <a:pt x="1072" y="1429"/>
                    <a:pt x="1191" y="1334"/>
                  </a:cubicBezTo>
                  <a:lnTo>
                    <a:pt x="1263" y="1262"/>
                  </a:lnTo>
                  <a:cubicBezTo>
                    <a:pt x="1310" y="1215"/>
                    <a:pt x="1287" y="1119"/>
                    <a:pt x="1215" y="1072"/>
                  </a:cubicBezTo>
                  <a:cubicBezTo>
                    <a:pt x="1193" y="1039"/>
                    <a:pt x="1156" y="1021"/>
                    <a:pt x="1115" y="1021"/>
                  </a:cubicBezTo>
                  <a:cubicBezTo>
                    <a:pt x="1067" y="1021"/>
                    <a:pt x="1015" y="1045"/>
                    <a:pt x="977" y="1096"/>
                  </a:cubicBezTo>
                  <a:lnTo>
                    <a:pt x="953" y="1119"/>
                  </a:lnTo>
                  <a:cubicBezTo>
                    <a:pt x="906" y="1191"/>
                    <a:pt x="834" y="1191"/>
                    <a:pt x="739" y="1191"/>
                  </a:cubicBezTo>
                  <a:cubicBezTo>
                    <a:pt x="501" y="1191"/>
                    <a:pt x="334" y="1000"/>
                    <a:pt x="334" y="762"/>
                  </a:cubicBezTo>
                  <a:cubicBezTo>
                    <a:pt x="334" y="524"/>
                    <a:pt x="501" y="357"/>
                    <a:pt x="739" y="357"/>
                  </a:cubicBezTo>
                  <a:cubicBezTo>
                    <a:pt x="834" y="357"/>
                    <a:pt x="906" y="381"/>
                    <a:pt x="977" y="405"/>
                  </a:cubicBezTo>
                  <a:cubicBezTo>
                    <a:pt x="1010" y="430"/>
                    <a:pt x="1043" y="440"/>
                    <a:pt x="1075" y="440"/>
                  </a:cubicBezTo>
                  <a:cubicBezTo>
                    <a:pt x="1133" y="440"/>
                    <a:pt x="1184" y="404"/>
                    <a:pt x="1215" y="357"/>
                  </a:cubicBezTo>
                  <a:cubicBezTo>
                    <a:pt x="1287" y="262"/>
                    <a:pt x="1263" y="167"/>
                    <a:pt x="1168" y="119"/>
                  </a:cubicBezTo>
                  <a:cubicBezTo>
                    <a:pt x="1049" y="24"/>
                    <a:pt x="906" y="0"/>
                    <a:pt x="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2" name="Google Shape;13896;p27">
              <a:extLst>
                <a:ext uri="{FF2B5EF4-FFF2-40B4-BE49-F238E27FC236}">
                  <a16:creationId xmlns:a16="http://schemas.microsoft.com/office/drawing/2014/main" id="{77C7A0D5-2830-B260-1334-4312708A4531}"/>
                </a:ext>
              </a:extLst>
            </p:cNvPr>
            <p:cNvSpPr/>
            <p:nvPr/>
          </p:nvSpPr>
          <p:spPr>
            <a:xfrm>
              <a:off x="3419663" y="2074183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286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3" name="Google Shape;13897;p27">
              <a:extLst>
                <a:ext uri="{FF2B5EF4-FFF2-40B4-BE49-F238E27FC236}">
                  <a16:creationId xmlns:a16="http://schemas.microsoft.com/office/drawing/2014/main" id="{36B740B3-AB81-95E5-71CB-44DEF4177A0F}"/>
                </a:ext>
              </a:extLst>
            </p:cNvPr>
            <p:cNvSpPr/>
            <p:nvPr/>
          </p:nvSpPr>
          <p:spPr>
            <a:xfrm>
              <a:off x="3419663" y="2093233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86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310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4" name="Google Shape;13898;p27">
              <a:extLst>
                <a:ext uri="{FF2B5EF4-FFF2-40B4-BE49-F238E27FC236}">
                  <a16:creationId xmlns:a16="http://schemas.microsoft.com/office/drawing/2014/main" id="{984D0AEA-1A65-F62B-BC37-795DBFE65319}"/>
                </a:ext>
              </a:extLst>
            </p:cNvPr>
            <p:cNvSpPr/>
            <p:nvPr/>
          </p:nvSpPr>
          <p:spPr>
            <a:xfrm>
              <a:off x="3419663" y="2113458"/>
              <a:ext cx="52425" cy="8975"/>
            </a:xfrm>
            <a:custGeom>
              <a:avLst/>
              <a:gdLst/>
              <a:ahLst/>
              <a:cxnLst/>
              <a:rect l="l" t="t" r="r" b="b"/>
              <a:pathLst>
                <a:path w="2097" h="359" extrusionOk="0">
                  <a:moveTo>
                    <a:pt x="168" y="1"/>
                  </a:moveTo>
                  <a:cubicBezTo>
                    <a:pt x="72" y="1"/>
                    <a:pt x="1" y="48"/>
                    <a:pt x="1" y="144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5" name="Google Shape;13899;p27">
              <a:extLst>
                <a:ext uri="{FF2B5EF4-FFF2-40B4-BE49-F238E27FC236}">
                  <a16:creationId xmlns:a16="http://schemas.microsoft.com/office/drawing/2014/main" id="{C47C599D-E193-5E40-22AF-9ED0989493EC}"/>
                </a:ext>
              </a:extLst>
            </p:cNvPr>
            <p:cNvSpPr/>
            <p:nvPr/>
          </p:nvSpPr>
          <p:spPr>
            <a:xfrm>
              <a:off x="3419663" y="2133708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286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6" name="Google Shape;13900;p27">
              <a:extLst>
                <a:ext uri="{FF2B5EF4-FFF2-40B4-BE49-F238E27FC236}">
                  <a16:creationId xmlns:a16="http://schemas.microsoft.com/office/drawing/2014/main" id="{822AC0BC-99BA-D644-348B-CCF7CE310A93}"/>
                </a:ext>
              </a:extLst>
            </p:cNvPr>
            <p:cNvSpPr/>
            <p:nvPr/>
          </p:nvSpPr>
          <p:spPr>
            <a:xfrm>
              <a:off x="3419663" y="2152758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86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7" name="Google Shape;13901;p27">
              <a:extLst>
                <a:ext uri="{FF2B5EF4-FFF2-40B4-BE49-F238E27FC236}">
                  <a16:creationId xmlns:a16="http://schemas.microsoft.com/office/drawing/2014/main" id="{D26590EC-8239-BECC-9636-F3BA887B2E7B}"/>
                </a:ext>
              </a:extLst>
            </p:cNvPr>
            <p:cNvSpPr/>
            <p:nvPr/>
          </p:nvSpPr>
          <p:spPr>
            <a:xfrm>
              <a:off x="3419663" y="2173008"/>
              <a:ext cx="26825" cy="8950"/>
            </a:xfrm>
            <a:custGeom>
              <a:avLst/>
              <a:gdLst/>
              <a:ahLst/>
              <a:cxnLst/>
              <a:rect l="l" t="t" r="r" b="b"/>
              <a:pathLst>
                <a:path w="1073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01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8" name="Google Shape;13902;p27">
              <a:extLst>
                <a:ext uri="{FF2B5EF4-FFF2-40B4-BE49-F238E27FC236}">
                  <a16:creationId xmlns:a16="http://schemas.microsoft.com/office/drawing/2014/main" id="{C1DE448A-2906-4BBA-A27E-CB46E2FCEA40}"/>
                </a:ext>
              </a:extLst>
            </p:cNvPr>
            <p:cNvSpPr/>
            <p:nvPr/>
          </p:nvSpPr>
          <p:spPr>
            <a:xfrm>
              <a:off x="3329188" y="2163483"/>
              <a:ext cx="26200" cy="36925"/>
            </a:xfrm>
            <a:custGeom>
              <a:avLst/>
              <a:gdLst/>
              <a:ahLst/>
              <a:cxnLst/>
              <a:rect l="l" t="t" r="r" b="b"/>
              <a:pathLst>
                <a:path w="1048" h="1477" extrusionOk="0">
                  <a:moveTo>
                    <a:pt x="524" y="334"/>
                  </a:moveTo>
                  <a:cubicBezTo>
                    <a:pt x="548" y="334"/>
                    <a:pt x="595" y="357"/>
                    <a:pt x="595" y="381"/>
                  </a:cubicBezTo>
                  <a:cubicBezTo>
                    <a:pt x="595" y="429"/>
                    <a:pt x="572" y="500"/>
                    <a:pt x="524" y="500"/>
                  </a:cubicBezTo>
                  <a:lnTo>
                    <a:pt x="357" y="500"/>
                  </a:lnTo>
                  <a:lnTo>
                    <a:pt x="357" y="334"/>
                  </a:lnTo>
                  <a:close/>
                  <a:moveTo>
                    <a:pt x="572" y="858"/>
                  </a:moveTo>
                  <a:cubicBezTo>
                    <a:pt x="643" y="858"/>
                    <a:pt x="691" y="881"/>
                    <a:pt x="714" y="977"/>
                  </a:cubicBezTo>
                  <a:cubicBezTo>
                    <a:pt x="714" y="1048"/>
                    <a:pt x="667" y="1120"/>
                    <a:pt x="572" y="1120"/>
                  </a:cubicBezTo>
                  <a:lnTo>
                    <a:pt x="357" y="1120"/>
                  </a:lnTo>
                  <a:lnTo>
                    <a:pt x="357" y="858"/>
                  </a:lnTo>
                  <a:close/>
                  <a:moveTo>
                    <a:pt x="191" y="0"/>
                  </a:moveTo>
                  <a:cubicBezTo>
                    <a:pt x="95" y="0"/>
                    <a:pt x="0" y="96"/>
                    <a:pt x="0" y="167"/>
                  </a:cubicBezTo>
                  <a:lnTo>
                    <a:pt x="0" y="1334"/>
                  </a:lnTo>
                  <a:lnTo>
                    <a:pt x="0" y="1405"/>
                  </a:lnTo>
                  <a:cubicBezTo>
                    <a:pt x="48" y="1429"/>
                    <a:pt x="95" y="1477"/>
                    <a:pt x="191" y="1477"/>
                  </a:cubicBezTo>
                  <a:lnTo>
                    <a:pt x="572" y="1477"/>
                  </a:lnTo>
                  <a:cubicBezTo>
                    <a:pt x="834" y="1477"/>
                    <a:pt x="1048" y="1286"/>
                    <a:pt x="1048" y="1000"/>
                  </a:cubicBezTo>
                  <a:cubicBezTo>
                    <a:pt x="1048" y="858"/>
                    <a:pt x="1000" y="738"/>
                    <a:pt x="905" y="643"/>
                  </a:cubicBezTo>
                  <a:cubicBezTo>
                    <a:pt x="953" y="572"/>
                    <a:pt x="953" y="477"/>
                    <a:pt x="953" y="357"/>
                  </a:cubicBezTo>
                  <a:cubicBezTo>
                    <a:pt x="929" y="143"/>
                    <a:pt x="714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9" name="Google Shape;13903;p27">
              <a:extLst>
                <a:ext uri="{FF2B5EF4-FFF2-40B4-BE49-F238E27FC236}">
                  <a16:creationId xmlns:a16="http://schemas.microsoft.com/office/drawing/2014/main" id="{C4394B61-39DB-8325-1DEE-59ED59CA0F47}"/>
                </a:ext>
              </a:extLst>
            </p:cNvPr>
            <p:cNvSpPr/>
            <p:nvPr/>
          </p:nvSpPr>
          <p:spPr>
            <a:xfrm>
              <a:off x="3297613" y="1931283"/>
              <a:ext cx="90525" cy="295325"/>
            </a:xfrm>
            <a:custGeom>
              <a:avLst/>
              <a:gdLst/>
              <a:ahLst/>
              <a:cxnLst/>
              <a:rect l="l" t="t" r="r" b="b"/>
              <a:pathLst>
                <a:path w="3621" h="11813" extrusionOk="0">
                  <a:moveTo>
                    <a:pt x="1811" y="8026"/>
                  </a:moveTo>
                  <a:lnTo>
                    <a:pt x="2168" y="8550"/>
                  </a:lnTo>
                  <a:cubicBezTo>
                    <a:pt x="2192" y="8574"/>
                    <a:pt x="2216" y="8598"/>
                    <a:pt x="2263" y="8598"/>
                  </a:cubicBezTo>
                  <a:cubicBezTo>
                    <a:pt x="2882" y="8812"/>
                    <a:pt x="3287" y="9407"/>
                    <a:pt x="3263" y="10050"/>
                  </a:cubicBezTo>
                  <a:cubicBezTo>
                    <a:pt x="3240" y="10836"/>
                    <a:pt x="2620" y="11455"/>
                    <a:pt x="1835" y="11479"/>
                  </a:cubicBezTo>
                  <a:cubicBezTo>
                    <a:pt x="1454" y="11479"/>
                    <a:pt x="1049" y="11336"/>
                    <a:pt x="763" y="11074"/>
                  </a:cubicBezTo>
                  <a:cubicBezTo>
                    <a:pt x="453" y="10812"/>
                    <a:pt x="310" y="10408"/>
                    <a:pt x="310" y="10026"/>
                  </a:cubicBezTo>
                  <a:cubicBezTo>
                    <a:pt x="310" y="9384"/>
                    <a:pt x="739" y="8812"/>
                    <a:pt x="1358" y="8598"/>
                  </a:cubicBezTo>
                  <a:cubicBezTo>
                    <a:pt x="1382" y="8598"/>
                    <a:pt x="1430" y="8574"/>
                    <a:pt x="1454" y="8550"/>
                  </a:cubicBezTo>
                  <a:lnTo>
                    <a:pt x="1811" y="8026"/>
                  </a:lnTo>
                  <a:close/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lnTo>
                    <a:pt x="1" y="9979"/>
                  </a:lnTo>
                  <a:cubicBezTo>
                    <a:pt x="1" y="10455"/>
                    <a:pt x="168" y="10884"/>
                    <a:pt x="501" y="11241"/>
                  </a:cubicBezTo>
                  <a:cubicBezTo>
                    <a:pt x="858" y="11598"/>
                    <a:pt x="1287" y="11813"/>
                    <a:pt x="1811" y="11813"/>
                  </a:cubicBezTo>
                  <a:lnTo>
                    <a:pt x="1835" y="11813"/>
                  </a:lnTo>
                  <a:cubicBezTo>
                    <a:pt x="2787" y="11789"/>
                    <a:pt x="3597" y="11003"/>
                    <a:pt x="3621" y="10050"/>
                  </a:cubicBezTo>
                  <a:lnTo>
                    <a:pt x="3621" y="10003"/>
                  </a:lnTo>
                  <a:lnTo>
                    <a:pt x="3621" y="1953"/>
                  </a:lnTo>
                  <a:cubicBezTo>
                    <a:pt x="3621" y="1882"/>
                    <a:pt x="3573" y="1787"/>
                    <a:pt x="3478" y="1787"/>
                  </a:cubicBezTo>
                  <a:cubicBezTo>
                    <a:pt x="3359" y="1787"/>
                    <a:pt x="3263" y="1834"/>
                    <a:pt x="3263" y="1953"/>
                  </a:cubicBezTo>
                  <a:lnTo>
                    <a:pt x="3263" y="8931"/>
                  </a:lnTo>
                  <a:cubicBezTo>
                    <a:pt x="3049" y="8621"/>
                    <a:pt x="2763" y="8383"/>
                    <a:pt x="2406" y="8264"/>
                  </a:cubicBezTo>
                  <a:lnTo>
                    <a:pt x="1977" y="7716"/>
                  </a:lnTo>
                  <a:lnTo>
                    <a:pt x="1906" y="7621"/>
                  </a:lnTo>
                  <a:cubicBezTo>
                    <a:pt x="1868" y="7598"/>
                    <a:pt x="1830" y="7588"/>
                    <a:pt x="1793" y="7588"/>
                  </a:cubicBezTo>
                  <a:cubicBezTo>
                    <a:pt x="1715" y="7588"/>
                    <a:pt x="1645" y="7636"/>
                    <a:pt x="1596" y="7716"/>
                  </a:cubicBezTo>
                  <a:lnTo>
                    <a:pt x="1192" y="8264"/>
                  </a:lnTo>
                  <a:cubicBezTo>
                    <a:pt x="834" y="8383"/>
                    <a:pt x="525" y="8621"/>
                    <a:pt x="310" y="8931"/>
                  </a:cubicBezTo>
                  <a:lnTo>
                    <a:pt x="310" y="382"/>
                  </a:lnTo>
                  <a:cubicBezTo>
                    <a:pt x="310" y="358"/>
                    <a:pt x="358" y="334"/>
                    <a:pt x="382" y="334"/>
                  </a:cubicBezTo>
                  <a:lnTo>
                    <a:pt x="3240" y="334"/>
                  </a:lnTo>
                  <a:cubicBezTo>
                    <a:pt x="3263" y="334"/>
                    <a:pt x="3287" y="358"/>
                    <a:pt x="3287" y="382"/>
                  </a:cubicBezTo>
                  <a:lnTo>
                    <a:pt x="3287" y="1168"/>
                  </a:lnTo>
                  <a:cubicBezTo>
                    <a:pt x="3263" y="1239"/>
                    <a:pt x="3311" y="1334"/>
                    <a:pt x="3454" y="1334"/>
                  </a:cubicBezTo>
                  <a:cubicBezTo>
                    <a:pt x="3525" y="1334"/>
                    <a:pt x="3621" y="1239"/>
                    <a:pt x="3621" y="1168"/>
                  </a:cubicBezTo>
                  <a:lnTo>
                    <a:pt x="3621" y="382"/>
                  </a:lnTo>
                  <a:cubicBezTo>
                    <a:pt x="3621" y="167"/>
                    <a:pt x="3454" y="1"/>
                    <a:pt x="32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80" name="Google Shape;13904;p27">
              <a:extLst>
                <a:ext uri="{FF2B5EF4-FFF2-40B4-BE49-F238E27FC236}">
                  <a16:creationId xmlns:a16="http://schemas.microsoft.com/office/drawing/2014/main" id="{45E3D581-992B-75B2-6663-41FADFB7D40F}"/>
                </a:ext>
              </a:extLst>
            </p:cNvPr>
            <p:cNvSpPr/>
            <p:nvPr/>
          </p:nvSpPr>
          <p:spPr>
            <a:xfrm>
              <a:off x="3316088" y="19759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81" name="Google Shape;13905;p27">
              <a:extLst>
                <a:ext uri="{FF2B5EF4-FFF2-40B4-BE49-F238E27FC236}">
                  <a16:creationId xmlns:a16="http://schemas.microsoft.com/office/drawing/2014/main" id="{0138E754-4F23-EF27-F86C-80B50E6F4CA0}"/>
                </a:ext>
              </a:extLst>
            </p:cNvPr>
            <p:cNvSpPr/>
            <p:nvPr/>
          </p:nvSpPr>
          <p:spPr>
            <a:xfrm>
              <a:off x="3316088" y="19961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82" name="Google Shape;13906;p27">
              <a:extLst>
                <a:ext uri="{FF2B5EF4-FFF2-40B4-BE49-F238E27FC236}">
                  <a16:creationId xmlns:a16="http://schemas.microsoft.com/office/drawing/2014/main" id="{80D31742-2A3D-F7B6-C057-510433B664BC}"/>
                </a:ext>
              </a:extLst>
            </p:cNvPr>
            <p:cNvSpPr/>
            <p:nvPr/>
          </p:nvSpPr>
          <p:spPr>
            <a:xfrm>
              <a:off x="3316088" y="20158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310"/>
                    <a:pt x="2120" y="215"/>
                  </a:cubicBezTo>
                  <a:cubicBezTo>
                    <a:pt x="2120" y="96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83" name="Google Shape;13907;p27">
              <a:extLst>
                <a:ext uri="{FF2B5EF4-FFF2-40B4-BE49-F238E27FC236}">
                  <a16:creationId xmlns:a16="http://schemas.microsoft.com/office/drawing/2014/main" id="{168290A6-0826-A343-CF68-E0A2E5163CE2}"/>
                </a:ext>
              </a:extLst>
            </p:cNvPr>
            <p:cNvSpPr/>
            <p:nvPr/>
          </p:nvSpPr>
          <p:spPr>
            <a:xfrm>
              <a:off x="3316088" y="20354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286"/>
                    <a:pt x="2120" y="191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84" name="Google Shape;13908;p27">
              <a:extLst>
                <a:ext uri="{FF2B5EF4-FFF2-40B4-BE49-F238E27FC236}">
                  <a16:creationId xmlns:a16="http://schemas.microsoft.com/office/drawing/2014/main" id="{0E68BDFA-4969-1C80-1CBD-01A9C261FF94}"/>
                </a:ext>
              </a:extLst>
            </p:cNvPr>
            <p:cNvSpPr/>
            <p:nvPr/>
          </p:nvSpPr>
          <p:spPr>
            <a:xfrm>
              <a:off x="3316088" y="2055708"/>
              <a:ext cx="53000" cy="8975"/>
            </a:xfrm>
            <a:custGeom>
              <a:avLst/>
              <a:gdLst/>
              <a:ahLst/>
              <a:cxnLst/>
              <a:rect l="l" t="t" r="r" b="b"/>
              <a:pathLst>
                <a:path w="2120" h="359" extrusionOk="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63"/>
                    <a:pt x="2120" y="144"/>
                  </a:cubicBezTo>
                  <a:cubicBezTo>
                    <a:pt x="2120" y="48"/>
                    <a:pt x="2024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85" name="Google Shape;13909;p27">
              <a:extLst>
                <a:ext uri="{FF2B5EF4-FFF2-40B4-BE49-F238E27FC236}">
                  <a16:creationId xmlns:a16="http://schemas.microsoft.com/office/drawing/2014/main" id="{2CE08295-26E4-3062-48DB-22FE2497523E}"/>
                </a:ext>
              </a:extLst>
            </p:cNvPr>
            <p:cNvSpPr/>
            <p:nvPr/>
          </p:nvSpPr>
          <p:spPr>
            <a:xfrm>
              <a:off x="3316088" y="2075358"/>
              <a:ext cx="26800" cy="8950"/>
            </a:xfrm>
            <a:custGeom>
              <a:avLst/>
              <a:gdLst/>
              <a:ahLst/>
              <a:cxnLst/>
              <a:rect l="l" t="t" r="r" b="b"/>
              <a:pathLst>
                <a:path w="1072" h="358" extrusionOk="0">
                  <a:moveTo>
                    <a:pt x="167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358"/>
                    <a:pt x="167" y="358"/>
                  </a:cubicBezTo>
                  <a:lnTo>
                    <a:pt x="881" y="358"/>
                  </a:lnTo>
                  <a:cubicBezTo>
                    <a:pt x="976" y="358"/>
                    <a:pt x="1072" y="310"/>
                    <a:pt x="1072" y="215"/>
                  </a:cubicBezTo>
                  <a:cubicBezTo>
                    <a:pt x="1072" y="96"/>
                    <a:pt x="1000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86" name="Google Shape;13910;p27">
            <a:extLst>
              <a:ext uri="{FF2B5EF4-FFF2-40B4-BE49-F238E27FC236}">
                <a16:creationId xmlns:a16="http://schemas.microsoft.com/office/drawing/2014/main" id="{B3ED02C9-94EC-1AF1-B7A9-75DB18E1EBC7}"/>
              </a:ext>
            </a:extLst>
          </p:cNvPr>
          <p:cNvGrpSpPr/>
          <p:nvPr/>
        </p:nvGrpSpPr>
        <p:grpSpPr>
          <a:xfrm>
            <a:off x="6545806" y="3532822"/>
            <a:ext cx="685012" cy="710604"/>
            <a:chOff x="3676863" y="1930108"/>
            <a:chExt cx="286400" cy="297100"/>
          </a:xfrm>
        </p:grpSpPr>
        <p:sp>
          <p:nvSpPr>
            <p:cNvPr id="287" name="Google Shape;13911;p27">
              <a:extLst>
                <a:ext uri="{FF2B5EF4-FFF2-40B4-BE49-F238E27FC236}">
                  <a16:creationId xmlns:a16="http://schemas.microsoft.com/office/drawing/2014/main" id="{8D34F6D7-F7B4-572F-48BD-358B79D8BCF1}"/>
                </a:ext>
              </a:extLst>
            </p:cNvPr>
            <p:cNvSpPr/>
            <p:nvPr/>
          </p:nvSpPr>
          <p:spPr>
            <a:xfrm>
              <a:off x="3779863" y="1930108"/>
              <a:ext cx="79200" cy="79200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96" y="500"/>
                  </a:moveTo>
                  <a:lnTo>
                    <a:pt x="2763" y="2810"/>
                  </a:lnTo>
                  <a:lnTo>
                    <a:pt x="429" y="2810"/>
                  </a:lnTo>
                  <a:lnTo>
                    <a:pt x="1596" y="500"/>
                  </a:lnTo>
                  <a:close/>
                  <a:moveTo>
                    <a:pt x="1596" y="0"/>
                  </a:moveTo>
                  <a:cubicBezTo>
                    <a:pt x="1501" y="0"/>
                    <a:pt x="1406" y="71"/>
                    <a:pt x="1382" y="167"/>
                  </a:cubicBezTo>
                  <a:lnTo>
                    <a:pt x="48" y="2810"/>
                  </a:lnTo>
                  <a:cubicBezTo>
                    <a:pt x="1" y="2905"/>
                    <a:pt x="24" y="3024"/>
                    <a:pt x="120" y="3096"/>
                  </a:cubicBezTo>
                  <a:cubicBezTo>
                    <a:pt x="143" y="3144"/>
                    <a:pt x="191" y="3167"/>
                    <a:pt x="263" y="3167"/>
                  </a:cubicBezTo>
                  <a:lnTo>
                    <a:pt x="2906" y="3167"/>
                  </a:lnTo>
                  <a:cubicBezTo>
                    <a:pt x="3001" y="3167"/>
                    <a:pt x="3049" y="3144"/>
                    <a:pt x="3120" y="3072"/>
                  </a:cubicBezTo>
                  <a:cubicBezTo>
                    <a:pt x="3168" y="2977"/>
                    <a:pt x="3168" y="2905"/>
                    <a:pt x="3144" y="2810"/>
                  </a:cubicBezTo>
                  <a:lnTo>
                    <a:pt x="1810" y="167"/>
                  </a:lnTo>
                  <a:cubicBezTo>
                    <a:pt x="1763" y="71"/>
                    <a:pt x="1691" y="0"/>
                    <a:pt x="1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88" name="Google Shape;13912;p27">
              <a:extLst>
                <a:ext uri="{FF2B5EF4-FFF2-40B4-BE49-F238E27FC236}">
                  <a16:creationId xmlns:a16="http://schemas.microsoft.com/office/drawing/2014/main" id="{1630257A-0EBA-3D21-C39D-4EC6AB086607}"/>
                </a:ext>
              </a:extLst>
            </p:cNvPr>
            <p:cNvSpPr/>
            <p:nvPr/>
          </p:nvSpPr>
          <p:spPr>
            <a:xfrm>
              <a:off x="3732838" y="2021183"/>
              <a:ext cx="175650" cy="92900"/>
            </a:xfrm>
            <a:custGeom>
              <a:avLst/>
              <a:gdLst/>
              <a:ahLst/>
              <a:cxnLst/>
              <a:rect l="l" t="t" r="r" b="b"/>
              <a:pathLst>
                <a:path w="7026" h="3716" extrusionOk="0">
                  <a:moveTo>
                    <a:pt x="1834" y="1"/>
                  </a:moveTo>
                  <a:cubicBezTo>
                    <a:pt x="1763" y="1"/>
                    <a:pt x="1667" y="48"/>
                    <a:pt x="1643" y="143"/>
                  </a:cubicBezTo>
                  <a:lnTo>
                    <a:pt x="24" y="3358"/>
                  </a:lnTo>
                  <a:cubicBezTo>
                    <a:pt x="0" y="3454"/>
                    <a:pt x="0" y="3549"/>
                    <a:pt x="24" y="3597"/>
                  </a:cubicBezTo>
                  <a:cubicBezTo>
                    <a:pt x="48" y="3692"/>
                    <a:pt x="143" y="3716"/>
                    <a:pt x="238" y="3716"/>
                  </a:cubicBezTo>
                  <a:lnTo>
                    <a:pt x="6764" y="3716"/>
                  </a:lnTo>
                  <a:cubicBezTo>
                    <a:pt x="6835" y="3716"/>
                    <a:pt x="6906" y="3692"/>
                    <a:pt x="6954" y="3644"/>
                  </a:cubicBezTo>
                  <a:cubicBezTo>
                    <a:pt x="7026" y="3549"/>
                    <a:pt x="7026" y="3454"/>
                    <a:pt x="7002" y="3358"/>
                  </a:cubicBezTo>
                  <a:lnTo>
                    <a:pt x="5382" y="143"/>
                  </a:lnTo>
                  <a:cubicBezTo>
                    <a:pt x="5358" y="48"/>
                    <a:pt x="5263" y="1"/>
                    <a:pt x="5168" y="1"/>
                  </a:cubicBezTo>
                  <a:lnTo>
                    <a:pt x="3334" y="1"/>
                  </a:lnTo>
                  <a:cubicBezTo>
                    <a:pt x="3239" y="1"/>
                    <a:pt x="3191" y="48"/>
                    <a:pt x="3144" y="143"/>
                  </a:cubicBezTo>
                  <a:cubicBezTo>
                    <a:pt x="3120" y="263"/>
                    <a:pt x="3215" y="358"/>
                    <a:pt x="3334" y="358"/>
                  </a:cubicBezTo>
                  <a:lnTo>
                    <a:pt x="5120" y="358"/>
                  </a:lnTo>
                  <a:lnTo>
                    <a:pt x="6644" y="3358"/>
                  </a:lnTo>
                  <a:lnTo>
                    <a:pt x="381" y="3358"/>
                  </a:lnTo>
                  <a:lnTo>
                    <a:pt x="1905" y="358"/>
                  </a:lnTo>
                  <a:lnTo>
                    <a:pt x="2477" y="358"/>
                  </a:lnTo>
                  <a:cubicBezTo>
                    <a:pt x="2548" y="358"/>
                    <a:pt x="2620" y="310"/>
                    <a:pt x="2644" y="215"/>
                  </a:cubicBezTo>
                  <a:cubicBezTo>
                    <a:pt x="2667" y="96"/>
                    <a:pt x="2596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89" name="Google Shape;13913;p27">
              <a:extLst>
                <a:ext uri="{FF2B5EF4-FFF2-40B4-BE49-F238E27FC236}">
                  <a16:creationId xmlns:a16="http://schemas.microsoft.com/office/drawing/2014/main" id="{DDB99EC4-C416-F5FB-976D-78F1745689A8}"/>
                </a:ext>
              </a:extLst>
            </p:cNvPr>
            <p:cNvSpPr/>
            <p:nvPr/>
          </p:nvSpPr>
          <p:spPr>
            <a:xfrm>
              <a:off x="3676863" y="2125383"/>
              <a:ext cx="286400" cy="101825"/>
            </a:xfrm>
            <a:custGeom>
              <a:avLst/>
              <a:gdLst/>
              <a:ahLst/>
              <a:cxnLst/>
              <a:rect l="l" t="t" r="r" b="b"/>
              <a:pathLst>
                <a:path w="11456" h="4073" extrusionOk="0">
                  <a:moveTo>
                    <a:pt x="2049" y="0"/>
                  </a:moveTo>
                  <a:cubicBezTo>
                    <a:pt x="1977" y="0"/>
                    <a:pt x="1882" y="72"/>
                    <a:pt x="1858" y="143"/>
                  </a:cubicBezTo>
                  <a:lnTo>
                    <a:pt x="72" y="3715"/>
                  </a:lnTo>
                  <a:cubicBezTo>
                    <a:pt x="1" y="3810"/>
                    <a:pt x="24" y="3929"/>
                    <a:pt x="96" y="4001"/>
                  </a:cubicBezTo>
                  <a:cubicBezTo>
                    <a:pt x="144" y="4049"/>
                    <a:pt x="215" y="4072"/>
                    <a:pt x="263" y="4072"/>
                  </a:cubicBezTo>
                  <a:lnTo>
                    <a:pt x="11170" y="4072"/>
                  </a:lnTo>
                  <a:cubicBezTo>
                    <a:pt x="11217" y="4072"/>
                    <a:pt x="11313" y="4049"/>
                    <a:pt x="11336" y="4001"/>
                  </a:cubicBezTo>
                  <a:cubicBezTo>
                    <a:pt x="11432" y="3929"/>
                    <a:pt x="11455" y="3810"/>
                    <a:pt x="11408" y="3715"/>
                  </a:cubicBezTo>
                  <a:lnTo>
                    <a:pt x="10384" y="1667"/>
                  </a:lnTo>
                  <a:cubicBezTo>
                    <a:pt x="10366" y="1594"/>
                    <a:pt x="10292" y="1563"/>
                    <a:pt x="10216" y="1563"/>
                  </a:cubicBezTo>
                  <a:cubicBezTo>
                    <a:pt x="10192" y="1563"/>
                    <a:pt x="10168" y="1566"/>
                    <a:pt x="10146" y="1572"/>
                  </a:cubicBezTo>
                  <a:cubicBezTo>
                    <a:pt x="10074" y="1620"/>
                    <a:pt x="10027" y="1739"/>
                    <a:pt x="10074" y="1810"/>
                  </a:cubicBezTo>
                  <a:lnTo>
                    <a:pt x="11027" y="3715"/>
                  </a:lnTo>
                  <a:lnTo>
                    <a:pt x="429" y="3715"/>
                  </a:lnTo>
                  <a:lnTo>
                    <a:pt x="2120" y="357"/>
                  </a:lnTo>
                  <a:lnTo>
                    <a:pt x="9312" y="357"/>
                  </a:lnTo>
                  <a:lnTo>
                    <a:pt x="9693" y="1096"/>
                  </a:lnTo>
                  <a:cubicBezTo>
                    <a:pt x="9730" y="1168"/>
                    <a:pt x="9808" y="1199"/>
                    <a:pt x="9885" y="1199"/>
                  </a:cubicBezTo>
                  <a:cubicBezTo>
                    <a:pt x="9909" y="1199"/>
                    <a:pt x="9933" y="1196"/>
                    <a:pt x="9955" y="1191"/>
                  </a:cubicBezTo>
                  <a:cubicBezTo>
                    <a:pt x="10027" y="1167"/>
                    <a:pt x="10050" y="1048"/>
                    <a:pt x="10027" y="953"/>
                  </a:cubicBezTo>
                  <a:lnTo>
                    <a:pt x="9622" y="143"/>
                  </a:lnTo>
                  <a:cubicBezTo>
                    <a:pt x="9598" y="72"/>
                    <a:pt x="9503" y="0"/>
                    <a:pt x="94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90" name="Google Shape;13914;p27">
            <a:extLst>
              <a:ext uri="{FF2B5EF4-FFF2-40B4-BE49-F238E27FC236}">
                <a16:creationId xmlns:a16="http://schemas.microsoft.com/office/drawing/2014/main" id="{D1FC2A4E-5B84-B292-227B-176A81ECB202}"/>
              </a:ext>
            </a:extLst>
          </p:cNvPr>
          <p:cNvGrpSpPr/>
          <p:nvPr/>
        </p:nvGrpSpPr>
        <p:grpSpPr>
          <a:xfrm>
            <a:off x="3595173" y="3531149"/>
            <a:ext cx="714910" cy="712278"/>
            <a:chOff x="2698088" y="1929408"/>
            <a:chExt cx="298900" cy="297800"/>
          </a:xfrm>
        </p:grpSpPr>
        <p:sp>
          <p:nvSpPr>
            <p:cNvPr id="291" name="Google Shape;13915;p27">
              <a:extLst>
                <a:ext uri="{FF2B5EF4-FFF2-40B4-BE49-F238E27FC236}">
                  <a16:creationId xmlns:a16="http://schemas.microsoft.com/office/drawing/2014/main" id="{C68238BC-9813-4A05-2066-3F7140172233}"/>
                </a:ext>
              </a:extLst>
            </p:cNvPr>
            <p:cNvSpPr/>
            <p:nvPr/>
          </p:nvSpPr>
          <p:spPr>
            <a:xfrm>
              <a:off x="2735013" y="1931283"/>
              <a:ext cx="170300" cy="140675"/>
            </a:xfrm>
            <a:custGeom>
              <a:avLst/>
              <a:gdLst/>
              <a:ahLst/>
              <a:cxnLst/>
              <a:rect l="l" t="t" r="r" b="b"/>
              <a:pathLst>
                <a:path w="6812" h="5627" extrusionOk="0">
                  <a:moveTo>
                    <a:pt x="6192" y="286"/>
                  </a:moveTo>
                  <a:cubicBezTo>
                    <a:pt x="6240" y="286"/>
                    <a:pt x="6335" y="334"/>
                    <a:pt x="6382" y="358"/>
                  </a:cubicBezTo>
                  <a:cubicBezTo>
                    <a:pt x="6454" y="405"/>
                    <a:pt x="6454" y="477"/>
                    <a:pt x="6454" y="572"/>
                  </a:cubicBezTo>
                  <a:lnTo>
                    <a:pt x="6216" y="1691"/>
                  </a:lnTo>
                  <a:cubicBezTo>
                    <a:pt x="6183" y="1811"/>
                    <a:pt x="6082" y="1866"/>
                    <a:pt x="5983" y="1866"/>
                  </a:cubicBezTo>
                  <a:cubicBezTo>
                    <a:pt x="5865" y="1866"/>
                    <a:pt x="5750" y="1787"/>
                    <a:pt x="5763" y="1644"/>
                  </a:cubicBezTo>
                  <a:cubicBezTo>
                    <a:pt x="5763" y="1572"/>
                    <a:pt x="5739" y="1525"/>
                    <a:pt x="5668" y="1477"/>
                  </a:cubicBezTo>
                  <a:cubicBezTo>
                    <a:pt x="5651" y="1468"/>
                    <a:pt x="5630" y="1463"/>
                    <a:pt x="5608" y="1463"/>
                  </a:cubicBezTo>
                  <a:cubicBezTo>
                    <a:pt x="5571" y="1463"/>
                    <a:pt x="5532" y="1479"/>
                    <a:pt x="5501" y="1525"/>
                  </a:cubicBezTo>
                  <a:lnTo>
                    <a:pt x="810" y="5216"/>
                  </a:lnTo>
                  <a:cubicBezTo>
                    <a:pt x="762" y="5240"/>
                    <a:pt x="691" y="5264"/>
                    <a:pt x="643" y="5264"/>
                  </a:cubicBezTo>
                  <a:cubicBezTo>
                    <a:pt x="596" y="5264"/>
                    <a:pt x="524" y="5240"/>
                    <a:pt x="500" y="5168"/>
                  </a:cubicBezTo>
                  <a:cubicBezTo>
                    <a:pt x="476" y="5121"/>
                    <a:pt x="405" y="5049"/>
                    <a:pt x="405" y="5002"/>
                  </a:cubicBezTo>
                  <a:cubicBezTo>
                    <a:pt x="405" y="4930"/>
                    <a:pt x="429" y="4883"/>
                    <a:pt x="500" y="4859"/>
                  </a:cubicBezTo>
                  <a:lnTo>
                    <a:pt x="5073" y="1215"/>
                  </a:lnTo>
                  <a:cubicBezTo>
                    <a:pt x="5144" y="1191"/>
                    <a:pt x="5168" y="1096"/>
                    <a:pt x="5144" y="1048"/>
                  </a:cubicBezTo>
                  <a:cubicBezTo>
                    <a:pt x="5144" y="977"/>
                    <a:pt x="5073" y="929"/>
                    <a:pt x="5025" y="929"/>
                  </a:cubicBezTo>
                  <a:cubicBezTo>
                    <a:pt x="4930" y="882"/>
                    <a:pt x="4882" y="834"/>
                    <a:pt x="4835" y="715"/>
                  </a:cubicBezTo>
                  <a:cubicBezTo>
                    <a:pt x="4811" y="596"/>
                    <a:pt x="4930" y="477"/>
                    <a:pt x="5049" y="453"/>
                  </a:cubicBezTo>
                  <a:lnTo>
                    <a:pt x="6192" y="286"/>
                  </a:lnTo>
                  <a:close/>
                  <a:moveTo>
                    <a:pt x="6144" y="1"/>
                  </a:moveTo>
                  <a:lnTo>
                    <a:pt x="5025" y="144"/>
                  </a:lnTo>
                  <a:cubicBezTo>
                    <a:pt x="4882" y="167"/>
                    <a:pt x="4715" y="239"/>
                    <a:pt x="4644" y="358"/>
                  </a:cubicBezTo>
                  <a:cubicBezTo>
                    <a:pt x="4549" y="477"/>
                    <a:pt x="4477" y="620"/>
                    <a:pt x="4525" y="763"/>
                  </a:cubicBezTo>
                  <a:cubicBezTo>
                    <a:pt x="4549" y="882"/>
                    <a:pt x="4596" y="1001"/>
                    <a:pt x="4692" y="1096"/>
                  </a:cubicBezTo>
                  <a:lnTo>
                    <a:pt x="286" y="4549"/>
                  </a:lnTo>
                  <a:cubicBezTo>
                    <a:pt x="48" y="4764"/>
                    <a:pt x="0" y="5121"/>
                    <a:pt x="191" y="5359"/>
                  </a:cubicBezTo>
                  <a:cubicBezTo>
                    <a:pt x="286" y="5502"/>
                    <a:pt x="405" y="5597"/>
                    <a:pt x="596" y="5621"/>
                  </a:cubicBezTo>
                  <a:cubicBezTo>
                    <a:pt x="620" y="5625"/>
                    <a:pt x="645" y="5627"/>
                    <a:pt x="669" y="5627"/>
                  </a:cubicBezTo>
                  <a:cubicBezTo>
                    <a:pt x="787" y="5627"/>
                    <a:pt x="902" y="5581"/>
                    <a:pt x="1000" y="5502"/>
                  </a:cubicBezTo>
                  <a:lnTo>
                    <a:pt x="5477" y="1977"/>
                  </a:lnTo>
                  <a:cubicBezTo>
                    <a:pt x="5549" y="2144"/>
                    <a:pt x="5668" y="2239"/>
                    <a:pt x="5859" y="2263"/>
                  </a:cubicBezTo>
                  <a:cubicBezTo>
                    <a:pt x="5891" y="2268"/>
                    <a:pt x="5923" y="2271"/>
                    <a:pt x="5956" y="2271"/>
                  </a:cubicBezTo>
                  <a:cubicBezTo>
                    <a:pt x="6216" y="2271"/>
                    <a:pt x="6486" y="2106"/>
                    <a:pt x="6549" y="1811"/>
                  </a:cubicBezTo>
                  <a:lnTo>
                    <a:pt x="6787" y="667"/>
                  </a:lnTo>
                  <a:cubicBezTo>
                    <a:pt x="6811" y="501"/>
                    <a:pt x="6787" y="286"/>
                    <a:pt x="6621" y="167"/>
                  </a:cubicBezTo>
                  <a:cubicBezTo>
                    <a:pt x="6502" y="48"/>
                    <a:pt x="6359" y="1"/>
                    <a:pt x="6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92" name="Google Shape;13916;p27">
              <a:extLst>
                <a:ext uri="{FF2B5EF4-FFF2-40B4-BE49-F238E27FC236}">
                  <a16:creationId xmlns:a16="http://schemas.microsoft.com/office/drawing/2014/main" id="{7A234D71-2195-8C5F-078C-18A64B54EAFD}"/>
                </a:ext>
              </a:extLst>
            </p:cNvPr>
            <p:cNvSpPr/>
            <p:nvPr/>
          </p:nvSpPr>
          <p:spPr>
            <a:xfrm>
              <a:off x="2698088" y="1929408"/>
              <a:ext cx="298900" cy="297800"/>
            </a:xfrm>
            <a:custGeom>
              <a:avLst/>
              <a:gdLst/>
              <a:ahLst/>
              <a:cxnLst/>
              <a:rect l="l" t="t" r="r" b="b"/>
              <a:pathLst>
                <a:path w="11956" h="11912" extrusionOk="0">
                  <a:moveTo>
                    <a:pt x="7336" y="5124"/>
                  </a:moveTo>
                  <a:lnTo>
                    <a:pt x="7336" y="10768"/>
                  </a:lnTo>
                  <a:lnTo>
                    <a:pt x="5359" y="10768"/>
                  </a:lnTo>
                  <a:lnTo>
                    <a:pt x="5359" y="5124"/>
                  </a:lnTo>
                  <a:close/>
                  <a:moveTo>
                    <a:pt x="11598" y="11126"/>
                  </a:moveTo>
                  <a:lnTo>
                    <a:pt x="11598" y="11602"/>
                  </a:lnTo>
                  <a:lnTo>
                    <a:pt x="406" y="11602"/>
                  </a:lnTo>
                  <a:lnTo>
                    <a:pt x="406" y="11126"/>
                  </a:lnTo>
                  <a:close/>
                  <a:moveTo>
                    <a:pt x="893" y="1"/>
                  </a:moveTo>
                  <a:cubicBezTo>
                    <a:pt x="792" y="1"/>
                    <a:pt x="715" y="88"/>
                    <a:pt x="715" y="195"/>
                  </a:cubicBezTo>
                  <a:lnTo>
                    <a:pt x="715" y="1004"/>
                  </a:lnTo>
                  <a:lnTo>
                    <a:pt x="525" y="1004"/>
                  </a:lnTo>
                  <a:cubicBezTo>
                    <a:pt x="429" y="1004"/>
                    <a:pt x="334" y="1052"/>
                    <a:pt x="334" y="1147"/>
                  </a:cubicBezTo>
                  <a:cubicBezTo>
                    <a:pt x="334" y="1266"/>
                    <a:pt x="406" y="1338"/>
                    <a:pt x="525" y="1338"/>
                  </a:cubicBezTo>
                  <a:lnTo>
                    <a:pt x="715" y="1338"/>
                  </a:lnTo>
                  <a:lnTo>
                    <a:pt x="715" y="2243"/>
                  </a:lnTo>
                  <a:lnTo>
                    <a:pt x="525" y="2243"/>
                  </a:lnTo>
                  <a:cubicBezTo>
                    <a:pt x="429" y="2243"/>
                    <a:pt x="358" y="2290"/>
                    <a:pt x="334" y="2386"/>
                  </a:cubicBezTo>
                  <a:cubicBezTo>
                    <a:pt x="310" y="2505"/>
                    <a:pt x="406" y="2600"/>
                    <a:pt x="525" y="2600"/>
                  </a:cubicBezTo>
                  <a:lnTo>
                    <a:pt x="715" y="2600"/>
                  </a:lnTo>
                  <a:lnTo>
                    <a:pt x="715" y="3481"/>
                  </a:lnTo>
                  <a:lnTo>
                    <a:pt x="525" y="3481"/>
                  </a:lnTo>
                  <a:cubicBezTo>
                    <a:pt x="429" y="3481"/>
                    <a:pt x="358" y="3553"/>
                    <a:pt x="334" y="3648"/>
                  </a:cubicBezTo>
                  <a:cubicBezTo>
                    <a:pt x="310" y="3767"/>
                    <a:pt x="406" y="3838"/>
                    <a:pt x="525" y="3838"/>
                  </a:cubicBezTo>
                  <a:lnTo>
                    <a:pt x="715" y="3838"/>
                  </a:lnTo>
                  <a:lnTo>
                    <a:pt x="715" y="4743"/>
                  </a:lnTo>
                  <a:lnTo>
                    <a:pt x="525" y="4743"/>
                  </a:lnTo>
                  <a:cubicBezTo>
                    <a:pt x="429" y="4743"/>
                    <a:pt x="334" y="4791"/>
                    <a:pt x="334" y="4886"/>
                  </a:cubicBezTo>
                  <a:cubicBezTo>
                    <a:pt x="334" y="5005"/>
                    <a:pt x="406" y="5100"/>
                    <a:pt x="525" y="5100"/>
                  </a:cubicBezTo>
                  <a:lnTo>
                    <a:pt x="715" y="5100"/>
                  </a:lnTo>
                  <a:lnTo>
                    <a:pt x="715" y="5982"/>
                  </a:lnTo>
                  <a:lnTo>
                    <a:pt x="525" y="5982"/>
                  </a:lnTo>
                  <a:cubicBezTo>
                    <a:pt x="429" y="5982"/>
                    <a:pt x="334" y="6053"/>
                    <a:pt x="334" y="6148"/>
                  </a:cubicBezTo>
                  <a:cubicBezTo>
                    <a:pt x="334" y="6267"/>
                    <a:pt x="406" y="6339"/>
                    <a:pt x="525" y="6339"/>
                  </a:cubicBezTo>
                  <a:lnTo>
                    <a:pt x="715" y="6339"/>
                  </a:lnTo>
                  <a:lnTo>
                    <a:pt x="715" y="7244"/>
                  </a:lnTo>
                  <a:lnTo>
                    <a:pt x="525" y="7244"/>
                  </a:lnTo>
                  <a:cubicBezTo>
                    <a:pt x="429" y="7244"/>
                    <a:pt x="358" y="7291"/>
                    <a:pt x="334" y="7387"/>
                  </a:cubicBezTo>
                  <a:cubicBezTo>
                    <a:pt x="310" y="7506"/>
                    <a:pt x="406" y="7601"/>
                    <a:pt x="525" y="7601"/>
                  </a:cubicBezTo>
                  <a:lnTo>
                    <a:pt x="715" y="7601"/>
                  </a:lnTo>
                  <a:lnTo>
                    <a:pt x="715" y="8482"/>
                  </a:lnTo>
                  <a:lnTo>
                    <a:pt x="525" y="8482"/>
                  </a:lnTo>
                  <a:cubicBezTo>
                    <a:pt x="429" y="8482"/>
                    <a:pt x="358" y="8554"/>
                    <a:pt x="334" y="8649"/>
                  </a:cubicBezTo>
                  <a:cubicBezTo>
                    <a:pt x="310" y="8768"/>
                    <a:pt x="406" y="8839"/>
                    <a:pt x="525" y="8839"/>
                  </a:cubicBezTo>
                  <a:lnTo>
                    <a:pt x="715" y="8839"/>
                  </a:lnTo>
                  <a:lnTo>
                    <a:pt x="715" y="9744"/>
                  </a:lnTo>
                  <a:lnTo>
                    <a:pt x="525" y="9744"/>
                  </a:lnTo>
                  <a:cubicBezTo>
                    <a:pt x="429" y="9744"/>
                    <a:pt x="334" y="9792"/>
                    <a:pt x="334" y="9887"/>
                  </a:cubicBezTo>
                  <a:cubicBezTo>
                    <a:pt x="334" y="10006"/>
                    <a:pt x="406" y="10101"/>
                    <a:pt x="525" y="10101"/>
                  </a:cubicBezTo>
                  <a:lnTo>
                    <a:pt x="715" y="10101"/>
                  </a:lnTo>
                  <a:lnTo>
                    <a:pt x="715" y="10721"/>
                  </a:lnTo>
                  <a:lnTo>
                    <a:pt x="310" y="10721"/>
                  </a:lnTo>
                  <a:cubicBezTo>
                    <a:pt x="167" y="10721"/>
                    <a:pt x="1" y="10840"/>
                    <a:pt x="1" y="11030"/>
                  </a:cubicBezTo>
                  <a:lnTo>
                    <a:pt x="1" y="11626"/>
                  </a:lnTo>
                  <a:cubicBezTo>
                    <a:pt x="1" y="11768"/>
                    <a:pt x="120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8" y="11792"/>
                    <a:pt x="11908" y="11626"/>
                  </a:cubicBezTo>
                  <a:lnTo>
                    <a:pt x="11908" y="11030"/>
                  </a:lnTo>
                  <a:cubicBezTo>
                    <a:pt x="11956" y="10911"/>
                    <a:pt x="11789" y="10768"/>
                    <a:pt x="11646" y="10768"/>
                  </a:cubicBezTo>
                  <a:lnTo>
                    <a:pt x="11146" y="10768"/>
                  </a:lnTo>
                  <a:lnTo>
                    <a:pt x="11146" y="3195"/>
                  </a:lnTo>
                  <a:cubicBezTo>
                    <a:pt x="11146" y="3100"/>
                    <a:pt x="11074" y="3029"/>
                    <a:pt x="11003" y="3029"/>
                  </a:cubicBezTo>
                  <a:cubicBezTo>
                    <a:pt x="10884" y="3029"/>
                    <a:pt x="10789" y="3076"/>
                    <a:pt x="10789" y="3195"/>
                  </a:cubicBezTo>
                  <a:lnTo>
                    <a:pt x="10789" y="10792"/>
                  </a:lnTo>
                  <a:lnTo>
                    <a:pt x="8812" y="10792"/>
                  </a:lnTo>
                  <a:lnTo>
                    <a:pt x="8812" y="1385"/>
                  </a:lnTo>
                  <a:lnTo>
                    <a:pt x="10789" y="1385"/>
                  </a:lnTo>
                  <a:lnTo>
                    <a:pt x="10789" y="2386"/>
                  </a:lnTo>
                  <a:cubicBezTo>
                    <a:pt x="10789" y="2481"/>
                    <a:pt x="10836" y="2576"/>
                    <a:pt x="10932" y="2576"/>
                  </a:cubicBezTo>
                  <a:cubicBezTo>
                    <a:pt x="11051" y="2576"/>
                    <a:pt x="11146" y="2505"/>
                    <a:pt x="11146" y="2386"/>
                  </a:cubicBezTo>
                  <a:lnTo>
                    <a:pt x="11146" y="1266"/>
                  </a:lnTo>
                  <a:cubicBezTo>
                    <a:pt x="11146" y="1123"/>
                    <a:pt x="11027" y="1028"/>
                    <a:pt x="10908" y="1028"/>
                  </a:cubicBezTo>
                  <a:lnTo>
                    <a:pt x="8741" y="1028"/>
                  </a:lnTo>
                  <a:cubicBezTo>
                    <a:pt x="8574" y="1028"/>
                    <a:pt x="8502" y="1147"/>
                    <a:pt x="8502" y="1266"/>
                  </a:cubicBezTo>
                  <a:lnTo>
                    <a:pt x="8502" y="10768"/>
                  </a:lnTo>
                  <a:lnTo>
                    <a:pt x="7693" y="10768"/>
                  </a:lnTo>
                  <a:lnTo>
                    <a:pt x="7693" y="5005"/>
                  </a:lnTo>
                  <a:cubicBezTo>
                    <a:pt x="7693" y="4862"/>
                    <a:pt x="7574" y="4767"/>
                    <a:pt x="7455" y="4767"/>
                  </a:cubicBezTo>
                  <a:lnTo>
                    <a:pt x="5264" y="4767"/>
                  </a:lnTo>
                  <a:cubicBezTo>
                    <a:pt x="5121" y="4767"/>
                    <a:pt x="5026" y="4886"/>
                    <a:pt x="5026" y="5005"/>
                  </a:cubicBezTo>
                  <a:lnTo>
                    <a:pt x="5026" y="10768"/>
                  </a:lnTo>
                  <a:lnTo>
                    <a:pt x="4240" y="10768"/>
                  </a:lnTo>
                  <a:lnTo>
                    <a:pt x="4240" y="7506"/>
                  </a:lnTo>
                  <a:cubicBezTo>
                    <a:pt x="4240" y="7363"/>
                    <a:pt x="4121" y="7268"/>
                    <a:pt x="4001" y="7268"/>
                  </a:cubicBezTo>
                  <a:lnTo>
                    <a:pt x="1763" y="7268"/>
                  </a:lnTo>
                  <a:cubicBezTo>
                    <a:pt x="1668" y="7268"/>
                    <a:pt x="1572" y="7363"/>
                    <a:pt x="1572" y="7458"/>
                  </a:cubicBezTo>
                  <a:lnTo>
                    <a:pt x="1572" y="8744"/>
                  </a:lnTo>
                  <a:cubicBezTo>
                    <a:pt x="1572" y="8768"/>
                    <a:pt x="1620" y="8816"/>
                    <a:pt x="1644" y="8863"/>
                  </a:cubicBezTo>
                  <a:cubicBezTo>
                    <a:pt x="1681" y="8882"/>
                    <a:pt x="1719" y="8891"/>
                    <a:pt x="1753" y="8891"/>
                  </a:cubicBezTo>
                  <a:cubicBezTo>
                    <a:pt x="1852" y="8891"/>
                    <a:pt x="1930" y="8820"/>
                    <a:pt x="1930" y="8696"/>
                  </a:cubicBezTo>
                  <a:lnTo>
                    <a:pt x="1930" y="7601"/>
                  </a:lnTo>
                  <a:lnTo>
                    <a:pt x="3906" y="7601"/>
                  </a:lnTo>
                  <a:lnTo>
                    <a:pt x="3906" y="10721"/>
                  </a:lnTo>
                  <a:lnTo>
                    <a:pt x="1882" y="10721"/>
                  </a:lnTo>
                  <a:lnTo>
                    <a:pt x="1882" y="9506"/>
                  </a:lnTo>
                  <a:cubicBezTo>
                    <a:pt x="1882" y="9411"/>
                    <a:pt x="1834" y="9339"/>
                    <a:pt x="1739" y="9339"/>
                  </a:cubicBezTo>
                  <a:cubicBezTo>
                    <a:pt x="1620" y="9339"/>
                    <a:pt x="1525" y="9387"/>
                    <a:pt x="1525" y="9506"/>
                  </a:cubicBezTo>
                  <a:lnTo>
                    <a:pt x="1525" y="10721"/>
                  </a:lnTo>
                  <a:lnTo>
                    <a:pt x="1072" y="10721"/>
                  </a:lnTo>
                  <a:lnTo>
                    <a:pt x="1072" y="195"/>
                  </a:lnTo>
                  <a:cubicBezTo>
                    <a:pt x="1072" y="99"/>
                    <a:pt x="1025" y="52"/>
                    <a:pt x="929" y="4"/>
                  </a:cubicBezTo>
                  <a:cubicBezTo>
                    <a:pt x="917" y="2"/>
                    <a:pt x="905" y="1"/>
                    <a:pt x="8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93" name="Google Shape;13917;p27">
            <a:extLst>
              <a:ext uri="{FF2B5EF4-FFF2-40B4-BE49-F238E27FC236}">
                <a16:creationId xmlns:a16="http://schemas.microsoft.com/office/drawing/2014/main" id="{7AFD3A6E-BF35-F4DD-E60B-44C206C81B79}"/>
              </a:ext>
            </a:extLst>
          </p:cNvPr>
          <p:cNvGrpSpPr/>
          <p:nvPr/>
        </p:nvGrpSpPr>
        <p:grpSpPr>
          <a:xfrm>
            <a:off x="9645989" y="3534198"/>
            <a:ext cx="576782" cy="709468"/>
            <a:chOff x="4718163" y="1930683"/>
            <a:chExt cx="241150" cy="296625"/>
          </a:xfrm>
        </p:grpSpPr>
        <p:sp>
          <p:nvSpPr>
            <p:cNvPr id="294" name="Google Shape;13918;p27">
              <a:extLst>
                <a:ext uri="{FF2B5EF4-FFF2-40B4-BE49-F238E27FC236}">
                  <a16:creationId xmlns:a16="http://schemas.microsoft.com/office/drawing/2014/main" id="{9AF237F3-F21E-476F-2B43-C28986DB4F8B}"/>
                </a:ext>
              </a:extLst>
            </p:cNvPr>
            <p:cNvSpPr/>
            <p:nvPr/>
          </p:nvSpPr>
          <p:spPr>
            <a:xfrm>
              <a:off x="4852713" y="2030708"/>
              <a:ext cx="106000" cy="196500"/>
            </a:xfrm>
            <a:custGeom>
              <a:avLst/>
              <a:gdLst/>
              <a:ahLst/>
              <a:cxnLst/>
              <a:rect l="l" t="t" r="r" b="b"/>
              <a:pathLst>
                <a:path w="4240" h="7860" extrusionOk="0">
                  <a:moveTo>
                    <a:pt x="238" y="1"/>
                  </a:moveTo>
                  <a:cubicBezTo>
                    <a:pt x="96" y="1"/>
                    <a:pt x="0" y="120"/>
                    <a:pt x="0" y="239"/>
                  </a:cubicBezTo>
                  <a:lnTo>
                    <a:pt x="0" y="7621"/>
                  </a:lnTo>
                  <a:cubicBezTo>
                    <a:pt x="0" y="7788"/>
                    <a:pt x="119" y="7859"/>
                    <a:pt x="238" y="7859"/>
                  </a:cubicBezTo>
                  <a:lnTo>
                    <a:pt x="4049" y="7859"/>
                  </a:lnTo>
                  <a:cubicBezTo>
                    <a:pt x="4144" y="7859"/>
                    <a:pt x="4239" y="7788"/>
                    <a:pt x="4239" y="7693"/>
                  </a:cubicBezTo>
                  <a:lnTo>
                    <a:pt x="4239" y="6026"/>
                  </a:lnTo>
                  <a:cubicBezTo>
                    <a:pt x="4239" y="6002"/>
                    <a:pt x="4192" y="5930"/>
                    <a:pt x="4168" y="5907"/>
                  </a:cubicBezTo>
                  <a:cubicBezTo>
                    <a:pt x="4128" y="5880"/>
                    <a:pt x="4086" y="5868"/>
                    <a:pt x="4047" y="5868"/>
                  </a:cubicBezTo>
                  <a:cubicBezTo>
                    <a:pt x="3945" y="5868"/>
                    <a:pt x="3858" y="5947"/>
                    <a:pt x="3858" y="6049"/>
                  </a:cubicBezTo>
                  <a:lnTo>
                    <a:pt x="3858" y="7502"/>
                  </a:lnTo>
                  <a:lnTo>
                    <a:pt x="358" y="7502"/>
                  </a:lnTo>
                  <a:lnTo>
                    <a:pt x="358" y="334"/>
                  </a:lnTo>
                  <a:lnTo>
                    <a:pt x="3858" y="334"/>
                  </a:lnTo>
                  <a:lnTo>
                    <a:pt x="3858" y="5240"/>
                  </a:lnTo>
                  <a:cubicBezTo>
                    <a:pt x="3858" y="5335"/>
                    <a:pt x="3930" y="5407"/>
                    <a:pt x="4025" y="5430"/>
                  </a:cubicBezTo>
                  <a:cubicBezTo>
                    <a:pt x="4037" y="5433"/>
                    <a:pt x="4050" y="5434"/>
                    <a:pt x="4061" y="5434"/>
                  </a:cubicBezTo>
                  <a:cubicBezTo>
                    <a:pt x="4163" y="5434"/>
                    <a:pt x="4239" y="5346"/>
                    <a:pt x="4239" y="5240"/>
                  </a:cubicBezTo>
                  <a:lnTo>
                    <a:pt x="4239" y="239"/>
                  </a:lnTo>
                  <a:cubicBezTo>
                    <a:pt x="4239" y="96"/>
                    <a:pt x="4120" y="1"/>
                    <a:pt x="4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95" name="Google Shape;13919;p27">
              <a:extLst>
                <a:ext uri="{FF2B5EF4-FFF2-40B4-BE49-F238E27FC236}">
                  <a16:creationId xmlns:a16="http://schemas.microsoft.com/office/drawing/2014/main" id="{D199AB16-D45D-2E3F-8AF1-A4A38FE1E99C}"/>
                </a:ext>
              </a:extLst>
            </p:cNvPr>
            <p:cNvSpPr/>
            <p:nvPr/>
          </p:nvSpPr>
          <p:spPr>
            <a:xfrm>
              <a:off x="4846763" y="1968708"/>
              <a:ext cx="31575" cy="45350"/>
            </a:xfrm>
            <a:custGeom>
              <a:avLst/>
              <a:gdLst/>
              <a:ahLst/>
              <a:cxnLst/>
              <a:rect l="l" t="t" r="r" b="b"/>
              <a:pathLst>
                <a:path w="1263" h="1814" extrusionOk="0">
                  <a:moveTo>
                    <a:pt x="619" y="980"/>
                  </a:moveTo>
                  <a:cubicBezTo>
                    <a:pt x="786" y="980"/>
                    <a:pt x="857" y="1099"/>
                    <a:pt x="857" y="1218"/>
                  </a:cubicBezTo>
                  <a:cubicBezTo>
                    <a:pt x="857" y="1338"/>
                    <a:pt x="738" y="1457"/>
                    <a:pt x="619" y="1457"/>
                  </a:cubicBezTo>
                  <a:cubicBezTo>
                    <a:pt x="609" y="1459"/>
                    <a:pt x="599" y="1460"/>
                    <a:pt x="589" y="1460"/>
                  </a:cubicBezTo>
                  <a:cubicBezTo>
                    <a:pt x="481" y="1460"/>
                    <a:pt x="381" y="1349"/>
                    <a:pt x="381" y="1218"/>
                  </a:cubicBezTo>
                  <a:cubicBezTo>
                    <a:pt x="381" y="1052"/>
                    <a:pt x="500" y="980"/>
                    <a:pt x="619" y="980"/>
                  </a:cubicBezTo>
                  <a:close/>
                  <a:moveTo>
                    <a:pt x="738" y="1"/>
                  </a:moveTo>
                  <a:cubicBezTo>
                    <a:pt x="696" y="1"/>
                    <a:pt x="652" y="18"/>
                    <a:pt x="619" y="52"/>
                  </a:cubicBezTo>
                  <a:cubicBezTo>
                    <a:pt x="596" y="75"/>
                    <a:pt x="119" y="433"/>
                    <a:pt x="24" y="1123"/>
                  </a:cubicBezTo>
                  <a:cubicBezTo>
                    <a:pt x="0" y="1480"/>
                    <a:pt x="238" y="1814"/>
                    <a:pt x="619" y="1814"/>
                  </a:cubicBezTo>
                  <a:cubicBezTo>
                    <a:pt x="977" y="1814"/>
                    <a:pt x="1262" y="1528"/>
                    <a:pt x="1262" y="1218"/>
                  </a:cubicBezTo>
                  <a:cubicBezTo>
                    <a:pt x="1262" y="885"/>
                    <a:pt x="977" y="623"/>
                    <a:pt x="667" y="623"/>
                  </a:cubicBezTo>
                  <a:lnTo>
                    <a:pt x="596" y="623"/>
                  </a:lnTo>
                  <a:cubicBezTo>
                    <a:pt x="715" y="433"/>
                    <a:pt x="834" y="314"/>
                    <a:pt x="834" y="314"/>
                  </a:cubicBezTo>
                  <a:cubicBezTo>
                    <a:pt x="929" y="266"/>
                    <a:pt x="929" y="147"/>
                    <a:pt x="857" y="75"/>
                  </a:cubicBezTo>
                  <a:cubicBezTo>
                    <a:pt x="832" y="24"/>
                    <a:pt x="786" y="1"/>
                    <a:pt x="7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96" name="Google Shape;13920;p27">
              <a:extLst>
                <a:ext uri="{FF2B5EF4-FFF2-40B4-BE49-F238E27FC236}">
                  <a16:creationId xmlns:a16="http://schemas.microsoft.com/office/drawing/2014/main" id="{6191E8D9-A55B-07CB-6DA0-6EBA418976A5}"/>
                </a:ext>
              </a:extLst>
            </p:cNvPr>
            <p:cNvSpPr/>
            <p:nvPr/>
          </p:nvSpPr>
          <p:spPr>
            <a:xfrm>
              <a:off x="4884263" y="1969958"/>
              <a:ext cx="28600" cy="47075"/>
            </a:xfrm>
            <a:custGeom>
              <a:avLst/>
              <a:gdLst/>
              <a:ahLst/>
              <a:cxnLst/>
              <a:rect l="l" t="t" r="r" b="b"/>
              <a:pathLst>
                <a:path w="1144" h="1883" extrusionOk="0">
                  <a:moveTo>
                    <a:pt x="524" y="324"/>
                  </a:moveTo>
                  <a:cubicBezTo>
                    <a:pt x="547" y="324"/>
                    <a:pt x="571" y="328"/>
                    <a:pt x="596" y="335"/>
                  </a:cubicBezTo>
                  <a:cubicBezTo>
                    <a:pt x="691" y="335"/>
                    <a:pt x="786" y="454"/>
                    <a:pt x="786" y="573"/>
                  </a:cubicBezTo>
                  <a:lnTo>
                    <a:pt x="786" y="1216"/>
                  </a:lnTo>
                  <a:cubicBezTo>
                    <a:pt x="786" y="1335"/>
                    <a:pt x="715" y="1454"/>
                    <a:pt x="596" y="1454"/>
                  </a:cubicBezTo>
                  <a:cubicBezTo>
                    <a:pt x="429" y="1454"/>
                    <a:pt x="310" y="1359"/>
                    <a:pt x="310" y="1216"/>
                  </a:cubicBezTo>
                  <a:lnTo>
                    <a:pt x="310" y="573"/>
                  </a:lnTo>
                  <a:cubicBezTo>
                    <a:pt x="310" y="432"/>
                    <a:pt x="396" y="324"/>
                    <a:pt x="524" y="324"/>
                  </a:cubicBezTo>
                  <a:close/>
                  <a:moveTo>
                    <a:pt x="566" y="0"/>
                  </a:moveTo>
                  <a:cubicBezTo>
                    <a:pt x="552" y="0"/>
                    <a:pt x="538" y="1"/>
                    <a:pt x="524" y="2"/>
                  </a:cubicBezTo>
                  <a:cubicBezTo>
                    <a:pt x="215" y="25"/>
                    <a:pt x="0" y="264"/>
                    <a:pt x="0" y="597"/>
                  </a:cubicBezTo>
                  <a:lnTo>
                    <a:pt x="0" y="1288"/>
                  </a:lnTo>
                  <a:cubicBezTo>
                    <a:pt x="0" y="1573"/>
                    <a:pt x="215" y="1835"/>
                    <a:pt x="524" y="1883"/>
                  </a:cubicBezTo>
                  <a:cubicBezTo>
                    <a:pt x="882" y="1883"/>
                    <a:pt x="1144" y="1573"/>
                    <a:pt x="1144" y="1216"/>
                  </a:cubicBezTo>
                  <a:lnTo>
                    <a:pt x="1144" y="597"/>
                  </a:lnTo>
                  <a:cubicBezTo>
                    <a:pt x="1144" y="255"/>
                    <a:pt x="881" y="0"/>
                    <a:pt x="5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97" name="Google Shape;13921;p27">
              <a:extLst>
                <a:ext uri="{FF2B5EF4-FFF2-40B4-BE49-F238E27FC236}">
                  <a16:creationId xmlns:a16="http://schemas.microsoft.com/office/drawing/2014/main" id="{59AE6EB1-6743-AF76-6C37-399F99748133}"/>
                </a:ext>
              </a:extLst>
            </p:cNvPr>
            <p:cNvSpPr/>
            <p:nvPr/>
          </p:nvSpPr>
          <p:spPr>
            <a:xfrm>
              <a:off x="4928913" y="1968908"/>
              <a:ext cx="24425" cy="46350"/>
            </a:xfrm>
            <a:custGeom>
              <a:avLst/>
              <a:gdLst/>
              <a:ahLst/>
              <a:cxnLst/>
              <a:rect l="l" t="t" r="r" b="b"/>
              <a:pathLst>
                <a:path w="977" h="1854" extrusionOk="0">
                  <a:moveTo>
                    <a:pt x="779" y="1"/>
                  </a:moveTo>
                  <a:cubicBezTo>
                    <a:pt x="713" y="1"/>
                    <a:pt x="654" y="40"/>
                    <a:pt x="620" y="91"/>
                  </a:cubicBezTo>
                  <a:lnTo>
                    <a:pt x="1" y="1592"/>
                  </a:lnTo>
                  <a:cubicBezTo>
                    <a:pt x="1" y="1711"/>
                    <a:pt x="48" y="1830"/>
                    <a:pt x="96" y="1853"/>
                  </a:cubicBezTo>
                  <a:lnTo>
                    <a:pt x="167" y="1853"/>
                  </a:lnTo>
                  <a:cubicBezTo>
                    <a:pt x="239" y="1853"/>
                    <a:pt x="286" y="1830"/>
                    <a:pt x="310" y="1734"/>
                  </a:cubicBezTo>
                  <a:lnTo>
                    <a:pt x="953" y="258"/>
                  </a:lnTo>
                  <a:cubicBezTo>
                    <a:pt x="977" y="163"/>
                    <a:pt x="953" y="67"/>
                    <a:pt x="858" y="20"/>
                  </a:cubicBezTo>
                  <a:cubicBezTo>
                    <a:pt x="831" y="6"/>
                    <a:pt x="805" y="1"/>
                    <a:pt x="7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98" name="Google Shape;13922;p27">
              <a:extLst>
                <a:ext uri="{FF2B5EF4-FFF2-40B4-BE49-F238E27FC236}">
                  <a16:creationId xmlns:a16="http://schemas.microsoft.com/office/drawing/2014/main" id="{BE85D2E7-FAC9-B236-FC48-5F9E1B7213B2}"/>
                </a:ext>
              </a:extLst>
            </p:cNvPr>
            <p:cNvSpPr/>
            <p:nvPr/>
          </p:nvSpPr>
          <p:spPr>
            <a:xfrm>
              <a:off x="4923563" y="1972958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15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405"/>
                    <a:pt x="215" y="405"/>
                  </a:cubicBezTo>
                  <a:cubicBezTo>
                    <a:pt x="310" y="405"/>
                    <a:pt x="405" y="310"/>
                    <a:pt x="405" y="215"/>
                  </a:cubicBezTo>
                  <a:cubicBezTo>
                    <a:pt x="405" y="96"/>
                    <a:pt x="31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99" name="Google Shape;13923;p27">
              <a:extLst>
                <a:ext uri="{FF2B5EF4-FFF2-40B4-BE49-F238E27FC236}">
                  <a16:creationId xmlns:a16="http://schemas.microsoft.com/office/drawing/2014/main" id="{64C461F7-04CD-7A3D-1592-C5B3F51BA9F6}"/>
                </a:ext>
              </a:extLst>
            </p:cNvPr>
            <p:cNvSpPr/>
            <p:nvPr/>
          </p:nvSpPr>
          <p:spPr>
            <a:xfrm>
              <a:off x="4948563" y="2001533"/>
              <a:ext cx="10750" cy="10750"/>
            </a:xfrm>
            <a:custGeom>
              <a:avLst/>
              <a:gdLst/>
              <a:ahLst/>
              <a:cxnLst/>
              <a:rect l="l" t="t" r="r" b="b"/>
              <a:pathLst>
                <a:path w="430" h="430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cubicBezTo>
                    <a:pt x="334" y="429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00" name="Google Shape;13924;p27">
              <a:extLst>
                <a:ext uri="{FF2B5EF4-FFF2-40B4-BE49-F238E27FC236}">
                  <a16:creationId xmlns:a16="http://schemas.microsoft.com/office/drawing/2014/main" id="{8AB99FF6-5AA7-E80F-50CB-49888B886C4A}"/>
                </a:ext>
              </a:extLst>
            </p:cNvPr>
            <p:cNvSpPr/>
            <p:nvPr/>
          </p:nvSpPr>
          <p:spPr>
            <a:xfrm>
              <a:off x="4739588" y="1930683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67" y="358"/>
                  </a:moveTo>
                  <a:cubicBezTo>
                    <a:pt x="1620" y="358"/>
                    <a:pt x="1977" y="715"/>
                    <a:pt x="1977" y="1144"/>
                  </a:cubicBezTo>
                  <a:cubicBezTo>
                    <a:pt x="1977" y="1596"/>
                    <a:pt x="1620" y="1954"/>
                    <a:pt x="1167" y="1954"/>
                  </a:cubicBezTo>
                  <a:cubicBezTo>
                    <a:pt x="715" y="1954"/>
                    <a:pt x="358" y="1596"/>
                    <a:pt x="358" y="1144"/>
                  </a:cubicBezTo>
                  <a:cubicBezTo>
                    <a:pt x="358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24" y="1"/>
                    <a:pt x="1" y="501"/>
                    <a:pt x="1" y="1144"/>
                  </a:cubicBezTo>
                  <a:cubicBezTo>
                    <a:pt x="24" y="1811"/>
                    <a:pt x="548" y="2311"/>
                    <a:pt x="1167" y="2311"/>
                  </a:cubicBezTo>
                  <a:cubicBezTo>
                    <a:pt x="1787" y="2311"/>
                    <a:pt x="2311" y="1811"/>
                    <a:pt x="2311" y="1144"/>
                  </a:cubicBezTo>
                  <a:cubicBezTo>
                    <a:pt x="2311" y="501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01" name="Google Shape;13925;p27">
              <a:extLst>
                <a:ext uri="{FF2B5EF4-FFF2-40B4-BE49-F238E27FC236}">
                  <a16:creationId xmlns:a16="http://schemas.microsoft.com/office/drawing/2014/main" id="{BC1B1718-6041-EDA7-B9C7-82F3EDD323AC}"/>
                </a:ext>
              </a:extLst>
            </p:cNvPr>
            <p:cNvSpPr/>
            <p:nvPr/>
          </p:nvSpPr>
          <p:spPr>
            <a:xfrm>
              <a:off x="4718163" y="1997383"/>
              <a:ext cx="106575" cy="229925"/>
            </a:xfrm>
            <a:custGeom>
              <a:avLst/>
              <a:gdLst/>
              <a:ahLst/>
              <a:cxnLst/>
              <a:rect l="l" t="t" r="r" b="b"/>
              <a:pathLst>
                <a:path w="4263" h="9197" extrusionOk="0">
                  <a:moveTo>
                    <a:pt x="3025" y="5954"/>
                  </a:moveTo>
                  <a:lnTo>
                    <a:pt x="3025" y="8430"/>
                  </a:lnTo>
                  <a:cubicBezTo>
                    <a:pt x="3025" y="8645"/>
                    <a:pt x="2882" y="8811"/>
                    <a:pt x="2715" y="8835"/>
                  </a:cubicBezTo>
                  <a:cubicBezTo>
                    <a:pt x="2677" y="8845"/>
                    <a:pt x="2640" y="8849"/>
                    <a:pt x="2605" y="8849"/>
                  </a:cubicBezTo>
                  <a:cubicBezTo>
                    <a:pt x="2370" y="8849"/>
                    <a:pt x="2191" y="8658"/>
                    <a:pt x="2191" y="8430"/>
                  </a:cubicBezTo>
                  <a:lnTo>
                    <a:pt x="2191" y="5954"/>
                  </a:lnTo>
                  <a:close/>
                  <a:moveTo>
                    <a:pt x="1882" y="5977"/>
                  </a:moveTo>
                  <a:lnTo>
                    <a:pt x="1882" y="8454"/>
                  </a:lnTo>
                  <a:cubicBezTo>
                    <a:pt x="1882" y="8680"/>
                    <a:pt x="1689" y="8885"/>
                    <a:pt x="1425" y="8885"/>
                  </a:cubicBezTo>
                  <a:cubicBezTo>
                    <a:pt x="1411" y="8885"/>
                    <a:pt x="1396" y="8884"/>
                    <a:pt x="1381" y="8883"/>
                  </a:cubicBezTo>
                  <a:cubicBezTo>
                    <a:pt x="1191" y="8835"/>
                    <a:pt x="1048" y="8668"/>
                    <a:pt x="1048" y="8454"/>
                  </a:cubicBezTo>
                  <a:lnTo>
                    <a:pt x="1048" y="5977"/>
                  </a:lnTo>
                  <a:close/>
                  <a:moveTo>
                    <a:pt x="2001" y="0"/>
                  </a:moveTo>
                  <a:cubicBezTo>
                    <a:pt x="1596" y="0"/>
                    <a:pt x="1215" y="119"/>
                    <a:pt x="858" y="310"/>
                  </a:cubicBezTo>
                  <a:cubicBezTo>
                    <a:pt x="762" y="357"/>
                    <a:pt x="738" y="453"/>
                    <a:pt x="810" y="548"/>
                  </a:cubicBezTo>
                  <a:cubicBezTo>
                    <a:pt x="844" y="599"/>
                    <a:pt x="916" y="638"/>
                    <a:pt x="989" y="638"/>
                  </a:cubicBezTo>
                  <a:cubicBezTo>
                    <a:pt x="1017" y="638"/>
                    <a:pt x="1045" y="633"/>
                    <a:pt x="1072" y="619"/>
                  </a:cubicBezTo>
                  <a:cubicBezTo>
                    <a:pt x="1358" y="453"/>
                    <a:pt x="1667" y="357"/>
                    <a:pt x="2024" y="357"/>
                  </a:cubicBezTo>
                  <a:lnTo>
                    <a:pt x="2048" y="357"/>
                  </a:lnTo>
                  <a:cubicBezTo>
                    <a:pt x="3025" y="357"/>
                    <a:pt x="3834" y="1167"/>
                    <a:pt x="3834" y="2143"/>
                  </a:cubicBezTo>
                  <a:lnTo>
                    <a:pt x="3834" y="3763"/>
                  </a:lnTo>
                  <a:lnTo>
                    <a:pt x="3834" y="3787"/>
                  </a:lnTo>
                  <a:cubicBezTo>
                    <a:pt x="3834" y="3906"/>
                    <a:pt x="3715" y="3953"/>
                    <a:pt x="3620" y="3953"/>
                  </a:cubicBezTo>
                  <a:cubicBezTo>
                    <a:pt x="3477" y="3953"/>
                    <a:pt x="3430" y="3834"/>
                    <a:pt x="3430" y="3715"/>
                  </a:cubicBezTo>
                  <a:lnTo>
                    <a:pt x="3430" y="2048"/>
                  </a:lnTo>
                  <a:cubicBezTo>
                    <a:pt x="3430" y="1977"/>
                    <a:pt x="3358" y="1905"/>
                    <a:pt x="3310" y="1881"/>
                  </a:cubicBezTo>
                  <a:cubicBezTo>
                    <a:pt x="3295" y="1878"/>
                    <a:pt x="3280" y="1877"/>
                    <a:pt x="3266" y="1877"/>
                  </a:cubicBezTo>
                  <a:cubicBezTo>
                    <a:pt x="3168" y="1877"/>
                    <a:pt x="3096" y="1944"/>
                    <a:pt x="3096" y="2048"/>
                  </a:cubicBezTo>
                  <a:lnTo>
                    <a:pt x="3096" y="3763"/>
                  </a:lnTo>
                  <a:cubicBezTo>
                    <a:pt x="3096" y="4001"/>
                    <a:pt x="3263" y="4239"/>
                    <a:pt x="3477" y="4287"/>
                  </a:cubicBezTo>
                  <a:lnTo>
                    <a:pt x="3668" y="5596"/>
                  </a:lnTo>
                  <a:lnTo>
                    <a:pt x="3668" y="5620"/>
                  </a:lnTo>
                  <a:lnTo>
                    <a:pt x="500" y="5620"/>
                  </a:lnTo>
                  <a:lnTo>
                    <a:pt x="500" y="5596"/>
                  </a:lnTo>
                  <a:lnTo>
                    <a:pt x="691" y="4287"/>
                  </a:lnTo>
                  <a:cubicBezTo>
                    <a:pt x="929" y="4239"/>
                    <a:pt x="1096" y="4025"/>
                    <a:pt x="1096" y="3763"/>
                  </a:cubicBezTo>
                  <a:lnTo>
                    <a:pt x="1096" y="2048"/>
                  </a:lnTo>
                  <a:cubicBezTo>
                    <a:pt x="1096" y="1977"/>
                    <a:pt x="1048" y="1905"/>
                    <a:pt x="953" y="1881"/>
                  </a:cubicBezTo>
                  <a:cubicBezTo>
                    <a:pt x="937" y="1878"/>
                    <a:pt x="922" y="1877"/>
                    <a:pt x="908" y="1877"/>
                  </a:cubicBezTo>
                  <a:cubicBezTo>
                    <a:pt x="811" y="1877"/>
                    <a:pt x="738" y="1944"/>
                    <a:pt x="738" y="2048"/>
                  </a:cubicBezTo>
                  <a:lnTo>
                    <a:pt x="738" y="3787"/>
                  </a:lnTo>
                  <a:cubicBezTo>
                    <a:pt x="738" y="3906"/>
                    <a:pt x="643" y="4001"/>
                    <a:pt x="524" y="4001"/>
                  </a:cubicBezTo>
                  <a:cubicBezTo>
                    <a:pt x="405" y="4001"/>
                    <a:pt x="334" y="3906"/>
                    <a:pt x="334" y="3787"/>
                  </a:cubicBezTo>
                  <a:lnTo>
                    <a:pt x="334" y="2167"/>
                  </a:lnTo>
                  <a:cubicBezTo>
                    <a:pt x="334" y="1810"/>
                    <a:pt x="453" y="1453"/>
                    <a:pt x="643" y="1143"/>
                  </a:cubicBezTo>
                  <a:cubicBezTo>
                    <a:pt x="715" y="1048"/>
                    <a:pt x="691" y="953"/>
                    <a:pt x="619" y="905"/>
                  </a:cubicBezTo>
                  <a:cubicBezTo>
                    <a:pt x="579" y="875"/>
                    <a:pt x="544" y="862"/>
                    <a:pt x="510" y="862"/>
                  </a:cubicBezTo>
                  <a:cubicBezTo>
                    <a:pt x="464" y="862"/>
                    <a:pt x="423" y="887"/>
                    <a:pt x="381" y="929"/>
                  </a:cubicBezTo>
                  <a:cubicBezTo>
                    <a:pt x="119" y="1286"/>
                    <a:pt x="0" y="1691"/>
                    <a:pt x="0" y="2143"/>
                  </a:cubicBezTo>
                  <a:lnTo>
                    <a:pt x="0" y="3763"/>
                  </a:lnTo>
                  <a:cubicBezTo>
                    <a:pt x="0" y="3953"/>
                    <a:pt x="119" y="4144"/>
                    <a:pt x="286" y="4239"/>
                  </a:cubicBezTo>
                  <a:cubicBezTo>
                    <a:pt x="334" y="4239"/>
                    <a:pt x="334" y="4263"/>
                    <a:pt x="357" y="4263"/>
                  </a:cubicBezTo>
                  <a:lnTo>
                    <a:pt x="167" y="5573"/>
                  </a:lnTo>
                  <a:cubicBezTo>
                    <a:pt x="167" y="5692"/>
                    <a:pt x="215" y="5763"/>
                    <a:pt x="262" y="5858"/>
                  </a:cubicBezTo>
                  <a:cubicBezTo>
                    <a:pt x="334" y="5954"/>
                    <a:pt x="453" y="5977"/>
                    <a:pt x="524" y="5977"/>
                  </a:cubicBezTo>
                  <a:lnTo>
                    <a:pt x="762" y="5977"/>
                  </a:lnTo>
                  <a:lnTo>
                    <a:pt x="762" y="8430"/>
                  </a:lnTo>
                  <a:cubicBezTo>
                    <a:pt x="762" y="8811"/>
                    <a:pt x="1048" y="9145"/>
                    <a:pt x="1429" y="9192"/>
                  </a:cubicBezTo>
                  <a:cubicBezTo>
                    <a:pt x="1452" y="9194"/>
                    <a:pt x="1474" y="9195"/>
                    <a:pt x="1496" y="9195"/>
                  </a:cubicBezTo>
                  <a:cubicBezTo>
                    <a:pt x="1735" y="9195"/>
                    <a:pt x="1967" y="9083"/>
                    <a:pt x="2120" y="8930"/>
                  </a:cubicBezTo>
                  <a:cubicBezTo>
                    <a:pt x="2245" y="9119"/>
                    <a:pt x="2463" y="9197"/>
                    <a:pt x="2691" y="9197"/>
                  </a:cubicBezTo>
                  <a:cubicBezTo>
                    <a:pt x="2723" y="9197"/>
                    <a:pt x="2755" y="9195"/>
                    <a:pt x="2787" y="9192"/>
                  </a:cubicBezTo>
                  <a:cubicBezTo>
                    <a:pt x="3191" y="9145"/>
                    <a:pt x="3453" y="8811"/>
                    <a:pt x="3453" y="8430"/>
                  </a:cubicBezTo>
                  <a:lnTo>
                    <a:pt x="3453" y="5977"/>
                  </a:lnTo>
                  <a:lnTo>
                    <a:pt x="3691" y="5977"/>
                  </a:lnTo>
                  <a:cubicBezTo>
                    <a:pt x="3787" y="5977"/>
                    <a:pt x="3834" y="5954"/>
                    <a:pt x="3930" y="5930"/>
                  </a:cubicBezTo>
                  <a:cubicBezTo>
                    <a:pt x="4049" y="5835"/>
                    <a:pt x="4096" y="5715"/>
                    <a:pt x="4072" y="5573"/>
                  </a:cubicBezTo>
                  <a:lnTo>
                    <a:pt x="3906" y="4263"/>
                  </a:lnTo>
                  <a:lnTo>
                    <a:pt x="3930" y="4263"/>
                  </a:lnTo>
                  <a:cubicBezTo>
                    <a:pt x="4025" y="4239"/>
                    <a:pt x="4072" y="4168"/>
                    <a:pt x="4144" y="4072"/>
                  </a:cubicBezTo>
                  <a:cubicBezTo>
                    <a:pt x="4192" y="4001"/>
                    <a:pt x="4263" y="3882"/>
                    <a:pt x="4263" y="3763"/>
                  </a:cubicBezTo>
                  <a:lnTo>
                    <a:pt x="4263" y="2143"/>
                  </a:lnTo>
                  <a:cubicBezTo>
                    <a:pt x="4168" y="953"/>
                    <a:pt x="3215" y="0"/>
                    <a:pt x="20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02" name="Google Shape;13926;p27">
            <a:extLst>
              <a:ext uri="{FF2B5EF4-FFF2-40B4-BE49-F238E27FC236}">
                <a16:creationId xmlns:a16="http://schemas.microsoft.com/office/drawing/2014/main" id="{644D6499-8055-DB35-4CF7-49F2C8EFF876}"/>
              </a:ext>
            </a:extLst>
          </p:cNvPr>
          <p:cNvGrpSpPr/>
          <p:nvPr/>
        </p:nvGrpSpPr>
        <p:grpSpPr>
          <a:xfrm>
            <a:off x="11033019" y="3531386"/>
            <a:ext cx="712038" cy="710604"/>
            <a:chOff x="5170638" y="1929508"/>
            <a:chExt cx="297700" cy="297100"/>
          </a:xfrm>
        </p:grpSpPr>
        <p:sp>
          <p:nvSpPr>
            <p:cNvPr id="303" name="Google Shape;13927;p27">
              <a:extLst>
                <a:ext uri="{FF2B5EF4-FFF2-40B4-BE49-F238E27FC236}">
                  <a16:creationId xmlns:a16="http://schemas.microsoft.com/office/drawing/2014/main" id="{A0F9E609-14D0-4846-CC5C-33F5F09FDEA5}"/>
                </a:ext>
              </a:extLst>
            </p:cNvPr>
            <p:cNvSpPr/>
            <p:nvPr/>
          </p:nvSpPr>
          <p:spPr>
            <a:xfrm>
              <a:off x="5170638" y="1929508"/>
              <a:ext cx="297700" cy="297100"/>
            </a:xfrm>
            <a:custGeom>
              <a:avLst/>
              <a:gdLst/>
              <a:ahLst/>
              <a:cxnLst/>
              <a:rect l="l" t="t" r="r" b="b"/>
              <a:pathLst>
                <a:path w="11908" h="11884" extrusionOk="0">
                  <a:moveTo>
                    <a:pt x="5644" y="1548"/>
                  </a:moveTo>
                  <a:lnTo>
                    <a:pt x="5644" y="2429"/>
                  </a:lnTo>
                  <a:cubicBezTo>
                    <a:pt x="4763" y="2453"/>
                    <a:pt x="3930" y="2834"/>
                    <a:pt x="3263" y="3501"/>
                  </a:cubicBezTo>
                  <a:cubicBezTo>
                    <a:pt x="2620" y="4168"/>
                    <a:pt x="2263" y="5025"/>
                    <a:pt x="2263" y="6001"/>
                  </a:cubicBezTo>
                  <a:cubicBezTo>
                    <a:pt x="2263" y="7811"/>
                    <a:pt x="3691" y="9335"/>
                    <a:pt x="5478" y="9502"/>
                  </a:cubicBezTo>
                  <a:cubicBezTo>
                    <a:pt x="5568" y="9508"/>
                    <a:pt x="5657" y="9511"/>
                    <a:pt x="5747" y="9511"/>
                  </a:cubicBezTo>
                  <a:cubicBezTo>
                    <a:pt x="6038" y="9511"/>
                    <a:pt x="6330" y="9480"/>
                    <a:pt x="6621" y="9407"/>
                  </a:cubicBezTo>
                  <a:cubicBezTo>
                    <a:pt x="6954" y="9335"/>
                    <a:pt x="7264" y="9216"/>
                    <a:pt x="7549" y="9050"/>
                  </a:cubicBezTo>
                  <a:cubicBezTo>
                    <a:pt x="7764" y="8931"/>
                    <a:pt x="7978" y="8788"/>
                    <a:pt x="8145" y="8645"/>
                  </a:cubicBezTo>
                  <a:cubicBezTo>
                    <a:pt x="8192" y="8645"/>
                    <a:pt x="8335" y="8454"/>
                    <a:pt x="8335" y="8454"/>
                  </a:cubicBezTo>
                  <a:cubicBezTo>
                    <a:pt x="8383" y="8502"/>
                    <a:pt x="9074" y="9002"/>
                    <a:pt x="9074" y="9026"/>
                  </a:cubicBezTo>
                  <a:cubicBezTo>
                    <a:pt x="8859" y="9264"/>
                    <a:pt x="8621" y="9455"/>
                    <a:pt x="8359" y="9621"/>
                  </a:cubicBezTo>
                  <a:cubicBezTo>
                    <a:pt x="8097" y="9812"/>
                    <a:pt x="7859" y="9931"/>
                    <a:pt x="7549" y="10050"/>
                  </a:cubicBezTo>
                  <a:cubicBezTo>
                    <a:pt x="7030" y="10261"/>
                    <a:pt x="6464" y="10380"/>
                    <a:pt x="5889" y="10380"/>
                  </a:cubicBezTo>
                  <a:cubicBezTo>
                    <a:pt x="5752" y="10380"/>
                    <a:pt x="5615" y="10373"/>
                    <a:pt x="5478" y="10359"/>
                  </a:cubicBezTo>
                  <a:cubicBezTo>
                    <a:pt x="4430" y="10288"/>
                    <a:pt x="3453" y="9812"/>
                    <a:pt x="2715" y="9050"/>
                  </a:cubicBezTo>
                  <a:cubicBezTo>
                    <a:pt x="2477" y="8788"/>
                    <a:pt x="2239" y="8526"/>
                    <a:pt x="2048" y="8216"/>
                  </a:cubicBezTo>
                  <a:cubicBezTo>
                    <a:pt x="1596" y="7478"/>
                    <a:pt x="1381" y="6597"/>
                    <a:pt x="1453" y="5692"/>
                  </a:cubicBezTo>
                  <a:cubicBezTo>
                    <a:pt x="1524" y="5049"/>
                    <a:pt x="1691" y="4382"/>
                    <a:pt x="2024" y="3810"/>
                  </a:cubicBezTo>
                  <a:cubicBezTo>
                    <a:pt x="2405" y="3120"/>
                    <a:pt x="3001" y="2525"/>
                    <a:pt x="3644" y="2143"/>
                  </a:cubicBezTo>
                  <a:cubicBezTo>
                    <a:pt x="4049" y="1953"/>
                    <a:pt x="4430" y="1786"/>
                    <a:pt x="4835" y="1667"/>
                  </a:cubicBezTo>
                  <a:cubicBezTo>
                    <a:pt x="4906" y="1667"/>
                    <a:pt x="5644" y="1548"/>
                    <a:pt x="5644" y="1548"/>
                  </a:cubicBezTo>
                  <a:close/>
                  <a:moveTo>
                    <a:pt x="5882" y="0"/>
                  </a:moveTo>
                  <a:cubicBezTo>
                    <a:pt x="4311" y="24"/>
                    <a:pt x="2858" y="667"/>
                    <a:pt x="1715" y="1762"/>
                  </a:cubicBezTo>
                  <a:cubicBezTo>
                    <a:pt x="619" y="2906"/>
                    <a:pt x="0" y="4358"/>
                    <a:pt x="0" y="5930"/>
                  </a:cubicBezTo>
                  <a:cubicBezTo>
                    <a:pt x="0" y="7502"/>
                    <a:pt x="619" y="9002"/>
                    <a:pt x="1762" y="10121"/>
                  </a:cubicBezTo>
                  <a:cubicBezTo>
                    <a:pt x="2882" y="11264"/>
                    <a:pt x="4382" y="11884"/>
                    <a:pt x="5954" y="11884"/>
                  </a:cubicBezTo>
                  <a:cubicBezTo>
                    <a:pt x="7168" y="11884"/>
                    <a:pt x="8359" y="11503"/>
                    <a:pt x="9383" y="10812"/>
                  </a:cubicBezTo>
                  <a:cubicBezTo>
                    <a:pt x="10360" y="10121"/>
                    <a:pt x="11098" y="9145"/>
                    <a:pt x="11526" y="8002"/>
                  </a:cubicBezTo>
                  <a:lnTo>
                    <a:pt x="11526" y="7883"/>
                  </a:lnTo>
                  <a:cubicBezTo>
                    <a:pt x="11484" y="7820"/>
                    <a:pt x="11423" y="7789"/>
                    <a:pt x="11365" y="7789"/>
                  </a:cubicBezTo>
                  <a:cubicBezTo>
                    <a:pt x="11291" y="7789"/>
                    <a:pt x="11220" y="7837"/>
                    <a:pt x="11193" y="7930"/>
                  </a:cubicBezTo>
                  <a:cubicBezTo>
                    <a:pt x="10812" y="8954"/>
                    <a:pt x="10098" y="9859"/>
                    <a:pt x="9169" y="10502"/>
                  </a:cubicBezTo>
                  <a:cubicBezTo>
                    <a:pt x="8216" y="11169"/>
                    <a:pt x="7121" y="11526"/>
                    <a:pt x="5954" y="11526"/>
                  </a:cubicBezTo>
                  <a:cubicBezTo>
                    <a:pt x="4454" y="11526"/>
                    <a:pt x="3072" y="10931"/>
                    <a:pt x="2001" y="9883"/>
                  </a:cubicBezTo>
                  <a:cubicBezTo>
                    <a:pt x="929" y="8812"/>
                    <a:pt x="357" y="7406"/>
                    <a:pt x="357" y="5930"/>
                  </a:cubicBezTo>
                  <a:cubicBezTo>
                    <a:pt x="357" y="3334"/>
                    <a:pt x="2263" y="977"/>
                    <a:pt x="4763" y="453"/>
                  </a:cubicBezTo>
                  <a:cubicBezTo>
                    <a:pt x="5097" y="381"/>
                    <a:pt x="5406" y="334"/>
                    <a:pt x="5763" y="334"/>
                  </a:cubicBezTo>
                  <a:lnTo>
                    <a:pt x="5763" y="1167"/>
                  </a:lnTo>
                  <a:cubicBezTo>
                    <a:pt x="5335" y="1191"/>
                    <a:pt x="4858" y="1262"/>
                    <a:pt x="4430" y="1405"/>
                  </a:cubicBezTo>
                  <a:cubicBezTo>
                    <a:pt x="4096" y="1524"/>
                    <a:pt x="3787" y="1667"/>
                    <a:pt x="3477" y="1858"/>
                  </a:cubicBezTo>
                  <a:cubicBezTo>
                    <a:pt x="3144" y="2048"/>
                    <a:pt x="2882" y="2263"/>
                    <a:pt x="2596" y="2525"/>
                  </a:cubicBezTo>
                  <a:cubicBezTo>
                    <a:pt x="1810" y="3287"/>
                    <a:pt x="1334" y="4263"/>
                    <a:pt x="1215" y="5335"/>
                  </a:cubicBezTo>
                  <a:cubicBezTo>
                    <a:pt x="1191" y="5597"/>
                    <a:pt x="1191" y="5882"/>
                    <a:pt x="1191" y="6097"/>
                  </a:cubicBezTo>
                  <a:cubicBezTo>
                    <a:pt x="1215" y="6621"/>
                    <a:pt x="1310" y="7121"/>
                    <a:pt x="1477" y="7621"/>
                  </a:cubicBezTo>
                  <a:cubicBezTo>
                    <a:pt x="1667" y="8097"/>
                    <a:pt x="1929" y="8550"/>
                    <a:pt x="2239" y="8931"/>
                  </a:cubicBezTo>
                  <a:cubicBezTo>
                    <a:pt x="3134" y="10059"/>
                    <a:pt x="4541" y="10689"/>
                    <a:pt x="5974" y="10689"/>
                  </a:cubicBezTo>
                  <a:cubicBezTo>
                    <a:pt x="6447" y="10689"/>
                    <a:pt x="6922" y="10620"/>
                    <a:pt x="7383" y="10479"/>
                  </a:cubicBezTo>
                  <a:cubicBezTo>
                    <a:pt x="7859" y="10336"/>
                    <a:pt x="8335" y="10097"/>
                    <a:pt x="8740" y="9788"/>
                  </a:cubicBezTo>
                  <a:cubicBezTo>
                    <a:pt x="9383" y="9359"/>
                    <a:pt x="9883" y="8716"/>
                    <a:pt x="10240" y="8002"/>
                  </a:cubicBezTo>
                  <a:cubicBezTo>
                    <a:pt x="10360" y="7764"/>
                    <a:pt x="10455" y="7502"/>
                    <a:pt x="10526" y="7240"/>
                  </a:cubicBezTo>
                  <a:cubicBezTo>
                    <a:pt x="10574" y="7121"/>
                    <a:pt x="10598" y="6978"/>
                    <a:pt x="10621" y="6859"/>
                  </a:cubicBezTo>
                  <a:cubicBezTo>
                    <a:pt x="10645" y="6740"/>
                    <a:pt x="10717" y="6144"/>
                    <a:pt x="10717" y="6144"/>
                  </a:cubicBezTo>
                  <a:lnTo>
                    <a:pt x="11550" y="6144"/>
                  </a:lnTo>
                  <a:cubicBezTo>
                    <a:pt x="11550" y="6502"/>
                    <a:pt x="11479" y="6859"/>
                    <a:pt x="11407" y="7216"/>
                  </a:cubicBezTo>
                  <a:cubicBezTo>
                    <a:pt x="11407" y="7240"/>
                    <a:pt x="11407" y="7287"/>
                    <a:pt x="11431" y="7335"/>
                  </a:cubicBezTo>
                  <a:cubicBezTo>
                    <a:pt x="11474" y="7378"/>
                    <a:pt x="11523" y="7396"/>
                    <a:pt x="11571" y="7396"/>
                  </a:cubicBezTo>
                  <a:cubicBezTo>
                    <a:pt x="11655" y="7396"/>
                    <a:pt x="11734" y="7340"/>
                    <a:pt x="11765" y="7264"/>
                  </a:cubicBezTo>
                  <a:cubicBezTo>
                    <a:pt x="11836" y="6883"/>
                    <a:pt x="11907" y="6454"/>
                    <a:pt x="11907" y="6049"/>
                  </a:cubicBezTo>
                  <a:cubicBezTo>
                    <a:pt x="11812" y="6001"/>
                    <a:pt x="11788" y="5930"/>
                    <a:pt x="11765" y="5882"/>
                  </a:cubicBezTo>
                  <a:cubicBezTo>
                    <a:pt x="11693" y="5811"/>
                    <a:pt x="11646" y="5811"/>
                    <a:pt x="11574" y="5811"/>
                  </a:cubicBezTo>
                  <a:lnTo>
                    <a:pt x="10526" y="5811"/>
                  </a:lnTo>
                  <a:cubicBezTo>
                    <a:pt x="10407" y="5811"/>
                    <a:pt x="10288" y="5930"/>
                    <a:pt x="10288" y="6049"/>
                  </a:cubicBezTo>
                  <a:cubicBezTo>
                    <a:pt x="10288" y="7025"/>
                    <a:pt x="9931" y="7978"/>
                    <a:pt x="9336" y="8740"/>
                  </a:cubicBezTo>
                  <a:lnTo>
                    <a:pt x="8526" y="8145"/>
                  </a:lnTo>
                  <a:cubicBezTo>
                    <a:pt x="8493" y="8112"/>
                    <a:pt x="8439" y="8094"/>
                    <a:pt x="8384" y="8094"/>
                  </a:cubicBezTo>
                  <a:cubicBezTo>
                    <a:pt x="8320" y="8094"/>
                    <a:pt x="8255" y="8117"/>
                    <a:pt x="8216" y="8169"/>
                  </a:cubicBezTo>
                  <a:cubicBezTo>
                    <a:pt x="7645" y="8764"/>
                    <a:pt x="6859" y="9121"/>
                    <a:pt x="6073" y="9145"/>
                  </a:cubicBezTo>
                  <a:lnTo>
                    <a:pt x="6073" y="8192"/>
                  </a:lnTo>
                  <a:cubicBezTo>
                    <a:pt x="6073" y="8073"/>
                    <a:pt x="5978" y="7954"/>
                    <a:pt x="5835" y="7954"/>
                  </a:cubicBezTo>
                  <a:cubicBezTo>
                    <a:pt x="4906" y="7930"/>
                    <a:pt x="4120" y="7264"/>
                    <a:pt x="3953" y="6382"/>
                  </a:cubicBezTo>
                  <a:cubicBezTo>
                    <a:pt x="3934" y="6304"/>
                    <a:pt x="3865" y="6257"/>
                    <a:pt x="3788" y="6257"/>
                  </a:cubicBezTo>
                  <a:cubicBezTo>
                    <a:pt x="3772" y="6257"/>
                    <a:pt x="3755" y="6259"/>
                    <a:pt x="3739" y="6263"/>
                  </a:cubicBezTo>
                  <a:cubicBezTo>
                    <a:pt x="3644" y="6287"/>
                    <a:pt x="3596" y="6382"/>
                    <a:pt x="3620" y="6478"/>
                  </a:cubicBezTo>
                  <a:cubicBezTo>
                    <a:pt x="3834" y="7478"/>
                    <a:pt x="4692" y="8216"/>
                    <a:pt x="5740" y="8311"/>
                  </a:cubicBezTo>
                  <a:lnTo>
                    <a:pt x="5740" y="9169"/>
                  </a:lnTo>
                  <a:lnTo>
                    <a:pt x="5716" y="9169"/>
                  </a:lnTo>
                  <a:cubicBezTo>
                    <a:pt x="5382" y="9145"/>
                    <a:pt x="5025" y="9073"/>
                    <a:pt x="4715" y="8931"/>
                  </a:cubicBezTo>
                  <a:cubicBezTo>
                    <a:pt x="4049" y="8669"/>
                    <a:pt x="3477" y="8169"/>
                    <a:pt x="3120" y="7549"/>
                  </a:cubicBezTo>
                  <a:cubicBezTo>
                    <a:pt x="2858" y="7073"/>
                    <a:pt x="2715" y="6406"/>
                    <a:pt x="2715" y="5835"/>
                  </a:cubicBezTo>
                  <a:cubicBezTo>
                    <a:pt x="2739" y="5073"/>
                    <a:pt x="3072" y="4287"/>
                    <a:pt x="3596" y="3739"/>
                  </a:cubicBezTo>
                  <a:cubicBezTo>
                    <a:pt x="3739" y="3572"/>
                    <a:pt x="3858" y="3453"/>
                    <a:pt x="4049" y="3334"/>
                  </a:cubicBezTo>
                  <a:cubicBezTo>
                    <a:pt x="4120" y="3287"/>
                    <a:pt x="4263" y="3191"/>
                    <a:pt x="4382" y="3144"/>
                  </a:cubicBezTo>
                  <a:lnTo>
                    <a:pt x="4739" y="3930"/>
                  </a:lnTo>
                  <a:cubicBezTo>
                    <a:pt x="4144" y="4287"/>
                    <a:pt x="3691" y="4930"/>
                    <a:pt x="3596" y="5597"/>
                  </a:cubicBezTo>
                  <a:cubicBezTo>
                    <a:pt x="3596" y="5620"/>
                    <a:pt x="3596" y="5692"/>
                    <a:pt x="3620" y="5716"/>
                  </a:cubicBezTo>
                  <a:cubicBezTo>
                    <a:pt x="3665" y="5761"/>
                    <a:pt x="3720" y="5782"/>
                    <a:pt x="3773" y="5782"/>
                  </a:cubicBezTo>
                  <a:cubicBezTo>
                    <a:pt x="3859" y="5782"/>
                    <a:pt x="3939" y="5724"/>
                    <a:pt x="3953" y="5620"/>
                  </a:cubicBezTo>
                  <a:cubicBezTo>
                    <a:pt x="4049" y="5025"/>
                    <a:pt x="4430" y="4477"/>
                    <a:pt x="5001" y="4192"/>
                  </a:cubicBezTo>
                  <a:cubicBezTo>
                    <a:pt x="5120" y="4144"/>
                    <a:pt x="5144" y="4001"/>
                    <a:pt x="5120" y="3882"/>
                  </a:cubicBezTo>
                  <a:lnTo>
                    <a:pt x="4739" y="2977"/>
                  </a:lnTo>
                  <a:cubicBezTo>
                    <a:pt x="5097" y="2834"/>
                    <a:pt x="5478" y="2739"/>
                    <a:pt x="5882" y="2739"/>
                  </a:cubicBezTo>
                  <a:cubicBezTo>
                    <a:pt x="6001" y="2739"/>
                    <a:pt x="6121" y="2620"/>
                    <a:pt x="6121" y="2501"/>
                  </a:cubicBezTo>
                  <a:lnTo>
                    <a:pt x="6121" y="238"/>
                  </a:lnTo>
                  <a:lnTo>
                    <a:pt x="6121" y="191"/>
                  </a:lnTo>
                  <a:cubicBezTo>
                    <a:pt x="6097" y="72"/>
                    <a:pt x="5978" y="0"/>
                    <a:pt x="5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04" name="Google Shape;13928;p27">
              <a:extLst>
                <a:ext uri="{FF2B5EF4-FFF2-40B4-BE49-F238E27FC236}">
                  <a16:creationId xmlns:a16="http://schemas.microsoft.com/office/drawing/2014/main" id="{E0EFC580-4EE6-688B-F3C5-33FAC92967E5}"/>
                </a:ext>
              </a:extLst>
            </p:cNvPr>
            <p:cNvSpPr/>
            <p:nvPr/>
          </p:nvSpPr>
          <p:spPr>
            <a:xfrm>
              <a:off x="5333763" y="1994383"/>
              <a:ext cx="33950" cy="53025"/>
            </a:xfrm>
            <a:custGeom>
              <a:avLst/>
              <a:gdLst/>
              <a:ahLst/>
              <a:cxnLst/>
              <a:rect l="l" t="t" r="r" b="b"/>
              <a:pathLst>
                <a:path w="1358" h="2121" extrusionOk="0">
                  <a:moveTo>
                    <a:pt x="191" y="1"/>
                  </a:moveTo>
                  <a:cubicBezTo>
                    <a:pt x="72" y="1"/>
                    <a:pt x="0" y="120"/>
                    <a:pt x="24" y="239"/>
                  </a:cubicBezTo>
                  <a:cubicBezTo>
                    <a:pt x="48" y="311"/>
                    <a:pt x="119" y="358"/>
                    <a:pt x="191" y="358"/>
                  </a:cubicBezTo>
                  <a:lnTo>
                    <a:pt x="882" y="358"/>
                  </a:lnTo>
                  <a:lnTo>
                    <a:pt x="239" y="1882"/>
                  </a:lnTo>
                  <a:cubicBezTo>
                    <a:pt x="191" y="1978"/>
                    <a:pt x="239" y="2025"/>
                    <a:pt x="286" y="2097"/>
                  </a:cubicBezTo>
                  <a:cubicBezTo>
                    <a:pt x="310" y="2120"/>
                    <a:pt x="381" y="2120"/>
                    <a:pt x="405" y="2120"/>
                  </a:cubicBezTo>
                  <a:cubicBezTo>
                    <a:pt x="477" y="2120"/>
                    <a:pt x="548" y="2097"/>
                    <a:pt x="548" y="2025"/>
                  </a:cubicBezTo>
                  <a:lnTo>
                    <a:pt x="1334" y="263"/>
                  </a:lnTo>
                  <a:cubicBezTo>
                    <a:pt x="1358" y="191"/>
                    <a:pt x="1334" y="96"/>
                    <a:pt x="1239" y="25"/>
                  </a:cubicBezTo>
                  <a:cubicBezTo>
                    <a:pt x="1215" y="1"/>
                    <a:pt x="1191" y="1"/>
                    <a:pt x="1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05" name="Google Shape;13929;p27">
              <a:extLst>
                <a:ext uri="{FF2B5EF4-FFF2-40B4-BE49-F238E27FC236}">
                  <a16:creationId xmlns:a16="http://schemas.microsoft.com/office/drawing/2014/main" id="{9C2927DF-93B7-CE09-B586-B8D76E21F122}"/>
                </a:ext>
              </a:extLst>
            </p:cNvPr>
            <p:cNvSpPr/>
            <p:nvPr/>
          </p:nvSpPr>
          <p:spPr>
            <a:xfrm>
              <a:off x="5369488" y="1993808"/>
              <a:ext cx="36325" cy="54800"/>
            </a:xfrm>
            <a:custGeom>
              <a:avLst/>
              <a:gdLst/>
              <a:ahLst/>
              <a:cxnLst/>
              <a:rect l="l" t="t" r="r" b="b"/>
              <a:pathLst>
                <a:path w="1453" h="2192" extrusionOk="0">
                  <a:moveTo>
                    <a:pt x="381" y="0"/>
                  </a:moveTo>
                  <a:cubicBezTo>
                    <a:pt x="357" y="0"/>
                    <a:pt x="310" y="24"/>
                    <a:pt x="310" y="48"/>
                  </a:cubicBezTo>
                  <a:lnTo>
                    <a:pt x="167" y="977"/>
                  </a:lnTo>
                  <a:lnTo>
                    <a:pt x="167" y="1000"/>
                  </a:lnTo>
                  <a:cubicBezTo>
                    <a:pt x="185" y="1127"/>
                    <a:pt x="285" y="1185"/>
                    <a:pt x="363" y="1185"/>
                  </a:cubicBezTo>
                  <a:cubicBezTo>
                    <a:pt x="389" y="1185"/>
                    <a:pt x="412" y="1179"/>
                    <a:pt x="429" y="1167"/>
                  </a:cubicBezTo>
                  <a:cubicBezTo>
                    <a:pt x="524" y="1119"/>
                    <a:pt x="596" y="1096"/>
                    <a:pt x="762" y="1096"/>
                  </a:cubicBezTo>
                  <a:lnTo>
                    <a:pt x="786" y="1096"/>
                  </a:lnTo>
                  <a:cubicBezTo>
                    <a:pt x="977" y="1167"/>
                    <a:pt x="1072" y="1334"/>
                    <a:pt x="1072" y="1477"/>
                  </a:cubicBezTo>
                  <a:cubicBezTo>
                    <a:pt x="1072" y="1691"/>
                    <a:pt x="881" y="1834"/>
                    <a:pt x="715" y="1834"/>
                  </a:cubicBezTo>
                  <a:cubicBezTo>
                    <a:pt x="524" y="1834"/>
                    <a:pt x="381" y="1715"/>
                    <a:pt x="357" y="1548"/>
                  </a:cubicBezTo>
                  <a:lnTo>
                    <a:pt x="357" y="1477"/>
                  </a:lnTo>
                  <a:cubicBezTo>
                    <a:pt x="357" y="1379"/>
                    <a:pt x="269" y="1293"/>
                    <a:pt x="168" y="1293"/>
                  </a:cubicBezTo>
                  <a:cubicBezTo>
                    <a:pt x="120" y="1293"/>
                    <a:pt x="70" y="1312"/>
                    <a:pt x="24" y="1358"/>
                  </a:cubicBezTo>
                  <a:cubicBezTo>
                    <a:pt x="0" y="1358"/>
                    <a:pt x="0" y="1405"/>
                    <a:pt x="0" y="1405"/>
                  </a:cubicBezTo>
                  <a:lnTo>
                    <a:pt x="0" y="1572"/>
                  </a:lnTo>
                  <a:cubicBezTo>
                    <a:pt x="48" y="1929"/>
                    <a:pt x="334" y="2191"/>
                    <a:pt x="715" y="2191"/>
                  </a:cubicBezTo>
                  <a:cubicBezTo>
                    <a:pt x="1096" y="2191"/>
                    <a:pt x="1382" y="1905"/>
                    <a:pt x="1429" y="1453"/>
                  </a:cubicBezTo>
                  <a:cubicBezTo>
                    <a:pt x="1453" y="1119"/>
                    <a:pt x="1262" y="834"/>
                    <a:pt x="905" y="715"/>
                  </a:cubicBezTo>
                  <a:lnTo>
                    <a:pt x="596" y="715"/>
                  </a:lnTo>
                  <a:lnTo>
                    <a:pt x="643" y="357"/>
                  </a:lnTo>
                  <a:lnTo>
                    <a:pt x="1143" y="357"/>
                  </a:lnTo>
                  <a:cubicBezTo>
                    <a:pt x="1262" y="357"/>
                    <a:pt x="1382" y="167"/>
                    <a:pt x="1239" y="24"/>
                  </a:cubicBezTo>
                  <a:cubicBezTo>
                    <a:pt x="1239" y="0"/>
                    <a:pt x="1239" y="0"/>
                    <a:pt x="1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06" name="Google Shape;13930;p27">
              <a:extLst>
                <a:ext uri="{FF2B5EF4-FFF2-40B4-BE49-F238E27FC236}">
                  <a16:creationId xmlns:a16="http://schemas.microsoft.com/office/drawing/2014/main" id="{33BF3A32-15FC-C456-C286-C3D6FFAC01F2}"/>
                </a:ext>
              </a:extLst>
            </p:cNvPr>
            <p:cNvSpPr/>
            <p:nvPr/>
          </p:nvSpPr>
          <p:spPr>
            <a:xfrm>
              <a:off x="5421288" y="1991808"/>
              <a:ext cx="30975" cy="60950"/>
            </a:xfrm>
            <a:custGeom>
              <a:avLst/>
              <a:gdLst/>
              <a:ahLst/>
              <a:cxnLst/>
              <a:rect l="l" t="t" r="r" b="b"/>
              <a:pathLst>
                <a:path w="1239" h="2438" extrusionOk="0">
                  <a:moveTo>
                    <a:pt x="1073" y="0"/>
                  </a:moveTo>
                  <a:cubicBezTo>
                    <a:pt x="997" y="0"/>
                    <a:pt x="923" y="31"/>
                    <a:pt x="905" y="104"/>
                  </a:cubicBezTo>
                  <a:lnTo>
                    <a:pt x="24" y="2200"/>
                  </a:lnTo>
                  <a:cubicBezTo>
                    <a:pt x="0" y="2271"/>
                    <a:pt x="24" y="2390"/>
                    <a:pt x="119" y="2438"/>
                  </a:cubicBezTo>
                  <a:lnTo>
                    <a:pt x="191" y="2438"/>
                  </a:lnTo>
                  <a:cubicBezTo>
                    <a:pt x="238" y="2438"/>
                    <a:pt x="310" y="2390"/>
                    <a:pt x="357" y="2343"/>
                  </a:cubicBezTo>
                  <a:lnTo>
                    <a:pt x="1215" y="247"/>
                  </a:lnTo>
                  <a:cubicBezTo>
                    <a:pt x="1238" y="152"/>
                    <a:pt x="1215" y="33"/>
                    <a:pt x="1143" y="9"/>
                  </a:cubicBezTo>
                  <a:cubicBezTo>
                    <a:pt x="1121" y="3"/>
                    <a:pt x="1097" y="0"/>
                    <a:pt x="1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07" name="Google Shape;13931;p27">
              <a:extLst>
                <a:ext uri="{FF2B5EF4-FFF2-40B4-BE49-F238E27FC236}">
                  <a16:creationId xmlns:a16="http://schemas.microsoft.com/office/drawing/2014/main" id="{068347A5-0CF0-49C7-A2F1-0FE501E0D7CD}"/>
                </a:ext>
              </a:extLst>
            </p:cNvPr>
            <p:cNvSpPr/>
            <p:nvPr/>
          </p:nvSpPr>
          <p:spPr>
            <a:xfrm>
              <a:off x="5412338" y="1994983"/>
              <a:ext cx="13125" cy="13725"/>
            </a:xfrm>
            <a:custGeom>
              <a:avLst/>
              <a:gdLst/>
              <a:ahLst/>
              <a:cxnLst/>
              <a:rect l="l" t="t" r="r" b="b"/>
              <a:pathLst>
                <a:path w="525" h="549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29"/>
                    <a:pt x="120" y="549"/>
                    <a:pt x="263" y="549"/>
                  </a:cubicBezTo>
                  <a:cubicBezTo>
                    <a:pt x="406" y="549"/>
                    <a:pt x="525" y="429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08" name="Google Shape;13932;p27">
              <a:extLst>
                <a:ext uri="{FF2B5EF4-FFF2-40B4-BE49-F238E27FC236}">
                  <a16:creationId xmlns:a16="http://schemas.microsoft.com/office/drawing/2014/main" id="{42C3A288-6D15-9EE1-2B4F-C30922E8492F}"/>
                </a:ext>
              </a:extLst>
            </p:cNvPr>
            <p:cNvSpPr/>
            <p:nvPr/>
          </p:nvSpPr>
          <p:spPr>
            <a:xfrm>
              <a:off x="5447463" y="2036058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06"/>
                    <a:pt x="120" y="525"/>
                    <a:pt x="263" y="525"/>
                  </a:cubicBezTo>
                  <a:cubicBezTo>
                    <a:pt x="406" y="525"/>
                    <a:pt x="525" y="406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09" name="Google Shape;13933;p27">
            <a:extLst>
              <a:ext uri="{FF2B5EF4-FFF2-40B4-BE49-F238E27FC236}">
                <a16:creationId xmlns:a16="http://schemas.microsoft.com/office/drawing/2014/main" id="{EAAF3793-9B3E-5BE1-593D-DE9E304AB79B}"/>
              </a:ext>
            </a:extLst>
          </p:cNvPr>
          <p:cNvGrpSpPr/>
          <p:nvPr/>
        </p:nvGrpSpPr>
        <p:grpSpPr>
          <a:xfrm>
            <a:off x="12548189" y="3534199"/>
            <a:ext cx="712038" cy="707794"/>
            <a:chOff x="5676688" y="1930683"/>
            <a:chExt cx="297700" cy="295925"/>
          </a:xfrm>
        </p:grpSpPr>
        <p:sp>
          <p:nvSpPr>
            <p:cNvPr id="310" name="Google Shape;13934;p27">
              <a:extLst>
                <a:ext uri="{FF2B5EF4-FFF2-40B4-BE49-F238E27FC236}">
                  <a16:creationId xmlns:a16="http://schemas.microsoft.com/office/drawing/2014/main" id="{5970113A-5E9E-3A05-C0A8-EEDF0D4D8FA9}"/>
                </a:ext>
              </a:extLst>
            </p:cNvPr>
            <p:cNvSpPr/>
            <p:nvPr/>
          </p:nvSpPr>
          <p:spPr>
            <a:xfrm>
              <a:off x="5776113" y="2057508"/>
              <a:ext cx="86350" cy="8950"/>
            </a:xfrm>
            <a:custGeom>
              <a:avLst/>
              <a:gdLst/>
              <a:ahLst/>
              <a:cxnLst/>
              <a:rect l="l" t="t" r="r" b="b"/>
              <a:pathLst>
                <a:path w="3454" h="358" extrusionOk="0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8"/>
                    <a:pt x="191" y="358"/>
                  </a:cubicBezTo>
                  <a:lnTo>
                    <a:pt x="3239" y="358"/>
                  </a:lnTo>
                  <a:cubicBezTo>
                    <a:pt x="3335" y="358"/>
                    <a:pt x="3406" y="310"/>
                    <a:pt x="3430" y="215"/>
                  </a:cubicBezTo>
                  <a:cubicBezTo>
                    <a:pt x="3454" y="96"/>
                    <a:pt x="3358" y="0"/>
                    <a:pt x="3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11" name="Google Shape;13935;p27">
              <a:extLst>
                <a:ext uri="{FF2B5EF4-FFF2-40B4-BE49-F238E27FC236}">
                  <a16:creationId xmlns:a16="http://schemas.microsoft.com/office/drawing/2014/main" id="{FF0C63E4-4A8E-DB3A-47F1-D07A80B1E6A9}"/>
                </a:ext>
              </a:extLst>
            </p:cNvPr>
            <p:cNvSpPr/>
            <p:nvPr/>
          </p:nvSpPr>
          <p:spPr>
            <a:xfrm>
              <a:off x="5776113" y="2080133"/>
              <a:ext cx="87550" cy="8950"/>
            </a:xfrm>
            <a:custGeom>
              <a:avLst/>
              <a:gdLst/>
              <a:ahLst/>
              <a:cxnLst/>
              <a:rect l="l" t="t" r="r" b="b"/>
              <a:pathLst>
                <a:path w="350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3287" y="357"/>
                  </a:lnTo>
                  <a:cubicBezTo>
                    <a:pt x="3406" y="357"/>
                    <a:pt x="3501" y="262"/>
                    <a:pt x="3454" y="143"/>
                  </a:cubicBezTo>
                  <a:cubicBezTo>
                    <a:pt x="3430" y="48"/>
                    <a:pt x="3335" y="0"/>
                    <a:pt x="3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12" name="Google Shape;13936;p27">
              <a:extLst>
                <a:ext uri="{FF2B5EF4-FFF2-40B4-BE49-F238E27FC236}">
                  <a16:creationId xmlns:a16="http://schemas.microsoft.com/office/drawing/2014/main" id="{1CC4F853-9229-078B-168E-D3FF6DCC0B2B}"/>
                </a:ext>
              </a:extLst>
            </p:cNvPr>
            <p:cNvSpPr/>
            <p:nvPr/>
          </p:nvSpPr>
          <p:spPr>
            <a:xfrm>
              <a:off x="5795763" y="2101558"/>
              <a:ext cx="48850" cy="8950"/>
            </a:xfrm>
            <a:custGeom>
              <a:avLst/>
              <a:gdLst/>
              <a:ahLst/>
              <a:cxnLst/>
              <a:rect l="l" t="t" r="r" b="b"/>
              <a:pathLst>
                <a:path w="1954" h="358" extrusionOk="0">
                  <a:moveTo>
                    <a:pt x="215" y="1"/>
                  </a:moveTo>
                  <a:cubicBezTo>
                    <a:pt x="120" y="1"/>
                    <a:pt x="48" y="72"/>
                    <a:pt x="24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1763" y="358"/>
                  </a:lnTo>
                  <a:cubicBezTo>
                    <a:pt x="1882" y="358"/>
                    <a:pt x="1953" y="263"/>
                    <a:pt x="1929" y="143"/>
                  </a:cubicBezTo>
                  <a:cubicBezTo>
                    <a:pt x="1882" y="72"/>
                    <a:pt x="1787" y="1"/>
                    <a:pt x="1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13" name="Google Shape;13937;p27">
              <a:extLst>
                <a:ext uri="{FF2B5EF4-FFF2-40B4-BE49-F238E27FC236}">
                  <a16:creationId xmlns:a16="http://schemas.microsoft.com/office/drawing/2014/main" id="{17DBA5E1-1AC8-F142-FD3F-FACDF0BB276A}"/>
                </a:ext>
              </a:extLst>
            </p:cNvPr>
            <p:cNvSpPr/>
            <p:nvPr/>
          </p:nvSpPr>
          <p:spPr>
            <a:xfrm>
              <a:off x="5676688" y="1930683"/>
              <a:ext cx="297700" cy="295925"/>
            </a:xfrm>
            <a:custGeom>
              <a:avLst/>
              <a:gdLst/>
              <a:ahLst/>
              <a:cxnLst/>
              <a:rect l="l" t="t" r="r" b="b"/>
              <a:pathLst>
                <a:path w="11908" h="11837" extrusionOk="0">
                  <a:moveTo>
                    <a:pt x="5740" y="310"/>
                  </a:moveTo>
                  <a:lnTo>
                    <a:pt x="5740" y="2668"/>
                  </a:lnTo>
                  <a:cubicBezTo>
                    <a:pt x="4073" y="2763"/>
                    <a:pt x="2763" y="4097"/>
                    <a:pt x="2644" y="5740"/>
                  </a:cubicBezTo>
                  <a:lnTo>
                    <a:pt x="334" y="5740"/>
                  </a:lnTo>
                  <a:cubicBezTo>
                    <a:pt x="382" y="4311"/>
                    <a:pt x="953" y="2978"/>
                    <a:pt x="1953" y="1954"/>
                  </a:cubicBezTo>
                  <a:cubicBezTo>
                    <a:pt x="2977" y="953"/>
                    <a:pt x="4311" y="382"/>
                    <a:pt x="5740" y="310"/>
                  </a:cubicBezTo>
                  <a:close/>
                  <a:moveTo>
                    <a:pt x="11003" y="6121"/>
                  </a:moveTo>
                  <a:cubicBezTo>
                    <a:pt x="10955" y="7407"/>
                    <a:pt x="10455" y="8622"/>
                    <a:pt x="9526" y="9550"/>
                  </a:cubicBezTo>
                  <a:cubicBezTo>
                    <a:pt x="8598" y="10479"/>
                    <a:pt x="7407" y="10979"/>
                    <a:pt x="6097" y="11027"/>
                  </a:cubicBezTo>
                  <a:lnTo>
                    <a:pt x="6097" y="9908"/>
                  </a:lnTo>
                  <a:cubicBezTo>
                    <a:pt x="7073" y="9884"/>
                    <a:pt x="8002" y="9455"/>
                    <a:pt x="8717" y="8741"/>
                  </a:cubicBezTo>
                  <a:cubicBezTo>
                    <a:pt x="9431" y="8026"/>
                    <a:pt x="9812" y="7098"/>
                    <a:pt x="9884" y="6121"/>
                  </a:cubicBezTo>
                  <a:close/>
                  <a:moveTo>
                    <a:pt x="5978" y="3001"/>
                  </a:moveTo>
                  <a:cubicBezTo>
                    <a:pt x="6764" y="3001"/>
                    <a:pt x="7478" y="3287"/>
                    <a:pt x="8002" y="3835"/>
                  </a:cubicBezTo>
                  <a:cubicBezTo>
                    <a:pt x="8550" y="4359"/>
                    <a:pt x="8860" y="5073"/>
                    <a:pt x="8860" y="5859"/>
                  </a:cubicBezTo>
                  <a:cubicBezTo>
                    <a:pt x="8860" y="6002"/>
                    <a:pt x="8979" y="6097"/>
                    <a:pt x="9098" y="6097"/>
                  </a:cubicBezTo>
                  <a:lnTo>
                    <a:pt x="9550" y="6097"/>
                  </a:lnTo>
                  <a:cubicBezTo>
                    <a:pt x="9526" y="6978"/>
                    <a:pt x="9145" y="7812"/>
                    <a:pt x="8502" y="8455"/>
                  </a:cubicBezTo>
                  <a:cubicBezTo>
                    <a:pt x="7883" y="9074"/>
                    <a:pt x="7050" y="9455"/>
                    <a:pt x="6121" y="9479"/>
                  </a:cubicBezTo>
                  <a:lnTo>
                    <a:pt x="6121" y="9050"/>
                  </a:lnTo>
                  <a:cubicBezTo>
                    <a:pt x="6097" y="8955"/>
                    <a:pt x="5978" y="8860"/>
                    <a:pt x="5859" y="8836"/>
                  </a:cubicBezTo>
                  <a:cubicBezTo>
                    <a:pt x="5025" y="8812"/>
                    <a:pt x="4216" y="8407"/>
                    <a:pt x="3692" y="7764"/>
                  </a:cubicBezTo>
                  <a:cubicBezTo>
                    <a:pt x="3650" y="7723"/>
                    <a:pt x="3593" y="7697"/>
                    <a:pt x="3542" y="7697"/>
                  </a:cubicBezTo>
                  <a:cubicBezTo>
                    <a:pt x="3506" y="7697"/>
                    <a:pt x="3474" y="7711"/>
                    <a:pt x="3454" y="7740"/>
                  </a:cubicBezTo>
                  <a:cubicBezTo>
                    <a:pt x="3382" y="7788"/>
                    <a:pt x="3358" y="7907"/>
                    <a:pt x="3430" y="7979"/>
                  </a:cubicBezTo>
                  <a:cubicBezTo>
                    <a:pt x="4025" y="8693"/>
                    <a:pt x="4859" y="9098"/>
                    <a:pt x="5764" y="9169"/>
                  </a:cubicBezTo>
                  <a:lnTo>
                    <a:pt x="5764" y="11503"/>
                  </a:lnTo>
                  <a:cubicBezTo>
                    <a:pt x="4335" y="11479"/>
                    <a:pt x="2977" y="10884"/>
                    <a:pt x="1953" y="9836"/>
                  </a:cubicBezTo>
                  <a:cubicBezTo>
                    <a:pt x="953" y="8836"/>
                    <a:pt x="382" y="7502"/>
                    <a:pt x="358" y="6097"/>
                  </a:cubicBezTo>
                  <a:lnTo>
                    <a:pt x="2715" y="6097"/>
                  </a:lnTo>
                  <a:cubicBezTo>
                    <a:pt x="2739" y="6502"/>
                    <a:pt x="2834" y="6907"/>
                    <a:pt x="3001" y="7264"/>
                  </a:cubicBezTo>
                  <a:cubicBezTo>
                    <a:pt x="3018" y="7316"/>
                    <a:pt x="3073" y="7355"/>
                    <a:pt x="3137" y="7355"/>
                  </a:cubicBezTo>
                  <a:cubicBezTo>
                    <a:pt x="3162" y="7355"/>
                    <a:pt x="3189" y="7349"/>
                    <a:pt x="3215" y="7336"/>
                  </a:cubicBezTo>
                  <a:cubicBezTo>
                    <a:pt x="3335" y="7312"/>
                    <a:pt x="3382" y="7193"/>
                    <a:pt x="3335" y="7098"/>
                  </a:cubicBezTo>
                  <a:cubicBezTo>
                    <a:pt x="3144" y="6716"/>
                    <a:pt x="3073" y="6335"/>
                    <a:pt x="3073" y="5907"/>
                  </a:cubicBezTo>
                  <a:cubicBezTo>
                    <a:pt x="3073" y="4311"/>
                    <a:pt x="4382" y="3001"/>
                    <a:pt x="5978" y="3001"/>
                  </a:cubicBezTo>
                  <a:close/>
                  <a:moveTo>
                    <a:pt x="5954" y="1"/>
                  </a:moveTo>
                  <a:cubicBezTo>
                    <a:pt x="4382" y="1"/>
                    <a:pt x="2882" y="620"/>
                    <a:pt x="1763" y="1715"/>
                  </a:cubicBezTo>
                  <a:cubicBezTo>
                    <a:pt x="620" y="2859"/>
                    <a:pt x="1" y="4335"/>
                    <a:pt x="1" y="5907"/>
                  </a:cubicBezTo>
                  <a:cubicBezTo>
                    <a:pt x="1" y="7502"/>
                    <a:pt x="620" y="8979"/>
                    <a:pt x="1715" y="10074"/>
                  </a:cubicBezTo>
                  <a:cubicBezTo>
                    <a:pt x="2834" y="11194"/>
                    <a:pt x="4311" y="11813"/>
                    <a:pt x="5883" y="11837"/>
                  </a:cubicBezTo>
                  <a:cubicBezTo>
                    <a:pt x="5954" y="11837"/>
                    <a:pt x="6049" y="11813"/>
                    <a:pt x="6073" y="11741"/>
                  </a:cubicBezTo>
                  <a:cubicBezTo>
                    <a:pt x="6097" y="11717"/>
                    <a:pt x="6121" y="11670"/>
                    <a:pt x="6121" y="11598"/>
                  </a:cubicBezTo>
                  <a:lnTo>
                    <a:pt x="6121" y="11336"/>
                  </a:lnTo>
                  <a:cubicBezTo>
                    <a:pt x="7502" y="11265"/>
                    <a:pt x="8812" y="10741"/>
                    <a:pt x="9788" y="9741"/>
                  </a:cubicBezTo>
                  <a:cubicBezTo>
                    <a:pt x="10765" y="8765"/>
                    <a:pt x="11336" y="7502"/>
                    <a:pt x="11360" y="6097"/>
                  </a:cubicBezTo>
                  <a:lnTo>
                    <a:pt x="11646" y="6097"/>
                  </a:lnTo>
                  <a:cubicBezTo>
                    <a:pt x="11693" y="6097"/>
                    <a:pt x="11717" y="6097"/>
                    <a:pt x="11789" y="6050"/>
                  </a:cubicBezTo>
                  <a:cubicBezTo>
                    <a:pt x="11836" y="6002"/>
                    <a:pt x="11908" y="5931"/>
                    <a:pt x="11908" y="5859"/>
                  </a:cubicBezTo>
                  <a:cubicBezTo>
                    <a:pt x="11884" y="5383"/>
                    <a:pt x="11813" y="4883"/>
                    <a:pt x="11693" y="4430"/>
                  </a:cubicBezTo>
                  <a:cubicBezTo>
                    <a:pt x="11675" y="4338"/>
                    <a:pt x="11599" y="4303"/>
                    <a:pt x="11522" y="4303"/>
                  </a:cubicBezTo>
                  <a:cubicBezTo>
                    <a:pt x="11499" y="4303"/>
                    <a:pt x="11477" y="4306"/>
                    <a:pt x="11455" y="4311"/>
                  </a:cubicBezTo>
                  <a:cubicBezTo>
                    <a:pt x="11408" y="4335"/>
                    <a:pt x="11336" y="4430"/>
                    <a:pt x="11360" y="4526"/>
                  </a:cubicBezTo>
                  <a:cubicBezTo>
                    <a:pt x="11479" y="4930"/>
                    <a:pt x="11551" y="5359"/>
                    <a:pt x="11551" y="5764"/>
                  </a:cubicBezTo>
                  <a:lnTo>
                    <a:pt x="9193" y="5764"/>
                  </a:lnTo>
                  <a:cubicBezTo>
                    <a:pt x="9169" y="4954"/>
                    <a:pt x="8812" y="4192"/>
                    <a:pt x="8217" y="3621"/>
                  </a:cubicBezTo>
                  <a:cubicBezTo>
                    <a:pt x="7645" y="3049"/>
                    <a:pt x="6907" y="2739"/>
                    <a:pt x="6097" y="2692"/>
                  </a:cubicBezTo>
                  <a:lnTo>
                    <a:pt x="6097" y="358"/>
                  </a:lnTo>
                  <a:cubicBezTo>
                    <a:pt x="8264" y="406"/>
                    <a:pt x="10217" y="1715"/>
                    <a:pt x="11074" y="3716"/>
                  </a:cubicBezTo>
                  <a:lnTo>
                    <a:pt x="11098" y="3740"/>
                  </a:lnTo>
                  <a:cubicBezTo>
                    <a:pt x="11122" y="3835"/>
                    <a:pt x="11217" y="3859"/>
                    <a:pt x="11312" y="3859"/>
                  </a:cubicBezTo>
                  <a:cubicBezTo>
                    <a:pt x="11431" y="3835"/>
                    <a:pt x="11479" y="3716"/>
                    <a:pt x="11431" y="3621"/>
                  </a:cubicBezTo>
                  <a:lnTo>
                    <a:pt x="11408" y="3597"/>
                  </a:lnTo>
                  <a:cubicBezTo>
                    <a:pt x="10455" y="1406"/>
                    <a:pt x="8336" y="25"/>
                    <a:pt x="5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314" name="Google Shape;13938;p27">
            <a:extLst>
              <a:ext uri="{FF2B5EF4-FFF2-40B4-BE49-F238E27FC236}">
                <a16:creationId xmlns:a16="http://schemas.microsoft.com/office/drawing/2014/main" id="{D266BE02-FB80-6377-CFFD-799E44E99158}"/>
              </a:ext>
            </a:extLst>
          </p:cNvPr>
          <p:cNvSpPr/>
          <p:nvPr/>
        </p:nvSpPr>
        <p:spPr>
          <a:xfrm>
            <a:off x="14068936" y="3537017"/>
            <a:ext cx="605244" cy="714910"/>
          </a:xfrm>
          <a:custGeom>
            <a:avLst/>
            <a:gdLst/>
            <a:ahLst/>
            <a:cxnLst/>
            <a:rect l="l" t="t" r="r" b="b"/>
            <a:pathLst>
              <a:path w="10122" h="11956" extrusionOk="0">
                <a:moveTo>
                  <a:pt x="2644" y="1620"/>
                </a:moveTo>
                <a:lnTo>
                  <a:pt x="4858" y="4144"/>
                </a:lnTo>
                <a:lnTo>
                  <a:pt x="4096" y="4144"/>
                </a:lnTo>
                <a:cubicBezTo>
                  <a:pt x="4001" y="4144"/>
                  <a:pt x="3953" y="4239"/>
                  <a:pt x="3953" y="4311"/>
                </a:cubicBezTo>
                <a:lnTo>
                  <a:pt x="3953" y="11503"/>
                </a:lnTo>
                <a:lnTo>
                  <a:pt x="1358" y="11503"/>
                </a:lnTo>
                <a:lnTo>
                  <a:pt x="1358" y="4311"/>
                </a:lnTo>
                <a:cubicBezTo>
                  <a:pt x="1358" y="4239"/>
                  <a:pt x="1262" y="4144"/>
                  <a:pt x="1191" y="4144"/>
                </a:cubicBezTo>
                <a:lnTo>
                  <a:pt x="405" y="4144"/>
                </a:lnTo>
                <a:lnTo>
                  <a:pt x="2644" y="1620"/>
                </a:lnTo>
                <a:close/>
                <a:moveTo>
                  <a:pt x="5025" y="0"/>
                </a:moveTo>
                <a:cubicBezTo>
                  <a:pt x="4954" y="0"/>
                  <a:pt x="4930" y="24"/>
                  <a:pt x="4858" y="48"/>
                </a:cubicBezTo>
                <a:lnTo>
                  <a:pt x="4263" y="739"/>
                </a:lnTo>
                <a:cubicBezTo>
                  <a:pt x="4239" y="763"/>
                  <a:pt x="4239" y="810"/>
                  <a:pt x="4239" y="834"/>
                </a:cubicBezTo>
                <a:cubicBezTo>
                  <a:pt x="4254" y="954"/>
                  <a:pt x="4335" y="1007"/>
                  <a:pt x="4416" y="1007"/>
                </a:cubicBezTo>
                <a:cubicBezTo>
                  <a:pt x="4465" y="1007"/>
                  <a:pt x="4513" y="988"/>
                  <a:pt x="4549" y="953"/>
                </a:cubicBezTo>
                <a:lnTo>
                  <a:pt x="5049" y="381"/>
                </a:lnTo>
                <a:lnTo>
                  <a:pt x="7311" y="2953"/>
                </a:lnTo>
                <a:lnTo>
                  <a:pt x="6549" y="2953"/>
                </a:lnTo>
                <a:cubicBezTo>
                  <a:pt x="6454" y="2953"/>
                  <a:pt x="6359" y="3049"/>
                  <a:pt x="6359" y="3120"/>
                </a:cubicBezTo>
                <a:lnTo>
                  <a:pt x="6359" y="5906"/>
                </a:lnTo>
                <a:lnTo>
                  <a:pt x="4858" y="7573"/>
                </a:lnTo>
                <a:cubicBezTo>
                  <a:pt x="4787" y="7645"/>
                  <a:pt x="4787" y="7764"/>
                  <a:pt x="4834" y="7883"/>
                </a:cubicBezTo>
                <a:cubicBezTo>
                  <a:pt x="4906" y="7978"/>
                  <a:pt x="4977" y="8050"/>
                  <a:pt x="5096" y="8050"/>
                </a:cubicBezTo>
                <a:lnTo>
                  <a:pt x="5811" y="8050"/>
                </a:lnTo>
                <a:lnTo>
                  <a:pt x="5811" y="11550"/>
                </a:lnTo>
                <a:lnTo>
                  <a:pt x="4311" y="11550"/>
                </a:lnTo>
                <a:lnTo>
                  <a:pt x="4311" y="4549"/>
                </a:lnTo>
                <a:lnTo>
                  <a:pt x="5025" y="4549"/>
                </a:lnTo>
                <a:cubicBezTo>
                  <a:pt x="5144" y="4549"/>
                  <a:pt x="5215" y="4501"/>
                  <a:pt x="5287" y="4406"/>
                </a:cubicBezTo>
                <a:cubicBezTo>
                  <a:pt x="5335" y="4287"/>
                  <a:pt x="5311" y="4168"/>
                  <a:pt x="5263" y="4073"/>
                </a:cubicBezTo>
                <a:lnTo>
                  <a:pt x="3525" y="2120"/>
                </a:lnTo>
                <a:lnTo>
                  <a:pt x="4001" y="1572"/>
                </a:lnTo>
                <a:cubicBezTo>
                  <a:pt x="4072" y="1525"/>
                  <a:pt x="4072" y="1429"/>
                  <a:pt x="4001" y="1382"/>
                </a:cubicBezTo>
                <a:cubicBezTo>
                  <a:pt x="3977" y="1334"/>
                  <a:pt x="3924" y="1310"/>
                  <a:pt x="3870" y="1310"/>
                </a:cubicBezTo>
                <a:cubicBezTo>
                  <a:pt x="3816" y="1310"/>
                  <a:pt x="3763" y="1334"/>
                  <a:pt x="3739" y="1382"/>
                </a:cubicBezTo>
                <a:lnTo>
                  <a:pt x="3287" y="1882"/>
                </a:lnTo>
                <a:lnTo>
                  <a:pt x="2882" y="1429"/>
                </a:lnTo>
                <a:cubicBezTo>
                  <a:pt x="2834" y="1406"/>
                  <a:pt x="2810" y="1382"/>
                  <a:pt x="2786" y="1382"/>
                </a:cubicBezTo>
                <a:cubicBezTo>
                  <a:pt x="2739" y="1354"/>
                  <a:pt x="2689" y="1340"/>
                  <a:pt x="2640" y="1340"/>
                </a:cubicBezTo>
                <a:cubicBezTo>
                  <a:pt x="2566" y="1340"/>
                  <a:pt x="2496" y="1372"/>
                  <a:pt x="2453" y="1429"/>
                </a:cubicBezTo>
                <a:lnTo>
                  <a:pt x="72" y="4144"/>
                </a:lnTo>
                <a:cubicBezTo>
                  <a:pt x="0" y="4239"/>
                  <a:pt x="0" y="4335"/>
                  <a:pt x="48" y="4478"/>
                </a:cubicBezTo>
                <a:cubicBezTo>
                  <a:pt x="95" y="4549"/>
                  <a:pt x="191" y="4620"/>
                  <a:pt x="310" y="4620"/>
                </a:cubicBezTo>
                <a:lnTo>
                  <a:pt x="1048" y="4620"/>
                </a:lnTo>
                <a:lnTo>
                  <a:pt x="1048" y="11789"/>
                </a:lnTo>
                <a:cubicBezTo>
                  <a:pt x="1048" y="11884"/>
                  <a:pt x="1143" y="11955"/>
                  <a:pt x="1238" y="11955"/>
                </a:cubicBezTo>
                <a:lnTo>
                  <a:pt x="8954" y="11955"/>
                </a:lnTo>
                <a:cubicBezTo>
                  <a:pt x="9026" y="11955"/>
                  <a:pt x="9121" y="11884"/>
                  <a:pt x="9121" y="11789"/>
                </a:cubicBezTo>
                <a:lnTo>
                  <a:pt x="9121" y="10360"/>
                </a:lnTo>
                <a:cubicBezTo>
                  <a:pt x="9121" y="10264"/>
                  <a:pt x="9073" y="10217"/>
                  <a:pt x="8978" y="10169"/>
                </a:cubicBezTo>
                <a:cubicBezTo>
                  <a:pt x="8966" y="10167"/>
                  <a:pt x="8954" y="10166"/>
                  <a:pt x="8942" y="10166"/>
                </a:cubicBezTo>
                <a:cubicBezTo>
                  <a:pt x="8840" y="10166"/>
                  <a:pt x="8764" y="10253"/>
                  <a:pt x="8764" y="10360"/>
                </a:cubicBezTo>
                <a:lnTo>
                  <a:pt x="8764" y="11646"/>
                </a:lnTo>
                <a:lnTo>
                  <a:pt x="6168" y="11646"/>
                </a:lnTo>
                <a:lnTo>
                  <a:pt x="6168" y="7954"/>
                </a:lnTo>
                <a:cubicBezTo>
                  <a:pt x="6168" y="7859"/>
                  <a:pt x="6097" y="7764"/>
                  <a:pt x="6001" y="7764"/>
                </a:cubicBezTo>
                <a:lnTo>
                  <a:pt x="5192" y="7764"/>
                </a:lnTo>
                <a:lnTo>
                  <a:pt x="7454" y="5240"/>
                </a:lnTo>
                <a:lnTo>
                  <a:pt x="9716" y="7764"/>
                </a:lnTo>
                <a:lnTo>
                  <a:pt x="8954" y="7764"/>
                </a:lnTo>
                <a:cubicBezTo>
                  <a:pt x="8859" y="7764"/>
                  <a:pt x="8764" y="7859"/>
                  <a:pt x="8764" y="7954"/>
                </a:cubicBezTo>
                <a:lnTo>
                  <a:pt x="8764" y="9550"/>
                </a:lnTo>
                <a:cubicBezTo>
                  <a:pt x="8764" y="9645"/>
                  <a:pt x="8835" y="9693"/>
                  <a:pt x="8907" y="9741"/>
                </a:cubicBezTo>
                <a:cubicBezTo>
                  <a:pt x="8919" y="9743"/>
                  <a:pt x="8931" y="9744"/>
                  <a:pt x="8943" y="9744"/>
                </a:cubicBezTo>
                <a:cubicBezTo>
                  <a:pt x="9045" y="9744"/>
                  <a:pt x="9121" y="9657"/>
                  <a:pt x="9121" y="9550"/>
                </a:cubicBezTo>
                <a:lnTo>
                  <a:pt x="9121" y="8097"/>
                </a:lnTo>
                <a:lnTo>
                  <a:pt x="9835" y="8097"/>
                </a:lnTo>
                <a:cubicBezTo>
                  <a:pt x="9931" y="8097"/>
                  <a:pt x="10050" y="8050"/>
                  <a:pt x="10097" y="7954"/>
                </a:cubicBezTo>
                <a:cubicBezTo>
                  <a:pt x="10121" y="7716"/>
                  <a:pt x="10121" y="7573"/>
                  <a:pt x="10026" y="7478"/>
                </a:cubicBezTo>
                <a:lnTo>
                  <a:pt x="7645" y="4787"/>
                </a:lnTo>
                <a:cubicBezTo>
                  <a:pt x="7621" y="4763"/>
                  <a:pt x="7573" y="4740"/>
                  <a:pt x="7549" y="4740"/>
                </a:cubicBezTo>
                <a:cubicBezTo>
                  <a:pt x="7508" y="4715"/>
                  <a:pt x="7463" y="4704"/>
                  <a:pt x="7420" y="4704"/>
                </a:cubicBezTo>
                <a:cubicBezTo>
                  <a:pt x="7339" y="4704"/>
                  <a:pt x="7262" y="4741"/>
                  <a:pt x="7216" y="4787"/>
                </a:cubicBezTo>
                <a:lnTo>
                  <a:pt x="6692" y="5430"/>
                </a:lnTo>
                <a:lnTo>
                  <a:pt x="6692" y="3239"/>
                </a:lnTo>
                <a:lnTo>
                  <a:pt x="7406" y="3239"/>
                </a:lnTo>
                <a:cubicBezTo>
                  <a:pt x="7525" y="3239"/>
                  <a:pt x="7621" y="3192"/>
                  <a:pt x="7668" y="3096"/>
                </a:cubicBezTo>
                <a:cubicBezTo>
                  <a:pt x="7740" y="2977"/>
                  <a:pt x="7692" y="2858"/>
                  <a:pt x="7645" y="2763"/>
                </a:cubicBezTo>
                <a:lnTo>
                  <a:pt x="5263" y="96"/>
                </a:lnTo>
                <a:cubicBezTo>
                  <a:pt x="5192" y="24"/>
                  <a:pt x="5120" y="0"/>
                  <a:pt x="504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315" name="Google Shape;13939;p27">
            <a:extLst>
              <a:ext uri="{FF2B5EF4-FFF2-40B4-BE49-F238E27FC236}">
                <a16:creationId xmlns:a16="http://schemas.microsoft.com/office/drawing/2014/main" id="{43DE8ADB-50AA-0DC7-E91A-4FD247770ED0}"/>
              </a:ext>
            </a:extLst>
          </p:cNvPr>
          <p:cNvGrpSpPr/>
          <p:nvPr/>
        </p:nvGrpSpPr>
        <p:grpSpPr>
          <a:xfrm>
            <a:off x="15484592" y="3535632"/>
            <a:ext cx="709228" cy="710664"/>
            <a:chOff x="6649513" y="1931283"/>
            <a:chExt cx="296525" cy="297125"/>
          </a:xfrm>
        </p:grpSpPr>
        <p:sp>
          <p:nvSpPr>
            <p:cNvPr id="316" name="Google Shape;13940;p27">
              <a:extLst>
                <a:ext uri="{FF2B5EF4-FFF2-40B4-BE49-F238E27FC236}">
                  <a16:creationId xmlns:a16="http://schemas.microsoft.com/office/drawing/2014/main" id="{D3039D46-F5FD-11CF-9594-2B0EEE93F733}"/>
                </a:ext>
              </a:extLst>
            </p:cNvPr>
            <p:cNvSpPr/>
            <p:nvPr/>
          </p:nvSpPr>
          <p:spPr>
            <a:xfrm>
              <a:off x="6762638" y="1953308"/>
              <a:ext cx="69675" cy="8950"/>
            </a:xfrm>
            <a:custGeom>
              <a:avLst/>
              <a:gdLst/>
              <a:ahLst/>
              <a:cxnLst/>
              <a:rect l="l" t="t" r="r" b="b"/>
              <a:pathLst>
                <a:path w="2787" h="358" extrusionOk="0">
                  <a:moveTo>
                    <a:pt x="191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7"/>
                    <a:pt x="72" y="358"/>
                    <a:pt x="191" y="358"/>
                  </a:cubicBezTo>
                  <a:lnTo>
                    <a:pt x="2572" y="358"/>
                  </a:lnTo>
                  <a:cubicBezTo>
                    <a:pt x="2691" y="358"/>
                    <a:pt x="2786" y="263"/>
                    <a:pt x="2763" y="167"/>
                  </a:cubicBezTo>
                  <a:cubicBezTo>
                    <a:pt x="2739" y="72"/>
                    <a:pt x="2644" y="1"/>
                    <a:pt x="25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17" name="Google Shape;13941;p27">
              <a:extLst>
                <a:ext uri="{FF2B5EF4-FFF2-40B4-BE49-F238E27FC236}">
                  <a16:creationId xmlns:a16="http://schemas.microsoft.com/office/drawing/2014/main" id="{3D544E82-2519-2BB2-31ED-4F399CE9B682}"/>
                </a:ext>
              </a:extLst>
            </p:cNvPr>
            <p:cNvSpPr/>
            <p:nvPr/>
          </p:nvSpPr>
          <p:spPr>
            <a:xfrm>
              <a:off x="6777513" y="1972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191" y="1"/>
                  </a:moveTo>
                  <a:cubicBezTo>
                    <a:pt x="72" y="1"/>
                    <a:pt x="1" y="96"/>
                    <a:pt x="24" y="215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358" y="358"/>
                  </a:lnTo>
                  <a:cubicBezTo>
                    <a:pt x="1453" y="358"/>
                    <a:pt x="1501" y="286"/>
                    <a:pt x="1548" y="215"/>
                  </a:cubicBezTo>
                  <a:cubicBezTo>
                    <a:pt x="1572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18" name="Google Shape;13942;p27">
              <a:extLst>
                <a:ext uri="{FF2B5EF4-FFF2-40B4-BE49-F238E27FC236}">
                  <a16:creationId xmlns:a16="http://schemas.microsoft.com/office/drawing/2014/main" id="{BB80AAA9-2FDD-F2FF-9392-D076B94A00A7}"/>
                </a:ext>
              </a:extLst>
            </p:cNvPr>
            <p:cNvSpPr/>
            <p:nvPr/>
          </p:nvSpPr>
          <p:spPr>
            <a:xfrm>
              <a:off x="6649513" y="1931283"/>
              <a:ext cx="296525" cy="297125"/>
            </a:xfrm>
            <a:custGeom>
              <a:avLst/>
              <a:gdLst/>
              <a:ahLst/>
              <a:cxnLst/>
              <a:rect l="l" t="t" r="r" b="b"/>
              <a:pathLst>
                <a:path w="11861" h="11885" extrusionOk="0">
                  <a:moveTo>
                    <a:pt x="11503" y="6550"/>
                  </a:moveTo>
                  <a:lnTo>
                    <a:pt x="11503" y="7716"/>
                  </a:lnTo>
                  <a:lnTo>
                    <a:pt x="8836" y="7716"/>
                  </a:lnTo>
                  <a:lnTo>
                    <a:pt x="8836" y="6550"/>
                  </a:lnTo>
                  <a:close/>
                  <a:moveTo>
                    <a:pt x="3001" y="6573"/>
                  </a:moveTo>
                  <a:lnTo>
                    <a:pt x="3001" y="7740"/>
                  </a:lnTo>
                  <a:lnTo>
                    <a:pt x="310" y="7740"/>
                  </a:lnTo>
                  <a:lnTo>
                    <a:pt x="310" y="6573"/>
                  </a:lnTo>
                  <a:close/>
                  <a:moveTo>
                    <a:pt x="7264" y="6573"/>
                  </a:moveTo>
                  <a:lnTo>
                    <a:pt x="7264" y="7740"/>
                  </a:lnTo>
                  <a:lnTo>
                    <a:pt x="4573" y="7740"/>
                  </a:lnTo>
                  <a:lnTo>
                    <a:pt x="4573" y="6573"/>
                  </a:lnTo>
                  <a:close/>
                  <a:moveTo>
                    <a:pt x="7216" y="10336"/>
                  </a:moveTo>
                  <a:lnTo>
                    <a:pt x="7216" y="11479"/>
                  </a:lnTo>
                  <a:lnTo>
                    <a:pt x="4549" y="11479"/>
                  </a:lnTo>
                  <a:lnTo>
                    <a:pt x="4549" y="10336"/>
                  </a:lnTo>
                  <a:close/>
                  <a:moveTo>
                    <a:pt x="11503" y="10336"/>
                  </a:moveTo>
                  <a:lnTo>
                    <a:pt x="11503" y="11479"/>
                  </a:lnTo>
                  <a:lnTo>
                    <a:pt x="8836" y="11479"/>
                  </a:lnTo>
                  <a:lnTo>
                    <a:pt x="8836" y="10336"/>
                  </a:lnTo>
                  <a:close/>
                  <a:moveTo>
                    <a:pt x="3358" y="1"/>
                  </a:moveTo>
                  <a:cubicBezTo>
                    <a:pt x="3168" y="1"/>
                    <a:pt x="3025" y="358"/>
                    <a:pt x="3025" y="358"/>
                  </a:cubicBezTo>
                  <a:lnTo>
                    <a:pt x="3025" y="2596"/>
                  </a:lnTo>
                  <a:cubicBezTo>
                    <a:pt x="3025" y="2763"/>
                    <a:pt x="3168" y="2954"/>
                    <a:pt x="3382" y="2954"/>
                  </a:cubicBezTo>
                  <a:lnTo>
                    <a:pt x="5764" y="2954"/>
                  </a:lnTo>
                  <a:lnTo>
                    <a:pt x="5764" y="4502"/>
                  </a:lnTo>
                  <a:lnTo>
                    <a:pt x="1977" y="4502"/>
                  </a:lnTo>
                  <a:cubicBezTo>
                    <a:pt x="1715" y="4502"/>
                    <a:pt x="1501" y="4692"/>
                    <a:pt x="1501" y="4978"/>
                  </a:cubicBezTo>
                  <a:lnTo>
                    <a:pt x="1501" y="6240"/>
                  </a:lnTo>
                  <a:lnTo>
                    <a:pt x="358" y="6240"/>
                  </a:lnTo>
                  <a:cubicBezTo>
                    <a:pt x="167" y="6240"/>
                    <a:pt x="0" y="6407"/>
                    <a:pt x="0" y="6597"/>
                  </a:cubicBezTo>
                  <a:lnTo>
                    <a:pt x="0" y="7740"/>
                  </a:lnTo>
                  <a:cubicBezTo>
                    <a:pt x="0" y="7907"/>
                    <a:pt x="143" y="8098"/>
                    <a:pt x="358" y="8098"/>
                  </a:cubicBezTo>
                  <a:lnTo>
                    <a:pt x="1501" y="8098"/>
                  </a:lnTo>
                  <a:lnTo>
                    <a:pt x="1501" y="10003"/>
                  </a:lnTo>
                  <a:lnTo>
                    <a:pt x="358" y="10003"/>
                  </a:lnTo>
                  <a:cubicBezTo>
                    <a:pt x="167" y="10003"/>
                    <a:pt x="0" y="10146"/>
                    <a:pt x="0" y="10360"/>
                  </a:cubicBezTo>
                  <a:lnTo>
                    <a:pt x="0" y="11693"/>
                  </a:lnTo>
                  <a:cubicBezTo>
                    <a:pt x="0" y="11789"/>
                    <a:pt x="72" y="11884"/>
                    <a:pt x="167" y="11884"/>
                  </a:cubicBezTo>
                  <a:lnTo>
                    <a:pt x="1001" y="11884"/>
                  </a:lnTo>
                  <a:cubicBezTo>
                    <a:pt x="1024" y="11884"/>
                    <a:pt x="1072" y="11884"/>
                    <a:pt x="1072" y="11836"/>
                  </a:cubicBezTo>
                  <a:cubicBezTo>
                    <a:pt x="1191" y="11693"/>
                    <a:pt x="1096" y="11527"/>
                    <a:pt x="953" y="11527"/>
                  </a:cubicBezTo>
                  <a:lnTo>
                    <a:pt x="310" y="11527"/>
                  </a:lnTo>
                  <a:lnTo>
                    <a:pt x="310" y="10360"/>
                  </a:lnTo>
                  <a:lnTo>
                    <a:pt x="3001" y="10360"/>
                  </a:lnTo>
                  <a:lnTo>
                    <a:pt x="3001" y="11527"/>
                  </a:lnTo>
                  <a:lnTo>
                    <a:pt x="1739" y="11527"/>
                  </a:lnTo>
                  <a:cubicBezTo>
                    <a:pt x="1667" y="11527"/>
                    <a:pt x="1596" y="11574"/>
                    <a:pt x="1572" y="11670"/>
                  </a:cubicBezTo>
                  <a:cubicBezTo>
                    <a:pt x="1548" y="11789"/>
                    <a:pt x="1620" y="11884"/>
                    <a:pt x="1739" y="11884"/>
                  </a:cubicBezTo>
                  <a:lnTo>
                    <a:pt x="3025" y="11884"/>
                  </a:lnTo>
                  <a:cubicBezTo>
                    <a:pt x="3215" y="11884"/>
                    <a:pt x="3382" y="11717"/>
                    <a:pt x="3382" y="11527"/>
                  </a:cubicBezTo>
                  <a:lnTo>
                    <a:pt x="3382" y="10360"/>
                  </a:lnTo>
                  <a:cubicBezTo>
                    <a:pt x="3382" y="10169"/>
                    <a:pt x="3239" y="10003"/>
                    <a:pt x="3025" y="10003"/>
                  </a:cubicBezTo>
                  <a:lnTo>
                    <a:pt x="1858" y="10003"/>
                  </a:lnTo>
                  <a:lnTo>
                    <a:pt x="1858" y="8098"/>
                  </a:lnTo>
                  <a:lnTo>
                    <a:pt x="3025" y="8098"/>
                  </a:lnTo>
                  <a:cubicBezTo>
                    <a:pt x="3215" y="8098"/>
                    <a:pt x="3382" y="7955"/>
                    <a:pt x="3382" y="7740"/>
                  </a:cubicBezTo>
                  <a:lnTo>
                    <a:pt x="3382" y="6597"/>
                  </a:lnTo>
                  <a:cubicBezTo>
                    <a:pt x="3382" y="6431"/>
                    <a:pt x="3239" y="6240"/>
                    <a:pt x="3025" y="6240"/>
                  </a:cubicBezTo>
                  <a:lnTo>
                    <a:pt x="1858" y="6240"/>
                  </a:lnTo>
                  <a:lnTo>
                    <a:pt x="1858" y="4978"/>
                  </a:lnTo>
                  <a:cubicBezTo>
                    <a:pt x="1858" y="4883"/>
                    <a:pt x="1929" y="4811"/>
                    <a:pt x="2025" y="4811"/>
                  </a:cubicBezTo>
                  <a:lnTo>
                    <a:pt x="5764" y="4811"/>
                  </a:lnTo>
                  <a:lnTo>
                    <a:pt x="5764" y="6240"/>
                  </a:lnTo>
                  <a:lnTo>
                    <a:pt x="4573" y="6240"/>
                  </a:lnTo>
                  <a:cubicBezTo>
                    <a:pt x="4406" y="6240"/>
                    <a:pt x="4216" y="6407"/>
                    <a:pt x="4216" y="6597"/>
                  </a:cubicBezTo>
                  <a:lnTo>
                    <a:pt x="4216" y="7740"/>
                  </a:lnTo>
                  <a:cubicBezTo>
                    <a:pt x="4216" y="7907"/>
                    <a:pt x="4358" y="8098"/>
                    <a:pt x="4573" y="8098"/>
                  </a:cubicBezTo>
                  <a:lnTo>
                    <a:pt x="5764" y="8098"/>
                  </a:lnTo>
                  <a:lnTo>
                    <a:pt x="5764" y="10003"/>
                  </a:lnTo>
                  <a:lnTo>
                    <a:pt x="4573" y="10003"/>
                  </a:lnTo>
                  <a:cubicBezTo>
                    <a:pt x="4406" y="10003"/>
                    <a:pt x="4216" y="10146"/>
                    <a:pt x="4216" y="10360"/>
                  </a:cubicBezTo>
                  <a:lnTo>
                    <a:pt x="4216" y="11527"/>
                  </a:lnTo>
                  <a:cubicBezTo>
                    <a:pt x="4216" y="11693"/>
                    <a:pt x="4358" y="11884"/>
                    <a:pt x="4573" y="11884"/>
                  </a:cubicBezTo>
                  <a:lnTo>
                    <a:pt x="7264" y="11884"/>
                  </a:lnTo>
                  <a:cubicBezTo>
                    <a:pt x="7431" y="11884"/>
                    <a:pt x="7621" y="11717"/>
                    <a:pt x="7621" y="11527"/>
                  </a:cubicBezTo>
                  <a:lnTo>
                    <a:pt x="7621" y="10360"/>
                  </a:lnTo>
                  <a:cubicBezTo>
                    <a:pt x="7621" y="10169"/>
                    <a:pt x="7454" y="10003"/>
                    <a:pt x="7264" y="10003"/>
                  </a:cubicBezTo>
                  <a:lnTo>
                    <a:pt x="6097" y="10003"/>
                  </a:lnTo>
                  <a:lnTo>
                    <a:pt x="6097" y="8098"/>
                  </a:lnTo>
                  <a:lnTo>
                    <a:pt x="7264" y="8098"/>
                  </a:lnTo>
                  <a:cubicBezTo>
                    <a:pt x="7431" y="8098"/>
                    <a:pt x="7621" y="7955"/>
                    <a:pt x="7621" y="7740"/>
                  </a:cubicBezTo>
                  <a:lnTo>
                    <a:pt x="7621" y="6597"/>
                  </a:lnTo>
                  <a:cubicBezTo>
                    <a:pt x="7621" y="6431"/>
                    <a:pt x="7454" y="6240"/>
                    <a:pt x="7264" y="6240"/>
                  </a:cubicBezTo>
                  <a:lnTo>
                    <a:pt x="6097" y="6240"/>
                  </a:lnTo>
                  <a:lnTo>
                    <a:pt x="6097" y="4811"/>
                  </a:lnTo>
                  <a:lnTo>
                    <a:pt x="9836" y="4811"/>
                  </a:lnTo>
                  <a:cubicBezTo>
                    <a:pt x="9931" y="4811"/>
                    <a:pt x="10002" y="4883"/>
                    <a:pt x="10002" y="4978"/>
                  </a:cubicBezTo>
                  <a:lnTo>
                    <a:pt x="10002" y="6240"/>
                  </a:lnTo>
                  <a:lnTo>
                    <a:pt x="8836" y="6240"/>
                  </a:lnTo>
                  <a:cubicBezTo>
                    <a:pt x="8645" y="6240"/>
                    <a:pt x="8478" y="6407"/>
                    <a:pt x="8478" y="6597"/>
                  </a:cubicBezTo>
                  <a:lnTo>
                    <a:pt x="8478" y="7740"/>
                  </a:lnTo>
                  <a:cubicBezTo>
                    <a:pt x="8478" y="7907"/>
                    <a:pt x="8621" y="8098"/>
                    <a:pt x="8836" y="8098"/>
                  </a:cubicBezTo>
                  <a:lnTo>
                    <a:pt x="10002" y="8098"/>
                  </a:lnTo>
                  <a:lnTo>
                    <a:pt x="10002" y="10003"/>
                  </a:lnTo>
                  <a:lnTo>
                    <a:pt x="8836" y="10003"/>
                  </a:lnTo>
                  <a:cubicBezTo>
                    <a:pt x="8645" y="10003"/>
                    <a:pt x="8478" y="10146"/>
                    <a:pt x="8478" y="10360"/>
                  </a:cubicBezTo>
                  <a:lnTo>
                    <a:pt x="8478" y="11527"/>
                  </a:lnTo>
                  <a:cubicBezTo>
                    <a:pt x="8478" y="11693"/>
                    <a:pt x="8621" y="11884"/>
                    <a:pt x="8836" y="11884"/>
                  </a:cubicBezTo>
                  <a:lnTo>
                    <a:pt x="11503" y="11884"/>
                  </a:lnTo>
                  <a:cubicBezTo>
                    <a:pt x="11693" y="11884"/>
                    <a:pt x="11860" y="11717"/>
                    <a:pt x="11860" y="11527"/>
                  </a:cubicBezTo>
                  <a:lnTo>
                    <a:pt x="11860" y="10360"/>
                  </a:lnTo>
                  <a:cubicBezTo>
                    <a:pt x="11860" y="10169"/>
                    <a:pt x="11717" y="10003"/>
                    <a:pt x="11503" y="10003"/>
                  </a:cubicBezTo>
                  <a:lnTo>
                    <a:pt x="10312" y="10003"/>
                  </a:lnTo>
                  <a:lnTo>
                    <a:pt x="10312" y="8098"/>
                  </a:lnTo>
                  <a:lnTo>
                    <a:pt x="11479" y="8074"/>
                  </a:lnTo>
                  <a:cubicBezTo>
                    <a:pt x="11670" y="8074"/>
                    <a:pt x="11836" y="7907"/>
                    <a:pt x="11836" y="7716"/>
                  </a:cubicBezTo>
                  <a:lnTo>
                    <a:pt x="11836" y="6573"/>
                  </a:lnTo>
                  <a:cubicBezTo>
                    <a:pt x="11836" y="6407"/>
                    <a:pt x="11693" y="6216"/>
                    <a:pt x="11479" y="6216"/>
                  </a:cubicBezTo>
                  <a:lnTo>
                    <a:pt x="10312" y="6216"/>
                  </a:lnTo>
                  <a:lnTo>
                    <a:pt x="10312" y="4930"/>
                  </a:lnTo>
                  <a:cubicBezTo>
                    <a:pt x="10312" y="4668"/>
                    <a:pt x="10122" y="4454"/>
                    <a:pt x="9836" y="4454"/>
                  </a:cubicBezTo>
                  <a:lnTo>
                    <a:pt x="6097" y="4454"/>
                  </a:lnTo>
                  <a:lnTo>
                    <a:pt x="6097" y="2906"/>
                  </a:lnTo>
                  <a:lnTo>
                    <a:pt x="8478" y="2906"/>
                  </a:lnTo>
                  <a:cubicBezTo>
                    <a:pt x="8645" y="2906"/>
                    <a:pt x="8836" y="2763"/>
                    <a:pt x="8836" y="2549"/>
                  </a:cubicBezTo>
                  <a:lnTo>
                    <a:pt x="8836" y="167"/>
                  </a:lnTo>
                  <a:cubicBezTo>
                    <a:pt x="8836" y="96"/>
                    <a:pt x="8740" y="1"/>
                    <a:pt x="8645" y="1"/>
                  </a:cubicBezTo>
                  <a:lnTo>
                    <a:pt x="7335" y="1"/>
                  </a:lnTo>
                  <a:cubicBezTo>
                    <a:pt x="7311" y="1"/>
                    <a:pt x="7288" y="1"/>
                    <a:pt x="7288" y="24"/>
                  </a:cubicBezTo>
                  <a:cubicBezTo>
                    <a:pt x="7169" y="167"/>
                    <a:pt x="7264" y="358"/>
                    <a:pt x="7407" y="358"/>
                  </a:cubicBezTo>
                  <a:lnTo>
                    <a:pt x="8502" y="358"/>
                  </a:lnTo>
                  <a:lnTo>
                    <a:pt x="8502" y="2596"/>
                  </a:lnTo>
                  <a:lnTo>
                    <a:pt x="3358" y="2596"/>
                  </a:lnTo>
                  <a:lnTo>
                    <a:pt x="3358" y="358"/>
                  </a:lnTo>
                  <a:lnTo>
                    <a:pt x="6597" y="358"/>
                  </a:lnTo>
                  <a:cubicBezTo>
                    <a:pt x="6692" y="358"/>
                    <a:pt x="6788" y="263"/>
                    <a:pt x="6788" y="167"/>
                  </a:cubicBezTo>
                  <a:cubicBezTo>
                    <a:pt x="6788" y="96"/>
                    <a:pt x="6692" y="1"/>
                    <a:pt x="65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19" name="Google Shape;13943;p27">
            <a:extLst>
              <a:ext uri="{FF2B5EF4-FFF2-40B4-BE49-F238E27FC236}">
                <a16:creationId xmlns:a16="http://schemas.microsoft.com/office/drawing/2014/main" id="{9E67141E-7159-FAB5-8124-2928D99C05DB}"/>
              </a:ext>
            </a:extLst>
          </p:cNvPr>
          <p:cNvGrpSpPr/>
          <p:nvPr/>
        </p:nvGrpSpPr>
        <p:grpSpPr>
          <a:xfrm>
            <a:off x="15480287" y="4583720"/>
            <a:ext cx="713534" cy="709168"/>
            <a:chOff x="6647713" y="2369483"/>
            <a:chExt cx="298325" cy="296500"/>
          </a:xfrm>
        </p:grpSpPr>
        <p:sp>
          <p:nvSpPr>
            <p:cNvPr id="320" name="Google Shape;13944;p27">
              <a:extLst>
                <a:ext uri="{FF2B5EF4-FFF2-40B4-BE49-F238E27FC236}">
                  <a16:creationId xmlns:a16="http://schemas.microsoft.com/office/drawing/2014/main" id="{8EC9F100-A21F-40C9-F528-39F000A948B4}"/>
                </a:ext>
              </a:extLst>
            </p:cNvPr>
            <p:cNvSpPr/>
            <p:nvPr/>
          </p:nvSpPr>
          <p:spPr>
            <a:xfrm>
              <a:off x="6648313" y="2370058"/>
              <a:ext cx="144700" cy="144100"/>
            </a:xfrm>
            <a:custGeom>
              <a:avLst/>
              <a:gdLst/>
              <a:ahLst/>
              <a:cxnLst/>
              <a:rect l="l" t="t" r="r" b="b"/>
              <a:pathLst>
                <a:path w="5788" h="5764" extrusionOk="0">
                  <a:moveTo>
                    <a:pt x="5550" y="1"/>
                  </a:moveTo>
                  <a:cubicBezTo>
                    <a:pt x="4573" y="1"/>
                    <a:pt x="3573" y="310"/>
                    <a:pt x="2739" y="811"/>
                  </a:cubicBezTo>
                  <a:cubicBezTo>
                    <a:pt x="1930" y="1287"/>
                    <a:pt x="1263" y="2001"/>
                    <a:pt x="787" y="2835"/>
                  </a:cubicBezTo>
                  <a:cubicBezTo>
                    <a:pt x="715" y="2930"/>
                    <a:pt x="739" y="3001"/>
                    <a:pt x="834" y="3073"/>
                  </a:cubicBezTo>
                  <a:cubicBezTo>
                    <a:pt x="867" y="3098"/>
                    <a:pt x="901" y="3108"/>
                    <a:pt x="932" y="3108"/>
                  </a:cubicBezTo>
                  <a:cubicBezTo>
                    <a:pt x="990" y="3108"/>
                    <a:pt x="1041" y="3072"/>
                    <a:pt x="1072" y="3025"/>
                  </a:cubicBezTo>
                  <a:cubicBezTo>
                    <a:pt x="1525" y="2239"/>
                    <a:pt x="2144" y="1573"/>
                    <a:pt x="2930" y="1144"/>
                  </a:cubicBezTo>
                  <a:cubicBezTo>
                    <a:pt x="3668" y="691"/>
                    <a:pt x="4573" y="429"/>
                    <a:pt x="5430" y="382"/>
                  </a:cubicBezTo>
                  <a:lnTo>
                    <a:pt x="5430" y="5454"/>
                  </a:lnTo>
                  <a:lnTo>
                    <a:pt x="358" y="5454"/>
                  </a:lnTo>
                  <a:cubicBezTo>
                    <a:pt x="406" y="4859"/>
                    <a:pt x="525" y="4287"/>
                    <a:pt x="715" y="3740"/>
                  </a:cubicBezTo>
                  <a:cubicBezTo>
                    <a:pt x="763" y="3644"/>
                    <a:pt x="715" y="3549"/>
                    <a:pt x="644" y="3478"/>
                  </a:cubicBezTo>
                  <a:cubicBezTo>
                    <a:pt x="621" y="3472"/>
                    <a:pt x="599" y="3469"/>
                    <a:pt x="577" y="3469"/>
                  </a:cubicBezTo>
                  <a:cubicBezTo>
                    <a:pt x="506" y="3469"/>
                    <a:pt x="442" y="3500"/>
                    <a:pt x="406" y="3573"/>
                  </a:cubicBezTo>
                  <a:cubicBezTo>
                    <a:pt x="167" y="4216"/>
                    <a:pt x="48" y="4859"/>
                    <a:pt x="1" y="5526"/>
                  </a:cubicBezTo>
                  <a:cubicBezTo>
                    <a:pt x="1" y="5573"/>
                    <a:pt x="48" y="5621"/>
                    <a:pt x="72" y="5669"/>
                  </a:cubicBezTo>
                  <a:cubicBezTo>
                    <a:pt x="120" y="5716"/>
                    <a:pt x="191" y="5764"/>
                    <a:pt x="287" y="5764"/>
                  </a:cubicBezTo>
                  <a:lnTo>
                    <a:pt x="5597" y="5764"/>
                  </a:lnTo>
                  <a:cubicBezTo>
                    <a:pt x="5692" y="5764"/>
                    <a:pt x="5788" y="5669"/>
                    <a:pt x="5788" y="5573"/>
                  </a:cubicBezTo>
                  <a:lnTo>
                    <a:pt x="5788" y="239"/>
                  </a:lnTo>
                  <a:cubicBezTo>
                    <a:pt x="5788" y="191"/>
                    <a:pt x="5764" y="120"/>
                    <a:pt x="5716" y="96"/>
                  </a:cubicBezTo>
                  <a:cubicBezTo>
                    <a:pt x="5669" y="48"/>
                    <a:pt x="5597" y="1"/>
                    <a:pt x="55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21" name="Google Shape;13945;p27">
              <a:extLst>
                <a:ext uri="{FF2B5EF4-FFF2-40B4-BE49-F238E27FC236}">
                  <a16:creationId xmlns:a16="http://schemas.microsoft.com/office/drawing/2014/main" id="{45003369-D525-CB97-22CC-29B28CE07B91}"/>
                </a:ext>
              </a:extLst>
            </p:cNvPr>
            <p:cNvSpPr/>
            <p:nvPr/>
          </p:nvSpPr>
          <p:spPr>
            <a:xfrm>
              <a:off x="6647713" y="2521883"/>
              <a:ext cx="240550" cy="144100"/>
            </a:xfrm>
            <a:custGeom>
              <a:avLst/>
              <a:gdLst/>
              <a:ahLst/>
              <a:cxnLst/>
              <a:rect l="l" t="t" r="r" b="b"/>
              <a:pathLst>
                <a:path w="9622" h="5764" extrusionOk="0">
                  <a:moveTo>
                    <a:pt x="5859" y="358"/>
                  </a:moveTo>
                  <a:lnTo>
                    <a:pt x="9193" y="4025"/>
                  </a:lnTo>
                  <a:cubicBezTo>
                    <a:pt x="8217" y="4930"/>
                    <a:pt x="6979" y="5430"/>
                    <a:pt x="5621" y="5430"/>
                  </a:cubicBezTo>
                  <a:cubicBezTo>
                    <a:pt x="4216" y="5430"/>
                    <a:pt x="2930" y="4882"/>
                    <a:pt x="1930" y="3906"/>
                  </a:cubicBezTo>
                  <a:cubicBezTo>
                    <a:pt x="977" y="2953"/>
                    <a:pt x="430" y="1715"/>
                    <a:pt x="382" y="358"/>
                  </a:cubicBezTo>
                  <a:close/>
                  <a:moveTo>
                    <a:pt x="263" y="0"/>
                  </a:moveTo>
                  <a:cubicBezTo>
                    <a:pt x="215" y="0"/>
                    <a:pt x="191" y="0"/>
                    <a:pt x="120" y="48"/>
                  </a:cubicBezTo>
                  <a:cubicBezTo>
                    <a:pt x="49" y="96"/>
                    <a:pt x="1" y="167"/>
                    <a:pt x="1" y="239"/>
                  </a:cubicBezTo>
                  <a:cubicBezTo>
                    <a:pt x="25" y="1739"/>
                    <a:pt x="596" y="3096"/>
                    <a:pt x="1668" y="4144"/>
                  </a:cubicBezTo>
                  <a:cubicBezTo>
                    <a:pt x="2716" y="5192"/>
                    <a:pt x="4121" y="5764"/>
                    <a:pt x="5597" y="5764"/>
                  </a:cubicBezTo>
                  <a:cubicBezTo>
                    <a:pt x="7050" y="5764"/>
                    <a:pt x="8455" y="5192"/>
                    <a:pt x="9503" y="4168"/>
                  </a:cubicBezTo>
                  <a:cubicBezTo>
                    <a:pt x="9622" y="4120"/>
                    <a:pt x="9622" y="3954"/>
                    <a:pt x="9527" y="3858"/>
                  </a:cubicBezTo>
                  <a:lnTo>
                    <a:pt x="6050" y="72"/>
                  </a:lnTo>
                  <a:cubicBezTo>
                    <a:pt x="6002" y="48"/>
                    <a:pt x="5955" y="0"/>
                    <a:pt x="59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22" name="Google Shape;13946;p27">
              <a:extLst>
                <a:ext uri="{FF2B5EF4-FFF2-40B4-BE49-F238E27FC236}">
                  <a16:creationId xmlns:a16="http://schemas.microsoft.com/office/drawing/2014/main" id="{FCEC6FEA-49D1-9921-8A55-D9F1FFEA1D43}"/>
                </a:ext>
              </a:extLst>
            </p:cNvPr>
            <p:cNvSpPr/>
            <p:nvPr/>
          </p:nvSpPr>
          <p:spPr>
            <a:xfrm>
              <a:off x="6801913" y="2369483"/>
              <a:ext cx="144125" cy="243525"/>
            </a:xfrm>
            <a:custGeom>
              <a:avLst/>
              <a:gdLst/>
              <a:ahLst/>
              <a:cxnLst/>
              <a:rect l="l" t="t" r="r" b="b"/>
              <a:pathLst>
                <a:path w="5765" h="9741" extrusionOk="0">
                  <a:moveTo>
                    <a:pt x="239" y="0"/>
                  </a:moveTo>
                  <a:cubicBezTo>
                    <a:pt x="144" y="0"/>
                    <a:pt x="49" y="71"/>
                    <a:pt x="25" y="143"/>
                  </a:cubicBezTo>
                  <a:cubicBezTo>
                    <a:pt x="1" y="191"/>
                    <a:pt x="1" y="214"/>
                    <a:pt x="1" y="262"/>
                  </a:cubicBezTo>
                  <a:lnTo>
                    <a:pt x="1" y="5596"/>
                  </a:lnTo>
                  <a:cubicBezTo>
                    <a:pt x="1" y="5620"/>
                    <a:pt x="25" y="5692"/>
                    <a:pt x="49" y="5715"/>
                  </a:cubicBezTo>
                  <a:lnTo>
                    <a:pt x="1001" y="6763"/>
                  </a:lnTo>
                  <a:cubicBezTo>
                    <a:pt x="1040" y="6789"/>
                    <a:pt x="1094" y="6808"/>
                    <a:pt x="1142" y="6808"/>
                  </a:cubicBezTo>
                  <a:cubicBezTo>
                    <a:pt x="1182" y="6808"/>
                    <a:pt x="1218" y="6796"/>
                    <a:pt x="1239" y="6763"/>
                  </a:cubicBezTo>
                  <a:cubicBezTo>
                    <a:pt x="1311" y="6692"/>
                    <a:pt x="1335" y="6573"/>
                    <a:pt x="1239" y="6525"/>
                  </a:cubicBezTo>
                  <a:lnTo>
                    <a:pt x="358" y="5525"/>
                  </a:lnTo>
                  <a:lnTo>
                    <a:pt x="358" y="381"/>
                  </a:lnTo>
                  <a:cubicBezTo>
                    <a:pt x="1692" y="405"/>
                    <a:pt x="2954" y="976"/>
                    <a:pt x="3906" y="1929"/>
                  </a:cubicBezTo>
                  <a:cubicBezTo>
                    <a:pt x="4883" y="2905"/>
                    <a:pt x="5407" y="4215"/>
                    <a:pt x="5407" y="5596"/>
                  </a:cubicBezTo>
                  <a:cubicBezTo>
                    <a:pt x="5407" y="6882"/>
                    <a:pt x="4811" y="8311"/>
                    <a:pt x="3835" y="9311"/>
                  </a:cubicBezTo>
                  <a:lnTo>
                    <a:pt x="1787" y="7073"/>
                  </a:lnTo>
                  <a:cubicBezTo>
                    <a:pt x="1748" y="7047"/>
                    <a:pt x="1694" y="7028"/>
                    <a:pt x="1646" y="7028"/>
                  </a:cubicBezTo>
                  <a:cubicBezTo>
                    <a:pt x="1606" y="7028"/>
                    <a:pt x="1570" y="7041"/>
                    <a:pt x="1549" y="7073"/>
                  </a:cubicBezTo>
                  <a:cubicBezTo>
                    <a:pt x="1477" y="7144"/>
                    <a:pt x="1454" y="7263"/>
                    <a:pt x="1549" y="7311"/>
                  </a:cubicBezTo>
                  <a:lnTo>
                    <a:pt x="3668" y="9645"/>
                  </a:lnTo>
                  <a:cubicBezTo>
                    <a:pt x="3716" y="9692"/>
                    <a:pt x="3787" y="9740"/>
                    <a:pt x="3835" y="9740"/>
                  </a:cubicBezTo>
                  <a:cubicBezTo>
                    <a:pt x="3906" y="9740"/>
                    <a:pt x="3954" y="9692"/>
                    <a:pt x="4026" y="9669"/>
                  </a:cubicBezTo>
                  <a:cubicBezTo>
                    <a:pt x="5097" y="8573"/>
                    <a:pt x="5764" y="7025"/>
                    <a:pt x="5764" y="5620"/>
                  </a:cubicBezTo>
                  <a:cubicBezTo>
                    <a:pt x="5740" y="4120"/>
                    <a:pt x="5169" y="2715"/>
                    <a:pt x="4145" y="1667"/>
                  </a:cubicBezTo>
                  <a:cubicBezTo>
                    <a:pt x="3097" y="619"/>
                    <a:pt x="1716" y="24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23" name="Google Shape;13947;p27">
            <a:extLst>
              <a:ext uri="{FF2B5EF4-FFF2-40B4-BE49-F238E27FC236}">
                <a16:creationId xmlns:a16="http://schemas.microsoft.com/office/drawing/2014/main" id="{17FE63F6-213E-520D-60BD-3A80AA9D0E8D}"/>
              </a:ext>
            </a:extLst>
          </p:cNvPr>
          <p:cNvGrpSpPr/>
          <p:nvPr/>
        </p:nvGrpSpPr>
        <p:grpSpPr>
          <a:xfrm>
            <a:off x="14014984" y="4583720"/>
            <a:ext cx="710604" cy="709168"/>
            <a:chOff x="6162513" y="2369483"/>
            <a:chExt cx="297100" cy="296500"/>
          </a:xfrm>
        </p:grpSpPr>
        <p:sp>
          <p:nvSpPr>
            <p:cNvPr id="324" name="Google Shape;13948;p27">
              <a:extLst>
                <a:ext uri="{FF2B5EF4-FFF2-40B4-BE49-F238E27FC236}">
                  <a16:creationId xmlns:a16="http://schemas.microsoft.com/office/drawing/2014/main" id="{B5CF7096-C867-E1CF-B297-9C30C38F2789}"/>
                </a:ext>
              </a:extLst>
            </p:cNvPr>
            <p:cNvSpPr/>
            <p:nvPr/>
          </p:nvSpPr>
          <p:spPr>
            <a:xfrm>
              <a:off x="6197638" y="2404608"/>
              <a:ext cx="87525" cy="87525"/>
            </a:xfrm>
            <a:custGeom>
              <a:avLst/>
              <a:gdLst/>
              <a:ahLst/>
              <a:cxnLst/>
              <a:rect l="l" t="t" r="r" b="b"/>
              <a:pathLst>
                <a:path w="3501" h="3501" extrusionOk="0">
                  <a:moveTo>
                    <a:pt x="1762" y="0"/>
                  </a:moveTo>
                  <a:cubicBezTo>
                    <a:pt x="1548" y="0"/>
                    <a:pt x="1334" y="24"/>
                    <a:pt x="1167" y="119"/>
                  </a:cubicBezTo>
                  <a:cubicBezTo>
                    <a:pt x="1072" y="143"/>
                    <a:pt x="1000" y="238"/>
                    <a:pt x="1072" y="333"/>
                  </a:cubicBezTo>
                  <a:cubicBezTo>
                    <a:pt x="1089" y="384"/>
                    <a:pt x="1141" y="434"/>
                    <a:pt x="1204" y="434"/>
                  </a:cubicBezTo>
                  <a:cubicBezTo>
                    <a:pt x="1230" y="434"/>
                    <a:pt x="1258" y="426"/>
                    <a:pt x="1286" y="405"/>
                  </a:cubicBezTo>
                  <a:cubicBezTo>
                    <a:pt x="1429" y="357"/>
                    <a:pt x="1596" y="333"/>
                    <a:pt x="1762" y="333"/>
                  </a:cubicBezTo>
                  <a:cubicBezTo>
                    <a:pt x="2525" y="333"/>
                    <a:pt x="3144" y="953"/>
                    <a:pt x="3144" y="1715"/>
                  </a:cubicBezTo>
                  <a:cubicBezTo>
                    <a:pt x="3144" y="2501"/>
                    <a:pt x="2525" y="3120"/>
                    <a:pt x="1762" y="3120"/>
                  </a:cubicBezTo>
                  <a:cubicBezTo>
                    <a:pt x="977" y="3120"/>
                    <a:pt x="357" y="2501"/>
                    <a:pt x="357" y="1715"/>
                  </a:cubicBezTo>
                  <a:cubicBezTo>
                    <a:pt x="357" y="1405"/>
                    <a:pt x="476" y="1072"/>
                    <a:pt x="691" y="834"/>
                  </a:cubicBezTo>
                  <a:cubicBezTo>
                    <a:pt x="738" y="762"/>
                    <a:pt x="738" y="643"/>
                    <a:pt x="643" y="595"/>
                  </a:cubicBezTo>
                  <a:cubicBezTo>
                    <a:pt x="621" y="562"/>
                    <a:pt x="584" y="544"/>
                    <a:pt x="543" y="544"/>
                  </a:cubicBezTo>
                  <a:cubicBezTo>
                    <a:pt x="495" y="544"/>
                    <a:pt x="443" y="568"/>
                    <a:pt x="405" y="619"/>
                  </a:cubicBezTo>
                  <a:cubicBezTo>
                    <a:pt x="143" y="953"/>
                    <a:pt x="0" y="1334"/>
                    <a:pt x="0" y="1762"/>
                  </a:cubicBezTo>
                  <a:cubicBezTo>
                    <a:pt x="0" y="2691"/>
                    <a:pt x="762" y="3501"/>
                    <a:pt x="1762" y="3501"/>
                  </a:cubicBezTo>
                  <a:cubicBezTo>
                    <a:pt x="2739" y="3501"/>
                    <a:pt x="3501" y="2739"/>
                    <a:pt x="3501" y="1739"/>
                  </a:cubicBezTo>
                  <a:cubicBezTo>
                    <a:pt x="3477" y="810"/>
                    <a:pt x="2715" y="0"/>
                    <a:pt x="1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25" name="Google Shape;13949;p27">
              <a:extLst>
                <a:ext uri="{FF2B5EF4-FFF2-40B4-BE49-F238E27FC236}">
                  <a16:creationId xmlns:a16="http://schemas.microsoft.com/office/drawing/2014/main" id="{7D21E41C-DA54-836C-544F-71FC11B2AF88}"/>
                </a:ext>
              </a:extLst>
            </p:cNvPr>
            <p:cNvSpPr/>
            <p:nvPr/>
          </p:nvSpPr>
          <p:spPr>
            <a:xfrm>
              <a:off x="6162513" y="2369483"/>
              <a:ext cx="158375" cy="157775"/>
            </a:xfrm>
            <a:custGeom>
              <a:avLst/>
              <a:gdLst/>
              <a:ahLst/>
              <a:cxnLst/>
              <a:rect l="l" t="t" r="r" b="b"/>
              <a:pathLst>
                <a:path w="6335" h="6311" extrusionOk="0">
                  <a:moveTo>
                    <a:pt x="3453" y="452"/>
                  </a:moveTo>
                  <a:lnTo>
                    <a:pt x="3453" y="738"/>
                  </a:lnTo>
                  <a:cubicBezTo>
                    <a:pt x="3453" y="881"/>
                    <a:pt x="3549" y="1000"/>
                    <a:pt x="3691" y="1072"/>
                  </a:cubicBezTo>
                  <a:cubicBezTo>
                    <a:pt x="3930" y="1119"/>
                    <a:pt x="4144" y="1215"/>
                    <a:pt x="4358" y="1334"/>
                  </a:cubicBezTo>
                  <a:cubicBezTo>
                    <a:pt x="4408" y="1373"/>
                    <a:pt x="4466" y="1392"/>
                    <a:pt x="4524" y="1392"/>
                  </a:cubicBezTo>
                  <a:cubicBezTo>
                    <a:pt x="4604" y="1392"/>
                    <a:pt x="4684" y="1355"/>
                    <a:pt x="4739" y="1286"/>
                  </a:cubicBezTo>
                  <a:lnTo>
                    <a:pt x="4977" y="1048"/>
                  </a:lnTo>
                  <a:lnTo>
                    <a:pt x="5335" y="1429"/>
                  </a:lnTo>
                  <a:lnTo>
                    <a:pt x="5096" y="1667"/>
                  </a:lnTo>
                  <a:cubicBezTo>
                    <a:pt x="4977" y="1786"/>
                    <a:pt x="4977" y="1929"/>
                    <a:pt x="5025" y="2048"/>
                  </a:cubicBezTo>
                  <a:cubicBezTo>
                    <a:pt x="5144" y="2262"/>
                    <a:pt x="5239" y="2477"/>
                    <a:pt x="5287" y="2715"/>
                  </a:cubicBezTo>
                  <a:cubicBezTo>
                    <a:pt x="5335" y="2858"/>
                    <a:pt x="5454" y="2953"/>
                    <a:pt x="5597" y="2953"/>
                  </a:cubicBezTo>
                  <a:lnTo>
                    <a:pt x="5930" y="2953"/>
                  </a:lnTo>
                  <a:lnTo>
                    <a:pt x="5930" y="3477"/>
                  </a:lnTo>
                  <a:lnTo>
                    <a:pt x="5597" y="3477"/>
                  </a:lnTo>
                  <a:cubicBezTo>
                    <a:pt x="5454" y="3477"/>
                    <a:pt x="5335" y="3572"/>
                    <a:pt x="5311" y="3715"/>
                  </a:cubicBezTo>
                  <a:cubicBezTo>
                    <a:pt x="5239" y="3953"/>
                    <a:pt x="5144" y="4168"/>
                    <a:pt x="5025" y="4382"/>
                  </a:cubicBezTo>
                  <a:cubicBezTo>
                    <a:pt x="4954" y="4501"/>
                    <a:pt x="4977" y="4668"/>
                    <a:pt x="5096" y="4763"/>
                  </a:cubicBezTo>
                  <a:lnTo>
                    <a:pt x="5335" y="5001"/>
                  </a:lnTo>
                  <a:lnTo>
                    <a:pt x="4977" y="5382"/>
                  </a:lnTo>
                  <a:lnTo>
                    <a:pt x="4739" y="5144"/>
                  </a:lnTo>
                  <a:cubicBezTo>
                    <a:pt x="4654" y="5058"/>
                    <a:pt x="4559" y="5015"/>
                    <a:pt x="4472" y="5015"/>
                  </a:cubicBezTo>
                  <a:cubicBezTo>
                    <a:pt x="4413" y="5015"/>
                    <a:pt x="4358" y="5034"/>
                    <a:pt x="4311" y="5072"/>
                  </a:cubicBezTo>
                  <a:cubicBezTo>
                    <a:pt x="4120" y="5192"/>
                    <a:pt x="3906" y="5263"/>
                    <a:pt x="3668" y="5334"/>
                  </a:cubicBezTo>
                  <a:cubicBezTo>
                    <a:pt x="3525" y="5358"/>
                    <a:pt x="3429" y="5477"/>
                    <a:pt x="3429" y="5668"/>
                  </a:cubicBezTo>
                  <a:lnTo>
                    <a:pt x="3429" y="5977"/>
                  </a:lnTo>
                  <a:lnTo>
                    <a:pt x="2882" y="5977"/>
                  </a:lnTo>
                  <a:lnTo>
                    <a:pt x="2882" y="5668"/>
                  </a:lnTo>
                  <a:cubicBezTo>
                    <a:pt x="2882" y="5501"/>
                    <a:pt x="2810" y="5382"/>
                    <a:pt x="2644" y="5334"/>
                  </a:cubicBezTo>
                  <a:cubicBezTo>
                    <a:pt x="2405" y="5263"/>
                    <a:pt x="2215" y="5192"/>
                    <a:pt x="2001" y="5072"/>
                  </a:cubicBezTo>
                  <a:cubicBezTo>
                    <a:pt x="1951" y="5033"/>
                    <a:pt x="1889" y="5014"/>
                    <a:pt x="1828" y="5014"/>
                  </a:cubicBezTo>
                  <a:cubicBezTo>
                    <a:pt x="1743" y="5014"/>
                    <a:pt x="1661" y="5051"/>
                    <a:pt x="1620" y="5120"/>
                  </a:cubicBezTo>
                  <a:lnTo>
                    <a:pt x="1381" y="5358"/>
                  </a:lnTo>
                  <a:lnTo>
                    <a:pt x="1024" y="4977"/>
                  </a:lnTo>
                  <a:lnTo>
                    <a:pt x="1262" y="4739"/>
                  </a:lnTo>
                  <a:cubicBezTo>
                    <a:pt x="1381" y="4620"/>
                    <a:pt x="1381" y="4477"/>
                    <a:pt x="1310" y="4358"/>
                  </a:cubicBezTo>
                  <a:cubicBezTo>
                    <a:pt x="1191" y="4144"/>
                    <a:pt x="1096" y="3929"/>
                    <a:pt x="1048" y="3691"/>
                  </a:cubicBezTo>
                  <a:cubicBezTo>
                    <a:pt x="1024" y="3548"/>
                    <a:pt x="905" y="3453"/>
                    <a:pt x="738" y="3453"/>
                  </a:cubicBezTo>
                  <a:lnTo>
                    <a:pt x="429" y="3453"/>
                  </a:lnTo>
                  <a:lnTo>
                    <a:pt x="429" y="2905"/>
                  </a:lnTo>
                  <a:lnTo>
                    <a:pt x="715" y="2905"/>
                  </a:lnTo>
                  <a:cubicBezTo>
                    <a:pt x="857" y="2905"/>
                    <a:pt x="977" y="2834"/>
                    <a:pt x="1048" y="2667"/>
                  </a:cubicBezTo>
                  <a:cubicBezTo>
                    <a:pt x="1096" y="2429"/>
                    <a:pt x="1191" y="2239"/>
                    <a:pt x="1310" y="2024"/>
                  </a:cubicBezTo>
                  <a:cubicBezTo>
                    <a:pt x="1405" y="1905"/>
                    <a:pt x="1381" y="1715"/>
                    <a:pt x="1262" y="1643"/>
                  </a:cubicBezTo>
                  <a:lnTo>
                    <a:pt x="1024" y="1405"/>
                  </a:lnTo>
                  <a:lnTo>
                    <a:pt x="1405" y="1048"/>
                  </a:lnTo>
                  <a:lnTo>
                    <a:pt x="1643" y="1286"/>
                  </a:lnTo>
                  <a:cubicBezTo>
                    <a:pt x="1710" y="1353"/>
                    <a:pt x="1785" y="1382"/>
                    <a:pt x="1859" y="1382"/>
                  </a:cubicBezTo>
                  <a:cubicBezTo>
                    <a:pt x="1916" y="1382"/>
                    <a:pt x="1972" y="1365"/>
                    <a:pt x="2024" y="1334"/>
                  </a:cubicBezTo>
                  <a:cubicBezTo>
                    <a:pt x="2239" y="1215"/>
                    <a:pt x="2453" y="1119"/>
                    <a:pt x="2691" y="1072"/>
                  </a:cubicBezTo>
                  <a:cubicBezTo>
                    <a:pt x="2834" y="1048"/>
                    <a:pt x="2929" y="929"/>
                    <a:pt x="2929" y="762"/>
                  </a:cubicBezTo>
                  <a:lnTo>
                    <a:pt x="2929" y="452"/>
                  </a:lnTo>
                  <a:close/>
                  <a:moveTo>
                    <a:pt x="2858" y="0"/>
                  </a:moveTo>
                  <a:cubicBezTo>
                    <a:pt x="2691" y="0"/>
                    <a:pt x="2524" y="143"/>
                    <a:pt x="2524" y="333"/>
                  </a:cubicBezTo>
                  <a:lnTo>
                    <a:pt x="2524" y="667"/>
                  </a:lnTo>
                  <a:cubicBezTo>
                    <a:pt x="2286" y="714"/>
                    <a:pt x="2024" y="810"/>
                    <a:pt x="1810" y="953"/>
                  </a:cubicBezTo>
                  <a:lnTo>
                    <a:pt x="1572" y="714"/>
                  </a:lnTo>
                  <a:cubicBezTo>
                    <a:pt x="1512" y="655"/>
                    <a:pt x="1435" y="625"/>
                    <a:pt x="1358" y="625"/>
                  </a:cubicBezTo>
                  <a:cubicBezTo>
                    <a:pt x="1280" y="625"/>
                    <a:pt x="1203" y="655"/>
                    <a:pt x="1143" y="714"/>
                  </a:cubicBezTo>
                  <a:lnTo>
                    <a:pt x="715" y="1119"/>
                  </a:lnTo>
                  <a:cubicBezTo>
                    <a:pt x="596" y="1262"/>
                    <a:pt x="596" y="1453"/>
                    <a:pt x="715" y="1572"/>
                  </a:cubicBezTo>
                  <a:lnTo>
                    <a:pt x="953" y="1810"/>
                  </a:lnTo>
                  <a:cubicBezTo>
                    <a:pt x="810" y="2048"/>
                    <a:pt x="715" y="2286"/>
                    <a:pt x="667" y="2524"/>
                  </a:cubicBezTo>
                  <a:lnTo>
                    <a:pt x="334" y="2524"/>
                  </a:lnTo>
                  <a:cubicBezTo>
                    <a:pt x="143" y="2524"/>
                    <a:pt x="0" y="2691"/>
                    <a:pt x="0" y="2858"/>
                  </a:cubicBezTo>
                  <a:lnTo>
                    <a:pt x="0" y="3453"/>
                  </a:lnTo>
                  <a:cubicBezTo>
                    <a:pt x="0" y="3644"/>
                    <a:pt x="143" y="3786"/>
                    <a:pt x="334" y="3786"/>
                  </a:cubicBezTo>
                  <a:lnTo>
                    <a:pt x="667" y="3786"/>
                  </a:lnTo>
                  <a:cubicBezTo>
                    <a:pt x="715" y="4025"/>
                    <a:pt x="810" y="4287"/>
                    <a:pt x="953" y="4501"/>
                  </a:cubicBezTo>
                  <a:lnTo>
                    <a:pt x="715" y="4739"/>
                  </a:lnTo>
                  <a:cubicBezTo>
                    <a:pt x="596" y="4858"/>
                    <a:pt x="596" y="5072"/>
                    <a:pt x="715" y="5192"/>
                  </a:cubicBezTo>
                  <a:lnTo>
                    <a:pt x="1143" y="5596"/>
                  </a:lnTo>
                  <a:cubicBezTo>
                    <a:pt x="1203" y="5656"/>
                    <a:pt x="1280" y="5686"/>
                    <a:pt x="1358" y="5686"/>
                  </a:cubicBezTo>
                  <a:cubicBezTo>
                    <a:pt x="1435" y="5686"/>
                    <a:pt x="1512" y="5656"/>
                    <a:pt x="1572" y="5596"/>
                  </a:cubicBezTo>
                  <a:lnTo>
                    <a:pt x="1810" y="5358"/>
                  </a:lnTo>
                  <a:cubicBezTo>
                    <a:pt x="2048" y="5501"/>
                    <a:pt x="2286" y="5596"/>
                    <a:pt x="2524" y="5644"/>
                  </a:cubicBezTo>
                  <a:lnTo>
                    <a:pt x="2524" y="5977"/>
                  </a:lnTo>
                  <a:cubicBezTo>
                    <a:pt x="2524" y="6168"/>
                    <a:pt x="2691" y="6311"/>
                    <a:pt x="2858" y="6311"/>
                  </a:cubicBezTo>
                  <a:lnTo>
                    <a:pt x="3453" y="6311"/>
                  </a:lnTo>
                  <a:cubicBezTo>
                    <a:pt x="3644" y="6311"/>
                    <a:pt x="3787" y="6168"/>
                    <a:pt x="3787" y="5977"/>
                  </a:cubicBezTo>
                  <a:lnTo>
                    <a:pt x="3787" y="5644"/>
                  </a:lnTo>
                  <a:cubicBezTo>
                    <a:pt x="4049" y="5596"/>
                    <a:pt x="4287" y="5501"/>
                    <a:pt x="4501" y="5358"/>
                  </a:cubicBezTo>
                  <a:lnTo>
                    <a:pt x="4739" y="5596"/>
                  </a:lnTo>
                  <a:cubicBezTo>
                    <a:pt x="4799" y="5656"/>
                    <a:pt x="4870" y="5686"/>
                    <a:pt x="4948" y="5686"/>
                  </a:cubicBezTo>
                  <a:cubicBezTo>
                    <a:pt x="5025" y="5686"/>
                    <a:pt x="5108" y="5656"/>
                    <a:pt x="5192" y="5596"/>
                  </a:cubicBezTo>
                  <a:lnTo>
                    <a:pt x="5597" y="5192"/>
                  </a:lnTo>
                  <a:cubicBezTo>
                    <a:pt x="5716" y="5072"/>
                    <a:pt x="5716" y="4858"/>
                    <a:pt x="5597" y="4739"/>
                  </a:cubicBezTo>
                  <a:lnTo>
                    <a:pt x="5358" y="4501"/>
                  </a:lnTo>
                  <a:cubicBezTo>
                    <a:pt x="5501" y="4287"/>
                    <a:pt x="5597" y="4025"/>
                    <a:pt x="5668" y="3786"/>
                  </a:cubicBezTo>
                  <a:lnTo>
                    <a:pt x="6025" y="3786"/>
                  </a:lnTo>
                  <a:cubicBezTo>
                    <a:pt x="6192" y="3786"/>
                    <a:pt x="6335" y="3644"/>
                    <a:pt x="6335" y="3453"/>
                  </a:cubicBezTo>
                  <a:lnTo>
                    <a:pt x="6335" y="2858"/>
                  </a:lnTo>
                  <a:cubicBezTo>
                    <a:pt x="6335" y="2691"/>
                    <a:pt x="6192" y="2524"/>
                    <a:pt x="6025" y="2524"/>
                  </a:cubicBezTo>
                  <a:lnTo>
                    <a:pt x="5668" y="2524"/>
                  </a:lnTo>
                  <a:cubicBezTo>
                    <a:pt x="5597" y="2286"/>
                    <a:pt x="5501" y="2024"/>
                    <a:pt x="5358" y="1810"/>
                  </a:cubicBezTo>
                  <a:lnTo>
                    <a:pt x="5597" y="1572"/>
                  </a:lnTo>
                  <a:cubicBezTo>
                    <a:pt x="5716" y="1453"/>
                    <a:pt x="5716" y="1262"/>
                    <a:pt x="5597" y="1119"/>
                  </a:cubicBezTo>
                  <a:lnTo>
                    <a:pt x="5192" y="714"/>
                  </a:lnTo>
                  <a:cubicBezTo>
                    <a:pt x="5132" y="655"/>
                    <a:pt x="5049" y="625"/>
                    <a:pt x="4965" y="625"/>
                  </a:cubicBezTo>
                  <a:cubicBezTo>
                    <a:pt x="4882" y="625"/>
                    <a:pt x="4799" y="655"/>
                    <a:pt x="4739" y="714"/>
                  </a:cubicBezTo>
                  <a:lnTo>
                    <a:pt x="4501" y="953"/>
                  </a:lnTo>
                  <a:cubicBezTo>
                    <a:pt x="4263" y="810"/>
                    <a:pt x="4025" y="714"/>
                    <a:pt x="3787" y="667"/>
                  </a:cubicBezTo>
                  <a:lnTo>
                    <a:pt x="3787" y="333"/>
                  </a:lnTo>
                  <a:cubicBezTo>
                    <a:pt x="3787" y="143"/>
                    <a:pt x="3644" y="0"/>
                    <a:pt x="3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26" name="Google Shape;13950;p27">
              <a:extLst>
                <a:ext uri="{FF2B5EF4-FFF2-40B4-BE49-F238E27FC236}">
                  <a16:creationId xmlns:a16="http://schemas.microsoft.com/office/drawing/2014/main" id="{CDE54941-F6A8-1517-17A3-71FE929F02CC}"/>
                </a:ext>
              </a:extLst>
            </p:cNvPr>
            <p:cNvSpPr/>
            <p:nvPr/>
          </p:nvSpPr>
          <p:spPr>
            <a:xfrm>
              <a:off x="6232763" y="2427808"/>
              <a:ext cx="16100" cy="41700"/>
            </a:xfrm>
            <a:custGeom>
              <a:avLst/>
              <a:gdLst/>
              <a:ahLst/>
              <a:cxnLst/>
              <a:rect l="l" t="t" r="r" b="b"/>
              <a:pathLst>
                <a:path w="644" h="1668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lnTo>
                    <a:pt x="310" y="1477"/>
                  </a:lnTo>
                  <a:cubicBezTo>
                    <a:pt x="286" y="1573"/>
                    <a:pt x="381" y="1668"/>
                    <a:pt x="477" y="1668"/>
                  </a:cubicBezTo>
                  <a:cubicBezTo>
                    <a:pt x="548" y="1668"/>
                    <a:pt x="643" y="1573"/>
                    <a:pt x="643" y="1477"/>
                  </a:cubicBezTo>
                  <a:lnTo>
                    <a:pt x="643" y="168"/>
                  </a:lnTo>
                  <a:cubicBezTo>
                    <a:pt x="643" y="72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27" name="Google Shape;13951;p27">
              <a:extLst>
                <a:ext uri="{FF2B5EF4-FFF2-40B4-BE49-F238E27FC236}">
                  <a16:creationId xmlns:a16="http://schemas.microsoft.com/office/drawing/2014/main" id="{4F95ED5B-7598-2864-72EF-D2C45C364B80}"/>
                </a:ext>
              </a:extLst>
            </p:cNvPr>
            <p:cNvSpPr/>
            <p:nvPr/>
          </p:nvSpPr>
          <p:spPr>
            <a:xfrm>
              <a:off x="6319088" y="2526658"/>
              <a:ext cx="100050" cy="99425"/>
            </a:xfrm>
            <a:custGeom>
              <a:avLst/>
              <a:gdLst/>
              <a:ahLst/>
              <a:cxnLst/>
              <a:rect l="l" t="t" r="r" b="b"/>
              <a:pathLst>
                <a:path w="4002" h="3977" extrusionOk="0">
                  <a:moveTo>
                    <a:pt x="1977" y="0"/>
                  </a:moveTo>
                  <a:cubicBezTo>
                    <a:pt x="881" y="0"/>
                    <a:pt x="0" y="881"/>
                    <a:pt x="0" y="1977"/>
                  </a:cubicBezTo>
                  <a:cubicBezTo>
                    <a:pt x="0" y="3096"/>
                    <a:pt x="881" y="3977"/>
                    <a:pt x="1977" y="3977"/>
                  </a:cubicBezTo>
                  <a:cubicBezTo>
                    <a:pt x="2334" y="3977"/>
                    <a:pt x="2691" y="3882"/>
                    <a:pt x="3001" y="3715"/>
                  </a:cubicBezTo>
                  <a:cubicBezTo>
                    <a:pt x="3072" y="3667"/>
                    <a:pt x="3120" y="3572"/>
                    <a:pt x="3049" y="3477"/>
                  </a:cubicBezTo>
                  <a:cubicBezTo>
                    <a:pt x="3020" y="3419"/>
                    <a:pt x="2973" y="3388"/>
                    <a:pt x="2920" y="3388"/>
                  </a:cubicBezTo>
                  <a:cubicBezTo>
                    <a:pt x="2886" y="3388"/>
                    <a:pt x="2848" y="3401"/>
                    <a:pt x="2810" y="3429"/>
                  </a:cubicBezTo>
                  <a:cubicBezTo>
                    <a:pt x="2572" y="3572"/>
                    <a:pt x="2287" y="3667"/>
                    <a:pt x="1977" y="3667"/>
                  </a:cubicBezTo>
                  <a:cubicBezTo>
                    <a:pt x="1072" y="3667"/>
                    <a:pt x="310" y="2905"/>
                    <a:pt x="310" y="1977"/>
                  </a:cubicBezTo>
                  <a:cubicBezTo>
                    <a:pt x="310" y="1072"/>
                    <a:pt x="1072" y="310"/>
                    <a:pt x="1977" y="310"/>
                  </a:cubicBezTo>
                  <a:cubicBezTo>
                    <a:pt x="2906" y="310"/>
                    <a:pt x="3644" y="1072"/>
                    <a:pt x="3644" y="1977"/>
                  </a:cubicBezTo>
                  <a:cubicBezTo>
                    <a:pt x="3644" y="2310"/>
                    <a:pt x="3573" y="2643"/>
                    <a:pt x="3358" y="2905"/>
                  </a:cubicBezTo>
                  <a:cubicBezTo>
                    <a:pt x="3287" y="3001"/>
                    <a:pt x="3334" y="3096"/>
                    <a:pt x="3406" y="3143"/>
                  </a:cubicBezTo>
                  <a:cubicBezTo>
                    <a:pt x="3443" y="3172"/>
                    <a:pt x="3481" y="3185"/>
                    <a:pt x="3516" y="3185"/>
                  </a:cubicBezTo>
                  <a:cubicBezTo>
                    <a:pt x="3569" y="3185"/>
                    <a:pt x="3615" y="3154"/>
                    <a:pt x="3644" y="3096"/>
                  </a:cubicBezTo>
                  <a:cubicBezTo>
                    <a:pt x="3882" y="2762"/>
                    <a:pt x="4001" y="2381"/>
                    <a:pt x="4001" y="1953"/>
                  </a:cubicBezTo>
                  <a:cubicBezTo>
                    <a:pt x="4001" y="881"/>
                    <a:pt x="3096" y="0"/>
                    <a:pt x="1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28" name="Google Shape;13952;p27">
              <a:extLst>
                <a:ext uri="{FF2B5EF4-FFF2-40B4-BE49-F238E27FC236}">
                  <a16:creationId xmlns:a16="http://schemas.microsoft.com/office/drawing/2014/main" id="{169FCD64-E30F-2B2E-1B18-DE5A3DCB11FA}"/>
                </a:ext>
              </a:extLst>
            </p:cNvPr>
            <p:cNvSpPr/>
            <p:nvPr/>
          </p:nvSpPr>
          <p:spPr>
            <a:xfrm>
              <a:off x="6278588" y="2486158"/>
              <a:ext cx="181025" cy="179825"/>
            </a:xfrm>
            <a:custGeom>
              <a:avLst/>
              <a:gdLst/>
              <a:ahLst/>
              <a:cxnLst/>
              <a:rect l="l" t="t" r="r" b="b"/>
              <a:pathLst>
                <a:path w="7241" h="7193" extrusionOk="0">
                  <a:moveTo>
                    <a:pt x="3930" y="334"/>
                  </a:moveTo>
                  <a:lnTo>
                    <a:pt x="3930" y="715"/>
                  </a:lnTo>
                  <a:cubicBezTo>
                    <a:pt x="3930" y="858"/>
                    <a:pt x="4049" y="1025"/>
                    <a:pt x="4192" y="1048"/>
                  </a:cubicBezTo>
                  <a:cubicBezTo>
                    <a:pt x="4478" y="1096"/>
                    <a:pt x="4740" y="1215"/>
                    <a:pt x="4978" y="1382"/>
                  </a:cubicBezTo>
                  <a:cubicBezTo>
                    <a:pt x="5031" y="1417"/>
                    <a:pt x="5083" y="1433"/>
                    <a:pt x="5134" y="1433"/>
                  </a:cubicBezTo>
                  <a:cubicBezTo>
                    <a:pt x="5223" y="1433"/>
                    <a:pt x="5308" y="1386"/>
                    <a:pt x="5383" y="1310"/>
                  </a:cubicBezTo>
                  <a:lnTo>
                    <a:pt x="5693" y="1025"/>
                  </a:lnTo>
                  <a:lnTo>
                    <a:pt x="6169" y="1501"/>
                  </a:lnTo>
                  <a:lnTo>
                    <a:pt x="5859" y="1787"/>
                  </a:lnTo>
                  <a:cubicBezTo>
                    <a:pt x="5740" y="1906"/>
                    <a:pt x="5740" y="2096"/>
                    <a:pt x="5812" y="2215"/>
                  </a:cubicBezTo>
                  <a:cubicBezTo>
                    <a:pt x="5955" y="2454"/>
                    <a:pt x="6074" y="2715"/>
                    <a:pt x="6145" y="2977"/>
                  </a:cubicBezTo>
                  <a:cubicBezTo>
                    <a:pt x="6169" y="3144"/>
                    <a:pt x="6312" y="3263"/>
                    <a:pt x="6455" y="3263"/>
                  </a:cubicBezTo>
                  <a:lnTo>
                    <a:pt x="6883" y="3263"/>
                  </a:lnTo>
                  <a:lnTo>
                    <a:pt x="6883" y="3930"/>
                  </a:lnTo>
                  <a:lnTo>
                    <a:pt x="6502" y="3930"/>
                  </a:lnTo>
                  <a:cubicBezTo>
                    <a:pt x="6336" y="3930"/>
                    <a:pt x="6193" y="4049"/>
                    <a:pt x="6169" y="4192"/>
                  </a:cubicBezTo>
                  <a:cubicBezTo>
                    <a:pt x="6097" y="4478"/>
                    <a:pt x="5978" y="4740"/>
                    <a:pt x="5836" y="4978"/>
                  </a:cubicBezTo>
                  <a:cubicBezTo>
                    <a:pt x="5740" y="5121"/>
                    <a:pt x="5788" y="5287"/>
                    <a:pt x="5907" y="5383"/>
                  </a:cubicBezTo>
                  <a:lnTo>
                    <a:pt x="6193" y="5692"/>
                  </a:lnTo>
                  <a:lnTo>
                    <a:pt x="5716" y="6169"/>
                  </a:lnTo>
                  <a:lnTo>
                    <a:pt x="5431" y="5883"/>
                  </a:lnTo>
                  <a:cubicBezTo>
                    <a:pt x="5358" y="5810"/>
                    <a:pt x="5258" y="5782"/>
                    <a:pt x="5164" y="5782"/>
                  </a:cubicBezTo>
                  <a:cubicBezTo>
                    <a:pt x="5105" y="5782"/>
                    <a:pt x="5048" y="5793"/>
                    <a:pt x="5002" y="5811"/>
                  </a:cubicBezTo>
                  <a:cubicBezTo>
                    <a:pt x="4764" y="5954"/>
                    <a:pt x="4502" y="6073"/>
                    <a:pt x="4240" y="6145"/>
                  </a:cubicBezTo>
                  <a:cubicBezTo>
                    <a:pt x="4073" y="6169"/>
                    <a:pt x="3954" y="6311"/>
                    <a:pt x="3954" y="6478"/>
                  </a:cubicBezTo>
                  <a:lnTo>
                    <a:pt x="3954" y="6883"/>
                  </a:lnTo>
                  <a:lnTo>
                    <a:pt x="3287" y="6883"/>
                  </a:lnTo>
                  <a:lnTo>
                    <a:pt x="3287" y="6502"/>
                  </a:lnTo>
                  <a:cubicBezTo>
                    <a:pt x="3287" y="6359"/>
                    <a:pt x="3168" y="6192"/>
                    <a:pt x="3002" y="6169"/>
                  </a:cubicBezTo>
                  <a:cubicBezTo>
                    <a:pt x="2740" y="6121"/>
                    <a:pt x="2478" y="5978"/>
                    <a:pt x="2240" y="5835"/>
                  </a:cubicBezTo>
                  <a:cubicBezTo>
                    <a:pt x="2187" y="5800"/>
                    <a:pt x="2131" y="5784"/>
                    <a:pt x="2076" y="5784"/>
                  </a:cubicBezTo>
                  <a:cubicBezTo>
                    <a:pt x="1981" y="5784"/>
                    <a:pt x="1886" y="5831"/>
                    <a:pt x="1811" y="5907"/>
                  </a:cubicBezTo>
                  <a:lnTo>
                    <a:pt x="1525" y="6192"/>
                  </a:lnTo>
                  <a:lnTo>
                    <a:pt x="1049" y="5716"/>
                  </a:lnTo>
                  <a:lnTo>
                    <a:pt x="1335" y="5430"/>
                  </a:lnTo>
                  <a:cubicBezTo>
                    <a:pt x="1454" y="5311"/>
                    <a:pt x="1454" y="5121"/>
                    <a:pt x="1406" y="5002"/>
                  </a:cubicBezTo>
                  <a:cubicBezTo>
                    <a:pt x="1263" y="4763"/>
                    <a:pt x="1144" y="4502"/>
                    <a:pt x="1073" y="4240"/>
                  </a:cubicBezTo>
                  <a:cubicBezTo>
                    <a:pt x="1049" y="4073"/>
                    <a:pt x="906" y="3954"/>
                    <a:pt x="739" y="3954"/>
                  </a:cubicBezTo>
                  <a:lnTo>
                    <a:pt x="334" y="3954"/>
                  </a:lnTo>
                  <a:lnTo>
                    <a:pt x="334" y="3287"/>
                  </a:lnTo>
                  <a:lnTo>
                    <a:pt x="715" y="3287"/>
                  </a:lnTo>
                  <a:cubicBezTo>
                    <a:pt x="858" y="3287"/>
                    <a:pt x="1025" y="3168"/>
                    <a:pt x="1049" y="3001"/>
                  </a:cubicBezTo>
                  <a:cubicBezTo>
                    <a:pt x="1096" y="2739"/>
                    <a:pt x="1216" y="2477"/>
                    <a:pt x="1382" y="2239"/>
                  </a:cubicBezTo>
                  <a:cubicBezTo>
                    <a:pt x="1454" y="2096"/>
                    <a:pt x="1430" y="1930"/>
                    <a:pt x="1311" y="1811"/>
                  </a:cubicBezTo>
                  <a:lnTo>
                    <a:pt x="1025" y="1525"/>
                  </a:lnTo>
                  <a:lnTo>
                    <a:pt x="1501" y="1048"/>
                  </a:lnTo>
                  <a:lnTo>
                    <a:pt x="1787" y="1334"/>
                  </a:lnTo>
                  <a:cubicBezTo>
                    <a:pt x="1860" y="1407"/>
                    <a:pt x="1960" y="1435"/>
                    <a:pt x="2053" y="1435"/>
                  </a:cubicBezTo>
                  <a:cubicBezTo>
                    <a:pt x="2113" y="1435"/>
                    <a:pt x="2170" y="1424"/>
                    <a:pt x="2216" y="1406"/>
                  </a:cubicBezTo>
                  <a:cubicBezTo>
                    <a:pt x="2454" y="1263"/>
                    <a:pt x="2716" y="1144"/>
                    <a:pt x="2978" y="1072"/>
                  </a:cubicBezTo>
                  <a:cubicBezTo>
                    <a:pt x="3121" y="1048"/>
                    <a:pt x="3240" y="906"/>
                    <a:pt x="3240" y="739"/>
                  </a:cubicBezTo>
                  <a:lnTo>
                    <a:pt x="3240" y="334"/>
                  </a:lnTo>
                  <a:close/>
                  <a:moveTo>
                    <a:pt x="3240" y="1"/>
                  </a:moveTo>
                  <a:cubicBezTo>
                    <a:pt x="3073" y="1"/>
                    <a:pt x="2906" y="167"/>
                    <a:pt x="2906" y="334"/>
                  </a:cubicBezTo>
                  <a:lnTo>
                    <a:pt x="2906" y="763"/>
                  </a:lnTo>
                  <a:cubicBezTo>
                    <a:pt x="2621" y="810"/>
                    <a:pt x="2311" y="953"/>
                    <a:pt x="2049" y="1120"/>
                  </a:cubicBezTo>
                  <a:lnTo>
                    <a:pt x="1763" y="810"/>
                  </a:lnTo>
                  <a:cubicBezTo>
                    <a:pt x="1704" y="739"/>
                    <a:pt x="1614" y="703"/>
                    <a:pt x="1525" y="703"/>
                  </a:cubicBezTo>
                  <a:cubicBezTo>
                    <a:pt x="1436" y="703"/>
                    <a:pt x="1346" y="739"/>
                    <a:pt x="1287" y="810"/>
                  </a:cubicBezTo>
                  <a:lnTo>
                    <a:pt x="811" y="1287"/>
                  </a:lnTo>
                  <a:cubicBezTo>
                    <a:pt x="692" y="1406"/>
                    <a:pt x="692" y="1644"/>
                    <a:pt x="811" y="1763"/>
                  </a:cubicBezTo>
                  <a:lnTo>
                    <a:pt x="1096" y="2072"/>
                  </a:lnTo>
                  <a:cubicBezTo>
                    <a:pt x="930" y="2334"/>
                    <a:pt x="811" y="2620"/>
                    <a:pt x="739" y="2930"/>
                  </a:cubicBezTo>
                  <a:lnTo>
                    <a:pt x="334" y="2930"/>
                  </a:lnTo>
                  <a:cubicBezTo>
                    <a:pt x="144" y="2930"/>
                    <a:pt x="1" y="3073"/>
                    <a:pt x="1" y="3263"/>
                  </a:cubicBezTo>
                  <a:lnTo>
                    <a:pt x="1" y="3930"/>
                  </a:lnTo>
                  <a:cubicBezTo>
                    <a:pt x="1" y="4121"/>
                    <a:pt x="144" y="4263"/>
                    <a:pt x="334" y="4263"/>
                  </a:cubicBezTo>
                  <a:lnTo>
                    <a:pt x="715" y="4263"/>
                  </a:lnTo>
                  <a:cubicBezTo>
                    <a:pt x="763" y="4573"/>
                    <a:pt x="930" y="4859"/>
                    <a:pt x="1073" y="5121"/>
                  </a:cubicBezTo>
                  <a:lnTo>
                    <a:pt x="763" y="5430"/>
                  </a:lnTo>
                  <a:cubicBezTo>
                    <a:pt x="644" y="5549"/>
                    <a:pt x="644" y="5788"/>
                    <a:pt x="763" y="5907"/>
                  </a:cubicBezTo>
                  <a:lnTo>
                    <a:pt x="1239" y="6383"/>
                  </a:lnTo>
                  <a:cubicBezTo>
                    <a:pt x="1299" y="6442"/>
                    <a:pt x="1394" y="6472"/>
                    <a:pt x="1486" y="6472"/>
                  </a:cubicBezTo>
                  <a:cubicBezTo>
                    <a:pt x="1579" y="6472"/>
                    <a:pt x="1668" y="6442"/>
                    <a:pt x="1716" y="6383"/>
                  </a:cubicBezTo>
                  <a:lnTo>
                    <a:pt x="2025" y="6073"/>
                  </a:lnTo>
                  <a:cubicBezTo>
                    <a:pt x="2287" y="6264"/>
                    <a:pt x="2597" y="6383"/>
                    <a:pt x="2883" y="6431"/>
                  </a:cubicBezTo>
                  <a:lnTo>
                    <a:pt x="2883" y="6859"/>
                  </a:lnTo>
                  <a:cubicBezTo>
                    <a:pt x="2883" y="7026"/>
                    <a:pt x="3025" y="7193"/>
                    <a:pt x="3216" y="7193"/>
                  </a:cubicBezTo>
                  <a:lnTo>
                    <a:pt x="3907" y="7193"/>
                  </a:lnTo>
                  <a:cubicBezTo>
                    <a:pt x="4073" y="7193"/>
                    <a:pt x="4216" y="7026"/>
                    <a:pt x="4216" y="6859"/>
                  </a:cubicBezTo>
                  <a:lnTo>
                    <a:pt x="4216" y="6478"/>
                  </a:lnTo>
                  <a:cubicBezTo>
                    <a:pt x="4526" y="6407"/>
                    <a:pt x="4812" y="6264"/>
                    <a:pt x="5097" y="6121"/>
                  </a:cubicBezTo>
                  <a:lnTo>
                    <a:pt x="5383" y="6407"/>
                  </a:lnTo>
                  <a:cubicBezTo>
                    <a:pt x="5443" y="6466"/>
                    <a:pt x="5532" y="6496"/>
                    <a:pt x="5621" y="6496"/>
                  </a:cubicBezTo>
                  <a:cubicBezTo>
                    <a:pt x="5711" y="6496"/>
                    <a:pt x="5800" y="6466"/>
                    <a:pt x="5859" y="6407"/>
                  </a:cubicBezTo>
                  <a:lnTo>
                    <a:pt x="6336" y="5930"/>
                  </a:lnTo>
                  <a:cubicBezTo>
                    <a:pt x="6455" y="5811"/>
                    <a:pt x="6455" y="5573"/>
                    <a:pt x="6336" y="5454"/>
                  </a:cubicBezTo>
                  <a:lnTo>
                    <a:pt x="6050" y="5168"/>
                  </a:lnTo>
                  <a:cubicBezTo>
                    <a:pt x="6217" y="4883"/>
                    <a:pt x="6336" y="4597"/>
                    <a:pt x="6407" y="4287"/>
                  </a:cubicBezTo>
                  <a:lnTo>
                    <a:pt x="6812" y="4287"/>
                  </a:lnTo>
                  <a:cubicBezTo>
                    <a:pt x="7002" y="4287"/>
                    <a:pt x="7145" y="4144"/>
                    <a:pt x="7145" y="3978"/>
                  </a:cubicBezTo>
                  <a:lnTo>
                    <a:pt x="7145" y="3287"/>
                  </a:lnTo>
                  <a:cubicBezTo>
                    <a:pt x="7241" y="3073"/>
                    <a:pt x="7098" y="2930"/>
                    <a:pt x="6883" y="2930"/>
                  </a:cubicBezTo>
                  <a:lnTo>
                    <a:pt x="6455" y="2930"/>
                  </a:lnTo>
                  <a:cubicBezTo>
                    <a:pt x="6407" y="2620"/>
                    <a:pt x="6264" y="2334"/>
                    <a:pt x="6097" y="2072"/>
                  </a:cubicBezTo>
                  <a:lnTo>
                    <a:pt x="6407" y="1763"/>
                  </a:lnTo>
                  <a:cubicBezTo>
                    <a:pt x="6455" y="1715"/>
                    <a:pt x="6479" y="1644"/>
                    <a:pt x="6479" y="1596"/>
                  </a:cubicBezTo>
                  <a:cubicBezTo>
                    <a:pt x="6526" y="1477"/>
                    <a:pt x="6455" y="1382"/>
                    <a:pt x="6407" y="1287"/>
                  </a:cubicBezTo>
                  <a:lnTo>
                    <a:pt x="5931" y="810"/>
                  </a:lnTo>
                  <a:cubicBezTo>
                    <a:pt x="5859" y="763"/>
                    <a:pt x="5836" y="715"/>
                    <a:pt x="5740" y="715"/>
                  </a:cubicBezTo>
                  <a:cubicBezTo>
                    <a:pt x="5712" y="709"/>
                    <a:pt x="5684" y="706"/>
                    <a:pt x="5656" y="706"/>
                  </a:cubicBezTo>
                  <a:cubicBezTo>
                    <a:pt x="5566" y="706"/>
                    <a:pt x="5480" y="738"/>
                    <a:pt x="5407" y="810"/>
                  </a:cubicBezTo>
                  <a:lnTo>
                    <a:pt x="5121" y="1120"/>
                  </a:lnTo>
                  <a:cubicBezTo>
                    <a:pt x="4859" y="929"/>
                    <a:pt x="4550" y="810"/>
                    <a:pt x="4264" y="763"/>
                  </a:cubicBezTo>
                  <a:lnTo>
                    <a:pt x="4264" y="334"/>
                  </a:lnTo>
                  <a:cubicBezTo>
                    <a:pt x="4264" y="167"/>
                    <a:pt x="4097" y="1"/>
                    <a:pt x="3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29" name="Google Shape;13953;p27">
              <a:extLst>
                <a:ext uri="{FF2B5EF4-FFF2-40B4-BE49-F238E27FC236}">
                  <a16:creationId xmlns:a16="http://schemas.microsoft.com/office/drawing/2014/main" id="{0CD76580-234F-84DA-4D07-BDC03569F92F}"/>
                </a:ext>
              </a:extLst>
            </p:cNvPr>
            <p:cNvSpPr/>
            <p:nvPr/>
          </p:nvSpPr>
          <p:spPr>
            <a:xfrm>
              <a:off x="6355988" y="2553433"/>
              <a:ext cx="26825" cy="42900"/>
            </a:xfrm>
            <a:custGeom>
              <a:avLst/>
              <a:gdLst/>
              <a:ahLst/>
              <a:cxnLst/>
              <a:rect l="l" t="t" r="r" b="b"/>
              <a:pathLst>
                <a:path w="1073" h="1716" extrusionOk="0">
                  <a:moveTo>
                    <a:pt x="549" y="1"/>
                  </a:moveTo>
                  <a:cubicBezTo>
                    <a:pt x="310" y="1"/>
                    <a:pt x="96" y="167"/>
                    <a:pt x="25" y="382"/>
                  </a:cubicBezTo>
                  <a:cubicBezTo>
                    <a:pt x="1" y="477"/>
                    <a:pt x="72" y="572"/>
                    <a:pt x="120" y="596"/>
                  </a:cubicBezTo>
                  <a:cubicBezTo>
                    <a:pt x="136" y="599"/>
                    <a:pt x="151" y="601"/>
                    <a:pt x="166" y="601"/>
                  </a:cubicBezTo>
                  <a:cubicBezTo>
                    <a:pt x="263" y="601"/>
                    <a:pt x="337" y="539"/>
                    <a:pt x="358" y="477"/>
                  </a:cubicBezTo>
                  <a:cubicBezTo>
                    <a:pt x="382" y="382"/>
                    <a:pt x="453" y="358"/>
                    <a:pt x="501" y="358"/>
                  </a:cubicBezTo>
                  <a:cubicBezTo>
                    <a:pt x="596" y="358"/>
                    <a:pt x="644" y="405"/>
                    <a:pt x="644" y="501"/>
                  </a:cubicBezTo>
                  <a:lnTo>
                    <a:pt x="644" y="525"/>
                  </a:lnTo>
                  <a:cubicBezTo>
                    <a:pt x="620" y="644"/>
                    <a:pt x="596" y="739"/>
                    <a:pt x="549" y="810"/>
                  </a:cubicBezTo>
                  <a:cubicBezTo>
                    <a:pt x="334" y="1096"/>
                    <a:pt x="215" y="1239"/>
                    <a:pt x="144" y="1334"/>
                  </a:cubicBezTo>
                  <a:cubicBezTo>
                    <a:pt x="72" y="1453"/>
                    <a:pt x="25" y="1525"/>
                    <a:pt x="72" y="1596"/>
                  </a:cubicBezTo>
                  <a:cubicBezTo>
                    <a:pt x="96" y="1668"/>
                    <a:pt x="120" y="1691"/>
                    <a:pt x="191" y="1715"/>
                  </a:cubicBezTo>
                  <a:lnTo>
                    <a:pt x="906" y="1715"/>
                  </a:lnTo>
                  <a:cubicBezTo>
                    <a:pt x="977" y="1715"/>
                    <a:pt x="1073" y="1668"/>
                    <a:pt x="1073" y="1572"/>
                  </a:cubicBezTo>
                  <a:cubicBezTo>
                    <a:pt x="1073" y="1453"/>
                    <a:pt x="1025" y="1358"/>
                    <a:pt x="906" y="1358"/>
                  </a:cubicBezTo>
                  <a:lnTo>
                    <a:pt x="572" y="1358"/>
                  </a:lnTo>
                  <a:cubicBezTo>
                    <a:pt x="620" y="1263"/>
                    <a:pt x="715" y="1168"/>
                    <a:pt x="858" y="977"/>
                  </a:cubicBezTo>
                  <a:cubicBezTo>
                    <a:pt x="953" y="858"/>
                    <a:pt x="1025" y="739"/>
                    <a:pt x="1049" y="620"/>
                  </a:cubicBezTo>
                  <a:lnTo>
                    <a:pt x="1049" y="596"/>
                  </a:lnTo>
                  <a:lnTo>
                    <a:pt x="1049" y="525"/>
                  </a:lnTo>
                  <a:lnTo>
                    <a:pt x="1049" y="501"/>
                  </a:lnTo>
                  <a:cubicBezTo>
                    <a:pt x="1049" y="239"/>
                    <a:pt x="811" y="1"/>
                    <a:pt x="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30" name="Google Shape;13954;p27">
            <a:extLst>
              <a:ext uri="{FF2B5EF4-FFF2-40B4-BE49-F238E27FC236}">
                <a16:creationId xmlns:a16="http://schemas.microsoft.com/office/drawing/2014/main" id="{AAFB7122-C137-C9C8-A10A-C2DA6F8FF657}"/>
              </a:ext>
            </a:extLst>
          </p:cNvPr>
          <p:cNvGrpSpPr/>
          <p:nvPr/>
        </p:nvGrpSpPr>
        <p:grpSpPr>
          <a:xfrm>
            <a:off x="12546755" y="4585094"/>
            <a:ext cx="712038" cy="709228"/>
            <a:chOff x="5676088" y="2370058"/>
            <a:chExt cx="297700" cy="296525"/>
          </a:xfrm>
        </p:grpSpPr>
        <p:sp>
          <p:nvSpPr>
            <p:cNvPr id="331" name="Google Shape;13955;p27">
              <a:extLst>
                <a:ext uri="{FF2B5EF4-FFF2-40B4-BE49-F238E27FC236}">
                  <a16:creationId xmlns:a16="http://schemas.microsoft.com/office/drawing/2014/main" id="{FEADDBDA-C283-D93C-98E7-D119EE00BA8D}"/>
                </a:ext>
              </a:extLst>
            </p:cNvPr>
            <p:cNvSpPr/>
            <p:nvPr/>
          </p:nvSpPr>
          <p:spPr>
            <a:xfrm>
              <a:off x="5787438" y="249210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120"/>
                    <a:pt x="2929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32" name="Google Shape;13956;p27">
              <a:extLst>
                <a:ext uri="{FF2B5EF4-FFF2-40B4-BE49-F238E27FC236}">
                  <a16:creationId xmlns:a16="http://schemas.microsoft.com/office/drawing/2014/main" id="{F4A31DF2-F0C3-7E11-8D9D-AC5CAA09D84B}"/>
                </a:ext>
              </a:extLst>
            </p:cNvPr>
            <p:cNvSpPr/>
            <p:nvPr/>
          </p:nvSpPr>
          <p:spPr>
            <a:xfrm>
              <a:off x="5787438" y="251295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0"/>
                  </a:moveTo>
                  <a:cubicBezTo>
                    <a:pt x="119" y="0"/>
                    <a:pt x="71" y="72"/>
                    <a:pt x="24" y="143"/>
                  </a:cubicBezTo>
                  <a:cubicBezTo>
                    <a:pt x="0" y="262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29" y="357"/>
                    <a:pt x="3001" y="310"/>
                    <a:pt x="3001" y="191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33" name="Google Shape;13957;p27">
              <a:extLst>
                <a:ext uri="{FF2B5EF4-FFF2-40B4-BE49-F238E27FC236}">
                  <a16:creationId xmlns:a16="http://schemas.microsoft.com/office/drawing/2014/main" id="{1E00D40C-F0B6-7E80-CD6F-8271EF75AB2F}"/>
                </a:ext>
              </a:extLst>
            </p:cNvPr>
            <p:cNvSpPr/>
            <p:nvPr/>
          </p:nvSpPr>
          <p:spPr>
            <a:xfrm>
              <a:off x="5804088" y="2534983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191" y="0"/>
                  </a:moveTo>
                  <a:cubicBezTo>
                    <a:pt x="72" y="0"/>
                    <a:pt x="1" y="72"/>
                    <a:pt x="25" y="191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5" y="72"/>
                    <a:pt x="1620" y="0"/>
                    <a:pt x="1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34" name="Google Shape;13958;p27">
              <a:extLst>
                <a:ext uri="{FF2B5EF4-FFF2-40B4-BE49-F238E27FC236}">
                  <a16:creationId xmlns:a16="http://schemas.microsoft.com/office/drawing/2014/main" id="{7AF80F37-3770-F365-5709-A7A1D051FB06}"/>
                </a:ext>
              </a:extLst>
            </p:cNvPr>
            <p:cNvSpPr/>
            <p:nvPr/>
          </p:nvSpPr>
          <p:spPr>
            <a:xfrm>
              <a:off x="5753488" y="2448658"/>
              <a:ext cx="141125" cy="140525"/>
            </a:xfrm>
            <a:custGeom>
              <a:avLst/>
              <a:gdLst/>
              <a:ahLst/>
              <a:cxnLst/>
              <a:rect l="l" t="t" r="r" b="b"/>
              <a:pathLst>
                <a:path w="5645" h="5621" extrusionOk="0">
                  <a:moveTo>
                    <a:pt x="2811" y="0"/>
                  </a:moveTo>
                  <a:cubicBezTo>
                    <a:pt x="1263" y="0"/>
                    <a:pt x="1" y="1262"/>
                    <a:pt x="1" y="2810"/>
                  </a:cubicBezTo>
                  <a:cubicBezTo>
                    <a:pt x="48" y="4335"/>
                    <a:pt x="1310" y="5621"/>
                    <a:pt x="2882" y="5621"/>
                  </a:cubicBezTo>
                  <a:cubicBezTo>
                    <a:pt x="3358" y="5621"/>
                    <a:pt x="3835" y="5501"/>
                    <a:pt x="4240" y="5263"/>
                  </a:cubicBezTo>
                  <a:cubicBezTo>
                    <a:pt x="4335" y="5192"/>
                    <a:pt x="4359" y="5120"/>
                    <a:pt x="4311" y="5025"/>
                  </a:cubicBezTo>
                  <a:cubicBezTo>
                    <a:pt x="4263" y="4962"/>
                    <a:pt x="4216" y="4930"/>
                    <a:pt x="4161" y="4930"/>
                  </a:cubicBezTo>
                  <a:cubicBezTo>
                    <a:pt x="4134" y="4930"/>
                    <a:pt x="4105" y="4938"/>
                    <a:pt x="4073" y="4954"/>
                  </a:cubicBezTo>
                  <a:cubicBezTo>
                    <a:pt x="3716" y="5168"/>
                    <a:pt x="3287" y="5287"/>
                    <a:pt x="2858" y="5287"/>
                  </a:cubicBezTo>
                  <a:cubicBezTo>
                    <a:pt x="1477" y="5287"/>
                    <a:pt x="382" y="4192"/>
                    <a:pt x="382" y="2810"/>
                  </a:cubicBezTo>
                  <a:cubicBezTo>
                    <a:pt x="382" y="1453"/>
                    <a:pt x="1477" y="358"/>
                    <a:pt x="2858" y="358"/>
                  </a:cubicBezTo>
                  <a:cubicBezTo>
                    <a:pt x="4216" y="358"/>
                    <a:pt x="5311" y="1453"/>
                    <a:pt x="5311" y="2810"/>
                  </a:cubicBezTo>
                  <a:cubicBezTo>
                    <a:pt x="5311" y="3453"/>
                    <a:pt x="5073" y="4073"/>
                    <a:pt x="4644" y="4525"/>
                  </a:cubicBezTo>
                  <a:cubicBezTo>
                    <a:pt x="4573" y="4573"/>
                    <a:pt x="4573" y="4692"/>
                    <a:pt x="4644" y="4763"/>
                  </a:cubicBezTo>
                  <a:cubicBezTo>
                    <a:pt x="4668" y="4787"/>
                    <a:pt x="4710" y="4799"/>
                    <a:pt x="4755" y="4799"/>
                  </a:cubicBezTo>
                  <a:cubicBezTo>
                    <a:pt x="4799" y="4799"/>
                    <a:pt x="4847" y="4787"/>
                    <a:pt x="4883" y="4763"/>
                  </a:cubicBezTo>
                  <a:cubicBezTo>
                    <a:pt x="5383" y="4215"/>
                    <a:pt x="5645" y="3525"/>
                    <a:pt x="5645" y="2810"/>
                  </a:cubicBezTo>
                  <a:cubicBezTo>
                    <a:pt x="5645" y="1262"/>
                    <a:pt x="4359" y="0"/>
                    <a:pt x="2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35" name="Google Shape;13959;p27">
              <a:extLst>
                <a:ext uri="{FF2B5EF4-FFF2-40B4-BE49-F238E27FC236}">
                  <a16:creationId xmlns:a16="http://schemas.microsoft.com/office/drawing/2014/main" id="{8141B8E7-476B-FBBF-5B8A-71FF59F537BF}"/>
                </a:ext>
              </a:extLst>
            </p:cNvPr>
            <p:cNvSpPr/>
            <p:nvPr/>
          </p:nvSpPr>
          <p:spPr>
            <a:xfrm>
              <a:off x="5676088" y="2370058"/>
              <a:ext cx="297700" cy="296525"/>
            </a:xfrm>
            <a:custGeom>
              <a:avLst/>
              <a:gdLst/>
              <a:ahLst/>
              <a:cxnLst/>
              <a:rect l="l" t="t" r="r" b="b"/>
              <a:pathLst>
                <a:path w="11908" h="11861" extrusionOk="0">
                  <a:moveTo>
                    <a:pt x="8931" y="1168"/>
                  </a:moveTo>
                  <a:cubicBezTo>
                    <a:pt x="9693" y="1644"/>
                    <a:pt x="10336" y="2311"/>
                    <a:pt x="10789" y="3073"/>
                  </a:cubicBezTo>
                  <a:cubicBezTo>
                    <a:pt x="11265" y="3883"/>
                    <a:pt x="11527" y="4811"/>
                    <a:pt x="11575" y="5716"/>
                  </a:cubicBezTo>
                  <a:lnTo>
                    <a:pt x="10408" y="5716"/>
                  </a:lnTo>
                  <a:cubicBezTo>
                    <a:pt x="10384" y="5192"/>
                    <a:pt x="10265" y="4645"/>
                    <a:pt x="10050" y="4168"/>
                  </a:cubicBezTo>
                  <a:cubicBezTo>
                    <a:pt x="10027" y="4121"/>
                    <a:pt x="9955" y="4073"/>
                    <a:pt x="9908" y="4049"/>
                  </a:cubicBezTo>
                  <a:lnTo>
                    <a:pt x="9241" y="4002"/>
                  </a:lnTo>
                  <a:lnTo>
                    <a:pt x="9503" y="3406"/>
                  </a:lnTo>
                  <a:cubicBezTo>
                    <a:pt x="9550" y="3335"/>
                    <a:pt x="9550" y="3287"/>
                    <a:pt x="9479" y="3216"/>
                  </a:cubicBezTo>
                  <a:cubicBezTo>
                    <a:pt x="9145" y="2811"/>
                    <a:pt x="8764" y="2430"/>
                    <a:pt x="8312" y="2144"/>
                  </a:cubicBezTo>
                  <a:lnTo>
                    <a:pt x="8931" y="1168"/>
                  </a:lnTo>
                  <a:close/>
                  <a:moveTo>
                    <a:pt x="3025" y="1192"/>
                  </a:moveTo>
                  <a:lnTo>
                    <a:pt x="3621" y="2216"/>
                  </a:lnTo>
                  <a:cubicBezTo>
                    <a:pt x="3168" y="2501"/>
                    <a:pt x="2763" y="2859"/>
                    <a:pt x="2454" y="3287"/>
                  </a:cubicBezTo>
                  <a:cubicBezTo>
                    <a:pt x="2430" y="3335"/>
                    <a:pt x="2406" y="3406"/>
                    <a:pt x="2430" y="3454"/>
                  </a:cubicBezTo>
                  <a:lnTo>
                    <a:pt x="2692" y="4049"/>
                  </a:lnTo>
                  <a:lnTo>
                    <a:pt x="2049" y="4121"/>
                  </a:lnTo>
                  <a:cubicBezTo>
                    <a:pt x="1977" y="4121"/>
                    <a:pt x="1930" y="4168"/>
                    <a:pt x="1882" y="4240"/>
                  </a:cubicBezTo>
                  <a:cubicBezTo>
                    <a:pt x="1692" y="4740"/>
                    <a:pt x="1572" y="5240"/>
                    <a:pt x="1525" y="5788"/>
                  </a:cubicBezTo>
                  <a:lnTo>
                    <a:pt x="382" y="5788"/>
                  </a:lnTo>
                  <a:cubicBezTo>
                    <a:pt x="406" y="4692"/>
                    <a:pt x="763" y="3644"/>
                    <a:pt x="1382" y="2739"/>
                  </a:cubicBezTo>
                  <a:cubicBezTo>
                    <a:pt x="1834" y="2120"/>
                    <a:pt x="2406" y="1596"/>
                    <a:pt x="3025" y="1192"/>
                  </a:cubicBezTo>
                  <a:close/>
                  <a:moveTo>
                    <a:pt x="6550" y="1882"/>
                  </a:moveTo>
                  <a:cubicBezTo>
                    <a:pt x="7050" y="1977"/>
                    <a:pt x="7526" y="2120"/>
                    <a:pt x="7979" y="2382"/>
                  </a:cubicBezTo>
                  <a:cubicBezTo>
                    <a:pt x="8407" y="2668"/>
                    <a:pt x="8812" y="2978"/>
                    <a:pt x="9122" y="3382"/>
                  </a:cubicBezTo>
                  <a:lnTo>
                    <a:pt x="8860" y="3930"/>
                  </a:lnTo>
                  <a:cubicBezTo>
                    <a:pt x="8836" y="4025"/>
                    <a:pt x="8836" y="4121"/>
                    <a:pt x="8860" y="4216"/>
                  </a:cubicBezTo>
                  <a:cubicBezTo>
                    <a:pt x="8931" y="4287"/>
                    <a:pt x="8979" y="4359"/>
                    <a:pt x="9098" y="4359"/>
                  </a:cubicBezTo>
                  <a:lnTo>
                    <a:pt x="9717" y="4406"/>
                  </a:lnTo>
                  <a:cubicBezTo>
                    <a:pt x="9908" y="4883"/>
                    <a:pt x="10027" y="5407"/>
                    <a:pt x="10027" y="5907"/>
                  </a:cubicBezTo>
                  <a:cubicBezTo>
                    <a:pt x="10027" y="6407"/>
                    <a:pt x="9931" y="6907"/>
                    <a:pt x="9717" y="7383"/>
                  </a:cubicBezTo>
                  <a:lnTo>
                    <a:pt x="9098" y="7455"/>
                  </a:lnTo>
                  <a:cubicBezTo>
                    <a:pt x="9003" y="7455"/>
                    <a:pt x="8931" y="7502"/>
                    <a:pt x="8860" y="7598"/>
                  </a:cubicBezTo>
                  <a:cubicBezTo>
                    <a:pt x="8812" y="7693"/>
                    <a:pt x="8812" y="7788"/>
                    <a:pt x="8860" y="7860"/>
                  </a:cubicBezTo>
                  <a:lnTo>
                    <a:pt x="9122" y="8431"/>
                  </a:lnTo>
                  <a:cubicBezTo>
                    <a:pt x="8812" y="8836"/>
                    <a:pt x="8407" y="9169"/>
                    <a:pt x="7979" y="9407"/>
                  </a:cubicBezTo>
                  <a:cubicBezTo>
                    <a:pt x="7526" y="9669"/>
                    <a:pt x="7050" y="9836"/>
                    <a:pt x="6550" y="9908"/>
                  </a:cubicBezTo>
                  <a:lnTo>
                    <a:pt x="6192" y="9407"/>
                  </a:lnTo>
                  <a:cubicBezTo>
                    <a:pt x="6121" y="9312"/>
                    <a:pt x="6026" y="9288"/>
                    <a:pt x="5954" y="9288"/>
                  </a:cubicBezTo>
                  <a:cubicBezTo>
                    <a:pt x="5859" y="9288"/>
                    <a:pt x="5764" y="9360"/>
                    <a:pt x="5716" y="9407"/>
                  </a:cubicBezTo>
                  <a:lnTo>
                    <a:pt x="5359" y="9908"/>
                  </a:lnTo>
                  <a:cubicBezTo>
                    <a:pt x="4835" y="9836"/>
                    <a:pt x="4359" y="9669"/>
                    <a:pt x="3930" y="9407"/>
                  </a:cubicBezTo>
                  <a:cubicBezTo>
                    <a:pt x="3478" y="9146"/>
                    <a:pt x="3097" y="8812"/>
                    <a:pt x="2763" y="8431"/>
                  </a:cubicBezTo>
                  <a:lnTo>
                    <a:pt x="3025" y="7860"/>
                  </a:lnTo>
                  <a:cubicBezTo>
                    <a:pt x="3049" y="7764"/>
                    <a:pt x="3049" y="7693"/>
                    <a:pt x="3025" y="7598"/>
                  </a:cubicBezTo>
                  <a:cubicBezTo>
                    <a:pt x="2978" y="7502"/>
                    <a:pt x="2906" y="7455"/>
                    <a:pt x="2787" y="7455"/>
                  </a:cubicBezTo>
                  <a:lnTo>
                    <a:pt x="2168" y="7383"/>
                  </a:lnTo>
                  <a:cubicBezTo>
                    <a:pt x="1977" y="6955"/>
                    <a:pt x="1906" y="6502"/>
                    <a:pt x="1906" y="6026"/>
                  </a:cubicBezTo>
                  <a:lnTo>
                    <a:pt x="1906" y="5859"/>
                  </a:lnTo>
                  <a:cubicBezTo>
                    <a:pt x="1906" y="5359"/>
                    <a:pt x="1977" y="4859"/>
                    <a:pt x="2192" y="4383"/>
                  </a:cubicBezTo>
                  <a:lnTo>
                    <a:pt x="2811" y="4335"/>
                  </a:lnTo>
                  <a:cubicBezTo>
                    <a:pt x="2906" y="4335"/>
                    <a:pt x="3001" y="4264"/>
                    <a:pt x="3049" y="4168"/>
                  </a:cubicBezTo>
                  <a:cubicBezTo>
                    <a:pt x="3120" y="4073"/>
                    <a:pt x="3120" y="4002"/>
                    <a:pt x="3049" y="3906"/>
                  </a:cubicBezTo>
                  <a:lnTo>
                    <a:pt x="2787" y="3335"/>
                  </a:lnTo>
                  <a:cubicBezTo>
                    <a:pt x="3120" y="2954"/>
                    <a:pt x="3525" y="2597"/>
                    <a:pt x="3978" y="2358"/>
                  </a:cubicBezTo>
                  <a:cubicBezTo>
                    <a:pt x="4406" y="2120"/>
                    <a:pt x="4883" y="1977"/>
                    <a:pt x="5359" y="1882"/>
                  </a:cubicBezTo>
                  <a:lnTo>
                    <a:pt x="5716" y="2382"/>
                  </a:lnTo>
                  <a:cubicBezTo>
                    <a:pt x="5764" y="2478"/>
                    <a:pt x="5859" y="2501"/>
                    <a:pt x="5954" y="2501"/>
                  </a:cubicBezTo>
                  <a:cubicBezTo>
                    <a:pt x="6026" y="2501"/>
                    <a:pt x="6121" y="2454"/>
                    <a:pt x="6192" y="2382"/>
                  </a:cubicBezTo>
                  <a:lnTo>
                    <a:pt x="6550" y="1882"/>
                  </a:lnTo>
                  <a:close/>
                  <a:moveTo>
                    <a:pt x="11575" y="6073"/>
                  </a:moveTo>
                  <a:cubicBezTo>
                    <a:pt x="11551" y="7026"/>
                    <a:pt x="11265" y="7955"/>
                    <a:pt x="10789" y="8765"/>
                  </a:cubicBezTo>
                  <a:cubicBezTo>
                    <a:pt x="10360" y="9527"/>
                    <a:pt x="9693" y="10193"/>
                    <a:pt x="8931" y="10670"/>
                  </a:cubicBezTo>
                  <a:lnTo>
                    <a:pt x="8336" y="9646"/>
                  </a:lnTo>
                  <a:cubicBezTo>
                    <a:pt x="8764" y="9360"/>
                    <a:pt x="9169" y="9003"/>
                    <a:pt x="9479" y="8574"/>
                  </a:cubicBezTo>
                  <a:cubicBezTo>
                    <a:pt x="9527" y="8526"/>
                    <a:pt x="9550" y="8455"/>
                    <a:pt x="9527" y="8407"/>
                  </a:cubicBezTo>
                  <a:lnTo>
                    <a:pt x="9241" y="7812"/>
                  </a:lnTo>
                  <a:lnTo>
                    <a:pt x="9908" y="7740"/>
                  </a:lnTo>
                  <a:cubicBezTo>
                    <a:pt x="9955" y="7740"/>
                    <a:pt x="10027" y="7693"/>
                    <a:pt x="10050" y="7621"/>
                  </a:cubicBezTo>
                  <a:cubicBezTo>
                    <a:pt x="10265" y="7121"/>
                    <a:pt x="10384" y="6621"/>
                    <a:pt x="10408" y="6073"/>
                  </a:cubicBezTo>
                  <a:close/>
                  <a:moveTo>
                    <a:pt x="1549" y="6121"/>
                  </a:moveTo>
                  <a:lnTo>
                    <a:pt x="1549" y="6169"/>
                  </a:lnTo>
                  <a:cubicBezTo>
                    <a:pt x="1549" y="6407"/>
                    <a:pt x="1596" y="6669"/>
                    <a:pt x="1620" y="6907"/>
                  </a:cubicBezTo>
                  <a:cubicBezTo>
                    <a:pt x="1692" y="7145"/>
                    <a:pt x="1739" y="7383"/>
                    <a:pt x="1858" y="7621"/>
                  </a:cubicBezTo>
                  <a:cubicBezTo>
                    <a:pt x="1858" y="7669"/>
                    <a:pt x="1858" y="7669"/>
                    <a:pt x="1882" y="7693"/>
                  </a:cubicBezTo>
                  <a:cubicBezTo>
                    <a:pt x="1930" y="7740"/>
                    <a:pt x="1977" y="7788"/>
                    <a:pt x="2049" y="7812"/>
                  </a:cubicBezTo>
                  <a:lnTo>
                    <a:pt x="2692" y="7860"/>
                  </a:lnTo>
                  <a:lnTo>
                    <a:pt x="2430" y="8455"/>
                  </a:lnTo>
                  <a:cubicBezTo>
                    <a:pt x="2406" y="8526"/>
                    <a:pt x="2406" y="8574"/>
                    <a:pt x="2454" y="8645"/>
                  </a:cubicBezTo>
                  <a:cubicBezTo>
                    <a:pt x="2787" y="9050"/>
                    <a:pt x="3168" y="9431"/>
                    <a:pt x="3621" y="9717"/>
                  </a:cubicBezTo>
                  <a:lnTo>
                    <a:pt x="3049" y="10693"/>
                  </a:lnTo>
                  <a:cubicBezTo>
                    <a:pt x="2263" y="10193"/>
                    <a:pt x="1596" y="9527"/>
                    <a:pt x="1144" y="8765"/>
                  </a:cubicBezTo>
                  <a:cubicBezTo>
                    <a:pt x="668" y="7955"/>
                    <a:pt x="406" y="7026"/>
                    <a:pt x="382" y="6121"/>
                  </a:cubicBezTo>
                  <a:close/>
                  <a:moveTo>
                    <a:pt x="5978" y="9741"/>
                  </a:moveTo>
                  <a:lnTo>
                    <a:pt x="6359" y="10289"/>
                  </a:lnTo>
                  <a:cubicBezTo>
                    <a:pt x="6377" y="10323"/>
                    <a:pt x="6420" y="10346"/>
                    <a:pt x="6460" y="10346"/>
                  </a:cubicBezTo>
                  <a:cubicBezTo>
                    <a:pt x="6475" y="10346"/>
                    <a:pt x="6489" y="10343"/>
                    <a:pt x="6502" y="10336"/>
                  </a:cubicBezTo>
                  <a:cubicBezTo>
                    <a:pt x="7050" y="10289"/>
                    <a:pt x="7550" y="10098"/>
                    <a:pt x="8026" y="9860"/>
                  </a:cubicBezTo>
                  <a:lnTo>
                    <a:pt x="8288" y="10336"/>
                  </a:lnTo>
                  <a:lnTo>
                    <a:pt x="8598" y="10884"/>
                  </a:lnTo>
                  <a:cubicBezTo>
                    <a:pt x="7788" y="11289"/>
                    <a:pt x="6907" y="11527"/>
                    <a:pt x="5978" y="11527"/>
                  </a:cubicBezTo>
                  <a:cubicBezTo>
                    <a:pt x="5049" y="11527"/>
                    <a:pt x="4121" y="11289"/>
                    <a:pt x="3335" y="10884"/>
                  </a:cubicBezTo>
                  <a:lnTo>
                    <a:pt x="3930" y="9860"/>
                  </a:lnTo>
                  <a:cubicBezTo>
                    <a:pt x="4406" y="10098"/>
                    <a:pt x="4907" y="10289"/>
                    <a:pt x="5430" y="10336"/>
                  </a:cubicBezTo>
                  <a:cubicBezTo>
                    <a:pt x="5502" y="10336"/>
                    <a:pt x="5549" y="10312"/>
                    <a:pt x="5597" y="10289"/>
                  </a:cubicBezTo>
                  <a:lnTo>
                    <a:pt x="5978" y="9741"/>
                  </a:lnTo>
                  <a:close/>
                  <a:moveTo>
                    <a:pt x="5978" y="1"/>
                  </a:moveTo>
                  <a:cubicBezTo>
                    <a:pt x="5526" y="1"/>
                    <a:pt x="5073" y="72"/>
                    <a:pt x="4645" y="168"/>
                  </a:cubicBezTo>
                  <a:cubicBezTo>
                    <a:pt x="4549" y="191"/>
                    <a:pt x="4478" y="287"/>
                    <a:pt x="4525" y="358"/>
                  </a:cubicBezTo>
                  <a:cubicBezTo>
                    <a:pt x="4545" y="437"/>
                    <a:pt x="4614" y="483"/>
                    <a:pt x="4678" y="483"/>
                  </a:cubicBezTo>
                  <a:cubicBezTo>
                    <a:pt x="4691" y="483"/>
                    <a:pt x="4704" y="481"/>
                    <a:pt x="4716" y="477"/>
                  </a:cubicBezTo>
                  <a:cubicBezTo>
                    <a:pt x="5145" y="382"/>
                    <a:pt x="5549" y="334"/>
                    <a:pt x="5978" y="334"/>
                  </a:cubicBezTo>
                  <a:cubicBezTo>
                    <a:pt x="6931" y="334"/>
                    <a:pt x="7812" y="572"/>
                    <a:pt x="8622" y="977"/>
                  </a:cubicBezTo>
                  <a:lnTo>
                    <a:pt x="8026" y="2001"/>
                  </a:lnTo>
                  <a:cubicBezTo>
                    <a:pt x="7550" y="1763"/>
                    <a:pt x="7050" y="1573"/>
                    <a:pt x="6502" y="1525"/>
                  </a:cubicBezTo>
                  <a:cubicBezTo>
                    <a:pt x="6454" y="1525"/>
                    <a:pt x="6383" y="1549"/>
                    <a:pt x="6359" y="1573"/>
                  </a:cubicBezTo>
                  <a:lnTo>
                    <a:pt x="5978" y="2120"/>
                  </a:lnTo>
                  <a:lnTo>
                    <a:pt x="5597" y="1573"/>
                  </a:lnTo>
                  <a:cubicBezTo>
                    <a:pt x="5562" y="1538"/>
                    <a:pt x="5527" y="1516"/>
                    <a:pt x="5483" y="1516"/>
                  </a:cubicBezTo>
                  <a:cubicBezTo>
                    <a:pt x="5467" y="1516"/>
                    <a:pt x="5450" y="1519"/>
                    <a:pt x="5430" y="1525"/>
                  </a:cubicBezTo>
                  <a:cubicBezTo>
                    <a:pt x="4907" y="1573"/>
                    <a:pt x="4406" y="1763"/>
                    <a:pt x="3930" y="2001"/>
                  </a:cubicBezTo>
                  <a:lnTo>
                    <a:pt x="3335" y="977"/>
                  </a:lnTo>
                  <a:cubicBezTo>
                    <a:pt x="3525" y="858"/>
                    <a:pt x="3740" y="787"/>
                    <a:pt x="3954" y="691"/>
                  </a:cubicBezTo>
                  <a:lnTo>
                    <a:pt x="3978" y="691"/>
                  </a:lnTo>
                  <a:cubicBezTo>
                    <a:pt x="4073" y="668"/>
                    <a:pt x="4121" y="549"/>
                    <a:pt x="4073" y="453"/>
                  </a:cubicBezTo>
                  <a:cubicBezTo>
                    <a:pt x="4056" y="384"/>
                    <a:pt x="3987" y="339"/>
                    <a:pt x="3914" y="339"/>
                  </a:cubicBezTo>
                  <a:cubicBezTo>
                    <a:pt x="3888" y="339"/>
                    <a:pt x="3860" y="345"/>
                    <a:pt x="3835" y="358"/>
                  </a:cubicBezTo>
                  <a:lnTo>
                    <a:pt x="3811" y="358"/>
                  </a:lnTo>
                  <a:cubicBezTo>
                    <a:pt x="2692" y="787"/>
                    <a:pt x="1739" y="1525"/>
                    <a:pt x="1072" y="2501"/>
                  </a:cubicBezTo>
                  <a:cubicBezTo>
                    <a:pt x="382" y="3525"/>
                    <a:pt x="1" y="4668"/>
                    <a:pt x="1" y="5907"/>
                  </a:cubicBezTo>
                  <a:cubicBezTo>
                    <a:pt x="1" y="6978"/>
                    <a:pt x="286" y="8002"/>
                    <a:pt x="834" y="8907"/>
                  </a:cubicBezTo>
                  <a:cubicBezTo>
                    <a:pt x="1334" y="9789"/>
                    <a:pt x="2073" y="10503"/>
                    <a:pt x="2978" y="11051"/>
                  </a:cubicBezTo>
                  <a:cubicBezTo>
                    <a:pt x="3859" y="11551"/>
                    <a:pt x="4907" y="11860"/>
                    <a:pt x="5954" y="11860"/>
                  </a:cubicBezTo>
                  <a:cubicBezTo>
                    <a:pt x="6978" y="11860"/>
                    <a:pt x="8026" y="11575"/>
                    <a:pt x="8931" y="11051"/>
                  </a:cubicBezTo>
                  <a:cubicBezTo>
                    <a:pt x="9812" y="10551"/>
                    <a:pt x="10551" y="9789"/>
                    <a:pt x="11074" y="8907"/>
                  </a:cubicBezTo>
                  <a:cubicBezTo>
                    <a:pt x="11598" y="7979"/>
                    <a:pt x="11908" y="6931"/>
                    <a:pt x="11908" y="5907"/>
                  </a:cubicBezTo>
                  <a:cubicBezTo>
                    <a:pt x="11908" y="4859"/>
                    <a:pt x="11622" y="3811"/>
                    <a:pt x="11098" y="2930"/>
                  </a:cubicBezTo>
                  <a:cubicBezTo>
                    <a:pt x="10598" y="2073"/>
                    <a:pt x="9884" y="1358"/>
                    <a:pt x="9003" y="834"/>
                  </a:cubicBezTo>
                  <a:cubicBezTo>
                    <a:pt x="8098" y="310"/>
                    <a:pt x="7050" y="1"/>
                    <a:pt x="59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36" name="Google Shape;13960;p27">
            <a:extLst>
              <a:ext uri="{FF2B5EF4-FFF2-40B4-BE49-F238E27FC236}">
                <a16:creationId xmlns:a16="http://schemas.microsoft.com/office/drawing/2014/main" id="{B7369FBF-5191-8803-F632-57D8E7CBB0DB}"/>
              </a:ext>
            </a:extLst>
          </p:cNvPr>
          <p:cNvGrpSpPr/>
          <p:nvPr/>
        </p:nvGrpSpPr>
        <p:grpSpPr>
          <a:xfrm>
            <a:off x="11028713" y="4585094"/>
            <a:ext cx="712098" cy="710664"/>
            <a:chOff x="5168838" y="2370058"/>
            <a:chExt cx="297725" cy="297125"/>
          </a:xfrm>
        </p:grpSpPr>
        <p:sp>
          <p:nvSpPr>
            <p:cNvPr id="337" name="Google Shape;13961;p27">
              <a:extLst>
                <a:ext uri="{FF2B5EF4-FFF2-40B4-BE49-F238E27FC236}">
                  <a16:creationId xmlns:a16="http://schemas.microsoft.com/office/drawing/2014/main" id="{1A633BA1-01D6-D097-84D2-F042800B9E3A}"/>
                </a:ext>
              </a:extLst>
            </p:cNvPr>
            <p:cNvSpPr/>
            <p:nvPr/>
          </p:nvSpPr>
          <p:spPr>
            <a:xfrm>
              <a:off x="520873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72" y="358"/>
                    <a:pt x="167" y="358"/>
                  </a:cubicBezTo>
                  <a:lnTo>
                    <a:pt x="286" y="358"/>
                  </a:lnTo>
                  <a:cubicBezTo>
                    <a:pt x="381" y="358"/>
                    <a:pt x="477" y="287"/>
                    <a:pt x="477" y="191"/>
                  </a:cubicBezTo>
                  <a:cubicBezTo>
                    <a:pt x="477" y="72"/>
                    <a:pt x="405" y="1"/>
                    <a:pt x="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38" name="Google Shape;13962;p27">
              <a:extLst>
                <a:ext uri="{FF2B5EF4-FFF2-40B4-BE49-F238E27FC236}">
                  <a16:creationId xmlns:a16="http://schemas.microsoft.com/office/drawing/2014/main" id="{AF4062BE-027E-7030-8F65-19526499D61C}"/>
                </a:ext>
              </a:extLst>
            </p:cNvPr>
            <p:cNvSpPr/>
            <p:nvPr/>
          </p:nvSpPr>
          <p:spPr>
            <a:xfrm>
              <a:off x="5276013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6" y="287"/>
                    <a:pt x="596" y="191"/>
                  </a:cubicBezTo>
                  <a:cubicBezTo>
                    <a:pt x="596" y="72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39" name="Google Shape;13963;p27">
              <a:extLst>
                <a:ext uri="{FF2B5EF4-FFF2-40B4-BE49-F238E27FC236}">
                  <a16:creationId xmlns:a16="http://schemas.microsoft.com/office/drawing/2014/main" id="{20D131B7-825C-1492-C0BD-4CF2725C3699}"/>
                </a:ext>
              </a:extLst>
            </p:cNvPr>
            <p:cNvSpPr/>
            <p:nvPr/>
          </p:nvSpPr>
          <p:spPr>
            <a:xfrm>
              <a:off x="5299813" y="2424833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30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40" name="Google Shape;13964;p27">
              <a:extLst>
                <a:ext uri="{FF2B5EF4-FFF2-40B4-BE49-F238E27FC236}">
                  <a16:creationId xmlns:a16="http://schemas.microsoft.com/office/drawing/2014/main" id="{79B9F64A-2E6A-BA4B-F8E1-2B62D357F9F8}"/>
                </a:ext>
              </a:extLst>
            </p:cNvPr>
            <p:cNvSpPr/>
            <p:nvPr/>
          </p:nvSpPr>
          <p:spPr>
            <a:xfrm>
              <a:off x="5253388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41" name="Google Shape;13965;p27">
              <a:extLst>
                <a:ext uri="{FF2B5EF4-FFF2-40B4-BE49-F238E27FC236}">
                  <a16:creationId xmlns:a16="http://schemas.microsoft.com/office/drawing/2014/main" id="{F768B123-F205-054A-417C-50D5CBB54B9A}"/>
                </a:ext>
              </a:extLst>
            </p:cNvPr>
            <p:cNvSpPr/>
            <p:nvPr/>
          </p:nvSpPr>
          <p:spPr>
            <a:xfrm>
              <a:off x="5228988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5" y="287"/>
                    <a:pt x="595" y="191"/>
                  </a:cubicBezTo>
                  <a:cubicBezTo>
                    <a:pt x="595" y="72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42" name="Google Shape;13966;p27">
              <a:extLst>
                <a:ext uri="{FF2B5EF4-FFF2-40B4-BE49-F238E27FC236}">
                  <a16:creationId xmlns:a16="http://schemas.microsoft.com/office/drawing/2014/main" id="{3F5AAB7C-94B5-E424-6BB9-42D56C5894AA}"/>
                </a:ext>
              </a:extLst>
            </p:cNvPr>
            <p:cNvSpPr/>
            <p:nvPr/>
          </p:nvSpPr>
          <p:spPr>
            <a:xfrm>
              <a:off x="532363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43" name="Google Shape;13967;p27">
              <a:extLst>
                <a:ext uri="{FF2B5EF4-FFF2-40B4-BE49-F238E27FC236}">
                  <a16:creationId xmlns:a16="http://schemas.microsoft.com/office/drawing/2014/main" id="{D66F5CF4-7DFB-9119-22E1-277ABFBDF54A}"/>
                </a:ext>
              </a:extLst>
            </p:cNvPr>
            <p:cNvSpPr/>
            <p:nvPr/>
          </p:nvSpPr>
          <p:spPr>
            <a:xfrm>
              <a:off x="539448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44" name="Google Shape;13968;p27">
              <a:extLst>
                <a:ext uri="{FF2B5EF4-FFF2-40B4-BE49-F238E27FC236}">
                  <a16:creationId xmlns:a16="http://schemas.microsoft.com/office/drawing/2014/main" id="{80214C8B-4A74-5622-1233-B8F18203196D}"/>
                </a:ext>
              </a:extLst>
            </p:cNvPr>
            <p:cNvSpPr/>
            <p:nvPr/>
          </p:nvSpPr>
          <p:spPr>
            <a:xfrm>
              <a:off x="5415913" y="2424833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45" name="Google Shape;13969;p27">
              <a:extLst>
                <a:ext uri="{FF2B5EF4-FFF2-40B4-BE49-F238E27FC236}">
                  <a16:creationId xmlns:a16="http://schemas.microsoft.com/office/drawing/2014/main" id="{E90D4C90-860F-E660-C0A2-FA4FDBBB43AE}"/>
                </a:ext>
              </a:extLst>
            </p:cNvPr>
            <p:cNvSpPr/>
            <p:nvPr/>
          </p:nvSpPr>
          <p:spPr>
            <a:xfrm>
              <a:off x="5441513" y="2424833"/>
              <a:ext cx="11950" cy="8950"/>
            </a:xfrm>
            <a:custGeom>
              <a:avLst/>
              <a:gdLst/>
              <a:ahLst/>
              <a:cxnLst/>
              <a:rect l="l" t="t" r="r" b="b"/>
              <a:pathLst>
                <a:path w="478" h="358" extrusionOk="0">
                  <a:moveTo>
                    <a:pt x="215" y="1"/>
                  </a:moveTo>
                  <a:cubicBezTo>
                    <a:pt x="120" y="1"/>
                    <a:pt x="25" y="48"/>
                    <a:pt x="25" y="144"/>
                  </a:cubicBezTo>
                  <a:cubicBezTo>
                    <a:pt x="1" y="263"/>
                    <a:pt x="96" y="358"/>
                    <a:pt x="168" y="358"/>
                  </a:cubicBezTo>
                  <a:lnTo>
                    <a:pt x="287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06" y="1"/>
                    <a:pt x="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46" name="Google Shape;13970;p27">
              <a:extLst>
                <a:ext uri="{FF2B5EF4-FFF2-40B4-BE49-F238E27FC236}">
                  <a16:creationId xmlns:a16="http://schemas.microsoft.com/office/drawing/2014/main" id="{96E4542E-AF82-794C-B5BF-5B5BA504782B}"/>
                </a:ext>
              </a:extLst>
            </p:cNvPr>
            <p:cNvSpPr/>
            <p:nvPr/>
          </p:nvSpPr>
          <p:spPr>
            <a:xfrm>
              <a:off x="5168838" y="2370058"/>
              <a:ext cx="297725" cy="297125"/>
            </a:xfrm>
            <a:custGeom>
              <a:avLst/>
              <a:gdLst/>
              <a:ahLst/>
              <a:cxnLst/>
              <a:rect l="l" t="t" r="r" b="b"/>
              <a:pathLst>
                <a:path w="11909" h="11885" extrusionOk="0">
                  <a:moveTo>
                    <a:pt x="11527" y="11051"/>
                  </a:moveTo>
                  <a:lnTo>
                    <a:pt x="11527" y="11527"/>
                  </a:lnTo>
                  <a:lnTo>
                    <a:pt x="334" y="11527"/>
                  </a:lnTo>
                  <a:lnTo>
                    <a:pt x="334" y="11051"/>
                  </a:lnTo>
                  <a:close/>
                  <a:moveTo>
                    <a:pt x="930" y="1"/>
                  </a:moveTo>
                  <a:cubicBezTo>
                    <a:pt x="810" y="1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9"/>
                    <a:pt x="334" y="1144"/>
                  </a:cubicBezTo>
                  <a:cubicBezTo>
                    <a:pt x="334" y="1263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7"/>
                    <a:pt x="334" y="2382"/>
                  </a:cubicBezTo>
                  <a:cubicBezTo>
                    <a:pt x="334" y="2501"/>
                    <a:pt x="382" y="2597"/>
                    <a:pt x="501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1" y="3478"/>
                  </a:lnTo>
                  <a:cubicBezTo>
                    <a:pt x="429" y="3478"/>
                    <a:pt x="334" y="3549"/>
                    <a:pt x="334" y="3644"/>
                  </a:cubicBezTo>
                  <a:cubicBezTo>
                    <a:pt x="334" y="3763"/>
                    <a:pt x="382" y="3835"/>
                    <a:pt x="501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1" y="4740"/>
                  </a:lnTo>
                  <a:cubicBezTo>
                    <a:pt x="429" y="4740"/>
                    <a:pt x="334" y="4788"/>
                    <a:pt x="334" y="4883"/>
                  </a:cubicBezTo>
                  <a:cubicBezTo>
                    <a:pt x="334" y="5002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50"/>
                    <a:pt x="334" y="6145"/>
                  </a:cubicBezTo>
                  <a:cubicBezTo>
                    <a:pt x="334" y="6264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8"/>
                    <a:pt x="334" y="7383"/>
                  </a:cubicBezTo>
                  <a:cubicBezTo>
                    <a:pt x="334" y="7502"/>
                    <a:pt x="382" y="7598"/>
                    <a:pt x="501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1" y="8479"/>
                  </a:lnTo>
                  <a:cubicBezTo>
                    <a:pt x="429" y="8479"/>
                    <a:pt x="334" y="8550"/>
                    <a:pt x="334" y="8645"/>
                  </a:cubicBezTo>
                  <a:cubicBezTo>
                    <a:pt x="334" y="8765"/>
                    <a:pt x="382" y="8836"/>
                    <a:pt x="501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01" y="9741"/>
                  </a:lnTo>
                  <a:cubicBezTo>
                    <a:pt x="429" y="9741"/>
                    <a:pt x="334" y="9789"/>
                    <a:pt x="334" y="9884"/>
                  </a:cubicBezTo>
                  <a:cubicBezTo>
                    <a:pt x="334" y="10003"/>
                    <a:pt x="382" y="10098"/>
                    <a:pt x="501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44" y="10717"/>
                    <a:pt x="1" y="10836"/>
                    <a:pt x="1" y="11027"/>
                  </a:cubicBezTo>
                  <a:lnTo>
                    <a:pt x="1" y="11575"/>
                  </a:lnTo>
                  <a:cubicBezTo>
                    <a:pt x="1" y="11741"/>
                    <a:pt x="120" y="11884"/>
                    <a:pt x="310" y="11884"/>
                  </a:cubicBezTo>
                  <a:lnTo>
                    <a:pt x="11622" y="11884"/>
                  </a:lnTo>
                  <a:cubicBezTo>
                    <a:pt x="11765" y="11884"/>
                    <a:pt x="11908" y="11765"/>
                    <a:pt x="11908" y="11575"/>
                  </a:cubicBezTo>
                  <a:lnTo>
                    <a:pt x="11908" y="10979"/>
                  </a:lnTo>
                  <a:cubicBezTo>
                    <a:pt x="11884" y="10908"/>
                    <a:pt x="11860" y="10813"/>
                    <a:pt x="11789" y="10789"/>
                  </a:cubicBezTo>
                  <a:cubicBezTo>
                    <a:pt x="11765" y="10741"/>
                    <a:pt x="11741" y="10717"/>
                    <a:pt x="11670" y="10717"/>
                  </a:cubicBezTo>
                  <a:cubicBezTo>
                    <a:pt x="11646" y="10717"/>
                    <a:pt x="11622" y="10717"/>
                    <a:pt x="11598" y="10693"/>
                  </a:cubicBezTo>
                  <a:cubicBezTo>
                    <a:pt x="11479" y="10670"/>
                    <a:pt x="11313" y="10670"/>
                    <a:pt x="11194" y="10598"/>
                  </a:cubicBezTo>
                  <a:cubicBezTo>
                    <a:pt x="11051" y="10551"/>
                    <a:pt x="10908" y="10432"/>
                    <a:pt x="10813" y="10265"/>
                  </a:cubicBezTo>
                  <a:cubicBezTo>
                    <a:pt x="10717" y="10122"/>
                    <a:pt x="10670" y="9955"/>
                    <a:pt x="10646" y="9765"/>
                  </a:cubicBezTo>
                  <a:lnTo>
                    <a:pt x="10646" y="9741"/>
                  </a:lnTo>
                  <a:lnTo>
                    <a:pt x="9717" y="4526"/>
                  </a:lnTo>
                  <a:lnTo>
                    <a:pt x="9717" y="4478"/>
                  </a:lnTo>
                  <a:cubicBezTo>
                    <a:pt x="9693" y="4383"/>
                    <a:pt x="9622" y="4311"/>
                    <a:pt x="9527" y="4311"/>
                  </a:cubicBezTo>
                  <a:cubicBezTo>
                    <a:pt x="9408" y="4311"/>
                    <a:pt x="9360" y="4406"/>
                    <a:pt x="9384" y="4526"/>
                  </a:cubicBezTo>
                  <a:lnTo>
                    <a:pt x="10336" y="9836"/>
                  </a:lnTo>
                  <a:cubicBezTo>
                    <a:pt x="10360" y="10193"/>
                    <a:pt x="10527" y="10479"/>
                    <a:pt x="10717" y="10693"/>
                  </a:cubicBezTo>
                  <a:lnTo>
                    <a:pt x="6740" y="10693"/>
                  </a:lnTo>
                  <a:lnTo>
                    <a:pt x="6740" y="10717"/>
                  </a:lnTo>
                  <a:cubicBezTo>
                    <a:pt x="6740" y="10717"/>
                    <a:pt x="6264" y="10455"/>
                    <a:pt x="6240" y="10146"/>
                  </a:cubicBezTo>
                  <a:lnTo>
                    <a:pt x="6240" y="10122"/>
                  </a:lnTo>
                  <a:lnTo>
                    <a:pt x="5788" y="7598"/>
                  </a:lnTo>
                  <a:lnTo>
                    <a:pt x="6407" y="4002"/>
                  </a:lnTo>
                  <a:cubicBezTo>
                    <a:pt x="6431" y="3763"/>
                    <a:pt x="6526" y="3525"/>
                    <a:pt x="6669" y="3311"/>
                  </a:cubicBezTo>
                  <a:cubicBezTo>
                    <a:pt x="6836" y="3097"/>
                    <a:pt x="6978" y="2930"/>
                    <a:pt x="7193" y="2763"/>
                  </a:cubicBezTo>
                  <a:cubicBezTo>
                    <a:pt x="7393" y="2630"/>
                    <a:pt x="7629" y="2555"/>
                    <a:pt x="7867" y="2555"/>
                  </a:cubicBezTo>
                  <a:cubicBezTo>
                    <a:pt x="7968" y="2555"/>
                    <a:pt x="8070" y="2568"/>
                    <a:pt x="8169" y="2597"/>
                  </a:cubicBezTo>
                  <a:cubicBezTo>
                    <a:pt x="8741" y="2739"/>
                    <a:pt x="9122" y="3287"/>
                    <a:pt x="9265" y="3811"/>
                  </a:cubicBezTo>
                  <a:cubicBezTo>
                    <a:pt x="9284" y="3890"/>
                    <a:pt x="9353" y="3936"/>
                    <a:pt x="9430" y="3936"/>
                  </a:cubicBezTo>
                  <a:cubicBezTo>
                    <a:pt x="9446" y="3936"/>
                    <a:pt x="9463" y="3934"/>
                    <a:pt x="9479" y="3930"/>
                  </a:cubicBezTo>
                  <a:cubicBezTo>
                    <a:pt x="9574" y="3906"/>
                    <a:pt x="9622" y="3811"/>
                    <a:pt x="9598" y="3716"/>
                  </a:cubicBezTo>
                  <a:cubicBezTo>
                    <a:pt x="9574" y="3573"/>
                    <a:pt x="9503" y="3430"/>
                    <a:pt x="9408" y="3287"/>
                  </a:cubicBezTo>
                  <a:lnTo>
                    <a:pt x="9336" y="3097"/>
                  </a:lnTo>
                  <a:cubicBezTo>
                    <a:pt x="9146" y="2835"/>
                    <a:pt x="8931" y="2597"/>
                    <a:pt x="8669" y="2454"/>
                  </a:cubicBezTo>
                  <a:cubicBezTo>
                    <a:pt x="8410" y="2291"/>
                    <a:pt x="8095" y="2207"/>
                    <a:pt x="7785" y="2207"/>
                  </a:cubicBezTo>
                  <a:cubicBezTo>
                    <a:pt x="7640" y="2207"/>
                    <a:pt x="7496" y="2225"/>
                    <a:pt x="7359" y="2263"/>
                  </a:cubicBezTo>
                  <a:cubicBezTo>
                    <a:pt x="7074" y="2358"/>
                    <a:pt x="6836" y="2525"/>
                    <a:pt x="6645" y="2739"/>
                  </a:cubicBezTo>
                  <a:cubicBezTo>
                    <a:pt x="6526" y="2859"/>
                    <a:pt x="6431" y="2978"/>
                    <a:pt x="6383" y="3097"/>
                  </a:cubicBezTo>
                  <a:cubicBezTo>
                    <a:pt x="6240" y="3335"/>
                    <a:pt x="6145" y="3597"/>
                    <a:pt x="6073" y="3906"/>
                  </a:cubicBezTo>
                  <a:lnTo>
                    <a:pt x="5597" y="6574"/>
                  </a:lnTo>
                  <a:lnTo>
                    <a:pt x="5550" y="6193"/>
                  </a:lnTo>
                  <a:cubicBezTo>
                    <a:pt x="5550" y="6169"/>
                    <a:pt x="5550" y="6097"/>
                    <a:pt x="5526" y="6073"/>
                  </a:cubicBezTo>
                  <a:cubicBezTo>
                    <a:pt x="5454" y="5835"/>
                    <a:pt x="5335" y="5621"/>
                    <a:pt x="5192" y="5454"/>
                  </a:cubicBezTo>
                  <a:cubicBezTo>
                    <a:pt x="4960" y="5186"/>
                    <a:pt x="4621" y="5012"/>
                    <a:pt x="4275" y="5012"/>
                  </a:cubicBezTo>
                  <a:cubicBezTo>
                    <a:pt x="4159" y="5012"/>
                    <a:pt x="4043" y="5032"/>
                    <a:pt x="3930" y="5073"/>
                  </a:cubicBezTo>
                  <a:cubicBezTo>
                    <a:pt x="3859" y="5097"/>
                    <a:pt x="3763" y="5145"/>
                    <a:pt x="3668" y="5216"/>
                  </a:cubicBezTo>
                  <a:cubicBezTo>
                    <a:pt x="3502" y="5335"/>
                    <a:pt x="3382" y="5478"/>
                    <a:pt x="3263" y="5669"/>
                  </a:cubicBezTo>
                  <a:cubicBezTo>
                    <a:pt x="3144" y="5835"/>
                    <a:pt x="3073" y="6026"/>
                    <a:pt x="3049" y="6216"/>
                  </a:cubicBezTo>
                  <a:lnTo>
                    <a:pt x="2620" y="8574"/>
                  </a:lnTo>
                  <a:cubicBezTo>
                    <a:pt x="2597" y="8669"/>
                    <a:pt x="2692" y="8765"/>
                    <a:pt x="2787" y="8788"/>
                  </a:cubicBezTo>
                  <a:cubicBezTo>
                    <a:pt x="2795" y="8791"/>
                    <a:pt x="2803" y="8792"/>
                    <a:pt x="2811" y="8792"/>
                  </a:cubicBezTo>
                  <a:cubicBezTo>
                    <a:pt x="2878" y="8792"/>
                    <a:pt x="2956" y="8709"/>
                    <a:pt x="2978" y="8645"/>
                  </a:cubicBezTo>
                  <a:lnTo>
                    <a:pt x="3406" y="6288"/>
                  </a:lnTo>
                  <a:cubicBezTo>
                    <a:pt x="3430" y="6145"/>
                    <a:pt x="3502" y="5978"/>
                    <a:pt x="3573" y="5835"/>
                  </a:cubicBezTo>
                  <a:cubicBezTo>
                    <a:pt x="3738" y="5571"/>
                    <a:pt x="4040" y="5376"/>
                    <a:pt x="4353" y="5376"/>
                  </a:cubicBezTo>
                  <a:cubicBezTo>
                    <a:pt x="4492" y="5376"/>
                    <a:pt x="4632" y="5414"/>
                    <a:pt x="4764" y="5502"/>
                  </a:cubicBezTo>
                  <a:cubicBezTo>
                    <a:pt x="4859" y="5573"/>
                    <a:pt x="4930" y="5669"/>
                    <a:pt x="5002" y="5740"/>
                  </a:cubicBezTo>
                  <a:cubicBezTo>
                    <a:pt x="5121" y="5907"/>
                    <a:pt x="5216" y="6073"/>
                    <a:pt x="5240" y="6288"/>
                  </a:cubicBezTo>
                  <a:lnTo>
                    <a:pt x="5931" y="10193"/>
                  </a:lnTo>
                  <a:cubicBezTo>
                    <a:pt x="5954" y="10384"/>
                    <a:pt x="6097" y="10693"/>
                    <a:pt x="6097" y="10693"/>
                  </a:cubicBezTo>
                  <a:lnTo>
                    <a:pt x="2501" y="10693"/>
                  </a:lnTo>
                  <a:cubicBezTo>
                    <a:pt x="2501" y="10693"/>
                    <a:pt x="2692" y="10384"/>
                    <a:pt x="2692" y="10193"/>
                  </a:cubicBezTo>
                  <a:lnTo>
                    <a:pt x="2811" y="9431"/>
                  </a:lnTo>
                  <a:cubicBezTo>
                    <a:pt x="2835" y="9360"/>
                    <a:pt x="2739" y="9265"/>
                    <a:pt x="2644" y="9241"/>
                  </a:cubicBezTo>
                  <a:cubicBezTo>
                    <a:pt x="2631" y="9232"/>
                    <a:pt x="2617" y="9228"/>
                    <a:pt x="2603" y="9228"/>
                  </a:cubicBezTo>
                  <a:cubicBezTo>
                    <a:pt x="2540" y="9228"/>
                    <a:pt x="2473" y="9306"/>
                    <a:pt x="2454" y="9384"/>
                  </a:cubicBezTo>
                  <a:lnTo>
                    <a:pt x="2335" y="10122"/>
                  </a:lnTo>
                  <a:lnTo>
                    <a:pt x="2335" y="10146"/>
                  </a:lnTo>
                  <a:cubicBezTo>
                    <a:pt x="2287" y="10455"/>
                    <a:pt x="2096" y="10693"/>
                    <a:pt x="1811" y="10693"/>
                  </a:cubicBezTo>
                  <a:cubicBezTo>
                    <a:pt x="1811" y="10693"/>
                    <a:pt x="1787" y="10693"/>
                    <a:pt x="1763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1"/>
                    <a:pt x="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47" name="Google Shape;13971;p27">
            <a:extLst>
              <a:ext uri="{FF2B5EF4-FFF2-40B4-BE49-F238E27FC236}">
                <a16:creationId xmlns:a16="http://schemas.microsoft.com/office/drawing/2014/main" id="{10BD8692-4928-689D-4002-3045AC447D4F}"/>
              </a:ext>
            </a:extLst>
          </p:cNvPr>
          <p:cNvGrpSpPr/>
          <p:nvPr/>
        </p:nvGrpSpPr>
        <p:grpSpPr>
          <a:xfrm>
            <a:off x="9540570" y="4711861"/>
            <a:ext cx="710664" cy="455698"/>
            <a:chOff x="4674088" y="2423058"/>
            <a:chExt cx="297125" cy="190525"/>
          </a:xfrm>
        </p:grpSpPr>
        <p:sp>
          <p:nvSpPr>
            <p:cNvPr id="348" name="Google Shape;13972;p27">
              <a:extLst>
                <a:ext uri="{FF2B5EF4-FFF2-40B4-BE49-F238E27FC236}">
                  <a16:creationId xmlns:a16="http://schemas.microsoft.com/office/drawing/2014/main" id="{6A5C163E-DA5E-5A37-17FD-6610732399AB}"/>
                </a:ext>
              </a:extLst>
            </p:cNvPr>
            <p:cNvSpPr/>
            <p:nvPr/>
          </p:nvSpPr>
          <p:spPr>
            <a:xfrm>
              <a:off x="4674088" y="2423058"/>
              <a:ext cx="297125" cy="190525"/>
            </a:xfrm>
            <a:custGeom>
              <a:avLst/>
              <a:gdLst/>
              <a:ahLst/>
              <a:cxnLst/>
              <a:rect l="l" t="t" r="r" b="b"/>
              <a:pathLst>
                <a:path w="11885" h="7621" extrusionOk="0">
                  <a:moveTo>
                    <a:pt x="5931" y="1048"/>
                  </a:moveTo>
                  <a:cubicBezTo>
                    <a:pt x="6764" y="1667"/>
                    <a:pt x="7264" y="2691"/>
                    <a:pt x="7264" y="3787"/>
                  </a:cubicBezTo>
                  <a:cubicBezTo>
                    <a:pt x="7264" y="4882"/>
                    <a:pt x="6740" y="5906"/>
                    <a:pt x="5931" y="6525"/>
                  </a:cubicBezTo>
                  <a:cubicBezTo>
                    <a:pt x="5121" y="5930"/>
                    <a:pt x="4597" y="4906"/>
                    <a:pt x="4597" y="3811"/>
                  </a:cubicBezTo>
                  <a:cubicBezTo>
                    <a:pt x="4597" y="3096"/>
                    <a:pt x="4788" y="2406"/>
                    <a:pt x="5216" y="1810"/>
                  </a:cubicBezTo>
                  <a:cubicBezTo>
                    <a:pt x="5431" y="1524"/>
                    <a:pt x="5669" y="1286"/>
                    <a:pt x="5931" y="1048"/>
                  </a:cubicBezTo>
                  <a:close/>
                  <a:moveTo>
                    <a:pt x="8074" y="0"/>
                  </a:moveTo>
                  <a:cubicBezTo>
                    <a:pt x="7884" y="0"/>
                    <a:pt x="7693" y="0"/>
                    <a:pt x="7503" y="24"/>
                  </a:cubicBezTo>
                  <a:cubicBezTo>
                    <a:pt x="7407" y="24"/>
                    <a:pt x="7360" y="119"/>
                    <a:pt x="7360" y="238"/>
                  </a:cubicBezTo>
                  <a:cubicBezTo>
                    <a:pt x="7360" y="334"/>
                    <a:pt x="7431" y="381"/>
                    <a:pt x="7574" y="381"/>
                  </a:cubicBezTo>
                  <a:cubicBezTo>
                    <a:pt x="7741" y="358"/>
                    <a:pt x="7884" y="358"/>
                    <a:pt x="8074" y="358"/>
                  </a:cubicBezTo>
                  <a:cubicBezTo>
                    <a:pt x="9979" y="358"/>
                    <a:pt x="11551" y="1905"/>
                    <a:pt x="11551" y="3834"/>
                  </a:cubicBezTo>
                  <a:cubicBezTo>
                    <a:pt x="11551" y="5787"/>
                    <a:pt x="10003" y="7311"/>
                    <a:pt x="8074" y="7311"/>
                  </a:cubicBezTo>
                  <a:cubicBezTo>
                    <a:pt x="7407" y="7311"/>
                    <a:pt x="6788" y="7145"/>
                    <a:pt x="6264" y="6811"/>
                  </a:cubicBezTo>
                  <a:cubicBezTo>
                    <a:pt x="7121" y="6097"/>
                    <a:pt x="7645" y="5073"/>
                    <a:pt x="7645" y="3882"/>
                  </a:cubicBezTo>
                  <a:cubicBezTo>
                    <a:pt x="7645" y="2691"/>
                    <a:pt x="7121" y="1620"/>
                    <a:pt x="6264" y="929"/>
                  </a:cubicBezTo>
                  <a:cubicBezTo>
                    <a:pt x="6431" y="810"/>
                    <a:pt x="6645" y="715"/>
                    <a:pt x="6812" y="619"/>
                  </a:cubicBezTo>
                  <a:cubicBezTo>
                    <a:pt x="6907" y="596"/>
                    <a:pt x="6979" y="477"/>
                    <a:pt x="6907" y="381"/>
                  </a:cubicBezTo>
                  <a:cubicBezTo>
                    <a:pt x="6890" y="331"/>
                    <a:pt x="6826" y="280"/>
                    <a:pt x="6756" y="280"/>
                  </a:cubicBezTo>
                  <a:cubicBezTo>
                    <a:pt x="6727" y="280"/>
                    <a:pt x="6697" y="289"/>
                    <a:pt x="6669" y="310"/>
                  </a:cubicBezTo>
                  <a:cubicBezTo>
                    <a:pt x="6407" y="381"/>
                    <a:pt x="6169" y="548"/>
                    <a:pt x="5931" y="691"/>
                  </a:cubicBezTo>
                  <a:cubicBezTo>
                    <a:pt x="5335" y="262"/>
                    <a:pt x="4597" y="24"/>
                    <a:pt x="3811" y="24"/>
                  </a:cubicBezTo>
                  <a:cubicBezTo>
                    <a:pt x="1692" y="24"/>
                    <a:pt x="1" y="1763"/>
                    <a:pt x="1" y="3834"/>
                  </a:cubicBezTo>
                  <a:cubicBezTo>
                    <a:pt x="1" y="4168"/>
                    <a:pt x="25" y="4477"/>
                    <a:pt x="120" y="4787"/>
                  </a:cubicBezTo>
                  <a:cubicBezTo>
                    <a:pt x="140" y="4866"/>
                    <a:pt x="209" y="4912"/>
                    <a:pt x="286" y="4912"/>
                  </a:cubicBezTo>
                  <a:cubicBezTo>
                    <a:pt x="302" y="4912"/>
                    <a:pt x="318" y="4910"/>
                    <a:pt x="334" y="4906"/>
                  </a:cubicBezTo>
                  <a:cubicBezTo>
                    <a:pt x="430" y="4882"/>
                    <a:pt x="477" y="4787"/>
                    <a:pt x="453" y="4692"/>
                  </a:cubicBezTo>
                  <a:cubicBezTo>
                    <a:pt x="382" y="4430"/>
                    <a:pt x="334" y="4144"/>
                    <a:pt x="334" y="3834"/>
                  </a:cubicBezTo>
                  <a:cubicBezTo>
                    <a:pt x="334" y="1929"/>
                    <a:pt x="1882" y="358"/>
                    <a:pt x="3811" y="358"/>
                  </a:cubicBezTo>
                  <a:cubicBezTo>
                    <a:pt x="4454" y="358"/>
                    <a:pt x="5097" y="548"/>
                    <a:pt x="5621" y="858"/>
                  </a:cubicBezTo>
                  <a:cubicBezTo>
                    <a:pt x="5359" y="1072"/>
                    <a:pt x="5121" y="1334"/>
                    <a:pt x="4907" y="1643"/>
                  </a:cubicBezTo>
                  <a:cubicBezTo>
                    <a:pt x="4478" y="2286"/>
                    <a:pt x="4240" y="3049"/>
                    <a:pt x="4240" y="3811"/>
                  </a:cubicBezTo>
                  <a:cubicBezTo>
                    <a:pt x="4240" y="5001"/>
                    <a:pt x="4764" y="6073"/>
                    <a:pt x="5621" y="6764"/>
                  </a:cubicBezTo>
                  <a:cubicBezTo>
                    <a:pt x="5097" y="7073"/>
                    <a:pt x="4478" y="7264"/>
                    <a:pt x="3811" y="7264"/>
                  </a:cubicBezTo>
                  <a:cubicBezTo>
                    <a:pt x="2501" y="7264"/>
                    <a:pt x="1311" y="6549"/>
                    <a:pt x="715" y="5382"/>
                  </a:cubicBezTo>
                  <a:cubicBezTo>
                    <a:pt x="697" y="5310"/>
                    <a:pt x="623" y="5279"/>
                    <a:pt x="547" y="5279"/>
                  </a:cubicBezTo>
                  <a:cubicBezTo>
                    <a:pt x="524" y="5279"/>
                    <a:pt x="500" y="5281"/>
                    <a:pt x="477" y="5287"/>
                  </a:cubicBezTo>
                  <a:cubicBezTo>
                    <a:pt x="382" y="5335"/>
                    <a:pt x="358" y="5454"/>
                    <a:pt x="382" y="5525"/>
                  </a:cubicBezTo>
                  <a:cubicBezTo>
                    <a:pt x="1049" y="6811"/>
                    <a:pt x="2359" y="7621"/>
                    <a:pt x="3787" y="7621"/>
                  </a:cubicBezTo>
                  <a:cubicBezTo>
                    <a:pt x="4550" y="7621"/>
                    <a:pt x="5288" y="7383"/>
                    <a:pt x="5883" y="6954"/>
                  </a:cubicBezTo>
                  <a:cubicBezTo>
                    <a:pt x="6502" y="7383"/>
                    <a:pt x="7241" y="7621"/>
                    <a:pt x="8003" y="7621"/>
                  </a:cubicBezTo>
                  <a:cubicBezTo>
                    <a:pt x="10122" y="7621"/>
                    <a:pt x="11813" y="5882"/>
                    <a:pt x="11813" y="3811"/>
                  </a:cubicBezTo>
                  <a:cubicBezTo>
                    <a:pt x="11884" y="1691"/>
                    <a:pt x="10194" y="0"/>
                    <a:pt x="80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49" name="Google Shape;13973;p27">
              <a:extLst>
                <a:ext uri="{FF2B5EF4-FFF2-40B4-BE49-F238E27FC236}">
                  <a16:creationId xmlns:a16="http://schemas.microsoft.com/office/drawing/2014/main" id="{3E76FEDD-EA7D-F2AC-071D-8FED37877948}"/>
                </a:ext>
              </a:extLst>
            </p:cNvPr>
            <p:cNvSpPr/>
            <p:nvPr/>
          </p:nvSpPr>
          <p:spPr>
            <a:xfrm>
              <a:off x="4703263" y="2505208"/>
              <a:ext cx="57200" cy="8950"/>
            </a:xfrm>
            <a:custGeom>
              <a:avLst/>
              <a:gdLst/>
              <a:ahLst/>
              <a:cxnLst/>
              <a:rect l="l" t="t" r="r" b="b"/>
              <a:pathLst>
                <a:path w="2288" h="358" extrusionOk="0">
                  <a:moveTo>
                    <a:pt x="168" y="1"/>
                  </a:moveTo>
                  <a:cubicBezTo>
                    <a:pt x="96" y="1"/>
                    <a:pt x="25" y="48"/>
                    <a:pt x="1" y="144"/>
                  </a:cubicBezTo>
                  <a:cubicBezTo>
                    <a:pt x="1" y="239"/>
                    <a:pt x="96" y="358"/>
                    <a:pt x="168" y="358"/>
                  </a:cubicBezTo>
                  <a:lnTo>
                    <a:pt x="2073" y="358"/>
                  </a:lnTo>
                  <a:cubicBezTo>
                    <a:pt x="2168" y="358"/>
                    <a:pt x="2239" y="286"/>
                    <a:pt x="2263" y="191"/>
                  </a:cubicBezTo>
                  <a:cubicBezTo>
                    <a:pt x="2287" y="72"/>
                    <a:pt x="2192" y="1"/>
                    <a:pt x="2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50" name="Google Shape;13974;p27">
              <a:extLst>
                <a:ext uri="{FF2B5EF4-FFF2-40B4-BE49-F238E27FC236}">
                  <a16:creationId xmlns:a16="http://schemas.microsoft.com/office/drawing/2014/main" id="{24EF136B-7A40-C5B3-5175-59DCB29E37EB}"/>
                </a:ext>
              </a:extLst>
            </p:cNvPr>
            <p:cNvSpPr/>
            <p:nvPr/>
          </p:nvSpPr>
          <p:spPr>
            <a:xfrm>
              <a:off x="4703263" y="2523083"/>
              <a:ext cx="39325" cy="8350"/>
            </a:xfrm>
            <a:custGeom>
              <a:avLst/>
              <a:gdLst/>
              <a:ahLst/>
              <a:cxnLst/>
              <a:rect l="l" t="t" r="r" b="b"/>
              <a:pathLst>
                <a:path w="1573" h="334" extrusionOk="0">
                  <a:moveTo>
                    <a:pt x="168" y="0"/>
                  </a:moveTo>
                  <a:cubicBezTo>
                    <a:pt x="96" y="0"/>
                    <a:pt x="25" y="48"/>
                    <a:pt x="1" y="143"/>
                  </a:cubicBezTo>
                  <a:cubicBezTo>
                    <a:pt x="1" y="238"/>
                    <a:pt x="96" y="334"/>
                    <a:pt x="168" y="334"/>
                  </a:cubicBezTo>
                  <a:lnTo>
                    <a:pt x="1358" y="334"/>
                  </a:lnTo>
                  <a:cubicBezTo>
                    <a:pt x="1454" y="334"/>
                    <a:pt x="1525" y="286"/>
                    <a:pt x="1549" y="191"/>
                  </a:cubicBezTo>
                  <a:cubicBezTo>
                    <a:pt x="1573" y="72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51" name="Google Shape;13975;p27">
              <a:extLst>
                <a:ext uri="{FF2B5EF4-FFF2-40B4-BE49-F238E27FC236}">
                  <a16:creationId xmlns:a16="http://schemas.microsoft.com/office/drawing/2014/main" id="{380DA76C-8F02-D002-2DCE-D6F284D04E40}"/>
                </a:ext>
              </a:extLst>
            </p:cNvPr>
            <p:cNvSpPr/>
            <p:nvPr/>
          </p:nvSpPr>
          <p:spPr>
            <a:xfrm>
              <a:off x="4884863" y="2505208"/>
              <a:ext cx="57775" cy="8950"/>
            </a:xfrm>
            <a:custGeom>
              <a:avLst/>
              <a:gdLst/>
              <a:ahLst/>
              <a:cxnLst/>
              <a:rect l="l" t="t" r="r" b="b"/>
              <a:pathLst>
                <a:path w="2311" h="358" extrusionOk="0">
                  <a:moveTo>
                    <a:pt x="215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191" y="358"/>
                    <a:pt x="2263" y="286"/>
                    <a:pt x="2286" y="191"/>
                  </a:cubicBezTo>
                  <a:cubicBezTo>
                    <a:pt x="2310" y="72"/>
                    <a:pt x="2239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52" name="Google Shape;13976;p27">
              <a:extLst>
                <a:ext uri="{FF2B5EF4-FFF2-40B4-BE49-F238E27FC236}">
                  <a16:creationId xmlns:a16="http://schemas.microsoft.com/office/drawing/2014/main" id="{90394A4F-7429-78F6-871B-6DC5400ACA0B}"/>
                </a:ext>
              </a:extLst>
            </p:cNvPr>
            <p:cNvSpPr/>
            <p:nvPr/>
          </p:nvSpPr>
          <p:spPr>
            <a:xfrm>
              <a:off x="4902713" y="2523083"/>
              <a:ext cx="39325" cy="8350"/>
            </a:xfrm>
            <a:custGeom>
              <a:avLst/>
              <a:gdLst/>
              <a:ahLst/>
              <a:cxnLst/>
              <a:rect l="l" t="t" r="r" b="b"/>
              <a:pathLst>
                <a:path w="1573" h="334" extrusionOk="0">
                  <a:moveTo>
                    <a:pt x="215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96" y="334"/>
                    <a:pt x="215" y="334"/>
                  </a:cubicBezTo>
                  <a:lnTo>
                    <a:pt x="1406" y="334"/>
                  </a:lnTo>
                  <a:cubicBezTo>
                    <a:pt x="1477" y="334"/>
                    <a:pt x="1572" y="286"/>
                    <a:pt x="1572" y="191"/>
                  </a:cubicBezTo>
                  <a:cubicBezTo>
                    <a:pt x="1572" y="72"/>
                    <a:pt x="1525" y="0"/>
                    <a:pt x="1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353" name="Google Shape;13977;p27">
            <a:extLst>
              <a:ext uri="{FF2B5EF4-FFF2-40B4-BE49-F238E27FC236}">
                <a16:creationId xmlns:a16="http://schemas.microsoft.com/office/drawing/2014/main" id="{BC7A6A66-4E40-32C2-411D-8B2A8BE0B201}"/>
              </a:ext>
            </a:extLst>
          </p:cNvPr>
          <p:cNvSpPr/>
          <p:nvPr/>
        </p:nvSpPr>
        <p:spPr>
          <a:xfrm>
            <a:off x="8176211" y="5155828"/>
            <a:ext cx="21466" cy="37312"/>
          </a:xfrm>
          <a:custGeom>
            <a:avLst/>
            <a:gdLst/>
            <a:ahLst/>
            <a:cxnLst/>
            <a:rect l="l" t="t" r="r" b="b"/>
            <a:pathLst>
              <a:path w="359" h="624" extrusionOk="0">
                <a:moveTo>
                  <a:pt x="179" y="1"/>
                </a:moveTo>
                <a:cubicBezTo>
                  <a:pt x="77" y="1"/>
                  <a:pt x="1" y="88"/>
                  <a:pt x="1" y="195"/>
                </a:cubicBezTo>
                <a:lnTo>
                  <a:pt x="1" y="433"/>
                </a:lnTo>
                <a:cubicBezTo>
                  <a:pt x="1" y="528"/>
                  <a:pt x="72" y="624"/>
                  <a:pt x="168" y="624"/>
                </a:cubicBezTo>
                <a:cubicBezTo>
                  <a:pt x="287" y="624"/>
                  <a:pt x="358" y="552"/>
                  <a:pt x="358" y="433"/>
                </a:cubicBezTo>
                <a:lnTo>
                  <a:pt x="358" y="195"/>
                </a:lnTo>
                <a:cubicBezTo>
                  <a:pt x="358" y="100"/>
                  <a:pt x="311" y="52"/>
                  <a:pt x="215" y="4"/>
                </a:cubicBezTo>
                <a:cubicBezTo>
                  <a:pt x="203" y="2"/>
                  <a:pt x="191" y="1"/>
                  <a:pt x="17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54" name="Google Shape;13978;p27">
            <a:extLst>
              <a:ext uri="{FF2B5EF4-FFF2-40B4-BE49-F238E27FC236}">
                <a16:creationId xmlns:a16="http://schemas.microsoft.com/office/drawing/2014/main" id="{4FB57FF4-5641-937B-296B-E38700282DC5}"/>
              </a:ext>
            </a:extLst>
          </p:cNvPr>
          <p:cNvSpPr/>
          <p:nvPr/>
        </p:nvSpPr>
        <p:spPr>
          <a:xfrm>
            <a:off x="8637629" y="5089159"/>
            <a:ext cx="21406" cy="35638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55" name="Google Shape;13979;p27">
            <a:extLst>
              <a:ext uri="{FF2B5EF4-FFF2-40B4-BE49-F238E27FC236}">
                <a16:creationId xmlns:a16="http://schemas.microsoft.com/office/drawing/2014/main" id="{81A6BC97-855A-356F-1DD7-6802696452C7}"/>
              </a:ext>
            </a:extLst>
          </p:cNvPr>
          <p:cNvSpPr/>
          <p:nvPr/>
        </p:nvSpPr>
        <p:spPr>
          <a:xfrm>
            <a:off x="8637629" y="5144649"/>
            <a:ext cx="21406" cy="35698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48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56" name="Google Shape;13980;p27">
            <a:extLst>
              <a:ext uri="{FF2B5EF4-FFF2-40B4-BE49-F238E27FC236}">
                <a16:creationId xmlns:a16="http://schemas.microsoft.com/office/drawing/2014/main" id="{C3F0F92A-B0EB-EC2D-BA06-F4D25468157F}"/>
              </a:ext>
            </a:extLst>
          </p:cNvPr>
          <p:cNvSpPr/>
          <p:nvPr/>
        </p:nvSpPr>
        <p:spPr>
          <a:xfrm>
            <a:off x="8637629" y="5032175"/>
            <a:ext cx="21406" cy="35638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57" name="Google Shape;13981;p27">
            <a:extLst>
              <a:ext uri="{FF2B5EF4-FFF2-40B4-BE49-F238E27FC236}">
                <a16:creationId xmlns:a16="http://schemas.microsoft.com/office/drawing/2014/main" id="{BAD5EEAF-6453-BF64-C186-0135EBE75BAC}"/>
              </a:ext>
            </a:extLst>
          </p:cNvPr>
          <p:cNvSpPr/>
          <p:nvPr/>
        </p:nvSpPr>
        <p:spPr>
          <a:xfrm>
            <a:off x="8637629" y="4976625"/>
            <a:ext cx="21406" cy="35698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25"/>
                  <a:pt x="72" y="596"/>
                  <a:pt x="167" y="596"/>
                </a:cubicBezTo>
                <a:cubicBezTo>
                  <a:pt x="263" y="596"/>
                  <a:pt x="358" y="525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58" name="Google Shape;13982;p27">
            <a:extLst>
              <a:ext uri="{FF2B5EF4-FFF2-40B4-BE49-F238E27FC236}">
                <a16:creationId xmlns:a16="http://schemas.microsoft.com/office/drawing/2014/main" id="{6E101432-9BEC-20F5-2E33-A247D5000A34}"/>
              </a:ext>
            </a:extLst>
          </p:cNvPr>
          <p:cNvSpPr/>
          <p:nvPr/>
        </p:nvSpPr>
        <p:spPr>
          <a:xfrm>
            <a:off x="8637629" y="4922513"/>
            <a:ext cx="21406" cy="35698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72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72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59" name="Google Shape;13983;p27">
            <a:extLst>
              <a:ext uri="{FF2B5EF4-FFF2-40B4-BE49-F238E27FC236}">
                <a16:creationId xmlns:a16="http://schemas.microsoft.com/office/drawing/2014/main" id="{B1B43C75-756E-C912-B4FE-462BDC15CC3B}"/>
              </a:ext>
            </a:extLst>
          </p:cNvPr>
          <p:cNvSpPr/>
          <p:nvPr/>
        </p:nvSpPr>
        <p:spPr>
          <a:xfrm>
            <a:off x="8637629" y="4867023"/>
            <a:ext cx="21406" cy="35638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67"/>
                </a:cubicBezTo>
                <a:lnTo>
                  <a:pt x="1" y="405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05"/>
                </a:cubicBezTo>
                <a:lnTo>
                  <a:pt x="358" y="167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60" name="Google Shape;13984;p27">
            <a:extLst>
              <a:ext uri="{FF2B5EF4-FFF2-40B4-BE49-F238E27FC236}">
                <a16:creationId xmlns:a16="http://schemas.microsoft.com/office/drawing/2014/main" id="{FAD7AD0B-427E-8B3C-7613-1E05D3CF537C}"/>
              </a:ext>
            </a:extLst>
          </p:cNvPr>
          <p:cNvSpPr/>
          <p:nvPr/>
        </p:nvSpPr>
        <p:spPr>
          <a:xfrm>
            <a:off x="8546501" y="5183095"/>
            <a:ext cx="21406" cy="35698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96" y="1"/>
                  <a:pt x="1" y="96"/>
                  <a:pt x="1" y="191"/>
                </a:cubicBezTo>
                <a:lnTo>
                  <a:pt x="1" y="430"/>
                </a:lnTo>
                <a:cubicBezTo>
                  <a:pt x="1" y="525"/>
                  <a:pt x="96" y="596"/>
                  <a:pt x="167" y="596"/>
                </a:cubicBezTo>
                <a:cubicBezTo>
                  <a:pt x="263" y="596"/>
                  <a:pt x="358" y="525"/>
                  <a:pt x="358" y="430"/>
                </a:cubicBezTo>
                <a:lnTo>
                  <a:pt x="358" y="191"/>
                </a:lnTo>
                <a:cubicBezTo>
                  <a:pt x="358" y="72"/>
                  <a:pt x="263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61" name="Google Shape;13985;p27">
            <a:extLst>
              <a:ext uri="{FF2B5EF4-FFF2-40B4-BE49-F238E27FC236}">
                <a16:creationId xmlns:a16="http://schemas.microsoft.com/office/drawing/2014/main" id="{4E6247E7-ABCF-BC1D-A041-F6713E307401}"/>
              </a:ext>
            </a:extLst>
          </p:cNvPr>
          <p:cNvSpPr/>
          <p:nvPr/>
        </p:nvSpPr>
        <p:spPr>
          <a:xfrm>
            <a:off x="8546501" y="5072057"/>
            <a:ext cx="21406" cy="35638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62" name="Google Shape;13986;p27">
            <a:extLst>
              <a:ext uri="{FF2B5EF4-FFF2-40B4-BE49-F238E27FC236}">
                <a16:creationId xmlns:a16="http://schemas.microsoft.com/office/drawing/2014/main" id="{D1DDA120-9E95-6132-D9D6-0E160AF9F4DC}"/>
              </a:ext>
            </a:extLst>
          </p:cNvPr>
          <p:cNvSpPr/>
          <p:nvPr/>
        </p:nvSpPr>
        <p:spPr>
          <a:xfrm>
            <a:off x="8546501" y="5126171"/>
            <a:ext cx="21406" cy="35638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67" y="596"/>
                </a:cubicBezTo>
                <a:cubicBezTo>
                  <a:pt x="263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63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63" name="Google Shape;13987;p27">
            <a:extLst>
              <a:ext uri="{FF2B5EF4-FFF2-40B4-BE49-F238E27FC236}">
                <a16:creationId xmlns:a16="http://schemas.microsoft.com/office/drawing/2014/main" id="{72BD7171-29A6-48D3-3DAB-027AE7EEFDE0}"/>
              </a:ext>
            </a:extLst>
          </p:cNvPr>
          <p:cNvSpPr/>
          <p:nvPr/>
        </p:nvSpPr>
        <p:spPr>
          <a:xfrm>
            <a:off x="8546501" y="5017943"/>
            <a:ext cx="21406" cy="35638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64" name="Google Shape;13988;p27">
            <a:extLst>
              <a:ext uri="{FF2B5EF4-FFF2-40B4-BE49-F238E27FC236}">
                <a16:creationId xmlns:a16="http://schemas.microsoft.com/office/drawing/2014/main" id="{544ADA63-9392-875D-6C0F-B68C7B8E8921}"/>
              </a:ext>
            </a:extLst>
          </p:cNvPr>
          <p:cNvSpPr/>
          <p:nvPr/>
        </p:nvSpPr>
        <p:spPr>
          <a:xfrm>
            <a:off x="8271643" y="5044971"/>
            <a:ext cx="21406" cy="35698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65" name="Google Shape;13989;p27">
            <a:extLst>
              <a:ext uri="{FF2B5EF4-FFF2-40B4-BE49-F238E27FC236}">
                <a16:creationId xmlns:a16="http://schemas.microsoft.com/office/drawing/2014/main" id="{74BFA05D-1159-D195-064F-DC7E8008A2F7}"/>
              </a:ext>
            </a:extLst>
          </p:cNvPr>
          <p:cNvSpPr/>
          <p:nvPr/>
        </p:nvSpPr>
        <p:spPr>
          <a:xfrm>
            <a:off x="8271643" y="4933933"/>
            <a:ext cx="21406" cy="35638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72" y="596"/>
                  <a:pt x="167" y="596"/>
                </a:cubicBezTo>
                <a:cubicBezTo>
                  <a:pt x="262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66" name="Google Shape;13990;p27">
            <a:extLst>
              <a:ext uri="{FF2B5EF4-FFF2-40B4-BE49-F238E27FC236}">
                <a16:creationId xmlns:a16="http://schemas.microsoft.com/office/drawing/2014/main" id="{8107C460-0367-3D39-1229-F0233EE80260}"/>
              </a:ext>
            </a:extLst>
          </p:cNvPr>
          <p:cNvSpPr/>
          <p:nvPr/>
        </p:nvSpPr>
        <p:spPr>
          <a:xfrm>
            <a:off x="8271643" y="4989481"/>
            <a:ext cx="21406" cy="35638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2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67" name="Google Shape;13991;p27">
            <a:extLst>
              <a:ext uri="{FF2B5EF4-FFF2-40B4-BE49-F238E27FC236}">
                <a16:creationId xmlns:a16="http://schemas.microsoft.com/office/drawing/2014/main" id="{EF1A3817-1A86-08BD-1BDD-3C16578E48F5}"/>
              </a:ext>
            </a:extLst>
          </p:cNvPr>
          <p:cNvSpPr/>
          <p:nvPr/>
        </p:nvSpPr>
        <p:spPr>
          <a:xfrm>
            <a:off x="8271643" y="5101955"/>
            <a:ext cx="21406" cy="35638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68" name="Google Shape;13992;p27">
            <a:extLst>
              <a:ext uri="{FF2B5EF4-FFF2-40B4-BE49-F238E27FC236}">
                <a16:creationId xmlns:a16="http://schemas.microsoft.com/office/drawing/2014/main" id="{11F82611-9BDF-8869-714D-296CC8420565}"/>
              </a:ext>
            </a:extLst>
          </p:cNvPr>
          <p:cNvSpPr/>
          <p:nvPr/>
        </p:nvSpPr>
        <p:spPr>
          <a:xfrm>
            <a:off x="8271643" y="5157503"/>
            <a:ext cx="21406" cy="35638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72" y="596"/>
                  <a:pt x="167" y="596"/>
                </a:cubicBezTo>
                <a:cubicBezTo>
                  <a:pt x="262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10" y="48"/>
                  <a:pt x="262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69" name="Google Shape;13993;p27">
            <a:extLst>
              <a:ext uri="{FF2B5EF4-FFF2-40B4-BE49-F238E27FC236}">
                <a16:creationId xmlns:a16="http://schemas.microsoft.com/office/drawing/2014/main" id="{8992E7E6-EE51-36A6-7E75-611AC9961609}"/>
              </a:ext>
            </a:extLst>
          </p:cNvPr>
          <p:cNvSpPr/>
          <p:nvPr/>
        </p:nvSpPr>
        <p:spPr>
          <a:xfrm>
            <a:off x="8523721" y="4717477"/>
            <a:ext cx="35638" cy="21406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67" y="1"/>
                </a:moveTo>
                <a:cubicBezTo>
                  <a:pt x="72" y="1"/>
                  <a:pt x="1" y="48"/>
                  <a:pt x="1" y="143"/>
                </a:cubicBezTo>
                <a:cubicBezTo>
                  <a:pt x="1" y="263"/>
                  <a:pt x="48" y="358"/>
                  <a:pt x="167" y="358"/>
                </a:cubicBezTo>
                <a:lnTo>
                  <a:pt x="405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24" y="1"/>
                  <a:pt x="40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70" name="Google Shape;13994;p27">
            <a:extLst>
              <a:ext uri="{FF2B5EF4-FFF2-40B4-BE49-F238E27FC236}">
                <a16:creationId xmlns:a16="http://schemas.microsoft.com/office/drawing/2014/main" id="{FF1C344A-1D32-4C0F-3CA8-DCBB869FBE88}"/>
              </a:ext>
            </a:extLst>
          </p:cNvPr>
          <p:cNvSpPr/>
          <p:nvPr/>
        </p:nvSpPr>
        <p:spPr>
          <a:xfrm>
            <a:off x="8633383" y="4717477"/>
            <a:ext cx="35638" cy="21406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0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71" name="Google Shape;13995;p27">
            <a:extLst>
              <a:ext uri="{FF2B5EF4-FFF2-40B4-BE49-F238E27FC236}">
                <a16:creationId xmlns:a16="http://schemas.microsoft.com/office/drawing/2014/main" id="{BF0ACFCF-A898-A26E-87A2-5A4E48B3C205}"/>
              </a:ext>
            </a:extLst>
          </p:cNvPr>
          <p:cNvSpPr/>
          <p:nvPr/>
        </p:nvSpPr>
        <p:spPr>
          <a:xfrm>
            <a:off x="8147749" y="4717477"/>
            <a:ext cx="35698" cy="21406"/>
          </a:xfrm>
          <a:custGeom>
            <a:avLst/>
            <a:gdLst/>
            <a:ahLst/>
            <a:cxnLst/>
            <a:rect l="l" t="t" r="r" b="b"/>
            <a:pathLst>
              <a:path w="597" h="358" extrusionOk="0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5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72" name="Google Shape;13996;p27">
            <a:extLst>
              <a:ext uri="{FF2B5EF4-FFF2-40B4-BE49-F238E27FC236}">
                <a16:creationId xmlns:a16="http://schemas.microsoft.com/office/drawing/2014/main" id="{DEAA816C-9A7E-B24F-10A6-3B2C2D5C98EA}"/>
              </a:ext>
            </a:extLst>
          </p:cNvPr>
          <p:cNvSpPr/>
          <p:nvPr/>
        </p:nvSpPr>
        <p:spPr>
          <a:xfrm>
            <a:off x="8577833" y="4717477"/>
            <a:ext cx="35638" cy="21406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4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73" name="Google Shape;13997;p27">
            <a:extLst>
              <a:ext uri="{FF2B5EF4-FFF2-40B4-BE49-F238E27FC236}">
                <a16:creationId xmlns:a16="http://schemas.microsoft.com/office/drawing/2014/main" id="{54463E5D-96D2-E633-BCED-2E0B9F0A3A52}"/>
              </a:ext>
            </a:extLst>
          </p:cNvPr>
          <p:cNvSpPr/>
          <p:nvPr/>
        </p:nvSpPr>
        <p:spPr>
          <a:xfrm>
            <a:off x="8203297" y="4717477"/>
            <a:ext cx="35638" cy="21406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74" name="Google Shape;13998;p27">
            <a:extLst>
              <a:ext uri="{FF2B5EF4-FFF2-40B4-BE49-F238E27FC236}">
                <a16:creationId xmlns:a16="http://schemas.microsoft.com/office/drawing/2014/main" id="{B978C61C-8EBD-A76F-60AB-BF008441468F}"/>
              </a:ext>
            </a:extLst>
          </p:cNvPr>
          <p:cNvSpPr/>
          <p:nvPr/>
        </p:nvSpPr>
        <p:spPr>
          <a:xfrm>
            <a:off x="8466736" y="4717477"/>
            <a:ext cx="37132" cy="21406"/>
          </a:xfrm>
          <a:custGeom>
            <a:avLst/>
            <a:gdLst/>
            <a:ahLst/>
            <a:cxnLst/>
            <a:rect l="l" t="t" r="r" b="b"/>
            <a:pathLst>
              <a:path w="621" h="358" extrusionOk="0">
                <a:moveTo>
                  <a:pt x="191" y="1"/>
                </a:moveTo>
                <a:cubicBezTo>
                  <a:pt x="120" y="1"/>
                  <a:pt x="49" y="48"/>
                  <a:pt x="25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30" y="358"/>
                </a:lnTo>
                <a:cubicBezTo>
                  <a:pt x="525" y="358"/>
                  <a:pt x="620" y="286"/>
                  <a:pt x="620" y="215"/>
                </a:cubicBezTo>
                <a:cubicBezTo>
                  <a:pt x="620" y="96"/>
                  <a:pt x="549" y="1"/>
                  <a:pt x="43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75" name="Google Shape;13999;p27">
            <a:extLst>
              <a:ext uri="{FF2B5EF4-FFF2-40B4-BE49-F238E27FC236}">
                <a16:creationId xmlns:a16="http://schemas.microsoft.com/office/drawing/2014/main" id="{3CBEBE3C-9461-DAD6-83E1-7D614A7A0CC2}"/>
              </a:ext>
            </a:extLst>
          </p:cNvPr>
          <p:cNvSpPr/>
          <p:nvPr/>
        </p:nvSpPr>
        <p:spPr>
          <a:xfrm>
            <a:off x="8258846" y="4717477"/>
            <a:ext cx="37072" cy="21406"/>
          </a:xfrm>
          <a:custGeom>
            <a:avLst/>
            <a:gdLst/>
            <a:ahLst/>
            <a:cxnLst/>
            <a:rect l="l" t="t" r="r" b="b"/>
            <a:pathLst>
              <a:path w="620" h="358" extrusionOk="0">
                <a:moveTo>
                  <a:pt x="215" y="1"/>
                </a:moveTo>
                <a:cubicBezTo>
                  <a:pt x="119" y="1"/>
                  <a:pt x="48" y="48"/>
                  <a:pt x="24" y="143"/>
                </a:cubicBezTo>
                <a:cubicBezTo>
                  <a:pt x="0" y="263"/>
                  <a:pt x="95" y="358"/>
                  <a:pt x="215" y="358"/>
                </a:cubicBezTo>
                <a:lnTo>
                  <a:pt x="453" y="358"/>
                </a:lnTo>
                <a:cubicBezTo>
                  <a:pt x="524" y="358"/>
                  <a:pt x="619" y="286"/>
                  <a:pt x="619" y="215"/>
                </a:cubicBezTo>
                <a:cubicBezTo>
                  <a:pt x="619" y="96"/>
                  <a:pt x="572" y="1"/>
                  <a:pt x="45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76" name="Google Shape;14000;p27">
            <a:extLst>
              <a:ext uri="{FF2B5EF4-FFF2-40B4-BE49-F238E27FC236}">
                <a16:creationId xmlns:a16="http://schemas.microsoft.com/office/drawing/2014/main" id="{7BA3C6E1-89C1-59E4-65A2-E3F55A9B74AB}"/>
              </a:ext>
            </a:extLst>
          </p:cNvPr>
          <p:cNvSpPr/>
          <p:nvPr/>
        </p:nvSpPr>
        <p:spPr>
          <a:xfrm>
            <a:off x="8770072" y="4689014"/>
            <a:ext cx="78392" cy="78392"/>
          </a:xfrm>
          <a:custGeom>
            <a:avLst/>
            <a:gdLst/>
            <a:ahLst/>
            <a:cxnLst/>
            <a:rect l="l" t="t" r="r" b="b"/>
            <a:pathLst>
              <a:path w="1311" h="1311" extrusionOk="0">
                <a:moveTo>
                  <a:pt x="667" y="357"/>
                </a:moveTo>
                <a:cubicBezTo>
                  <a:pt x="810" y="357"/>
                  <a:pt x="953" y="500"/>
                  <a:pt x="953" y="643"/>
                </a:cubicBezTo>
                <a:cubicBezTo>
                  <a:pt x="953" y="810"/>
                  <a:pt x="834" y="953"/>
                  <a:pt x="667" y="953"/>
                </a:cubicBezTo>
                <a:cubicBezTo>
                  <a:pt x="524" y="953"/>
                  <a:pt x="358" y="834"/>
                  <a:pt x="358" y="643"/>
                </a:cubicBezTo>
                <a:cubicBezTo>
                  <a:pt x="358" y="500"/>
                  <a:pt x="477" y="357"/>
                  <a:pt x="667" y="357"/>
                </a:cubicBezTo>
                <a:close/>
                <a:moveTo>
                  <a:pt x="667" y="0"/>
                </a:moveTo>
                <a:cubicBezTo>
                  <a:pt x="310" y="0"/>
                  <a:pt x="0" y="286"/>
                  <a:pt x="0" y="643"/>
                </a:cubicBezTo>
                <a:cubicBezTo>
                  <a:pt x="0" y="1000"/>
                  <a:pt x="310" y="1310"/>
                  <a:pt x="667" y="1310"/>
                </a:cubicBezTo>
                <a:cubicBezTo>
                  <a:pt x="1024" y="1310"/>
                  <a:pt x="1310" y="1000"/>
                  <a:pt x="1310" y="643"/>
                </a:cubicBezTo>
                <a:cubicBezTo>
                  <a:pt x="1310" y="286"/>
                  <a:pt x="1024" y="0"/>
                  <a:pt x="6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77" name="Google Shape;14001;p27">
            <a:extLst>
              <a:ext uri="{FF2B5EF4-FFF2-40B4-BE49-F238E27FC236}">
                <a16:creationId xmlns:a16="http://schemas.microsoft.com/office/drawing/2014/main" id="{F1E47B42-4BEF-567C-60EC-304CC39300E9}"/>
              </a:ext>
            </a:extLst>
          </p:cNvPr>
          <p:cNvSpPr/>
          <p:nvPr/>
        </p:nvSpPr>
        <p:spPr>
          <a:xfrm>
            <a:off x="8147748" y="4644886"/>
            <a:ext cx="592448" cy="495580"/>
          </a:xfrm>
          <a:custGeom>
            <a:avLst/>
            <a:gdLst/>
            <a:ahLst/>
            <a:cxnLst/>
            <a:rect l="l" t="t" r="r" b="b"/>
            <a:pathLst>
              <a:path w="9908" h="8288" extrusionOk="0">
                <a:moveTo>
                  <a:pt x="5811" y="2334"/>
                </a:moveTo>
                <a:cubicBezTo>
                  <a:pt x="5954" y="2334"/>
                  <a:pt x="6121" y="2453"/>
                  <a:pt x="6121" y="2643"/>
                </a:cubicBezTo>
                <a:cubicBezTo>
                  <a:pt x="6121" y="2810"/>
                  <a:pt x="6002" y="2929"/>
                  <a:pt x="5811" y="2929"/>
                </a:cubicBezTo>
                <a:cubicBezTo>
                  <a:pt x="5645" y="2929"/>
                  <a:pt x="5526" y="2810"/>
                  <a:pt x="5526" y="2643"/>
                </a:cubicBezTo>
                <a:cubicBezTo>
                  <a:pt x="5526" y="2453"/>
                  <a:pt x="5669" y="2334"/>
                  <a:pt x="5811" y="2334"/>
                </a:cubicBezTo>
                <a:close/>
                <a:moveTo>
                  <a:pt x="2215" y="3596"/>
                </a:moveTo>
                <a:cubicBezTo>
                  <a:pt x="2358" y="3596"/>
                  <a:pt x="2501" y="3715"/>
                  <a:pt x="2501" y="3882"/>
                </a:cubicBezTo>
                <a:cubicBezTo>
                  <a:pt x="2501" y="4048"/>
                  <a:pt x="2382" y="4191"/>
                  <a:pt x="2215" y="4191"/>
                </a:cubicBezTo>
                <a:cubicBezTo>
                  <a:pt x="2025" y="4191"/>
                  <a:pt x="1906" y="4072"/>
                  <a:pt x="1906" y="3882"/>
                </a:cubicBezTo>
                <a:cubicBezTo>
                  <a:pt x="1906" y="3715"/>
                  <a:pt x="2073" y="3596"/>
                  <a:pt x="2215" y="3596"/>
                </a:cubicBezTo>
                <a:close/>
                <a:moveTo>
                  <a:pt x="4287" y="4834"/>
                </a:moveTo>
                <a:cubicBezTo>
                  <a:pt x="4454" y="4834"/>
                  <a:pt x="4597" y="4953"/>
                  <a:pt x="4597" y="5144"/>
                </a:cubicBezTo>
                <a:cubicBezTo>
                  <a:pt x="4597" y="5311"/>
                  <a:pt x="4478" y="5430"/>
                  <a:pt x="4287" y="5430"/>
                </a:cubicBezTo>
                <a:cubicBezTo>
                  <a:pt x="4121" y="5430"/>
                  <a:pt x="4002" y="5311"/>
                  <a:pt x="4002" y="5144"/>
                </a:cubicBezTo>
                <a:cubicBezTo>
                  <a:pt x="4002" y="4953"/>
                  <a:pt x="4121" y="4834"/>
                  <a:pt x="4287" y="4834"/>
                </a:cubicBezTo>
                <a:close/>
                <a:moveTo>
                  <a:pt x="667" y="7382"/>
                </a:moveTo>
                <a:cubicBezTo>
                  <a:pt x="810" y="7382"/>
                  <a:pt x="953" y="7502"/>
                  <a:pt x="953" y="7668"/>
                </a:cubicBezTo>
                <a:cubicBezTo>
                  <a:pt x="953" y="7811"/>
                  <a:pt x="834" y="7978"/>
                  <a:pt x="667" y="7978"/>
                </a:cubicBezTo>
                <a:cubicBezTo>
                  <a:pt x="477" y="7978"/>
                  <a:pt x="358" y="7859"/>
                  <a:pt x="358" y="7668"/>
                </a:cubicBezTo>
                <a:cubicBezTo>
                  <a:pt x="358" y="7502"/>
                  <a:pt x="477" y="7382"/>
                  <a:pt x="667" y="7382"/>
                </a:cubicBezTo>
                <a:close/>
                <a:moveTo>
                  <a:pt x="8598" y="0"/>
                </a:moveTo>
                <a:cubicBezTo>
                  <a:pt x="7907" y="0"/>
                  <a:pt x="7312" y="595"/>
                  <a:pt x="7312" y="1310"/>
                </a:cubicBezTo>
                <a:cubicBezTo>
                  <a:pt x="7312" y="1453"/>
                  <a:pt x="7336" y="1572"/>
                  <a:pt x="7359" y="1691"/>
                </a:cubicBezTo>
                <a:lnTo>
                  <a:pt x="6407" y="2143"/>
                </a:lnTo>
                <a:cubicBezTo>
                  <a:pt x="6288" y="1977"/>
                  <a:pt x="6121" y="1905"/>
                  <a:pt x="5930" y="1905"/>
                </a:cubicBezTo>
                <a:cubicBezTo>
                  <a:pt x="5573" y="1905"/>
                  <a:pt x="5264" y="2191"/>
                  <a:pt x="5264" y="2548"/>
                </a:cubicBezTo>
                <a:cubicBezTo>
                  <a:pt x="5264" y="2739"/>
                  <a:pt x="5335" y="2882"/>
                  <a:pt x="5454" y="3001"/>
                </a:cubicBezTo>
                <a:lnTo>
                  <a:pt x="4573" y="4453"/>
                </a:lnTo>
                <a:cubicBezTo>
                  <a:pt x="4502" y="4429"/>
                  <a:pt x="4454" y="4429"/>
                  <a:pt x="4383" y="4429"/>
                </a:cubicBezTo>
                <a:cubicBezTo>
                  <a:pt x="4192" y="4429"/>
                  <a:pt x="4025" y="4525"/>
                  <a:pt x="3906" y="4620"/>
                </a:cubicBezTo>
                <a:lnTo>
                  <a:pt x="2930" y="4025"/>
                </a:lnTo>
                <a:cubicBezTo>
                  <a:pt x="2954" y="3977"/>
                  <a:pt x="2954" y="3882"/>
                  <a:pt x="2954" y="3834"/>
                </a:cubicBezTo>
                <a:cubicBezTo>
                  <a:pt x="2954" y="3477"/>
                  <a:pt x="2644" y="3167"/>
                  <a:pt x="2287" y="3167"/>
                </a:cubicBezTo>
                <a:cubicBezTo>
                  <a:pt x="1953" y="3167"/>
                  <a:pt x="1644" y="3477"/>
                  <a:pt x="1644" y="3834"/>
                </a:cubicBezTo>
                <a:cubicBezTo>
                  <a:pt x="1644" y="3977"/>
                  <a:pt x="1692" y="4120"/>
                  <a:pt x="1787" y="4239"/>
                </a:cubicBezTo>
                <a:lnTo>
                  <a:pt x="787" y="6954"/>
                </a:lnTo>
                <a:lnTo>
                  <a:pt x="715" y="6954"/>
                </a:lnTo>
                <a:cubicBezTo>
                  <a:pt x="358" y="6954"/>
                  <a:pt x="72" y="7240"/>
                  <a:pt x="72" y="7597"/>
                </a:cubicBezTo>
                <a:cubicBezTo>
                  <a:pt x="1" y="8002"/>
                  <a:pt x="310" y="8287"/>
                  <a:pt x="667" y="8287"/>
                </a:cubicBezTo>
                <a:cubicBezTo>
                  <a:pt x="1025" y="8287"/>
                  <a:pt x="1310" y="8002"/>
                  <a:pt x="1310" y="7644"/>
                </a:cubicBezTo>
                <a:cubicBezTo>
                  <a:pt x="1310" y="7430"/>
                  <a:pt x="1239" y="7240"/>
                  <a:pt x="1049" y="7144"/>
                </a:cubicBezTo>
                <a:lnTo>
                  <a:pt x="2025" y="4477"/>
                </a:lnTo>
                <a:cubicBezTo>
                  <a:pt x="2096" y="4525"/>
                  <a:pt x="2144" y="4525"/>
                  <a:pt x="2215" y="4525"/>
                </a:cubicBezTo>
                <a:cubicBezTo>
                  <a:pt x="2358" y="4525"/>
                  <a:pt x="2501" y="4453"/>
                  <a:pt x="2596" y="4358"/>
                </a:cubicBezTo>
                <a:lnTo>
                  <a:pt x="3644" y="5001"/>
                </a:lnTo>
                <a:lnTo>
                  <a:pt x="3644" y="5120"/>
                </a:lnTo>
                <a:cubicBezTo>
                  <a:pt x="3644" y="5477"/>
                  <a:pt x="3930" y="5763"/>
                  <a:pt x="4287" y="5763"/>
                </a:cubicBezTo>
                <a:cubicBezTo>
                  <a:pt x="4645" y="5763"/>
                  <a:pt x="4954" y="5477"/>
                  <a:pt x="4954" y="5120"/>
                </a:cubicBezTo>
                <a:cubicBezTo>
                  <a:pt x="4954" y="4930"/>
                  <a:pt x="4883" y="4787"/>
                  <a:pt x="4764" y="4668"/>
                </a:cubicBezTo>
                <a:lnTo>
                  <a:pt x="5669" y="3215"/>
                </a:lnTo>
                <a:cubicBezTo>
                  <a:pt x="5716" y="3239"/>
                  <a:pt x="5788" y="3239"/>
                  <a:pt x="5835" y="3239"/>
                </a:cubicBezTo>
                <a:cubicBezTo>
                  <a:pt x="6192" y="3239"/>
                  <a:pt x="6502" y="2929"/>
                  <a:pt x="6502" y="2572"/>
                </a:cubicBezTo>
                <a:lnTo>
                  <a:pt x="6502" y="2501"/>
                </a:lnTo>
                <a:lnTo>
                  <a:pt x="7455" y="2048"/>
                </a:lnTo>
                <a:cubicBezTo>
                  <a:pt x="7693" y="2405"/>
                  <a:pt x="8098" y="2643"/>
                  <a:pt x="8550" y="2643"/>
                </a:cubicBezTo>
                <a:cubicBezTo>
                  <a:pt x="8812" y="2643"/>
                  <a:pt x="9050" y="2548"/>
                  <a:pt x="9288" y="2405"/>
                </a:cubicBezTo>
                <a:cubicBezTo>
                  <a:pt x="9384" y="2334"/>
                  <a:pt x="9384" y="2262"/>
                  <a:pt x="9360" y="2167"/>
                </a:cubicBezTo>
                <a:cubicBezTo>
                  <a:pt x="9312" y="2104"/>
                  <a:pt x="9265" y="2082"/>
                  <a:pt x="9210" y="2082"/>
                </a:cubicBezTo>
                <a:cubicBezTo>
                  <a:pt x="9182" y="2082"/>
                  <a:pt x="9153" y="2088"/>
                  <a:pt x="9122" y="2096"/>
                </a:cubicBezTo>
                <a:cubicBezTo>
                  <a:pt x="8979" y="2215"/>
                  <a:pt x="8764" y="2286"/>
                  <a:pt x="8574" y="2286"/>
                </a:cubicBezTo>
                <a:cubicBezTo>
                  <a:pt x="8050" y="2286"/>
                  <a:pt x="7597" y="1834"/>
                  <a:pt x="7597" y="1310"/>
                </a:cubicBezTo>
                <a:cubicBezTo>
                  <a:pt x="7597" y="762"/>
                  <a:pt x="8050" y="310"/>
                  <a:pt x="8574" y="310"/>
                </a:cubicBezTo>
                <a:cubicBezTo>
                  <a:pt x="9122" y="310"/>
                  <a:pt x="9574" y="762"/>
                  <a:pt x="9574" y="1310"/>
                </a:cubicBezTo>
                <a:cubicBezTo>
                  <a:pt x="9574" y="1381"/>
                  <a:pt x="9574" y="1477"/>
                  <a:pt x="9526" y="1572"/>
                </a:cubicBezTo>
                <a:cubicBezTo>
                  <a:pt x="9503" y="1667"/>
                  <a:pt x="9574" y="1738"/>
                  <a:pt x="9646" y="1786"/>
                </a:cubicBezTo>
                <a:cubicBezTo>
                  <a:pt x="9658" y="1789"/>
                  <a:pt x="9671" y="1791"/>
                  <a:pt x="9684" y="1791"/>
                </a:cubicBezTo>
                <a:cubicBezTo>
                  <a:pt x="9765" y="1791"/>
                  <a:pt x="9839" y="1729"/>
                  <a:pt x="9860" y="1667"/>
                </a:cubicBezTo>
                <a:cubicBezTo>
                  <a:pt x="9884" y="1548"/>
                  <a:pt x="9908" y="1429"/>
                  <a:pt x="9908" y="1310"/>
                </a:cubicBezTo>
                <a:cubicBezTo>
                  <a:pt x="9908" y="595"/>
                  <a:pt x="9312" y="0"/>
                  <a:pt x="859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78" name="Google Shape;14002;p27">
            <a:extLst>
              <a:ext uri="{FF2B5EF4-FFF2-40B4-BE49-F238E27FC236}">
                <a16:creationId xmlns:a16="http://schemas.microsoft.com/office/drawing/2014/main" id="{8E919D48-AA02-1571-9B1A-EAAA5B0B4EB3}"/>
              </a:ext>
            </a:extLst>
          </p:cNvPr>
          <p:cNvSpPr/>
          <p:nvPr/>
        </p:nvSpPr>
        <p:spPr>
          <a:xfrm>
            <a:off x="8798535" y="4941049"/>
            <a:ext cx="21406" cy="35638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91" y="596"/>
                </a:cubicBezTo>
                <a:cubicBezTo>
                  <a:pt x="287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79" name="Google Shape;14003;p27">
            <a:extLst>
              <a:ext uri="{FF2B5EF4-FFF2-40B4-BE49-F238E27FC236}">
                <a16:creationId xmlns:a16="http://schemas.microsoft.com/office/drawing/2014/main" id="{739E5BAB-CB0D-987A-A468-9854DB0CE1B3}"/>
              </a:ext>
            </a:extLst>
          </p:cNvPr>
          <p:cNvSpPr/>
          <p:nvPr/>
        </p:nvSpPr>
        <p:spPr>
          <a:xfrm>
            <a:off x="8798535" y="4831385"/>
            <a:ext cx="21406" cy="35698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80" name="Google Shape;14004;p27">
            <a:extLst>
              <a:ext uri="{FF2B5EF4-FFF2-40B4-BE49-F238E27FC236}">
                <a16:creationId xmlns:a16="http://schemas.microsoft.com/office/drawing/2014/main" id="{FEE1F189-CC54-17F2-3167-474F0488C9C4}"/>
              </a:ext>
            </a:extLst>
          </p:cNvPr>
          <p:cNvSpPr/>
          <p:nvPr/>
        </p:nvSpPr>
        <p:spPr>
          <a:xfrm>
            <a:off x="8798535" y="4996597"/>
            <a:ext cx="21406" cy="35638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81" name="Google Shape;14005;p27">
            <a:extLst>
              <a:ext uri="{FF2B5EF4-FFF2-40B4-BE49-F238E27FC236}">
                <a16:creationId xmlns:a16="http://schemas.microsoft.com/office/drawing/2014/main" id="{EAF893AE-73FE-7739-796C-02EDBAA502C0}"/>
              </a:ext>
            </a:extLst>
          </p:cNvPr>
          <p:cNvSpPr/>
          <p:nvPr/>
        </p:nvSpPr>
        <p:spPr>
          <a:xfrm>
            <a:off x="8798535" y="4886935"/>
            <a:ext cx="21406" cy="35638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82" name="Google Shape;14006;p27">
            <a:extLst>
              <a:ext uri="{FF2B5EF4-FFF2-40B4-BE49-F238E27FC236}">
                <a16:creationId xmlns:a16="http://schemas.microsoft.com/office/drawing/2014/main" id="{F404B9A7-D024-F5C9-8F11-5A857C0CD149}"/>
              </a:ext>
            </a:extLst>
          </p:cNvPr>
          <p:cNvSpPr/>
          <p:nvPr/>
        </p:nvSpPr>
        <p:spPr>
          <a:xfrm>
            <a:off x="8798535" y="5109071"/>
            <a:ext cx="21406" cy="35638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83" name="Google Shape;14007;p27">
            <a:extLst>
              <a:ext uri="{FF2B5EF4-FFF2-40B4-BE49-F238E27FC236}">
                <a16:creationId xmlns:a16="http://schemas.microsoft.com/office/drawing/2014/main" id="{BFB4EB40-9F32-EEBE-BE78-F314AAED11F7}"/>
              </a:ext>
            </a:extLst>
          </p:cNvPr>
          <p:cNvSpPr/>
          <p:nvPr/>
        </p:nvSpPr>
        <p:spPr>
          <a:xfrm>
            <a:off x="8798535" y="5164619"/>
            <a:ext cx="21406" cy="35638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84" name="Google Shape;14008;p27">
            <a:extLst>
              <a:ext uri="{FF2B5EF4-FFF2-40B4-BE49-F238E27FC236}">
                <a16:creationId xmlns:a16="http://schemas.microsoft.com/office/drawing/2014/main" id="{3AE9ED65-407E-B7FD-8DB8-0234687DA7C8}"/>
              </a:ext>
            </a:extLst>
          </p:cNvPr>
          <p:cNvSpPr/>
          <p:nvPr/>
        </p:nvSpPr>
        <p:spPr>
          <a:xfrm>
            <a:off x="8798535" y="5052087"/>
            <a:ext cx="21406" cy="35698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91" y="1"/>
                </a:moveTo>
                <a:cubicBezTo>
                  <a:pt x="96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7" y="1"/>
                  <a:pt x="19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85" name="Google Shape;14009;p27">
            <a:extLst>
              <a:ext uri="{FF2B5EF4-FFF2-40B4-BE49-F238E27FC236}">
                <a16:creationId xmlns:a16="http://schemas.microsoft.com/office/drawing/2014/main" id="{6335A54A-29B6-3D3A-6497-ED6D1E36C20E}"/>
              </a:ext>
            </a:extLst>
          </p:cNvPr>
          <p:cNvSpPr/>
          <p:nvPr/>
        </p:nvSpPr>
        <p:spPr>
          <a:xfrm>
            <a:off x="8045261" y="4585032"/>
            <a:ext cx="712038" cy="710664"/>
          </a:xfrm>
          <a:custGeom>
            <a:avLst/>
            <a:gdLst/>
            <a:ahLst/>
            <a:cxnLst/>
            <a:rect l="l" t="t" r="r" b="b"/>
            <a:pathLst>
              <a:path w="11908" h="11885" extrusionOk="0">
                <a:moveTo>
                  <a:pt x="905" y="1"/>
                </a:moveTo>
                <a:cubicBezTo>
                  <a:pt x="786" y="1"/>
                  <a:pt x="714" y="72"/>
                  <a:pt x="714" y="191"/>
                </a:cubicBezTo>
                <a:lnTo>
                  <a:pt x="714" y="1001"/>
                </a:lnTo>
                <a:lnTo>
                  <a:pt x="500" y="1001"/>
                </a:lnTo>
                <a:cubicBezTo>
                  <a:pt x="405" y="1001"/>
                  <a:pt x="333" y="1049"/>
                  <a:pt x="333" y="1144"/>
                </a:cubicBezTo>
                <a:cubicBezTo>
                  <a:pt x="333" y="1263"/>
                  <a:pt x="381" y="1358"/>
                  <a:pt x="500" y="1358"/>
                </a:cubicBezTo>
                <a:lnTo>
                  <a:pt x="714" y="1358"/>
                </a:lnTo>
                <a:lnTo>
                  <a:pt x="714" y="2239"/>
                </a:lnTo>
                <a:lnTo>
                  <a:pt x="500" y="2239"/>
                </a:lnTo>
                <a:cubicBezTo>
                  <a:pt x="405" y="2239"/>
                  <a:pt x="333" y="2287"/>
                  <a:pt x="333" y="2382"/>
                </a:cubicBezTo>
                <a:cubicBezTo>
                  <a:pt x="333" y="2501"/>
                  <a:pt x="381" y="2597"/>
                  <a:pt x="500" y="2597"/>
                </a:cubicBezTo>
                <a:lnTo>
                  <a:pt x="714" y="2597"/>
                </a:lnTo>
                <a:lnTo>
                  <a:pt x="714" y="3478"/>
                </a:lnTo>
                <a:lnTo>
                  <a:pt x="500" y="3478"/>
                </a:lnTo>
                <a:cubicBezTo>
                  <a:pt x="405" y="3478"/>
                  <a:pt x="333" y="3549"/>
                  <a:pt x="333" y="3644"/>
                </a:cubicBezTo>
                <a:cubicBezTo>
                  <a:pt x="333" y="3763"/>
                  <a:pt x="381" y="3835"/>
                  <a:pt x="500" y="3835"/>
                </a:cubicBezTo>
                <a:lnTo>
                  <a:pt x="714" y="3835"/>
                </a:lnTo>
                <a:lnTo>
                  <a:pt x="714" y="4740"/>
                </a:lnTo>
                <a:lnTo>
                  <a:pt x="500" y="4740"/>
                </a:lnTo>
                <a:cubicBezTo>
                  <a:pt x="405" y="4740"/>
                  <a:pt x="333" y="4788"/>
                  <a:pt x="333" y="4883"/>
                </a:cubicBezTo>
                <a:cubicBezTo>
                  <a:pt x="333" y="5002"/>
                  <a:pt x="381" y="5097"/>
                  <a:pt x="500" y="5097"/>
                </a:cubicBezTo>
                <a:lnTo>
                  <a:pt x="714" y="5097"/>
                </a:lnTo>
                <a:lnTo>
                  <a:pt x="714" y="5978"/>
                </a:lnTo>
                <a:lnTo>
                  <a:pt x="500" y="5978"/>
                </a:lnTo>
                <a:cubicBezTo>
                  <a:pt x="405" y="5978"/>
                  <a:pt x="333" y="6050"/>
                  <a:pt x="333" y="6145"/>
                </a:cubicBezTo>
                <a:cubicBezTo>
                  <a:pt x="333" y="6264"/>
                  <a:pt x="381" y="6335"/>
                  <a:pt x="500" y="6335"/>
                </a:cubicBezTo>
                <a:lnTo>
                  <a:pt x="714" y="6335"/>
                </a:lnTo>
                <a:lnTo>
                  <a:pt x="714" y="7240"/>
                </a:lnTo>
                <a:lnTo>
                  <a:pt x="500" y="7240"/>
                </a:lnTo>
                <a:cubicBezTo>
                  <a:pt x="405" y="7240"/>
                  <a:pt x="333" y="7288"/>
                  <a:pt x="333" y="7383"/>
                </a:cubicBezTo>
                <a:cubicBezTo>
                  <a:pt x="333" y="7502"/>
                  <a:pt x="381" y="7598"/>
                  <a:pt x="500" y="7598"/>
                </a:cubicBezTo>
                <a:lnTo>
                  <a:pt x="714" y="7598"/>
                </a:lnTo>
                <a:lnTo>
                  <a:pt x="714" y="8479"/>
                </a:lnTo>
                <a:lnTo>
                  <a:pt x="500" y="8479"/>
                </a:lnTo>
                <a:cubicBezTo>
                  <a:pt x="405" y="8479"/>
                  <a:pt x="333" y="8550"/>
                  <a:pt x="333" y="8645"/>
                </a:cubicBezTo>
                <a:cubicBezTo>
                  <a:pt x="333" y="8765"/>
                  <a:pt x="381" y="8836"/>
                  <a:pt x="500" y="8836"/>
                </a:cubicBezTo>
                <a:lnTo>
                  <a:pt x="714" y="8836"/>
                </a:lnTo>
                <a:lnTo>
                  <a:pt x="714" y="9741"/>
                </a:lnTo>
                <a:lnTo>
                  <a:pt x="500" y="9741"/>
                </a:lnTo>
                <a:cubicBezTo>
                  <a:pt x="405" y="9741"/>
                  <a:pt x="333" y="9789"/>
                  <a:pt x="333" y="9884"/>
                </a:cubicBezTo>
                <a:cubicBezTo>
                  <a:pt x="333" y="10003"/>
                  <a:pt x="381" y="10098"/>
                  <a:pt x="500" y="10098"/>
                </a:cubicBezTo>
                <a:lnTo>
                  <a:pt x="714" y="10098"/>
                </a:lnTo>
                <a:lnTo>
                  <a:pt x="714" y="10717"/>
                </a:lnTo>
                <a:lnTo>
                  <a:pt x="286" y="10717"/>
                </a:lnTo>
                <a:cubicBezTo>
                  <a:pt x="143" y="10717"/>
                  <a:pt x="0" y="10836"/>
                  <a:pt x="0" y="11027"/>
                </a:cubicBezTo>
                <a:lnTo>
                  <a:pt x="0" y="11575"/>
                </a:lnTo>
                <a:cubicBezTo>
                  <a:pt x="0" y="11741"/>
                  <a:pt x="119" y="11884"/>
                  <a:pt x="286" y="11884"/>
                </a:cubicBezTo>
                <a:lnTo>
                  <a:pt x="11598" y="11884"/>
                </a:lnTo>
                <a:cubicBezTo>
                  <a:pt x="11764" y="11884"/>
                  <a:pt x="11907" y="11765"/>
                  <a:pt x="11907" y="11575"/>
                </a:cubicBezTo>
                <a:lnTo>
                  <a:pt x="11907" y="10979"/>
                </a:lnTo>
                <a:cubicBezTo>
                  <a:pt x="11907" y="10813"/>
                  <a:pt x="11764" y="10693"/>
                  <a:pt x="11598" y="10693"/>
                </a:cubicBezTo>
                <a:lnTo>
                  <a:pt x="10383" y="10693"/>
                </a:lnTo>
                <a:cubicBezTo>
                  <a:pt x="10359" y="10646"/>
                  <a:pt x="10288" y="10574"/>
                  <a:pt x="10240" y="10574"/>
                </a:cubicBezTo>
                <a:cubicBezTo>
                  <a:pt x="10169" y="10574"/>
                  <a:pt x="10097" y="10646"/>
                  <a:pt x="10097" y="10693"/>
                </a:cubicBezTo>
                <a:lnTo>
                  <a:pt x="7740" y="10693"/>
                </a:lnTo>
                <a:lnTo>
                  <a:pt x="7740" y="10455"/>
                </a:lnTo>
                <a:cubicBezTo>
                  <a:pt x="7740" y="10360"/>
                  <a:pt x="7644" y="10289"/>
                  <a:pt x="7549" y="10289"/>
                </a:cubicBezTo>
                <a:cubicBezTo>
                  <a:pt x="7478" y="10289"/>
                  <a:pt x="7383" y="10360"/>
                  <a:pt x="7383" y="10455"/>
                </a:cubicBezTo>
                <a:lnTo>
                  <a:pt x="7383" y="10693"/>
                </a:lnTo>
                <a:lnTo>
                  <a:pt x="5454" y="10693"/>
                </a:lnTo>
                <a:cubicBezTo>
                  <a:pt x="5358" y="10693"/>
                  <a:pt x="5263" y="10765"/>
                  <a:pt x="5263" y="10836"/>
                </a:cubicBezTo>
                <a:cubicBezTo>
                  <a:pt x="5263" y="10955"/>
                  <a:pt x="5311" y="11051"/>
                  <a:pt x="5454" y="11051"/>
                </a:cubicBezTo>
                <a:lnTo>
                  <a:pt x="11574" y="11051"/>
                </a:lnTo>
                <a:lnTo>
                  <a:pt x="11574" y="11527"/>
                </a:lnTo>
                <a:lnTo>
                  <a:pt x="381" y="11527"/>
                </a:lnTo>
                <a:lnTo>
                  <a:pt x="381" y="11051"/>
                </a:lnTo>
                <a:lnTo>
                  <a:pt x="4596" y="11051"/>
                </a:lnTo>
                <a:cubicBezTo>
                  <a:pt x="4691" y="11051"/>
                  <a:pt x="4787" y="11003"/>
                  <a:pt x="4787" y="10908"/>
                </a:cubicBezTo>
                <a:cubicBezTo>
                  <a:pt x="4787" y="10789"/>
                  <a:pt x="4739" y="10693"/>
                  <a:pt x="4596" y="10693"/>
                </a:cubicBezTo>
                <a:lnTo>
                  <a:pt x="4120" y="10693"/>
                </a:lnTo>
                <a:lnTo>
                  <a:pt x="4120" y="10646"/>
                </a:lnTo>
                <a:cubicBezTo>
                  <a:pt x="4120" y="10551"/>
                  <a:pt x="4048" y="10455"/>
                  <a:pt x="3953" y="10455"/>
                </a:cubicBezTo>
                <a:cubicBezTo>
                  <a:pt x="3858" y="10455"/>
                  <a:pt x="3763" y="10551"/>
                  <a:pt x="3763" y="10646"/>
                </a:cubicBezTo>
                <a:lnTo>
                  <a:pt x="3763" y="10693"/>
                </a:lnTo>
                <a:lnTo>
                  <a:pt x="2548" y="10693"/>
                </a:lnTo>
                <a:lnTo>
                  <a:pt x="2548" y="10670"/>
                </a:lnTo>
                <a:cubicBezTo>
                  <a:pt x="2548" y="10574"/>
                  <a:pt x="2501" y="10479"/>
                  <a:pt x="2405" y="10479"/>
                </a:cubicBezTo>
                <a:cubicBezTo>
                  <a:pt x="2286" y="10479"/>
                  <a:pt x="2191" y="10551"/>
                  <a:pt x="2191" y="10670"/>
                </a:cubicBezTo>
                <a:lnTo>
                  <a:pt x="2191" y="10693"/>
                </a:lnTo>
                <a:lnTo>
                  <a:pt x="1072" y="10693"/>
                </a:lnTo>
                <a:lnTo>
                  <a:pt x="1072" y="191"/>
                </a:lnTo>
                <a:cubicBezTo>
                  <a:pt x="1072" y="96"/>
                  <a:pt x="1000" y="1"/>
                  <a:pt x="90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386" name="Google Shape;14010;p27">
            <a:extLst>
              <a:ext uri="{FF2B5EF4-FFF2-40B4-BE49-F238E27FC236}">
                <a16:creationId xmlns:a16="http://schemas.microsoft.com/office/drawing/2014/main" id="{293D41FD-B42D-F840-F336-F77D33D493CA}"/>
              </a:ext>
            </a:extLst>
          </p:cNvPr>
          <p:cNvGrpSpPr/>
          <p:nvPr/>
        </p:nvGrpSpPr>
        <p:grpSpPr>
          <a:xfrm>
            <a:off x="6491692" y="4582165"/>
            <a:ext cx="723460" cy="717838"/>
            <a:chOff x="3654238" y="2368833"/>
            <a:chExt cx="302475" cy="300125"/>
          </a:xfrm>
        </p:grpSpPr>
        <p:sp>
          <p:nvSpPr>
            <p:cNvPr id="387" name="Google Shape;14011;p27">
              <a:extLst>
                <a:ext uri="{FF2B5EF4-FFF2-40B4-BE49-F238E27FC236}">
                  <a16:creationId xmlns:a16="http://schemas.microsoft.com/office/drawing/2014/main" id="{628A7D6E-BF55-8132-5920-7165D4A4E0E2}"/>
                </a:ext>
              </a:extLst>
            </p:cNvPr>
            <p:cNvSpPr/>
            <p:nvPr/>
          </p:nvSpPr>
          <p:spPr>
            <a:xfrm>
              <a:off x="3654238" y="2368833"/>
              <a:ext cx="302475" cy="300125"/>
            </a:xfrm>
            <a:custGeom>
              <a:avLst/>
              <a:gdLst/>
              <a:ahLst/>
              <a:cxnLst/>
              <a:rect l="l" t="t" r="r" b="b"/>
              <a:pathLst>
                <a:path w="12099" h="12005" extrusionOk="0">
                  <a:moveTo>
                    <a:pt x="9550" y="407"/>
                  </a:moveTo>
                  <a:cubicBezTo>
                    <a:pt x="9717" y="407"/>
                    <a:pt x="9908" y="455"/>
                    <a:pt x="10074" y="478"/>
                  </a:cubicBezTo>
                  <a:cubicBezTo>
                    <a:pt x="10622" y="621"/>
                    <a:pt x="11051" y="955"/>
                    <a:pt x="11336" y="1455"/>
                  </a:cubicBezTo>
                  <a:cubicBezTo>
                    <a:pt x="11598" y="1931"/>
                    <a:pt x="11694" y="2503"/>
                    <a:pt x="11527" y="3027"/>
                  </a:cubicBezTo>
                  <a:cubicBezTo>
                    <a:pt x="11384" y="3574"/>
                    <a:pt x="11051" y="4027"/>
                    <a:pt x="10551" y="4289"/>
                  </a:cubicBezTo>
                  <a:cubicBezTo>
                    <a:pt x="10217" y="4455"/>
                    <a:pt x="9908" y="4551"/>
                    <a:pt x="9550" y="4551"/>
                  </a:cubicBezTo>
                  <a:cubicBezTo>
                    <a:pt x="9145" y="3598"/>
                    <a:pt x="8383" y="2860"/>
                    <a:pt x="7431" y="2479"/>
                  </a:cubicBezTo>
                  <a:lnTo>
                    <a:pt x="7526" y="1931"/>
                  </a:lnTo>
                  <a:cubicBezTo>
                    <a:pt x="7669" y="1407"/>
                    <a:pt x="8002" y="955"/>
                    <a:pt x="8502" y="693"/>
                  </a:cubicBezTo>
                  <a:cubicBezTo>
                    <a:pt x="8836" y="502"/>
                    <a:pt x="9193" y="407"/>
                    <a:pt x="9550" y="407"/>
                  </a:cubicBezTo>
                  <a:close/>
                  <a:moveTo>
                    <a:pt x="2525" y="7408"/>
                  </a:moveTo>
                  <a:cubicBezTo>
                    <a:pt x="2906" y="8361"/>
                    <a:pt x="3668" y="9147"/>
                    <a:pt x="4621" y="9528"/>
                  </a:cubicBezTo>
                  <a:cubicBezTo>
                    <a:pt x="4597" y="10647"/>
                    <a:pt x="3668" y="11576"/>
                    <a:pt x="2549" y="11576"/>
                  </a:cubicBezTo>
                  <a:cubicBezTo>
                    <a:pt x="1382" y="11576"/>
                    <a:pt x="453" y="10647"/>
                    <a:pt x="453" y="9480"/>
                  </a:cubicBezTo>
                  <a:cubicBezTo>
                    <a:pt x="453" y="8361"/>
                    <a:pt x="1382" y="7432"/>
                    <a:pt x="2525" y="7408"/>
                  </a:cubicBezTo>
                  <a:close/>
                  <a:moveTo>
                    <a:pt x="6026" y="2527"/>
                  </a:moveTo>
                  <a:cubicBezTo>
                    <a:pt x="7931" y="2527"/>
                    <a:pt x="9479" y="4074"/>
                    <a:pt x="9479" y="5980"/>
                  </a:cubicBezTo>
                  <a:cubicBezTo>
                    <a:pt x="9479" y="6932"/>
                    <a:pt x="9074" y="7885"/>
                    <a:pt x="8360" y="8552"/>
                  </a:cubicBezTo>
                  <a:cubicBezTo>
                    <a:pt x="8288" y="8599"/>
                    <a:pt x="8264" y="8718"/>
                    <a:pt x="8360" y="8790"/>
                  </a:cubicBezTo>
                  <a:cubicBezTo>
                    <a:pt x="8386" y="8816"/>
                    <a:pt x="8433" y="8835"/>
                    <a:pt x="8483" y="8835"/>
                  </a:cubicBezTo>
                  <a:cubicBezTo>
                    <a:pt x="8524" y="8835"/>
                    <a:pt x="8566" y="8822"/>
                    <a:pt x="8598" y="8790"/>
                  </a:cubicBezTo>
                  <a:cubicBezTo>
                    <a:pt x="9003" y="8385"/>
                    <a:pt x="9336" y="7909"/>
                    <a:pt x="9550" y="7408"/>
                  </a:cubicBezTo>
                  <a:cubicBezTo>
                    <a:pt x="9908" y="7408"/>
                    <a:pt x="10217" y="7504"/>
                    <a:pt x="10551" y="7670"/>
                  </a:cubicBezTo>
                  <a:cubicBezTo>
                    <a:pt x="11027" y="7956"/>
                    <a:pt x="11384" y="8385"/>
                    <a:pt x="11527" y="8933"/>
                  </a:cubicBezTo>
                  <a:cubicBezTo>
                    <a:pt x="11694" y="9480"/>
                    <a:pt x="11622" y="10052"/>
                    <a:pt x="11336" y="10528"/>
                  </a:cubicBezTo>
                  <a:cubicBezTo>
                    <a:pt x="11051" y="11004"/>
                    <a:pt x="10622" y="11362"/>
                    <a:pt x="10074" y="11528"/>
                  </a:cubicBezTo>
                  <a:cubicBezTo>
                    <a:pt x="9909" y="11573"/>
                    <a:pt x="9740" y="11595"/>
                    <a:pt x="9570" y="11595"/>
                  </a:cubicBezTo>
                  <a:cubicBezTo>
                    <a:pt x="9200" y="11595"/>
                    <a:pt x="8829" y="11493"/>
                    <a:pt x="8502" y="11314"/>
                  </a:cubicBezTo>
                  <a:cubicBezTo>
                    <a:pt x="8026" y="11052"/>
                    <a:pt x="7669" y="10600"/>
                    <a:pt x="7526" y="10052"/>
                  </a:cubicBezTo>
                  <a:cubicBezTo>
                    <a:pt x="7455" y="9885"/>
                    <a:pt x="7455" y="9742"/>
                    <a:pt x="7455" y="9552"/>
                  </a:cubicBezTo>
                  <a:cubicBezTo>
                    <a:pt x="7645" y="9504"/>
                    <a:pt x="7788" y="9409"/>
                    <a:pt x="7931" y="9314"/>
                  </a:cubicBezTo>
                  <a:cubicBezTo>
                    <a:pt x="8026" y="9266"/>
                    <a:pt x="8050" y="9171"/>
                    <a:pt x="8002" y="9075"/>
                  </a:cubicBezTo>
                  <a:cubicBezTo>
                    <a:pt x="7959" y="9018"/>
                    <a:pt x="7907" y="8986"/>
                    <a:pt x="7857" y="8986"/>
                  </a:cubicBezTo>
                  <a:cubicBezTo>
                    <a:pt x="7824" y="8986"/>
                    <a:pt x="7792" y="9000"/>
                    <a:pt x="7764" y="9028"/>
                  </a:cubicBezTo>
                  <a:cubicBezTo>
                    <a:pt x="7217" y="9314"/>
                    <a:pt x="6645" y="9456"/>
                    <a:pt x="6026" y="9456"/>
                  </a:cubicBezTo>
                  <a:cubicBezTo>
                    <a:pt x="4121" y="9456"/>
                    <a:pt x="2573" y="7909"/>
                    <a:pt x="2573" y="6003"/>
                  </a:cubicBezTo>
                  <a:cubicBezTo>
                    <a:pt x="2573" y="4098"/>
                    <a:pt x="4121" y="2527"/>
                    <a:pt x="6026" y="2527"/>
                  </a:cubicBezTo>
                  <a:close/>
                  <a:moveTo>
                    <a:pt x="9487" y="0"/>
                  </a:moveTo>
                  <a:cubicBezTo>
                    <a:pt x="9070" y="0"/>
                    <a:pt x="8664" y="117"/>
                    <a:pt x="8288" y="336"/>
                  </a:cubicBezTo>
                  <a:cubicBezTo>
                    <a:pt x="7717" y="645"/>
                    <a:pt x="7336" y="1169"/>
                    <a:pt x="7169" y="1812"/>
                  </a:cubicBezTo>
                  <a:cubicBezTo>
                    <a:pt x="7121" y="2003"/>
                    <a:pt x="7097" y="2145"/>
                    <a:pt x="7074" y="2312"/>
                  </a:cubicBezTo>
                  <a:cubicBezTo>
                    <a:pt x="6740" y="2217"/>
                    <a:pt x="6383" y="2169"/>
                    <a:pt x="6002" y="2169"/>
                  </a:cubicBezTo>
                  <a:cubicBezTo>
                    <a:pt x="5645" y="2169"/>
                    <a:pt x="5240" y="2217"/>
                    <a:pt x="4930" y="2312"/>
                  </a:cubicBezTo>
                  <a:cubicBezTo>
                    <a:pt x="4930" y="2050"/>
                    <a:pt x="4859" y="1812"/>
                    <a:pt x="4764" y="1574"/>
                  </a:cubicBezTo>
                  <a:cubicBezTo>
                    <a:pt x="4745" y="1501"/>
                    <a:pt x="4672" y="1470"/>
                    <a:pt x="4595" y="1470"/>
                  </a:cubicBezTo>
                  <a:cubicBezTo>
                    <a:pt x="4572" y="1470"/>
                    <a:pt x="4548" y="1473"/>
                    <a:pt x="4525" y="1479"/>
                  </a:cubicBezTo>
                  <a:cubicBezTo>
                    <a:pt x="4454" y="1503"/>
                    <a:pt x="4406" y="1622"/>
                    <a:pt x="4454" y="1717"/>
                  </a:cubicBezTo>
                  <a:cubicBezTo>
                    <a:pt x="4525" y="1955"/>
                    <a:pt x="4597" y="2217"/>
                    <a:pt x="4597" y="2479"/>
                  </a:cubicBezTo>
                  <a:cubicBezTo>
                    <a:pt x="3644" y="2860"/>
                    <a:pt x="2858" y="3598"/>
                    <a:pt x="2477" y="4551"/>
                  </a:cubicBezTo>
                  <a:cubicBezTo>
                    <a:pt x="2311" y="4551"/>
                    <a:pt x="2144" y="4527"/>
                    <a:pt x="1977" y="4503"/>
                  </a:cubicBezTo>
                  <a:cubicBezTo>
                    <a:pt x="1430" y="4336"/>
                    <a:pt x="1001" y="4027"/>
                    <a:pt x="715" y="3503"/>
                  </a:cubicBezTo>
                  <a:cubicBezTo>
                    <a:pt x="453" y="3027"/>
                    <a:pt x="358" y="2479"/>
                    <a:pt x="525" y="1931"/>
                  </a:cubicBezTo>
                  <a:cubicBezTo>
                    <a:pt x="668" y="1383"/>
                    <a:pt x="1001" y="955"/>
                    <a:pt x="1501" y="693"/>
                  </a:cubicBezTo>
                  <a:cubicBezTo>
                    <a:pt x="1833" y="508"/>
                    <a:pt x="2198" y="417"/>
                    <a:pt x="2558" y="417"/>
                  </a:cubicBezTo>
                  <a:cubicBezTo>
                    <a:pt x="3128" y="417"/>
                    <a:pt x="3688" y="645"/>
                    <a:pt x="4097" y="1098"/>
                  </a:cubicBezTo>
                  <a:cubicBezTo>
                    <a:pt x="4124" y="1125"/>
                    <a:pt x="4176" y="1153"/>
                    <a:pt x="4228" y="1153"/>
                  </a:cubicBezTo>
                  <a:cubicBezTo>
                    <a:pt x="4266" y="1153"/>
                    <a:pt x="4305" y="1138"/>
                    <a:pt x="4335" y="1098"/>
                  </a:cubicBezTo>
                  <a:cubicBezTo>
                    <a:pt x="4383" y="1050"/>
                    <a:pt x="4406" y="931"/>
                    <a:pt x="4335" y="860"/>
                  </a:cubicBezTo>
                  <a:cubicBezTo>
                    <a:pt x="3978" y="431"/>
                    <a:pt x="3454" y="169"/>
                    <a:pt x="2930" y="97"/>
                  </a:cubicBezTo>
                  <a:cubicBezTo>
                    <a:pt x="2787" y="74"/>
                    <a:pt x="2644" y="62"/>
                    <a:pt x="2503" y="62"/>
                  </a:cubicBezTo>
                  <a:cubicBezTo>
                    <a:pt x="2080" y="62"/>
                    <a:pt x="1674" y="169"/>
                    <a:pt x="1334" y="383"/>
                  </a:cubicBezTo>
                  <a:cubicBezTo>
                    <a:pt x="763" y="717"/>
                    <a:pt x="382" y="1217"/>
                    <a:pt x="191" y="1884"/>
                  </a:cubicBezTo>
                  <a:cubicBezTo>
                    <a:pt x="1" y="2503"/>
                    <a:pt x="96" y="3146"/>
                    <a:pt x="429" y="3717"/>
                  </a:cubicBezTo>
                  <a:cubicBezTo>
                    <a:pt x="763" y="4289"/>
                    <a:pt x="1263" y="4670"/>
                    <a:pt x="1930" y="4860"/>
                  </a:cubicBezTo>
                  <a:cubicBezTo>
                    <a:pt x="2073" y="4884"/>
                    <a:pt x="2239" y="4908"/>
                    <a:pt x="2406" y="4932"/>
                  </a:cubicBezTo>
                  <a:cubicBezTo>
                    <a:pt x="2287" y="5289"/>
                    <a:pt x="2239" y="5646"/>
                    <a:pt x="2239" y="6027"/>
                  </a:cubicBezTo>
                  <a:cubicBezTo>
                    <a:pt x="2239" y="6432"/>
                    <a:pt x="2311" y="6789"/>
                    <a:pt x="2406" y="7099"/>
                  </a:cubicBezTo>
                  <a:cubicBezTo>
                    <a:pt x="1120" y="7194"/>
                    <a:pt x="144" y="8242"/>
                    <a:pt x="144" y="9528"/>
                  </a:cubicBezTo>
                  <a:cubicBezTo>
                    <a:pt x="144" y="10862"/>
                    <a:pt x="1239" y="11957"/>
                    <a:pt x="2573" y="11957"/>
                  </a:cubicBezTo>
                  <a:cubicBezTo>
                    <a:pt x="3859" y="11957"/>
                    <a:pt x="4930" y="10957"/>
                    <a:pt x="4978" y="9695"/>
                  </a:cubicBezTo>
                  <a:cubicBezTo>
                    <a:pt x="5311" y="9790"/>
                    <a:pt x="5692" y="9838"/>
                    <a:pt x="6050" y="9838"/>
                  </a:cubicBezTo>
                  <a:cubicBezTo>
                    <a:pt x="6407" y="9838"/>
                    <a:pt x="6764" y="9790"/>
                    <a:pt x="7121" y="9695"/>
                  </a:cubicBezTo>
                  <a:cubicBezTo>
                    <a:pt x="7121" y="9838"/>
                    <a:pt x="7169" y="10028"/>
                    <a:pt x="7217" y="10171"/>
                  </a:cubicBezTo>
                  <a:cubicBezTo>
                    <a:pt x="7407" y="10814"/>
                    <a:pt x="7788" y="11338"/>
                    <a:pt x="8360" y="11671"/>
                  </a:cubicBezTo>
                  <a:cubicBezTo>
                    <a:pt x="8741" y="11862"/>
                    <a:pt x="9145" y="12005"/>
                    <a:pt x="9574" y="12005"/>
                  </a:cubicBezTo>
                  <a:cubicBezTo>
                    <a:pt x="9788" y="12005"/>
                    <a:pt x="9979" y="11957"/>
                    <a:pt x="10193" y="11909"/>
                  </a:cubicBezTo>
                  <a:cubicBezTo>
                    <a:pt x="10813" y="11719"/>
                    <a:pt x="11360" y="11338"/>
                    <a:pt x="11694" y="10766"/>
                  </a:cubicBezTo>
                  <a:cubicBezTo>
                    <a:pt x="12003" y="10219"/>
                    <a:pt x="12098" y="9552"/>
                    <a:pt x="11932" y="8933"/>
                  </a:cubicBezTo>
                  <a:cubicBezTo>
                    <a:pt x="11717" y="8242"/>
                    <a:pt x="11289" y="7694"/>
                    <a:pt x="10741" y="7385"/>
                  </a:cubicBezTo>
                  <a:cubicBezTo>
                    <a:pt x="10408" y="7194"/>
                    <a:pt x="10050" y="7075"/>
                    <a:pt x="9669" y="7051"/>
                  </a:cubicBezTo>
                  <a:cubicBezTo>
                    <a:pt x="9741" y="6694"/>
                    <a:pt x="9812" y="6337"/>
                    <a:pt x="9812" y="5980"/>
                  </a:cubicBezTo>
                  <a:cubicBezTo>
                    <a:pt x="9812" y="5599"/>
                    <a:pt x="9741" y="5241"/>
                    <a:pt x="9669" y="4884"/>
                  </a:cubicBezTo>
                  <a:cubicBezTo>
                    <a:pt x="10003" y="4860"/>
                    <a:pt x="10408" y="4765"/>
                    <a:pt x="10741" y="4551"/>
                  </a:cubicBezTo>
                  <a:cubicBezTo>
                    <a:pt x="11289" y="4217"/>
                    <a:pt x="11694" y="3717"/>
                    <a:pt x="11860" y="3074"/>
                  </a:cubicBezTo>
                  <a:cubicBezTo>
                    <a:pt x="12051" y="2431"/>
                    <a:pt x="11956" y="1788"/>
                    <a:pt x="11622" y="1217"/>
                  </a:cubicBezTo>
                  <a:cubicBezTo>
                    <a:pt x="11289" y="645"/>
                    <a:pt x="10789" y="264"/>
                    <a:pt x="10146" y="97"/>
                  </a:cubicBezTo>
                  <a:cubicBezTo>
                    <a:pt x="9925" y="32"/>
                    <a:pt x="9704" y="0"/>
                    <a:pt x="94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88" name="Google Shape;14012;p27">
              <a:extLst>
                <a:ext uri="{FF2B5EF4-FFF2-40B4-BE49-F238E27FC236}">
                  <a16:creationId xmlns:a16="http://schemas.microsoft.com/office/drawing/2014/main" id="{4CA920F3-A4E5-50E4-C81D-753F4D784995}"/>
                </a:ext>
              </a:extLst>
            </p:cNvPr>
            <p:cNvSpPr/>
            <p:nvPr/>
          </p:nvSpPr>
          <p:spPr>
            <a:xfrm>
              <a:off x="3863813" y="2416508"/>
              <a:ext cx="57775" cy="8950"/>
            </a:xfrm>
            <a:custGeom>
              <a:avLst/>
              <a:gdLst/>
              <a:ahLst/>
              <a:cxnLst/>
              <a:rect l="l" t="t" r="r" b="b"/>
              <a:pathLst>
                <a:path w="2311" h="358" extrusionOk="0">
                  <a:moveTo>
                    <a:pt x="215" y="0"/>
                  </a:moveTo>
                  <a:cubicBezTo>
                    <a:pt x="119" y="0"/>
                    <a:pt x="48" y="48"/>
                    <a:pt x="24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15" y="358"/>
                    <a:pt x="2310" y="262"/>
                    <a:pt x="2287" y="143"/>
                  </a:cubicBezTo>
                  <a:cubicBezTo>
                    <a:pt x="2263" y="48"/>
                    <a:pt x="2168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89" name="Google Shape;14013;p27">
              <a:extLst>
                <a:ext uri="{FF2B5EF4-FFF2-40B4-BE49-F238E27FC236}">
                  <a16:creationId xmlns:a16="http://schemas.microsoft.com/office/drawing/2014/main" id="{ABAFE14C-EF4B-AFB9-5A94-64F114CB18F0}"/>
                </a:ext>
              </a:extLst>
            </p:cNvPr>
            <p:cNvSpPr/>
            <p:nvPr/>
          </p:nvSpPr>
          <p:spPr>
            <a:xfrm>
              <a:off x="3881663" y="2434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1"/>
                  </a:moveTo>
                  <a:cubicBezTo>
                    <a:pt x="120" y="1"/>
                    <a:pt x="48" y="72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120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90" name="Google Shape;14014;p27">
              <a:extLst>
                <a:ext uri="{FF2B5EF4-FFF2-40B4-BE49-F238E27FC236}">
                  <a16:creationId xmlns:a16="http://schemas.microsoft.com/office/drawing/2014/main" id="{86986A09-6071-3D82-BCA2-1664D40F5F16}"/>
                </a:ext>
              </a:extLst>
            </p:cNvPr>
            <p:cNvSpPr/>
            <p:nvPr/>
          </p:nvSpPr>
          <p:spPr>
            <a:xfrm>
              <a:off x="3688188" y="2610583"/>
              <a:ext cx="57775" cy="8975"/>
            </a:xfrm>
            <a:custGeom>
              <a:avLst/>
              <a:gdLst/>
              <a:ahLst/>
              <a:cxnLst/>
              <a:rect l="l" t="t" r="r" b="b"/>
              <a:pathLst>
                <a:path w="2311" h="359" extrusionOk="0">
                  <a:moveTo>
                    <a:pt x="214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95" y="310"/>
                    <a:pt x="143" y="358"/>
                    <a:pt x="238" y="358"/>
                  </a:cubicBezTo>
                  <a:lnTo>
                    <a:pt x="2120" y="358"/>
                  </a:lnTo>
                  <a:cubicBezTo>
                    <a:pt x="2191" y="358"/>
                    <a:pt x="2263" y="310"/>
                    <a:pt x="2286" y="215"/>
                  </a:cubicBezTo>
                  <a:cubicBezTo>
                    <a:pt x="2310" y="96"/>
                    <a:pt x="2239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91" name="Google Shape;14015;p27">
              <a:extLst>
                <a:ext uri="{FF2B5EF4-FFF2-40B4-BE49-F238E27FC236}">
                  <a16:creationId xmlns:a16="http://schemas.microsoft.com/office/drawing/2014/main" id="{23A21721-8A79-4657-8861-FC0B18273307}"/>
                </a:ext>
              </a:extLst>
            </p:cNvPr>
            <p:cNvSpPr/>
            <p:nvPr/>
          </p:nvSpPr>
          <p:spPr>
            <a:xfrm>
              <a:off x="3689363" y="25921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191" y="1"/>
                  </a:moveTo>
                  <a:cubicBezTo>
                    <a:pt x="96" y="1"/>
                    <a:pt x="48" y="48"/>
                    <a:pt x="1" y="143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358" y="358"/>
                  </a:lnTo>
                  <a:cubicBezTo>
                    <a:pt x="1430" y="358"/>
                    <a:pt x="1501" y="286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92" name="Google Shape;14016;p27">
              <a:extLst>
                <a:ext uri="{FF2B5EF4-FFF2-40B4-BE49-F238E27FC236}">
                  <a16:creationId xmlns:a16="http://schemas.microsoft.com/office/drawing/2014/main" id="{F65A7575-D899-5FE3-49F5-0C6970C8E846}"/>
                </a:ext>
              </a:extLst>
            </p:cNvPr>
            <p:cNvSpPr/>
            <p:nvPr/>
          </p:nvSpPr>
          <p:spPr>
            <a:xfrm>
              <a:off x="3863813" y="2611183"/>
              <a:ext cx="57175" cy="8950"/>
            </a:xfrm>
            <a:custGeom>
              <a:avLst/>
              <a:gdLst/>
              <a:ahLst/>
              <a:cxnLst/>
              <a:rect l="l" t="t" r="r" b="b"/>
              <a:pathLst>
                <a:path w="2287" h="358" extrusionOk="0">
                  <a:moveTo>
                    <a:pt x="215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072" y="358"/>
                  </a:lnTo>
                  <a:cubicBezTo>
                    <a:pt x="2168" y="358"/>
                    <a:pt x="2239" y="310"/>
                    <a:pt x="2263" y="215"/>
                  </a:cubicBezTo>
                  <a:cubicBezTo>
                    <a:pt x="2287" y="96"/>
                    <a:pt x="2191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93" name="Google Shape;14017;p27">
              <a:extLst>
                <a:ext uri="{FF2B5EF4-FFF2-40B4-BE49-F238E27FC236}">
                  <a16:creationId xmlns:a16="http://schemas.microsoft.com/office/drawing/2014/main" id="{2C643AB7-1B9D-E927-E7EA-9D2C09BB9F19}"/>
                </a:ext>
              </a:extLst>
            </p:cNvPr>
            <p:cNvSpPr/>
            <p:nvPr/>
          </p:nvSpPr>
          <p:spPr>
            <a:xfrm>
              <a:off x="3881663" y="2592733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0"/>
                  </a:moveTo>
                  <a:cubicBezTo>
                    <a:pt x="120" y="0"/>
                    <a:pt x="48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94" name="Google Shape;14018;p27">
              <a:extLst>
                <a:ext uri="{FF2B5EF4-FFF2-40B4-BE49-F238E27FC236}">
                  <a16:creationId xmlns:a16="http://schemas.microsoft.com/office/drawing/2014/main" id="{1BE104C9-73DD-9889-6282-CBBC62E22490}"/>
                </a:ext>
              </a:extLst>
            </p:cNvPr>
            <p:cNvSpPr/>
            <p:nvPr/>
          </p:nvSpPr>
          <p:spPr>
            <a:xfrm>
              <a:off x="3759613" y="2491508"/>
              <a:ext cx="90525" cy="8975"/>
            </a:xfrm>
            <a:custGeom>
              <a:avLst/>
              <a:gdLst/>
              <a:ahLst/>
              <a:cxnLst/>
              <a:rect l="l" t="t" r="r" b="b"/>
              <a:pathLst>
                <a:path w="3621" h="359" extrusionOk="0">
                  <a:moveTo>
                    <a:pt x="215" y="1"/>
                  </a:moveTo>
                  <a:cubicBezTo>
                    <a:pt x="120" y="1"/>
                    <a:pt x="49" y="72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311"/>
                    <a:pt x="3597" y="215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95" name="Google Shape;14019;p27">
              <a:extLst>
                <a:ext uri="{FF2B5EF4-FFF2-40B4-BE49-F238E27FC236}">
                  <a16:creationId xmlns:a16="http://schemas.microsoft.com/office/drawing/2014/main" id="{2BF52B13-4B78-7DB1-6618-850A87E9B6EA}"/>
                </a:ext>
              </a:extLst>
            </p:cNvPr>
            <p:cNvSpPr/>
            <p:nvPr/>
          </p:nvSpPr>
          <p:spPr>
            <a:xfrm>
              <a:off x="3759613" y="2514133"/>
              <a:ext cx="90525" cy="8975"/>
            </a:xfrm>
            <a:custGeom>
              <a:avLst/>
              <a:gdLst/>
              <a:ahLst/>
              <a:cxnLst/>
              <a:rect l="l" t="t" r="r" b="b"/>
              <a:pathLst>
                <a:path w="3621" h="359" extrusionOk="0">
                  <a:moveTo>
                    <a:pt x="215" y="1"/>
                  </a:moveTo>
                  <a:cubicBezTo>
                    <a:pt x="120" y="1"/>
                    <a:pt x="49" y="49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287"/>
                    <a:pt x="3597" y="191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96" name="Google Shape;14020;p27">
              <a:extLst>
                <a:ext uri="{FF2B5EF4-FFF2-40B4-BE49-F238E27FC236}">
                  <a16:creationId xmlns:a16="http://schemas.microsoft.com/office/drawing/2014/main" id="{675A7792-89FB-DE57-4F4A-ED281F8ABDE2}"/>
                </a:ext>
              </a:extLst>
            </p:cNvPr>
            <p:cNvSpPr/>
            <p:nvPr/>
          </p:nvSpPr>
          <p:spPr>
            <a:xfrm>
              <a:off x="3779863" y="2536758"/>
              <a:ext cx="50625" cy="8975"/>
            </a:xfrm>
            <a:custGeom>
              <a:avLst/>
              <a:gdLst/>
              <a:ahLst/>
              <a:cxnLst/>
              <a:rect l="l" t="t" r="r" b="b"/>
              <a:pathLst>
                <a:path w="2025" h="359" extrusionOk="0">
                  <a:moveTo>
                    <a:pt x="191" y="1"/>
                  </a:moveTo>
                  <a:cubicBezTo>
                    <a:pt x="120" y="1"/>
                    <a:pt x="48" y="72"/>
                    <a:pt x="24" y="168"/>
                  </a:cubicBezTo>
                  <a:cubicBezTo>
                    <a:pt x="1" y="287"/>
                    <a:pt x="72" y="358"/>
                    <a:pt x="191" y="358"/>
                  </a:cubicBezTo>
                  <a:lnTo>
                    <a:pt x="1810" y="358"/>
                  </a:lnTo>
                  <a:cubicBezTo>
                    <a:pt x="1906" y="358"/>
                    <a:pt x="1953" y="310"/>
                    <a:pt x="1977" y="215"/>
                  </a:cubicBezTo>
                  <a:cubicBezTo>
                    <a:pt x="2025" y="96"/>
                    <a:pt x="1930" y="1"/>
                    <a:pt x="1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97" name="Google Shape;14021;p27">
              <a:extLst>
                <a:ext uri="{FF2B5EF4-FFF2-40B4-BE49-F238E27FC236}">
                  <a16:creationId xmlns:a16="http://schemas.microsoft.com/office/drawing/2014/main" id="{F97A6075-403E-ADB1-5D01-24F657BD154B}"/>
                </a:ext>
              </a:extLst>
            </p:cNvPr>
            <p:cNvSpPr/>
            <p:nvPr/>
          </p:nvSpPr>
          <p:spPr>
            <a:xfrm>
              <a:off x="3689363" y="2416508"/>
              <a:ext cx="58375" cy="8950"/>
            </a:xfrm>
            <a:custGeom>
              <a:avLst/>
              <a:gdLst/>
              <a:ahLst/>
              <a:cxnLst/>
              <a:rect l="l" t="t" r="r" b="b"/>
              <a:pathLst>
                <a:path w="2335" h="358" extrusionOk="0">
                  <a:moveTo>
                    <a:pt x="215" y="0"/>
                  </a:moveTo>
                  <a:cubicBezTo>
                    <a:pt x="120" y="0"/>
                    <a:pt x="72" y="48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39" y="358"/>
                    <a:pt x="2335" y="262"/>
                    <a:pt x="2311" y="143"/>
                  </a:cubicBezTo>
                  <a:cubicBezTo>
                    <a:pt x="2239" y="48"/>
                    <a:pt x="2144" y="0"/>
                    <a:pt x="20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98" name="Google Shape;14022;p27">
              <a:extLst>
                <a:ext uri="{FF2B5EF4-FFF2-40B4-BE49-F238E27FC236}">
                  <a16:creationId xmlns:a16="http://schemas.microsoft.com/office/drawing/2014/main" id="{A05F7242-B849-8811-EF8E-44AB178E6360}"/>
                </a:ext>
              </a:extLst>
            </p:cNvPr>
            <p:cNvSpPr/>
            <p:nvPr/>
          </p:nvSpPr>
          <p:spPr>
            <a:xfrm>
              <a:off x="3688763" y="2434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1"/>
                  </a:moveTo>
                  <a:cubicBezTo>
                    <a:pt x="96" y="1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82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501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99" name="Google Shape;14023;p27">
            <a:extLst>
              <a:ext uri="{FF2B5EF4-FFF2-40B4-BE49-F238E27FC236}">
                <a16:creationId xmlns:a16="http://schemas.microsoft.com/office/drawing/2014/main" id="{B0E3067D-5168-AE90-D741-A5EE7A951883}"/>
              </a:ext>
            </a:extLst>
          </p:cNvPr>
          <p:cNvGrpSpPr/>
          <p:nvPr/>
        </p:nvGrpSpPr>
        <p:grpSpPr>
          <a:xfrm>
            <a:off x="5088997" y="4582104"/>
            <a:ext cx="706358" cy="710664"/>
            <a:chOff x="3195213" y="2368808"/>
            <a:chExt cx="295325" cy="297125"/>
          </a:xfrm>
        </p:grpSpPr>
        <p:sp>
          <p:nvSpPr>
            <p:cNvPr id="400" name="Google Shape;14024;p27">
              <a:extLst>
                <a:ext uri="{FF2B5EF4-FFF2-40B4-BE49-F238E27FC236}">
                  <a16:creationId xmlns:a16="http://schemas.microsoft.com/office/drawing/2014/main" id="{18D8C663-4480-0090-E1D7-EB86CB44537A}"/>
                </a:ext>
              </a:extLst>
            </p:cNvPr>
            <p:cNvSpPr/>
            <p:nvPr/>
          </p:nvSpPr>
          <p:spPr>
            <a:xfrm>
              <a:off x="3312513" y="240103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286"/>
                    <a:pt x="5644" y="191"/>
                  </a:cubicBezTo>
                  <a:cubicBezTo>
                    <a:pt x="5644" y="72"/>
                    <a:pt x="5597" y="0"/>
                    <a:pt x="5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01" name="Google Shape;14025;p27">
              <a:extLst>
                <a:ext uri="{FF2B5EF4-FFF2-40B4-BE49-F238E27FC236}">
                  <a16:creationId xmlns:a16="http://schemas.microsoft.com/office/drawing/2014/main" id="{B8D15EA3-99D0-33ED-A902-276801A988F6}"/>
                </a:ext>
              </a:extLst>
            </p:cNvPr>
            <p:cNvSpPr/>
            <p:nvPr/>
          </p:nvSpPr>
          <p:spPr>
            <a:xfrm>
              <a:off x="3312513" y="241948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6"/>
                    <a:pt x="5644" y="215"/>
                  </a:cubicBezTo>
                  <a:cubicBezTo>
                    <a:pt x="5644" y="96"/>
                    <a:pt x="5597" y="0"/>
                    <a:pt x="5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02" name="Google Shape;14026;p27">
              <a:extLst>
                <a:ext uri="{FF2B5EF4-FFF2-40B4-BE49-F238E27FC236}">
                  <a16:creationId xmlns:a16="http://schemas.microsoft.com/office/drawing/2014/main" id="{0023EC88-BB0F-9BDE-09C8-8D3FD0B84E28}"/>
                </a:ext>
              </a:extLst>
            </p:cNvPr>
            <p:cNvSpPr/>
            <p:nvPr/>
          </p:nvSpPr>
          <p:spPr>
            <a:xfrm>
              <a:off x="3195813" y="2368808"/>
              <a:ext cx="294125" cy="90575"/>
            </a:xfrm>
            <a:custGeom>
              <a:avLst/>
              <a:gdLst/>
              <a:ahLst/>
              <a:cxnLst/>
              <a:rect l="l" t="t" r="r" b="b"/>
              <a:pathLst>
                <a:path w="11765" h="3623" extrusionOk="0">
                  <a:moveTo>
                    <a:pt x="1858" y="384"/>
                  </a:moveTo>
                  <a:cubicBezTo>
                    <a:pt x="2668" y="384"/>
                    <a:pt x="3311" y="1051"/>
                    <a:pt x="3311" y="1837"/>
                  </a:cubicBezTo>
                  <a:cubicBezTo>
                    <a:pt x="3311" y="2647"/>
                    <a:pt x="2668" y="3313"/>
                    <a:pt x="1858" y="3313"/>
                  </a:cubicBezTo>
                  <a:cubicBezTo>
                    <a:pt x="1048" y="3313"/>
                    <a:pt x="405" y="2647"/>
                    <a:pt x="405" y="1837"/>
                  </a:cubicBezTo>
                  <a:cubicBezTo>
                    <a:pt x="405" y="1051"/>
                    <a:pt x="1048" y="384"/>
                    <a:pt x="1858" y="384"/>
                  </a:cubicBezTo>
                  <a:close/>
                  <a:moveTo>
                    <a:pt x="1836" y="1"/>
                  </a:moveTo>
                  <a:cubicBezTo>
                    <a:pt x="1804" y="1"/>
                    <a:pt x="1772" y="1"/>
                    <a:pt x="1739" y="3"/>
                  </a:cubicBezTo>
                  <a:cubicBezTo>
                    <a:pt x="810" y="27"/>
                    <a:pt x="72" y="765"/>
                    <a:pt x="1" y="1694"/>
                  </a:cubicBezTo>
                  <a:cubicBezTo>
                    <a:pt x="24" y="2789"/>
                    <a:pt x="810" y="3623"/>
                    <a:pt x="1858" y="3623"/>
                  </a:cubicBezTo>
                  <a:cubicBezTo>
                    <a:pt x="2287" y="3623"/>
                    <a:pt x="2644" y="3480"/>
                    <a:pt x="2930" y="3266"/>
                  </a:cubicBezTo>
                  <a:lnTo>
                    <a:pt x="8264" y="3266"/>
                  </a:lnTo>
                  <a:cubicBezTo>
                    <a:pt x="8359" y="3266"/>
                    <a:pt x="8431" y="3218"/>
                    <a:pt x="8431" y="3123"/>
                  </a:cubicBezTo>
                  <a:cubicBezTo>
                    <a:pt x="8431" y="3004"/>
                    <a:pt x="8383" y="2909"/>
                    <a:pt x="8264" y="2909"/>
                  </a:cubicBezTo>
                  <a:lnTo>
                    <a:pt x="3263" y="2909"/>
                  </a:lnTo>
                  <a:cubicBezTo>
                    <a:pt x="3501" y="2623"/>
                    <a:pt x="3620" y="2242"/>
                    <a:pt x="3620" y="1813"/>
                  </a:cubicBezTo>
                  <a:cubicBezTo>
                    <a:pt x="3620" y="1408"/>
                    <a:pt x="3477" y="1051"/>
                    <a:pt x="3263" y="718"/>
                  </a:cubicBezTo>
                  <a:lnTo>
                    <a:pt x="10193" y="718"/>
                  </a:lnTo>
                  <a:cubicBezTo>
                    <a:pt x="10550" y="718"/>
                    <a:pt x="10884" y="884"/>
                    <a:pt x="11098" y="1194"/>
                  </a:cubicBezTo>
                  <a:cubicBezTo>
                    <a:pt x="11360" y="1575"/>
                    <a:pt x="11360" y="2051"/>
                    <a:pt x="11098" y="2432"/>
                  </a:cubicBezTo>
                  <a:cubicBezTo>
                    <a:pt x="10884" y="2742"/>
                    <a:pt x="10550" y="2909"/>
                    <a:pt x="10193" y="2909"/>
                  </a:cubicBezTo>
                  <a:lnTo>
                    <a:pt x="9074" y="2909"/>
                  </a:lnTo>
                  <a:cubicBezTo>
                    <a:pt x="8979" y="2909"/>
                    <a:pt x="8883" y="2980"/>
                    <a:pt x="8883" y="3075"/>
                  </a:cubicBezTo>
                  <a:cubicBezTo>
                    <a:pt x="8883" y="3194"/>
                    <a:pt x="8931" y="3266"/>
                    <a:pt x="9074" y="3266"/>
                  </a:cubicBezTo>
                  <a:lnTo>
                    <a:pt x="10217" y="3266"/>
                  </a:lnTo>
                  <a:cubicBezTo>
                    <a:pt x="10693" y="3266"/>
                    <a:pt x="11146" y="3028"/>
                    <a:pt x="11408" y="2647"/>
                  </a:cubicBezTo>
                  <a:cubicBezTo>
                    <a:pt x="11765" y="2146"/>
                    <a:pt x="11765" y="1480"/>
                    <a:pt x="11408" y="980"/>
                  </a:cubicBezTo>
                  <a:cubicBezTo>
                    <a:pt x="11146" y="599"/>
                    <a:pt x="10693" y="360"/>
                    <a:pt x="10217" y="360"/>
                  </a:cubicBezTo>
                  <a:lnTo>
                    <a:pt x="2906" y="360"/>
                  </a:lnTo>
                  <a:cubicBezTo>
                    <a:pt x="2597" y="140"/>
                    <a:pt x="2247" y="1"/>
                    <a:pt x="18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03" name="Google Shape;14027;p27">
              <a:extLst>
                <a:ext uri="{FF2B5EF4-FFF2-40B4-BE49-F238E27FC236}">
                  <a16:creationId xmlns:a16="http://schemas.microsoft.com/office/drawing/2014/main" id="{60E63BAC-E6E7-BE3B-904C-3F29B1919534}"/>
                </a:ext>
              </a:extLst>
            </p:cNvPr>
            <p:cNvSpPr/>
            <p:nvPr/>
          </p:nvSpPr>
          <p:spPr>
            <a:xfrm>
              <a:off x="3223788" y="2392083"/>
              <a:ext cx="36350" cy="42450"/>
            </a:xfrm>
            <a:custGeom>
              <a:avLst/>
              <a:gdLst/>
              <a:ahLst/>
              <a:cxnLst/>
              <a:rect l="l" t="t" r="r" b="b"/>
              <a:pathLst>
                <a:path w="1454" h="1698" extrusionOk="0">
                  <a:moveTo>
                    <a:pt x="739" y="620"/>
                  </a:moveTo>
                  <a:lnTo>
                    <a:pt x="882" y="1025"/>
                  </a:lnTo>
                  <a:lnTo>
                    <a:pt x="572" y="1025"/>
                  </a:lnTo>
                  <a:lnTo>
                    <a:pt x="739" y="620"/>
                  </a:lnTo>
                  <a:close/>
                  <a:moveTo>
                    <a:pt x="739" y="1"/>
                  </a:moveTo>
                  <a:cubicBezTo>
                    <a:pt x="644" y="1"/>
                    <a:pt x="596" y="49"/>
                    <a:pt x="549" y="120"/>
                  </a:cubicBezTo>
                  <a:lnTo>
                    <a:pt x="48" y="1454"/>
                  </a:lnTo>
                  <a:cubicBezTo>
                    <a:pt x="1" y="1573"/>
                    <a:pt x="48" y="1668"/>
                    <a:pt x="144" y="1692"/>
                  </a:cubicBezTo>
                  <a:lnTo>
                    <a:pt x="215" y="1692"/>
                  </a:lnTo>
                  <a:cubicBezTo>
                    <a:pt x="263" y="1692"/>
                    <a:pt x="358" y="1668"/>
                    <a:pt x="358" y="1573"/>
                  </a:cubicBezTo>
                  <a:lnTo>
                    <a:pt x="453" y="1358"/>
                  </a:lnTo>
                  <a:lnTo>
                    <a:pt x="1001" y="1358"/>
                  </a:lnTo>
                  <a:lnTo>
                    <a:pt x="1096" y="1573"/>
                  </a:lnTo>
                  <a:cubicBezTo>
                    <a:pt x="1116" y="1652"/>
                    <a:pt x="1185" y="1698"/>
                    <a:pt x="1262" y="1698"/>
                  </a:cubicBezTo>
                  <a:cubicBezTo>
                    <a:pt x="1278" y="1698"/>
                    <a:pt x="1294" y="1696"/>
                    <a:pt x="1311" y="1692"/>
                  </a:cubicBezTo>
                  <a:cubicBezTo>
                    <a:pt x="1406" y="1668"/>
                    <a:pt x="1454" y="1573"/>
                    <a:pt x="1430" y="1454"/>
                  </a:cubicBezTo>
                  <a:lnTo>
                    <a:pt x="906" y="120"/>
                  </a:lnTo>
                  <a:cubicBezTo>
                    <a:pt x="882" y="25"/>
                    <a:pt x="811" y="1"/>
                    <a:pt x="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04" name="Google Shape;14028;p27">
              <a:extLst>
                <a:ext uri="{FF2B5EF4-FFF2-40B4-BE49-F238E27FC236}">
                  <a16:creationId xmlns:a16="http://schemas.microsoft.com/office/drawing/2014/main" id="{418C0CB3-060E-16B6-2388-1B02780086ED}"/>
                </a:ext>
              </a:extLst>
            </p:cNvPr>
            <p:cNvSpPr/>
            <p:nvPr/>
          </p:nvSpPr>
          <p:spPr>
            <a:xfrm>
              <a:off x="3312513" y="250403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310"/>
                    <a:pt x="5644" y="214"/>
                  </a:cubicBezTo>
                  <a:cubicBezTo>
                    <a:pt x="5644" y="95"/>
                    <a:pt x="5597" y="0"/>
                    <a:pt x="5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05" name="Google Shape;14029;p27">
              <a:extLst>
                <a:ext uri="{FF2B5EF4-FFF2-40B4-BE49-F238E27FC236}">
                  <a16:creationId xmlns:a16="http://schemas.microsoft.com/office/drawing/2014/main" id="{0004CC62-F2A9-96D8-9152-BD491A9F4E32}"/>
                </a:ext>
              </a:extLst>
            </p:cNvPr>
            <p:cNvSpPr/>
            <p:nvPr/>
          </p:nvSpPr>
          <p:spPr>
            <a:xfrm>
              <a:off x="3312513" y="2523658"/>
              <a:ext cx="141125" cy="8975"/>
            </a:xfrm>
            <a:custGeom>
              <a:avLst/>
              <a:gdLst/>
              <a:ahLst/>
              <a:cxnLst/>
              <a:rect l="l" t="t" r="r" b="b"/>
              <a:pathLst>
                <a:path w="5645" h="359" extrusionOk="0">
                  <a:moveTo>
                    <a:pt x="167" y="1"/>
                  </a:moveTo>
                  <a:cubicBezTo>
                    <a:pt x="72" y="1"/>
                    <a:pt x="0" y="49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7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06" name="Google Shape;14030;p27">
              <a:extLst>
                <a:ext uri="{FF2B5EF4-FFF2-40B4-BE49-F238E27FC236}">
                  <a16:creationId xmlns:a16="http://schemas.microsoft.com/office/drawing/2014/main" id="{A1AA4F78-87B9-F0DC-1D34-02076D240655}"/>
                </a:ext>
              </a:extLst>
            </p:cNvPr>
            <p:cNvSpPr/>
            <p:nvPr/>
          </p:nvSpPr>
          <p:spPr>
            <a:xfrm>
              <a:off x="3195213" y="2472858"/>
              <a:ext cx="294150" cy="90125"/>
            </a:xfrm>
            <a:custGeom>
              <a:avLst/>
              <a:gdLst/>
              <a:ahLst/>
              <a:cxnLst/>
              <a:rect l="l" t="t" r="r" b="b"/>
              <a:pathLst>
                <a:path w="11766" h="3605" extrusionOk="0">
                  <a:moveTo>
                    <a:pt x="10241" y="723"/>
                  </a:moveTo>
                  <a:cubicBezTo>
                    <a:pt x="10598" y="723"/>
                    <a:pt x="10932" y="890"/>
                    <a:pt x="11146" y="1199"/>
                  </a:cubicBezTo>
                  <a:cubicBezTo>
                    <a:pt x="11408" y="1557"/>
                    <a:pt x="11408" y="2057"/>
                    <a:pt x="11146" y="2438"/>
                  </a:cubicBezTo>
                  <a:cubicBezTo>
                    <a:pt x="10932" y="2747"/>
                    <a:pt x="10598" y="2914"/>
                    <a:pt x="10241" y="2914"/>
                  </a:cubicBezTo>
                  <a:lnTo>
                    <a:pt x="3311" y="2914"/>
                  </a:lnTo>
                  <a:cubicBezTo>
                    <a:pt x="3549" y="2628"/>
                    <a:pt x="3668" y="2247"/>
                    <a:pt x="3668" y="1819"/>
                  </a:cubicBezTo>
                  <a:cubicBezTo>
                    <a:pt x="3668" y="1414"/>
                    <a:pt x="3525" y="1057"/>
                    <a:pt x="3311" y="723"/>
                  </a:cubicBezTo>
                  <a:close/>
                  <a:moveTo>
                    <a:pt x="1882" y="366"/>
                  </a:moveTo>
                  <a:cubicBezTo>
                    <a:pt x="2692" y="366"/>
                    <a:pt x="3335" y="1009"/>
                    <a:pt x="3335" y="1819"/>
                  </a:cubicBezTo>
                  <a:cubicBezTo>
                    <a:pt x="3335" y="2628"/>
                    <a:pt x="2692" y="3271"/>
                    <a:pt x="1882" y="3271"/>
                  </a:cubicBezTo>
                  <a:cubicBezTo>
                    <a:pt x="1072" y="3271"/>
                    <a:pt x="429" y="2628"/>
                    <a:pt x="429" y="1819"/>
                  </a:cubicBezTo>
                  <a:cubicBezTo>
                    <a:pt x="429" y="1009"/>
                    <a:pt x="1072" y="366"/>
                    <a:pt x="1882" y="366"/>
                  </a:cubicBezTo>
                  <a:close/>
                  <a:moveTo>
                    <a:pt x="1941" y="1"/>
                  </a:moveTo>
                  <a:cubicBezTo>
                    <a:pt x="1890" y="1"/>
                    <a:pt x="1839" y="3"/>
                    <a:pt x="1787" y="9"/>
                  </a:cubicBezTo>
                  <a:cubicBezTo>
                    <a:pt x="858" y="33"/>
                    <a:pt x="120" y="771"/>
                    <a:pt x="72" y="1700"/>
                  </a:cubicBezTo>
                  <a:cubicBezTo>
                    <a:pt x="1" y="2747"/>
                    <a:pt x="834" y="3605"/>
                    <a:pt x="1858" y="3605"/>
                  </a:cubicBezTo>
                  <a:cubicBezTo>
                    <a:pt x="2263" y="3605"/>
                    <a:pt x="2620" y="3462"/>
                    <a:pt x="2930" y="3247"/>
                  </a:cubicBezTo>
                  <a:lnTo>
                    <a:pt x="10217" y="3247"/>
                  </a:lnTo>
                  <a:cubicBezTo>
                    <a:pt x="10693" y="3247"/>
                    <a:pt x="11146" y="3009"/>
                    <a:pt x="11408" y="2628"/>
                  </a:cubicBezTo>
                  <a:cubicBezTo>
                    <a:pt x="11765" y="2104"/>
                    <a:pt x="11765" y="1461"/>
                    <a:pt x="11408" y="961"/>
                  </a:cubicBezTo>
                  <a:cubicBezTo>
                    <a:pt x="11170" y="604"/>
                    <a:pt x="10717" y="366"/>
                    <a:pt x="10241" y="366"/>
                  </a:cubicBezTo>
                  <a:lnTo>
                    <a:pt x="2954" y="366"/>
                  </a:lnTo>
                  <a:cubicBezTo>
                    <a:pt x="2659" y="155"/>
                    <a:pt x="2327" y="1"/>
                    <a:pt x="1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07" name="Google Shape;14031;p27">
              <a:extLst>
                <a:ext uri="{FF2B5EF4-FFF2-40B4-BE49-F238E27FC236}">
                  <a16:creationId xmlns:a16="http://schemas.microsoft.com/office/drawing/2014/main" id="{20655331-4F7F-1F91-1237-0FCE50E115AC}"/>
                </a:ext>
              </a:extLst>
            </p:cNvPr>
            <p:cNvSpPr/>
            <p:nvPr/>
          </p:nvSpPr>
          <p:spPr>
            <a:xfrm>
              <a:off x="3227363" y="2496883"/>
              <a:ext cx="29800" cy="42875"/>
            </a:xfrm>
            <a:custGeom>
              <a:avLst/>
              <a:gdLst/>
              <a:ahLst/>
              <a:cxnLst/>
              <a:rect l="l" t="t" r="r" b="b"/>
              <a:pathLst>
                <a:path w="1192" h="1715" extrusionOk="0">
                  <a:moveTo>
                    <a:pt x="572" y="357"/>
                  </a:moveTo>
                  <a:cubicBezTo>
                    <a:pt x="620" y="357"/>
                    <a:pt x="691" y="381"/>
                    <a:pt x="715" y="477"/>
                  </a:cubicBezTo>
                  <a:cubicBezTo>
                    <a:pt x="739" y="548"/>
                    <a:pt x="668" y="643"/>
                    <a:pt x="572" y="643"/>
                  </a:cubicBezTo>
                  <a:lnTo>
                    <a:pt x="358" y="643"/>
                  </a:lnTo>
                  <a:lnTo>
                    <a:pt x="358" y="357"/>
                  </a:lnTo>
                  <a:close/>
                  <a:moveTo>
                    <a:pt x="668" y="977"/>
                  </a:moveTo>
                  <a:cubicBezTo>
                    <a:pt x="739" y="977"/>
                    <a:pt x="834" y="1048"/>
                    <a:pt x="858" y="1120"/>
                  </a:cubicBezTo>
                  <a:cubicBezTo>
                    <a:pt x="858" y="1239"/>
                    <a:pt x="739" y="1358"/>
                    <a:pt x="668" y="1358"/>
                  </a:cubicBezTo>
                  <a:lnTo>
                    <a:pt x="358" y="1358"/>
                  </a:lnTo>
                  <a:lnTo>
                    <a:pt x="358" y="977"/>
                  </a:lnTo>
                  <a:close/>
                  <a:moveTo>
                    <a:pt x="167" y="0"/>
                  </a:moveTo>
                  <a:cubicBezTo>
                    <a:pt x="96" y="0"/>
                    <a:pt x="1" y="96"/>
                    <a:pt x="1" y="167"/>
                  </a:cubicBezTo>
                  <a:lnTo>
                    <a:pt x="1" y="1548"/>
                  </a:lnTo>
                  <a:lnTo>
                    <a:pt x="1" y="1596"/>
                  </a:lnTo>
                  <a:cubicBezTo>
                    <a:pt x="25" y="1691"/>
                    <a:pt x="96" y="1715"/>
                    <a:pt x="167" y="1715"/>
                  </a:cubicBezTo>
                  <a:lnTo>
                    <a:pt x="668" y="1715"/>
                  </a:lnTo>
                  <a:cubicBezTo>
                    <a:pt x="953" y="1715"/>
                    <a:pt x="1191" y="1477"/>
                    <a:pt x="1191" y="1191"/>
                  </a:cubicBezTo>
                  <a:cubicBezTo>
                    <a:pt x="1191" y="1000"/>
                    <a:pt x="1096" y="858"/>
                    <a:pt x="977" y="739"/>
                  </a:cubicBezTo>
                  <a:cubicBezTo>
                    <a:pt x="1049" y="643"/>
                    <a:pt x="1072" y="524"/>
                    <a:pt x="1049" y="381"/>
                  </a:cubicBezTo>
                  <a:cubicBezTo>
                    <a:pt x="1025" y="143"/>
                    <a:pt x="810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08" name="Google Shape;14032;p27">
              <a:extLst>
                <a:ext uri="{FF2B5EF4-FFF2-40B4-BE49-F238E27FC236}">
                  <a16:creationId xmlns:a16="http://schemas.microsoft.com/office/drawing/2014/main" id="{035B288B-D585-4EAE-C4BA-3790FC6BFB93}"/>
                </a:ext>
              </a:extLst>
            </p:cNvPr>
            <p:cNvSpPr/>
            <p:nvPr/>
          </p:nvSpPr>
          <p:spPr>
            <a:xfrm>
              <a:off x="3312513" y="2608208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310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09" name="Google Shape;14033;p27">
              <a:extLst>
                <a:ext uri="{FF2B5EF4-FFF2-40B4-BE49-F238E27FC236}">
                  <a16:creationId xmlns:a16="http://schemas.microsoft.com/office/drawing/2014/main" id="{9A38302D-DF85-6A9A-4088-BE99DE8D9C49}"/>
                </a:ext>
              </a:extLst>
            </p:cNvPr>
            <p:cNvSpPr/>
            <p:nvPr/>
          </p:nvSpPr>
          <p:spPr>
            <a:xfrm>
              <a:off x="3312513" y="2627258"/>
              <a:ext cx="141125" cy="8375"/>
            </a:xfrm>
            <a:custGeom>
              <a:avLst/>
              <a:gdLst/>
              <a:ahLst/>
              <a:cxnLst/>
              <a:rect l="l" t="t" r="r" b="b"/>
              <a:pathLst>
                <a:path w="5645" h="335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34"/>
                    <a:pt x="167" y="334"/>
                  </a:cubicBezTo>
                  <a:lnTo>
                    <a:pt x="5478" y="334"/>
                  </a:lnTo>
                  <a:cubicBezTo>
                    <a:pt x="5549" y="334"/>
                    <a:pt x="5644" y="286"/>
                    <a:pt x="5644" y="191"/>
                  </a:cubicBezTo>
                  <a:cubicBezTo>
                    <a:pt x="5644" y="72"/>
                    <a:pt x="5597" y="1"/>
                    <a:pt x="5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10" name="Google Shape;14034;p27">
              <a:extLst>
                <a:ext uri="{FF2B5EF4-FFF2-40B4-BE49-F238E27FC236}">
                  <a16:creationId xmlns:a16="http://schemas.microsoft.com/office/drawing/2014/main" id="{656EE546-4D74-76F2-B6F6-66637022B31B}"/>
                </a:ext>
              </a:extLst>
            </p:cNvPr>
            <p:cNvSpPr/>
            <p:nvPr/>
          </p:nvSpPr>
          <p:spPr>
            <a:xfrm>
              <a:off x="3195813" y="2576658"/>
              <a:ext cx="294725" cy="89275"/>
            </a:xfrm>
            <a:custGeom>
              <a:avLst/>
              <a:gdLst/>
              <a:ahLst/>
              <a:cxnLst/>
              <a:rect l="l" t="t" r="r" b="b"/>
              <a:pathLst>
                <a:path w="11789" h="3571" extrusionOk="0">
                  <a:moveTo>
                    <a:pt x="10217" y="715"/>
                  </a:moveTo>
                  <a:cubicBezTo>
                    <a:pt x="10574" y="715"/>
                    <a:pt x="10908" y="882"/>
                    <a:pt x="11122" y="1191"/>
                  </a:cubicBezTo>
                  <a:cubicBezTo>
                    <a:pt x="11384" y="1548"/>
                    <a:pt x="11384" y="2048"/>
                    <a:pt x="11122" y="2429"/>
                  </a:cubicBezTo>
                  <a:cubicBezTo>
                    <a:pt x="10908" y="2739"/>
                    <a:pt x="10574" y="2906"/>
                    <a:pt x="10217" y="2906"/>
                  </a:cubicBezTo>
                  <a:lnTo>
                    <a:pt x="3287" y="2906"/>
                  </a:lnTo>
                  <a:cubicBezTo>
                    <a:pt x="3525" y="2620"/>
                    <a:pt x="3644" y="2215"/>
                    <a:pt x="3644" y="1810"/>
                  </a:cubicBezTo>
                  <a:cubicBezTo>
                    <a:pt x="3644" y="1382"/>
                    <a:pt x="3501" y="1024"/>
                    <a:pt x="3287" y="715"/>
                  </a:cubicBezTo>
                  <a:close/>
                  <a:moveTo>
                    <a:pt x="1858" y="0"/>
                  </a:moveTo>
                  <a:cubicBezTo>
                    <a:pt x="1596" y="0"/>
                    <a:pt x="1358" y="48"/>
                    <a:pt x="1120" y="167"/>
                  </a:cubicBezTo>
                  <a:cubicBezTo>
                    <a:pt x="1025" y="191"/>
                    <a:pt x="1001" y="286"/>
                    <a:pt x="1025" y="381"/>
                  </a:cubicBezTo>
                  <a:cubicBezTo>
                    <a:pt x="1042" y="470"/>
                    <a:pt x="1112" y="519"/>
                    <a:pt x="1186" y="519"/>
                  </a:cubicBezTo>
                  <a:cubicBezTo>
                    <a:pt x="1212" y="519"/>
                    <a:pt x="1238" y="513"/>
                    <a:pt x="1263" y="501"/>
                  </a:cubicBezTo>
                  <a:cubicBezTo>
                    <a:pt x="1429" y="405"/>
                    <a:pt x="1644" y="358"/>
                    <a:pt x="1882" y="358"/>
                  </a:cubicBezTo>
                  <a:cubicBezTo>
                    <a:pt x="2715" y="358"/>
                    <a:pt x="3382" y="1024"/>
                    <a:pt x="3335" y="1858"/>
                  </a:cubicBezTo>
                  <a:cubicBezTo>
                    <a:pt x="3311" y="2620"/>
                    <a:pt x="2715" y="3215"/>
                    <a:pt x="1977" y="3239"/>
                  </a:cubicBezTo>
                  <a:cubicBezTo>
                    <a:pt x="1962" y="3240"/>
                    <a:pt x="1947" y="3240"/>
                    <a:pt x="1932" y="3240"/>
                  </a:cubicBezTo>
                  <a:cubicBezTo>
                    <a:pt x="1119" y="3240"/>
                    <a:pt x="453" y="2605"/>
                    <a:pt x="453" y="1786"/>
                  </a:cubicBezTo>
                  <a:cubicBezTo>
                    <a:pt x="453" y="1477"/>
                    <a:pt x="548" y="1191"/>
                    <a:pt x="715" y="905"/>
                  </a:cubicBezTo>
                  <a:cubicBezTo>
                    <a:pt x="786" y="858"/>
                    <a:pt x="786" y="739"/>
                    <a:pt x="691" y="667"/>
                  </a:cubicBezTo>
                  <a:cubicBezTo>
                    <a:pt x="652" y="647"/>
                    <a:pt x="608" y="636"/>
                    <a:pt x="567" y="636"/>
                  </a:cubicBezTo>
                  <a:cubicBezTo>
                    <a:pt x="510" y="636"/>
                    <a:pt x="457" y="659"/>
                    <a:pt x="429" y="715"/>
                  </a:cubicBezTo>
                  <a:cubicBezTo>
                    <a:pt x="120" y="1120"/>
                    <a:pt x="1" y="1620"/>
                    <a:pt x="120" y="2168"/>
                  </a:cubicBezTo>
                  <a:cubicBezTo>
                    <a:pt x="286" y="2858"/>
                    <a:pt x="810" y="3382"/>
                    <a:pt x="1477" y="3525"/>
                  </a:cubicBezTo>
                  <a:cubicBezTo>
                    <a:pt x="1618" y="3555"/>
                    <a:pt x="1758" y="3570"/>
                    <a:pt x="1896" y="3570"/>
                  </a:cubicBezTo>
                  <a:cubicBezTo>
                    <a:pt x="2295" y="3570"/>
                    <a:pt x="2670" y="3445"/>
                    <a:pt x="2954" y="3215"/>
                  </a:cubicBezTo>
                  <a:lnTo>
                    <a:pt x="10241" y="3215"/>
                  </a:lnTo>
                  <a:cubicBezTo>
                    <a:pt x="10717" y="3215"/>
                    <a:pt x="11170" y="2977"/>
                    <a:pt x="11432" y="2572"/>
                  </a:cubicBezTo>
                  <a:cubicBezTo>
                    <a:pt x="11789" y="2072"/>
                    <a:pt x="11789" y="1429"/>
                    <a:pt x="11432" y="905"/>
                  </a:cubicBezTo>
                  <a:cubicBezTo>
                    <a:pt x="11146" y="572"/>
                    <a:pt x="10693" y="358"/>
                    <a:pt x="10217" y="358"/>
                  </a:cubicBezTo>
                  <a:lnTo>
                    <a:pt x="2930" y="358"/>
                  </a:lnTo>
                  <a:cubicBezTo>
                    <a:pt x="2620" y="119"/>
                    <a:pt x="2239" y="0"/>
                    <a:pt x="1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11" name="Google Shape;14035;p27">
              <a:extLst>
                <a:ext uri="{FF2B5EF4-FFF2-40B4-BE49-F238E27FC236}">
                  <a16:creationId xmlns:a16="http://schemas.microsoft.com/office/drawing/2014/main" id="{B353163E-4436-BEAA-ABA5-0CC9E8503A08}"/>
                </a:ext>
              </a:extLst>
            </p:cNvPr>
            <p:cNvSpPr/>
            <p:nvPr/>
          </p:nvSpPr>
          <p:spPr>
            <a:xfrm>
              <a:off x="3223788" y="2600458"/>
              <a:ext cx="36350" cy="42900"/>
            </a:xfrm>
            <a:custGeom>
              <a:avLst/>
              <a:gdLst/>
              <a:ahLst/>
              <a:cxnLst/>
              <a:rect l="l" t="t" r="r" b="b"/>
              <a:pathLst>
                <a:path w="1454" h="1716" extrusionOk="0"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cubicBezTo>
                    <a:pt x="1" y="1335"/>
                    <a:pt x="382" y="1716"/>
                    <a:pt x="858" y="1716"/>
                  </a:cubicBezTo>
                  <a:cubicBezTo>
                    <a:pt x="1049" y="1716"/>
                    <a:pt x="1215" y="1668"/>
                    <a:pt x="1334" y="1525"/>
                  </a:cubicBezTo>
                  <a:cubicBezTo>
                    <a:pt x="1358" y="1501"/>
                    <a:pt x="1406" y="1477"/>
                    <a:pt x="1406" y="1454"/>
                  </a:cubicBezTo>
                  <a:cubicBezTo>
                    <a:pt x="1454" y="1382"/>
                    <a:pt x="1454" y="1263"/>
                    <a:pt x="1358" y="1216"/>
                  </a:cubicBezTo>
                  <a:cubicBezTo>
                    <a:pt x="1336" y="1182"/>
                    <a:pt x="1299" y="1165"/>
                    <a:pt x="1258" y="1165"/>
                  </a:cubicBezTo>
                  <a:cubicBezTo>
                    <a:pt x="1210" y="1165"/>
                    <a:pt x="1158" y="1188"/>
                    <a:pt x="1120" y="1239"/>
                  </a:cubicBezTo>
                  <a:lnTo>
                    <a:pt x="1096" y="1263"/>
                  </a:lnTo>
                  <a:cubicBezTo>
                    <a:pt x="1025" y="1335"/>
                    <a:pt x="953" y="1358"/>
                    <a:pt x="834" y="1358"/>
                  </a:cubicBezTo>
                  <a:cubicBezTo>
                    <a:pt x="572" y="1358"/>
                    <a:pt x="310" y="1120"/>
                    <a:pt x="310" y="858"/>
                  </a:cubicBezTo>
                  <a:cubicBezTo>
                    <a:pt x="310" y="596"/>
                    <a:pt x="596" y="358"/>
                    <a:pt x="858" y="358"/>
                  </a:cubicBezTo>
                  <a:cubicBezTo>
                    <a:pt x="953" y="358"/>
                    <a:pt x="1073" y="382"/>
                    <a:pt x="1168" y="430"/>
                  </a:cubicBezTo>
                  <a:cubicBezTo>
                    <a:pt x="1196" y="458"/>
                    <a:pt x="1228" y="471"/>
                    <a:pt x="1260" y="471"/>
                  </a:cubicBezTo>
                  <a:cubicBezTo>
                    <a:pt x="1311" y="471"/>
                    <a:pt x="1363" y="440"/>
                    <a:pt x="1406" y="382"/>
                  </a:cubicBezTo>
                  <a:cubicBezTo>
                    <a:pt x="1454" y="287"/>
                    <a:pt x="1430" y="191"/>
                    <a:pt x="1334" y="144"/>
                  </a:cubicBezTo>
                  <a:cubicBezTo>
                    <a:pt x="1192" y="49"/>
                    <a:pt x="1049" y="1"/>
                    <a:pt x="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412" name="Google Shape;14036;p27">
            <a:extLst>
              <a:ext uri="{FF2B5EF4-FFF2-40B4-BE49-F238E27FC236}">
                <a16:creationId xmlns:a16="http://schemas.microsoft.com/office/drawing/2014/main" id="{700EA85A-CFC4-C3DB-17EB-D324B79FBFC9}"/>
              </a:ext>
            </a:extLst>
          </p:cNvPr>
          <p:cNvGrpSpPr/>
          <p:nvPr/>
        </p:nvGrpSpPr>
        <p:grpSpPr>
          <a:xfrm>
            <a:off x="3562406" y="4583720"/>
            <a:ext cx="736316" cy="710604"/>
            <a:chOff x="2684388" y="2369483"/>
            <a:chExt cx="307850" cy="297100"/>
          </a:xfrm>
        </p:grpSpPr>
        <p:sp>
          <p:nvSpPr>
            <p:cNvPr id="413" name="Google Shape;14037;p27">
              <a:extLst>
                <a:ext uri="{FF2B5EF4-FFF2-40B4-BE49-F238E27FC236}">
                  <a16:creationId xmlns:a16="http://schemas.microsoft.com/office/drawing/2014/main" id="{733A889C-51F6-69CA-D814-5C2CAFA495E2}"/>
                </a:ext>
              </a:extLst>
            </p:cNvPr>
            <p:cNvSpPr/>
            <p:nvPr/>
          </p:nvSpPr>
          <p:spPr>
            <a:xfrm>
              <a:off x="2792763" y="2506408"/>
              <a:ext cx="88725" cy="8950"/>
            </a:xfrm>
            <a:custGeom>
              <a:avLst/>
              <a:gdLst/>
              <a:ahLst/>
              <a:cxnLst/>
              <a:rect l="l" t="t" r="r" b="b"/>
              <a:pathLst>
                <a:path w="3549" h="358" extrusionOk="0">
                  <a:moveTo>
                    <a:pt x="191" y="0"/>
                  </a:moveTo>
                  <a:cubicBezTo>
                    <a:pt x="95" y="0"/>
                    <a:pt x="24" y="72"/>
                    <a:pt x="0" y="143"/>
                  </a:cubicBezTo>
                  <a:cubicBezTo>
                    <a:pt x="0" y="262"/>
                    <a:pt x="95" y="358"/>
                    <a:pt x="191" y="358"/>
                  </a:cubicBezTo>
                  <a:lnTo>
                    <a:pt x="3334" y="358"/>
                  </a:lnTo>
                  <a:cubicBezTo>
                    <a:pt x="3429" y="358"/>
                    <a:pt x="3477" y="310"/>
                    <a:pt x="3525" y="215"/>
                  </a:cubicBezTo>
                  <a:cubicBezTo>
                    <a:pt x="3549" y="96"/>
                    <a:pt x="3453" y="0"/>
                    <a:pt x="3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14" name="Google Shape;14038;p27">
              <a:extLst>
                <a:ext uri="{FF2B5EF4-FFF2-40B4-BE49-F238E27FC236}">
                  <a16:creationId xmlns:a16="http://schemas.microsoft.com/office/drawing/2014/main" id="{CF26B3CB-D0D6-438F-34D5-7A8F16EA0B5B}"/>
                </a:ext>
              </a:extLst>
            </p:cNvPr>
            <p:cNvSpPr/>
            <p:nvPr/>
          </p:nvSpPr>
          <p:spPr>
            <a:xfrm>
              <a:off x="2792763" y="2529033"/>
              <a:ext cx="88725" cy="8950"/>
            </a:xfrm>
            <a:custGeom>
              <a:avLst/>
              <a:gdLst/>
              <a:ahLst/>
              <a:cxnLst/>
              <a:rect l="l" t="t" r="r" b="b"/>
              <a:pathLst>
                <a:path w="3549" h="358" extrusionOk="0">
                  <a:moveTo>
                    <a:pt x="191" y="0"/>
                  </a:moveTo>
                  <a:cubicBezTo>
                    <a:pt x="95" y="0"/>
                    <a:pt x="24" y="48"/>
                    <a:pt x="0" y="143"/>
                  </a:cubicBezTo>
                  <a:cubicBezTo>
                    <a:pt x="0" y="262"/>
                    <a:pt x="95" y="357"/>
                    <a:pt x="191" y="357"/>
                  </a:cubicBezTo>
                  <a:lnTo>
                    <a:pt x="3334" y="357"/>
                  </a:lnTo>
                  <a:cubicBezTo>
                    <a:pt x="3429" y="357"/>
                    <a:pt x="3477" y="286"/>
                    <a:pt x="3525" y="191"/>
                  </a:cubicBezTo>
                  <a:cubicBezTo>
                    <a:pt x="3549" y="72"/>
                    <a:pt x="3453" y="0"/>
                    <a:pt x="3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15" name="Google Shape;14039;p27">
              <a:extLst>
                <a:ext uri="{FF2B5EF4-FFF2-40B4-BE49-F238E27FC236}">
                  <a16:creationId xmlns:a16="http://schemas.microsoft.com/office/drawing/2014/main" id="{39EA2CA7-E43E-211F-3FCB-B9DD008FEFFC}"/>
                </a:ext>
              </a:extLst>
            </p:cNvPr>
            <p:cNvSpPr/>
            <p:nvPr/>
          </p:nvSpPr>
          <p:spPr>
            <a:xfrm>
              <a:off x="2812413" y="2551058"/>
              <a:ext cx="48825" cy="8950"/>
            </a:xfrm>
            <a:custGeom>
              <a:avLst/>
              <a:gdLst/>
              <a:ahLst/>
              <a:cxnLst/>
              <a:rect l="l" t="t" r="r" b="b"/>
              <a:pathLst>
                <a:path w="1953" h="358" extrusionOk="0">
                  <a:moveTo>
                    <a:pt x="191" y="0"/>
                  </a:moveTo>
                  <a:cubicBezTo>
                    <a:pt x="95" y="0"/>
                    <a:pt x="48" y="72"/>
                    <a:pt x="24" y="143"/>
                  </a:cubicBezTo>
                  <a:cubicBezTo>
                    <a:pt x="0" y="262"/>
                    <a:pt x="71" y="358"/>
                    <a:pt x="191" y="358"/>
                  </a:cubicBezTo>
                  <a:lnTo>
                    <a:pt x="1786" y="358"/>
                  </a:lnTo>
                  <a:cubicBezTo>
                    <a:pt x="1858" y="358"/>
                    <a:pt x="1929" y="310"/>
                    <a:pt x="1953" y="215"/>
                  </a:cubicBezTo>
                  <a:cubicBezTo>
                    <a:pt x="1953" y="96"/>
                    <a:pt x="1858" y="0"/>
                    <a:pt x="1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16" name="Google Shape;14040;p27">
              <a:extLst>
                <a:ext uri="{FF2B5EF4-FFF2-40B4-BE49-F238E27FC236}">
                  <a16:creationId xmlns:a16="http://schemas.microsoft.com/office/drawing/2014/main" id="{2EC3E992-17C5-4DEC-9616-5B2D7BFAE345}"/>
                </a:ext>
              </a:extLst>
            </p:cNvPr>
            <p:cNvSpPr/>
            <p:nvPr/>
          </p:nvSpPr>
          <p:spPr>
            <a:xfrm>
              <a:off x="2684388" y="2369483"/>
              <a:ext cx="307850" cy="297100"/>
            </a:xfrm>
            <a:custGeom>
              <a:avLst/>
              <a:gdLst/>
              <a:ahLst/>
              <a:cxnLst/>
              <a:rect l="l" t="t" r="r" b="b"/>
              <a:pathLst>
                <a:path w="12314" h="11884" extrusionOk="0">
                  <a:moveTo>
                    <a:pt x="6336" y="1143"/>
                  </a:moveTo>
                  <a:cubicBezTo>
                    <a:pt x="7669" y="1143"/>
                    <a:pt x="8931" y="1643"/>
                    <a:pt x="9908" y="2524"/>
                  </a:cubicBezTo>
                  <a:lnTo>
                    <a:pt x="9074" y="3358"/>
                  </a:lnTo>
                  <a:cubicBezTo>
                    <a:pt x="8267" y="2643"/>
                    <a:pt x="7258" y="2285"/>
                    <a:pt x="6243" y="2285"/>
                  </a:cubicBezTo>
                  <a:cubicBezTo>
                    <a:pt x="6211" y="2285"/>
                    <a:pt x="6178" y="2285"/>
                    <a:pt x="6145" y="2286"/>
                  </a:cubicBezTo>
                  <a:lnTo>
                    <a:pt x="6145" y="1143"/>
                  </a:lnTo>
                  <a:close/>
                  <a:moveTo>
                    <a:pt x="5764" y="357"/>
                  </a:moveTo>
                  <a:lnTo>
                    <a:pt x="5764" y="2715"/>
                  </a:lnTo>
                  <a:cubicBezTo>
                    <a:pt x="4954" y="2739"/>
                    <a:pt x="4216" y="3096"/>
                    <a:pt x="3621" y="3667"/>
                  </a:cubicBezTo>
                  <a:cubicBezTo>
                    <a:pt x="3049" y="4239"/>
                    <a:pt x="2692" y="4977"/>
                    <a:pt x="2668" y="5787"/>
                  </a:cubicBezTo>
                  <a:lnTo>
                    <a:pt x="358" y="5787"/>
                  </a:lnTo>
                  <a:cubicBezTo>
                    <a:pt x="406" y="4358"/>
                    <a:pt x="977" y="3001"/>
                    <a:pt x="1978" y="2000"/>
                  </a:cubicBezTo>
                  <a:cubicBezTo>
                    <a:pt x="3002" y="976"/>
                    <a:pt x="4335" y="381"/>
                    <a:pt x="5764" y="357"/>
                  </a:cubicBezTo>
                  <a:close/>
                  <a:moveTo>
                    <a:pt x="6359" y="2643"/>
                  </a:moveTo>
                  <a:cubicBezTo>
                    <a:pt x="7312" y="2643"/>
                    <a:pt x="8265" y="3001"/>
                    <a:pt x="8979" y="3715"/>
                  </a:cubicBezTo>
                  <a:cubicBezTo>
                    <a:pt x="10408" y="5144"/>
                    <a:pt x="10408" y="7502"/>
                    <a:pt x="8979" y="8954"/>
                  </a:cubicBezTo>
                  <a:cubicBezTo>
                    <a:pt x="8265" y="9669"/>
                    <a:pt x="7318" y="10026"/>
                    <a:pt x="6368" y="10026"/>
                  </a:cubicBezTo>
                  <a:cubicBezTo>
                    <a:pt x="5419" y="10026"/>
                    <a:pt x="4466" y="9669"/>
                    <a:pt x="3740" y="8954"/>
                  </a:cubicBezTo>
                  <a:cubicBezTo>
                    <a:pt x="2930" y="8168"/>
                    <a:pt x="2573" y="7144"/>
                    <a:pt x="2644" y="6144"/>
                  </a:cubicBezTo>
                  <a:lnTo>
                    <a:pt x="2811" y="6144"/>
                  </a:lnTo>
                  <a:cubicBezTo>
                    <a:pt x="2930" y="6144"/>
                    <a:pt x="3049" y="6025"/>
                    <a:pt x="3049" y="5882"/>
                  </a:cubicBezTo>
                  <a:cubicBezTo>
                    <a:pt x="3097" y="4358"/>
                    <a:pt x="4335" y="3096"/>
                    <a:pt x="5907" y="3072"/>
                  </a:cubicBezTo>
                  <a:cubicBezTo>
                    <a:pt x="6074" y="3072"/>
                    <a:pt x="6145" y="2953"/>
                    <a:pt x="6145" y="2834"/>
                  </a:cubicBezTo>
                  <a:lnTo>
                    <a:pt x="6145" y="2643"/>
                  </a:lnTo>
                  <a:close/>
                  <a:moveTo>
                    <a:pt x="5883" y="0"/>
                  </a:moveTo>
                  <a:cubicBezTo>
                    <a:pt x="4335" y="24"/>
                    <a:pt x="2859" y="619"/>
                    <a:pt x="1739" y="1738"/>
                  </a:cubicBezTo>
                  <a:cubicBezTo>
                    <a:pt x="644" y="2834"/>
                    <a:pt x="25" y="4287"/>
                    <a:pt x="1" y="5858"/>
                  </a:cubicBezTo>
                  <a:cubicBezTo>
                    <a:pt x="1" y="5954"/>
                    <a:pt x="49" y="6049"/>
                    <a:pt x="144" y="6096"/>
                  </a:cubicBezTo>
                  <a:lnTo>
                    <a:pt x="739" y="6096"/>
                  </a:lnTo>
                  <a:cubicBezTo>
                    <a:pt x="715" y="6930"/>
                    <a:pt x="858" y="7740"/>
                    <a:pt x="1192" y="8526"/>
                  </a:cubicBezTo>
                  <a:cubicBezTo>
                    <a:pt x="1215" y="8573"/>
                    <a:pt x="1263" y="8645"/>
                    <a:pt x="1335" y="8645"/>
                  </a:cubicBezTo>
                  <a:lnTo>
                    <a:pt x="1382" y="8645"/>
                  </a:lnTo>
                  <a:cubicBezTo>
                    <a:pt x="1477" y="8597"/>
                    <a:pt x="1501" y="8478"/>
                    <a:pt x="1477" y="8406"/>
                  </a:cubicBezTo>
                  <a:cubicBezTo>
                    <a:pt x="1144" y="7692"/>
                    <a:pt x="1025" y="6906"/>
                    <a:pt x="1073" y="6096"/>
                  </a:cubicBezTo>
                  <a:lnTo>
                    <a:pt x="2263" y="6096"/>
                  </a:lnTo>
                  <a:cubicBezTo>
                    <a:pt x="2192" y="7144"/>
                    <a:pt x="2549" y="8216"/>
                    <a:pt x="3335" y="9049"/>
                  </a:cubicBezTo>
                  <a:lnTo>
                    <a:pt x="2501" y="9883"/>
                  </a:lnTo>
                  <a:cubicBezTo>
                    <a:pt x="2239" y="9645"/>
                    <a:pt x="2049" y="9383"/>
                    <a:pt x="1906" y="9073"/>
                  </a:cubicBezTo>
                  <a:cubicBezTo>
                    <a:pt x="1873" y="9019"/>
                    <a:pt x="1816" y="8989"/>
                    <a:pt x="1756" y="8989"/>
                  </a:cubicBezTo>
                  <a:cubicBezTo>
                    <a:pt x="1685" y="8989"/>
                    <a:pt x="1611" y="9031"/>
                    <a:pt x="1573" y="9121"/>
                  </a:cubicBezTo>
                  <a:cubicBezTo>
                    <a:pt x="1549" y="9145"/>
                    <a:pt x="1573" y="9192"/>
                    <a:pt x="1573" y="9240"/>
                  </a:cubicBezTo>
                  <a:cubicBezTo>
                    <a:pt x="1811" y="9597"/>
                    <a:pt x="2049" y="9907"/>
                    <a:pt x="2382" y="10240"/>
                  </a:cubicBezTo>
                  <a:cubicBezTo>
                    <a:pt x="3406" y="11288"/>
                    <a:pt x="4811" y="11883"/>
                    <a:pt x="6288" y="11883"/>
                  </a:cubicBezTo>
                  <a:cubicBezTo>
                    <a:pt x="7788" y="11883"/>
                    <a:pt x="9193" y="11312"/>
                    <a:pt x="10241" y="10240"/>
                  </a:cubicBezTo>
                  <a:cubicBezTo>
                    <a:pt x="11837" y="8692"/>
                    <a:pt x="12313" y="6311"/>
                    <a:pt x="11480" y="4263"/>
                  </a:cubicBezTo>
                  <a:cubicBezTo>
                    <a:pt x="11461" y="4190"/>
                    <a:pt x="11388" y="4159"/>
                    <a:pt x="11311" y="4159"/>
                  </a:cubicBezTo>
                  <a:cubicBezTo>
                    <a:pt x="11288" y="4159"/>
                    <a:pt x="11264" y="4162"/>
                    <a:pt x="11241" y="4168"/>
                  </a:cubicBezTo>
                  <a:cubicBezTo>
                    <a:pt x="11146" y="4191"/>
                    <a:pt x="11122" y="4310"/>
                    <a:pt x="11146" y="4406"/>
                  </a:cubicBezTo>
                  <a:cubicBezTo>
                    <a:pt x="11932" y="6335"/>
                    <a:pt x="11480" y="8549"/>
                    <a:pt x="9979" y="10026"/>
                  </a:cubicBezTo>
                  <a:cubicBezTo>
                    <a:pt x="9003" y="11026"/>
                    <a:pt x="7693" y="11550"/>
                    <a:pt x="6288" y="11550"/>
                  </a:cubicBezTo>
                  <a:cubicBezTo>
                    <a:pt x="4954" y="11550"/>
                    <a:pt x="3716" y="11050"/>
                    <a:pt x="2716" y="10145"/>
                  </a:cubicBezTo>
                  <a:lnTo>
                    <a:pt x="3573" y="9311"/>
                  </a:lnTo>
                  <a:cubicBezTo>
                    <a:pt x="4335" y="10026"/>
                    <a:pt x="5312" y="10383"/>
                    <a:pt x="6288" y="10383"/>
                  </a:cubicBezTo>
                  <a:cubicBezTo>
                    <a:pt x="7336" y="10383"/>
                    <a:pt x="8384" y="10002"/>
                    <a:pt x="9146" y="9192"/>
                  </a:cubicBezTo>
                  <a:cubicBezTo>
                    <a:pt x="10694" y="7644"/>
                    <a:pt x="10741" y="5192"/>
                    <a:pt x="9265" y="3596"/>
                  </a:cubicBezTo>
                  <a:lnTo>
                    <a:pt x="10098" y="2762"/>
                  </a:lnTo>
                  <a:cubicBezTo>
                    <a:pt x="10384" y="3048"/>
                    <a:pt x="10622" y="3358"/>
                    <a:pt x="10789" y="3691"/>
                  </a:cubicBezTo>
                  <a:cubicBezTo>
                    <a:pt x="10823" y="3748"/>
                    <a:pt x="10879" y="3778"/>
                    <a:pt x="10938" y="3778"/>
                  </a:cubicBezTo>
                  <a:cubicBezTo>
                    <a:pt x="11003" y="3778"/>
                    <a:pt x="11072" y="3742"/>
                    <a:pt x="11122" y="3667"/>
                  </a:cubicBezTo>
                  <a:cubicBezTo>
                    <a:pt x="11146" y="3644"/>
                    <a:pt x="11122" y="3572"/>
                    <a:pt x="11122" y="3548"/>
                  </a:cubicBezTo>
                  <a:cubicBezTo>
                    <a:pt x="10884" y="3120"/>
                    <a:pt x="10575" y="2739"/>
                    <a:pt x="10265" y="2405"/>
                  </a:cubicBezTo>
                  <a:cubicBezTo>
                    <a:pt x="9217" y="1381"/>
                    <a:pt x="7812" y="786"/>
                    <a:pt x="6336" y="786"/>
                  </a:cubicBezTo>
                  <a:lnTo>
                    <a:pt x="6121" y="786"/>
                  </a:lnTo>
                  <a:lnTo>
                    <a:pt x="6121" y="238"/>
                  </a:lnTo>
                  <a:lnTo>
                    <a:pt x="6121" y="191"/>
                  </a:lnTo>
                  <a:cubicBezTo>
                    <a:pt x="6097" y="71"/>
                    <a:pt x="5978" y="0"/>
                    <a:pt x="58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417" name="Google Shape;14041;p27">
            <a:extLst>
              <a:ext uri="{FF2B5EF4-FFF2-40B4-BE49-F238E27FC236}">
                <a16:creationId xmlns:a16="http://schemas.microsoft.com/office/drawing/2014/main" id="{7588FDEF-C6CB-7BAB-8663-E3208B8F3042}"/>
              </a:ext>
            </a:extLst>
          </p:cNvPr>
          <p:cNvSpPr/>
          <p:nvPr/>
        </p:nvSpPr>
        <p:spPr>
          <a:xfrm>
            <a:off x="2085627" y="4584853"/>
            <a:ext cx="712038" cy="710842"/>
          </a:xfrm>
          <a:custGeom>
            <a:avLst/>
            <a:gdLst/>
            <a:ahLst/>
            <a:cxnLst/>
            <a:rect l="l" t="t" r="r" b="b"/>
            <a:pathLst>
              <a:path w="11908" h="11888" extrusionOk="0">
                <a:moveTo>
                  <a:pt x="2263" y="6315"/>
                </a:moveTo>
                <a:lnTo>
                  <a:pt x="2263" y="10696"/>
                </a:lnTo>
                <a:lnTo>
                  <a:pt x="1763" y="10696"/>
                </a:lnTo>
                <a:lnTo>
                  <a:pt x="1763" y="6315"/>
                </a:lnTo>
                <a:close/>
                <a:moveTo>
                  <a:pt x="3120" y="5076"/>
                </a:moveTo>
                <a:lnTo>
                  <a:pt x="3120" y="10696"/>
                </a:lnTo>
                <a:lnTo>
                  <a:pt x="2620" y="10696"/>
                </a:lnTo>
                <a:lnTo>
                  <a:pt x="2620" y="5076"/>
                </a:lnTo>
                <a:close/>
                <a:moveTo>
                  <a:pt x="6526" y="7577"/>
                </a:moveTo>
                <a:lnTo>
                  <a:pt x="6526" y="10696"/>
                </a:lnTo>
                <a:lnTo>
                  <a:pt x="6026" y="10696"/>
                </a:lnTo>
                <a:lnTo>
                  <a:pt x="6026" y="7577"/>
                </a:lnTo>
                <a:close/>
                <a:moveTo>
                  <a:pt x="7383" y="6172"/>
                </a:moveTo>
                <a:lnTo>
                  <a:pt x="7383" y="10696"/>
                </a:lnTo>
                <a:lnTo>
                  <a:pt x="6883" y="10696"/>
                </a:lnTo>
                <a:lnTo>
                  <a:pt x="6883" y="6172"/>
                </a:lnTo>
                <a:close/>
                <a:moveTo>
                  <a:pt x="9050" y="8815"/>
                </a:moveTo>
                <a:lnTo>
                  <a:pt x="9050" y="10696"/>
                </a:lnTo>
                <a:lnTo>
                  <a:pt x="8550" y="10696"/>
                </a:lnTo>
                <a:lnTo>
                  <a:pt x="8550" y="8815"/>
                </a:lnTo>
                <a:close/>
                <a:moveTo>
                  <a:pt x="5668" y="3814"/>
                </a:moveTo>
                <a:lnTo>
                  <a:pt x="5668" y="10720"/>
                </a:lnTo>
                <a:lnTo>
                  <a:pt x="5145" y="10720"/>
                </a:lnTo>
                <a:lnTo>
                  <a:pt x="5145" y="3814"/>
                </a:lnTo>
                <a:close/>
                <a:moveTo>
                  <a:pt x="9907" y="2576"/>
                </a:moveTo>
                <a:lnTo>
                  <a:pt x="9907" y="10720"/>
                </a:lnTo>
                <a:lnTo>
                  <a:pt x="9407" y="10720"/>
                </a:lnTo>
                <a:lnTo>
                  <a:pt x="9407" y="2576"/>
                </a:lnTo>
                <a:close/>
                <a:moveTo>
                  <a:pt x="11503" y="11054"/>
                </a:moveTo>
                <a:lnTo>
                  <a:pt x="11503" y="11530"/>
                </a:lnTo>
                <a:lnTo>
                  <a:pt x="310" y="11530"/>
                </a:lnTo>
                <a:lnTo>
                  <a:pt x="310" y="11054"/>
                </a:lnTo>
                <a:close/>
                <a:moveTo>
                  <a:pt x="916" y="0"/>
                </a:moveTo>
                <a:cubicBezTo>
                  <a:pt x="811" y="0"/>
                  <a:pt x="715" y="88"/>
                  <a:pt x="715" y="194"/>
                </a:cubicBezTo>
                <a:lnTo>
                  <a:pt x="715" y="980"/>
                </a:lnTo>
                <a:lnTo>
                  <a:pt x="477" y="980"/>
                </a:lnTo>
                <a:cubicBezTo>
                  <a:pt x="382" y="980"/>
                  <a:pt x="334" y="1052"/>
                  <a:pt x="286" y="1099"/>
                </a:cubicBezTo>
                <a:cubicBezTo>
                  <a:pt x="263" y="1242"/>
                  <a:pt x="358" y="1361"/>
                  <a:pt x="477" y="1361"/>
                </a:cubicBezTo>
                <a:lnTo>
                  <a:pt x="715" y="1361"/>
                </a:lnTo>
                <a:lnTo>
                  <a:pt x="715" y="2242"/>
                </a:lnTo>
                <a:lnTo>
                  <a:pt x="501" y="2242"/>
                </a:lnTo>
                <a:cubicBezTo>
                  <a:pt x="405" y="2242"/>
                  <a:pt x="334" y="2290"/>
                  <a:pt x="334" y="2385"/>
                </a:cubicBezTo>
                <a:cubicBezTo>
                  <a:pt x="334" y="2504"/>
                  <a:pt x="382" y="2600"/>
                  <a:pt x="501" y="2600"/>
                </a:cubicBezTo>
                <a:lnTo>
                  <a:pt x="715" y="2600"/>
                </a:lnTo>
                <a:lnTo>
                  <a:pt x="715" y="3481"/>
                </a:lnTo>
                <a:lnTo>
                  <a:pt x="501" y="3481"/>
                </a:lnTo>
                <a:cubicBezTo>
                  <a:pt x="405" y="3481"/>
                  <a:pt x="334" y="3552"/>
                  <a:pt x="334" y="3647"/>
                </a:cubicBezTo>
                <a:cubicBezTo>
                  <a:pt x="334" y="3766"/>
                  <a:pt x="382" y="3838"/>
                  <a:pt x="501" y="3838"/>
                </a:cubicBezTo>
                <a:lnTo>
                  <a:pt x="715" y="3838"/>
                </a:lnTo>
                <a:lnTo>
                  <a:pt x="715" y="4743"/>
                </a:lnTo>
                <a:lnTo>
                  <a:pt x="501" y="4743"/>
                </a:lnTo>
                <a:cubicBezTo>
                  <a:pt x="405" y="4743"/>
                  <a:pt x="334" y="4791"/>
                  <a:pt x="334" y="4886"/>
                </a:cubicBezTo>
                <a:cubicBezTo>
                  <a:pt x="334" y="5005"/>
                  <a:pt x="382" y="5100"/>
                  <a:pt x="501" y="5100"/>
                </a:cubicBezTo>
                <a:lnTo>
                  <a:pt x="715" y="5100"/>
                </a:lnTo>
                <a:lnTo>
                  <a:pt x="715" y="5981"/>
                </a:lnTo>
                <a:lnTo>
                  <a:pt x="501" y="5981"/>
                </a:lnTo>
                <a:cubicBezTo>
                  <a:pt x="405" y="5981"/>
                  <a:pt x="334" y="6053"/>
                  <a:pt x="334" y="6148"/>
                </a:cubicBezTo>
                <a:cubicBezTo>
                  <a:pt x="334" y="6267"/>
                  <a:pt x="382" y="6338"/>
                  <a:pt x="501" y="6338"/>
                </a:cubicBezTo>
                <a:lnTo>
                  <a:pt x="715" y="6338"/>
                </a:lnTo>
                <a:lnTo>
                  <a:pt x="715" y="7243"/>
                </a:lnTo>
                <a:lnTo>
                  <a:pt x="501" y="7243"/>
                </a:lnTo>
                <a:cubicBezTo>
                  <a:pt x="405" y="7243"/>
                  <a:pt x="334" y="7291"/>
                  <a:pt x="334" y="7386"/>
                </a:cubicBezTo>
                <a:cubicBezTo>
                  <a:pt x="334" y="7505"/>
                  <a:pt x="382" y="7601"/>
                  <a:pt x="501" y="7601"/>
                </a:cubicBezTo>
                <a:lnTo>
                  <a:pt x="715" y="7601"/>
                </a:lnTo>
                <a:lnTo>
                  <a:pt x="715" y="8482"/>
                </a:lnTo>
                <a:lnTo>
                  <a:pt x="501" y="8482"/>
                </a:lnTo>
                <a:cubicBezTo>
                  <a:pt x="405" y="8482"/>
                  <a:pt x="334" y="8553"/>
                  <a:pt x="334" y="8648"/>
                </a:cubicBezTo>
                <a:cubicBezTo>
                  <a:pt x="334" y="8768"/>
                  <a:pt x="382" y="8839"/>
                  <a:pt x="501" y="8839"/>
                </a:cubicBezTo>
                <a:lnTo>
                  <a:pt x="715" y="8839"/>
                </a:lnTo>
                <a:lnTo>
                  <a:pt x="715" y="9744"/>
                </a:lnTo>
                <a:lnTo>
                  <a:pt x="501" y="9744"/>
                </a:lnTo>
                <a:cubicBezTo>
                  <a:pt x="405" y="9744"/>
                  <a:pt x="334" y="9792"/>
                  <a:pt x="334" y="9887"/>
                </a:cubicBezTo>
                <a:cubicBezTo>
                  <a:pt x="334" y="10006"/>
                  <a:pt x="382" y="10101"/>
                  <a:pt x="501" y="10101"/>
                </a:cubicBezTo>
                <a:lnTo>
                  <a:pt x="715" y="10101"/>
                </a:lnTo>
                <a:lnTo>
                  <a:pt x="715" y="10720"/>
                </a:lnTo>
                <a:lnTo>
                  <a:pt x="286" y="10720"/>
                </a:lnTo>
                <a:cubicBezTo>
                  <a:pt x="143" y="10720"/>
                  <a:pt x="1" y="10839"/>
                  <a:pt x="1" y="11030"/>
                </a:cubicBezTo>
                <a:lnTo>
                  <a:pt x="1" y="11578"/>
                </a:lnTo>
                <a:cubicBezTo>
                  <a:pt x="1" y="11744"/>
                  <a:pt x="120" y="11887"/>
                  <a:pt x="286" y="11887"/>
                </a:cubicBezTo>
                <a:lnTo>
                  <a:pt x="11598" y="11887"/>
                </a:lnTo>
                <a:cubicBezTo>
                  <a:pt x="11765" y="11887"/>
                  <a:pt x="11908" y="11768"/>
                  <a:pt x="11908" y="11578"/>
                </a:cubicBezTo>
                <a:lnTo>
                  <a:pt x="11908" y="10982"/>
                </a:lnTo>
                <a:cubicBezTo>
                  <a:pt x="11860" y="10839"/>
                  <a:pt x="11741" y="10696"/>
                  <a:pt x="11551" y="10696"/>
                </a:cubicBezTo>
                <a:lnTo>
                  <a:pt x="11146" y="10696"/>
                </a:lnTo>
                <a:lnTo>
                  <a:pt x="11146" y="9887"/>
                </a:lnTo>
                <a:cubicBezTo>
                  <a:pt x="11146" y="9815"/>
                  <a:pt x="11074" y="9720"/>
                  <a:pt x="10979" y="9720"/>
                </a:cubicBezTo>
                <a:cubicBezTo>
                  <a:pt x="10860" y="9720"/>
                  <a:pt x="10789" y="9768"/>
                  <a:pt x="10789" y="9887"/>
                </a:cubicBezTo>
                <a:lnTo>
                  <a:pt x="10789" y="10720"/>
                </a:lnTo>
                <a:lnTo>
                  <a:pt x="10265" y="10720"/>
                </a:lnTo>
                <a:lnTo>
                  <a:pt x="10265" y="5100"/>
                </a:lnTo>
                <a:lnTo>
                  <a:pt x="10789" y="5100"/>
                </a:lnTo>
                <a:lnTo>
                  <a:pt x="10789" y="9101"/>
                </a:lnTo>
                <a:cubicBezTo>
                  <a:pt x="10789" y="9172"/>
                  <a:pt x="10836" y="9268"/>
                  <a:pt x="10931" y="9268"/>
                </a:cubicBezTo>
                <a:cubicBezTo>
                  <a:pt x="11051" y="9268"/>
                  <a:pt x="11146" y="9220"/>
                  <a:pt x="11146" y="9101"/>
                </a:cubicBezTo>
                <a:lnTo>
                  <a:pt x="11146" y="4981"/>
                </a:lnTo>
                <a:cubicBezTo>
                  <a:pt x="11146" y="4838"/>
                  <a:pt x="11027" y="4743"/>
                  <a:pt x="10908" y="4743"/>
                </a:cubicBezTo>
                <a:lnTo>
                  <a:pt x="10265" y="4743"/>
                </a:lnTo>
                <a:lnTo>
                  <a:pt x="10265" y="2481"/>
                </a:lnTo>
                <a:cubicBezTo>
                  <a:pt x="10265" y="2338"/>
                  <a:pt x="10146" y="2242"/>
                  <a:pt x="10027" y="2242"/>
                </a:cubicBezTo>
                <a:lnTo>
                  <a:pt x="9312" y="2242"/>
                </a:lnTo>
                <a:cubicBezTo>
                  <a:pt x="9169" y="2242"/>
                  <a:pt x="9074" y="2361"/>
                  <a:pt x="9074" y="2481"/>
                </a:cubicBezTo>
                <a:lnTo>
                  <a:pt x="9074" y="8506"/>
                </a:lnTo>
                <a:lnTo>
                  <a:pt x="8455" y="8506"/>
                </a:lnTo>
                <a:cubicBezTo>
                  <a:pt x="8312" y="8506"/>
                  <a:pt x="8217" y="8625"/>
                  <a:pt x="8217" y="8744"/>
                </a:cubicBezTo>
                <a:lnTo>
                  <a:pt x="8217" y="10720"/>
                </a:lnTo>
                <a:lnTo>
                  <a:pt x="7740" y="10720"/>
                </a:lnTo>
                <a:lnTo>
                  <a:pt x="7740" y="6076"/>
                </a:lnTo>
                <a:cubicBezTo>
                  <a:pt x="7740" y="5934"/>
                  <a:pt x="7621" y="5838"/>
                  <a:pt x="7502" y="5838"/>
                </a:cubicBezTo>
                <a:lnTo>
                  <a:pt x="6788" y="5838"/>
                </a:lnTo>
                <a:cubicBezTo>
                  <a:pt x="6645" y="5838"/>
                  <a:pt x="6550" y="5957"/>
                  <a:pt x="6550" y="6076"/>
                </a:cubicBezTo>
                <a:lnTo>
                  <a:pt x="6550" y="7243"/>
                </a:lnTo>
                <a:lnTo>
                  <a:pt x="6002" y="7243"/>
                </a:lnTo>
                <a:lnTo>
                  <a:pt x="6002" y="3743"/>
                </a:lnTo>
                <a:cubicBezTo>
                  <a:pt x="6002" y="3576"/>
                  <a:pt x="5883" y="3481"/>
                  <a:pt x="5764" y="3481"/>
                </a:cubicBezTo>
                <a:lnTo>
                  <a:pt x="5049" y="3481"/>
                </a:lnTo>
                <a:cubicBezTo>
                  <a:pt x="4906" y="3481"/>
                  <a:pt x="4811" y="3624"/>
                  <a:pt x="4811" y="3743"/>
                </a:cubicBezTo>
                <a:lnTo>
                  <a:pt x="4811" y="10720"/>
                </a:lnTo>
                <a:lnTo>
                  <a:pt x="4335" y="10720"/>
                </a:lnTo>
                <a:lnTo>
                  <a:pt x="4335" y="1242"/>
                </a:lnTo>
                <a:cubicBezTo>
                  <a:pt x="4335" y="1075"/>
                  <a:pt x="4216" y="980"/>
                  <a:pt x="4097" y="980"/>
                </a:cubicBezTo>
                <a:lnTo>
                  <a:pt x="3382" y="980"/>
                </a:lnTo>
                <a:cubicBezTo>
                  <a:pt x="3263" y="980"/>
                  <a:pt x="3144" y="1075"/>
                  <a:pt x="3144" y="1290"/>
                </a:cubicBezTo>
                <a:lnTo>
                  <a:pt x="3144" y="2504"/>
                </a:lnTo>
                <a:cubicBezTo>
                  <a:pt x="3144" y="2600"/>
                  <a:pt x="3216" y="2695"/>
                  <a:pt x="3311" y="2695"/>
                </a:cubicBezTo>
                <a:cubicBezTo>
                  <a:pt x="3430" y="2695"/>
                  <a:pt x="3501" y="2623"/>
                  <a:pt x="3501" y="2504"/>
                </a:cubicBezTo>
                <a:lnTo>
                  <a:pt x="3501" y="1314"/>
                </a:lnTo>
                <a:lnTo>
                  <a:pt x="4025" y="1314"/>
                </a:lnTo>
                <a:lnTo>
                  <a:pt x="4025" y="10720"/>
                </a:lnTo>
                <a:lnTo>
                  <a:pt x="3501" y="10720"/>
                </a:lnTo>
                <a:lnTo>
                  <a:pt x="3501" y="3314"/>
                </a:lnTo>
                <a:cubicBezTo>
                  <a:pt x="3501" y="3219"/>
                  <a:pt x="3454" y="3147"/>
                  <a:pt x="3358" y="3147"/>
                </a:cubicBezTo>
                <a:cubicBezTo>
                  <a:pt x="3239" y="3147"/>
                  <a:pt x="3144" y="3195"/>
                  <a:pt x="3144" y="3314"/>
                </a:cubicBezTo>
                <a:lnTo>
                  <a:pt x="3144" y="4743"/>
                </a:lnTo>
                <a:lnTo>
                  <a:pt x="2525" y="4743"/>
                </a:lnTo>
                <a:cubicBezTo>
                  <a:pt x="2382" y="4743"/>
                  <a:pt x="2287" y="4862"/>
                  <a:pt x="2287" y="4981"/>
                </a:cubicBezTo>
                <a:lnTo>
                  <a:pt x="2287" y="5981"/>
                </a:lnTo>
                <a:lnTo>
                  <a:pt x="1668" y="5981"/>
                </a:lnTo>
                <a:cubicBezTo>
                  <a:pt x="1525" y="5981"/>
                  <a:pt x="1429" y="6100"/>
                  <a:pt x="1429" y="6219"/>
                </a:cubicBezTo>
                <a:lnTo>
                  <a:pt x="1429" y="10720"/>
                </a:lnTo>
                <a:lnTo>
                  <a:pt x="1072" y="10720"/>
                </a:lnTo>
                <a:lnTo>
                  <a:pt x="1072" y="194"/>
                </a:lnTo>
                <a:cubicBezTo>
                  <a:pt x="1072" y="99"/>
                  <a:pt x="1001" y="51"/>
                  <a:pt x="953" y="4"/>
                </a:cubicBezTo>
                <a:cubicBezTo>
                  <a:pt x="941" y="1"/>
                  <a:pt x="928" y="0"/>
                  <a:pt x="916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418" name="Google Shape;14042;p27">
            <a:extLst>
              <a:ext uri="{FF2B5EF4-FFF2-40B4-BE49-F238E27FC236}">
                <a16:creationId xmlns:a16="http://schemas.microsoft.com/office/drawing/2014/main" id="{D820C367-4DE8-326B-5E11-A7F20BE16B1E}"/>
              </a:ext>
            </a:extLst>
          </p:cNvPr>
          <p:cNvGrpSpPr/>
          <p:nvPr/>
        </p:nvGrpSpPr>
        <p:grpSpPr>
          <a:xfrm>
            <a:off x="2082813" y="5671631"/>
            <a:ext cx="713534" cy="713474"/>
            <a:chOff x="2193213" y="2824333"/>
            <a:chExt cx="298325" cy="298300"/>
          </a:xfrm>
        </p:grpSpPr>
        <p:sp>
          <p:nvSpPr>
            <p:cNvPr id="419" name="Google Shape;14043;p27">
              <a:extLst>
                <a:ext uri="{FF2B5EF4-FFF2-40B4-BE49-F238E27FC236}">
                  <a16:creationId xmlns:a16="http://schemas.microsoft.com/office/drawing/2014/main" id="{848B10AC-EFEB-C381-4F67-4B3F03EB561F}"/>
                </a:ext>
              </a:extLst>
            </p:cNvPr>
            <p:cNvSpPr/>
            <p:nvPr/>
          </p:nvSpPr>
          <p:spPr>
            <a:xfrm>
              <a:off x="2193213" y="2913633"/>
              <a:ext cx="141725" cy="119100"/>
            </a:xfrm>
            <a:custGeom>
              <a:avLst/>
              <a:gdLst/>
              <a:ahLst/>
              <a:cxnLst/>
              <a:rect l="l" t="t" r="r" b="b"/>
              <a:pathLst>
                <a:path w="5669" h="4764" extrusionOk="0">
                  <a:moveTo>
                    <a:pt x="2406" y="310"/>
                  </a:moveTo>
                  <a:cubicBezTo>
                    <a:pt x="2930" y="310"/>
                    <a:pt x="3478" y="524"/>
                    <a:pt x="3859" y="905"/>
                  </a:cubicBezTo>
                  <a:lnTo>
                    <a:pt x="5312" y="2382"/>
                  </a:lnTo>
                  <a:lnTo>
                    <a:pt x="3859" y="3834"/>
                  </a:lnTo>
                  <a:cubicBezTo>
                    <a:pt x="3454" y="4215"/>
                    <a:pt x="2930" y="4430"/>
                    <a:pt x="2406" y="4430"/>
                  </a:cubicBezTo>
                  <a:cubicBezTo>
                    <a:pt x="1835" y="4430"/>
                    <a:pt x="1335" y="4192"/>
                    <a:pt x="954" y="3811"/>
                  </a:cubicBezTo>
                  <a:cubicBezTo>
                    <a:pt x="596" y="3430"/>
                    <a:pt x="382" y="2906"/>
                    <a:pt x="382" y="2382"/>
                  </a:cubicBezTo>
                  <a:cubicBezTo>
                    <a:pt x="382" y="1834"/>
                    <a:pt x="573" y="1334"/>
                    <a:pt x="954" y="953"/>
                  </a:cubicBezTo>
                  <a:cubicBezTo>
                    <a:pt x="1335" y="548"/>
                    <a:pt x="1835" y="310"/>
                    <a:pt x="2406" y="310"/>
                  </a:cubicBezTo>
                  <a:close/>
                  <a:moveTo>
                    <a:pt x="2382" y="0"/>
                  </a:moveTo>
                  <a:cubicBezTo>
                    <a:pt x="1716" y="0"/>
                    <a:pt x="1120" y="262"/>
                    <a:pt x="668" y="715"/>
                  </a:cubicBezTo>
                  <a:cubicBezTo>
                    <a:pt x="239" y="1143"/>
                    <a:pt x="1" y="1739"/>
                    <a:pt x="1" y="2382"/>
                  </a:cubicBezTo>
                  <a:cubicBezTo>
                    <a:pt x="1" y="3001"/>
                    <a:pt x="239" y="3596"/>
                    <a:pt x="668" y="4049"/>
                  </a:cubicBezTo>
                  <a:cubicBezTo>
                    <a:pt x="1120" y="4525"/>
                    <a:pt x="1716" y="4763"/>
                    <a:pt x="2382" y="4763"/>
                  </a:cubicBezTo>
                  <a:lnTo>
                    <a:pt x="2406" y="4763"/>
                  </a:lnTo>
                  <a:cubicBezTo>
                    <a:pt x="3025" y="4763"/>
                    <a:pt x="3645" y="4525"/>
                    <a:pt x="4097" y="4049"/>
                  </a:cubicBezTo>
                  <a:lnTo>
                    <a:pt x="5597" y="2572"/>
                  </a:lnTo>
                  <a:cubicBezTo>
                    <a:pt x="5645" y="2525"/>
                    <a:pt x="5669" y="2429"/>
                    <a:pt x="5669" y="2334"/>
                  </a:cubicBezTo>
                  <a:cubicBezTo>
                    <a:pt x="5669" y="2287"/>
                    <a:pt x="5645" y="2239"/>
                    <a:pt x="5597" y="2191"/>
                  </a:cubicBezTo>
                  <a:lnTo>
                    <a:pt x="4097" y="715"/>
                  </a:lnTo>
                  <a:cubicBezTo>
                    <a:pt x="3645" y="262"/>
                    <a:pt x="3049" y="0"/>
                    <a:pt x="2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20" name="Google Shape;14044;p27">
              <a:extLst>
                <a:ext uri="{FF2B5EF4-FFF2-40B4-BE49-F238E27FC236}">
                  <a16:creationId xmlns:a16="http://schemas.microsoft.com/office/drawing/2014/main" id="{414FFFE6-07F3-8797-6718-E4751F01E306}"/>
                </a:ext>
              </a:extLst>
            </p:cNvPr>
            <p:cNvSpPr/>
            <p:nvPr/>
          </p:nvSpPr>
          <p:spPr>
            <a:xfrm>
              <a:off x="2212863" y="2932083"/>
              <a:ext cx="82200" cy="82175"/>
            </a:xfrm>
            <a:custGeom>
              <a:avLst/>
              <a:gdLst/>
              <a:ahLst/>
              <a:cxnLst/>
              <a:rect l="l" t="t" r="r" b="b"/>
              <a:pathLst>
                <a:path w="3288" h="3287" extrusionOk="0">
                  <a:moveTo>
                    <a:pt x="1644" y="358"/>
                  </a:moveTo>
                  <a:cubicBezTo>
                    <a:pt x="2358" y="358"/>
                    <a:pt x="2930" y="929"/>
                    <a:pt x="2930" y="1644"/>
                  </a:cubicBezTo>
                  <a:cubicBezTo>
                    <a:pt x="2930" y="2358"/>
                    <a:pt x="2358" y="2930"/>
                    <a:pt x="1644" y="2930"/>
                  </a:cubicBezTo>
                  <a:cubicBezTo>
                    <a:pt x="930" y="2930"/>
                    <a:pt x="358" y="2358"/>
                    <a:pt x="358" y="1644"/>
                  </a:cubicBezTo>
                  <a:cubicBezTo>
                    <a:pt x="358" y="929"/>
                    <a:pt x="930" y="358"/>
                    <a:pt x="1644" y="358"/>
                  </a:cubicBezTo>
                  <a:close/>
                  <a:moveTo>
                    <a:pt x="1644" y="1"/>
                  </a:moveTo>
                  <a:cubicBezTo>
                    <a:pt x="763" y="1"/>
                    <a:pt x="1" y="739"/>
                    <a:pt x="1" y="1644"/>
                  </a:cubicBezTo>
                  <a:cubicBezTo>
                    <a:pt x="1" y="2525"/>
                    <a:pt x="763" y="3287"/>
                    <a:pt x="1644" y="3287"/>
                  </a:cubicBezTo>
                  <a:cubicBezTo>
                    <a:pt x="2549" y="3287"/>
                    <a:pt x="3287" y="2525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21" name="Google Shape;14045;p27">
              <a:extLst>
                <a:ext uri="{FF2B5EF4-FFF2-40B4-BE49-F238E27FC236}">
                  <a16:creationId xmlns:a16="http://schemas.microsoft.com/office/drawing/2014/main" id="{7DDDCD2F-3DEB-2640-D141-A976515EFE25}"/>
                </a:ext>
              </a:extLst>
            </p:cNvPr>
            <p:cNvSpPr/>
            <p:nvPr/>
          </p:nvSpPr>
          <p:spPr>
            <a:xfrm>
              <a:off x="2279563" y="2980308"/>
              <a:ext cx="122650" cy="142325"/>
            </a:xfrm>
            <a:custGeom>
              <a:avLst/>
              <a:gdLst/>
              <a:ahLst/>
              <a:cxnLst/>
              <a:rect l="l" t="t" r="r" b="b"/>
              <a:pathLst>
                <a:path w="4906" h="5693" extrusionOk="0">
                  <a:moveTo>
                    <a:pt x="2501" y="1"/>
                  </a:moveTo>
                  <a:cubicBezTo>
                    <a:pt x="2405" y="1"/>
                    <a:pt x="2334" y="48"/>
                    <a:pt x="2286" y="96"/>
                  </a:cubicBezTo>
                  <a:lnTo>
                    <a:pt x="786" y="1596"/>
                  </a:lnTo>
                  <a:cubicBezTo>
                    <a:pt x="238" y="2144"/>
                    <a:pt x="0" y="2954"/>
                    <a:pt x="143" y="3763"/>
                  </a:cubicBezTo>
                  <a:cubicBezTo>
                    <a:pt x="167" y="3858"/>
                    <a:pt x="262" y="3906"/>
                    <a:pt x="357" y="3906"/>
                  </a:cubicBezTo>
                  <a:cubicBezTo>
                    <a:pt x="429" y="3882"/>
                    <a:pt x="500" y="3787"/>
                    <a:pt x="500" y="3692"/>
                  </a:cubicBezTo>
                  <a:cubicBezTo>
                    <a:pt x="357" y="3025"/>
                    <a:pt x="548" y="2334"/>
                    <a:pt x="1072" y="1858"/>
                  </a:cubicBezTo>
                  <a:lnTo>
                    <a:pt x="2524" y="405"/>
                  </a:lnTo>
                  <a:lnTo>
                    <a:pt x="3977" y="1858"/>
                  </a:lnTo>
                  <a:cubicBezTo>
                    <a:pt x="4358" y="2239"/>
                    <a:pt x="4572" y="2739"/>
                    <a:pt x="4572" y="3311"/>
                  </a:cubicBezTo>
                  <a:cubicBezTo>
                    <a:pt x="4572" y="3882"/>
                    <a:pt x="4334" y="4382"/>
                    <a:pt x="3953" y="4763"/>
                  </a:cubicBezTo>
                  <a:cubicBezTo>
                    <a:pt x="3572" y="5121"/>
                    <a:pt x="3048" y="5335"/>
                    <a:pt x="2524" y="5335"/>
                  </a:cubicBezTo>
                  <a:cubicBezTo>
                    <a:pt x="1977" y="5335"/>
                    <a:pt x="1477" y="5121"/>
                    <a:pt x="1096" y="4763"/>
                  </a:cubicBezTo>
                  <a:cubicBezTo>
                    <a:pt x="976" y="4644"/>
                    <a:pt x="881" y="4525"/>
                    <a:pt x="786" y="4406"/>
                  </a:cubicBezTo>
                  <a:cubicBezTo>
                    <a:pt x="755" y="4360"/>
                    <a:pt x="704" y="4323"/>
                    <a:pt x="645" y="4323"/>
                  </a:cubicBezTo>
                  <a:cubicBezTo>
                    <a:pt x="614" y="4323"/>
                    <a:pt x="581" y="4334"/>
                    <a:pt x="548" y="4359"/>
                  </a:cubicBezTo>
                  <a:cubicBezTo>
                    <a:pt x="476" y="4406"/>
                    <a:pt x="429" y="4501"/>
                    <a:pt x="500" y="4597"/>
                  </a:cubicBezTo>
                  <a:cubicBezTo>
                    <a:pt x="595" y="4740"/>
                    <a:pt x="715" y="4882"/>
                    <a:pt x="857" y="5002"/>
                  </a:cubicBezTo>
                  <a:cubicBezTo>
                    <a:pt x="1310" y="5454"/>
                    <a:pt x="1905" y="5692"/>
                    <a:pt x="2524" y="5692"/>
                  </a:cubicBezTo>
                  <a:cubicBezTo>
                    <a:pt x="3144" y="5692"/>
                    <a:pt x="3739" y="5454"/>
                    <a:pt x="4191" y="5002"/>
                  </a:cubicBezTo>
                  <a:cubicBezTo>
                    <a:pt x="4668" y="4573"/>
                    <a:pt x="4906" y="3978"/>
                    <a:pt x="4906" y="3311"/>
                  </a:cubicBezTo>
                  <a:cubicBezTo>
                    <a:pt x="4906" y="2668"/>
                    <a:pt x="4668" y="2072"/>
                    <a:pt x="4191" y="1620"/>
                  </a:cubicBezTo>
                  <a:lnTo>
                    <a:pt x="2691" y="96"/>
                  </a:lnTo>
                  <a:cubicBezTo>
                    <a:pt x="2643" y="48"/>
                    <a:pt x="2572" y="1"/>
                    <a:pt x="2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22" name="Google Shape;14046;p27">
              <a:extLst>
                <a:ext uri="{FF2B5EF4-FFF2-40B4-BE49-F238E27FC236}">
                  <a16:creationId xmlns:a16="http://schemas.microsoft.com/office/drawing/2014/main" id="{21AB70D7-24B2-7F94-EE85-8E2C829EA170}"/>
                </a:ext>
              </a:extLst>
            </p:cNvPr>
            <p:cNvSpPr/>
            <p:nvPr/>
          </p:nvSpPr>
          <p:spPr>
            <a:xfrm>
              <a:off x="2300988" y="3020783"/>
              <a:ext cx="81575" cy="81600"/>
            </a:xfrm>
            <a:custGeom>
              <a:avLst/>
              <a:gdLst/>
              <a:ahLst/>
              <a:cxnLst/>
              <a:rect l="l" t="t" r="r" b="b"/>
              <a:pathLst>
                <a:path w="3263" h="3264" extrusionOk="0">
                  <a:moveTo>
                    <a:pt x="1644" y="334"/>
                  </a:moveTo>
                  <a:cubicBezTo>
                    <a:pt x="2358" y="334"/>
                    <a:pt x="2906" y="882"/>
                    <a:pt x="2906" y="1596"/>
                  </a:cubicBezTo>
                  <a:cubicBezTo>
                    <a:pt x="2906" y="2311"/>
                    <a:pt x="2358" y="2882"/>
                    <a:pt x="1644" y="2882"/>
                  </a:cubicBezTo>
                  <a:cubicBezTo>
                    <a:pt x="929" y="2882"/>
                    <a:pt x="358" y="2311"/>
                    <a:pt x="358" y="1596"/>
                  </a:cubicBezTo>
                  <a:cubicBezTo>
                    <a:pt x="358" y="882"/>
                    <a:pt x="953" y="334"/>
                    <a:pt x="1644" y="334"/>
                  </a:cubicBezTo>
                  <a:close/>
                  <a:moveTo>
                    <a:pt x="1644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25"/>
                    <a:pt x="739" y="3263"/>
                    <a:pt x="1644" y="3263"/>
                  </a:cubicBezTo>
                  <a:cubicBezTo>
                    <a:pt x="2525" y="3263"/>
                    <a:pt x="3263" y="2525"/>
                    <a:pt x="3263" y="1644"/>
                  </a:cubicBezTo>
                  <a:cubicBezTo>
                    <a:pt x="3263" y="739"/>
                    <a:pt x="2525" y="1"/>
                    <a:pt x="1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23" name="Google Shape;14047;p27">
              <a:extLst>
                <a:ext uri="{FF2B5EF4-FFF2-40B4-BE49-F238E27FC236}">
                  <a16:creationId xmlns:a16="http://schemas.microsoft.com/office/drawing/2014/main" id="{69D75D41-18C3-DE0F-089E-A7E208FA9C5C}"/>
                </a:ext>
              </a:extLst>
            </p:cNvPr>
            <p:cNvSpPr/>
            <p:nvPr/>
          </p:nvSpPr>
          <p:spPr>
            <a:xfrm>
              <a:off x="2348613" y="2913633"/>
              <a:ext cx="142925" cy="119700"/>
            </a:xfrm>
            <a:custGeom>
              <a:avLst/>
              <a:gdLst/>
              <a:ahLst/>
              <a:cxnLst/>
              <a:rect l="l" t="t" r="r" b="b"/>
              <a:pathLst>
                <a:path w="5717" h="4788" extrusionOk="0">
                  <a:moveTo>
                    <a:pt x="3311" y="334"/>
                  </a:moveTo>
                  <a:cubicBezTo>
                    <a:pt x="3859" y="334"/>
                    <a:pt x="4359" y="572"/>
                    <a:pt x="4763" y="953"/>
                  </a:cubicBezTo>
                  <a:cubicBezTo>
                    <a:pt x="5121" y="1334"/>
                    <a:pt x="5335" y="1834"/>
                    <a:pt x="5335" y="2382"/>
                  </a:cubicBezTo>
                  <a:cubicBezTo>
                    <a:pt x="5335" y="2906"/>
                    <a:pt x="5144" y="3430"/>
                    <a:pt x="4763" y="3811"/>
                  </a:cubicBezTo>
                  <a:cubicBezTo>
                    <a:pt x="4359" y="4192"/>
                    <a:pt x="3859" y="4430"/>
                    <a:pt x="3311" y="4430"/>
                  </a:cubicBezTo>
                  <a:cubicBezTo>
                    <a:pt x="2739" y="4430"/>
                    <a:pt x="2239" y="4215"/>
                    <a:pt x="1834" y="3834"/>
                  </a:cubicBezTo>
                  <a:lnTo>
                    <a:pt x="382" y="2382"/>
                  </a:lnTo>
                  <a:lnTo>
                    <a:pt x="1834" y="929"/>
                  </a:lnTo>
                  <a:cubicBezTo>
                    <a:pt x="2239" y="524"/>
                    <a:pt x="2739" y="334"/>
                    <a:pt x="3311" y="334"/>
                  </a:cubicBezTo>
                  <a:close/>
                  <a:moveTo>
                    <a:pt x="3311" y="0"/>
                  </a:moveTo>
                  <a:cubicBezTo>
                    <a:pt x="2644" y="0"/>
                    <a:pt x="2049" y="238"/>
                    <a:pt x="1596" y="715"/>
                  </a:cubicBezTo>
                  <a:lnTo>
                    <a:pt x="120" y="2191"/>
                  </a:lnTo>
                  <a:cubicBezTo>
                    <a:pt x="96" y="2239"/>
                    <a:pt x="24" y="2287"/>
                    <a:pt x="24" y="2358"/>
                  </a:cubicBezTo>
                  <a:cubicBezTo>
                    <a:pt x="1" y="2429"/>
                    <a:pt x="48" y="2525"/>
                    <a:pt x="120" y="2596"/>
                  </a:cubicBezTo>
                  <a:lnTo>
                    <a:pt x="1596" y="4073"/>
                  </a:lnTo>
                  <a:cubicBezTo>
                    <a:pt x="2049" y="4525"/>
                    <a:pt x="2644" y="4787"/>
                    <a:pt x="3311" y="4787"/>
                  </a:cubicBezTo>
                  <a:lnTo>
                    <a:pt x="3335" y="4787"/>
                  </a:lnTo>
                  <a:cubicBezTo>
                    <a:pt x="3978" y="4787"/>
                    <a:pt x="4573" y="4525"/>
                    <a:pt x="5025" y="4073"/>
                  </a:cubicBezTo>
                  <a:cubicBezTo>
                    <a:pt x="5478" y="3620"/>
                    <a:pt x="5716" y="3025"/>
                    <a:pt x="5716" y="2406"/>
                  </a:cubicBezTo>
                  <a:cubicBezTo>
                    <a:pt x="5716" y="1786"/>
                    <a:pt x="5454" y="1167"/>
                    <a:pt x="5002" y="715"/>
                  </a:cubicBezTo>
                  <a:cubicBezTo>
                    <a:pt x="4549" y="238"/>
                    <a:pt x="3954" y="0"/>
                    <a:pt x="3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24" name="Google Shape;14048;p27">
              <a:extLst>
                <a:ext uri="{FF2B5EF4-FFF2-40B4-BE49-F238E27FC236}">
                  <a16:creationId xmlns:a16="http://schemas.microsoft.com/office/drawing/2014/main" id="{2820B636-7D06-0B37-B0BC-2123B1C3093F}"/>
                </a:ext>
              </a:extLst>
            </p:cNvPr>
            <p:cNvSpPr/>
            <p:nvPr/>
          </p:nvSpPr>
          <p:spPr>
            <a:xfrm>
              <a:off x="2390888" y="2932083"/>
              <a:ext cx="82175" cy="81000"/>
            </a:xfrm>
            <a:custGeom>
              <a:avLst/>
              <a:gdLst/>
              <a:ahLst/>
              <a:cxnLst/>
              <a:rect l="l" t="t" r="r" b="b"/>
              <a:pathLst>
                <a:path w="3287" h="3240" extrusionOk="0">
                  <a:moveTo>
                    <a:pt x="1572" y="1"/>
                  </a:moveTo>
                  <a:cubicBezTo>
                    <a:pt x="1334" y="1"/>
                    <a:pt x="1143" y="48"/>
                    <a:pt x="929" y="143"/>
                  </a:cubicBezTo>
                  <a:cubicBezTo>
                    <a:pt x="834" y="191"/>
                    <a:pt x="810" y="310"/>
                    <a:pt x="834" y="382"/>
                  </a:cubicBezTo>
                  <a:cubicBezTo>
                    <a:pt x="852" y="454"/>
                    <a:pt x="926" y="485"/>
                    <a:pt x="1002" y="485"/>
                  </a:cubicBezTo>
                  <a:cubicBezTo>
                    <a:pt x="1026" y="485"/>
                    <a:pt x="1050" y="482"/>
                    <a:pt x="1072" y="477"/>
                  </a:cubicBezTo>
                  <a:cubicBezTo>
                    <a:pt x="1263" y="382"/>
                    <a:pt x="1429" y="358"/>
                    <a:pt x="1620" y="358"/>
                  </a:cubicBezTo>
                  <a:cubicBezTo>
                    <a:pt x="2334" y="358"/>
                    <a:pt x="2882" y="929"/>
                    <a:pt x="2882" y="1644"/>
                  </a:cubicBezTo>
                  <a:cubicBezTo>
                    <a:pt x="2882" y="2358"/>
                    <a:pt x="2334" y="2930"/>
                    <a:pt x="1620" y="2930"/>
                  </a:cubicBezTo>
                  <a:cubicBezTo>
                    <a:pt x="905" y="2930"/>
                    <a:pt x="334" y="2358"/>
                    <a:pt x="334" y="1644"/>
                  </a:cubicBezTo>
                  <a:cubicBezTo>
                    <a:pt x="334" y="1382"/>
                    <a:pt x="429" y="1144"/>
                    <a:pt x="572" y="906"/>
                  </a:cubicBezTo>
                  <a:cubicBezTo>
                    <a:pt x="620" y="810"/>
                    <a:pt x="596" y="715"/>
                    <a:pt x="548" y="667"/>
                  </a:cubicBezTo>
                  <a:cubicBezTo>
                    <a:pt x="508" y="637"/>
                    <a:pt x="468" y="624"/>
                    <a:pt x="432" y="624"/>
                  </a:cubicBezTo>
                  <a:cubicBezTo>
                    <a:pt x="381" y="624"/>
                    <a:pt x="338" y="650"/>
                    <a:pt x="310" y="691"/>
                  </a:cubicBezTo>
                  <a:cubicBezTo>
                    <a:pt x="119" y="953"/>
                    <a:pt x="0" y="1287"/>
                    <a:pt x="0" y="1620"/>
                  </a:cubicBezTo>
                  <a:cubicBezTo>
                    <a:pt x="0" y="2501"/>
                    <a:pt x="739" y="3239"/>
                    <a:pt x="1644" y="3239"/>
                  </a:cubicBezTo>
                  <a:cubicBezTo>
                    <a:pt x="2525" y="3239"/>
                    <a:pt x="3287" y="2501"/>
                    <a:pt x="3287" y="1620"/>
                  </a:cubicBezTo>
                  <a:cubicBezTo>
                    <a:pt x="3215" y="739"/>
                    <a:pt x="2501" y="1"/>
                    <a:pt x="1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25" name="Google Shape;14049;p27">
              <a:extLst>
                <a:ext uri="{FF2B5EF4-FFF2-40B4-BE49-F238E27FC236}">
                  <a16:creationId xmlns:a16="http://schemas.microsoft.com/office/drawing/2014/main" id="{ABC3C0A5-04DD-7A63-86F6-B153564F1B73}"/>
                </a:ext>
              </a:extLst>
            </p:cNvPr>
            <p:cNvSpPr/>
            <p:nvPr/>
          </p:nvSpPr>
          <p:spPr>
            <a:xfrm>
              <a:off x="2283713" y="2824333"/>
              <a:ext cx="119100" cy="141125"/>
            </a:xfrm>
            <a:custGeom>
              <a:avLst/>
              <a:gdLst/>
              <a:ahLst/>
              <a:cxnLst/>
              <a:rect l="l" t="t" r="r" b="b"/>
              <a:pathLst>
                <a:path w="4764" h="5645" extrusionOk="0">
                  <a:moveTo>
                    <a:pt x="2358" y="357"/>
                  </a:moveTo>
                  <a:cubicBezTo>
                    <a:pt x="2882" y="357"/>
                    <a:pt x="3406" y="572"/>
                    <a:pt x="3787" y="929"/>
                  </a:cubicBezTo>
                  <a:cubicBezTo>
                    <a:pt x="4168" y="1310"/>
                    <a:pt x="4406" y="1810"/>
                    <a:pt x="4406" y="2382"/>
                  </a:cubicBezTo>
                  <a:cubicBezTo>
                    <a:pt x="4406" y="2929"/>
                    <a:pt x="4192" y="3453"/>
                    <a:pt x="3811" y="3834"/>
                  </a:cubicBezTo>
                  <a:lnTo>
                    <a:pt x="2358" y="5287"/>
                  </a:lnTo>
                  <a:lnTo>
                    <a:pt x="906" y="3834"/>
                  </a:lnTo>
                  <a:cubicBezTo>
                    <a:pt x="501" y="3453"/>
                    <a:pt x="310" y="2929"/>
                    <a:pt x="310" y="2382"/>
                  </a:cubicBezTo>
                  <a:cubicBezTo>
                    <a:pt x="310" y="1810"/>
                    <a:pt x="501" y="1310"/>
                    <a:pt x="930" y="929"/>
                  </a:cubicBezTo>
                  <a:cubicBezTo>
                    <a:pt x="1311" y="572"/>
                    <a:pt x="1811" y="357"/>
                    <a:pt x="2358" y="357"/>
                  </a:cubicBezTo>
                  <a:close/>
                  <a:moveTo>
                    <a:pt x="2382" y="0"/>
                  </a:moveTo>
                  <a:cubicBezTo>
                    <a:pt x="1763" y="0"/>
                    <a:pt x="1168" y="238"/>
                    <a:pt x="715" y="691"/>
                  </a:cubicBezTo>
                  <a:cubicBezTo>
                    <a:pt x="239" y="1119"/>
                    <a:pt x="1" y="1715"/>
                    <a:pt x="1" y="2382"/>
                  </a:cubicBezTo>
                  <a:cubicBezTo>
                    <a:pt x="1" y="3025"/>
                    <a:pt x="239" y="3620"/>
                    <a:pt x="715" y="4072"/>
                  </a:cubicBezTo>
                  <a:lnTo>
                    <a:pt x="2144" y="5549"/>
                  </a:lnTo>
                  <a:cubicBezTo>
                    <a:pt x="2192" y="5620"/>
                    <a:pt x="2263" y="5644"/>
                    <a:pt x="2358" y="5644"/>
                  </a:cubicBezTo>
                  <a:cubicBezTo>
                    <a:pt x="2454" y="5644"/>
                    <a:pt x="2501" y="5620"/>
                    <a:pt x="2549" y="5549"/>
                  </a:cubicBezTo>
                  <a:lnTo>
                    <a:pt x="4049" y="4072"/>
                  </a:lnTo>
                  <a:cubicBezTo>
                    <a:pt x="4502" y="3620"/>
                    <a:pt x="4764" y="3001"/>
                    <a:pt x="4764" y="2382"/>
                  </a:cubicBezTo>
                  <a:cubicBezTo>
                    <a:pt x="4764" y="1715"/>
                    <a:pt x="4502" y="1119"/>
                    <a:pt x="4049" y="691"/>
                  </a:cubicBezTo>
                  <a:cubicBezTo>
                    <a:pt x="3597" y="238"/>
                    <a:pt x="3001" y="0"/>
                    <a:pt x="2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26" name="Google Shape;14050;p27">
              <a:extLst>
                <a:ext uri="{FF2B5EF4-FFF2-40B4-BE49-F238E27FC236}">
                  <a16:creationId xmlns:a16="http://schemas.microsoft.com/office/drawing/2014/main" id="{00ADE23E-A6E6-8D03-45B2-FB71F896E8EC}"/>
                </a:ext>
              </a:extLst>
            </p:cNvPr>
            <p:cNvSpPr/>
            <p:nvPr/>
          </p:nvSpPr>
          <p:spPr>
            <a:xfrm>
              <a:off x="2300988" y="2843383"/>
              <a:ext cx="81575" cy="82175"/>
            </a:xfrm>
            <a:custGeom>
              <a:avLst/>
              <a:gdLst/>
              <a:ahLst/>
              <a:cxnLst/>
              <a:rect l="l" t="t" r="r" b="b"/>
              <a:pathLst>
                <a:path w="3263" h="3287" extrusionOk="0">
                  <a:moveTo>
                    <a:pt x="1644" y="357"/>
                  </a:moveTo>
                  <a:cubicBezTo>
                    <a:pt x="2358" y="357"/>
                    <a:pt x="2906" y="929"/>
                    <a:pt x="2906" y="1643"/>
                  </a:cubicBezTo>
                  <a:cubicBezTo>
                    <a:pt x="2906" y="2358"/>
                    <a:pt x="2358" y="2929"/>
                    <a:pt x="1644" y="2929"/>
                  </a:cubicBezTo>
                  <a:cubicBezTo>
                    <a:pt x="929" y="2929"/>
                    <a:pt x="358" y="2358"/>
                    <a:pt x="358" y="1643"/>
                  </a:cubicBezTo>
                  <a:cubicBezTo>
                    <a:pt x="358" y="929"/>
                    <a:pt x="953" y="357"/>
                    <a:pt x="1644" y="357"/>
                  </a:cubicBezTo>
                  <a:close/>
                  <a:moveTo>
                    <a:pt x="1644" y="0"/>
                  </a:moveTo>
                  <a:cubicBezTo>
                    <a:pt x="739" y="0"/>
                    <a:pt x="0" y="762"/>
                    <a:pt x="0" y="1643"/>
                  </a:cubicBezTo>
                  <a:cubicBezTo>
                    <a:pt x="24" y="2548"/>
                    <a:pt x="739" y="3287"/>
                    <a:pt x="1644" y="3287"/>
                  </a:cubicBezTo>
                  <a:cubicBezTo>
                    <a:pt x="2525" y="3287"/>
                    <a:pt x="3263" y="2548"/>
                    <a:pt x="3263" y="1643"/>
                  </a:cubicBezTo>
                  <a:cubicBezTo>
                    <a:pt x="3263" y="762"/>
                    <a:pt x="2525" y="0"/>
                    <a:pt x="1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27" name="Google Shape;14051;p27">
              <a:extLst>
                <a:ext uri="{FF2B5EF4-FFF2-40B4-BE49-F238E27FC236}">
                  <a16:creationId xmlns:a16="http://schemas.microsoft.com/office/drawing/2014/main" id="{7DA32525-A903-8402-2011-F925815E0E48}"/>
                </a:ext>
              </a:extLst>
            </p:cNvPr>
            <p:cNvSpPr/>
            <p:nvPr/>
          </p:nvSpPr>
          <p:spPr>
            <a:xfrm>
              <a:off x="2321238" y="2872558"/>
              <a:ext cx="42275" cy="8950"/>
            </a:xfrm>
            <a:custGeom>
              <a:avLst/>
              <a:gdLst/>
              <a:ahLst/>
              <a:cxnLst/>
              <a:rect l="l" t="t" r="r" b="b"/>
              <a:pathLst>
                <a:path w="1691" h="358" extrusionOk="0">
                  <a:moveTo>
                    <a:pt x="167" y="0"/>
                  </a:moveTo>
                  <a:cubicBezTo>
                    <a:pt x="72" y="0"/>
                    <a:pt x="24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1477" y="357"/>
                  </a:lnTo>
                  <a:cubicBezTo>
                    <a:pt x="1572" y="357"/>
                    <a:pt x="1619" y="310"/>
                    <a:pt x="1667" y="214"/>
                  </a:cubicBezTo>
                  <a:cubicBezTo>
                    <a:pt x="1691" y="95"/>
                    <a:pt x="1596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28" name="Google Shape;14052;p27">
              <a:extLst>
                <a:ext uri="{FF2B5EF4-FFF2-40B4-BE49-F238E27FC236}">
                  <a16:creationId xmlns:a16="http://schemas.microsoft.com/office/drawing/2014/main" id="{E1A248F2-58AB-F652-C344-10BC4D8F8AEF}"/>
                </a:ext>
              </a:extLst>
            </p:cNvPr>
            <p:cNvSpPr/>
            <p:nvPr/>
          </p:nvSpPr>
          <p:spPr>
            <a:xfrm>
              <a:off x="2328963" y="2887433"/>
              <a:ext cx="26225" cy="8950"/>
            </a:xfrm>
            <a:custGeom>
              <a:avLst/>
              <a:gdLst/>
              <a:ahLst/>
              <a:cxnLst/>
              <a:rect l="l" t="t" r="r" b="b"/>
              <a:pathLst>
                <a:path w="1049" h="358" extrusionOk="0">
                  <a:moveTo>
                    <a:pt x="215" y="1"/>
                  </a:moveTo>
                  <a:cubicBezTo>
                    <a:pt x="120" y="1"/>
                    <a:pt x="72" y="48"/>
                    <a:pt x="48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882" y="358"/>
                  </a:lnTo>
                  <a:cubicBezTo>
                    <a:pt x="953" y="358"/>
                    <a:pt x="1025" y="310"/>
                    <a:pt x="1049" y="215"/>
                  </a:cubicBezTo>
                  <a:cubicBezTo>
                    <a:pt x="1049" y="120"/>
                    <a:pt x="953" y="1"/>
                    <a:pt x="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29" name="Google Shape;14053;p27">
              <a:extLst>
                <a:ext uri="{FF2B5EF4-FFF2-40B4-BE49-F238E27FC236}">
                  <a16:creationId xmlns:a16="http://schemas.microsoft.com/office/drawing/2014/main" id="{10AAE06F-B410-9EF6-508D-89582764FE00}"/>
                </a:ext>
              </a:extLst>
            </p:cNvPr>
            <p:cNvSpPr/>
            <p:nvPr/>
          </p:nvSpPr>
          <p:spPr>
            <a:xfrm>
              <a:off x="2409338" y="2960658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191" y="1"/>
                  </a:moveTo>
                  <a:cubicBezTo>
                    <a:pt x="96" y="1"/>
                    <a:pt x="48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44" y="286"/>
                    <a:pt x="1668" y="191"/>
                  </a:cubicBezTo>
                  <a:cubicBezTo>
                    <a:pt x="1715" y="72"/>
                    <a:pt x="1620" y="1"/>
                    <a:pt x="1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30" name="Google Shape;14054;p27">
              <a:extLst>
                <a:ext uri="{FF2B5EF4-FFF2-40B4-BE49-F238E27FC236}">
                  <a16:creationId xmlns:a16="http://schemas.microsoft.com/office/drawing/2014/main" id="{9D687455-23F7-8E1E-F3CD-24C0D5DA983D}"/>
                </a:ext>
              </a:extLst>
            </p:cNvPr>
            <p:cNvSpPr/>
            <p:nvPr/>
          </p:nvSpPr>
          <p:spPr>
            <a:xfrm>
              <a:off x="2417088" y="2976133"/>
              <a:ext cx="26800" cy="8975"/>
            </a:xfrm>
            <a:custGeom>
              <a:avLst/>
              <a:gdLst/>
              <a:ahLst/>
              <a:cxnLst/>
              <a:rect l="l" t="t" r="r" b="b"/>
              <a:pathLst>
                <a:path w="1072" h="359" extrusionOk="0">
                  <a:moveTo>
                    <a:pt x="215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48" y="287"/>
                    <a:pt x="119" y="358"/>
                    <a:pt x="215" y="358"/>
                  </a:cubicBezTo>
                  <a:lnTo>
                    <a:pt x="858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72" y="96"/>
                    <a:pt x="977" y="1"/>
                    <a:pt x="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31" name="Google Shape;14055;p27">
              <a:extLst>
                <a:ext uri="{FF2B5EF4-FFF2-40B4-BE49-F238E27FC236}">
                  <a16:creationId xmlns:a16="http://schemas.microsoft.com/office/drawing/2014/main" id="{000625FB-05CA-9C88-9C15-78AE8D0925C9}"/>
                </a:ext>
              </a:extLst>
            </p:cNvPr>
            <p:cNvSpPr/>
            <p:nvPr/>
          </p:nvSpPr>
          <p:spPr>
            <a:xfrm>
              <a:off x="2321238" y="3049958"/>
              <a:ext cx="42275" cy="8975"/>
            </a:xfrm>
            <a:custGeom>
              <a:avLst/>
              <a:gdLst/>
              <a:ahLst/>
              <a:cxnLst/>
              <a:rect l="l" t="t" r="r" b="b"/>
              <a:pathLst>
                <a:path w="1691" h="359" extrusionOk="0">
                  <a:moveTo>
                    <a:pt x="167" y="1"/>
                  </a:moveTo>
                  <a:cubicBezTo>
                    <a:pt x="72" y="1"/>
                    <a:pt x="24" y="48"/>
                    <a:pt x="0" y="144"/>
                  </a:cubicBezTo>
                  <a:cubicBezTo>
                    <a:pt x="0" y="239"/>
                    <a:pt x="72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19" y="287"/>
                    <a:pt x="1667" y="191"/>
                  </a:cubicBezTo>
                  <a:cubicBezTo>
                    <a:pt x="1691" y="72"/>
                    <a:pt x="1596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32" name="Google Shape;14056;p27">
              <a:extLst>
                <a:ext uri="{FF2B5EF4-FFF2-40B4-BE49-F238E27FC236}">
                  <a16:creationId xmlns:a16="http://schemas.microsoft.com/office/drawing/2014/main" id="{E2886C53-26F2-F705-8B49-3EAE962D583D}"/>
                </a:ext>
              </a:extLst>
            </p:cNvPr>
            <p:cNvSpPr/>
            <p:nvPr/>
          </p:nvSpPr>
          <p:spPr>
            <a:xfrm>
              <a:off x="2328963" y="3064858"/>
              <a:ext cx="26225" cy="8950"/>
            </a:xfrm>
            <a:custGeom>
              <a:avLst/>
              <a:gdLst/>
              <a:ahLst/>
              <a:cxnLst/>
              <a:rect l="l" t="t" r="r" b="b"/>
              <a:pathLst>
                <a:path w="1049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882" y="357"/>
                  </a:lnTo>
                  <a:cubicBezTo>
                    <a:pt x="953" y="357"/>
                    <a:pt x="1025" y="286"/>
                    <a:pt x="1049" y="191"/>
                  </a:cubicBezTo>
                  <a:cubicBezTo>
                    <a:pt x="1049" y="119"/>
                    <a:pt x="953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33" name="Google Shape;14057;p27">
              <a:extLst>
                <a:ext uri="{FF2B5EF4-FFF2-40B4-BE49-F238E27FC236}">
                  <a16:creationId xmlns:a16="http://schemas.microsoft.com/office/drawing/2014/main" id="{F5762DCB-91E3-7C45-02A9-71F1782DE9BC}"/>
                </a:ext>
              </a:extLst>
            </p:cNvPr>
            <p:cNvSpPr/>
            <p:nvPr/>
          </p:nvSpPr>
          <p:spPr>
            <a:xfrm>
              <a:off x="2232513" y="2961258"/>
              <a:ext cx="42300" cy="8950"/>
            </a:xfrm>
            <a:custGeom>
              <a:avLst/>
              <a:gdLst/>
              <a:ahLst/>
              <a:cxnLst/>
              <a:rect l="l" t="t" r="r" b="b"/>
              <a:pathLst>
                <a:path w="1692" h="358" extrusionOk="0">
                  <a:moveTo>
                    <a:pt x="191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215"/>
                  </a:cubicBezTo>
                  <a:cubicBezTo>
                    <a:pt x="1692" y="72"/>
                    <a:pt x="1644" y="0"/>
                    <a:pt x="1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34" name="Google Shape;14058;p27">
              <a:extLst>
                <a:ext uri="{FF2B5EF4-FFF2-40B4-BE49-F238E27FC236}">
                  <a16:creationId xmlns:a16="http://schemas.microsoft.com/office/drawing/2014/main" id="{5840981C-6E7D-383D-6D66-1993ABB16555}"/>
                </a:ext>
              </a:extLst>
            </p:cNvPr>
            <p:cNvSpPr/>
            <p:nvPr/>
          </p:nvSpPr>
          <p:spPr>
            <a:xfrm>
              <a:off x="2240863" y="2976133"/>
              <a:ext cx="25625" cy="8975"/>
            </a:xfrm>
            <a:custGeom>
              <a:avLst/>
              <a:gdLst/>
              <a:ahLst/>
              <a:cxnLst/>
              <a:rect l="l" t="t" r="r" b="b"/>
              <a:pathLst>
                <a:path w="1025" h="359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857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24" y="72"/>
                    <a:pt x="953" y="1"/>
                    <a:pt x="8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435" name="Google Shape;14059;p27">
            <a:extLst>
              <a:ext uri="{FF2B5EF4-FFF2-40B4-BE49-F238E27FC236}">
                <a16:creationId xmlns:a16="http://schemas.microsoft.com/office/drawing/2014/main" id="{E63829F9-636C-0268-CB0D-522B58CE1DB7}"/>
              </a:ext>
            </a:extLst>
          </p:cNvPr>
          <p:cNvSpPr/>
          <p:nvPr/>
        </p:nvSpPr>
        <p:spPr>
          <a:xfrm>
            <a:off x="3550974" y="5668684"/>
            <a:ext cx="723460" cy="709228"/>
          </a:xfrm>
          <a:custGeom>
            <a:avLst/>
            <a:gdLst/>
            <a:ahLst/>
            <a:cxnLst/>
            <a:rect l="l" t="t" r="r" b="b"/>
            <a:pathLst>
              <a:path w="12099" h="11861" extrusionOk="0">
                <a:moveTo>
                  <a:pt x="6573" y="429"/>
                </a:moveTo>
                <a:cubicBezTo>
                  <a:pt x="7931" y="524"/>
                  <a:pt x="9145" y="1072"/>
                  <a:pt x="10098" y="2025"/>
                </a:cubicBezTo>
                <a:cubicBezTo>
                  <a:pt x="11027" y="2954"/>
                  <a:pt x="11574" y="4168"/>
                  <a:pt x="11693" y="5478"/>
                </a:cubicBezTo>
                <a:cubicBezTo>
                  <a:pt x="11693" y="5525"/>
                  <a:pt x="11741" y="5811"/>
                  <a:pt x="11741" y="5811"/>
                </a:cubicBezTo>
                <a:lnTo>
                  <a:pt x="10455" y="5811"/>
                </a:lnTo>
                <a:lnTo>
                  <a:pt x="10455" y="5645"/>
                </a:lnTo>
                <a:cubicBezTo>
                  <a:pt x="10431" y="5216"/>
                  <a:pt x="10336" y="4811"/>
                  <a:pt x="10145" y="4406"/>
                </a:cubicBezTo>
                <a:cubicBezTo>
                  <a:pt x="9669" y="3192"/>
                  <a:pt x="8693" y="2287"/>
                  <a:pt x="7407" y="1882"/>
                </a:cubicBezTo>
                <a:cubicBezTo>
                  <a:pt x="7097" y="1787"/>
                  <a:pt x="6764" y="1739"/>
                  <a:pt x="6430" y="1715"/>
                </a:cubicBezTo>
                <a:lnTo>
                  <a:pt x="6311" y="1715"/>
                </a:lnTo>
                <a:lnTo>
                  <a:pt x="6311" y="429"/>
                </a:lnTo>
                <a:close/>
                <a:moveTo>
                  <a:pt x="6145" y="1"/>
                </a:moveTo>
                <a:cubicBezTo>
                  <a:pt x="3954" y="1"/>
                  <a:pt x="1929" y="1191"/>
                  <a:pt x="905" y="3144"/>
                </a:cubicBezTo>
                <a:cubicBezTo>
                  <a:pt x="834" y="3215"/>
                  <a:pt x="905" y="3311"/>
                  <a:pt x="953" y="3382"/>
                </a:cubicBezTo>
                <a:cubicBezTo>
                  <a:pt x="980" y="3395"/>
                  <a:pt x="1004" y="3401"/>
                  <a:pt x="1028" y="3401"/>
                </a:cubicBezTo>
                <a:cubicBezTo>
                  <a:pt x="1088" y="3401"/>
                  <a:pt x="1140" y="3362"/>
                  <a:pt x="1191" y="3311"/>
                </a:cubicBezTo>
                <a:cubicBezTo>
                  <a:pt x="2144" y="1572"/>
                  <a:pt x="3954" y="453"/>
                  <a:pt x="5930" y="405"/>
                </a:cubicBezTo>
                <a:lnTo>
                  <a:pt x="5930" y="1691"/>
                </a:lnTo>
                <a:cubicBezTo>
                  <a:pt x="3644" y="1763"/>
                  <a:pt x="1787" y="3668"/>
                  <a:pt x="1787" y="6002"/>
                </a:cubicBezTo>
                <a:cubicBezTo>
                  <a:pt x="1787" y="8383"/>
                  <a:pt x="3715" y="10312"/>
                  <a:pt x="6097" y="10312"/>
                </a:cubicBezTo>
                <a:cubicBezTo>
                  <a:pt x="6764" y="10312"/>
                  <a:pt x="7407" y="10169"/>
                  <a:pt x="7978" y="9860"/>
                </a:cubicBezTo>
                <a:lnTo>
                  <a:pt x="8002" y="9836"/>
                </a:lnTo>
                <a:cubicBezTo>
                  <a:pt x="8079" y="9664"/>
                  <a:pt x="7986" y="9553"/>
                  <a:pt x="7861" y="9553"/>
                </a:cubicBezTo>
                <a:cubicBezTo>
                  <a:pt x="7830" y="9553"/>
                  <a:pt x="7797" y="9560"/>
                  <a:pt x="7764" y="9574"/>
                </a:cubicBezTo>
                <a:cubicBezTo>
                  <a:pt x="7240" y="9812"/>
                  <a:pt x="6668" y="9931"/>
                  <a:pt x="6097" y="9931"/>
                </a:cubicBezTo>
                <a:cubicBezTo>
                  <a:pt x="3930" y="9931"/>
                  <a:pt x="2144" y="8145"/>
                  <a:pt x="2144" y="5954"/>
                </a:cubicBezTo>
                <a:cubicBezTo>
                  <a:pt x="2144" y="3787"/>
                  <a:pt x="3930" y="2001"/>
                  <a:pt x="6097" y="2001"/>
                </a:cubicBezTo>
                <a:cubicBezTo>
                  <a:pt x="6907" y="2001"/>
                  <a:pt x="7716" y="2239"/>
                  <a:pt x="8359" y="2715"/>
                </a:cubicBezTo>
                <a:cubicBezTo>
                  <a:pt x="9026" y="3168"/>
                  <a:pt x="9526" y="3811"/>
                  <a:pt x="9788" y="4525"/>
                </a:cubicBezTo>
                <a:cubicBezTo>
                  <a:pt x="9907" y="4859"/>
                  <a:pt x="10002" y="5216"/>
                  <a:pt x="10026" y="5573"/>
                </a:cubicBezTo>
                <a:cubicBezTo>
                  <a:pt x="10098" y="6311"/>
                  <a:pt x="9931" y="7097"/>
                  <a:pt x="9621" y="7788"/>
                </a:cubicBezTo>
                <a:cubicBezTo>
                  <a:pt x="9312" y="8336"/>
                  <a:pt x="8907" y="8812"/>
                  <a:pt x="8359" y="9217"/>
                </a:cubicBezTo>
                <a:lnTo>
                  <a:pt x="8359" y="9241"/>
                </a:lnTo>
                <a:cubicBezTo>
                  <a:pt x="8342" y="9398"/>
                  <a:pt x="8441" y="9492"/>
                  <a:pt x="8542" y="9492"/>
                </a:cubicBezTo>
                <a:cubicBezTo>
                  <a:pt x="8578" y="9492"/>
                  <a:pt x="8614" y="9480"/>
                  <a:pt x="8645" y="9455"/>
                </a:cubicBezTo>
                <a:cubicBezTo>
                  <a:pt x="9169" y="9050"/>
                  <a:pt x="9621" y="8526"/>
                  <a:pt x="9907" y="7955"/>
                </a:cubicBezTo>
                <a:cubicBezTo>
                  <a:pt x="10217" y="7383"/>
                  <a:pt x="10360" y="6764"/>
                  <a:pt x="10384" y="6145"/>
                </a:cubicBezTo>
                <a:lnTo>
                  <a:pt x="11670" y="6145"/>
                </a:lnTo>
                <a:cubicBezTo>
                  <a:pt x="11622" y="8264"/>
                  <a:pt x="10360" y="10193"/>
                  <a:pt x="8288" y="11146"/>
                </a:cubicBezTo>
                <a:cubicBezTo>
                  <a:pt x="8240" y="11146"/>
                  <a:pt x="8216" y="11169"/>
                  <a:pt x="8193" y="11169"/>
                </a:cubicBezTo>
                <a:cubicBezTo>
                  <a:pt x="7477" y="11436"/>
                  <a:pt x="6757" y="11564"/>
                  <a:pt x="6058" y="11564"/>
                </a:cubicBezTo>
                <a:cubicBezTo>
                  <a:pt x="4568" y="11564"/>
                  <a:pt x="3173" y="10984"/>
                  <a:pt x="2120" y="9931"/>
                </a:cubicBezTo>
                <a:cubicBezTo>
                  <a:pt x="1072" y="8883"/>
                  <a:pt x="477" y="7454"/>
                  <a:pt x="477" y="5954"/>
                </a:cubicBezTo>
                <a:cubicBezTo>
                  <a:pt x="477" y="5311"/>
                  <a:pt x="596" y="4692"/>
                  <a:pt x="810" y="4073"/>
                </a:cubicBezTo>
                <a:lnTo>
                  <a:pt x="834" y="4001"/>
                </a:lnTo>
                <a:cubicBezTo>
                  <a:pt x="858" y="3906"/>
                  <a:pt x="834" y="3811"/>
                  <a:pt x="739" y="3763"/>
                </a:cubicBezTo>
                <a:cubicBezTo>
                  <a:pt x="716" y="3758"/>
                  <a:pt x="695" y="3755"/>
                  <a:pt x="675" y="3755"/>
                </a:cubicBezTo>
                <a:cubicBezTo>
                  <a:pt x="610" y="3755"/>
                  <a:pt x="555" y="3786"/>
                  <a:pt x="501" y="3858"/>
                </a:cubicBezTo>
                <a:lnTo>
                  <a:pt x="477" y="3906"/>
                </a:lnTo>
                <a:cubicBezTo>
                  <a:pt x="0" y="5216"/>
                  <a:pt x="0" y="6692"/>
                  <a:pt x="524" y="8145"/>
                </a:cubicBezTo>
                <a:cubicBezTo>
                  <a:pt x="524" y="8169"/>
                  <a:pt x="572" y="8193"/>
                  <a:pt x="572" y="8240"/>
                </a:cubicBezTo>
                <a:cubicBezTo>
                  <a:pt x="1596" y="10550"/>
                  <a:pt x="3739" y="11860"/>
                  <a:pt x="6073" y="11860"/>
                </a:cubicBezTo>
                <a:cubicBezTo>
                  <a:pt x="7645" y="11860"/>
                  <a:pt x="9145" y="11241"/>
                  <a:pt x="10264" y="10145"/>
                </a:cubicBezTo>
                <a:cubicBezTo>
                  <a:pt x="10431" y="9979"/>
                  <a:pt x="10574" y="9812"/>
                  <a:pt x="10717" y="9622"/>
                </a:cubicBezTo>
                <a:cubicBezTo>
                  <a:pt x="11169" y="9098"/>
                  <a:pt x="11503" y="8478"/>
                  <a:pt x="11693" y="7812"/>
                </a:cubicBezTo>
                <a:cubicBezTo>
                  <a:pt x="12003" y="7240"/>
                  <a:pt x="12098" y="6526"/>
                  <a:pt x="12098" y="5859"/>
                </a:cubicBezTo>
                <a:cubicBezTo>
                  <a:pt x="12098" y="5740"/>
                  <a:pt x="12098" y="5645"/>
                  <a:pt x="12051" y="5525"/>
                </a:cubicBezTo>
                <a:cubicBezTo>
                  <a:pt x="11931" y="4097"/>
                  <a:pt x="11336" y="2787"/>
                  <a:pt x="10336" y="1763"/>
                </a:cubicBezTo>
                <a:cubicBezTo>
                  <a:pt x="10217" y="1644"/>
                  <a:pt x="10074" y="1525"/>
                  <a:pt x="9931" y="1406"/>
                </a:cubicBezTo>
                <a:cubicBezTo>
                  <a:pt x="9407" y="953"/>
                  <a:pt x="8812" y="596"/>
                  <a:pt x="8121" y="358"/>
                </a:cubicBezTo>
                <a:cubicBezTo>
                  <a:pt x="7478" y="120"/>
                  <a:pt x="6788" y="1"/>
                  <a:pt x="614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436" name="Google Shape;14060;p27">
            <a:extLst>
              <a:ext uri="{FF2B5EF4-FFF2-40B4-BE49-F238E27FC236}">
                <a16:creationId xmlns:a16="http://schemas.microsoft.com/office/drawing/2014/main" id="{3ED22701-14A0-53F8-85DA-9EE23A06146E}"/>
              </a:ext>
            </a:extLst>
          </p:cNvPr>
          <p:cNvGrpSpPr/>
          <p:nvPr/>
        </p:nvGrpSpPr>
        <p:grpSpPr>
          <a:xfrm>
            <a:off x="5086187" y="5673005"/>
            <a:ext cx="712038" cy="713474"/>
            <a:chOff x="3194038" y="2824908"/>
            <a:chExt cx="297700" cy="298300"/>
          </a:xfrm>
        </p:grpSpPr>
        <p:sp>
          <p:nvSpPr>
            <p:cNvPr id="437" name="Google Shape;14061;p27">
              <a:extLst>
                <a:ext uri="{FF2B5EF4-FFF2-40B4-BE49-F238E27FC236}">
                  <a16:creationId xmlns:a16="http://schemas.microsoft.com/office/drawing/2014/main" id="{3319F762-BCEC-5E93-87C3-9925DC8E79BB}"/>
                </a:ext>
              </a:extLst>
            </p:cNvPr>
            <p:cNvSpPr/>
            <p:nvPr/>
          </p:nvSpPr>
          <p:spPr>
            <a:xfrm>
              <a:off x="3194038" y="2824908"/>
              <a:ext cx="297700" cy="298300"/>
            </a:xfrm>
            <a:custGeom>
              <a:avLst/>
              <a:gdLst/>
              <a:ahLst/>
              <a:cxnLst/>
              <a:rect l="l" t="t" r="r" b="b"/>
              <a:pathLst>
                <a:path w="11908" h="11932" extrusionOk="0">
                  <a:moveTo>
                    <a:pt x="10812" y="1287"/>
                  </a:moveTo>
                  <a:lnTo>
                    <a:pt x="10812" y="2240"/>
                  </a:lnTo>
                  <a:lnTo>
                    <a:pt x="5954" y="3287"/>
                  </a:lnTo>
                  <a:cubicBezTo>
                    <a:pt x="5882" y="3287"/>
                    <a:pt x="5835" y="3335"/>
                    <a:pt x="5811" y="3359"/>
                  </a:cubicBezTo>
                  <a:lnTo>
                    <a:pt x="3906" y="5955"/>
                  </a:lnTo>
                  <a:lnTo>
                    <a:pt x="3191" y="5955"/>
                  </a:lnTo>
                  <a:cubicBezTo>
                    <a:pt x="3191" y="5955"/>
                    <a:pt x="3001" y="6050"/>
                    <a:pt x="3001" y="6145"/>
                  </a:cubicBezTo>
                  <a:cubicBezTo>
                    <a:pt x="3001" y="6217"/>
                    <a:pt x="3096" y="6312"/>
                    <a:pt x="3191" y="6312"/>
                  </a:cubicBezTo>
                  <a:lnTo>
                    <a:pt x="3930" y="6312"/>
                  </a:lnTo>
                  <a:cubicBezTo>
                    <a:pt x="4025" y="6312"/>
                    <a:pt x="4072" y="6264"/>
                    <a:pt x="4144" y="6193"/>
                  </a:cubicBezTo>
                  <a:lnTo>
                    <a:pt x="6025" y="3597"/>
                  </a:lnTo>
                  <a:lnTo>
                    <a:pt x="10550" y="2621"/>
                  </a:lnTo>
                  <a:lnTo>
                    <a:pt x="8359" y="5859"/>
                  </a:lnTo>
                  <a:lnTo>
                    <a:pt x="6668" y="4740"/>
                  </a:lnTo>
                  <a:cubicBezTo>
                    <a:pt x="6616" y="4709"/>
                    <a:pt x="6560" y="4691"/>
                    <a:pt x="6507" y="4691"/>
                  </a:cubicBezTo>
                  <a:cubicBezTo>
                    <a:pt x="6438" y="4691"/>
                    <a:pt x="6375" y="4721"/>
                    <a:pt x="6335" y="4788"/>
                  </a:cubicBezTo>
                  <a:lnTo>
                    <a:pt x="3858" y="8360"/>
                  </a:lnTo>
                  <a:lnTo>
                    <a:pt x="1810" y="7169"/>
                  </a:lnTo>
                  <a:lnTo>
                    <a:pt x="1810" y="6288"/>
                  </a:lnTo>
                  <a:lnTo>
                    <a:pt x="2382" y="6288"/>
                  </a:lnTo>
                  <a:cubicBezTo>
                    <a:pt x="2453" y="6288"/>
                    <a:pt x="2548" y="6193"/>
                    <a:pt x="2548" y="6097"/>
                  </a:cubicBezTo>
                  <a:cubicBezTo>
                    <a:pt x="2548" y="6026"/>
                    <a:pt x="2382" y="5931"/>
                    <a:pt x="2382" y="5931"/>
                  </a:cubicBezTo>
                  <a:lnTo>
                    <a:pt x="1810" y="5931"/>
                  </a:lnTo>
                  <a:lnTo>
                    <a:pt x="1810" y="4002"/>
                  </a:lnTo>
                  <a:lnTo>
                    <a:pt x="3215" y="4430"/>
                  </a:lnTo>
                  <a:cubicBezTo>
                    <a:pt x="3247" y="4443"/>
                    <a:pt x="3275" y="4449"/>
                    <a:pt x="3301" y="4449"/>
                  </a:cubicBezTo>
                  <a:cubicBezTo>
                    <a:pt x="3372" y="4449"/>
                    <a:pt x="3425" y="4405"/>
                    <a:pt x="3477" y="4335"/>
                  </a:cubicBezTo>
                  <a:lnTo>
                    <a:pt x="4168" y="3311"/>
                  </a:lnTo>
                  <a:lnTo>
                    <a:pt x="5501" y="2049"/>
                  </a:lnTo>
                  <a:lnTo>
                    <a:pt x="10812" y="1287"/>
                  </a:lnTo>
                  <a:close/>
                  <a:moveTo>
                    <a:pt x="10764" y="2978"/>
                  </a:moveTo>
                  <a:lnTo>
                    <a:pt x="10812" y="10694"/>
                  </a:lnTo>
                  <a:lnTo>
                    <a:pt x="1810" y="10694"/>
                  </a:lnTo>
                  <a:lnTo>
                    <a:pt x="1810" y="7622"/>
                  </a:lnTo>
                  <a:lnTo>
                    <a:pt x="3787" y="8765"/>
                  </a:lnTo>
                  <a:cubicBezTo>
                    <a:pt x="3826" y="8781"/>
                    <a:pt x="3866" y="8788"/>
                    <a:pt x="3904" y="8788"/>
                  </a:cubicBezTo>
                  <a:cubicBezTo>
                    <a:pt x="3980" y="8788"/>
                    <a:pt x="4049" y="8757"/>
                    <a:pt x="4096" y="8693"/>
                  </a:cubicBezTo>
                  <a:lnTo>
                    <a:pt x="6573" y="5121"/>
                  </a:lnTo>
                  <a:lnTo>
                    <a:pt x="8264" y="6264"/>
                  </a:lnTo>
                  <a:cubicBezTo>
                    <a:pt x="8303" y="6280"/>
                    <a:pt x="8348" y="6288"/>
                    <a:pt x="8393" y="6288"/>
                  </a:cubicBezTo>
                  <a:cubicBezTo>
                    <a:pt x="8481" y="6288"/>
                    <a:pt x="8565" y="6256"/>
                    <a:pt x="8597" y="6193"/>
                  </a:cubicBezTo>
                  <a:lnTo>
                    <a:pt x="10764" y="2978"/>
                  </a:lnTo>
                  <a:close/>
                  <a:moveTo>
                    <a:pt x="881" y="1"/>
                  </a:moveTo>
                  <a:cubicBezTo>
                    <a:pt x="762" y="1"/>
                    <a:pt x="667" y="49"/>
                    <a:pt x="667" y="168"/>
                  </a:cubicBezTo>
                  <a:lnTo>
                    <a:pt x="667" y="977"/>
                  </a:lnTo>
                  <a:lnTo>
                    <a:pt x="500" y="977"/>
                  </a:lnTo>
                  <a:cubicBezTo>
                    <a:pt x="405" y="977"/>
                    <a:pt x="310" y="1049"/>
                    <a:pt x="310" y="1120"/>
                  </a:cubicBezTo>
                  <a:cubicBezTo>
                    <a:pt x="310" y="1239"/>
                    <a:pt x="381" y="1335"/>
                    <a:pt x="500" y="1335"/>
                  </a:cubicBezTo>
                  <a:lnTo>
                    <a:pt x="715" y="1335"/>
                  </a:lnTo>
                  <a:lnTo>
                    <a:pt x="715" y="2240"/>
                  </a:lnTo>
                  <a:lnTo>
                    <a:pt x="500" y="2240"/>
                  </a:lnTo>
                  <a:cubicBezTo>
                    <a:pt x="405" y="2240"/>
                    <a:pt x="310" y="2287"/>
                    <a:pt x="310" y="2382"/>
                  </a:cubicBezTo>
                  <a:cubicBezTo>
                    <a:pt x="310" y="2502"/>
                    <a:pt x="381" y="2597"/>
                    <a:pt x="500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0" y="3478"/>
                  </a:lnTo>
                  <a:cubicBezTo>
                    <a:pt x="405" y="3478"/>
                    <a:pt x="310" y="3549"/>
                    <a:pt x="310" y="3621"/>
                  </a:cubicBezTo>
                  <a:cubicBezTo>
                    <a:pt x="310" y="3740"/>
                    <a:pt x="381" y="3835"/>
                    <a:pt x="500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0" y="4740"/>
                  </a:lnTo>
                  <a:cubicBezTo>
                    <a:pt x="405" y="4740"/>
                    <a:pt x="310" y="4788"/>
                    <a:pt x="310" y="4883"/>
                  </a:cubicBezTo>
                  <a:cubicBezTo>
                    <a:pt x="310" y="5002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10" y="6050"/>
                    <a:pt x="310" y="6121"/>
                  </a:cubicBezTo>
                  <a:cubicBezTo>
                    <a:pt x="310" y="6240"/>
                    <a:pt x="381" y="6336"/>
                    <a:pt x="500" y="6336"/>
                  </a:cubicBezTo>
                  <a:lnTo>
                    <a:pt x="715" y="6336"/>
                  </a:lnTo>
                  <a:lnTo>
                    <a:pt x="715" y="7241"/>
                  </a:lnTo>
                  <a:lnTo>
                    <a:pt x="500" y="7241"/>
                  </a:lnTo>
                  <a:cubicBezTo>
                    <a:pt x="405" y="7241"/>
                    <a:pt x="310" y="7288"/>
                    <a:pt x="310" y="7383"/>
                  </a:cubicBezTo>
                  <a:cubicBezTo>
                    <a:pt x="310" y="7503"/>
                    <a:pt x="381" y="7598"/>
                    <a:pt x="500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0" y="8479"/>
                  </a:lnTo>
                  <a:cubicBezTo>
                    <a:pt x="405" y="8479"/>
                    <a:pt x="310" y="8550"/>
                    <a:pt x="310" y="8622"/>
                  </a:cubicBezTo>
                  <a:cubicBezTo>
                    <a:pt x="310" y="8741"/>
                    <a:pt x="381" y="8836"/>
                    <a:pt x="500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476" y="9741"/>
                  </a:lnTo>
                  <a:cubicBezTo>
                    <a:pt x="405" y="9741"/>
                    <a:pt x="310" y="9765"/>
                    <a:pt x="286" y="9860"/>
                  </a:cubicBezTo>
                  <a:cubicBezTo>
                    <a:pt x="238" y="10003"/>
                    <a:pt x="310" y="10122"/>
                    <a:pt x="476" y="10122"/>
                  </a:cubicBezTo>
                  <a:lnTo>
                    <a:pt x="715" y="10122"/>
                  </a:lnTo>
                  <a:lnTo>
                    <a:pt x="715" y="10741"/>
                  </a:lnTo>
                  <a:lnTo>
                    <a:pt x="286" y="10741"/>
                  </a:lnTo>
                  <a:cubicBezTo>
                    <a:pt x="143" y="10741"/>
                    <a:pt x="0" y="10860"/>
                    <a:pt x="0" y="11051"/>
                  </a:cubicBezTo>
                  <a:lnTo>
                    <a:pt x="0" y="11718"/>
                  </a:lnTo>
                  <a:cubicBezTo>
                    <a:pt x="0" y="11813"/>
                    <a:pt x="95" y="11908"/>
                    <a:pt x="167" y="11908"/>
                  </a:cubicBezTo>
                  <a:lnTo>
                    <a:pt x="8716" y="11908"/>
                  </a:lnTo>
                  <a:cubicBezTo>
                    <a:pt x="8740" y="11908"/>
                    <a:pt x="8788" y="11908"/>
                    <a:pt x="8811" y="11884"/>
                  </a:cubicBezTo>
                  <a:cubicBezTo>
                    <a:pt x="8931" y="11718"/>
                    <a:pt x="8835" y="11575"/>
                    <a:pt x="8692" y="11575"/>
                  </a:cubicBezTo>
                  <a:lnTo>
                    <a:pt x="357" y="11575"/>
                  </a:lnTo>
                  <a:lnTo>
                    <a:pt x="357" y="11098"/>
                  </a:lnTo>
                  <a:lnTo>
                    <a:pt x="11550" y="11098"/>
                  </a:lnTo>
                  <a:lnTo>
                    <a:pt x="11550" y="11575"/>
                  </a:lnTo>
                  <a:lnTo>
                    <a:pt x="9502" y="11575"/>
                  </a:lnTo>
                  <a:cubicBezTo>
                    <a:pt x="9407" y="11575"/>
                    <a:pt x="9312" y="11646"/>
                    <a:pt x="9312" y="11718"/>
                  </a:cubicBezTo>
                  <a:cubicBezTo>
                    <a:pt x="9312" y="11837"/>
                    <a:pt x="9383" y="11932"/>
                    <a:pt x="9502" y="11932"/>
                  </a:cubicBezTo>
                  <a:lnTo>
                    <a:pt x="11598" y="11932"/>
                  </a:lnTo>
                  <a:cubicBezTo>
                    <a:pt x="11764" y="11932"/>
                    <a:pt x="11907" y="11813"/>
                    <a:pt x="11907" y="11646"/>
                  </a:cubicBezTo>
                  <a:lnTo>
                    <a:pt x="11907" y="11051"/>
                  </a:lnTo>
                  <a:cubicBezTo>
                    <a:pt x="11884" y="10837"/>
                    <a:pt x="11764" y="10694"/>
                    <a:pt x="11574" y="10694"/>
                  </a:cubicBezTo>
                  <a:lnTo>
                    <a:pt x="11121" y="10694"/>
                  </a:lnTo>
                  <a:lnTo>
                    <a:pt x="11121" y="1120"/>
                  </a:lnTo>
                  <a:lnTo>
                    <a:pt x="11121" y="1073"/>
                  </a:lnTo>
                  <a:cubicBezTo>
                    <a:pt x="11101" y="1032"/>
                    <a:pt x="11027" y="973"/>
                    <a:pt x="10977" y="973"/>
                  </a:cubicBezTo>
                  <a:cubicBezTo>
                    <a:pt x="10969" y="973"/>
                    <a:pt x="10961" y="974"/>
                    <a:pt x="10955" y="977"/>
                  </a:cubicBezTo>
                  <a:lnTo>
                    <a:pt x="5406" y="1787"/>
                  </a:lnTo>
                  <a:cubicBezTo>
                    <a:pt x="5358" y="1787"/>
                    <a:pt x="5311" y="1811"/>
                    <a:pt x="5287" y="1835"/>
                  </a:cubicBezTo>
                  <a:lnTo>
                    <a:pt x="3930" y="3121"/>
                  </a:lnTo>
                  <a:lnTo>
                    <a:pt x="3882" y="3144"/>
                  </a:lnTo>
                  <a:lnTo>
                    <a:pt x="3239" y="4145"/>
                  </a:lnTo>
                  <a:lnTo>
                    <a:pt x="1786" y="3668"/>
                  </a:lnTo>
                  <a:cubicBezTo>
                    <a:pt x="1756" y="3657"/>
                    <a:pt x="1727" y="3651"/>
                    <a:pt x="1698" y="3651"/>
                  </a:cubicBezTo>
                  <a:cubicBezTo>
                    <a:pt x="1611" y="3651"/>
                    <a:pt x="1530" y="3704"/>
                    <a:pt x="1477" y="3811"/>
                  </a:cubicBezTo>
                  <a:cubicBezTo>
                    <a:pt x="1477" y="3835"/>
                    <a:pt x="1453" y="3859"/>
                    <a:pt x="1453" y="3907"/>
                  </a:cubicBezTo>
                  <a:lnTo>
                    <a:pt x="1453" y="10717"/>
                  </a:lnTo>
                  <a:lnTo>
                    <a:pt x="1024" y="10717"/>
                  </a:lnTo>
                  <a:lnTo>
                    <a:pt x="1024" y="168"/>
                  </a:lnTo>
                  <a:cubicBezTo>
                    <a:pt x="1024" y="96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38" name="Google Shape;14062;p27">
              <a:extLst>
                <a:ext uri="{FF2B5EF4-FFF2-40B4-BE49-F238E27FC236}">
                  <a16:creationId xmlns:a16="http://schemas.microsoft.com/office/drawing/2014/main" id="{178B0BF9-B525-F235-325B-72B8437AC3DC}"/>
                </a:ext>
              </a:extLst>
            </p:cNvPr>
            <p:cNvSpPr/>
            <p:nvPr/>
          </p:nvSpPr>
          <p:spPr>
            <a:xfrm>
              <a:off x="3233913" y="28487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1" y="72"/>
                    <a:pt x="1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406" y="358"/>
                    <a:pt x="477" y="310"/>
                    <a:pt x="477" y="215"/>
                  </a:cubicBezTo>
                  <a:cubicBezTo>
                    <a:pt x="477" y="96"/>
                    <a:pt x="429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39" name="Google Shape;14063;p27">
              <a:extLst>
                <a:ext uri="{FF2B5EF4-FFF2-40B4-BE49-F238E27FC236}">
                  <a16:creationId xmlns:a16="http://schemas.microsoft.com/office/drawing/2014/main" id="{26455AEA-403D-8179-68F8-0301E4620B34}"/>
                </a:ext>
              </a:extLst>
            </p:cNvPr>
            <p:cNvSpPr/>
            <p:nvPr/>
          </p:nvSpPr>
          <p:spPr>
            <a:xfrm>
              <a:off x="3320238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40" name="Google Shape;14064;p27">
              <a:extLst>
                <a:ext uri="{FF2B5EF4-FFF2-40B4-BE49-F238E27FC236}">
                  <a16:creationId xmlns:a16="http://schemas.microsoft.com/office/drawing/2014/main" id="{FD3AE6E3-16CC-7339-39B3-C6AADE884503}"/>
                </a:ext>
              </a:extLst>
            </p:cNvPr>
            <p:cNvSpPr/>
            <p:nvPr/>
          </p:nvSpPr>
          <p:spPr>
            <a:xfrm>
              <a:off x="334286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41" name="Google Shape;14065;p27">
              <a:extLst>
                <a:ext uri="{FF2B5EF4-FFF2-40B4-BE49-F238E27FC236}">
                  <a16:creationId xmlns:a16="http://schemas.microsoft.com/office/drawing/2014/main" id="{557BFD5D-B898-AD2D-C09D-6A6505CC622D}"/>
                </a:ext>
              </a:extLst>
            </p:cNvPr>
            <p:cNvSpPr/>
            <p:nvPr/>
          </p:nvSpPr>
          <p:spPr>
            <a:xfrm>
              <a:off x="3275588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42" name="Google Shape;14066;p27">
              <a:extLst>
                <a:ext uri="{FF2B5EF4-FFF2-40B4-BE49-F238E27FC236}">
                  <a16:creationId xmlns:a16="http://schemas.microsoft.com/office/drawing/2014/main" id="{164F5B15-DC3A-AF92-43CA-EA69ED08AF18}"/>
                </a:ext>
              </a:extLst>
            </p:cNvPr>
            <p:cNvSpPr/>
            <p:nvPr/>
          </p:nvSpPr>
          <p:spPr>
            <a:xfrm>
              <a:off x="329821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43" name="Google Shape;14067;p27">
              <a:extLst>
                <a:ext uri="{FF2B5EF4-FFF2-40B4-BE49-F238E27FC236}">
                  <a16:creationId xmlns:a16="http://schemas.microsoft.com/office/drawing/2014/main" id="{ADB84847-41BE-428D-0C75-C6FC45919210}"/>
                </a:ext>
              </a:extLst>
            </p:cNvPr>
            <p:cNvSpPr/>
            <p:nvPr/>
          </p:nvSpPr>
          <p:spPr>
            <a:xfrm>
              <a:off x="325356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44" name="Google Shape;14068;p27">
              <a:extLst>
                <a:ext uri="{FF2B5EF4-FFF2-40B4-BE49-F238E27FC236}">
                  <a16:creationId xmlns:a16="http://schemas.microsoft.com/office/drawing/2014/main" id="{D8E4FB73-9BEF-CCE9-56C8-109D85B62419}"/>
                </a:ext>
              </a:extLst>
            </p:cNvPr>
            <p:cNvSpPr/>
            <p:nvPr/>
          </p:nvSpPr>
          <p:spPr>
            <a:xfrm>
              <a:off x="3364888" y="2848733"/>
              <a:ext cx="11950" cy="8950"/>
            </a:xfrm>
            <a:custGeom>
              <a:avLst/>
              <a:gdLst/>
              <a:ahLst/>
              <a:cxnLst/>
              <a:rect l="l" t="t" r="r" b="b"/>
              <a:pathLst>
                <a:path w="478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310"/>
                    <a:pt x="477" y="215"/>
                  </a:cubicBezTo>
                  <a:cubicBezTo>
                    <a:pt x="477" y="96"/>
                    <a:pt x="430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445" name="Google Shape;14069;p27">
            <a:extLst>
              <a:ext uri="{FF2B5EF4-FFF2-40B4-BE49-F238E27FC236}">
                <a16:creationId xmlns:a16="http://schemas.microsoft.com/office/drawing/2014/main" id="{C5919C01-216B-6EF4-B627-9D0488FA7A22}"/>
              </a:ext>
            </a:extLst>
          </p:cNvPr>
          <p:cNvGrpSpPr/>
          <p:nvPr/>
        </p:nvGrpSpPr>
        <p:grpSpPr>
          <a:xfrm>
            <a:off x="6467477" y="5672646"/>
            <a:ext cx="740562" cy="713892"/>
            <a:chOff x="3644113" y="2824758"/>
            <a:chExt cx="309625" cy="298475"/>
          </a:xfrm>
        </p:grpSpPr>
        <p:sp>
          <p:nvSpPr>
            <p:cNvPr id="446" name="Google Shape;14070;p27">
              <a:extLst>
                <a:ext uri="{FF2B5EF4-FFF2-40B4-BE49-F238E27FC236}">
                  <a16:creationId xmlns:a16="http://schemas.microsoft.com/office/drawing/2014/main" id="{9D383F50-0B5A-91EA-DEF6-10FAA548F7BA}"/>
                </a:ext>
              </a:extLst>
            </p:cNvPr>
            <p:cNvSpPr/>
            <p:nvPr/>
          </p:nvSpPr>
          <p:spPr>
            <a:xfrm>
              <a:off x="3780463" y="2959483"/>
              <a:ext cx="50625" cy="8950"/>
            </a:xfrm>
            <a:custGeom>
              <a:avLst/>
              <a:gdLst/>
              <a:ahLst/>
              <a:cxnLst/>
              <a:rect l="l" t="t" r="r" b="b"/>
              <a:pathLst>
                <a:path w="2025" h="358" extrusionOk="0">
                  <a:moveTo>
                    <a:pt x="215" y="0"/>
                  </a:moveTo>
                  <a:cubicBezTo>
                    <a:pt x="119" y="0"/>
                    <a:pt x="48" y="71"/>
                    <a:pt x="24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929" y="357"/>
                    <a:pt x="2025" y="262"/>
                    <a:pt x="2001" y="143"/>
                  </a:cubicBezTo>
                  <a:cubicBezTo>
                    <a:pt x="1929" y="71"/>
                    <a:pt x="1882" y="0"/>
                    <a:pt x="1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47" name="Google Shape;14071;p27">
              <a:extLst>
                <a:ext uri="{FF2B5EF4-FFF2-40B4-BE49-F238E27FC236}">
                  <a16:creationId xmlns:a16="http://schemas.microsoft.com/office/drawing/2014/main" id="{B851EF87-E301-E871-035B-B4E9AB230F35}"/>
                </a:ext>
              </a:extLst>
            </p:cNvPr>
            <p:cNvSpPr/>
            <p:nvPr/>
          </p:nvSpPr>
          <p:spPr>
            <a:xfrm>
              <a:off x="3789988" y="2977333"/>
              <a:ext cx="30375" cy="8950"/>
            </a:xfrm>
            <a:custGeom>
              <a:avLst/>
              <a:gdLst/>
              <a:ahLst/>
              <a:cxnLst/>
              <a:rect l="l" t="t" r="r" b="b"/>
              <a:pathLst>
                <a:path w="1215" h="358" extrusionOk="0">
                  <a:moveTo>
                    <a:pt x="215" y="0"/>
                  </a:moveTo>
                  <a:cubicBezTo>
                    <a:pt x="96" y="0"/>
                    <a:pt x="0" y="96"/>
                    <a:pt x="24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024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215" y="96"/>
                    <a:pt x="1144" y="0"/>
                    <a:pt x="1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48" name="Google Shape;14072;p27">
              <a:extLst>
                <a:ext uri="{FF2B5EF4-FFF2-40B4-BE49-F238E27FC236}">
                  <a16:creationId xmlns:a16="http://schemas.microsoft.com/office/drawing/2014/main" id="{267C61BF-68F2-776D-BA09-1CB5C200E55D}"/>
                </a:ext>
              </a:extLst>
            </p:cNvPr>
            <p:cNvSpPr/>
            <p:nvPr/>
          </p:nvSpPr>
          <p:spPr>
            <a:xfrm>
              <a:off x="3644113" y="2824758"/>
              <a:ext cx="309625" cy="298475"/>
            </a:xfrm>
            <a:custGeom>
              <a:avLst/>
              <a:gdLst/>
              <a:ahLst/>
              <a:cxnLst/>
              <a:rect l="l" t="t" r="r" b="b"/>
              <a:pathLst>
                <a:path w="12385" h="11939" extrusionOk="0">
                  <a:moveTo>
                    <a:pt x="6455" y="340"/>
                  </a:moveTo>
                  <a:cubicBezTo>
                    <a:pt x="6931" y="340"/>
                    <a:pt x="7336" y="721"/>
                    <a:pt x="7336" y="1198"/>
                  </a:cubicBezTo>
                  <a:cubicBezTo>
                    <a:pt x="7336" y="1674"/>
                    <a:pt x="6931" y="2055"/>
                    <a:pt x="6455" y="2055"/>
                  </a:cubicBezTo>
                  <a:cubicBezTo>
                    <a:pt x="5955" y="2031"/>
                    <a:pt x="5597" y="1650"/>
                    <a:pt x="5597" y="1198"/>
                  </a:cubicBezTo>
                  <a:cubicBezTo>
                    <a:pt x="5597" y="721"/>
                    <a:pt x="5978" y="340"/>
                    <a:pt x="6455" y="340"/>
                  </a:cubicBezTo>
                  <a:close/>
                  <a:moveTo>
                    <a:pt x="9789" y="1722"/>
                  </a:moveTo>
                  <a:cubicBezTo>
                    <a:pt x="10003" y="1722"/>
                    <a:pt x="10241" y="1817"/>
                    <a:pt x="10384" y="1960"/>
                  </a:cubicBezTo>
                  <a:cubicBezTo>
                    <a:pt x="10551" y="2126"/>
                    <a:pt x="10622" y="2365"/>
                    <a:pt x="10622" y="2555"/>
                  </a:cubicBezTo>
                  <a:cubicBezTo>
                    <a:pt x="10622" y="2769"/>
                    <a:pt x="10551" y="3008"/>
                    <a:pt x="10384" y="3150"/>
                  </a:cubicBezTo>
                  <a:cubicBezTo>
                    <a:pt x="10229" y="3317"/>
                    <a:pt x="10015" y="3401"/>
                    <a:pt x="9795" y="3401"/>
                  </a:cubicBezTo>
                  <a:cubicBezTo>
                    <a:pt x="9574" y="3401"/>
                    <a:pt x="9348" y="3317"/>
                    <a:pt x="9169" y="3150"/>
                  </a:cubicBezTo>
                  <a:cubicBezTo>
                    <a:pt x="9027" y="3008"/>
                    <a:pt x="8931" y="2769"/>
                    <a:pt x="8931" y="2555"/>
                  </a:cubicBezTo>
                  <a:cubicBezTo>
                    <a:pt x="8931" y="2365"/>
                    <a:pt x="9027" y="2126"/>
                    <a:pt x="9193" y="1960"/>
                  </a:cubicBezTo>
                  <a:cubicBezTo>
                    <a:pt x="9384" y="1793"/>
                    <a:pt x="9598" y="1722"/>
                    <a:pt x="9789" y="1722"/>
                  </a:cubicBezTo>
                  <a:close/>
                  <a:moveTo>
                    <a:pt x="3073" y="1769"/>
                  </a:moveTo>
                  <a:cubicBezTo>
                    <a:pt x="3263" y="1769"/>
                    <a:pt x="3525" y="1865"/>
                    <a:pt x="3668" y="2007"/>
                  </a:cubicBezTo>
                  <a:cubicBezTo>
                    <a:pt x="3811" y="2150"/>
                    <a:pt x="3906" y="2388"/>
                    <a:pt x="3906" y="2603"/>
                  </a:cubicBezTo>
                  <a:cubicBezTo>
                    <a:pt x="3930" y="2817"/>
                    <a:pt x="3835" y="3008"/>
                    <a:pt x="3692" y="3198"/>
                  </a:cubicBezTo>
                  <a:cubicBezTo>
                    <a:pt x="3525" y="3365"/>
                    <a:pt x="3311" y="3448"/>
                    <a:pt x="3094" y="3448"/>
                  </a:cubicBezTo>
                  <a:cubicBezTo>
                    <a:pt x="2876" y="3448"/>
                    <a:pt x="2656" y="3365"/>
                    <a:pt x="2478" y="3198"/>
                  </a:cubicBezTo>
                  <a:cubicBezTo>
                    <a:pt x="2335" y="3055"/>
                    <a:pt x="2239" y="2817"/>
                    <a:pt x="2239" y="2603"/>
                  </a:cubicBezTo>
                  <a:cubicBezTo>
                    <a:pt x="2239" y="2365"/>
                    <a:pt x="2335" y="2150"/>
                    <a:pt x="2478" y="2007"/>
                  </a:cubicBezTo>
                  <a:cubicBezTo>
                    <a:pt x="2644" y="1817"/>
                    <a:pt x="2859" y="1769"/>
                    <a:pt x="3073" y="1769"/>
                  </a:cubicBezTo>
                  <a:close/>
                  <a:moveTo>
                    <a:pt x="1692" y="5079"/>
                  </a:moveTo>
                  <a:cubicBezTo>
                    <a:pt x="2168" y="5079"/>
                    <a:pt x="2573" y="5460"/>
                    <a:pt x="2573" y="5937"/>
                  </a:cubicBezTo>
                  <a:cubicBezTo>
                    <a:pt x="2573" y="6413"/>
                    <a:pt x="2168" y="6794"/>
                    <a:pt x="1692" y="6794"/>
                  </a:cubicBezTo>
                  <a:cubicBezTo>
                    <a:pt x="1215" y="6794"/>
                    <a:pt x="834" y="6413"/>
                    <a:pt x="834" y="5937"/>
                  </a:cubicBezTo>
                  <a:cubicBezTo>
                    <a:pt x="834" y="5460"/>
                    <a:pt x="1215" y="5079"/>
                    <a:pt x="1692" y="5079"/>
                  </a:cubicBezTo>
                  <a:close/>
                  <a:moveTo>
                    <a:pt x="11170" y="5079"/>
                  </a:moveTo>
                  <a:cubicBezTo>
                    <a:pt x="11646" y="5079"/>
                    <a:pt x="12027" y="5460"/>
                    <a:pt x="12027" y="5937"/>
                  </a:cubicBezTo>
                  <a:cubicBezTo>
                    <a:pt x="12027" y="6413"/>
                    <a:pt x="11646" y="6794"/>
                    <a:pt x="11170" y="6794"/>
                  </a:cubicBezTo>
                  <a:cubicBezTo>
                    <a:pt x="10694" y="6794"/>
                    <a:pt x="10313" y="6413"/>
                    <a:pt x="10313" y="5937"/>
                  </a:cubicBezTo>
                  <a:cubicBezTo>
                    <a:pt x="10313" y="5460"/>
                    <a:pt x="10694" y="5079"/>
                    <a:pt x="11170" y="5079"/>
                  </a:cubicBezTo>
                  <a:close/>
                  <a:moveTo>
                    <a:pt x="3073" y="8461"/>
                  </a:moveTo>
                  <a:cubicBezTo>
                    <a:pt x="3263" y="8461"/>
                    <a:pt x="3525" y="8556"/>
                    <a:pt x="3668" y="8699"/>
                  </a:cubicBezTo>
                  <a:cubicBezTo>
                    <a:pt x="3811" y="8842"/>
                    <a:pt x="3906" y="9080"/>
                    <a:pt x="3906" y="9295"/>
                  </a:cubicBezTo>
                  <a:cubicBezTo>
                    <a:pt x="3906" y="9509"/>
                    <a:pt x="3835" y="9723"/>
                    <a:pt x="3692" y="9890"/>
                  </a:cubicBezTo>
                  <a:cubicBezTo>
                    <a:pt x="3525" y="10057"/>
                    <a:pt x="3311" y="10140"/>
                    <a:pt x="3094" y="10140"/>
                  </a:cubicBezTo>
                  <a:cubicBezTo>
                    <a:pt x="2876" y="10140"/>
                    <a:pt x="2656" y="10057"/>
                    <a:pt x="2478" y="9890"/>
                  </a:cubicBezTo>
                  <a:cubicBezTo>
                    <a:pt x="2335" y="9747"/>
                    <a:pt x="2239" y="9509"/>
                    <a:pt x="2239" y="9295"/>
                  </a:cubicBezTo>
                  <a:cubicBezTo>
                    <a:pt x="2239" y="9080"/>
                    <a:pt x="2335" y="8842"/>
                    <a:pt x="2478" y="8699"/>
                  </a:cubicBezTo>
                  <a:cubicBezTo>
                    <a:pt x="2644" y="8533"/>
                    <a:pt x="2859" y="8461"/>
                    <a:pt x="3073" y="8461"/>
                  </a:cubicBezTo>
                  <a:close/>
                  <a:moveTo>
                    <a:pt x="6431" y="9795"/>
                  </a:moveTo>
                  <a:cubicBezTo>
                    <a:pt x="6907" y="9795"/>
                    <a:pt x="7288" y="10200"/>
                    <a:pt x="7288" y="10676"/>
                  </a:cubicBezTo>
                  <a:cubicBezTo>
                    <a:pt x="7288" y="11152"/>
                    <a:pt x="6907" y="11533"/>
                    <a:pt x="6431" y="11533"/>
                  </a:cubicBezTo>
                  <a:cubicBezTo>
                    <a:pt x="5955" y="11533"/>
                    <a:pt x="5573" y="11152"/>
                    <a:pt x="5573" y="10676"/>
                  </a:cubicBezTo>
                  <a:cubicBezTo>
                    <a:pt x="5573" y="10200"/>
                    <a:pt x="5955" y="9795"/>
                    <a:pt x="6431" y="9795"/>
                  </a:cubicBezTo>
                  <a:close/>
                  <a:moveTo>
                    <a:pt x="6382" y="1"/>
                  </a:moveTo>
                  <a:cubicBezTo>
                    <a:pt x="5722" y="1"/>
                    <a:pt x="5192" y="546"/>
                    <a:pt x="5192" y="1198"/>
                  </a:cubicBezTo>
                  <a:cubicBezTo>
                    <a:pt x="5192" y="1793"/>
                    <a:pt x="5621" y="2293"/>
                    <a:pt x="6216" y="2388"/>
                  </a:cubicBezTo>
                  <a:lnTo>
                    <a:pt x="6216" y="3436"/>
                  </a:lnTo>
                  <a:cubicBezTo>
                    <a:pt x="5669" y="3460"/>
                    <a:pt x="5145" y="3698"/>
                    <a:pt x="4740" y="4055"/>
                  </a:cubicBezTo>
                  <a:lnTo>
                    <a:pt x="4002" y="3317"/>
                  </a:lnTo>
                  <a:cubicBezTo>
                    <a:pt x="4240" y="2984"/>
                    <a:pt x="4287" y="2555"/>
                    <a:pt x="4145" y="2150"/>
                  </a:cubicBezTo>
                  <a:cubicBezTo>
                    <a:pt x="3919" y="1657"/>
                    <a:pt x="3469" y="1406"/>
                    <a:pt x="3021" y="1406"/>
                  </a:cubicBezTo>
                  <a:cubicBezTo>
                    <a:pt x="2711" y="1406"/>
                    <a:pt x="2402" y="1526"/>
                    <a:pt x="2168" y="1769"/>
                  </a:cubicBezTo>
                  <a:cubicBezTo>
                    <a:pt x="1835" y="2103"/>
                    <a:pt x="1739" y="2603"/>
                    <a:pt x="1906" y="3079"/>
                  </a:cubicBezTo>
                  <a:cubicBezTo>
                    <a:pt x="2120" y="3579"/>
                    <a:pt x="2597" y="3817"/>
                    <a:pt x="3049" y="3817"/>
                  </a:cubicBezTo>
                  <a:cubicBezTo>
                    <a:pt x="3311" y="3817"/>
                    <a:pt x="3549" y="3722"/>
                    <a:pt x="3764" y="3579"/>
                  </a:cubicBezTo>
                  <a:lnTo>
                    <a:pt x="4502" y="4317"/>
                  </a:lnTo>
                  <a:cubicBezTo>
                    <a:pt x="4407" y="4413"/>
                    <a:pt x="4311" y="4532"/>
                    <a:pt x="4264" y="4651"/>
                  </a:cubicBezTo>
                  <a:cubicBezTo>
                    <a:pt x="4278" y="4781"/>
                    <a:pt x="4372" y="4841"/>
                    <a:pt x="4460" y="4841"/>
                  </a:cubicBezTo>
                  <a:cubicBezTo>
                    <a:pt x="4516" y="4841"/>
                    <a:pt x="4569" y="4816"/>
                    <a:pt x="4597" y="4770"/>
                  </a:cubicBezTo>
                  <a:cubicBezTo>
                    <a:pt x="4669" y="4651"/>
                    <a:pt x="4764" y="4532"/>
                    <a:pt x="4859" y="4436"/>
                  </a:cubicBezTo>
                  <a:cubicBezTo>
                    <a:pt x="5264" y="4032"/>
                    <a:pt x="5812" y="3817"/>
                    <a:pt x="6383" y="3817"/>
                  </a:cubicBezTo>
                  <a:cubicBezTo>
                    <a:pt x="8074" y="3817"/>
                    <a:pt x="9312" y="5770"/>
                    <a:pt x="7979" y="7532"/>
                  </a:cubicBezTo>
                  <a:lnTo>
                    <a:pt x="7955" y="7556"/>
                  </a:lnTo>
                  <a:cubicBezTo>
                    <a:pt x="7427" y="7957"/>
                    <a:pt x="6884" y="8130"/>
                    <a:pt x="6382" y="8130"/>
                  </a:cubicBezTo>
                  <a:cubicBezTo>
                    <a:pt x="5185" y="8130"/>
                    <a:pt x="4216" y="7152"/>
                    <a:pt x="4216" y="5961"/>
                  </a:cubicBezTo>
                  <a:cubicBezTo>
                    <a:pt x="4216" y="5770"/>
                    <a:pt x="4264" y="5580"/>
                    <a:pt x="4287" y="5389"/>
                  </a:cubicBezTo>
                  <a:cubicBezTo>
                    <a:pt x="4232" y="5300"/>
                    <a:pt x="4156" y="5263"/>
                    <a:pt x="4088" y="5263"/>
                  </a:cubicBezTo>
                  <a:cubicBezTo>
                    <a:pt x="4010" y="5263"/>
                    <a:pt x="3943" y="5313"/>
                    <a:pt x="3930" y="5389"/>
                  </a:cubicBezTo>
                  <a:cubicBezTo>
                    <a:pt x="3906" y="5508"/>
                    <a:pt x="3859" y="5651"/>
                    <a:pt x="3859" y="5794"/>
                  </a:cubicBezTo>
                  <a:lnTo>
                    <a:pt x="2835" y="5794"/>
                  </a:lnTo>
                  <a:cubicBezTo>
                    <a:pt x="2740" y="5199"/>
                    <a:pt x="2239" y="4746"/>
                    <a:pt x="1644" y="4746"/>
                  </a:cubicBezTo>
                  <a:cubicBezTo>
                    <a:pt x="692" y="4746"/>
                    <a:pt x="1" y="5842"/>
                    <a:pt x="739" y="6818"/>
                  </a:cubicBezTo>
                  <a:lnTo>
                    <a:pt x="787" y="6866"/>
                  </a:lnTo>
                  <a:cubicBezTo>
                    <a:pt x="1069" y="7073"/>
                    <a:pt x="1362" y="7163"/>
                    <a:pt x="1637" y="7163"/>
                  </a:cubicBezTo>
                  <a:cubicBezTo>
                    <a:pt x="2242" y="7163"/>
                    <a:pt x="2753" y="6725"/>
                    <a:pt x="2835" y="6151"/>
                  </a:cubicBezTo>
                  <a:lnTo>
                    <a:pt x="3859" y="6151"/>
                  </a:lnTo>
                  <a:cubicBezTo>
                    <a:pt x="3906" y="6699"/>
                    <a:pt x="4145" y="7223"/>
                    <a:pt x="4502" y="7628"/>
                  </a:cubicBezTo>
                  <a:lnTo>
                    <a:pt x="3764" y="8366"/>
                  </a:lnTo>
                  <a:cubicBezTo>
                    <a:pt x="3540" y="8206"/>
                    <a:pt x="3288" y="8127"/>
                    <a:pt x="3037" y="8127"/>
                  </a:cubicBezTo>
                  <a:cubicBezTo>
                    <a:pt x="2727" y="8127"/>
                    <a:pt x="2418" y="8248"/>
                    <a:pt x="2168" y="8485"/>
                  </a:cubicBezTo>
                  <a:cubicBezTo>
                    <a:pt x="1835" y="8818"/>
                    <a:pt x="1739" y="9318"/>
                    <a:pt x="1906" y="9795"/>
                  </a:cubicBezTo>
                  <a:cubicBezTo>
                    <a:pt x="2120" y="10319"/>
                    <a:pt x="2597" y="10557"/>
                    <a:pt x="3049" y="10557"/>
                  </a:cubicBezTo>
                  <a:cubicBezTo>
                    <a:pt x="3335" y="10557"/>
                    <a:pt x="3668" y="10438"/>
                    <a:pt x="3906" y="10200"/>
                  </a:cubicBezTo>
                  <a:cubicBezTo>
                    <a:pt x="4145" y="9961"/>
                    <a:pt x="4264" y="9652"/>
                    <a:pt x="4264" y="9318"/>
                  </a:cubicBezTo>
                  <a:cubicBezTo>
                    <a:pt x="4264" y="9056"/>
                    <a:pt x="4168" y="8818"/>
                    <a:pt x="4026" y="8604"/>
                  </a:cubicBezTo>
                  <a:lnTo>
                    <a:pt x="4764" y="7866"/>
                  </a:lnTo>
                  <a:cubicBezTo>
                    <a:pt x="5145" y="8223"/>
                    <a:pt x="5693" y="8437"/>
                    <a:pt x="6240" y="8485"/>
                  </a:cubicBezTo>
                  <a:lnTo>
                    <a:pt x="6240" y="9533"/>
                  </a:lnTo>
                  <a:cubicBezTo>
                    <a:pt x="5383" y="9652"/>
                    <a:pt x="4859" y="10676"/>
                    <a:pt x="5550" y="11581"/>
                  </a:cubicBezTo>
                  <a:lnTo>
                    <a:pt x="5573" y="11628"/>
                  </a:lnTo>
                  <a:cubicBezTo>
                    <a:pt x="5860" y="11845"/>
                    <a:pt x="6157" y="11939"/>
                    <a:pt x="6433" y="11939"/>
                  </a:cubicBezTo>
                  <a:cubicBezTo>
                    <a:pt x="7099" y="11939"/>
                    <a:pt x="7645" y="11396"/>
                    <a:pt x="7645" y="10723"/>
                  </a:cubicBezTo>
                  <a:cubicBezTo>
                    <a:pt x="7645" y="10128"/>
                    <a:pt x="7217" y="9628"/>
                    <a:pt x="6621" y="9533"/>
                  </a:cubicBezTo>
                  <a:lnTo>
                    <a:pt x="6621" y="8485"/>
                  </a:lnTo>
                  <a:cubicBezTo>
                    <a:pt x="7169" y="8461"/>
                    <a:pt x="7693" y="8223"/>
                    <a:pt x="8098" y="7866"/>
                  </a:cubicBezTo>
                  <a:lnTo>
                    <a:pt x="8836" y="8604"/>
                  </a:lnTo>
                  <a:cubicBezTo>
                    <a:pt x="8693" y="8818"/>
                    <a:pt x="8598" y="9056"/>
                    <a:pt x="8598" y="9318"/>
                  </a:cubicBezTo>
                  <a:cubicBezTo>
                    <a:pt x="8598" y="9795"/>
                    <a:pt x="8907" y="10247"/>
                    <a:pt x="9384" y="10462"/>
                  </a:cubicBezTo>
                  <a:cubicBezTo>
                    <a:pt x="9503" y="10485"/>
                    <a:pt x="9646" y="10509"/>
                    <a:pt x="9789" y="10509"/>
                  </a:cubicBezTo>
                  <a:cubicBezTo>
                    <a:pt x="10098" y="10509"/>
                    <a:pt x="10384" y="10390"/>
                    <a:pt x="10622" y="10200"/>
                  </a:cubicBezTo>
                  <a:cubicBezTo>
                    <a:pt x="10657" y="10042"/>
                    <a:pt x="10550" y="9948"/>
                    <a:pt x="10444" y="9948"/>
                  </a:cubicBezTo>
                  <a:cubicBezTo>
                    <a:pt x="10406" y="9948"/>
                    <a:pt x="10368" y="9960"/>
                    <a:pt x="10336" y="9985"/>
                  </a:cubicBezTo>
                  <a:cubicBezTo>
                    <a:pt x="10182" y="10117"/>
                    <a:pt x="9993" y="10183"/>
                    <a:pt x="9801" y="10183"/>
                  </a:cubicBezTo>
                  <a:cubicBezTo>
                    <a:pt x="9577" y="10183"/>
                    <a:pt x="9349" y="10093"/>
                    <a:pt x="9169" y="9914"/>
                  </a:cubicBezTo>
                  <a:cubicBezTo>
                    <a:pt x="9027" y="9771"/>
                    <a:pt x="8931" y="9533"/>
                    <a:pt x="8931" y="9318"/>
                  </a:cubicBezTo>
                  <a:cubicBezTo>
                    <a:pt x="8931" y="9128"/>
                    <a:pt x="9027" y="8890"/>
                    <a:pt x="9169" y="8723"/>
                  </a:cubicBezTo>
                  <a:cubicBezTo>
                    <a:pt x="9336" y="8568"/>
                    <a:pt x="9550" y="8491"/>
                    <a:pt x="9768" y="8491"/>
                  </a:cubicBezTo>
                  <a:cubicBezTo>
                    <a:pt x="9985" y="8491"/>
                    <a:pt x="10205" y="8568"/>
                    <a:pt x="10384" y="8723"/>
                  </a:cubicBezTo>
                  <a:cubicBezTo>
                    <a:pt x="10598" y="8937"/>
                    <a:pt x="10694" y="9199"/>
                    <a:pt x="10622" y="9509"/>
                  </a:cubicBezTo>
                  <a:cubicBezTo>
                    <a:pt x="10669" y="9575"/>
                    <a:pt x="10732" y="9604"/>
                    <a:pt x="10791" y="9604"/>
                  </a:cubicBezTo>
                  <a:cubicBezTo>
                    <a:pt x="10881" y="9604"/>
                    <a:pt x="10965" y="9538"/>
                    <a:pt x="10979" y="9437"/>
                  </a:cubicBezTo>
                  <a:cubicBezTo>
                    <a:pt x="11027" y="9080"/>
                    <a:pt x="10908" y="8723"/>
                    <a:pt x="10622" y="8461"/>
                  </a:cubicBezTo>
                  <a:cubicBezTo>
                    <a:pt x="10395" y="8234"/>
                    <a:pt x="10077" y="8111"/>
                    <a:pt x="9758" y="8111"/>
                  </a:cubicBezTo>
                  <a:cubicBezTo>
                    <a:pt x="9509" y="8111"/>
                    <a:pt x="9259" y="8186"/>
                    <a:pt x="9050" y="8342"/>
                  </a:cubicBezTo>
                  <a:lnTo>
                    <a:pt x="8312" y="7604"/>
                  </a:lnTo>
                  <a:cubicBezTo>
                    <a:pt x="8669" y="7223"/>
                    <a:pt x="8884" y="6675"/>
                    <a:pt x="8931" y="6103"/>
                  </a:cubicBezTo>
                  <a:lnTo>
                    <a:pt x="9979" y="6103"/>
                  </a:lnTo>
                  <a:cubicBezTo>
                    <a:pt x="10074" y="6699"/>
                    <a:pt x="10575" y="7151"/>
                    <a:pt x="11170" y="7151"/>
                  </a:cubicBezTo>
                  <a:cubicBezTo>
                    <a:pt x="11813" y="7151"/>
                    <a:pt x="12361" y="6627"/>
                    <a:pt x="12361" y="5961"/>
                  </a:cubicBezTo>
                  <a:cubicBezTo>
                    <a:pt x="12384" y="5270"/>
                    <a:pt x="11860" y="4746"/>
                    <a:pt x="11194" y="4746"/>
                  </a:cubicBezTo>
                  <a:cubicBezTo>
                    <a:pt x="10598" y="4746"/>
                    <a:pt x="10098" y="5199"/>
                    <a:pt x="10003" y="5794"/>
                  </a:cubicBezTo>
                  <a:lnTo>
                    <a:pt x="8955" y="5794"/>
                  </a:lnTo>
                  <a:cubicBezTo>
                    <a:pt x="8931" y="5222"/>
                    <a:pt x="8693" y="4698"/>
                    <a:pt x="8336" y="4294"/>
                  </a:cubicBezTo>
                  <a:lnTo>
                    <a:pt x="9074" y="3555"/>
                  </a:lnTo>
                  <a:cubicBezTo>
                    <a:pt x="9289" y="3698"/>
                    <a:pt x="9550" y="3793"/>
                    <a:pt x="9789" y="3793"/>
                  </a:cubicBezTo>
                  <a:cubicBezTo>
                    <a:pt x="10098" y="3793"/>
                    <a:pt x="10408" y="3674"/>
                    <a:pt x="10646" y="3436"/>
                  </a:cubicBezTo>
                  <a:cubicBezTo>
                    <a:pt x="10932" y="3174"/>
                    <a:pt x="11051" y="2769"/>
                    <a:pt x="10979" y="2388"/>
                  </a:cubicBezTo>
                  <a:cubicBezTo>
                    <a:pt x="10956" y="2222"/>
                    <a:pt x="10884" y="2031"/>
                    <a:pt x="10765" y="1888"/>
                  </a:cubicBezTo>
                  <a:cubicBezTo>
                    <a:pt x="10531" y="1550"/>
                    <a:pt x="10169" y="1376"/>
                    <a:pt x="9800" y="1376"/>
                  </a:cubicBezTo>
                  <a:cubicBezTo>
                    <a:pt x="9493" y="1376"/>
                    <a:pt x="9180" y="1497"/>
                    <a:pt x="8931" y="1745"/>
                  </a:cubicBezTo>
                  <a:cubicBezTo>
                    <a:pt x="8693" y="1984"/>
                    <a:pt x="8574" y="2269"/>
                    <a:pt x="8574" y="2603"/>
                  </a:cubicBezTo>
                  <a:cubicBezTo>
                    <a:pt x="8574" y="2865"/>
                    <a:pt x="8669" y="3103"/>
                    <a:pt x="8812" y="3317"/>
                  </a:cubicBezTo>
                  <a:lnTo>
                    <a:pt x="8074" y="4055"/>
                  </a:lnTo>
                  <a:cubicBezTo>
                    <a:pt x="7693" y="3698"/>
                    <a:pt x="7145" y="3484"/>
                    <a:pt x="6574" y="3436"/>
                  </a:cubicBezTo>
                  <a:lnTo>
                    <a:pt x="6574" y="2388"/>
                  </a:lnTo>
                  <a:cubicBezTo>
                    <a:pt x="7217" y="2293"/>
                    <a:pt x="7645" y="1722"/>
                    <a:pt x="7598" y="1102"/>
                  </a:cubicBezTo>
                  <a:cubicBezTo>
                    <a:pt x="7526" y="507"/>
                    <a:pt x="7098" y="55"/>
                    <a:pt x="6502" y="7"/>
                  </a:cubicBezTo>
                  <a:cubicBezTo>
                    <a:pt x="6462" y="3"/>
                    <a:pt x="6421" y="1"/>
                    <a:pt x="6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449" name="Google Shape;14073;p27">
            <a:extLst>
              <a:ext uri="{FF2B5EF4-FFF2-40B4-BE49-F238E27FC236}">
                <a16:creationId xmlns:a16="http://schemas.microsoft.com/office/drawing/2014/main" id="{968CE34C-671F-3055-4C0C-D56AAA7BF1AA}"/>
              </a:ext>
            </a:extLst>
          </p:cNvPr>
          <p:cNvGrpSpPr/>
          <p:nvPr/>
        </p:nvGrpSpPr>
        <p:grpSpPr>
          <a:xfrm>
            <a:off x="8045371" y="5673004"/>
            <a:ext cx="712038" cy="704984"/>
            <a:chOff x="4176388" y="2824908"/>
            <a:chExt cx="297700" cy="294750"/>
          </a:xfrm>
        </p:grpSpPr>
        <p:sp>
          <p:nvSpPr>
            <p:cNvPr id="450" name="Google Shape;14074;p27">
              <a:extLst>
                <a:ext uri="{FF2B5EF4-FFF2-40B4-BE49-F238E27FC236}">
                  <a16:creationId xmlns:a16="http://schemas.microsoft.com/office/drawing/2014/main" id="{FB5E4B77-65C7-8704-B196-1557D86EF526}"/>
                </a:ext>
              </a:extLst>
            </p:cNvPr>
            <p:cNvSpPr/>
            <p:nvPr/>
          </p:nvSpPr>
          <p:spPr>
            <a:xfrm>
              <a:off x="4176388" y="2824908"/>
              <a:ext cx="297700" cy="294750"/>
            </a:xfrm>
            <a:custGeom>
              <a:avLst/>
              <a:gdLst/>
              <a:ahLst/>
              <a:cxnLst/>
              <a:rect l="l" t="t" r="r" b="b"/>
              <a:pathLst>
                <a:path w="11908" h="11790" extrusionOk="0">
                  <a:moveTo>
                    <a:pt x="11240" y="358"/>
                  </a:moveTo>
                  <a:cubicBezTo>
                    <a:pt x="11407" y="358"/>
                    <a:pt x="11550" y="477"/>
                    <a:pt x="11550" y="668"/>
                  </a:cubicBezTo>
                  <a:lnTo>
                    <a:pt x="11550" y="5740"/>
                  </a:lnTo>
                  <a:lnTo>
                    <a:pt x="10050" y="5740"/>
                  </a:lnTo>
                  <a:lnTo>
                    <a:pt x="9573" y="5073"/>
                  </a:lnTo>
                  <a:cubicBezTo>
                    <a:pt x="9526" y="5002"/>
                    <a:pt x="9454" y="4978"/>
                    <a:pt x="9383" y="4978"/>
                  </a:cubicBezTo>
                  <a:cubicBezTo>
                    <a:pt x="9288" y="4978"/>
                    <a:pt x="9216" y="5002"/>
                    <a:pt x="9169" y="5073"/>
                  </a:cubicBezTo>
                  <a:lnTo>
                    <a:pt x="8692" y="5740"/>
                  </a:lnTo>
                  <a:lnTo>
                    <a:pt x="7883" y="5740"/>
                  </a:lnTo>
                  <a:cubicBezTo>
                    <a:pt x="7787" y="4788"/>
                    <a:pt x="7049" y="4049"/>
                    <a:pt x="6097" y="3954"/>
                  </a:cubicBezTo>
                  <a:lnTo>
                    <a:pt x="6097" y="3073"/>
                  </a:lnTo>
                  <a:cubicBezTo>
                    <a:pt x="6097" y="3002"/>
                    <a:pt x="6073" y="2954"/>
                    <a:pt x="6049" y="2930"/>
                  </a:cubicBezTo>
                  <a:lnTo>
                    <a:pt x="5406" y="2478"/>
                  </a:lnTo>
                  <a:lnTo>
                    <a:pt x="6049" y="2025"/>
                  </a:lnTo>
                  <a:cubicBezTo>
                    <a:pt x="6097" y="2001"/>
                    <a:pt x="6097" y="1930"/>
                    <a:pt x="6097" y="1882"/>
                  </a:cubicBezTo>
                  <a:lnTo>
                    <a:pt x="6097" y="358"/>
                  </a:lnTo>
                  <a:close/>
                  <a:moveTo>
                    <a:pt x="5739" y="358"/>
                  </a:moveTo>
                  <a:lnTo>
                    <a:pt x="5739" y="1787"/>
                  </a:lnTo>
                  <a:lnTo>
                    <a:pt x="5049" y="2263"/>
                  </a:lnTo>
                  <a:cubicBezTo>
                    <a:pt x="5001" y="2335"/>
                    <a:pt x="4953" y="2382"/>
                    <a:pt x="4953" y="2478"/>
                  </a:cubicBezTo>
                  <a:cubicBezTo>
                    <a:pt x="4953" y="2573"/>
                    <a:pt x="5001" y="2621"/>
                    <a:pt x="5049" y="2692"/>
                  </a:cubicBezTo>
                  <a:lnTo>
                    <a:pt x="5739" y="3168"/>
                  </a:lnTo>
                  <a:lnTo>
                    <a:pt x="5739" y="3954"/>
                  </a:lnTo>
                  <a:cubicBezTo>
                    <a:pt x="5454" y="4002"/>
                    <a:pt x="5168" y="4073"/>
                    <a:pt x="4930" y="4240"/>
                  </a:cubicBezTo>
                  <a:cubicBezTo>
                    <a:pt x="4882" y="4264"/>
                    <a:pt x="4811" y="4335"/>
                    <a:pt x="4858" y="4430"/>
                  </a:cubicBezTo>
                  <a:cubicBezTo>
                    <a:pt x="4874" y="4511"/>
                    <a:pt x="4935" y="4559"/>
                    <a:pt x="5009" y="4559"/>
                  </a:cubicBezTo>
                  <a:cubicBezTo>
                    <a:pt x="5044" y="4559"/>
                    <a:pt x="5082" y="4549"/>
                    <a:pt x="5120" y="4526"/>
                  </a:cubicBezTo>
                  <a:cubicBezTo>
                    <a:pt x="5358" y="4383"/>
                    <a:pt x="5644" y="4311"/>
                    <a:pt x="5906" y="4311"/>
                  </a:cubicBezTo>
                  <a:cubicBezTo>
                    <a:pt x="6811" y="4311"/>
                    <a:pt x="7549" y="5026"/>
                    <a:pt x="7549" y="5931"/>
                  </a:cubicBezTo>
                  <a:cubicBezTo>
                    <a:pt x="7597" y="6812"/>
                    <a:pt x="6835" y="7526"/>
                    <a:pt x="5954" y="7526"/>
                  </a:cubicBezTo>
                  <a:cubicBezTo>
                    <a:pt x="5049" y="7526"/>
                    <a:pt x="4310" y="6812"/>
                    <a:pt x="4310" y="5931"/>
                  </a:cubicBezTo>
                  <a:cubicBezTo>
                    <a:pt x="4310" y="5597"/>
                    <a:pt x="4406" y="5312"/>
                    <a:pt x="4572" y="5026"/>
                  </a:cubicBezTo>
                  <a:cubicBezTo>
                    <a:pt x="4644" y="4978"/>
                    <a:pt x="4620" y="4859"/>
                    <a:pt x="4549" y="4788"/>
                  </a:cubicBezTo>
                  <a:cubicBezTo>
                    <a:pt x="4509" y="4768"/>
                    <a:pt x="4466" y="4756"/>
                    <a:pt x="4425" y="4756"/>
                  </a:cubicBezTo>
                  <a:cubicBezTo>
                    <a:pt x="4367" y="4756"/>
                    <a:pt x="4315" y="4780"/>
                    <a:pt x="4287" y="4835"/>
                  </a:cubicBezTo>
                  <a:cubicBezTo>
                    <a:pt x="4096" y="5097"/>
                    <a:pt x="3977" y="5431"/>
                    <a:pt x="3953" y="5740"/>
                  </a:cubicBezTo>
                  <a:lnTo>
                    <a:pt x="3072" y="5740"/>
                  </a:lnTo>
                  <a:cubicBezTo>
                    <a:pt x="3001" y="5740"/>
                    <a:pt x="2953" y="5788"/>
                    <a:pt x="2905" y="5812"/>
                  </a:cubicBezTo>
                  <a:lnTo>
                    <a:pt x="2477" y="6431"/>
                  </a:lnTo>
                  <a:lnTo>
                    <a:pt x="2024" y="5812"/>
                  </a:lnTo>
                  <a:cubicBezTo>
                    <a:pt x="1977" y="5740"/>
                    <a:pt x="1929" y="5740"/>
                    <a:pt x="1881" y="5740"/>
                  </a:cubicBezTo>
                  <a:lnTo>
                    <a:pt x="286" y="5740"/>
                  </a:lnTo>
                  <a:lnTo>
                    <a:pt x="286" y="668"/>
                  </a:lnTo>
                  <a:cubicBezTo>
                    <a:pt x="286" y="501"/>
                    <a:pt x="405" y="358"/>
                    <a:pt x="595" y="358"/>
                  </a:cubicBezTo>
                  <a:close/>
                  <a:moveTo>
                    <a:pt x="4025" y="6074"/>
                  </a:moveTo>
                  <a:cubicBezTo>
                    <a:pt x="4096" y="7026"/>
                    <a:pt x="4858" y="7764"/>
                    <a:pt x="5811" y="7860"/>
                  </a:cubicBezTo>
                  <a:lnTo>
                    <a:pt x="5811" y="8765"/>
                  </a:lnTo>
                  <a:cubicBezTo>
                    <a:pt x="5811" y="8812"/>
                    <a:pt x="5835" y="8884"/>
                    <a:pt x="5858" y="8908"/>
                  </a:cubicBezTo>
                  <a:lnTo>
                    <a:pt x="6478" y="9360"/>
                  </a:lnTo>
                  <a:lnTo>
                    <a:pt x="5858" y="9789"/>
                  </a:lnTo>
                  <a:cubicBezTo>
                    <a:pt x="5811" y="9836"/>
                    <a:pt x="5811" y="9884"/>
                    <a:pt x="5811" y="9955"/>
                  </a:cubicBezTo>
                  <a:lnTo>
                    <a:pt x="5811" y="11456"/>
                  </a:lnTo>
                  <a:lnTo>
                    <a:pt x="643" y="11456"/>
                  </a:lnTo>
                  <a:cubicBezTo>
                    <a:pt x="500" y="11456"/>
                    <a:pt x="357" y="11337"/>
                    <a:pt x="357" y="11170"/>
                  </a:cubicBezTo>
                  <a:lnTo>
                    <a:pt x="357" y="6074"/>
                  </a:lnTo>
                  <a:lnTo>
                    <a:pt x="1834" y="6074"/>
                  </a:lnTo>
                  <a:lnTo>
                    <a:pt x="2310" y="6764"/>
                  </a:lnTo>
                  <a:cubicBezTo>
                    <a:pt x="2381" y="6812"/>
                    <a:pt x="2429" y="6860"/>
                    <a:pt x="2524" y="6860"/>
                  </a:cubicBezTo>
                  <a:cubicBezTo>
                    <a:pt x="2620" y="6860"/>
                    <a:pt x="2667" y="6812"/>
                    <a:pt x="2739" y="6764"/>
                  </a:cubicBezTo>
                  <a:lnTo>
                    <a:pt x="3215" y="6074"/>
                  </a:lnTo>
                  <a:close/>
                  <a:moveTo>
                    <a:pt x="619" y="1"/>
                  </a:moveTo>
                  <a:cubicBezTo>
                    <a:pt x="262" y="1"/>
                    <a:pt x="0" y="311"/>
                    <a:pt x="0" y="620"/>
                  </a:cubicBezTo>
                  <a:lnTo>
                    <a:pt x="0" y="11622"/>
                  </a:lnTo>
                  <a:cubicBezTo>
                    <a:pt x="0" y="11694"/>
                    <a:pt x="95" y="11789"/>
                    <a:pt x="167" y="11789"/>
                  </a:cubicBezTo>
                  <a:lnTo>
                    <a:pt x="9335" y="11789"/>
                  </a:lnTo>
                  <a:cubicBezTo>
                    <a:pt x="9502" y="11646"/>
                    <a:pt x="9407" y="11456"/>
                    <a:pt x="9264" y="11456"/>
                  </a:cubicBezTo>
                  <a:lnTo>
                    <a:pt x="6097" y="11456"/>
                  </a:lnTo>
                  <a:lnTo>
                    <a:pt x="6097" y="10027"/>
                  </a:lnTo>
                  <a:lnTo>
                    <a:pt x="6787" y="9551"/>
                  </a:lnTo>
                  <a:cubicBezTo>
                    <a:pt x="6835" y="9503"/>
                    <a:pt x="6882" y="9431"/>
                    <a:pt x="6882" y="9360"/>
                  </a:cubicBezTo>
                  <a:cubicBezTo>
                    <a:pt x="6882" y="9265"/>
                    <a:pt x="6835" y="9193"/>
                    <a:pt x="6787" y="9146"/>
                  </a:cubicBezTo>
                  <a:lnTo>
                    <a:pt x="6097" y="8669"/>
                  </a:lnTo>
                  <a:lnTo>
                    <a:pt x="6097" y="7860"/>
                  </a:lnTo>
                  <a:cubicBezTo>
                    <a:pt x="7049" y="7764"/>
                    <a:pt x="7787" y="7026"/>
                    <a:pt x="7883" y="6074"/>
                  </a:cubicBezTo>
                  <a:lnTo>
                    <a:pt x="8788" y="6074"/>
                  </a:lnTo>
                  <a:cubicBezTo>
                    <a:pt x="8835" y="6074"/>
                    <a:pt x="8907" y="6050"/>
                    <a:pt x="8930" y="6026"/>
                  </a:cubicBezTo>
                  <a:lnTo>
                    <a:pt x="9383" y="5383"/>
                  </a:lnTo>
                  <a:lnTo>
                    <a:pt x="9812" y="6026"/>
                  </a:lnTo>
                  <a:cubicBezTo>
                    <a:pt x="9859" y="6074"/>
                    <a:pt x="9907" y="6074"/>
                    <a:pt x="9978" y="6074"/>
                  </a:cubicBezTo>
                  <a:lnTo>
                    <a:pt x="11550" y="6074"/>
                  </a:lnTo>
                  <a:lnTo>
                    <a:pt x="11550" y="11289"/>
                  </a:lnTo>
                  <a:cubicBezTo>
                    <a:pt x="11550" y="11384"/>
                    <a:pt x="11455" y="11456"/>
                    <a:pt x="11360" y="11456"/>
                  </a:cubicBezTo>
                  <a:lnTo>
                    <a:pt x="10026" y="11456"/>
                  </a:lnTo>
                  <a:cubicBezTo>
                    <a:pt x="10002" y="11456"/>
                    <a:pt x="9978" y="11456"/>
                    <a:pt x="9931" y="11503"/>
                  </a:cubicBezTo>
                  <a:cubicBezTo>
                    <a:pt x="9812" y="11646"/>
                    <a:pt x="9931" y="11789"/>
                    <a:pt x="10050" y="11789"/>
                  </a:cubicBezTo>
                  <a:lnTo>
                    <a:pt x="11240" y="11789"/>
                  </a:lnTo>
                  <a:cubicBezTo>
                    <a:pt x="11598" y="11789"/>
                    <a:pt x="11883" y="11503"/>
                    <a:pt x="11883" y="11170"/>
                  </a:cubicBezTo>
                  <a:lnTo>
                    <a:pt x="11883" y="668"/>
                  </a:lnTo>
                  <a:cubicBezTo>
                    <a:pt x="11907" y="311"/>
                    <a:pt x="11598" y="1"/>
                    <a:pt x="112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51" name="Google Shape;14075;p27">
              <a:extLst>
                <a:ext uri="{FF2B5EF4-FFF2-40B4-BE49-F238E27FC236}">
                  <a16:creationId xmlns:a16="http://schemas.microsoft.com/office/drawing/2014/main" id="{25FF7F83-DD77-850D-2D2C-477B89FA3F2F}"/>
                </a:ext>
              </a:extLst>
            </p:cNvPr>
            <p:cNvSpPr/>
            <p:nvPr/>
          </p:nvSpPr>
          <p:spPr>
            <a:xfrm>
              <a:off x="4300213" y="2959483"/>
              <a:ext cx="49450" cy="8950"/>
            </a:xfrm>
            <a:custGeom>
              <a:avLst/>
              <a:gdLst/>
              <a:ahLst/>
              <a:cxnLst/>
              <a:rect l="l" t="t" r="r" b="b"/>
              <a:pathLst>
                <a:path w="1978" h="358" extrusionOk="0">
                  <a:moveTo>
                    <a:pt x="215" y="0"/>
                  </a:moveTo>
                  <a:cubicBezTo>
                    <a:pt x="143" y="0"/>
                    <a:pt x="72" y="71"/>
                    <a:pt x="48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882" y="357"/>
                    <a:pt x="1953" y="310"/>
                    <a:pt x="1977" y="214"/>
                  </a:cubicBezTo>
                  <a:cubicBezTo>
                    <a:pt x="1977" y="119"/>
                    <a:pt x="1882" y="0"/>
                    <a:pt x="1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52" name="Google Shape;14076;p27">
              <a:extLst>
                <a:ext uri="{FF2B5EF4-FFF2-40B4-BE49-F238E27FC236}">
                  <a16:creationId xmlns:a16="http://schemas.microsoft.com/office/drawing/2014/main" id="{70A22401-CD61-244F-76CF-B6E841508E3A}"/>
                </a:ext>
              </a:extLst>
            </p:cNvPr>
            <p:cNvSpPr/>
            <p:nvPr/>
          </p:nvSpPr>
          <p:spPr>
            <a:xfrm>
              <a:off x="4310338" y="2977333"/>
              <a:ext cx="29800" cy="8950"/>
            </a:xfrm>
            <a:custGeom>
              <a:avLst/>
              <a:gdLst/>
              <a:ahLst/>
              <a:cxnLst/>
              <a:rect l="l" t="t" r="r" b="b"/>
              <a:pathLst>
                <a:path w="1192" h="358" extrusionOk="0">
                  <a:moveTo>
                    <a:pt x="215" y="0"/>
                  </a:moveTo>
                  <a:cubicBezTo>
                    <a:pt x="119" y="0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1001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191" y="120"/>
                    <a:pt x="1096" y="0"/>
                    <a:pt x="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53" name="Google Shape;14077;p27">
              <a:extLst>
                <a:ext uri="{FF2B5EF4-FFF2-40B4-BE49-F238E27FC236}">
                  <a16:creationId xmlns:a16="http://schemas.microsoft.com/office/drawing/2014/main" id="{0ED6338A-37F5-031F-6B84-8FCC63469F07}"/>
                </a:ext>
              </a:extLst>
            </p:cNvPr>
            <p:cNvSpPr/>
            <p:nvPr/>
          </p:nvSpPr>
          <p:spPr>
            <a:xfrm>
              <a:off x="4213888" y="3021983"/>
              <a:ext cx="76225" cy="8950"/>
            </a:xfrm>
            <a:custGeom>
              <a:avLst/>
              <a:gdLst/>
              <a:ahLst/>
              <a:cxnLst/>
              <a:rect l="l" t="t" r="r" b="b"/>
              <a:pathLst>
                <a:path w="3049" h="358" extrusionOk="0">
                  <a:moveTo>
                    <a:pt x="215" y="1"/>
                  </a:moveTo>
                  <a:cubicBezTo>
                    <a:pt x="119" y="1"/>
                    <a:pt x="72" y="72"/>
                    <a:pt x="48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310"/>
                    <a:pt x="3025" y="215"/>
                  </a:cubicBezTo>
                  <a:cubicBezTo>
                    <a:pt x="3049" y="96"/>
                    <a:pt x="2953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54" name="Google Shape;14078;p27">
              <a:extLst>
                <a:ext uri="{FF2B5EF4-FFF2-40B4-BE49-F238E27FC236}">
                  <a16:creationId xmlns:a16="http://schemas.microsoft.com/office/drawing/2014/main" id="{ECDB655F-AC5B-542E-D255-B53BCA7ADEE6}"/>
                </a:ext>
              </a:extLst>
            </p:cNvPr>
            <p:cNvSpPr/>
            <p:nvPr/>
          </p:nvSpPr>
          <p:spPr>
            <a:xfrm>
              <a:off x="4213888" y="3041033"/>
              <a:ext cx="76225" cy="8950"/>
            </a:xfrm>
            <a:custGeom>
              <a:avLst/>
              <a:gdLst/>
              <a:ahLst/>
              <a:cxnLst/>
              <a:rect l="l" t="t" r="r" b="b"/>
              <a:pathLst>
                <a:path w="3049" h="358" extrusionOk="0">
                  <a:moveTo>
                    <a:pt x="215" y="1"/>
                  </a:moveTo>
                  <a:cubicBezTo>
                    <a:pt x="119" y="1"/>
                    <a:pt x="72" y="48"/>
                    <a:pt x="48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286"/>
                    <a:pt x="3025" y="191"/>
                  </a:cubicBezTo>
                  <a:cubicBezTo>
                    <a:pt x="3049" y="72"/>
                    <a:pt x="2953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55" name="Google Shape;14079;p27">
              <a:extLst>
                <a:ext uri="{FF2B5EF4-FFF2-40B4-BE49-F238E27FC236}">
                  <a16:creationId xmlns:a16="http://schemas.microsoft.com/office/drawing/2014/main" id="{92757BFF-C37B-AE3F-6F83-5155A5B9DE24}"/>
                </a:ext>
              </a:extLst>
            </p:cNvPr>
            <p:cNvSpPr/>
            <p:nvPr/>
          </p:nvSpPr>
          <p:spPr>
            <a:xfrm>
              <a:off x="4230563" y="3059483"/>
              <a:ext cx="43475" cy="8975"/>
            </a:xfrm>
            <a:custGeom>
              <a:avLst/>
              <a:gdLst/>
              <a:ahLst/>
              <a:cxnLst/>
              <a:rect l="l" t="t" r="r" b="b"/>
              <a:pathLst>
                <a:path w="1739" h="359" extrusionOk="0">
                  <a:moveTo>
                    <a:pt x="214" y="1"/>
                  </a:moveTo>
                  <a:cubicBezTo>
                    <a:pt x="119" y="1"/>
                    <a:pt x="72" y="48"/>
                    <a:pt x="24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524" y="358"/>
                  </a:lnTo>
                  <a:cubicBezTo>
                    <a:pt x="1620" y="358"/>
                    <a:pt x="1667" y="287"/>
                    <a:pt x="1691" y="215"/>
                  </a:cubicBezTo>
                  <a:cubicBezTo>
                    <a:pt x="1739" y="96"/>
                    <a:pt x="1643" y="1"/>
                    <a:pt x="1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56" name="Google Shape;14080;p27">
              <a:extLst>
                <a:ext uri="{FF2B5EF4-FFF2-40B4-BE49-F238E27FC236}">
                  <a16:creationId xmlns:a16="http://schemas.microsoft.com/office/drawing/2014/main" id="{9139696C-52DD-0ACF-C25F-754423396CDC}"/>
                </a:ext>
              </a:extLst>
            </p:cNvPr>
            <p:cNvSpPr/>
            <p:nvPr/>
          </p:nvSpPr>
          <p:spPr>
            <a:xfrm>
              <a:off x="4360338" y="3021383"/>
              <a:ext cx="75050" cy="8950"/>
            </a:xfrm>
            <a:custGeom>
              <a:avLst/>
              <a:gdLst/>
              <a:ahLst/>
              <a:cxnLst/>
              <a:rect l="l" t="t" r="r" b="b"/>
              <a:pathLst>
                <a:path w="3002" h="358" extrusionOk="0">
                  <a:moveTo>
                    <a:pt x="167" y="1"/>
                  </a:moveTo>
                  <a:cubicBezTo>
                    <a:pt x="72" y="1"/>
                    <a:pt x="25" y="48"/>
                    <a:pt x="1" y="144"/>
                  </a:cubicBezTo>
                  <a:cubicBezTo>
                    <a:pt x="1" y="263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0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57" name="Google Shape;14081;p27">
              <a:extLst>
                <a:ext uri="{FF2B5EF4-FFF2-40B4-BE49-F238E27FC236}">
                  <a16:creationId xmlns:a16="http://schemas.microsoft.com/office/drawing/2014/main" id="{B0910C6A-6D4A-030C-28A9-0C1247FE7D8F}"/>
                </a:ext>
              </a:extLst>
            </p:cNvPr>
            <p:cNvSpPr/>
            <p:nvPr/>
          </p:nvSpPr>
          <p:spPr>
            <a:xfrm>
              <a:off x="4360338" y="3039833"/>
              <a:ext cx="75050" cy="8975"/>
            </a:xfrm>
            <a:custGeom>
              <a:avLst/>
              <a:gdLst/>
              <a:ahLst/>
              <a:cxnLst/>
              <a:rect l="l" t="t" r="r" b="b"/>
              <a:pathLst>
                <a:path w="3002" h="359" extrusionOk="0">
                  <a:moveTo>
                    <a:pt x="167" y="1"/>
                  </a:moveTo>
                  <a:cubicBezTo>
                    <a:pt x="72" y="1"/>
                    <a:pt x="25" y="72"/>
                    <a:pt x="1" y="168"/>
                  </a:cubicBezTo>
                  <a:cubicBezTo>
                    <a:pt x="1" y="287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1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58" name="Google Shape;14082;p27">
              <a:extLst>
                <a:ext uri="{FF2B5EF4-FFF2-40B4-BE49-F238E27FC236}">
                  <a16:creationId xmlns:a16="http://schemas.microsoft.com/office/drawing/2014/main" id="{52B00BED-0128-98FA-9B36-99ACBCAA5693}"/>
                </a:ext>
              </a:extLst>
            </p:cNvPr>
            <p:cNvSpPr/>
            <p:nvPr/>
          </p:nvSpPr>
          <p:spPr>
            <a:xfrm>
              <a:off x="4375813" y="3059483"/>
              <a:ext cx="42900" cy="8975"/>
            </a:xfrm>
            <a:custGeom>
              <a:avLst/>
              <a:gdLst/>
              <a:ahLst/>
              <a:cxnLst/>
              <a:rect l="l" t="t" r="r" b="b"/>
              <a:pathLst>
                <a:path w="1716" h="359" extrusionOk="0">
                  <a:moveTo>
                    <a:pt x="215" y="1"/>
                  </a:moveTo>
                  <a:cubicBezTo>
                    <a:pt x="120" y="1"/>
                    <a:pt x="49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7"/>
                    <a:pt x="1692" y="215"/>
                  </a:cubicBezTo>
                  <a:cubicBezTo>
                    <a:pt x="1716" y="96"/>
                    <a:pt x="1644" y="1"/>
                    <a:pt x="1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59" name="Google Shape;14083;p27">
              <a:extLst>
                <a:ext uri="{FF2B5EF4-FFF2-40B4-BE49-F238E27FC236}">
                  <a16:creationId xmlns:a16="http://schemas.microsoft.com/office/drawing/2014/main" id="{77DC9BA3-20DA-06BD-8741-FD892FFA1833}"/>
                </a:ext>
              </a:extLst>
            </p:cNvPr>
            <p:cNvSpPr/>
            <p:nvPr/>
          </p:nvSpPr>
          <p:spPr>
            <a:xfrm>
              <a:off x="4359738" y="2878508"/>
              <a:ext cx="75650" cy="8950"/>
            </a:xfrm>
            <a:custGeom>
              <a:avLst/>
              <a:gdLst/>
              <a:ahLst/>
              <a:cxnLst/>
              <a:rect l="l" t="t" r="r" b="b"/>
              <a:pathLst>
                <a:path w="3026" h="358" extrusionOk="0">
                  <a:moveTo>
                    <a:pt x="215" y="0"/>
                  </a:moveTo>
                  <a:cubicBezTo>
                    <a:pt x="144" y="0"/>
                    <a:pt x="72" y="72"/>
                    <a:pt x="49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0"/>
                    <a:pt x="2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60" name="Google Shape;14084;p27">
              <a:extLst>
                <a:ext uri="{FF2B5EF4-FFF2-40B4-BE49-F238E27FC236}">
                  <a16:creationId xmlns:a16="http://schemas.microsoft.com/office/drawing/2014/main" id="{16AF235B-A5E8-8BBC-36CA-096163DBC4B1}"/>
                </a:ext>
              </a:extLst>
            </p:cNvPr>
            <p:cNvSpPr/>
            <p:nvPr/>
          </p:nvSpPr>
          <p:spPr>
            <a:xfrm>
              <a:off x="4359738" y="2896958"/>
              <a:ext cx="75650" cy="8950"/>
            </a:xfrm>
            <a:custGeom>
              <a:avLst/>
              <a:gdLst/>
              <a:ahLst/>
              <a:cxnLst/>
              <a:rect l="l" t="t" r="r" b="b"/>
              <a:pathLst>
                <a:path w="3026" h="358" extrusionOk="0">
                  <a:moveTo>
                    <a:pt x="215" y="1"/>
                  </a:moveTo>
                  <a:cubicBezTo>
                    <a:pt x="144" y="1"/>
                    <a:pt x="72" y="72"/>
                    <a:pt x="49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1"/>
                    <a:pt x="2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61" name="Google Shape;14085;p27">
              <a:extLst>
                <a:ext uri="{FF2B5EF4-FFF2-40B4-BE49-F238E27FC236}">
                  <a16:creationId xmlns:a16="http://schemas.microsoft.com/office/drawing/2014/main" id="{D409FB4E-8B59-D24C-7E51-80702264458C}"/>
                </a:ext>
              </a:extLst>
            </p:cNvPr>
            <p:cNvSpPr/>
            <p:nvPr/>
          </p:nvSpPr>
          <p:spPr>
            <a:xfrm>
              <a:off x="4375813" y="2916008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215" y="1"/>
                  </a:moveTo>
                  <a:cubicBezTo>
                    <a:pt x="120" y="1"/>
                    <a:pt x="49" y="48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6" y="72"/>
                    <a:pt x="1644" y="1"/>
                    <a:pt x="1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62" name="Google Shape;14086;p27">
              <a:extLst>
                <a:ext uri="{FF2B5EF4-FFF2-40B4-BE49-F238E27FC236}">
                  <a16:creationId xmlns:a16="http://schemas.microsoft.com/office/drawing/2014/main" id="{B39F0579-7F46-E697-958A-35133A55DEFD}"/>
                </a:ext>
              </a:extLst>
            </p:cNvPr>
            <p:cNvSpPr/>
            <p:nvPr/>
          </p:nvSpPr>
          <p:spPr>
            <a:xfrm>
              <a:off x="4215663" y="2878508"/>
              <a:ext cx="76250" cy="8950"/>
            </a:xfrm>
            <a:custGeom>
              <a:avLst/>
              <a:gdLst/>
              <a:ahLst/>
              <a:cxnLst/>
              <a:rect l="l" t="t" r="r" b="b"/>
              <a:pathLst>
                <a:path w="3050" h="358" extrusionOk="0">
                  <a:moveTo>
                    <a:pt x="215" y="0"/>
                  </a:moveTo>
                  <a:cubicBezTo>
                    <a:pt x="120" y="0"/>
                    <a:pt x="72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0"/>
                    <a:pt x="2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63" name="Google Shape;14087;p27">
              <a:extLst>
                <a:ext uri="{FF2B5EF4-FFF2-40B4-BE49-F238E27FC236}">
                  <a16:creationId xmlns:a16="http://schemas.microsoft.com/office/drawing/2014/main" id="{7C21A9E5-311D-F6AF-D8B6-7552BEE603F3}"/>
                </a:ext>
              </a:extLst>
            </p:cNvPr>
            <p:cNvSpPr/>
            <p:nvPr/>
          </p:nvSpPr>
          <p:spPr>
            <a:xfrm>
              <a:off x="4215663" y="2896958"/>
              <a:ext cx="76250" cy="8950"/>
            </a:xfrm>
            <a:custGeom>
              <a:avLst/>
              <a:gdLst/>
              <a:ahLst/>
              <a:cxnLst/>
              <a:rect l="l" t="t" r="r" b="b"/>
              <a:pathLst>
                <a:path w="3050" h="358" extrusionOk="0">
                  <a:moveTo>
                    <a:pt x="215" y="1"/>
                  </a:moveTo>
                  <a:cubicBezTo>
                    <a:pt x="120" y="1"/>
                    <a:pt x="72" y="72"/>
                    <a:pt x="25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1"/>
                    <a:pt x="2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64" name="Google Shape;14088;p27">
              <a:extLst>
                <a:ext uri="{FF2B5EF4-FFF2-40B4-BE49-F238E27FC236}">
                  <a16:creationId xmlns:a16="http://schemas.microsoft.com/office/drawing/2014/main" id="{EA574F6A-8931-41A9-2A37-B4AF2AAAF5D9}"/>
                </a:ext>
              </a:extLst>
            </p:cNvPr>
            <p:cNvSpPr/>
            <p:nvPr/>
          </p:nvSpPr>
          <p:spPr>
            <a:xfrm>
              <a:off x="4231738" y="2916008"/>
              <a:ext cx="43500" cy="8950"/>
            </a:xfrm>
            <a:custGeom>
              <a:avLst/>
              <a:gdLst/>
              <a:ahLst/>
              <a:cxnLst/>
              <a:rect l="l" t="t" r="r" b="b"/>
              <a:pathLst>
                <a:path w="1740" h="358" extrusionOk="0">
                  <a:moveTo>
                    <a:pt x="215" y="1"/>
                  </a:moveTo>
                  <a:cubicBezTo>
                    <a:pt x="144" y="1"/>
                    <a:pt x="72" y="48"/>
                    <a:pt x="48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620" y="358"/>
                    <a:pt x="1692" y="286"/>
                    <a:pt x="1715" y="191"/>
                  </a:cubicBezTo>
                  <a:cubicBezTo>
                    <a:pt x="1739" y="72"/>
                    <a:pt x="1644" y="1"/>
                    <a:pt x="1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465" name="Google Shape;14089;p27">
            <a:extLst>
              <a:ext uri="{FF2B5EF4-FFF2-40B4-BE49-F238E27FC236}">
                <a16:creationId xmlns:a16="http://schemas.microsoft.com/office/drawing/2014/main" id="{4D81B50A-0A93-0C63-14E7-F0D06CC9690E}"/>
              </a:ext>
            </a:extLst>
          </p:cNvPr>
          <p:cNvGrpSpPr/>
          <p:nvPr/>
        </p:nvGrpSpPr>
        <p:grpSpPr>
          <a:xfrm>
            <a:off x="9539195" y="5667444"/>
            <a:ext cx="712038" cy="716224"/>
            <a:chOff x="4673513" y="2822583"/>
            <a:chExt cx="297700" cy="299450"/>
          </a:xfrm>
        </p:grpSpPr>
        <p:sp>
          <p:nvSpPr>
            <p:cNvPr id="466" name="Google Shape;14090;p27">
              <a:extLst>
                <a:ext uri="{FF2B5EF4-FFF2-40B4-BE49-F238E27FC236}">
                  <a16:creationId xmlns:a16="http://schemas.microsoft.com/office/drawing/2014/main" id="{6DC819A7-CC51-AA27-4676-676452DBEDB1}"/>
                </a:ext>
              </a:extLst>
            </p:cNvPr>
            <p:cNvSpPr/>
            <p:nvPr/>
          </p:nvSpPr>
          <p:spPr>
            <a:xfrm>
              <a:off x="4673513" y="2824333"/>
              <a:ext cx="297700" cy="297700"/>
            </a:xfrm>
            <a:custGeom>
              <a:avLst/>
              <a:gdLst/>
              <a:ahLst/>
              <a:cxnLst/>
              <a:rect l="l" t="t" r="r" b="b"/>
              <a:pathLst>
                <a:path w="11908" h="11908" extrusionOk="0">
                  <a:moveTo>
                    <a:pt x="3834" y="1310"/>
                  </a:moveTo>
                  <a:lnTo>
                    <a:pt x="3834" y="10717"/>
                  </a:lnTo>
                  <a:lnTo>
                    <a:pt x="1881" y="10717"/>
                  </a:lnTo>
                  <a:lnTo>
                    <a:pt x="1881" y="1310"/>
                  </a:lnTo>
                  <a:close/>
                  <a:moveTo>
                    <a:pt x="7287" y="5096"/>
                  </a:moveTo>
                  <a:lnTo>
                    <a:pt x="7287" y="10717"/>
                  </a:lnTo>
                  <a:lnTo>
                    <a:pt x="5335" y="10717"/>
                  </a:lnTo>
                  <a:lnTo>
                    <a:pt x="5335" y="5096"/>
                  </a:lnTo>
                  <a:close/>
                  <a:moveTo>
                    <a:pt x="10764" y="7597"/>
                  </a:moveTo>
                  <a:lnTo>
                    <a:pt x="10764" y="10717"/>
                  </a:lnTo>
                  <a:lnTo>
                    <a:pt x="8811" y="10717"/>
                  </a:lnTo>
                  <a:lnTo>
                    <a:pt x="8811" y="7597"/>
                  </a:lnTo>
                  <a:close/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19"/>
                  </a:cubicBezTo>
                  <a:cubicBezTo>
                    <a:pt x="334" y="1239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72"/>
                    <a:pt x="500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25"/>
                    <a:pt x="334" y="3620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0" y="4715"/>
                  </a:lnTo>
                  <a:cubicBezTo>
                    <a:pt x="405" y="4715"/>
                    <a:pt x="334" y="4787"/>
                    <a:pt x="334" y="4882"/>
                  </a:cubicBezTo>
                  <a:cubicBezTo>
                    <a:pt x="334" y="5001"/>
                    <a:pt x="381" y="5073"/>
                    <a:pt x="500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25"/>
                    <a:pt x="334" y="6120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0" y="7216"/>
                  </a:lnTo>
                  <a:cubicBezTo>
                    <a:pt x="405" y="7216"/>
                    <a:pt x="334" y="7287"/>
                    <a:pt x="334" y="7383"/>
                  </a:cubicBezTo>
                  <a:cubicBezTo>
                    <a:pt x="334" y="7502"/>
                    <a:pt x="381" y="7573"/>
                    <a:pt x="500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26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0" y="9716"/>
                  </a:lnTo>
                  <a:cubicBezTo>
                    <a:pt x="405" y="9716"/>
                    <a:pt x="334" y="9788"/>
                    <a:pt x="334" y="9883"/>
                  </a:cubicBezTo>
                  <a:cubicBezTo>
                    <a:pt x="334" y="10002"/>
                    <a:pt x="381" y="10074"/>
                    <a:pt x="500" y="10074"/>
                  </a:cubicBezTo>
                  <a:lnTo>
                    <a:pt x="715" y="10074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2001" y="11884"/>
                  </a:lnTo>
                  <a:cubicBezTo>
                    <a:pt x="2024" y="11884"/>
                    <a:pt x="2048" y="11884"/>
                    <a:pt x="2072" y="11836"/>
                  </a:cubicBezTo>
                  <a:cubicBezTo>
                    <a:pt x="2191" y="11693"/>
                    <a:pt x="2120" y="11550"/>
                    <a:pt x="1953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763" y="11550"/>
                  </a:lnTo>
                  <a:cubicBezTo>
                    <a:pt x="2667" y="11550"/>
                    <a:pt x="2596" y="11598"/>
                    <a:pt x="2596" y="11693"/>
                  </a:cubicBezTo>
                  <a:cubicBezTo>
                    <a:pt x="2596" y="11812"/>
                    <a:pt x="2644" y="11907"/>
                    <a:pt x="2763" y="11907"/>
                  </a:cubicBezTo>
                  <a:lnTo>
                    <a:pt x="11574" y="11907"/>
                  </a:lnTo>
                  <a:cubicBezTo>
                    <a:pt x="11717" y="11907"/>
                    <a:pt x="11884" y="11788"/>
                    <a:pt x="11884" y="11598"/>
                  </a:cubicBezTo>
                  <a:lnTo>
                    <a:pt x="11884" y="11002"/>
                  </a:lnTo>
                  <a:cubicBezTo>
                    <a:pt x="11907" y="10860"/>
                    <a:pt x="11788" y="10717"/>
                    <a:pt x="11598" y="10717"/>
                  </a:cubicBezTo>
                  <a:lnTo>
                    <a:pt x="11098" y="10717"/>
                  </a:lnTo>
                  <a:lnTo>
                    <a:pt x="11098" y="7478"/>
                  </a:lnTo>
                  <a:cubicBezTo>
                    <a:pt x="11098" y="7311"/>
                    <a:pt x="10979" y="7240"/>
                    <a:pt x="10860" y="7240"/>
                  </a:cubicBezTo>
                  <a:lnTo>
                    <a:pt x="8692" y="7240"/>
                  </a:lnTo>
                  <a:cubicBezTo>
                    <a:pt x="8550" y="7240"/>
                    <a:pt x="8454" y="7335"/>
                    <a:pt x="8454" y="7478"/>
                  </a:cubicBezTo>
                  <a:lnTo>
                    <a:pt x="8454" y="10717"/>
                  </a:lnTo>
                  <a:lnTo>
                    <a:pt x="7645" y="10717"/>
                  </a:lnTo>
                  <a:lnTo>
                    <a:pt x="7645" y="4954"/>
                  </a:lnTo>
                  <a:cubicBezTo>
                    <a:pt x="7645" y="4811"/>
                    <a:pt x="7526" y="4715"/>
                    <a:pt x="7406" y="4715"/>
                  </a:cubicBezTo>
                  <a:lnTo>
                    <a:pt x="5239" y="4715"/>
                  </a:lnTo>
                  <a:cubicBezTo>
                    <a:pt x="5096" y="4715"/>
                    <a:pt x="5001" y="4834"/>
                    <a:pt x="5001" y="4954"/>
                  </a:cubicBezTo>
                  <a:lnTo>
                    <a:pt x="5001" y="10717"/>
                  </a:lnTo>
                  <a:lnTo>
                    <a:pt x="4191" y="10717"/>
                  </a:lnTo>
                  <a:lnTo>
                    <a:pt x="4191" y="1215"/>
                  </a:lnTo>
                  <a:cubicBezTo>
                    <a:pt x="4191" y="1072"/>
                    <a:pt x="4072" y="977"/>
                    <a:pt x="3953" y="977"/>
                  </a:cubicBezTo>
                  <a:lnTo>
                    <a:pt x="1762" y="977"/>
                  </a:lnTo>
                  <a:cubicBezTo>
                    <a:pt x="1596" y="977"/>
                    <a:pt x="1524" y="1096"/>
                    <a:pt x="1524" y="1215"/>
                  </a:cubicBezTo>
                  <a:lnTo>
                    <a:pt x="1524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95"/>
                    <a:pt x="1000" y="0"/>
                    <a:pt x="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67" name="Google Shape;14091;p27">
              <a:extLst>
                <a:ext uri="{FF2B5EF4-FFF2-40B4-BE49-F238E27FC236}">
                  <a16:creationId xmlns:a16="http://schemas.microsoft.com/office/drawing/2014/main" id="{924FB1AD-631A-C660-3962-46D2E8907CF1}"/>
                </a:ext>
              </a:extLst>
            </p:cNvPr>
            <p:cNvSpPr/>
            <p:nvPr/>
          </p:nvSpPr>
          <p:spPr>
            <a:xfrm>
              <a:off x="4782463" y="2822583"/>
              <a:ext cx="169700" cy="141675"/>
            </a:xfrm>
            <a:custGeom>
              <a:avLst/>
              <a:gdLst/>
              <a:ahLst/>
              <a:cxnLst/>
              <a:rect l="l" t="t" r="r" b="b"/>
              <a:pathLst>
                <a:path w="6788" h="5667" extrusionOk="0">
                  <a:moveTo>
                    <a:pt x="606" y="0"/>
                  </a:moveTo>
                  <a:cubicBezTo>
                    <a:pt x="434" y="0"/>
                    <a:pt x="264" y="74"/>
                    <a:pt x="167" y="213"/>
                  </a:cubicBezTo>
                  <a:cubicBezTo>
                    <a:pt x="72" y="332"/>
                    <a:pt x="0" y="475"/>
                    <a:pt x="48" y="618"/>
                  </a:cubicBezTo>
                  <a:cubicBezTo>
                    <a:pt x="48" y="856"/>
                    <a:pt x="143" y="1023"/>
                    <a:pt x="262" y="1118"/>
                  </a:cubicBezTo>
                  <a:lnTo>
                    <a:pt x="4668" y="4571"/>
                  </a:lnTo>
                  <a:cubicBezTo>
                    <a:pt x="4573" y="4643"/>
                    <a:pt x="4501" y="4762"/>
                    <a:pt x="4477" y="4881"/>
                  </a:cubicBezTo>
                  <a:cubicBezTo>
                    <a:pt x="4453" y="5047"/>
                    <a:pt x="4501" y="5190"/>
                    <a:pt x="4596" y="5309"/>
                  </a:cubicBezTo>
                  <a:cubicBezTo>
                    <a:pt x="4692" y="5428"/>
                    <a:pt x="4835" y="5524"/>
                    <a:pt x="4977" y="5524"/>
                  </a:cubicBezTo>
                  <a:lnTo>
                    <a:pt x="6121" y="5667"/>
                  </a:lnTo>
                  <a:cubicBezTo>
                    <a:pt x="6240" y="5667"/>
                    <a:pt x="6311" y="5667"/>
                    <a:pt x="6406" y="5595"/>
                  </a:cubicBezTo>
                  <a:cubicBezTo>
                    <a:pt x="6478" y="5571"/>
                    <a:pt x="6549" y="5524"/>
                    <a:pt x="6621" y="5452"/>
                  </a:cubicBezTo>
                  <a:cubicBezTo>
                    <a:pt x="6740" y="5309"/>
                    <a:pt x="6787" y="5119"/>
                    <a:pt x="6763" y="4952"/>
                  </a:cubicBezTo>
                  <a:lnTo>
                    <a:pt x="6525" y="3809"/>
                  </a:lnTo>
                  <a:cubicBezTo>
                    <a:pt x="6484" y="3561"/>
                    <a:pt x="6227" y="3367"/>
                    <a:pt x="5973" y="3367"/>
                  </a:cubicBezTo>
                  <a:cubicBezTo>
                    <a:pt x="5935" y="3367"/>
                    <a:pt x="5896" y="3371"/>
                    <a:pt x="5859" y="3380"/>
                  </a:cubicBezTo>
                  <a:cubicBezTo>
                    <a:pt x="5668" y="3404"/>
                    <a:pt x="5549" y="3523"/>
                    <a:pt x="5454" y="3642"/>
                  </a:cubicBezTo>
                  <a:lnTo>
                    <a:pt x="3191" y="1856"/>
                  </a:lnTo>
                  <a:cubicBezTo>
                    <a:pt x="3158" y="1823"/>
                    <a:pt x="3120" y="1805"/>
                    <a:pt x="3081" y="1805"/>
                  </a:cubicBezTo>
                  <a:cubicBezTo>
                    <a:pt x="3037" y="1805"/>
                    <a:pt x="2991" y="1829"/>
                    <a:pt x="2953" y="1880"/>
                  </a:cubicBezTo>
                  <a:cubicBezTo>
                    <a:pt x="2906" y="1975"/>
                    <a:pt x="2906" y="2071"/>
                    <a:pt x="3001" y="2118"/>
                  </a:cubicBezTo>
                  <a:lnTo>
                    <a:pt x="5454" y="4095"/>
                  </a:lnTo>
                  <a:cubicBezTo>
                    <a:pt x="5504" y="4112"/>
                    <a:pt x="5543" y="4128"/>
                    <a:pt x="5586" y="4128"/>
                  </a:cubicBezTo>
                  <a:cubicBezTo>
                    <a:pt x="5604" y="4128"/>
                    <a:pt x="5623" y="4126"/>
                    <a:pt x="5644" y="4119"/>
                  </a:cubicBezTo>
                  <a:cubicBezTo>
                    <a:pt x="5692" y="4095"/>
                    <a:pt x="5739" y="4023"/>
                    <a:pt x="5739" y="3976"/>
                  </a:cubicBezTo>
                  <a:cubicBezTo>
                    <a:pt x="5739" y="3857"/>
                    <a:pt x="5787" y="3761"/>
                    <a:pt x="5906" y="3738"/>
                  </a:cubicBezTo>
                  <a:cubicBezTo>
                    <a:pt x="5928" y="3729"/>
                    <a:pt x="5949" y="3725"/>
                    <a:pt x="5970" y="3725"/>
                  </a:cubicBezTo>
                  <a:cubicBezTo>
                    <a:pt x="6065" y="3725"/>
                    <a:pt x="6149" y="3807"/>
                    <a:pt x="6168" y="3904"/>
                  </a:cubicBezTo>
                  <a:lnTo>
                    <a:pt x="6406" y="5047"/>
                  </a:lnTo>
                  <a:cubicBezTo>
                    <a:pt x="6454" y="5095"/>
                    <a:pt x="6406" y="5190"/>
                    <a:pt x="6359" y="5238"/>
                  </a:cubicBezTo>
                  <a:cubicBezTo>
                    <a:pt x="6305" y="5291"/>
                    <a:pt x="6265" y="5318"/>
                    <a:pt x="6208" y="5318"/>
                  </a:cubicBezTo>
                  <a:cubicBezTo>
                    <a:pt x="6189" y="5318"/>
                    <a:pt x="6168" y="5315"/>
                    <a:pt x="6144" y="5309"/>
                  </a:cubicBezTo>
                  <a:lnTo>
                    <a:pt x="5001" y="5166"/>
                  </a:lnTo>
                  <a:cubicBezTo>
                    <a:pt x="4954" y="5166"/>
                    <a:pt x="4882" y="5119"/>
                    <a:pt x="4858" y="5071"/>
                  </a:cubicBezTo>
                  <a:cubicBezTo>
                    <a:pt x="4835" y="5000"/>
                    <a:pt x="4811" y="4952"/>
                    <a:pt x="4811" y="4881"/>
                  </a:cubicBezTo>
                  <a:cubicBezTo>
                    <a:pt x="4811" y="4809"/>
                    <a:pt x="4882" y="4714"/>
                    <a:pt x="4977" y="4690"/>
                  </a:cubicBezTo>
                  <a:cubicBezTo>
                    <a:pt x="5049" y="4643"/>
                    <a:pt x="5096" y="4619"/>
                    <a:pt x="5096" y="4571"/>
                  </a:cubicBezTo>
                  <a:cubicBezTo>
                    <a:pt x="5096" y="4500"/>
                    <a:pt x="5096" y="4452"/>
                    <a:pt x="5049" y="4381"/>
                  </a:cubicBezTo>
                  <a:lnTo>
                    <a:pt x="453" y="761"/>
                  </a:lnTo>
                  <a:cubicBezTo>
                    <a:pt x="405" y="713"/>
                    <a:pt x="357" y="666"/>
                    <a:pt x="357" y="594"/>
                  </a:cubicBezTo>
                  <a:cubicBezTo>
                    <a:pt x="357" y="546"/>
                    <a:pt x="357" y="475"/>
                    <a:pt x="429" y="427"/>
                  </a:cubicBezTo>
                  <a:cubicBezTo>
                    <a:pt x="453" y="356"/>
                    <a:pt x="524" y="332"/>
                    <a:pt x="572" y="332"/>
                  </a:cubicBezTo>
                  <a:cubicBezTo>
                    <a:pt x="643" y="332"/>
                    <a:pt x="691" y="332"/>
                    <a:pt x="762" y="404"/>
                  </a:cubicBezTo>
                  <a:lnTo>
                    <a:pt x="2334" y="1618"/>
                  </a:lnTo>
                  <a:cubicBezTo>
                    <a:pt x="2377" y="1640"/>
                    <a:pt x="2415" y="1651"/>
                    <a:pt x="2450" y="1651"/>
                  </a:cubicBezTo>
                  <a:cubicBezTo>
                    <a:pt x="2493" y="1651"/>
                    <a:pt x="2533" y="1634"/>
                    <a:pt x="2572" y="1594"/>
                  </a:cubicBezTo>
                  <a:cubicBezTo>
                    <a:pt x="2620" y="1499"/>
                    <a:pt x="2620" y="1404"/>
                    <a:pt x="2548" y="1356"/>
                  </a:cubicBezTo>
                  <a:lnTo>
                    <a:pt x="953" y="118"/>
                  </a:lnTo>
                  <a:cubicBezTo>
                    <a:pt x="853" y="38"/>
                    <a:pt x="729" y="0"/>
                    <a:pt x="6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468" name="Google Shape;14092;p27">
            <a:extLst>
              <a:ext uri="{FF2B5EF4-FFF2-40B4-BE49-F238E27FC236}">
                <a16:creationId xmlns:a16="http://schemas.microsoft.com/office/drawing/2014/main" id="{B1408FAA-E876-B7CB-E42D-76EA101E05BB}"/>
              </a:ext>
            </a:extLst>
          </p:cNvPr>
          <p:cNvGrpSpPr/>
          <p:nvPr/>
        </p:nvGrpSpPr>
        <p:grpSpPr>
          <a:xfrm>
            <a:off x="11025903" y="5687297"/>
            <a:ext cx="714910" cy="676402"/>
            <a:chOff x="5167663" y="2830883"/>
            <a:chExt cx="298900" cy="282800"/>
          </a:xfrm>
        </p:grpSpPr>
        <p:sp>
          <p:nvSpPr>
            <p:cNvPr id="469" name="Google Shape;14093;p27">
              <a:extLst>
                <a:ext uri="{FF2B5EF4-FFF2-40B4-BE49-F238E27FC236}">
                  <a16:creationId xmlns:a16="http://schemas.microsoft.com/office/drawing/2014/main" id="{5C83719E-6506-7A2E-6FE5-9B7C0DFA9C4E}"/>
                </a:ext>
              </a:extLst>
            </p:cNvPr>
            <p:cNvSpPr/>
            <p:nvPr/>
          </p:nvSpPr>
          <p:spPr>
            <a:xfrm>
              <a:off x="5299813" y="2873133"/>
              <a:ext cx="36350" cy="42425"/>
            </a:xfrm>
            <a:custGeom>
              <a:avLst/>
              <a:gdLst/>
              <a:ahLst/>
              <a:cxnLst/>
              <a:rect l="l" t="t" r="r" b="b"/>
              <a:pathLst>
                <a:path w="1454" h="1697" extrusionOk="0">
                  <a:moveTo>
                    <a:pt x="692" y="596"/>
                  </a:moveTo>
                  <a:lnTo>
                    <a:pt x="834" y="1025"/>
                  </a:lnTo>
                  <a:lnTo>
                    <a:pt x="549" y="1025"/>
                  </a:lnTo>
                  <a:lnTo>
                    <a:pt x="692" y="596"/>
                  </a:lnTo>
                  <a:close/>
                  <a:moveTo>
                    <a:pt x="715" y="1"/>
                  </a:moveTo>
                  <a:cubicBezTo>
                    <a:pt x="644" y="1"/>
                    <a:pt x="573" y="72"/>
                    <a:pt x="549" y="120"/>
                  </a:cubicBezTo>
                  <a:lnTo>
                    <a:pt x="25" y="1477"/>
                  </a:lnTo>
                  <a:cubicBezTo>
                    <a:pt x="1" y="1549"/>
                    <a:pt x="25" y="1644"/>
                    <a:pt x="120" y="1668"/>
                  </a:cubicBezTo>
                  <a:cubicBezTo>
                    <a:pt x="147" y="1688"/>
                    <a:pt x="176" y="1697"/>
                    <a:pt x="204" y="1697"/>
                  </a:cubicBezTo>
                  <a:cubicBezTo>
                    <a:pt x="275" y="1697"/>
                    <a:pt x="341" y="1641"/>
                    <a:pt x="358" y="1573"/>
                  </a:cubicBezTo>
                  <a:lnTo>
                    <a:pt x="453" y="1382"/>
                  </a:lnTo>
                  <a:lnTo>
                    <a:pt x="1025" y="1382"/>
                  </a:lnTo>
                  <a:lnTo>
                    <a:pt x="1096" y="1573"/>
                  </a:lnTo>
                  <a:cubicBezTo>
                    <a:pt x="1144" y="1644"/>
                    <a:pt x="1192" y="1692"/>
                    <a:pt x="1263" y="1692"/>
                  </a:cubicBezTo>
                  <a:lnTo>
                    <a:pt x="1311" y="1692"/>
                  </a:lnTo>
                  <a:cubicBezTo>
                    <a:pt x="1406" y="1668"/>
                    <a:pt x="1454" y="1573"/>
                    <a:pt x="1406" y="1454"/>
                  </a:cubicBezTo>
                  <a:lnTo>
                    <a:pt x="906" y="120"/>
                  </a:lnTo>
                  <a:cubicBezTo>
                    <a:pt x="858" y="25"/>
                    <a:pt x="787" y="1"/>
                    <a:pt x="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70" name="Google Shape;14094;p27">
              <a:extLst>
                <a:ext uri="{FF2B5EF4-FFF2-40B4-BE49-F238E27FC236}">
                  <a16:creationId xmlns:a16="http://schemas.microsoft.com/office/drawing/2014/main" id="{71A5F28B-1B89-562D-FEA2-D0A82E3E8239}"/>
                </a:ext>
              </a:extLst>
            </p:cNvPr>
            <p:cNvSpPr/>
            <p:nvPr/>
          </p:nvSpPr>
          <p:spPr>
            <a:xfrm>
              <a:off x="5221838" y="3006508"/>
              <a:ext cx="29775" cy="43475"/>
            </a:xfrm>
            <a:custGeom>
              <a:avLst/>
              <a:gdLst/>
              <a:ahLst/>
              <a:cxnLst/>
              <a:rect l="l" t="t" r="r" b="b"/>
              <a:pathLst>
                <a:path w="1191" h="1739" extrusionOk="0">
                  <a:moveTo>
                    <a:pt x="572" y="358"/>
                  </a:moveTo>
                  <a:cubicBezTo>
                    <a:pt x="619" y="358"/>
                    <a:pt x="691" y="381"/>
                    <a:pt x="715" y="477"/>
                  </a:cubicBezTo>
                  <a:cubicBezTo>
                    <a:pt x="739" y="572"/>
                    <a:pt x="667" y="643"/>
                    <a:pt x="572" y="643"/>
                  </a:cubicBezTo>
                  <a:lnTo>
                    <a:pt x="357" y="643"/>
                  </a:lnTo>
                  <a:lnTo>
                    <a:pt x="357" y="358"/>
                  </a:lnTo>
                  <a:close/>
                  <a:moveTo>
                    <a:pt x="667" y="977"/>
                  </a:moveTo>
                  <a:cubicBezTo>
                    <a:pt x="786" y="977"/>
                    <a:pt x="834" y="1072"/>
                    <a:pt x="834" y="1167"/>
                  </a:cubicBezTo>
                  <a:cubicBezTo>
                    <a:pt x="834" y="1286"/>
                    <a:pt x="739" y="1382"/>
                    <a:pt x="667" y="1382"/>
                  </a:cubicBezTo>
                  <a:lnTo>
                    <a:pt x="357" y="1382"/>
                  </a:lnTo>
                  <a:lnTo>
                    <a:pt x="357" y="977"/>
                  </a:lnTo>
                  <a:close/>
                  <a:moveTo>
                    <a:pt x="191" y="0"/>
                  </a:moveTo>
                  <a:cubicBezTo>
                    <a:pt x="96" y="0"/>
                    <a:pt x="0" y="96"/>
                    <a:pt x="0" y="191"/>
                  </a:cubicBezTo>
                  <a:lnTo>
                    <a:pt x="0" y="1548"/>
                  </a:lnTo>
                  <a:lnTo>
                    <a:pt x="0" y="1620"/>
                  </a:lnTo>
                  <a:cubicBezTo>
                    <a:pt x="24" y="1691"/>
                    <a:pt x="96" y="1739"/>
                    <a:pt x="191" y="1739"/>
                  </a:cubicBezTo>
                  <a:lnTo>
                    <a:pt x="667" y="1739"/>
                  </a:lnTo>
                  <a:cubicBezTo>
                    <a:pt x="953" y="1739"/>
                    <a:pt x="1191" y="1501"/>
                    <a:pt x="1191" y="1191"/>
                  </a:cubicBezTo>
                  <a:cubicBezTo>
                    <a:pt x="1191" y="1024"/>
                    <a:pt x="1096" y="858"/>
                    <a:pt x="977" y="786"/>
                  </a:cubicBezTo>
                  <a:cubicBezTo>
                    <a:pt x="1048" y="691"/>
                    <a:pt x="1072" y="572"/>
                    <a:pt x="1048" y="429"/>
                  </a:cubicBezTo>
                  <a:cubicBezTo>
                    <a:pt x="1024" y="191"/>
                    <a:pt x="810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71" name="Google Shape;14095;p27">
              <a:extLst>
                <a:ext uri="{FF2B5EF4-FFF2-40B4-BE49-F238E27FC236}">
                  <a16:creationId xmlns:a16="http://schemas.microsoft.com/office/drawing/2014/main" id="{611C93E4-B037-160F-050F-6C2114A0886F}"/>
                </a:ext>
              </a:extLst>
            </p:cNvPr>
            <p:cNvSpPr/>
            <p:nvPr/>
          </p:nvSpPr>
          <p:spPr>
            <a:xfrm>
              <a:off x="5375438" y="3006508"/>
              <a:ext cx="37525" cy="43475"/>
            </a:xfrm>
            <a:custGeom>
              <a:avLst/>
              <a:gdLst/>
              <a:ahLst/>
              <a:cxnLst/>
              <a:rect l="l" t="t" r="r" b="b"/>
              <a:pathLst>
                <a:path w="1501" h="1739" extrusionOk="0">
                  <a:moveTo>
                    <a:pt x="858" y="0"/>
                  </a:moveTo>
                  <a:cubicBezTo>
                    <a:pt x="381" y="0"/>
                    <a:pt x="0" y="381"/>
                    <a:pt x="0" y="858"/>
                  </a:cubicBezTo>
                  <a:cubicBezTo>
                    <a:pt x="0" y="1334"/>
                    <a:pt x="381" y="1739"/>
                    <a:pt x="858" y="1739"/>
                  </a:cubicBezTo>
                  <a:cubicBezTo>
                    <a:pt x="1024" y="1739"/>
                    <a:pt x="1215" y="1667"/>
                    <a:pt x="1334" y="1548"/>
                  </a:cubicBezTo>
                  <a:cubicBezTo>
                    <a:pt x="1358" y="1524"/>
                    <a:pt x="1382" y="1501"/>
                    <a:pt x="1382" y="1453"/>
                  </a:cubicBezTo>
                  <a:cubicBezTo>
                    <a:pt x="1501" y="1405"/>
                    <a:pt x="1477" y="1286"/>
                    <a:pt x="1429" y="1215"/>
                  </a:cubicBezTo>
                  <a:cubicBezTo>
                    <a:pt x="1400" y="1195"/>
                    <a:pt x="1362" y="1184"/>
                    <a:pt x="1324" y="1184"/>
                  </a:cubicBezTo>
                  <a:cubicBezTo>
                    <a:pt x="1271" y="1184"/>
                    <a:pt x="1219" y="1207"/>
                    <a:pt x="1191" y="1263"/>
                  </a:cubicBezTo>
                  <a:lnTo>
                    <a:pt x="1144" y="1286"/>
                  </a:lnTo>
                  <a:cubicBezTo>
                    <a:pt x="1096" y="1334"/>
                    <a:pt x="1001" y="1382"/>
                    <a:pt x="882" y="1382"/>
                  </a:cubicBezTo>
                  <a:cubicBezTo>
                    <a:pt x="620" y="1382"/>
                    <a:pt x="381" y="1143"/>
                    <a:pt x="381" y="858"/>
                  </a:cubicBezTo>
                  <a:cubicBezTo>
                    <a:pt x="381" y="596"/>
                    <a:pt x="620" y="358"/>
                    <a:pt x="882" y="358"/>
                  </a:cubicBezTo>
                  <a:cubicBezTo>
                    <a:pt x="977" y="358"/>
                    <a:pt x="1096" y="381"/>
                    <a:pt x="1144" y="453"/>
                  </a:cubicBezTo>
                  <a:cubicBezTo>
                    <a:pt x="1175" y="469"/>
                    <a:pt x="1207" y="477"/>
                    <a:pt x="1237" y="477"/>
                  </a:cubicBezTo>
                  <a:cubicBezTo>
                    <a:pt x="1297" y="477"/>
                    <a:pt x="1350" y="445"/>
                    <a:pt x="1382" y="381"/>
                  </a:cubicBezTo>
                  <a:cubicBezTo>
                    <a:pt x="1453" y="310"/>
                    <a:pt x="1429" y="215"/>
                    <a:pt x="1334" y="143"/>
                  </a:cubicBezTo>
                  <a:cubicBezTo>
                    <a:pt x="1191" y="72"/>
                    <a:pt x="1024" y="0"/>
                    <a:pt x="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72" name="Google Shape;14096;p27">
              <a:extLst>
                <a:ext uri="{FF2B5EF4-FFF2-40B4-BE49-F238E27FC236}">
                  <a16:creationId xmlns:a16="http://schemas.microsoft.com/office/drawing/2014/main" id="{DC8CDBB0-925D-9216-CCF2-95BC69EE7CFA}"/>
                </a:ext>
              </a:extLst>
            </p:cNvPr>
            <p:cNvSpPr/>
            <p:nvPr/>
          </p:nvSpPr>
          <p:spPr>
            <a:xfrm>
              <a:off x="5167663" y="2830883"/>
              <a:ext cx="298900" cy="282800"/>
            </a:xfrm>
            <a:custGeom>
              <a:avLst/>
              <a:gdLst/>
              <a:ahLst/>
              <a:cxnLst/>
              <a:rect l="l" t="t" r="r" b="b"/>
              <a:pathLst>
                <a:path w="11956" h="11312" extrusionOk="0">
                  <a:moveTo>
                    <a:pt x="3620" y="4525"/>
                  </a:moveTo>
                  <a:cubicBezTo>
                    <a:pt x="4430" y="4525"/>
                    <a:pt x="5168" y="4834"/>
                    <a:pt x="5739" y="5335"/>
                  </a:cubicBezTo>
                  <a:cubicBezTo>
                    <a:pt x="5382" y="5716"/>
                    <a:pt x="5120" y="6168"/>
                    <a:pt x="4954" y="6644"/>
                  </a:cubicBezTo>
                  <a:cubicBezTo>
                    <a:pt x="4025" y="6311"/>
                    <a:pt x="3263" y="5573"/>
                    <a:pt x="2953" y="4620"/>
                  </a:cubicBezTo>
                  <a:cubicBezTo>
                    <a:pt x="3144" y="4549"/>
                    <a:pt x="3382" y="4525"/>
                    <a:pt x="3620" y="4525"/>
                  </a:cubicBezTo>
                  <a:close/>
                  <a:moveTo>
                    <a:pt x="8359" y="4549"/>
                  </a:moveTo>
                  <a:cubicBezTo>
                    <a:pt x="8597" y="4549"/>
                    <a:pt x="8835" y="4596"/>
                    <a:pt x="9050" y="4620"/>
                  </a:cubicBezTo>
                  <a:cubicBezTo>
                    <a:pt x="8716" y="5573"/>
                    <a:pt x="7978" y="6311"/>
                    <a:pt x="7025" y="6644"/>
                  </a:cubicBezTo>
                  <a:cubicBezTo>
                    <a:pt x="6883" y="6168"/>
                    <a:pt x="6597" y="5716"/>
                    <a:pt x="6240" y="5335"/>
                  </a:cubicBezTo>
                  <a:cubicBezTo>
                    <a:pt x="6811" y="4858"/>
                    <a:pt x="7549" y="4549"/>
                    <a:pt x="8359" y="4549"/>
                  </a:cubicBezTo>
                  <a:close/>
                  <a:moveTo>
                    <a:pt x="5978" y="5597"/>
                  </a:moveTo>
                  <a:cubicBezTo>
                    <a:pt x="6287" y="5930"/>
                    <a:pt x="6525" y="6311"/>
                    <a:pt x="6668" y="6763"/>
                  </a:cubicBezTo>
                  <a:cubicBezTo>
                    <a:pt x="6454" y="6811"/>
                    <a:pt x="6216" y="6835"/>
                    <a:pt x="5978" y="6835"/>
                  </a:cubicBezTo>
                  <a:cubicBezTo>
                    <a:pt x="5739" y="6835"/>
                    <a:pt x="5501" y="6811"/>
                    <a:pt x="5287" y="6787"/>
                  </a:cubicBezTo>
                  <a:cubicBezTo>
                    <a:pt x="5430" y="6311"/>
                    <a:pt x="5692" y="5930"/>
                    <a:pt x="5978" y="5597"/>
                  </a:cubicBezTo>
                  <a:close/>
                  <a:moveTo>
                    <a:pt x="6716" y="7049"/>
                  </a:moveTo>
                  <a:cubicBezTo>
                    <a:pt x="6763" y="7240"/>
                    <a:pt x="6787" y="7406"/>
                    <a:pt x="6787" y="7597"/>
                  </a:cubicBezTo>
                  <a:cubicBezTo>
                    <a:pt x="6811" y="8311"/>
                    <a:pt x="6597" y="9026"/>
                    <a:pt x="6216" y="9621"/>
                  </a:cubicBezTo>
                  <a:cubicBezTo>
                    <a:pt x="6192" y="9645"/>
                    <a:pt x="6192" y="9669"/>
                    <a:pt x="6168" y="9669"/>
                  </a:cubicBezTo>
                  <a:cubicBezTo>
                    <a:pt x="6192" y="9740"/>
                    <a:pt x="5978" y="9978"/>
                    <a:pt x="5978" y="9978"/>
                  </a:cubicBezTo>
                  <a:cubicBezTo>
                    <a:pt x="5501" y="9478"/>
                    <a:pt x="5168" y="8788"/>
                    <a:pt x="5120" y="8049"/>
                  </a:cubicBezTo>
                  <a:lnTo>
                    <a:pt x="5120" y="7454"/>
                  </a:lnTo>
                  <a:cubicBezTo>
                    <a:pt x="5120" y="7335"/>
                    <a:pt x="5144" y="7216"/>
                    <a:pt x="5168" y="7049"/>
                  </a:cubicBezTo>
                  <a:cubicBezTo>
                    <a:pt x="5406" y="7121"/>
                    <a:pt x="5692" y="7144"/>
                    <a:pt x="5954" y="7144"/>
                  </a:cubicBezTo>
                  <a:cubicBezTo>
                    <a:pt x="6216" y="7144"/>
                    <a:pt x="6478" y="7121"/>
                    <a:pt x="6716" y="7049"/>
                  </a:cubicBezTo>
                  <a:close/>
                  <a:moveTo>
                    <a:pt x="9383" y="4715"/>
                  </a:moveTo>
                  <a:cubicBezTo>
                    <a:pt x="10645" y="5120"/>
                    <a:pt x="11574" y="6335"/>
                    <a:pt x="11574" y="7764"/>
                  </a:cubicBezTo>
                  <a:cubicBezTo>
                    <a:pt x="11574" y="9550"/>
                    <a:pt x="10145" y="11026"/>
                    <a:pt x="8359" y="11026"/>
                  </a:cubicBezTo>
                  <a:cubicBezTo>
                    <a:pt x="7549" y="11026"/>
                    <a:pt x="6811" y="10717"/>
                    <a:pt x="6240" y="10217"/>
                  </a:cubicBezTo>
                  <a:cubicBezTo>
                    <a:pt x="6883" y="9550"/>
                    <a:pt x="7192" y="8692"/>
                    <a:pt x="7192" y="7764"/>
                  </a:cubicBezTo>
                  <a:lnTo>
                    <a:pt x="7240" y="7764"/>
                  </a:lnTo>
                  <a:cubicBezTo>
                    <a:pt x="7192" y="7502"/>
                    <a:pt x="7168" y="7240"/>
                    <a:pt x="7121" y="6978"/>
                  </a:cubicBezTo>
                  <a:cubicBezTo>
                    <a:pt x="8192" y="6621"/>
                    <a:pt x="9026" y="5787"/>
                    <a:pt x="9383" y="4715"/>
                  </a:cubicBezTo>
                  <a:close/>
                  <a:moveTo>
                    <a:pt x="5906" y="0"/>
                  </a:moveTo>
                  <a:cubicBezTo>
                    <a:pt x="3953" y="0"/>
                    <a:pt x="2334" y="1596"/>
                    <a:pt x="2334" y="3572"/>
                  </a:cubicBezTo>
                  <a:cubicBezTo>
                    <a:pt x="2334" y="3834"/>
                    <a:pt x="2382" y="4096"/>
                    <a:pt x="2429" y="4382"/>
                  </a:cubicBezTo>
                  <a:cubicBezTo>
                    <a:pt x="1000" y="4858"/>
                    <a:pt x="0" y="6192"/>
                    <a:pt x="0" y="7764"/>
                  </a:cubicBezTo>
                  <a:cubicBezTo>
                    <a:pt x="0" y="8240"/>
                    <a:pt x="72" y="8692"/>
                    <a:pt x="262" y="9097"/>
                  </a:cubicBezTo>
                  <a:cubicBezTo>
                    <a:pt x="280" y="9170"/>
                    <a:pt x="354" y="9201"/>
                    <a:pt x="430" y="9201"/>
                  </a:cubicBezTo>
                  <a:cubicBezTo>
                    <a:pt x="454" y="9201"/>
                    <a:pt x="478" y="9198"/>
                    <a:pt x="500" y="9192"/>
                  </a:cubicBezTo>
                  <a:cubicBezTo>
                    <a:pt x="596" y="9169"/>
                    <a:pt x="619" y="9050"/>
                    <a:pt x="596" y="8954"/>
                  </a:cubicBezTo>
                  <a:cubicBezTo>
                    <a:pt x="429" y="8573"/>
                    <a:pt x="357" y="8145"/>
                    <a:pt x="357" y="7740"/>
                  </a:cubicBezTo>
                  <a:cubicBezTo>
                    <a:pt x="357" y="6311"/>
                    <a:pt x="1262" y="5120"/>
                    <a:pt x="2548" y="4668"/>
                  </a:cubicBezTo>
                  <a:cubicBezTo>
                    <a:pt x="2906" y="5739"/>
                    <a:pt x="3763" y="6573"/>
                    <a:pt x="4811" y="6930"/>
                  </a:cubicBezTo>
                  <a:cubicBezTo>
                    <a:pt x="4787" y="7073"/>
                    <a:pt x="4763" y="7240"/>
                    <a:pt x="4763" y="7383"/>
                  </a:cubicBezTo>
                  <a:cubicBezTo>
                    <a:pt x="4715" y="7549"/>
                    <a:pt x="4715" y="7740"/>
                    <a:pt x="4763" y="7907"/>
                  </a:cubicBezTo>
                  <a:cubicBezTo>
                    <a:pt x="4787" y="8740"/>
                    <a:pt x="5144" y="9550"/>
                    <a:pt x="5716" y="10145"/>
                  </a:cubicBezTo>
                  <a:cubicBezTo>
                    <a:pt x="5144" y="10645"/>
                    <a:pt x="4406" y="10955"/>
                    <a:pt x="3596" y="10955"/>
                  </a:cubicBezTo>
                  <a:cubicBezTo>
                    <a:pt x="2548" y="10955"/>
                    <a:pt x="1572" y="10455"/>
                    <a:pt x="977" y="9621"/>
                  </a:cubicBezTo>
                  <a:cubicBezTo>
                    <a:pt x="935" y="9565"/>
                    <a:pt x="876" y="9542"/>
                    <a:pt x="826" y="9542"/>
                  </a:cubicBezTo>
                  <a:cubicBezTo>
                    <a:pt x="790" y="9542"/>
                    <a:pt x="758" y="9554"/>
                    <a:pt x="738" y="9574"/>
                  </a:cubicBezTo>
                  <a:cubicBezTo>
                    <a:pt x="643" y="9645"/>
                    <a:pt x="643" y="9764"/>
                    <a:pt x="715" y="9812"/>
                  </a:cubicBezTo>
                  <a:cubicBezTo>
                    <a:pt x="1381" y="10740"/>
                    <a:pt x="2453" y="11312"/>
                    <a:pt x="3620" y="11312"/>
                  </a:cubicBezTo>
                  <a:cubicBezTo>
                    <a:pt x="4525" y="11312"/>
                    <a:pt x="5358" y="10979"/>
                    <a:pt x="6001" y="10407"/>
                  </a:cubicBezTo>
                  <a:cubicBezTo>
                    <a:pt x="6621" y="10979"/>
                    <a:pt x="7454" y="11312"/>
                    <a:pt x="8383" y="11312"/>
                  </a:cubicBezTo>
                  <a:cubicBezTo>
                    <a:pt x="10359" y="11312"/>
                    <a:pt x="11955" y="9693"/>
                    <a:pt x="11955" y="7740"/>
                  </a:cubicBezTo>
                  <a:cubicBezTo>
                    <a:pt x="11931" y="6192"/>
                    <a:pt x="10883" y="4858"/>
                    <a:pt x="9455" y="4382"/>
                  </a:cubicBezTo>
                  <a:cubicBezTo>
                    <a:pt x="9526" y="4120"/>
                    <a:pt x="9550" y="3834"/>
                    <a:pt x="9550" y="3572"/>
                  </a:cubicBezTo>
                  <a:cubicBezTo>
                    <a:pt x="9550" y="2763"/>
                    <a:pt x="9288" y="2001"/>
                    <a:pt x="8764" y="1381"/>
                  </a:cubicBezTo>
                  <a:cubicBezTo>
                    <a:pt x="8736" y="1326"/>
                    <a:pt x="8684" y="1302"/>
                    <a:pt x="8631" y="1302"/>
                  </a:cubicBezTo>
                  <a:cubicBezTo>
                    <a:pt x="8593" y="1302"/>
                    <a:pt x="8555" y="1314"/>
                    <a:pt x="8526" y="1334"/>
                  </a:cubicBezTo>
                  <a:cubicBezTo>
                    <a:pt x="8454" y="1405"/>
                    <a:pt x="8454" y="1524"/>
                    <a:pt x="8502" y="1572"/>
                  </a:cubicBezTo>
                  <a:cubicBezTo>
                    <a:pt x="8954" y="2143"/>
                    <a:pt x="9193" y="2834"/>
                    <a:pt x="9193" y="3572"/>
                  </a:cubicBezTo>
                  <a:cubicBezTo>
                    <a:pt x="9193" y="3810"/>
                    <a:pt x="9169" y="4049"/>
                    <a:pt x="9097" y="4287"/>
                  </a:cubicBezTo>
                  <a:cubicBezTo>
                    <a:pt x="8859" y="4239"/>
                    <a:pt x="8597" y="4191"/>
                    <a:pt x="8335" y="4191"/>
                  </a:cubicBezTo>
                  <a:cubicBezTo>
                    <a:pt x="7430" y="4191"/>
                    <a:pt x="6597" y="4525"/>
                    <a:pt x="5954" y="5096"/>
                  </a:cubicBezTo>
                  <a:cubicBezTo>
                    <a:pt x="5311" y="4525"/>
                    <a:pt x="4477" y="4191"/>
                    <a:pt x="3572" y="4191"/>
                  </a:cubicBezTo>
                  <a:cubicBezTo>
                    <a:pt x="3287" y="4191"/>
                    <a:pt x="3025" y="4239"/>
                    <a:pt x="2786" y="4287"/>
                  </a:cubicBezTo>
                  <a:cubicBezTo>
                    <a:pt x="2739" y="4049"/>
                    <a:pt x="2691" y="3810"/>
                    <a:pt x="2691" y="3572"/>
                  </a:cubicBezTo>
                  <a:cubicBezTo>
                    <a:pt x="2691" y="1786"/>
                    <a:pt x="4168" y="357"/>
                    <a:pt x="5906" y="357"/>
                  </a:cubicBezTo>
                  <a:cubicBezTo>
                    <a:pt x="6668" y="357"/>
                    <a:pt x="7335" y="595"/>
                    <a:pt x="7907" y="1048"/>
                  </a:cubicBezTo>
                  <a:cubicBezTo>
                    <a:pt x="7949" y="1069"/>
                    <a:pt x="7992" y="1081"/>
                    <a:pt x="8031" y="1081"/>
                  </a:cubicBezTo>
                  <a:cubicBezTo>
                    <a:pt x="8078" y="1081"/>
                    <a:pt x="8118" y="1063"/>
                    <a:pt x="8145" y="1024"/>
                  </a:cubicBezTo>
                  <a:cubicBezTo>
                    <a:pt x="8216" y="929"/>
                    <a:pt x="8216" y="834"/>
                    <a:pt x="8121" y="786"/>
                  </a:cubicBezTo>
                  <a:cubicBezTo>
                    <a:pt x="7502" y="262"/>
                    <a:pt x="6716" y="0"/>
                    <a:pt x="5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473" name="Google Shape;14097;p27">
            <a:extLst>
              <a:ext uri="{FF2B5EF4-FFF2-40B4-BE49-F238E27FC236}">
                <a16:creationId xmlns:a16="http://schemas.microsoft.com/office/drawing/2014/main" id="{A327F913-6FFE-8EA0-C932-79BA92D34557}"/>
              </a:ext>
            </a:extLst>
          </p:cNvPr>
          <p:cNvGrpSpPr/>
          <p:nvPr/>
        </p:nvGrpSpPr>
        <p:grpSpPr>
          <a:xfrm>
            <a:off x="12592318" y="5671989"/>
            <a:ext cx="619536" cy="710246"/>
            <a:chOff x="5695138" y="2824483"/>
            <a:chExt cx="259025" cy="296950"/>
          </a:xfrm>
        </p:grpSpPr>
        <p:sp>
          <p:nvSpPr>
            <p:cNvPr id="474" name="Google Shape;14098;p27">
              <a:extLst>
                <a:ext uri="{FF2B5EF4-FFF2-40B4-BE49-F238E27FC236}">
                  <a16:creationId xmlns:a16="http://schemas.microsoft.com/office/drawing/2014/main" id="{03DABF39-9F88-4B1D-AC1A-1E6012B9934E}"/>
                </a:ext>
              </a:extLst>
            </p:cNvPr>
            <p:cNvSpPr/>
            <p:nvPr/>
          </p:nvSpPr>
          <p:spPr>
            <a:xfrm>
              <a:off x="5787438" y="294755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96"/>
                    <a:pt x="2929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75" name="Google Shape;14099;p27">
              <a:extLst>
                <a:ext uri="{FF2B5EF4-FFF2-40B4-BE49-F238E27FC236}">
                  <a16:creationId xmlns:a16="http://schemas.microsoft.com/office/drawing/2014/main" id="{06950DA1-CCB0-F76D-E4AE-968414AC5AC9}"/>
                </a:ext>
              </a:extLst>
            </p:cNvPr>
            <p:cNvSpPr/>
            <p:nvPr/>
          </p:nvSpPr>
          <p:spPr>
            <a:xfrm>
              <a:off x="5787438" y="296840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0"/>
                  </a:moveTo>
                  <a:cubicBezTo>
                    <a:pt x="119" y="0"/>
                    <a:pt x="71" y="72"/>
                    <a:pt x="24" y="167"/>
                  </a:cubicBezTo>
                  <a:cubicBezTo>
                    <a:pt x="0" y="286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05" y="357"/>
                    <a:pt x="2977" y="310"/>
                    <a:pt x="3001" y="215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76" name="Google Shape;14100;p27">
              <a:extLst>
                <a:ext uri="{FF2B5EF4-FFF2-40B4-BE49-F238E27FC236}">
                  <a16:creationId xmlns:a16="http://schemas.microsoft.com/office/drawing/2014/main" id="{6AC5A591-1ED8-4D19-1A31-B0A85DBC6B42}"/>
                </a:ext>
              </a:extLst>
            </p:cNvPr>
            <p:cNvSpPr/>
            <p:nvPr/>
          </p:nvSpPr>
          <p:spPr>
            <a:xfrm>
              <a:off x="5804088" y="2989233"/>
              <a:ext cx="42300" cy="8950"/>
            </a:xfrm>
            <a:custGeom>
              <a:avLst/>
              <a:gdLst/>
              <a:ahLst/>
              <a:cxnLst/>
              <a:rect l="l" t="t" r="r" b="b"/>
              <a:pathLst>
                <a:path w="1692" h="358" extrusionOk="0">
                  <a:moveTo>
                    <a:pt x="191" y="1"/>
                  </a:moveTo>
                  <a:cubicBezTo>
                    <a:pt x="120" y="1"/>
                    <a:pt x="48" y="72"/>
                    <a:pt x="25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310"/>
                    <a:pt x="1692" y="215"/>
                  </a:cubicBezTo>
                  <a:cubicBezTo>
                    <a:pt x="1692" y="96"/>
                    <a:pt x="1596" y="1"/>
                    <a:pt x="1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77" name="Google Shape;14101;p27">
              <a:extLst>
                <a:ext uri="{FF2B5EF4-FFF2-40B4-BE49-F238E27FC236}">
                  <a16:creationId xmlns:a16="http://schemas.microsoft.com/office/drawing/2014/main" id="{D9260B1D-B150-304B-E65B-2088677DFC02}"/>
                </a:ext>
              </a:extLst>
            </p:cNvPr>
            <p:cNvSpPr/>
            <p:nvPr/>
          </p:nvSpPr>
          <p:spPr>
            <a:xfrm>
              <a:off x="5695138" y="2824483"/>
              <a:ext cx="259025" cy="296950"/>
            </a:xfrm>
            <a:custGeom>
              <a:avLst/>
              <a:gdLst/>
              <a:ahLst/>
              <a:cxnLst/>
              <a:rect l="l" t="t" r="r" b="b"/>
              <a:pathLst>
                <a:path w="10361" h="11878" extrusionOk="0">
                  <a:moveTo>
                    <a:pt x="5073" y="470"/>
                  </a:moveTo>
                  <a:lnTo>
                    <a:pt x="5073" y="1709"/>
                  </a:lnTo>
                  <a:lnTo>
                    <a:pt x="1668" y="3685"/>
                  </a:lnTo>
                  <a:lnTo>
                    <a:pt x="572" y="3066"/>
                  </a:lnTo>
                  <a:lnTo>
                    <a:pt x="1049" y="2780"/>
                  </a:lnTo>
                  <a:lnTo>
                    <a:pt x="5073" y="470"/>
                  </a:lnTo>
                  <a:close/>
                  <a:moveTo>
                    <a:pt x="10003" y="3352"/>
                  </a:moveTo>
                  <a:lnTo>
                    <a:pt x="10003" y="8496"/>
                  </a:lnTo>
                  <a:lnTo>
                    <a:pt x="8907" y="7877"/>
                  </a:lnTo>
                  <a:lnTo>
                    <a:pt x="8907" y="3971"/>
                  </a:lnTo>
                  <a:lnTo>
                    <a:pt x="10003" y="3352"/>
                  </a:lnTo>
                  <a:close/>
                  <a:moveTo>
                    <a:pt x="5383" y="494"/>
                  </a:moveTo>
                  <a:lnTo>
                    <a:pt x="9860" y="3090"/>
                  </a:lnTo>
                  <a:lnTo>
                    <a:pt x="8741" y="3709"/>
                  </a:lnTo>
                  <a:lnTo>
                    <a:pt x="6764" y="2542"/>
                  </a:lnTo>
                  <a:cubicBezTo>
                    <a:pt x="6732" y="2526"/>
                    <a:pt x="6701" y="2519"/>
                    <a:pt x="6671" y="2519"/>
                  </a:cubicBezTo>
                  <a:cubicBezTo>
                    <a:pt x="6611" y="2519"/>
                    <a:pt x="6558" y="2550"/>
                    <a:pt x="6526" y="2614"/>
                  </a:cubicBezTo>
                  <a:cubicBezTo>
                    <a:pt x="6455" y="2709"/>
                    <a:pt x="6478" y="2780"/>
                    <a:pt x="6574" y="2852"/>
                  </a:cubicBezTo>
                  <a:lnTo>
                    <a:pt x="8574" y="4019"/>
                  </a:lnTo>
                  <a:lnTo>
                    <a:pt x="8574" y="7901"/>
                  </a:lnTo>
                  <a:lnTo>
                    <a:pt x="5216" y="9853"/>
                  </a:lnTo>
                  <a:lnTo>
                    <a:pt x="1858" y="7901"/>
                  </a:lnTo>
                  <a:lnTo>
                    <a:pt x="1858" y="4019"/>
                  </a:lnTo>
                  <a:lnTo>
                    <a:pt x="5216" y="2042"/>
                  </a:lnTo>
                  <a:lnTo>
                    <a:pt x="5883" y="2423"/>
                  </a:lnTo>
                  <a:cubicBezTo>
                    <a:pt x="5921" y="2451"/>
                    <a:pt x="5958" y="2465"/>
                    <a:pt x="5993" y="2465"/>
                  </a:cubicBezTo>
                  <a:cubicBezTo>
                    <a:pt x="6046" y="2465"/>
                    <a:pt x="6092" y="2433"/>
                    <a:pt x="6121" y="2376"/>
                  </a:cubicBezTo>
                  <a:cubicBezTo>
                    <a:pt x="6193" y="2280"/>
                    <a:pt x="6169" y="2185"/>
                    <a:pt x="6073" y="2137"/>
                  </a:cubicBezTo>
                  <a:lnTo>
                    <a:pt x="5383" y="1733"/>
                  </a:lnTo>
                  <a:lnTo>
                    <a:pt x="5383" y="494"/>
                  </a:lnTo>
                  <a:close/>
                  <a:moveTo>
                    <a:pt x="1668" y="8210"/>
                  </a:moveTo>
                  <a:lnTo>
                    <a:pt x="5073" y="10163"/>
                  </a:lnTo>
                  <a:lnTo>
                    <a:pt x="5073" y="11401"/>
                  </a:lnTo>
                  <a:lnTo>
                    <a:pt x="5026" y="11401"/>
                  </a:lnTo>
                  <a:lnTo>
                    <a:pt x="2787" y="10115"/>
                  </a:lnTo>
                  <a:lnTo>
                    <a:pt x="572" y="8829"/>
                  </a:lnTo>
                  <a:lnTo>
                    <a:pt x="1668" y="8210"/>
                  </a:lnTo>
                  <a:close/>
                  <a:moveTo>
                    <a:pt x="8788" y="8186"/>
                  </a:moveTo>
                  <a:lnTo>
                    <a:pt x="9884" y="8805"/>
                  </a:lnTo>
                  <a:lnTo>
                    <a:pt x="7621" y="10115"/>
                  </a:lnTo>
                  <a:lnTo>
                    <a:pt x="5383" y="11401"/>
                  </a:lnTo>
                  <a:lnTo>
                    <a:pt x="5383" y="10139"/>
                  </a:lnTo>
                  <a:lnTo>
                    <a:pt x="8788" y="8186"/>
                  </a:lnTo>
                  <a:close/>
                  <a:moveTo>
                    <a:pt x="5180" y="0"/>
                  </a:moveTo>
                  <a:cubicBezTo>
                    <a:pt x="5151" y="0"/>
                    <a:pt x="5121" y="6"/>
                    <a:pt x="5097" y="18"/>
                  </a:cubicBezTo>
                  <a:lnTo>
                    <a:pt x="96" y="2900"/>
                  </a:lnTo>
                  <a:cubicBezTo>
                    <a:pt x="25" y="2947"/>
                    <a:pt x="1" y="2995"/>
                    <a:pt x="1" y="3066"/>
                  </a:cubicBezTo>
                  <a:lnTo>
                    <a:pt x="1" y="6519"/>
                  </a:lnTo>
                  <a:cubicBezTo>
                    <a:pt x="1" y="6591"/>
                    <a:pt x="72" y="6662"/>
                    <a:pt x="144" y="6686"/>
                  </a:cubicBezTo>
                  <a:cubicBezTo>
                    <a:pt x="159" y="6689"/>
                    <a:pt x="174" y="6691"/>
                    <a:pt x="188" y="6691"/>
                  </a:cubicBezTo>
                  <a:cubicBezTo>
                    <a:pt x="286" y="6691"/>
                    <a:pt x="358" y="6623"/>
                    <a:pt x="358" y="6519"/>
                  </a:cubicBezTo>
                  <a:lnTo>
                    <a:pt x="358" y="3352"/>
                  </a:lnTo>
                  <a:lnTo>
                    <a:pt x="1453" y="3971"/>
                  </a:lnTo>
                  <a:lnTo>
                    <a:pt x="1453" y="7877"/>
                  </a:lnTo>
                  <a:lnTo>
                    <a:pt x="358" y="8496"/>
                  </a:lnTo>
                  <a:lnTo>
                    <a:pt x="358" y="7305"/>
                  </a:lnTo>
                  <a:cubicBezTo>
                    <a:pt x="358" y="7234"/>
                    <a:pt x="310" y="7162"/>
                    <a:pt x="215" y="7138"/>
                  </a:cubicBezTo>
                  <a:cubicBezTo>
                    <a:pt x="200" y="7135"/>
                    <a:pt x="185" y="7134"/>
                    <a:pt x="170" y="7134"/>
                  </a:cubicBezTo>
                  <a:cubicBezTo>
                    <a:pt x="73" y="7134"/>
                    <a:pt x="1" y="7201"/>
                    <a:pt x="1" y="7305"/>
                  </a:cubicBezTo>
                  <a:lnTo>
                    <a:pt x="1" y="8805"/>
                  </a:lnTo>
                  <a:cubicBezTo>
                    <a:pt x="1" y="8853"/>
                    <a:pt x="25" y="8925"/>
                    <a:pt x="96" y="8948"/>
                  </a:cubicBezTo>
                  <a:lnTo>
                    <a:pt x="5097" y="11830"/>
                  </a:lnTo>
                  <a:cubicBezTo>
                    <a:pt x="5121" y="11878"/>
                    <a:pt x="5145" y="11878"/>
                    <a:pt x="5169" y="11878"/>
                  </a:cubicBezTo>
                  <a:cubicBezTo>
                    <a:pt x="5216" y="11878"/>
                    <a:pt x="5240" y="11878"/>
                    <a:pt x="5264" y="11830"/>
                  </a:cubicBezTo>
                  <a:lnTo>
                    <a:pt x="10265" y="8948"/>
                  </a:lnTo>
                  <a:cubicBezTo>
                    <a:pt x="10336" y="8925"/>
                    <a:pt x="10360" y="8853"/>
                    <a:pt x="10360" y="8805"/>
                  </a:cubicBezTo>
                  <a:lnTo>
                    <a:pt x="10360" y="3066"/>
                  </a:lnTo>
                  <a:cubicBezTo>
                    <a:pt x="10360" y="2995"/>
                    <a:pt x="10336" y="2947"/>
                    <a:pt x="10265" y="2900"/>
                  </a:cubicBezTo>
                  <a:lnTo>
                    <a:pt x="5264" y="18"/>
                  </a:lnTo>
                  <a:cubicBezTo>
                    <a:pt x="5240" y="6"/>
                    <a:pt x="5210" y="0"/>
                    <a:pt x="5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478" name="Google Shape;14102;p27">
            <a:extLst>
              <a:ext uri="{FF2B5EF4-FFF2-40B4-BE49-F238E27FC236}">
                <a16:creationId xmlns:a16="http://schemas.microsoft.com/office/drawing/2014/main" id="{7B7FFB90-1806-ABDE-4D6F-1880878DA5F9}"/>
              </a:ext>
            </a:extLst>
          </p:cNvPr>
          <p:cNvSpPr/>
          <p:nvPr/>
        </p:nvSpPr>
        <p:spPr>
          <a:xfrm>
            <a:off x="13994851" y="5672930"/>
            <a:ext cx="712038" cy="710664"/>
          </a:xfrm>
          <a:custGeom>
            <a:avLst/>
            <a:gdLst/>
            <a:ahLst/>
            <a:cxnLst/>
            <a:rect l="l" t="t" r="r" b="b"/>
            <a:pathLst>
              <a:path w="11908" h="11885" extrusionOk="0">
                <a:moveTo>
                  <a:pt x="6312" y="1335"/>
                </a:moveTo>
                <a:lnTo>
                  <a:pt x="7097" y="1811"/>
                </a:lnTo>
                <a:lnTo>
                  <a:pt x="6312" y="2287"/>
                </a:lnTo>
                <a:lnTo>
                  <a:pt x="5550" y="1811"/>
                </a:lnTo>
                <a:lnTo>
                  <a:pt x="6312" y="1335"/>
                </a:lnTo>
                <a:close/>
                <a:moveTo>
                  <a:pt x="9479" y="3454"/>
                </a:moveTo>
                <a:lnTo>
                  <a:pt x="10241" y="3930"/>
                </a:lnTo>
                <a:lnTo>
                  <a:pt x="10003" y="4073"/>
                </a:lnTo>
                <a:lnTo>
                  <a:pt x="9479" y="4407"/>
                </a:lnTo>
                <a:lnTo>
                  <a:pt x="8693" y="3930"/>
                </a:lnTo>
                <a:lnTo>
                  <a:pt x="9479" y="3454"/>
                </a:lnTo>
                <a:close/>
                <a:moveTo>
                  <a:pt x="3168" y="5026"/>
                </a:moveTo>
                <a:lnTo>
                  <a:pt x="3930" y="5502"/>
                </a:lnTo>
                <a:lnTo>
                  <a:pt x="3168" y="5978"/>
                </a:lnTo>
                <a:lnTo>
                  <a:pt x="2382" y="5502"/>
                </a:lnTo>
                <a:lnTo>
                  <a:pt x="3168" y="5026"/>
                </a:lnTo>
                <a:close/>
                <a:moveTo>
                  <a:pt x="5359" y="2120"/>
                </a:moveTo>
                <a:lnTo>
                  <a:pt x="6169" y="2549"/>
                </a:lnTo>
                <a:lnTo>
                  <a:pt x="6169" y="10694"/>
                </a:lnTo>
                <a:lnTo>
                  <a:pt x="5359" y="10694"/>
                </a:lnTo>
                <a:lnTo>
                  <a:pt x="5359" y="2120"/>
                </a:lnTo>
                <a:close/>
                <a:moveTo>
                  <a:pt x="8503" y="4240"/>
                </a:moveTo>
                <a:lnTo>
                  <a:pt x="9288" y="4669"/>
                </a:lnTo>
                <a:lnTo>
                  <a:pt x="9288" y="10694"/>
                </a:lnTo>
                <a:lnTo>
                  <a:pt x="8503" y="10694"/>
                </a:lnTo>
                <a:lnTo>
                  <a:pt x="8503" y="4240"/>
                </a:lnTo>
                <a:close/>
                <a:moveTo>
                  <a:pt x="4144" y="5836"/>
                </a:moveTo>
                <a:lnTo>
                  <a:pt x="4144" y="10717"/>
                </a:lnTo>
                <a:lnTo>
                  <a:pt x="3335" y="10717"/>
                </a:lnTo>
                <a:lnTo>
                  <a:pt x="3335" y="6312"/>
                </a:lnTo>
                <a:lnTo>
                  <a:pt x="4144" y="5836"/>
                </a:lnTo>
                <a:close/>
                <a:moveTo>
                  <a:pt x="7264" y="2120"/>
                </a:moveTo>
                <a:lnTo>
                  <a:pt x="7264" y="10717"/>
                </a:lnTo>
                <a:lnTo>
                  <a:pt x="6478" y="10717"/>
                </a:lnTo>
                <a:lnTo>
                  <a:pt x="6478" y="2597"/>
                </a:lnTo>
                <a:lnTo>
                  <a:pt x="7264" y="2120"/>
                </a:lnTo>
                <a:close/>
                <a:moveTo>
                  <a:pt x="11551" y="11051"/>
                </a:moveTo>
                <a:lnTo>
                  <a:pt x="11551" y="11527"/>
                </a:lnTo>
                <a:lnTo>
                  <a:pt x="358" y="11527"/>
                </a:lnTo>
                <a:lnTo>
                  <a:pt x="358" y="11051"/>
                </a:lnTo>
                <a:close/>
                <a:moveTo>
                  <a:pt x="930" y="1"/>
                </a:moveTo>
                <a:cubicBezTo>
                  <a:pt x="810" y="1"/>
                  <a:pt x="715" y="72"/>
                  <a:pt x="715" y="192"/>
                </a:cubicBezTo>
                <a:lnTo>
                  <a:pt x="715" y="977"/>
                </a:lnTo>
                <a:lnTo>
                  <a:pt x="501" y="977"/>
                </a:lnTo>
                <a:cubicBezTo>
                  <a:pt x="429" y="977"/>
                  <a:pt x="334" y="1049"/>
                  <a:pt x="334" y="1144"/>
                </a:cubicBezTo>
                <a:cubicBezTo>
                  <a:pt x="334" y="1263"/>
                  <a:pt x="382" y="1335"/>
                  <a:pt x="501" y="1335"/>
                </a:cubicBezTo>
                <a:lnTo>
                  <a:pt x="715" y="1335"/>
                </a:lnTo>
                <a:lnTo>
                  <a:pt x="715" y="2240"/>
                </a:lnTo>
                <a:lnTo>
                  <a:pt x="501" y="2240"/>
                </a:lnTo>
                <a:cubicBezTo>
                  <a:pt x="429" y="2240"/>
                  <a:pt x="334" y="2287"/>
                  <a:pt x="334" y="2382"/>
                </a:cubicBezTo>
                <a:cubicBezTo>
                  <a:pt x="334" y="2502"/>
                  <a:pt x="382" y="2597"/>
                  <a:pt x="501" y="2597"/>
                </a:cubicBezTo>
                <a:lnTo>
                  <a:pt x="715" y="2597"/>
                </a:lnTo>
                <a:lnTo>
                  <a:pt x="715" y="3478"/>
                </a:lnTo>
                <a:lnTo>
                  <a:pt x="501" y="3478"/>
                </a:lnTo>
                <a:cubicBezTo>
                  <a:pt x="429" y="3478"/>
                  <a:pt x="334" y="3549"/>
                  <a:pt x="334" y="3645"/>
                </a:cubicBezTo>
                <a:cubicBezTo>
                  <a:pt x="334" y="3740"/>
                  <a:pt x="382" y="3835"/>
                  <a:pt x="501" y="3835"/>
                </a:cubicBezTo>
                <a:lnTo>
                  <a:pt x="715" y="3835"/>
                </a:lnTo>
                <a:lnTo>
                  <a:pt x="715" y="4740"/>
                </a:lnTo>
                <a:lnTo>
                  <a:pt x="501" y="4740"/>
                </a:lnTo>
                <a:cubicBezTo>
                  <a:pt x="429" y="4740"/>
                  <a:pt x="334" y="4788"/>
                  <a:pt x="334" y="4883"/>
                </a:cubicBezTo>
                <a:cubicBezTo>
                  <a:pt x="334" y="5002"/>
                  <a:pt x="382" y="5097"/>
                  <a:pt x="501" y="5097"/>
                </a:cubicBezTo>
                <a:lnTo>
                  <a:pt x="715" y="5097"/>
                </a:lnTo>
                <a:lnTo>
                  <a:pt x="715" y="5978"/>
                </a:lnTo>
                <a:lnTo>
                  <a:pt x="501" y="5978"/>
                </a:lnTo>
                <a:cubicBezTo>
                  <a:pt x="429" y="5978"/>
                  <a:pt x="334" y="6050"/>
                  <a:pt x="334" y="6121"/>
                </a:cubicBezTo>
                <a:cubicBezTo>
                  <a:pt x="334" y="6240"/>
                  <a:pt x="382" y="6336"/>
                  <a:pt x="501" y="6336"/>
                </a:cubicBezTo>
                <a:lnTo>
                  <a:pt x="715" y="6336"/>
                </a:lnTo>
                <a:lnTo>
                  <a:pt x="715" y="7241"/>
                </a:lnTo>
                <a:lnTo>
                  <a:pt x="501" y="7241"/>
                </a:lnTo>
                <a:cubicBezTo>
                  <a:pt x="429" y="7241"/>
                  <a:pt x="334" y="7288"/>
                  <a:pt x="334" y="7383"/>
                </a:cubicBezTo>
                <a:cubicBezTo>
                  <a:pt x="334" y="7503"/>
                  <a:pt x="382" y="7598"/>
                  <a:pt x="501" y="7598"/>
                </a:cubicBezTo>
                <a:lnTo>
                  <a:pt x="715" y="7598"/>
                </a:lnTo>
                <a:lnTo>
                  <a:pt x="715" y="8479"/>
                </a:lnTo>
                <a:lnTo>
                  <a:pt x="501" y="8479"/>
                </a:lnTo>
                <a:cubicBezTo>
                  <a:pt x="429" y="8479"/>
                  <a:pt x="334" y="8550"/>
                  <a:pt x="334" y="8622"/>
                </a:cubicBezTo>
                <a:cubicBezTo>
                  <a:pt x="334" y="8741"/>
                  <a:pt x="382" y="8836"/>
                  <a:pt x="501" y="8836"/>
                </a:cubicBezTo>
                <a:lnTo>
                  <a:pt x="715" y="8836"/>
                </a:lnTo>
                <a:lnTo>
                  <a:pt x="715" y="9741"/>
                </a:lnTo>
                <a:lnTo>
                  <a:pt x="501" y="9741"/>
                </a:lnTo>
                <a:cubicBezTo>
                  <a:pt x="429" y="9741"/>
                  <a:pt x="334" y="9789"/>
                  <a:pt x="334" y="9884"/>
                </a:cubicBezTo>
                <a:cubicBezTo>
                  <a:pt x="334" y="10003"/>
                  <a:pt x="382" y="10098"/>
                  <a:pt x="501" y="10098"/>
                </a:cubicBezTo>
                <a:lnTo>
                  <a:pt x="715" y="10098"/>
                </a:lnTo>
                <a:lnTo>
                  <a:pt x="715" y="10717"/>
                </a:lnTo>
                <a:lnTo>
                  <a:pt x="310" y="10717"/>
                </a:lnTo>
                <a:cubicBezTo>
                  <a:pt x="144" y="10717"/>
                  <a:pt x="1" y="10837"/>
                  <a:pt x="1" y="11003"/>
                </a:cubicBezTo>
                <a:lnTo>
                  <a:pt x="1" y="11575"/>
                </a:lnTo>
                <a:cubicBezTo>
                  <a:pt x="1" y="11718"/>
                  <a:pt x="120" y="11884"/>
                  <a:pt x="310" y="11884"/>
                </a:cubicBezTo>
                <a:lnTo>
                  <a:pt x="11622" y="11884"/>
                </a:lnTo>
                <a:cubicBezTo>
                  <a:pt x="11765" y="11884"/>
                  <a:pt x="11908" y="11765"/>
                  <a:pt x="11908" y="11575"/>
                </a:cubicBezTo>
                <a:lnTo>
                  <a:pt x="11908" y="10979"/>
                </a:lnTo>
                <a:cubicBezTo>
                  <a:pt x="11908" y="10837"/>
                  <a:pt x="11789" y="10694"/>
                  <a:pt x="11622" y="10694"/>
                </a:cubicBezTo>
                <a:lnTo>
                  <a:pt x="10789" y="10694"/>
                </a:lnTo>
                <a:lnTo>
                  <a:pt x="10789" y="6193"/>
                </a:lnTo>
                <a:cubicBezTo>
                  <a:pt x="10789" y="6097"/>
                  <a:pt x="10717" y="6002"/>
                  <a:pt x="10646" y="6002"/>
                </a:cubicBezTo>
                <a:cubicBezTo>
                  <a:pt x="10527" y="6002"/>
                  <a:pt x="10431" y="6074"/>
                  <a:pt x="10431" y="6193"/>
                </a:cubicBezTo>
                <a:lnTo>
                  <a:pt x="10431" y="10694"/>
                </a:lnTo>
                <a:lnTo>
                  <a:pt x="9622" y="10694"/>
                </a:lnTo>
                <a:lnTo>
                  <a:pt x="9622" y="4669"/>
                </a:lnTo>
                <a:lnTo>
                  <a:pt x="10431" y="4240"/>
                </a:lnTo>
                <a:lnTo>
                  <a:pt x="10431" y="5383"/>
                </a:lnTo>
                <a:cubicBezTo>
                  <a:pt x="10431" y="5478"/>
                  <a:pt x="10479" y="5574"/>
                  <a:pt x="10574" y="5574"/>
                </a:cubicBezTo>
                <a:cubicBezTo>
                  <a:pt x="10693" y="5574"/>
                  <a:pt x="10789" y="5502"/>
                  <a:pt x="10789" y="5383"/>
                </a:cubicBezTo>
                <a:lnTo>
                  <a:pt x="10789" y="3930"/>
                </a:lnTo>
                <a:cubicBezTo>
                  <a:pt x="10789" y="3883"/>
                  <a:pt x="10765" y="3811"/>
                  <a:pt x="10693" y="3787"/>
                </a:cubicBezTo>
                <a:lnTo>
                  <a:pt x="9646" y="3144"/>
                </a:lnTo>
                <a:cubicBezTo>
                  <a:pt x="9586" y="3121"/>
                  <a:pt x="9527" y="3109"/>
                  <a:pt x="9473" y="3109"/>
                </a:cubicBezTo>
                <a:cubicBezTo>
                  <a:pt x="9419" y="3109"/>
                  <a:pt x="9372" y="3121"/>
                  <a:pt x="9336" y="3144"/>
                </a:cubicBezTo>
                <a:lnTo>
                  <a:pt x="8288" y="3787"/>
                </a:lnTo>
                <a:cubicBezTo>
                  <a:pt x="8217" y="3811"/>
                  <a:pt x="8193" y="3883"/>
                  <a:pt x="8193" y="3930"/>
                </a:cubicBezTo>
                <a:lnTo>
                  <a:pt x="8193" y="10717"/>
                </a:lnTo>
                <a:lnTo>
                  <a:pt x="7621" y="10717"/>
                </a:lnTo>
                <a:lnTo>
                  <a:pt x="7621" y="1811"/>
                </a:lnTo>
                <a:lnTo>
                  <a:pt x="7621" y="1787"/>
                </a:lnTo>
                <a:cubicBezTo>
                  <a:pt x="7621" y="1739"/>
                  <a:pt x="7598" y="1692"/>
                  <a:pt x="7550" y="1668"/>
                </a:cubicBezTo>
                <a:lnTo>
                  <a:pt x="6502" y="1049"/>
                </a:lnTo>
                <a:cubicBezTo>
                  <a:pt x="6443" y="1013"/>
                  <a:pt x="6383" y="995"/>
                  <a:pt x="6326" y="995"/>
                </a:cubicBezTo>
                <a:cubicBezTo>
                  <a:pt x="6270" y="995"/>
                  <a:pt x="6216" y="1013"/>
                  <a:pt x="6169" y="1049"/>
                </a:cubicBezTo>
                <a:lnTo>
                  <a:pt x="5121" y="1668"/>
                </a:lnTo>
                <a:cubicBezTo>
                  <a:pt x="5097" y="1668"/>
                  <a:pt x="5097" y="1692"/>
                  <a:pt x="5097" y="1692"/>
                </a:cubicBezTo>
                <a:cubicBezTo>
                  <a:pt x="5073" y="1739"/>
                  <a:pt x="5073" y="1763"/>
                  <a:pt x="5073" y="1811"/>
                </a:cubicBezTo>
                <a:lnTo>
                  <a:pt x="5073" y="10717"/>
                </a:lnTo>
                <a:lnTo>
                  <a:pt x="4502" y="10717"/>
                </a:lnTo>
                <a:lnTo>
                  <a:pt x="4502" y="5502"/>
                </a:lnTo>
                <a:cubicBezTo>
                  <a:pt x="4502" y="5478"/>
                  <a:pt x="4478" y="5454"/>
                  <a:pt x="4454" y="5431"/>
                </a:cubicBezTo>
                <a:cubicBezTo>
                  <a:pt x="4406" y="5431"/>
                  <a:pt x="4406" y="5383"/>
                  <a:pt x="4383" y="5383"/>
                </a:cubicBezTo>
                <a:cubicBezTo>
                  <a:pt x="4359" y="5359"/>
                  <a:pt x="3382" y="4788"/>
                  <a:pt x="3382" y="4788"/>
                </a:cubicBezTo>
                <a:cubicBezTo>
                  <a:pt x="3323" y="4764"/>
                  <a:pt x="3263" y="4752"/>
                  <a:pt x="3204" y="4752"/>
                </a:cubicBezTo>
                <a:cubicBezTo>
                  <a:pt x="3144" y="4752"/>
                  <a:pt x="3085" y="4764"/>
                  <a:pt x="3025" y="4788"/>
                </a:cubicBezTo>
                <a:lnTo>
                  <a:pt x="1977" y="5431"/>
                </a:lnTo>
                <a:lnTo>
                  <a:pt x="1954" y="5454"/>
                </a:lnTo>
                <a:cubicBezTo>
                  <a:pt x="1906" y="5478"/>
                  <a:pt x="1882" y="5550"/>
                  <a:pt x="1882" y="5574"/>
                </a:cubicBezTo>
                <a:lnTo>
                  <a:pt x="1882" y="8598"/>
                </a:lnTo>
                <a:cubicBezTo>
                  <a:pt x="1882" y="8693"/>
                  <a:pt x="1954" y="8788"/>
                  <a:pt x="2025" y="8788"/>
                </a:cubicBezTo>
                <a:cubicBezTo>
                  <a:pt x="2144" y="8788"/>
                  <a:pt x="2239" y="8717"/>
                  <a:pt x="2239" y="8598"/>
                </a:cubicBezTo>
                <a:lnTo>
                  <a:pt x="2239" y="5859"/>
                </a:lnTo>
                <a:lnTo>
                  <a:pt x="3049" y="6312"/>
                </a:lnTo>
                <a:lnTo>
                  <a:pt x="3049" y="10717"/>
                </a:lnTo>
                <a:lnTo>
                  <a:pt x="2239" y="10717"/>
                </a:lnTo>
                <a:lnTo>
                  <a:pt x="2239" y="9408"/>
                </a:lnTo>
                <a:cubicBezTo>
                  <a:pt x="2239" y="9312"/>
                  <a:pt x="2192" y="9241"/>
                  <a:pt x="2096" y="9241"/>
                </a:cubicBezTo>
                <a:cubicBezTo>
                  <a:pt x="1977" y="9241"/>
                  <a:pt x="1882" y="9289"/>
                  <a:pt x="1882" y="9408"/>
                </a:cubicBezTo>
                <a:lnTo>
                  <a:pt x="1882" y="10717"/>
                </a:lnTo>
                <a:lnTo>
                  <a:pt x="1072" y="10717"/>
                </a:lnTo>
                <a:lnTo>
                  <a:pt x="1072" y="192"/>
                </a:lnTo>
                <a:cubicBezTo>
                  <a:pt x="1072" y="96"/>
                  <a:pt x="1025" y="1"/>
                  <a:pt x="93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479" name="Google Shape;14103;p27">
            <a:extLst>
              <a:ext uri="{FF2B5EF4-FFF2-40B4-BE49-F238E27FC236}">
                <a16:creationId xmlns:a16="http://schemas.microsoft.com/office/drawing/2014/main" id="{43AB0E81-E2B1-686B-8316-149FD6550EE3}"/>
              </a:ext>
            </a:extLst>
          </p:cNvPr>
          <p:cNvSpPr/>
          <p:nvPr/>
        </p:nvSpPr>
        <p:spPr>
          <a:xfrm>
            <a:off x="15498647" y="5671555"/>
            <a:ext cx="682142" cy="712038"/>
          </a:xfrm>
          <a:custGeom>
            <a:avLst/>
            <a:gdLst/>
            <a:ahLst/>
            <a:cxnLst/>
            <a:rect l="l" t="t" r="r" b="b"/>
            <a:pathLst>
              <a:path w="11408" h="11908" extrusionOk="0">
                <a:moveTo>
                  <a:pt x="5502" y="762"/>
                </a:moveTo>
                <a:lnTo>
                  <a:pt x="5502" y="3572"/>
                </a:lnTo>
                <a:lnTo>
                  <a:pt x="4168" y="2882"/>
                </a:lnTo>
                <a:lnTo>
                  <a:pt x="5502" y="762"/>
                </a:lnTo>
                <a:close/>
                <a:moveTo>
                  <a:pt x="3954" y="3167"/>
                </a:moveTo>
                <a:lnTo>
                  <a:pt x="5478" y="3953"/>
                </a:lnTo>
                <a:lnTo>
                  <a:pt x="5478" y="7430"/>
                </a:lnTo>
                <a:lnTo>
                  <a:pt x="2215" y="5906"/>
                </a:lnTo>
                <a:lnTo>
                  <a:pt x="3954" y="3167"/>
                </a:lnTo>
                <a:close/>
                <a:moveTo>
                  <a:pt x="7383" y="3167"/>
                </a:moveTo>
                <a:lnTo>
                  <a:pt x="9098" y="5906"/>
                </a:lnTo>
                <a:lnTo>
                  <a:pt x="5859" y="7478"/>
                </a:lnTo>
                <a:lnTo>
                  <a:pt x="5859" y="3953"/>
                </a:lnTo>
                <a:lnTo>
                  <a:pt x="7383" y="3167"/>
                </a:lnTo>
                <a:close/>
                <a:moveTo>
                  <a:pt x="9288" y="6240"/>
                </a:moveTo>
                <a:lnTo>
                  <a:pt x="10979" y="8954"/>
                </a:lnTo>
                <a:lnTo>
                  <a:pt x="5859" y="11431"/>
                </a:lnTo>
                <a:lnTo>
                  <a:pt x="5859" y="7859"/>
                </a:lnTo>
                <a:lnTo>
                  <a:pt x="9288" y="6240"/>
                </a:lnTo>
                <a:close/>
                <a:moveTo>
                  <a:pt x="5668" y="0"/>
                </a:moveTo>
                <a:cubicBezTo>
                  <a:pt x="5645" y="0"/>
                  <a:pt x="5621" y="24"/>
                  <a:pt x="5597" y="48"/>
                </a:cubicBezTo>
                <a:lnTo>
                  <a:pt x="5549" y="95"/>
                </a:lnTo>
                <a:lnTo>
                  <a:pt x="48" y="8859"/>
                </a:lnTo>
                <a:cubicBezTo>
                  <a:pt x="24" y="8931"/>
                  <a:pt x="1" y="8978"/>
                  <a:pt x="24" y="9073"/>
                </a:cubicBezTo>
                <a:cubicBezTo>
                  <a:pt x="48" y="9145"/>
                  <a:pt x="72" y="9193"/>
                  <a:pt x="143" y="9216"/>
                </a:cubicBezTo>
                <a:lnTo>
                  <a:pt x="1477" y="9883"/>
                </a:lnTo>
                <a:cubicBezTo>
                  <a:pt x="1509" y="9891"/>
                  <a:pt x="1541" y="9896"/>
                  <a:pt x="1571" y="9896"/>
                </a:cubicBezTo>
                <a:cubicBezTo>
                  <a:pt x="1631" y="9896"/>
                  <a:pt x="1683" y="9875"/>
                  <a:pt x="1715" y="9812"/>
                </a:cubicBezTo>
                <a:cubicBezTo>
                  <a:pt x="1787" y="9740"/>
                  <a:pt x="1739" y="9621"/>
                  <a:pt x="1644" y="9574"/>
                </a:cubicBezTo>
                <a:lnTo>
                  <a:pt x="429" y="8978"/>
                </a:lnTo>
                <a:lnTo>
                  <a:pt x="2120" y="6287"/>
                </a:lnTo>
                <a:lnTo>
                  <a:pt x="5549" y="7883"/>
                </a:lnTo>
                <a:lnTo>
                  <a:pt x="5549" y="11455"/>
                </a:lnTo>
                <a:lnTo>
                  <a:pt x="2406" y="9931"/>
                </a:lnTo>
                <a:cubicBezTo>
                  <a:pt x="2383" y="9925"/>
                  <a:pt x="2361" y="9922"/>
                  <a:pt x="2339" y="9922"/>
                </a:cubicBezTo>
                <a:cubicBezTo>
                  <a:pt x="2268" y="9922"/>
                  <a:pt x="2204" y="9953"/>
                  <a:pt x="2168" y="10026"/>
                </a:cubicBezTo>
                <a:cubicBezTo>
                  <a:pt x="2120" y="10121"/>
                  <a:pt x="2168" y="10217"/>
                  <a:pt x="2239" y="10264"/>
                </a:cubicBezTo>
                <a:lnTo>
                  <a:pt x="5645" y="11907"/>
                </a:lnTo>
                <a:lnTo>
                  <a:pt x="5811" y="11907"/>
                </a:lnTo>
                <a:lnTo>
                  <a:pt x="11289" y="9264"/>
                </a:lnTo>
                <a:cubicBezTo>
                  <a:pt x="11360" y="9216"/>
                  <a:pt x="11408" y="9169"/>
                  <a:pt x="11408" y="9097"/>
                </a:cubicBezTo>
                <a:cubicBezTo>
                  <a:pt x="11360" y="9026"/>
                  <a:pt x="11360" y="8931"/>
                  <a:pt x="11336" y="8859"/>
                </a:cubicBezTo>
                <a:lnTo>
                  <a:pt x="7073" y="2048"/>
                </a:lnTo>
                <a:cubicBezTo>
                  <a:pt x="7045" y="1991"/>
                  <a:pt x="6998" y="1959"/>
                  <a:pt x="6945" y="1959"/>
                </a:cubicBezTo>
                <a:cubicBezTo>
                  <a:pt x="6910" y="1959"/>
                  <a:pt x="6873" y="1972"/>
                  <a:pt x="6835" y="2001"/>
                </a:cubicBezTo>
                <a:cubicBezTo>
                  <a:pt x="6740" y="2048"/>
                  <a:pt x="6716" y="2143"/>
                  <a:pt x="6788" y="2239"/>
                </a:cubicBezTo>
                <a:lnTo>
                  <a:pt x="7193" y="2882"/>
                </a:lnTo>
                <a:lnTo>
                  <a:pt x="5859" y="3572"/>
                </a:lnTo>
                <a:lnTo>
                  <a:pt x="5859" y="762"/>
                </a:lnTo>
                <a:lnTo>
                  <a:pt x="6359" y="1548"/>
                </a:lnTo>
                <a:cubicBezTo>
                  <a:pt x="6402" y="1606"/>
                  <a:pt x="6446" y="1637"/>
                  <a:pt x="6494" y="1637"/>
                </a:cubicBezTo>
                <a:cubicBezTo>
                  <a:pt x="6526" y="1637"/>
                  <a:pt x="6560" y="1624"/>
                  <a:pt x="6597" y="1596"/>
                </a:cubicBezTo>
                <a:cubicBezTo>
                  <a:pt x="6692" y="1548"/>
                  <a:pt x="6716" y="1453"/>
                  <a:pt x="6669" y="1358"/>
                </a:cubicBezTo>
                <a:lnTo>
                  <a:pt x="5859" y="95"/>
                </a:lnTo>
                <a:cubicBezTo>
                  <a:pt x="5835" y="24"/>
                  <a:pt x="5740" y="0"/>
                  <a:pt x="566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480" name="Google Shape;14104;p27">
            <a:extLst>
              <a:ext uri="{FF2B5EF4-FFF2-40B4-BE49-F238E27FC236}">
                <a16:creationId xmlns:a16="http://schemas.microsoft.com/office/drawing/2014/main" id="{8C2B8969-1E6B-745E-AAE6-AE49CB9EDDAA}"/>
              </a:ext>
            </a:extLst>
          </p:cNvPr>
          <p:cNvGrpSpPr/>
          <p:nvPr/>
        </p:nvGrpSpPr>
        <p:grpSpPr>
          <a:xfrm>
            <a:off x="15503068" y="6842116"/>
            <a:ext cx="702112" cy="710604"/>
            <a:chOff x="6657238" y="3313708"/>
            <a:chExt cx="293550" cy="297100"/>
          </a:xfrm>
        </p:grpSpPr>
        <p:sp>
          <p:nvSpPr>
            <p:cNvPr id="481" name="Google Shape;14105;p27">
              <a:extLst>
                <a:ext uri="{FF2B5EF4-FFF2-40B4-BE49-F238E27FC236}">
                  <a16:creationId xmlns:a16="http://schemas.microsoft.com/office/drawing/2014/main" id="{1DEE35DF-352A-BF84-2F72-2959B1E277B0}"/>
                </a:ext>
              </a:extLst>
            </p:cNvPr>
            <p:cNvSpPr/>
            <p:nvPr/>
          </p:nvSpPr>
          <p:spPr>
            <a:xfrm>
              <a:off x="6657238" y="3508983"/>
              <a:ext cx="70300" cy="101825"/>
            </a:xfrm>
            <a:custGeom>
              <a:avLst/>
              <a:gdLst/>
              <a:ahLst/>
              <a:cxnLst/>
              <a:rect l="l" t="t" r="r" b="b"/>
              <a:pathLst>
                <a:path w="2812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4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9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30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2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7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9" y="2835"/>
                  </a:lnTo>
                  <a:cubicBezTo>
                    <a:pt x="2549" y="2763"/>
                    <a:pt x="2621" y="2620"/>
                    <a:pt x="2621" y="2430"/>
                  </a:cubicBezTo>
                  <a:lnTo>
                    <a:pt x="2597" y="2287"/>
                  </a:lnTo>
                  <a:lnTo>
                    <a:pt x="2621" y="2263"/>
                  </a:lnTo>
                  <a:cubicBezTo>
                    <a:pt x="2716" y="2168"/>
                    <a:pt x="2740" y="2073"/>
                    <a:pt x="2740" y="1953"/>
                  </a:cubicBezTo>
                  <a:lnTo>
                    <a:pt x="2740" y="1287"/>
                  </a:lnTo>
                  <a:cubicBezTo>
                    <a:pt x="2811" y="1072"/>
                    <a:pt x="2740" y="834"/>
                    <a:pt x="2621" y="620"/>
                  </a:cubicBezTo>
                  <a:cubicBezTo>
                    <a:pt x="2590" y="569"/>
                    <a:pt x="2534" y="540"/>
                    <a:pt x="2477" y="540"/>
                  </a:cubicBezTo>
                  <a:cubicBezTo>
                    <a:pt x="2401" y="540"/>
                    <a:pt x="2325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9" y="2025"/>
                    <a:pt x="2359" y="2001"/>
                    <a:pt x="2359" y="1953"/>
                  </a:cubicBezTo>
                  <a:lnTo>
                    <a:pt x="2359" y="1930"/>
                  </a:lnTo>
                  <a:lnTo>
                    <a:pt x="2359" y="1287"/>
                  </a:lnTo>
                  <a:cubicBezTo>
                    <a:pt x="2359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3" y="2501"/>
                  </a:lnTo>
                  <a:lnTo>
                    <a:pt x="573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1" y="1094"/>
                    <a:pt x="738" y="1092"/>
                    <a:pt x="727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30" y="2049"/>
                    <a:pt x="430" y="2025"/>
                  </a:cubicBezTo>
                  <a:lnTo>
                    <a:pt x="430" y="1334"/>
                  </a:lnTo>
                  <a:cubicBezTo>
                    <a:pt x="430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80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8" y="263"/>
                  </a:cubicBezTo>
                  <a:cubicBezTo>
                    <a:pt x="2001" y="167"/>
                    <a:pt x="1954" y="96"/>
                    <a:pt x="1859" y="48"/>
                  </a:cubicBezTo>
                  <a:cubicBezTo>
                    <a:pt x="1716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82" name="Google Shape;14106;p27">
              <a:extLst>
                <a:ext uri="{FF2B5EF4-FFF2-40B4-BE49-F238E27FC236}">
                  <a16:creationId xmlns:a16="http://schemas.microsoft.com/office/drawing/2014/main" id="{02743988-9D86-BD90-A0F7-2C712CB365F5}"/>
                </a:ext>
              </a:extLst>
            </p:cNvPr>
            <p:cNvSpPr/>
            <p:nvPr/>
          </p:nvSpPr>
          <p:spPr>
            <a:xfrm>
              <a:off x="6676888" y="34685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7" y="0"/>
                    <a:pt x="1" y="310"/>
                    <a:pt x="1" y="691"/>
                  </a:cubicBezTo>
                  <a:cubicBezTo>
                    <a:pt x="1" y="1072"/>
                    <a:pt x="287" y="1382"/>
                    <a:pt x="691" y="1382"/>
                  </a:cubicBezTo>
                  <a:cubicBezTo>
                    <a:pt x="1073" y="1382"/>
                    <a:pt x="1358" y="1072"/>
                    <a:pt x="1358" y="691"/>
                  </a:cubicBezTo>
                  <a:cubicBezTo>
                    <a:pt x="1358" y="310"/>
                    <a:pt x="1073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83" name="Google Shape;14107;p27">
              <a:extLst>
                <a:ext uri="{FF2B5EF4-FFF2-40B4-BE49-F238E27FC236}">
                  <a16:creationId xmlns:a16="http://schemas.microsoft.com/office/drawing/2014/main" id="{407D221D-7563-68C0-7849-E95FF1705413}"/>
                </a:ext>
              </a:extLst>
            </p:cNvPr>
            <p:cNvSpPr/>
            <p:nvPr/>
          </p:nvSpPr>
          <p:spPr>
            <a:xfrm>
              <a:off x="6676313" y="3313708"/>
              <a:ext cx="34550" cy="34550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667" y="334"/>
                  </a:moveTo>
                  <a:cubicBezTo>
                    <a:pt x="881" y="334"/>
                    <a:pt x="1024" y="477"/>
                    <a:pt x="1024" y="691"/>
                  </a:cubicBezTo>
                  <a:cubicBezTo>
                    <a:pt x="1024" y="906"/>
                    <a:pt x="857" y="1048"/>
                    <a:pt x="667" y="1048"/>
                  </a:cubicBezTo>
                  <a:cubicBezTo>
                    <a:pt x="476" y="1048"/>
                    <a:pt x="310" y="906"/>
                    <a:pt x="310" y="691"/>
                  </a:cubicBezTo>
                  <a:cubicBezTo>
                    <a:pt x="310" y="477"/>
                    <a:pt x="500" y="334"/>
                    <a:pt x="667" y="334"/>
                  </a:cubicBezTo>
                  <a:close/>
                  <a:moveTo>
                    <a:pt x="667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67" y="1382"/>
                  </a:cubicBezTo>
                  <a:cubicBezTo>
                    <a:pt x="1072" y="1382"/>
                    <a:pt x="1381" y="1072"/>
                    <a:pt x="1357" y="691"/>
                  </a:cubicBezTo>
                  <a:cubicBezTo>
                    <a:pt x="1357" y="310"/>
                    <a:pt x="1072" y="1"/>
                    <a:pt x="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84" name="Google Shape;14108;p27">
              <a:extLst>
                <a:ext uri="{FF2B5EF4-FFF2-40B4-BE49-F238E27FC236}">
                  <a16:creationId xmlns:a16="http://schemas.microsoft.com/office/drawing/2014/main" id="{16EF06E2-C398-09F3-0AB0-8D3176873D29}"/>
                </a:ext>
              </a:extLst>
            </p:cNvPr>
            <p:cNvSpPr/>
            <p:nvPr/>
          </p:nvSpPr>
          <p:spPr>
            <a:xfrm>
              <a:off x="6658438" y="3354783"/>
              <a:ext cx="69100" cy="103625"/>
            </a:xfrm>
            <a:custGeom>
              <a:avLst/>
              <a:gdLst/>
              <a:ahLst/>
              <a:cxnLst/>
              <a:rect l="l" t="t" r="r" b="b"/>
              <a:pathLst>
                <a:path w="2764" h="4145" extrusionOk="0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1" y="1382"/>
                    <a:pt x="1" y="1573"/>
                    <a:pt x="1" y="1787"/>
                  </a:cubicBezTo>
                  <a:lnTo>
                    <a:pt x="1" y="2001"/>
                  </a:lnTo>
                  <a:lnTo>
                    <a:pt x="1" y="2477"/>
                  </a:lnTo>
                  <a:cubicBezTo>
                    <a:pt x="1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9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3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3" y="620"/>
                  </a:lnTo>
                  <a:cubicBezTo>
                    <a:pt x="2542" y="569"/>
                    <a:pt x="2486" y="540"/>
                    <a:pt x="2429" y="540"/>
                  </a:cubicBezTo>
                  <a:cubicBezTo>
                    <a:pt x="2353" y="540"/>
                    <a:pt x="2277" y="592"/>
                    <a:pt x="2263" y="715"/>
                  </a:cubicBezTo>
                  <a:lnTo>
                    <a:pt x="2263" y="739"/>
                  </a:lnTo>
                  <a:cubicBezTo>
                    <a:pt x="2311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1" y="2335"/>
                    <a:pt x="2311" y="2287"/>
                    <a:pt x="2311" y="2263"/>
                  </a:cubicBezTo>
                  <a:lnTo>
                    <a:pt x="2311" y="2239"/>
                  </a:lnTo>
                  <a:lnTo>
                    <a:pt x="2311" y="1215"/>
                  </a:lnTo>
                  <a:cubicBezTo>
                    <a:pt x="2311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6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9" y="1882"/>
                    <a:pt x="1453" y="1858"/>
                  </a:cubicBezTo>
                  <a:cubicBezTo>
                    <a:pt x="1432" y="1850"/>
                    <a:pt x="1411" y="1846"/>
                    <a:pt x="1392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9" y="1044"/>
                    <a:pt x="694" y="1044"/>
                  </a:cubicBezTo>
                  <a:cubicBezTo>
                    <a:pt x="597" y="1044"/>
                    <a:pt x="525" y="1112"/>
                    <a:pt x="525" y="1215"/>
                  </a:cubicBezTo>
                  <a:lnTo>
                    <a:pt x="525" y="2263"/>
                  </a:lnTo>
                  <a:cubicBezTo>
                    <a:pt x="525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5" y="834"/>
                    <a:pt x="596" y="739"/>
                  </a:cubicBezTo>
                  <a:cubicBezTo>
                    <a:pt x="715" y="572"/>
                    <a:pt x="906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9" y="334"/>
                    <a:pt x="1668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3" y="397"/>
                    <a:pt x="1935" y="337"/>
                    <a:pt x="1953" y="263"/>
                  </a:cubicBezTo>
                  <a:cubicBezTo>
                    <a:pt x="1977" y="191"/>
                    <a:pt x="1930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85" name="Google Shape;14109;p27">
              <a:extLst>
                <a:ext uri="{FF2B5EF4-FFF2-40B4-BE49-F238E27FC236}">
                  <a16:creationId xmlns:a16="http://schemas.microsoft.com/office/drawing/2014/main" id="{D5E93E5D-6945-EE42-1CF8-AEF224DDE6EC}"/>
                </a:ext>
              </a:extLst>
            </p:cNvPr>
            <p:cNvSpPr/>
            <p:nvPr/>
          </p:nvSpPr>
          <p:spPr>
            <a:xfrm>
              <a:off x="6731663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7" y="2287"/>
                  </a:lnTo>
                  <a:lnTo>
                    <a:pt x="2620" y="2263"/>
                  </a:lnTo>
                  <a:cubicBezTo>
                    <a:pt x="2716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7" y="540"/>
                  </a:cubicBezTo>
                  <a:cubicBezTo>
                    <a:pt x="2401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7" y="263"/>
                  </a:cubicBezTo>
                  <a:cubicBezTo>
                    <a:pt x="2001" y="167"/>
                    <a:pt x="1954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86" name="Google Shape;14110;p27">
              <a:extLst>
                <a:ext uri="{FF2B5EF4-FFF2-40B4-BE49-F238E27FC236}">
                  <a16:creationId xmlns:a16="http://schemas.microsoft.com/office/drawing/2014/main" id="{971C1F37-AAFE-6463-7710-B547470FECF7}"/>
                </a:ext>
              </a:extLst>
            </p:cNvPr>
            <p:cNvSpPr/>
            <p:nvPr/>
          </p:nvSpPr>
          <p:spPr>
            <a:xfrm>
              <a:off x="6751313" y="34685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87" name="Google Shape;14111;p27">
              <a:extLst>
                <a:ext uri="{FF2B5EF4-FFF2-40B4-BE49-F238E27FC236}">
                  <a16:creationId xmlns:a16="http://schemas.microsoft.com/office/drawing/2014/main" id="{D8E94176-E84B-D9B9-9AB3-F34A7D13B498}"/>
                </a:ext>
              </a:extLst>
            </p:cNvPr>
            <p:cNvSpPr/>
            <p:nvPr/>
          </p:nvSpPr>
          <p:spPr>
            <a:xfrm>
              <a:off x="6751313" y="33137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49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88" name="Google Shape;14112;p27">
              <a:extLst>
                <a:ext uri="{FF2B5EF4-FFF2-40B4-BE49-F238E27FC236}">
                  <a16:creationId xmlns:a16="http://schemas.microsoft.com/office/drawing/2014/main" id="{B45348FA-FE43-E2E6-D69D-8A7B64B74AE9}"/>
                </a:ext>
              </a:extLst>
            </p:cNvPr>
            <p:cNvSpPr/>
            <p:nvPr/>
          </p:nvSpPr>
          <p:spPr>
            <a:xfrm>
              <a:off x="6732863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9" y="540"/>
                  </a:cubicBezTo>
                  <a:cubicBezTo>
                    <a:pt x="2353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2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7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2" y="397"/>
                    <a:pt x="1935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89" name="Google Shape;14113;p27">
              <a:extLst>
                <a:ext uri="{FF2B5EF4-FFF2-40B4-BE49-F238E27FC236}">
                  <a16:creationId xmlns:a16="http://schemas.microsoft.com/office/drawing/2014/main" id="{4CF0C0A3-3181-6088-DD0C-E49C52D796F9}"/>
                </a:ext>
              </a:extLst>
            </p:cNvPr>
            <p:cNvSpPr/>
            <p:nvPr/>
          </p:nvSpPr>
          <p:spPr>
            <a:xfrm>
              <a:off x="6806088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90" name="Google Shape;14114;p27">
              <a:extLst>
                <a:ext uri="{FF2B5EF4-FFF2-40B4-BE49-F238E27FC236}">
                  <a16:creationId xmlns:a16="http://schemas.microsoft.com/office/drawing/2014/main" id="{B3A49010-0E00-F145-88F0-8D1B98777A60}"/>
                </a:ext>
              </a:extLst>
            </p:cNvPr>
            <p:cNvSpPr/>
            <p:nvPr/>
          </p:nvSpPr>
          <p:spPr>
            <a:xfrm>
              <a:off x="6825738" y="34685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91" name="Google Shape;14115;p27">
              <a:extLst>
                <a:ext uri="{FF2B5EF4-FFF2-40B4-BE49-F238E27FC236}">
                  <a16:creationId xmlns:a16="http://schemas.microsoft.com/office/drawing/2014/main" id="{C9FEE7E5-87CA-50EA-B09D-32FECF8F6733}"/>
                </a:ext>
              </a:extLst>
            </p:cNvPr>
            <p:cNvSpPr/>
            <p:nvPr/>
          </p:nvSpPr>
          <p:spPr>
            <a:xfrm>
              <a:off x="6825738" y="33137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48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92" name="Google Shape;14116;p27">
              <a:extLst>
                <a:ext uri="{FF2B5EF4-FFF2-40B4-BE49-F238E27FC236}">
                  <a16:creationId xmlns:a16="http://schemas.microsoft.com/office/drawing/2014/main" id="{ED640388-8099-2B4B-C034-F8A2D69B37E6}"/>
                </a:ext>
              </a:extLst>
            </p:cNvPr>
            <p:cNvSpPr/>
            <p:nvPr/>
          </p:nvSpPr>
          <p:spPr>
            <a:xfrm>
              <a:off x="6807288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7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0" y="397"/>
                    <a:pt x="1801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93" name="Google Shape;14117;p27">
              <a:extLst>
                <a:ext uri="{FF2B5EF4-FFF2-40B4-BE49-F238E27FC236}">
                  <a16:creationId xmlns:a16="http://schemas.microsoft.com/office/drawing/2014/main" id="{1330D421-AF37-EEDB-1061-86C8768D043A}"/>
                </a:ext>
              </a:extLst>
            </p:cNvPr>
            <p:cNvSpPr/>
            <p:nvPr/>
          </p:nvSpPr>
          <p:spPr>
            <a:xfrm>
              <a:off x="6880513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6" y="2835"/>
                  </a:moveTo>
                  <a:lnTo>
                    <a:pt x="1286" y="3501"/>
                  </a:lnTo>
                  <a:lnTo>
                    <a:pt x="1286" y="3597"/>
                  </a:lnTo>
                  <a:cubicBezTo>
                    <a:pt x="1263" y="3692"/>
                    <a:pt x="1167" y="3716"/>
                    <a:pt x="1120" y="3716"/>
                  </a:cubicBezTo>
                  <a:cubicBezTo>
                    <a:pt x="1024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7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3" y="120"/>
                    <a:pt x="358" y="406"/>
                  </a:cubicBezTo>
                  <a:cubicBezTo>
                    <a:pt x="0" y="810"/>
                    <a:pt x="0" y="1310"/>
                    <a:pt x="0" y="1787"/>
                  </a:cubicBezTo>
                  <a:lnTo>
                    <a:pt x="0" y="2025"/>
                  </a:lnTo>
                  <a:lnTo>
                    <a:pt x="0" y="2049"/>
                  </a:lnTo>
                  <a:cubicBezTo>
                    <a:pt x="0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19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19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0" y="715"/>
                  </a:cubicBezTo>
                  <a:lnTo>
                    <a:pt x="2310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0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2" y="2382"/>
                    <a:pt x="905" y="2239"/>
                    <a:pt x="905" y="2025"/>
                  </a:cubicBezTo>
                  <a:lnTo>
                    <a:pt x="905" y="2001"/>
                  </a:lnTo>
                  <a:lnTo>
                    <a:pt x="905" y="1287"/>
                  </a:lnTo>
                  <a:cubicBezTo>
                    <a:pt x="905" y="1191"/>
                    <a:pt x="834" y="1120"/>
                    <a:pt x="762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4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8" y="334"/>
                    <a:pt x="1667" y="358"/>
                    <a:pt x="1763" y="382"/>
                  </a:cubicBezTo>
                  <a:cubicBezTo>
                    <a:pt x="1779" y="386"/>
                    <a:pt x="1795" y="388"/>
                    <a:pt x="1811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5" y="1"/>
                    <a:pt x="1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94" name="Google Shape;14118;p27">
              <a:extLst>
                <a:ext uri="{FF2B5EF4-FFF2-40B4-BE49-F238E27FC236}">
                  <a16:creationId xmlns:a16="http://schemas.microsoft.com/office/drawing/2014/main" id="{9E782B37-8936-E791-700A-FB41F5941FDB}"/>
                </a:ext>
              </a:extLst>
            </p:cNvPr>
            <p:cNvSpPr/>
            <p:nvPr/>
          </p:nvSpPr>
          <p:spPr>
            <a:xfrm>
              <a:off x="6900163" y="34685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1" y="1048"/>
                    <a:pt x="691" y="1048"/>
                  </a:cubicBezTo>
                  <a:cubicBezTo>
                    <a:pt x="500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95" name="Google Shape;14119;p27">
              <a:extLst>
                <a:ext uri="{FF2B5EF4-FFF2-40B4-BE49-F238E27FC236}">
                  <a16:creationId xmlns:a16="http://schemas.microsoft.com/office/drawing/2014/main" id="{0BAEBE37-5073-A1EA-75F6-C63E7652CE2B}"/>
                </a:ext>
              </a:extLst>
            </p:cNvPr>
            <p:cNvSpPr/>
            <p:nvPr/>
          </p:nvSpPr>
          <p:spPr>
            <a:xfrm>
              <a:off x="6900163" y="33137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0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96" name="Google Shape;14120;p27">
              <a:extLst>
                <a:ext uri="{FF2B5EF4-FFF2-40B4-BE49-F238E27FC236}">
                  <a16:creationId xmlns:a16="http://schemas.microsoft.com/office/drawing/2014/main" id="{7ADC5F4F-39B2-F7D9-3B98-3E6DC4174D9C}"/>
                </a:ext>
              </a:extLst>
            </p:cNvPr>
            <p:cNvSpPr/>
            <p:nvPr/>
          </p:nvSpPr>
          <p:spPr>
            <a:xfrm>
              <a:off x="6881713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1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6" y="2716"/>
                  </a:cubicBezTo>
                  <a:lnTo>
                    <a:pt x="476" y="3597"/>
                  </a:lnTo>
                  <a:cubicBezTo>
                    <a:pt x="476" y="3906"/>
                    <a:pt x="667" y="4144"/>
                    <a:pt x="976" y="4144"/>
                  </a:cubicBezTo>
                  <a:cubicBezTo>
                    <a:pt x="1119" y="4144"/>
                    <a:pt x="1238" y="4073"/>
                    <a:pt x="1357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2" y="3883"/>
                    <a:pt x="2262" y="3597"/>
                  </a:cubicBezTo>
                  <a:lnTo>
                    <a:pt x="2262" y="2716"/>
                  </a:lnTo>
                  <a:lnTo>
                    <a:pt x="2405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2" y="715"/>
                  </a:cubicBezTo>
                  <a:lnTo>
                    <a:pt x="2262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5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2" y="1072"/>
                    <a:pt x="2167" y="1049"/>
                  </a:cubicBezTo>
                  <a:cubicBezTo>
                    <a:pt x="2152" y="1046"/>
                    <a:pt x="2137" y="1044"/>
                    <a:pt x="2122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8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19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2" y="1846"/>
                    <a:pt x="1238" y="1927"/>
                    <a:pt x="1238" y="2025"/>
                  </a:cubicBezTo>
                  <a:lnTo>
                    <a:pt x="1238" y="3525"/>
                  </a:lnTo>
                  <a:lnTo>
                    <a:pt x="1238" y="3549"/>
                  </a:lnTo>
                  <a:cubicBezTo>
                    <a:pt x="1238" y="3644"/>
                    <a:pt x="1191" y="3692"/>
                    <a:pt x="1119" y="3716"/>
                  </a:cubicBezTo>
                  <a:cubicBezTo>
                    <a:pt x="1098" y="3724"/>
                    <a:pt x="1076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6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6" y="930"/>
                    <a:pt x="524" y="834"/>
                    <a:pt x="595" y="739"/>
                  </a:cubicBezTo>
                  <a:cubicBezTo>
                    <a:pt x="714" y="572"/>
                    <a:pt x="905" y="429"/>
                    <a:pt x="1119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59" y="392"/>
                    <a:pt x="1780" y="397"/>
                    <a:pt x="1800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497" name="Google Shape;14121;p27">
            <a:extLst>
              <a:ext uri="{FF2B5EF4-FFF2-40B4-BE49-F238E27FC236}">
                <a16:creationId xmlns:a16="http://schemas.microsoft.com/office/drawing/2014/main" id="{F41263D4-1F97-E497-FF1A-B2B0804211B0}"/>
              </a:ext>
            </a:extLst>
          </p:cNvPr>
          <p:cNvSpPr/>
          <p:nvPr/>
        </p:nvSpPr>
        <p:spPr>
          <a:xfrm>
            <a:off x="14252624" y="7148177"/>
            <a:ext cx="207968" cy="21406"/>
          </a:xfrm>
          <a:custGeom>
            <a:avLst/>
            <a:gdLst/>
            <a:ahLst/>
            <a:cxnLst/>
            <a:rect l="l" t="t" r="r" b="b"/>
            <a:pathLst>
              <a:path w="3478" h="358" extrusionOk="0">
                <a:moveTo>
                  <a:pt x="215" y="1"/>
                </a:moveTo>
                <a:cubicBezTo>
                  <a:pt x="143" y="1"/>
                  <a:pt x="72" y="72"/>
                  <a:pt x="48" y="167"/>
                </a:cubicBezTo>
                <a:cubicBezTo>
                  <a:pt x="0" y="286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310"/>
                  <a:pt x="3429" y="215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498" name="Google Shape;14122;p27">
            <a:extLst>
              <a:ext uri="{FF2B5EF4-FFF2-40B4-BE49-F238E27FC236}">
                <a16:creationId xmlns:a16="http://schemas.microsoft.com/office/drawing/2014/main" id="{998E7D9A-0B1E-0668-BC87-815F74CBC629}"/>
              </a:ext>
            </a:extLst>
          </p:cNvPr>
          <p:cNvSpPr/>
          <p:nvPr/>
        </p:nvSpPr>
        <p:spPr>
          <a:xfrm>
            <a:off x="14252624" y="7200855"/>
            <a:ext cx="207968" cy="21466"/>
          </a:xfrm>
          <a:custGeom>
            <a:avLst/>
            <a:gdLst/>
            <a:ahLst/>
            <a:cxnLst/>
            <a:rect l="l" t="t" r="r" b="b"/>
            <a:pathLst>
              <a:path w="3478" h="359" extrusionOk="0">
                <a:moveTo>
                  <a:pt x="215" y="1"/>
                </a:moveTo>
                <a:cubicBezTo>
                  <a:pt x="143" y="1"/>
                  <a:pt x="72" y="48"/>
                  <a:pt x="48" y="144"/>
                </a:cubicBezTo>
                <a:cubicBezTo>
                  <a:pt x="0" y="263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287"/>
                  <a:pt x="3429" y="191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499" name="Google Shape;14123;p27">
            <a:extLst>
              <a:ext uri="{FF2B5EF4-FFF2-40B4-BE49-F238E27FC236}">
                <a16:creationId xmlns:a16="http://schemas.microsoft.com/office/drawing/2014/main" id="{3F3F7CF0-4B54-B08F-3124-BDD85863BB89}"/>
              </a:ext>
            </a:extLst>
          </p:cNvPr>
          <p:cNvSpPr/>
          <p:nvPr/>
        </p:nvSpPr>
        <p:spPr>
          <a:xfrm>
            <a:off x="14299623" y="7250725"/>
            <a:ext cx="113970" cy="21406"/>
          </a:xfrm>
          <a:custGeom>
            <a:avLst/>
            <a:gdLst/>
            <a:ahLst/>
            <a:cxnLst/>
            <a:rect l="l" t="t" r="r" b="b"/>
            <a:pathLst>
              <a:path w="1906" h="358" extrusionOk="0">
                <a:moveTo>
                  <a:pt x="214" y="0"/>
                </a:moveTo>
                <a:cubicBezTo>
                  <a:pt x="119" y="0"/>
                  <a:pt x="71" y="48"/>
                  <a:pt x="24" y="143"/>
                </a:cubicBezTo>
                <a:cubicBezTo>
                  <a:pt x="0" y="262"/>
                  <a:pt x="95" y="358"/>
                  <a:pt x="214" y="358"/>
                </a:cubicBezTo>
                <a:lnTo>
                  <a:pt x="1739" y="358"/>
                </a:lnTo>
                <a:cubicBezTo>
                  <a:pt x="1810" y="358"/>
                  <a:pt x="1881" y="286"/>
                  <a:pt x="1905" y="191"/>
                </a:cubicBezTo>
                <a:cubicBezTo>
                  <a:pt x="1905" y="119"/>
                  <a:pt x="1810" y="0"/>
                  <a:pt x="173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500" name="Google Shape;14124;p27">
            <a:extLst>
              <a:ext uri="{FF2B5EF4-FFF2-40B4-BE49-F238E27FC236}">
                <a16:creationId xmlns:a16="http://schemas.microsoft.com/office/drawing/2014/main" id="{E5EAE529-8EC2-73AD-14A2-4E5121E6D7B1}"/>
              </a:ext>
            </a:extLst>
          </p:cNvPr>
          <p:cNvSpPr/>
          <p:nvPr/>
        </p:nvSpPr>
        <p:spPr>
          <a:xfrm>
            <a:off x="14014823" y="6844900"/>
            <a:ext cx="675026" cy="710604"/>
          </a:xfrm>
          <a:custGeom>
            <a:avLst/>
            <a:gdLst/>
            <a:ahLst/>
            <a:cxnLst/>
            <a:rect l="l" t="t" r="r" b="b"/>
            <a:pathLst>
              <a:path w="11289" h="11884" extrusionOk="0">
                <a:moveTo>
                  <a:pt x="6144" y="881"/>
                </a:moveTo>
                <a:cubicBezTo>
                  <a:pt x="7359" y="905"/>
                  <a:pt x="8478" y="1381"/>
                  <a:pt x="9383" y="2215"/>
                </a:cubicBezTo>
                <a:lnTo>
                  <a:pt x="8573" y="3025"/>
                </a:lnTo>
                <a:cubicBezTo>
                  <a:pt x="7883" y="2405"/>
                  <a:pt x="7002" y="2048"/>
                  <a:pt x="6144" y="2024"/>
                </a:cubicBezTo>
                <a:lnTo>
                  <a:pt x="6144" y="881"/>
                </a:lnTo>
                <a:close/>
                <a:moveTo>
                  <a:pt x="6097" y="2405"/>
                </a:moveTo>
                <a:cubicBezTo>
                  <a:pt x="6930" y="2429"/>
                  <a:pt x="7764" y="2786"/>
                  <a:pt x="8430" y="3453"/>
                </a:cubicBezTo>
                <a:cubicBezTo>
                  <a:pt x="9121" y="4120"/>
                  <a:pt x="9478" y="5001"/>
                  <a:pt x="9478" y="5954"/>
                </a:cubicBezTo>
                <a:cubicBezTo>
                  <a:pt x="9502" y="6835"/>
                  <a:pt x="9145" y="7692"/>
                  <a:pt x="8478" y="8383"/>
                </a:cubicBezTo>
                <a:cubicBezTo>
                  <a:pt x="7859" y="9050"/>
                  <a:pt x="7025" y="9431"/>
                  <a:pt x="6097" y="9455"/>
                </a:cubicBezTo>
                <a:lnTo>
                  <a:pt x="6097" y="9050"/>
                </a:lnTo>
                <a:cubicBezTo>
                  <a:pt x="6097" y="8931"/>
                  <a:pt x="5978" y="8812"/>
                  <a:pt x="5859" y="8812"/>
                </a:cubicBezTo>
                <a:cubicBezTo>
                  <a:pt x="5096" y="8764"/>
                  <a:pt x="4382" y="8478"/>
                  <a:pt x="3834" y="7930"/>
                </a:cubicBezTo>
                <a:cubicBezTo>
                  <a:pt x="3310" y="7406"/>
                  <a:pt x="3001" y="6668"/>
                  <a:pt x="3001" y="5906"/>
                </a:cubicBezTo>
                <a:cubicBezTo>
                  <a:pt x="3001" y="5144"/>
                  <a:pt x="3310" y="4430"/>
                  <a:pt x="3834" y="3882"/>
                </a:cubicBezTo>
                <a:cubicBezTo>
                  <a:pt x="4382" y="3358"/>
                  <a:pt x="5096" y="3025"/>
                  <a:pt x="5859" y="3025"/>
                </a:cubicBezTo>
                <a:cubicBezTo>
                  <a:pt x="6025" y="3025"/>
                  <a:pt x="6097" y="2906"/>
                  <a:pt x="6097" y="2786"/>
                </a:cubicBezTo>
                <a:lnTo>
                  <a:pt x="6097" y="2405"/>
                </a:lnTo>
                <a:close/>
                <a:moveTo>
                  <a:pt x="5859" y="0"/>
                </a:moveTo>
                <a:cubicBezTo>
                  <a:pt x="4739" y="0"/>
                  <a:pt x="3620" y="357"/>
                  <a:pt x="2667" y="977"/>
                </a:cubicBezTo>
                <a:cubicBezTo>
                  <a:pt x="2620" y="1024"/>
                  <a:pt x="2596" y="1096"/>
                  <a:pt x="2620" y="1191"/>
                </a:cubicBezTo>
                <a:cubicBezTo>
                  <a:pt x="2635" y="1265"/>
                  <a:pt x="2696" y="1303"/>
                  <a:pt x="2763" y="1303"/>
                </a:cubicBezTo>
                <a:cubicBezTo>
                  <a:pt x="2804" y="1303"/>
                  <a:pt x="2846" y="1289"/>
                  <a:pt x="2882" y="1262"/>
                </a:cubicBezTo>
                <a:cubicBezTo>
                  <a:pt x="3739" y="715"/>
                  <a:pt x="4763" y="381"/>
                  <a:pt x="5763" y="357"/>
                </a:cubicBezTo>
                <a:lnTo>
                  <a:pt x="5763" y="2691"/>
                </a:lnTo>
                <a:cubicBezTo>
                  <a:pt x="4977" y="2739"/>
                  <a:pt x="4192" y="3096"/>
                  <a:pt x="3620" y="3691"/>
                </a:cubicBezTo>
                <a:cubicBezTo>
                  <a:pt x="3025" y="4311"/>
                  <a:pt x="2715" y="5120"/>
                  <a:pt x="2715" y="5978"/>
                </a:cubicBezTo>
                <a:cubicBezTo>
                  <a:pt x="2715" y="6835"/>
                  <a:pt x="3025" y="7645"/>
                  <a:pt x="3620" y="8264"/>
                </a:cubicBezTo>
                <a:cubicBezTo>
                  <a:pt x="4192" y="8859"/>
                  <a:pt x="4977" y="9193"/>
                  <a:pt x="5763" y="9240"/>
                </a:cubicBezTo>
                <a:lnTo>
                  <a:pt x="5763" y="11598"/>
                </a:lnTo>
                <a:cubicBezTo>
                  <a:pt x="4334" y="11574"/>
                  <a:pt x="2977" y="10979"/>
                  <a:pt x="1953" y="9931"/>
                </a:cubicBezTo>
                <a:cubicBezTo>
                  <a:pt x="929" y="8883"/>
                  <a:pt x="357" y="7478"/>
                  <a:pt x="334" y="6001"/>
                </a:cubicBezTo>
                <a:cubicBezTo>
                  <a:pt x="334" y="4406"/>
                  <a:pt x="1048" y="2882"/>
                  <a:pt x="2239" y="1810"/>
                </a:cubicBezTo>
                <a:cubicBezTo>
                  <a:pt x="2286" y="1739"/>
                  <a:pt x="2310" y="1620"/>
                  <a:pt x="2263" y="1572"/>
                </a:cubicBezTo>
                <a:cubicBezTo>
                  <a:pt x="2221" y="1516"/>
                  <a:pt x="2162" y="1493"/>
                  <a:pt x="2112" y="1493"/>
                </a:cubicBezTo>
                <a:cubicBezTo>
                  <a:pt x="2076" y="1493"/>
                  <a:pt x="2044" y="1505"/>
                  <a:pt x="2024" y="1524"/>
                </a:cubicBezTo>
                <a:cubicBezTo>
                  <a:pt x="738" y="2667"/>
                  <a:pt x="0" y="4263"/>
                  <a:pt x="0" y="6001"/>
                </a:cubicBezTo>
                <a:lnTo>
                  <a:pt x="24" y="6001"/>
                </a:lnTo>
                <a:cubicBezTo>
                  <a:pt x="24" y="7573"/>
                  <a:pt x="667" y="9026"/>
                  <a:pt x="1762" y="10145"/>
                </a:cubicBezTo>
                <a:cubicBezTo>
                  <a:pt x="2858" y="11241"/>
                  <a:pt x="4311" y="11860"/>
                  <a:pt x="5882" y="11884"/>
                </a:cubicBezTo>
                <a:cubicBezTo>
                  <a:pt x="5954" y="11884"/>
                  <a:pt x="6049" y="11860"/>
                  <a:pt x="6073" y="11812"/>
                </a:cubicBezTo>
                <a:cubicBezTo>
                  <a:pt x="6097" y="11765"/>
                  <a:pt x="6144" y="11717"/>
                  <a:pt x="6144" y="11645"/>
                </a:cubicBezTo>
                <a:lnTo>
                  <a:pt x="6144" y="11336"/>
                </a:lnTo>
                <a:cubicBezTo>
                  <a:pt x="7168" y="11288"/>
                  <a:pt x="8192" y="10931"/>
                  <a:pt x="9050" y="10336"/>
                </a:cubicBezTo>
                <a:cubicBezTo>
                  <a:pt x="9145" y="10288"/>
                  <a:pt x="9145" y="10169"/>
                  <a:pt x="9073" y="10098"/>
                </a:cubicBezTo>
                <a:cubicBezTo>
                  <a:pt x="9047" y="10058"/>
                  <a:pt x="8999" y="10040"/>
                  <a:pt x="8950" y="10040"/>
                </a:cubicBezTo>
                <a:cubicBezTo>
                  <a:pt x="8909" y="10040"/>
                  <a:pt x="8867" y="10052"/>
                  <a:pt x="8835" y="10074"/>
                </a:cubicBezTo>
                <a:cubicBezTo>
                  <a:pt x="8049" y="10645"/>
                  <a:pt x="7121" y="10979"/>
                  <a:pt x="6144" y="11002"/>
                </a:cubicBezTo>
                <a:lnTo>
                  <a:pt x="6144" y="9907"/>
                </a:lnTo>
                <a:cubicBezTo>
                  <a:pt x="7121" y="9859"/>
                  <a:pt x="8002" y="9455"/>
                  <a:pt x="8692" y="8764"/>
                </a:cubicBezTo>
                <a:cubicBezTo>
                  <a:pt x="9431" y="8026"/>
                  <a:pt x="9836" y="7073"/>
                  <a:pt x="9836" y="6025"/>
                </a:cubicBezTo>
                <a:cubicBezTo>
                  <a:pt x="9836" y="5049"/>
                  <a:pt x="9455" y="4120"/>
                  <a:pt x="8812" y="3406"/>
                </a:cubicBezTo>
                <a:lnTo>
                  <a:pt x="9597" y="2644"/>
                </a:lnTo>
                <a:cubicBezTo>
                  <a:pt x="10455" y="3549"/>
                  <a:pt x="10931" y="4787"/>
                  <a:pt x="10931" y="6025"/>
                </a:cubicBezTo>
                <a:cubicBezTo>
                  <a:pt x="10931" y="7359"/>
                  <a:pt x="10431" y="8621"/>
                  <a:pt x="9478" y="9574"/>
                </a:cubicBezTo>
                <a:lnTo>
                  <a:pt x="9407" y="9621"/>
                </a:lnTo>
                <a:cubicBezTo>
                  <a:pt x="9335" y="9693"/>
                  <a:pt x="9335" y="9812"/>
                  <a:pt x="9407" y="9859"/>
                </a:cubicBezTo>
                <a:cubicBezTo>
                  <a:pt x="9443" y="9895"/>
                  <a:pt x="9490" y="9913"/>
                  <a:pt x="9535" y="9913"/>
                </a:cubicBezTo>
                <a:cubicBezTo>
                  <a:pt x="9580" y="9913"/>
                  <a:pt x="9621" y="9895"/>
                  <a:pt x="9645" y="9859"/>
                </a:cubicBezTo>
                <a:lnTo>
                  <a:pt x="9716" y="9812"/>
                </a:lnTo>
                <a:cubicBezTo>
                  <a:pt x="10717" y="8788"/>
                  <a:pt x="11288" y="7454"/>
                  <a:pt x="11288" y="6025"/>
                </a:cubicBezTo>
                <a:cubicBezTo>
                  <a:pt x="11288" y="4477"/>
                  <a:pt x="10717" y="3144"/>
                  <a:pt x="9716" y="2144"/>
                </a:cubicBezTo>
                <a:cubicBezTo>
                  <a:pt x="8740" y="1191"/>
                  <a:pt x="7478" y="619"/>
                  <a:pt x="6097" y="596"/>
                </a:cubicBezTo>
                <a:lnTo>
                  <a:pt x="6097" y="238"/>
                </a:lnTo>
                <a:cubicBezTo>
                  <a:pt x="6097" y="167"/>
                  <a:pt x="6073" y="119"/>
                  <a:pt x="6049" y="72"/>
                </a:cubicBezTo>
                <a:cubicBezTo>
                  <a:pt x="5978" y="24"/>
                  <a:pt x="5930" y="0"/>
                  <a:pt x="585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501" name="Google Shape;14125;p27">
            <a:extLst>
              <a:ext uri="{FF2B5EF4-FFF2-40B4-BE49-F238E27FC236}">
                <a16:creationId xmlns:a16="http://schemas.microsoft.com/office/drawing/2014/main" id="{7092498D-8639-F2D9-0FD2-F1F79BBFF682}"/>
              </a:ext>
            </a:extLst>
          </p:cNvPr>
          <p:cNvGrpSpPr/>
          <p:nvPr/>
        </p:nvGrpSpPr>
        <p:grpSpPr>
          <a:xfrm>
            <a:off x="12546755" y="6844986"/>
            <a:ext cx="712038" cy="710604"/>
            <a:chOff x="5676088" y="3314908"/>
            <a:chExt cx="297700" cy="297100"/>
          </a:xfrm>
        </p:grpSpPr>
        <p:sp>
          <p:nvSpPr>
            <p:cNvPr id="502" name="Google Shape;14126;p27">
              <a:extLst>
                <a:ext uri="{FF2B5EF4-FFF2-40B4-BE49-F238E27FC236}">
                  <a16:creationId xmlns:a16="http://schemas.microsoft.com/office/drawing/2014/main" id="{54669DC3-CED9-4875-D7F0-B062351B3C73}"/>
                </a:ext>
              </a:extLst>
            </p:cNvPr>
            <p:cNvSpPr/>
            <p:nvPr/>
          </p:nvSpPr>
          <p:spPr>
            <a:xfrm>
              <a:off x="5751113" y="3426508"/>
              <a:ext cx="203050" cy="108700"/>
            </a:xfrm>
            <a:custGeom>
              <a:avLst/>
              <a:gdLst/>
              <a:ahLst/>
              <a:cxnLst/>
              <a:rect l="l" t="t" r="r" b="b"/>
              <a:pathLst>
                <a:path w="8122" h="4348" extrusionOk="0">
                  <a:moveTo>
                    <a:pt x="173" y="0"/>
                  </a:moveTo>
                  <a:cubicBezTo>
                    <a:pt x="146" y="0"/>
                    <a:pt x="119" y="5"/>
                    <a:pt x="96" y="13"/>
                  </a:cubicBezTo>
                  <a:cubicBezTo>
                    <a:pt x="0" y="85"/>
                    <a:pt x="0" y="180"/>
                    <a:pt x="24" y="251"/>
                  </a:cubicBezTo>
                  <a:lnTo>
                    <a:pt x="977" y="1680"/>
                  </a:lnTo>
                  <a:cubicBezTo>
                    <a:pt x="1022" y="1756"/>
                    <a:pt x="1105" y="1802"/>
                    <a:pt x="1185" y="1802"/>
                  </a:cubicBezTo>
                  <a:cubicBezTo>
                    <a:pt x="1231" y="1802"/>
                    <a:pt x="1275" y="1787"/>
                    <a:pt x="1310" y="1752"/>
                  </a:cubicBezTo>
                  <a:lnTo>
                    <a:pt x="3001" y="609"/>
                  </a:lnTo>
                  <a:lnTo>
                    <a:pt x="5478" y="4181"/>
                  </a:lnTo>
                  <a:cubicBezTo>
                    <a:pt x="5509" y="4244"/>
                    <a:pt x="5594" y="4297"/>
                    <a:pt x="5682" y="4297"/>
                  </a:cubicBezTo>
                  <a:cubicBezTo>
                    <a:pt x="5726" y="4297"/>
                    <a:pt x="5771" y="4284"/>
                    <a:pt x="5811" y="4252"/>
                  </a:cubicBezTo>
                  <a:lnTo>
                    <a:pt x="7764" y="3109"/>
                  </a:lnTo>
                  <a:lnTo>
                    <a:pt x="7764" y="4157"/>
                  </a:lnTo>
                  <a:cubicBezTo>
                    <a:pt x="7764" y="4252"/>
                    <a:pt x="7835" y="4348"/>
                    <a:pt x="7907" y="4348"/>
                  </a:cubicBezTo>
                  <a:cubicBezTo>
                    <a:pt x="8026" y="4348"/>
                    <a:pt x="8121" y="4276"/>
                    <a:pt x="8121" y="4157"/>
                  </a:cubicBezTo>
                  <a:lnTo>
                    <a:pt x="8121" y="2919"/>
                  </a:lnTo>
                  <a:cubicBezTo>
                    <a:pt x="8121" y="2847"/>
                    <a:pt x="8097" y="2800"/>
                    <a:pt x="8073" y="2752"/>
                  </a:cubicBezTo>
                  <a:cubicBezTo>
                    <a:pt x="8011" y="2705"/>
                    <a:pt x="7939" y="2669"/>
                    <a:pt x="7864" y="2669"/>
                  </a:cubicBezTo>
                  <a:cubicBezTo>
                    <a:pt x="7823" y="2669"/>
                    <a:pt x="7782" y="2679"/>
                    <a:pt x="7740" y="2704"/>
                  </a:cubicBezTo>
                  <a:lnTo>
                    <a:pt x="5692" y="3895"/>
                  </a:lnTo>
                  <a:lnTo>
                    <a:pt x="3215" y="323"/>
                  </a:lnTo>
                  <a:cubicBezTo>
                    <a:pt x="3156" y="248"/>
                    <a:pt x="3087" y="211"/>
                    <a:pt x="3015" y="211"/>
                  </a:cubicBezTo>
                  <a:cubicBezTo>
                    <a:pt x="2971" y="211"/>
                    <a:pt x="2927" y="225"/>
                    <a:pt x="2882" y="251"/>
                  </a:cubicBezTo>
                  <a:lnTo>
                    <a:pt x="1191" y="1395"/>
                  </a:lnTo>
                  <a:lnTo>
                    <a:pt x="334" y="85"/>
                  </a:lnTo>
                  <a:cubicBezTo>
                    <a:pt x="286" y="21"/>
                    <a:pt x="228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03" name="Google Shape;14127;p27">
              <a:extLst>
                <a:ext uri="{FF2B5EF4-FFF2-40B4-BE49-F238E27FC236}">
                  <a16:creationId xmlns:a16="http://schemas.microsoft.com/office/drawing/2014/main" id="{6D62F3CB-48A9-6076-BB29-53AC0A2A3380}"/>
                </a:ext>
              </a:extLst>
            </p:cNvPr>
            <p:cNvSpPr/>
            <p:nvPr/>
          </p:nvSpPr>
          <p:spPr>
            <a:xfrm>
              <a:off x="5676088" y="3314908"/>
              <a:ext cx="297700" cy="297100"/>
            </a:xfrm>
            <a:custGeom>
              <a:avLst/>
              <a:gdLst/>
              <a:ahLst/>
              <a:cxnLst/>
              <a:rect l="l" t="t" r="r" b="b"/>
              <a:pathLst>
                <a:path w="11908" h="11884" extrusionOk="0">
                  <a:moveTo>
                    <a:pt x="11575" y="11002"/>
                  </a:moveTo>
                  <a:lnTo>
                    <a:pt x="11575" y="11479"/>
                  </a:lnTo>
                  <a:lnTo>
                    <a:pt x="382" y="11479"/>
                  </a:lnTo>
                  <a:lnTo>
                    <a:pt x="382" y="11002"/>
                  </a:lnTo>
                  <a:close/>
                  <a:moveTo>
                    <a:pt x="906" y="0"/>
                  </a:moveTo>
                  <a:cubicBezTo>
                    <a:pt x="787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06" y="977"/>
                    <a:pt x="310" y="1024"/>
                    <a:pt x="310" y="1119"/>
                  </a:cubicBezTo>
                  <a:cubicBezTo>
                    <a:pt x="310" y="1239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15"/>
                  </a:lnTo>
                  <a:lnTo>
                    <a:pt x="501" y="2215"/>
                  </a:lnTo>
                  <a:cubicBezTo>
                    <a:pt x="406" y="2215"/>
                    <a:pt x="310" y="2286"/>
                    <a:pt x="310" y="2382"/>
                  </a:cubicBezTo>
                  <a:cubicBezTo>
                    <a:pt x="310" y="2477"/>
                    <a:pt x="382" y="2572"/>
                    <a:pt x="501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06" y="3477"/>
                    <a:pt x="310" y="3525"/>
                    <a:pt x="310" y="3620"/>
                  </a:cubicBezTo>
                  <a:cubicBezTo>
                    <a:pt x="310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1" y="4715"/>
                  </a:lnTo>
                  <a:cubicBezTo>
                    <a:pt x="406" y="4715"/>
                    <a:pt x="310" y="4787"/>
                    <a:pt x="310" y="4858"/>
                  </a:cubicBezTo>
                  <a:cubicBezTo>
                    <a:pt x="310" y="4977"/>
                    <a:pt x="382" y="5073"/>
                    <a:pt x="501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06" y="5978"/>
                    <a:pt x="310" y="6025"/>
                    <a:pt x="310" y="6121"/>
                  </a:cubicBezTo>
                  <a:cubicBezTo>
                    <a:pt x="310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1" y="7216"/>
                  </a:lnTo>
                  <a:cubicBezTo>
                    <a:pt x="406" y="7216"/>
                    <a:pt x="310" y="7287"/>
                    <a:pt x="310" y="7359"/>
                  </a:cubicBezTo>
                  <a:cubicBezTo>
                    <a:pt x="310" y="7478"/>
                    <a:pt x="382" y="7573"/>
                    <a:pt x="501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06" y="8478"/>
                    <a:pt x="310" y="8526"/>
                    <a:pt x="310" y="8621"/>
                  </a:cubicBezTo>
                  <a:cubicBezTo>
                    <a:pt x="310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1" y="9716"/>
                  </a:lnTo>
                  <a:cubicBezTo>
                    <a:pt x="406" y="9716"/>
                    <a:pt x="310" y="9788"/>
                    <a:pt x="310" y="9859"/>
                  </a:cubicBezTo>
                  <a:cubicBezTo>
                    <a:pt x="310" y="9978"/>
                    <a:pt x="382" y="10074"/>
                    <a:pt x="501" y="10074"/>
                  </a:cubicBezTo>
                  <a:lnTo>
                    <a:pt x="715" y="10074"/>
                  </a:lnTo>
                  <a:lnTo>
                    <a:pt x="715" y="10693"/>
                  </a:lnTo>
                  <a:lnTo>
                    <a:pt x="286" y="10693"/>
                  </a:lnTo>
                  <a:cubicBezTo>
                    <a:pt x="144" y="10693"/>
                    <a:pt x="1" y="10812"/>
                    <a:pt x="1" y="11002"/>
                  </a:cubicBezTo>
                  <a:lnTo>
                    <a:pt x="1" y="11598"/>
                  </a:lnTo>
                  <a:cubicBezTo>
                    <a:pt x="1" y="11741"/>
                    <a:pt x="120" y="11884"/>
                    <a:pt x="286" y="11884"/>
                  </a:cubicBezTo>
                  <a:lnTo>
                    <a:pt x="11598" y="11884"/>
                  </a:lnTo>
                  <a:cubicBezTo>
                    <a:pt x="11741" y="11884"/>
                    <a:pt x="11908" y="11765"/>
                    <a:pt x="11908" y="11598"/>
                  </a:cubicBezTo>
                  <a:lnTo>
                    <a:pt x="11908" y="11002"/>
                  </a:lnTo>
                  <a:cubicBezTo>
                    <a:pt x="11908" y="10788"/>
                    <a:pt x="11789" y="10669"/>
                    <a:pt x="11622" y="10669"/>
                  </a:cubicBezTo>
                  <a:lnTo>
                    <a:pt x="11146" y="10669"/>
                  </a:lnTo>
                  <a:lnTo>
                    <a:pt x="11146" y="9478"/>
                  </a:lnTo>
                  <a:cubicBezTo>
                    <a:pt x="11146" y="9407"/>
                    <a:pt x="11098" y="9312"/>
                    <a:pt x="11003" y="9312"/>
                  </a:cubicBezTo>
                  <a:cubicBezTo>
                    <a:pt x="10884" y="9312"/>
                    <a:pt x="10789" y="9359"/>
                    <a:pt x="10789" y="9478"/>
                  </a:cubicBezTo>
                  <a:lnTo>
                    <a:pt x="10789" y="10669"/>
                  </a:lnTo>
                  <a:lnTo>
                    <a:pt x="1834" y="10669"/>
                  </a:lnTo>
                  <a:lnTo>
                    <a:pt x="1834" y="2929"/>
                  </a:lnTo>
                  <a:lnTo>
                    <a:pt x="2620" y="4096"/>
                  </a:lnTo>
                  <a:cubicBezTo>
                    <a:pt x="2652" y="4160"/>
                    <a:pt x="2705" y="4181"/>
                    <a:pt x="2765" y="4181"/>
                  </a:cubicBezTo>
                  <a:cubicBezTo>
                    <a:pt x="2795" y="4181"/>
                    <a:pt x="2827" y="4176"/>
                    <a:pt x="2858" y="4168"/>
                  </a:cubicBezTo>
                  <a:cubicBezTo>
                    <a:pt x="2930" y="4096"/>
                    <a:pt x="2930" y="4001"/>
                    <a:pt x="2906" y="3906"/>
                  </a:cubicBezTo>
                  <a:lnTo>
                    <a:pt x="1930" y="2453"/>
                  </a:lnTo>
                  <a:cubicBezTo>
                    <a:pt x="1878" y="2402"/>
                    <a:pt x="1802" y="2362"/>
                    <a:pt x="1737" y="2362"/>
                  </a:cubicBezTo>
                  <a:cubicBezTo>
                    <a:pt x="1711" y="2362"/>
                    <a:pt x="1688" y="2368"/>
                    <a:pt x="1668" y="2382"/>
                  </a:cubicBezTo>
                  <a:cubicBezTo>
                    <a:pt x="1572" y="2405"/>
                    <a:pt x="1477" y="2477"/>
                    <a:pt x="1477" y="2620"/>
                  </a:cubicBezTo>
                  <a:lnTo>
                    <a:pt x="1477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7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504" name="Google Shape;14128;p27">
            <a:extLst>
              <a:ext uri="{FF2B5EF4-FFF2-40B4-BE49-F238E27FC236}">
                <a16:creationId xmlns:a16="http://schemas.microsoft.com/office/drawing/2014/main" id="{4EEF2314-65D5-BDDF-E652-FC492F647147}"/>
              </a:ext>
            </a:extLst>
          </p:cNvPr>
          <p:cNvGrpSpPr/>
          <p:nvPr/>
        </p:nvGrpSpPr>
        <p:grpSpPr>
          <a:xfrm>
            <a:off x="11027279" y="6840682"/>
            <a:ext cx="712098" cy="710664"/>
            <a:chOff x="5168238" y="3313108"/>
            <a:chExt cx="297725" cy="297125"/>
          </a:xfrm>
        </p:grpSpPr>
        <p:sp>
          <p:nvSpPr>
            <p:cNvPr id="505" name="Google Shape;14129;p27">
              <a:extLst>
                <a:ext uri="{FF2B5EF4-FFF2-40B4-BE49-F238E27FC236}">
                  <a16:creationId xmlns:a16="http://schemas.microsoft.com/office/drawing/2014/main" id="{4466B0E8-E73E-C4D1-85AD-3C2B33DA0F02}"/>
                </a:ext>
              </a:extLst>
            </p:cNvPr>
            <p:cNvSpPr/>
            <p:nvPr/>
          </p:nvSpPr>
          <p:spPr>
            <a:xfrm>
              <a:off x="5374238" y="3513858"/>
              <a:ext cx="28600" cy="41000"/>
            </a:xfrm>
            <a:custGeom>
              <a:avLst/>
              <a:gdLst/>
              <a:ahLst/>
              <a:cxnLst/>
              <a:rect l="l" t="t" r="r" b="b"/>
              <a:pathLst>
                <a:path w="1144" h="1640" extrusionOk="0">
                  <a:moveTo>
                    <a:pt x="644" y="639"/>
                  </a:moveTo>
                  <a:lnTo>
                    <a:pt x="644" y="925"/>
                  </a:lnTo>
                  <a:lnTo>
                    <a:pt x="453" y="925"/>
                  </a:lnTo>
                  <a:cubicBezTo>
                    <a:pt x="525" y="806"/>
                    <a:pt x="572" y="734"/>
                    <a:pt x="644" y="639"/>
                  </a:cubicBezTo>
                  <a:close/>
                  <a:moveTo>
                    <a:pt x="727" y="1"/>
                  </a:moveTo>
                  <a:cubicBezTo>
                    <a:pt x="654" y="1"/>
                    <a:pt x="583" y="40"/>
                    <a:pt x="549" y="91"/>
                  </a:cubicBezTo>
                  <a:cubicBezTo>
                    <a:pt x="477" y="187"/>
                    <a:pt x="167" y="782"/>
                    <a:pt x="48" y="973"/>
                  </a:cubicBezTo>
                  <a:cubicBezTo>
                    <a:pt x="1" y="996"/>
                    <a:pt x="1" y="1044"/>
                    <a:pt x="1" y="1068"/>
                  </a:cubicBezTo>
                  <a:cubicBezTo>
                    <a:pt x="48" y="1235"/>
                    <a:pt x="96" y="1258"/>
                    <a:pt x="191" y="1258"/>
                  </a:cubicBezTo>
                  <a:lnTo>
                    <a:pt x="644" y="1258"/>
                  </a:lnTo>
                  <a:lnTo>
                    <a:pt x="644" y="1473"/>
                  </a:lnTo>
                  <a:cubicBezTo>
                    <a:pt x="644" y="1568"/>
                    <a:pt x="715" y="1639"/>
                    <a:pt x="810" y="1639"/>
                  </a:cubicBezTo>
                  <a:cubicBezTo>
                    <a:pt x="906" y="1639"/>
                    <a:pt x="1001" y="1568"/>
                    <a:pt x="1001" y="1473"/>
                  </a:cubicBezTo>
                  <a:lnTo>
                    <a:pt x="1001" y="1258"/>
                  </a:lnTo>
                  <a:cubicBezTo>
                    <a:pt x="1072" y="1258"/>
                    <a:pt x="1144" y="1163"/>
                    <a:pt x="1144" y="1092"/>
                  </a:cubicBezTo>
                  <a:cubicBezTo>
                    <a:pt x="1144" y="996"/>
                    <a:pt x="1072" y="901"/>
                    <a:pt x="1001" y="901"/>
                  </a:cubicBezTo>
                  <a:lnTo>
                    <a:pt x="1001" y="258"/>
                  </a:lnTo>
                  <a:cubicBezTo>
                    <a:pt x="1001" y="139"/>
                    <a:pt x="906" y="44"/>
                    <a:pt x="810" y="20"/>
                  </a:cubicBezTo>
                  <a:cubicBezTo>
                    <a:pt x="784" y="7"/>
                    <a:pt x="755" y="1"/>
                    <a:pt x="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06" name="Google Shape;14130;p27">
              <a:extLst>
                <a:ext uri="{FF2B5EF4-FFF2-40B4-BE49-F238E27FC236}">
                  <a16:creationId xmlns:a16="http://schemas.microsoft.com/office/drawing/2014/main" id="{BC1C0AE3-14B8-1C47-21F1-C44B569D77DD}"/>
                </a:ext>
              </a:extLst>
            </p:cNvPr>
            <p:cNvSpPr/>
            <p:nvPr/>
          </p:nvSpPr>
          <p:spPr>
            <a:xfrm>
              <a:off x="5374238" y="3367883"/>
              <a:ext cx="26825" cy="42300"/>
            </a:xfrm>
            <a:custGeom>
              <a:avLst/>
              <a:gdLst/>
              <a:ahLst/>
              <a:cxnLst/>
              <a:rect l="l" t="t" r="r" b="b"/>
              <a:pathLst>
                <a:path w="1073" h="1692" extrusionOk="0">
                  <a:moveTo>
                    <a:pt x="501" y="1"/>
                  </a:moveTo>
                  <a:cubicBezTo>
                    <a:pt x="263" y="1"/>
                    <a:pt x="72" y="167"/>
                    <a:pt x="25" y="406"/>
                  </a:cubicBezTo>
                  <a:cubicBezTo>
                    <a:pt x="1" y="501"/>
                    <a:pt x="72" y="572"/>
                    <a:pt x="120" y="596"/>
                  </a:cubicBezTo>
                  <a:cubicBezTo>
                    <a:pt x="141" y="607"/>
                    <a:pt x="164" y="611"/>
                    <a:pt x="187" y="611"/>
                  </a:cubicBezTo>
                  <a:cubicBezTo>
                    <a:pt x="264" y="611"/>
                    <a:pt x="340" y="556"/>
                    <a:pt x="358" y="501"/>
                  </a:cubicBezTo>
                  <a:cubicBezTo>
                    <a:pt x="358" y="429"/>
                    <a:pt x="453" y="382"/>
                    <a:pt x="501" y="382"/>
                  </a:cubicBezTo>
                  <a:cubicBezTo>
                    <a:pt x="596" y="382"/>
                    <a:pt x="668" y="429"/>
                    <a:pt x="668" y="525"/>
                  </a:cubicBezTo>
                  <a:lnTo>
                    <a:pt x="668" y="548"/>
                  </a:lnTo>
                  <a:cubicBezTo>
                    <a:pt x="668" y="572"/>
                    <a:pt x="620" y="667"/>
                    <a:pt x="549" y="763"/>
                  </a:cubicBezTo>
                  <a:cubicBezTo>
                    <a:pt x="334" y="1049"/>
                    <a:pt x="215" y="1215"/>
                    <a:pt x="144" y="1287"/>
                  </a:cubicBezTo>
                  <a:cubicBezTo>
                    <a:pt x="72" y="1406"/>
                    <a:pt x="25" y="1477"/>
                    <a:pt x="72" y="1572"/>
                  </a:cubicBezTo>
                  <a:cubicBezTo>
                    <a:pt x="96" y="1620"/>
                    <a:pt x="120" y="1644"/>
                    <a:pt x="191" y="1692"/>
                  </a:cubicBezTo>
                  <a:lnTo>
                    <a:pt x="906" y="1692"/>
                  </a:lnTo>
                  <a:cubicBezTo>
                    <a:pt x="977" y="1692"/>
                    <a:pt x="1072" y="1596"/>
                    <a:pt x="1072" y="1501"/>
                  </a:cubicBezTo>
                  <a:cubicBezTo>
                    <a:pt x="1072" y="1453"/>
                    <a:pt x="1025" y="1358"/>
                    <a:pt x="930" y="1358"/>
                  </a:cubicBezTo>
                  <a:lnTo>
                    <a:pt x="596" y="1358"/>
                  </a:lnTo>
                  <a:cubicBezTo>
                    <a:pt x="668" y="1263"/>
                    <a:pt x="739" y="1144"/>
                    <a:pt x="858" y="977"/>
                  </a:cubicBezTo>
                  <a:cubicBezTo>
                    <a:pt x="953" y="858"/>
                    <a:pt x="1025" y="739"/>
                    <a:pt x="1025" y="644"/>
                  </a:cubicBezTo>
                  <a:lnTo>
                    <a:pt x="1025" y="596"/>
                  </a:lnTo>
                  <a:lnTo>
                    <a:pt x="1025" y="548"/>
                  </a:lnTo>
                  <a:lnTo>
                    <a:pt x="1025" y="525"/>
                  </a:lnTo>
                  <a:cubicBezTo>
                    <a:pt x="1025" y="263"/>
                    <a:pt x="810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07" name="Google Shape;14131;p27">
              <a:extLst>
                <a:ext uri="{FF2B5EF4-FFF2-40B4-BE49-F238E27FC236}">
                  <a16:creationId xmlns:a16="http://schemas.microsoft.com/office/drawing/2014/main" id="{5D3575BB-8532-5FA6-B1F5-FF068F454BEC}"/>
                </a:ext>
              </a:extLst>
            </p:cNvPr>
            <p:cNvSpPr/>
            <p:nvPr/>
          </p:nvSpPr>
          <p:spPr>
            <a:xfrm>
              <a:off x="5234338" y="3369683"/>
              <a:ext cx="17275" cy="40775"/>
            </a:xfrm>
            <a:custGeom>
              <a:avLst/>
              <a:gdLst/>
              <a:ahLst/>
              <a:cxnLst/>
              <a:rect l="l" t="t" r="r" b="b"/>
              <a:pathLst>
                <a:path w="691" h="1631" extrusionOk="0">
                  <a:moveTo>
                    <a:pt x="215" y="0"/>
                  </a:moveTo>
                  <a:cubicBezTo>
                    <a:pt x="191" y="0"/>
                    <a:pt x="167" y="0"/>
                    <a:pt x="119" y="24"/>
                  </a:cubicBezTo>
                  <a:cubicBezTo>
                    <a:pt x="0" y="191"/>
                    <a:pt x="96" y="334"/>
                    <a:pt x="239" y="334"/>
                  </a:cubicBezTo>
                  <a:lnTo>
                    <a:pt x="334" y="334"/>
                  </a:lnTo>
                  <a:lnTo>
                    <a:pt x="334" y="1500"/>
                  </a:lnTo>
                  <a:cubicBezTo>
                    <a:pt x="334" y="1524"/>
                    <a:pt x="334" y="1548"/>
                    <a:pt x="358" y="1572"/>
                  </a:cubicBezTo>
                  <a:cubicBezTo>
                    <a:pt x="415" y="1613"/>
                    <a:pt x="472" y="1631"/>
                    <a:pt x="522" y="1631"/>
                  </a:cubicBezTo>
                  <a:cubicBezTo>
                    <a:pt x="619" y="1631"/>
                    <a:pt x="691" y="1563"/>
                    <a:pt x="691" y="1453"/>
                  </a:cubicBezTo>
                  <a:lnTo>
                    <a:pt x="691" y="95"/>
                  </a:lnTo>
                  <a:cubicBezTo>
                    <a:pt x="691" y="72"/>
                    <a:pt x="667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08" name="Google Shape;14132;p27">
              <a:extLst>
                <a:ext uri="{FF2B5EF4-FFF2-40B4-BE49-F238E27FC236}">
                  <a16:creationId xmlns:a16="http://schemas.microsoft.com/office/drawing/2014/main" id="{E01C0EB3-0AEC-E312-EB0D-79310BECCCB1}"/>
                </a:ext>
              </a:extLst>
            </p:cNvPr>
            <p:cNvSpPr/>
            <p:nvPr/>
          </p:nvSpPr>
          <p:spPr>
            <a:xfrm>
              <a:off x="5231363" y="3512558"/>
              <a:ext cx="25625" cy="41700"/>
            </a:xfrm>
            <a:custGeom>
              <a:avLst/>
              <a:gdLst/>
              <a:ahLst/>
              <a:cxnLst/>
              <a:rect l="l" t="t" r="r" b="b"/>
              <a:pathLst>
                <a:path w="1025" h="1668" extrusionOk="0">
                  <a:moveTo>
                    <a:pt x="500" y="1"/>
                  </a:moveTo>
                  <a:cubicBezTo>
                    <a:pt x="286" y="1"/>
                    <a:pt x="72" y="167"/>
                    <a:pt x="24" y="405"/>
                  </a:cubicBezTo>
                  <a:cubicBezTo>
                    <a:pt x="0" y="501"/>
                    <a:pt x="72" y="596"/>
                    <a:pt x="191" y="620"/>
                  </a:cubicBezTo>
                  <a:cubicBezTo>
                    <a:pt x="203" y="624"/>
                    <a:pt x="215" y="626"/>
                    <a:pt x="228" y="626"/>
                  </a:cubicBezTo>
                  <a:cubicBezTo>
                    <a:pt x="293" y="626"/>
                    <a:pt x="365" y="576"/>
                    <a:pt x="405" y="477"/>
                  </a:cubicBezTo>
                  <a:cubicBezTo>
                    <a:pt x="405" y="405"/>
                    <a:pt x="477" y="358"/>
                    <a:pt x="548" y="358"/>
                  </a:cubicBezTo>
                  <a:cubicBezTo>
                    <a:pt x="619" y="358"/>
                    <a:pt x="691" y="405"/>
                    <a:pt x="691" y="501"/>
                  </a:cubicBezTo>
                  <a:cubicBezTo>
                    <a:pt x="691" y="596"/>
                    <a:pt x="619" y="644"/>
                    <a:pt x="548" y="644"/>
                  </a:cubicBezTo>
                  <a:cubicBezTo>
                    <a:pt x="453" y="644"/>
                    <a:pt x="358" y="739"/>
                    <a:pt x="358" y="834"/>
                  </a:cubicBezTo>
                  <a:cubicBezTo>
                    <a:pt x="358" y="929"/>
                    <a:pt x="453" y="1025"/>
                    <a:pt x="548" y="1025"/>
                  </a:cubicBezTo>
                  <a:cubicBezTo>
                    <a:pt x="619" y="1025"/>
                    <a:pt x="691" y="1072"/>
                    <a:pt x="691" y="1167"/>
                  </a:cubicBezTo>
                  <a:cubicBezTo>
                    <a:pt x="667" y="1287"/>
                    <a:pt x="596" y="1334"/>
                    <a:pt x="500" y="1334"/>
                  </a:cubicBezTo>
                  <a:cubicBezTo>
                    <a:pt x="429" y="1334"/>
                    <a:pt x="358" y="1287"/>
                    <a:pt x="358" y="1215"/>
                  </a:cubicBezTo>
                  <a:lnTo>
                    <a:pt x="358" y="1191"/>
                  </a:lnTo>
                  <a:cubicBezTo>
                    <a:pt x="358" y="1096"/>
                    <a:pt x="286" y="1025"/>
                    <a:pt x="191" y="1025"/>
                  </a:cubicBezTo>
                  <a:cubicBezTo>
                    <a:pt x="96" y="1025"/>
                    <a:pt x="0" y="1096"/>
                    <a:pt x="0" y="1191"/>
                  </a:cubicBezTo>
                  <a:lnTo>
                    <a:pt x="0" y="1263"/>
                  </a:lnTo>
                  <a:cubicBezTo>
                    <a:pt x="24" y="1501"/>
                    <a:pt x="238" y="1668"/>
                    <a:pt x="500" y="1668"/>
                  </a:cubicBezTo>
                  <a:cubicBezTo>
                    <a:pt x="786" y="1668"/>
                    <a:pt x="1024" y="1429"/>
                    <a:pt x="1024" y="1167"/>
                  </a:cubicBezTo>
                  <a:cubicBezTo>
                    <a:pt x="1024" y="1048"/>
                    <a:pt x="953" y="929"/>
                    <a:pt x="905" y="834"/>
                  </a:cubicBezTo>
                  <a:cubicBezTo>
                    <a:pt x="1001" y="739"/>
                    <a:pt x="1024" y="620"/>
                    <a:pt x="1024" y="501"/>
                  </a:cubicBezTo>
                  <a:cubicBezTo>
                    <a:pt x="1024" y="239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09" name="Google Shape;14133;p27">
              <a:extLst>
                <a:ext uri="{FF2B5EF4-FFF2-40B4-BE49-F238E27FC236}">
                  <a16:creationId xmlns:a16="http://schemas.microsoft.com/office/drawing/2014/main" id="{F9E07451-0B2C-9021-1651-F7F35346BF81}"/>
                </a:ext>
              </a:extLst>
            </p:cNvPr>
            <p:cNvSpPr/>
            <p:nvPr/>
          </p:nvSpPr>
          <p:spPr>
            <a:xfrm>
              <a:off x="5168238" y="3313108"/>
              <a:ext cx="297725" cy="297125"/>
            </a:xfrm>
            <a:custGeom>
              <a:avLst/>
              <a:gdLst/>
              <a:ahLst/>
              <a:cxnLst/>
              <a:rect l="l" t="t" r="r" b="b"/>
              <a:pathLst>
                <a:path w="11909" h="11885" extrusionOk="0">
                  <a:moveTo>
                    <a:pt x="3073" y="358"/>
                  </a:moveTo>
                  <a:cubicBezTo>
                    <a:pt x="4526" y="358"/>
                    <a:pt x="5716" y="1525"/>
                    <a:pt x="5788" y="2978"/>
                  </a:cubicBezTo>
                  <a:lnTo>
                    <a:pt x="5312" y="3311"/>
                  </a:lnTo>
                  <a:lnTo>
                    <a:pt x="4859" y="2978"/>
                  </a:lnTo>
                  <a:cubicBezTo>
                    <a:pt x="4788" y="2025"/>
                    <a:pt x="4026" y="1287"/>
                    <a:pt x="3073" y="1287"/>
                  </a:cubicBezTo>
                  <a:cubicBezTo>
                    <a:pt x="2216" y="1287"/>
                    <a:pt x="1454" y="1906"/>
                    <a:pt x="1311" y="2739"/>
                  </a:cubicBezTo>
                  <a:lnTo>
                    <a:pt x="1025" y="2501"/>
                  </a:lnTo>
                  <a:cubicBezTo>
                    <a:pt x="977" y="2454"/>
                    <a:pt x="918" y="2430"/>
                    <a:pt x="852" y="2430"/>
                  </a:cubicBezTo>
                  <a:cubicBezTo>
                    <a:pt x="787" y="2430"/>
                    <a:pt x="715" y="2454"/>
                    <a:pt x="644" y="2501"/>
                  </a:cubicBezTo>
                  <a:lnTo>
                    <a:pt x="382" y="2716"/>
                  </a:lnTo>
                  <a:cubicBezTo>
                    <a:pt x="573" y="1406"/>
                    <a:pt x="1692" y="358"/>
                    <a:pt x="3073" y="358"/>
                  </a:cubicBezTo>
                  <a:close/>
                  <a:moveTo>
                    <a:pt x="8836" y="358"/>
                  </a:moveTo>
                  <a:cubicBezTo>
                    <a:pt x="10289" y="358"/>
                    <a:pt x="11480" y="1525"/>
                    <a:pt x="11551" y="2978"/>
                  </a:cubicBezTo>
                  <a:lnTo>
                    <a:pt x="11075" y="3311"/>
                  </a:lnTo>
                  <a:lnTo>
                    <a:pt x="10622" y="2978"/>
                  </a:lnTo>
                  <a:cubicBezTo>
                    <a:pt x="10575" y="2025"/>
                    <a:pt x="9789" y="1287"/>
                    <a:pt x="8836" y="1287"/>
                  </a:cubicBezTo>
                  <a:cubicBezTo>
                    <a:pt x="7979" y="1287"/>
                    <a:pt x="7241" y="1906"/>
                    <a:pt x="7098" y="2739"/>
                  </a:cubicBezTo>
                  <a:lnTo>
                    <a:pt x="6788" y="2501"/>
                  </a:lnTo>
                  <a:cubicBezTo>
                    <a:pt x="6740" y="2454"/>
                    <a:pt x="6681" y="2430"/>
                    <a:pt x="6618" y="2430"/>
                  </a:cubicBezTo>
                  <a:cubicBezTo>
                    <a:pt x="6556" y="2430"/>
                    <a:pt x="6490" y="2454"/>
                    <a:pt x="6431" y="2501"/>
                  </a:cubicBezTo>
                  <a:lnTo>
                    <a:pt x="6169" y="2716"/>
                  </a:lnTo>
                  <a:cubicBezTo>
                    <a:pt x="6336" y="1406"/>
                    <a:pt x="7479" y="358"/>
                    <a:pt x="8836" y="358"/>
                  </a:cubicBezTo>
                  <a:close/>
                  <a:moveTo>
                    <a:pt x="3073" y="1596"/>
                  </a:moveTo>
                  <a:cubicBezTo>
                    <a:pt x="3859" y="1596"/>
                    <a:pt x="4526" y="2263"/>
                    <a:pt x="4526" y="3073"/>
                  </a:cubicBezTo>
                  <a:cubicBezTo>
                    <a:pt x="4526" y="3883"/>
                    <a:pt x="3859" y="4526"/>
                    <a:pt x="3073" y="4526"/>
                  </a:cubicBezTo>
                  <a:cubicBezTo>
                    <a:pt x="2359" y="4526"/>
                    <a:pt x="1763" y="3978"/>
                    <a:pt x="1644" y="3311"/>
                  </a:cubicBezTo>
                  <a:cubicBezTo>
                    <a:pt x="1644" y="3240"/>
                    <a:pt x="1620" y="3144"/>
                    <a:pt x="1620" y="3073"/>
                  </a:cubicBezTo>
                  <a:cubicBezTo>
                    <a:pt x="1620" y="2263"/>
                    <a:pt x="2263" y="1596"/>
                    <a:pt x="3073" y="1596"/>
                  </a:cubicBezTo>
                  <a:close/>
                  <a:moveTo>
                    <a:pt x="8836" y="1620"/>
                  </a:moveTo>
                  <a:cubicBezTo>
                    <a:pt x="9646" y="1620"/>
                    <a:pt x="10289" y="2263"/>
                    <a:pt x="10289" y="3073"/>
                  </a:cubicBezTo>
                  <a:cubicBezTo>
                    <a:pt x="10289" y="3883"/>
                    <a:pt x="9646" y="4526"/>
                    <a:pt x="8836" y="4526"/>
                  </a:cubicBezTo>
                  <a:cubicBezTo>
                    <a:pt x="8550" y="4526"/>
                    <a:pt x="8241" y="4430"/>
                    <a:pt x="8003" y="4264"/>
                  </a:cubicBezTo>
                  <a:cubicBezTo>
                    <a:pt x="7622" y="4002"/>
                    <a:pt x="7383" y="3549"/>
                    <a:pt x="7383" y="3073"/>
                  </a:cubicBezTo>
                  <a:cubicBezTo>
                    <a:pt x="7383" y="2263"/>
                    <a:pt x="8050" y="1620"/>
                    <a:pt x="8836" y="1620"/>
                  </a:cubicBezTo>
                  <a:close/>
                  <a:moveTo>
                    <a:pt x="858" y="2835"/>
                  </a:moveTo>
                  <a:lnTo>
                    <a:pt x="1311" y="3168"/>
                  </a:lnTo>
                  <a:lnTo>
                    <a:pt x="1311" y="3240"/>
                  </a:lnTo>
                  <a:cubicBezTo>
                    <a:pt x="1335" y="3454"/>
                    <a:pt x="1406" y="3692"/>
                    <a:pt x="1501" y="3883"/>
                  </a:cubicBezTo>
                  <a:cubicBezTo>
                    <a:pt x="1573" y="4025"/>
                    <a:pt x="1668" y="4168"/>
                    <a:pt x="1787" y="4287"/>
                  </a:cubicBezTo>
                  <a:cubicBezTo>
                    <a:pt x="2049" y="4597"/>
                    <a:pt x="2406" y="4764"/>
                    <a:pt x="2811" y="4835"/>
                  </a:cubicBezTo>
                  <a:cubicBezTo>
                    <a:pt x="2883" y="4859"/>
                    <a:pt x="3002" y="4859"/>
                    <a:pt x="3097" y="4859"/>
                  </a:cubicBezTo>
                  <a:cubicBezTo>
                    <a:pt x="3954" y="4859"/>
                    <a:pt x="4716" y="4240"/>
                    <a:pt x="4859" y="3406"/>
                  </a:cubicBezTo>
                  <a:lnTo>
                    <a:pt x="5145" y="3644"/>
                  </a:lnTo>
                  <a:cubicBezTo>
                    <a:pt x="5216" y="3668"/>
                    <a:pt x="5264" y="3692"/>
                    <a:pt x="5335" y="3692"/>
                  </a:cubicBezTo>
                  <a:cubicBezTo>
                    <a:pt x="5383" y="3692"/>
                    <a:pt x="5454" y="3668"/>
                    <a:pt x="5502" y="3644"/>
                  </a:cubicBezTo>
                  <a:lnTo>
                    <a:pt x="5788" y="3430"/>
                  </a:lnTo>
                  <a:lnTo>
                    <a:pt x="5788" y="3430"/>
                  </a:lnTo>
                  <a:cubicBezTo>
                    <a:pt x="5597" y="4740"/>
                    <a:pt x="4478" y="5788"/>
                    <a:pt x="3097" y="5788"/>
                  </a:cubicBezTo>
                  <a:cubicBezTo>
                    <a:pt x="2859" y="5788"/>
                    <a:pt x="2644" y="5740"/>
                    <a:pt x="2406" y="5692"/>
                  </a:cubicBezTo>
                  <a:cubicBezTo>
                    <a:pt x="2025" y="5597"/>
                    <a:pt x="1692" y="5430"/>
                    <a:pt x="1406" y="5192"/>
                  </a:cubicBezTo>
                  <a:cubicBezTo>
                    <a:pt x="1096" y="4954"/>
                    <a:pt x="858" y="4645"/>
                    <a:pt x="692" y="4311"/>
                  </a:cubicBezTo>
                  <a:cubicBezTo>
                    <a:pt x="501" y="3954"/>
                    <a:pt x="382" y="3573"/>
                    <a:pt x="382" y="3168"/>
                  </a:cubicBezTo>
                  <a:lnTo>
                    <a:pt x="858" y="2835"/>
                  </a:lnTo>
                  <a:close/>
                  <a:moveTo>
                    <a:pt x="5955" y="4073"/>
                  </a:moveTo>
                  <a:cubicBezTo>
                    <a:pt x="6264" y="4978"/>
                    <a:pt x="6979" y="5669"/>
                    <a:pt x="7860" y="5954"/>
                  </a:cubicBezTo>
                  <a:cubicBezTo>
                    <a:pt x="6979" y="6264"/>
                    <a:pt x="6264" y="6955"/>
                    <a:pt x="5955" y="7836"/>
                  </a:cubicBezTo>
                  <a:cubicBezTo>
                    <a:pt x="5669" y="6978"/>
                    <a:pt x="4954" y="6264"/>
                    <a:pt x="4049" y="5954"/>
                  </a:cubicBezTo>
                  <a:cubicBezTo>
                    <a:pt x="4954" y="5669"/>
                    <a:pt x="5669" y="4954"/>
                    <a:pt x="5955" y="4073"/>
                  </a:cubicBezTo>
                  <a:close/>
                  <a:moveTo>
                    <a:pt x="8836" y="6169"/>
                  </a:moveTo>
                  <a:cubicBezTo>
                    <a:pt x="10289" y="6169"/>
                    <a:pt x="11480" y="7312"/>
                    <a:pt x="11551" y="8788"/>
                  </a:cubicBezTo>
                  <a:lnTo>
                    <a:pt x="11075" y="9122"/>
                  </a:lnTo>
                  <a:lnTo>
                    <a:pt x="10622" y="8788"/>
                  </a:lnTo>
                  <a:cubicBezTo>
                    <a:pt x="10575" y="7836"/>
                    <a:pt x="9789" y="7097"/>
                    <a:pt x="8836" y="7097"/>
                  </a:cubicBezTo>
                  <a:cubicBezTo>
                    <a:pt x="7979" y="7097"/>
                    <a:pt x="7241" y="7717"/>
                    <a:pt x="7098" y="8550"/>
                  </a:cubicBezTo>
                  <a:lnTo>
                    <a:pt x="6788" y="8312"/>
                  </a:lnTo>
                  <a:cubicBezTo>
                    <a:pt x="6740" y="8264"/>
                    <a:pt x="6681" y="8241"/>
                    <a:pt x="6618" y="8241"/>
                  </a:cubicBezTo>
                  <a:cubicBezTo>
                    <a:pt x="6556" y="8241"/>
                    <a:pt x="6490" y="8264"/>
                    <a:pt x="6431" y="8312"/>
                  </a:cubicBezTo>
                  <a:lnTo>
                    <a:pt x="6169" y="8503"/>
                  </a:lnTo>
                  <a:cubicBezTo>
                    <a:pt x="6336" y="7217"/>
                    <a:pt x="7479" y="6169"/>
                    <a:pt x="8836" y="6169"/>
                  </a:cubicBezTo>
                  <a:close/>
                  <a:moveTo>
                    <a:pt x="8884" y="7383"/>
                  </a:moveTo>
                  <a:cubicBezTo>
                    <a:pt x="9670" y="7383"/>
                    <a:pt x="10336" y="8050"/>
                    <a:pt x="10336" y="8836"/>
                  </a:cubicBezTo>
                  <a:cubicBezTo>
                    <a:pt x="10336" y="9646"/>
                    <a:pt x="9670" y="10312"/>
                    <a:pt x="8884" y="10312"/>
                  </a:cubicBezTo>
                  <a:cubicBezTo>
                    <a:pt x="8050" y="10312"/>
                    <a:pt x="7407" y="9646"/>
                    <a:pt x="7407" y="8836"/>
                  </a:cubicBezTo>
                  <a:cubicBezTo>
                    <a:pt x="7407" y="8050"/>
                    <a:pt x="8074" y="7383"/>
                    <a:pt x="8884" y="7383"/>
                  </a:cubicBezTo>
                  <a:close/>
                  <a:moveTo>
                    <a:pt x="3097" y="6169"/>
                  </a:moveTo>
                  <a:cubicBezTo>
                    <a:pt x="4550" y="6169"/>
                    <a:pt x="5740" y="7312"/>
                    <a:pt x="5812" y="8788"/>
                  </a:cubicBezTo>
                  <a:lnTo>
                    <a:pt x="5335" y="9122"/>
                  </a:lnTo>
                  <a:lnTo>
                    <a:pt x="4883" y="8788"/>
                  </a:lnTo>
                  <a:cubicBezTo>
                    <a:pt x="4811" y="7836"/>
                    <a:pt x="4049" y="7097"/>
                    <a:pt x="3097" y="7097"/>
                  </a:cubicBezTo>
                  <a:cubicBezTo>
                    <a:pt x="2883" y="7097"/>
                    <a:pt x="2692" y="7121"/>
                    <a:pt x="2478" y="7217"/>
                  </a:cubicBezTo>
                  <a:cubicBezTo>
                    <a:pt x="2382" y="7240"/>
                    <a:pt x="2335" y="7312"/>
                    <a:pt x="2382" y="7407"/>
                  </a:cubicBezTo>
                  <a:cubicBezTo>
                    <a:pt x="2400" y="7477"/>
                    <a:pt x="2456" y="7521"/>
                    <a:pt x="2522" y="7521"/>
                  </a:cubicBezTo>
                  <a:cubicBezTo>
                    <a:pt x="2546" y="7521"/>
                    <a:pt x="2571" y="7515"/>
                    <a:pt x="2597" y="7502"/>
                  </a:cubicBezTo>
                  <a:cubicBezTo>
                    <a:pt x="2740" y="7455"/>
                    <a:pt x="2930" y="7407"/>
                    <a:pt x="3097" y="7407"/>
                  </a:cubicBezTo>
                  <a:cubicBezTo>
                    <a:pt x="3907" y="7407"/>
                    <a:pt x="4550" y="8074"/>
                    <a:pt x="4550" y="8860"/>
                  </a:cubicBezTo>
                  <a:cubicBezTo>
                    <a:pt x="4550" y="9669"/>
                    <a:pt x="3907" y="10336"/>
                    <a:pt x="3097" y="10336"/>
                  </a:cubicBezTo>
                  <a:cubicBezTo>
                    <a:pt x="2287" y="10336"/>
                    <a:pt x="1644" y="9669"/>
                    <a:pt x="1644" y="8860"/>
                  </a:cubicBezTo>
                  <a:cubicBezTo>
                    <a:pt x="1644" y="8503"/>
                    <a:pt x="1787" y="8145"/>
                    <a:pt x="2025" y="7883"/>
                  </a:cubicBezTo>
                  <a:cubicBezTo>
                    <a:pt x="2097" y="7836"/>
                    <a:pt x="2097" y="7717"/>
                    <a:pt x="2025" y="7645"/>
                  </a:cubicBezTo>
                  <a:cubicBezTo>
                    <a:pt x="2001" y="7621"/>
                    <a:pt x="1960" y="7609"/>
                    <a:pt x="1915" y="7609"/>
                  </a:cubicBezTo>
                  <a:cubicBezTo>
                    <a:pt x="1870" y="7609"/>
                    <a:pt x="1823" y="7621"/>
                    <a:pt x="1787" y="7645"/>
                  </a:cubicBezTo>
                  <a:cubicBezTo>
                    <a:pt x="1549" y="7883"/>
                    <a:pt x="1406" y="8217"/>
                    <a:pt x="1335" y="8550"/>
                  </a:cubicBezTo>
                  <a:lnTo>
                    <a:pt x="1049" y="8312"/>
                  </a:lnTo>
                  <a:cubicBezTo>
                    <a:pt x="1001" y="8264"/>
                    <a:pt x="942" y="8241"/>
                    <a:pt x="879" y="8241"/>
                  </a:cubicBezTo>
                  <a:cubicBezTo>
                    <a:pt x="817" y="8241"/>
                    <a:pt x="751" y="8264"/>
                    <a:pt x="692" y="8312"/>
                  </a:cubicBezTo>
                  <a:lnTo>
                    <a:pt x="430" y="8503"/>
                  </a:lnTo>
                  <a:cubicBezTo>
                    <a:pt x="596" y="7193"/>
                    <a:pt x="1739" y="6169"/>
                    <a:pt x="3097" y="6169"/>
                  </a:cubicBezTo>
                  <a:close/>
                  <a:moveTo>
                    <a:pt x="834" y="8598"/>
                  </a:moveTo>
                  <a:lnTo>
                    <a:pt x="1287" y="8931"/>
                  </a:lnTo>
                  <a:cubicBezTo>
                    <a:pt x="1335" y="9884"/>
                    <a:pt x="2120" y="10622"/>
                    <a:pt x="3073" y="10622"/>
                  </a:cubicBezTo>
                  <a:cubicBezTo>
                    <a:pt x="3930" y="10622"/>
                    <a:pt x="4669" y="10003"/>
                    <a:pt x="4811" y="9169"/>
                  </a:cubicBezTo>
                  <a:lnTo>
                    <a:pt x="5121" y="9407"/>
                  </a:lnTo>
                  <a:cubicBezTo>
                    <a:pt x="5193" y="9431"/>
                    <a:pt x="5240" y="9479"/>
                    <a:pt x="5312" y="9479"/>
                  </a:cubicBezTo>
                  <a:cubicBezTo>
                    <a:pt x="5359" y="9479"/>
                    <a:pt x="5407" y="9431"/>
                    <a:pt x="5478" y="9407"/>
                  </a:cubicBezTo>
                  <a:lnTo>
                    <a:pt x="5740" y="9193"/>
                  </a:lnTo>
                  <a:lnTo>
                    <a:pt x="5740" y="9193"/>
                  </a:lnTo>
                  <a:cubicBezTo>
                    <a:pt x="5597" y="10551"/>
                    <a:pt x="4478" y="11551"/>
                    <a:pt x="3073" y="11551"/>
                  </a:cubicBezTo>
                  <a:cubicBezTo>
                    <a:pt x="1620" y="11551"/>
                    <a:pt x="430" y="10384"/>
                    <a:pt x="358" y="8931"/>
                  </a:cubicBezTo>
                  <a:lnTo>
                    <a:pt x="834" y="8598"/>
                  </a:lnTo>
                  <a:close/>
                  <a:moveTo>
                    <a:pt x="6598" y="8598"/>
                  </a:moveTo>
                  <a:lnTo>
                    <a:pt x="7050" y="8931"/>
                  </a:lnTo>
                  <a:cubicBezTo>
                    <a:pt x="7121" y="9884"/>
                    <a:pt x="7884" y="10622"/>
                    <a:pt x="8836" y="10622"/>
                  </a:cubicBezTo>
                  <a:cubicBezTo>
                    <a:pt x="9693" y="10622"/>
                    <a:pt x="10456" y="10003"/>
                    <a:pt x="10598" y="9169"/>
                  </a:cubicBezTo>
                  <a:lnTo>
                    <a:pt x="10884" y="9407"/>
                  </a:lnTo>
                  <a:cubicBezTo>
                    <a:pt x="10956" y="9431"/>
                    <a:pt x="11003" y="9479"/>
                    <a:pt x="11075" y="9479"/>
                  </a:cubicBezTo>
                  <a:cubicBezTo>
                    <a:pt x="11146" y="9479"/>
                    <a:pt x="11194" y="9431"/>
                    <a:pt x="11265" y="9407"/>
                  </a:cubicBezTo>
                  <a:lnTo>
                    <a:pt x="11527" y="9193"/>
                  </a:lnTo>
                  <a:lnTo>
                    <a:pt x="11527" y="9193"/>
                  </a:lnTo>
                  <a:cubicBezTo>
                    <a:pt x="11337" y="10551"/>
                    <a:pt x="10217" y="11551"/>
                    <a:pt x="8836" y="11551"/>
                  </a:cubicBezTo>
                  <a:cubicBezTo>
                    <a:pt x="7383" y="11551"/>
                    <a:pt x="6193" y="10384"/>
                    <a:pt x="6121" y="8931"/>
                  </a:cubicBezTo>
                  <a:lnTo>
                    <a:pt x="6598" y="8598"/>
                  </a:ln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3192"/>
                    <a:pt x="1" y="3287"/>
                    <a:pt x="25" y="3406"/>
                  </a:cubicBezTo>
                  <a:cubicBezTo>
                    <a:pt x="72" y="3811"/>
                    <a:pt x="215" y="4240"/>
                    <a:pt x="430" y="4597"/>
                  </a:cubicBezTo>
                  <a:cubicBezTo>
                    <a:pt x="787" y="5192"/>
                    <a:pt x="1311" y="5669"/>
                    <a:pt x="1978" y="5907"/>
                  </a:cubicBezTo>
                  <a:cubicBezTo>
                    <a:pt x="2001" y="5907"/>
                    <a:pt x="2025" y="5931"/>
                    <a:pt x="2097" y="5931"/>
                  </a:cubicBezTo>
                  <a:cubicBezTo>
                    <a:pt x="906" y="6335"/>
                    <a:pt x="1" y="7478"/>
                    <a:pt x="1" y="8812"/>
                  </a:cubicBezTo>
                  <a:cubicBezTo>
                    <a:pt x="1" y="10503"/>
                    <a:pt x="1382" y="11884"/>
                    <a:pt x="3073" y="11884"/>
                  </a:cubicBezTo>
                  <a:cubicBezTo>
                    <a:pt x="4407" y="11884"/>
                    <a:pt x="5526" y="11027"/>
                    <a:pt x="5955" y="9836"/>
                  </a:cubicBezTo>
                  <a:cubicBezTo>
                    <a:pt x="6383" y="11027"/>
                    <a:pt x="7503" y="11884"/>
                    <a:pt x="8836" y="11884"/>
                  </a:cubicBezTo>
                  <a:cubicBezTo>
                    <a:pt x="10551" y="11884"/>
                    <a:pt x="11908" y="10503"/>
                    <a:pt x="11908" y="8812"/>
                  </a:cubicBezTo>
                  <a:cubicBezTo>
                    <a:pt x="11908" y="7502"/>
                    <a:pt x="11051" y="6383"/>
                    <a:pt x="9836" y="5954"/>
                  </a:cubicBezTo>
                  <a:cubicBezTo>
                    <a:pt x="10241" y="5811"/>
                    <a:pt x="10598" y="5597"/>
                    <a:pt x="10932" y="5311"/>
                  </a:cubicBezTo>
                  <a:cubicBezTo>
                    <a:pt x="10979" y="5240"/>
                    <a:pt x="10979" y="5121"/>
                    <a:pt x="10932" y="5073"/>
                  </a:cubicBezTo>
                  <a:cubicBezTo>
                    <a:pt x="10896" y="5038"/>
                    <a:pt x="10848" y="5020"/>
                    <a:pt x="10804" y="5020"/>
                  </a:cubicBezTo>
                  <a:cubicBezTo>
                    <a:pt x="10759" y="5020"/>
                    <a:pt x="10717" y="5038"/>
                    <a:pt x="10694" y="5073"/>
                  </a:cubicBezTo>
                  <a:cubicBezTo>
                    <a:pt x="10194" y="5550"/>
                    <a:pt x="9527" y="5764"/>
                    <a:pt x="8836" y="5764"/>
                  </a:cubicBezTo>
                  <a:cubicBezTo>
                    <a:pt x="7407" y="5764"/>
                    <a:pt x="6264" y="4668"/>
                    <a:pt x="6145" y="3311"/>
                  </a:cubicBezTo>
                  <a:lnTo>
                    <a:pt x="6145" y="3144"/>
                  </a:lnTo>
                  <a:lnTo>
                    <a:pt x="6621" y="2835"/>
                  </a:lnTo>
                  <a:lnTo>
                    <a:pt x="7050" y="3144"/>
                  </a:lnTo>
                  <a:lnTo>
                    <a:pt x="7050" y="3240"/>
                  </a:lnTo>
                  <a:cubicBezTo>
                    <a:pt x="7121" y="3883"/>
                    <a:pt x="7479" y="4406"/>
                    <a:pt x="8050" y="4668"/>
                  </a:cubicBezTo>
                  <a:cubicBezTo>
                    <a:pt x="8288" y="4787"/>
                    <a:pt x="8598" y="4859"/>
                    <a:pt x="8836" y="4859"/>
                  </a:cubicBezTo>
                  <a:cubicBezTo>
                    <a:pt x="9717" y="4859"/>
                    <a:pt x="10456" y="4240"/>
                    <a:pt x="10598" y="3406"/>
                  </a:cubicBezTo>
                  <a:lnTo>
                    <a:pt x="10908" y="3644"/>
                  </a:lnTo>
                  <a:cubicBezTo>
                    <a:pt x="10956" y="3668"/>
                    <a:pt x="11027" y="3692"/>
                    <a:pt x="11075" y="3692"/>
                  </a:cubicBezTo>
                  <a:cubicBezTo>
                    <a:pt x="11146" y="3692"/>
                    <a:pt x="11194" y="3668"/>
                    <a:pt x="11265" y="3644"/>
                  </a:cubicBezTo>
                  <a:lnTo>
                    <a:pt x="11527" y="3430"/>
                  </a:lnTo>
                  <a:lnTo>
                    <a:pt x="11527" y="3430"/>
                  </a:lnTo>
                  <a:cubicBezTo>
                    <a:pt x="11456" y="3787"/>
                    <a:pt x="11337" y="4144"/>
                    <a:pt x="11170" y="4478"/>
                  </a:cubicBezTo>
                  <a:cubicBezTo>
                    <a:pt x="11099" y="4549"/>
                    <a:pt x="11146" y="4645"/>
                    <a:pt x="11218" y="4716"/>
                  </a:cubicBezTo>
                  <a:cubicBezTo>
                    <a:pt x="11249" y="4732"/>
                    <a:pt x="11281" y="4740"/>
                    <a:pt x="11311" y="4740"/>
                  </a:cubicBezTo>
                  <a:cubicBezTo>
                    <a:pt x="11371" y="4740"/>
                    <a:pt x="11424" y="4708"/>
                    <a:pt x="11456" y="4645"/>
                  </a:cubicBezTo>
                  <a:cubicBezTo>
                    <a:pt x="11765" y="4168"/>
                    <a:pt x="11908" y="3644"/>
                    <a:pt x="11908" y="3073"/>
                  </a:cubicBezTo>
                  <a:cubicBezTo>
                    <a:pt x="11908" y="1382"/>
                    <a:pt x="10551" y="1"/>
                    <a:pt x="8836" y="1"/>
                  </a:cubicBezTo>
                  <a:cubicBezTo>
                    <a:pt x="7503" y="1"/>
                    <a:pt x="6383" y="858"/>
                    <a:pt x="5955" y="2049"/>
                  </a:cubicBezTo>
                  <a:cubicBezTo>
                    <a:pt x="5550" y="858"/>
                    <a:pt x="4407" y="1"/>
                    <a:pt x="3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510" name="Google Shape;14134;p27">
            <a:extLst>
              <a:ext uri="{FF2B5EF4-FFF2-40B4-BE49-F238E27FC236}">
                <a16:creationId xmlns:a16="http://schemas.microsoft.com/office/drawing/2014/main" id="{E47018B5-C147-7174-51A0-4D9E3E671F3D}"/>
              </a:ext>
            </a:extLst>
          </p:cNvPr>
          <p:cNvSpPr/>
          <p:nvPr/>
        </p:nvSpPr>
        <p:spPr>
          <a:xfrm>
            <a:off x="9520535" y="6839158"/>
            <a:ext cx="732010" cy="711560"/>
          </a:xfrm>
          <a:custGeom>
            <a:avLst/>
            <a:gdLst/>
            <a:ahLst/>
            <a:cxnLst/>
            <a:rect l="l" t="t" r="r" b="b"/>
            <a:pathLst>
              <a:path w="12242" h="11900" extrusionOk="0">
                <a:moveTo>
                  <a:pt x="6073" y="382"/>
                </a:moveTo>
                <a:lnTo>
                  <a:pt x="6073" y="1668"/>
                </a:lnTo>
                <a:cubicBezTo>
                  <a:pt x="3787" y="1763"/>
                  <a:pt x="1953" y="3668"/>
                  <a:pt x="1953" y="5978"/>
                </a:cubicBezTo>
                <a:cubicBezTo>
                  <a:pt x="1953" y="6478"/>
                  <a:pt x="2025" y="7026"/>
                  <a:pt x="2215" y="7502"/>
                </a:cubicBezTo>
                <a:cubicBezTo>
                  <a:pt x="2233" y="7572"/>
                  <a:pt x="2288" y="7616"/>
                  <a:pt x="2364" y="7616"/>
                </a:cubicBezTo>
                <a:cubicBezTo>
                  <a:pt x="2391" y="7616"/>
                  <a:pt x="2422" y="7611"/>
                  <a:pt x="2453" y="7598"/>
                </a:cubicBezTo>
                <a:cubicBezTo>
                  <a:pt x="2549" y="7550"/>
                  <a:pt x="2596" y="7479"/>
                  <a:pt x="2549" y="7360"/>
                </a:cubicBezTo>
                <a:cubicBezTo>
                  <a:pt x="2382" y="6931"/>
                  <a:pt x="2311" y="6478"/>
                  <a:pt x="2311" y="6050"/>
                </a:cubicBezTo>
                <a:cubicBezTo>
                  <a:pt x="2263" y="3859"/>
                  <a:pt x="4025" y="2049"/>
                  <a:pt x="6192" y="2025"/>
                </a:cubicBezTo>
                <a:cubicBezTo>
                  <a:pt x="6207" y="2025"/>
                  <a:pt x="6222" y="2025"/>
                  <a:pt x="6236" y="2025"/>
                </a:cubicBezTo>
                <a:cubicBezTo>
                  <a:pt x="8431" y="2025"/>
                  <a:pt x="10217" y="3802"/>
                  <a:pt x="10217" y="5978"/>
                </a:cubicBezTo>
                <a:cubicBezTo>
                  <a:pt x="10217" y="8145"/>
                  <a:pt x="8431" y="9932"/>
                  <a:pt x="6264" y="9932"/>
                </a:cubicBezTo>
                <a:cubicBezTo>
                  <a:pt x="5573" y="9932"/>
                  <a:pt x="4883" y="9765"/>
                  <a:pt x="4287" y="9431"/>
                </a:cubicBezTo>
                <a:cubicBezTo>
                  <a:pt x="3739" y="9098"/>
                  <a:pt x="3215" y="8622"/>
                  <a:pt x="2858" y="8074"/>
                </a:cubicBezTo>
                <a:cubicBezTo>
                  <a:pt x="2827" y="8011"/>
                  <a:pt x="2774" y="7979"/>
                  <a:pt x="2714" y="7979"/>
                </a:cubicBezTo>
                <a:cubicBezTo>
                  <a:pt x="2684" y="7979"/>
                  <a:pt x="2652" y="7987"/>
                  <a:pt x="2620" y="8003"/>
                </a:cubicBezTo>
                <a:cubicBezTo>
                  <a:pt x="2549" y="8074"/>
                  <a:pt x="2501" y="8145"/>
                  <a:pt x="2573" y="8241"/>
                </a:cubicBezTo>
                <a:cubicBezTo>
                  <a:pt x="2954" y="8860"/>
                  <a:pt x="3501" y="9384"/>
                  <a:pt x="4120" y="9741"/>
                </a:cubicBezTo>
                <a:cubicBezTo>
                  <a:pt x="4763" y="10098"/>
                  <a:pt x="5478" y="10289"/>
                  <a:pt x="6264" y="10289"/>
                </a:cubicBezTo>
                <a:cubicBezTo>
                  <a:pt x="6788" y="10289"/>
                  <a:pt x="7335" y="10217"/>
                  <a:pt x="7812" y="10003"/>
                </a:cubicBezTo>
                <a:lnTo>
                  <a:pt x="8407" y="11122"/>
                </a:lnTo>
                <a:cubicBezTo>
                  <a:pt x="7740" y="11432"/>
                  <a:pt x="7002" y="11575"/>
                  <a:pt x="6264" y="11575"/>
                </a:cubicBezTo>
                <a:cubicBezTo>
                  <a:pt x="4763" y="11575"/>
                  <a:pt x="3382" y="10979"/>
                  <a:pt x="2311" y="9932"/>
                </a:cubicBezTo>
                <a:cubicBezTo>
                  <a:pt x="1001" y="8622"/>
                  <a:pt x="429" y="6812"/>
                  <a:pt x="763" y="4931"/>
                </a:cubicBezTo>
                <a:cubicBezTo>
                  <a:pt x="905" y="4192"/>
                  <a:pt x="1167" y="3478"/>
                  <a:pt x="1620" y="2859"/>
                </a:cubicBezTo>
                <a:cubicBezTo>
                  <a:pt x="2668" y="1335"/>
                  <a:pt x="4287" y="430"/>
                  <a:pt x="6073" y="382"/>
                </a:cubicBezTo>
                <a:close/>
                <a:moveTo>
                  <a:pt x="6311" y="1"/>
                </a:moveTo>
                <a:cubicBezTo>
                  <a:pt x="4311" y="1"/>
                  <a:pt x="2501" y="954"/>
                  <a:pt x="1334" y="2668"/>
                </a:cubicBezTo>
                <a:cubicBezTo>
                  <a:pt x="929" y="3311"/>
                  <a:pt x="620" y="4026"/>
                  <a:pt x="477" y="4764"/>
                </a:cubicBezTo>
                <a:cubicBezTo>
                  <a:pt x="1" y="7169"/>
                  <a:pt x="977" y="9551"/>
                  <a:pt x="3049" y="10932"/>
                </a:cubicBezTo>
                <a:cubicBezTo>
                  <a:pt x="3668" y="11337"/>
                  <a:pt x="4382" y="11646"/>
                  <a:pt x="5121" y="11789"/>
                </a:cubicBezTo>
                <a:cubicBezTo>
                  <a:pt x="5514" y="11863"/>
                  <a:pt x="5906" y="11899"/>
                  <a:pt x="6293" y="11899"/>
                </a:cubicBezTo>
                <a:cubicBezTo>
                  <a:pt x="7891" y="11899"/>
                  <a:pt x="9390" y="11278"/>
                  <a:pt x="10503" y="10146"/>
                </a:cubicBezTo>
                <a:cubicBezTo>
                  <a:pt x="11646" y="9027"/>
                  <a:pt x="12241" y="7526"/>
                  <a:pt x="12241" y="5955"/>
                </a:cubicBezTo>
                <a:cubicBezTo>
                  <a:pt x="12217" y="5478"/>
                  <a:pt x="12146" y="4978"/>
                  <a:pt x="12027" y="4502"/>
                </a:cubicBezTo>
                <a:cubicBezTo>
                  <a:pt x="12008" y="4428"/>
                  <a:pt x="11946" y="4368"/>
                  <a:pt x="11874" y="4368"/>
                </a:cubicBezTo>
                <a:cubicBezTo>
                  <a:pt x="11854" y="4368"/>
                  <a:pt x="11833" y="4372"/>
                  <a:pt x="11813" y="4383"/>
                </a:cubicBezTo>
                <a:cubicBezTo>
                  <a:pt x="11741" y="4407"/>
                  <a:pt x="11670" y="4502"/>
                  <a:pt x="11717" y="4573"/>
                </a:cubicBezTo>
                <a:cubicBezTo>
                  <a:pt x="11813" y="5026"/>
                  <a:pt x="11884" y="5502"/>
                  <a:pt x="11884" y="5978"/>
                </a:cubicBezTo>
                <a:cubicBezTo>
                  <a:pt x="11884" y="7479"/>
                  <a:pt x="11289" y="8860"/>
                  <a:pt x="10241" y="9932"/>
                </a:cubicBezTo>
                <a:cubicBezTo>
                  <a:pt x="9812" y="10384"/>
                  <a:pt x="9288" y="10741"/>
                  <a:pt x="8740" y="11003"/>
                </a:cubicBezTo>
                <a:lnTo>
                  <a:pt x="8145" y="9884"/>
                </a:lnTo>
                <a:cubicBezTo>
                  <a:pt x="9598" y="9193"/>
                  <a:pt x="10598" y="7717"/>
                  <a:pt x="10598" y="5978"/>
                </a:cubicBezTo>
                <a:cubicBezTo>
                  <a:pt x="10598" y="3668"/>
                  <a:pt x="8764" y="1763"/>
                  <a:pt x="6454" y="1668"/>
                </a:cubicBezTo>
                <a:lnTo>
                  <a:pt x="6454" y="382"/>
                </a:lnTo>
                <a:cubicBezTo>
                  <a:pt x="7550" y="406"/>
                  <a:pt x="8550" y="739"/>
                  <a:pt x="9431" y="1335"/>
                </a:cubicBezTo>
                <a:cubicBezTo>
                  <a:pt x="10336" y="1954"/>
                  <a:pt x="11050" y="2811"/>
                  <a:pt x="11455" y="3811"/>
                </a:cubicBezTo>
                <a:cubicBezTo>
                  <a:pt x="11492" y="3884"/>
                  <a:pt x="11570" y="3915"/>
                  <a:pt x="11636" y="3915"/>
                </a:cubicBezTo>
                <a:cubicBezTo>
                  <a:pt x="11657" y="3915"/>
                  <a:pt x="11677" y="3912"/>
                  <a:pt x="11693" y="3907"/>
                </a:cubicBezTo>
                <a:cubicBezTo>
                  <a:pt x="11789" y="3859"/>
                  <a:pt x="11813" y="3740"/>
                  <a:pt x="11789" y="3668"/>
                </a:cubicBezTo>
                <a:cubicBezTo>
                  <a:pt x="11336" y="2573"/>
                  <a:pt x="10598" y="1668"/>
                  <a:pt x="9645" y="1001"/>
                </a:cubicBezTo>
                <a:cubicBezTo>
                  <a:pt x="8669" y="334"/>
                  <a:pt x="7502" y="1"/>
                  <a:pt x="631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511" name="Google Shape;14135;p27">
            <a:extLst>
              <a:ext uri="{FF2B5EF4-FFF2-40B4-BE49-F238E27FC236}">
                <a16:creationId xmlns:a16="http://schemas.microsoft.com/office/drawing/2014/main" id="{715C38DE-A31C-6DDC-2B2B-29457E4329E3}"/>
              </a:ext>
            </a:extLst>
          </p:cNvPr>
          <p:cNvGrpSpPr/>
          <p:nvPr/>
        </p:nvGrpSpPr>
        <p:grpSpPr>
          <a:xfrm>
            <a:off x="8048182" y="6842116"/>
            <a:ext cx="702112" cy="710604"/>
            <a:chOff x="4177563" y="3313708"/>
            <a:chExt cx="293550" cy="297100"/>
          </a:xfrm>
        </p:grpSpPr>
        <p:sp>
          <p:nvSpPr>
            <p:cNvPr id="512" name="Google Shape;14136;p27">
              <a:extLst>
                <a:ext uri="{FF2B5EF4-FFF2-40B4-BE49-F238E27FC236}">
                  <a16:creationId xmlns:a16="http://schemas.microsoft.com/office/drawing/2014/main" id="{436B9A42-5A9B-F234-2B4F-FE7B8FB765F1}"/>
                </a:ext>
              </a:extLst>
            </p:cNvPr>
            <p:cNvSpPr/>
            <p:nvPr/>
          </p:nvSpPr>
          <p:spPr>
            <a:xfrm>
              <a:off x="4281763" y="33524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1"/>
                  </a:moveTo>
                  <a:cubicBezTo>
                    <a:pt x="95" y="1"/>
                    <a:pt x="0" y="72"/>
                    <a:pt x="0" y="167"/>
                  </a:cubicBezTo>
                  <a:cubicBezTo>
                    <a:pt x="0" y="286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310"/>
                    <a:pt x="6621" y="215"/>
                  </a:cubicBezTo>
                  <a:cubicBezTo>
                    <a:pt x="6621" y="96"/>
                    <a:pt x="6549" y="1"/>
                    <a:pt x="6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13" name="Google Shape;14137;p27">
              <a:extLst>
                <a:ext uri="{FF2B5EF4-FFF2-40B4-BE49-F238E27FC236}">
                  <a16:creationId xmlns:a16="http://schemas.microsoft.com/office/drawing/2014/main" id="{CEC4D2A0-27C2-EFB6-4F3D-E6D6F8BAFCF2}"/>
                </a:ext>
              </a:extLst>
            </p:cNvPr>
            <p:cNvSpPr/>
            <p:nvPr/>
          </p:nvSpPr>
          <p:spPr>
            <a:xfrm>
              <a:off x="4281763" y="3372658"/>
              <a:ext cx="120875" cy="8950"/>
            </a:xfrm>
            <a:custGeom>
              <a:avLst/>
              <a:gdLst/>
              <a:ahLst/>
              <a:cxnLst/>
              <a:rect l="l" t="t" r="r" b="b"/>
              <a:pathLst>
                <a:path w="4835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4644" y="357"/>
                  </a:lnTo>
                  <a:cubicBezTo>
                    <a:pt x="4739" y="357"/>
                    <a:pt x="4835" y="310"/>
                    <a:pt x="4835" y="215"/>
                  </a:cubicBezTo>
                  <a:cubicBezTo>
                    <a:pt x="4835" y="95"/>
                    <a:pt x="4763" y="0"/>
                    <a:pt x="4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14" name="Google Shape;14138;p27">
              <a:extLst>
                <a:ext uri="{FF2B5EF4-FFF2-40B4-BE49-F238E27FC236}">
                  <a16:creationId xmlns:a16="http://schemas.microsoft.com/office/drawing/2014/main" id="{99C9A792-B6CB-962C-4C02-79EE233FC958}"/>
                </a:ext>
              </a:extLst>
            </p:cNvPr>
            <p:cNvSpPr/>
            <p:nvPr/>
          </p:nvSpPr>
          <p:spPr>
            <a:xfrm>
              <a:off x="4281763" y="34429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286"/>
                    <a:pt x="6621" y="191"/>
                  </a:cubicBezTo>
                  <a:cubicBezTo>
                    <a:pt x="6621" y="72"/>
                    <a:pt x="6549" y="0"/>
                    <a:pt x="6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15" name="Google Shape;14139;p27">
              <a:extLst>
                <a:ext uri="{FF2B5EF4-FFF2-40B4-BE49-F238E27FC236}">
                  <a16:creationId xmlns:a16="http://schemas.microsoft.com/office/drawing/2014/main" id="{9CF5F061-7290-938A-59E9-4A68DAC1BC92}"/>
                </a:ext>
              </a:extLst>
            </p:cNvPr>
            <p:cNvSpPr/>
            <p:nvPr/>
          </p:nvSpPr>
          <p:spPr>
            <a:xfrm>
              <a:off x="4281763" y="3463733"/>
              <a:ext cx="120875" cy="8975"/>
            </a:xfrm>
            <a:custGeom>
              <a:avLst/>
              <a:gdLst/>
              <a:ahLst/>
              <a:cxnLst/>
              <a:rect l="l" t="t" r="r" b="b"/>
              <a:pathLst>
                <a:path w="4835" h="359" extrusionOk="0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287"/>
                    <a:pt x="4835" y="191"/>
                  </a:cubicBezTo>
                  <a:cubicBezTo>
                    <a:pt x="4835" y="72"/>
                    <a:pt x="4763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16" name="Google Shape;14140;p27">
              <a:extLst>
                <a:ext uri="{FF2B5EF4-FFF2-40B4-BE49-F238E27FC236}">
                  <a16:creationId xmlns:a16="http://schemas.microsoft.com/office/drawing/2014/main" id="{CE1C792F-0930-6DE3-42B4-D486540601BC}"/>
                </a:ext>
              </a:extLst>
            </p:cNvPr>
            <p:cNvSpPr/>
            <p:nvPr/>
          </p:nvSpPr>
          <p:spPr>
            <a:xfrm>
              <a:off x="4238888" y="3339908"/>
              <a:ext cx="18475" cy="48275"/>
            </a:xfrm>
            <a:custGeom>
              <a:avLst/>
              <a:gdLst/>
              <a:ahLst/>
              <a:cxnLst/>
              <a:rect l="l" t="t" r="r" b="b"/>
              <a:pathLst>
                <a:path w="739" h="1931" extrusionOk="0">
                  <a:moveTo>
                    <a:pt x="239" y="0"/>
                  </a:moveTo>
                  <a:cubicBezTo>
                    <a:pt x="167" y="0"/>
                    <a:pt x="120" y="24"/>
                    <a:pt x="96" y="96"/>
                  </a:cubicBezTo>
                  <a:cubicBezTo>
                    <a:pt x="1" y="215"/>
                    <a:pt x="96" y="334"/>
                    <a:pt x="215" y="334"/>
                  </a:cubicBezTo>
                  <a:lnTo>
                    <a:pt x="382" y="334"/>
                  </a:lnTo>
                  <a:lnTo>
                    <a:pt x="382" y="1763"/>
                  </a:lnTo>
                  <a:cubicBezTo>
                    <a:pt x="382" y="1810"/>
                    <a:pt x="405" y="1882"/>
                    <a:pt x="477" y="1906"/>
                  </a:cubicBezTo>
                  <a:cubicBezTo>
                    <a:pt x="505" y="1923"/>
                    <a:pt x="535" y="1930"/>
                    <a:pt x="564" y="1930"/>
                  </a:cubicBezTo>
                  <a:cubicBezTo>
                    <a:pt x="656" y="1930"/>
                    <a:pt x="739" y="1853"/>
                    <a:pt x="739" y="1763"/>
                  </a:cubicBezTo>
                  <a:lnTo>
                    <a:pt x="739" y="143"/>
                  </a:lnTo>
                  <a:cubicBezTo>
                    <a:pt x="739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17" name="Google Shape;14141;p27">
              <a:extLst>
                <a:ext uri="{FF2B5EF4-FFF2-40B4-BE49-F238E27FC236}">
                  <a16:creationId xmlns:a16="http://schemas.microsoft.com/office/drawing/2014/main" id="{15D2CE6A-20E1-09F9-8836-9C868EA6B1F8}"/>
                </a:ext>
              </a:extLst>
            </p:cNvPr>
            <p:cNvSpPr/>
            <p:nvPr/>
          </p:nvSpPr>
          <p:spPr>
            <a:xfrm>
              <a:off x="4200188" y="3338908"/>
              <a:ext cx="32175" cy="50700"/>
            </a:xfrm>
            <a:custGeom>
              <a:avLst/>
              <a:gdLst/>
              <a:ahLst/>
              <a:cxnLst/>
              <a:rect l="l" t="t" r="r" b="b"/>
              <a:pathLst>
                <a:path w="1287" h="2028" extrusionOk="0">
                  <a:moveTo>
                    <a:pt x="624" y="357"/>
                  </a:moveTo>
                  <a:cubicBezTo>
                    <a:pt x="653" y="357"/>
                    <a:pt x="684" y="362"/>
                    <a:pt x="715" y="374"/>
                  </a:cubicBezTo>
                  <a:cubicBezTo>
                    <a:pt x="834" y="398"/>
                    <a:pt x="929" y="517"/>
                    <a:pt x="929" y="660"/>
                  </a:cubicBezTo>
                  <a:lnTo>
                    <a:pt x="929" y="1422"/>
                  </a:lnTo>
                  <a:cubicBezTo>
                    <a:pt x="929" y="1541"/>
                    <a:pt x="834" y="1660"/>
                    <a:pt x="715" y="1707"/>
                  </a:cubicBezTo>
                  <a:cubicBezTo>
                    <a:pt x="684" y="1719"/>
                    <a:pt x="653" y="1724"/>
                    <a:pt x="624" y="1724"/>
                  </a:cubicBezTo>
                  <a:cubicBezTo>
                    <a:pt x="475" y="1724"/>
                    <a:pt x="358" y="1585"/>
                    <a:pt x="358" y="1445"/>
                  </a:cubicBezTo>
                  <a:lnTo>
                    <a:pt x="358" y="636"/>
                  </a:lnTo>
                  <a:cubicBezTo>
                    <a:pt x="358" y="496"/>
                    <a:pt x="475" y="357"/>
                    <a:pt x="624" y="357"/>
                  </a:cubicBezTo>
                  <a:close/>
                  <a:moveTo>
                    <a:pt x="623" y="0"/>
                  </a:moveTo>
                  <a:cubicBezTo>
                    <a:pt x="279" y="0"/>
                    <a:pt x="1" y="299"/>
                    <a:pt x="1" y="636"/>
                  </a:cubicBezTo>
                  <a:lnTo>
                    <a:pt x="1" y="1374"/>
                  </a:lnTo>
                  <a:cubicBezTo>
                    <a:pt x="1" y="1739"/>
                    <a:pt x="292" y="2027"/>
                    <a:pt x="646" y="2027"/>
                  </a:cubicBezTo>
                  <a:cubicBezTo>
                    <a:pt x="684" y="2027"/>
                    <a:pt x="723" y="2024"/>
                    <a:pt x="763" y="2017"/>
                  </a:cubicBezTo>
                  <a:cubicBezTo>
                    <a:pt x="1072" y="1946"/>
                    <a:pt x="1287" y="1684"/>
                    <a:pt x="1287" y="1374"/>
                  </a:cubicBezTo>
                  <a:lnTo>
                    <a:pt x="1287" y="636"/>
                  </a:lnTo>
                  <a:cubicBezTo>
                    <a:pt x="1287" y="350"/>
                    <a:pt x="1072" y="64"/>
                    <a:pt x="763" y="17"/>
                  </a:cubicBezTo>
                  <a:cubicBezTo>
                    <a:pt x="715" y="5"/>
                    <a:pt x="668" y="0"/>
                    <a:pt x="6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18" name="Google Shape;14142;p27">
              <a:extLst>
                <a:ext uri="{FF2B5EF4-FFF2-40B4-BE49-F238E27FC236}">
                  <a16:creationId xmlns:a16="http://schemas.microsoft.com/office/drawing/2014/main" id="{EB0BDFBD-3823-3805-CDBF-2DB156F18AAE}"/>
                </a:ext>
              </a:extLst>
            </p:cNvPr>
            <p:cNvSpPr/>
            <p:nvPr/>
          </p:nvSpPr>
          <p:spPr>
            <a:xfrm>
              <a:off x="4236513" y="3431583"/>
              <a:ext cx="30375" cy="47650"/>
            </a:xfrm>
            <a:custGeom>
              <a:avLst/>
              <a:gdLst/>
              <a:ahLst/>
              <a:cxnLst/>
              <a:rect l="l" t="t" r="r" b="b"/>
              <a:pathLst>
                <a:path w="1215" h="1906" extrusionOk="0">
                  <a:moveTo>
                    <a:pt x="572" y="1"/>
                  </a:moveTo>
                  <a:cubicBezTo>
                    <a:pt x="310" y="1"/>
                    <a:pt x="96" y="168"/>
                    <a:pt x="24" y="429"/>
                  </a:cubicBezTo>
                  <a:cubicBezTo>
                    <a:pt x="0" y="525"/>
                    <a:pt x="72" y="620"/>
                    <a:pt x="143" y="644"/>
                  </a:cubicBezTo>
                  <a:cubicBezTo>
                    <a:pt x="169" y="654"/>
                    <a:pt x="194" y="659"/>
                    <a:pt x="218" y="659"/>
                  </a:cubicBezTo>
                  <a:cubicBezTo>
                    <a:pt x="301" y="659"/>
                    <a:pt x="363" y="599"/>
                    <a:pt x="381" y="525"/>
                  </a:cubicBezTo>
                  <a:cubicBezTo>
                    <a:pt x="429" y="429"/>
                    <a:pt x="500" y="358"/>
                    <a:pt x="596" y="358"/>
                  </a:cubicBezTo>
                  <a:cubicBezTo>
                    <a:pt x="715" y="358"/>
                    <a:pt x="810" y="429"/>
                    <a:pt x="810" y="549"/>
                  </a:cubicBezTo>
                  <a:lnTo>
                    <a:pt x="810" y="596"/>
                  </a:lnTo>
                  <a:cubicBezTo>
                    <a:pt x="762" y="644"/>
                    <a:pt x="739" y="739"/>
                    <a:pt x="691" y="858"/>
                  </a:cubicBezTo>
                  <a:cubicBezTo>
                    <a:pt x="453" y="1192"/>
                    <a:pt x="310" y="1382"/>
                    <a:pt x="238" y="1477"/>
                  </a:cubicBezTo>
                  <a:cubicBezTo>
                    <a:pt x="143" y="1596"/>
                    <a:pt x="96" y="1668"/>
                    <a:pt x="119" y="1739"/>
                  </a:cubicBezTo>
                  <a:cubicBezTo>
                    <a:pt x="143" y="1811"/>
                    <a:pt x="191" y="1835"/>
                    <a:pt x="238" y="1858"/>
                  </a:cubicBezTo>
                  <a:cubicBezTo>
                    <a:pt x="262" y="1858"/>
                    <a:pt x="310" y="1906"/>
                    <a:pt x="572" y="1906"/>
                  </a:cubicBezTo>
                  <a:lnTo>
                    <a:pt x="1048" y="1906"/>
                  </a:lnTo>
                  <a:cubicBezTo>
                    <a:pt x="1143" y="1906"/>
                    <a:pt x="1215" y="1835"/>
                    <a:pt x="1215" y="1739"/>
                  </a:cubicBezTo>
                  <a:cubicBezTo>
                    <a:pt x="1215" y="1620"/>
                    <a:pt x="1167" y="1549"/>
                    <a:pt x="1048" y="1549"/>
                  </a:cubicBezTo>
                  <a:lnTo>
                    <a:pt x="596" y="1549"/>
                  </a:lnTo>
                  <a:cubicBezTo>
                    <a:pt x="691" y="1430"/>
                    <a:pt x="810" y="1287"/>
                    <a:pt x="953" y="1072"/>
                  </a:cubicBezTo>
                  <a:cubicBezTo>
                    <a:pt x="977" y="930"/>
                    <a:pt x="1072" y="763"/>
                    <a:pt x="1096" y="644"/>
                  </a:cubicBezTo>
                  <a:cubicBezTo>
                    <a:pt x="1143" y="572"/>
                    <a:pt x="1096" y="453"/>
                    <a:pt x="1072" y="358"/>
                  </a:cubicBezTo>
                  <a:cubicBezTo>
                    <a:pt x="1048" y="287"/>
                    <a:pt x="1024" y="239"/>
                    <a:pt x="953" y="168"/>
                  </a:cubicBezTo>
                  <a:cubicBezTo>
                    <a:pt x="858" y="48"/>
                    <a:pt x="715" y="1"/>
                    <a:pt x="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19" name="Google Shape;14143;p27">
              <a:extLst>
                <a:ext uri="{FF2B5EF4-FFF2-40B4-BE49-F238E27FC236}">
                  <a16:creationId xmlns:a16="http://schemas.microsoft.com/office/drawing/2014/main" id="{96F83111-D9BA-A3A1-022F-A4A43708047D}"/>
                </a:ext>
              </a:extLst>
            </p:cNvPr>
            <p:cNvSpPr/>
            <p:nvPr/>
          </p:nvSpPr>
          <p:spPr>
            <a:xfrm>
              <a:off x="4200188" y="3431008"/>
              <a:ext cx="30400" cy="47675"/>
            </a:xfrm>
            <a:custGeom>
              <a:avLst/>
              <a:gdLst/>
              <a:ahLst/>
              <a:cxnLst/>
              <a:rect l="l" t="t" r="r" b="b"/>
              <a:pathLst>
                <a:path w="1216" h="1907" extrusionOk="0">
                  <a:moveTo>
                    <a:pt x="596" y="357"/>
                  </a:moveTo>
                  <a:cubicBezTo>
                    <a:pt x="739" y="357"/>
                    <a:pt x="858" y="476"/>
                    <a:pt x="858" y="619"/>
                  </a:cubicBezTo>
                  <a:lnTo>
                    <a:pt x="858" y="1310"/>
                  </a:lnTo>
                  <a:cubicBezTo>
                    <a:pt x="858" y="1429"/>
                    <a:pt x="763" y="1548"/>
                    <a:pt x="620" y="1572"/>
                  </a:cubicBezTo>
                  <a:cubicBezTo>
                    <a:pt x="477" y="1572"/>
                    <a:pt x="358" y="1453"/>
                    <a:pt x="358" y="1310"/>
                  </a:cubicBezTo>
                  <a:lnTo>
                    <a:pt x="358" y="619"/>
                  </a:lnTo>
                  <a:cubicBezTo>
                    <a:pt x="358" y="500"/>
                    <a:pt x="453" y="381"/>
                    <a:pt x="596" y="357"/>
                  </a:cubicBezTo>
                  <a:close/>
                  <a:moveTo>
                    <a:pt x="620" y="0"/>
                  </a:moveTo>
                  <a:cubicBezTo>
                    <a:pt x="286" y="0"/>
                    <a:pt x="1" y="262"/>
                    <a:pt x="1" y="595"/>
                  </a:cubicBezTo>
                  <a:lnTo>
                    <a:pt x="1" y="1262"/>
                  </a:lnTo>
                  <a:cubicBezTo>
                    <a:pt x="1" y="1596"/>
                    <a:pt x="263" y="1858"/>
                    <a:pt x="596" y="1905"/>
                  </a:cubicBezTo>
                  <a:cubicBezTo>
                    <a:pt x="608" y="1906"/>
                    <a:pt x="620" y="1906"/>
                    <a:pt x="632" y="1906"/>
                  </a:cubicBezTo>
                  <a:cubicBezTo>
                    <a:pt x="950" y="1906"/>
                    <a:pt x="1215" y="1608"/>
                    <a:pt x="1215" y="1310"/>
                  </a:cubicBezTo>
                  <a:lnTo>
                    <a:pt x="1215" y="619"/>
                  </a:lnTo>
                  <a:cubicBezTo>
                    <a:pt x="1215" y="286"/>
                    <a:pt x="953" y="24"/>
                    <a:pt x="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20" name="Google Shape;14144;p27">
              <a:extLst>
                <a:ext uri="{FF2B5EF4-FFF2-40B4-BE49-F238E27FC236}">
                  <a16:creationId xmlns:a16="http://schemas.microsoft.com/office/drawing/2014/main" id="{28968034-5955-C181-9BD3-DD042927B3BD}"/>
                </a:ext>
              </a:extLst>
            </p:cNvPr>
            <p:cNvSpPr/>
            <p:nvPr/>
          </p:nvSpPr>
          <p:spPr>
            <a:xfrm>
              <a:off x="4237113" y="3522083"/>
              <a:ext cx="29200" cy="47050"/>
            </a:xfrm>
            <a:custGeom>
              <a:avLst/>
              <a:gdLst/>
              <a:ahLst/>
              <a:cxnLst/>
              <a:rect l="l" t="t" r="r" b="b"/>
              <a:pathLst>
                <a:path w="1168" h="1882" extrusionOk="0">
                  <a:moveTo>
                    <a:pt x="572" y="1"/>
                  </a:moveTo>
                  <a:cubicBezTo>
                    <a:pt x="310" y="1"/>
                    <a:pt x="72" y="191"/>
                    <a:pt x="48" y="453"/>
                  </a:cubicBezTo>
                  <a:cubicBezTo>
                    <a:pt x="0" y="548"/>
                    <a:pt x="72" y="644"/>
                    <a:pt x="191" y="667"/>
                  </a:cubicBezTo>
                  <a:cubicBezTo>
                    <a:pt x="207" y="671"/>
                    <a:pt x="222" y="673"/>
                    <a:pt x="236" y="673"/>
                  </a:cubicBezTo>
                  <a:cubicBezTo>
                    <a:pt x="308" y="673"/>
                    <a:pt x="361" y="624"/>
                    <a:pt x="381" y="525"/>
                  </a:cubicBezTo>
                  <a:cubicBezTo>
                    <a:pt x="429" y="429"/>
                    <a:pt x="500" y="334"/>
                    <a:pt x="595" y="334"/>
                  </a:cubicBezTo>
                  <a:cubicBezTo>
                    <a:pt x="715" y="334"/>
                    <a:pt x="810" y="429"/>
                    <a:pt x="810" y="548"/>
                  </a:cubicBezTo>
                  <a:cubicBezTo>
                    <a:pt x="810" y="667"/>
                    <a:pt x="715" y="739"/>
                    <a:pt x="595" y="739"/>
                  </a:cubicBezTo>
                  <a:cubicBezTo>
                    <a:pt x="500" y="739"/>
                    <a:pt x="429" y="834"/>
                    <a:pt x="429" y="929"/>
                  </a:cubicBezTo>
                  <a:cubicBezTo>
                    <a:pt x="429" y="1025"/>
                    <a:pt x="500" y="1120"/>
                    <a:pt x="595" y="1120"/>
                  </a:cubicBezTo>
                  <a:cubicBezTo>
                    <a:pt x="715" y="1120"/>
                    <a:pt x="810" y="1191"/>
                    <a:pt x="810" y="1310"/>
                  </a:cubicBezTo>
                  <a:cubicBezTo>
                    <a:pt x="810" y="1429"/>
                    <a:pt x="715" y="1525"/>
                    <a:pt x="595" y="1525"/>
                  </a:cubicBezTo>
                  <a:cubicBezTo>
                    <a:pt x="500" y="1525"/>
                    <a:pt x="429" y="1429"/>
                    <a:pt x="381" y="1334"/>
                  </a:cubicBezTo>
                  <a:lnTo>
                    <a:pt x="381" y="1310"/>
                  </a:lnTo>
                  <a:cubicBezTo>
                    <a:pt x="381" y="1215"/>
                    <a:pt x="310" y="1144"/>
                    <a:pt x="214" y="1144"/>
                  </a:cubicBezTo>
                  <a:cubicBezTo>
                    <a:pt x="119" y="1144"/>
                    <a:pt x="24" y="1215"/>
                    <a:pt x="24" y="1310"/>
                  </a:cubicBezTo>
                  <a:lnTo>
                    <a:pt x="24" y="1406"/>
                  </a:lnTo>
                  <a:cubicBezTo>
                    <a:pt x="72" y="1668"/>
                    <a:pt x="310" y="1882"/>
                    <a:pt x="595" y="1882"/>
                  </a:cubicBezTo>
                  <a:cubicBezTo>
                    <a:pt x="905" y="1882"/>
                    <a:pt x="1167" y="1644"/>
                    <a:pt x="1167" y="1310"/>
                  </a:cubicBezTo>
                  <a:cubicBezTo>
                    <a:pt x="1167" y="1168"/>
                    <a:pt x="1096" y="1048"/>
                    <a:pt x="1024" y="929"/>
                  </a:cubicBezTo>
                  <a:cubicBezTo>
                    <a:pt x="1096" y="834"/>
                    <a:pt x="1167" y="691"/>
                    <a:pt x="1167" y="548"/>
                  </a:cubicBezTo>
                  <a:cubicBezTo>
                    <a:pt x="1119" y="239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21" name="Google Shape;14145;p27">
              <a:extLst>
                <a:ext uri="{FF2B5EF4-FFF2-40B4-BE49-F238E27FC236}">
                  <a16:creationId xmlns:a16="http://schemas.microsoft.com/office/drawing/2014/main" id="{3262B27A-E729-BD2E-59A0-85DB576B5EF8}"/>
                </a:ext>
              </a:extLst>
            </p:cNvPr>
            <p:cNvSpPr/>
            <p:nvPr/>
          </p:nvSpPr>
          <p:spPr>
            <a:xfrm>
              <a:off x="4200188" y="3521483"/>
              <a:ext cx="30400" cy="47650"/>
            </a:xfrm>
            <a:custGeom>
              <a:avLst/>
              <a:gdLst/>
              <a:ahLst/>
              <a:cxnLst/>
              <a:rect l="l" t="t" r="r" b="b"/>
              <a:pathLst>
                <a:path w="1216" h="1906" extrusionOk="0">
                  <a:moveTo>
                    <a:pt x="596" y="358"/>
                  </a:moveTo>
                  <a:cubicBezTo>
                    <a:pt x="739" y="358"/>
                    <a:pt x="858" y="477"/>
                    <a:pt x="858" y="620"/>
                  </a:cubicBezTo>
                  <a:lnTo>
                    <a:pt x="858" y="1311"/>
                  </a:lnTo>
                  <a:cubicBezTo>
                    <a:pt x="858" y="1430"/>
                    <a:pt x="763" y="1549"/>
                    <a:pt x="620" y="1573"/>
                  </a:cubicBezTo>
                  <a:cubicBezTo>
                    <a:pt x="477" y="1573"/>
                    <a:pt x="358" y="1453"/>
                    <a:pt x="358" y="1311"/>
                  </a:cubicBezTo>
                  <a:lnTo>
                    <a:pt x="358" y="620"/>
                  </a:lnTo>
                  <a:cubicBezTo>
                    <a:pt x="358" y="501"/>
                    <a:pt x="453" y="382"/>
                    <a:pt x="596" y="358"/>
                  </a:cubicBezTo>
                  <a:close/>
                  <a:moveTo>
                    <a:pt x="620" y="1"/>
                  </a:moveTo>
                  <a:cubicBezTo>
                    <a:pt x="263" y="1"/>
                    <a:pt x="1" y="263"/>
                    <a:pt x="1" y="596"/>
                  </a:cubicBezTo>
                  <a:lnTo>
                    <a:pt x="1" y="1287"/>
                  </a:lnTo>
                  <a:cubicBezTo>
                    <a:pt x="1" y="1620"/>
                    <a:pt x="263" y="1882"/>
                    <a:pt x="596" y="1906"/>
                  </a:cubicBezTo>
                  <a:cubicBezTo>
                    <a:pt x="929" y="1906"/>
                    <a:pt x="1215" y="1644"/>
                    <a:pt x="1215" y="1311"/>
                  </a:cubicBezTo>
                  <a:lnTo>
                    <a:pt x="1215" y="620"/>
                  </a:lnTo>
                  <a:cubicBezTo>
                    <a:pt x="1215" y="310"/>
                    <a:pt x="953" y="25"/>
                    <a:pt x="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22" name="Google Shape;14146;p27">
              <a:extLst>
                <a:ext uri="{FF2B5EF4-FFF2-40B4-BE49-F238E27FC236}">
                  <a16:creationId xmlns:a16="http://schemas.microsoft.com/office/drawing/2014/main" id="{51F21824-0615-087C-6182-ED2C0529F0A9}"/>
                </a:ext>
              </a:extLst>
            </p:cNvPr>
            <p:cNvSpPr/>
            <p:nvPr/>
          </p:nvSpPr>
          <p:spPr>
            <a:xfrm>
              <a:off x="4281763" y="35334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6430" y="357"/>
                  </a:lnTo>
                  <a:cubicBezTo>
                    <a:pt x="6525" y="357"/>
                    <a:pt x="6621" y="310"/>
                    <a:pt x="6621" y="214"/>
                  </a:cubicBezTo>
                  <a:cubicBezTo>
                    <a:pt x="6621" y="95"/>
                    <a:pt x="6549" y="0"/>
                    <a:pt x="6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23" name="Google Shape;14147;p27">
              <a:extLst>
                <a:ext uri="{FF2B5EF4-FFF2-40B4-BE49-F238E27FC236}">
                  <a16:creationId xmlns:a16="http://schemas.microsoft.com/office/drawing/2014/main" id="{884AD0B1-B43D-1D8A-D21B-05526D29CE1B}"/>
                </a:ext>
              </a:extLst>
            </p:cNvPr>
            <p:cNvSpPr/>
            <p:nvPr/>
          </p:nvSpPr>
          <p:spPr>
            <a:xfrm>
              <a:off x="4281763" y="3554233"/>
              <a:ext cx="120875" cy="8950"/>
            </a:xfrm>
            <a:custGeom>
              <a:avLst/>
              <a:gdLst/>
              <a:ahLst/>
              <a:cxnLst/>
              <a:rect l="l" t="t" r="r" b="b"/>
              <a:pathLst>
                <a:path w="4835" h="358" extrusionOk="0">
                  <a:moveTo>
                    <a:pt x="191" y="1"/>
                  </a:moveTo>
                  <a:cubicBezTo>
                    <a:pt x="95" y="1"/>
                    <a:pt x="0" y="72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310"/>
                    <a:pt x="4835" y="215"/>
                  </a:cubicBezTo>
                  <a:cubicBezTo>
                    <a:pt x="4835" y="96"/>
                    <a:pt x="4763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24" name="Google Shape;14148;p27">
              <a:extLst>
                <a:ext uri="{FF2B5EF4-FFF2-40B4-BE49-F238E27FC236}">
                  <a16:creationId xmlns:a16="http://schemas.microsoft.com/office/drawing/2014/main" id="{A6CB5997-E8EB-22F7-FF43-8F7EE48DA146}"/>
                </a:ext>
              </a:extLst>
            </p:cNvPr>
            <p:cNvSpPr/>
            <p:nvPr/>
          </p:nvSpPr>
          <p:spPr>
            <a:xfrm>
              <a:off x="4177563" y="3313708"/>
              <a:ext cx="293550" cy="297100"/>
            </a:xfrm>
            <a:custGeom>
              <a:avLst/>
              <a:gdLst/>
              <a:ahLst/>
              <a:cxnLst/>
              <a:rect l="l" t="t" r="r" b="b"/>
              <a:pathLst>
                <a:path w="11742" h="11884" extrusionOk="0">
                  <a:moveTo>
                    <a:pt x="11360" y="334"/>
                  </a:moveTo>
                  <a:lnTo>
                    <a:pt x="11384" y="3644"/>
                  </a:lnTo>
                  <a:lnTo>
                    <a:pt x="6597" y="3644"/>
                  </a:lnTo>
                  <a:cubicBezTo>
                    <a:pt x="6550" y="3644"/>
                    <a:pt x="6502" y="3668"/>
                    <a:pt x="6478" y="3692"/>
                  </a:cubicBezTo>
                  <a:lnTo>
                    <a:pt x="5883" y="4263"/>
                  </a:lnTo>
                  <a:lnTo>
                    <a:pt x="5287" y="3692"/>
                  </a:lnTo>
                  <a:cubicBezTo>
                    <a:pt x="5240" y="3668"/>
                    <a:pt x="5192" y="3644"/>
                    <a:pt x="5168" y="3644"/>
                  </a:cubicBezTo>
                  <a:lnTo>
                    <a:pt x="358" y="3644"/>
                  </a:lnTo>
                  <a:lnTo>
                    <a:pt x="358" y="334"/>
                  </a:lnTo>
                  <a:close/>
                  <a:moveTo>
                    <a:pt x="239" y="1"/>
                  </a:moveTo>
                  <a:cubicBezTo>
                    <a:pt x="167" y="1"/>
                    <a:pt x="72" y="96"/>
                    <a:pt x="72" y="191"/>
                  </a:cubicBezTo>
                  <a:lnTo>
                    <a:pt x="72" y="4644"/>
                  </a:lnTo>
                  <a:cubicBezTo>
                    <a:pt x="72" y="4692"/>
                    <a:pt x="96" y="4740"/>
                    <a:pt x="120" y="4740"/>
                  </a:cubicBezTo>
                  <a:cubicBezTo>
                    <a:pt x="167" y="4767"/>
                    <a:pt x="213" y="4779"/>
                    <a:pt x="254" y="4779"/>
                  </a:cubicBezTo>
                  <a:cubicBezTo>
                    <a:pt x="356" y="4779"/>
                    <a:pt x="429" y="4706"/>
                    <a:pt x="429" y="4621"/>
                  </a:cubicBezTo>
                  <a:lnTo>
                    <a:pt x="429" y="4001"/>
                  </a:lnTo>
                  <a:lnTo>
                    <a:pt x="5121" y="4001"/>
                  </a:lnTo>
                  <a:lnTo>
                    <a:pt x="5716" y="4573"/>
                  </a:lnTo>
                  <a:cubicBezTo>
                    <a:pt x="5788" y="4621"/>
                    <a:pt x="5835" y="4621"/>
                    <a:pt x="5907" y="4621"/>
                  </a:cubicBezTo>
                  <a:cubicBezTo>
                    <a:pt x="5954" y="4621"/>
                    <a:pt x="6026" y="4597"/>
                    <a:pt x="6073" y="4573"/>
                  </a:cubicBezTo>
                  <a:lnTo>
                    <a:pt x="6669" y="4001"/>
                  </a:lnTo>
                  <a:lnTo>
                    <a:pt x="11384" y="4001"/>
                  </a:lnTo>
                  <a:lnTo>
                    <a:pt x="11384" y="7312"/>
                  </a:lnTo>
                  <a:lnTo>
                    <a:pt x="6597" y="7312"/>
                  </a:lnTo>
                  <a:cubicBezTo>
                    <a:pt x="6526" y="7312"/>
                    <a:pt x="6502" y="7335"/>
                    <a:pt x="6478" y="7359"/>
                  </a:cubicBezTo>
                  <a:lnTo>
                    <a:pt x="5883" y="7931"/>
                  </a:lnTo>
                  <a:lnTo>
                    <a:pt x="5287" y="7359"/>
                  </a:lnTo>
                  <a:cubicBezTo>
                    <a:pt x="5240" y="7335"/>
                    <a:pt x="5192" y="7312"/>
                    <a:pt x="5168" y="7312"/>
                  </a:cubicBezTo>
                  <a:lnTo>
                    <a:pt x="358" y="7312"/>
                  </a:lnTo>
                  <a:lnTo>
                    <a:pt x="358" y="5430"/>
                  </a:lnTo>
                  <a:cubicBezTo>
                    <a:pt x="358" y="5335"/>
                    <a:pt x="310" y="5240"/>
                    <a:pt x="215" y="5240"/>
                  </a:cubicBezTo>
                  <a:cubicBezTo>
                    <a:pt x="96" y="5240"/>
                    <a:pt x="1" y="5311"/>
                    <a:pt x="1" y="5430"/>
                  </a:cubicBezTo>
                  <a:lnTo>
                    <a:pt x="1" y="11003"/>
                  </a:lnTo>
                  <a:cubicBezTo>
                    <a:pt x="1" y="11146"/>
                    <a:pt x="120" y="11265"/>
                    <a:pt x="286" y="11265"/>
                  </a:cubicBezTo>
                  <a:lnTo>
                    <a:pt x="5073" y="11265"/>
                  </a:lnTo>
                  <a:lnTo>
                    <a:pt x="5669" y="11836"/>
                  </a:lnTo>
                  <a:cubicBezTo>
                    <a:pt x="5716" y="11884"/>
                    <a:pt x="5788" y="11884"/>
                    <a:pt x="5835" y="11884"/>
                  </a:cubicBezTo>
                  <a:cubicBezTo>
                    <a:pt x="5907" y="11884"/>
                    <a:pt x="5954" y="11860"/>
                    <a:pt x="6026" y="11836"/>
                  </a:cubicBezTo>
                  <a:lnTo>
                    <a:pt x="6621" y="11265"/>
                  </a:lnTo>
                  <a:lnTo>
                    <a:pt x="7859" y="11265"/>
                  </a:lnTo>
                  <a:cubicBezTo>
                    <a:pt x="7955" y="11265"/>
                    <a:pt x="8050" y="11193"/>
                    <a:pt x="8050" y="11122"/>
                  </a:cubicBezTo>
                  <a:cubicBezTo>
                    <a:pt x="8050" y="11003"/>
                    <a:pt x="7979" y="10908"/>
                    <a:pt x="7859" y="10908"/>
                  </a:cubicBezTo>
                  <a:lnTo>
                    <a:pt x="6550" y="10908"/>
                  </a:lnTo>
                  <a:cubicBezTo>
                    <a:pt x="6526" y="10908"/>
                    <a:pt x="6478" y="10931"/>
                    <a:pt x="6431" y="10955"/>
                  </a:cubicBezTo>
                  <a:lnTo>
                    <a:pt x="5835" y="11527"/>
                  </a:lnTo>
                  <a:lnTo>
                    <a:pt x="5240" y="10955"/>
                  </a:lnTo>
                  <a:cubicBezTo>
                    <a:pt x="5216" y="10931"/>
                    <a:pt x="5168" y="10908"/>
                    <a:pt x="5121" y="10908"/>
                  </a:cubicBezTo>
                  <a:lnTo>
                    <a:pt x="334" y="10908"/>
                  </a:lnTo>
                  <a:lnTo>
                    <a:pt x="334" y="7597"/>
                  </a:lnTo>
                  <a:lnTo>
                    <a:pt x="5049" y="7597"/>
                  </a:lnTo>
                  <a:lnTo>
                    <a:pt x="5645" y="8169"/>
                  </a:lnTo>
                  <a:cubicBezTo>
                    <a:pt x="5692" y="8217"/>
                    <a:pt x="5764" y="8217"/>
                    <a:pt x="5811" y="8217"/>
                  </a:cubicBezTo>
                  <a:cubicBezTo>
                    <a:pt x="5883" y="8217"/>
                    <a:pt x="5930" y="8193"/>
                    <a:pt x="6002" y="8169"/>
                  </a:cubicBezTo>
                  <a:lnTo>
                    <a:pt x="6597" y="7597"/>
                  </a:lnTo>
                  <a:lnTo>
                    <a:pt x="11289" y="7597"/>
                  </a:lnTo>
                  <a:lnTo>
                    <a:pt x="11289" y="10908"/>
                  </a:lnTo>
                  <a:lnTo>
                    <a:pt x="8669" y="10908"/>
                  </a:lnTo>
                  <a:cubicBezTo>
                    <a:pt x="8574" y="10908"/>
                    <a:pt x="8502" y="10955"/>
                    <a:pt x="8502" y="11050"/>
                  </a:cubicBezTo>
                  <a:cubicBezTo>
                    <a:pt x="8502" y="11170"/>
                    <a:pt x="8550" y="11265"/>
                    <a:pt x="8669" y="11265"/>
                  </a:cubicBezTo>
                  <a:lnTo>
                    <a:pt x="11384" y="11265"/>
                  </a:lnTo>
                  <a:cubicBezTo>
                    <a:pt x="11527" y="11265"/>
                    <a:pt x="11646" y="11146"/>
                    <a:pt x="11646" y="11003"/>
                  </a:cubicBezTo>
                  <a:lnTo>
                    <a:pt x="11646" y="286"/>
                  </a:lnTo>
                  <a:cubicBezTo>
                    <a:pt x="11741" y="120"/>
                    <a:pt x="11622" y="1"/>
                    <a:pt x="114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525" name="Google Shape;14149;p27">
            <a:extLst>
              <a:ext uri="{FF2B5EF4-FFF2-40B4-BE49-F238E27FC236}">
                <a16:creationId xmlns:a16="http://schemas.microsoft.com/office/drawing/2014/main" id="{2EA38565-212C-F923-88F7-AA5F0D1112E6}"/>
              </a:ext>
            </a:extLst>
          </p:cNvPr>
          <p:cNvSpPr/>
          <p:nvPr/>
        </p:nvSpPr>
        <p:spPr>
          <a:xfrm>
            <a:off x="6495903" y="6841791"/>
            <a:ext cx="712038" cy="712278"/>
          </a:xfrm>
          <a:custGeom>
            <a:avLst/>
            <a:gdLst/>
            <a:ahLst/>
            <a:cxnLst/>
            <a:rect l="l" t="t" r="r" b="b"/>
            <a:pathLst>
              <a:path w="11908" h="11912" extrusionOk="0">
                <a:moveTo>
                  <a:pt x="3358" y="6363"/>
                </a:moveTo>
                <a:lnTo>
                  <a:pt x="3358" y="10721"/>
                </a:lnTo>
                <a:lnTo>
                  <a:pt x="1858" y="10721"/>
                </a:lnTo>
                <a:lnTo>
                  <a:pt x="1858" y="6363"/>
                </a:lnTo>
                <a:close/>
                <a:moveTo>
                  <a:pt x="5216" y="1314"/>
                </a:moveTo>
                <a:lnTo>
                  <a:pt x="5216" y="10721"/>
                </a:lnTo>
                <a:lnTo>
                  <a:pt x="3691" y="10721"/>
                </a:lnTo>
                <a:lnTo>
                  <a:pt x="3691" y="1314"/>
                </a:lnTo>
                <a:close/>
                <a:moveTo>
                  <a:pt x="7097" y="2577"/>
                </a:moveTo>
                <a:lnTo>
                  <a:pt x="7097" y="10721"/>
                </a:lnTo>
                <a:lnTo>
                  <a:pt x="5573" y="10721"/>
                </a:lnTo>
                <a:lnTo>
                  <a:pt x="5573" y="2577"/>
                </a:lnTo>
                <a:close/>
                <a:moveTo>
                  <a:pt x="8931" y="8864"/>
                </a:moveTo>
                <a:lnTo>
                  <a:pt x="8931" y="10721"/>
                </a:lnTo>
                <a:lnTo>
                  <a:pt x="7406" y="10721"/>
                </a:lnTo>
                <a:lnTo>
                  <a:pt x="7406" y="8864"/>
                </a:lnTo>
                <a:close/>
                <a:moveTo>
                  <a:pt x="939" y="1"/>
                </a:moveTo>
                <a:cubicBezTo>
                  <a:pt x="834" y="1"/>
                  <a:pt x="738" y="88"/>
                  <a:pt x="738" y="195"/>
                </a:cubicBezTo>
                <a:lnTo>
                  <a:pt x="738" y="1005"/>
                </a:lnTo>
                <a:lnTo>
                  <a:pt x="476" y="1005"/>
                </a:lnTo>
                <a:cubicBezTo>
                  <a:pt x="381" y="1005"/>
                  <a:pt x="334" y="1052"/>
                  <a:pt x="310" y="1124"/>
                </a:cubicBezTo>
                <a:cubicBezTo>
                  <a:pt x="262" y="1243"/>
                  <a:pt x="357" y="1362"/>
                  <a:pt x="476" y="1362"/>
                </a:cubicBezTo>
                <a:lnTo>
                  <a:pt x="715" y="1362"/>
                </a:lnTo>
                <a:lnTo>
                  <a:pt x="715" y="2243"/>
                </a:lnTo>
                <a:lnTo>
                  <a:pt x="500" y="2243"/>
                </a:lnTo>
                <a:cubicBezTo>
                  <a:pt x="429" y="2243"/>
                  <a:pt x="334" y="2315"/>
                  <a:pt x="334" y="2386"/>
                </a:cubicBezTo>
                <a:cubicBezTo>
                  <a:pt x="334" y="2505"/>
                  <a:pt x="381" y="2600"/>
                  <a:pt x="500" y="2600"/>
                </a:cubicBezTo>
                <a:lnTo>
                  <a:pt x="715" y="2600"/>
                </a:lnTo>
                <a:lnTo>
                  <a:pt x="715" y="3505"/>
                </a:lnTo>
                <a:lnTo>
                  <a:pt x="500" y="3505"/>
                </a:lnTo>
                <a:cubicBezTo>
                  <a:pt x="429" y="3505"/>
                  <a:pt x="334" y="3553"/>
                  <a:pt x="334" y="3648"/>
                </a:cubicBezTo>
                <a:cubicBezTo>
                  <a:pt x="334" y="3767"/>
                  <a:pt x="381" y="3863"/>
                  <a:pt x="500" y="3863"/>
                </a:cubicBezTo>
                <a:lnTo>
                  <a:pt x="715" y="3863"/>
                </a:lnTo>
                <a:lnTo>
                  <a:pt x="715" y="4744"/>
                </a:lnTo>
                <a:lnTo>
                  <a:pt x="500" y="4744"/>
                </a:lnTo>
                <a:cubicBezTo>
                  <a:pt x="429" y="4744"/>
                  <a:pt x="334" y="4815"/>
                  <a:pt x="334" y="4887"/>
                </a:cubicBezTo>
                <a:cubicBezTo>
                  <a:pt x="334" y="5006"/>
                  <a:pt x="381" y="5101"/>
                  <a:pt x="500" y="5101"/>
                </a:cubicBezTo>
                <a:lnTo>
                  <a:pt x="715" y="5101"/>
                </a:lnTo>
                <a:lnTo>
                  <a:pt x="715" y="6006"/>
                </a:lnTo>
                <a:lnTo>
                  <a:pt x="500" y="6006"/>
                </a:lnTo>
                <a:cubicBezTo>
                  <a:pt x="429" y="6006"/>
                  <a:pt x="334" y="6053"/>
                  <a:pt x="334" y="6149"/>
                </a:cubicBezTo>
                <a:cubicBezTo>
                  <a:pt x="334" y="6268"/>
                  <a:pt x="381" y="6363"/>
                  <a:pt x="500" y="6363"/>
                </a:cubicBezTo>
                <a:lnTo>
                  <a:pt x="715" y="6363"/>
                </a:lnTo>
                <a:lnTo>
                  <a:pt x="715" y="7244"/>
                </a:lnTo>
                <a:lnTo>
                  <a:pt x="500" y="7244"/>
                </a:lnTo>
                <a:cubicBezTo>
                  <a:pt x="429" y="7244"/>
                  <a:pt x="334" y="7316"/>
                  <a:pt x="334" y="7387"/>
                </a:cubicBezTo>
                <a:cubicBezTo>
                  <a:pt x="334" y="7506"/>
                  <a:pt x="381" y="7601"/>
                  <a:pt x="500" y="7601"/>
                </a:cubicBezTo>
                <a:lnTo>
                  <a:pt x="715" y="7601"/>
                </a:lnTo>
                <a:lnTo>
                  <a:pt x="715" y="8506"/>
                </a:lnTo>
                <a:lnTo>
                  <a:pt x="500" y="8506"/>
                </a:lnTo>
                <a:cubicBezTo>
                  <a:pt x="429" y="8506"/>
                  <a:pt x="334" y="8554"/>
                  <a:pt x="334" y="8649"/>
                </a:cubicBezTo>
                <a:cubicBezTo>
                  <a:pt x="334" y="8768"/>
                  <a:pt x="381" y="8864"/>
                  <a:pt x="500" y="8864"/>
                </a:cubicBezTo>
                <a:lnTo>
                  <a:pt x="715" y="8864"/>
                </a:lnTo>
                <a:lnTo>
                  <a:pt x="715" y="9745"/>
                </a:lnTo>
                <a:lnTo>
                  <a:pt x="500" y="9745"/>
                </a:lnTo>
                <a:cubicBezTo>
                  <a:pt x="429" y="9745"/>
                  <a:pt x="334" y="9816"/>
                  <a:pt x="334" y="9888"/>
                </a:cubicBezTo>
                <a:cubicBezTo>
                  <a:pt x="334" y="10007"/>
                  <a:pt x="381" y="10102"/>
                  <a:pt x="500" y="10102"/>
                </a:cubicBezTo>
                <a:lnTo>
                  <a:pt x="715" y="10102"/>
                </a:lnTo>
                <a:lnTo>
                  <a:pt x="715" y="10721"/>
                </a:lnTo>
                <a:lnTo>
                  <a:pt x="310" y="10721"/>
                </a:lnTo>
                <a:cubicBezTo>
                  <a:pt x="143" y="10721"/>
                  <a:pt x="0" y="10840"/>
                  <a:pt x="0" y="11031"/>
                </a:cubicBezTo>
                <a:lnTo>
                  <a:pt x="0" y="11721"/>
                </a:lnTo>
                <a:cubicBezTo>
                  <a:pt x="0" y="11793"/>
                  <a:pt x="95" y="11888"/>
                  <a:pt x="191" y="11888"/>
                </a:cubicBezTo>
                <a:lnTo>
                  <a:pt x="2691" y="11888"/>
                </a:lnTo>
                <a:cubicBezTo>
                  <a:pt x="2715" y="11888"/>
                  <a:pt x="2739" y="11888"/>
                  <a:pt x="2763" y="11864"/>
                </a:cubicBezTo>
                <a:cubicBezTo>
                  <a:pt x="2882" y="11721"/>
                  <a:pt x="2810" y="11555"/>
                  <a:pt x="2644" y="11555"/>
                </a:cubicBezTo>
                <a:lnTo>
                  <a:pt x="357" y="11555"/>
                </a:lnTo>
                <a:lnTo>
                  <a:pt x="357" y="11078"/>
                </a:lnTo>
                <a:lnTo>
                  <a:pt x="11550" y="11078"/>
                </a:lnTo>
                <a:lnTo>
                  <a:pt x="11550" y="11555"/>
                </a:lnTo>
                <a:lnTo>
                  <a:pt x="3477" y="11555"/>
                </a:lnTo>
                <a:cubicBezTo>
                  <a:pt x="3406" y="11555"/>
                  <a:pt x="3310" y="11626"/>
                  <a:pt x="3310" y="11721"/>
                </a:cubicBezTo>
                <a:cubicBezTo>
                  <a:pt x="3310" y="11840"/>
                  <a:pt x="3358" y="11912"/>
                  <a:pt x="3477" y="11912"/>
                </a:cubicBezTo>
                <a:lnTo>
                  <a:pt x="11622" y="11912"/>
                </a:lnTo>
                <a:cubicBezTo>
                  <a:pt x="11765" y="11912"/>
                  <a:pt x="11907" y="11793"/>
                  <a:pt x="11907" y="11626"/>
                </a:cubicBezTo>
                <a:lnTo>
                  <a:pt x="11907" y="11054"/>
                </a:lnTo>
                <a:cubicBezTo>
                  <a:pt x="11907" y="10840"/>
                  <a:pt x="11788" y="10721"/>
                  <a:pt x="11622" y="10721"/>
                </a:cubicBezTo>
                <a:lnTo>
                  <a:pt x="11122" y="10721"/>
                </a:lnTo>
                <a:lnTo>
                  <a:pt x="11122" y="3743"/>
                </a:lnTo>
                <a:cubicBezTo>
                  <a:pt x="11122" y="3577"/>
                  <a:pt x="11026" y="3505"/>
                  <a:pt x="10883" y="3505"/>
                </a:cubicBezTo>
                <a:lnTo>
                  <a:pt x="9097" y="3505"/>
                </a:lnTo>
                <a:cubicBezTo>
                  <a:pt x="9026" y="3505"/>
                  <a:pt x="8931" y="3577"/>
                  <a:pt x="8931" y="3672"/>
                </a:cubicBezTo>
                <a:lnTo>
                  <a:pt x="8931" y="4958"/>
                </a:lnTo>
                <a:cubicBezTo>
                  <a:pt x="8931" y="4982"/>
                  <a:pt x="8954" y="5053"/>
                  <a:pt x="8978" y="5077"/>
                </a:cubicBezTo>
                <a:cubicBezTo>
                  <a:pt x="9025" y="5104"/>
                  <a:pt x="9069" y="5115"/>
                  <a:pt x="9110" y="5115"/>
                </a:cubicBezTo>
                <a:cubicBezTo>
                  <a:pt x="9214" y="5115"/>
                  <a:pt x="9288" y="5037"/>
                  <a:pt x="9288" y="4934"/>
                </a:cubicBezTo>
                <a:lnTo>
                  <a:pt x="9288" y="3815"/>
                </a:lnTo>
                <a:lnTo>
                  <a:pt x="10812" y="3815"/>
                </a:lnTo>
                <a:lnTo>
                  <a:pt x="10812" y="10721"/>
                </a:lnTo>
                <a:lnTo>
                  <a:pt x="9288" y="10721"/>
                </a:lnTo>
                <a:lnTo>
                  <a:pt x="9288" y="5768"/>
                </a:lnTo>
                <a:cubicBezTo>
                  <a:pt x="9288" y="5672"/>
                  <a:pt x="9216" y="5577"/>
                  <a:pt x="9145" y="5577"/>
                </a:cubicBezTo>
                <a:cubicBezTo>
                  <a:pt x="9026" y="5577"/>
                  <a:pt x="8931" y="5649"/>
                  <a:pt x="8931" y="5768"/>
                </a:cubicBezTo>
                <a:lnTo>
                  <a:pt x="8931" y="8506"/>
                </a:lnTo>
                <a:lnTo>
                  <a:pt x="7406" y="8506"/>
                </a:lnTo>
                <a:lnTo>
                  <a:pt x="7406" y="2481"/>
                </a:lnTo>
                <a:cubicBezTo>
                  <a:pt x="7406" y="2338"/>
                  <a:pt x="7287" y="2243"/>
                  <a:pt x="7168" y="2243"/>
                </a:cubicBezTo>
                <a:lnTo>
                  <a:pt x="5573" y="2243"/>
                </a:lnTo>
                <a:lnTo>
                  <a:pt x="5573" y="1243"/>
                </a:lnTo>
                <a:cubicBezTo>
                  <a:pt x="5573" y="1076"/>
                  <a:pt x="5454" y="1005"/>
                  <a:pt x="5335" y="1005"/>
                </a:cubicBezTo>
                <a:lnTo>
                  <a:pt x="3596" y="1005"/>
                </a:lnTo>
                <a:cubicBezTo>
                  <a:pt x="3453" y="1005"/>
                  <a:pt x="3358" y="1124"/>
                  <a:pt x="3358" y="1243"/>
                </a:cubicBezTo>
                <a:lnTo>
                  <a:pt x="3358" y="6006"/>
                </a:lnTo>
                <a:lnTo>
                  <a:pt x="1762" y="6006"/>
                </a:lnTo>
                <a:cubicBezTo>
                  <a:pt x="1596" y="6006"/>
                  <a:pt x="1524" y="6125"/>
                  <a:pt x="1524" y="6244"/>
                </a:cubicBezTo>
                <a:lnTo>
                  <a:pt x="1524" y="10721"/>
                </a:lnTo>
                <a:lnTo>
                  <a:pt x="1096" y="10721"/>
                </a:lnTo>
                <a:lnTo>
                  <a:pt x="1096" y="195"/>
                </a:lnTo>
                <a:cubicBezTo>
                  <a:pt x="1096" y="100"/>
                  <a:pt x="1048" y="52"/>
                  <a:pt x="977" y="5"/>
                </a:cubicBezTo>
                <a:cubicBezTo>
                  <a:pt x="964" y="2"/>
                  <a:pt x="952" y="1"/>
                  <a:pt x="93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  <a:defRPr/>
            </a:pPr>
            <a:endParaRPr sz="2800" kern="0"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526" name="Google Shape;14150;p27">
            <a:extLst>
              <a:ext uri="{FF2B5EF4-FFF2-40B4-BE49-F238E27FC236}">
                <a16:creationId xmlns:a16="http://schemas.microsoft.com/office/drawing/2014/main" id="{843BD5DE-1270-2242-1E90-2926F737E47D}"/>
              </a:ext>
            </a:extLst>
          </p:cNvPr>
          <p:cNvGrpSpPr/>
          <p:nvPr/>
        </p:nvGrpSpPr>
        <p:grpSpPr>
          <a:xfrm>
            <a:off x="5086186" y="6842116"/>
            <a:ext cx="709168" cy="709228"/>
            <a:chOff x="3194038" y="3313708"/>
            <a:chExt cx="296500" cy="296525"/>
          </a:xfrm>
        </p:grpSpPr>
        <p:sp>
          <p:nvSpPr>
            <p:cNvPr id="527" name="Google Shape;14151;p27">
              <a:extLst>
                <a:ext uri="{FF2B5EF4-FFF2-40B4-BE49-F238E27FC236}">
                  <a16:creationId xmlns:a16="http://schemas.microsoft.com/office/drawing/2014/main" id="{915EA929-4F9A-9FC6-413E-35AA3E7553DE}"/>
                </a:ext>
              </a:extLst>
            </p:cNvPr>
            <p:cNvSpPr/>
            <p:nvPr/>
          </p:nvSpPr>
          <p:spPr>
            <a:xfrm>
              <a:off x="3213088" y="3332633"/>
              <a:ext cx="124450" cy="122800"/>
            </a:xfrm>
            <a:custGeom>
              <a:avLst/>
              <a:gdLst/>
              <a:ahLst/>
              <a:cxnLst/>
              <a:rect l="l" t="t" r="r" b="b"/>
              <a:pathLst>
                <a:path w="4978" h="4912" extrusionOk="0">
                  <a:moveTo>
                    <a:pt x="2569" y="1"/>
                  </a:moveTo>
                  <a:cubicBezTo>
                    <a:pt x="2523" y="1"/>
                    <a:pt x="2476" y="2"/>
                    <a:pt x="2429" y="6"/>
                  </a:cubicBezTo>
                  <a:cubicBezTo>
                    <a:pt x="1762" y="6"/>
                    <a:pt x="1167" y="268"/>
                    <a:pt x="715" y="720"/>
                  </a:cubicBezTo>
                  <a:cubicBezTo>
                    <a:pt x="286" y="1149"/>
                    <a:pt x="0" y="1792"/>
                    <a:pt x="0" y="2411"/>
                  </a:cubicBezTo>
                  <a:cubicBezTo>
                    <a:pt x="0" y="3006"/>
                    <a:pt x="215" y="3602"/>
                    <a:pt x="596" y="4054"/>
                  </a:cubicBezTo>
                  <a:cubicBezTo>
                    <a:pt x="631" y="4090"/>
                    <a:pt x="685" y="4108"/>
                    <a:pt x="738" y="4108"/>
                  </a:cubicBezTo>
                  <a:cubicBezTo>
                    <a:pt x="792" y="4108"/>
                    <a:pt x="846" y="4090"/>
                    <a:pt x="881" y="4054"/>
                  </a:cubicBezTo>
                  <a:cubicBezTo>
                    <a:pt x="929" y="3983"/>
                    <a:pt x="905" y="3887"/>
                    <a:pt x="881" y="3840"/>
                  </a:cubicBezTo>
                  <a:cubicBezTo>
                    <a:pt x="548" y="3459"/>
                    <a:pt x="357" y="2935"/>
                    <a:pt x="357" y="2435"/>
                  </a:cubicBezTo>
                  <a:cubicBezTo>
                    <a:pt x="357" y="1863"/>
                    <a:pt x="596" y="1363"/>
                    <a:pt x="1000" y="982"/>
                  </a:cubicBezTo>
                  <a:cubicBezTo>
                    <a:pt x="1381" y="601"/>
                    <a:pt x="1905" y="363"/>
                    <a:pt x="2453" y="363"/>
                  </a:cubicBezTo>
                  <a:cubicBezTo>
                    <a:pt x="3025" y="363"/>
                    <a:pt x="3549" y="553"/>
                    <a:pt x="3977" y="958"/>
                  </a:cubicBezTo>
                  <a:cubicBezTo>
                    <a:pt x="4382" y="1339"/>
                    <a:pt x="4596" y="1863"/>
                    <a:pt x="4596" y="2459"/>
                  </a:cubicBezTo>
                  <a:lnTo>
                    <a:pt x="4596" y="4578"/>
                  </a:lnTo>
                  <a:lnTo>
                    <a:pt x="2477" y="4578"/>
                  </a:lnTo>
                  <a:cubicBezTo>
                    <a:pt x="2120" y="4578"/>
                    <a:pt x="1762" y="4483"/>
                    <a:pt x="1477" y="4316"/>
                  </a:cubicBezTo>
                  <a:cubicBezTo>
                    <a:pt x="1450" y="4296"/>
                    <a:pt x="1421" y="4287"/>
                    <a:pt x="1393" y="4287"/>
                  </a:cubicBezTo>
                  <a:cubicBezTo>
                    <a:pt x="1322" y="4287"/>
                    <a:pt x="1256" y="4343"/>
                    <a:pt x="1239" y="4411"/>
                  </a:cubicBezTo>
                  <a:cubicBezTo>
                    <a:pt x="1191" y="4483"/>
                    <a:pt x="1262" y="4578"/>
                    <a:pt x="1310" y="4602"/>
                  </a:cubicBezTo>
                  <a:cubicBezTo>
                    <a:pt x="1667" y="4816"/>
                    <a:pt x="2096" y="4911"/>
                    <a:pt x="2501" y="4911"/>
                  </a:cubicBezTo>
                  <a:lnTo>
                    <a:pt x="4739" y="4911"/>
                  </a:lnTo>
                  <a:cubicBezTo>
                    <a:pt x="4882" y="4911"/>
                    <a:pt x="4977" y="4792"/>
                    <a:pt x="4977" y="4673"/>
                  </a:cubicBezTo>
                  <a:lnTo>
                    <a:pt x="4977" y="2459"/>
                  </a:lnTo>
                  <a:cubicBezTo>
                    <a:pt x="4977" y="1839"/>
                    <a:pt x="4763" y="1244"/>
                    <a:pt x="4358" y="792"/>
                  </a:cubicBezTo>
                  <a:cubicBezTo>
                    <a:pt x="3825" y="303"/>
                    <a:pt x="3210" y="1"/>
                    <a:pt x="25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28" name="Google Shape;14152;p27">
              <a:extLst>
                <a:ext uri="{FF2B5EF4-FFF2-40B4-BE49-F238E27FC236}">
                  <a16:creationId xmlns:a16="http://schemas.microsoft.com/office/drawing/2014/main" id="{9BD24B5F-184C-380A-780C-ECEB2E6AF320}"/>
                </a:ext>
              </a:extLst>
            </p:cNvPr>
            <p:cNvSpPr/>
            <p:nvPr/>
          </p:nvSpPr>
          <p:spPr>
            <a:xfrm>
              <a:off x="3349413" y="3468508"/>
              <a:ext cx="122675" cy="123850"/>
            </a:xfrm>
            <a:custGeom>
              <a:avLst/>
              <a:gdLst/>
              <a:ahLst/>
              <a:cxnLst/>
              <a:rect l="l" t="t" r="r" b="b"/>
              <a:pathLst>
                <a:path w="4907" h="4954" extrusionOk="0">
                  <a:moveTo>
                    <a:pt x="144" y="0"/>
                  </a:moveTo>
                  <a:cubicBezTo>
                    <a:pt x="48" y="0"/>
                    <a:pt x="1" y="72"/>
                    <a:pt x="1" y="167"/>
                  </a:cubicBezTo>
                  <a:lnTo>
                    <a:pt x="1" y="1834"/>
                  </a:lnTo>
                  <a:cubicBezTo>
                    <a:pt x="1" y="1858"/>
                    <a:pt x="25" y="1882"/>
                    <a:pt x="25" y="1905"/>
                  </a:cubicBezTo>
                  <a:cubicBezTo>
                    <a:pt x="73" y="1940"/>
                    <a:pt x="120" y="1955"/>
                    <a:pt x="162" y="1955"/>
                  </a:cubicBezTo>
                  <a:cubicBezTo>
                    <a:pt x="263" y="1955"/>
                    <a:pt x="334" y="1871"/>
                    <a:pt x="334" y="1786"/>
                  </a:cubicBezTo>
                  <a:lnTo>
                    <a:pt x="334" y="358"/>
                  </a:lnTo>
                  <a:lnTo>
                    <a:pt x="2620" y="358"/>
                  </a:lnTo>
                  <a:cubicBezTo>
                    <a:pt x="2811" y="358"/>
                    <a:pt x="2954" y="405"/>
                    <a:pt x="3120" y="453"/>
                  </a:cubicBezTo>
                  <a:cubicBezTo>
                    <a:pt x="4049" y="810"/>
                    <a:pt x="4597" y="1620"/>
                    <a:pt x="4597" y="2501"/>
                  </a:cubicBezTo>
                  <a:cubicBezTo>
                    <a:pt x="4597" y="3072"/>
                    <a:pt x="4335" y="3572"/>
                    <a:pt x="3954" y="3977"/>
                  </a:cubicBezTo>
                  <a:cubicBezTo>
                    <a:pt x="3573" y="4358"/>
                    <a:pt x="3025" y="4596"/>
                    <a:pt x="2501" y="4596"/>
                  </a:cubicBezTo>
                  <a:cubicBezTo>
                    <a:pt x="1930" y="4596"/>
                    <a:pt x="1430" y="4382"/>
                    <a:pt x="1001" y="4025"/>
                  </a:cubicBezTo>
                  <a:cubicBezTo>
                    <a:pt x="620" y="3644"/>
                    <a:pt x="382" y="3144"/>
                    <a:pt x="358" y="2596"/>
                  </a:cubicBezTo>
                  <a:cubicBezTo>
                    <a:pt x="358" y="2501"/>
                    <a:pt x="263" y="2429"/>
                    <a:pt x="167" y="2429"/>
                  </a:cubicBezTo>
                  <a:cubicBezTo>
                    <a:pt x="96" y="2429"/>
                    <a:pt x="1" y="2501"/>
                    <a:pt x="1" y="2596"/>
                  </a:cubicBezTo>
                  <a:cubicBezTo>
                    <a:pt x="25" y="3215"/>
                    <a:pt x="286" y="3811"/>
                    <a:pt x="763" y="4263"/>
                  </a:cubicBezTo>
                  <a:cubicBezTo>
                    <a:pt x="1215" y="4716"/>
                    <a:pt x="1834" y="4954"/>
                    <a:pt x="2477" y="4954"/>
                  </a:cubicBezTo>
                  <a:lnTo>
                    <a:pt x="2501" y="4954"/>
                  </a:lnTo>
                  <a:cubicBezTo>
                    <a:pt x="3144" y="4954"/>
                    <a:pt x="3740" y="4692"/>
                    <a:pt x="4192" y="4239"/>
                  </a:cubicBezTo>
                  <a:cubicBezTo>
                    <a:pt x="4645" y="3787"/>
                    <a:pt x="4906" y="3168"/>
                    <a:pt x="4906" y="2548"/>
                  </a:cubicBezTo>
                  <a:cubicBezTo>
                    <a:pt x="4906" y="1882"/>
                    <a:pt x="4668" y="1262"/>
                    <a:pt x="4192" y="786"/>
                  </a:cubicBezTo>
                  <a:cubicBezTo>
                    <a:pt x="3716" y="286"/>
                    <a:pt x="3097" y="0"/>
                    <a:pt x="2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29" name="Google Shape;14153;p27">
              <a:extLst>
                <a:ext uri="{FF2B5EF4-FFF2-40B4-BE49-F238E27FC236}">
                  <a16:creationId xmlns:a16="http://schemas.microsoft.com/office/drawing/2014/main" id="{8A3E2857-7578-FEAD-93F9-50D7029D95C1}"/>
                </a:ext>
              </a:extLst>
            </p:cNvPr>
            <p:cNvSpPr/>
            <p:nvPr/>
          </p:nvSpPr>
          <p:spPr>
            <a:xfrm>
              <a:off x="3349413" y="3313708"/>
              <a:ext cx="141125" cy="142325"/>
            </a:xfrm>
            <a:custGeom>
              <a:avLst/>
              <a:gdLst/>
              <a:ahLst/>
              <a:cxnLst/>
              <a:rect l="l" t="t" r="r" b="b"/>
              <a:pathLst>
                <a:path w="5645" h="5693" extrusionOk="0">
                  <a:moveTo>
                    <a:pt x="2858" y="334"/>
                  </a:moveTo>
                  <a:cubicBezTo>
                    <a:pt x="3525" y="334"/>
                    <a:pt x="4121" y="596"/>
                    <a:pt x="4597" y="1072"/>
                  </a:cubicBezTo>
                  <a:cubicBezTo>
                    <a:pt x="5073" y="1549"/>
                    <a:pt x="5311" y="2144"/>
                    <a:pt x="5335" y="2811"/>
                  </a:cubicBezTo>
                  <a:cubicBezTo>
                    <a:pt x="5335" y="3501"/>
                    <a:pt x="5097" y="4120"/>
                    <a:pt x="4621" y="4597"/>
                  </a:cubicBezTo>
                  <a:cubicBezTo>
                    <a:pt x="4144" y="5073"/>
                    <a:pt x="3525" y="5335"/>
                    <a:pt x="2835" y="5335"/>
                  </a:cubicBezTo>
                  <a:lnTo>
                    <a:pt x="334" y="5335"/>
                  </a:lnTo>
                  <a:lnTo>
                    <a:pt x="334" y="2834"/>
                  </a:lnTo>
                  <a:cubicBezTo>
                    <a:pt x="334" y="2144"/>
                    <a:pt x="596" y="1525"/>
                    <a:pt x="1072" y="1048"/>
                  </a:cubicBezTo>
                  <a:cubicBezTo>
                    <a:pt x="1549" y="572"/>
                    <a:pt x="2168" y="334"/>
                    <a:pt x="2858" y="334"/>
                  </a:cubicBezTo>
                  <a:close/>
                  <a:moveTo>
                    <a:pt x="2805" y="0"/>
                  </a:moveTo>
                  <a:cubicBezTo>
                    <a:pt x="1517" y="0"/>
                    <a:pt x="377" y="854"/>
                    <a:pt x="1" y="2287"/>
                  </a:cubicBezTo>
                  <a:lnTo>
                    <a:pt x="1" y="2358"/>
                  </a:lnTo>
                  <a:lnTo>
                    <a:pt x="1" y="5668"/>
                  </a:lnTo>
                  <a:cubicBezTo>
                    <a:pt x="1" y="5668"/>
                    <a:pt x="1" y="5692"/>
                    <a:pt x="25" y="5692"/>
                  </a:cubicBezTo>
                  <a:lnTo>
                    <a:pt x="215" y="5692"/>
                  </a:lnTo>
                  <a:lnTo>
                    <a:pt x="215" y="5668"/>
                  </a:lnTo>
                  <a:lnTo>
                    <a:pt x="3359" y="5668"/>
                  </a:lnTo>
                  <a:cubicBezTo>
                    <a:pt x="4811" y="5287"/>
                    <a:pt x="5645" y="4097"/>
                    <a:pt x="5645" y="2811"/>
                  </a:cubicBezTo>
                  <a:cubicBezTo>
                    <a:pt x="5645" y="2072"/>
                    <a:pt x="5359" y="1382"/>
                    <a:pt x="4811" y="834"/>
                  </a:cubicBezTo>
                  <a:cubicBezTo>
                    <a:pt x="4287" y="310"/>
                    <a:pt x="3597" y="1"/>
                    <a:pt x="2858" y="1"/>
                  </a:cubicBezTo>
                  <a:cubicBezTo>
                    <a:pt x="2841" y="0"/>
                    <a:pt x="2823" y="0"/>
                    <a:pt x="28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30" name="Google Shape;14154;p27">
              <a:extLst>
                <a:ext uri="{FF2B5EF4-FFF2-40B4-BE49-F238E27FC236}">
                  <a16:creationId xmlns:a16="http://schemas.microsoft.com/office/drawing/2014/main" id="{E101B31F-9B91-4B79-91AB-1FF24EAD1CE5}"/>
                </a:ext>
              </a:extLst>
            </p:cNvPr>
            <p:cNvSpPr/>
            <p:nvPr/>
          </p:nvSpPr>
          <p:spPr>
            <a:xfrm>
              <a:off x="3194038" y="3468508"/>
              <a:ext cx="142300" cy="141725"/>
            </a:xfrm>
            <a:custGeom>
              <a:avLst/>
              <a:gdLst/>
              <a:ahLst/>
              <a:cxnLst/>
              <a:rect l="l" t="t" r="r" b="b"/>
              <a:pathLst>
                <a:path w="5692" h="5669" extrusionOk="0">
                  <a:moveTo>
                    <a:pt x="5311" y="358"/>
                  </a:moveTo>
                  <a:lnTo>
                    <a:pt x="5311" y="2858"/>
                  </a:lnTo>
                  <a:lnTo>
                    <a:pt x="5335" y="2858"/>
                  </a:lnTo>
                  <a:cubicBezTo>
                    <a:pt x="5335" y="3549"/>
                    <a:pt x="5049" y="4168"/>
                    <a:pt x="4573" y="4644"/>
                  </a:cubicBezTo>
                  <a:cubicBezTo>
                    <a:pt x="4096" y="5120"/>
                    <a:pt x="3477" y="5359"/>
                    <a:pt x="2834" y="5359"/>
                  </a:cubicBezTo>
                  <a:lnTo>
                    <a:pt x="2786" y="5359"/>
                  </a:lnTo>
                  <a:cubicBezTo>
                    <a:pt x="2143" y="5359"/>
                    <a:pt x="1548" y="5097"/>
                    <a:pt x="1072" y="4620"/>
                  </a:cubicBezTo>
                  <a:cubicBezTo>
                    <a:pt x="595" y="4144"/>
                    <a:pt x="357" y="3549"/>
                    <a:pt x="310" y="2882"/>
                  </a:cubicBezTo>
                  <a:cubicBezTo>
                    <a:pt x="310" y="2215"/>
                    <a:pt x="572" y="1596"/>
                    <a:pt x="1024" y="1096"/>
                  </a:cubicBezTo>
                  <a:cubicBezTo>
                    <a:pt x="1500" y="619"/>
                    <a:pt x="2143" y="358"/>
                    <a:pt x="2810" y="358"/>
                  </a:cubicBezTo>
                  <a:close/>
                  <a:moveTo>
                    <a:pt x="2858" y="0"/>
                  </a:moveTo>
                  <a:cubicBezTo>
                    <a:pt x="2072" y="0"/>
                    <a:pt x="1358" y="310"/>
                    <a:pt x="834" y="834"/>
                  </a:cubicBezTo>
                  <a:cubicBezTo>
                    <a:pt x="286" y="1382"/>
                    <a:pt x="0" y="2120"/>
                    <a:pt x="24" y="2858"/>
                  </a:cubicBezTo>
                  <a:cubicBezTo>
                    <a:pt x="24" y="3620"/>
                    <a:pt x="334" y="4287"/>
                    <a:pt x="857" y="4835"/>
                  </a:cubicBezTo>
                  <a:cubicBezTo>
                    <a:pt x="1405" y="5359"/>
                    <a:pt x="2072" y="5668"/>
                    <a:pt x="2834" y="5668"/>
                  </a:cubicBezTo>
                  <a:lnTo>
                    <a:pt x="2858" y="5668"/>
                  </a:lnTo>
                  <a:cubicBezTo>
                    <a:pt x="3596" y="5668"/>
                    <a:pt x="4311" y="5359"/>
                    <a:pt x="4858" y="4858"/>
                  </a:cubicBezTo>
                  <a:cubicBezTo>
                    <a:pt x="5382" y="4335"/>
                    <a:pt x="5692" y="3620"/>
                    <a:pt x="5692" y="2834"/>
                  </a:cubicBezTo>
                  <a:lnTo>
                    <a:pt x="5692" y="238"/>
                  </a:lnTo>
                  <a:cubicBezTo>
                    <a:pt x="5668" y="119"/>
                    <a:pt x="5573" y="0"/>
                    <a:pt x="54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31" name="Google Shape;14155;p27">
              <a:extLst>
                <a:ext uri="{FF2B5EF4-FFF2-40B4-BE49-F238E27FC236}">
                  <a16:creationId xmlns:a16="http://schemas.microsoft.com/office/drawing/2014/main" id="{45E77C4D-7E1B-B8F6-9A6C-843C02A38D37}"/>
                </a:ext>
              </a:extLst>
            </p:cNvPr>
            <p:cNvSpPr/>
            <p:nvPr/>
          </p:nvSpPr>
          <p:spPr>
            <a:xfrm>
              <a:off x="3386938" y="3362533"/>
              <a:ext cx="66100" cy="8950"/>
            </a:xfrm>
            <a:custGeom>
              <a:avLst/>
              <a:gdLst/>
              <a:ahLst/>
              <a:cxnLst/>
              <a:rect l="l" t="t" r="r" b="b"/>
              <a:pathLst>
                <a:path w="2644" h="358" extrusionOk="0">
                  <a:moveTo>
                    <a:pt x="167" y="0"/>
                  </a:moveTo>
                  <a:cubicBezTo>
                    <a:pt x="71" y="0"/>
                    <a:pt x="24" y="48"/>
                    <a:pt x="0" y="143"/>
                  </a:cubicBezTo>
                  <a:cubicBezTo>
                    <a:pt x="0" y="239"/>
                    <a:pt x="71" y="358"/>
                    <a:pt x="167" y="358"/>
                  </a:cubicBezTo>
                  <a:lnTo>
                    <a:pt x="2429" y="358"/>
                  </a:lnTo>
                  <a:cubicBezTo>
                    <a:pt x="2524" y="358"/>
                    <a:pt x="2572" y="286"/>
                    <a:pt x="2620" y="191"/>
                  </a:cubicBezTo>
                  <a:cubicBezTo>
                    <a:pt x="2643" y="72"/>
                    <a:pt x="2548" y="0"/>
                    <a:pt x="24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32" name="Google Shape;14156;p27">
              <a:extLst>
                <a:ext uri="{FF2B5EF4-FFF2-40B4-BE49-F238E27FC236}">
                  <a16:creationId xmlns:a16="http://schemas.microsoft.com/office/drawing/2014/main" id="{C01A6CDF-2356-6FCF-8781-206B663AC70C}"/>
                </a:ext>
              </a:extLst>
            </p:cNvPr>
            <p:cNvSpPr/>
            <p:nvPr/>
          </p:nvSpPr>
          <p:spPr>
            <a:xfrm>
              <a:off x="3386338" y="33803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1"/>
                  </a:moveTo>
                  <a:cubicBezTo>
                    <a:pt x="119" y="1"/>
                    <a:pt x="72" y="48"/>
                    <a:pt x="48" y="144"/>
                  </a:cubicBezTo>
                  <a:cubicBezTo>
                    <a:pt x="0" y="263"/>
                    <a:pt x="95" y="358"/>
                    <a:pt x="215" y="358"/>
                  </a:cubicBezTo>
                  <a:lnTo>
                    <a:pt x="2477" y="358"/>
                  </a:lnTo>
                  <a:cubicBezTo>
                    <a:pt x="2596" y="358"/>
                    <a:pt x="2691" y="263"/>
                    <a:pt x="2667" y="144"/>
                  </a:cubicBezTo>
                  <a:cubicBezTo>
                    <a:pt x="2644" y="48"/>
                    <a:pt x="2548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33" name="Google Shape;14157;p27">
              <a:extLst>
                <a:ext uri="{FF2B5EF4-FFF2-40B4-BE49-F238E27FC236}">
                  <a16:creationId xmlns:a16="http://schemas.microsoft.com/office/drawing/2014/main" id="{F1E73BE6-93CF-D029-892E-601466778038}"/>
                </a:ext>
              </a:extLst>
            </p:cNvPr>
            <p:cNvSpPr/>
            <p:nvPr/>
          </p:nvSpPr>
          <p:spPr>
            <a:xfrm>
              <a:off x="3400613" y="3398858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1358" y="357"/>
                  </a:lnTo>
                  <a:cubicBezTo>
                    <a:pt x="1477" y="357"/>
                    <a:pt x="1549" y="262"/>
                    <a:pt x="1525" y="143"/>
                  </a:cubicBezTo>
                  <a:cubicBezTo>
                    <a:pt x="1501" y="48"/>
                    <a:pt x="1406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34" name="Google Shape;14158;p27">
              <a:extLst>
                <a:ext uri="{FF2B5EF4-FFF2-40B4-BE49-F238E27FC236}">
                  <a16:creationId xmlns:a16="http://schemas.microsoft.com/office/drawing/2014/main" id="{45012496-FD9E-DC67-B83B-7D0D6120799D}"/>
                </a:ext>
              </a:extLst>
            </p:cNvPr>
            <p:cNvSpPr/>
            <p:nvPr/>
          </p:nvSpPr>
          <p:spPr>
            <a:xfrm>
              <a:off x="3232138" y="3517333"/>
              <a:ext cx="66700" cy="8950"/>
            </a:xfrm>
            <a:custGeom>
              <a:avLst/>
              <a:gdLst/>
              <a:ahLst/>
              <a:cxnLst/>
              <a:rect l="l" t="t" r="r" b="b"/>
              <a:pathLst>
                <a:path w="2668" h="358" extrusionOk="0">
                  <a:moveTo>
                    <a:pt x="191" y="0"/>
                  </a:moveTo>
                  <a:cubicBezTo>
                    <a:pt x="72" y="0"/>
                    <a:pt x="0" y="72"/>
                    <a:pt x="24" y="191"/>
                  </a:cubicBezTo>
                  <a:cubicBezTo>
                    <a:pt x="48" y="286"/>
                    <a:pt x="119" y="357"/>
                    <a:pt x="191" y="357"/>
                  </a:cubicBezTo>
                  <a:lnTo>
                    <a:pt x="2453" y="357"/>
                  </a:lnTo>
                  <a:cubicBezTo>
                    <a:pt x="2548" y="357"/>
                    <a:pt x="2620" y="286"/>
                    <a:pt x="2644" y="191"/>
                  </a:cubicBezTo>
                  <a:cubicBezTo>
                    <a:pt x="2667" y="72"/>
                    <a:pt x="2572" y="0"/>
                    <a:pt x="2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35" name="Google Shape;14159;p27">
              <a:extLst>
                <a:ext uri="{FF2B5EF4-FFF2-40B4-BE49-F238E27FC236}">
                  <a16:creationId xmlns:a16="http://schemas.microsoft.com/office/drawing/2014/main" id="{2E4266EB-FFE0-F313-C5A4-AE7CB827F7A8}"/>
                </a:ext>
              </a:extLst>
            </p:cNvPr>
            <p:cNvSpPr/>
            <p:nvPr/>
          </p:nvSpPr>
          <p:spPr>
            <a:xfrm>
              <a:off x="3231538" y="35357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44" y="286"/>
                    <a:pt x="2668" y="215"/>
                  </a:cubicBezTo>
                  <a:cubicBezTo>
                    <a:pt x="2691" y="96"/>
                    <a:pt x="2596" y="0"/>
                    <a:pt x="2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36" name="Google Shape;14160;p27">
              <a:extLst>
                <a:ext uri="{FF2B5EF4-FFF2-40B4-BE49-F238E27FC236}">
                  <a16:creationId xmlns:a16="http://schemas.microsoft.com/office/drawing/2014/main" id="{58DA7C2F-5AA8-FFA8-9344-E4E66DA44188}"/>
                </a:ext>
              </a:extLst>
            </p:cNvPr>
            <p:cNvSpPr/>
            <p:nvPr/>
          </p:nvSpPr>
          <p:spPr>
            <a:xfrm>
              <a:off x="3245813" y="35536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1"/>
                  </a:moveTo>
                  <a:cubicBezTo>
                    <a:pt x="120" y="1"/>
                    <a:pt x="72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287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537" name="Google Shape;14161;p27">
            <a:extLst>
              <a:ext uri="{FF2B5EF4-FFF2-40B4-BE49-F238E27FC236}">
                <a16:creationId xmlns:a16="http://schemas.microsoft.com/office/drawing/2014/main" id="{79093B8C-230F-6964-CD7E-B2A2E5236718}"/>
              </a:ext>
            </a:extLst>
          </p:cNvPr>
          <p:cNvGrpSpPr/>
          <p:nvPr/>
        </p:nvGrpSpPr>
        <p:grpSpPr>
          <a:xfrm>
            <a:off x="3556725" y="6861491"/>
            <a:ext cx="719154" cy="676102"/>
            <a:chOff x="2682013" y="3321808"/>
            <a:chExt cx="300675" cy="282675"/>
          </a:xfrm>
        </p:grpSpPr>
        <p:sp>
          <p:nvSpPr>
            <p:cNvPr id="538" name="Google Shape;14162;p27">
              <a:extLst>
                <a:ext uri="{FF2B5EF4-FFF2-40B4-BE49-F238E27FC236}">
                  <a16:creationId xmlns:a16="http://schemas.microsoft.com/office/drawing/2014/main" id="{4DDD68B7-1EA6-E029-3153-1AEE5678904E}"/>
                </a:ext>
              </a:extLst>
            </p:cNvPr>
            <p:cNvSpPr/>
            <p:nvPr/>
          </p:nvSpPr>
          <p:spPr>
            <a:xfrm>
              <a:off x="2682613" y="3321808"/>
              <a:ext cx="202450" cy="86000"/>
            </a:xfrm>
            <a:custGeom>
              <a:avLst/>
              <a:gdLst/>
              <a:ahLst/>
              <a:cxnLst/>
              <a:rect l="l" t="t" r="r" b="b"/>
              <a:pathLst>
                <a:path w="8098" h="3440" extrusionOk="0">
                  <a:moveTo>
                    <a:pt x="6407" y="724"/>
                  </a:moveTo>
                  <a:cubicBezTo>
                    <a:pt x="6430" y="724"/>
                    <a:pt x="6454" y="724"/>
                    <a:pt x="6454" y="748"/>
                  </a:cubicBezTo>
                  <a:lnTo>
                    <a:pt x="7716" y="2534"/>
                  </a:lnTo>
                  <a:cubicBezTo>
                    <a:pt x="7740" y="2582"/>
                    <a:pt x="7716" y="2606"/>
                    <a:pt x="7716" y="2630"/>
                  </a:cubicBezTo>
                  <a:cubicBezTo>
                    <a:pt x="7716" y="2653"/>
                    <a:pt x="7669" y="2653"/>
                    <a:pt x="7645" y="2653"/>
                  </a:cubicBezTo>
                  <a:lnTo>
                    <a:pt x="3239" y="2653"/>
                  </a:lnTo>
                  <a:cubicBezTo>
                    <a:pt x="3430" y="2391"/>
                    <a:pt x="3549" y="2034"/>
                    <a:pt x="3549" y="1677"/>
                  </a:cubicBezTo>
                  <a:cubicBezTo>
                    <a:pt x="3549" y="1320"/>
                    <a:pt x="3406" y="1034"/>
                    <a:pt x="3215" y="724"/>
                  </a:cubicBezTo>
                  <a:close/>
                  <a:moveTo>
                    <a:pt x="1787" y="343"/>
                  </a:moveTo>
                  <a:cubicBezTo>
                    <a:pt x="2525" y="343"/>
                    <a:pt x="3168" y="963"/>
                    <a:pt x="3168" y="1701"/>
                  </a:cubicBezTo>
                  <a:cubicBezTo>
                    <a:pt x="3168" y="2463"/>
                    <a:pt x="2525" y="3082"/>
                    <a:pt x="1787" y="3082"/>
                  </a:cubicBezTo>
                  <a:cubicBezTo>
                    <a:pt x="1048" y="3082"/>
                    <a:pt x="429" y="2463"/>
                    <a:pt x="429" y="1701"/>
                  </a:cubicBezTo>
                  <a:cubicBezTo>
                    <a:pt x="429" y="939"/>
                    <a:pt x="1048" y="343"/>
                    <a:pt x="1787" y="343"/>
                  </a:cubicBezTo>
                  <a:close/>
                  <a:moveTo>
                    <a:pt x="1801" y="1"/>
                  </a:moveTo>
                  <a:cubicBezTo>
                    <a:pt x="1741" y="1"/>
                    <a:pt x="1680" y="4"/>
                    <a:pt x="1620" y="10"/>
                  </a:cubicBezTo>
                  <a:cubicBezTo>
                    <a:pt x="810" y="105"/>
                    <a:pt x="143" y="748"/>
                    <a:pt x="96" y="1582"/>
                  </a:cubicBezTo>
                  <a:cubicBezTo>
                    <a:pt x="0" y="2582"/>
                    <a:pt x="810" y="3439"/>
                    <a:pt x="1787" y="3439"/>
                  </a:cubicBezTo>
                  <a:cubicBezTo>
                    <a:pt x="2215" y="3439"/>
                    <a:pt x="2596" y="3296"/>
                    <a:pt x="2882" y="3058"/>
                  </a:cubicBezTo>
                  <a:lnTo>
                    <a:pt x="7621" y="3058"/>
                  </a:lnTo>
                  <a:cubicBezTo>
                    <a:pt x="7764" y="3058"/>
                    <a:pt x="7883" y="2987"/>
                    <a:pt x="7978" y="2868"/>
                  </a:cubicBezTo>
                  <a:cubicBezTo>
                    <a:pt x="8097" y="2725"/>
                    <a:pt x="8097" y="2510"/>
                    <a:pt x="7978" y="2368"/>
                  </a:cubicBezTo>
                  <a:lnTo>
                    <a:pt x="6740" y="582"/>
                  </a:lnTo>
                  <a:cubicBezTo>
                    <a:pt x="6645" y="462"/>
                    <a:pt x="6526" y="391"/>
                    <a:pt x="6383" y="391"/>
                  </a:cubicBezTo>
                  <a:lnTo>
                    <a:pt x="2882" y="391"/>
                  </a:lnTo>
                  <a:cubicBezTo>
                    <a:pt x="2612" y="142"/>
                    <a:pt x="2214" y="1"/>
                    <a:pt x="18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39" name="Google Shape;14163;p27">
              <a:extLst>
                <a:ext uri="{FF2B5EF4-FFF2-40B4-BE49-F238E27FC236}">
                  <a16:creationId xmlns:a16="http://schemas.microsoft.com/office/drawing/2014/main" id="{30DB9157-D989-4B0C-AFD9-FE786F34F123}"/>
                </a:ext>
              </a:extLst>
            </p:cNvPr>
            <p:cNvSpPr/>
            <p:nvPr/>
          </p:nvSpPr>
          <p:spPr>
            <a:xfrm>
              <a:off x="2682613" y="3419283"/>
              <a:ext cx="252450" cy="86750"/>
            </a:xfrm>
            <a:custGeom>
              <a:avLst/>
              <a:gdLst/>
              <a:ahLst/>
              <a:cxnLst/>
              <a:rect l="l" t="t" r="r" b="b"/>
              <a:pathLst>
                <a:path w="10098" h="3470" extrusionOk="0">
                  <a:moveTo>
                    <a:pt x="1787" y="350"/>
                  </a:moveTo>
                  <a:cubicBezTo>
                    <a:pt x="2525" y="350"/>
                    <a:pt x="3168" y="969"/>
                    <a:pt x="3168" y="1707"/>
                  </a:cubicBezTo>
                  <a:cubicBezTo>
                    <a:pt x="3168" y="2446"/>
                    <a:pt x="2525" y="3089"/>
                    <a:pt x="1787" y="3089"/>
                  </a:cubicBezTo>
                  <a:cubicBezTo>
                    <a:pt x="1048" y="3089"/>
                    <a:pt x="429" y="2446"/>
                    <a:pt x="429" y="1707"/>
                  </a:cubicBezTo>
                  <a:cubicBezTo>
                    <a:pt x="429" y="969"/>
                    <a:pt x="1048" y="350"/>
                    <a:pt x="1787" y="350"/>
                  </a:cubicBezTo>
                  <a:close/>
                  <a:moveTo>
                    <a:pt x="1866" y="0"/>
                  </a:moveTo>
                  <a:cubicBezTo>
                    <a:pt x="1792" y="0"/>
                    <a:pt x="1718" y="5"/>
                    <a:pt x="1644" y="17"/>
                  </a:cubicBezTo>
                  <a:cubicBezTo>
                    <a:pt x="834" y="112"/>
                    <a:pt x="167" y="755"/>
                    <a:pt x="120" y="1588"/>
                  </a:cubicBezTo>
                  <a:cubicBezTo>
                    <a:pt x="0" y="2612"/>
                    <a:pt x="810" y="3470"/>
                    <a:pt x="1787" y="3470"/>
                  </a:cubicBezTo>
                  <a:cubicBezTo>
                    <a:pt x="2215" y="3470"/>
                    <a:pt x="2596" y="3327"/>
                    <a:pt x="2882" y="3089"/>
                  </a:cubicBezTo>
                  <a:lnTo>
                    <a:pt x="9622" y="3089"/>
                  </a:lnTo>
                  <a:cubicBezTo>
                    <a:pt x="9764" y="3089"/>
                    <a:pt x="9883" y="3017"/>
                    <a:pt x="9979" y="2898"/>
                  </a:cubicBezTo>
                  <a:cubicBezTo>
                    <a:pt x="10098" y="2755"/>
                    <a:pt x="10098" y="2541"/>
                    <a:pt x="9979" y="2398"/>
                  </a:cubicBezTo>
                  <a:lnTo>
                    <a:pt x="8717" y="612"/>
                  </a:lnTo>
                  <a:cubicBezTo>
                    <a:pt x="8621" y="493"/>
                    <a:pt x="8526" y="421"/>
                    <a:pt x="8359" y="421"/>
                  </a:cubicBezTo>
                  <a:lnTo>
                    <a:pt x="7073" y="421"/>
                  </a:lnTo>
                  <a:cubicBezTo>
                    <a:pt x="7002" y="421"/>
                    <a:pt x="6931" y="493"/>
                    <a:pt x="6907" y="588"/>
                  </a:cubicBezTo>
                  <a:cubicBezTo>
                    <a:pt x="6883" y="683"/>
                    <a:pt x="6954" y="779"/>
                    <a:pt x="7073" y="779"/>
                  </a:cubicBezTo>
                  <a:lnTo>
                    <a:pt x="8407" y="779"/>
                  </a:lnTo>
                  <a:cubicBezTo>
                    <a:pt x="8431" y="779"/>
                    <a:pt x="8455" y="779"/>
                    <a:pt x="8455" y="826"/>
                  </a:cubicBezTo>
                  <a:lnTo>
                    <a:pt x="9717" y="2612"/>
                  </a:lnTo>
                  <a:cubicBezTo>
                    <a:pt x="9741" y="2636"/>
                    <a:pt x="9717" y="2660"/>
                    <a:pt x="9717" y="2684"/>
                  </a:cubicBezTo>
                  <a:cubicBezTo>
                    <a:pt x="9717" y="2731"/>
                    <a:pt x="9669" y="2731"/>
                    <a:pt x="9645" y="2731"/>
                  </a:cubicBezTo>
                  <a:lnTo>
                    <a:pt x="3239" y="2731"/>
                  </a:lnTo>
                  <a:cubicBezTo>
                    <a:pt x="3430" y="2446"/>
                    <a:pt x="3549" y="2088"/>
                    <a:pt x="3549" y="1731"/>
                  </a:cubicBezTo>
                  <a:cubicBezTo>
                    <a:pt x="3549" y="1374"/>
                    <a:pt x="3430" y="1064"/>
                    <a:pt x="3239" y="755"/>
                  </a:cubicBezTo>
                  <a:lnTo>
                    <a:pt x="6288" y="755"/>
                  </a:lnTo>
                  <a:cubicBezTo>
                    <a:pt x="6383" y="755"/>
                    <a:pt x="6430" y="707"/>
                    <a:pt x="6454" y="612"/>
                  </a:cubicBezTo>
                  <a:cubicBezTo>
                    <a:pt x="6478" y="493"/>
                    <a:pt x="6407" y="398"/>
                    <a:pt x="6288" y="398"/>
                  </a:cubicBezTo>
                  <a:lnTo>
                    <a:pt x="2906" y="398"/>
                  </a:lnTo>
                  <a:cubicBezTo>
                    <a:pt x="2645" y="156"/>
                    <a:pt x="2265" y="0"/>
                    <a:pt x="18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40" name="Google Shape;14164;p27">
              <a:extLst>
                <a:ext uri="{FF2B5EF4-FFF2-40B4-BE49-F238E27FC236}">
                  <a16:creationId xmlns:a16="http://schemas.microsoft.com/office/drawing/2014/main" id="{57BE3134-D300-8802-82CC-8DDB13194D6E}"/>
                </a:ext>
              </a:extLst>
            </p:cNvPr>
            <p:cNvSpPr/>
            <p:nvPr/>
          </p:nvSpPr>
          <p:spPr>
            <a:xfrm>
              <a:off x="2682013" y="3517908"/>
              <a:ext cx="300675" cy="86575"/>
            </a:xfrm>
            <a:custGeom>
              <a:avLst/>
              <a:gdLst/>
              <a:ahLst/>
              <a:cxnLst/>
              <a:rect l="l" t="t" r="r" b="b"/>
              <a:pathLst>
                <a:path w="12027" h="3463" extrusionOk="0">
                  <a:moveTo>
                    <a:pt x="1811" y="311"/>
                  </a:moveTo>
                  <a:cubicBezTo>
                    <a:pt x="2549" y="311"/>
                    <a:pt x="3192" y="953"/>
                    <a:pt x="3192" y="1692"/>
                  </a:cubicBezTo>
                  <a:cubicBezTo>
                    <a:pt x="3192" y="2430"/>
                    <a:pt x="2596" y="3073"/>
                    <a:pt x="1811" y="3073"/>
                  </a:cubicBezTo>
                  <a:cubicBezTo>
                    <a:pt x="1072" y="3073"/>
                    <a:pt x="453" y="2430"/>
                    <a:pt x="453" y="1692"/>
                  </a:cubicBezTo>
                  <a:cubicBezTo>
                    <a:pt x="453" y="953"/>
                    <a:pt x="1072" y="311"/>
                    <a:pt x="1811" y="311"/>
                  </a:cubicBezTo>
                  <a:close/>
                  <a:moveTo>
                    <a:pt x="1787" y="1"/>
                  </a:moveTo>
                  <a:cubicBezTo>
                    <a:pt x="763" y="1"/>
                    <a:pt x="1" y="858"/>
                    <a:pt x="48" y="1882"/>
                  </a:cubicBezTo>
                  <a:cubicBezTo>
                    <a:pt x="120" y="2668"/>
                    <a:pt x="763" y="3359"/>
                    <a:pt x="1572" y="3454"/>
                  </a:cubicBezTo>
                  <a:cubicBezTo>
                    <a:pt x="1627" y="3459"/>
                    <a:pt x="1682" y="3462"/>
                    <a:pt x="1736" y="3462"/>
                  </a:cubicBezTo>
                  <a:cubicBezTo>
                    <a:pt x="2156" y="3462"/>
                    <a:pt x="2563" y="3305"/>
                    <a:pt x="2858" y="3073"/>
                  </a:cubicBezTo>
                  <a:lnTo>
                    <a:pt x="3906" y="3073"/>
                  </a:lnTo>
                  <a:cubicBezTo>
                    <a:pt x="3978" y="3073"/>
                    <a:pt x="4049" y="3002"/>
                    <a:pt x="4073" y="2906"/>
                  </a:cubicBezTo>
                  <a:cubicBezTo>
                    <a:pt x="4097" y="2787"/>
                    <a:pt x="4025" y="2716"/>
                    <a:pt x="3906" y="2716"/>
                  </a:cubicBezTo>
                  <a:lnTo>
                    <a:pt x="3192" y="2716"/>
                  </a:lnTo>
                  <a:cubicBezTo>
                    <a:pt x="3359" y="2430"/>
                    <a:pt x="3478" y="2073"/>
                    <a:pt x="3478" y="1716"/>
                  </a:cubicBezTo>
                  <a:cubicBezTo>
                    <a:pt x="3478" y="1358"/>
                    <a:pt x="3359" y="1049"/>
                    <a:pt x="3192" y="739"/>
                  </a:cubicBezTo>
                  <a:lnTo>
                    <a:pt x="10265" y="739"/>
                  </a:lnTo>
                  <a:cubicBezTo>
                    <a:pt x="10289" y="739"/>
                    <a:pt x="10336" y="739"/>
                    <a:pt x="10336" y="763"/>
                  </a:cubicBezTo>
                  <a:lnTo>
                    <a:pt x="11575" y="2549"/>
                  </a:lnTo>
                  <a:cubicBezTo>
                    <a:pt x="11598" y="2597"/>
                    <a:pt x="11575" y="2620"/>
                    <a:pt x="11575" y="2644"/>
                  </a:cubicBezTo>
                  <a:cubicBezTo>
                    <a:pt x="11575" y="2668"/>
                    <a:pt x="11551" y="2668"/>
                    <a:pt x="11527" y="2668"/>
                  </a:cubicBezTo>
                  <a:lnTo>
                    <a:pt x="4716" y="2668"/>
                  </a:lnTo>
                  <a:cubicBezTo>
                    <a:pt x="4644" y="2668"/>
                    <a:pt x="4573" y="2740"/>
                    <a:pt x="4549" y="2835"/>
                  </a:cubicBezTo>
                  <a:cubicBezTo>
                    <a:pt x="4525" y="2954"/>
                    <a:pt x="4597" y="3025"/>
                    <a:pt x="4716" y="3025"/>
                  </a:cubicBezTo>
                  <a:lnTo>
                    <a:pt x="11527" y="3025"/>
                  </a:lnTo>
                  <a:cubicBezTo>
                    <a:pt x="11670" y="3025"/>
                    <a:pt x="11789" y="2978"/>
                    <a:pt x="11860" y="2859"/>
                  </a:cubicBezTo>
                  <a:cubicBezTo>
                    <a:pt x="12027" y="2716"/>
                    <a:pt x="12027" y="2501"/>
                    <a:pt x="11908" y="2359"/>
                  </a:cubicBezTo>
                  <a:lnTo>
                    <a:pt x="10646" y="572"/>
                  </a:lnTo>
                  <a:cubicBezTo>
                    <a:pt x="10574" y="453"/>
                    <a:pt x="10455" y="382"/>
                    <a:pt x="10289" y="382"/>
                  </a:cubicBezTo>
                  <a:lnTo>
                    <a:pt x="2882" y="382"/>
                  </a:lnTo>
                  <a:cubicBezTo>
                    <a:pt x="2596" y="144"/>
                    <a:pt x="2192" y="1"/>
                    <a:pt x="1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541" name="Google Shape;14165;p27">
            <a:extLst>
              <a:ext uri="{FF2B5EF4-FFF2-40B4-BE49-F238E27FC236}">
                <a16:creationId xmlns:a16="http://schemas.microsoft.com/office/drawing/2014/main" id="{4CD50237-B8B2-04C0-415F-4D8CEC00F2C1}"/>
              </a:ext>
            </a:extLst>
          </p:cNvPr>
          <p:cNvGrpSpPr/>
          <p:nvPr/>
        </p:nvGrpSpPr>
        <p:grpSpPr>
          <a:xfrm>
            <a:off x="2182493" y="6840683"/>
            <a:ext cx="582522" cy="713474"/>
            <a:chOff x="2234888" y="3313108"/>
            <a:chExt cx="243550" cy="298300"/>
          </a:xfrm>
        </p:grpSpPr>
        <p:sp>
          <p:nvSpPr>
            <p:cNvPr id="542" name="Google Shape;14166;p27">
              <a:extLst>
                <a:ext uri="{FF2B5EF4-FFF2-40B4-BE49-F238E27FC236}">
                  <a16:creationId xmlns:a16="http://schemas.microsoft.com/office/drawing/2014/main" id="{DFF27B68-F6C7-A68C-3651-4B9EA9D9D394}"/>
                </a:ext>
              </a:extLst>
            </p:cNvPr>
            <p:cNvSpPr/>
            <p:nvPr/>
          </p:nvSpPr>
          <p:spPr>
            <a:xfrm>
              <a:off x="2373013" y="3497083"/>
              <a:ext cx="104825" cy="114325"/>
            </a:xfrm>
            <a:custGeom>
              <a:avLst/>
              <a:gdLst/>
              <a:ahLst/>
              <a:cxnLst/>
              <a:rect l="l" t="t" r="r" b="b"/>
              <a:pathLst>
                <a:path w="4193" h="4573" extrusionOk="0">
                  <a:moveTo>
                    <a:pt x="239" y="0"/>
                  </a:moveTo>
                  <a:cubicBezTo>
                    <a:pt x="120" y="0"/>
                    <a:pt x="1" y="119"/>
                    <a:pt x="1" y="239"/>
                  </a:cubicBezTo>
                  <a:lnTo>
                    <a:pt x="1" y="4406"/>
                  </a:lnTo>
                  <a:cubicBezTo>
                    <a:pt x="1" y="4501"/>
                    <a:pt x="96" y="4573"/>
                    <a:pt x="168" y="4573"/>
                  </a:cubicBezTo>
                  <a:lnTo>
                    <a:pt x="763" y="4573"/>
                  </a:lnTo>
                  <a:cubicBezTo>
                    <a:pt x="858" y="4573"/>
                    <a:pt x="930" y="4525"/>
                    <a:pt x="954" y="4430"/>
                  </a:cubicBezTo>
                  <a:cubicBezTo>
                    <a:pt x="977" y="4311"/>
                    <a:pt x="882" y="4216"/>
                    <a:pt x="763" y="4216"/>
                  </a:cubicBezTo>
                  <a:lnTo>
                    <a:pt x="358" y="4216"/>
                  </a:lnTo>
                  <a:lnTo>
                    <a:pt x="358" y="358"/>
                  </a:lnTo>
                  <a:lnTo>
                    <a:pt x="3835" y="358"/>
                  </a:lnTo>
                  <a:lnTo>
                    <a:pt x="3835" y="4216"/>
                  </a:lnTo>
                  <a:lnTo>
                    <a:pt x="1573" y="4216"/>
                  </a:lnTo>
                  <a:cubicBezTo>
                    <a:pt x="1477" y="4216"/>
                    <a:pt x="1430" y="4287"/>
                    <a:pt x="1406" y="4382"/>
                  </a:cubicBezTo>
                  <a:cubicBezTo>
                    <a:pt x="1358" y="4501"/>
                    <a:pt x="1454" y="4573"/>
                    <a:pt x="1573" y="4573"/>
                  </a:cubicBezTo>
                  <a:lnTo>
                    <a:pt x="4026" y="4573"/>
                  </a:lnTo>
                  <a:cubicBezTo>
                    <a:pt x="4097" y="4573"/>
                    <a:pt x="4192" y="4501"/>
                    <a:pt x="4192" y="4406"/>
                  </a:cubicBezTo>
                  <a:lnTo>
                    <a:pt x="4192" y="239"/>
                  </a:lnTo>
                  <a:cubicBezTo>
                    <a:pt x="4168" y="96"/>
                    <a:pt x="4049" y="0"/>
                    <a:pt x="3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43" name="Google Shape;14167;p27">
              <a:extLst>
                <a:ext uri="{FF2B5EF4-FFF2-40B4-BE49-F238E27FC236}">
                  <a16:creationId xmlns:a16="http://schemas.microsoft.com/office/drawing/2014/main" id="{65DC160F-B193-FD3D-B7D9-E2FA06B7E3E7}"/>
                </a:ext>
              </a:extLst>
            </p:cNvPr>
            <p:cNvSpPr/>
            <p:nvPr/>
          </p:nvSpPr>
          <p:spPr>
            <a:xfrm>
              <a:off x="2403388" y="3432158"/>
              <a:ext cx="29800" cy="46500"/>
            </a:xfrm>
            <a:custGeom>
              <a:avLst/>
              <a:gdLst/>
              <a:ahLst/>
              <a:cxnLst/>
              <a:rect l="l" t="t" r="r" b="b"/>
              <a:pathLst>
                <a:path w="1192" h="1860" extrusionOk="0">
                  <a:moveTo>
                    <a:pt x="601" y="332"/>
                  </a:moveTo>
                  <a:cubicBezTo>
                    <a:pt x="615" y="332"/>
                    <a:pt x="629" y="333"/>
                    <a:pt x="643" y="335"/>
                  </a:cubicBezTo>
                  <a:cubicBezTo>
                    <a:pt x="763" y="335"/>
                    <a:pt x="834" y="454"/>
                    <a:pt x="834" y="573"/>
                  </a:cubicBezTo>
                  <a:lnTo>
                    <a:pt x="834" y="1216"/>
                  </a:lnTo>
                  <a:cubicBezTo>
                    <a:pt x="834" y="1335"/>
                    <a:pt x="763" y="1454"/>
                    <a:pt x="643" y="1454"/>
                  </a:cubicBezTo>
                  <a:cubicBezTo>
                    <a:pt x="477" y="1454"/>
                    <a:pt x="358" y="1383"/>
                    <a:pt x="358" y="1216"/>
                  </a:cubicBezTo>
                  <a:lnTo>
                    <a:pt x="358" y="573"/>
                  </a:lnTo>
                  <a:cubicBezTo>
                    <a:pt x="358" y="443"/>
                    <a:pt x="457" y="332"/>
                    <a:pt x="601" y="332"/>
                  </a:cubicBezTo>
                  <a:close/>
                  <a:moveTo>
                    <a:pt x="614" y="0"/>
                  </a:moveTo>
                  <a:cubicBezTo>
                    <a:pt x="600" y="0"/>
                    <a:pt x="586" y="1"/>
                    <a:pt x="572" y="2"/>
                  </a:cubicBezTo>
                  <a:cubicBezTo>
                    <a:pt x="286" y="25"/>
                    <a:pt x="0" y="264"/>
                    <a:pt x="0" y="597"/>
                  </a:cubicBezTo>
                  <a:lnTo>
                    <a:pt x="0" y="1264"/>
                  </a:lnTo>
                  <a:cubicBezTo>
                    <a:pt x="0" y="1550"/>
                    <a:pt x="239" y="1812"/>
                    <a:pt x="572" y="1859"/>
                  </a:cubicBezTo>
                  <a:cubicBezTo>
                    <a:pt x="905" y="1859"/>
                    <a:pt x="1191" y="1573"/>
                    <a:pt x="1191" y="1216"/>
                  </a:cubicBezTo>
                  <a:lnTo>
                    <a:pt x="1191" y="597"/>
                  </a:lnTo>
                  <a:cubicBezTo>
                    <a:pt x="1191" y="255"/>
                    <a:pt x="929" y="0"/>
                    <a:pt x="6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44" name="Google Shape;14168;p27">
              <a:extLst>
                <a:ext uri="{FF2B5EF4-FFF2-40B4-BE49-F238E27FC236}">
                  <a16:creationId xmlns:a16="http://schemas.microsoft.com/office/drawing/2014/main" id="{8EADC482-0544-4CA7-A88B-790228706DD4}"/>
                </a:ext>
              </a:extLst>
            </p:cNvPr>
            <p:cNvSpPr/>
            <p:nvPr/>
          </p:nvSpPr>
          <p:spPr>
            <a:xfrm>
              <a:off x="2367063" y="3431983"/>
              <a:ext cx="32175" cy="44275"/>
            </a:xfrm>
            <a:custGeom>
              <a:avLst/>
              <a:gdLst/>
              <a:ahLst/>
              <a:cxnLst/>
              <a:rect l="l" t="t" r="r" b="b"/>
              <a:pathLst>
                <a:path w="1287" h="1771" extrusionOk="0">
                  <a:moveTo>
                    <a:pt x="691" y="556"/>
                  </a:moveTo>
                  <a:lnTo>
                    <a:pt x="691" y="985"/>
                  </a:lnTo>
                  <a:lnTo>
                    <a:pt x="453" y="985"/>
                  </a:lnTo>
                  <a:cubicBezTo>
                    <a:pt x="549" y="842"/>
                    <a:pt x="620" y="675"/>
                    <a:pt x="691" y="556"/>
                  </a:cubicBezTo>
                  <a:close/>
                  <a:moveTo>
                    <a:pt x="835" y="0"/>
                  </a:moveTo>
                  <a:cubicBezTo>
                    <a:pt x="756" y="0"/>
                    <a:pt x="669" y="31"/>
                    <a:pt x="596" y="104"/>
                  </a:cubicBezTo>
                  <a:cubicBezTo>
                    <a:pt x="501" y="199"/>
                    <a:pt x="144" y="866"/>
                    <a:pt x="25" y="1080"/>
                  </a:cubicBezTo>
                  <a:cubicBezTo>
                    <a:pt x="1" y="1104"/>
                    <a:pt x="1" y="1152"/>
                    <a:pt x="1" y="1199"/>
                  </a:cubicBezTo>
                  <a:cubicBezTo>
                    <a:pt x="1" y="1295"/>
                    <a:pt x="96" y="1342"/>
                    <a:pt x="191" y="1342"/>
                  </a:cubicBezTo>
                  <a:lnTo>
                    <a:pt x="715" y="1342"/>
                  </a:lnTo>
                  <a:lnTo>
                    <a:pt x="715" y="1580"/>
                  </a:lnTo>
                  <a:cubicBezTo>
                    <a:pt x="715" y="1676"/>
                    <a:pt x="811" y="1771"/>
                    <a:pt x="906" y="1771"/>
                  </a:cubicBezTo>
                  <a:cubicBezTo>
                    <a:pt x="977" y="1771"/>
                    <a:pt x="1072" y="1676"/>
                    <a:pt x="1072" y="1580"/>
                  </a:cubicBezTo>
                  <a:lnTo>
                    <a:pt x="1072" y="1342"/>
                  </a:lnTo>
                  <a:cubicBezTo>
                    <a:pt x="1168" y="1342"/>
                    <a:pt x="1215" y="1295"/>
                    <a:pt x="1239" y="1199"/>
                  </a:cubicBezTo>
                  <a:cubicBezTo>
                    <a:pt x="1287" y="1080"/>
                    <a:pt x="1192" y="985"/>
                    <a:pt x="1072" y="985"/>
                  </a:cubicBezTo>
                  <a:lnTo>
                    <a:pt x="1072" y="247"/>
                  </a:lnTo>
                  <a:cubicBezTo>
                    <a:pt x="1072" y="128"/>
                    <a:pt x="977" y="32"/>
                    <a:pt x="906" y="9"/>
                  </a:cubicBezTo>
                  <a:cubicBezTo>
                    <a:pt x="883" y="3"/>
                    <a:pt x="859" y="0"/>
                    <a:pt x="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45" name="Google Shape;14169;p27">
              <a:extLst>
                <a:ext uri="{FF2B5EF4-FFF2-40B4-BE49-F238E27FC236}">
                  <a16:creationId xmlns:a16="http://schemas.microsoft.com/office/drawing/2014/main" id="{D4F34185-922D-E5D1-B410-D6350A075ACC}"/>
                </a:ext>
              </a:extLst>
            </p:cNvPr>
            <p:cNvSpPr/>
            <p:nvPr/>
          </p:nvSpPr>
          <p:spPr>
            <a:xfrm>
              <a:off x="2448638" y="3430508"/>
              <a:ext cx="25025" cy="46350"/>
            </a:xfrm>
            <a:custGeom>
              <a:avLst/>
              <a:gdLst/>
              <a:ahLst/>
              <a:cxnLst/>
              <a:rect l="l" t="t" r="r" b="b"/>
              <a:pathLst>
                <a:path w="1001" h="1854" extrusionOk="0">
                  <a:moveTo>
                    <a:pt x="803" y="1"/>
                  </a:moveTo>
                  <a:cubicBezTo>
                    <a:pt x="737" y="1"/>
                    <a:pt x="678" y="40"/>
                    <a:pt x="643" y="91"/>
                  </a:cubicBezTo>
                  <a:lnTo>
                    <a:pt x="0" y="1592"/>
                  </a:lnTo>
                  <a:cubicBezTo>
                    <a:pt x="24" y="1735"/>
                    <a:pt x="48" y="1830"/>
                    <a:pt x="143" y="1854"/>
                  </a:cubicBezTo>
                  <a:lnTo>
                    <a:pt x="191" y="1854"/>
                  </a:lnTo>
                  <a:cubicBezTo>
                    <a:pt x="239" y="1854"/>
                    <a:pt x="310" y="1830"/>
                    <a:pt x="334" y="1735"/>
                  </a:cubicBezTo>
                  <a:lnTo>
                    <a:pt x="953" y="258"/>
                  </a:lnTo>
                  <a:cubicBezTo>
                    <a:pt x="1001" y="163"/>
                    <a:pt x="953" y="68"/>
                    <a:pt x="882" y="20"/>
                  </a:cubicBezTo>
                  <a:cubicBezTo>
                    <a:pt x="855" y="7"/>
                    <a:pt x="828" y="1"/>
                    <a:pt x="8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46" name="Google Shape;14170;p27">
              <a:extLst>
                <a:ext uri="{FF2B5EF4-FFF2-40B4-BE49-F238E27FC236}">
                  <a16:creationId xmlns:a16="http://schemas.microsoft.com/office/drawing/2014/main" id="{45010538-E866-BC77-78D6-D24F5621D6D9}"/>
                </a:ext>
              </a:extLst>
            </p:cNvPr>
            <p:cNvSpPr/>
            <p:nvPr/>
          </p:nvSpPr>
          <p:spPr>
            <a:xfrm>
              <a:off x="2443863" y="3435158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06"/>
                    <a:pt x="191" y="406"/>
                  </a:cubicBezTo>
                  <a:cubicBezTo>
                    <a:pt x="310" y="406"/>
                    <a:pt x="406" y="334"/>
                    <a:pt x="406" y="215"/>
                  </a:cubicBezTo>
                  <a:cubicBezTo>
                    <a:pt x="406" y="96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47" name="Google Shape;14171;p27">
              <a:extLst>
                <a:ext uri="{FF2B5EF4-FFF2-40B4-BE49-F238E27FC236}">
                  <a16:creationId xmlns:a16="http://schemas.microsoft.com/office/drawing/2014/main" id="{803D2F57-6895-58CD-CF66-86E00A636CEB}"/>
                </a:ext>
              </a:extLst>
            </p:cNvPr>
            <p:cNvSpPr/>
            <p:nvPr/>
          </p:nvSpPr>
          <p:spPr>
            <a:xfrm>
              <a:off x="2468288" y="3464333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15" y="1"/>
                  </a:moveTo>
                  <a:cubicBezTo>
                    <a:pt x="96" y="1"/>
                    <a:pt x="0" y="96"/>
                    <a:pt x="0" y="191"/>
                  </a:cubicBezTo>
                  <a:cubicBezTo>
                    <a:pt x="0" y="310"/>
                    <a:pt x="96" y="405"/>
                    <a:pt x="215" y="405"/>
                  </a:cubicBezTo>
                  <a:cubicBezTo>
                    <a:pt x="334" y="405"/>
                    <a:pt x="405" y="310"/>
                    <a:pt x="405" y="191"/>
                  </a:cubicBezTo>
                  <a:cubicBezTo>
                    <a:pt x="405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48" name="Google Shape;14172;p27">
              <a:extLst>
                <a:ext uri="{FF2B5EF4-FFF2-40B4-BE49-F238E27FC236}">
                  <a16:creationId xmlns:a16="http://schemas.microsoft.com/office/drawing/2014/main" id="{5C4EEA3A-361B-5BB5-4365-CB56B768A9BE}"/>
                </a:ext>
              </a:extLst>
            </p:cNvPr>
            <p:cNvSpPr/>
            <p:nvPr/>
          </p:nvSpPr>
          <p:spPr>
            <a:xfrm>
              <a:off x="2234888" y="3380983"/>
              <a:ext cx="107800" cy="230350"/>
            </a:xfrm>
            <a:custGeom>
              <a:avLst/>
              <a:gdLst/>
              <a:ahLst/>
              <a:cxnLst/>
              <a:rect l="l" t="t" r="r" b="b"/>
              <a:pathLst>
                <a:path w="4312" h="9214" extrusionOk="0">
                  <a:moveTo>
                    <a:pt x="2073" y="1"/>
                  </a:moveTo>
                  <a:cubicBezTo>
                    <a:pt x="1358" y="1"/>
                    <a:pt x="25" y="453"/>
                    <a:pt x="25" y="2049"/>
                  </a:cubicBezTo>
                  <a:lnTo>
                    <a:pt x="25" y="3025"/>
                  </a:lnTo>
                  <a:lnTo>
                    <a:pt x="25" y="3501"/>
                  </a:lnTo>
                  <a:cubicBezTo>
                    <a:pt x="25" y="3620"/>
                    <a:pt x="1" y="3739"/>
                    <a:pt x="25" y="3859"/>
                  </a:cubicBezTo>
                  <a:cubicBezTo>
                    <a:pt x="44" y="4139"/>
                    <a:pt x="313" y="4332"/>
                    <a:pt x="577" y="4332"/>
                  </a:cubicBezTo>
                  <a:cubicBezTo>
                    <a:pt x="649" y="4332"/>
                    <a:pt x="721" y="4318"/>
                    <a:pt x="787" y="4287"/>
                  </a:cubicBezTo>
                  <a:lnTo>
                    <a:pt x="787" y="8407"/>
                  </a:lnTo>
                  <a:cubicBezTo>
                    <a:pt x="787" y="8812"/>
                    <a:pt x="1073" y="9122"/>
                    <a:pt x="1430" y="9193"/>
                  </a:cubicBezTo>
                  <a:cubicBezTo>
                    <a:pt x="1486" y="9207"/>
                    <a:pt x="1542" y="9214"/>
                    <a:pt x="1596" y="9214"/>
                  </a:cubicBezTo>
                  <a:cubicBezTo>
                    <a:pt x="1816" y="9214"/>
                    <a:pt x="2015" y="9103"/>
                    <a:pt x="2168" y="8931"/>
                  </a:cubicBezTo>
                  <a:cubicBezTo>
                    <a:pt x="2302" y="9103"/>
                    <a:pt x="2512" y="9214"/>
                    <a:pt x="2738" y="9214"/>
                  </a:cubicBezTo>
                  <a:cubicBezTo>
                    <a:pt x="2794" y="9214"/>
                    <a:pt x="2850" y="9207"/>
                    <a:pt x="2906" y="9193"/>
                  </a:cubicBezTo>
                  <a:cubicBezTo>
                    <a:pt x="3264" y="9145"/>
                    <a:pt x="3526" y="8812"/>
                    <a:pt x="3526" y="8407"/>
                  </a:cubicBezTo>
                  <a:lnTo>
                    <a:pt x="3526" y="5549"/>
                  </a:lnTo>
                  <a:cubicBezTo>
                    <a:pt x="3526" y="5478"/>
                    <a:pt x="3478" y="5406"/>
                    <a:pt x="3383" y="5383"/>
                  </a:cubicBezTo>
                  <a:cubicBezTo>
                    <a:pt x="3367" y="5380"/>
                    <a:pt x="3352" y="5378"/>
                    <a:pt x="3338" y="5378"/>
                  </a:cubicBezTo>
                  <a:cubicBezTo>
                    <a:pt x="3241" y="5378"/>
                    <a:pt x="3168" y="5446"/>
                    <a:pt x="3168" y="5549"/>
                  </a:cubicBezTo>
                  <a:lnTo>
                    <a:pt x="3168" y="8407"/>
                  </a:lnTo>
                  <a:cubicBezTo>
                    <a:pt x="3168" y="8669"/>
                    <a:pt x="3002" y="8836"/>
                    <a:pt x="2763" y="8836"/>
                  </a:cubicBezTo>
                  <a:cubicBezTo>
                    <a:pt x="2525" y="8836"/>
                    <a:pt x="2311" y="8645"/>
                    <a:pt x="2311" y="8407"/>
                  </a:cubicBezTo>
                  <a:lnTo>
                    <a:pt x="2311" y="3358"/>
                  </a:lnTo>
                  <a:cubicBezTo>
                    <a:pt x="2311" y="3263"/>
                    <a:pt x="2216" y="3168"/>
                    <a:pt x="2144" y="3168"/>
                  </a:cubicBezTo>
                  <a:cubicBezTo>
                    <a:pt x="2049" y="3168"/>
                    <a:pt x="1954" y="3263"/>
                    <a:pt x="1954" y="3358"/>
                  </a:cubicBezTo>
                  <a:lnTo>
                    <a:pt x="1954" y="8407"/>
                  </a:lnTo>
                  <a:cubicBezTo>
                    <a:pt x="1954" y="8669"/>
                    <a:pt x="1739" y="8836"/>
                    <a:pt x="1549" y="8836"/>
                  </a:cubicBezTo>
                  <a:cubicBezTo>
                    <a:pt x="1311" y="8836"/>
                    <a:pt x="1144" y="8621"/>
                    <a:pt x="1144" y="8407"/>
                  </a:cubicBezTo>
                  <a:lnTo>
                    <a:pt x="1144" y="2025"/>
                  </a:lnTo>
                  <a:cubicBezTo>
                    <a:pt x="1144" y="1930"/>
                    <a:pt x="1096" y="1858"/>
                    <a:pt x="1001" y="1834"/>
                  </a:cubicBezTo>
                  <a:cubicBezTo>
                    <a:pt x="989" y="1832"/>
                    <a:pt x="977" y="1831"/>
                    <a:pt x="965" y="1831"/>
                  </a:cubicBezTo>
                  <a:cubicBezTo>
                    <a:pt x="863" y="1831"/>
                    <a:pt x="787" y="1918"/>
                    <a:pt x="787" y="2025"/>
                  </a:cubicBezTo>
                  <a:lnTo>
                    <a:pt x="787" y="3739"/>
                  </a:lnTo>
                  <a:cubicBezTo>
                    <a:pt x="787" y="3835"/>
                    <a:pt x="739" y="3954"/>
                    <a:pt x="620" y="3954"/>
                  </a:cubicBezTo>
                  <a:cubicBezTo>
                    <a:pt x="602" y="3957"/>
                    <a:pt x="585" y="3958"/>
                    <a:pt x="568" y="3958"/>
                  </a:cubicBezTo>
                  <a:cubicBezTo>
                    <a:pt x="449" y="3958"/>
                    <a:pt x="358" y="3885"/>
                    <a:pt x="358" y="3739"/>
                  </a:cubicBezTo>
                  <a:lnTo>
                    <a:pt x="358" y="2144"/>
                  </a:lnTo>
                  <a:cubicBezTo>
                    <a:pt x="358" y="1168"/>
                    <a:pt x="1144" y="358"/>
                    <a:pt x="2144" y="358"/>
                  </a:cubicBezTo>
                  <a:lnTo>
                    <a:pt x="2216" y="358"/>
                  </a:lnTo>
                  <a:cubicBezTo>
                    <a:pt x="3716" y="358"/>
                    <a:pt x="3954" y="1668"/>
                    <a:pt x="3954" y="2072"/>
                  </a:cubicBezTo>
                  <a:lnTo>
                    <a:pt x="3954" y="3859"/>
                  </a:lnTo>
                  <a:lnTo>
                    <a:pt x="3954" y="3906"/>
                  </a:lnTo>
                  <a:cubicBezTo>
                    <a:pt x="3886" y="3974"/>
                    <a:pt x="3809" y="4003"/>
                    <a:pt x="3738" y="4003"/>
                  </a:cubicBezTo>
                  <a:cubicBezTo>
                    <a:pt x="3610" y="4003"/>
                    <a:pt x="3502" y="3910"/>
                    <a:pt x="3502" y="3787"/>
                  </a:cubicBezTo>
                  <a:lnTo>
                    <a:pt x="3502" y="2072"/>
                  </a:lnTo>
                  <a:cubicBezTo>
                    <a:pt x="3502" y="2001"/>
                    <a:pt x="3454" y="1906"/>
                    <a:pt x="3359" y="1906"/>
                  </a:cubicBezTo>
                  <a:cubicBezTo>
                    <a:pt x="3240" y="1906"/>
                    <a:pt x="3145" y="1953"/>
                    <a:pt x="3145" y="2072"/>
                  </a:cubicBezTo>
                  <a:lnTo>
                    <a:pt x="3145" y="4787"/>
                  </a:lnTo>
                  <a:cubicBezTo>
                    <a:pt x="3145" y="4883"/>
                    <a:pt x="3216" y="4978"/>
                    <a:pt x="3287" y="4978"/>
                  </a:cubicBezTo>
                  <a:cubicBezTo>
                    <a:pt x="3406" y="4978"/>
                    <a:pt x="3502" y="4906"/>
                    <a:pt x="3502" y="4787"/>
                  </a:cubicBezTo>
                  <a:lnTo>
                    <a:pt x="3502" y="4287"/>
                  </a:lnTo>
                  <a:cubicBezTo>
                    <a:pt x="3569" y="4304"/>
                    <a:pt x="3648" y="4321"/>
                    <a:pt x="3731" y="4321"/>
                  </a:cubicBezTo>
                  <a:cubicBezTo>
                    <a:pt x="3765" y="4321"/>
                    <a:pt x="3800" y="4318"/>
                    <a:pt x="3835" y="4311"/>
                  </a:cubicBezTo>
                  <a:cubicBezTo>
                    <a:pt x="4097" y="4263"/>
                    <a:pt x="4311" y="4025"/>
                    <a:pt x="4311" y="3739"/>
                  </a:cubicBezTo>
                  <a:lnTo>
                    <a:pt x="4311" y="2144"/>
                  </a:lnTo>
                  <a:cubicBezTo>
                    <a:pt x="4311" y="453"/>
                    <a:pt x="3359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49" name="Google Shape;14173;p27">
              <a:extLst>
                <a:ext uri="{FF2B5EF4-FFF2-40B4-BE49-F238E27FC236}">
                  <a16:creationId xmlns:a16="http://schemas.microsoft.com/office/drawing/2014/main" id="{DE73F5B6-E919-D04D-C3BD-B1AE24CAAA0F}"/>
                </a:ext>
              </a:extLst>
            </p:cNvPr>
            <p:cNvSpPr/>
            <p:nvPr/>
          </p:nvSpPr>
          <p:spPr>
            <a:xfrm>
              <a:off x="2259913" y="3313108"/>
              <a:ext cx="58375" cy="58375"/>
            </a:xfrm>
            <a:custGeom>
              <a:avLst/>
              <a:gdLst/>
              <a:ahLst/>
              <a:cxnLst/>
              <a:rect l="l" t="t" r="r" b="b"/>
              <a:pathLst>
                <a:path w="2335" h="2335" extrusionOk="0">
                  <a:moveTo>
                    <a:pt x="1167" y="358"/>
                  </a:moveTo>
                  <a:cubicBezTo>
                    <a:pt x="1620" y="358"/>
                    <a:pt x="1953" y="715"/>
                    <a:pt x="1953" y="1168"/>
                  </a:cubicBezTo>
                  <a:cubicBezTo>
                    <a:pt x="1953" y="1620"/>
                    <a:pt x="1620" y="1977"/>
                    <a:pt x="1167" y="1977"/>
                  </a:cubicBezTo>
                  <a:cubicBezTo>
                    <a:pt x="715" y="1977"/>
                    <a:pt x="357" y="1620"/>
                    <a:pt x="357" y="1168"/>
                  </a:cubicBezTo>
                  <a:cubicBezTo>
                    <a:pt x="357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00" y="1"/>
                    <a:pt x="0" y="501"/>
                    <a:pt x="0" y="1168"/>
                  </a:cubicBezTo>
                  <a:cubicBezTo>
                    <a:pt x="0" y="1811"/>
                    <a:pt x="548" y="2335"/>
                    <a:pt x="1167" y="2335"/>
                  </a:cubicBezTo>
                  <a:cubicBezTo>
                    <a:pt x="1786" y="2335"/>
                    <a:pt x="2334" y="1811"/>
                    <a:pt x="2334" y="1168"/>
                  </a:cubicBezTo>
                  <a:cubicBezTo>
                    <a:pt x="2334" y="549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550" name="Google Shape;14174;p27">
            <a:extLst>
              <a:ext uri="{FF2B5EF4-FFF2-40B4-BE49-F238E27FC236}">
                <a16:creationId xmlns:a16="http://schemas.microsoft.com/office/drawing/2014/main" id="{2C29FA3F-E2A2-8F38-DEC0-62C88E8649BE}"/>
              </a:ext>
            </a:extLst>
          </p:cNvPr>
          <p:cNvGrpSpPr/>
          <p:nvPr/>
        </p:nvGrpSpPr>
        <p:grpSpPr>
          <a:xfrm>
            <a:off x="2117017" y="7978461"/>
            <a:ext cx="714910" cy="712038"/>
            <a:chOff x="2207513" y="3788808"/>
            <a:chExt cx="298900" cy="297700"/>
          </a:xfrm>
        </p:grpSpPr>
        <p:sp>
          <p:nvSpPr>
            <p:cNvPr id="551" name="Google Shape;14175;p27">
              <a:extLst>
                <a:ext uri="{FF2B5EF4-FFF2-40B4-BE49-F238E27FC236}">
                  <a16:creationId xmlns:a16="http://schemas.microsoft.com/office/drawing/2014/main" id="{8CEA3912-72DE-3DD4-8113-DCA7627D1697}"/>
                </a:ext>
              </a:extLst>
            </p:cNvPr>
            <p:cNvSpPr/>
            <p:nvPr/>
          </p:nvSpPr>
          <p:spPr>
            <a:xfrm>
              <a:off x="2208113" y="3788808"/>
              <a:ext cx="298300" cy="297700"/>
            </a:xfrm>
            <a:custGeom>
              <a:avLst/>
              <a:gdLst/>
              <a:ahLst/>
              <a:cxnLst/>
              <a:rect l="l" t="t" r="r" b="b"/>
              <a:pathLst>
                <a:path w="11932" h="11908" extrusionOk="0">
                  <a:moveTo>
                    <a:pt x="5954" y="0"/>
                  </a:moveTo>
                  <a:cubicBezTo>
                    <a:pt x="4454" y="0"/>
                    <a:pt x="3001" y="572"/>
                    <a:pt x="1906" y="1572"/>
                  </a:cubicBezTo>
                  <a:cubicBezTo>
                    <a:pt x="786" y="2596"/>
                    <a:pt x="143" y="3954"/>
                    <a:pt x="0" y="5454"/>
                  </a:cubicBezTo>
                  <a:cubicBezTo>
                    <a:pt x="0" y="5573"/>
                    <a:pt x="48" y="5692"/>
                    <a:pt x="167" y="5716"/>
                  </a:cubicBezTo>
                  <a:lnTo>
                    <a:pt x="1715" y="5716"/>
                  </a:lnTo>
                  <a:cubicBezTo>
                    <a:pt x="1834" y="5716"/>
                    <a:pt x="1953" y="5621"/>
                    <a:pt x="1953" y="5502"/>
                  </a:cubicBezTo>
                  <a:cubicBezTo>
                    <a:pt x="2191" y="3501"/>
                    <a:pt x="3882" y="2001"/>
                    <a:pt x="5906" y="2001"/>
                  </a:cubicBezTo>
                  <a:cubicBezTo>
                    <a:pt x="6573" y="2001"/>
                    <a:pt x="7216" y="2168"/>
                    <a:pt x="7788" y="2477"/>
                  </a:cubicBezTo>
                  <a:cubicBezTo>
                    <a:pt x="7812" y="2489"/>
                    <a:pt x="7838" y="2495"/>
                    <a:pt x="7864" y="2495"/>
                  </a:cubicBezTo>
                  <a:cubicBezTo>
                    <a:pt x="7938" y="2495"/>
                    <a:pt x="8008" y="2446"/>
                    <a:pt x="8026" y="2358"/>
                  </a:cubicBezTo>
                  <a:cubicBezTo>
                    <a:pt x="8050" y="2263"/>
                    <a:pt x="8002" y="2168"/>
                    <a:pt x="7931" y="2144"/>
                  </a:cubicBezTo>
                  <a:cubicBezTo>
                    <a:pt x="7311" y="1810"/>
                    <a:pt x="6597" y="1644"/>
                    <a:pt x="5883" y="1644"/>
                  </a:cubicBezTo>
                  <a:cubicBezTo>
                    <a:pt x="3715" y="1644"/>
                    <a:pt x="1906" y="3239"/>
                    <a:pt x="1596" y="5359"/>
                  </a:cubicBezTo>
                  <a:lnTo>
                    <a:pt x="310" y="5359"/>
                  </a:lnTo>
                  <a:cubicBezTo>
                    <a:pt x="477" y="4025"/>
                    <a:pt x="1096" y="2763"/>
                    <a:pt x="2096" y="1834"/>
                  </a:cubicBezTo>
                  <a:cubicBezTo>
                    <a:pt x="3144" y="882"/>
                    <a:pt x="4477" y="358"/>
                    <a:pt x="5906" y="358"/>
                  </a:cubicBezTo>
                  <a:cubicBezTo>
                    <a:pt x="7407" y="358"/>
                    <a:pt x="8836" y="953"/>
                    <a:pt x="9883" y="2001"/>
                  </a:cubicBezTo>
                  <a:cubicBezTo>
                    <a:pt x="10955" y="3073"/>
                    <a:pt x="11503" y="4454"/>
                    <a:pt x="11503" y="5954"/>
                  </a:cubicBezTo>
                  <a:cubicBezTo>
                    <a:pt x="11503" y="7359"/>
                    <a:pt x="10979" y="8717"/>
                    <a:pt x="10026" y="9764"/>
                  </a:cubicBezTo>
                  <a:cubicBezTo>
                    <a:pt x="9097" y="10765"/>
                    <a:pt x="7859" y="11408"/>
                    <a:pt x="6502" y="11550"/>
                  </a:cubicBezTo>
                  <a:lnTo>
                    <a:pt x="6502" y="10264"/>
                  </a:lnTo>
                  <a:cubicBezTo>
                    <a:pt x="8621" y="9979"/>
                    <a:pt x="10241" y="8145"/>
                    <a:pt x="10241" y="5978"/>
                  </a:cubicBezTo>
                  <a:cubicBezTo>
                    <a:pt x="10241" y="4692"/>
                    <a:pt x="9669" y="3477"/>
                    <a:pt x="8645" y="2644"/>
                  </a:cubicBezTo>
                  <a:cubicBezTo>
                    <a:pt x="8621" y="2620"/>
                    <a:pt x="8585" y="2608"/>
                    <a:pt x="8550" y="2608"/>
                  </a:cubicBezTo>
                  <a:cubicBezTo>
                    <a:pt x="8514" y="2608"/>
                    <a:pt x="8478" y="2620"/>
                    <a:pt x="8454" y="2644"/>
                  </a:cubicBezTo>
                  <a:cubicBezTo>
                    <a:pt x="8359" y="2715"/>
                    <a:pt x="8359" y="2858"/>
                    <a:pt x="8454" y="2906"/>
                  </a:cubicBezTo>
                  <a:cubicBezTo>
                    <a:pt x="9359" y="3692"/>
                    <a:pt x="9907" y="4787"/>
                    <a:pt x="9907" y="5978"/>
                  </a:cubicBezTo>
                  <a:cubicBezTo>
                    <a:pt x="9907" y="8002"/>
                    <a:pt x="8383" y="9693"/>
                    <a:pt x="6383" y="9931"/>
                  </a:cubicBezTo>
                  <a:cubicBezTo>
                    <a:pt x="6264" y="9931"/>
                    <a:pt x="6192" y="10050"/>
                    <a:pt x="6192" y="10169"/>
                  </a:cubicBezTo>
                  <a:lnTo>
                    <a:pt x="6192" y="11669"/>
                  </a:lnTo>
                  <a:lnTo>
                    <a:pt x="6192" y="11693"/>
                  </a:lnTo>
                  <a:cubicBezTo>
                    <a:pt x="6216" y="11812"/>
                    <a:pt x="6311" y="11908"/>
                    <a:pt x="6430" y="11908"/>
                  </a:cubicBezTo>
                  <a:lnTo>
                    <a:pt x="6454" y="11908"/>
                  </a:lnTo>
                  <a:cubicBezTo>
                    <a:pt x="7931" y="11789"/>
                    <a:pt x="9312" y="11098"/>
                    <a:pt x="10312" y="10002"/>
                  </a:cubicBezTo>
                  <a:cubicBezTo>
                    <a:pt x="11336" y="8907"/>
                    <a:pt x="11908" y="7478"/>
                    <a:pt x="11908" y="5954"/>
                  </a:cubicBezTo>
                  <a:cubicBezTo>
                    <a:pt x="11931" y="4382"/>
                    <a:pt x="11312" y="2882"/>
                    <a:pt x="10169" y="1763"/>
                  </a:cubicBezTo>
                  <a:cubicBezTo>
                    <a:pt x="9050" y="620"/>
                    <a:pt x="7550" y="0"/>
                    <a:pt x="59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52" name="Google Shape;14176;p27">
              <a:extLst>
                <a:ext uri="{FF2B5EF4-FFF2-40B4-BE49-F238E27FC236}">
                  <a16:creationId xmlns:a16="http://schemas.microsoft.com/office/drawing/2014/main" id="{42F4600F-27C1-F1B1-889D-98960E979A83}"/>
                </a:ext>
              </a:extLst>
            </p:cNvPr>
            <p:cNvSpPr/>
            <p:nvPr/>
          </p:nvSpPr>
          <p:spPr>
            <a:xfrm>
              <a:off x="2207513" y="3944183"/>
              <a:ext cx="142325" cy="142325"/>
            </a:xfrm>
            <a:custGeom>
              <a:avLst/>
              <a:gdLst/>
              <a:ahLst/>
              <a:cxnLst/>
              <a:rect l="l" t="t" r="r" b="b"/>
              <a:pathLst>
                <a:path w="5693" h="5693" extrusionOk="0">
                  <a:moveTo>
                    <a:pt x="215" y="1"/>
                  </a:moveTo>
                  <a:cubicBezTo>
                    <a:pt x="72" y="25"/>
                    <a:pt x="1" y="144"/>
                    <a:pt x="1" y="263"/>
                  </a:cubicBezTo>
                  <a:cubicBezTo>
                    <a:pt x="191" y="2454"/>
                    <a:pt x="1548" y="4311"/>
                    <a:pt x="3549" y="5216"/>
                  </a:cubicBezTo>
                  <a:cubicBezTo>
                    <a:pt x="3571" y="5222"/>
                    <a:pt x="3594" y="5225"/>
                    <a:pt x="3616" y="5225"/>
                  </a:cubicBezTo>
                  <a:cubicBezTo>
                    <a:pt x="3686" y="5225"/>
                    <a:pt x="3751" y="5194"/>
                    <a:pt x="3787" y="5121"/>
                  </a:cubicBezTo>
                  <a:cubicBezTo>
                    <a:pt x="3835" y="5026"/>
                    <a:pt x="3787" y="4954"/>
                    <a:pt x="3716" y="4883"/>
                  </a:cubicBezTo>
                  <a:cubicBezTo>
                    <a:pt x="1858" y="4073"/>
                    <a:pt x="572" y="2359"/>
                    <a:pt x="382" y="358"/>
                  </a:cubicBezTo>
                  <a:lnTo>
                    <a:pt x="1644" y="358"/>
                  </a:lnTo>
                  <a:cubicBezTo>
                    <a:pt x="1763" y="1287"/>
                    <a:pt x="2215" y="2144"/>
                    <a:pt x="2882" y="2811"/>
                  </a:cubicBezTo>
                  <a:cubicBezTo>
                    <a:pt x="3525" y="3454"/>
                    <a:pt x="4382" y="3907"/>
                    <a:pt x="5311" y="4026"/>
                  </a:cubicBezTo>
                  <a:lnTo>
                    <a:pt x="5311" y="5312"/>
                  </a:lnTo>
                  <a:cubicBezTo>
                    <a:pt x="5025" y="5264"/>
                    <a:pt x="4692" y="5216"/>
                    <a:pt x="4382" y="5121"/>
                  </a:cubicBezTo>
                  <a:cubicBezTo>
                    <a:pt x="4359" y="5121"/>
                    <a:pt x="4311" y="5121"/>
                    <a:pt x="4263" y="5145"/>
                  </a:cubicBezTo>
                  <a:cubicBezTo>
                    <a:pt x="4120" y="5264"/>
                    <a:pt x="4192" y="5454"/>
                    <a:pt x="4335" y="5478"/>
                  </a:cubicBezTo>
                  <a:cubicBezTo>
                    <a:pt x="4692" y="5574"/>
                    <a:pt x="5049" y="5621"/>
                    <a:pt x="5406" y="5693"/>
                  </a:cubicBezTo>
                  <a:lnTo>
                    <a:pt x="5430" y="5693"/>
                  </a:lnTo>
                  <a:cubicBezTo>
                    <a:pt x="5549" y="5693"/>
                    <a:pt x="5645" y="5597"/>
                    <a:pt x="5668" y="5478"/>
                  </a:cubicBezTo>
                  <a:lnTo>
                    <a:pt x="5668" y="5454"/>
                  </a:lnTo>
                  <a:lnTo>
                    <a:pt x="5668" y="3930"/>
                  </a:lnTo>
                  <a:cubicBezTo>
                    <a:pt x="5692" y="3811"/>
                    <a:pt x="5621" y="3716"/>
                    <a:pt x="5502" y="3692"/>
                  </a:cubicBezTo>
                  <a:cubicBezTo>
                    <a:pt x="4597" y="3573"/>
                    <a:pt x="3787" y="3192"/>
                    <a:pt x="3144" y="2573"/>
                  </a:cubicBezTo>
                  <a:cubicBezTo>
                    <a:pt x="2477" y="1930"/>
                    <a:pt x="2096" y="1096"/>
                    <a:pt x="2001" y="215"/>
                  </a:cubicBezTo>
                  <a:cubicBezTo>
                    <a:pt x="2001" y="96"/>
                    <a:pt x="1882" y="1"/>
                    <a:pt x="1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53" name="Google Shape;14177;p27">
              <a:extLst>
                <a:ext uri="{FF2B5EF4-FFF2-40B4-BE49-F238E27FC236}">
                  <a16:creationId xmlns:a16="http://schemas.microsoft.com/office/drawing/2014/main" id="{D9598E57-D14F-540A-800E-71DBB9ECD119}"/>
                </a:ext>
              </a:extLst>
            </p:cNvPr>
            <p:cNvSpPr/>
            <p:nvPr/>
          </p:nvSpPr>
          <p:spPr>
            <a:xfrm>
              <a:off x="2280138" y="3861433"/>
              <a:ext cx="153050" cy="153625"/>
            </a:xfrm>
            <a:custGeom>
              <a:avLst/>
              <a:gdLst/>
              <a:ahLst/>
              <a:cxnLst/>
              <a:rect l="l" t="t" r="r" b="b"/>
              <a:pathLst>
                <a:path w="6122" h="6145" extrusionOk="0">
                  <a:moveTo>
                    <a:pt x="3073" y="358"/>
                  </a:moveTo>
                  <a:cubicBezTo>
                    <a:pt x="4549" y="358"/>
                    <a:pt x="5764" y="1596"/>
                    <a:pt x="5764" y="3073"/>
                  </a:cubicBezTo>
                  <a:cubicBezTo>
                    <a:pt x="5764" y="4573"/>
                    <a:pt x="4549" y="5788"/>
                    <a:pt x="3073" y="5788"/>
                  </a:cubicBezTo>
                  <a:cubicBezTo>
                    <a:pt x="1573" y="5788"/>
                    <a:pt x="358" y="4573"/>
                    <a:pt x="358" y="3073"/>
                  </a:cubicBezTo>
                  <a:cubicBezTo>
                    <a:pt x="358" y="1596"/>
                    <a:pt x="1573" y="358"/>
                    <a:pt x="3073" y="358"/>
                  </a:cubicBez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4764"/>
                    <a:pt x="1358" y="6145"/>
                    <a:pt x="3073" y="6145"/>
                  </a:cubicBezTo>
                  <a:cubicBezTo>
                    <a:pt x="4764" y="6145"/>
                    <a:pt x="6121" y="4740"/>
                    <a:pt x="6121" y="3073"/>
                  </a:cubicBezTo>
                  <a:cubicBezTo>
                    <a:pt x="6121" y="1382"/>
                    <a:pt x="4764" y="1"/>
                    <a:pt x="3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54" name="Google Shape;14178;p27">
              <a:extLst>
                <a:ext uri="{FF2B5EF4-FFF2-40B4-BE49-F238E27FC236}">
                  <a16:creationId xmlns:a16="http://schemas.microsoft.com/office/drawing/2014/main" id="{B647E979-402B-AFE5-2357-5127D34078B3}"/>
                </a:ext>
              </a:extLst>
            </p:cNvPr>
            <p:cNvSpPr/>
            <p:nvPr/>
          </p:nvSpPr>
          <p:spPr>
            <a:xfrm>
              <a:off x="2323013" y="391503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310"/>
                    <a:pt x="2692" y="214"/>
                  </a:cubicBezTo>
                  <a:cubicBezTo>
                    <a:pt x="2692" y="95"/>
                    <a:pt x="2596" y="0"/>
                    <a:pt x="2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55" name="Google Shape;14179;p27">
              <a:extLst>
                <a:ext uri="{FF2B5EF4-FFF2-40B4-BE49-F238E27FC236}">
                  <a16:creationId xmlns:a16="http://schemas.microsoft.com/office/drawing/2014/main" id="{2A71E083-54AF-4CDB-BFDA-AE6972CEDE9D}"/>
                </a:ext>
              </a:extLst>
            </p:cNvPr>
            <p:cNvSpPr/>
            <p:nvPr/>
          </p:nvSpPr>
          <p:spPr>
            <a:xfrm>
              <a:off x="2323013" y="39340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286"/>
                    <a:pt x="2692" y="191"/>
                  </a:cubicBezTo>
                  <a:cubicBezTo>
                    <a:pt x="2692" y="72"/>
                    <a:pt x="2596" y="0"/>
                    <a:pt x="2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56" name="Google Shape;14180;p27">
              <a:extLst>
                <a:ext uri="{FF2B5EF4-FFF2-40B4-BE49-F238E27FC236}">
                  <a16:creationId xmlns:a16="http://schemas.microsoft.com/office/drawing/2014/main" id="{D71C92FE-D227-5CE3-9B91-3BF27A5F0504}"/>
                </a:ext>
              </a:extLst>
            </p:cNvPr>
            <p:cNvSpPr/>
            <p:nvPr/>
          </p:nvSpPr>
          <p:spPr>
            <a:xfrm>
              <a:off x="2337313" y="39519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4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334" y="358"/>
                  </a:lnTo>
                  <a:cubicBezTo>
                    <a:pt x="1429" y="358"/>
                    <a:pt x="1500" y="286"/>
                    <a:pt x="1524" y="191"/>
                  </a:cubicBezTo>
                  <a:cubicBezTo>
                    <a:pt x="1548" y="120"/>
                    <a:pt x="1453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557" name="Google Shape;14181;p27">
            <a:extLst>
              <a:ext uri="{FF2B5EF4-FFF2-40B4-BE49-F238E27FC236}">
                <a16:creationId xmlns:a16="http://schemas.microsoft.com/office/drawing/2014/main" id="{A8BBDAE7-A2DC-1607-BEC9-F2058F51F391}"/>
              </a:ext>
            </a:extLst>
          </p:cNvPr>
          <p:cNvGrpSpPr/>
          <p:nvPr/>
        </p:nvGrpSpPr>
        <p:grpSpPr>
          <a:xfrm>
            <a:off x="3563841" y="7980972"/>
            <a:ext cx="707794" cy="708092"/>
            <a:chOff x="2684988" y="3789858"/>
            <a:chExt cx="295925" cy="296050"/>
          </a:xfrm>
        </p:grpSpPr>
        <p:sp>
          <p:nvSpPr>
            <p:cNvPr id="558" name="Google Shape;14182;p27">
              <a:extLst>
                <a:ext uri="{FF2B5EF4-FFF2-40B4-BE49-F238E27FC236}">
                  <a16:creationId xmlns:a16="http://schemas.microsoft.com/office/drawing/2014/main" id="{5198CBE0-DDB4-9314-9F10-7B8D6D61AB78}"/>
                </a:ext>
              </a:extLst>
            </p:cNvPr>
            <p:cNvSpPr/>
            <p:nvPr/>
          </p:nvSpPr>
          <p:spPr>
            <a:xfrm>
              <a:off x="2760613" y="3789858"/>
              <a:ext cx="144700" cy="162700"/>
            </a:xfrm>
            <a:custGeom>
              <a:avLst/>
              <a:gdLst/>
              <a:ahLst/>
              <a:cxnLst/>
              <a:rect l="l" t="t" r="r" b="b"/>
              <a:pathLst>
                <a:path w="5788" h="6508" extrusionOk="0">
                  <a:moveTo>
                    <a:pt x="2906" y="339"/>
                  </a:moveTo>
                  <a:lnTo>
                    <a:pt x="5430" y="1792"/>
                  </a:lnTo>
                  <a:lnTo>
                    <a:pt x="5430" y="4721"/>
                  </a:lnTo>
                  <a:lnTo>
                    <a:pt x="2906" y="6174"/>
                  </a:lnTo>
                  <a:lnTo>
                    <a:pt x="357" y="4721"/>
                  </a:lnTo>
                  <a:lnTo>
                    <a:pt x="357" y="1792"/>
                  </a:lnTo>
                  <a:lnTo>
                    <a:pt x="2906" y="339"/>
                  </a:lnTo>
                  <a:close/>
                  <a:moveTo>
                    <a:pt x="2894" y="0"/>
                  </a:moveTo>
                  <a:cubicBezTo>
                    <a:pt x="2840" y="0"/>
                    <a:pt x="2786" y="18"/>
                    <a:pt x="2739" y="54"/>
                  </a:cubicBezTo>
                  <a:lnTo>
                    <a:pt x="167" y="1530"/>
                  </a:lnTo>
                  <a:cubicBezTo>
                    <a:pt x="72" y="1578"/>
                    <a:pt x="0" y="1673"/>
                    <a:pt x="0" y="1768"/>
                  </a:cubicBezTo>
                  <a:lnTo>
                    <a:pt x="0" y="4745"/>
                  </a:lnTo>
                  <a:cubicBezTo>
                    <a:pt x="0" y="4840"/>
                    <a:pt x="72" y="4959"/>
                    <a:pt x="167" y="4983"/>
                  </a:cubicBezTo>
                  <a:lnTo>
                    <a:pt x="2739" y="6484"/>
                  </a:lnTo>
                  <a:cubicBezTo>
                    <a:pt x="2810" y="6507"/>
                    <a:pt x="2834" y="6507"/>
                    <a:pt x="2906" y="6507"/>
                  </a:cubicBezTo>
                  <a:cubicBezTo>
                    <a:pt x="2953" y="6507"/>
                    <a:pt x="2977" y="6507"/>
                    <a:pt x="3048" y="6484"/>
                  </a:cubicBezTo>
                  <a:lnTo>
                    <a:pt x="5644" y="4983"/>
                  </a:lnTo>
                  <a:cubicBezTo>
                    <a:pt x="5716" y="4959"/>
                    <a:pt x="5787" y="4840"/>
                    <a:pt x="5787" y="4745"/>
                  </a:cubicBezTo>
                  <a:lnTo>
                    <a:pt x="5787" y="1768"/>
                  </a:lnTo>
                  <a:cubicBezTo>
                    <a:pt x="5787" y="1673"/>
                    <a:pt x="5716" y="1554"/>
                    <a:pt x="5644" y="1530"/>
                  </a:cubicBezTo>
                  <a:lnTo>
                    <a:pt x="3048" y="54"/>
                  </a:lnTo>
                  <a:cubicBezTo>
                    <a:pt x="3001" y="18"/>
                    <a:pt x="2947" y="0"/>
                    <a:pt x="2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59" name="Google Shape;14183;p27">
              <a:extLst>
                <a:ext uri="{FF2B5EF4-FFF2-40B4-BE49-F238E27FC236}">
                  <a16:creationId xmlns:a16="http://schemas.microsoft.com/office/drawing/2014/main" id="{25A70550-1B05-2FE2-6A2F-7822F2263F2C}"/>
                </a:ext>
              </a:extLst>
            </p:cNvPr>
            <p:cNvSpPr/>
            <p:nvPr/>
          </p:nvSpPr>
          <p:spPr>
            <a:xfrm>
              <a:off x="2684988" y="3923058"/>
              <a:ext cx="144100" cy="162850"/>
            </a:xfrm>
            <a:custGeom>
              <a:avLst/>
              <a:gdLst/>
              <a:ahLst/>
              <a:cxnLst/>
              <a:rect l="l" t="t" r="r" b="b"/>
              <a:pathLst>
                <a:path w="5764" h="6514" extrusionOk="0">
                  <a:moveTo>
                    <a:pt x="2891" y="1"/>
                  </a:moveTo>
                  <a:cubicBezTo>
                    <a:pt x="2841" y="1"/>
                    <a:pt x="2787" y="12"/>
                    <a:pt x="2739" y="36"/>
                  </a:cubicBezTo>
                  <a:lnTo>
                    <a:pt x="144" y="1537"/>
                  </a:lnTo>
                  <a:cubicBezTo>
                    <a:pt x="48" y="1584"/>
                    <a:pt x="1" y="1679"/>
                    <a:pt x="1" y="1775"/>
                  </a:cubicBezTo>
                  <a:lnTo>
                    <a:pt x="1" y="4752"/>
                  </a:lnTo>
                  <a:cubicBezTo>
                    <a:pt x="1" y="4847"/>
                    <a:pt x="48" y="4966"/>
                    <a:pt x="144" y="4990"/>
                  </a:cubicBezTo>
                  <a:lnTo>
                    <a:pt x="2739" y="6466"/>
                  </a:lnTo>
                  <a:cubicBezTo>
                    <a:pt x="2787" y="6514"/>
                    <a:pt x="2835" y="6514"/>
                    <a:pt x="2882" y="6514"/>
                  </a:cubicBezTo>
                  <a:cubicBezTo>
                    <a:pt x="2954" y="6514"/>
                    <a:pt x="2978" y="6514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47"/>
                    <a:pt x="5764" y="4752"/>
                  </a:cubicBezTo>
                  <a:lnTo>
                    <a:pt x="5764" y="1775"/>
                  </a:lnTo>
                  <a:cubicBezTo>
                    <a:pt x="5740" y="1656"/>
                    <a:pt x="5692" y="1560"/>
                    <a:pt x="5597" y="1513"/>
                  </a:cubicBezTo>
                  <a:lnTo>
                    <a:pt x="4645" y="965"/>
                  </a:lnTo>
                  <a:cubicBezTo>
                    <a:pt x="4615" y="955"/>
                    <a:pt x="4577" y="949"/>
                    <a:pt x="4541" y="949"/>
                  </a:cubicBezTo>
                  <a:cubicBezTo>
                    <a:pt x="4491" y="949"/>
                    <a:pt x="4444" y="961"/>
                    <a:pt x="4430" y="989"/>
                  </a:cubicBezTo>
                  <a:cubicBezTo>
                    <a:pt x="4335" y="1084"/>
                    <a:pt x="4383" y="1203"/>
                    <a:pt x="4454" y="1275"/>
                  </a:cubicBezTo>
                  <a:lnTo>
                    <a:pt x="5383" y="1799"/>
                  </a:lnTo>
                  <a:lnTo>
                    <a:pt x="5383" y="4728"/>
                  </a:lnTo>
                  <a:lnTo>
                    <a:pt x="2858" y="6180"/>
                  </a:lnTo>
                  <a:lnTo>
                    <a:pt x="334" y="4728"/>
                  </a:lnTo>
                  <a:lnTo>
                    <a:pt x="334" y="1799"/>
                  </a:lnTo>
                  <a:lnTo>
                    <a:pt x="2858" y="346"/>
                  </a:lnTo>
                  <a:lnTo>
                    <a:pt x="3787" y="870"/>
                  </a:lnTo>
                  <a:cubicBezTo>
                    <a:pt x="3808" y="891"/>
                    <a:pt x="3833" y="899"/>
                    <a:pt x="3860" y="899"/>
                  </a:cubicBezTo>
                  <a:cubicBezTo>
                    <a:pt x="3924" y="899"/>
                    <a:pt x="3999" y="849"/>
                    <a:pt x="4049" y="798"/>
                  </a:cubicBezTo>
                  <a:cubicBezTo>
                    <a:pt x="4073" y="703"/>
                    <a:pt x="4049" y="608"/>
                    <a:pt x="3954" y="584"/>
                  </a:cubicBezTo>
                  <a:lnTo>
                    <a:pt x="3025" y="36"/>
                  </a:lnTo>
                  <a:cubicBezTo>
                    <a:pt x="2989" y="12"/>
                    <a:pt x="2942" y="1"/>
                    <a:pt x="28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60" name="Google Shape;14184;p27">
              <a:extLst>
                <a:ext uri="{FF2B5EF4-FFF2-40B4-BE49-F238E27FC236}">
                  <a16:creationId xmlns:a16="http://schemas.microsoft.com/office/drawing/2014/main" id="{AE8BC903-D1B0-3365-DC3E-2AFAFC5EC2B1}"/>
                </a:ext>
              </a:extLst>
            </p:cNvPr>
            <p:cNvSpPr/>
            <p:nvPr/>
          </p:nvSpPr>
          <p:spPr>
            <a:xfrm>
              <a:off x="2836813" y="3922458"/>
              <a:ext cx="144100" cy="162275"/>
            </a:xfrm>
            <a:custGeom>
              <a:avLst/>
              <a:gdLst/>
              <a:ahLst/>
              <a:cxnLst/>
              <a:rect l="l" t="t" r="r" b="b"/>
              <a:pathLst>
                <a:path w="5764" h="6491" extrusionOk="0">
                  <a:moveTo>
                    <a:pt x="2891" y="1"/>
                  </a:moveTo>
                  <a:cubicBezTo>
                    <a:pt x="2840" y="1"/>
                    <a:pt x="2787" y="13"/>
                    <a:pt x="2739" y="36"/>
                  </a:cubicBezTo>
                  <a:lnTo>
                    <a:pt x="143" y="1537"/>
                  </a:lnTo>
                  <a:cubicBezTo>
                    <a:pt x="48" y="1584"/>
                    <a:pt x="0" y="1680"/>
                    <a:pt x="0" y="1775"/>
                  </a:cubicBezTo>
                  <a:lnTo>
                    <a:pt x="0" y="4752"/>
                  </a:lnTo>
                  <a:cubicBezTo>
                    <a:pt x="0" y="4823"/>
                    <a:pt x="48" y="4942"/>
                    <a:pt x="143" y="4990"/>
                  </a:cubicBezTo>
                  <a:lnTo>
                    <a:pt x="2739" y="6466"/>
                  </a:lnTo>
                  <a:cubicBezTo>
                    <a:pt x="2787" y="6490"/>
                    <a:pt x="2834" y="6490"/>
                    <a:pt x="2882" y="6490"/>
                  </a:cubicBezTo>
                  <a:cubicBezTo>
                    <a:pt x="2953" y="6490"/>
                    <a:pt x="2977" y="6490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23"/>
                    <a:pt x="5764" y="4752"/>
                  </a:cubicBezTo>
                  <a:lnTo>
                    <a:pt x="5764" y="4323"/>
                  </a:lnTo>
                  <a:cubicBezTo>
                    <a:pt x="5764" y="4228"/>
                    <a:pt x="5716" y="4156"/>
                    <a:pt x="5621" y="4156"/>
                  </a:cubicBezTo>
                  <a:cubicBezTo>
                    <a:pt x="5502" y="4156"/>
                    <a:pt x="5406" y="4204"/>
                    <a:pt x="5406" y="4323"/>
                  </a:cubicBezTo>
                  <a:lnTo>
                    <a:pt x="5406" y="4704"/>
                  </a:lnTo>
                  <a:lnTo>
                    <a:pt x="2882" y="6181"/>
                  </a:lnTo>
                  <a:lnTo>
                    <a:pt x="358" y="4704"/>
                  </a:lnTo>
                  <a:lnTo>
                    <a:pt x="358" y="1799"/>
                  </a:lnTo>
                  <a:lnTo>
                    <a:pt x="2882" y="346"/>
                  </a:lnTo>
                  <a:lnTo>
                    <a:pt x="5406" y="1799"/>
                  </a:lnTo>
                  <a:lnTo>
                    <a:pt x="5406" y="3513"/>
                  </a:lnTo>
                  <a:cubicBezTo>
                    <a:pt x="5449" y="3620"/>
                    <a:pt x="5511" y="3708"/>
                    <a:pt x="5592" y="3708"/>
                  </a:cubicBezTo>
                  <a:cubicBezTo>
                    <a:pt x="5601" y="3708"/>
                    <a:pt x="5611" y="3706"/>
                    <a:pt x="5621" y="3704"/>
                  </a:cubicBezTo>
                  <a:cubicBezTo>
                    <a:pt x="5716" y="3704"/>
                    <a:pt x="5764" y="3609"/>
                    <a:pt x="5764" y="3513"/>
                  </a:cubicBezTo>
                  <a:lnTo>
                    <a:pt x="5764" y="1775"/>
                  </a:lnTo>
                  <a:cubicBezTo>
                    <a:pt x="5764" y="1680"/>
                    <a:pt x="5716" y="1561"/>
                    <a:pt x="5621" y="1537"/>
                  </a:cubicBezTo>
                  <a:lnTo>
                    <a:pt x="3025" y="36"/>
                  </a:lnTo>
                  <a:cubicBezTo>
                    <a:pt x="2989" y="13"/>
                    <a:pt x="2942" y="1"/>
                    <a:pt x="28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61" name="Google Shape;14185;p27">
              <a:extLst>
                <a:ext uri="{FF2B5EF4-FFF2-40B4-BE49-F238E27FC236}">
                  <a16:creationId xmlns:a16="http://schemas.microsoft.com/office/drawing/2014/main" id="{B557C35F-FEDD-9E25-B5DA-855C8A918C96}"/>
                </a:ext>
              </a:extLst>
            </p:cNvPr>
            <p:cNvSpPr/>
            <p:nvPr/>
          </p:nvSpPr>
          <p:spPr>
            <a:xfrm>
              <a:off x="2796338" y="3848333"/>
              <a:ext cx="73850" cy="8975"/>
            </a:xfrm>
            <a:custGeom>
              <a:avLst/>
              <a:gdLst/>
              <a:ahLst/>
              <a:cxnLst/>
              <a:rect l="l" t="t" r="r" b="b"/>
              <a:pathLst>
                <a:path w="2954" h="359" extrusionOk="0">
                  <a:moveTo>
                    <a:pt x="143" y="1"/>
                  </a:moveTo>
                  <a:cubicBezTo>
                    <a:pt x="71" y="1"/>
                    <a:pt x="0" y="96"/>
                    <a:pt x="0" y="168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2786" y="358"/>
                  </a:lnTo>
                  <a:cubicBezTo>
                    <a:pt x="2858" y="358"/>
                    <a:pt x="2953" y="287"/>
                    <a:pt x="2953" y="215"/>
                  </a:cubicBezTo>
                  <a:cubicBezTo>
                    <a:pt x="2953" y="96"/>
                    <a:pt x="2905" y="1"/>
                    <a:pt x="27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62" name="Google Shape;14186;p27">
              <a:extLst>
                <a:ext uri="{FF2B5EF4-FFF2-40B4-BE49-F238E27FC236}">
                  <a16:creationId xmlns:a16="http://schemas.microsoft.com/office/drawing/2014/main" id="{9D5B3593-2C2C-EC7D-1A6F-C609399520F9}"/>
                </a:ext>
              </a:extLst>
            </p:cNvPr>
            <p:cNvSpPr/>
            <p:nvPr/>
          </p:nvSpPr>
          <p:spPr>
            <a:xfrm>
              <a:off x="2796338" y="3866808"/>
              <a:ext cx="73850" cy="8950"/>
            </a:xfrm>
            <a:custGeom>
              <a:avLst/>
              <a:gdLst/>
              <a:ahLst/>
              <a:cxnLst/>
              <a:rect l="l" t="t" r="r" b="b"/>
              <a:pathLst>
                <a:path w="2954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1" y="357"/>
                    <a:pt x="191" y="357"/>
                  </a:cubicBezTo>
                  <a:lnTo>
                    <a:pt x="2786" y="357"/>
                  </a:lnTo>
                  <a:cubicBezTo>
                    <a:pt x="2858" y="357"/>
                    <a:pt x="2953" y="310"/>
                    <a:pt x="2953" y="214"/>
                  </a:cubicBezTo>
                  <a:cubicBezTo>
                    <a:pt x="2953" y="95"/>
                    <a:pt x="2858" y="0"/>
                    <a:pt x="2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63" name="Google Shape;14187;p27">
              <a:extLst>
                <a:ext uri="{FF2B5EF4-FFF2-40B4-BE49-F238E27FC236}">
                  <a16:creationId xmlns:a16="http://schemas.microsoft.com/office/drawing/2014/main" id="{8F3690BB-00D1-D4CA-6A04-45F97543B1B3}"/>
                </a:ext>
              </a:extLst>
            </p:cNvPr>
            <p:cNvSpPr/>
            <p:nvPr/>
          </p:nvSpPr>
          <p:spPr>
            <a:xfrm>
              <a:off x="2812413" y="3885258"/>
              <a:ext cx="41700" cy="8950"/>
            </a:xfrm>
            <a:custGeom>
              <a:avLst/>
              <a:gdLst/>
              <a:ahLst/>
              <a:cxnLst/>
              <a:rect l="l" t="t" r="r" b="b"/>
              <a:pathLst>
                <a:path w="1668" h="358" extrusionOk="0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86"/>
                    <a:pt x="48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67" y="310"/>
                    <a:pt x="1667" y="215"/>
                  </a:cubicBezTo>
                  <a:cubicBezTo>
                    <a:pt x="1667" y="96"/>
                    <a:pt x="1596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64" name="Google Shape;14188;p27">
              <a:extLst>
                <a:ext uri="{FF2B5EF4-FFF2-40B4-BE49-F238E27FC236}">
                  <a16:creationId xmlns:a16="http://schemas.microsoft.com/office/drawing/2014/main" id="{CDAF4CC2-7F66-4A9E-A52A-BDFEB95D3DBE}"/>
                </a:ext>
              </a:extLst>
            </p:cNvPr>
            <p:cNvSpPr/>
            <p:nvPr/>
          </p:nvSpPr>
          <p:spPr>
            <a:xfrm>
              <a:off x="2873138" y="3981708"/>
              <a:ext cx="73850" cy="8950"/>
            </a:xfrm>
            <a:custGeom>
              <a:avLst/>
              <a:gdLst/>
              <a:ahLst/>
              <a:cxnLst/>
              <a:rect l="l" t="t" r="r" b="b"/>
              <a:pathLst>
                <a:path w="2954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2763" y="358"/>
                  </a:lnTo>
                  <a:cubicBezTo>
                    <a:pt x="2858" y="358"/>
                    <a:pt x="2953" y="286"/>
                    <a:pt x="2953" y="191"/>
                  </a:cubicBezTo>
                  <a:cubicBezTo>
                    <a:pt x="2953" y="72"/>
                    <a:pt x="2882" y="0"/>
                    <a:pt x="2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65" name="Google Shape;14189;p27">
              <a:extLst>
                <a:ext uri="{FF2B5EF4-FFF2-40B4-BE49-F238E27FC236}">
                  <a16:creationId xmlns:a16="http://schemas.microsoft.com/office/drawing/2014/main" id="{FA4A7731-D7BA-C7A9-D7B1-8AEDD7241CF5}"/>
                </a:ext>
              </a:extLst>
            </p:cNvPr>
            <p:cNvSpPr/>
            <p:nvPr/>
          </p:nvSpPr>
          <p:spPr>
            <a:xfrm>
              <a:off x="2873138" y="4000158"/>
              <a:ext cx="74425" cy="8950"/>
            </a:xfrm>
            <a:custGeom>
              <a:avLst/>
              <a:gdLst/>
              <a:ahLst/>
              <a:cxnLst/>
              <a:rect l="l" t="t" r="r" b="b"/>
              <a:pathLst>
                <a:path w="2977" h="358" extrusionOk="0">
                  <a:moveTo>
                    <a:pt x="191" y="1"/>
                  </a:moveTo>
                  <a:cubicBezTo>
                    <a:pt x="95" y="1"/>
                    <a:pt x="0" y="48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2810" y="358"/>
                  </a:lnTo>
                  <a:cubicBezTo>
                    <a:pt x="2882" y="358"/>
                    <a:pt x="2977" y="263"/>
                    <a:pt x="2977" y="143"/>
                  </a:cubicBezTo>
                  <a:cubicBezTo>
                    <a:pt x="2953" y="48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66" name="Google Shape;14190;p27">
              <a:extLst>
                <a:ext uri="{FF2B5EF4-FFF2-40B4-BE49-F238E27FC236}">
                  <a16:creationId xmlns:a16="http://schemas.microsoft.com/office/drawing/2014/main" id="{859CE576-870B-673F-63DE-498C646D7B92}"/>
                </a:ext>
              </a:extLst>
            </p:cNvPr>
            <p:cNvSpPr/>
            <p:nvPr/>
          </p:nvSpPr>
          <p:spPr>
            <a:xfrm>
              <a:off x="2888613" y="4018608"/>
              <a:ext cx="41100" cy="8950"/>
            </a:xfrm>
            <a:custGeom>
              <a:avLst/>
              <a:gdLst/>
              <a:ahLst/>
              <a:cxnLst/>
              <a:rect l="l" t="t" r="r" b="b"/>
              <a:pathLst>
                <a:path w="1644" h="358" extrusionOk="0">
                  <a:moveTo>
                    <a:pt x="191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10"/>
                    <a:pt x="96" y="358"/>
                    <a:pt x="191" y="358"/>
                  </a:cubicBezTo>
                  <a:lnTo>
                    <a:pt x="1477" y="358"/>
                  </a:lnTo>
                  <a:cubicBezTo>
                    <a:pt x="1548" y="358"/>
                    <a:pt x="1643" y="310"/>
                    <a:pt x="1643" y="215"/>
                  </a:cubicBezTo>
                  <a:cubicBezTo>
                    <a:pt x="1643" y="96"/>
                    <a:pt x="1596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67" name="Google Shape;14191;p27">
              <a:extLst>
                <a:ext uri="{FF2B5EF4-FFF2-40B4-BE49-F238E27FC236}">
                  <a16:creationId xmlns:a16="http://schemas.microsoft.com/office/drawing/2014/main" id="{7F3C443B-E67C-A70E-6CAD-3D9A56AC6421}"/>
                </a:ext>
              </a:extLst>
            </p:cNvPr>
            <p:cNvSpPr/>
            <p:nvPr/>
          </p:nvSpPr>
          <p:spPr>
            <a:xfrm>
              <a:off x="2720113" y="3981708"/>
              <a:ext cx="73250" cy="8950"/>
            </a:xfrm>
            <a:custGeom>
              <a:avLst/>
              <a:gdLst/>
              <a:ahLst/>
              <a:cxnLst/>
              <a:rect l="l" t="t" r="r" b="b"/>
              <a:pathLst>
                <a:path w="2930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2763" y="358"/>
                  </a:lnTo>
                  <a:cubicBezTo>
                    <a:pt x="2859" y="358"/>
                    <a:pt x="2906" y="286"/>
                    <a:pt x="2930" y="191"/>
                  </a:cubicBezTo>
                  <a:cubicBezTo>
                    <a:pt x="2930" y="119"/>
                    <a:pt x="2859" y="0"/>
                    <a:pt x="2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68" name="Google Shape;14192;p27">
              <a:extLst>
                <a:ext uri="{FF2B5EF4-FFF2-40B4-BE49-F238E27FC236}">
                  <a16:creationId xmlns:a16="http://schemas.microsoft.com/office/drawing/2014/main" id="{72DFD7F2-6B1D-514A-FBDE-E3A16C2F304C}"/>
                </a:ext>
              </a:extLst>
            </p:cNvPr>
            <p:cNvSpPr/>
            <p:nvPr/>
          </p:nvSpPr>
          <p:spPr>
            <a:xfrm>
              <a:off x="2720113" y="4000158"/>
              <a:ext cx="74450" cy="8950"/>
            </a:xfrm>
            <a:custGeom>
              <a:avLst/>
              <a:gdLst/>
              <a:ahLst/>
              <a:cxnLst/>
              <a:rect l="l" t="t" r="r" b="b"/>
              <a:pathLst>
                <a:path w="2978" h="358" extrusionOk="0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2787" y="358"/>
                  </a:lnTo>
                  <a:cubicBezTo>
                    <a:pt x="2882" y="358"/>
                    <a:pt x="2978" y="263"/>
                    <a:pt x="2978" y="143"/>
                  </a:cubicBezTo>
                  <a:cubicBezTo>
                    <a:pt x="2906" y="48"/>
                    <a:pt x="2859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69" name="Google Shape;14193;p27">
              <a:extLst>
                <a:ext uri="{FF2B5EF4-FFF2-40B4-BE49-F238E27FC236}">
                  <a16:creationId xmlns:a16="http://schemas.microsoft.com/office/drawing/2014/main" id="{10B54F8D-E7BB-3633-46C1-BC23A029AB28}"/>
                </a:ext>
              </a:extLst>
            </p:cNvPr>
            <p:cNvSpPr/>
            <p:nvPr/>
          </p:nvSpPr>
          <p:spPr>
            <a:xfrm>
              <a:off x="2735588" y="4018608"/>
              <a:ext cx="41125" cy="8950"/>
            </a:xfrm>
            <a:custGeom>
              <a:avLst/>
              <a:gdLst/>
              <a:ahLst/>
              <a:cxnLst/>
              <a:rect l="l" t="t" r="r" b="b"/>
              <a:pathLst>
                <a:path w="1645" h="358" extrusionOk="0">
                  <a:moveTo>
                    <a:pt x="168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10"/>
                    <a:pt x="96" y="358"/>
                    <a:pt x="168" y="358"/>
                  </a:cubicBezTo>
                  <a:lnTo>
                    <a:pt x="1454" y="358"/>
                  </a:lnTo>
                  <a:cubicBezTo>
                    <a:pt x="1549" y="358"/>
                    <a:pt x="1644" y="310"/>
                    <a:pt x="1644" y="215"/>
                  </a:cubicBezTo>
                  <a:cubicBezTo>
                    <a:pt x="1644" y="96"/>
                    <a:pt x="1573" y="1"/>
                    <a:pt x="1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570" name="Google Shape;14194;p27">
            <a:extLst>
              <a:ext uri="{FF2B5EF4-FFF2-40B4-BE49-F238E27FC236}">
                <a16:creationId xmlns:a16="http://schemas.microsoft.com/office/drawing/2014/main" id="{3128625E-9B61-E2FD-4F2E-41CF4FD4F4F6}"/>
              </a:ext>
            </a:extLst>
          </p:cNvPr>
          <p:cNvGrpSpPr/>
          <p:nvPr/>
        </p:nvGrpSpPr>
        <p:grpSpPr>
          <a:xfrm>
            <a:off x="5088997" y="8009675"/>
            <a:ext cx="712038" cy="653798"/>
            <a:chOff x="3195213" y="3801858"/>
            <a:chExt cx="297700" cy="273350"/>
          </a:xfrm>
        </p:grpSpPr>
        <p:sp>
          <p:nvSpPr>
            <p:cNvPr id="571" name="Google Shape;14195;p27">
              <a:extLst>
                <a:ext uri="{FF2B5EF4-FFF2-40B4-BE49-F238E27FC236}">
                  <a16:creationId xmlns:a16="http://schemas.microsoft.com/office/drawing/2014/main" id="{0F715CC1-80A5-ADFD-D523-ECB34CBCC447}"/>
                </a:ext>
              </a:extLst>
            </p:cNvPr>
            <p:cNvSpPr/>
            <p:nvPr/>
          </p:nvSpPr>
          <p:spPr>
            <a:xfrm>
              <a:off x="3195213" y="3801858"/>
              <a:ext cx="297700" cy="273350"/>
            </a:xfrm>
            <a:custGeom>
              <a:avLst/>
              <a:gdLst/>
              <a:ahLst/>
              <a:cxnLst/>
              <a:rect l="l" t="t" r="r" b="b"/>
              <a:pathLst>
                <a:path w="11908" h="10934" extrusionOk="0">
                  <a:moveTo>
                    <a:pt x="5883" y="336"/>
                  </a:moveTo>
                  <a:cubicBezTo>
                    <a:pt x="6764" y="336"/>
                    <a:pt x="7479" y="1050"/>
                    <a:pt x="7479" y="1955"/>
                  </a:cubicBezTo>
                  <a:cubicBezTo>
                    <a:pt x="7479" y="2836"/>
                    <a:pt x="6764" y="3551"/>
                    <a:pt x="5883" y="3551"/>
                  </a:cubicBezTo>
                  <a:cubicBezTo>
                    <a:pt x="5002" y="3551"/>
                    <a:pt x="4264" y="2836"/>
                    <a:pt x="4264" y="1955"/>
                  </a:cubicBezTo>
                  <a:cubicBezTo>
                    <a:pt x="4264" y="1050"/>
                    <a:pt x="4978" y="336"/>
                    <a:pt x="5883" y="336"/>
                  </a:cubicBezTo>
                  <a:close/>
                  <a:moveTo>
                    <a:pt x="4526" y="3336"/>
                  </a:moveTo>
                  <a:cubicBezTo>
                    <a:pt x="4692" y="3503"/>
                    <a:pt x="4883" y="3646"/>
                    <a:pt x="5097" y="3741"/>
                  </a:cubicBezTo>
                  <a:lnTo>
                    <a:pt x="3073" y="7337"/>
                  </a:lnTo>
                  <a:cubicBezTo>
                    <a:pt x="2858" y="7218"/>
                    <a:pt x="2644" y="7099"/>
                    <a:pt x="2454" y="7028"/>
                  </a:cubicBezTo>
                  <a:lnTo>
                    <a:pt x="4526" y="3336"/>
                  </a:lnTo>
                  <a:close/>
                  <a:moveTo>
                    <a:pt x="7240" y="3313"/>
                  </a:moveTo>
                  <a:lnTo>
                    <a:pt x="9336" y="7004"/>
                  </a:lnTo>
                  <a:cubicBezTo>
                    <a:pt x="9122" y="7051"/>
                    <a:pt x="8907" y="7170"/>
                    <a:pt x="8741" y="7290"/>
                  </a:cubicBezTo>
                  <a:lnTo>
                    <a:pt x="7598" y="5313"/>
                  </a:lnTo>
                  <a:cubicBezTo>
                    <a:pt x="7566" y="5249"/>
                    <a:pt x="7513" y="5218"/>
                    <a:pt x="7453" y="5218"/>
                  </a:cubicBezTo>
                  <a:cubicBezTo>
                    <a:pt x="7423" y="5218"/>
                    <a:pt x="7391" y="5226"/>
                    <a:pt x="7359" y="5242"/>
                  </a:cubicBezTo>
                  <a:cubicBezTo>
                    <a:pt x="7264" y="5313"/>
                    <a:pt x="7240" y="5384"/>
                    <a:pt x="7312" y="5480"/>
                  </a:cubicBezTo>
                  <a:lnTo>
                    <a:pt x="8455" y="7575"/>
                  </a:lnTo>
                  <a:cubicBezTo>
                    <a:pt x="8312" y="7742"/>
                    <a:pt x="8169" y="7933"/>
                    <a:pt x="8074" y="8171"/>
                  </a:cubicBezTo>
                  <a:lnTo>
                    <a:pt x="3692" y="8147"/>
                  </a:lnTo>
                  <a:cubicBezTo>
                    <a:pt x="3597" y="7933"/>
                    <a:pt x="3454" y="7718"/>
                    <a:pt x="3311" y="7552"/>
                  </a:cubicBezTo>
                  <a:lnTo>
                    <a:pt x="5383" y="3813"/>
                  </a:lnTo>
                  <a:cubicBezTo>
                    <a:pt x="5550" y="3860"/>
                    <a:pt x="5692" y="3884"/>
                    <a:pt x="5883" y="3884"/>
                  </a:cubicBezTo>
                  <a:cubicBezTo>
                    <a:pt x="6050" y="3884"/>
                    <a:pt x="6193" y="3836"/>
                    <a:pt x="6359" y="3813"/>
                  </a:cubicBezTo>
                  <a:lnTo>
                    <a:pt x="6883" y="4765"/>
                  </a:lnTo>
                  <a:cubicBezTo>
                    <a:pt x="6931" y="4829"/>
                    <a:pt x="6978" y="4860"/>
                    <a:pt x="7033" y="4860"/>
                  </a:cubicBezTo>
                  <a:cubicBezTo>
                    <a:pt x="7060" y="4860"/>
                    <a:pt x="7090" y="4853"/>
                    <a:pt x="7121" y="4837"/>
                  </a:cubicBezTo>
                  <a:cubicBezTo>
                    <a:pt x="7217" y="4765"/>
                    <a:pt x="7240" y="4670"/>
                    <a:pt x="7193" y="4599"/>
                  </a:cubicBezTo>
                  <a:lnTo>
                    <a:pt x="6669" y="3694"/>
                  </a:lnTo>
                  <a:cubicBezTo>
                    <a:pt x="6883" y="3598"/>
                    <a:pt x="7074" y="3455"/>
                    <a:pt x="7240" y="3313"/>
                  </a:cubicBezTo>
                  <a:close/>
                  <a:moveTo>
                    <a:pt x="8026" y="8504"/>
                  </a:moveTo>
                  <a:cubicBezTo>
                    <a:pt x="7979" y="8623"/>
                    <a:pt x="7979" y="8766"/>
                    <a:pt x="7979" y="8909"/>
                  </a:cubicBezTo>
                  <a:cubicBezTo>
                    <a:pt x="7955" y="9028"/>
                    <a:pt x="7955" y="9123"/>
                    <a:pt x="7979" y="9242"/>
                  </a:cubicBezTo>
                  <a:lnTo>
                    <a:pt x="3811" y="9242"/>
                  </a:lnTo>
                  <a:cubicBezTo>
                    <a:pt x="3859" y="9123"/>
                    <a:pt x="3859" y="9028"/>
                    <a:pt x="3859" y="8909"/>
                  </a:cubicBezTo>
                  <a:cubicBezTo>
                    <a:pt x="3859" y="8766"/>
                    <a:pt x="3811" y="8647"/>
                    <a:pt x="3811" y="8504"/>
                  </a:cubicBezTo>
                  <a:close/>
                  <a:moveTo>
                    <a:pt x="9884" y="7313"/>
                  </a:moveTo>
                  <a:cubicBezTo>
                    <a:pt x="10789" y="7313"/>
                    <a:pt x="11503" y="8028"/>
                    <a:pt x="11503" y="8909"/>
                  </a:cubicBezTo>
                  <a:cubicBezTo>
                    <a:pt x="11503" y="9814"/>
                    <a:pt x="10765" y="10528"/>
                    <a:pt x="9884" y="10528"/>
                  </a:cubicBezTo>
                  <a:cubicBezTo>
                    <a:pt x="9003" y="10528"/>
                    <a:pt x="8288" y="9814"/>
                    <a:pt x="8288" y="8909"/>
                  </a:cubicBezTo>
                  <a:cubicBezTo>
                    <a:pt x="8288" y="8028"/>
                    <a:pt x="9003" y="7313"/>
                    <a:pt x="9884" y="7313"/>
                  </a:cubicBezTo>
                  <a:close/>
                  <a:moveTo>
                    <a:pt x="5938" y="1"/>
                  </a:moveTo>
                  <a:cubicBezTo>
                    <a:pt x="4836" y="1"/>
                    <a:pt x="3978" y="865"/>
                    <a:pt x="3978" y="1979"/>
                  </a:cubicBezTo>
                  <a:cubicBezTo>
                    <a:pt x="3978" y="2384"/>
                    <a:pt x="4097" y="2789"/>
                    <a:pt x="4335" y="3098"/>
                  </a:cubicBezTo>
                  <a:lnTo>
                    <a:pt x="2120" y="7004"/>
                  </a:lnTo>
                  <a:lnTo>
                    <a:pt x="1954" y="7004"/>
                  </a:lnTo>
                  <a:cubicBezTo>
                    <a:pt x="1596" y="7004"/>
                    <a:pt x="1191" y="7123"/>
                    <a:pt x="906" y="7313"/>
                  </a:cubicBezTo>
                  <a:cubicBezTo>
                    <a:pt x="810" y="7361"/>
                    <a:pt x="787" y="7480"/>
                    <a:pt x="858" y="7575"/>
                  </a:cubicBezTo>
                  <a:cubicBezTo>
                    <a:pt x="903" y="7605"/>
                    <a:pt x="958" y="7636"/>
                    <a:pt x="1016" y="7636"/>
                  </a:cubicBezTo>
                  <a:cubicBezTo>
                    <a:pt x="1050" y="7636"/>
                    <a:pt x="1085" y="7625"/>
                    <a:pt x="1120" y="7599"/>
                  </a:cubicBezTo>
                  <a:cubicBezTo>
                    <a:pt x="1382" y="7456"/>
                    <a:pt x="1644" y="7361"/>
                    <a:pt x="1977" y="7361"/>
                  </a:cubicBezTo>
                  <a:cubicBezTo>
                    <a:pt x="2906" y="7361"/>
                    <a:pt x="3644" y="8147"/>
                    <a:pt x="3573" y="9052"/>
                  </a:cubicBezTo>
                  <a:cubicBezTo>
                    <a:pt x="3549" y="9862"/>
                    <a:pt x="2858" y="10552"/>
                    <a:pt x="2049" y="10576"/>
                  </a:cubicBezTo>
                  <a:cubicBezTo>
                    <a:pt x="2009" y="10579"/>
                    <a:pt x="1970" y="10581"/>
                    <a:pt x="1931" y="10581"/>
                  </a:cubicBezTo>
                  <a:cubicBezTo>
                    <a:pt x="1077" y="10581"/>
                    <a:pt x="358" y="9846"/>
                    <a:pt x="358" y="8980"/>
                  </a:cubicBezTo>
                  <a:cubicBezTo>
                    <a:pt x="358" y="8671"/>
                    <a:pt x="453" y="8385"/>
                    <a:pt x="596" y="8147"/>
                  </a:cubicBezTo>
                  <a:cubicBezTo>
                    <a:pt x="668" y="8052"/>
                    <a:pt x="620" y="7956"/>
                    <a:pt x="572" y="7909"/>
                  </a:cubicBezTo>
                  <a:cubicBezTo>
                    <a:pt x="528" y="7876"/>
                    <a:pt x="479" y="7858"/>
                    <a:pt x="434" y="7858"/>
                  </a:cubicBezTo>
                  <a:cubicBezTo>
                    <a:pt x="382" y="7858"/>
                    <a:pt x="336" y="7881"/>
                    <a:pt x="310" y="7933"/>
                  </a:cubicBezTo>
                  <a:cubicBezTo>
                    <a:pt x="120" y="8218"/>
                    <a:pt x="1" y="8576"/>
                    <a:pt x="1" y="8980"/>
                  </a:cubicBezTo>
                  <a:cubicBezTo>
                    <a:pt x="1" y="10052"/>
                    <a:pt x="858" y="10933"/>
                    <a:pt x="1977" y="10933"/>
                  </a:cubicBezTo>
                  <a:cubicBezTo>
                    <a:pt x="2811" y="10933"/>
                    <a:pt x="3525" y="10409"/>
                    <a:pt x="3811" y="9647"/>
                  </a:cubicBezTo>
                  <a:lnTo>
                    <a:pt x="8121" y="9647"/>
                  </a:lnTo>
                  <a:cubicBezTo>
                    <a:pt x="8407" y="10409"/>
                    <a:pt x="9146" y="10933"/>
                    <a:pt x="9979" y="10933"/>
                  </a:cubicBezTo>
                  <a:cubicBezTo>
                    <a:pt x="10979" y="10933"/>
                    <a:pt x="11860" y="10100"/>
                    <a:pt x="11908" y="9099"/>
                  </a:cubicBezTo>
                  <a:cubicBezTo>
                    <a:pt x="11884" y="7909"/>
                    <a:pt x="11003" y="6980"/>
                    <a:pt x="9884" y="6980"/>
                  </a:cubicBezTo>
                  <a:lnTo>
                    <a:pt x="9717" y="6980"/>
                  </a:lnTo>
                  <a:lnTo>
                    <a:pt x="7502" y="3074"/>
                  </a:lnTo>
                  <a:cubicBezTo>
                    <a:pt x="7740" y="2741"/>
                    <a:pt x="7860" y="2336"/>
                    <a:pt x="7860" y="1884"/>
                  </a:cubicBezTo>
                  <a:cubicBezTo>
                    <a:pt x="7836" y="883"/>
                    <a:pt x="7026" y="50"/>
                    <a:pt x="6026" y="2"/>
                  </a:cubicBezTo>
                  <a:cubicBezTo>
                    <a:pt x="5996" y="1"/>
                    <a:pt x="5967" y="1"/>
                    <a:pt x="59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72" name="Google Shape;14196;p27">
              <a:extLst>
                <a:ext uri="{FF2B5EF4-FFF2-40B4-BE49-F238E27FC236}">
                  <a16:creationId xmlns:a16="http://schemas.microsoft.com/office/drawing/2014/main" id="{7653F770-EDC1-3D2A-AA89-AA7B618F5C4A}"/>
                </a:ext>
              </a:extLst>
            </p:cNvPr>
            <p:cNvSpPr/>
            <p:nvPr/>
          </p:nvSpPr>
          <p:spPr>
            <a:xfrm>
              <a:off x="3445263" y="4003733"/>
              <a:ext cx="26225" cy="44075"/>
            </a:xfrm>
            <a:custGeom>
              <a:avLst/>
              <a:gdLst/>
              <a:ahLst/>
              <a:cxnLst/>
              <a:rect l="l" t="t" r="r" b="b"/>
              <a:pathLst>
                <a:path w="1049" h="1763" extrusionOk="0">
                  <a:moveTo>
                    <a:pt x="549" y="0"/>
                  </a:moveTo>
                  <a:cubicBezTo>
                    <a:pt x="310" y="0"/>
                    <a:pt x="96" y="191"/>
                    <a:pt x="48" y="429"/>
                  </a:cubicBezTo>
                  <a:cubicBezTo>
                    <a:pt x="1" y="501"/>
                    <a:pt x="72" y="596"/>
                    <a:pt x="191" y="620"/>
                  </a:cubicBezTo>
                  <a:cubicBezTo>
                    <a:pt x="212" y="630"/>
                    <a:pt x="231" y="635"/>
                    <a:pt x="249" y="635"/>
                  </a:cubicBezTo>
                  <a:cubicBezTo>
                    <a:pt x="316" y="635"/>
                    <a:pt x="368" y="570"/>
                    <a:pt x="406" y="477"/>
                  </a:cubicBezTo>
                  <a:cubicBezTo>
                    <a:pt x="430" y="381"/>
                    <a:pt x="477" y="358"/>
                    <a:pt x="549" y="358"/>
                  </a:cubicBezTo>
                  <a:cubicBezTo>
                    <a:pt x="644" y="358"/>
                    <a:pt x="715" y="429"/>
                    <a:pt x="715" y="548"/>
                  </a:cubicBezTo>
                  <a:cubicBezTo>
                    <a:pt x="715" y="620"/>
                    <a:pt x="668" y="715"/>
                    <a:pt x="549" y="715"/>
                  </a:cubicBezTo>
                  <a:cubicBezTo>
                    <a:pt x="453" y="715"/>
                    <a:pt x="358" y="810"/>
                    <a:pt x="358" y="905"/>
                  </a:cubicBezTo>
                  <a:cubicBezTo>
                    <a:pt x="358" y="977"/>
                    <a:pt x="453" y="1072"/>
                    <a:pt x="549" y="1072"/>
                  </a:cubicBezTo>
                  <a:cubicBezTo>
                    <a:pt x="644" y="1072"/>
                    <a:pt x="715" y="1144"/>
                    <a:pt x="715" y="1263"/>
                  </a:cubicBezTo>
                  <a:cubicBezTo>
                    <a:pt x="715" y="1334"/>
                    <a:pt x="668" y="1429"/>
                    <a:pt x="549" y="1429"/>
                  </a:cubicBezTo>
                  <a:cubicBezTo>
                    <a:pt x="453" y="1429"/>
                    <a:pt x="406" y="1382"/>
                    <a:pt x="406" y="1286"/>
                  </a:cubicBezTo>
                  <a:lnTo>
                    <a:pt x="406" y="1263"/>
                  </a:lnTo>
                  <a:cubicBezTo>
                    <a:pt x="406" y="1167"/>
                    <a:pt x="310" y="1072"/>
                    <a:pt x="215" y="1072"/>
                  </a:cubicBezTo>
                  <a:cubicBezTo>
                    <a:pt x="120" y="1072"/>
                    <a:pt x="48" y="1167"/>
                    <a:pt x="48" y="1263"/>
                  </a:cubicBezTo>
                  <a:lnTo>
                    <a:pt x="48" y="1310"/>
                  </a:lnTo>
                  <a:cubicBezTo>
                    <a:pt x="72" y="1548"/>
                    <a:pt x="287" y="1763"/>
                    <a:pt x="549" y="1763"/>
                  </a:cubicBezTo>
                  <a:cubicBezTo>
                    <a:pt x="811" y="1763"/>
                    <a:pt x="1049" y="1525"/>
                    <a:pt x="1049" y="1263"/>
                  </a:cubicBezTo>
                  <a:cubicBezTo>
                    <a:pt x="1049" y="1144"/>
                    <a:pt x="1001" y="1024"/>
                    <a:pt x="930" y="929"/>
                  </a:cubicBezTo>
                  <a:cubicBezTo>
                    <a:pt x="1001" y="786"/>
                    <a:pt x="1049" y="667"/>
                    <a:pt x="1049" y="501"/>
                  </a:cubicBezTo>
                  <a:cubicBezTo>
                    <a:pt x="1049" y="239"/>
                    <a:pt x="811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73" name="Google Shape;14197;p27">
              <a:extLst>
                <a:ext uri="{FF2B5EF4-FFF2-40B4-BE49-F238E27FC236}">
                  <a16:creationId xmlns:a16="http://schemas.microsoft.com/office/drawing/2014/main" id="{8870B65E-EB78-7851-D56D-E6D15E61CF1F}"/>
                </a:ext>
              </a:extLst>
            </p:cNvPr>
            <p:cNvSpPr/>
            <p:nvPr/>
          </p:nvSpPr>
          <p:spPr>
            <a:xfrm>
              <a:off x="3412538" y="4003583"/>
              <a:ext cx="27400" cy="42750"/>
            </a:xfrm>
            <a:custGeom>
              <a:avLst/>
              <a:gdLst/>
              <a:ahLst/>
              <a:cxnLst/>
              <a:rect l="l" t="t" r="r" b="b"/>
              <a:pathLst>
                <a:path w="1096" h="1710" extrusionOk="0">
                  <a:moveTo>
                    <a:pt x="579" y="337"/>
                  </a:moveTo>
                  <a:cubicBezTo>
                    <a:pt x="687" y="337"/>
                    <a:pt x="786" y="445"/>
                    <a:pt x="786" y="554"/>
                  </a:cubicBezTo>
                  <a:lnTo>
                    <a:pt x="786" y="1150"/>
                  </a:lnTo>
                  <a:cubicBezTo>
                    <a:pt x="786" y="1250"/>
                    <a:pt x="701" y="1351"/>
                    <a:pt x="603" y="1351"/>
                  </a:cubicBezTo>
                  <a:cubicBezTo>
                    <a:pt x="585" y="1351"/>
                    <a:pt x="566" y="1347"/>
                    <a:pt x="548" y="1340"/>
                  </a:cubicBezTo>
                  <a:cubicBezTo>
                    <a:pt x="453" y="1316"/>
                    <a:pt x="357" y="1221"/>
                    <a:pt x="357" y="1150"/>
                  </a:cubicBezTo>
                  <a:lnTo>
                    <a:pt x="357" y="554"/>
                  </a:lnTo>
                  <a:cubicBezTo>
                    <a:pt x="357" y="435"/>
                    <a:pt x="429" y="340"/>
                    <a:pt x="548" y="340"/>
                  </a:cubicBezTo>
                  <a:cubicBezTo>
                    <a:pt x="558" y="338"/>
                    <a:pt x="569" y="337"/>
                    <a:pt x="579" y="337"/>
                  </a:cubicBezTo>
                  <a:close/>
                  <a:moveTo>
                    <a:pt x="536" y="1"/>
                  </a:moveTo>
                  <a:cubicBezTo>
                    <a:pt x="509" y="1"/>
                    <a:pt x="481" y="3"/>
                    <a:pt x="453" y="6"/>
                  </a:cubicBezTo>
                  <a:cubicBezTo>
                    <a:pt x="214" y="30"/>
                    <a:pt x="0" y="268"/>
                    <a:pt x="0" y="554"/>
                  </a:cubicBezTo>
                  <a:lnTo>
                    <a:pt x="0" y="1150"/>
                  </a:lnTo>
                  <a:cubicBezTo>
                    <a:pt x="0" y="1411"/>
                    <a:pt x="214" y="1650"/>
                    <a:pt x="453" y="1697"/>
                  </a:cubicBezTo>
                  <a:cubicBezTo>
                    <a:pt x="493" y="1705"/>
                    <a:pt x="532" y="1709"/>
                    <a:pt x="570" y="1709"/>
                  </a:cubicBezTo>
                  <a:cubicBezTo>
                    <a:pt x="870" y="1709"/>
                    <a:pt x="1096" y="1469"/>
                    <a:pt x="1096" y="1173"/>
                  </a:cubicBezTo>
                  <a:lnTo>
                    <a:pt x="1096" y="554"/>
                  </a:lnTo>
                  <a:cubicBezTo>
                    <a:pt x="1096" y="247"/>
                    <a:pt x="853" y="1"/>
                    <a:pt x="5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74" name="Google Shape;14198;p27">
              <a:extLst>
                <a:ext uri="{FF2B5EF4-FFF2-40B4-BE49-F238E27FC236}">
                  <a16:creationId xmlns:a16="http://schemas.microsoft.com/office/drawing/2014/main" id="{B69FA061-E0F8-D3C0-5845-163AAF163E8B}"/>
                </a:ext>
              </a:extLst>
            </p:cNvPr>
            <p:cNvSpPr/>
            <p:nvPr/>
          </p:nvSpPr>
          <p:spPr>
            <a:xfrm>
              <a:off x="3244638" y="4003733"/>
              <a:ext cx="27400" cy="41700"/>
            </a:xfrm>
            <a:custGeom>
              <a:avLst/>
              <a:gdLst/>
              <a:ahLst/>
              <a:cxnLst/>
              <a:rect l="l" t="t" r="r" b="b"/>
              <a:pathLst>
                <a:path w="1096" h="1668" extrusionOk="0">
                  <a:moveTo>
                    <a:pt x="524" y="0"/>
                  </a:moveTo>
                  <a:cubicBezTo>
                    <a:pt x="286" y="0"/>
                    <a:pt x="96" y="191"/>
                    <a:pt x="24" y="429"/>
                  </a:cubicBezTo>
                  <a:cubicBezTo>
                    <a:pt x="0" y="501"/>
                    <a:pt x="48" y="572"/>
                    <a:pt x="119" y="596"/>
                  </a:cubicBezTo>
                  <a:cubicBezTo>
                    <a:pt x="152" y="615"/>
                    <a:pt x="185" y="624"/>
                    <a:pt x="215" y="624"/>
                  </a:cubicBezTo>
                  <a:cubicBezTo>
                    <a:pt x="295" y="624"/>
                    <a:pt x="358" y="563"/>
                    <a:pt x="358" y="477"/>
                  </a:cubicBezTo>
                  <a:cubicBezTo>
                    <a:pt x="381" y="381"/>
                    <a:pt x="453" y="358"/>
                    <a:pt x="500" y="358"/>
                  </a:cubicBezTo>
                  <a:cubicBezTo>
                    <a:pt x="596" y="358"/>
                    <a:pt x="643" y="429"/>
                    <a:pt x="691" y="501"/>
                  </a:cubicBezTo>
                  <a:lnTo>
                    <a:pt x="691" y="548"/>
                  </a:lnTo>
                  <a:cubicBezTo>
                    <a:pt x="643" y="596"/>
                    <a:pt x="620" y="691"/>
                    <a:pt x="572" y="739"/>
                  </a:cubicBezTo>
                  <a:cubicBezTo>
                    <a:pt x="358" y="1048"/>
                    <a:pt x="239" y="1191"/>
                    <a:pt x="167" y="1286"/>
                  </a:cubicBezTo>
                  <a:cubicBezTo>
                    <a:pt x="96" y="1405"/>
                    <a:pt x="48" y="1453"/>
                    <a:pt x="96" y="1548"/>
                  </a:cubicBezTo>
                  <a:cubicBezTo>
                    <a:pt x="119" y="1620"/>
                    <a:pt x="143" y="1644"/>
                    <a:pt x="215" y="1667"/>
                  </a:cubicBezTo>
                  <a:lnTo>
                    <a:pt x="929" y="1667"/>
                  </a:lnTo>
                  <a:cubicBezTo>
                    <a:pt x="1001" y="1667"/>
                    <a:pt x="1096" y="1620"/>
                    <a:pt x="1096" y="1525"/>
                  </a:cubicBezTo>
                  <a:cubicBezTo>
                    <a:pt x="1096" y="1405"/>
                    <a:pt x="1048" y="1334"/>
                    <a:pt x="929" y="1334"/>
                  </a:cubicBezTo>
                  <a:lnTo>
                    <a:pt x="572" y="1334"/>
                  </a:lnTo>
                  <a:cubicBezTo>
                    <a:pt x="620" y="1263"/>
                    <a:pt x="739" y="1096"/>
                    <a:pt x="858" y="953"/>
                  </a:cubicBezTo>
                  <a:cubicBezTo>
                    <a:pt x="953" y="810"/>
                    <a:pt x="1001" y="691"/>
                    <a:pt x="1048" y="596"/>
                  </a:cubicBezTo>
                  <a:lnTo>
                    <a:pt x="1048" y="548"/>
                  </a:lnTo>
                  <a:lnTo>
                    <a:pt x="1048" y="501"/>
                  </a:ln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75" name="Google Shape;14199;p27">
              <a:extLst>
                <a:ext uri="{FF2B5EF4-FFF2-40B4-BE49-F238E27FC236}">
                  <a16:creationId xmlns:a16="http://schemas.microsoft.com/office/drawing/2014/main" id="{80D135D1-9998-DE73-EBD7-AC40BE4B0970}"/>
                </a:ext>
              </a:extLst>
            </p:cNvPr>
            <p:cNvSpPr/>
            <p:nvPr/>
          </p:nvSpPr>
          <p:spPr>
            <a:xfrm>
              <a:off x="3214263" y="4002858"/>
              <a:ext cx="27425" cy="42850"/>
            </a:xfrm>
            <a:custGeom>
              <a:avLst/>
              <a:gdLst/>
              <a:ahLst/>
              <a:cxnLst/>
              <a:rect l="l" t="t" r="r" b="b"/>
              <a:pathLst>
                <a:path w="1097" h="1714" extrusionOk="0">
                  <a:moveTo>
                    <a:pt x="518" y="366"/>
                  </a:moveTo>
                  <a:cubicBezTo>
                    <a:pt x="528" y="366"/>
                    <a:pt x="538" y="367"/>
                    <a:pt x="549" y="369"/>
                  </a:cubicBezTo>
                  <a:cubicBezTo>
                    <a:pt x="644" y="393"/>
                    <a:pt x="739" y="488"/>
                    <a:pt x="739" y="583"/>
                  </a:cubicBezTo>
                  <a:lnTo>
                    <a:pt x="739" y="1179"/>
                  </a:lnTo>
                  <a:cubicBezTo>
                    <a:pt x="739" y="1298"/>
                    <a:pt x="668" y="1369"/>
                    <a:pt x="549" y="1369"/>
                  </a:cubicBezTo>
                  <a:cubicBezTo>
                    <a:pt x="530" y="1376"/>
                    <a:pt x="512" y="1380"/>
                    <a:pt x="494" y="1380"/>
                  </a:cubicBezTo>
                  <a:cubicBezTo>
                    <a:pt x="395" y="1380"/>
                    <a:pt x="310" y="1279"/>
                    <a:pt x="310" y="1179"/>
                  </a:cubicBezTo>
                  <a:lnTo>
                    <a:pt x="310" y="583"/>
                  </a:lnTo>
                  <a:cubicBezTo>
                    <a:pt x="310" y="474"/>
                    <a:pt x="410" y="366"/>
                    <a:pt x="518" y="366"/>
                  </a:cubicBezTo>
                  <a:close/>
                  <a:moveTo>
                    <a:pt x="534" y="1"/>
                  </a:moveTo>
                  <a:cubicBezTo>
                    <a:pt x="230" y="1"/>
                    <a:pt x="1" y="259"/>
                    <a:pt x="1" y="536"/>
                  </a:cubicBezTo>
                  <a:lnTo>
                    <a:pt x="1" y="1179"/>
                  </a:lnTo>
                  <a:cubicBezTo>
                    <a:pt x="1" y="1456"/>
                    <a:pt x="230" y="1714"/>
                    <a:pt x="534" y="1714"/>
                  </a:cubicBezTo>
                  <a:cubicBezTo>
                    <a:pt x="569" y="1714"/>
                    <a:pt x="606" y="1710"/>
                    <a:pt x="644" y="1702"/>
                  </a:cubicBezTo>
                  <a:cubicBezTo>
                    <a:pt x="882" y="1679"/>
                    <a:pt x="1096" y="1440"/>
                    <a:pt x="1096" y="1179"/>
                  </a:cubicBezTo>
                  <a:lnTo>
                    <a:pt x="1096" y="583"/>
                  </a:lnTo>
                  <a:cubicBezTo>
                    <a:pt x="1096" y="297"/>
                    <a:pt x="882" y="59"/>
                    <a:pt x="644" y="12"/>
                  </a:cubicBezTo>
                  <a:cubicBezTo>
                    <a:pt x="606" y="4"/>
                    <a:pt x="569" y="1"/>
                    <a:pt x="5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76" name="Google Shape;14200;p27">
              <a:extLst>
                <a:ext uri="{FF2B5EF4-FFF2-40B4-BE49-F238E27FC236}">
                  <a16:creationId xmlns:a16="http://schemas.microsoft.com/office/drawing/2014/main" id="{8EFAA097-5772-8D2B-DC29-A86A7B81D72C}"/>
                </a:ext>
              </a:extLst>
            </p:cNvPr>
            <p:cNvSpPr/>
            <p:nvPr/>
          </p:nvSpPr>
          <p:spPr>
            <a:xfrm>
              <a:off x="3350613" y="3828708"/>
              <a:ext cx="17275" cy="44175"/>
            </a:xfrm>
            <a:custGeom>
              <a:avLst/>
              <a:gdLst/>
              <a:ahLst/>
              <a:cxnLst/>
              <a:rect l="l" t="t" r="r" b="b"/>
              <a:pathLst>
                <a:path w="691" h="1767" extrusionOk="0">
                  <a:moveTo>
                    <a:pt x="215" y="0"/>
                  </a:moveTo>
                  <a:cubicBezTo>
                    <a:pt x="96" y="0"/>
                    <a:pt x="0" y="95"/>
                    <a:pt x="48" y="214"/>
                  </a:cubicBezTo>
                  <a:cubicBezTo>
                    <a:pt x="72" y="310"/>
                    <a:pt x="167" y="357"/>
                    <a:pt x="215" y="357"/>
                  </a:cubicBezTo>
                  <a:lnTo>
                    <a:pt x="334" y="357"/>
                  </a:lnTo>
                  <a:lnTo>
                    <a:pt x="334" y="1596"/>
                  </a:lnTo>
                  <a:cubicBezTo>
                    <a:pt x="334" y="1667"/>
                    <a:pt x="405" y="1738"/>
                    <a:pt x="500" y="1762"/>
                  </a:cubicBezTo>
                  <a:cubicBezTo>
                    <a:pt x="513" y="1765"/>
                    <a:pt x="525" y="1767"/>
                    <a:pt x="537" y="1767"/>
                  </a:cubicBezTo>
                  <a:cubicBezTo>
                    <a:pt x="619" y="1767"/>
                    <a:pt x="691" y="1699"/>
                    <a:pt x="691" y="1596"/>
                  </a:cubicBezTo>
                  <a:lnTo>
                    <a:pt x="691" y="191"/>
                  </a:lnTo>
                  <a:cubicBezTo>
                    <a:pt x="691" y="95"/>
                    <a:pt x="596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77" name="Google Shape;14201;p27">
              <a:extLst>
                <a:ext uri="{FF2B5EF4-FFF2-40B4-BE49-F238E27FC236}">
                  <a16:creationId xmlns:a16="http://schemas.microsoft.com/office/drawing/2014/main" id="{AAA14B50-9318-218C-94C6-2D5EC9300012}"/>
                </a:ext>
              </a:extLst>
            </p:cNvPr>
            <p:cNvSpPr/>
            <p:nvPr/>
          </p:nvSpPr>
          <p:spPr>
            <a:xfrm>
              <a:off x="3316663" y="3827458"/>
              <a:ext cx="29200" cy="44875"/>
            </a:xfrm>
            <a:custGeom>
              <a:avLst/>
              <a:gdLst/>
              <a:ahLst/>
              <a:cxnLst/>
              <a:rect l="l" t="t" r="r" b="b"/>
              <a:pathLst>
                <a:path w="1168" h="1795" extrusionOk="0">
                  <a:moveTo>
                    <a:pt x="596" y="383"/>
                  </a:moveTo>
                  <a:cubicBezTo>
                    <a:pt x="715" y="383"/>
                    <a:pt x="811" y="502"/>
                    <a:pt x="811" y="622"/>
                  </a:cubicBezTo>
                  <a:lnTo>
                    <a:pt x="811" y="1241"/>
                  </a:lnTo>
                  <a:cubicBezTo>
                    <a:pt x="811" y="1360"/>
                    <a:pt x="715" y="1479"/>
                    <a:pt x="596" y="1479"/>
                  </a:cubicBezTo>
                  <a:cubicBezTo>
                    <a:pt x="453" y="1479"/>
                    <a:pt x="358" y="1407"/>
                    <a:pt x="358" y="1241"/>
                  </a:cubicBezTo>
                  <a:lnTo>
                    <a:pt x="358" y="622"/>
                  </a:lnTo>
                  <a:cubicBezTo>
                    <a:pt x="358" y="502"/>
                    <a:pt x="477" y="383"/>
                    <a:pt x="596" y="383"/>
                  </a:cubicBezTo>
                  <a:close/>
                  <a:moveTo>
                    <a:pt x="623" y="1"/>
                  </a:moveTo>
                  <a:cubicBezTo>
                    <a:pt x="285" y="1"/>
                    <a:pt x="1" y="255"/>
                    <a:pt x="1" y="574"/>
                  </a:cubicBezTo>
                  <a:lnTo>
                    <a:pt x="1" y="1217"/>
                  </a:lnTo>
                  <a:cubicBezTo>
                    <a:pt x="1" y="1550"/>
                    <a:pt x="263" y="1788"/>
                    <a:pt x="572" y="1788"/>
                  </a:cubicBezTo>
                  <a:cubicBezTo>
                    <a:pt x="599" y="1792"/>
                    <a:pt x="625" y="1794"/>
                    <a:pt x="650" y="1794"/>
                  </a:cubicBezTo>
                  <a:cubicBezTo>
                    <a:pt x="946" y="1794"/>
                    <a:pt x="1168" y="1548"/>
                    <a:pt x="1168" y="1241"/>
                  </a:cubicBezTo>
                  <a:lnTo>
                    <a:pt x="1168" y="598"/>
                  </a:lnTo>
                  <a:cubicBezTo>
                    <a:pt x="1168" y="336"/>
                    <a:pt x="930" y="26"/>
                    <a:pt x="668" y="2"/>
                  </a:cubicBezTo>
                  <a:cubicBezTo>
                    <a:pt x="653" y="1"/>
                    <a:pt x="638" y="1"/>
                    <a:pt x="6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578" name="Google Shape;14202;p27">
            <a:extLst>
              <a:ext uri="{FF2B5EF4-FFF2-40B4-BE49-F238E27FC236}">
                <a16:creationId xmlns:a16="http://schemas.microsoft.com/office/drawing/2014/main" id="{90A89D69-22D2-5CA6-108F-BE53646D8022}"/>
              </a:ext>
            </a:extLst>
          </p:cNvPr>
          <p:cNvGrpSpPr/>
          <p:nvPr/>
        </p:nvGrpSpPr>
        <p:grpSpPr>
          <a:xfrm>
            <a:off x="6495999" y="7982527"/>
            <a:ext cx="712038" cy="712278"/>
            <a:chOff x="3656038" y="3790508"/>
            <a:chExt cx="297700" cy="297800"/>
          </a:xfrm>
        </p:grpSpPr>
        <p:sp>
          <p:nvSpPr>
            <p:cNvPr id="579" name="Google Shape;14203;p27">
              <a:extLst>
                <a:ext uri="{FF2B5EF4-FFF2-40B4-BE49-F238E27FC236}">
                  <a16:creationId xmlns:a16="http://schemas.microsoft.com/office/drawing/2014/main" id="{1F8743B3-76BE-C5A4-545A-D0417DEB567B}"/>
                </a:ext>
              </a:extLst>
            </p:cNvPr>
            <p:cNvSpPr/>
            <p:nvPr/>
          </p:nvSpPr>
          <p:spPr>
            <a:xfrm>
              <a:off x="3871563" y="3876333"/>
              <a:ext cx="28600" cy="39900"/>
            </a:xfrm>
            <a:custGeom>
              <a:avLst/>
              <a:gdLst/>
              <a:ahLst/>
              <a:cxnLst/>
              <a:rect l="l" t="t" r="r" b="b"/>
              <a:pathLst>
                <a:path w="1144" h="1596" extrusionOk="0">
                  <a:moveTo>
                    <a:pt x="548" y="334"/>
                  </a:moveTo>
                  <a:cubicBezTo>
                    <a:pt x="619" y="334"/>
                    <a:pt x="667" y="357"/>
                    <a:pt x="667" y="429"/>
                  </a:cubicBezTo>
                  <a:cubicBezTo>
                    <a:pt x="691" y="524"/>
                    <a:pt x="643" y="572"/>
                    <a:pt x="548" y="572"/>
                  </a:cubicBezTo>
                  <a:lnTo>
                    <a:pt x="381" y="572"/>
                  </a:lnTo>
                  <a:lnTo>
                    <a:pt x="381" y="334"/>
                  </a:lnTo>
                  <a:close/>
                  <a:moveTo>
                    <a:pt x="619" y="929"/>
                  </a:moveTo>
                  <a:cubicBezTo>
                    <a:pt x="691" y="929"/>
                    <a:pt x="762" y="1000"/>
                    <a:pt x="786" y="1048"/>
                  </a:cubicBezTo>
                  <a:cubicBezTo>
                    <a:pt x="810" y="1167"/>
                    <a:pt x="738" y="1262"/>
                    <a:pt x="643" y="1262"/>
                  </a:cubicBezTo>
                  <a:lnTo>
                    <a:pt x="381" y="1262"/>
                  </a:lnTo>
                  <a:lnTo>
                    <a:pt x="381" y="929"/>
                  </a:lnTo>
                  <a:close/>
                  <a:moveTo>
                    <a:pt x="191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429"/>
                  </a:lnTo>
                  <a:lnTo>
                    <a:pt x="0" y="1500"/>
                  </a:lnTo>
                  <a:cubicBezTo>
                    <a:pt x="71" y="1548"/>
                    <a:pt x="143" y="1596"/>
                    <a:pt x="214" y="1596"/>
                  </a:cubicBezTo>
                  <a:lnTo>
                    <a:pt x="643" y="1596"/>
                  </a:lnTo>
                  <a:cubicBezTo>
                    <a:pt x="905" y="1596"/>
                    <a:pt x="1143" y="1358"/>
                    <a:pt x="1143" y="1072"/>
                  </a:cubicBezTo>
                  <a:cubicBezTo>
                    <a:pt x="1143" y="929"/>
                    <a:pt x="1095" y="786"/>
                    <a:pt x="976" y="691"/>
                  </a:cubicBezTo>
                  <a:cubicBezTo>
                    <a:pt x="1024" y="596"/>
                    <a:pt x="1024" y="500"/>
                    <a:pt x="1024" y="429"/>
                  </a:cubicBezTo>
                  <a:cubicBezTo>
                    <a:pt x="1000" y="191"/>
                    <a:pt x="786" y="0"/>
                    <a:pt x="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80" name="Google Shape;14204;p27">
              <a:extLst>
                <a:ext uri="{FF2B5EF4-FFF2-40B4-BE49-F238E27FC236}">
                  <a16:creationId xmlns:a16="http://schemas.microsoft.com/office/drawing/2014/main" id="{2AD23276-2FDF-DAFD-C32C-405F7CDFFCFC}"/>
                </a:ext>
              </a:extLst>
            </p:cNvPr>
            <p:cNvSpPr/>
            <p:nvPr/>
          </p:nvSpPr>
          <p:spPr>
            <a:xfrm>
              <a:off x="3799513" y="3812033"/>
              <a:ext cx="35150" cy="40625"/>
            </a:xfrm>
            <a:custGeom>
              <a:avLst/>
              <a:gdLst/>
              <a:ahLst/>
              <a:cxnLst/>
              <a:rect l="l" t="t" r="r" b="b"/>
              <a:pathLst>
                <a:path w="1406" h="1625" extrusionOk="0">
                  <a:moveTo>
                    <a:pt x="715" y="643"/>
                  </a:moveTo>
                  <a:lnTo>
                    <a:pt x="834" y="977"/>
                  </a:lnTo>
                  <a:lnTo>
                    <a:pt x="572" y="977"/>
                  </a:lnTo>
                  <a:lnTo>
                    <a:pt x="715" y="643"/>
                  </a:lnTo>
                  <a:close/>
                  <a:moveTo>
                    <a:pt x="691" y="0"/>
                  </a:moveTo>
                  <a:cubicBezTo>
                    <a:pt x="596" y="0"/>
                    <a:pt x="548" y="48"/>
                    <a:pt x="501" y="119"/>
                  </a:cubicBezTo>
                  <a:lnTo>
                    <a:pt x="0" y="1381"/>
                  </a:lnTo>
                  <a:cubicBezTo>
                    <a:pt x="0" y="1548"/>
                    <a:pt x="72" y="1620"/>
                    <a:pt x="167" y="1620"/>
                  </a:cubicBezTo>
                  <a:lnTo>
                    <a:pt x="215" y="1620"/>
                  </a:lnTo>
                  <a:cubicBezTo>
                    <a:pt x="286" y="1620"/>
                    <a:pt x="358" y="1596"/>
                    <a:pt x="358" y="1501"/>
                  </a:cubicBezTo>
                  <a:lnTo>
                    <a:pt x="453" y="1310"/>
                  </a:lnTo>
                  <a:lnTo>
                    <a:pt x="953" y="1310"/>
                  </a:lnTo>
                  <a:lnTo>
                    <a:pt x="1024" y="1501"/>
                  </a:lnTo>
                  <a:cubicBezTo>
                    <a:pt x="1042" y="1569"/>
                    <a:pt x="1108" y="1625"/>
                    <a:pt x="1179" y="1625"/>
                  </a:cubicBezTo>
                  <a:cubicBezTo>
                    <a:pt x="1207" y="1625"/>
                    <a:pt x="1236" y="1616"/>
                    <a:pt x="1263" y="1596"/>
                  </a:cubicBezTo>
                  <a:cubicBezTo>
                    <a:pt x="1358" y="1572"/>
                    <a:pt x="1406" y="1453"/>
                    <a:pt x="1358" y="1358"/>
                  </a:cubicBezTo>
                  <a:lnTo>
                    <a:pt x="882" y="119"/>
                  </a:lnTo>
                  <a:cubicBezTo>
                    <a:pt x="834" y="24"/>
                    <a:pt x="763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81" name="Google Shape;14205;p27">
              <a:extLst>
                <a:ext uri="{FF2B5EF4-FFF2-40B4-BE49-F238E27FC236}">
                  <a16:creationId xmlns:a16="http://schemas.microsoft.com/office/drawing/2014/main" id="{1D0EA049-C4B7-7719-57AF-3CB55C238495}"/>
                </a:ext>
              </a:extLst>
            </p:cNvPr>
            <p:cNvSpPr/>
            <p:nvPr/>
          </p:nvSpPr>
          <p:spPr>
            <a:xfrm>
              <a:off x="3916788" y="4003133"/>
              <a:ext cx="30400" cy="39325"/>
            </a:xfrm>
            <a:custGeom>
              <a:avLst/>
              <a:gdLst/>
              <a:ahLst/>
              <a:cxnLst/>
              <a:rect l="l" t="t" r="r" b="b"/>
              <a:pathLst>
                <a:path w="1216" h="1573" extrusionOk="0">
                  <a:moveTo>
                    <a:pt x="525" y="334"/>
                  </a:moveTo>
                  <a:cubicBezTo>
                    <a:pt x="834" y="334"/>
                    <a:pt x="858" y="644"/>
                    <a:pt x="858" y="763"/>
                  </a:cubicBezTo>
                  <a:cubicBezTo>
                    <a:pt x="858" y="1072"/>
                    <a:pt x="715" y="1215"/>
                    <a:pt x="525" y="1215"/>
                  </a:cubicBezTo>
                  <a:lnTo>
                    <a:pt x="358" y="1215"/>
                  </a:lnTo>
                  <a:lnTo>
                    <a:pt x="358" y="763"/>
                  </a:lnTo>
                  <a:lnTo>
                    <a:pt x="358" y="334"/>
                  </a:lnTo>
                  <a:close/>
                  <a:moveTo>
                    <a:pt x="96" y="1"/>
                  </a:moveTo>
                  <a:cubicBezTo>
                    <a:pt x="25" y="24"/>
                    <a:pt x="1" y="96"/>
                    <a:pt x="1" y="167"/>
                  </a:cubicBezTo>
                  <a:lnTo>
                    <a:pt x="1" y="810"/>
                  </a:lnTo>
                  <a:cubicBezTo>
                    <a:pt x="25" y="953"/>
                    <a:pt x="25" y="1406"/>
                    <a:pt x="25" y="1406"/>
                  </a:cubicBezTo>
                  <a:cubicBezTo>
                    <a:pt x="25" y="1453"/>
                    <a:pt x="72" y="1549"/>
                    <a:pt x="144" y="1572"/>
                  </a:cubicBezTo>
                  <a:lnTo>
                    <a:pt x="549" y="1572"/>
                  </a:lnTo>
                  <a:cubicBezTo>
                    <a:pt x="953" y="1572"/>
                    <a:pt x="1215" y="1239"/>
                    <a:pt x="1215" y="810"/>
                  </a:cubicBezTo>
                  <a:cubicBezTo>
                    <a:pt x="1215" y="334"/>
                    <a:pt x="953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82" name="Google Shape;14206;p27">
              <a:extLst>
                <a:ext uri="{FF2B5EF4-FFF2-40B4-BE49-F238E27FC236}">
                  <a16:creationId xmlns:a16="http://schemas.microsoft.com/office/drawing/2014/main" id="{9E7B0333-59AD-5B6C-7B3E-3BCBD76388C9}"/>
                </a:ext>
              </a:extLst>
            </p:cNvPr>
            <p:cNvSpPr/>
            <p:nvPr/>
          </p:nvSpPr>
          <p:spPr>
            <a:xfrm>
              <a:off x="3833438" y="3939933"/>
              <a:ext cx="34575" cy="39425"/>
            </a:xfrm>
            <a:custGeom>
              <a:avLst/>
              <a:gdLst/>
              <a:ahLst/>
              <a:cxnLst/>
              <a:rect l="l" t="t" r="r" b="b"/>
              <a:pathLst>
                <a:path w="1383" h="1577" extrusionOk="0">
                  <a:moveTo>
                    <a:pt x="710" y="0"/>
                  </a:moveTo>
                  <a:cubicBezTo>
                    <a:pt x="316" y="0"/>
                    <a:pt x="1" y="341"/>
                    <a:pt x="1" y="766"/>
                  </a:cubicBezTo>
                  <a:cubicBezTo>
                    <a:pt x="1" y="1219"/>
                    <a:pt x="358" y="1576"/>
                    <a:pt x="787" y="1576"/>
                  </a:cubicBezTo>
                  <a:cubicBezTo>
                    <a:pt x="977" y="1576"/>
                    <a:pt x="1120" y="1505"/>
                    <a:pt x="1263" y="1386"/>
                  </a:cubicBezTo>
                  <a:lnTo>
                    <a:pt x="1334" y="1338"/>
                  </a:lnTo>
                  <a:cubicBezTo>
                    <a:pt x="1382" y="1266"/>
                    <a:pt x="1382" y="1147"/>
                    <a:pt x="1311" y="1100"/>
                  </a:cubicBezTo>
                  <a:cubicBezTo>
                    <a:pt x="1278" y="1067"/>
                    <a:pt x="1234" y="1049"/>
                    <a:pt x="1190" y="1049"/>
                  </a:cubicBezTo>
                  <a:cubicBezTo>
                    <a:pt x="1139" y="1049"/>
                    <a:pt x="1087" y="1073"/>
                    <a:pt x="1049" y="1124"/>
                  </a:cubicBezTo>
                  <a:lnTo>
                    <a:pt x="1025" y="1147"/>
                  </a:lnTo>
                  <a:cubicBezTo>
                    <a:pt x="977" y="1219"/>
                    <a:pt x="882" y="1243"/>
                    <a:pt x="787" y="1243"/>
                  </a:cubicBezTo>
                  <a:cubicBezTo>
                    <a:pt x="549" y="1243"/>
                    <a:pt x="334" y="1028"/>
                    <a:pt x="334" y="790"/>
                  </a:cubicBezTo>
                  <a:cubicBezTo>
                    <a:pt x="334" y="552"/>
                    <a:pt x="549" y="362"/>
                    <a:pt x="787" y="362"/>
                  </a:cubicBezTo>
                  <a:cubicBezTo>
                    <a:pt x="882" y="362"/>
                    <a:pt x="977" y="385"/>
                    <a:pt x="1049" y="433"/>
                  </a:cubicBezTo>
                  <a:cubicBezTo>
                    <a:pt x="1086" y="461"/>
                    <a:pt x="1124" y="474"/>
                    <a:pt x="1159" y="474"/>
                  </a:cubicBezTo>
                  <a:cubicBezTo>
                    <a:pt x="1212" y="474"/>
                    <a:pt x="1258" y="443"/>
                    <a:pt x="1287" y="385"/>
                  </a:cubicBezTo>
                  <a:cubicBezTo>
                    <a:pt x="1358" y="290"/>
                    <a:pt x="1334" y="195"/>
                    <a:pt x="1239" y="147"/>
                  </a:cubicBezTo>
                  <a:cubicBezTo>
                    <a:pt x="1120" y="52"/>
                    <a:pt x="930" y="4"/>
                    <a:pt x="787" y="4"/>
                  </a:cubicBezTo>
                  <a:cubicBezTo>
                    <a:pt x="761" y="1"/>
                    <a:pt x="735" y="0"/>
                    <a:pt x="7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83" name="Google Shape;14207;p27">
              <a:extLst>
                <a:ext uri="{FF2B5EF4-FFF2-40B4-BE49-F238E27FC236}">
                  <a16:creationId xmlns:a16="http://schemas.microsoft.com/office/drawing/2014/main" id="{59CCE1AA-506C-7607-41E9-F3515EFB190A}"/>
                </a:ext>
              </a:extLst>
            </p:cNvPr>
            <p:cNvSpPr/>
            <p:nvPr/>
          </p:nvSpPr>
          <p:spPr>
            <a:xfrm>
              <a:off x="3656038" y="3790508"/>
              <a:ext cx="297700" cy="297800"/>
            </a:xfrm>
            <a:custGeom>
              <a:avLst/>
              <a:gdLst/>
              <a:ahLst/>
              <a:cxnLst/>
              <a:rect l="l" t="t" r="r" b="b"/>
              <a:pathLst>
                <a:path w="11908" h="11912" extrusionOk="0">
                  <a:moveTo>
                    <a:pt x="3406" y="1099"/>
                  </a:moveTo>
                  <a:lnTo>
                    <a:pt x="3406" y="2314"/>
                  </a:lnTo>
                  <a:lnTo>
                    <a:pt x="1072" y="2314"/>
                  </a:lnTo>
                  <a:lnTo>
                    <a:pt x="1072" y="1099"/>
                  </a:lnTo>
                  <a:close/>
                  <a:moveTo>
                    <a:pt x="4739" y="1099"/>
                  </a:moveTo>
                  <a:lnTo>
                    <a:pt x="4739" y="2314"/>
                  </a:lnTo>
                  <a:lnTo>
                    <a:pt x="3715" y="2314"/>
                  </a:lnTo>
                  <a:lnTo>
                    <a:pt x="3715" y="1099"/>
                  </a:lnTo>
                  <a:close/>
                  <a:moveTo>
                    <a:pt x="5478" y="3624"/>
                  </a:moveTo>
                  <a:lnTo>
                    <a:pt x="5478" y="4838"/>
                  </a:lnTo>
                  <a:lnTo>
                    <a:pt x="1072" y="4838"/>
                  </a:lnTo>
                  <a:lnTo>
                    <a:pt x="1072" y="3624"/>
                  </a:lnTo>
                  <a:close/>
                  <a:moveTo>
                    <a:pt x="4168" y="6148"/>
                  </a:moveTo>
                  <a:lnTo>
                    <a:pt x="4168" y="7363"/>
                  </a:lnTo>
                  <a:lnTo>
                    <a:pt x="1072" y="7363"/>
                  </a:lnTo>
                  <a:lnTo>
                    <a:pt x="1072" y="6148"/>
                  </a:lnTo>
                  <a:close/>
                  <a:moveTo>
                    <a:pt x="6025" y="6148"/>
                  </a:moveTo>
                  <a:lnTo>
                    <a:pt x="6025" y="7363"/>
                  </a:lnTo>
                  <a:lnTo>
                    <a:pt x="4501" y="7363"/>
                  </a:lnTo>
                  <a:lnTo>
                    <a:pt x="4501" y="6148"/>
                  </a:lnTo>
                  <a:close/>
                  <a:moveTo>
                    <a:pt x="9383" y="8649"/>
                  </a:moveTo>
                  <a:lnTo>
                    <a:pt x="9383" y="9863"/>
                  </a:lnTo>
                  <a:lnTo>
                    <a:pt x="7454" y="9863"/>
                  </a:lnTo>
                  <a:lnTo>
                    <a:pt x="7454" y="8649"/>
                  </a:lnTo>
                  <a:close/>
                  <a:moveTo>
                    <a:pt x="11550" y="11006"/>
                  </a:moveTo>
                  <a:lnTo>
                    <a:pt x="11550" y="11482"/>
                  </a:lnTo>
                  <a:lnTo>
                    <a:pt x="357" y="11482"/>
                  </a:lnTo>
                  <a:lnTo>
                    <a:pt x="357" y="11006"/>
                  </a:lnTo>
                  <a:close/>
                  <a:moveTo>
                    <a:pt x="916" y="0"/>
                  </a:moveTo>
                  <a:cubicBezTo>
                    <a:pt x="810" y="0"/>
                    <a:pt x="715" y="88"/>
                    <a:pt x="715" y="194"/>
                  </a:cubicBezTo>
                  <a:lnTo>
                    <a:pt x="715" y="1599"/>
                  </a:lnTo>
                  <a:lnTo>
                    <a:pt x="476" y="1599"/>
                  </a:lnTo>
                  <a:cubicBezTo>
                    <a:pt x="381" y="1599"/>
                    <a:pt x="334" y="1647"/>
                    <a:pt x="310" y="1719"/>
                  </a:cubicBezTo>
                  <a:cubicBezTo>
                    <a:pt x="262" y="1838"/>
                    <a:pt x="357" y="1957"/>
                    <a:pt x="476" y="1957"/>
                  </a:cubicBezTo>
                  <a:lnTo>
                    <a:pt x="715" y="1957"/>
                  </a:lnTo>
                  <a:lnTo>
                    <a:pt x="715" y="4124"/>
                  </a:lnTo>
                  <a:lnTo>
                    <a:pt x="500" y="4124"/>
                  </a:lnTo>
                  <a:cubicBezTo>
                    <a:pt x="429" y="4124"/>
                    <a:pt x="334" y="4171"/>
                    <a:pt x="334" y="4267"/>
                  </a:cubicBezTo>
                  <a:cubicBezTo>
                    <a:pt x="334" y="4386"/>
                    <a:pt x="381" y="4481"/>
                    <a:pt x="500" y="4481"/>
                  </a:cubicBezTo>
                  <a:lnTo>
                    <a:pt x="715" y="4481"/>
                  </a:lnTo>
                  <a:lnTo>
                    <a:pt x="715" y="6648"/>
                  </a:lnTo>
                  <a:lnTo>
                    <a:pt x="500" y="6648"/>
                  </a:lnTo>
                  <a:cubicBezTo>
                    <a:pt x="429" y="6648"/>
                    <a:pt x="334" y="6720"/>
                    <a:pt x="334" y="6791"/>
                  </a:cubicBezTo>
                  <a:cubicBezTo>
                    <a:pt x="334" y="6910"/>
                    <a:pt x="381" y="7005"/>
                    <a:pt x="500" y="7005"/>
                  </a:cubicBezTo>
                  <a:lnTo>
                    <a:pt x="715" y="7005"/>
                  </a:lnTo>
                  <a:lnTo>
                    <a:pt x="715" y="9172"/>
                  </a:lnTo>
                  <a:lnTo>
                    <a:pt x="500" y="9172"/>
                  </a:lnTo>
                  <a:cubicBezTo>
                    <a:pt x="429" y="9172"/>
                    <a:pt x="334" y="9244"/>
                    <a:pt x="334" y="9339"/>
                  </a:cubicBezTo>
                  <a:cubicBezTo>
                    <a:pt x="334" y="9458"/>
                    <a:pt x="381" y="9530"/>
                    <a:pt x="500" y="9530"/>
                  </a:cubicBezTo>
                  <a:lnTo>
                    <a:pt x="715" y="9530"/>
                  </a:lnTo>
                  <a:lnTo>
                    <a:pt x="715" y="10768"/>
                  </a:lnTo>
                  <a:lnTo>
                    <a:pt x="310" y="10768"/>
                  </a:lnTo>
                  <a:cubicBezTo>
                    <a:pt x="143" y="10768"/>
                    <a:pt x="0" y="10887"/>
                    <a:pt x="0" y="11054"/>
                  </a:cubicBezTo>
                  <a:lnTo>
                    <a:pt x="0" y="11625"/>
                  </a:lnTo>
                  <a:cubicBezTo>
                    <a:pt x="0" y="11768"/>
                    <a:pt x="119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7" y="11792"/>
                    <a:pt x="11907" y="11625"/>
                  </a:cubicBezTo>
                  <a:lnTo>
                    <a:pt x="11907" y="11030"/>
                  </a:lnTo>
                  <a:cubicBezTo>
                    <a:pt x="11907" y="10792"/>
                    <a:pt x="11788" y="10673"/>
                    <a:pt x="11622" y="10673"/>
                  </a:cubicBezTo>
                  <a:lnTo>
                    <a:pt x="1072" y="10673"/>
                  </a:lnTo>
                  <a:lnTo>
                    <a:pt x="1072" y="10220"/>
                  </a:lnTo>
                  <a:lnTo>
                    <a:pt x="9478" y="10220"/>
                  </a:lnTo>
                  <a:cubicBezTo>
                    <a:pt x="9621" y="10220"/>
                    <a:pt x="9716" y="10101"/>
                    <a:pt x="9716" y="9982"/>
                  </a:cubicBezTo>
                  <a:lnTo>
                    <a:pt x="9716" y="8506"/>
                  </a:lnTo>
                  <a:cubicBezTo>
                    <a:pt x="9716" y="8410"/>
                    <a:pt x="9621" y="8315"/>
                    <a:pt x="9526" y="8315"/>
                  </a:cubicBezTo>
                  <a:lnTo>
                    <a:pt x="3096" y="8315"/>
                  </a:lnTo>
                  <a:cubicBezTo>
                    <a:pt x="3072" y="8315"/>
                    <a:pt x="3001" y="8363"/>
                    <a:pt x="3001" y="8387"/>
                  </a:cubicBezTo>
                  <a:cubicBezTo>
                    <a:pt x="2906" y="8506"/>
                    <a:pt x="3001" y="8649"/>
                    <a:pt x="3120" y="8649"/>
                  </a:cubicBezTo>
                  <a:lnTo>
                    <a:pt x="7073" y="8649"/>
                  </a:lnTo>
                  <a:lnTo>
                    <a:pt x="7073" y="9863"/>
                  </a:lnTo>
                  <a:lnTo>
                    <a:pt x="1072" y="9863"/>
                  </a:lnTo>
                  <a:lnTo>
                    <a:pt x="1072" y="8649"/>
                  </a:lnTo>
                  <a:lnTo>
                    <a:pt x="2286" y="8649"/>
                  </a:lnTo>
                  <a:cubicBezTo>
                    <a:pt x="2382" y="8649"/>
                    <a:pt x="2477" y="8577"/>
                    <a:pt x="2477" y="8506"/>
                  </a:cubicBezTo>
                  <a:cubicBezTo>
                    <a:pt x="2477" y="8387"/>
                    <a:pt x="2405" y="8291"/>
                    <a:pt x="2286" y="8291"/>
                  </a:cubicBezTo>
                  <a:lnTo>
                    <a:pt x="1048" y="8291"/>
                  </a:lnTo>
                  <a:lnTo>
                    <a:pt x="1048" y="7696"/>
                  </a:lnTo>
                  <a:lnTo>
                    <a:pt x="6073" y="7696"/>
                  </a:lnTo>
                  <a:cubicBezTo>
                    <a:pt x="6216" y="7696"/>
                    <a:pt x="6311" y="7577"/>
                    <a:pt x="6311" y="7458"/>
                  </a:cubicBezTo>
                  <a:lnTo>
                    <a:pt x="6311" y="6029"/>
                  </a:lnTo>
                  <a:cubicBezTo>
                    <a:pt x="6311" y="5886"/>
                    <a:pt x="6192" y="5791"/>
                    <a:pt x="6073" y="5791"/>
                  </a:cubicBezTo>
                  <a:lnTo>
                    <a:pt x="1048" y="5791"/>
                  </a:lnTo>
                  <a:lnTo>
                    <a:pt x="1048" y="5195"/>
                  </a:lnTo>
                  <a:lnTo>
                    <a:pt x="6287" y="5195"/>
                  </a:lnTo>
                  <a:cubicBezTo>
                    <a:pt x="6382" y="5195"/>
                    <a:pt x="6454" y="5124"/>
                    <a:pt x="6454" y="5053"/>
                  </a:cubicBezTo>
                  <a:cubicBezTo>
                    <a:pt x="6454" y="4933"/>
                    <a:pt x="6406" y="4838"/>
                    <a:pt x="6287" y="4838"/>
                  </a:cubicBezTo>
                  <a:lnTo>
                    <a:pt x="5835" y="4838"/>
                  </a:lnTo>
                  <a:lnTo>
                    <a:pt x="5835" y="3624"/>
                  </a:lnTo>
                  <a:lnTo>
                    <a:pt x="7573" y="3624"/>
                  </a:lnTo>
                  <a:lnTo>
                    <a:pt x="7573" y="4838"/>
                  </a:lnTo>
                  <a:lnTo>
                    <a:pt x="7121" y="4838"/>
                  </a:lnTo>
                  <a:cubicBezTo>
                    <a:pt x="7025" y="4838"/>
                    <a:pt x="6930" y="4886"/>
                    <a:pt x="6930" y="4981"/>
                  </a:cubicBezTo>
                  <a:cubicBezTo>
                    <a:pt x="6930" y="5100"/>
                    <a:pt x="7002" y="5195"/>
                    <a:pt x="7121" y="5195"/>
                  </a:cubicBezTo>
                  <a:lnTo>
                    <a:pt x="7692" y="5195"/>
                  </a:lnTo>
                  <a:cubicBezTo>
                    <a:pt x="7835" y="5195"/>
                    <a:pt x="7930" y="5076"/>
                    <a:pt x="7930" y="4957"/>
                  </a:cubicBezTo>
                  <a:lnTo>
                    <a:pt x="7930" y="3528"/>
                  </a:lnTo>
                  <a:cubicBezTo>
                    <a:pt x="7930" y="3386"/>
                    <a:pt x="7811" y="3290"/>
                    <a:pt x="7692" y="3290"/>
                  </a:cubicBezTo>
                  <a:lnTo>
                    <a:pt x="1072" y="3290"/>
                  </a:lnTo>
                  <a:lnTo>
                    <a:pt x="1072" y="2695"/>
                  </a:lnTo>
                  <a:lnTo>
                    <a:pt x="4835" y="2695"/>
                  </a:lnTo>
                  <a:cubicBezTo>
                    <a:pt x="4977" y="2695"/>
                    <a:pt x="5073" y="2576"/>
                    <a:pt x="5073" y="2457"/>
                  </a:cubicBezTo>
                  <a:lnTo>
                    <a:pt x="5073" y="1028"/>
                  </a:lnTo>
                  <a:cubicBezTo>
                    <a:pt x="5073" y="885"/>
                    <a:pt x="4954" y="790"/>
                    <a:pt x="4835" y="790"/>
                  </a:cubicBezTo>
                  <a:lnTo>
                    <a:pt x="1072" y="790"/>
                  </a:lnTo>
                  <a:lnTo>
                    <a:pt x="1072" y="194"/>
                  </a:lnTo>
                  <a:cubicBezTo>
                    <a:pt x="1072" y="99"/>
                    <a:pt x="1024" y="52"/>
                    <a:pt x="953" y="4"/>
                  </a:cubicBezTo>
                  <a:cubicBezTo>
                    <a:pt x="940" y="1"/>
                    <a:pt x="928" y="0"/>
                    <a:pt x="9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584" name="Google Shape;14208;p27">
            <a:extLst>
              <a:ext uri="{FF2B5EF4-FFF2-40B4-BE49-F238E27FC236}">
                <a16:creationId xmlns:a16="http://schemas.microsoft.com/office/drawing/2014/main" id="{B6565074-0DF0-2AC1-D917-73BC7E4329D3}"/>
              </a:ext>
            </a:extLst>
          </p:cNvPr>
          <p:cNvGrpSpPr/>
          <p:nvPr/>
        </p:nvGrpSpPr>
        <p:grpSpPr>
          <a:xfrm>
            <a:off x="8062302" y="7979797"/>
            <a:ext cx="710660" cy="706358"/>
            <a:chOff x="3688251" y="4146473"/>
            <a:chExt cx="355330" cy="353179"/>
          </a:xfrm>
        </p:grpSpPr>
        <p:sp>
          <p:nvSpPr>
            <p:cNvPr id="585" name="Google Shape;14209;p27">
              <a:extLst>
                <a:ext uri="{FF2B5EF4-FFF2-40B4-BE49-F238E27FC236}">
                  <a16:creationId xmlns:a16="http://schemas.microsoft.com/office/drawing/2014/main" id="{018F07E2-F349-4C12-93DA-F244140236BF}"/>
                </a:ext>
              </a:extLst>
            </p:cNvPr>
            <p:cNvSpPr/>
            <p:nvPr/>
          </p:nvSpPr>
          <p:spPr>
            <a:xfrm>
              <a:off x="3688251" y="4152153"/>
              <a:ext cx="348216" cy="347499"/>
            </a:xfrm>
            <a:custGeom>
              <a:avLst/>
              <a:gdLst/>
              <a:ahLst/>
              <a:cxnLst/>
              <a:rect l="l" t="t" r="r" b="b"/>
              <a:pathLst>
                <a:path w="11647" h="11623" extrusionOk="0">
                  <a:moveTo>
                    <a:pt x="5788" y="1"/>
                  </a:moveTo>
                  <a:cubicBezTo>
                    <a:pt x="4240" y="25"/>
                    <a:pt x="2811" y="620"/>
                    <a:pt x="1715" y="1715"/>
                  </a:cubicBezTo>
                  <a:cubicBezTo>
                    <a:pt x="596" y="2811"/>
                    <a:pt x="1" y="4287"/>
                    <a:pt x="1" y="5835"/>
                  </a:cubicBezTo>
                  <a:cubicBezTo>
                    <a:pt x="1" y="6693"/>
                    <a:pt x="191" y="7550"/>
                    <a:pt x="572" y="8336"/>
                  </a:cubicBezTo>
                  <a:cubicBezTo>
                    <a:pt x="590" y="8387"/>
                    <a:pt x="656" y="8426"/>
                    <a:pt x="728" y="8426"/>
                  </a:cubicBezTo>
                  <a:cubicBezTo>
                    <a:pt x="755" y="8426"/>
                    <a:pt x="784" y="8421"/>
                    <a:pt x="811" y="8407"/>
                  </a:cubicBezTo>
                  <a:cubicBezTo>
                    <a:pt x="906" y="8383"/>
                    <a:pt x="930" y="8264"/>
                    <a:pt x="906" y="8169"/>
                  </a:cubicBezTo>
                  <a:cubicBezTo>
                    <a:pt x="549" y="7431"/>
                    <a:pt x="358" y="6669"/>
                    <a:pt x="358" y="5835"/>
                  </a:cubicBezTo>
                  <a:cubicBezTo>
                    <a:pt x="358" y="4359"/>
                    <a:pt x="930" y="3001"/>
                    <a:pt x="1954" y="1954"/>
                  </a:cubicBezTo>
                  <a:cubicBezTo>
                    <a:pt x="2930" y="953"/>
                    <a:pt x="4264" y="382"/>
                    <a:pt x="5669" y="310"/>
                  </a:cubicBezTo>
                  <a:lnTo>
                    <a:pt x="5669" y="5788"/>
                  </a:lnTo>
                  <a:cubicBezTo>
                    <a:pt x="5669" y="5883"/>
                    <a:pt x="5764" y="5978"/>
                    <a:pt x="5835" y="5978"/>
                  </a:cubicBezTo>
                  <a:lnTo>
                    <a:pt x="11313" y="5978"/>
                  </a:lnTo>
                  <a:cubicBezTo>
                    <a:pt x="11289" y="7383"/>
                    <a:pt x="10694" y="8717"/>
                    <a:pt x="9693" y="9693"/>
                  </a:cubicBezTo>
                  <a:cubicBezTo>
                    <a:pt x="8645" y="10717"/>
                    <a:pt x="7264" y="11265"/>
                    <a:pt x="5812" y="11265"/>
                  </a:cubicBezTo>
                  <a:cubicBezTo>
                    <a:pt x="3978" y="11265"/>
                    <a:pt x="2263" y="10360"/>
                    <a:pt x="1263" y="8836"/>
                  </a:cubicBezTo>
                  <a:cubicBezTo>
                    <a:pt x="1215" y="8772"/>
                    <a:pt x="1168" y="8751"/>
                    <a:pt x="1113" y="8751"/>
                  </a:cubicBezTo>
                  <a:cubicBezTo>
                    <a:pt x="1086" y="8751"/>
                    <a:pt x="1057" y="8757"/>
                    <a:pt x="1025" y="8764"/>
                  </a:cubicBezTo>
                  <a:cubicBezTo>
                    <a:pt x="930" y="8836"/>
                    <a:pt x="930" y="8931"/>
                    <a:pt x="953" y="9003"/>
                  </a:cubicBezTo>
                  <a:cubicBezTo>
                    <a:pt x="2073" y="10646"/>
                    <a:pt x="3883" y="11622"/>
                    <a:pt x="5812" y="11622"/>
                  </a:cubicBezTo>
                  <a:cubicBezTo>
                    <a:pt x="7359" y="11622"/>
                    <a:pt x="8812" y="11027"/>
                    <a:pt x="9931" y="9931"/>
                  </a:cubicBezTo>
                  <a:cubicBezTo>
                    <a:pt x="11027" y="8860"/>
                    <a:pt x="11646" y="7407"/>
                    <a:pt x="11646" y="5859"/>
                  </a:cubicBezTo>
                  <a:cubicBezTo>
                    <a:pt x="11646" y="5788"/>
                    <a:pt x="11622" y="5740"/>
                    <a:pt x="11598" y="5669"/>
                  </a:cubicBezTo>
                  <a:cubicBezTo>
                    <a:pt x="11598" y="5684"/>
                    <a:pt x="11588" y="5690"/>
                    <a:pt x="11571" y="5690"/>
                  </a:cubicBezTo>
                  <a:cubicBezTo>
                    <a:pt x="11538" y="5690"/>
                    <a:pt x="11479" y="5669"/>
                    <a:pt x="11432" y="5669"/>
                  </a:cubicBezTo>
                  <a:lnTo>
                    <a:pt x="6026" y="5669"/>
                  </a:lnTo>
                  <a:lnTo>
                    <a:pt x="6026" y="263"/>
                  </a:lnTo>
                  <a:cubicBezTo>
                    <a:pt x="6026" y="191"/>
                    <a:pt x="6026" y="167"/>
                    <a:pt x="6002" y="120"/>
                  </a:cubicBezTo>
                  <a:cubicBezTo>
                    <a:pt x="5931" y="48"/>
                    <a:pt x="5883" y="1"/>
                    <a:pt x="57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86" name="Google Shape;14210;p27">
              <a:extLst>
                <a:ext uri="{FF2B5EF4-FFF2-40B4-BE49-F238E27FC236}">
                  <a16:creationId xmlns:a16="http://schemas.microsoft.com/office/drawing/2014/main" id="{012EEC7C-6991-7A5E-F59D-031706D8A803}"/>
                </a:ext>
              </a:extLst>
            </p:cNvPr>
            <p:cNvSpPr/>
            <p:nvPr/>
          </p:nvSpPr>
          <p:spPr>
            <a:xfrm>
              <a:off x="3886200" y="4146473"/>
              <a:ext cx="157380" cy="157380"/>
            </a:xfrm>
            <a:custGeom>
              <a:avLst/>
              <a:gdLst/>
              <a:ahLst/>
              <a:cxnLst/>
              <a:rect l="l" t="t" r="r" b="b"/>
              <a:pathLst>
                <a:path w="5264" h="5264" extrusionOk="0">
                  <a:moveTo>
                    <a:pt x="238" y="0"/>
                  </a:moveTo>
                  <a:cubicBezTo>
                    <a:pt x="143" y="0"/>
                    <a:pt x="24" y="72"/>
                    <a:pt x="0" y="191"/>
                  </a:cubicBezTo>
                  <a:lnTo>
                    <a:pt x="0" y="238"/>
                  </a:lnTo>
                  <a:lnTo>
                    <a:pt x="0" y="3406"/>
                  </a:lnTo>
                  <a:cubicBezTo>
                    <a:pt x="0" y="3430"/>
                    <a:pt x="24" y="3477"/>
                    <a:pt x="48" y="3477"/>
                  </a:cubicBezTo>
                  <a:cubicBezTo>
                    <a:pt x="95" y="3504"/>
                    <a:pt x="141" y="3516"/>
                    <a:pt x="182" y="3516"/>
                  </a:cubicBezTo>
                  <a:cubicBezTo>
                    <a:pt x="285" y="3516"/>
                    <a:pt x="357" y="3443"/>
                    <a:pt x="357" y="3358"/>
                  </a:cubicBezTo>
                  <a:lnTo>
                    <a:pt x="357" y="357"/>
                  </a:lnTo>
                  <a:cubicBezTo>
                    <a:pt x="1548" y="381"/>
                    <a:pt x="2667" y="905"/>
                    <a:pt x="3549" y="1763"/>
                  </a:cubicBezTo>
                  <a:cubicBezTo>
                    <a:pt x="4406" y="2620"/>
                    <a:pt x="4882" y="3763"/>
                    <a:pt x="4930" y="4954"/>
                  </a:cubicBezTo>
                  <a:lnTo>
                    <a:pt x="357" y="4954"/>
                  </a:lnTo>
                  <a:lnTo>
                    <a:pt x="357" y="4144"/>
                  </a:lnTo>
                  <a:cubicBezTo>
                    <a:pt x="357" y="4120"/>
                    <a:pt x="334" y="4049"/>
                    <a:pt x="286" y="4049"/>
                  </a:cubicBezTo>
                  <a:cubicBezTo>
                    <a:pt x="245" y="4021"/>
                    <a:pt x="204" y="4010"/>
                    <a:pt x="167" y="4010"/>
                  </a:cubicBezTo>
                  <a:cubicBezTo>
                    <a:pt x="73" y="4010"/>
                    <a:pt x="0" y="4083"/>
                    <a:pt x="0" y="4168"/>
                  </a:cubicBezTo>
                  <a:lnTo>
                    <a:pt x="0" y="5144"/>
                  </a:lnTo>
                  <a:cubicBezTo>
                    <a:pt x="0" y="5216"/>
                    <a:pt x="48" y="5263"/>
                    <a:pt x="119" y="5263"/>
                  </a:cubicBezTo>
                  <a:lnTo>
                    <a:pt x="5097" y="5263"/>
                  </a:lnTo>
                  <a:cubicBezTo>
                    <a:pt x="5192" y="5239"/>
                    <a:pt x="5263" y="5120"/>
                    <a:pt x="5239" y="5025"/>
                  </a:cubicBezTo>
                  <a:cubicBezTo>
                    <a:pt x="5263" y="3691"/>
                    <a:pt x="4739" y="2453"/>
                    <a:pt x="3787" y="1501"/>
                  </a:cubicBezTo>
                  <a:cubicBezTo>
                    <a:pt x="2834" y="548"/>
                    <a:pt x="1572" y="24"/>
                    <a:pt x="2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587" name="Google Shape;14211;p27">
            <a:extLst>
              <a:ext uri="{FF2B5EF4-FFF2-40B4-BE49-F238E27FC236}">
                <a16:creationId xmlns:a16="http://schemas.microsoft.com/office/drawing/2014/main" id="{124EE9CF-1A72-57D9-B3DD-1CDE721E7B7E}"/>
              </a:ext>
            </a:extLst>
          </p:cNvPr>
          <p:cNvGrpSpPr/>
          <p:nvPr/>
        </p:nvGrpSpPr>
        <p:grpSpPr>
          <a:xfrm>
            <a:off x="9539195" y="7979897"/>
            <a:ext cx="712038" cy="712038"/>
            <a:chOff x="4673513" y="3789408"/>
            <a:chExt cx="297700" cy="297700"/>
          </a:xfrm>
        </p:grpSpPr>
        <p:sp>
          <p:nvSpPr>
            <p:cNvPr id="588" name="Google Shape;14212;p27">
              <a:extLst>
                <a:ext uri="{FF2B5EF4-FFF2-40B4-BE49-F238E27FC236}">
                  <a16:creationId xmlns:a16="http://schemas.microsoft.com/office/drawing/2014/main" id="{19CC1A60-C215-E8B7-2E0B-FC8887393D65}"/>
                </a:ext>
              </a:extLst>
            </p:cNvPr>
            <p:cNvSpPr/>
            <p:nvPr/>
          </p:nvSpPr>
          <p:spPr>
            <a:xfrm>
              <a:off x="4709213" y="3803083"/>
              <a:ext cx="255450" cy="176850"/>
            </a:xfrm>
            <a:custGeom>
              <a:avLst/>
              <a:gdLst/>
              <a:ahLst/>
              <a:cxnLst/>
              <a:rect l="l" t="t" r="r" b="b"/>
              <a:pathLst>
                <a:path w="10218" h="7074" extrusionOk="0">
                  <a:moveTo>
                    <a:pt x="9574" y="311"/>
                  </a:moveTo>
                  <a:cubicBezTo>
                    <a:pt x="9741" y="311"/>
                    <a:pt x="9860" y="430"/>
                    <a:pt x="9860" y="596"/>
                  </a:cubicBezTo>
                  <a:cubicBezTo>
                    <a:pt x="9860" y="739"/>
                    <a:pt x="9741" y="858"/>
                    <a:pt x="9574" y="858"/>
                  </a:cubicBezTo>
                  <a:cubicBezTo>
                    <a:pt x="9432" y="858"/>
                    <a:pt x="9312" y="739"/>
                    <a:pt x="9312" y="596"/>
                  </a:cubicBezTo>
                  <a:cubicBezTo>
                    <a:pt x="9312" y="430"/>
                    <a:pt x="9432" y="311"/>
                    <a:pt x="9574" y="311"/>
                  </a:cubicBezTo>
                  <a:close/>
                  <a:moveTo>
                    <a:pt x="7407" y="1025"/>
                  </a:moveTo>
                  <a:cubicBezTo>
                    <a:pt x="7550" y="1025"/>
                    <a:pt x="7669" y="1144"/>
                    <a:pt x="7669" y="1311"/>
                  </a:cubicBezTo>
                  <a:cubicBezTo>
                    <a:pt x="7669" y="1454"/>
                    <a:pt x="7550" y="1573"/>
                    <a:pt x="7407" y="1573"/>
                  </a:cubicBezTo>
                  <a:cubicBezTo>
                    <a:pt x="7264" y="1573"/>
                    <a:pt x="7145" y="1454"/>
                    <a:pt x="7145" y="1311"/>
                  </a:cubicBezTo>
                  <a:cubicBezTo>
                    <a:pt x="7145" y="1144"/>
                    <a:pt x="7264" y="1025"/>
                    <a:pt x="7407" y="1025"/>
                  </a:cubicBezTo>
                  <a:close/>
                  <a:moveTo>
                    <a:pt x="6217" y="2692"/>
                  </a:moveTo>
                  <a:cubicBezTo>
                    <a:pt x="6359" y="2692"/>
                    <a:pt x="6479" y="2811"/>
                    <a:pt x="6479" y="2978"/>
                  </a:cubicBezTo>
                  <a:cubicBezTo>
                    <a:pt x="6479" y="3121"/>
                    <a:pt x="6359" y="3240"/>
                    <a:pt x="6217" y="3240"/>
                  </a:cubicBezTo>
                  <a:cubicBezTo>
                    <a:pt x="6074" y="3240"/>
                    <a:pt x="5955" y="3121"/>
                    <a:pt x="5955" y="2978"/>
                  </a:cubicBezTo>
                  <a:cubicBezTo>
                    <a:pt x="5955" y="2811"/>
                    <a:pt x="6074" y="2692"/>
                    <a:pt x="6217" y="2692"/>
                  </a:cubicBezTo>
                  <a:close/>
                  <a:moveTo>
                    <a:pt x="2120" y="4073"/>
                  </a:moveTo>
                  <a:cubicBezTo>
                    <a:pt x="2263" y="4073"/>
                    <a:pt x="2382" y="4192"/>
                    <a:pt x="2382" y="4335"/>
                  </a:cubicBezTo>
                  <a:cubicBezTo>
                    <a:pt x="2382" y="4478"/>
                    <a:pt x="2263" y="4597"/>
                    <a:pt x="2120" y="4597"/>
                  </a:cubicBezTo>
                  <a:cubicBezTo>
                    <a:pt x="1954" y="4597"/>
                    <a:pt x="1835" y="4478"/>
                    <a:pt x="1835" y="4335"/>
                  </a:cubicBezTo>
                  <a:cubicBezTo>
                    <a:pt x="1835" y="4192"/>
                    <a:pt x="1930" y="4073"/>
                    <a:pt x="2120" y="4073"/>
                  </a:cubicBezTo>
                  <a:close/>
                  <a:moveTo>
                    <a:pt x="4764" y="4645"/>
                  </a:moveTo>
                  <a:cubicBezTo>
                    <a:pt x="4907" y="4645"/>
                    <a:pt x="5026" y="4764"/>
                    <a:pt x="5026" y="4907"/>
                  </a:cubicBezTo>
                  <a:cubicBezTo>
                    <a:pt x="5026" y="5050"/>
                    <a:pt x="4907" y="5169"/>
                    <a:pt x="4764" y="5169"/>
                  </a:cubicBezTo>
                  <a:cubicBezTo>
                    <a:pt x="4621" y="5169"/>
                    <a:pt x="4502" y="5050"/>
                    <a:pt x="4502" y="4907"/>
                  </a:cubicBezTo>
                  <a:cubicBezTo>
                    <a:pt x="4502" y="4764"/>
                    <a:pt x="4621" y="4645"/>
                    <a:pt x="4764" y="4645"/>
                  </a:cubicBezTo>
                  <a:close/>
                  <a:moveTo>
                    <a:pt x="9551" y="1"/>
                  </a:moveTo>
                  <a:cubicBezTo>
                    <a:pt x="9193" y="1"/>
                    <a:pt x="8931" y="287"/>
                    <a:pt x="8931" y="620"/>
                  </a:cubicBezTo>
                  <a:lnTo>
                    <a:pt x="8931" y="668"/>
                  </a:lnTo>
                  <a:lnTo>
                    <a:pt x="7907" y="1001"/>
                  </a:lnTo>
                  <a:cubicBezTo>
                    <a:pt x="7788" y="834"/>
                    <a:pt x="7598" y="715"/>
                    <a:pt x="7360" y="715"/>
                  </a:cubicBezTo>
                  <a:cubicBezTo>
                    <a:pt x="7050" y="739"/>
                    <a:pt x="6788" y="977"/>
                    <a:pt x="6764" y="1263"/>
                  </a:cubicBezTo>
                  <a:cubicBezTo>
                    <a:pt x="6764" y="1454"/>
                    <a:pt x="6788" y="1597"/>
                    <a:pt x="6907" y="1716"/>
                  </a:cubicBezTo>
                  <a:lnTo>
                    <a:pt x="6431" y="2406"/>
                  </a:lnTo>
                  <a:cubicBezTo>
                    <a:pt x="6365" y="2390"/>
                    <a:pt x="6288" y="2362"/>
                    <a:pt x="6215" y="2362"/>
                  </a:cubicBezTo>
                  <a:cubicBezTo>
                    <a:pt x="6183" y="2362"/>
                    <a:pt x="6151" y="2368"/>
                    <a:pt x="6121" y="2382"/>
                  </a:cubicBezTo>
                  <a:cubicBezTo>
                    <a:pt x="5836" y="2406"/>
                    <a:pt x="5597" y="2644"/>
                    <a:pt x="5574" y="2930"/>
                  </a:cubicBezTo>
                  <a:cubicBezTo>
                    <a:pt x="5526" y="3121"/>
                    <a:pt x="5597" y="3287"/>
                    <a:pt x="5716" y="3406"/>
                  </a:cubicBezTo>
                  <a:lnTo>
                    <a:pt x="5026" y="4359"/>
                  </a:lnTo>
                  <a:cubicBezTo>
                    <a:pt x="4931" y="4311"/>
                    <a:pt x="4859" y="4311"/>
                    <a:pt x="4740" y="4311"/>
                  </a:cubicBezTo>
                  <a:cubicBezTo>
                    <a:pt x="4454" y="4311"/>
                    <a:pt x="4264" y="4454"/>
                    <a:pt x="4145" y="4692"/>
                  </a:cubicBezTo>
                  <a:lnTo>
                    <a:pt x="2668" y="4359"/>
                  </a:lnTo>
                  <a:cubicBezTo>
                    <a:pt x="2668" y="4028"/>
                    <a:pt x="2402" y="3758"/>
                    <a:pt x="2041" y="3758"/>
                  </a:cubicBezTo>
                  <a:cubicBezTo>
                    <a:pt x="2013" y="3758"/>
                    <a:pt x="1984" y="3760"/>
                    <a:pt x="1954" y="3764"/>
                  </a:cubicBezTo>
                  <a:cubicBezTo>
                    <a:pt x="1668" y="3811"/>
                    <a:pt x="1430" y="4049"/>
                    <a:pt x="1406" y="4335"/>
                  </a:cubicBezTo>
                  <a:cubicBezTo>
                    <a:pt x="1358" y="4478"/>
                    <a:pt x="1430" y="4645"/>
                    <a:pt x="1477" y="4764"/>
                  </a:cubicBezTo>
                  <a:lnTo>
                    <a:pt x="1" y="6860"/>
                  </a:lnTo>
                  <a:cubicBezTo>
                    <a:pt x="25" y="6860"/>
                    <a:pt x="49" y="6979"/>
                    <a:pt x="120" y="7050"/>
                  </a:cubicBezTo>
                  <a:cubicBezTo>
                    <a:pt x="144" y="7074"/>
                    <a:pt x="168" y="7074"/>
                    <a:pt x="215" y="7074"/>
                  </a:cubicBezTo>
                  <a:cubicBezTo>
                    <a:pt x="263" y="7074"/>
                    <a:pt x="334" y="7050"/>
                    <a:pt x="358" y="7026"/>
                  </a:cubicBezTo>
                  <a:lnTo>
                    <a:pt x="1811" y="4931"/>
                  </a:lnTo>
                  <a:cubicBezTo>
                    <a:pt x="1906" y="4954"/>
                    <a:pt x="2001" y="5002"/>
                    <a:pt x="2073" y="5002"/>
                  </a:cubicBezTo>
                  <a:cubicBezTo>
                    <a:pt x="2311" y="5002"/>
                    <a:pt x="2525" y="4883"/>
                    <a:pt x="2621" y="4692"/>
                  </a:cubicBezTo>
                  <a:lnTo>
                    <a:pt x="4097" y="5026"/>
                  </a:lnTo>
                  <a:cubicBezTo>
                    <a:pt x="4162" y="5331"/>
                    <a:pt x="4407" y="5556"/>
                    <a:pt x="4703" y="5556"/>
                  </a:cubicBezTo>
                  <a:cubicBezTo>
                    <a:pt x="4731" y="5556"/>
                    <a:pt x="4759" y="5554"/>
                    <a:pt x="4788" y="5550"/>
                  </a:cubicBezTo>
                  <a:cubicBezTo>
                    <a:pt x="5097" y="5526"/>
                    <a:pt x="5312" y="5288"/>
                    <a:pt x="5359" y="5026"/>
                  </a:cubicBezTo>
                  <a:cubicBezTo>
                    <a:pt x="5383" y="4883"/>
                    <a:pt x="5359" y="4764"/>
                    <a:pt x="5264" y="4645"/>
                  </a:cubicBezTo>
                  <a:lnTo>
                    <a:pt x="5978" y="3621"/>
                  </a:lnTo>
                  <a:cubicBezTo>
                    <a:pt x="6074" y="3645"/>
                    <a:pt x="6121" y="3645"/>
                    <a:pt x="6217" y="3645"/>
                  </a:cubicBezTo>
                  <a:cubicBezTo>
                    <a:pt x="6502" y="3621"/>
                    <a:pt x="6740" y="3383"/>
                    <a:pt x="6788" y="3097"/>
                  </a:cubicBezTo>
                  <a:cubicBezTo>
                    <a:pt x="6788" y="2930"/>
                    <a:pt x="6740" y="2787"/>
                    <a:pt x="6669" y="2668"/>
                  </a:cubicBezTo>
                  <a:lnTo>
                    <a:pt x="7169" y="1978"/>
                  </a:lnTo>
                  <a:cubicBezTo>
                    <a:pt x="7241" y="2025"/>
                    <a:pt x="7288" y="2025"/>
                    <a:pt x="7383" y="2025"/>
                  </a:cubicBezTo>
                  <a:cubicBezTo>
                    <a:pt x="7741" y="2025"/>
                    <a:pt x="8003" y="1716"/>
                    <a:pt x="8003" y="1382"/>
                  </a:cubicBezTo>
                  <a:lnTo>
                    <a:pt x="9051" y="1025"/>
                  </a:lnTo>
                  <a:cubicBezTo>
                    <a:pt x="9149" y="1183"/>
                    <a:pt x="9313" y="1275"/>
                    <a:pt x="9502" y="1275"/>
                  </a:cubicBezTo>
                  <a:cubicBezTo>
                    <a:pt x="9541" y="1275"/>
                    <a:pt x="9581" y="1271"/>
                    <a:pt x="9622" y="1263"/>
                  </a:cubicBezTo>
                  <a:cubicBezTo>
                    <a:pt x="9908" y="1239"/>
                    <a:pt x="10146" y="1001"/>
                    <a:pt x="10170" y="715"/>
                  </a:cubicBezTo>
                  <a:cubicBezTo>
                    <a:pt x="10217" y="311"/>
                    <a:pt x="9908" y="1"/>
                    <a:pt x="95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89" name="Google Shape;14213;p27">
              <a:extLst>
                <a:ext uri="{FF2B5EF4-FFF2-40B4-BE49-F238E27FC236}">
                  <a16:creationId xmlns:a16="http://schemas.microsoft.com/office/drawing/2014/main" id="{3CF87110-76EF-4A7E-C61F-859C22925607}"/>
                </a:ext>
              </a:extLst>
            </p:cNvPr>
            <p:cNvSpPr/>
            <p:nvPr/>
          </p:nvSpPr>
          <p:spPr>
            <a:xfrm>
              <a:off x="4710413" y="3887633"/>
              <a:ext cx="254850" cy="152450"/>
            </a:xfrm>
            <a:custGeom>
              <a:avLst/>
              <a:gdLst/>
              <a:ahLst/>
              <a:cxnLst/>
              <a:rect l="l" t="t" r="r" b="b"/>
              <a:pathLst>
                <a:path w="10194" h="6098" extrusionOk="0">
                  <a:moveTo>
                    <a:pt x="9526" y="358"/>
                  </a:moveTo>
                  <a:cubicBezTo>
                    <a:pt x="9693" y="358"/>
                    <a:pt x="9812" y="477"/>
                    <a:pt x="9812" y="620"/>
                  </a:cubicBezTo>
                  <a:cubicBezTo>
                    <a:pt x="9812" y="787"/>
                    <a:pt x="9693" y="906"/>
                    <a:pt x="9526" y="906"/>
                  </a:cubicBezTo>
                  <a:cubicBezTo>
                    <a:pt x="9384" y="906"/>
                    <a:pt x="9264" y="787"/>
                    <a:pt x="9264" y="620"/>
                  </a:cubicBezTo>
                  <a:cubicBezTo>
                    <a:pt x="9264" y="477"/>
                    <a:pt x="9384" y="358"/>
                    <a:pt x="9526" y="358"/>
                  </a:cubicBezTo>
                  <a:close/>
                  <a:moveTo>
                    <a:pt x="4478" y="3525"/>
                  </a:moveTo>
                  <a:cubicBezTo>
                    <a:pt x="4621" y="3525"/>
                    <a:pt x="4740" y="3644"/>
                    <a:pt x="4740" y="3787"/>
                  </a:cubicBezTo>
                  <a:cubicBezTo>
                    <a:pt x="4740" y="3930"/>
                    <a:pt x="4644" y="4049"/>
                    <a:pt x="4478" y="4049"/>
                  </a:cubicBezTo>
                  <a:cubicBezTo>
                    <a:pt x="4335" y="4049"/>
                    <a:pt x="4216" y="3930"/>
                    <a:pt x="4216" y="3787"/>
                  </a:cubicBezTo>
                  <a:cubicBezTo>
                    <a:pt x="4216" y="3644"/>
                    <a:pt x="4335" y="3525"/>
                    <a:pt x="4478" y="3525"/>
                  </a:cubicBezTo>
                  <a:close/>
                  <a:moveTo>
                    <a:pt x="1787" y="3882"/>
                  </a:moveTo>
                  <a:cubicBezTo>
                    <a:pt x="1953" y="3882"/>
                    <a:pt x="2072" y="4001"/>
                    <a:pt x="2072" y="4144"/>
                  </a:cubicBezTo>
                  <a:cubicBezTo>
                    <a:pt x="2072" y="4287"/>
                    <a:pt x="1953" y="4406"/>
                    <a:pt x="1787" y="4406"/>
                  </a:cubicBezTo>
                  <a:cubicBezTo>
                    <a:pt x="1644" y="4406"/>
                    <a:pt x="1525" y="4287"/>
                    <a:pt x="1525" y="4144"/>
                  </a:cubicBezTo>
                  <a:cubicBezTo>
                    <a:pt x="1525" y="4001"/>
                    <a:pt x="1644" y="3882"/>
                    <a:pt x="1787" y="3882"/>
                  </a:cubicBezTo>
                  <a:close/>
                  <a:moveTo>
                    <a:pt x="7335" y="4359"/>
                  </a:moveTo>
                  <a:cubicBezTo>
                    <a:pt x="7478" y="4359"/>
                    <a:pt x="7597" y="4478"/>
                    <a:pt x="7597" y="4621"/>
                  </a:cubicBezTo>
                  <a:cubicBezTo>
                    <a:pt x="7597" y="4764"/>
                    <a:pt x="7502" y="4883"/>
                    <a:pt x="7335" y="4883"/>
                  </a:cubicBezTo>
                  <a:cubicBezTo>
                    <a:pt x="7193" y="4883"/>
                    <a:pt x="7074" y="4764"/>
                    <a:pt x="7074" y="4621"/>
                  </a:cubicBezTo>
                  <a:cubicBezTo>
                    <a:pt x="7074" y="4478"/>
                    <a:pt x="7193" y="4359"/>
                    <a:pt x="7335" y="4359"/>
                  </a:cubicBezTo>
                  <a:close/>
                  <a:moveTo>
                    <a:pt x="9550" y="1"/>
                  </a:moveTo>
                  <a:cubicBezTo>
                    <a:pt x="9193" y="1"/>
                    <a:pt x="8931" y="263"/>
                    <a:pt x="8931" y="620"/>
                  </a:cubicBezTo>
                  <a:cubicBezTo>
                    <a:pt x="8931" y="858"/>
                    <a:pt x="9050" y="1072"/>
                    <a:pt x="9241" y="1168"/>
                  </a:cubicBezTo>
                  <a:lnTo>
                    <a:pt x="9003" y="1858"/>
                  </a:lnTo>
                  <a:lnTo>
                    <a:pt x="8907" y="1858"/>
                  </a:lnTo>
                  <a:cubicBezTo>
                    <a:pt x="8812" y="1858"/>
                    <a:pt x="8741" y="1930"/>
                    <a:pt x="8741" y="2025"/>
                  </a:cubicBezTo>
                  <a:cubicBezTo>
                    <a:pt x="8741" y="2120"/>
                    <a:pt x="8812" y="2215"/>
                    <a:pt x="8907" y="2215"/>
                  </a:cubicBezTo>
                  <a:cubicBezTo>
                    <a:pt x="9050" y="2215"/>
                    <a:pt x="9169" y="2334"/>
                    <a:pt x="9169" y="2477"/>
                  </a:cubicBezTo>
                  <a:cubicBezTo>
                    <a:pt x="9169" y="2620"/>
                    <a:pt x="9050" y="2739"/>
                    <a:pt x="8907" y="2739"/>
                  </a:cubicBezTo>
                  <a:cubicBezTo>
                    <a:pt x="8788" y="2739"/>
                    <a:pt x="8669" y="2644"/>
                    <a:pt x="8645" y="2525"/>
                  </a:cubicBezTo>
                  <a:cubicBezTo>
                    <a:pt x="8625" y="2463"/>
                    <a:pt x="8550" y="2401"/>
                    <a:pt x="8469" y="2401"/>
                  </a:cubicBezTo>
                  <a:cubicBezTo>
                    <a:pt x="8456" y="2401"/>
                    <a:pt x="8444" y="2403"/>
                    <a:pt x="8431" y="2406"/>
                  </a:cubicBezTo>
                  <a:cubicBezTo>
                    <a:pt x="8336" y="2454"/>
                    <a:pt x="8288" y="2525"/>
                    <a:pt x="8312" y="2620"/>
                  </a:cubicBezTo>
                  <a:cubicBezTo>
                    <a:pt x="8336" y="2739"/>
                    <a:pt x="8407" y="2835"/>
                    <a:pt x="8502" y="2930"/>
                  </a:cubicBezTo>
                  <a:lnTo>
                    <a:pt x="7669" y="4025"/>
                  </a:lnTo>
                  <a:cubicBezTo>
                    <a:pt x="7574" y="3954"/>
                    <a:pt x="7478" y="3930"/>
                    <a:pt x="7359" y="3930"/>
                  </a:cubicBezTo>
                  <a:cubicBezTo>
                    <a:pt x="7097" y="3930"/>
                    <a:pt x="6883" y="4073"/>
                    <a:pt x="6764" y="4311"/>
                  </a:cubicBezTo>
                  <a:lnTo>
                    <a:pt x="5121" y="3787"/>
                  </a:lnTo>
                  <a:lnTo>
                    <a:pt x="5121" y="3763"/>
                  </a:lnTo>
                  <a:cubicBezTo>
                    <a:pt x="5121" y="3406"/>
                    <a:pt x="4835" y="3120"/>
                    <a:pt x="4502" y="3120"/>
                  </a:cubicBezTo>
                  <a:cubicBezTo>
                    <a:pt x="4216" y="3120"/>
                    <a:pt x="3930" y="3358"/>
                    <a:pt x="3882" y="3620"/>
                  </a:cubicBezTo>
                  <a:lnTo>
                    <a:pt x="2358" y="3811"/>
                  </a:lnTo>
                  <a:cubicBezTo>
                    <a:pt x="2239" y="3597"/>
                    <a:pt x="2025" y="3478"/>
                    <a:pt x="1787" y="3478"/>
                  </a:cubicBezTo>
                  <a:cubicBezTo>
                    <a:pt x="1429" y="3478"/>
                    <a:pt x="1168" y="3739"/>
                    <a:pt x="1168" y="4121"/>
                  </a:cubicBezTo>
                  <a:cubicBezTo>
                    <a:pt x="1168" y="4216"/>
                    <a:pt x="1191" y="4359"/>
                    <a:pt x="1263" y="4430"/>
                  </a:cubicBezTo>
                  <a:lnTo>
                    <a:pt x="72" y="5835"/>
                  </a:lnTo>
                  <a:cubicBezTo>
                    <a:pt x="1" y="5907"/>
                    <a:pt x="1" y="6026"/>
                    <a:pt x="96" y="6073"/>
                  </a:cubicBezTo>
                  <a:cubicBezTo>
                    <a:pt x="120" y="6097"/>
                    <a:pt x="167" y="6097"/>
                    <a:pt x="215" y="6097"/>
                  </a:cubicBezTo>
                  <a:cubicBezTo>
                    <a:pt x="286" y="6097"/>
                    <a:pt x="310" y="6073"/>
                    <a:pt x="334" y="6049"/>
                  </a:cubicBezTo>
                  <a:lnTo>
                    <a:pt x="1525" y="4644"/>
                  </a:lnTo>
                  <a:cubicBezTo>
                    <a:pt x="1620" y="4668"/>
                    <a:pt x="1715" y="4716"/>
                    <a:pt x="1787" y="4716"/>
                  </a:cubicBezTo>
                  <a:cubicBezTo>
                    <a:pt x="2120" y="4716"/>
                    <a:pt x="2382" y="4430"/>
                    <a:pt x="2430" y="4121"/>
                  </a:cubicBezTo>
                  <a:lnTo>
                    <a:pt x="3906" y="3930"/>
                  </a:lnTo>
                  <a:cubicBezTo>
                    <a:pt x="4001" y="4168"/>
                    <a:pt x="4240" y="4311"/>
                    <a:pt x="4502" y="4311"/>
                  </a:cubicBezTo>
                  <a:cubicBezTo>
                    <a:pt x="4716" y="4311"/>
                    <a:pt x="4930" y="4192"/>
                    <a:pt x="5049" y="4049"/>
                  </a:cubicBezTo>
                  <a:lnTo>
                    <a:pt x="6764" y="4621"/>
                  </a:lnTo>
                  <a:cubicBezTo>
                    <a:pt x="6835" y="4906"/>
                    <a:pt x="7050" y="5121"/>
                    <a:pt x="7383" y="5121"/>
                  </a:cubicBezTo>
                  <a:cubicBezTo>
                    <a:pt x="7740" y="5121"/>
                    <a:pt x="8026" y="4859"/>
                    <a:pt x="8026" y="4502"/>
                  </a:cubicBezTo>
                  <a:cubicBezTo>
                    <a:pt x="8026" y="4382"/>
                    <a:pt x="7978" y="4287"/>
                    <a:pt x="7931" y="4192"/>
                  </a:cubicBezTo>
                  <a:lnTo>
                    <a:pt x="8812" y="3001"/>
                  </a:lnTo>
                  <a:lnTo>
                    <a:pt x="8931" y="3001"/>
                  </a:lnTo>
                  <a:cubicBezTo>
                    <a:pt x="9288" y="3001"/>
                    <a:pt x="9574" y="2739"/>
                    <a:pt x="9574" y="2382"/>
                  </a:cubicBezTo>
                  <a:cubicBezTo>
                    <a:pt x="9574" y="2168"/>
                    <a:pt x="9479" y="2025"/>
                    <a:pt x="9336" y="1906"/>
                  </a:cubicBezTo>
                  <a:lnTo>
                    <a:pt x="9598" y="1168"/>
                  </a:lnTo>
                  <a:cubicBezTo>
                    <a:pt x="9621" y="1171"/>
                    <a:pt x="9643" y="1173"/>
                    <a:pt x="9666" y="1173"/>
                  </a:cubicBezTo>
                  <a:cubicBezTo>
                    <a:pt x="9931" y="1173"/>
                    <a:pt x="10193" y="927"/>
                    <a:pt x="10193" y="620"/>
                  </a:cubicBezTo>
                  <a:cubicBezTo>
                    <a:pt x="10193" y="263"/>
                    <a:pt x="9931" y="1"/>
                    <a:pt x="95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90" name="Google Shape;14214;p27">
              <a:extLst>
                <a:ext uri="{FF2B5EF4-FFF2-40B4-BE49-F238E27FC236}">
                  <a16:creationId xmlns:a16="http://schemas.microsoft.com/office/drawing/2014/main" id="{A1AD0F2E-4430-6F84-E14E-E804E368066C}"/>
                </a:ext>
              </a:extLst>
            </p:cNvPr>
            <p:cNvSpPr/>
            <p:nvPr/>
          </p:nvSpPr>
          <p:spPr>
            <a:xfrm>
              <a:off x="4673513" y="3789408"/>
              <a:ext cx="297700" cy="297700"/>
            </a:xfrm>
            <a:custGeom>
              <a:avLst/>
              <a:gdLst/>
              <a:ahLst/>
              <a:cxnLst/>
              <a:rect l="l" t="t" r="r" b="b"/>
              <a:pathLst>
                <a:path w="11908" h="11908" extrusionOk="0"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43"/>
                  </a:cubicBezTo>
                  <a:cubicBezTo>
                    <a:pt x="334" y="1262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49"/>
                    <a:pt x="334" y="3644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0" y="4739"/>
                  </a:lnTo>
                  <a:cubicBezTo>
                    <a:pt x="405" y="4739"/>
                    <a:pt x="334" y="4787"/>
                    <a:pt x="334" y="4882"/>
                  </a:cubicBezTo>
                  <a:cubicBezTo>
                    <a:pt x="334" y="5001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49"/>
                    <a:pt x="334" y="6121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05" y="7240"/>
                    <a:pt x="334" y="7287"/>
                    <a:pt x="334" y="7383"/>
                  </a:cubicBezTo>
                  <a:cubicBezTo>
                    <a:pt x="334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50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00" y="9740"/>
                  </a:lnTo>
                  <a:cubicBezTo>
                    <a:pt x="405" y="9740"/>
                    <a:pt x="334" y="9788"/>
                    <a:pt x="334" y="9883"/>
                  </a:cubicBezTo>
                  <a:cubicBezTo>
                    <a:pt x="334" y="10002"/>
                    <a:pt x="381" y="10098"/>
                    <a:pt x="500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1548" y="11884"/>
                  </a:lnTo>
                  <a:cubicBezTo>
                    <a:pt x="1572" y="11884"/>
                    <a:pt x="1596" y="11884"/>
                    <a:pt x="1643" y="11836"/>
                  </a:cubicBezTo>
                  <a:cubicBezTo>
                    <a:pt x="1762" y="11693"/>
                    <a:pt x="1667" y="11550"/>
                    <a:pt x="1524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358" y="11550"/>
                  </a:lnTo>
                  <a:cubicBezTo>
                    <a:pt x="2263" y="11550"/>
                    <a:pt x="2167" y="11598"/>
                    <a:pt x="2167" y="11693"/>
                  </a:cubicBezTo>
                  <a:cubicBezTo>
                    <a:pt x="2167" y="11812"/>
                    <a:pt x="2239" y="11907"/>
                    <a:pt x="2358" y="11907"/>
                  </a:cubicBezTo>
                  <a:lnTo>
                    <a:pt x="11598" y="11907"/>
                  </a:lnTo>
                  <a:cubicBezTo>
                    <a:pt x="11764" y="11907"/>
                    <a:pt x="11907" y="11788"/>
                    <a:pt x="11907" y="11598"/>
                  </a:cubicBezTo>
                  <a:lnTo>
                    <a:pt x="11907" y="11002"/>
                  </a:lnTo>
                  <a:cubicBezTo>
                    <a:pt x="11907" y="10836"/>
                    <a:pt x="11788" y="10717"/>
                    <a:pt x="11598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00" y="0"/>
                    <a:pt x="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591" name="Google Shape;14215;p27">
            <a:extLst>
              <a:ext uri="{FF2B5EF4-FFF2-40B4-BE49-F238E27FC236}">
                <a16:creationId xmlns:a16="http://schemas.microsoft.com/office/drawing/2014/main" id="{FFFA7C93-E3B8-38F3-101D-5B3D4DFC2D75}"/>
              </a:ext>
            </a:extLst>
          </p:cNvPr>
          <p:cNvGrpSpPr/>
          <p:nvPr/>
        </p:nvGrpSpPr>
        <p:grpSpPr>
          <a:xfrm>
            <a:off x="11044379" y="7979897"/>
            <a:ext cx="712038" cy="706358"/>
            <a:chOff x="5175388" y="3789408"/>
            <a:chExt cx="297700" cy="295325"/>
          </a:xfrm>
        </p:grpSpPr>
        <p:sp>
          <p:nvSpPr>
            <p:cNvPr id="592" name="Google Shape;14216;p27">
              <a:extLst>
                <a:ext uri="{FF2B5EF4-FFF2-40B4-BE49-F238E27FC236}">
                  <a16:creationId xmlns:a16="http://schemas.microsoft.com/office/drawing/2014/main" id="{5D203384-0C46-2CD7-A07C-57DAE609C72E}"/>
                </a:ext>
              </a:extLst>
            </p:cNvPr>
            <p:cNvSpPr/>
            <p:nvPr/>
          </p:nvSpPr>
          <p:spPr>
            <a:xfrm>
              <a:off x="5176588" y="3789408"/>
              <a:ext cx="296500" cy="91700"/>
            </a:xfrm>
            <a:custGeom>
              <a:avLst/>
              <a:gdLst/>
              <a:ahLst/>
              <a:cxnLst/>
              <a:rect l="l" t="t" r="r" b="b"/>
              <a:pathLst>
                <a:path w="11860" h="3668" extrusionOk="0">
                  <a:moveTo>
                    <a:pt x="2834" y="334"/>
                  </a:moveTo>
                  <a:lnTo>
                    <a:pt x="2834" y="1763"/>
                  </a:lnTo>
                  <a:lnTo>
                    <a:pt x="2072" y="2120"/>
                  </a:lnTo>
                  <a:lnTo>
                    <a:pt x="1334" y="1763"/>
                  </a:lnTo>
                  <a:lnTo>
                    <a:pt x="1334" y="334"/>
                  </a:lnTo>
                  <a:close/>
                  <a:moveTo>
                    <a:pt x="1334" y="0"/>
                  </a:moveTo>
                  <a:cubicBezTo>
                    <a:pt x="1120" y="0"/>
                    <a:pt x="977" y="143"/>
                    <a:pt x="977" y="357"/>
                  </a:cubicBezTo>
                  <a:lnTo>
                    <a:pt x="977" y="477"/>
                  </a:lnTo>
                  <a:lnTo>
                    <a:pt x="358" y="477"/>
                  </a:lnTo>
                  <a:cubicBezTo>
                    <a:pt x="143" y="477"/>
                    <a:pt x="0" y="619"/>
                    <a:pt x="0" y="834"/>
                  </a:cubicBezTo>
                  <a:lnTo>
                    <a:pt x="0" y="3310"/>
                  </a:lnTo>
                  <a:cubicBezTo>
                    <a:pt x="0" y="3525"/>
                    <a:pt x="143" y="3668"/>
                    <a:pt x="358" y="3668"/>
                  </a:cubicBezTo>
                  <a:lnTo>
                    <a:pt x="10598" y="3668"/>
                  </a:lnTo>
                  <a:cubicBezTo>
                    <a:pt x="10717" y="3668"/>
                    <a:pt x="10812" y="3596"/>
                    <a:pt x="10884" y="3525"/>
                  </a:cubicBezTo>
                  <a:lnTo>
                    <a:pt x="11789" y="2286"/>
                  </a:lnTo>
                  <a:cubicBezTo>
                    <a:pt x="11860" y="2167"/>
                    <a:pt x="11860" y="2001"/>
                    <a:pt x="11789" y="1882"/>
                  </a:cubicBezTo>
                  <a:lnTo>
                    <a:pt x="10884" y="667"/>
                  </a:lnTo>
                  <a:cubicBezTo>
                    <a:pt x="10836" y="572"/>
                    <a:pt x="10598" y="500"/>
                    <a:pt x="10598" y="500"/>
                  </a:cubicBezTo>
                  <a:lnTo>
                    <a:pt x="9074" y="500"/>
                  </a:lnTo>
                  <a:cubicBezTo>
                    <a:pt x="8978" y="500"/>
                    <a:pt x="8931" y="572"/>
                    <a:pt x="8883" y="667"/>
                  </a:cubicBezTo>
                  <a:cubicBezTo>
                    <a:pt x="8859" y="762"/>
                    <a:pt x="8955" y="858"/>
                    <a:pt x="9074" y="858"/>
                  </a:cubicBezTo>
                  <a:lnTo>
                    <a:pt x="10622" y="858"/>
                  </a:lnTo>
                  <a:lnTo>
                    <a:pt x="11527" y="2096"/>
                  </a:lnTo>
                  <a:lnTo>
                    <a:pt x="10622" y="3310"/>
                  </a:lnTo>
                  <a:lnTo>
                    <a:pt x="358" y="3310"/>
                  </a:lnTo>
                  <a:lnTo>
                    <a:pt x="358" y="834"/>
                  </a:lnTo>
                  <a:lnTo>
                    <a:pt x="977" y="834"/>
                  </a:lnTo>
                  <a:lnTo>
                    <a:pt x="977" y="1786"/>
                  </a:lnTo>
                  <a:cubicBezTo>
                    <a:pt x="977" y="1929"/>
                    <a:pt x="1072" y="2048"/>
                    <a:pt x="1191" y="2120"/>
                  </a:cubicBezTo>
                  <a:lnTo>
                    <a:pt x="1929" y="2477"/>
                  </a:lnTo>
                  <a:cubicBezTo>
                    <a:pt x="2001" y="2501"/>
                    <a:pt x="2048" y="2501"/>
                    <a:pt x="2072" y="2501"/>
                  </a:cubicBezTo>
                  <a:cubicBezTo>
                    <a:pt x="2120" y="2501"/>
                    <a:pt x="2191" y="2501"/>
                    <a:pt x="2239" y="2477"/>
                  </a:cubicBezTo>
                  <a:lnTo>
                    <a:pt x="2977" y="2120"/>
                  </a:lnTo>
                  <a:cubicBezTo>
                    <a:pt x="3096" y="2048"/>
                    <a:pt x="3192" y="1929"/>
                    <a:pt x="3192" y="1786"/>
                  </a:cubicBezTo>
                  <a:lnTo>
                    <a:pt x="3192" y="834"/>
                  </a:lnTo>
                  <a:lnTo>
                    <a:pt x="8264" y="834"/>
                  </a:lnTo>
                  <a:cubicBezTo>
                    <a:pt x="8359" y="834"/>
                    <a:pt x="8431" y="786"/>
                    <a:pt x="8455" y="691"/>
                  </a:cubicBezTo>
                  <a:cubicBezTo>
                    <a:pt x="8478" y="572"/>
                    <a:pt x="8383" y="477"/>
                    <a:pt x="8264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25" y="0"/>
                    <a:pt x="2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93" name="Google Shape;14217;p27">
              <a:extLst>
                <a:ext uri="{FF2B5EF4-FFF2-40B4-BE49-F238E27FC236}">
                  <a16:creationId xmlns:a16="http://schemas.microsoft.com/office/drawing/2014/main" id="{DE310AA4-5F5E-5C06-FB58-DA25EAE09E05}"/>
                </a:ext>
              </a:extLst>
            </p:cNvPr>
            <p:cNvSpPr/>
            <p:nvPr/>
          </p:nvSpPr>
          <p:spPr>
            <a:xfrm>
              <a:off x="5175388" y="3892983"/>
              <a:ext cx="297700" cy="90525"/>
            </a:xfrm>
            <a:custGeom>
              <a:avLst/>
              <a:gdLst/>
              <a:ahLst/>
              <a:cxnLst/>
              <a:rect l="l" t="t" r="r" b="b"/>
              <a:pathLst>
                <a:path w="11908" h="3621" extrusionOk="0">
                  <a:moveTo>
                    <a:pt x="2835" y="287"/>
                  </a:moveTo>
                  <a:lnTo>
                    <a:pt x="2835" y="1716"/>
                  </a:lnTo>
                  <a:lnTo>
                    <a:pt x="2096" y="2073"/>
                  </a:lnTo>
                  <a:lnTo>
                    <a:pt x="1358" y="1716"/>
                  </a:lnTo>
                  <a:lnTo>
                    <a:pt x="1358" y="287"/>
                  </a:lnTo>
                  <a:close/>
                  <a:moveTo>
                    <a:pt x="358" y="763"/>
                  </a:moveTo>
                  <a:lnTo>
                    <a:pt x="1001" y="811"/>
                  </a:lnTo>
                  <a:lnTo>
                    <a:pt x="1001" y="1763"/>
                  </a:lnTo>
                  <a:cubicBezTo>
                    <a:pt x="1001" y="1906"/>
                    <a:pt x="1072" y="2025"/>
                    <a:pt x="1215" y="2073"/>
                  </a:cubicBezTo>
                  <a:lnTo>
                    <a:pt x="1954" y="2430"/>
                  </a:lnTo>
                  <a:cubicBezTo>
                    <a:pt x="2001" y="2478"/>
                    <a:pt x="2073" y="2478"/>
                    <a:pt x="2096" y="2478"/>
                  </a:cubicBezTo>
                  <a:cubicBezTo>
                    <a:pt x="2120" y="2478"/>
                    <a:pt x="2215" y="2478"/>
                    <a:pt x="2239" y="2430"/>
                  </a:cubicBezTo>
                  <a:lnTo>
                    <a:pt x="3001" y="2073"/>
                  </a:lnTo>
                  <a:cubicBezTo>
                    <a:pt x="3120" y="2025"/>
                    <a:pt x="3192" y="1906"/>
                    <a:pt x="3192" y="1763"/>
                  </a:cubicBezTo>
                  <a:lnTo>
                    <a:pt x="3192" y="811"/>
                  </a:lnTo>
                  <a:lnTo>
                    <a:pt x="10646" y="811"/>
                  </a:lnTo>
                  <a:lnTo>
                    <a:pt x="11527" y="2025"/>
                  </a:lnTo>
                  <a:lnTo>
                    <a:pt x="10646" y="3240"/>
                  </a:lnTo>
                  <a:lnTo>
                    <a:pt x="382" y="3240"/>
                  </a:lnTo>
                  <a:lnTo>
                    <a:pt x="358" y="764"/>
                  </a:lnTo>
                  <a:lnTo>
                    <a:pt x="358" y="764"/>
                  </a:lnTo>
                  <a:cubicBezTo>
                    <a:pt x="358" y="787"/>
                    <a:pt x="370" y="799"/>
                    <a:pt x="376" y="799"/>
                  </a:cubicBezTo>
                  <a:cubicBezTo>
                    <a:pt x="382" y="799"/>
                    <a:pt x="382" y="787"/>
                    <a:pt x="358" y="763"/>
                  </a:cubicBezTo>
                  <a:lnTo>
                    <a:pt x="358" y="763"/>
                  </a:lnTo>
                  <a:lnTo>
                    <a:pt x="358" y="763"/>
                  </a:lnTo>
                  <a:close/>
                  <a:moveTo>
                    <a:pt x="1358" y="1"/>
                  </a:moveTo>
                  <a:cubicBezTo>
                    <a:pt x="1144" y="1"/>
                    <a:pt x="1001" y="144"/>
                    <a:pt x="1001" y="358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167" y="501"/>
                    <a:pt x="1" y="644"/>
                    <a:pt x="1" y="834"/>
                  </a:cubicBezTo>
                  <a:lnTo>
                    <a:pt x="1" y="3311"/>
                  </a:lnTo>
                  <a:cubicBezTo>
                    <a:pt x="48" y="3454"/>
                    <a:pt x="191" y="3621"/>
                    <a:pt x="406" y="3621"/>
                  </a:cubicBezTo>
                  <a:lnTo>
                    <a:pt x="10646" y="3621"/>
                  </a:lnTo>
                  <a:cubicBezTo>
                    <a:pt x="10765" y="3621"/>
                    <a:pt x="10860" y="3573"/>
                    <a:pt x="10932" y="3478"/>
                  </a:cubicBezTo>
                  <a:lnTo>
                    <a:pt x="11837" y="2263"/>
                  </a:lnTo>
                  <a:cubicBezTo>
                    <a:pt x="11908" y="2144"/>
                    <a:pt x="11908" y="1954"/>
                    <a:pt x="11837" y="1835"/>
                  </a:cubicBezTo>
                  <a:lnTo>
                    <a:pt x="10932" y="620"/>
                  </a:lnTo>
                  <a:cubicBezTo>
                    <a:pt x="10884" y="525"/>
                    <a:pt x="10646" y="477"/>
                    <a:pt x="10646" y="477"/>
                  </a:cubicBezTo>
                  <a:lnTo>
                    <a:pt x="3192" y="477"/>
                  </a:lnTo>
                  <a:lnTo>
                    <a:pt x="3192" y="358"/>
                  </a:lnTo>
                  <a:cubicBezTo>
                    <a:pt x="3192" y="144"/>
                    <a:pt x="3049" y="1"/>
                    <a:pt x="2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94" name="Google Shape;14218;p27">
              <a:extLst>
                <a:ext uri="{FF2B5EF4-FFF2-40B4-BE49-F238E27FC236}">
                  <a16:creationId xmlns:a16="http://schemas.microsoft.com/office/drawing/2014/main" id="{685DDFAC-59B4-BDC2-BBC1-6F4F2168A9D1}"/>
                </a:ext>
              </a:extLst>
            </p:cNvPr>
            <p:cNvSpPr/>
            <p:nvPr/>
          </p:nvSpPr>
          <p:spPr>
            <a:xfrm>
              <a:off x="5175388" y="3994808"/>
              <a:ext cx="297700" cy="89925"/>
            </a:xfrm>
            <a:custGeom>
              <a:avLst/>
              <a:gdLst/>
              <a:ahLst/>
              <a:cxnLst/>
              <a:rect l="l" t="t" r="r" b="b"/>
              <a:pathLst>
                <a:path w="11908" h="3597" extrusionOk="0">
                  <a:moveTo>
                    <a:pt x="2882" y="381"/>
                  </a:moveTo>
                  <a:lnTo>
                    <a:pt x="2882" y="1786"/>
                  </a:lnTo>
                  <a:lnTo>
                    <a:pt x="2120" y="2167"/>
                  </a:lnTo>
                  <a:lnTo>
                    <a:pt x="1382" y="1810"/>
                  </a:lnTo>
                  <a:lnTo>
                    <a:pt x="1382" y="381"/>
                  </a:lnTo>
                  <a:close/>
                  <a:moveTo>
                    <a:pt x="1358" y="0"/>
                  </a:moveTo>
                  <a:cubicBezTo>
                    <a:pt x="1144" y="0"/>
                    <a:pt x="1001" y="143"/>
                    <a:pt x="1001" y="357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358" y="477"/>
                    <a:pt x="1" y="667"/>
                    <a:pt x="1" y="834"/>
                  </a:cubicBezTo>
                  <a:lnTo>
                    <a:pt x="1" y="1405"/>
                  </a:lnTo>
                  <a:cubicBezTo>
                    <a:pt x="1" y="1501"/>
                    <a:pt x="96" y="1572"/>
                    <a:pt x="191" y="1572"/>
                  </a:cubicBezTo>
                  <a:cubicBezTo>
                    <a:pt x="287" y="1572"/>
                    <a:pt x="358" y="1501"/>
                    <a:pt x="358" y="1405"/>
                  </a:cubicBezTo>
                  <a:lnTo>
                    <a:pt x="358" y="834"/>
                  </a:lnTo>
                  <a:lnTo>
                    <a:pt x="1001" y="834"/>
                  </a:lnTo>
                  <a:lnTo>
                    <a:pt x="1001" y="1786"/>
                  </a:lnTo>
                  <a:cubicBezTo>
                    <a:pt x="1001" y="1929"/>
                    <a:pt x="1072" y="2048"/>
                    <a:pt x="1191" y="2120"/>
                  </a:cubicBezTo>
                  <a:lnTo>
                    <a:pt x="1954" y="2477"/>
                  </a:lnTo>
                  <a:cubicBezTo>
                    <a:pt x="2001" y="2501"/>
                    <a:pt x="2073" y="2501"/>
                    <a:pt x="2096" y="2501"/>
                  </a:cubicBezTo>
                  <a:cubicBezTo>
                    <a:pt x="2120" y="2501"/>
                    <a:pt x="2215" y="2501"/>
                    <a:pt x="2239" y="2477"/>
                  </a:cubicBezTo>
                  <a:lnTo>
                    <a:pt x="2978" y="2120"/>
                  </a:lnTo>
                  <a:cubicBezTo>
                    <a:pt x="3097" y="2048"/>
                    <a:pt x="3192" y="1929"/>
                    <a:pt x="3192" y="1786"/>
                  </a:cubicBezTo>
                  <a:lnTo>
                    <a:pt x="3192" y="810"/>
                  </a:lnTo>
                  <a:lnTo>
                    <a:pt x="10646" y="810"/>
                  </a:lnTo>
                  <a:lnTo>
                    <a:pt x="11527" y="2024"/>
                  </a:lnTo>
                  <a:lnTo>
                    <a:pt x="10646" y="3239"/>
                  </a:lnTo>
                  <a:lnTo>
                    <a:pt x="358" y="3239"/>
                  </a:lnTo>
                  <a:lnTo>
                    <a:pt x="358" y="2144"/>
                  </a:lnTo>
                  <a:cubicBezTo>
                    <a:pt x="358" y="2048"/>
                    <a:pt x="310" y="2001"/>
                    <a:pt x="215" y="1977"/>
                  </a:cubicBezTo>
                  <a:cubicBezTo>
                    <a:pt x="194" y="1968"/>
                    <a:pt x="173" y="1964"/>
                    <a:pt x="153" y="1964"/>
                  </a:cubicBezTo>
                  <a:cubicBezTo>
                    <a:pt x="65" y="1964"/>
                    <a:pt x="1" y="2046"/>
                    <a:pt x="1" y="2144"/>
                  </a:cubicBezTo>
                  <a:lnTo>
                    <a:pt x="1" y="3239"/>
                  </a:lnTo>
                  <a:cubicBezTo>
                    <a:pt x="1" y="3453"/>
                    <a:pt x="167" y="3596"/>
                    <a:pt x="358" y="3596"/>
                  </a:cubicBezTo>
                  <a:lnTo>
                    <a:pt x="10646" y="3596"/>
                  </a:lnTo>
                  <a:cubicBezTo>
                    <a:pt x="10765" y="3596"/>
                    <a:pt x="10860" y="3549"/>
                    <a:pt x="10932" y="3453"/>
                  </a:cubicBezTo>
                  <a:lnTo>
                    <a:pt x="11837" y="2239"/>
                  </a:lnTo>
                  <a:cubicBezTo>
                    <a:pt x="11908" y="2120"/>
                    <a:pt x="11908" y="1929"/>
                    <a:pt x="11837" y="1810"/>
                  </a:cubicBezTo>
                  <a:lnTo>
                    <a:pt x="10932" y="619"/>
                  </a:lnTo>
                  <a:cubicBezTo>
                    <a:pt x="10884" y="548"/>
                    <a:pt x="10765" y="477"/>
                    <a:pt x="10646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49" y="0"/>
                    <a:pt x="2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595" name="Google Shape;14219;p27">
            <a:extLst>
              <a:ext uri="{FF2B5EF4-FFF2-40B4-BE49-F238E27FC236}">
                <a16:creationId xmlns:a16="http://schemas.microsoft.com/office/drawing/2014/main" id="{0A0B54B4-C01E-A0CB-C690-0413B7A32FD5}"/>
              </a:ext>
            </a:extLst>
          </p:cNvPr>
          <p:cNvGrpSpPr/>
          <p:nvPr/>
        </p:nvGrpSpPr>
        <p:grpSpPr>
          <a:xfrm>
            <a:off x="12546754" y="7978460"/>
            <a:ext cx="729140" cy="711500"/>
            <a:chOff x="5676088" y="3788808"/>
            <a:chExt cx="304850" cy="297475"/>
          </a:xfrm>
        </p:grpSpPr>
        <p:sp>
          <p:nvSpPr>
            <p:cNvPr id="596" name="Google Shape;14220;p27">
              <a:extLst>
                <a:ext uri="{FF2B5EF4-FFF2-40B4-BE49-F238E27FC236}">
                  <a16:creationId xmlns:a16="http://schemas.microsoft.com/office/drawing/2014/main" id="{F7FB01C3-FAE8-2FC1-FB09-F0A43A3E1466}"/>
                </a:ext>
              </a:extLst>
            </p:cNvPr>
            <p:cNvSpPr/>
            <p:nvPr/>
          </p:nvSpPr>
          <p:spPr>
            <a:xfrm>
              <a:off x="5676088" y="3788808"/>
              <a:ext cx="304850" cy="297475"/>
            </a:xfrm>
            <a:custGeom>
              <a:avLst/>
              <a:gdLst/>
              <a:ahLst/>
              <a:cxnLst/>
              <a:rect l="l" t="t" r="r" b="b"/>
              <a:pathLst>
                <a:path w="12194" h="11899" extrusionOk="0">
                  <a:moveTo>
                    <a:pt x="5970" y="1982"/>
                  </a:moveTo>
                  <a:cubicBezTo>
                    <a:pt x="8165" y="1982"/>
                    <a:pt x="9931" y="3767"/>
                    <a:pt x="9931" y="5954"/>
                  </a:cubicBezTo>
                  <a:cubicBezTo>
                    <a:pt x="9931" y="7740"/>
                    <a:pt x="8717" y="9312"/>
                    <a:pt x="6978" y="9788"/>
                  </a:cubicBezTo>
                  <a:cubicBezTo>
                    <a:pt x="6907" y="9812"/>
                    <a:pt x="6835" y="9907"/>
                    <a:pt x="6859" y="10002"/>
                  </a:cubicBezTo>
                  <a:cubicBezTo>
                    <a:pt x="6901" y="10064"/>
                    <a:pt x="6960" y="10126"/>
                    <a:pt x="7037" y="10126"/>
                  </a:cubicBezTo>
                  <a:cubicBezTo>
                    <a:pt x="7049" y="10126"/>
                    <a:pt x="7061" y="10125"/>
                    <a:pt x="7074" y="10122"/>
                  </a:cubicBezTo>
                  <a:cubicBezTo>
                    <a:pt x="8931" y="9645"/>
                    <a:pt x="10193" y="8002"/>
                    <a:pt x="10289" y="6121"/>
                  </a:cubicBezTo>
                  <a:lnTo>
                    <a:pt x="11575" y="6121"/>
                  </a:lnTo>
                  <a:cubicBezTo>
                    <a:pt x="11503" y="7550"/>
                    <a:pt x="10955" y="8907"/>
                    <a:pt x="9931" y="9907"/>
                  </a:cubicBezTo>
                  <a:cubicBezTo>
                    <a:pt x="8884" y="10955"/>
                    <a:pt x="7455" y="11550"/>
                    <a:pt x="5978" y="11550"/>
                  </a:cubicBezTo>
                  <a:cubicBezTo>
                    <a:pt x="4478" y="11550"/>
                    <a:pt x="3097" y="10955"/>
                    <a:pt x="2025" y="9907"/>
                  </a:cubicBezTo>
                  <a:cubicBezTo>
                    <a:pt x="1001" y="8907"/>
                    <a:pt x="429" y="7550"/>
                    <a:pt x="382" y="6121"/>
                  </a:cubicBezTo>
                  <a:lnTo>
                    <a:pt x="1668" y="6121"/>
                  </a:lnTo>
                  <a:cubicBezTo>
                    <a:pt x="1739" y="8431"/>
                    <a:pt x="3644" y="10264"/>
                    <a:pt x="5978" y="10264"/>
                  </a:cubicBezTo>
                  <a:lnTo>
                    <a:pt x="6240" y="10264"/>
                  </a:lnTo>
                  <a:cubicBezTo>
                    <a:pt x="6335" y="10264"/>
                    <a:pt x="6431" y="10169"/>
                    <a:pt x="6431" y="10098"/>
                  </a:cubicBezTo>
                  <a:cubicBezTo>
                    <a:pt x="6431" y="9979"/>
                    <a:pt x="6335" y="9907"/>
                    <a:pt x="6240" y="9907"/>
                  </a:cubicBezTo>
                  <a:lnTo>
                    <a:pt x="5978" y="9907"/>
                  </a:lnTo>
                  <a:cubicBezTo>
                    <a:pt x="3478" y="9907"/>
                    <a:pt x="1477" y="7550"/>
                    <a:pt x="2144" y="4954"/>
                  </a:cubicBezTo>
                  <a:cubicBezTo>
                    <a:pt x="2430" y="3715"/>
                    <a:pt x="3740" y="2406"/>
                    <a:pt x="5002" y="2096"/>
                  </a:cubicBezTo>
                  <a:cubicBezTo>
                    <a:pt x="5331" y="2018"/>
                    <a:pt x="5655" y="1982"/>
                    <a:pt x="5970" y="1982"/>
                  </a:cubicBezTo>
                  <a:close/>
                  <a:moveTo>
                    <a:pt x="5931" y="0"/>
                  </a:moveTo>
                  <a:cubicBezTo>
                    <a:pt x="5026" y="0"/>
                    <a:pt x="4121" y="215"/>
                    <a:pt x="3335" y="620"/>
                  </a:cubicBezTo>
                  <a:cubicBezTo>
                    <a:pt x="3239" y="643"/>
                    <a:pt x="3216" y="763"/>
                    <a:pt x="3239" y="858"/>
                  </a:cubicBezTo>
                  <a:cubicBezTo>
                    <a:pt x="3258" y="931"/>
                    <a:pt x="3331" y="962"/>
                    <a:pt x="3408" y="962"/>
                  </a:cubicBezTo>
                  <a:cubicBezTo>
                    <a:pt x="3431" y="962"/>
                    <a:pt x="3455" y="959"/>
                    <a:pt x="3478" y="953"/>
                  </a:cubicBezTo>
                  <a:cubicBezTo>
                    <a:pt x="4240" y="572"/>
                    <a:pt x="5073" y="381"/>
                    <a:pt x="5931" y="381"/>
                  </a:cubicBezTo>
                  <a:cubicBezTo>
                    <a:pt x="7431" y="381"/>
                    <a:pt x="8836" y="977"/>
                    <a:pt x="9908" y="2025"/>
                  </a:cubicBezTo>
                  <a:cubicBezTo>
                    <a:pt x="10908" y="3025"/>
                    <a:pt x="11479" y="4382"/>
                    <a:pt x="11527" y="5811"/>
                  </a:cubicBezTo>
                  <a:lnTo>
                    <a:pt x="10265" y="5811"/>
                  </a:lnTo>
                  <a:cubicBezTo>
                    <a:pt x="10170" y="3501"/>
                    <a:pt x="8264" y="1667"/>
                    <a:pt x="5931" y="1667"/>
                  </a:cubicBezTo>
                  <a:cubicBezTo>
                    <a:pt x="3621" y="1667"/>
                    <a:pt x="1715" y="3501"/>
                    <a:pt x="1620" y="5811"/>
                  </a:cubicBezTo>
                  <a:lnTo>
                    <a:pt x="358" y="5811"/>
                  </a:lnTo>
                  <a:cubicBezTo>
                    <a:pt x="406" y="4025"/>
                    <a:pt x="1311" y="2382"/>
                    <a:pt x="2763" y="1358"/>
                  </a:cubicBezTo>
                  <a:lnTo>
                    <a:pt x="2787" y="1334"/>
                  </a:lnTo>
                  <a:cubicBezTo>
                    <a:pt x="2858" y="1286"/>
                    <a:pt x="2882" y="1191"/>
                    <a:pt x="2858" y="1096"/>
                  </a:cubicBezTo>
                  <a:cubicBezTo>
                    <a:pt x="2815" y="1038"/>
                    <a:pt x="2754" y="1007"/>
                    <a:pt x="2692" y="1007"/>
                  </a:cubicBezTo>
                  <a:cubicBezTo>
                    <a:pt x="2652" y="1007"/>
                    <a:pt x="2610" y="1020"/>
                    <a:pt x="2573" y="1048"/>
                  </a:cubicBezTo>
                  <a:lnTo>
                    <a:pt x="2549" y="1072"/>
                  </a:lnTo>
                  <a:cubicBezTo>
                    <a:pt x="953" y="2168"/>
                    <a:pt x="1" y="4025"/>
                    <a:pt x="1" y="5954"/>
                  </a:cubicBezTo>
                  <a:cubicBezTo>
                    <a:pt x="1" y="7954"/>
                    <a:pt x="953" y="9764"/>
                    <a:pt x="2668" y="10931"/>
                  </a:cubicBezTo>
                  <a:cubicBezTo>
                    <a:pt x="3287" y="11336"/>
                    <a:pt x="4002" y="11646"/>
                    <a:pt x="4764" y="11789"/>
                  </a:cubicBezTo>
                  <a:cubicBezTo>
                    <a:pt x="5157" y="11863"/>
                    <a:pt x="5548" y="11899"/>
                    <a:pt x="5933" y="11899"/>
                  </a:cubicBezTo>
                  <a:cubicBezTo>
                    <a:pt x="7527" y="11899"/>
                    <a:pt x="9014" y="11277"/>
                    <a:pt x="10146" y="10145"/>
                  </a:cubicBezTo>
                  <a:cubicBezTo>
                    <a:pt x="11575" y="8740"/>
                    <a:pt x="12194" y="6788"/>
                    <a:pt x="11789" y="4763"/>
                  </a:cubicBezTo>
                  <a:cubicBezTo>
                    <a:pt x="11622" y="4025"/>
                    <a:pt x="11336" y="3311"/>
                    <a:pt x="10908" y="2668"/>
                  </a:cubicBezTo>
                  <a:cubicBezTo>
                    <a:pt x="9765" y="977"/>
                    <a:pt x="7931" y="0"/>
                    <a:pt x="59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97" name="Google Shape;14221;p27">
              <a:extLst>
                <a:ext uri="{FF2B5EF4-FFF2-40B4-BE49-F238E27FC236}">
                  <a16:creationId xmlns:a16="http://schemas.microsoft.com/office/drawing/2014/main" id="{9F5F2E46-69D4-7F45-52C3-4149A5808389}"/>
                </a:ext>
              </a:extLst>
            </p:cNvPr>
            <p:cNvSpPr/>
            <p:nvPr/>
          </p:nvSpPr>
          <p:spPr>
            <a:xfrm>
              <a:off x="5861263" y="3905883"/>
              <a:ext cx="30975" cy="62750"/>
            </a:xfrm>
            <a:custGeom>
              <a:avLst/>
              <a:gdLst/>
              <a:ahLst/>
              <a:cxnLst/>
              <a:rect l="l" t="t" r="r" b="b"/>
              <a:pathLst>
                <a:path w="1239" h="2510" extrusionOk="0">
                  <a:moveTo>
                    <a:pt x="1065" y="0"/>
                  </a:moveTo>
                  <a:cubicBezTo>
                    <a:pt x="1004" y="0"/>
                    <a:pt x="936" y="31"/>
                    <a:pt x="881" y="104"/>
                  </a:cubicBezTo>
                  <a:lnTo>
                    <a:pt x="0" y="2247"/>
                  </a:lnTo>
                  <a:cubicBezTo>
                    <a:pt x="0" y="2366"/>
                    <a:pt x="24" y="2486"/>
                    <a:pt x="119" y="2509"/>
                  </a:cubicBezTo>
                  <a:lnTo>
                    <a:pt x="167" y="2509"/>
                  </a:lnTo>
                  <a:cubicBezTo>
                    <a:pt x="238" y="2509"/>
                    <a:pt x="286" y="2486"/>
                    <a:pt x="333" y="2390"/>
                  </a:cubicBezTo>
                  <a:lnTo>
                    <a:pt x="1215" y="247"/>
                  </a:lnTo>
                  <a:cubicBezTo>
                    <a:pt x="1238" y="176"/>
                    <a:pt x="1215" y="80"/>
                    <a:pt x="1119" y="9"/>
                  </a:cubicBezTo>
                  <a:cubicBezTo>
                    <a:pt x="1102" y="3"/>
                    <a:pt x="1084" y="0"/>
                    <a:pt x="10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98" name="Google Shape;14222;p27">
              <a:extLst>
                <a:ext uri="{FF2B5EF4-FFF2-40B4-BE49-F238E27FC236}">
                  <a16:creationId xmlns:a16="http://schemas.microsoft.com/office/drawing/2014/main" id="{9168B0E5-2572-5B27-348B-794ABDAC49F3}"/>
                </a:ext>
              </a:extLst>
            </p:cNvPr>
            <p:cNvSpPr/>
            <p:nvPr/>
          </p:nvSpPr>
          <p:spPr>
            <a:xfrm>
              <a:off x="5747538" y="3906083"/>
              <a:ext cx="42300" cy="66725"/>
            </a:xfrm>
            <a:custGeom>
              <a:avLst/>
              <a:gdLst/>
              <a:ahLst/>
              <a:cxnLst/>
              <a:rect l="l" t="t" r="r" b="b"/>
              <a:pathLst>
                <a:path w="1692" h="2669" extrusionOk="0">
                  <a:moveTo>
                    <a:pt x="596" y="1"/>
                  </a:moveTo>
                  <a:cubicBezTo>
                    <a:pt x="501" y="1"/>
                    <a:pt x="429" y="72"/>
                    <a:pt x="405" y="168"/>
                  </a:cubicBezTo>
                  <a:lnTo>
                    <a:pt x="215" y="1168"/>
                  </a:lnTo>
                  <a:cubicBezTo>
                    <a:pt x="215" y="1239"/>
                    <a:pt x="262" y="1287"/>
                    <a:pt x="286" y="1358"/>
                  </a:cubicBezTo>
                  <a:cubicBezTo>
                    <a:pt x="322" y="1370"/>
                    <a:pt x="352" y="1376"/>
                    <a:pt x="381" y="1376"/>
                  </a:cubicBezTo>
                  <a:cubicBezTo>
                    <a:pt x="411" y="1376"/>
                    <a:pt x="441" y="1370"/>
                    <a:pt x="477" y="1358"/>
                  </a:cubicBezTo>
                  <a:lnTo>
                    <a:pt x="501" y="1358"/>
                  </a:lnTo>
                  <a:cubicBezTo>
                    <a:pt x="596" y="1311"/>
                    <a:pt x="667" y="1287"/>
                    <a:pt x="858" y="1287"/>
                  </a:cubicBezTo>
                  <a:cubicBezTo>
                    <a:pt x="1001" y="1287"/>
                    <a:pt x="1120" y="1358"/>
                    <a:pt x="1215" y="1430"/>
                  </a:cubicBezTo>
                  <a:cubicBezTo>
                    <a:pt x="1310" y="1525"/>
                    <a:pt x="1358" y="1668"/>
                    <a:pt x="1358" y="1835"/>
                  </a:cubicBezTo>
                  <a:cubicBezTo>
                    <a:pt x="1358" y="2097"/>
                    <a:pt x="1120" y="2311"/>
                    <a:pt x="858" y="2311"/>
                  </a:cubicBezTo>
                  <a:cubicBezTo>
                    <a:pt x="596" y="2311"/>
                    <a:pt x="381" y="2120"/>
                    <a:pt x="358" y="1858"/>
                  </a:cubicBezTo>
                  <a:lnTo>
                    <a:pt x="358" y="1787"/>
                  </a:lnTo>
                  <a:cubicBezTo>
                    <a:pt x="358" y="1716"/>
                    <a:pt x="286" y="1644"/>
                    <a:pt x="191" y="1620"/>
                  </a:cubicBezTo>
                  <a:cubicBezTo>
                    <a:pt x="176" y="1617"/>
                    <a:pt x="161" y="1616"/>
                    <a:pt x="147" y="1616"/>
                  </a:cubicBezTo>
                  <a:cubicBezTo>
                    <a:pt x="55" y="1616"/>
                    <a:pt x="0" y="1683"/>
                    <a:pt x="0" y="1787"/>
                  </a:cubicBezTo>
                  <a:lnTo>
                    <a:pt x="0" y="1906"/>
                  </a:lnTo>
                  <a:cubicBezTo>
                    <a:pt x="48" y="2335"/>
                    <a:pt x="405" y="2668"/>
                    <a:pt x="810" y="2668"/>
                  </a:cubicBezTo>
                  <a:lnTo>
                    <a:pt x="858" y="2668"/>
                  </a:lnTo>
                  <a:cubicBezTo>
                    <a:pt x="1286" y="2668"/>
                    <a:pt x="1667" y="2311"/>
                    <a:pt x="1691" y="1858"/>
                  </a:cubicBezTo>
                  <a:cubicBezTo>
                    <a:pt x="1691" y="1620"/>
                    <a:pt x="1620" y="1382"/>
                    <a:pt x="1453" y="1239"/>
                  </a:cubicBezTo>
                  <a:cubicBezTo>
                    <a:pt x="1334" y="1001"/>
                    <a:pt x="1096" y="906"/>
                    <a:pt x="882" y="906"/>
                  </a:cubicBezTo>
                  <a:cubicBezTo>
                    <a:pt x="786" y="906"/>
                    <a:pt x="691" y="906"/>
                    <a:pt x="643" y="930"/>
                  </a:cubicBezTo>
                  <a:lnTo>
                    <a:pt x="739" y="358"/>
                  </a:lnTo>
                  <a:lnTo>
                    <a:pt x="1406" y="358"/>
                  </a:lnTo>
                  <a:cubicBezTo>
                    <a:pt x="1501" y="358"/>
                    <a:pt x="1596" y="310"/>
                    <a:pt x="1596" y="215"/>
                  </a:cubicBezTo>
                  <a:cubicBezTo>
                    <a:pt x="1596" y="96"/>
                    <a:pt x="1525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99" name="Google Shape;14223;p27">
              <a:extLst>
                <a:ext uri="{FF2B5EF4-FFF2-40B4-BE49-F238E27FC236}">
                  <a16:creationId xmlns:a16="http://schemas.microsoft.com/office/drawing/2014/main" id="{1A883772-1801-CA0F-E5D2-8E70DCD39B27}"/>
                </a:ext>
              </a:extLst>
            </p:cNvPr>
            <p:cNvSpPr/>
            <p:nvPr/>
          </p:nvSpPr>
          <p:spPr>
            <a:xfrm>
              <a:off x="5798738" y="3904308"/>
              <a:ext cx="41100" cy="67075"/>
            </a:xfrm>
            <a:custGeom>
              <a:avLst/>
              <a:gdLst/>
              <a:ahLst/>
              <a:cxnLst/>
              <a:rect l="l" t="t" r="r" b="b"/>
              <a:pathLst>
                <a:path w="1644" h="2683" extrusionOk="0">
                  <a:moveTo>
                    <a:pt x="803" y="297"/>
                  </a:moveTo>
                  <a:cubicBezTo>
                    <a:pt x="1066" y="297"/>
                    <a:pt x="1286" y="511"/>
                    <a:pt x="1286" y="762"/>
                  </a:cubicBezTo>
                  <a:lnTo>
                    <a:pt x="1286" y="1858"/>
                  </a:lnTo>
                  <a:cubicBezTo>
                    <a:pt x="1286" y="2121"/>
                    <a:pt x="1064" y="2332"/>
                    <a:pt x="822" y="2332"/>
                  </a:cubicBezTo>
                  <a:cubicBezTo>
                    <a:pt x="779" y="2332"/>
                    <a:pt x="735" y="2325"/>
                    <a:pt x="691" y="2310"/>
                  </a:cubicBezTo>
                  <a:cubicBezTo>
                    <a:pt x="477" y="2263"/>
                    <a:pt x="334" y="2072"/>
                    <a:pt x="334" y="1834"/>
                  </a:cubicBezTo>
                  <a:lnTo>
                    <a:pt x="334" y="786"/>
                  </a:lnTo>
                  <a:cubicBezTo>
                    <a:pt x="334" y="596"/>
                    <a:pt x="477" y="381"/>
                    <a:pt x="691" y="310"/>
                  </a:cubicBezTo>
                  <a:cubicBezTo>
                    <a:pt x="729" y="301"/>
                    <a:pt x="766" y="297"/>
                    <a:pt x="803" y="297"/>
                  </a:cubicBezTo>
                  <a:close/>
                  <a:moveTo>
                    <a:pt x="834" y="0"/>
                  </a:moveTo>
                  <a:cubicBezTo>
                    <a:pt x="382" y="0"/>
                    <a:pt x="1" y="358"/>
                    <a:pt x="1" y="834"/>
                  </a:cubicBezTo>
                  <a:lnTo>
                    <a:pt x="1" y="1858"/>
                  </a:lnTo>
                  <a:cubicBezTo>
                    <a:pt x="1" y="2263"/>
                    <a:pt x="262" y="2620"/>
                    <a:pt x="643" y="2668"/>
                  </a:cubicBezTo>
                  <a:cubicBezTo>
                    <a:pt x="700" y="2678"/>
                    <a:pt x="756" y="2682"/>
                    <a:pt x="811" y="2682"/>
                  </a:cubicBezTo>
                  <a:cubicBezTo>
                    <a:pt x="1280" y="2682"/>
                    <a:pt x="1644" y="2328"/>
                    <a:pt x="1644" y="1858"/>
                  </a:cubicBezTo>
                  <a:lnTo>
                    <a:pt x="1644" y="834"/>
                  </a:lnTo>
                  <a:cubicBezTo>
                    <a:pt x="1620" y="381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00" name="Google Shape;14224;p27">
              <a:extLst>
                <a:ext uri="{FF2B5EF4-FFF2-40B4-BE49-F238E27FC236}">
                  <a16:creationId xmlns:a16="http://schemas.microsoft.com/office/drawing/2014/main" id="{0DD9E781-7643-AA8E-A17E-0FDD34DEB10B}"/>
                </a:ext>
              </a:extLst>
            </p:cNvPr>
            <p:cNvSpPr/>
            <p:nvPr/>
          </p:nvSpPr>
          <p:spPr>
            <a:xfrm>
              <a:off x="5851713" y="3909058"/>
              <a:ext cx="14925" cy="14925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87" y="1"/>
                  </a:moveTo>
                  <a:cubicBezTo>
                    <a:pt x="120" y="1"/>
                    <a:pt x="1" y="144"/>
                    <a:pt x="1" y="311"/>
                  </a:cubicBezTo>
                  <a:cubicBezTo>
                    <a:pt x="1" y="477"/>
                    <a:pt x="120" y="596"/>
                    <a:pt x="287" y="596"/>
                  </a:cubicBezTo>
                  <a:cubicBezTo>
                    <a:pt x="453" y="596"/>
                    <a:pt x="596" y="477"/>
                    <a:pt x="596" y="311"/>
                  </a:cubicBezTo>
                  <a:cubicBezTo>
                    <a:pt x="596" y="144"/>
                    <a:pt x="453" y="1"/>
                    <a:pt x="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01" name="Google Shape;14225;p27">
              <a:extLst>
                <a:ext uri="{FF2B5EF4-FFF2-40B4-BE49-F238E27FC236}">
                  <a16:creationId xmlns:a16="http://schemas.microsoft.com/office/drawing/2014/main" id="{38E03F3F-3D89-27B1-DF8A-39EA9084EE14}"/>
                </a:ext>
              </a:extLst>
            </p:cNvPr>
            <p:cNvSpPr/>
            <p:nvPr/>
          </p:nvSpPr>
          <p:spPr>
            <a:xfrm>
              <a:off x="5888038" y="3951933"/>
              <a:ext cx="14925" cy="14900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86" y="1"/>
                  </a:moveTo>
                  <a:cubicBezTo>
                    <a:pt x="120" y="1"/>
                    <a:pt x="1" y="120"/>
                    <a:pt x="1" y="286"/>
                  </a:cubicBezTo>
                  <a:cubicBezTo>
                    <a:pt x="1" y="429"/>
                    <a:pt x="120" y="596"/>
                    <a:pt x="286" y="596"/>
                  </a:cubicBezTo>
                  <a:cubicBezTo>
                    <a:pt x="477" y="596"/>
                    <a:pt x="596" y="477"/>
                    <a:pt x="596" y="286"/>
                  </a:cubicBezTo>
                  <a:cubicBezTo>
                    <a:pt x="596" y="120"/>
                    <a:pt x="477" y="1"/>
                    <a:pt x="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602" name="Google Shape;14226;p27">
            <a:extLst>
              <a:ext uri="{FF2B5EF4-FFF2-40B4-BE49-F238E27FC236}">
                <a16:creationId xmlns:a16="http://schemas.microsoft.com/office/drawing/2014/main" id="{FE86F88F-9A33-EA48-45B1-4FA971FC3713}"/>
              </a:ext>
            </a:extLst>
          </p:cNvPr>
          <p:cNvGrpSpPr/>
          <p:nvPr/>
        </p:nvGrpSpPr>
        <p:grpSpPr>
          <a:xfrm>
            <a:off x="13995015" y="7979897"/>
            <a:ext cx="712038" cy="713474"/>
            <a:chOff x="6154163" y="3789408"/>
            <a:chExt cx="297700" cy="298300"/>
          </a:xfrm>
        </p:grpSpPr>
        <p:sp>
          <p:nvSpPr>
            <p:cNvPr id="603" name="Google Shape;14227;p27">
              <a:extLst>
                <a:ext uri="{FF2B5EF4-FFF2-40B4-BE49-F238E27FC236}">
                  <a16:creationId xmlns:a16="http://schemas.microsoft.com/office/drawing/2014/main" id="{7BB46176-BA10-A84B-31F5-7AE57C3515E8}"/>
                </a:ext>
              </a:extLst>
            </p:cNvPr>
            <p:cNvSpPr/>
            <p:nvPr/>
          </p:nvSpPr>
          <p:spPr>
            <a:xfrm>
              <a:off x="6283363" y="3813208"/>
              <a:ext cx="15500" cy="8975"/>
            </a:xfrm>
            <a:custGeom>
              <a:avLst/>
              <a:gdLst/>
              <a:ahLst/>
              <a:cxnLst/>
              <a:rect l="l" t="t" r="r" b="b"/>
              <a:pathLst>
                <a:path w="620" h="359" extrusionOk="0">
                  <a:moveTo>
                    <a:pt x="191" y="1"/>
                  </a:moveTo>
                  <a:cubicBezTo>
                    <a:pt x="120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620" y="310"/>
                    <a:pt x="620" y="215"/>
                  </a:cubicBezTo>
                  <a:cubicBezTo>
                    <a:pt x="620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04" name="Google Shape;14228;p27">
              <a:extLst>
                <a:ext uri="{FF2B5EF4-FFF2-40B4-BE49-F238E27FC236}">
                  <a16:creationId xmlns:a16="http://schemas.microsoft.com/office/drawing/2014/main" id="{A18C7A62-9D06-7AB6-9317-2DC960FD9B95}"/>
                </a:ext>
              </a:extLst>
            </p:cNvPr>
            <p:cNvSpPr/>
            <p:nvPr/>
          </p:nvSpPr>
          <p:spPr>
            <a:xfrm>
              <a:off x="6260138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215" y="1"/>
                  </a:moveTo>
                  <a:cubicBezTo>
                    <a:pt x="120" y="1"/>
                    <a:pt x="25" y="72"/>
                    <a:pt x="25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05" name="Google Shape;14229;p27">
              <a:extLst>
                <a:ext uri="{FF2B5EF4-FFF2-40B4-BE49-F238E27FC236}">
                  <a16:creationId xmlns:a16="http://schemas.microsoft.com/office/drawing/2014/main" id="{480F2AFF-E3F8-D063-9EB9-B1EC769DEACA}"/>
                </a:ext>
              </a:extLst>
            </p:cNvPr>
            <p:cNvSpPr/>
            <p:nvPr/>
          </p:nvSpPr>
          <p:spPr>
            <a:xfrm>
              <a:off x="6376238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67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06" name="Google Shape;14230;p27">
              <a:extLst>
                <a:ext uri="{FF2B5EF4-FFF2-40B4-BE49-F238E27FC236}">
                  <a16:creationId xmlns:a16="http://schemas.microsoft.com/office/drawing/2014/main" id="{DC95E2CE-9A77-709B-1A0A-ADA091171683}"/>
                </a:ext>
              </a:extLst>
            </p:cNvPr>
            <p:cNvSpPr/>
            <p:nvPr/>
          </p:nvSpPr>
          <p:spPr>
            <a:xfrm>
              <a:off x="6329813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71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5" y="310"/>
                    <a:pt x="595" y="215"/>
                  </a:cubicBezTo>
                  <a:cubicBezTo>
                    <a:pt x="595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07" name="Google Shape;14231;p27">
              <a:extLst>
                <a:ext uri="{FF2B5EF4-FFF2-40B4-BE49-F238E27FC236}">
                  <a16:creationId xmlns:a16="http://schemas.microsoft.com/office/drawing/2014/main" id="{E71405E2-9199-C0A4-B708-709D2A49E04D}"/>
                </a:ext>
              </a:extLst>
            </p:cNvPr>
            <p:cNvSpPr/>
            <p:nvPr/>
          </p:nvSpPr>
          <p:spPr>
            <a:xfrm>
              <a:off x="6353013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08" name="Google Shape;14232;p27">
              <a:extLst>
                <a:ext uri="{FF2B5EF4-FFF2-40B4-BE49-F238E27FC236}">
                  <a16:creationId xmlns:a16="http://schemas.microsoft.com/office/drawing/2014/main" id="{81750BB5-075F-E115-B654-E703E4A399EA}"/>
                </a:ext>
              </a:extLst>
            </p:cNvPr>
            <p:cNvSpPr/>
            <p:nvPr/>
          </p:nvSpPr>
          <p:spPr>
            <a:xfrm>
              <a:off x="6305988" y="3813208"/>
              <a:ext cx="16100" cy="8975"/>
            </a:xfrm>
            <a:custGeom>
              <a:avLst/>
              <a:gdLst/>
              <a:ahLst/>
              <a:cxnLst/>
              <a:rect l="l" t="t" r="r" b="b"/>
              <a:pathLst>
                <a:path w="644" h="359" extrusionOk="0">
                  <a:moveTo>
                    <a:pt x="215" y="1"/>
                  </a:moveTo>
                  <a:cubicBezTo>
                    <a:pt x="120" y="1"/>
                    <a:pt x="48" y="72"/>
                    <a:pt x="48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43" y="310"/>
                    <a:pt x="643" y="215"/>
                  </a:cubicBezTo>
                  <a:cubicBezTo>
                    <a:pt x="643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09" name="Google Shape;14233;p27">
              <a:extLst>
                <a:ext uri="{FF2B5EF4-FFF2-40B4-BE49-F238E27FC236}">
                  <a16:creationId xmlns:a16="http://schemas.microsoft.com/office/drawing/2014/main" id="{3111A7B1-4254-BA06-57C6-3A125DC099F0}"/>
                </a:ext>
              </a:extLst>
            </p:cNvPr>
            <p:cNvSpPr/>
            <p:nvPr/>
          </p:nvSpPr>
          <p:spPr>
            <a:xfrm>
              <a:off x="6191088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119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05" y="358"/>
                  </a:lnTo>
                  <a:cubicBezTo>
                    <a:pt x="500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10" name="Google Shape;14234;p27">
              <a:extLst>
                <a:ext uri="{FF2B5EF4-FFF2-40B4-BE49-F238E27FC236}">
                  <a16:creationId xmlns:a16="http://schemas.microsoft.com/office/drawing/2014/main" id="{9A080209-9970-7194-3FBE-5B26580A7873}"/>
                </a:ext>
              </a:extLst>
            </p:cNvPr>
            <p:cNvSpPr/>
            <p:nvPr/>
          </p:nvSpPr>
          <p:spPr>
            <a:xfrm>
              <a:off x="6213713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6" y="310"/>
                    <a:pt x="596" y="215"/>
                  </a:cubicBezTo>
                  <a:cubicBezTo>
                    <a:pt x="596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11" name="Google Shape;14235;p27">
              <a:extLst>
                <a:ext uri="{FF2B5EF4-FFF2-40B4-BE49-F238E27FC236}">
                  <a16:creationId xmlns:a16="http://schemas.microsoft.com/office/drawing/2014/main" id="{86FC2F40-FC00-929E-FA3A-7E940C32BC3D}"/>
                </a:ext>
              </a:extLst>
            </p:cNvPr>
            <p:cNvSpPr/>
            <p:nvPr/>
          </p:nvSpPr>
          <p:spPr>
            <a:xfrm>
              <a:off x="6236913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12" name="Google Shape;14236;p27">
              <a:extLst>
                <a:ext uri="{FF2B5EF4-FFF2-40B4-BE49-F238E27FC236}">
                  <a16:creationId xmlns:a16="http://schemas.microsoft.com/office/drawing/2014/main" id="{A67E18A0-00D1-DFB5-709D-9352302DEE64}"/>
                </a:ext>
              </a:extLst>
            </p:cNvPr>
            <p:cNvSpPr/>
            <p:nvPr/>
          </p:nvSpPr>
          <p:spPr>
            <a:xfrm>
              <a:off x="6307188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5" y="310"/>
                    <a:pt x="595" y="214"/>
                  </a:cubicBezTo>
                  <a:cubicBezTo>
                    <a:pt x="595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13" name="Google Shape;14237;p27">
              <a:extLst>
                <a:ext uri="{FF2B5EF4-FFF2-40B4-BE49-F238E27FC236}">
                  <a16:creationId xmlns:a16="http://schemas.microsoft.com/office/drawing/2014/main" id="{5B4AC64E-DD7C-57E3-BAF3-26CA18257059}"/>
                </a:ext>
              </a:extLst>
            </p:cNvPr>
            <p:cNvSpPr/>
            <p:nvPr/>
          </p:nvSpPr>
          <p:spPr>
            <a:xfrm>
              <a:off x="6191088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14" name="Google Shape;14238;p27">
              <a:extLst>
                <a:ext uri="{FF2B5EF4-FFF2-40B4-BE49-F238E27FC236}">
                  <a16:creationId xmlns:a16="http://schemas.microsoft.com/office/drawing/2014/main" id="{F10CC2BD-776D-7700-0129-C4A87F706DEE}"/>
                </a:ext>
              </a:extLst>
            </p:cNvPr>
            <p:cNvSpPr/>
            <p:nvPr/>
          </p:nvSpPr>
          <p:spPr>
            <a:xfrm>
              <a:off x="6236913" y="3873358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5" y="286"/>
                    <a:pt x="120" y="357"/>
                    <a:pt x="215" y="357"/>
                  </a:cubicBezTo>
                  <a:lnTo>
                    <a:pt x="430" y="357"/>
                  </a:lnTo>
                  <a:cubicBezTo>
                    <a:pt x="501" y="357"/>
                    <a:pt x="596" y="310"/>
                    <a:pt x="596" y="214"/>
                  </a:cubicBezTo>
                  <a:cubicBezTo>
                    <a:pt x="596" y="95"/>
                    <a:pt x="549" y="0"/>
                    <a:pt x="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15" name="Google Shape;14239;p27">
              <a:extLst>
                <a:ext uri="{FF2B5EF4-FFF2-40B4-BE49-F238E27FC236}">
                  <a16:creationId xmlns:a16="http://schemas.microsoft.com/office/drawing/2014/main" id="{90F553D5-722C-BA83-1EE0-CF15FDD765A6}"/>
                </a:ext>
              </a:extLst>
            </p:cNvPr>
            <p:cNvSpPr/>
            <p:nvPr/>
          </p:nvSpPr>
          <p:spPr>
            <a:xfrm>
              <a:off x="6260738" y="3873358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4" y="286"/>
                    <a:pt x="96" y="357"/>
                    <a:pt x="191" y="357"/>
                  </a:cubicBezTo>
                  <a:lnTo>
                    <a:pt x="382" y="357"/>
                  </a:lnTo>
                  <a:cubicBezTo>
                    <a:pt x="477" y="357"/>
                    <a:pt x="572" y="310"/>
                    <a:pt x="572" y="214"/>
                  </a:cubicBezTo>
                  <a:cubicBezTo>
                    <a:pt x="572" y="95"/>
                    <a:pt x="501" y="0"/>
                    <a:pt x="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16" name="Google Shape;14240;p27">
              <a:extLst>
                <a:ext uri="{FF2B5EF4-FFF2-40B4-BE49-F238E27FC236}">
                  <a16:creationId xmlns:a16="http://schemas.microsoft.com/office/drawing/2014/main" id="{C926D828-1559-9A27-0360-B6A809BDDAD0}"/>
                </a:ext>
              </a:extLst>
            </p:cNvPr>
            <p:cNvSpPr/>
            <p:nvPr/>
          </p:nvSpPr>
          <p:spPr>
            <a:xfrm>
              <a:off x="6213713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0"/>
                  </a:moveTo>
                  <a:cubicBezTo>
                    <a:pt x="95" y="0"/>
                    <a:pt x="0" y="95"/>
                    <a:pt x="0" y="214"/>
                  </a:cubicBezTo>
                  <a:cubicBezTo>
                    <a:pt x="48" y="286"/>
                    <a:pt x="119" y="357"/>
                    <a:pt x="215" y="357"/>
                  </a:cubicBezTo>
                  <a:lnTo>
                    <a:pt x="429" y="357"/>
                  </a:lnTo>
                  <a:cubicBezTo>
                    <a:pt x="524" y="357"/>
                    <a:pt x="596" y="310"/>
                    <a:pt x="596" y="214"/>
                  </a:cubicBezTo>
                  <a:cubicBezTo>
                    <a:pt x="596" y="95"/>
                    <a:pt x="548" y="0"/>
                    <a:pt x="4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17" name="Google Shape;14241;p27">
              <a:extLst>
                <a:ext uri="{FF2B5EF4-FFF2-40B4-BE49-F238E27FC236}">
                  <a16:creationId xmlns:a16="http://schemas.microsoft.com/office/drawing/2014/main" id="{F7F2E1AD-1B81-3E68-AEEB-C3F1BF87E7F5}"/>
                </a:ext>
              </a:extLst>
            </p:cNvPr>
            <p:cNvSpPr/>
            <p:nvPr/>
          </p:nvSpPr>
          <p:spPr>
            <a:xfrm>
              <a:off x="6283963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96" y="0"/>
                    <a:pt x="0" y="95"/>
                    <a:pt x="0" y="214"/>
                  </a:cubicBezTo>
                  <a:cubicBezTo>
                    <a:pt x="24" y="286"/>
                    <a:pt x="119" y="357"/>
                    <a:pt x="215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18" name="Google Shape;14242;p27">
              <a:extLst>
                <a:ext uri="{FF2B5EF4-FFF2-40B4-BE49-F238E27FC236}">
                  <a16:creationId xmlns:a16="http://schemas.microsoft.com/office/drawing/2014/main" id="{10C56FBF-F5CA-F8FE-4CA7-B25E405C0C3F}"/>
                </a:ext>
              </a:extLst>
            </p:cNvPr>
            <p:cNvSpPr/>
            <p:nvPr/>
          </p:nvSpPr>
          <p:spPr>
            <a:xfrm>
              <a:off x="6154163" y="3789408"/>
              <a:ext cx="297700" cy="298300"/>
            </a:xfrm>
            <a:custGeom>
              <a:avLst/>
              <a:gdLst/>
              <a:ahLst/>
              <a:cxnLst/>
              <a:rect l="l" t="t" r="r" b="b"/>
              <a:pathLst>
                <a:path w="11908" h="11932" extrusionOk="0">
                  <a:moveTo>
                    <a:pt x="10241" y="1524"/>
                  </a:moveTo>
                  <a:lnTo>
                    <a:pt x="10813" y="2691"/>
                  </a:lnTo>
                  <a:lnTo>
                    <a:pt x="10813" y="3763"/>
                  </a:lnTo>
                  <a:lnTo>
                    <a:pt x="10455" y="3049"/>
                  </a:lnTo>
                  <a:cubicBezTo>
                    <a:pt x="10431" y="2953"/>
                    <a:pt x="10336" y="2882"/>
                    <a:pt x="10241" y="2882"/>
                  </a:cubicBezTo>
                  <a:cubicBezTo>
                    <a:pt x="10170" y="2882"/>
                    <a:pt x="10074" y="2953"/>
                    <a:pt x="10050" y="3049"/>
                  </a:cubicBezTo>
                  <a:lnTo>
                    <a:pt x="9146" y="4787"/>
                  </a:lnTo>
                  <a:lnTo>
                    <a:pt x="8693" y="4025"/>
                  </a:lnTo>
                  <a:cubicBezTo>
                    <a:pt x="8645" y="3930"/>
                    <a:pt x="8574" y="3906"/>
                    <a:pt x="8479" y="3906"/>
                  </a:cubicBezTo>
                  <a:cubicBezTo>
                    <a:pt x="8407" y="3906"/>
                    <a:pt x="8312" y="3953"/>
                    <a:pt x="8288" y="4049"/>
                  </a:cubicBezTo>
                  <a:lnTo>
                    <a:pt x="7121" y="6430"/>
                  </a:lnTo>
                  <a:lnTo>
                    <a:pt x="6454" y="6168"/>
                  </a:lnTo>
                  <a:cubicBezTo>
                    <a:pt x="6422" y="6149"/>
                    <a:pt x="6387" y="6140"/>
                    <a:pt x="6353" y="6140"/>
                  </a:cubicBezTo>
                  <a:cubicBezTo>
                    <a:pt x="6264" y="6140"/>
                    <a:pt x="6179" y="6201"/>
                    <a:pt x="6145" y="6287"/>
                  </a:cubicBezTo>
                  <a:lnTo>
                    <a:pt x="5264" y="8121"/>
                  </a:lnTo>
                  <a:lnTo>
                    <a:pt x="4406" y="7692"/>
                  </a:lnTo>
                  <a:cubicBezTo>
                    <a:pt x="4362" y="7666"/>
                    <a:pt x="4317" y="7652"/>
                    <a:pt x="4276" y="7652"/>
                  </a:cubicBezTo>
                  <a:cubicBezTo>
                    <a:pt x="4208" y="7652"/>
                    <a:pt x="4150" y="7689"/>
                    <a:pt x="4121" y="7764"/>
                  </a:cubicBezTo>
                  <a:lnTo>
                    <a:pt x="3525" y="8597"/>
                  </a:lnTo>
                  <a:lnTo>
                    <a:pt x="2382" y="7573"/>
                  </a:lnTo>
                  <a:cubicBezTo>
                    <a:pt x="2335" y="7502"/>
                    <a:pt x="2239" y="7502"/>
                    <a:pt x="2168" y="7502"/>
                  </a:cubicBezTo>
                  <a:cubicBezTo>
                    <a:pt x="2096" y="7502"/>
                    <a:pt x="2025" y="7573"/>
                    <a:pt x="2001" y="7645"/>
                  </a:cubicBezTo>
                  <a:lnTo>
                    <a:pt x="1858" y="7978"/>
                  </a:lnTo>
                  <a:lnTo>
                    <a:pt x="1858" y="6906"/>
                  </a:lnTo>
                  <a:lnTo>
                    <a:pt x="2263" y="6049"/>
                  </a:lnTo>
                  <a:lnTo>
                    <a:pt x="3454" y="7121"/>
                  </a:lnTo>
                  <a:cubicBezTo>
                    <a:pt x="3501" y="7145"/>
                    <a:pt x="3501" y="7145"/>
                    <a:pt x="3525" y="7145"/>
                  </a:cubicBezTo>
                  <a:cubicBezTo>
                    <a:pt x="3551" y="7151"/>
                    <a:pt x="3573" y="7154"/>
                    <a:pt x="3593" y="7154"/>
                  </a:cubicBezTo>
                  <a:cubicBezTo>
                    <a:pt x="3648" y="7154"/>
                    <a:pt x="3687" y="7132"/>
                    <a:pt x="3740" y="7097"/>
                  </a:cubicBezTo>
                  <a:lnTo>
                    <a:pt x="4383" y="6168"/>
                  </a:lnTo>
                  <a:lnTo>
                    <a:pt x="5240" y="6621"/>
                  </a:lnTo>
                  <a:cubicBezTo>
                    <a:pt x="5276" y="6633"/>
                    <a:pt x="5305" y="6639"/>
                    <a:pt x="5335" y="6639"/>
                  </a:cubicBezTo>
                  <a:cubicBezTo>
                    <a:pt x="5365" y="6639"/>
                    <a:pt x="5395" y="6633"/>
                    <a:pt x="5430" y="6621"/>
                  </a:cubicBezTo>
                  <a:cubicBezTo>
                    <a:pt x="5478" y="6573"/>
                    <a:pt x="5550" y="6549"/>
                    <a:pt x="5573" y="6502"/>
                  </a:cubicBezTo>
                  <a:lnTo>
                    <a:pt x="6431" y="4644"/>
                  </a:lnTo>
                  <a:lnTo>
                    <a:pt x="7097" y="4906"/>
                  </a:lnTo>
                  <a:cubicBezTo>
                    <a:pt x="7130" y="4926"/>
                    <a:pt x="7165" y="4935"/>
                    <a:pt x="7198" y="4935"/>
                  </a:cubicBezTo>
                  <a:cubicBezTo>
                    <a:pt x="7286" y="4935"/>
                    <a:pt x="7366" y="4873"/>
                    <a:pt x="7383" y="4787"/>
                  </a:cubicBezTo>
                  <a:lnTo>
                    <a:pt x="8526" y="2501"/>
                  </a:lnTo>
                  <a:lnTo>
                    <a:pt x="8979" y="3239"/>
                  </a:lnTo>
                  <a:cubicBezTo>
                    <a:pt x="9026" y="3334"/>
                    <a:pt x="9098" y="3358"/>
                    <a:pt x="9169" y="3358"/>
                  </a:cubicBezTo>
                  <a:cubicBezTo>
                    <a:pt x="9265" y="3358"/>
                    <a:pt x="9360" y="3310"/>
                    <a:pt x="9384" y="3239"/>
                  </a:cubicBezTo>
                  <a:lnTo>
                    <a:pt x="10241" y="1524"/>
                  </a:lnTo>
                  <a:close/>
                  <a:moveTo>
                    <a:pt x="10217" y="3406"/>
                  </a:moveTo>
                  <a:lnTo>
                    <a:pt x="10789" y="4549"/>
                  </a:lnTo>
                  <a:lnTo>
                    <a:pt x="10789" y="10717"/>
                  </a:lnTo>
                  <a:lnTo>
                    <a:pt x="1787" y="10717"/>
                  </a:lnTo>
                  <a:lnTo>
                    <a:pt x="1787" y="8788"/>
                  </a:lnTo>
                  <a:lnTo>
                    <a:pt x="1858" y="8788"/>
                  </a:lnTo>
                  <a:lnTo>
                    <a:pt x="2263" y="7930"/>
                  </a:lnTo>
                  <a:lnTo>
                    <a:pt x="3406" y="8931"/>
                  </a:lnTo>
                  <a:cubicBezTo>
                    <a:pt x="3454" y="9002"/>
                    <a:pt x="3525" y="9002"/>
                    <a:pt x="3573" y="9002"/>
                  </a:cubicBezTo>
                  <a:cubicBezTo>
                    <a:pt x="3644" y="9002"/>
                    <a:pt x="3692" y="8931"/>
                    <a:pt x="3763" y="8907"/>
                  </a:cubicBezTo>
                  <a:lnTo>
                    <a:pt x="4359" y="8050"/>
                  </a:lnTo>
                  <a:lnTo>
                    <a:pt x="5216" y="8478"/>
                  </a:lnTo>
                  <a:cubicBezTo>
                    <a:pt x="5252" y="8502"/>
                    <a:pt x="5282" y="8514"/>
                    <a:pt x="5311" y="8514"/>
                  </a:cubicBezTo>
                  <a:cubicBezTo>
                    <a:pt x="5341" y="8514"/>
                    <a:pt x="5371" y="8502"/>
                    <a:pt x="5407" y="8478"/>
                  </a:cubicBezTo>
                  <a:cubicBezTo>
                    <a:pt x="5454" y="8454"/>
                    <a:pt x="5502" y="8431"/>
                    <a:pt x="5550" y="8359"/>
                  </a:cubicBezTo>
                  <a:lnTo>
                    <a:pt x="6407" y="6525"/>
                  </a:lnTo>
                  <a:lnTo>
                    <a:pt x="7074" y="6787"/>
                  </a:lnTo>
                  <a:cubicBezTo>
                    <a:pt x="7106" y="6807"/>
                    <a:pt x="7141" y="6816"/>
                    <a:pt x="7174" y="6816"/>
                  </a:cubicBezTo>
                  <a:cubicBezTo>
                    <a:pt x="7262" y="6816"/>
                    <a:pt x="7342" y="6755"/>
                    <a:pt x="7359" y="6668"/>
                  </a:cubicBezTo>
                  <a:lnTo>
                    <a:pt x="8479" y="4382"/>
                  </a:lnTo>
                  <a:lnTo>
                    <a:pt x="8931" y="5120"/>
                  </a:lnTo>
                  <a:cubicBezTo>
                    <a:pt x="9003" y="5216"/>
                    <a:pt x="9050" y="5239"/>
                    <a:pt x="9146" y="5239"/>
                  </a:cubicBezTo>
                  <a:cubicBezTo>
                    <a:pt x="9241" y="5239"/>
                    <a:pt x="9336" y="5192"/>
                    <a:pt x="9360" y="5120"/>
                  </a:cubicBezTo>
                  <a:lnTo>
                    <a:pt x="10217" y="3406"/>
                  </a:lnTo>
                  <a:close/>
                  <a:moveTo>
                    <a:pt x="11551" y="11050"/>
                  </a:moveTo>
                  <a:lnTo>
                    <a:pt x="11551" y="11526"/>
                  </a:lnTo>
                  <a:lnTo>
                    <a:pt x="358" y="11526"/>
                  </a:lnTo>
                  <a:lnTo>
                    <a:pt x="358" y="11050"/>
                  </a:lnTo>
                  <a:close/>
                  <a:moveTo>
                    <a:pt x="930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8"/>
                    <a:pt x="334" y="1143"/>
                  </a:cubicBezTo>
                  <a:cubicBezTo>
                    <a:pt x="334" y="1262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6"/>
                    <a:pt x="334" y="2382"/>
                  </a:cubicBezTo>
                  <a:cubicBezTo>
                    <a:pt x="334" y="2501"/>
                    <a:pt x="382" y="2596"/>
                    <a:pt x="501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29" y="3477"/>
                    <a:pt x="334" y="3549"/>
                    <a:pt x="334" y="3644"/>
                  </a:cubicBezTo>
                  <a:cubicBezTo>
                    <a:pt x="334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1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49"/>
                    <a:pt x="334" y="6121"/>
                  </a:cubicBezTo>
                  <a:cubicBezTo>
                    <a:pt x="334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7"/>
                    <a:pt x="334" y="7383"/>
                  </a:cubicBezTo>
                  <a:cubicBezTo>
                    <a:pt x="334" y="7502"/>
                    <a:pt x="382" y="7597"/>
                    <a:pt x="501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29" y="8478"/>
                    <a:pt x="334" y="8550"/>
                    <a:pt x="334" y="8621"/>
                  </a:cubicBezTo>
                  <a:cubicBezTo>
                    <a:pt x="334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477" y="9740"/>
                  </a:lnTo>
                  <a:cubicBezTo>
                    <a:pt x="429" y="9740"/>
                    <a:pt x="334" y="9764"/>
                    <a:pt x="310" y="9859"/>
                  </a:cubicBezTo>
                  <a:cubicBezTo>
                    <a:pt x="239" y="10002"/>
                    <a:pt x="334" y="10121"/>
                    <a:pt x="477" y="10121"/>
                  </a:cubicBezTo>
                  <a:lnTo>
                    <a:pt x="715" y="10121"/>
                  </a:lnTo>
                  <a:lnTo>
                    <a:pt x="715" y="10741"/>
                  </a:lnTo>
                  <a:lnTo>
                    <a:pt x="310" y="10741"/>
                  </a:lnTo>
                  <a:cubicBezTo>
                    <a:pt x="144" y="10741"/>
                    <a:pt x="1" y="10860"/>
                    <a:pt x="1" y="11050"/>
                  </a:cubicBezTo>
                  <a:lnTo>
                    <a:pt x="1" y="11645"/>
                  </a:lnTo>
                  <a:cubicBezTo>
                    <a:pt x="1" y="11788"/>
                    <a:pt x="120" y="11931"/>
                    <a:pt x="310" y="11931"/>
                  </a:cubicBezTo>
                  <a:lnTo>
                    <a:pt x="11622" y="11931"/>
                  </a:lnTo>
                  <a:cubicBezTo>
                    <a:pt x="11765" y="11931"/>
                    <a:pt x="11908" y="11812"/>
                    <a:pt x="11908" y="11645"/>
                  </a:cubicBezTo>
                  <a:lnTo>
                    <a:pt x="11908" y="11050"/>
                  </a:lnTo>
                  <a:cubicBezTo>
                    <a:pt x="11908" y="10836"/>
                    <a:pt x="11789" y="10717"/>
                    <a:pt x="11622" y="10717"/>
                  </a:cubicBezTo>
                  <a:lnTo>
                    <a:pt x="11146" y="10717"/>
                  </a:lnTo>
                  <a:lnTo>
                    <a:pt x="11146" y="2691"/>
                  </a:lnTo>
                  <a:cubicBezTo>
                    <a:pt x="11146" y="2644"/>
                    <a:pt x="11146" y="2620"/>
                    <a:pt x="11122" y="2572"/>
                  </a:cubicBezTo>
                  <a:lnTo>
                    <a:pt x="10431" y="1191"/>
                  </a:lnTo>
                  <a:cubicBezTo>
                    <a:pt x="10408" y="1096"/>
                    <a:pt x="10312" y="1048"/>
                    <a:pt x="10217" y="1048"/>
                  </a:cubicBezTo>
                  <a:cubicBezTo>
                    <a:pt x="10217" y="1048"/>
                    <a:pt x="10050" y="1072"/>
                    <a:pt x="10003" y="1167"/>
                  </a:cubicBezTo>
                  <a:lnTo>
                    <a:pt x="9122" y="2882"/>
                  </a:lnTo>
                  <a:lnTo>
                    <a:pt x="8669" y="2120"/>
                  </a:lnTo>
                  <a:cubicBezTo>
                    <a:pt x="8598" y="2024"/>
                    <a:pt x="8550" y="2001"/>
                    <a:pt x="8455" y="2001"/>
                  </a:cubicBezTo>
                  <a:cubicBezTo>
                    <a:pt x="8383" y="2001"/>
                    <a:pt x="8288" y="2048"/>
                    <a:pt x="8241" y="2144"/>
                  </a:cubicBezTo>
                  <a:lnTo>
                    <a:pt x="7097" y="4525"/>
                  </a:lnTo>
                  <a:lnTo>
                    <a:pt x="6431" y="4263"/>
                  </a:lnTo>
                  <a:cubicBezTo>
                    <a:pt x="6398" y="4243"/>
                    <a:pt x="6363" y="4235"/>
                    <a:pt x="6330" y="4235"/>
                  </a:cubicBezTo>
                  <a:cubicBezTo>
                    <a:pt x="6242" y="4235"/>
                    <a:pt x="6162" y="4296"/>
                    <a:pt x="6145" y="4382"/>
                  </a:cubicBezTo>
                  <a:lnTo>
                    <a:pt x="5264" y="6216"/>
                  </a:lnTo>
                  <a:lnTo>
                    <a:pt x="4406" y="5763"/>
                  </a:lnTo>
                  <a:cubicBezTo>
                    <a:pt x="4369" y="5748"/>
                    <a:pt x="4331" y="5740"/>
                    <a:pt x="4296" y="5740"/>
                  </a:cubicBezTo>
                  <a:cubicBezTo>
                    <a:pt x="4219" y="5740"/>
                    <a:pt x="4153" y="5777"/>
                    <a:pt x="4121" y="5859"/>
                  </a:cubicBezTo>
                  <a:lnTo>
                    <a:pt x="3525" y="6692"/>
                  </a:lnTo>
                  <a:lnTo>
                    <a:pt x="2382" y="5668"/>
                  </a:lnTo>
                  <a:cubicBezTo>
                    <a:pt x="2335" y="5597"/>
                    <a:pt x="2239" y="5597"/>
                    <a:pt x="2168" y="5597"/>
                  </a:cubicBezTo>
                  <a:cubicBezTo>
                    <a:pt x="2096" y="5597"/>
                    <a:pt x="2025" y="5668"/>
                    <a:pt x="2001" y="5740"/>
                  </a:cubicBezTo>
                  <a:lnTo>
                    <a:pt x="1525" y="6764"/>
                  </a:lnTo>
                  <a:cubicBezTo>
                    <a:pt x="1501" y="6787"/>
                    <a:pt x="1501" y="6811"/>
                    <a:pt x="1501" y="6883"/>
                  </a:cubicBezTo>
                  <a:lnTo>
                    <a:pt x="1501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0"/>
                    <a:pt x="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619" name="Google Shape;14243;p27">
            <a:extLst>
              <a:ext uri="{FF2B5EF4-FFF2-40B4-BE49-F238E27FC236}">
                <a16:creationId xmlns:a16="http://schemas.microsoft.com/office/drawing/2014/main" id="{2AA14B80-22AA-A995-2846-6581C3D272EC}"/>
              </a:ext>
            </a:extLst>
          </p:cNvPr>
          <p:cNvGrpSpPr/>
          <p:nvPr/>
        </p:nvGrpSpPr>
        <p:grpSpPr>
          <a:xfrm>
            <a:off x="15481721" y="7985219"/>
            <a:ext cx="712098" cy="706718"/>
            <a:chOff x="6648313" y="3791633"/>
            <a:chExt cx="297725" cy="295475"/>
          </a:xfrm>
        </p:grpSpPr>
        <p:sp>
          <p:nvSpPr>
            <p:cNvPr id="620" name="Google Shape;14244;p27">
              <a:extLst>
                <a:ext uri="{FF2B5EF4-FFF2-40B4-BE49-F238E27FC236}">
                  <a16:creationId xmlns:a16="http://schemas.microsoft.com/office/drawing/2014/main" id="{46C38277-242F-2BF1-8006-7B0D1E49C9BF}"/>
                </a:ext>
              </a:extLst>
            </p:cNvPr>
            <p:cNvSpPr/>
            <p:nvPr/>
          </p:nvSpPr>
          <p:spPr>
            <a:xfrm>
              <a:off x="6763213" y="3914433"/>
              <a:ext cx="68500" cy="8950"/>
            </a:xfrm>
            <a:custGeom>
              <a:avLst/>
              <a:gdLst/>
              <a:ahLst/>
              <a:cxnLst/>
              <a:rect l="l" t="t" r="r" b="b"/>
              <a:pathLst>
                <a:path w="2740" h="358" extrusionOk="0">
                  <a:moveTo>
                    <a:pt x="168" y="0"/>
                  </a:moveTo>
                  <a:cubicBezTo>
                    <a:pt x="96" y="0"/>
                    <a:pt x="1" y="72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310"/>
                    <a:pt x="2716" y="215"/>
                  </a:cubicBezTo>
                  <a:cubicBezTo>
                    <a:pt x="2740" y="96"/>
                    <a:pt x="2644" y="0"/>
                    <a:pt x="2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21" name="Google Shape;14245;p27">
              <a:extLst>
                <a:ext uri="{FF2B5EF4-FFF2-40B4-BE49-F238E27FC236}">
                  <a16:creationId xmlns:a16="http://schemas.microsoft.com/office/drawing/2014/main" id="{40764594-0730-8F2F-3DE1-69FFE7F1EED7}"/>
                </a:ext>
              </a:extLst>
            </p:cNvPr>
            <p:cNvSpPr/>
            <p:nvPr/>
          </p:nvSpPr>
          <p:spPr>
            <a:xfrm>
              <a:off x="6763213" y="3934083"/>
              <a:ext cx="68500" cy="8950"/>
            </a:xfrm>
            <a:custGeom>
              <a:avLst/>
              <a:gdLst/>
              <a:ahLst/>
              <a:cxnLst/>
              <a:rect l="l" t="t" r="r" b="b"/>
              <a:pathLst>
                <a:path w="2740" h="358" extrusionOk="0">
                  <a:moveTo>
                    <a:pt x="168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286"/>
                    <a:pt x="2716" y="191"/>
                  </a:cubicBezTo>
                  <a:cubicBezTo>
                    <a:pt x="2740" y="72"/>
                    <a:pt x="2644" y="0"/>
                    <a:pt x="2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22" name="Google Shape;14246;p27">
              <a:extLst>
                <a:ext uri="{FF2B5EF4-FFF2-40B4-BE49-F238E27FC236}">
                  <a16:creationId xmlns:a16="http://schemas.microsoft.com/office/drawing/2014/main" id="{876AA985-359D-B15D-DD0E-11F3A7146C45}"/>
                </a:ext>
              </a:extLst>
            </p:cNvPr>
            <p:cNvSpPr/>
            <p:nvPr/>
          </p:nvSpPr>
          <p:spPr>
            <a:xfrm>
              <a:off x="6778713" y="3952533"/>
              <a:ext cx="38125" cy="8950"/>
            </a:xfrm>
            <a:custGeom>
              <a:avLst/>
              <a:gdLst/>
              <a:ahLst/>
              <a:cxnLst/>
              <a:rect l="l" t="t" r="r" b="b"/>
              <a:pathLst>
                <a:path w="1525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1334" y="358"/>
                  </a:lnTo>
                  <a:cubicBezTo>
                    <a:pt x="1429" y="358"/>
                    <a:pt x="1524" y="286"/>
                    <a:pt x="1524" y="215"/>
                  </a:cubicBezTo>
                  <a:cubicBezTo>
                    <a:pt x="1524" y="96"/>
                    <a:pt x="1429" y="0"/>
                    <a:pt x="1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23" name="Google Shape;14247;p27">
              <a:extLst>
                <a:ext uri="{FF2B5EF4-FFF2-40B4-BE49-F238E27FC236}">
                  <a16:creationId xmlns:a16="http://schemas.microsoft.com/office/drawing/2014/main" id="{908D72A1-29D5-63CE-656A-599967100215}"/>
                </a:ext>
              </a:extLst>
            </p:cNvPr>
            <p:cNvSpPr/>
            <p:nvPr/>
          </p:nvSpPr>
          <p:spPr>
            <a:xfrm>
              <a:off x="6732863" y="3873358"/>
              <a:ext cx="129225" cy="129800"/>
            </a:xfrm>
            <a:custGeom>
              <a:avLst/>
              <a:gdLst/>
              <a:ahLst/>
              <a:cxnLst/>
              <a:rect l="l" t="t" r="r" b="b"/>
              <a:pathLst>
                <a:path w="5169" h="5192" extrusionOk="0">
                  <a:moveTo>
                    <a:pt x="2572" y="333"/>
                  </a:moveTo>
                  <a:cubicBezTo>
                    <a:pt x="3811" y="333"/>
                    <a:pt x="4811" y="1358"/>
                    <a:pt x="4811" y="2572"/>
                  </a:cubicBezTo>
                  <a:cubicBezTo>
                    <a:pt x="4811" y="3810"/>
                    <a:pt x="3811" y="4811"/>
                    <a:pt x="2572" y="4811"/>
                  </a:cubicBezTo>
                  <a:cubicBezTo>
                    <a:pt x="1358" y="4811"/>
                    <a:pt x="358" y="3787"/>
                    <a:pt x="358" y="2572"/>
                  </a:cubicBezTo>
                  <a:cubicBezTo>
                    <a:pt x="358" y="1358"/>
                    <a:pt x="1358" y="333"/>
                    <a:pt x="2572" y="333"/>
                  </a:cubicBezTo>
                  <a:close/>
                  <a:moveTo>
                    <a:pt x="2572" y="0"/>
                  </a:moveTo>
                  <a:cubicBezTo>
                    <a:pt x="1144" y="0"/>
                    <a:pt x="0" y="1167"/>
                    <a:pt x="0" y="2596"/>
                  </a:cubicBezTo>
                  <a:cubicBezTo>
                    <a:pt x="0" y="4025"/>
                    <a:pt x="1144" y="5192"/>
                    <a:pt x="2572" y="5192"/>
                  </a:cubicBezTo>
                  <a:cubicBezTo>
                    <a:pt x="4001" y="5192"/>
                    <a:pt x="5168" y="4025"/>
                    <a:pt x="5168" y="2596"/>
                  </a:cubicBezTo>
                  <a:cubicBezTo>
                    <a:pt x="5144" y="1143"/>
                    <a:pt x="4001" y="0"/>
                    <a:pt x="2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24" name="Google Shape;14248;p27">
              <a:extLst>
                <a:ext uri="{FF2B5EF4-FFF2-40B4-BE49-F238E27FC236}">
                  <a16:creationId xmlns:a16="http://schemas.microsoft.com/office/drawing/2014/main" id="{ED66BB70-526B-8AAF-15B9-870347B5360E}"/>
                </a:ext>
              </a:extLst>
            </p:cNvPr>
            <p:cNvSpPr/>
            <p:nvPr/>
          </p:nvSpPr>
          <p:spPr>
            <a:xfrm>
              <a:off x="6648313" y="3791633"/>
              <a:ext cx="297725" cy="295475"/>
            </a:xfrm>
            <a:custGeom>
              <a:avLst/>
              <a:gdLst/>
              <a:ahLst/>
              <a:cxnLst/>
              <a:rect l="l" t="t" r="r" b="b"/>
              <a:pathLst>
                <a:path w="11909" h="11819" extrusionOk="0">
                  <a:moveTo>
                    <a:pt x="6240" y="364"/>
                  </a:moveTo>
                  <a:lnTo>
                    <a:pt x="6240" y="673"/>
                  </a:lnTo>
                  <a:cubicBezTo>
                    <a:pt x="6240" y="769"/>
                    <a:pt x="6288" y="864"/>
                    <a:pt x="6383" y="864"/>
                  </a:cubicBezTo>
                  <a:cubicBezTo>
                    <a:pt x="7669" y="959"/>
                    <a:pt x="8812" y="1507"/>
                    <a:pt x="9717" y="2436"/>
                  </a:cubicBezTo>
                  <a:cubicBezTo>
                    <a:pt x="10289" y="3079"/>
                    <a:pt x="10693" y="3817"/>
                    <a:pt x="10908" y="4627"/>
                  </a:cubicBezTo>
                  <a:lnTo>
                    <a:pt x="10693" y="4341"/>
                  </a:lnTo>
                  <a:cubicBezTo>
                    <a:pt x="10620" y="4248"/>
                    <a:pt x="10517" y="4213"/>
                    <a:pt x="10419" y="4213"/>
                  </a:cubicBezTo>
                  <a:cubicBezTo>
                    <a:pt x="10391" y="4213"/>
                    <a:pt x="10363" y="4216"/>
                    <a:pt x="10336" y="4222"/>
                  </a:cubicBezTo>
                  <a:cubicBezTo>
                    <a:pt x="10265" y="4269"/>
                    <a:pt x="10241" y="4293"/>
                    <a:pt x="10193" y="4341"/>
                  </a:cubicBezTo>
                  <a:lnTo>
                    <a:pt x="9812" y="4912"/>
                  </a:lnTo>
                  <a:cubicBezTo>
                    <a:pt x="9646" y="4293"/>
                    <a:pt x="9336" y="3722"/>
                    <a:pt x="8907" y="3245"/>
                  </a:cubicBezTo>
                  <a:cubicBezTo>
                    <a:pt x="8264" y="2531"/>
                    <a:pt x="7359" y="2078"/>
                    <a:pt x="6407" y="2007"/>
                  </a:cubicBezTo>
                  <a:cubicBezTo>
                    <a:pt x="6312" y="2007"/>
                    <a:pt x="6264" y="2031"/>
                    <a:pt x="6240" y="2102"/>
                  </a:cubicBezTo>
                  <a:lnTo>
                    <a:pt x="6240" y="2174"/>
                  </a:lnTo>
                  <a:lnTo>
                    <a:pt x="6240" y="2507"/>
                  </a:lnTo>
                  <a:lnTo>
                    <a:pt x="4716" y="1435"/>
                  </a:lnTo>
                  <a:lnTo>
                    <a:pt x="6240" y="364"/>
                  </a:lnTo>
                  <a:close/>
                  <a:moveTo>
                    <a:pt x="4859" y="769"/>
                  </a:moveTo>
                  <a:lnTo>
                    <a:pt x="4359" y="1126"/>
                  </a:lnTo>
                  <a:cubicBezTo>
                    <a:pt x="4335" y="1173"/>
                    <a:pt x="4264" y="1197"/>
                    <a:pt x="4264" y="1245"/>
                  </a:cubicBezTo>
                  <a:cubicBezTo>
                    <a:pt x="4216" y="1388"/>
                    <a:pt x="4240" y="1554"/>
                    <a:pt x="4359" y="1626"/>
                  </a:cubicBezTo>
                  <a:lnTo>
                    <a:pt x="4811" y="1935"/>
                  </a:lnTo>
                  <a:cubicBezTo>
                    <a:pt x="4335" y="2078"/>
                    <a:pt x="3883" y="2293"/>
                    <a:pt x="3502" y="2626"/>
                  </a:cubicBezTo>
                  <a:cubicBezTo>
                    <a:pt x="3406" y="2674"/>
                    <a:pt x="3406" y="2793"/>
                    <a:pt x="3454" y="2864"/>
                  </a:cubicBezTo>
                  <a:cubicBezTo>
                    <a:pt x="3492" y="2915"/>
                    <a:pt x="3544" y="2939"/>
                    <a:pt x="3591" y="2939"/>
                  </a:cubicBezTo>
                  <a:cubicBezTo>
                    <a:pt x="3632" y="2939"/>
                    <a:pt x="3670" y="2921"/>
                    <a:pt x="3692" y="2888"/>
                  </a:cubicBezTo>
                  <a:cubicBezTo>
                    <a:pt x="4144" y="2531"/>
                    <a:pt x="4645" y="2317"/>
                    <a:pt x="5192" y="2197"/>
                  </a:cubicBezTo>
                  <a:lnTo>
                    <a:pt x="6002" y="2769"/>
                  </a:lnTo>
                  <a:cubicBezTo>
                    <a:pt x="6053" y="2803"/>
                    <a:pt x="6115" y="2836"/>
                    <a:pt x="6181" y="2836"/>
                  </a:cubicBezTo>
                  <a:cubicBezTo>
                    <a:pt x="6208" y="2836"/>
                    <a:pt x="6236" y="2831"/>
                    <a:pt x="6264" y="2817"/>
                  </a:cubicBezTo>
                  <a:cubicBezTo>
                    <a:pt x="6383" y="2793"/>
                    <a:pt x="6478" y="2674"/>
                    <a:pt x="6478" y="2531"/>
                  </a:cubicBezTo>
                  <a:lnTo>
                    <a:pt x="6478" y="2317"/>
                  </a:lnTo>
                  <a:cubicBezTo>
                    <a:pt x="7264" y="2436"/>
                    <a:pt x="8026" y="2817"/>
                    <a:pt x="8550" y="3460"/>
                  </a:cubicBezTo>
                  <a:cubicBezTo>
                    <a:pt x="9026" y="3960"/>
                    <a:pt x="9336" y="4603"/>
                    <a:pt x="9455" y="5293"/>
                  </a:cubicBezTo>
                  <a:lnTo>
                    <a:pt x="9026" y="6008"/>
                  </a:lnTo>
                  <a:cubicBezTo>
                    <a:pt x="8931" y="6127"/>
                    <a:pt x="8931" y="6246"/>
                    <a:pt x="9026" y="6365"/>
                  </a:cubicBezTo>
                  <a:cubicBezTo>
                    <a:pt x="9098" y="6460"/>
                    <a:pt x="9169" y="6484"/>
                    <a:pt x="9288" y="6484"/>
                  </a:cubicBezTo>
                  <a:lnTo>
                    <a:pt x="9503" y="6484"/>
                  </a:lnTo>
                  <a:cubicBezTo>
                    <a:pt x="9384" y="7294"/>
                    <a:pt x="9003" y="8032"/>
                    <a:pt x="8383" y="8604"/>
                  </a:cubicBezTo>
                  <a:cubicBezTo>
                    <a:pt x="7907" y="9056"/>
                    <a:pt x="7312" y="9342"/>
                    <a:pt x="6669" y="9461"/>
                  </a:cubicBezTo>
                  <a:lnTo>
                    <a:pt x="5835" y="8865"/>
                  </a:lnTo>
                  <a:cubicBezTo>
                    <a:pt x="5782" y="8823"/>
                    <a:pt x="5723" y="8799"/>
                    <a:pt x="5665" y="8799"/>
                  </a:cubicBezTo>
                  <a:cubicBezTo>
                    <a:pt x="5593" y="8799"/>
                    <a:pt x="5520" y="8834"/>
                    <a:pt x="5454" y="8913"/>
                  </a:cubicBezTo>
                  <a:cubicBezTo>
                    <a:pt x="5407" y="8961"/>
                    <a:pt x="5335" y="9056"/>
                    <a:pt x="5335" y="9151"/>
                  </a:cubicBezTo>
                  <a:lnTo>
                    <a:pt x="5335" y="9318"/>
                  </a:lnTo>
                  <a:cubicBezTo>
                    <a:pt x="4526" y="9199"/>
                    <a:pt x="3787" y="8818"/>
                    <a:pt x="3263" y="8199"/>
                  </a:cubicBezTo>
                  <a:cubicBezTo>
                    <a:pt x="2787" y="7675"/>
                    <a:pt x="2477" y="7032"/>
                    <a:pt x="2358" y="6365"/>
                  </a:cubicBezTo>
                  <a:lnTo>
                    <a:pt x="2835" y="5674"/>
                  </a:lnTo>
                  <a:cubicBezTo>
                    <a:pt x="2906" y="5603"/>
                    <a:pt x="2930" y="5508"/>
                    <a:pt x="2906" y="5412"/>
                  </a:cubicBezTo>
                  <a:cubicBezTo>
                    <a:pt x="2859" y="5293"/>
                    <a:pt x="2739" y="5222"/>
                    <a:pt x="2597" y="5222"/>
                  </a:cubicBezTo>
                  <a:lnTo>
                    <a:pt x="2382" y="5222"/>
                  </a:lnTo>
                  <a:lnTo>
                    <a:pt x="2382" y="5150"/>
                  </a:lnTo>
                  <a:cubicBezTo>
                    <a:pt x="2477" y="4627"/>
                    <a:pt x="2716" y="4079"/>
                    <a:pt x="3049" y="3626"/>
                  </a:cubicBezTo>
                  <a:cubicBezTo>
                    <a:pt x="3073" y="3579"/>
                    <a:pt x="3144" y="3555"/>
                    <a:pt x="3168" y="3483"/>
                  </a:cubicBezTo>
                  <a:cubicBezTo>
                    <a:pt x="3216" y="3436"/>
                    <a:pt x="3216" y="3341"/>
                    <a:pt x="3168" y="3269"/>
                  </a:cubicBezTo>
                  <a:cubicBezTo>
                    <a:pt x="3132" y="3233"/>
                    <a:pt x="3079" y="3216"/>
                    <a:pt x="3028" y="3216"/>
                  </a:cubicBezTo>
                  <a:cubicBezTo>
                    <a:pt x="2978" y="3216"/>
                    <a:pt x="2930" y="3233"/>
                    <a:pt x="2906" y="3269"/>
                  </a:cubicBezTo>
                  <a:cubicBezTo>
                    <a:pt x="2477" y="3793"/>
                    <a:pt x="2216" y="4341"/>
                    <a:pt x="2073" y="4984"/>
                  </a:cubicBezTo>
                  <a:cubicBezTo>
                    <a:pt x="2025" y="5127"/>
                    <a:pt x="1954" y="5365"/>
                    <a:pt x="2025" y="5508"/>
                  </a:cubicBezTo>
                  <a:cubicBezTo>
                    <a:pt x="2073" y="5531"/>
                    <a:pt x="2120" y="5579"/>
                    <a:pt x="2144" y="5579"/>
                  </a:cubicBezTo>
                  <a:lnTo>
                    <a:pt x="2477" y="5579"/>
                  </a:lnTo>
                  <a:lnTo>
                    <a:pt x="1406" y="7079"/>
                  </a:lnTo>
                  <a:lnTo>
                    <a:pt x="334" y="5579"/>
                  </a:lnTo>
                  <a:lnTo>
                    <a:pt x="668" y="5579"/>
                  </a:lnTo>
                  <a:cubicBezTo>
                    <a:pt x="763" y="5579"/>
                    <a:pt x="834" y="5508"/>
                    <a:pt x="834" y="5412"/>
                  </a:cubicBezTo>
                  <a:lnTo>
                    <a:pt x="834" y="5293"/>
                  </a:lnTo>
                  <a:cubicBezTo>
                    <a:pt x="882" y="5055"/>
                    <a:pt x="906" y="4865"/>
                    <a:pt x="953" y="4627"/>
                  </a:cubicBezTo>
                  <a:cubicBezTo>
                    <a:pt x="1120" y="3960"/>
                    <a:pt x="1382" y="3341"/>
                    <a:pt x="1763" y="2793"/>
                  </a:cubicBezTo>
                  <a:cubicBezTo>
                    <a:pt x="1954" y="2531"/>
                    <a:pt x="2192" y="2293"/>
                    <a:pt x="2430" y="2055"/>
                  </a:cubicBezTo>
                  <a:cubicBezTo>
                    <a:pt x="3097" y="1412"/>
                    <a:pt x="3930" y="983"/>
                    <a:pt x="4859" y="769"/>
                  </a:cubicBezTo>
                  <a:close/>
                  <a:moveTo>
                    <a:pt x="2120" y="6770"/>
                  </a:moveTo>
                  <a:cubicBezTo>
                    <a:pt x="2263" y="7389"/>
                    <a:pt x="2597" y="7961"/>
                    <a:pt x="3001" y="8437"/>
                  </a:cubicBezTo>
                  <a:cubicBezTo>
                    <a:pt x="3668" y="9151"/>
                    <a:pt x="4573" y="9580"/>
                    <a:pt x="5502" y="9675"/>
                  </a:cubicBezTo>
                  <a:cubicBezTo>
                    <a:pt x="5573" y="9675"/>
                    <a:pt x="5669" y="9651"/>
                    <a:pt x="5692" y="9556"/>
                  </a:cubicBezTo>
                  <a:lnTo>
                    <a:pt x="5692" y="9508"/>
                  </a:lnTo>
                  <a:lnTo>
                    <a:pt x="5692" y="9175"/>
                  </a:lnTo>
                  <a:lnTo>
                    <a:pt x="7240" y="10271"/>
                  </a:lnTo>
                  <a:lnTo>
                    <a:pt x="5716" y="11342"/>
                  </a:lnTo>
                  <a:lnTo>
                    <a:pt x="5716" y="11009"/>
                  </a:lnTo>
                  <a:cubicBezTo>
                    <a:pt x="5716" y="10937"/>
                    <a:pt x="5669" y="10842"/>
                    <a:pt x="5573" y="10842"/>
                  </a:cubicBezTo>
                  <a:cubicBezTo>
                    <a:pt x="4287" y="10747"/>
                    <a:pt x="3120" y="10175"/>
                    <a:pt x="2239" y="9246"/>
                  </a:cubicBezTo>
                  <a:cubicBezTo>
                    <a:pt x="1668" y="8627"/>
                    <a:pt x="1263" y="7889"/>
                    <a:pt x="1049" y="7079"/>
                  </a:cubicBezTo>
                  <a:lnTo>
                    <a:pt x="1049" y="7079"/>
                  </a:lnTo>
                  <a:lnTo>
                    <a:pt x="1215" y="7318"/>
                  </a:lnTo>
                  <a:cubicBezTo>
                    <a:pt x="1263" y="7389"/>
                    <a:pt x="1311" y="7413"/>
                    <a:pt x="1382" y="7437"/>
                  </a:cubicBezTo>
                  <a:cubicBezTo>
                    <a:pt x="1421" y="7456"/>
                    <a:pt x="1461" y="7465"/>
                    <a:pt x="1499" y="7465"/>
                  </a:cubicBezTo>
                  <a:cubicBezTo>
                    <a:pt x="1598" y="7465"/>
                    <a:pt x="1687" y="7404"/>
                    <a:pt x="1739" y="7318"/>
                  </a:cubicBezTo>
                  <a:lnTo>
                    <a:pt x="2120" y="6770"/>
                  </a:lnTo>
                  <a:close/>
                  <a:moveTo>
                    <a:pt x="6228" y="1"/>
                  </a:moveTo>
                  <a:cubicBezTo>
                    <a:pt x="6169" y="1"/>
                    <a:pt x="6109" y="18"/>
                    <a:pt x="6050" y="54"/>
                  </a:cubicBezTo>
                  <a:lnTo>
                    <a:pt x="5550" y="411"/>
                  </a:lnTo>
                  <a:cubicBezTo>
                    <a:pt x="4311" y="507"/>
                    <a:pt x="3168" y="1007"/>
                    <a:pt x="2263" y="1840"/>
                  </a:cubicBezTo>
                  <a:cubicBezTo>
                    <a:pt x="1430" y="2626"/>
                    <a:pt x="906" y="3602"/>
                    <a:pt x="668" y="4698"/>
                  </a:cubicBezTo>
                  <a:cubicBezTo>
                    <a:pt x="620" y="4865"/>
                    <a:pt x="596" y="5008"/>
                    <a:pt x="596" y="5150"/>
                  </a:cubicBezTo>
                  <a:lnTo>
                    <a:pt x="596" y="5269"/>
                  </a:lnTo>
                  <a:lnTo>
                    <a:pt x="334" y="5269"/>
                  </a:lnTo>
                  <a:cubicBezTo>
                    <a:pt x="239" y="5269"/>
                    <a:pt x="144" y="5293"/>
                    <a:pt x="96" y="5389"/>
                  </a:cubicBezTo>
                  <a:cubicBezTo>
                    <a:pt x="1" y="5508"/>
                    <a:pt x="1" y="5651"/>
                    <a:pt x="72" y="5770"/>
                  </a:cubicBezTo>
                  <a:lnTo>
                    <a:pt x="572" y="6484"/>
                  </a:lnTo>
                  <a:cubicBezTo>
                    <a:pt x="691" y="7651"/>
                    <a:pt x="1191" y="8723"/>
                    <a:pt x="2001" y="9556"/>
                  </a:cubicBezTo>
                  <a:cubicBezTo>
                    <a:pt x="2906" y="10509"/>
                    <a:pt x="4097" y="11104"/>
                    <a:pt x="5383" y="11223"/>
                  </a:cubicBezTo>
                  <a:lnTo>
                    <a:pt x="5383" y="11485"/>
                  </a:lnTo>
                  <a:cubicBezTo>
                    <a:pt x="5383" y="11580"/>
                    <a:pt x="5454" y="11699"/>
                    <a:pt x="5502" y="11747"/>
                  </a:cubicBezTo>
                  <a:cubicBezTo>
                    <a:pt x="5573" y="11795"/>
                    <a:pt x="5621" y="11818"/>
                    <a:pt x="5692" y="11818"/>
                  </a:cubicBezTo>
                  <a:cubicBezTo>
                    <a:pt x="5764" y="11818"/>
                    <a:pt x="5812" y="11795"/>
                    <a:pt x="5883" y="11747"/>
                  </a:cubicBezTo>
                  <a:lnTo>
                    <a:pt x="6383" y="11390"/>
                  </a:lnTo>
                  <a:cubicBezTo>
                    <a:pt x="7264" y="11342"/>
                    <a:pt x="8169" y="11033"/>
                    <a:pt x="8907" y="10532"/>
                  </a:cubicBezTo>
                  <a:cubicBezTo>
                    <a:pt x="9765" y="9985"/>
                    <a:pt x="10432" y="9199"/>
                    <a:pt x="10884" y="8318"/>
                  </a:cubicBezTo>
                  <a:lnTo>
                    <a:pt x="10908" y="8270"/>
                  </a:lnTo>
                  <a:cubicBezTo>
                    <a:pt x="10932" y="8175"/>
                    <a:pt x="10932" y="8103"/>
                    <a:pt x="10836" y="8056"/>
                  </a:cubicBezTo>
                  <a:cubicBezTo>
                    <a:pt x="10813" y="8040"/>
                    <a:pt x="10783" y="8032"/>
                    <a:pt x="10753" y="8032"/>
                  </a:cubicBezTo>
                  <a:cubicBezTo>
                    <a:pt x="10691" y="8032"/>
                    <a:pt x="10622" y="8064"/>
                    <a:pt x="10574" y="8127"/>
                  </a:cubicBezTo>
                  <a:lnTo>
                    <a:pt x="10551" y="8175"/>
                  </a:lnTo>
                  <a:cubicBezTo>
                    <a:pt x="10170" y="9056"/>
                    <a:pt x="9503" y="9770"/>
                    <a:pt x="8741" y="10271"/>
                  </a:cubicBezTo>
                  <a:cubicBezTo>
                    <a:pt x="8193" y="10628"/>
                    <a:pt x="7621" y="10866"/>
                    <a:pt x="7002" y="10985"/>
                  </a:cubicBezTo>
                  <a:lnTo>
                    <a:pt x="7502" y="10628"/>
                  </a:lnTo>
                  <a:cubicBezTo>
                    <a:pt x="7574" y="10604"/>
                    <a:pt x="7598" y="10532"/>
                    <a:pt x="7621" y="10485"/>
                  </a:cubicBezTo>
                  <a:cubicBezTo>
                    <a:pt x="7693" y="10318"/>
                    <a:pt x="7621" y="10175"/>
                    <a:pt x="7502" y="10128"/>
                  </a:cubicBezTo>
                  <a:lnTo>
                    <a:pt x="7074" y="9818"/>
                  </a:lnTo>
                  <a:cubicBezTo>
                    <a:pt x="7621" y="9651"/>
                    <a:pt x="8169" y="9366"/>
                    <a:pt x="8622" y="8961"/>
                  </a:cubicBezTo>
                  <a:cubicBezTo>
                    <a:pt x="9336" y="8318"/>
                    <a:pt x="9765" y="7413"/>
                    <a:pt x="9860" y="6460"/>
                  </a:cubicBezTo>
                  <a:cubicBezTo>
                    <a:pt x="9860" y="6365"/>
                    <a:pt x="9836" y="6317"/>
                    <a:pt x="9741" y="6270"/>
                  </a:cubicBezTo>
                  <a:lnTo>
                    <a:pt x="9360" y="6270"/>
                  </a:lnTo>
                  <a:lnTo>
                    <a:pt x="10432" y="4769"/>
                  </a:lnTo>
                  <a:lnTo>
                    <a:pt x="11503" y="6270"/>
                  </a:lnTo>
                  <a:lnTo>
                    <a:pt x="11170" y="6270"/>
                  </a:lnTo>
                  <a:cubicBezTo>
                    <a:pt x="11075" y="6270"/>
                    <a:pt x="11003" y="6341"/>
                    <a:pt x="11003" y="6436"/>
                  </a:cubicBezTo>
                  <a:cubicBezTo>
                    <a:pt x="10955" y="6770"/>
                    <a:pt x="10908" y="7127"/>
                    <a:pt x="10813" y="7437"/>
                  </a:cubicBezTo>
                  <a:cubicBezTo>
                    <a:pt x="10789" y="7532"/>
                    <a:pt x="10836" y="7627"/>
                    <a:pt x="10932" y="7651"/>
                  </a:cubicBezTo>
                  <a:cubicBezTo>
                    <a:pt x="10948" y="7655"/>
                    <a:pt x="10964" y="7657"/>
                    <a:pt x="10980" y="7657"/>
                  </a:cubicBezTo>
                  <a:cubicBezTo>
                    <a:pt x="11057" y="7657"/>
                    <a:pt x="11126" y="7611"/>
                    <a:pt x="11146" y="7532"/>
                  </a:cubicBezTo>
                  <a:cubicBezTo>
                    <a:pt x="11241" y="7222"/>
                    <a:pt x="11289" y="6936"/>
                    <a:pt x="11313" y="6603"/>
                  </a:cubicBezTo>
                  <a:lnTo>
                    <a:pt x="11598" y="6603"/>
                  </a:lnTo>
                  <a:cubicBezTo>
                    <a:pt x="11718" y="6603"/>
                    <a:pt x="11789" y="6555"/>
                    <a:pt x="11860" y="6436"/>
                  </a:cubicBezTo>
                  <a:cubicBezTo>
                    <a:pt x="11908" y="6222"/>
                    <a:pt x="11908" y="6103"/>
                    <a:pt x="11860" y="6008"/>
                  </a:cubicBezTo>
                  <a:lnTo>
                    <a:pt x="11336" y="5293"/>
                  </a:lnTo>
                  <a:cubicBezTo>
                    <a:pt x="11241" y="4150"/>
                    <a:pt x="10717" y="3079"/>
                    <a:pt x="9931" y="2245"/>
                  </a:cubicBezTo>
                  <a:cubicBezTo>
                    <a:pt x="9026" y="1292"/>
                    <a:pt x="7836" y="697"/>
                    <a:pt x="6526" y="578"/>
                  </a:cubicBezTo>
                  <a:lnTo>
                    <a:pt x="6526" y="292"/>
                  </a:lnTo>
                  <a:cubicBezTo>
                    <a:pt x="6526" y="221"/>
                    <a:pt x="6502" y="102"/>
                    <a:pt x="6407" y="54"/>
                  </a:cubicBezTo>
                  <a:cubicBezTo>
                    <a:pt x="6347" y="18"/>
                    <a:pt x="6288" y="1"/>
                    <a:pt x="62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625" name="Google Shape;14249;p27">
            <a:extLst>
              <a:ext uri="{FF2B5EF4-FFF2-40B4-BE49-F238E27FC236}">
                <a16:creationId xmlns:a16="http://schemas.microsoft.com/office/drawing/2014/main" id="{902717F8-933D-FB34-1C1B-83F4476621B8}"/>
              </a:ext>
            </a:extLst>
          </p:cNvPr>
          <p:cNvGrpSpPr/>
          <p:nvPr/>
        </p:nvGrpSpPr>
        <p:grpSpPr>
          <a:xfrm>
            <a:off x="8046746" y="3535632"/>
            <a:ext cx="716344" cy="710664"/>
            <a:chOff x="4176963" y="1931283"/>
            <a:chExt cx="299500" cy="297125"/>
          </a:xfrm>
        </p:grpSpPr>
        <p:sp>
          <p:nvSpPr>
            <p:cNvPr id="626" name="Google Shape;14250;p27">
              <a:extLst>
                <a:ext uri="{FF2B5EF4-FFF2-40B4-BE49-F238E27FC236}">
                  <a16:creationId xmlns:a16="http://schemas.microsoft.com/office/drawing/2014/main" id="{0D08C603-B444-E236-3989-9E95A2EDBC98}"/>
                </a:ext>
              </a:extLst>
            </p:cNvPr>
            <p:cNvSpPr/>
            <p:nvPr/>
          </p:nvSpPr>
          <p:spPr>
            <a:xfrm>
              <a:off x="4333563" y="1931283"/>
              <a:ext cx="142900" cy="294125"/>
            </a:xfrm>
            <a:custGeom>
              <a:avLst/>
              <a:gdLst/>
              <a:ahLst/>
              <a:cxnLst/>
              <a:rect l="l" t="t" r="r" b="b"/>
              <a:pathLst>
                <a:path w="5716" h="11765" extrusionOk="0">
                  <a:moveTo>
                    <a:pt x="357" y="1"/>
                  </a:moveTo>
                  <a:cubicBezTo>
                    <a:pt x="286" y="1"/>
                    <a:pt x="191" y="1"/>
                    <a:pt x="167" y="48"/>
                  </a:cubicBezTo>
                  <a:cubicBezTo>
                    <a:pt x="119" y="120"/>
                    <a:pt x="119" y="239"/>
                    <a:pt x="119" y="239"/>
                  </a:cubicBezTo>
                  <a:lnTo>
                    <a:pt x="119" y="1715"/>
                  </a:lnTo>
                  <a:cubicBezTo>
                    <a:pt x="119" y="1715"/>
                    <a:pt x="167" y="1930"/>
                    <a:pt x="310" y="1953"/>
                  </a:cubicBezTo>
                  <a:cubicBezTo>
                    <a:pt x="1238" y="2120"/>
                    <a:pt x="2096" y="2596"/>
                    <a:pt x="2691" y="3263"/>
                  </a:cubicBezTo>
                  <a:cubicBezTo>
                    <a:pt x="3334" y="3978"/>
                    <a:pt x="3691" y="4906"/>
                    <a:pt x="3691" y="5859"/>
                  </a:cubicBezTo>
                  <a:cubicBezTo>
                    <a:pt x="3691" y="7859"/>
                    <a:pt x="2191" y="9550"/>
                    <a:pt x="191" y="9788"/>
                  </a:cubicBezTo>
                  <a:cubicBezTo>
                    <a:pt x="72" y="9788"/>
                    <a:pt x="0" y="10026"/>
                    <a:pt x="0" y="10026"/>
                  </a:cubicBezTo>
                  <a:lnTo>
                    <a:pt x="0" y="11527"/>
                  </a:lnTo>
                  <a:cubicBezTo>
                    <a:pt x="0" y="11527"/>
                    <a:pt x="24" y="11646"/>
                    <a:pt x="48" y="11693"/>
                  </a:cubicBezTo>
                  <a:cubicBezTo>
                    <a:pt x="119" y="11717"/>
                    <a:pt x="143" y="11765"/>
                    <a:pt x="238" y="11765"/>
                  </a:cubicBezTo>
                  <a:lnTo>
                    <a:pt x="262" y="11765"/>
                  </a:lnTo>
                  <a:cubicBezTo>
                    <a:pt x="1334" y="11670"/>
                    <a:pt x="2382" y="11289"/>
                    <a:pt x="3263" y="10622"/>
                  </a:cubicBezTo>
                  <a:cubicBezTo>
                    <a:pt x="3358" y="10574"/>
                    <a:pt x="3358" y="10455"/>
                    <a:pt x="3286" y="10384"/>
                  </a:cubicBezTo>
                  <a:cubicBezTo>
                    <a:pt x="3261" y="10333"/>
                    <a:pt x="3215" y="10309"/>
                    <a:pt x="3167" y="10309"/>
                  </a:cubicBezTo>
                  <a:cubicBezTo>
                    <a:pt x="3125" y="10309"/>
                    <a:pt x="3081" y="10327"/>
                    <a:pt x="3048" y="10360"/>
                  </a:cubicBezTo>
                  <a:cubicBezTo>
                    <a:pt x="2262" y="10955"/>
                    <a:pt x="357" y="11384"/>
                    <a:pt x="357" y="11384"/>
                  </a:cubicBezTo>
                  <a:lnTo>
                    <a:pt x="357" y="10122"/>
                  </a:lnTo>
                  <a:cubicBezTo>
                    <a:pt x="357" y="10122"/>
                    <a:pt x="4120" y="9836"/>
                    <a:pt x="4072" y="5859"/>
                  </a:cubicBezTo>
                  <a:cubicBezTo>
                    <a:pt x="4049" y="4811"/>
                    <a:pt x="3691" y="3811"/>
                    <a:pt x="3024" y="3025"/>
                  </a:cubicBezTo>
                  <a:cubicBezTo>
                    <a:pt x="2382" y="2287"/>
                    <a:pt x="500" y="1596"/>
                    <a:pt x="500" y="1596"/>
                  </a:cubicBezTo>
                  <a:lnTo>
                    <a:pt x="500" y="310"/>
                  </a:lnTo>
                  <a:cubicBezTo>
                    <a:pt x="500" y="310"/>
                    <a:pt x="2334" y="358"/>
                    <a:pt x="3882" y="2144"/>
                  </a:cubicBezTo>
                  <a:cubicBezTo>
                    <a:pt x="4811" y="3168"/>
                    <a:pt x="5358" y="4478"/>
                    <a:pt x="5358" y="5835"/>
                  </a:cubicBezTo>
                  <a:cubicBezTo>
                    <a:pt x="5358" y="7335"/>
                    <a:pt x="4763" y="8764"/>
                    <a:pt x="3691" y="9812"/>
                  </a:cubicBezTo>
                  <a:cubicBezTo>
                    <a:pt x="3620" y="9884"/>
                    <a:pt x="3620" y="10003"/>
                    <a:pt x="3691" y="10050"/>
                  </a:cubicBezTo>
                  <a:cubicBezTo>
                    <a:pt x="3715" y="10086"/>
                    <a:pt x="3757" y="10104"/>
                    <a:pt x="3801" y="10104"/>
                  </a:cubicBezTo>
                  <a:cubicBezTo>
                    <a:pt x="3846" y="10104"/>
                    <a:pt x="3894" y="10086"/>
                    <a:pt x="3929" y="10050"/>
                  </a:cubicBezTo>
                  <a:cubicBezTo>
                    <a:pt x="5073" y="8931"/>
                    <a:pt x="5716" y="7431"/>
                    <a:pt x="5716" y="5788"/>
                  </a:cubicBezTo>
                  <a:cubicBezTo>
                    <a:pt x="5620" y="4454"/>
                    <a:pt x="5049" y="3073"/>
                    <a:pt x="4072" y="1953"/>
                  </a:cubicBezTo>
                  <a:cubicBezTo>
                    <a:pt x="3096" y="882"/>
                    <a:pt x="1786" y="215"/>
                    <a:pt x="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27" name="Google Shape;14251;p27">
              <a:extLst>
                <a:ext uri="{FF2B5EF4-FFF2-40B4-BE49-F238E27FC236}">
                  <a16:creationId xmlns:a16="http://schemas.microsoft.com/office/drawing/2014/main" id="{7DCF112F-EF4F-08C4-7B05-8511339A1709}"/>
                </a:ext>
              </a:extLst>
            </p:cNvPr>
            <p:cNvSpPr/>
            <p:nvPr/>
          </p:nvSpPr>
          <p:spPr>
            <a:xfrm>
              <a:off x="4176963" y="1932483"/>
              <a:ext cx="142925" cy="295925"/>
            </a:xfrm>
            <a:custGeom>
              <a:avLst/>
              <a:gdLst/>
              <a:ahLst/>
              <a:cxnLst/>
              <a:rect l="l" t="t" r="r" b="b"/>
              <a:pathLst>
                <a:path w="5717" h="11837" extrusionOk="0">
                  <a:moveTo>
                    <a:pt x="5169" y="334"/>
                  </a:moveTo>
                  <a:lnTo>
                    <a:pt x="5169" y="1620"/>
                  </a:lnTo>
                  <a:cubicBezTo>
                    <a:pt x="4192" y="1786"/>
                    <a:pt x="3335" y="2310"/>
                    <a:pt x="2692" y="3049"/>
                  </a:cubicBezTo>
                  <a:cubicBezTo>
                    <a:pt x="2001" y="3811"/>
                    <a:pt x="1644" y="4835"/>
                    <a:pt x="1644" y="5882"/>
                  </a:cubicBezTo>
                  <a:cubicBezTo>
                    <a:pt x="1644" y="8026"/>
                    <a:pt x="3216" y="9836"/>
                    <a:pt x="5335" y="10121"/>
                  </a:cubicBezTo>
                  <a:lnTo>
                    <a:pt x="5335" y="11407"/>
                  </a:lnTo>
                  <a:cubicBezTo>
                    <a:pt x="4002" y="11264"/>
                    <a:pt x="2740" y="10645"/>
                    <a:pt x="1811" y="9621"/>
                  </a:cubicBezTo>
                  <a:cubicBezTo>
                    <a:pt x="858" y="8573"/>
                    <a:pt x="334" y="7240"/>
                    <a:pt x="334" y="5835"/>
                  </a:cubicBezTo>
                  <a:cubicBezTo>
                    <a:pt x="334" y="4477"/>
                    <a:pt x="834" y="3168"/>
                    <a:pt x="1787" y="2144"/>
                  </a:cubicBezTo>
                  <a:cubicBezTo>
                    <a:pt x="2692" y="1167"/>
                    <a:pt x="3883" y="524"/>
                    <a:pt x="5169" y="334"/>
                  </a:cubicBezTo>
                  <a:close/>
                  <a:moveTo>
                    <a:pt x="5264" y="0"/>
                  </a:moveTo>
                  <a:cubicBezTo>
                    <a:pt x="3835" y="191"/>
                    <a:pt x="2525" y="881"/>
                    <a:pt x="1549" y="1977"/>
                  </a:cubicBezTo>
                  <a:cubicBezTo>
                    <a:pt x="572" y="3072"/>
                    <a:pt x="1" y="4477"/>
                    <a:pt x="1" y="5906"/>
                  </a:cubicBezTo>
                  <a:cubicBezTo>
                    <a:pt x="1" y="7383"/>
                    <a:pt x="572" y="8812"/>
                    <a:pt x="1573" y="9931"/>
                  </a:cubicBezTo>
                  <a:cubicBezTo>
                    <a:pt x="2597" y="11026"/>
                    <a:pt x="3954" y="11669"/>
                    <a:pt x="5431" y="11836"/>
                  </a:cubicBezTo>
                  <a:lnTo>
                    <a:pt x="5454" y="11836"/>
                  </a:lnTo>
                  <a:cubicBezTo>
                    <a:pt x="5502" y="11836"/>
                    <a:pt x="5573" y="11788"/>
                    <a:pt x="5621" y="11765"/>
                  </a:cubicBezTo>
                  <a:cubicBezTo>
                    <a:pt x="5693" y="11717"/>
                    <a:pt x="5716" y="11645"/>
                    <a:pt x="5716" y="11598"/>
                  </a:cubicBezTo>
                  <a:lnTo>
                    <a:pt x="5716" y="10098"/>
                  </a:lnTo>
                  <a:cubicBezTo>
                    <a:pt x="5669" y="9931"/>
                    <a:pt x="5573" y="9812"/>
                    <a:pt x="5454" y="9812"/>
                  </a:cubicBezTo>
                  <a:cubicBezTo>
                    <a:pt x="3454" y="9574"/>
                    <a:pt x="1977" y="7859"/>
                    <a:pt x="1977" y="5882"/>
                  </a:cubicBezTo>
                  <a:cubicBezTo>
                    <a:pt x="1977" y="4930"/>
                    <a:pt x="2335" y="4001"/>
                    <a:pt x="2954" y="3287"/>
                  </a:cubicBezTo>
                  <a:cubicBezTo>
                    <a:pt x="3573" y="2572"/>
                    <a:pt x="4407" y="2096"/>
                    <a:pt x="5335" y="1977"/>
                  </a:cubicBezTo>
                  <a:cubicBezTo>
                    <a:pt x="5454" y="1953"/>
                    <a:pt x="5550" y="1858"/>
                    <a:pt x="5550" y="1739"/>
                  </a:cubicBezTo>
                  <a:lnTo>
                    <a:pt x="5550" y="238"/>
                  </a:lnTo>
                  <a:cubicBezTo>
                    <a:pt x="5550" y="191"/>
                    <a:pt x="5502" y="96"/>
                    <a:pt x="5454" y="72"/>
                  </a:cubicBezTo>
                  <a:cubicBezTo>
                    <a:pt x="5383" y="0"/>
                    <a:pt x="5335" y="0"/>
                    <a:pt x="52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28" name="Google Shape;14252;p27">
              <a:extLst>
                <a:ext uri="{FF2B5EF4-FFF2-40B4-BE49-F238E27FC236}">
                  <a16:creationId xmlns:a16="http://schemas.microsoft.com/office/drawing/2014/main" id="{9F80D5EB-0A22-DC32-5510-0CC361ACD42A}"/>
                </a:ext>
              </a:extLst>
            </p:cNvPr>
            <p:cNvSpPr/>
            <p:nvPr/>
          </p:nvSpPr>
          <p:spPr>
            <a:xfrm>
              <a:off x="4249013" y="2002733"/>
              <a:ext cx="153025" cy="153625"/>
            </a:xfrm>
            <a:custGeom>
              <a:avLst/>
              <a:gdLst/>
              <a:ahLst/>
              <a:cxnLst/>
              <a:rect l="l" t="t" r="r" b="b"/>
              <a:pathLst>
                <a:path w="6121" h="6145" extrusionOk="0">
                  <a:moveTo>
                    <a:pt x="3049" y="0"/>
                  </a:moveTo>
                  <a:cubicBezTo>
                    <a:pt x="2453" y="0"/>
                    <a:pt x="1882" y="167"/>
                    <a:pt x="1405" y="477"/>
                  </a:cubicBezTo>
                  <a:lnTo>
                    <a:pt x="1382" y="477"/>
                  </a:lnTo>
                  <a:cubicBezTo>
                    <a:pt x="1286" y="524"/>
                    <a:pt x="1263" y="620"/>
                    <a:pt x="1310" y="715"/>
                  </a:cubicBezTo>
                  <a:cubicBezTo>
                    <a:pt x="1353" y="772"/>
                    <a:pt x="1405" y="804"/>
                    <a:pt x="1456" y="804"/>
                  </a:cubicBezTo>
                  <a:cubicBezTo>
                    <a:pt x="1488" y="804"/>
                    <a:pt x="1520" y="791"/>
                    <a:pt x="1548" y="762"/>
                  </a:cubicBezTo>
                  <a:lnTo>
                    <a:pt x="1596" y="762"/>
                  </a:lnTo>
                  <a:cubicBezTo>
                    <a:pt x="2025" y="500"/>
                    <a:pt x="2501" y="358"/>
                    <a:pt x="3049" y="358"/>
                  </a:cubicBezTo>
                  <a:cubicBezTo>
                    <a:pt x="4525" y="358"/>
                    <a:pt x="5764" y="1572"/>
                    <a:pt x="5764" y="3049"/>
                  </a:cubicBezTo>
                  <a:cubicBezTo>
                    <a:pt x="5764" y="4549"/>
                    <a:pt x="4525" y="5763"/>
                    <a:pt x="3049" y="5763"/>
                  </a:cubicBezTo>
                  <a:cubicBezTo>
                    <a:pt x="1548" y="5763"/>
                    <a:pt x="334" y="4549"/>
                    <a:pt x="334" y="3049"/>
                  </a:cubicBezTo>
                  <a:cubicBezTo>
                    <a:pt x="334" y="2406"/>
                    <a:pt x="572" y="1786"/>
                    <a:pt x="1024" y="1263"/>
                  </a:cubicBezTo>
                  <a:cubicBezTo>
                    <a:pt x="1072" y="1215"/>
                    <a:pt x="1072" y="1096"/>
                    <a:pt x="1001" y="1024"/>
                  </a:cubicBezTo>
                  <a:cubicBezTo>
                    <a:pt x="971" y="1005"/>
                    <a:pt x="933" y="993"/>
                    <a:pt x="896" y="993"/>
                  </a:cubicBezTo>
                  <a:cubicBezTo>
                    <a:pt x="843" y="993"/>
                    <a:pt x="790" y="1016"/>
                    <a:pt x="762" y="1072"/>
                  </a:cubicBezTo>
                  <a:cubicBezTo>
                    <a:pt x="262" y="1620"/>
                    <a:pt x="0" y="2334"/>
                    <a:pt x="0" y="3096"/>
                  </a:cubicBezTo>
                  <a:cubicBezTo>
                    <a:pt x="0" y="4787"/>
                    <a:pt x="1382" y="6144"/>
                    <a:pt x="3072" y="6144"/>
                  </a:cubicBezTo>
                  <a:cubicBezTo>
                    <a:pt x="4739" y="6097"/>
                    <a:pt x="6121" y="4739"/>
                    <a:pt x="6121" y="3072"/>
                  </a:cubicBezTo>
                  <a:cubicBezTo>
                    <a:pt x="6121" y="1358"/>
                    <a:pt x="4739" y="0"/>
                    <a:pt x="3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29" name="Google Shape;14253;p27">
              <a:extLst>
                <a:ext uri="{FF2B5EF4-FFF2-40B4-BE49-F238E27FC236}">
                  <a16:creationId xmlns:a16="http://schemas.microsoft.com/office/drawing/2014/main" id="{42A8E0A6-11DC-DD57-517F-9C0AFB09CAE4}"/>
                </a:ext>
              </a:extLst>
            </p:cNvPr>
            <p:cNvSpPr/>
            <p:nvPr/>
          </p:nvSpPr>
          <p:spPr>
            <a:xfrm>
              <a:off x="4291888" y="2056308"/>
              <a:ext cx="66700" cy="8950"/>
            </a:xfrm>
            <a:custGeom>
              <a:avLst/>
              <a:gdLst/>
              <a:ahLst/>
              <a:cxnLst/>
              <a:rect l="l" t="t" r="r" b="b"/>
              <a:pathLst>
                <a:path w="2668" h="358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286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30" name="Google Shape;14254;p27">
              <a:extLst>
                <a:ext uri="{FF2B5EF4-FFF2-40B4-BE49-F238E27FC236}">
                  <a16:creationId xmlns:a16="http://schemas.microsoft.com/office/drawing/2014/main" id="{F5336F32-3587-0AB0-2F21-988630C4C99F}"/>
                </a:ext>
              </a:extLst>
            </p:cNvPr>
            <p:cNvSpPr/>
            <p:nvPr/>
          </p:nvSpPr>
          <p:spPr>
            <a:xfrm>
              <a:off x="4291888" y="2074758"/>
              <a:ext cx="66700" cy="8975"/>
            </a:xfrm>
            <a:custGeom>
              <a:avLst/>
              <a:gdLst/>
              <a:ahLst/>
              <a:cxnLst/>
              <a:rect l="l" t="t" r="r" b="b"/>
              <a:pathLst>
                <a:path w="2668" h="359" extrusionOk="0">
                  <a:moveTo>
                    <a:pt x="191" y="1"/>
                  </a:moveTo>
                  <a:cubicBezTo>
                    <a:pt x="119" y="1"/>
                    <a:pt x="48" y="72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310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31" name="Google Shape;14255;p27">
              <a:extLst>
                <a:ext uri="{FF2B5EF4-FFF2-40B4-BE49-F238E27FC236}">
                  <a16:creationId xmlns:a16="http://schemas.microsoft.com/office/drawing/2014/main" id="{1A6EC033-5F20-2F95-6348-6F8B2221EC8E}"/>
                </a:ext>
              </a:extLst>
            </p:cNvPr>
            <p:cNvSpPr/>
            <p:nvPr/>
          </p:nvSpPr>
          <p:spPr>
            <a:xfrm>
              <a:off x="4305563" y="20926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0"/>
                  </a:moveTo>
                  <a:cubicBezTo>
                    <a:pt x="96" y="0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310"/>
                    <a:pt x="1525" y="215"/>
                  </a:cubicBezTo>
                  <a:cubicBezTo>
                    <a:pt x="1549" y="96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  <a:defRPr/>
              </a:pPr>
              <a:endParaRPr sz="2800" kern="0"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632" name="Google Shape;14256;p27">
            <a:extLst>
              <a:ext uri="{FF2B5EF4-FFF2-40B4-BE49-F238E27FC236}">
                <a16:creationId xmlns:a16="http://schemas.microsoft.com/office/drawing/2014/main" id="{61BD825C-4374-230C-5BD4-042A111EE610}"/>
              </a:ext>
            </a:extLst>
          </p:cNvPr>
          <p:cNvSpPr txBox="1"/>
          <p:nvPr/>
        </p:nvSpPr>
        <p:spPr>
          <a:xfrm>
            <a:off x="2096700" y="2317300"/>
            <a:ext cx="140946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fa-IR" sz="3200" kern="0" dirty="0">
                <a:cs typeface="B Nazanin" panose="00000700000000000000" pitchFamily="2" charset="-78"/>
                <a:sym typeface="Arial"/>
              </a:rPr>
              <a:t>عناصر اینفوگرافیک</a:t>
            </a:r>
            <a:endParaRPr sz="3200" kern="0" dirty="0">
              <a:cs typeface="B Nazanin" panose="00000700000000000000" pitchFamily="2" charset="-78"/>
              <a:sym typeface="Arial"/>
            </a:endParaRPr>
          </a:p>
        </p:txBody>
      </p:sp>
      <p:sp>
        <p:nvSpPr>
          <p:cNvPr id="633" name="Google Shape;14257;p27">
            <a:extLst>
              <a:ext uri="{FF2B5EF4-FFF2-40B4-BE49-F238E27FC236}">
                <a16:creationId xmlns:a16="http://schemas.microsoft.com/office/drawing/2014/main" id="{E542EAA9-6B09-4A81-1E8D-E6BC738C6345}"/>
              </a:ext>
            </a:extLst>
          </p:cNvPr>
          <p:cNvSpPr txBox="1">
            <a:spLocks/>
          </p:cNvSpPr>
          <p:nvPr/>
        </p:nvSpPr>
        <p:spPr>
          <a:xfrm>
            <a:off x="2096700" y="647700"/>
            <a:ext cx="14094600" cy="9648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>
                <a:cs typeface="B Nazanin" panose="00000700000000000000" pitchFamily="2" charset="-78"/>
              </a:rPr>
              <a:t>نمادهای برتر</a:t>
            </a:r>
            <a:endParaRPr lang="fa-IR" dirty="0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7942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43480" y="9931140"/>
            <a:ext cx="316980" cy="355860"/>
            <a:chOff x="0" y="0"/>
            <a:chExt cx="422640" cy="474480"/>
          </a:xfrm>
        </p:grpSpPr>
        <p:sp>
          <p:nvSpPr>
            <p:cNvPr id="3" name="Freeform 3"/>
            <p:cNvSpPr/>
            <p:nvPr/>
          </p:nvSpPr>
          <p:spPr>
            <a:xfrm>
              <a:off x="0" y="-254"/>
              <a:ext cx="422529" cy="474853"/>
            </a:xfrm>
            <a:custGeom>
              <a:avLst/>
              <a:gdLst/>
              <a:ahLst/>
              <a:cxnLst/>
              <a:rect l="l" t="t" r="r" b="b"/>
              <a:pathLst>
                <a:path w="422529" h="474853">
                  <a:moveTo>
                    <a:pt x="192278" y="474726"/>
                  </a:moveTo>
                  <a:cubicBezTo>
                    <a:pt x="192278" y="381762"/>
                    <a:pt x="192278" y="287274"/>
                    <a:pt x="192278" y="192659"/>
                  </a:cubicBezTo>
                  <a:cubicBezTo>
                    <a:pt x="258572" y="192659"/>
                    <a:pt x="326517" y="192659"/>
                    <a:pt x="396113" y="192659"/>
                  </a:cubicBezTo>
                  <a:cubicBezTo>
                    <a:pt x="396113" y="184404"/>
                    <a:pt x="397764" y="177673"/>
                    <a:pt x="397764" y="171069"/>
                  </a:cubicBezTo>
                  <a:cubicBezTo>
                    <a:pt x="394462" y="161163"/>
                    <a:pt x="397764" y="156083"/>
                    <a:pt x="407670" y="157734"/>
                  </a:cubicBezTo>
                  <a:cubicBezTo>
                    <a:pt x="419227" y="159385"/>
                    <a:pt x="422529" y="154432"/>
                    <a:pt x="422529" y="144399"/>
                  </a:cubicBezTo>
                  <a:cubicBezTo>
                    <a:pt x="420878" y="112903"/>
                    <a:pt x="420878" y="79756"/>
                    <a:pt x="422529" y="48133"/>
                  </a:cubicBezTo>
                  <a:cubicBezTo>
                    <a:pt x="422529" y="36576"/>
                    <a:pt x="417576" y="31496"/>
                    <a:pt x="405892" y="34798"/>
                  </a:cubicBezTo>
                  <a:cubicBezTo>
                    <a:pt x="397637" y="36449"/>
                    <a:pt x="395986" y="33147"/>
                    <a:pt x="397637" y="26543"/>
                  </a:cubicBezTo>
                  <a:cubicBezTo>
                    <a:pt x="397637" y="18288"/>
                    <a:pt x="397637" y="9906"/>
                    <a:pt x="397637" y="0"/>
                  </a:cubicBezTo>
                  <a:cubicBezTo>
                    <a:pt x="387731" y="0"/>
                    <a:pt x="377698" y="0"/>
                    <a:pt x="369443" y="0"/>
                  </a:cubicBezTo>
                  <a:cubicBezTo>
                    <a:pt x="314706" y="0"/>
                    <a:pt x="260096" y="0"/>
                    <a:pt x="205359" y="0"/>
                  </a:cubicBezTo>
                  <a:cubicBezTo>
                    <a:pt x="150876" y="1905"/>
                    <a:pt x="101092" y="16891"/>
                    <a:pt x="61341" y="54991"/>
                  </a:cubicBezTo>
                  <a:cubicBezTo>
                    <a:pt x="19939" y="94869"/>
                    <a:pt x="1651" y="144526"/>
                    <a:pt x="1651" y="202692"/>
                  </a:cubicBezTo>
                  <a:cubicBezTo>
                    <a:pt x="1651" y="287274"/>
                    <a:pt x="1651" y="373634"/>
                    <a:pt x="1651" y="458216"/>
                  </a:cubicBezTo>
                  <a:cubicBezTo>
                    <a:pt x="1651" y="464820"/>
                    <a:pt x="0" y="469773"/>
                    <a:pt x="0" y="474853"/>
                  </a:cubicBezTo>
                  <a:cubicBezTo>
                    <a:pt x="64643" y="474853"/>
                    <a:pt x="127635" y="474853"/>
                    <a:pt x="192278" y="4748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8041400" y="9768060"/>
            <a:ext cx="235980" cy="142020"/>
            <a:chOff x="0" y="0"/>
            <a:chExt cx="314640" cy="1893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4579" cy="189484"/>
            </a:xfrm>
            <a:custGeom>
              <a:avLst/>
              <a:gdLst/>
              <a:ahLst/>
              <a:cxnLst/>
              <a:rect l="l" t="t" r="r" b="b"/>
              <a:pathLst>
                <a:path w="314579" h="189484">
                  <a:moveTo>
                    <a:pt x="314579" y="0"/>
                  </a:moveTo>
                  <a:cubicBezTo>
                    <a:pt x="223520" y="1651"/>
                    <a:pt x="130810" y="1651"/>
                    <a:pt x="39751" y="1651"/>
                  </a:cubicBezTo>
                  <a:cubicBezTo>
                    <a:pt x="33147" y="1651"/>
                    <a:pt x="28194" y="1651"/>
                    <a:pt x="21590" y="1651"/>
                  </a:cubicBezTo>
                  <a:cubicBezTo>
                    <a:pt x="21590" y="14986"/>
                    <a:pt x="21590" y="26543"/>
                    <a:pt x="21590" y="39878"/>
                  </a:cubicBezTo>
                  <a:cubicBezTo>
                    <a:pt x="14986" y="41529"/>
                    <a:pt x="8382" y="41529"/>
                    <a:pt x="0" y="41529"/>
                  </a:cubicBezTo>
                  <a:cubicBezTo>
                    <a:pt x="0" y="76454"/>
                    <a:pt x="0" y="109601"/>
                    <a:pt x="1651" y="142875"/>
                  </a:cubicBezTo>
                  <a:cubicBezTo>
                    <a:pt x="1651" y="146177"/>
                    <a:pt x="13208" y="149479"/>
                    <a:pt x="21463" y="156210"/>
                  </a:cubicBezTo>
                  <a:cubicBezTo>
                    <a:pt x="21463" y="164465"/>
                    <a:pt x="21463" y="176149"/>
                    <a:pt x="21463" y="189484"/>
                  </a:cubicBezTo>
                  <a:cubicBezTo>
                    <a:pt x="119126" y="189484"/>
                    <a:pt x="216916" y="189484"/>
                    <a:pt x="314579" y="189484"/>
                  </a:cubicBezTo>
                  <a:cubicBezTo>
                    <a:pt x="314579" y="126365"/>
                    <a:pt x="314579" y="63246"/>
                    <a:pt x="314579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372180" y="9306900"/>
            <a:ext cx="673380" cy="766800"/>
            <a:chOff x="0" y="0"/>
            <a:chExt cx="897840" cy="1022400"/>
          </a:xfrm>
        </p:grpSpPr>
        <p:sp>
          <p:nvSpPr>
            <p:cNvPr id="7" name="Freeform 7"/>
            <p:cNvSpPr/>
            <p:nvPr/>
          </p:nvSpPr>
          <p:spPr>
            <a:xfrm>
              <a:off x="127" y="0"/>
              <a:ext cx="897763" cy="1022223"/>
            </a:xfrm>
            <a:custGeom>
              <a:avLst/>
              <a:gdLst/>
              <a:ahLst/>
              <a:cxnLst/>
              <a:rect l="l" t="t" r="r" b="b"/>
              <a:pathLst>
                <a:path w="897763" h="1022223">
                  <a:moveTo>
                    <a:pt x="324612" y="831469"/>
                  </a:moveTo>
                  <a:cubicBezTo>
                    <a:pt x="259969" y="831469"/>
                    <a:pt x="195453" y="831469"/>
                    <a:pt x="129159" y="831469"/>
                  </a:cubicBezTo>
                  <a:cubicBezTo>
                    <a:pt x="129159" y="844804"/>
                    <a:pt x="129159" y="854710"/>
                    <a:pt x="129159" y="864616"/>
                  </a:cubicBezTo>
                  <a:cubicBezTo>
                    <a:pt x="105918" y="864616"/>
                    <a:pt x="105918" y="864616"/>
                    <a:pt x="105918" y="886206"/>
                  </a:cubicBezTo>
                  <a:cubicBezTo>
                    <a:pt x="105918" y="919353"/>
                    <a:pt x="105918" y="954278"/>
                    <a:pt x="105918" y="987425"/>
                  </a:cubicBezTo>
                  <a:cubicBezTo>
                    <a:pt x="114173" y="989076"/>
                    <a:pt x="120777" y="989076"/>
                    <a:pt x="127508" y="989076"/>
                  </a:cubicBezTo>
                  <a:cubicBezTo>
                    <a:pt x="127508" y="1000633"/>
                    <a:pt x="127508" y="1010666"/>
                    <a:pt x="127508" y="1022223"/>
                  </a:cubicBezTo>
                  <a:cubicBezTo>
                    <a:pt x="134112" y="1022223"/>
                    <a:pt x="139065" y="1022223"/>
                    <a:pt x="144018" y="1022223"/>
                  </a:cubicBezTo>
                  <a:cubicBezTo>
                    <a:pt x="202057" y="1022223"/>
                    <a:pt x="259969" y="1022223"/>
                    <a:pt x="318008" y="1022223"/>
                  </a:cubicBezTo>
                  <a:cubicBezTo>
                    <a:pt x="412369" y="1022223"/>
                    <a:pt x="486918" y="962533"/>
                    <a:pt x="508508" y="871220"/>
                  </a:cubicBezTo>
                  <a:cubicBezTo>
                    <a:pt x="513461" y="852932"/>
                    <a:pt x="515112" y="832993"/>
                    <a:pt x="515112" y="813181"/>
                  </a:cubicBezTo>
                  <a:cubicBezTo>
                    <a:pt x="515112" y="612394"/>
                    <a:pt x="515112" y="409829"/>
                    <a:pt x="515112" y="209042"/>
                  </a:cubicBezTo>
                  <a:cubicBezTo>
                    <a:pt x="515112" y="202438"/>
                    <a:pt x="515112" y="197485"/>
                    <a:pt x="515112" y="190754"/>
                  </a:cubicBezTo>
                  <a:cubicBezTo>
                    <a:pt x="642620" y="190754"/>
                    <a:pt x="770255" y="190754"/>
                    <a:pt x="897763" y="190754"/>
                  </a:cubicBezTo>
                  <a:cubicBezTo>
                    <a:pt x="897763" y="127635"/>
                    <a:pt x="897763" y="64643"/>
                    <a:pt x="897763" y="1524"/>
                  </a:cubicBezTo>
                  <a:cubicBezTo>
                    <a:pt x="894461" y="1524"/>
                    <a:pt x="892810" y="1524"/>
                    <a:pt x="891159" y="1524"/>
                  </a:cubicBezTo>
                  <a:cubicBezTo>
                    <a:pt x="763524" y="1651"/>
                    <a:pt x="637667" y="0"/>
                    <a:pt x="511683" y="1651"/>
                  </a:cubicBezTo>
                  <a:cubicBezTo>
                    <a:pt x="420624" y="3302"/>
                    <a:pt x="342773" y="69723"/>
                    <a:pt x="327914" y="161036"/>
                  </a:cubicBezTo>
                  <a:cubicBezTo>
                    <a:pt x="322961" y="192532"/>
                    <a:pt x="324612" y="225806"/>
                    <a:pt x="322961" y="258953"/>
                  </a:cubicBezTo>
                  <a:cubicBezTo>
                    <a:pt x="233553" y="258953"/>
                    <a:pt x="140716" y="258953"/>
                    <a:pt x="48006" y="258953"/>
                  </a:cubicBezTo>
                  <a:cubicBezTo>
                    <a:pt x="48006" y="245618"/>
                    <a:pt x="48006" y="232410"/>
                    <a:pt x="48006" y="219075"/>
                  </a:cubicBezTo>
                  <a:cubicBezTo>
                    <a:pt x="31496" y="219075"/>
                    <a:pt x="18161" y="219075"/>
                    <a:pt x="0" y="219075"/>
                  </a:cubicBezTo>
                  <a:cubicBezTo>
                    <a:pt x="1651" y="237363"/>
                    <a:pt x="1651" y="255651"/>
                    <a:pt x="4953" y="272161"/>
                  </a:cubicBezTo>
                  <a:cubicBezTo>
                    <a:pt x="8255" y="293751"/>
                    <a:pt x="31496" y="308737"/>
                    <a:pt x="57912" y="308737"/>
                  </a:cubicBezTo>
                  <a:cubicBezTo>
                    <a:pt x="140716" y="308737"/>
                    <a:pt x="221869" y="308737"/>
                    <a:pt x="304673" y="308737"/>
                  </a:cubicBezTo>
                  <a:cubicBezTo>
                    <a:pt x="311277" y="308737"/>
                    <a:pt x="317881" y="308737"/>
                    <a:pt x="324612" y="308737"/>
                  </a:cubicBezTo>
                  <a:cubicBezTo>
                    <a:pt x="324612" y="482981"/>
                    <a:pt x="324612" y="657225"/>
                    <a:pt x="324612" y="83159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495380" y="9308520"/>
            <a:ext cx="808920" cy="601020"/>
            <a:chOff x="0" y="0"/>
            <a:chExt cx="1078560" cy="8013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78611" cy="803021"/>
            </a:xfrm>
            <a:custGeom>
              <a:avLst/>
              <a:gdLst/>
              <a:ahLst/>
              <a:cxnLst/>
              <a:rect l="l" t="t" r="r" b="b"/>
              <a:pathLst>
                <a:path w="1078611" h="803021">
                  <a:moveTo>
                    <a:pt x="440690" y="189484"/>
                  </a:moveTo>
                  <a:cubicBezTo>
                    <a:pt x="440690" y="327533"/>
                    <a:pt x="440690" y="465455"/>
                    <a:pt x="440690" y="601853"/>
                  </a:cubicBezTo>
                  <a:cubicBezTo>
                    <a:pt x="440690" y="696595"/>
                    <a:pt x="493649" y="769747"/>
                    <a:pt x="579882" y="794766"/>
                  </a:cubicBezTo>
                  <a:cubicBezTo>
                    <a:pt x="598170" y="801370"/>
                    <a:pt x="619633" y="803021"/>
                    <a:pt x="641223" y="803021"/>
                  </a:cubicBezTo>
                  <a:cubicBezTo>
                    <a:pt x="773811" y="803021"/>
                    <a:pt x="907923" y="803021"/>
                    <a:pt x="1040511" y="803021"/>
                  </a:cubicBezTo>
                  <a:cubicBezTo>
                    <a:pt x="1053719" y="803021"/>
                    <a:pt x="1060450" y="799719"/>
                    <a:pt x="1058799" y="786384"/>
                  </a:cubicBezTo>
                  <a:cubicBezTo>
                    <a:pt x="1057148" y="781431"/>
                    <a:pt x="1057148" y="776351"/>
                    <a:pt x="1057148" y="771398"/>
                  </a:cubicBezTo>
                  <a:cubicBezTo>
                    <a:pt x="1057148" y="764794"/>
                    <a:pt x="1057148" y="761365"/>
                    <a:pt x="1065403" y="763143"/>
                  </a:cubicBezTo>
                  <a:cubicBezTo>
                    <a:pt x="1068705" y="763143"/>
                    <a:pt x="1076960" y="758190"/>
                    <a:pt x="1076960" y="756539"/>
                  </a:cubicBezTo>
                  <a:cubicBezTo>
                    <a:pt x="1078611" y="723265"/>
                    <a:pt x="1076960" y="689991"/>
                    <a:pt x="1076960" y="656844"/>
                  </a:cubicBezTo>
                  <a:cubicBezTo>
                    <a:pt x="1073658" y="655193"/>
                    <a:pt x="1070356" y="655193"/>
                    <a:pt x="1067054" y="655193"/>
                  </a:cubicBezTo>
                  <a:cubicBezTo>
                    <a:pt x="1058799" y="655193"/>
                    <a:pt x="1053846" y="651891"/>
                    <a:pt x="1057148" y="643509"/>
                  </a:cubicBezTo>
                  <a:cubicBezTo>
                    <a:pt x="1057148" y="643509"/>
                    <a:pt x="1057148" y="641858"/>
                    <a:pt x="1057148" y="641858"/>
                  </a:cubicBezTo>
                  <a:cubicBezTo>
                    <a:pt x="1060450" y="615315"/>
                    <a:pt x="1060450" y="615315"/>
                    <a:pt x="1033907" y="615315"/>
                  </a:cubicBezTo>
                  <a:cubicBezTo>
                    <a:pt x="904621" y="615315"/>
                    <a:pt x="775462" y="615315"/>
                    <a:pt x="646176" y="615315"/>
                  </a:cubicBezTo>
                  <a:cubicBezTo>
                    <a:pt x="641223" y="615315"/>
                    <a:pt x="636270" y="615315"/>
                    <a:pt x="629666" y="615315"/>
                  </a:cubicBezTo>
                  <a:cubicBezTo>
                    <a:pt x="629666" y="608711"/>
                    <a:pt x="629666" y="603631"/>
                    <a:pt x="629666" y="598678"/>
                  </a:cubicBezTo>
                  <a:cubicBezTo>
                    <a:pt x="629666" y="462407"/>
                    <a:pt x="631317" y="326009"/>
                    <a:pt x="629666" y="189738"/>
                  </a:cubicBezTo>
                  <a:cubicBezTo>
                    <a:pt x="628015" y="101600"/>
                    <a:pt x="573278" y="28448"/>
                    <a:pt x="483870" y="6858"/>
                  </a:cubicBezTo>
                  <a:cubicBezTo>
                    <a:pt x="468884" y="1651"/>
                    <a:pt x="450596" y="0"/>
                    <a:pt x="434086" y="0"/>
                  </a:cubicBezTo>
                  <a:cubicBezTo>
                    <a:pt x="293243" y="0"/>
                    <a:pt x="154051" y="0"/>
                    <a:pt x="14859" y="0"/>
                  </a:cubicBezTo>
                  <a:cubicBezTo>
                    <a:pt x="9906" y="0"/>
                    <a:pt x="4953" y="0"/>
                    <a:pt x="0" y="0"/>
                  </a:cubicBezTo>
                  <a:cubicBezTo>
                    <a:pt x="0" y="63119"/>
                    <a:pt x="0" y="124714"/>
                    <a:pt x="0" y="189484"/>
                  </a:cubicBezTo>
                  <a:cubicBezTo>
                    <a:pt x="72898" y="189484"/>
                    <a:pt x="147447" y="189484"/>
                    <a:pt x="220345" y="189484"/>
                  </a:cubicBezTo>
                  <a:cubicBezTo>
                    <a:pt x="293243" y="189484"/>
                    <a:pt x="367792" y="189484"/>
                    <a:pt x="440690" y="18948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780880" y="9759960"/>
            <a:ext cx="536760" cy="488160"/>
            <a:chOff x="0" y="0"/>
            <a:chExt cx="715680" cy="650880"/>
          </a:xfrm>
        </p:grpSpPr>
        <p:sp>
          <p:nvSpPr>
            <p:cNvPr id="11" name="Freeform 11"/>
            <p:cNvSpPr/>
            <p:nvPr/>
          </p:nvSpPr>
          <p:spPr>
            <a:xfrm>
              <a:off x="127" y="0"/>
              <a:ext cx="715645" cy="650875"/>
            </a:xfrm>
            <a:custGeom>
              <a:avLst/>
              <a:gdLst/>
              <a:ahLst/>
              <a:cxnLst/>
              <a:rect l="l" t="t" r="r" b="b"/>
              <a:pathLst>
                <a:path w="715645" h="650875">
                  <a:moveTo>
                    <a:pt x="51181" y="280670"/>
                  </a:moveTo>
                  <a:cubicBezTo>
                    <a:pt x="57785" y="255778"/>
                    <a:pt x="62738" y="232537"/>
                    <a:pt x="67691" y="207645"/>
                  </a:cubicBezTo>
                  <a:cubicBezTo>
                    <a:pt x="46101" y="229235"/>
                    <a:pt x="34544" y="257429"/>
                    <a:pt x="24638" y="287401"/>
                  </a:cubicBezTo>
                  <a:cubicBezTo>
                    <a:pt x="22987" y="285750"/>
                    <a:pt x="22987" y="285750"/>
                    <a:pt x="21336" y="285750"/>
                  </a:cubicBezTo>
                  <a:cubicBezTo>
                    <a:pt x="22987" y="277495"/>
                    <a:pt x="24638" y="269113"/>
                    <a:pt x="29591" y="260858"/>
                  </a:cubicBezTo>
                  <a:cubicBezTo>
                    <a:pt x="39497" y="242570"/>
                    <a:pt x="49530" y="224282"/>
                    <a:pt x="61087" y="207772"/>
                  </a:cubicBezTo>
                  <a:cubicBezTo>
                    <a:pt x="76073" y="184277"/>
                    <a:pt x="92583" y="162687"/>
                    <a:pt x="110871" y="137795"/>
                  </a:cubicBezTo>
                  <a:cubicBezTo>
                    <a:pt x="72771" y="137795"/>
                    <a:pt x="37973" y="137795"/>
                    <a:pt x="1524" y="137795"/>
                  </a:cubicBezTo>
                  <a:cubicBezTo>
                    <a:pt x="1524" y="156083"/>
                    <a:pt x="1524" y="174371"/>
                    <a:pt x="1524" y="192532"/>
                  </a:cubicBezTo>
                  <a:cubicBezTo>
                    <a:pt x="23114" y="197485"/>
                    <a:pt x="23114" y="197485"/>
                    <a:pt x="23114" y="219075"/>
                  </a:cubicBezTo>
                  <a:cubicBezTo>
                    <a:pt x="23114" y="227330"/>
                    <a:pt x="23114" y="234061"/>
                    <a:pt x="23114" y="242316"/>
                  </a:cubicBezTo>
                  <a:cubicBezTo>
                    <a:pt x="24765" y="252222"/>
                    <a:pt x="24765" y="262255"/>
                    <a:pt x="8255" y="262255"/>
                  </a:cubicBezTo>
                  <a:cubicBezTo>
                    <a:pt x="6604" y="260604"/>
                    <a:pt x="0" y="265557"/>
                    <a:pt x="0" y="268859"/>
                  </a:cubicBezTo>
                  <a:cubicBezTo>
                    <a:pt x="0" y="307086"/>
                    <a:pt x="0" y="345186"/>
                    <a:pt x="0" y="383413"/>
                  </a:cubicBezTo>
                  <a:cubicBezTo>
                    <a:pt x="23241" y="386715"/>
                    <a:pt x="23241" y="386715"/>
                    <a:pt x="23241" y="409956"/>
                  </a:cubicBezTo>
                  <a:cubicBezTo>
                    <a:pt x="23241" y="416560"/>
                    <a:pt x="23241" y="423291"/>
                    <a:pt x="23241" y="431546"/>
                  </a:cubicBezTo>
                  <a:cubicBezTo>
                    <a:pt x="23241" y="451485"/>
                    <a:pt x="23241" y="451485"/>
                    <a:pt x="1651" y="453136"/>
                  </a:cubicBezTo>
                  <a:cubicBezTo>
                    <a:pt x="1651" y="471424"/>
                    <a:pt x="1651" y="489712"/>
                    <a:pt x="1651" y="509651"/>
                  </a:cubicBezTo>
                  <a:cubicBezTo>
                    <a:pt x="34798" y="509651"/>
                    <a:pt x="69596" y="509651"/>
                    <a:pt x="107696" y="509651"/>
                  </a:cubicBezTo>
                  <a:cubicBezTo>
                    <a:pt x="94488" y="489712"/>
                    <a:pt x="84455" y="468122"/>
                    <a:pt x="69596" y="451485"/>
                  </a:cubicBezTo>
                  <a:cubicBezTo>
                    <a:pt x="49657" y="426593"/>
                    <a:pt x="33147" y="400050"/>
                    <a:pt x="23241" y="368427"/>
                  </a:cubicBezTo>
                  <a:cubicBezTo>
                    <a:pt x="21590" y="366776"/>
                    <a:pt x="21590" y="365125"/>
                    <a:pt x="21590" y="361823"/>
                  </a:cubicBezTo>
                  <a:cubicBezTo>
                    <a:pt x="21590" y="361823"/>
                    <a:pt x="23241" y="361823"/>
                    <a:pt x="23241" y="360172"/>
                  </a:cubicBezTo>
                  <a:cubicBezTo>
                    <a:pt x="29845" y="375158"/>
                    <a:pt x="34798" y="391668"/>
                    <a:pt x="43180" y="405003"/>
                  </a:cubicBezTo>
                  <a:cubicBezTo>
                    <a:pt x="51435" y="419989"/>
                    <a:pt x="61341" y="431546"/>
                    <a:pt x="71374" y="444881"/>
                  </a:cubicBezTo>
                  <a:cubicBezTo>
                    <a:pt x="66421" y="428244"/>
                    <a:pt x="61468" y="413385"/>
                    <a:pt x="56515" y="398399"/>
                  </a:cubicBezTo>
                  <a:cubicBezTo>
                    <a:pt x="114173" y="557911"/>
                    <a:pt x="223520" y="650875"/>
                    <a:pt x="395859" y="635889"/>
                  </a:cubicBezTo>
                  <a:cubicBezTo>
                    <a:pt x="551561" y="622554"/>
                    <a:pt x="642747" y="524637"/>
                    <a:pt x="682498" y="375158"/>
                  </a:cubicBezTo>
                  <a:cubicBezTo>
                    <a:pt x="675894" y="396748"/>
                    <a:pt x="670941" y="419989"/>
                    <a:pt x="664337" y="443230"/>
                  </a:cubicBezTo>
                  <a:cubicBezTo>
                    <a:pt x="684276" y="419989"/>
                    <a:pt x="699135" y="395097"/>
                    <a:pt x="707390" y="365252"/>
                  </a:cubicBezTo>
                  <a:cubicBezTo>
                    <a:pt x="709041" y="356997"/>
                    <a:pt x="712343" y="350266"/>
                    <a:pt x="715645" y="342011"/>
                  </a:cubicBezTo>
                  <a:cubicBezTo>
                    <a:pt x="713994" y="328676"/>
                    <a:pt x="713994" y="313817"/>
                    <a:pt x="713994" y="300482"/>
                  </a:cubicBezTo>
                  <a:cubicBezTo>
                    <a:pt x="712343" y="297180"/>
                    <a:pt x="710692" y="295529"/>
                    <a:pt x="710692" y="293878"/>
                  </a:cubicBezTo>
                  <a:cubicBezTo>
                    <a:pt x="702437" y="260731"/>
                    <a:pt x="689102" y="232410"/>
                    <a:pt x="667639" y="207518"/>
                  </a:cubicBezTo>
                  <a:cubicBezTo>
                    <a:pt x="665988" y="205867"/>
                    <a:pt x="665988" y="204216"/>
                    <a:pt x="665988" y="202565"/>
                  </a:cubicBezTo>
                  <a:cubicBezTo>
                    <a:pt x="665988" y="204216"/>
                    <a:pt x="662686" y="205867"/>
                    <a:pt x="664337" y="205867"/>
                  </a:cubicBezTo>
                  <a:cubicBezTo>
                    <a:pt x="667639" y="219202"/>
                    <a:pt x="672592" y="232410"/>
                    <a:pt x="675894" y="245745"/>
                  </a:cubicBezTo>
                  <a:cubicBezTo>
                    <a:pt x="674243" y="247396"/>
                    <a:pt x="674243" y="247396"/>
                    <a:pt x="672592" y="247396"/>
                  </a:cubicBezTo>
                  <a:cubicBezTo>
                    <a:pt x="667639" y="234061"/>
                    <a:pt x="662686" y="219202"/>
                    <a:pt x="657733" y="205867"/>
                  </a:cubicBezTo>
                  <a:cubicBezTo>
                    <a:pt x="612902" y="104648"/>
                    <a:pt x="538353" y="41529"/>
                    <a:pt x="430657" y="16637"/>
                  </a:cubicBezTo>
                  <a:cubicBezTo>
                    <a:pt x="357759" y="0"/>
                    <a:pt x="288163" y="9906"/>
                    <a:pt x="221869" y="44831"/>
                  </a:cubicBezTo>
                  <a:cubicBezTo>
                    <a:pt x="134112" y="91313"/>
                    <a:pt x="79375" y="165989"/>
                    <a:pt x="57912" y="264033"/>
                  </a:cubicBezTo>
                  <a:cubicBezTo>
                    <a:pt x="57912" y="268986"/>
                    <a:pt x="54610" y="275717"/>
                    <a:pt x="51308" y="280670"/>
                  </a:cubicBezTo>
                  <a:cubicBezTo>
                    <a:pt x="51308" y="305562"/>
                    <a:pt x="51308" y="332105"/>
                    <a:pt x="51308" y="356997"/>
                  </a:cubicBezTo>
                  <a:cubicBezTo>
                    <a:pt x="51308" y="332105"/>
                    <a:pt x="51308" y="305562"/>
                    <a:pt x="51308" y="280670"/>
                  </a:cubicBezTo>
                  <a:close/>
                  <a:moveTo>
                    <a:pt x="457073" y="383540"/>
                  </a:moveTo>
                  <a:cubicBezTo>
                    <a:pt x="478663" y="348615"/>
                    <a:pt x="483616" y="312166"/>
                    <a:pt x="463677" y="275590"/>
                  </a:cubicBezTo>
                  <a:cubicBezTo>
                    <a:pt x="437134" y="229108"/>
                    <a:pt x="397383" y="209169"/>
                    <a:pt x="344424" y="215773"/>
                  </a:cubicBezTo>
                  <a:cubicBezTo>
                    <a:pt x="374269" y="204089"/>
                    <a:pt x="402463" y="215773"/>
                    <a:pt x="428879" y="225679"/>
                  </a:cubicBezTo>
                  <a:cubicBezTo>
                    <a:pt x="442087" y="230632"/>
                    <a:pt x="450469" y="247269"/>
                    <a:pt x="462026" y="260604"/>
                  </a:cubicBezTo>
                  <a:cubicBezTo>
                    <a:pt x="498475" y="224028"/>
                    <a:pt x="534924" y="187579"/>
                    <a:pt x="573024" y="149352"/>
                  </a:cubicBezTo>
                  <a:cubicBezTo>
                    <a:pt x="596265" y="169291"/>
                    <a:pt x="632714" y="243967"/>
                    <a:pt x="627634" y="268859"/>
                  </a:cubicBezTo>
                  <a:cubicBezTo>
                    <a:pt x="616077" y="225679"/>
                    <a:pt x="599440" y="187452"/>
                    <a:pt x="571246" y="154305"/>
                  </a:cubicBezTo>
                  <a:cubicBezTo>
                    <a:pt x="536448" y="189230"/>
                    <a:pt x="501650" y="224028"/>
                    <a:pt x="466852" y="258953"/>
                  </a:cubicBezTo>
                  <a:cubicBezTo>
                    <a:pt x="465201" y="262255"/>
                    <a:pt x="466852" y="268859"/>
                    <a:pt x="466852" y="272288"/>
                  </a:cubicBezTo>
                  <a:cubicBezTo>
                    <a:pt x="470154" y="288925"/>
                    <a:pt x="475107" y="303784"/>
                    <a:pt x="476758" y="318770"/>
                  </a:cubicBezTo>
                  <a:cubicBezTo>
                    <a:pt x="480060" y="342011"/>
                    <a:pt x="475107" y="365252"/>
                    <a:pt x="463550" y="381889"/>
                  </a:cubicBezTo>
                  <a:cubicBezTo>
                    <a:pt x="501650" y="420116"/>
                    <a:pt x="536448" y="456565"/>
                    <a:pt x="572897" y="493141"/>
                  </a:cubicBezTo>
                  <a:cubicBezTo>
                    <a:pt x="601091" y="459994"/>
                    <a:pt x="617601" y="421767"/>
                    <a:pt x="629285" y="380238"/>
                  </a:cubicBezTo>
                  <a:cubicBezTo>
                    <a:pt x="622681" y="425069"/>
                    <a:pt x="602742" y="464947"/>
                    <a:pt x="572897" y="499745"/>
                  </a:cubicBezTo>
                  <a:cubicBezTo>
                    <a:pt x="533273" y="459994"/>
                    <a:pt x="495173" y="421767"/>
                    <a:pt x="457073" y="383540"/>
                  </a:cubicBezTo>
                  <a:cubicBezTo>
                    <a:pt x="458724" y="401828"/>
                    <a:pt x="440563" y="406781"/>
                    <a:pt x="432181" y="418465"/>
                  </a:cubicBezTo>
                  <a:cubicBezTo>
                    <a:pt x="468630" y="455041"/>
                    <a:pt x="505079" y="493141"/>
                    <a:pt x="541528" y="529717"/>
                  </a:cubicBezTo>
                  <a:cubicBezTo>
                    <a:pt x="437134" y="622681"/>
                    <a:pt x="279781" y="611124"/>
                    <a:pt x="190373" y="528066"/>
                  </a:cubicBezTo>
                  <a:cubicBezTo>
                    <a:pt x="228473" y="491490"/>
                    <a:pt x="264922" y="455041"/>
                    <a:pt x="301371" y="416814"/>
                  </a:cubicBezTo>
                  <a:cubicBezTo>
                    <a:pt x="291465" y="406908"/>
                    <a:pt x="279781" y="396875"/>
                    <a:pt x="269875" y="388620"/>
                  </a:cubicBezTo>
                  <a:cubicBezTo>
                    <a:pt x="264922" y="376936"/>
                    <a:pt x="261620" y="363728"/>
                    <a:pt x="256667" y="350393"/>
                  </a:cubicBezTo>
                  <a:cubicBezTo>
                    <a:pt x="258318" y="350393"/>
                    <a:pt x="259969" y="348742"/>
                    <a:pt x="261620" y="348742"/>
                  </a:cubicBezTo>
                  <a:cubicBezTo>
                    <a:pt x="273177" y="391922"/>
                    <a:pt x="301371" y="420116"/>
                    <a:pt x="346075" y="431800"/>
                  </a:cubicBezTo>
                  <a:cubicBezTo>
                    <a:pt x="344424" y="431800"/>
                    <a:pt x="344424" y="433451"/>
                    <a:pt x="344424" y="435102"/>
                  </a:cubicBezTo>
                  <a:cubicBezTo>
                    <a:pt x="331216" y="430149"/>
                    <a:pt x="319532" y="426847"/>
                    <a:pt x="307975" y="421767"/>
                  </a:cubicBezTo>
                  <a:cubicBezTo>
                    <a:pt x="271526" y="458343"/>
                    <a:pt x="236728" y="493141"/>
                    <a:pt x="198628" y="529717"/>
                  </a:cubicBezTo>
                  <a:cubicBezTo>
                    <a:pt x="311277" y="569595"/>
                    <a:pt x="422275" y="569595"/>
                    <a:pt x="534924" y="529717"/>
                  </a:cubicBezTo>
                  <a:cubicBezTo>
                    <a:pt x="533273" y="526415"/>
                    <a:pt x="531622" y="524764"/>
                    <a:pt x="529971" y="523113"/>
                  </a:cubicBezTo>
                  <a:cubicBezTo>
                    <a:pt x="498475" y="489966"/>
                    <a:pt x="465328" y="458343"/>
                    <a:pt x="433832" y="426847"/>
                  </a:cubicBezTo>
                  <a:cubicBezTo>
                    <a:pt x="430530" y="423545"/>
                    <a:pt x="423926" y="423545"/>
                    <a:pt x="418973" y="425196"/>
                  </a:cubicBezTo>
                  <a:cubicBezTo>
                    <a:pt x="409067" y="426847"/>
                    <a:pt x="399034" y="431800"/>
                    <a:pt x="389128" y="435102"/>
                  </a:cubicBezTo>
                  <a:cubicBezTo>
                    <a:pt x="389128" y="433451"/>
                    <a:pt x="389128" y="431800"/>
                    <a:pt x="387477" y="430149"/>
                  </a:cubicBezTo>
                  <a:cubicBezTo>
                    <a:pt x="417322" y="423545"/>
                    <a:pt x="440436" y="408559"/>
                    <a:pt x="457073" y="383667"/>
                  </a:cubicBezTo>
                  <a:close/>
                  <a:moveTo>
                    <a:pt x="541655" y="119507"/>
                  </a:moveTo>
                  <a:cubicBezTo>
                    <a:pt x="540004" y="119507"/>
                    <a:pt x="538353" y="121158"/>
                    <a:pt x="536702" y="121158"/>
                  </a:cubicBezTo>
                  <a:cubicBezTo>
                    <a:pt x="487045" y="79629"/>
                    <a:pt x="255016" y="79629"/>
                    <a:pt x="202057" y="119507"/>
                  </a:cubicBezTo>
                  <a:cubicBezTo>
                    <a:pt x="236855" y="154432"/>
                    <a:pt x="273304" y="190881"/>
                    <a:pt x="308102" y="225806"/>
                  </a:cubicBezTo>
                  <a:cubicBezTo>
                    <a:pt x="318008" y="222504"/>
                    <a:pt x="328041" y="219202"/>
                    <a:pt x="337947" y="214122"/>
                  </a:cubicBezTo>
                  <a:cubicBezTo>
                    <a:pt x="337947" y="215773"/>
                    <a:pt x="339598" y="217424"/>
                    <a:pt x="339598" y="217424"/>
                  </a:cubicBezTo>
                  <a:cubicBezTo>
                    <a:pt x="279908" y="239014"/>
                    <a:pt x="253492" y="282194"/>
                    <a:pt x="256794" y="343662"/>
                  </a:cubicBezTo>
                  <a:cubicBezTo>
                    <a:pt x="253492" y="320421"/>
                    <a:pt x="253492" y="297180"/>
                    <a:pt x="265049" y="277241"/>
                  </a:cubicBezTo>
                  <a:cubicBezTo>
                    <a:pt x="271653" y="265557"/>
                    <a:pt x="266700" y="258953"/>
                    <a:pt x="260096" y="250698"/>
                  </a:cubicBezTo>
                  <a:cubicBezTo>
                    <a:pt x="241935" y="234061"/>
                    <a:pt x="223647" y="215773"/>
                    <a:pt x="207137" y="199263"/>
                  </a:cubicBezTo>
                  <a:cubicBezTo>
                    <a:pt x="192278" y="184277"/>
                    <a:pt x="177292" y="169418"/>
                    <a:pt x="160782" y="154432"/>
                  </a:cubicBezTo>
                  <a:cubicBezTo>
                    <a:pt x="132588" y="189357"/>
                    <a:pt x="116078" y="227457"/>
                    <a:pt x="104394" y="268986"/>
                  </a:cubicBezTo>
                  <a:cubicBezTo>
                    <a:pt x="102743" y="267335"/>
                    <a:pt x="102743" y="265684"/>
                    <a:pt x="102743" y="264033"/>
                  </a:cubicBezTo>
                  <a:cubicBezTo>
                    <a:pt x="110998" y="224155"/>
                    <a:pt x="129286" y="189357"/>
                    <a:pt x="154051" y="156083"/>
                  </a:cubicBezTo>
                  <a:cubicBezTo>
                    <a:pt x="159004" y="149479"/>
                    <a:pt x="162306" y="149479"/>
                    <a:pt x="168910" y="156083"/>
                  </a:cubicBezTo>
                  <a:cubicBezTo>
                    <a:pt x="177165" y="164338"/>
                    <a:pt x="185420" y="172720"/>
                    <a:pt x="193802" y="180975"/>
                  </a:cubicBezTo>
                  <a:cubicBezTo>
                    <a:pt x="220345" y="207518"/>
                    <a:pt x="246761" y="234061"/>
                    <a:pt x="271653" y="258953"/>
                  </a:cubicBezTo>
                  <a:cubicBezTo>
                    <a:pt x="281559" y="249047"/>
                    <a:pt x="291592" y="239014"/>
                    <a:pt x="303149" y="229108"/>
                  </a:cubicBezTo>
                  <a:cubicBezTo>
                    <a:pt x="270002" y="197612"/>
                    <a:pt x="238506" y="164338"/>
                    <a:pt x="205359" y="132842"/>
                  </a:cubicBezTo>
                  <a:cubicBezTo>
                    <a:pt x="190373" y="117856"/>
                    <a:pt x="190373" y="117856"/>
                    <a:pt x="207010" y="104648"/>
                  </a:cubicBezTo>
                  <a:cubicBezTo>
                    <a:pt x="208661" y="102997"/>
                    <a:pt x="210312" y="102997"/>
                    <a:pt x="211963" y="101346"/>
                  </a:cubicBezTo>
                  <a:cubicBezTo>
                    <a:pt x="266573" y="64770"/>
                    <a:pt x="326263" y="48260"/>
                    <a:pt x="392557" y="54864"/>
                  </a:cubicBezTo>
                  <a:cubicBezTo>
                    <a:pt x="445516" y="59817"/>
                    <a:pt x="491998" y="78105"/>
                    <a:pt x="533400" y="109601"/>
                  </a:cubicBezTo>
                  <a:cubicBezTo>
                    <a:pt x="536702" y="112903"/>
                    <a:pt x="538353" y="116205"/>
                    <a:pt x="541655" y="119507"/>
                  </a:cubicBezTo>
                  <a:close/>
                  <a:moveTo>
                    <a:pt x="336169" y="265684"/>
                  </a:moveTo>
                  <a:cubicBezTo>
                    <a:pt x="336169" y="267335"/>
                    <a:pt x="337820" y="267335"/>
                    <a:pt x="339471" y="268986"/>
                  </a:cubicBezTo>
                  <a:cubicBezTo>
                    <a:pt x="339471" y="268986"/>
                    <a:pt x="337820" y="270637"/>
                    <a:pt x="337820" y="272288"/>
                  </a:cubicBezTo>
                  <a:cubicBezTo>
                    <a:pt x="327914" y="287274"/>
                    <a:pt x="317881" y="303784"/>
                    <a:pt x="307975" y="320421"/>
                  </a:cubicBezTo>
                  <a:cubicBezTo>
                    <a:pt x="319532" y="338709"/>
                    <a:pt x="331216" y="358648"/>
                    <a:pt x="341122" y="376936"/>
                  </a:cubicBezTo>
                  <a:cubicBezTo>
                    <a:pt x="359283" y="376936"/>
                    <a:pt x="375920" y="376936"/>
                    <a:pt x="392430" y="376936"/>
                  </a:cubicBezTo>
                  <a:cubicBezTo>
                    <a:pt x="395732" y="376936"/>
                    <a:pt x="397383" y="373634"/>
                    <a:pt x="399034" y="371983"/>
                  </a:cubicBezTo>
                  <a:cubicBezTo>
                    <a:pt x="407289" y="356997"/>
                    <a:pt x="415544" y="343789"/>
                    <a:pt x="423926" y="328803"/>
                  </a:cubicBezTo>
                  <a:cubicBezTo>
                    <a:pt x="425577" y="327152"/>
                    <a:pt x="425577" y="322199"/>
                    <a:pt x="423926" y="320548"/>
                  </a:cubicBezTo>
                  <a:cubicBezTo>
                    <a:pt x="410718" y="289052"/>
                    <a:pt x="395732" y="257429"/>
                    <a:pt x="351028" y="269113"/>
                  </a:cubicBezTo>
                  <a:cubicBezTo>
                    <a:pt x="351028" y="269113"/>
                    <a:pt x="349377" y="269113"/>
                    <a:pt x="344424" y="267462"/>
                  </a:cubicBezTo>
                  <a:cubicBezTo>
                    <a:pt x="355981" y="267462"/>
                    <a:pt x="362585" y="269113"/>
                    <a:pt x="367665" y="267462"/>
                  </a:cubicBezTo>
                  <a:cubicBezTo>
                    <a:pt x="392557" y="262509"/>
                    <a:pt x="404114" y="274066"/>
                    <a:pt x="417322" y="294005"/>
                  </a:cubicBezTo>
                  <a:cubicBezTo>
                    <a:pt x="430530" y="317246"/>
                    <a:pt x="430530" y="332232"/>
                    <a:pt x="417322" y="353822"/>
                  </a:cubicBezTo>
                  <a:cubicBezTo>
                    <a:pt x="405765" y="373761"/>
                    <a:pt x="394081" y="385318"/>
                    <a:pt x="370967" y="380365"/>
                  </a:cubicBezTo>
                  <a:cubicBezTo>
                    <a:pt x="364363" y="378714"/>
                    <a:pt x="357759" y="378714"/>
                    <a:pt x="352806" y="380365"/>
                  </a:cubicBezTo>
                  <a:cubicBezTo>
                    <a:pt x="336296" y="383667"/>
                    <a:pt x="331216" y="373761"/>
                    <a:pt x="322961" y="363728"/>
                  </a:cubicBezTo>
                  <a:cubicBezTo>
                    <a:pt x="303022" y="337185"/>
                    <a:pt x="299720" y="312293"/>
                    <a:pt x="322961" y="285750"/>
                  </a:cubicBezTo>
                  <a:cubicBezTo>
                    <a:pt x="327914" y="279146"/>
                    <a:pt x="331216" y="272415"/>
                    <a:pt x="336169" y="265811"/>
                  </a:cubicBezTo>
                  <a:close/>
                  <a:moveTo>
                    <a:pt x="364363" y="544576"/>
                  </a:moveTo>
                  <a:cubicBezTo>
                    <a:pt x="359410" y="542925"/>
                    <a:pt x="351155" y="541274"/>
                    <a:pt x="346202" y="536321"/>
                  </a:cubicBezTo>
                  <a:cubicBezTo>
                    <a:pt x="341249" y="531368"/>
                    <a:pt x="334645" y="521335"/>
                    <a:pt x="334645" y="514731"/>
                  </a:cubicBezTo>
                  <a:cubicBezTo>
                    <a:pt x="334645" y="504825"/>
                    <a:pt x="341249" y="493141"/>
                    <a:pt x="347853" y="488188"/>
                  </a:cubicBezTo>
                  <a:cubicBezTo>
                    <a:pt x="356108" y="483235"/>
                    <a:pt x="367792" y="484886"/>
                    <a:pt x="377698" y="483235"/>
                  </a:cubicBezTo>
                  <a:cubicBezTo>
                    <a:pt x="384302" y="483235"/>
                    <a:pt x="402590" y="506476"/>
                    <a:pt x="399288" y="514731"/>
                  </a:cubicBezTo>
                  <a:cubicBezTo>
                    <a:pt x="397637" y="522986"/>
                    <a:pt x="392684" y="533019"/>
                    <a:pt x="386080" y="539623"/>
                  </a:cubicBezTo>
                  <a:cubicBezTo>
                    <a:pt x="382778" y="544576"/>
                    <a:pt x="374523" y="542925"/>
                    <a:pt x="364490" y="544576"/>
                  </a:cubicBezTo>
                  <a:close/>
                  <a:moveTo>
                    <a:pt x="367792" y="162687"/>
                  </a:moveTo>
                  <a:cubicBezTo>
                    <a:pt x="351282" y="162687"/>
                    <a:pt x="334645" y="147701"/>
                    <a:pt x="332994" y="134493"/>
                  </a:cubicBezTo>
                  <a:cubicBezTo>
                    <a:pt x="332994" y="121158"/>
                    <a:pt x="352933" y="104648"/>
                    <a:pt x="367792" y="104648"/>
                  </a:cubicBezTo>
                  <a:cubicBezTo>
                    <a:pt x="382651" y="104648"/>
                    <a:pt x="399288" y="119634"/>
                    <a:pt x="400939" y="134493"/>
                  </a:cubicBezTo>
                  <a:cubicBezTo>
                    <a:pt x="400939" y="146177"/>
                    <a:pt x="382778" y="162687"/>
                    <a:pt x="367792" y="162687"/>
                  </a:cubicBezTo>
                  <a:close/>
                  <a:moveTo>
                    <a:pt x="107569" y="393573"/>
                  </a:moveTo>
                  <a:cubicBezTo>
                    <a:pt x="122428" y="430149"/>
                    <a:pt x="134112" y="466598"/>
                    <a:pt x="165608" y="494919"/>
                  </a:cubicBezTo>
                  <a:cubicBezTo>
                    <a:pt x="165608" y="496570"/>
                    <a:pt x="165608" y="498221"/>
                    <a:pt x="163957" y="503174"/>
                  </a:cubicBezTo>
                  <a:cubicBezTo>
                    <a:pt x="135763" y="469900"/>
                    <a:pt x="114173" y="434975"/>
                    <a:pt x="107569" y="393573"/>
                  </a:cubicBezTo>
                  <a:close/>
                  <a:moveTo>
                    <a:pt x="369316" y="352044"/>
                  </a:moveTo>
                  <a:cubicBezTo>
                    <a:pt x="384175" y="347091"/>
                    <a:pt x="394208" y="338709"/>
                    <a:pt x="392557" y="322199"/>
                  </a:cubicBezTo>
                  <a:cubicBezTo>
                    <a:pt x="392557" y="310515"/>
                    <a:pt x="384302" y="302260"/>
                    <a:pt x="372618" y="298958"/>
                  </a:cubicBezTo>
                  <a:cubicBezTo>
                    <a:pt x="352679" y="294005"/>
                    <a:pt x="346075" y="308864"/>
                    <a:pt x="337820" y="323850"/>
                  </a:cubicBezTo>
                  <a:cubicBezTo>
                    <a:pt x="337820" y="305562"/>
                    <a:pt x="349377" y="294005"/>
                    <a:pt x="366014" y="294005"/>
                  </a:cubicBezTo>
                  <a:cubicBezTo>
                    <a:pt x="382651" y="294005"/>
                    <a:pt x="397510" y="305689"/>
                    <a:pt x="397510" y="322199"/>
                  </a:cubicBezTo>
                  <a:cubicBezTo>
                    <a:pt x="397510" y="340487"/>
                    <a:pt x="387604" y="352044"/>
                    <a:pt x="369316" y="352044"/>
                  </a:cubicBezTo>
                  <a:close/>
                  <a:moveTo>
                    <a:pt x="97663" y="293878"/>
                  </a:moveTo>
                  <a:cubicBezTo>
                    <a:pt x="99314" y="293878"/>
                    <a:pt x="99314" y="293878"/>
                    <a:pt x="100965" y="293878"/>
                  </a:cubicBezTo>
                  <a:cubicBezTo>
                    <a:pt x="100965" y="313817"/>
                    <a:pt x="100965" y="335407"/>
                    <a:pt x="100965" y="355346"/>
                  </a:cubicBezTo>
                  <a:cubicBezTo>
                    <a:pt x="99314" y="355346"/>
                    <a:pt x="99314" y="355346"/>
                    <a:pt x="97663" y="355346"/>
                  </a:cubicBezTo>
                  <a:cubicBezTo>
                    <a:pt x="97663" y="335407"/>
                    <a:pt x="97663" y="315468"/>
                    <a:pt x="97663" y="29387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415000" y="9640620"/>
            <a:ext cx="514080" cy="406080"/>
            <a:chOff x="0" y="0"/>
            <a:chExt cx="685440" cy="541440"/>
          </a:xfrm>
        </p:grpSpPr>
        <p:sp>
          <p:nvSpPr>
            <p:cNvPr id="13" name="Freeform 13"/>
            <p:cNvSpPr/>
            <p:nvPr/>
          </p:nvSpPr>
          <p:spPr>
            <a:xfrm>
              <a:off x="-1651" y="0"/>
              <a:ext cx="686943" cy="541020"/>
            </a:xfrm>
            <a:custGeom>
              <a:avLst/>
              <a:gdLst/>
              <a:ahLst/>
              <a:cxnLst/>
              <a:rect l="l" t="t" r="r" b="b"/>
              <a:pathLst>
                <a:path w="686943" h="541020">
                  <a:moveTo>
                    <a:pt x="527812" y="98044"/>
                  </a:moveTo>
                  <a:cubicBezTo>
                    <a:pt x="527812" y="71501"/>
                    <a:pt x="527812" y="48260"/>
                    <a:pt x="527812" y="23368"/>
                  </a:cubicBezTo>
                  <a:cubicBezTo>
                    <a:pt x="511175" y="23368"/>
                    <a:pt x="517906" y="10033"/>
                    <a:pt x="514477" y="1778"/>
                  </a:cubicBezTo>
                  <a:cubicBezTo>
                    <a:pt x="497840" y="1778"/>
                    <a:pt x="479679" y="127"/>
                    <a:pt x="463042" y="1778"/>
                  </a:cubicBezTo>
                  <a:cubicBezTo>
                    <a:pt x="458089" y="1778"/>
                    <a:pt x="454787" y="11684"/>
                    <a:pt x="449707" y="20066"/>
                  </a:cubicBezTo>
                  <a:cubicBezTo>
                    <a:pt x="436372" y="20066"/>
                    <a:pt x="419862" y="21717"/>
                    <a:pt x="403225" y="21717"/>
                  </a:cubicBezTo>
                  <a:cubicBezTo>
                    <a:pt x="401574" y="21717"/>
                    <a:pt x="399923" y="15113"/>
                    <a:pt x="396621" y="11811"/>
                  </a:cubicBezTo>
                  <a:cubicBezTo>
                    <a:pt x="394970" y="8509"/>
                    <a:pt x="391668" y="1905"/>
                    <a:pt x="390017" y="1905"/>
                  </a:cubicBezTo>
                  <a:cubicBezTo>
                    <a:pt x="358521" y="0"/>
                    <a:pt x="326898" y="1651"/>
                    <a:pt x="293751" y="1651"/>
                  </a:cubicBezTo>
                  <a:cubicBezTo>
                    <a:pt x="293751" y="8255"/>
                    <a:pt x="292100" y="13335"/>
                    <a:pt x="292100" y="19939"/>
                  </a:cubicBezTo>
                  <a:cubicBezTo>
                    <a:pt x="275463" y="19939"/>
                    <a:pt x="258953" y="21590"/>
                    <a:pt x="242316" y="21590"/>
                  </a:cubicBezTo>
                  <a:cubicBezTo>
                    <a:pt x="239014" y="21590"/>
                    <a:pt x="235712" y="16637"/>
                    <a:pt x="235712" y="11684"/>
                  </a:cubicBezTo>
                  <a:cubicBezTo>
                    <a:pt x="235712" y="5080"/>
                    <a:pt x="234061" y="0"/>
                    <a:pt x="224155" y="0"/>
                  </a:cubicBezTo>
                  <a:cubicBezTo>
                    <a:pt x="214249" y="1651"/>
                    <a:pt x="202565" y="1651"/>
                    <a:pt x="191008" y="0"/>
                  </a:cubicBezTo>
                  <a:cubicBezTo>
                    <a:pt x="181102" y="0"/>
                    <a:pt x="171069" y="0"/>
                    <a:pt x="174371" y="14986"/>
                  </a:cubicBezTo>
                  <a:cubicBezTo>
                    <a:pt x="174371" y="16637"/>
                    <a:pt x="172720" y="18288"/>
                    <a:pt x="172720" y="18288"/>
                  </a:cubicBezTo>
                  <a:cubicBezTo>
                    <a:pt x="156083" y="23241"/>
                    <a:pt x="162814" y="36576"/>
                    <a:pt x="162814" y="44831"/>
                  </a:cubicBezTo>
                  <a:cubicBezTo>
                    <a:pt x="162814" y="63119"/>
                    <a:pt x="162814" y="79756"/>
                    <a:pt x="162814" y="97917"/>
                  </a:cubicBezTo>
                  <a:cubicBezTo>
                    <a:pt x="156210" y="97917"/>
                    <a:pt x="151257" y="97917"/>
                    <a:pt x="146177" y="97917"/>
                  </a:cubicBezTo>
                  <a:cubicBezTo>
                    <a:pt x="102997" y="97917"/>
                    <a:pt x="59817" y="99568"/>
                    <a:pt x="16764" y="97917"/>
                  </a:cubicBezTo>
                  <a:cubicBezTo>
                    <a:pt x="4953" y="98044"/>
                    <a:pt x="1651" y="102997"/>
                    <a:pt x="1651" y="112903"/>
                  </a:cubicBezTo>
                  <a:cubicBezTo>
                    <a:pt x="1651" y="119507"/>
                    <a:pt x="1651" y="127889"/>
                    <a:pt x="1651" y="136144"/>
                  </a:cubicBezTo>
                  <a:cubicBezTo>
                    <a:pt x="0" y="146050"/>
                    <a:pt x="3302" y="152781"/>
                    <a:pt x="16637" y="151130"/>
                  </a:cubicBezTo>
                  <a:cubicBezTo>
                    <a:pt x="18288" y="151130"/>
                    <a:pt x="23241" y="156083"/>
                    <a:pt x="23241" y="159385"/>
                  </a:cubicBezTo>
                  <a:cubicBezTo>
                    <a:pt x="24892" y="169291"/>
                    <a:pt x="23241" y="180975"/>
                    <a:pt x="23241" y="190881"/>
                  </a:cubicBezTo>
                  <a:cubicBezTo>
                    <a:pt x="24892" y="202565"/>
                    <a:pt x="24892" y="212471"/>
                    <a:pt x="8255" y="210820"/>
                  </a:cubicBezTo>
                  <a:cubicBezTo>
                    <a:pt x="6604" y="210820"/>
                    <a:pt x="1651" y="215773"/>
                    <a:pt x="1651" y="219075"/>
                  </a:cubicBezTo>
                  <a:cubicBezTo>
                    <a:pt x="1651" y="248920"/>
                    <a:pt x="0" y="278892"/>
                    <a:pt x="1651" y="308737"/>
                  </a:cubicBezTo>
                  <a:cubicBezTo>
                    <a:pt x="1651" y="313690"/>
                    <a:pt x="13208" y="318643"/>
                    <a:pt x="19939" y="323723"/>
                  </a:cubicBezTo>
                  <a:cubicBezTo>
                    <a:pt x="21590" y="322072"/>
                    <a:pt x="21590" y="322072"/>
                    <a:pt x="23241" y="320421"/>
                  </a:cubicBezTo>
                  <a:cubicBezTo>
                    <a:pt x="23241" y="337058"/>
                    <a:pt x="24892" y="353695"/>
                    <a:pt x="23241" y="370205"/>
                  </a:cubicBezTo>
                  <a:cubicBezTo>
                    <a:pt x="23241" y="373507"/>
                    <a:pt x="16637" y="376809"/>
                    <a:pt x="14986" y="376809"/>
                  </a:cubicBezTo>
                  <a:cubicBezTo>
                    <a:pt x="6731" y="375158"/>
                    <a:pt x="1651" y="380111"/>
                    <a:pt x="1651" y="386715"/>
                  </a:cubicBezTo>
                  <a:cubicBezTo>
                    <a:pt x="1651" y="400050"/>
                    <a:pt x="1651" y="413258"/>
                    <a:pt x="1651" y="428244"/>
                  </a:cubicBezTo>
                  <a:cubicBezTo>
                    <a:pt x="54737" y="428244"/>
                    <a:pt x="107823" y="428244"/>
                    <a:pt x="159258" y="428244"/>
                  </a:cubicBezTo>
                  <a:cubicBezTo>
                    <a:pt x="159258" y="431546"/>
                    <a:pt x="160909" y="433197"/>
                    <a:pt x="160909" y="436499"/>
                  </a:cubicBezTo>
                  <a:cubicBezTo>
                    <a:pt x="159258" y="471424"/>
                    <a:pt x="179197" y="494665"/>
                    <a:pt x="209042" y="509524"/>
                  </a:cubicBezTo>
                  <a:cubicBezTo>
                    <a:pt x="255524" y="534416"/>
                    <a:pt x="306959" y="541020"/>
                    <a:pt x="358394" y="539369"/>
                  </a:cubicBezTo>
                  <a:cubicBezTo>
                    <a:pt x="403225" y="537718"/>
                    <a:pt x="444754" y="531114"/>
                    <a:pt x="482854" y="507873"/>
                  </a:cubicBezTo>
                  <a:cubicBezTo>
                    <a:pt x="511048" y="491236"/>
                    <a:pt x="530987" y="469646"/>
                    <a:pt x="527685" y="434848"/>
                  </a:cubicBezTo>
                  <a:cubicBezTo>
                    <a:pt x="527685" y="433197"/>
                    <a:pt x="529336" y="431546"/>
                    <a:pt x="529336" y="429895"/>
                  </a:cubicBezTo>
                  <a:cubicBezTo>
                    <a:pt x="529336" y="429895"/>
                    <a:pt x="529336" y="429895"/>
                    <a:pt x="530987" y="428244"/>
                  </a:cubicBezTo>
                  <a:cubicBezTo>
                    <a:pt x="580771" y="428244"/>
                    <a:pt x="632206" y="428244"/>
                    <a:pt x="686943" y="428244"/>
                  </a:cubicBezTo>
                  <a:cubicBezTo>
                    <a:pt x="686943" y="413258"/>
                    <a:pt x="686943" y="398399"/>
                    <a:pt x="685292" y="385064"/>
                  </a:cubicBezTo>
                  <a:cubicBezTo>
                    <a:pt x="685292" y="381762"/>
                    <a:pt x="678688" y="376809"/>
                    <a:pt x="675386" y="376809"/>
                  </a:cubicBezTo>
                  <a:cubicBezTo>
                    <a:pt x="665480" y="378460"/>
                    <a:pt x="665480" y="373507"/>
                    <a:pt x="665480" y="366903"/>
                  </a:cubicBezTo>
                  <a:cubicBezTo>
                    <a:pt x="665480" y="353568"/>
                    <a:pt x="665480" y="342011"/>
                    <a:pt x="665480" y="328676"/>
                  </a:cubicBezTo>
                  <a:cubicBezTo>
                    <a:pt x="665480" y="320421"/>
                    <a:pt x="667131" y="316992"/>
                    <a:pt x="675386" y="318770"/>
                  </a:cubicBezTo>
                  <a:cubicBezTo>
                    <a:pt x="678688" y="318770"/>
                    <a:pt x="685292" y="313817"/>
                    <a:pt x="685292" y="310515"/>
                  </a:cubicBezTo>
                  <a:cubicBezTo>
                    <a:pt x="686943" y="277241"/>
                    <a:pt x="686943" y="245745"/>
                    <a:pt x="686943" y="210820"/>
                  </a:cubicBezTo>
                  <a:cubicBezTo>
                    <a:pt x="683641" y="210820"/>
                    <a:pt x="680339" y="210820"/>
                    <a:pt x="677037" y="210820"/>
                  </a:cubicBezTo>
                  <a:cubicBezTo>
                    <a:pt x="667131" y="210820"/>
                    <a:pt x="663702" y="207518"/>
                    <a:pt x="665480" y="197485"/>
                  </a:cubicBezTo>
                  <a:cubicBezTo>
                    <a:pt x="667258" y="187452"/>
                    <a:pt x="667131" y="175895"/>
                    <a:pt x="665480" y="165989"/>
                  </a:cubicBezTo>
                  <a:cubicBezTo>
                    <a:pt x="663829" y="154305"/>
                    <a:pt x="667131" y="149352"/>
                    <a:pt x="680466" y="151003"/>
                  </a:cubicBezTo>
                  <a:cubicBezTo>
                    <a:pt x="682117" y="151003"/>
                    <a:pt x="683768" y="151003"/>
                    <a:pt x="685419" y="149352"/>
                  </a:cubicBezTo>
                  <a:cubicBezTo>
                    <a:pt x="685419" y="132715"/>
                    <a:pt x="685419" y="116078"/>
                    <a:pt x="685419" y="97917"/>
                  </a:cubicBezTo>
                  <a:cubicBezTo>
                    <a:pt x="633984" y="97917"/>
                    <a:pt x="580898" y="97917"/>
                    <a:pt x="527812" y="9791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117920" y="9140580"/>
            <a:ext cx="306720" cy="333720"/>
            <a:chOff x="0" y="0"/>
            <a:chExt cx="408960" cy="444960"/>
          </a:xfrm>
        </p:grpSpPr>
        <p:sp>
          <p:nvSpPr>
            <p:cNvPr id="15" name="Freeform 15"/>
            <p:cNvSpPr/>
            <p:nvPr/>
          </p:nvSpPr>
          <p:spPr>
            <a:xfrm>
              <a:off x="-1651" y="0"/>
              <a:ext cx="410591" cy="444881"/>
            </a:xfrm>
            <a:custGeom>
              <a:avLst/>
              <a:gdLst/>
              <a:ahLst/>
              <a:cxnLst/>
              <a:rect l="l" t="t" r="r" b="b"/>
              <a:pathLst>
                <a:path w="410591" h="444881">
                  <a:moveTo>
                    <a:pt x="123063" y="0"/>
                  </a:moveTo>
                  <a:cubicBezTo>
                    <a:pt x="123063" y="63119"/>
                    <a:pt x="123063" y="126238"/>
                    <a:pt x="123063" y="190881"/>
                  </a:cubicBezTo>
                  <a:cubicBezTo>
                    <a:pt x="81534" y="190881"/>
                    <a:pt x="41656" y="190881"/>
                    <a:pt x="0" y="190881"/>
                  </a:cubicBezTo>
                  <a:cubicBezTo>
                    <a:pt x="0" y="275590"/>
                    <a:pt x="0" y="360172"/>
                    <a:pt x="0" y="444881"/>
                  </a:cubicBezTo>
                  <a:cubicBezTo>
                    <a:pt x="136271" y="444881"/>
                    <a:pt x="272669" y="444881"/>
                    <a:pt x="410591" y="444881"/>
                  </a:cubicBezTo>
                  <a:cubicBezTo>
                    <a:pt x="410591" y="360172"/>
                    <a:pt x="410591" y="277241"/>
                    <a:pt x="410591" y="190881"/>
                  </a:cubicBezTo>
                  <a:cubicBezTo>
                    <a:pt x="370713" y="190881"/>
                    <a:pt x="329184" y="190881"/>
                    <a:pt x="287528" y="190881"/>
                  </a:cubicBezTo>
                  <a:cubicBezTo>
                    <a:pt x="287528" y="126111"/>
                    <a:pt x="287528" y="64643"/>
                    <a:pt x="287528" y="0"/>
                  </a:cubicBezTo>
                  <a:cubicBezTo>
                    <a:pt x="232791" y="0"/>
                    <a:pt x="179578" y="0"/>
                    <a:pt x="12306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393240" y="9766440"/>
            <a:ext cx="57240" cy="471960"/>
            <a:chOff x="0" y="0"/>
            <a:chExt cx="76320" cy="6292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6327" cy="629285"/>
            </a:xfrm>
            <a:custGeom>
              <a:avLst/>
              <a:gdLst/>
              <a:ahLst/>
              <a:cxnLst/>
              <a:rect l="l" t="t" r="r" b="b"/>
              <a:pathLst>
                <a:path w="76327" h="629285">
                  <a:moveTo>
                    <a:pt x="76327" y="0"/>
                  </a:moveTo>
                  <a:cubicBezTo>
                    <a:pt x="49784" y="0"/>
                    <a:pt x="26543" y="0"/>
                    <a:pt x="0" y="0"/>
                  </a:cubicBezTo>
                  <a:cubicBezTo>
                    <a:pt x="0" y="210820"/>
                    <a:pt x="0" y="418465"/>
                    <a:pt x="0" y="629285"/>
                  </a:cubicBezTo>
                  <a:cubicBezTo>
                    <a:pt x="24892" y="629285"/>
                    <a:pt x="49784" y="629285"/>
                    <a:pt x="76327" y="629285"/>
                  </a:cubicBezTo>
                  <a:cubicBezTo>
                    <a:pt x="76327" y="420116"/>
                    <a:pt x="76327" y="210820"/>
                    <a:pt x="7632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4722020" y="9766440"/>
            <a:ext cx="56160" cy="471960"/>
            <a:chOff x="0" y="0"/>
            <a:chExt cx="74880" cy="62928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4930" cy="629285"/>
            </a:xfrm>
            <a:custGeom>
              <a:avLst/>
              <a:gdLst/>
              <a:ahLst/>
              <a:cxnLst/>
              <a:rect l="l" t="t" r="r" b="b"/>
              <a:pathLst>
                <a:path w="74930" h="629285">
                  <a:moveTo>
                    <a:pt x="74930" y="0"/>
                  </a:moveTo>
                  <a:cubicBezTo>
                    <a:pt x="48260" y="0"/>
                    <a:pt x="25019" y="0"/>
                    <a:pt x="0" y="0"/>
                  </a:cubicBezTo>
                  <a:cubicBezTo>
                    <a:pt x="0" y="210820"/>
                    <a:pt x="0" y="418465"/>
                    <a:pt x="0" y="629285"/>
                  </a:cubicBezTo>
                  <a:cubicBezTo>
                    <a:pt x="23241" y="629285"/>
                    <a:pt x="48260" y="629285"/>
                    <a:pt x="74930" y="629285"/>
                  </a:cubicBezTo>
                  <a:cubicBezTo>
                    <a:pt x="74930" y="420116"/>
                    <a:pt x="74930" y="210820"/>
                    <a:pt x="7493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4662620" y="9768060"/>
            <a:ext cx="53460" cy="470340"/>
            <a:chOff x="0" y="0"/>
            <a:chExt cx="71280" cy="62712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1247" cy="627126"/>
            </a:xfrm>
            <a:custGeom>
              <a:avLst/>
              <a:gdLst/>
              <a:ahLst/>
              <a:cxnLst/>
              <a:rect l="l" t="t" r="r" b="b"/>
              <a:pathLst>
                <a:path w="71247" h="627126">
                  <a:moveTo>
                    <a:pt x="71247" y="0"/>
                  </a:moveTo>
                  <a:cubicBezTo>
                    <a:pt x="48133" y="0"/>
                    <a:pt x="24892" y="0"/>
                    <a:pt x="0" y="0"/>
                  </a:cubicBezTo>
                  <a:cubicBezTo>
                    <a:pt x="0" y="209042"/>
                    <a:pt x="0" y="416433"/>
                    <a:pt x="0" y="627126"/>
                  </a:cubicBezTo>
                  <a:cubicBezTo>
                    <a:pt x="23241" y="627126"/>
                    <a:pt x="46355" y="627126"/>
                    <a:pt x="71247" y="627126"/>
                  </a:cubicBezTo>
                  <a:cubicBezTo>
                    <a:pt x="71247" y="418084"/>
                    <a:pt x="71247" y="209042"/>
                    <a:pt x="7124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5333840" y="9768060"/>
            <a:ext cx="54540" cy="470340"/>
            <a:chOff x="0" y="0"/>
            <a:chExt cx="72720" cy="6271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2771" cy="627126"/>
            </a:xfrm>
            <a:custGeom>
              <a:avLst/>
              <a:gdLst/>
              <a:ahLst/>
              <a:cxnLst/>
              <a:rect l="l" t="t" r="r" b="b"/>
              <a:pathLst>
                <a:path w="72771" h="627126">
                  <a:moveTo>
                    <a:pt x="0" y="627126"/>
                  </a:moveTo>
                  <a:cubicBezTo>
                    <a:pt x="24765" y="627126"/>
                    <a:pt x="47879" y="627126"/>
                    <a:pt x="72771" y="627126"/>
                  </a:cubicBezTo>
                  <a:cubicBezTo>
                    <a:pt x="72771" y="418084"/>
                    <a:pt x="72771" y="209042"/>
                    <a:pt x="72771" y="0"/>
                  </a:cubicBezTo>
                  <a:cubicBezTo>
                    <a:pt x="47879" y="0"/>
                    <a:pt x="24765" y="0"/>
                    <a:pt x="0" y="0"/>
                  </a:cubicBezTo>
                  <a:cubicBezTo>
                    <a:pt x="0" y="209042"/>
                    <a:pt x="0" y="418084"/>
                    <a:pt x="0" y="62712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7418780" y="9019620"/>
            <a:ext cx="513000" cy="68580"/>
            <a:chOff x="0" y="0"/>
            <a:chExt cx="684000" cy="91440"/>
          </a:xfrm>
        </p:grpSpPr>
        <p:sp>
          <p:nvSpPr>
            <p:cNvPr id="25" name="Freeform 25"/>
            <p:cNvSpPr/>
            <p:nvPr/>
          </p:nvSpPr>
          <p:spPr>
            <a:xfrm>
              <a:off x="-1778" y="0"/>
              <a:ext cx="685800" cy="91440"/>
            </a:xfrm>
            <a:custGeom>
              <a:avLst/>
              <a:gdLst/>
              <a:ahLst/>
              <a:cxnLst/>
              <a:rect l="l" t="t" r="r" b="b"/>
              <a:pathLst>
                <a:path w="685800" h="91440">
                  <a:moveTo>
                    <a:pt x="283972" y="21590"/>
                  </a:moveTo>
                  <a:cubicBezTo>
                    <a:pt x="323850" y="21590"/>
                    <a:pt x="365379" y="21590"/>
                    <a:pt x="406781" y="21590"/>
                  </a:cubicBezTo>
                  <a:cubicBezTo>
                    <a:pt x="406781" y="13335"/>
                    <a:pt x="406781" y="6604"/>
                    <a:pt x="406781" y="0"/>
                  </a:cubicBezTo>
                  <a:cubicBezTo>
                    <a:pt x="361950" y="0"/>
                    <a:pt x="318770" y="0"/>
                    <a:pt x="275590" y="0"/>
                  </a:cubicBezTo>
                  <a:cubicBezTo>
                    <a:pt x="275590" y="0"/>
                    <a:pt x="273939" y="1651"/>
                    <a:pt x="273939" y="1651"/>
                  </a:cubicBezTo>
                  <a:cubicBezTo>
                    <a:pt x="272288" y="26543"/>
                    <a:pt x="272288" y="26543"/>
                    <a:pt x="247396" y="26543"/>
                  </a:cubicBezTo>
                  <a:cubicBezTo>
                    <a:pt x="177673" y="26543"/>
                    <a:pt x="109601" y="26543"/>
                    <a:pt x="39878" y="26543"/>
                  </a:cubicBezTo>
                  <a:cubicBezTo>
                    <a:pt x="13335" y="26543"/>
                    <a:pt x="0" y="36576"/>
                    <a:pt x="0" y="56515"/>
                  </a:cubicBezTo>
                  <a:cubicBezTo>
                    <a:pt x="0" y="78105"/>
                    <a:pt x="13335" y="89789"/>
                    <a:pt x="39878" y="89789"/>
                  </a:cubicBezTo>
                  <a:cubicBezTo>
                    <a:pt x="99695" y="89789"/>
                    <a:pt x="161036" y="89789"/>
                    <a:pt x="220853" y="89789"/>
                  </a:cubicBezTo>
                  <a:cubicBezTo>
                    <a:pt x="302260" y="89789"/>
                    <a:pt x="383540" y="89789"/>
                    <a:pt x="463296" y="89789"/>
                  </a:cubicBezTo>
                  <a:cubicBezTo>
                    <a:pt x="523113" y="89789"/>
                    <a:pt x="581152" y="91440"/>
                    <a:pt x="639318" y="89789"/>
                  </a:cubicBezTo>
                  <a:cubicBezTo>
                    <a:pt x="662559" y="89789"/>
                    <a:pt x="674243" y="81534"/>
                    <a:pt x="679196" y="66548"/>
                  </a:cubicBezTo>
                  <a:cubicBezTo>
                    <a:pt x="685800" y="44958"/>
                    <a:pt x="670941" y="26670"/>
                    <a:pt x="647700" y="26670"/>
                  </a:cubicBezTo>
                  <a:cubicBezTo>
                    <a:pt x="584581" y="26670"/>
                    <a:pt x="523240" y="26670"/>
                    <a:pt x="461772" y="26670"/>
                  </a:cubicBezTo>
                  <a:cubicBezTo>
                    <a:pt x="401955" y="26670"/>
                    <a:pt x="342265" y="23368"/>
                    <a:pt x="284099" y="2171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7931780" y="9632520"/>
            <a:ext cx="51300" cy="411480"/>
            <a:chOff x="0" y="0"/>
            <a:chExt cx="68400" cy="54864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8453" cy="548640"/>
            </a:xfrm>
            <a:custGeom>
              <a:avLst/>
              <a:gdLst/>
              <a:ahLst/>
              <a:cxnLst/>
              <a:rect l="l" t="t" r="r" b="b"/>
              <a:pathLst>
                <a:path w="68453" h="548640">
                  <a:moveTo>
                    <a:pt x="0" y="548640"/>
                  </a:moveTo>
                  <a:cubicBezTo>
                    <a:pt x="23368" y="548640"/>
                    <a:pt x="45085" y="548640"/>
                    <a:pt x="68453" y="548640"/>
                  </a:cubicBezTo>
                  <a:cubicBezTo>
                    <a:pt x="68453" y="366268"/>
                    <a:pt x="68453" y="182372"/>
                    <a:pt x="68453" y="0"/>
                  </a:cubicBezTo>
                  <a:cubicBezTo>
                    <a:pt x="45085" y="0"/>
                    <a:pt x="23368" y="0"/>
                    <a:pt x="0" y="0"/>
                  </a:cubicBezTo>
                  <a:cubicBezTo>
                    <a:pt x="0" y="182372"/>
                    <a:pt x="0" y="364617"/>
                    <a:pt x="0" y="5486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7305920" y="9632520"/>
            <a:ext cx="52380" cy="411480"/>
            <a:chOff x="0" y="0"/>
            <a:chExt cx="69840" cy="54864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9850" cy="548640"/>
            </a:xfrm>
            <a:custGeom>
              <a:avLst/>
              <a:gdLst/>
              <a:ahLst/>
              <a:cxnLst/>
              <a:rect l="l" t="t" r="r" b="b"/>
              <a:pathLst>
                <a:path w="69850" h="548640">
                  <a:moveTo>
                    <a:pt x="0" y="548640"/>
                  </a:moveTo>
                  <a:cubicBezTo>
                    <a:pt x="23241" y="548640"/>
                    <a:pt x="46609" y="548640"/>
                    <a:pt x="69850" y="548640"/>
                  </a:cubicBezTo>
                  <a:cubicBezTo>
                    <a:pt x="69850" y="366268"/>
                    <a:pt x="69850" y="184023"/>
                    <a:pt x="69850" y="0"/>
                  </a:cubicBezTo>
                  <a:cubicBezTo>
                    <a:pt x="46609" y="0"/>
                    <a:pt x="24892" y="0"/>
                    <a:pt x="0" y="0"/>
                  </a:cubicBezTo>
                  <a:cubicBezTo>
                    <a:pt x="0" y="182372"/>
                    <a:pt x="0" y="366268"/>
                    <a:pt x="0" y="5486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7363160" y="9632520"/>
            <a:ext cx="48060" cy="411480"/>
            <a:chOff x="0" y="0"/>
            <a:chExt cx="64080" cy="54864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4135" cy="548640"/>
            </a:xfrm>
            <a:custGeom>
              <a:avLst/>
              <a:gdLst/>
              <a:ahLst/>
              <a:cxnLst/>
              <a:rect l="l" t="t" r="r" b="b"/>
              <a:pathLst>
                <a:path w="64135" h="548640">
                  <a:moveTo>
                    <a:pt x="64135" y="0"/>
                  </a:moveTo>
                  <a:cubicBezTo>
                    <a:pt x="42672" y="0"/>
                    <a:pt x="21336" y="0"/>
                    <a:pt x="0" y="0"/>
                  </a:cubicBezTo>
                  <a:cubicBezTo>
                    <a:pt x="0" y="182372"/>
                    <a:pt x="0" y="364617"/>
                    <a:pt x="0" y="548640"/>
                  </a:cubicBezTo>
                  <a:cubicBezTo>
                    <a:pt x="19685" y="548640"/>
                    <a:pt x="41021" y="548640"/>
                    <a:pt x="64135" y="548640"/>
                  </a:cubicBezTo>
                  <a:cubicBezTo>
                    <a:pt x="64135" y="366268"/>
                    <a:pt x="64135" y="184023"/>
                    <a:pt x="6413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7989020" y="9632520"/>
            <a:ext cx="49680" cy="411480"/>
            <a:chOff x="0" y="0"/>
            <a:chExt cx="66240" cy="54864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6294" cy="548640"/>
            </a:xfrm>
            <a:custGeom>
              <a:avLst/>
              <a:gdLst/>
              <a:ahLst/>
              <a:cxnLst/>
              <a:rect l="l" t="t" r="r" b="b"/>
              <a:pathLst>
                <a:path w="66294" h="548640">
                  <a:moveTo>
                    <a:pt x="66294" y="0"/>
                  </a:moveTo>
                  <a:cubicBezTo>
                    <a:pt x="43053" y="0"/>
                    <a:pt x="21590" y="0"/>
                    <a:pt x="0" y="0"/>
                  </a:cubicBezTo>
                  <a:cubicBezTo>
                    <a:pt x="0" y="182372"/>
                    <a:pt x="0" y="366268"/>
                    <a:pt x="0" y="548640"/>
                  </a:cubicBezTo>
                  <a:cubicBezTo>
                    <a:pt x="21590" y="548640"/>
                    <a:pt x="43053" y="548640"/>
                    <a:pt x="66294" y="548640"/>
                  </a:cubicBezTo>
                  <a:cubicBezTo>
                    <a:pt x="66294" y="366268"/>
                    <a:pt x="66294" y="182372"/>
                    <a:pt x="6629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7473860" y="9593640"/>
            <a:ext cx="400140" cy="45900"/>
            <a:chOff x="0" y="0"/>
            <a:chExt cx="533520" cy="612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33527" cy="61214"/>
            </a:xfrm>
            <a:custGeom>
              <a:avLst/>
              <a:gdLst/>
              <a:ahLst/>
              <a:cxnLst/>
              <a:rect l="l" t="t" r="r" b="b"/>
              <a:pathLst>
                <a:path w="533527" h="61214">
                  <a:moveTo>
                    <a:pt x="0" y="61214"/>
                  </a:moveTo>
                  <a:cubicBezTo>
                    <a:pt x="177292" y="61214"/>
                    <a:pt x="354584" y="61214"/>
                    <a:pt x="533527" y="61214"/>
                  </a:cubicBezTo>
                  <a:cubicBezTo>
                    <a:pt x="533527" y="43053"/>
                    <a:pt x="533527" y="26416"/>
                    <a:pt x="533527" y="8255"/>
                  </a:cubicBezTo>
                  <a:cubicBezTo>
                    <a:pt x="533527" y="6604"/>
                    <a:pt x="528574" y="1651"/>
                    <a:pt x="525272" y="1651"/>
                  </a:cubicBezTo>
                  <a:cubicBezTo>
                    <a:pt x="521970" y="0"/>
                    <a:pt x="516890" y="0"/>
                    <a:pt x="511937" y="0"/>
                  </a:cubicBezTo>
                  <a:cubicBezTo>
                    <a:pt x="347980" y="0"/>
                    <a:pt x="183896" y="0"/>
                    <a:pt x="19939" y="0"/>
                  </a:cubicBezTo>
                  <a:cubicBezTo>
                    <a:pt x="0" y="0"/>
                    <a:pt x="0" y="0"/>
                    <a:pt x="0" y="19812"/>
                  </a:cubicBezTo>
                  <a:cubicBezTo>
                    <a:pt x="0" y="26416"/>
                    <a:pt x="0" y="33020"/>
                    <a:pt x="0" y="39751"/>
                  </a:cubicBezTo>
                  <a:cubicBezTo>
                    <a:pt x="0" y="46482"/>
                    <a:pt x="0" y="52959"/>
                    <a:pt x="0" y="6121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7473860" y="9548820"/>
            <a:ext cx="400140" cy="42660"/>
            <a:chOff x="0" y="0"/>
            <a:chExt cx="533520" cy="5688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33527" cy="56896"/>
            </a:xfrm>
            <a:custGeom>
              <a:avLst/>
              <a:gdLst/>
              <a:ahLst/>
              <a:cxnLst/>
              <a:rect l="l" t="t" r="r" b="b"/>
              <a:pathLst>
                <a:path w="533527" h="56896">
                  <a:moveTo>
                    <a:pt x="533527" y="56896"/>
                  </a:moveTo>
                  <a:cubicBezTo>
                    <a:pt x="533527" y="36830"/>
                    <a:pt x="533527" y="18415"/>
                    <a:pt x="533527" y="0"/>
                  </a:cubicBezTo>
                  <a:cubicBezTo>
                    <a:pt x="354584" y="0"/>
                    <a:pt x="177292" y="0"/>
                    <a:pt x="0" y="0"/>
                  </a:cubicBezTo>
                  <a:cubicBezTo>
                    <a:pt x="0" y="18415"/>
                    <a:pt x="0" y="36830"/>
                    <a:pt x="0" y="56896"/>
                  </a:cubicBezTo>
                  <a:cubicBezTo>
                    <a:pt x="177292" y="56896"/>
                    <a:pt x="354584" y="56896"/>
                    <a:pt x="533527" y="5689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6196220" y="9018540"/>
            <a:ext cx="145260" cy="119340"/>
            <a:chOff x="0" y="0"/>
            <a:chExt cx="193680" cy="15912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93802" cy="159131"/>
            </a:xfrm>
            <a:custGeom>
              <a:avLst/>
              <a:gdLst/>
              <a:ahLst/>
              <a:cxnLst/>
              <a:rect l="l" t="t" r="r" b="b"/>
              <a:pathLst>
                <a:path w="193802" h="159131">
                  <a:moveTo>
                    <a:pt x="193675" y="6604"/>
                  </a:moveTo>
                  <a:cubicBezTo>
                    <a:pt x="173863" y="4953"/>
                    <a:pt x="155575" y="1651"/>
                    <a:pt x="135763" y="1651"/>
                  </a:cubicBezTo>
                  <a:cubicBezTo>
                    <a:pt x="102616" y="0"/>
                    <a:pt x="69469" y="0"/>
                    <a:pt x="36449" y="0"/>
                  </a:cubicBezTo>
                  <a:cubicBezTo>
                    <a:pt x="31496" y="0"/>
                    <a:pt x="26543" y="1651"/>
                    <a:pt x="21590" y="1651"/>
                  </a:cubicBezTo>
                  <a:cubicBezTo>
                    <a:pt x="0" y="9906"/>
                    <a:pt x="0" y="9906"/>
                    <a:pt x="0" y="34798"/>
                  </a:cubicBezTo>
                  <a:cubicBezTo>
                    <a:pt x="0" y="64643"/>
                    <a:pt x="0" y="96139"/>
                    <a:pt x="0" y="127635"/>
                  </a:cubicBezTo>
                  <a:cubicBezTo>
                    <a:pt x="0" y="149225"/>
                    <a:pt x="4953" y="157480"/>
                    <a:pt x="28194" y="157480"/>
                  </a:cubicBezTo>
                  <a:cubicBezTo>
                    <a:pt x="74549" y="159131"/>
                    <a:pt x="122555" y="159131"/>
                    <a:pt x="168910" y="157480"/>
                  </a:cubicBezTo>
                  <a:cubicBezTo>
                    <a:pt x="188722" y="157480"/>
                    <a:pt x="193802" y="150876"/>
                    <a:pt x="193802" y="130937"/>
                  </a:cubicBezTo>
                  <a:cubicBezTo>
                    <a:pt x="193802" y="91186"/>
                    <a:pt x="193802" y="51435"/>
                    <a:pt x="193802" y="66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16049340" y="9259920"/>
            <a:ext cx="64800" cy="237600"/>
            <a:chOff x="0" y="0"/>
            <a:chExt cx="86400" cy="316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6360" cy="316865"/>
            </a:xfrm>
            <a:custGeom>
              <a:avLst/>
              <a:gdLst/>
              <a:ahLst/>
              <a:cxnLst/>
              <a:rect l="l" t="t" r="r" b="b"/>
              <a:pathLst>
                <a:path w="86360" h="316865">
                  <a:moveTo>
                    <a:pt x="86360" y="159258"/>
                  </a:moveTo>
                  <a:cubicBezTo>
                    <a:pt x="86360" y="114427"/>
                    <a:pt x="86360" y="68072"/>
                    <a:pt x="86360" y="21590"/>
                  </a:cubicBezTo>
                  <a:cubicBezTo>
                    <a:pt x="86360" y="3302"/>
                    <a:pt x="83058" y="1651"/>
                    <a:pt x="64770" y="1651"/>
                  </a:cubicBezTo>
                  <a:cubicBezTo>
                    <a:pt x="49784" y="1651"/>
                    <a:pt x="33274" y="1651"/>
                    <a:pt x="18288" y="0"/>
                  </a:cubicBezTo>
                  <a:cubicBezTo>
                    <a:pt x="4953" y="0"/>
                    <a:pt x="1651" y="6604"/>
                    <a:pt x="0" y="18288"/>
                  </a:cubicBezTo>
                  <a:cubicBezTo>
                    <a:pt x="0" y="38100"/>
                    <a:pt x="1651" y="58039"/>
                    <a:pt x="1651" y="79629"/>
                  </a:cubicBezTo>
                  <a:cubicBezTo>
                    <a:pt x="1651" y="151003"/>
                    <a:pt x="1651" y="223901"/>
                    <a:pt x="0" y="295275"/>
                  </a:cubicBezTo>
                  <a:cubicBezTo>
                    <a:pt x="0" y="315214"/>
                    <a:pt x="1651" y="316865"/>
                    <a:pt x="21590" y="316865"/>
                  </a:cubicBezTo>
                  <a:cubicBezTo>
                    <a:pt x="36576" y="316865"/>
                    <a:pt x="51435" y="316865"/>
                    <a:pt x="68072" y="316865"/>
                  </a:cubicBezTo>
                  <a:cubicBezTo>
                    <a:pt x="84709" y="316865"/>
                    <a:pt x="86360" y="315214"/>
                    <a:pt x="86360" y="296926"/>
                  </a:cubicBezTo>
                  <a:cubicBezTo>
                    <a:pt x="86360" y="263779"/>
                    <a:pt x="86360" y="228981"/>
                    <a:pt x="86360" y="194056"/>
                  </a:cubicBezTo>
                  <a:cubicBezTo>
                    <a:pt x="86360" y="182499"/>
                    <a:pt x="86360" y="170815"/>
                    <a:pt x="86360" y="1592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6427340" y="9258840"/>
            <a:ext cx="64260" cy="238680"/>
            <a:chOff x="0" y="0"/>
            <a:chExt cx="85680" cy="31824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5725" cy="318262"/>
            </a:xfrm>
            <a:custGeom>
              <a:avLst/>
              <a:gdLst/>
              <a:ahLst/>
              <a:cxnLst/>
              <a:rect l="l" t="t" r="r" b="b"/>
              <a:pathLst>
                <a:path w="85725" h="318262">
                  <a:moveTo>
                    <a:pt x="1651" y="3302"/>
                  </a:moveTo>
                  <a:cubicBezTo>
                    <a:pt x="1651" y="11557"/>
                    <a:pt x="0" y="19939"/>
                    <a:pt x="0" y="26543"/>
                  </a:cubicBezTo>
                  <a:cubicBezTo>
                    <a:pt x="0" y="117729"/>
                    <a:pt x="0" y="208915"/>
                    <a:pt x="0" y="298323"/>
                  </a:cubicBezTo>
                  <a:cubicBezTo>
                    <a:pt x="0" y="318262"/>
                    <a:pt x="0" y="318262"/>
                    <a:pt x="18161" y="318262"/>
                  </a:cubicBezTo>
                  <a:cubicBezTo>
                    <a:pt x="34671" y="318262"/>
                    <a:pt x="49530" y="318262"/>
                    <a:pt x="64262" y="318262"/>
                  </a:cubicBezTo>
                  <a:cubicBezTo>
                    <a:pt x="80772" y="318262"/>
                    <a:pt x="84074" y="314960"/>
                    <a:pt x="84074" y="298323"/>
                  </a:cubicBezTo>
                  <a:cubicBezTo>
                    <a:pt x="85725" y="288417"/>
                    <a:pt x="84074" y="278384"/>
                    <a:pt x="84074" y="266827"/>
                  </a:cubicBezTo>
                  <a:cubicBezTo>
                    <a:pt x="84074" y="187325"/>
                    <a:pt x="84074" y="107696"/>
                    <a:pt x="84074" y="26543"/>
                  </a:cubicBezTo>
                  <a:cubicBezTo>
                    <a:pt x="84074" y="6604"/>
                    <a:pt x="80772" y="0"/>
                    <a:pt x="60960" y="1651"/>
                  </a:cubicBezTo>
                  <a:cubicBezTo>
                    <a:pt x="42799" y="3302"/>
                    <a:pt x="23114" y="3302"/>
                    <a:pt x="1651" y="330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17585100" y="9090900"/>
            <a:ext cx="174420" cy="120420"/>
            <a:chOff x="0" y="0"/>
            <a:chExt cx="232560" cy="16056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32664" cy="160655"/>
            </a:xfrm>
            <a:custGeom>
              <a:avLst/>
              <a:gdLst/>
              <a:ahLst/>
              <a:cxnLst/>
              <a:rect l="l" t="t" r="r" b="b"/>
              <a:pathLst>
                <a:path w="232664" h="160655">
                  <a:moveTo>
                    <a:pt x="0" y="160528"/>
                  </a:moveTo>
                  <a:cubicBezTo>
                    <a:pt x="11684" y="160528"/>
                    <a:pt x="21590" y="160528"/>
                    <a:pt x="34925" y="160528"/>
                  </a:cubicBezTo>
                  <a:cubicBezTo>
                    <a:pt x="34925" y="137414"/>
                    <a:pt x="34925" y="115824"/>
                    <a:pt x="34925" y="91059"/>
                  </a:cubicBezTo>
                  <a:cubicBezTo>
                    <a:pt x="49911" y="91059"/>
                    <a:pt x="63119" y="91059"/>
                    <a:pt x="78105" y="91059"/>
                  </a:cubicBezTo>
                  <a:cubicBezTo>
                    <a:pt x="96393" y="91059"/>
                    <a:pt x="96393" y="89408"/>
                    <a:pt x="96393" y="71247"/>
                  </a:cubicBezTo>
                  <a:cubicBezTo>
                    <a:pt x="96393" y="69596"/>
                    <a:pt x="96393" y="67945"/>
                    <a:pt x="96393" y="64643"/>
                  </a:cubicBezTo>
                  <a:cubicBezTo>
                    <a:pt x="111379" y="64643"/>
                    <a:pt x="124587" y="64643"/>
                    <a:pt x="137922" y="64643"/>
                  </a:cubicBezTo>
                  <a:cubicBezTo>
                    <a:pt x="137922" y="72898"/>
                    <a:pt x="137922" y="81153"/>
                    <a:pt x="137922" y="89535"/>
                  </a:cubicBezTo>
                  <a:cubicBezTo>
                    <a:pt x="157861" y="89535"/>
                    <a:pt x="176149" y="89535"/>
                    <a:pt x="196088" y="89535"/>
                  </a:cubicBezTo>
                  <a:cubicBezTo>
                    <a:pt x="196088" y="114427"/>
                    <a:pt x="196088" y="135890"/>
                    <a:pt x="196088" y="160655"/>
                  </a:cubicBezTo>
                  <a:cubicBezTo>
                    <a:pt x="209423" y="160655"/>
                    <a:pt x="219329" y="160655"/>
                    <a:pt x="232664" y="160655"/>
                  </a:cubicBezTo>
                  <a:cubicBezTo>
                    <a:pt x="232664" y="107696"/>
                    <a:pt x="232664" y="54737"/>
                    <a:pt x="232664" y="127"/>
                  </a:cubicBezTo>
                  <a:cubicBezTo>
                    <a:pt x="154432" y="0"/>
                    <a:pt x="78105" y="0"/>
                    <a:pt x="0" y="0"/>
                  </a:cubicBezTo>
                  <a:cubicBezTo>
                    <a:pt x="0" y="52959"/>
                    <a:pt x="0" y="105918"/>
                    <a:pt x="0" y="1605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7616420" y="9160560"/>
            <a:ext cx="43200" cy="311040"/>
            <a:chOff x="0" y="0"/>
            <a:chExt cx="57600" cy="41472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57658" cy="414782"/>
            </a:xfrm>
            <a:custGeom>
              <a:avLst/>
              <a:gdLst/>
              <a:ahLst/>
              <a:cxnLst/>
              <a:rect l="l" t="t" r="r" b="b"/>
              <a:pathLst>
                <a:path w="57658" h="414782">
                  <a:moveTo>
                    <a:pt x="0" y="414782"/>
                  </a:moveTo>
                  <a:cubicBezTo>
                    <a:pt x="16510" y="414782"/>
                    <a:pt x="31242" y="414782"/>
                    <a:pt x="47752" y="414782"/>
                  </a:cubicBezTo>
                  <a:cubicBezTo>
                    <a:pt x="51054" y="413131"/>
                    <a:pt x="54356" y="409829"/>
                    <a:pt x="56007" y="406527"/>
                  </a:cubicBezTo>
                  <a:cubicBezTo>
                    <a:pt x="57658" y="403225"/>
                    <a:pt x="56007" y="398272"/>
                    <a:pt x="56007" y="393319"/>
                  </a:cubicBezTo>
                  <a:cubicBezTo>
                    <a:pt x="56007" y="268859"/>
                    <a:pt x="56007" y="144526"/>
                    <a:pt x="56007" y="20066"/>
                  </a:cubicBezTo>
                  <a:cubicBezTo>
                    <a:pt x="56007" y="0"/>
                    <a:pt x="56007" y="0"/>
                    <a:pt x="34544" y="0"/>
                  </a:cubicBezTo>
                  <a:cubicBezTo>
                    <a:pt x="0" y="0"/>
                    <a:pt x="0" y="0"/>
                    <a:pt x="0" y="36449"/>
                  </a:cubicBezTo>
                  <a:cubicBezTo>
                    <a:pt x="0" y="155829"/>
                    <a:pt x="0" y="276987"/>
                    <a:pt x="0" y="396367"/>
                  </a:cubicBezTo>
                  <a:cubicBezTo>
                    <a:pt x="0" y="401320"/>
                    <a:pt x="0" y="407924"/>
                    <a:pt x="0" y="41465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7688780" y="9159480"/>
            <a:ext cx="42660" cy="313200"/>
            <a:chOff x="0" y="0"/>
            <a:chExt cx="56880" cy="4176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56896" cy="419354"/>
            </a:xfrm>
            <a:custGeom>
              <a:avLst/>
              <a:gdLst/>
              <a:ahLst/>
              <a:cxnLst/>
              <a:rect l="l" t="t" r="r" b="b"/>
              <a:pathLst>
                <a:path w="56896" h="419354">
                  <a:moveTo>
                    <a:pt x="56896" y="417576"/>
                  </a:moveTo>
                  <a:cubicBezTo>
                    <a:pt x="56896" y="385953"/>
                    <a:pt x="56896" y="357632"/>
                    <a:pt x="56896" y="329438"/>
                  </a:cubicBezTo>
                  <a:cubicBezTo>
                    <a:pt x="56896" y="247904"/>
                    <a:pt x="56896" y="166370"/>
                    <a:pt x="56896" y="86487"/>
                  </a:cubicBezTo>
                  <a:cubicBezTo>
                    <a:pt x="56896" y="61468"/>
                    <a:pt x="55245" y="38227"/>
                    <a:pt x="55245" y="14986"/>
                  </a:cubicBezTo>
                  <a:cubicBezTo>
                    <a:pt x="55245" y="4953"/>
                    <a:pt x="51816" y="1651"/>
                    <a:pt x="43434" y="1651"/>
                  </a:cubicBezTo>
                  <a:cubicBezTo>
                    <a:pt x="35052" y="1651"/>
                    <a:pt x="25019" y="1651"/>
                    <a:pt x="16637" y="1651"/>
                  </a:cubicBezTo>
                  <a:cubicBezTo>
                    <a:pt x="5080" y="0"/>
                    <a:pt x="0" y="4953"/>
                    <a:pt x="0" y="18288"/>
                  </a:cubicBezTo>
                  <a:cubicBezTo>
                    <a:pt x="0" y="43307"/>
                    <a:pt x="0" y="68199"/>
                    <a:pt x="0" y="93218"/>
                  </a:cubicBezTo>
                  <a:cubicBezTo>
                    <a:pt x="0" y="196342"/>
                    <a:pt x="0" y="297815"/>
                    <a:pt x="0" y="401066"/>
                  </a:cubicBezTo>
                  <a:cubicBezTo>
                    <a:pt x="0" y="414401"/>
                    <a:pt x="3302" y="419354"/>
                    <a:pt x="16764" y="417703"/>
                  </a:cubicBezTo>
                  <a:cubicBezTo>
                    <a:pt x="28448" y="416052"/>
                    <a:pt x="41910" y="417703"/>
                    <a:pt x="56896" y="41770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5249060" y="9863640"/>
            <a:ext cx="83160" cy="278640"/>
            <a:chOff x="0" y="0"/>
            <a:chExt cx="110880" cy="37152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10871" cy="371475"/>
            </a:xfrm>
            <a:custGeom>
              <a:avLst/>
              <a:gdLst/>
              <a:ahLst/>
              <a:cxnLst/>
              <a:rect l="l" t="t" r="r" b="b"/>
              <a:pathLst>
                <a:path w="110871" h="371475">
                  <a:moveTo>
                    <a:pt x="89408" y="162560"/>
                  </a:moveTo>
                  <a:cubicBezTo>
                    <a:pt x="89408" y="175768"/>
                    <a:pt x="89408" y="190754"/>
                    <a:pt x="91059" y="203962"/>
                  </a:cubicBezTo>
                  <a:cubicBezTo>
                    <a:pt x="87757" y="243713"/>
                    <a:pt x="69596" y="276987"/>
                    <a:pt x="44704" y="306832"/>
                  </a:cubicBezTo>
                  <a:cubicBezTo>
                    <a:pt x="29845" y="326771"/>
                    <a:pt x="16510" y="348361"/>
                    <a:pt x="0" y="371475"/>
                  </a:cubicBezTo>
                  <a:cubicBezTo>
                    <a:pt x="38100" y="371475"/>
                    <a:pt x="72771" y="371475"/>
                    <a:pt x="109220" y="371475"/>
                  </a:cubicBezTo>
                  <a:cubicBezTo>
                    <a:pt x="109220" y="353187"/>
                    <a:pt x="109220" y="335026"/>
                    <a:pt x="109220" y="316738"/>
                  </a:cubicBezTo>
                  <a:cubicBezTo>
                    <a:pt x="84455" y="311785"/>
                    <a:pt x="84455" y="311785"/>
                    <a:pt x="86106" y="286893"/>
                  </a:cubicBezTo>
                  <a:cubicBezTo>
                    <a:pt x="86106" y="275336"/>
                    <a:pt x="87757" y="262001"/>
                    <a:pt x="89408" y="250444"/>
                  </a:cubicBezTo>
                  <a:cubicBezTo>
                    <a:pt x="87757" y="250444"/>
                    <a:pt x="87757" y="250444"/>
                    <a:pt x="87757" y="250444"/>
                  </a:cubicBezTo>
                  <a:cubicBezTo>
                    <a:pt x="94361" y="248793"/>
                    <a:pt x="100965" y="247142"/>
                    <a:pt x="109220" y="243840"/>
                  </a:cubicBezTo>
                  <a:cubicBezTo>
                    <a:pt x="109220" y="218948"/>
                    <a:pt x="109220" y="194056"/>
                    <a:pt x="109220" y="167513"/>
                  </a:cubicBezTo>
                  <a:cubicBezTo>
                    <a:pt x="109220" y="157607"/>
                    <a:pt x="109220" y="145923"/>
                    <a:pt x="110871" y="136017"/>
                  </a:cubicBezTo>
                  <a:cubicBezTo>
                    <a:pt x="110871" y="124460"/>
                    <a:pt x="105918" y="121031"/>
                    <a:pt x="96012" y="124460"/>
                  </a:cubicBezTo>
                  <a:cubicBezTo>
                    <a:pt x="87757" y="126111"/>
                    <a:pt x="86106" y="122809"/>
                    <a:pt x="86106" y="114554"/>
                  </a:cubicBezTo>
                  <a:cubicBezTo>
                    <a:pt x="84455" y="101346"/>
                    <a:pt x="86106" y="86360"/>
                    <a:pt x="84455" y="73152"/>
                  </a:cubicBezTo>
                  <a:cubicBezTo>
                    <a:pt x="84455" y="61595"/>
                    <a:pt x="87757" y="56515"/>
                    <a:pt x="99314" y="56515"/>
                  </a:cubicBezTo>
                  <a:cubicBezTo>
                    <a:pt x="102616" y="56515"/>
                    <a:pt x="105918" y="56515"/>
                    <a:pt x="109220" y="54864"/>
                  </a:cubicBezTo>
                  <a:cubicBezTo>
                    <a:pt x="109220" y="36576"/>
                    <a:pt x="109220" y="18415"/>
                    <a:pt x="109220" y="127"/>
                  </a:cubicBezTo>
                  <a:cubicBezTo>
                    <a:pt x="74422" y="0"/>
                    <a:pt x="38100" y="0"/>
                    <a:pt x="1651" y="0"/>
                  </a:cubicBezTo>
                  <a:cubicBezTo>
                    <a:pt x="14859" y="21590"/>
                    <a:pt x="28194" y="43180"/>
                    <a:pt x="41402" y="64643"/>
                  </a:cubicBezTo>
                  <a:cubicBezTo>
                    <a:pt x="44704" y="66294"/>
                    <a:pt x="48006" y="67945"/>
                    <a:pt x="49657" y="71247"/>
                  </a:cubicBezTo>
                  <a:cubicBezTo>
                    <a:pt x="71120" y="97917"/>
                    <a:pt x="86106" y="127762"/>
                    <a:pt x="89408" y="16256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17658540" y="9140580"/>
            <a:ext cx="28620" cy="331020"/>
            <a:chOff x="0" y="0"/>
            <a:chExt cx="38160" cy="44136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38100" cy="441452"/>
            </a:xfrm>
            <a:custGeom>
              <a:avLst/>
              <a:gdLst/>
              <a:ahLst/>
              <a:cxnLst/>
              <a:rect l="l" t="t" r="r" b="b"/>
              <a:pathLst>
                <a:path w="38100" h="441452">
                  <a:moveTo>
                    <a:pt x="0" y="1651"/>
                  </a:moveTo>
                  <a:cubicBezTo>
                    <a:pt x="0" y="16637"/>
                    <a:pt x="0" y="28194"/>
                    <a:pt x="0" y="41529"/>
                  </a:cubicBezTo>
                  <a:cubicBezTo>
                    <a:pt x="0" y="169291"/>
                    <a:pt x="0" y="295402"/>
                    <a:pt x="1651" y="423164"/>
                  </a:cubicBezTo>
                  <a:cubicBezTo>
                    <a:pt x="1651" y="429768"/>
                    <a:pt x="3302" y="439801"/>
                    <a:pt x="6604" y="439801"/>
                  </a:cubicBezTo>
                  <a:cubicBezTo>
                    <a:pt x="14859" y="441452"/>
                    <a:pt x="24892" y="441452"/>
                    <a:pt x="34798" y="438150"/>
                  </a:cubicBezTo>
                  <a:cubicBezTo>
                    <a:pt x="36449" y="438150"/>
                    <a:pt x="38100" y="428244"/>
                    <a:pt x="38100" y="423164"/>
                  </a:cubicBezTo>
                  <a:cubicBezTo>
                    <a:pt x="38100" y="315214"/>
                    <a:pt x="38100" y="209042"/>
                    <a:pt x="38100" y="102870"/>
                  </a:cubicBezTo>
                  <a:cubicBezTo>
                    <a:pt x="38100" y="73025"/>
                    <a:pt x="38100" y="44831"/>
                    <a:pt x="38100" y="14986"/>
                  </a:cubicBezTo>
                  <a:cubicBezTo>
                    <a:pt x="38100" y="4953"/>
                    <a:pt x="34798" y="0"/>
                    <a:pt x="24892" y="1651"/>
                  </a:cubicBezTo>
                  <a:cubicBezTo>
                    <a:pt x="18288" y="1651"/>
                    <a:pt x="9906" y="1651"/>
                    <a:pt x="0" y="165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16140060" y="8922960"/>
            <a:ext cx="262440" cy="33480"/>
            <a:chOff x="0" y="0"/>
            <a:chExt cx="349920" cy="4464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49885" cy="44577"/>
            </a:xfrm>
            <a:custGeom>
              <a:avLst/>
              <a:gdLst/>
              <a:ahLst/>
              <a:cxnLst/>
              <a:rect l="l" t="t" r="r" b="b"/>
              <a:pathLst>
                <a:path w="349885" h="44577">
                  <a:moveTo>
                    <a:pt x="174117" y="44577"/>
                  </a:moveTo>
                  <a:cubicBezTo>
                    <a:pt x="223901" y="44577"/>
                    <a:pt x="273558" y="44577"/>
                    <a:pt x="323342" y="44577"/>
                  </a:cubicBezTo>
                  <a:cubicBezTo>
                    <a:pt x="341630" y="44577"/>
                    <a:pt x="349885" y="34671"/>
                    <a:pt x="348234" y="18161"/>
                  </a:cubicBezTo>
                  <a:cubicBezTo>
                    <a:pt x="344932" y="1651"/>
                    <a:pt x="331597" y="1651"/>
                    <a:pt x="321691" y="1651"/>
                  </a:cubicBezTo>
                  <a:cubicBezTo>
                    <a:pt x="308483" y="0"/>
                    <a:pt x="295148" y="0"/>
                    <a:pt x="280289" y="0"/>
                  </a:cubicBezTo>
                  <a:cubicBezTo>
                    <a:pt x="199009" y="0"/>
                    <a:pt x="117729" y="0"/>
                    <a:pt x="36449" y="1651"/>
                  </a:cubicBezTo>
                  <a:cubicBezTo>
                    <a:pt x="29845" y="1651"/>
                    <a:pt x="19812" y="0"/>
                    <a:pt x="14859" y="4953"/>
                  </a:cubicBezTo>
                  <a:cubicBezTo>
                    <a:pt x="8255" y="8255"/>
                    <a:pt x="0" y="14859"/>
                    <a:pt x="0" y="21463"/>
                  </a:cubicBezTo>
                  <a:cubicBezTo>
                    <a:pt x="0" y="28067"/>
                    <a:pt x="6604" y="36322"/>
                    <a:pt x="11557" y="41275"/>
                  </a:cubicBezTo>
                  <a:cubicBezTo>
                    <a:pt x="16510" y="44577"/>
                    <a:pt x="23114" y="42926"/>
                    <a:pt x="29845" y="44577"/>
                  </a:cubicBezTo>
                  <a:cubicBezTo>
                    <a:pt x="77978" y="44577"/>
                    <a:pt x="125984" y="44577"/>
                    <a:pt x="174117" y="4457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17489520" y="9411660"/>
            <a:ext cx="122040" cy="60480"/>
            <a:chOff x="0" y="0"/>
            <a:chExt cx="162720" cy="8064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62687" cy="80645"/>
            </a:xfrm>
            <a:custGeom>
              <a:avLst/>
              <a:gdLst/>
              <a:ahLst/>
              <a:cxnLst/>
              <a:rect l="l" t="t" r="r" b="b"/>
              <a:pathLst>
                <a:path w="162687" h="80645">
                  <a:moveTo>
                    <a:pt x="162687" y="78994"/>
                  </a:moveTo>
                  <a:cubicBezTo>
                    <a:pt x="162687" y="52705"/>
                    <a:pt x="162687" y="27940"/>
                    <a:pt x="162687" y="0"/>
                  </a:cubicBezTo>
                  <a:cubicBezTo>
                    <a:pt x="132842" y="0"/>
                    <a:pt x="102870" y="0"/>
                    <a:pt x="73025" y="0"/>
                  </a:cubicBezTo>
                  <a:cubicBezTo>
                    <a:pt x="54737" y="0"/>
                    <a:pt x="38227" y="0"/>
                    <a:pt x="21590" y="4953"/>
                  </a:cubicBezTo>
                  <a:cubicBezTo>
                    <a:pt x="14986" y="4953"/>
                    <a:pt x="6604" y="14859"/>
                    <a:pt x="3302" y="21336"/>
                  </a:cubicBezTo>
                  <a:cubicBezTo>
                    <a:pt x="0" y="32893"/>
                    <a:pt x="1651" y="44450"/>
                    <a:pt x="3302" y="56007"/>
                  </a:cubicBezTo>
                  <a:cubicBezTo>
                    <a:pt x="3302" y="70866"/>
                    <a:pt x="13208" y="78994"/>
                    <a:pt x="26543" y="78994"/>
                  </a:cubicBezTo>
                  <a:cubicBezTo>
                    <a:pt x="73025" y="80645"/>
                    <a:pt x="117856" y="78994"/>
                    <a:pt x="162687" y="78994"/>
                  </a:cubicBezTo>
                  <a:close/>
                  <a:moveTo>
                    <a:pt x="49784" y="24638"/>
                  </a:moveTo>
                  <a:cubicBezTo>
                    <a:pt x="58039" y="26289"/>
                    <a:pt x="64770" y="31242"/>
                    <a:pt x="64770" y="41148"/>
                  </a:cubicBezTo>
                  <a:cubicBezTo>
                    <a:pt x="63119" y="51054"/>
                    <a:pt x="58166" y="56007"/>
                    <a:pt x="48133" y="56007"/>
                  </a:cubicBezTo>
                  <a:cubicBezTo>
                    <a:pt x="38100" y="56007"/>
                    <a:pt x="33147" y="49403"/>
                    <a:pt x="33147" y="39497"/>
                  </a:cubicBezTo>
                  <a:cubicBezTo>
                    <a:pt x="33147" y="29591"/>
                    <a:pt x="39751" y="24638"/>
                    <a:pt x="49784" y="246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17734680" y="9411660"/>
            <a:ext cx="123120" cy="60480"/>
            <a:chOff x="0" y="0"/>
            <a:chExt cx="164160" cy="8064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64084" cy="80645"/>
            </a:xfrm>
            <a:custGeom>
              <a:avLst/>
              <a:gdLst/>
              <a:ahLst/>
              <a:cxnLst/>
              <a:rect l="l" t="t" r="r" b="b"/>
              <a:pathLst>
                <a:path w="164084" h="80645">
                  <a:moveTo>
                    <a:pt x="0" y="1651"/>
                  </a:moveTo>
                  <a:cubicBezTo>
                    <a:pt x="0" y="26289"/>
                    <a:pt x="0" y="51054"/>
                    <a:pt x="0" y="78994"/>
                  </a:cubicBezTo>
                  <a:cubicBezTo>
                    <a:pt x="14986" y="78994"/>
                    <a:pt x="28194" y="78994"/>
                    <a:pt x="41402" y="78994"/>
                  </a:cubicBezTo>
                  <a:cubicBezTo>
                    <a:pt x="67945" y="78994"/>
                    <a:pt x="96139" y="77343"/>
                    <a:pt x="124333" y="78994"/>
                  </a:cubicBezTo>
                  <a:cubicBezTo>
                    <a:pt x="159131" y="80645"/>
                    <a:pt x="164084" y="60833"/>
                    <a:pt x="162433" y="31242"/>
                  </a:cubicBezTo>
                  <a:cubicBezTo>
                    <a:pt x="160782" y="8255"/>
                    <a:pt x="150876" y="1651"/>
                    <a:pt x="125984" y="1651"/>
                  </a:cubicBezTo>
                  <a:cubicBezTo>
                    <a:pt x="84582" y="0"/>
                    <a:pt x="43053" y="1651"/>
                    <a:pt x="0" y="1651"/>
                  </a:cubicBezTo>
                  <a:close/>
                  <a:moveTo>
                    <a:pt x="109474" y="56007"/>
                  </a:moveTo>
                  <a:cubicBezTo>
                    <a:pt x="106172" y="52705"/>
                    <a:pt x="99568" y="46101"/>
                    <a:pt x="99568" y="39497"/>
                  </a:cubicBezTo>
                  <a:cubicBezTo>
                    <a:pt x="97917" y="31242"/>
                    <a:pt x="106172" y="24638"/>
                    <a:pt x="114554" y="24638"/>
                  </a:cubicBezTo>
                  <a:cubicBezTo>
                    <a:pt x="124460" y="24638"/>
                    <a:pt x="131191" y="31242"/>
                    <a:pt x="131191" y="41148"/>
                  </a:cubicBezTo>
                  <a:cubicBezTo>
                    <a:pt x="129540" y="51054"/>
                    <a:pt x="124587" y="56007"/>
                    <a:pt x="109601" y="560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17565660" y="9506700"/>
            <a:ext cx="213840" cy="39960"/>
            <a:chOff x="0" y="0"/>
            <a:chExt cx="285120" cy="5328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285115" cy="53213"/>
            </a:xfrm>
            <a:custGeom>
              <a:avLst/>
              <a:gdLst/>
              <a:ahLst/>
              <a:cxnLst/>
              <a:rect l="l" t="t" r="r" b="b"/>
              <a:pathLst>
                <a:path w="285115" h="53213">
                  <a:moveTo>
                    <a:pt x="0" y="51562"/>
                  </a:moveTo>
                  <a:cubicBezTo>
                    <a:pt x="34798" y="53213"/>
                    <a:pt x="36449" y="53213"/>
                    <a:pt x="34798" y="33274"/>
                  </a:cubicBezTo>
                  <a:cubicBezTo>
                    <a:pt x="53086" y="33274"/>
                    <a:pt x="71247" y="33274"/>
                    <a:pt x="91186" y="33274"/>
                  </a:cubicBezTo>
                  <a:cubicBezTo>
                    <a:pt x="91186" y="38227"/>
                    <a:pt x="92837" y="44958"/>
                    <a:pt x="92837" y="51562"/>
                  </a:cubicBezTo>
                  <a:cubicBezTo>
                    <a:pt x="125984" y="51562"/>
                    <a:pt x="159131" y="51562"/>
                    <a:pt x="193929" y="51562"/>
                  </a:cubicBezTo>
                  <a:cubicBezTo>
                    <a:pt x="195580" y="44958"/>
                    <a:pt x="195580" y="39878"/>
                    <a:pt x="197231" y="33274"/>
                  </a:cubicBezTo>
                  <a:cubicBezTo>
                    <a:pt x="215519" y="33274"/>
                    <a:pt x="233680" y="33274"/>
                    <a:pt x="251968" y="33274"/>
                  </a:cubicBezTo>
                  <a:cubicBezTo>
                    <a:pt x="251968" y="38227"/>
                    <a:pt x="253619" y="44958"/>
                    <a:pt x="253619" y="51562"/>
                  </a:cubicBezTo>
                  <a:cubicBezTo>
                    <a:pt x="263525" y="51562"/>
                    <a:pt x="273558" y="51562"/>
                    <a:pt x="285115" y="51562"/>
                  </a:cubicBezTo>
                  <a:cubicBezTo>
                    <a:pt x="278511" y="34925"/>
                    <a:pt x="270256" y="19939"/>
                    <a:pt x="261874" y="3302"/>
                  </a:cubicBezTo>
                  <a:cubicBezTo>
                    <a:pt x="260223" y="1651"/>
                    <a:pt x="255270" y="0"/>
                    <a:pt x="251968" y="0"/>
                  </a:cubicBezTo>
                  <a:cubicBezTo>
                    <a:pt x="180721" y="0"/>
                    <a:pt x="109347" y="0"/>
                    <a:pt x="38100" y="0"/>
                  </a:cubicBezTo>
                  <a:cubicBezTo>
                    <a:pt x="33147" y="0"/>
                    <a:pt x="28194" y="1651"/>
                    <a:pt x="26543" y="4953"/>
                  </a:cubicBezTo>
                  <a:cubicBezTo>
                    <a:pt x="16637" y="18288"/>
                    <a:pt x="9906" y="34925"/>
                    <a:pt x="0" y="5156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7491140" y="9319860"/>
            <a:ext cx="119340" cy="46980"/>
            <a:chOff x="0" y="0"/>
            <a:chExt cx="159120" cy="6264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59131" cy="62611"/>
            </a:xfrm>
            <a:custGeom>
              <a:avLst/>
              <a:gdLst/>
              <a:ahLst/>
              <a:cxnLst/>
              <a:rect l="l" t="t" r="r" b="b"/>
              <a:pathLst>
                <a:path w="159131" h="62611">
                  <a:moveTo>
                    <a:pt x="159131" y="0"/>
                  </a:moveTo>
                  <a:cubicBezTo>
                    <a:pt x="106045" y="0"/>
                    <a:pt x="53086" y="0"/>
                    <a:pt x="0" y="0"/>
                  </a:cubicBezTo>
                  <a:cubicBezTo>
                    <a:pt x="0" y="19812"/>
                    <a:pt x="0" y="41148"/>
                    <a:pt x="0" y="62611"/>
                  </a:cubicBezTo>
                  <a:cubicBezTo>
                    <a:pt x="53086" y="62611"/>
                    <a:pt x="106045" y="62611"/>
                    <a:pt x="159131" y="62611"/>
                  </a:cubicBezTo>
                  <a:cubicBezTo>
                    <a:pt x="159131" y="42799"/>
                    <a:pt x="159131" y="21463"/>
                    <a:pt x="15913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17734680" y="9319860"/>
            <a:ext cx="120420" cy="46980"/>
            <a:chOff x="0" y="0"/>
            <a:chExt cx="160560" cy="6264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60528" cy="62611"/>
            </a:xfrm>
            <a:custGeom>
              <a:avLst/>
              <a:gdLst/>
              <a:ahLst/>
              <a:cxnLst/>
              <a:rect l="l" t="t" r="r" b="b"/>
              <a:pathLst>
                <a:path w="160528" h="62611">
                  <a:moveTo>
                    <a:pt x="160528" y="62611"/>
                  </a:moveTo>
                  <a:cubicBezTo>
                    <a:pt x="160528" y="42799"/>
                    <a:pt x="160528" y="21463"/>
                    <a:pt x="160528" y="0"/>
                  </a:cubicBezTo>
                  <a:cubicBezTo>
                    <a:pt x="107569" y="0"/>
                    <a:pt x="52959" y="0"/>
                    <a:pt x="0" y="0"/>
                  </a:cubicBezTo>
                  <a:cubicBezTo>
                    <a:pt x="0" y="19812"/>
                    <a:pt x="0" y="41148"/>
                    <a:pt x="0" y="62611"/>
                  </a:cubicBezTo>
                  <a:cubicBezTo>
                    <a:pt x="52959" y="62611"/>
                    <a:pt x="105918" y="62611"/>
                    <a:pt x="160528" y="6261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17585100" y="9477000"/>
            <a:ext cx="174420" cy="25920"/>
            <a:chOff x="0" y="0"/>
            <a:chExt cx="232560" cy="3456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232537" cy="34544"/>
            </a:xfrm>
            <a:custGeom>
              <a:avLst/>
              <a:gdLst/>
              <a:ahLst/>
              <a:cxnLst/>
              <a:rect l="l" t="t" r="r" b="b"/>
              <a:pathLst>
                <a:path w="232537" h="34544">
                  <a:moveTo>
                    <a:pt x="232537" y="34544"/>
                  </a:moveTo>
                  <a:cubicBezTo>
                    <a:pt x="232537" y="22987"/>
                    <a:pt x="232537" y="11557"/>
                    <a:pt x="232537" y="0"/>
                  </a:cubicBezTo>
                  <a:cubicBezTo>
                    <a:pt x="154432" y="0"/>
                    <a:pt x="78105" y="0"/>
                    <a:pt x="0" y="0"/>
                  </a:cubicBezTo>
                  <a:cubicBezTo>
                    <a:pt x="0" y="11557"/>
                    <a:pt x="0" y="22987"/>
                    <a:pt x="0" y="34544"/>
                  </a:cubicBezTo>
                  <a:cubicBezTo>
                    <a:pt x="78105" y="34544"/>
                    <a:pt x="154432" y="34544"/>
                    <a:pt x="232537" y="3454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16249680" y="8958600"/>
            <a:ext cx="38340" cy="57240"/>
            <a:chOff x="0" y="0"/>
            <a:chExt cx="51120" cy="7632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51181" cy="76327"/>
            </a:xfrm>
            <a:custGeom>
              <a:avLst/>
              <a:gdLst/>
              <a:ahLst/>
              <a:cxnLst/>
              <a:rect l="l" t="t" r="r" b="b"/>
              <a:pathLst>
                <a:path w="51181" h="76327">
                  <a:moveTo>
                    <a:pt x="0" y="76327"/>
                  </a:moveTo>
                  <a:cubicBezTo>
                    <a:pt x="16510" y="76327"/>
                    <a:pt x="34671" y="76327"/>
                    <a:pt x="51181" y="76327"/>
                  </a:cubicBezTo>
                  <a:cubicBezTo>
                    <a:pt x="51181" y="51435"/>
                    <a:pt x="51181" y="26543"/>
                    <a:pt x="51181" y="0"/>
                  </a:cubicBezTo>
                  <a:cubicBezTo>
                    <a:pt x="34671" y="0"/>
                    <a:pt x="18161" y="0"/>
                    <a:pt x="0" y="0"/>
                  </a:cubicBezTo>
                  <a:cubicBezTo>
                    <a:pt x="0" y="24892"/>
                    <a:pt x="0" y="49784"/>
                    <a:pt x="0" y="763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17785440" y="9291240"/>
            <a:ext cx="65880" cy="24840"/>
            <a:chOff x="0" y="0"/>
            <a:chExt cx="87840" cy="33120"/>
          </a:xfrm>
        </p:grpSpPr>
        <p:sp>
          <p:nvSpPr>
            <p:cNvPr id="71" name="Freeform 71"/>
            <p:cNvSpPr/>
            <p:nvPr/>
          </p:nvSpPr>
          <p:spPr>
            <a:xfrm>
              <a:off x="-1651" y="0"/>
              <a:ext cx="89408" cy="33147"/>
            </a:xfrm>
            <a:custGeom>
              <a:avLst/>
              <a:gdLst/>
              <a:ahLst/>
              <a:cxnLst/>
              <a:rect l="l" t="t" r="r" b="b"/>
              <a:pathLst>
                <a:path w="89408" h="33147">
                  <a:moveTo>
                    <a:pt x="1651" y="33147"/>
                  </a:moveTo>
                  <a:cubicBezTo>
                    <a:pt x="27051" y="33147"/>
                    <a:pt x="52324" y="33147"/>
                    <a:pt x="75946" y="33147"/>
                  </a:cubicBezTo>
                  <a:cubicBezTo>
                    <a:pt x="89408" y="33147"/>
                    <a:pt x="84455" y="21590"/>
                    <a:pt x="84455" y="14986"/>
                  </a:cubicBezTo>
                  <a:cubicBezTo>
                    <a:pt x="86106" y="8255"/>
                    <a:pt x="86106" y="0"/>
                    <a:pt x="75946" y="0"/>
                  </a:cubicBezTo>
                  <a:cubicBezTo>
                    <a:pt x="53975" y="1651"/>
                    <a:pt x="32004" y="0"/>
                    <a:pt x="10160" y="1651"/>
                  </a:cubicBezTo>
                  <a:cubicBezTo>
                    <a:pt x="6731" y="1651"/>
                    <a:pt x="1651" y="8255"/>
                    <a:pt x="1651" y="11557"/>
                  </a:cubicBezTo>
                  <a:cubicBezTo>
                    <a:pt x="0" y="18161"/>
                    <a:pt x="1651" y="24765"/>
                    <a:pt x="1651" y="3314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17498700" y="9291240"/>
            <a:ext cx="65880" cy="24840"/>
            <a:chOff x="0" y="0"/>
            <a:chExt cx="87840" cy="33120"/>
          </a:xfrm>
        </p:grpSpPr>
        <p:sp>
          <p:nvSpPr>
            <p:cNvPr id="73" name="Freeform 73"/>
            <p:cNvSpPr/>
            <p:nvPr/>
          </p:nvSpPr>
          <p:spPr>
            <a:xfrm>
              <a:off x="-1651" y="0"/>
              <a:ext cx="89535" cy="33147"/>
            </a:xfrm>
            <a:custGeom>
              <a:avLst/>
              <a:gdLst/>
              <a:ahLst/>
              <a:cxnLst/>
              <a:rect l="l" t="t" r="r" b="b"/>
              <a:pathLst>
                <a:path w="89535" h="33147">
                  <a:moveTo>
                    <a:pt x="1651" y="33147"/>
                  </a:moveTo>
                  <a:cubicBezTo>
                    <a:pt x="27051" y="33147"/>
                    <a:pt x="52324" y="33147"/>
                    <a:pt x="75946" y="33147"/>
                  </a:cubicBezTo>
                  <a:cubicBezTo>
                    <a:pt x="86106" y="33147"/>
                    <a:pt x="86106" y="24892"/>
                    <a:pt x="84455" y="19939"/>
                  </a:cubicBezTo>
                  <a:cubicBezTo>
                    <a:pt x="84455" y="13335"/>
                    <a:pt x="89535" y="1778"/>
                    <a:pt x="75946" y="1778"/>
                  </a:cubicBezTo>
                  <a:cubicBezTo>
                    <a:pt x="53975" y="0"/>
                    <a:pt x="32004" y="0"/>
                    <a:pt x="8382" y="1651"/>
                  </a:cubicBezTo>
                  <a:cubicBezTo>
                    <a:pt x="6731" y="1651"/>
                    <a:pt x="1651" y="6604"/>
                    <a:pt x="1651" y="9906"/>
                  </a:cubicBezTo>
                  <a:cubicBezTo>
                    <a:pt x="0" y="16510"/>
                    <a:pt x="1651" y="23241"/>
                    <a:pt x="1651" y="3314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17801640" y="9372240"/>
            <a:ext cx="28620" cy="38880"/>
            <a:chOff x="0" y="0"/>
            <a:chExt cx="38160" cy="5184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38100" cy="51816"/>
            </a:xfrm>
            <a:custGeom>
              <a:avLst/>
              <a:gdLst/>
              <a:ahLst/>
              <a:cxnLst/>
              <a:rect l="l" t="t" r="r" b="b"/>
              <a:pathLst>
                <a:path w="38100" h="51816">
                  <a:moveTo>
                    <a:pt x="38100" y="0"/>
                  </a:moveTo>
                  <a:cubicBezTo>
                    <a:pt x="24892" y="0"/>
                    <a:pt x="13335" y="0"/>
                    <a:pt x="0" y="0"/>
                  </a:cubicBezTo>
                  <a:cubicBezTo>
                    <a:pt x="0" y="13335"/>
                    <a:pt x="0" y="28448"/>
                    <a:pt x="0" y="43434"/>
                  </a:cubicBezTo>
                  <a:cubicBezTo>
                    <a:pt x="0" y="45085"/>
                    <a:pt x="4953" y="50165"/>
                    <a:pt x="6604" y="50165"/>
                  </a:cubicBezTo>
                  <a:cubicBezTo>
                    <a:pt x="14859" y="51816"/>
                    <a:pt x="21590" y="51816"/>
                    <a:pt x="29845" y="50165"/>
                  </a:cubicBezTo>
                  <a:cubicBezTo>
                    <a:pt x="33147" y="50165"/>
                    <a:pt x="38100" y="45085"/>
                    <a:pt x="38100" y="40132"/>
                  </a:cubicBezTo>
                  <a:cubicBezTo>
                    <a:pt x="38100" y="26797"/>
                    <a:pt x="38100" y="13335"/>
                    <a:pt x="3810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17515440" y="9372240"/>
            <a:ext cx="28620" cy="38880"/>
            <a:chOff x="0" y="0"/>
            <a:chExt cx="38160" cy="51840"/>
          </a:xfrm>
        </p:grpSpPr>
        <p:sp>
          <p:nvSpPr>
            <p:cNvPr id="77" name="Freeform 77"/>
            <p:cNvSpPr/>
            <p:nvPr/>
          </p:nvSpPr>
          <p:spPr>
            <a:xfrm>
              <a:off x="0" y="-127"/>
              <a:ext cx="38100" cy="51943"/>
            </a:xfrm>
            <a:custGeom>
              <a:avLst/>
              <a:gdLst/>
              <a:ahLst/>
              <a:cxnLst/>
              <a:rect l="l" t="t" r="r" b="b"/>
              <a:pathLst>
                <a:path w="38100" h="51943">
                  <a:moveTo>
                    <a:pt x="34798" y="127"/>
                  </a:moveTo>
                  <a:cubicBezTo>
                    <a:pt x="23241" y="127"/>
                    <a:pt x="13335" y="127"/>
                    <a:pt x="0" y="127"/>
                  </a:cubicBezTo>
                  <a:cubicBezTo>
                    <a:pt x="0" y="15240"/>
                    <a:pt x="0" y="28575"/>
                    <a:pt x="0" y="43561"/>
                  </a:cubicBezTo>
                  <a:cubicBezTo>
                    <a:pt x="1651" y="45212"/>
                    <a:pt x="4953" y="48641"/>
                    <a:pt x="8255" y="51943"/>
                  </a:cubicBezTo>
                  <a:cubicBezTo>
                    <a:pt x="9906" y="51943"/>
                    <a:pt x="11557" y="51943"/>
                    <a:pt x="13208" y="51943"/>
                  </a:cubicBezTo>
                  <a:cubicBezTo>
                    <a:pt x="38100" y="51943"/>
                    <a:pt x="38100" y="51943"/>
                    <a:pt x="34798" y="26797"/>
                  </a:cubicBezTo>
                  <a:cubicBezTo>
                    <a:pt x="34798" y="16764"/>
                    <a:pt x="34798" y="8382"/>
                    <a:pt x="3479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15314940" y="10051560"/>
            <a:ext cx="17280" cy="45900"/>
            <a:chOff x="0" y="0"/>
            <a:chExt cx="23040" cy="612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23114" cy="61214"/>
            </a:xfrm>
            <a:custGeom>
              <a:avLst/>
              <a:gdLst/>
              <a:ahLst/>
              <a:cxnLst/>
              <a:rect l="l" t="t" r="r" b="b"/>
              <a:pathLst>
                <a:path w="23114" h="61214">
                  <a:moveTo>
                    <a:pt x="1651" y="0"/>
                  </a:moveTo>
                  <a:cubicBezTo>
                    <a:pt x="1651" y="16510"/>
                    <a:pt x="1651" y="33020"/>
                    <a:pt x="1651" y="49657"/>
                  </a:cubicBezTo>
                  <a:cubicBezTo>
                    <a:pt x="1651" y="57912"/>
                    <a:pt x="3302" y="61214"/>
                    <a:pt x="11557" y="61214"/>
                  </a:cubicBezTo>
                  <a:cubicBezTo>
                    <a:pt x="19812" y="61214"/>
                    <a:pt x="23114" y="57912"/>
                    <a:pt x="21463" y="49657"/>
                  </a:cubicBezTo>
                  <a:cubicBezTo>
                    <a:pt x="21463" y="33147"/>
                    <a:pt x="21463" y="18288"/>
                    <a:pt x="21463" y="1651"/>
                  </a:cubicBezTo>
                  <a:cubicBezTo>
                    <a:pt x="13208" y="1651"/>
                    <a:pt x="6604" y="0"/>
                    <a:pt x="0" y="0"/>
                  </a:cubicBezTo>
                  <a:cubicBezTo>
                    <a:pt x="0" y="0"/>
                    <a:pt x="1651" y="0"/>
                    <a:pt x="165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15316020" y="9908460"/>
            <a:ext cx="16200" cy="47520"/>
            <a:chOff x="0" y="0"/>
            <a:chExt cx="21600" cy="6336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21590" cy="63373"/>
            </a:xfrm>
            <a:custGeom>
              <a:avLst/>
              <a:gdLst/>
              <a:ahLst/>
              <a:cxnLst/>
              <a:rect l="l" t="t" r="r" b="b"/>
              <a:pathLst>
                <a:path w="21590" h="63373">
                  <a:moveTo>
                    <a:pt x="19939" y="60071"/>
                  </a:moveTo>
                  <a:cubicBezTo>
                    <a:pt x="19939" y="41783"/>
                    <a:pt x="21590" y="25019"/>
                    <a:pt x="19939" y="8382"/>
                  </a:cubicBezTo>
                  <a:cubicBezTo>
                    <a:pt x="19939" y="4953"/>
                    <a:pt x="13335" y="1651"/>
                    <a:pt x="8255" y="0"/>
                  </a:cubicBezTo>
                  <a:cubicBezTo>
                    <a:pt x="6604" y="0"/>
                    <a:pt x="0" y="4953"/>
                    <a:pt x="0" y="8382"/>
                  </a:cubicBezTo>
                  <a:cubicBezTo>
                    <a:pt x="0" y="23368"/>
                    <a:pt x="0" y="38354"/>
                    <a:pt x="0" y="53340"/>
                  </a:cubicBezTo>
                  <a:cubicBezTo>
                    <a:pt x="0" y="61722"/>
                    <a:pt x="3302" y="63373"/>
                    <a:pt x="19939" y="6007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14644260" y="10051560"/>
            <a:ext cx="14580" cy="47520"/>
            <a:chOff x="0" y="0"/>
            <a:chExt cx="19440" cy="6336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9431" cy="63373"/>
            </a:xfrm>
            <a:custGeom>
              <a:avLst/>
              <a:gdLst/>
              <a:ahLst/>
              <a:cxnLst/>
              <a:rect l="l" t="t" r="r" b="b"/>
              <a:pathLst>
                <a:path w="19431" h="63373">
                  <a:moveTo>
                    <a:pt x="0" y="1651"/>
                  </a:moveTo>
                  <a:cubicBezTo>
                    <a:pt x="0" y="20066"/>
                    <a:pt x="0" y="40005"/>
                    <a:pt x="0" y="58420"/>
                  </a:cubicBezTo>
                  <a:cubicBezTo>
                    <a:pt x="17780" y="63373"/>
                    <a:pt x="19431" y="61722"/>
                    <a:pt x="19431" y="43434"/>
                  </a:cubicBezTo>
                  <a:cubicBezTo>
                    <a:pt x="19431" y="35052"/>
                    <a:pt x="19431" y="26797"/>
                    <a:pt x="19431" y="18415"/>
                  </a:cubicBezTo>
                  <a:cubicBezTo>
                    <a:pt x="19431" y="0"/>
                    <a:pt x="19431" y="0"/>
                    <a:pt x="0" y="165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15316020" y="10156860"/>
            <a:ext cx="15120" cy="42660"/>
            <a:chOff x="0" y="0"/>
            <a:chExt cx="20160" cy="5688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20193" cy="56896"/>
            </a:xfrm>
            <a:custGeom>
              <a:avLst/>
              <a:gdLst/>
              <a:ahLst/>
              <a:cxnLst/>
              <a:rect l="l" t="t" r="r" b="b"/>
              <a:pathLst>
                <a:path w="20193" h="56896">
                  <a:moveTo>
                    <a:pt x="0" y="0"/>
                  </a:moveTo>
                  <a:cubicBezTo>
                    <a:pt x="0" y="20066"/>
                    <a:pt x="0" y="38481"/>
                    <a:pt x="0" y="56896"/>
                  </a:cubicBezTo>
                  <a:cubicBezTo>
                    <a:pt x="6731" y="56896"/>
                    <a:pt x="13462" y="56896"/>
                    <a:pt x="20193" y="56896"/>
                  </a:cubicBezTo>
                  <a:cubicBezTo>
                    <a:pt x="20193" y="40132"/>
                    <a:pt x="20193" y="20066"/>
                    <a:pt x="20193" y="0"/>
                  </a:cubicBezTo>
                  <a:cubicBezTo>
                    <a:pt x="13462" y="0"/>
                    <a:pt x="8382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14644260" y="10156320"/>
            <a:ext cx="14580" cy="45900"/>
            <a:chOff x="0" y="0"/>
            <a:chExt cx="19440" cy="6120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19431" cy="61214"/>
            </a:xfrm>
            <a:custGeom>
              <a:avLst/>
              <a:gdLst/>
              <a:ahLst/>
              <a:cxnLst/>
              <a:rect l="l" t="t" r="r" b="b"/>
              <a:pathLst>
                <a:path w="19431" h="61214">
                  <a:moveTo>
                    <a:pt x="0" y="3302"/>
                  </a:moveTo>
                  <a:cubicBezTo>
                    <a:pt x="0" y="21463"/>
                    <a:pt x="0" y="39751"/>
                    <a:pt x="0" y="57912"/>
                  </a:cubicBezTo>
                  <a:cubicBezTo>
                    <a:pt x="19431" y="61214"/>
                    <a:pt x="19431" y="61214"/>
                    <a:pt x="19431" y="43053"/>
                  </a:cubicBezTo>
                  <a:cubicBezTo>
                    <a:pt x="19431" y="34798"/>
                    <a:pt x="19431" y="26543"/>
                    <a:pt x="19431" y="18288"/>
                  </a:cubicBezTo>
                  <a:cubicBezTo>
                    <a:pt x="19431" y="0"/>
                    <a:pt x="19431" y="0"/>
                    <a:pt x="0" y="330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15314940" y="9806400"/>
            <a:ext cx="16200" cy="45900"/>
            <a:chOff x="0" y="0"/>
            <a:chExt cx="21600" cy="612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21590" cy="61214"/>
            </a:xfrm>
            <a:custGeom>
              <a:avLst/>
              <a:gdLst/>
              <a:ahLst/>
              <a:cxnLst/>
              <a:rect l="l" t="t" r="r" b="b"/>
              <a:pathLst>
                <a:path w="21590" h="61214">
                  <a:moveTo>
                    <a:pt x="21590" y="61214"/>
                  </a:moveTo>
                  <a:cubicBezTo>
                    <a:pt x="21590" y="38100"/>
                    <a:pt x="21590" y="19812"/>
                    <a:pt x="21590" y="0"/>
                  </a:cubicBezTo>
                  <a:cubicBezTo>
                    <a:pt x="14986" y="0"/>
                    <a:pt x="8255" y="0"/>
                    <a:pt x="1651" y="0"/>
                  </a:cubicBezTo>
                  <a:cubicBezTo>
                    <a:pt x="1651" y="18161"/>
                    <a:pt x="0" y="34798"/>
                    <a:pt x="1651" y="49657"/>
                  </a:cubicBezTo>
                  <a:cubicBezTo>
                    <a:pt x="3302" y="54610"/>
                    <a:pt x="13335" y="56261"/>
                    <a:pt x="21590" y="6121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0" name="Group 90"/>
          <p:cNvGrpSpPr/>
          <p:nvPr/>
        </p:nvGrpSpPr>
        <p:grpSpPr>
          <a:xfrm>
            <a:off x="14644260" y="9805320"/>
            <a:ext cx="14580" cy="44820"/>
            <a:chOff x="0" y="0"/>
            <a:chExt cx="19440" cy="5976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19431" cy="59690"/>
            </a:xfrm>
            <a:custGeom>
              <a:avLst/>
              <a:gdLst/>
              <a:ahLst/>
              <a:cxnLst/>
              <a:rect l="l" t="t" r="r" b="b"/>
              <a:pathLst>
                <a:path w="19431" h="59690">
                  <a:moveTo>
                    <a:pt x="0" y="58039"/>
                  </a:moveTo>
                  <a:cubicBezTo>
                    <a:pt x="19431" y="59690"/>
                    <a:pt x="19431" y="59690"/>
                    <a:pt x="19431" y="39751"/>
                  </a:cubicBezTo>
                  <a:cubicBezTo>
                    <a:pt x="19431" y="33147"/>
                    <a:pt x="19431" y="24765"/>
                    <a:pt x="19431" y="16510"/>
                  </a:cubicBezTo>
                  <a:cubicBezTo>
                    <a:pt x="19431" y="0"/>
                    <a:pt x="19431" y="0"/>
                    <a:pt x="0" y="1651"/>
                  </a:cubicBezTo>
                  <a:cubicBezTo>
                    <a:pt x="0" y="19939"/>
                    <a:pt x="0" y="38227"/>
                    <a:pt x="0" y="5803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14642640" y="9908460"/>
            <a:ext cx="17820" cy="45900"/>
            <a:chOff x="0" y="0"/>
            <a:chExt cx="23760" cy="61200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23749" cy="61214"/>
            </a:xfrm>
            <a:custGeom>
              <a:avLst/>
              <a:gdLst/>
              <a:ahLst/>
              <a:cxnLst/>
              <a:rect l="l" t="t" r="r" b="b"/>
              <a:pathLst>
                <a:path w="23749" h="61214">
                  <a:moveTo>
                    <a:pt x="5080" y="1651"/>
                  </a:moveTo>
                  <a:cubicBezTo>
                    <a:pt x="3429" y="18161"/>
                    <a:pt x="1651" y="33020"/>
                    <a:pt x="0" y="48006"/>
                  </a:cubicBezTo>
                  <a:cubicBezTo>
                    <a:pt x="0" y="54610"/>
                    <a:pt x="0" y="61214"/>
                    <a:pt x="10160" y="61214"/>
                  </a:cubicBezTo>
                  <a:cubicBezTo>
                    <a:pt x="20320" y="61214"/>
                    <a:pt x="23749" y="56261"/>
                    <a:pt x="22098" y="48006"/>
                  </a:cubicBezTo>
                  <a:cubicBezTo>
                    <a:pt x="22098" y="38100"/>
                    <a:pt x="22098" y="26543"/>
                    <a:pt x="22098" y="16637"/>
                  </a:cubicBezTo>
                  <a:cubicBezTo>
                    <a:pt x="22098" y="0"/>
                    <a:pt x="22098" y="0"/>
                    <a:pt x="5080" y="165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15454260" y="10052640"/>
            <a:ext cx="11880" cy="43200"/>
            <a:chOff x="0" y="0"/>
            <a:chExt cx="15840" cy="5760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5875" cy="57658"/>
            </a:xfrm>
            <a:custGeom>
              <a:avLst/>
              <a:gdLst/>
              <a:ahLst/>
              <a:cxnLst/>
              <a:rect l="l" t="t" r="r" b="b"/>
              <a:pathLst>
                <a:path w="15875" h="57658">
                  <a:moveTo>
                    <a:pt x="0" y="57658"/>
                  </a:moveTo>
                  <a:cubicBezTo>
                    <a:pt x="4699" y="57658"/>
                    <a:pt x="9525" y="57658"/>
                    <a:pt x="15875" y="57658"/>
                  </a:cubicBezTo>
                  <a:cubicBezTo>
                    <a:pt x="15875" y="39497"/>
                    <a:pt x="15875" y="19812"/>
                    <a:pt x="15875" y="0"/>
                  </a:cubicBezTo>
                  <a:cubicBezTo>
                    <a:pt x="11049" y="0"/>
                    <a:pt x="6350" y="0"/>
                    <a:pt x="0" y="0"/>
                  </a:cubicBezTo>
                  <a:cubicBezTo>
                    <a:pt x="0" y="18161"/>
                    <a:pt x="0" y="37846"/>
                    <a:pt x="0" y="576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17804340" y="9267480"/>
            <a:ext cx="27000" cy="21600"/>
            <a:chOff x="0" y="0"/>
            <a:chExt cx="36000" cy="2880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35941" cy="28829"/>
            </a:xfrm>
            <a:custGeom>
              <a:avLst/>
              <a:gdLst/>
              <a:ahLst/>
              <a:cxnLst/>
              <a:rect l="l" t="t" r="r" b="b"/>
              <a:pathLst>
                <a:path w="35941" h="28829">
                  <a:moveTo>
                    <a:pt x="0" y="0"/>
                  </a:moveTo>
                  <a:cubicBezTo>
                    <a:pt x="0" y="10160"/>
                    <a:pt x="0" y="18669"/>
                    <a:pt x="0" y="28829"/>
                  </a:cubicBezTo>
                  <a:cubicBezTo>
                    <a:pt x="11430" y="28829"/>
                    <a:pt x="22860" y="28829"/>
                    <a:pt x="35941" y="28829"/>
                  </a:cubicBezTo>
                  <a:cubicBezTo>
                    <a:pt x="35941" y="18669"/>
                    <a:pt x="35941" y="10160"/>
                    <a:pt x="35941" y="0"/>
                  </a:cubicBezTo>
                  <a:cubicBezTo>
                    <a:pt x="24511" y="0"/>
                    <a:pt x="13081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14779800" y="10052640"/>
            <a:ext cx="13500" cy="45900"/>
            <a:chOff x="0" y="0"/>
            <a:chExt cx="18000" cy="6120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18034" cy="61214"/>
            </a:xfrm>
            <a:custGeom>
              <a:avLst/>
              <a:gdLst/>
              <a:ahLst/>
              <a:cxnLst/>
              <a:rect l="l" t="t" r="r" b="b"/>
              <a:pathLst>
                <a:path w="18034" h="61214">
                  <a:moveTo>
                    <a:pt x="18034" y="61214"/>
                  </a:moveTo>
                  <a:cubicBezTo>
                    <a:pt x="18034" y="38100"/>
                    <a:pt x="18034" y="19812"/>
                    <a:pt x="18034" y="0"/>
                  </a:cubicBezTo>
                  <a:cubicBezTo>
                    <a:pt x="13081" y="0"/>
                    <a:pt x="8128" y="0"/>
                    <a:pt x="0" y="0"/>
                  </a:cubicBezTo>
                  <a:cubicBezTo>
                    <a:pt x="0" y="18161"/>
                    <a:pt x="0" y="34798"/>
                    <a:pt x="1651" y="52959"/>
                  </a:cubicBezTo>
                  <a:cubicBezTo>
                    <a:pt x="1651" y="56261"/>
                    <a:pt x="11430" y="57912"/>
                    <a:pt x="18034" y="6121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14779800" y="9908460"/>
            <a:ext cx="14580" cy="47520"/>
            <a:chOff x="0" y="0"/>
            <a:chExt cx="19440" cy="6336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19431" cy="63373"/>
            </a:xfrm>
            <a:custGeom>
              <a:avLst/>
              <a:gdLst/>
              <a:ahLst/>
              <a:cxnLst/>
              <a:rect l="l" t="t" r="r" b="b"/>
              <a:pathLst>
                <a:path w="19431" h="63373">
                  <a:moveTo>
                    <a:pt x="19431" y="60071"/>
                  </a:moveTo>
                  <a:cubicBezTo>
                    <a:pt x="19431" y="41783"/>
                    <a:pt x="19431" y="25019"/>
                    <a:pt x="19431" y="8382"/>
                  </a:cubicBezTo>
                  <a:cubicBezTo>
                    <a:pt x="17780" y="4953"/>
                    <a:pt x="12954" y="0"/>
                    <a:pt x="8128" y="0"/>
                  </a:cubicBezTo>
                  <a:cubicBezTo>
                    <a:pt x="6477" y="0"/>
                    <a:pt x="0" y="4953"/>
                    <a:pt x="0" y="8382"/>
                  </a:cubicBezTo>
                  <a:cubicBezTo>
                    <a:pt x="0" y="21717"/>
                    <a:pt x="0" y="33401"/>
                    <a:pt x="0" y="44958"/>
                  </a:cubicBezTo>
                  <a:cubicBezTo>
                    <a:pt x="0" y="63373"/>
                    <a:pt x="0" y="63373"/>
                    <a:pt x="19431" y="6007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15452640" y="9908460"/>
            <a:ext cx="15120" cy="44820"/>
            <a:chOff x="0" y="0"/>
            <a:chExt cx="20160" cy="5976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20193" cy="59817"/>
            </a:xfrm>
            <a:custGeom>
              <a:avLst/>
              <a:gdLst/>
              <a:ahLst/>
              <a:cxnLst/>
              <a:rect l="l" t="t" r="r" b="b"/>
              <a:pathLst>
                <a:path w="20193" h="59817">
                  <a:moveTo>
                    <a:pt x="0" y="59817"/>
                  </a:moveTo>
                  <a:cubicBezTo>
                    <a:pt x="6731" y="59817"/>
                    <a:pt x="11811" y="59817"/>
                    <a:pt x="18542" y="59817"/>
                  </a:cubicBezTo>
                  <a:cubicBezTo>
                    <a:pt x="18542" y="43180"/>
                    <a:pt x="20193" y="25019"/>
                    <a:pt x="18542" y="6731"/>
                  </a:cubicBezTo>
                  <a:cubicBezTo>
                    <a:pt x="18542" y="4953"/>
                    <a:pt x="11811" y="1651"/>
                    <a:pt x="8382" y="0"/>
                  </a:cubicBezTo>
                  <a:cubicBezTo>
                    <a:pt x="6731" y="0"/>
                    <a:pt x="1651" y="4953"/>
                    <a:pt x="1651" y="6604"/>
                  </a:cubicBezTo>
                  <a:cubicBezTo>
                    <a:pt x="0" y="24892"/>
                    <a:pt x="0" y="41529"/>
                    <a:pt x="0" y="5981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15454260" y="10158480"/>
            <a:ext cx="11880" cy="42660"/>
            <a:chOff x="0" y="0"/>
            <a:chExt cx="15840" cy="5688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15875" cy="56896"/>
            </a:xfrm>
            <a:custGeom>
              <a:avLst/>
              <a:gdLst/>
              <a:ahLst/>
              <a:cxnLst/>
              <a:rect l="l" t="t" r="r" b="b"/>
              <a:pathLst>
                <a:path w="15875" h="56896">
                  <a:moveTo>
                    <a:pt x="15875" y="56896"/>
                  </a:moveTo>
                  <a:cubicBezTo>
                    <a:pt x="15875" y="36830"/>
                    <a:pt x="15875" y="20066"/>
                    <a:pt x="15875" y="0"/>
                  </a:cubicBezTo>
                  <a:cubicBezTo>
                    <a:pt x="11049" y="0"/>
                    <a:pt x="4699" y="0"/>
                    <a:pt x="0" y="0"/>
                  </a:cubicBezTo>
                  <a:cubicBezTo>
                    <a:pt x="0" y="18415"/>
                    <a:pt x="0" y="36830"/>
                    <a:pt x="0" y="56896"/>
                  </a:cubicBezTo>
                  <a:cubicBezTo>
                    <a:pt x="4699" y="56896"/>
                    <a:pt x="9525" y="56896"/>
                    <a:pt x="15875" y="5689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14779800" y="10156860"/>
            <a:ext cx="14580" cy="48600"/>
            <a:chOff x="0" y="0"/>
            <a:chExt cx="19440" cy="64800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19431" cy="64770"/>
            </a:xfrm>
            <a:custGeom>
              <a:avLst/>
              <a:gdLst/>
              <a:ahLst/>
              <a:cxnLst/>
              <a:rect l="l" t="t" r="r" b="b"/>
              <a:pathLst>
                <a:path w="19431" h="64770">
                  <a:moveTo>
                    <a:pt x="19431" y="58166"/>
                  </a:moveTo>
                  <a:cubicBezTo>
                    <a:pt x="19431" y="39878"/>
                    <a:pt x="19431" y="24892"/>
                    <a:pt x="19431" y="8382"/>
                  </a:cubicBezTo>
                  <a:cubicBezTo>
                    <a:pt x="17780" y="4953"/>
                    <a:pt x="12954" y="0"/>
                    <a:pt x="9779" y="0"/>
                  </a:cubicBezTo>
                  <a:cubicBezTo>
                    <a:pt x="6604" y="0"/>
                    <a:pt x="0" y="4953"/>
                    <a:pt x="0" y="8255"/>
                  </a:cubicBezTo>
                  <a:cubicBezTo>
                    <a:pt x="0" y="21590"/>
                    <a:pt x="0" y="36576"/>
                    <a:pt x="0" y="49784"/>
                  </a:cubicBezTo>
                  <a:cubicBezTo>
                    <a:pt x="1651" y="64770"/>
                    <a:pt x="11303" y="56388"/>
                    <a:pt x="19431" y="5803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8" name="Group 108"/>
          <p:cNvGrpSpPr/>
          <p:nvPr/>
        </p:nvGrpSpPr>
        <p:grpSpPr>
          <a:xfrm>
            <a:off x="14780880" y="9806400"/>
            <a:ext cx="13500" cy="42660"/>
            <a:chOff x="0" y="0"/>
            <a:chExt cx="18000" cy="5688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18034" cy="56896"/>
            </a:xfrm>
            <a:custGeom>
              <a:avLst/>
              <a:gdLst/>
              <a:ahLst/>
              <a:cxnLst/>
              <a:rect l="l" t="t" r="r" b="b"/>
              <a:pathLst>
                <a:path w="18034" h="56896">
                  <a:moveTo>
                    <a:pt x="0" y="56896"/>
                  </a:moveTo>
                  <a:cubicBezTo>
                    <a:pt x="6604" y="56896"/>
                    <a:pt x="11430" y="56896"/>
                    <a:pt x="18034" y="56896"/>
                  </a:cubicBezTo>
                  <a:cubicBezTo>
                    <a:pt x="18034" y="38481"/>
                    <a:pt x="18034" y="20066"/>
                    <a:pt x="18034" y="0"/>
                  </a:cubicBezTo>
                  <a:cubicBezTo>
                    <a:pt x="11430" y="0"/>
                    <a:pt x="6604" y="0"/>
                    <a:pt x="0" y="0"/>
                  </a:cubicBezTo>
                  <a:cubicBezTo>
                    <a:pt x="0" y="18415"/>
                    <a:pt x="0" y="38481"/>
                    <a:pt x="0" y="5689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15454260" y="9806400"/>
            <a:ext cx="11880" cy="42660"/>
            <a:chOff x="0" y="0"/>
            <a:chExt cx="15840" cy="5688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15875" cy="56896"/>
            </a:xfrm>
            <a:custGeom>
              <a:avLst/>
              <a:gdLst/>
              <a:ahLst/>
              <a:cxnLst/>
              <a:rect l="l" t="t" r="r" b="b"/>
              <a:pathLst>
                <a:path w="15875" h="56896">
                  <a:moveTo>
                    <a:pt x="15875" y="0"/>
                  </a:moveTo>
                  <a:cubicBezTo>
                    <a:pt x="9525" y="0"/>
                    <a:pt x="4699" y="0"/>
                    <a:pt x="0" y="0"/>
                  </a:cubicBezTo>
                  <a:cubicBezTo>
                    <a:pt x="0" y="20066"/>
                    <a:pt x="0" y="38481"/>
                    <a:pt x="0" y="56896"/>
                  </a:cubicBezTo>
                  <a:cubicBezTo>
                    <a:pt x="4699" y="56896"/>
                    <a:pt x="9525" y="56896"/>
                    <a:pt x="15875" y="56896"/>
                  </a:cubicBezTo>
                  <a:cubicBezTo>
                    <a:pt x="15875" y="38481"/>
                    <a:pt x="15875" y="20066"/>
                    <a:pt x="1587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2" name="Group 112"/>
          <p:cNvGrpSpPr/>
          <p:nvPr/>
        </p:nvGrpSpPr>
        <p:grpSpPr>
          <a:xfrm>
            <a:off x="16245900" y="8908920"/>
            <a:ext cx="50760" cy="9720"/>
            <a:chOff x="0" y="0"/>
            <a:chExt cx="67680" cy="12960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67691" cy="12954"/>
            </a:xfrm>
            <a:custGeom>
              <a:avLst/>
              <a:gdLst/>
              <a:ahLst/>
              <a:cxnLst/>
              <a:rect l="l" t="t" r="r" b="b"/>
              <a:pathLst>
                <a:path w="67691" h="12954">
                  <a:moveTo>
                    <a:pt x="1651" y="0"/>
                  </a:moveTo>
                  <a:cubicBezTo>
                    <a:pt x="1651" y="4826"/>
                    <a:pt x="0" y="8128"/>
                    <a:pt x="0" y="12954"/>
                  </a:cubicBezTo>
                  <a:cubicBezTo>
                    <a:pt x="23114" y="12954"/>
                    <a:pt x="44577" y="12954"/>
                    <a:pt x="67691" y="12954"/>
                  </a:cubicBezTo>
                  <a:cubicBezTo>
                    <a:pt x="67691" y="8128"/>
                    <a:pt x="67691" y="4826"/>
                    <a:pt x="67691" y="0"/>
                  </a:cubicBezTo>
                  <a:cubicBezTo>
                    <a:pt x="46228" y="0"/>
                    <a:pt x="24765" y="0"/>
                    <a:pt x="165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4" name="Group 114"/>
          <p:cNvGrpSpPr/>
          <p:nvPr/>
        </p:nvGrpSpPr>
        <p:grpSpPr>
          <a:xfrm>
            <a:off x="17518140" y="9267480"/>
            <a:ext cx="23760" cy="21600"/>
            <a:chOff x="0" y="0"/>
            <a:chExt cx="31680" cy="2880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31623" cy="28829"/>
            </a:xfrm>
            <a:custGeom>
              <a:avLst/>
              <a:gdLst/>
              <a:ahLst/>
              <a:cxnLst/>
              <a:rect l="l" t="t" r="r" b="b"/>
              <a:pathLst>
                <a:path w="31623" h="28829">
                  <a:moveTo>
                    <a:pt x="31623" y="28829"/>
                  </a:moveTo>
                  <a:cubicBezTo>
                    <a:pt x="31623" y="18669"/>
                    <a:pt x="31623" y="10160"/>
                    <a:pt x="31623" y="0"/>
                  </a:cubicBezTo>
                  <a:cubicBezTo>
                    <a:pt x="21717" y="0"/>
                    <a:pt x="11684" y="0"/>
                    <a:pt x="0" y="0"/>
                  </a:cubicBezTo>
                  <a:cubicBezTo>
                    <a:pt x="0" y="8509"/>
                    <a:pt x="0" y="18669"/>
                    <a:pt x="0" y="28829"/>
                  </a:cubicBezTo>
                  <a:cubicBezTo>
                    <a:pt x="10033" y="28829"/>
                    <a:pt x="20066" y="28829"/>
                    <a:pt x="31623" y="2882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17415000" y="9662220"/>
            <a:ext cx="12420" cy="43200"/>
            <a:chOff x="0" y="0"/>
            <a:chExt cx="16560" cy="57600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16510" cy="57658"/>
            </a:xfrm>
            <a:custGeom>
              <a:avLst/>
              <a:gdLst/>
              <a:ahLst/>
              <a:cxnLst/>
              <a:rect l="l" t="t" r="r" b="b"/>
              <a:pathLst>
                <a:path w="16510" h="57658">
                  <a:moveTo>
                    <a:pt x="16510" y="4953"/>
                  </a:moveTo>
                  <a:cubicBezTo>
                    <a:pt x="4953" y="0"/>
                    <a:pt x="0" y="6604"/>
                    <a:pt x="0" y="18161"/>
                  </a:cubicBezTo>
                  <a:cubicBezTo>
                    <a:pt x="0" y="24765"/>
                    <a:pt x="0" y="33020"/>
                    <a:pt x="0" y="39497"/>
                  </a:cubicBezTo>
                  <a:cubicBezTo>
                    <a:pt x="0" y="51054"/>
                    <a:pt x="3302" y="57658"/>
                    <a:pt x="16510" y="54356"/>
                  </a:cubicBezTo>
                  <a:cubicBezTo>
                    <a:pt x="16510" y="37846"/>
                    <a:pt x="16510" y="21463"/>
                    <a:pt x="16510" y="49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17913960" y="9756720"/>
            <a:ext cx="14580" cy="41580"/>
            <a:chOff x="0" y="0"/>
            <a:chExt cx="19440" cy="55440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19431" cy="55499"/>
            </a:xfrm>
            <a:custGeom>
              <a:avLst/>
              <a:gdLst/>
              <a:ahLst/>
              <a:cxnLst/>
              <a:rect l="l" t="t" r="r" b="b"/>
              <a:pathLst>
                <a:path w="19431" h="55499">
                  <a:moveTo>
                    <a:pt x="19431" y="55499"/>
                  </a:moveTo>
                  <a:cubicBezTo>
                    <a:pt x="19431" y="36957"/>
                    <a:pt x="19431" y="23622"/>
                    <a:pt x="17780" y="8509"/>
                  </a:cubicBezTo>
                  <a:cubicBezTo>
                    <a:pt x="17780" y="5080"/>
                    <a:pt x="14605" y="0"/>
                    <a:pt x="12954" y="0"/>
                  </a:cubicBezTo>
                  <a:cubicBezTo>
                    <a:pt x="8128" y="1651"/>
                    <a:pt x="1651" y="5080"/>
                    <a:pt x="1651" y="6731"/>
                  </a:cubicBezTo>
                  <a:cubicBezTo>
                    <a:pt x="0" y="20193"/>
                    <a:pt x="0" y="33655"/>
                    <a:pt x="1651" y="45339"/>
                  </a:cubicBezTo>
                  <a:cubicBezTo>
                    <a:pt x="1651" y="48641"/>
                    <a:pt x="11430" y="52070"/>
                    <a:pt x="19431" y="5537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0" name="Group 120"/>
          <p:cNvGrpSpPr/>
          <p:nvPr/>
        </p:nvGrpSpPr>
        <p:grpSpPr>
          <a:xfrm>
            <a:off x="17415000" y="9756720"/>
            <a:ext cx="13500" cy="39960"/>
            <a:chOff x="0" y="0"/>
            <a:chExt cx="18000" cy="5328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18034" cy="53340"/>
            </a:xfrm>
            <a:custGeom>
              <a:avLst/>
              <a:gdLst/>
              <a:ahLst/>
              <a:cxnLst/>
              <a:rect l="l" t="t" r="r" b="b"/>
              <a:pathLst>
                <a:path w="18034" h="53340">
                  <a:moveTo>
                    <a:pt x="18034" y="53340"/>
                  </a:moveTo>
                  <a:cubicBezTo>
                    <a:pt x="18034" y="36703"/>
                    <a:pt x="18034" y="23368"/>
                    <a:pt x="18034" y="10033"/>
                  </a:cubicBezTo>
                  <a:cubicBezTo>
                    <a:pt x="18034" y="6604"/>
                    <a:pt x="13081" y="0"/>
                    <a:pt x="11430" y="0"/>
                  </a:cubicBezTo>
                  <a:cubicBezTo>
                    <a:pt x="8128" y="0"/>
                    <a:pt x="1651" y="4953"/>
                    <a:pt x="1651" y="6604"/>
                  </a:cubicBezTo>
                  <a:cubicBezTo>
                    <a:pt x="0" y="19939"/>
                    <a:pt x="0" y="33274"/>
                    <a:pt x="1651" y="46609"/>
                  </a:cubicBezTo>
                  <a:cubicBezTo>
                    <a:pt x="1651" y="49911"/>
                    <a:pt x="9779" y="51562"/>
                    <a:pt x="18034" y="532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2" name="Group 122"/>
          <p:cNvGrpSpPr/>
          <p:nvPr/>
        </p:nvGrpSpPr>
        <p:grpSpPr>
          <a:xfrm>
            <a:off x="17413920" y="9973260"/>
            <a:ext cx="14580" cy="41040"/>
            <a:chOff x="0" y="0"/>
            <a:chExt cx="19440" cy="54720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19431" cy="54864"/>
            </a:xfrm>
            <a:custGeom>
              <a:avLst/>
              <a:gdLst/>
              <a:ahLst/>
              <a:cxnLst/>
              <a:rect l="l" t="t" r="r" b="b"/>
              <a:pathLst>
                <a:path w="19431" h="54864">
                  <a:moveTo>
                    <a:pt x="19431" y="49784"/>
                  </a:moveTo>
                  <a:cubicBezTo>
                    <a:pt x="19431" y="34798"/>
                    <a:pt x="19431" y="18288"/>
                    <a:pt x="19431" y="3302"/>
                  </a:cubicBezTo>
                  <a:cubicBezTo>
                    <a:pt x="6477" y="0"/>
                    <a:pt x="0" y="3302"/>
                    <a:pt x="1651" y="16637"/>
                  </a:cubicBezTo>
                  <a:cubicBezTo>
                    <a:pt x="1651" y="23241"/>
                    <a:pt x="1651" y="29845"/>
                    <a:pt x="1651" y="36576"/>
                  </a:cubicBezTo>
                  <a:cubicBezTo>
                    <a:pt x="0" y="48133"/>
                    <a:pt x="4953" y="54864"/>
                    <a:pt x="19431" y="4978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4" name="Group 124"/>
          <p:cNvGrpSpPr/>
          <p:nvPr/>
        </p:nvGrpSpPr>
        <p:grpSpPr>
          <a:xfrm>
            <a:off x="17913960" y="9880920"/>
            <a:ext cx="13500" cy="41040"/>
            <a:chOff x="0" y="0"/>
            <a:chExt cx="18000" cy="54720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18034" cy="54864"/>
            </a:xfrm>
            <a:custGeom>
              <a:avLst/>
              <a:gdLst/>
              <a:ahLst/>
              <a:cxnLst/>
              <a:rect l="l" t="t" r="r" b="b"/>
              <a:pathLst>
                <a:path w="18034" h="54864">
                  <a:moveTo>
                    <a:pt x="18034" y="3302"/>
                  </a:moveTo>
                  <a:cubicBezTo>
                    <a:pt x="6604" y="0"/>
                    <a:pt x="0" y="3302"/>
                    <a:pt x="0" y="14986"/>
                  </a:cubicBezTo>
                  <a:cubicBezTo>
                    <a:pt x="0" y="23241"/>
                    <a:pt x="0" y="31623"/>
                    <a:pt x="0" y="39878"/>
                  </a:cubicBezTo>
                  <a:cubicBezTo>
                    <a:pt x="0" y="51435"/>
                    <a:pt x="4953" y="54864"/>
                    <a:pt x="18034" y="51435"/>
                  </a:cubicBezTo>
                  <a:cubicBezTo>
                    <a:pt x="18034" y="36449"/>
                    <a:pt x="18034" y="19939"/>
                    <a:pt x="18034" y="330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6" name="Group 126"/>
          <p:cNvGrpSpPr/>
          <p:nvPr/>
        </p:nvGrpSpPr>
        <p:grpSpPr>
          <a:xfrm>
            <a:off x="17413920" y="9882000"/>
            <a:ext cx="14580" cy="38880"/>
            <a:chOff x="0" y="0"/>
            <a:chExt cx="19440" cy="51840"/>
          </a:xfrm>
        </p:grpSpPr>
        <p:sp>
          <p:nvSpPr>
            <p:cNvPr id="127" name="Freeform 127"/>
            <p:cNvSpPr/>
            <p:nvPr/>
          </p:nvSpPr>
          <p:spPr>
            <a:xfrm>
              <a:off x="0" y="127"/>
              <a:ext cx="19558" cy="51816"/>
            </a:xfrm>
            <a:custGeom>
              <a:avLst/>
              <a:gdLst/>
              <a:ahLst/>
              <a:cxnLst/>
              <a:rect l="l" t="t" r="r" b="b"/>
              <a:pathLst>
                <a:path w="19558" h="51816">
                  <a:moveTo>
                    <a:pt x="1651" y="26670"/>
                  </a:moveTo>
                  <a:cubicBezTo>
                    <a:pt x="1651" y="31750"/>
                    <a:pt x="0" y="38354"/>
                    <a:pt x="1651" y="43434"/>
                  </a:cubicBezTo>
                  <a:cubicBezTo>
                    <a:pt x="3302" y="46736"/>
                    <a:pt x="8128" y="48514"/>
                    <a:pt x="11430" y="51816"/>
                  </a:cubicBezTo>
                  <a:cubicBezTo>
                    <a:pt x="14732" y="48514"/>
                    <a:pt x="19558" y="45085"/>
                    <a:pt x="19558" y="41783"/>
                  </a:cubicBezTo>
                  <a:cubicBezTo>
                    <a:pt x="19558" y="31750"/>
                    <a:pt x="19558" y="20066"/>
                    <a:pt x="19558" y="10033"/>
                  </a:cubicBezTo>
                  <a:cubicBezTo>
                    <a:pt x="19558" y="6731"/>
                    <a:pt x="14732" y="3302"/>
                    <a:pt x="13081" y="0"/>
                  </a:cubicBezTo>
                  <a:cubicBezTo>
                    <a:pt x="9779" y="3175"/>
                    <a:pt x="3302" y="4953"/>
                    <a:pt x="1651" y="8255"/>
                  </a:cubicBezTo>
                  <a:cubicBezTo>
                    <a:pt x="0" y="13208"/>
                    <a:pt x="1651" y="19939"/>
                    <a:pt x="0" y="26670"/>
                  </a:cubicBezTo>
                  <a:cubicBezTo>
                    <a:pt x="1651" y="26670"/>
                    <a:pt x="1651" y="26670"/>
                    <a:pt x="1651" y="2667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8" name="Group 128"/>
          <p:cNvGrpSpPr/>
          <p:nvPr/>
        </p:nvGrpSpPr>
        <p:grpSpPr>
          <a:xfrm>
            <a:off x="17648820" y="9007740"/>
            <a:ext cx="46980" cy="8640"/>
            <a:chOff x="0" y="0"/>
            <a:chExt cx="62640" cy="1152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62611" cy="11557"/>
            </a:xfrm>
            <a:custGeom>
              <a:avLst/>
              <a:gdLst/>
              <a:ahLst/>
              <a:cxnLst/>
              <a:rect l="l" t="t" r="r" b="b"/>
              <a:pathLst>
                <a:path w="62611" h="11557">
                  <a:moveTo>
                    <a:pt x="0" y="0"/>
                  </a:moveTo>
                  <a:cubicBezTo>
                    <a:pt x="0" y="3302"/>
                    <a:pt x="0" y="6604"/>
                    <a:pt x="0" y="11557"/>
                  </a:cubicBezTo>
                  <a:cubicBezTo>
                    <a:pt x="21463" y="11557"/>
                    <a:pt x="42799" y="11557"/>
                    <a:pt x="62611" y="11557"/>
                  </a:cubicBezTo>
                  <a:cubicBezTo>
                    <a:pt x="62611" y="6604"/>
                    <a:pt x="62611" y="3302"/>
                    <a:pt x="62611" y="0"/>
                  </a:cubicBezTo>
                  <a:cubicBezTo>
                    <a:pt x="42799" y="0"/>
                    <a:pt x="21463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0" name="Group 130"/>
          <p:cNvGrpSpPr/>
          <p:nvPr/>
        </p:nvGrpSpPr>
        <p:grpSpPr>
          <a:xfrm>
            <a:off x="18044100" y="9664380"/>
            <a:ext cx="10800" cy="38880"/>
            <a:chOff x="0" y="0"/>
            <a:chExt cx="14400" cy="51840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14351" cy="51816"/>
            </a:xfrm>
            <a:custGeom>
              <a:avLst/>
              <a:gdLst/>
              <a:ahLst/>
              <a:cxnLst/>
              <a:rect l="l" t="t" r="r" b="b"/>
              <a:pathLst>
                <a:path w="14351" h="51816">
                  <a:moveTo>
                    <a:pt x="0" y="0"/>
                  </a:moveTo>
                  <a:cubicBezTo>
                    <a:pt x="0" y="18415"/>
                    <a:pt x="0" y="35179"/>
                    <a:pt x="0" y="51816"/>
                  </a:cubicBezTo>
                  <a:cubicBezTo>
                    <a:pt x="4826" y="51816"/>
                    <a:pt x="9652" y="51816"/>
                    <a:pt x="14351" y="51816"/>
                  </a:cubicBezTo>
                  <a:cubicBezTo>
                    <a:pt x="14351" y="35052"/>
                    <a:pt x="14351" y="18415"/>
                    <a:pt x="14351" y="0"/>
                  </a:cubicBezTo>
                  <a:cubicBezTo>
                    <a:pt x="9652" y="0"/>
                    <a:pt x="6350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2" name="Group 132"/>
          <p:cNvGrpSpPr/>
          <p:nvPr/>
        </p:nvGrpSpPr>
        <p:grpSpPr>
          <a:xfrm>
            <a:off x="17915580" y="9664380"/>
            <a:ext cx="11340" cy="38880"/>
            <a:chOff x="0" y="0"/>
            <a:chExt cx="15120" cy="5184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15113" cy="51816"/>
            </a:xfrm>
            <a:custGeom>
              <a:avLst/>
              <a:gdLst/>
              <a:ahLst/>
              <a:cxnLst/>
              <a:rect l="l" t="t" r="r" b="b"/>
              <a:pathLst>
                <a:path w="15113" h="51816">
                  <a:moveTo>
                    <a:pt x="0" y="51816"/>
                  </a:moveTo>
                  <a:cubicBezTo>
                    <a:pt x="6731" y="51816"/>
                    <a:pt x="10033" y="51816"/>
                    <a:pt x="15113" y="51816"/>
                  </a:cubicBezTo>
                  <a:cubicBezTo>
                    <a:pt x="15113" y="35052"/>
                    <a:pt x="15113" y="18415"/>
                    <a:pt x="15113" y="1651"/>
                  </a:cubicBezTo>
                  <a:cubicBezTo>
                    <a:pt x="10033" y="1651"/>
                    <a:pt x="6731" y="1651"/>
                    <a:pt x="0" y="0"/>
                  </a:cubicBezTo>
                  <a:cubicBezTo>
                    <a:pt x="0" y="18415"/>
                    <a:pt x="0" y="35179"/>
                    <a:pt x="0" y="5181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4" name="Group 134"/>
          <p:cNvGrpSpPr/>
          <p:nvPr/>
        </p:nvGrpSpPr>
        <p:grpSpPr>
          <a:xfrm>
            <a:off x="17291880" y="9664380"/>
            <a:ext cx="10800" cy="38880"/>
            <a:chOff x="0" y="0"/>
            <a:chExt cx="14400" cy="51840"/>
          </a:xfrm>
        </p:grpSpPr>
        <p:sp>
          <p:nvSpPr>
            <p:cNvPr id="135" name="Freeform 135"/>
            <p:cNvSpPr/>
            <p:nvPr/>
          </p:nvSpPr>
          <p:spPr>
            <a:xfrm>
              <a:off x="0" y="0"/>
              <a:ext cx="14351" cy="51816"/>
            </a:xfrm>
            <a:custGeom>
              <a:avLst/>
              <a:gdLst/>
              <a:ahLst/>
              <a:cxnLst/>
              <a:rect l="l" t="t" r="r" b="b"/>
              <a:pathLst>
                <a:path w="14351" h="51816">
                  <a:moveTo>
                    <a:pt x="14351" y="1651"/>
                  </a:moveTo>
                  <a:cubicBezTo>
                    <a:pt x="9652" y="1651"/>
                    <a:pt x="4826" y="1651"/>
                    <a:pt x="0" y="0"/>
                  </a:cubicBezTo>
                  <a:cubicBezTo>
                    <a:pt x="0" y="18415"/>
                    <a:pt x="0" y="33401"/>
                    <a:pt x="0" y="51816"/>
                  </a:cubicBezTo>
                  <a:cubicBezTo>
                    <a:pt x="4826" y="51816"/>
                    <a:pt x="9652" y="51816"/>
                    <a:pt x="14351" y="51816"/>
                  </a:cubicBezTo>
                  <a:cubicBezTo>
                    <a:pt x="14351" y="35052"/>
                    <a:pt x="14351" y="18415"/>
                    <a:pt x="14351" y="165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18044100" y="9975960"/>
            <a:ext cx="10800" cy="35640"/>
            <a:chOff x="0" y="0"/>
            <a:chExt cx="14400" cy="47520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14351" cy="49276"/>
            </a:xfrm>
            <a:custGeom>
              <a:avLst/>
              <a:gdLst/>
              <a:ahLst/>
              <a:cxnLst/>
              <a:rect l="l" t="t" r="r" b="b"/>
              <a:pathLst>
                <a:path w="14351" h="49276">
                  <a:moveTo>
                    <a:pt x="0" y="49276"/>
                  </a:moveTo>
                  <a:cubicBezTo>
                    <a:pt x="4826" y="49276"/>
                    <a:pt x="9652" y="49276"/>
                    <a:pt x="14351" y="49276"/>
                  </a:cubicBezTo>
                  <a:cubicBezTo>
                    <a:pt x="14351" y="32258"/>
                    <a:pt x="14351" y="17018"/>
                    <a:pt x="14351" y="0"/>
                  </a:cubicBezTo>
                  <a:cubicBezTo>
                    <a:pt x="9652" y="0"/>
                    <a:pt x="4826" y="0"/>
                    <a:pt x="0" y="0"/>
                  </a:cubicBezTo>
                  <a:cubicBezTo>
                    <a:pt x="0" y="15240"/>
                    <a:pt x="0" y="30607"/>
                    <a:pt x="0" y="4927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8" name="Group 138"/>
          <p:cNvGrpSpPr/>
          <p:nvPr/>
        </p:nvGrpSpPr>
        <p:grpSpPr>
          <a:xfrm>
            <a:off x="18044100" y="9878760"/>
            <a:ext cx="11880" cy="41580"/>
            <a:chOff x="0" y="0"/>
            <a:chExt cx="15840" cy="5544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15875" cy="55499"/>
            </a:xfrm>
            <a:custGeom>
              <a:avLst/>
              <a:gdLst/>
              <a:ahLst/>
              <a:cxnLst/>
              <a:rect l="l" t="t" r="r" b="b"/>
              <a:pathLst>
                <a:path w="15875" h="55499">
                  <a:moveTo>
                    <a:pt x="0" y="55499"/>
                  </a:moveTo>
                  <a:cubicBezTo>
                    <a:pt x="4699" y="55499"/>
                    <a:pt x="9525" y="55499"/>
                    <a:pt x="15875" y="55499"/>
                  </a:cubicBezTo>
                  <a:cubicBezTo>
                    <a:pt x="15875" y="40386"/>
                    <a:pt x="15875" y="26924"/>
                    <a:pt x="14351" y="11811"/>
                  </a:cubicBezTo>
                  <a:cubicBezTo>
                    <a:pt x="14224" y="0"/>
                    <a:pt x="4699" y="6731"/>
                    <a:pt x="0" y="5080"/>
                  </a:cubicBezTo>
                  <a:cubicBezTo>
                    <a:pt x="0" y="23495"/>
                    <a:pt x="0" y="38608"/>
                    <a:pt x="0" y="5549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18044100" y="9758880"/>
            <a:ext cx="10800" cy="36180"/>
            <a:chOff x="0" y="0"/>
            <a:chExt cx="14400" cy="48240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14351" cy="49911"/>
            </a:xfrm>
            <a:custGeom>
              <a:avLst/>
              <a:gdLst/>
              <a:ahLst/>
              <a:cxnLst/>
              <a:rect l="l" t="t" r="r" b="b"/>
              <a:pathLst>
                <a:path w="14351" h="49911">
                  <a:moveTo>
                    <a:pt x="14351" y="0"/>
                  </a:moveTo>
                  <a:cubicBezTo>
                    <a:pt x="9652" y="0"/>
                    <a:pt x="4826" y="0"/>
                    <a:pt x="0" y="0"/>
                  </a:cubicBezTo>
                  <a:cubicBezTo>
                    <a:pt x="0" y="15494"/>
                    <a:pt x="0" y="32766"/>
                    <a:pt x="0" y="49911"/>
                  </a:cubicBezTo>
                  <a:cubicBezTo>
                    <a:pt x="4826" y="49911"/>
                    <a:pt x="9652" y="49911"/>
                    <a:pt x="14351" y="49911"/>
                  </a:cubicBezTo>
                  <a:cubicBezTo>
                    <a:pt x="14351" y="32639"/>
                    <a:pt x="14351" y="17145"/>
                    <a:pt x="1435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2" name="Group 142"/>
          <p:cNvGrpSpPr/>
          <p:nvPr/>
        </p:nvGrpSpPr>
        <p:grpSpPr>
          <a:xfrm>
            <a:off x="17291880" y="9757800"/>
            <a:ext cx="10800" cy="36180"/>
            <a:chOff x="0" y="0"/>
            <a:chExt cx="14400" cy="48240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14351" cy="49911"/>
            </a:xfrm>
            <a:custGeom>
              <a:avLst/>
              <a:gdLst/>
              <a:ahLst/>
              <a:cxnLst/>
              <a:rect l="l" t="t" r="r" b="b"/>
              <a:pathLst>
                <a:path w="14351" h="49911">
                  <a:moveTo>
                    <a:pt x="14351" y="0"/>
                  </a:moveTo>
                  <a:cubicBezTo>
                    <a:pt x="9652" y="0"/>
                    <a:pt x="4826" y="0"/>
                    <a:pt x="0" y="0"/>
                  </a:cubicBezTo>
                  <a:cubicBezTo>
                    <a:pt x="0" y="17272"/>
                    <a:pt x="0" y="32766"/>
                    <a:pt x="0" y="49911"/>
                  </a:cubicBezTo>
                  <a:cubicBezTo>
                    <a:pt x="4826" y="49911"/>
                    <a:pt x="9652" y="49911"/>
                    <a:pt x="14351" y="49911"/>
                  </a:cubicBezTo>
                  <a:cubicBezTo>
                    <a:pt x="14351" y="34417"/>
                    <a:pt x="14351" y="17145"/>
                    <a:pt x="1435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4" name="Group 144"/>
          <p:cNvGrpSpPr/>
          <p:nvPr/>
        </p:nvGrpSpPr>
        <p:grpSpPr>
          <a:xfrm>
            <a:off x="17289720" y="9882000"/>
            <a:ext cx="15120" cy="37800"/>
            <a:chOff x="0" y="0"/>
            <a:chExt cx="20160" cy="50400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20193" cy="50419"/>
            </a:xfrm>
            <a:custGeom>
              <a:avLst/>
              <a:gdLst/>
              <a:ahLst/>
              <a:cxnLst/>
              <a:rect l="l" t="t" r="r" b="b"/>
              <a:pathLst>
                <a:path w="20193" h="50419">
                  <a:moveTo>
                    <a:pt x="1651" y="50419"/>
                  </a:moveTo>
                  <a:cubicBezTo>
                    <a:pt x="8382" y="50419"/>
                    <a:pt x="13462" y="50419"/>
                    <a:pt x="20193" y="50419"/>
                  </a:cubicBezTo>
                  <a:cubicBezTo>
                    <a:pt x="20193" y="36957"/>
                    <a:pt x="20193" y="23495"/>
                    <a:pt x="18542" y="8382"/>
                  </a:cubicBezTo>
                  <a:cubicBezTo>
                    <a:pt x="18542" y="6731"/>
                    <a:pt x="13462" y="3302"/>
                    <a:pt x="10160" y="0"/>
                  </a:cubicBezTo>
                  <a:cubicBezTo>
                    <a:pt x="6731" y="3302"/>
                    <a:pt x="1651" y="6731"/>
                    <a:pt x="1651" y="10033"/>
                  </a:cubicBezTo>
                  <a:cubicBezTo>
                    <a:pt x="0" y="21844"/>
                    <a:pt x="1651" y="35179"/>
                    <a:pt x="1651" y="5029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17804340" y="9533700"/>
            <a:ext cx="36180" cy="9720"/>
            <a:chOff x="0" y="0"/>
            <a:chExt cx="48240" cy="12960"/>
          </a:xfrm>
        </p:grpSpPr>
        <p:sp>
          <p:nvSpPr>
            <p:cNvPr id="147" name="Freeform 147"/>
            <p:cNvSpPr/>
            <p:nvPr/>
          </p:nvSpPr>
          <p:spPr>
            <a:xfrm>
              <a:off x="-1778" y="0"/>
              <a:ext cx="50038" cy="12954"/>
            </a:xfrm>
            <a:custGeom>
              <a:avLst/>
              <a:gdLst/>
              <a:ahLst/>
              <a:cxnLst/>
              <a:rect l="l" t="t" r="r" b="b"/>
              <a:pathLst>
                <a:path w="50038" h="12954">
                  <a:moveTo>
                    <a:pt x="50038" y="12954"/>
                  </a:moveTo>
                  <a:cubicBezTo>
                    <a:pt x="50038" y="9652"/>
                    <a:pt x="50038" y="4826"/>
                    <a:pt x="50038" y="0"/>
                  </a:cubicBezTo>
                  <a:cubicBezTo>
                    <a:pt x="32766" y="0"/>
                    <a:pt x="17272" y="0"/>
                    <a:pt x="0" y="0"/>
                  </a:cubicBezTo>
                  <a:cubicBezTo>
                    <a:pt x="0" y="4826"/>
                    <a:pt x="0" y="8128"/>
                    <a:pt x="0" y="12954"/>
                  </a:cubicBezTo>
                  <a:cubicBezTo>
                    <a:pt x="17272" y="12954"/>
                    <a:pt x="32766" y="12954"/>
                    <a:pt x="49911" y="1295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8" name="Group 148"/>
          <p:cNvGrpSpPr/>
          <p:nvPr/>
        </p:nvGrpSpPr>
        <p:grpSpPr>
          <a:xfrm>
            <a:off x="17714700" y="9533700"/>
            <a:ext cx="36180" cy="10800"/>
            <a:chOff x="0" y="0"/>
            <a:chExt cx="48240" cy="14400"/>
          </a:xfrm>
        </p:grpSpPr>
        <p:sp>
          <p:nvSpPr>
            <p:cNvPr id="149" name="Freeform 149"/>
            <p:cNvSpPr/>
            <p:nvPr/>
          </p:nvSpPr>
          <p:spPr>
            <a:xfrm>
              <a:off x="-1778" y="0"/>
              <a:ext cx="49911" cy="14351"/>
            </a:xfrm>
            <a:custGeom>
              <a:avLst/>
              <a:gdLst/>
              <a:ahLst/>
              <a:cxnLst/>
              <a:rect l="l" t="t" r="r" b="b"/>
              <a:pathLst>
                <a:path w="49911" h="14351">
                  <a:moveTo>
                    <a:pt x="0" y="0"/>
                  </a:moveTo>
                  <a:cubicBezTo>
                    <a:pt x="0" y="4826"/>
                    <a:pt x="0" y="9652"/>
                    <a:pt x="0" y="14351"/>
                  </a:cubicBezTo>
                  <a:cubicBezTo>
                    <a:pt x="17272" y="14351"/>
                    <a:pt x="32766" y="14351"/>
                    <a:pt x="49911" y="14351"/>
                  </a:cubicBezTo>
                  <a:cubicBezTo>
                    <a:pt x="49911" y="9525"/>
                    <a:pt x="49911" y="4699"/>
                    <a:pt x="49911" y="0"/>
                  </a:cubicBezTo>
                  <a:cubicBezTo>
                    <a:pt x="34544" y="0"/>
                    <a:pt x="17272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0" name="Group 150"/>
          <p:cNvGrpSpPr/>
          <p:nvPr/>
        </p:nvGrpSpPr>
        <p:grpSpPr>
          <a:xfrm>
            <a:off x="17914500" y="9974340"/>
            <a:ext cx="12420" cy="41580"/>
            <a:chOff x="0" y="0"/>
            <a:chExt cx="16560" cy="5544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16510" cy="55499"/>
            </a:xfrm>
            <a:custGeom>
              <a:avLst/>
              <a:gdLst/>
              <a:ahLst/>
              <a:cxnLst/>
              <a:rect l="l" t="t" r="r" b="b"/>
              <a:pathLst>
                <a:path w="16510" h="55499">
                  <a:moveTo>
                    <a:pt x="16510" y="0"/>
                  </a:moveTo>
                  <a:cubicBezTo>
                    <a:pt x="11557" y="0"/>
                    <a:pt x="6604" y="0"/>
                    <a:pt x="0" y="1651"/>
                  </a:cubicBezTo>
                  <a:cubicBezTo>
                    <a:pt x="0" y="15113"/>
                    <a:pt x="0" y="30226"/>
                    <a:pt x="1651" y="43688"/>
                  </a:cubicBezTo>
                  <a:cubicBezTo>
                    <a:pt x="1651" y="55499"/>
                    <a:pt x="9906" y="50419"/>
                    <a:pt x="16510" y="50419"/>
                  </a:cubicBezTo>
                  <a:cubicBezTo>
                    <a:pt x="16510" y="33655"/>
                    <a:pt x="16510" y="18542"/>
                    <a:pt x="1651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2" name="Group 152"/>
          <p:cNvGrpSpPr/>
          <p:nvPr/>
        </p:nvGrpSpPr>
        <p:grpSpPr>
          <a:xfrm>
            <a:off x="17291880" y="9975960"/>
            <a:ext cx="10800" cy="35640"/>
            <a:chOff x="0" y="0"/>
            <a:chExt cx="14400" cy="47520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14351" cy="49276"/>
            </a:xfrm>
            <a:custGeom>
              <a:avLst/>
              <a:gdLst/>
              <a:ahLst/>
              <a:cxnLst/>
              <a:rect l="l" t="t" r="r" b="b"/>
              <a:pathLst>
                <a:path w="14351" h="49276">
                  <a:moveTo>
                    <a:pt x="14351" y="0"/>
                  </a:moveTo>
                  <a:cubicBezTo>
                    <a:pt x="9652" y="0"/>
                    <a:pt x="4826" y="0"/>
                    <a:pt x="0" y="0"/>
                  </a:cubicBezTo>
                  <a:cubicBezTo>
                    <a:pt x="0" y="15240"/>
                    <a:pt x="0" y="32258"/>
                    <a:pt x="0" y="49276"/>
                  </a:cubicBezTo>
                  <a:cubicBezTo>
                    <a:pt x="4826" y="49276"/>
                    <a:pt x="9652" y="49276"/>
                    <a:pt x="14351" y="49276"/>
                  </a:cubicBezTo>
                  <a:cubicBezTo>
                    <a:pt x="14351" y="32258"/>
                    <a:pt x="14351" y="17018"/>
                    <a:pt x="1435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4" name="Group 154"/>
          <p:cNvGrpSpPr/>
          <p:nvPr/>
        </p:nvGrpSpPr>
        <p:grpSpPr>
          <a:xfrm>
            <a:off x="17504640" y="9533700"/>
            <a:ext cx="36180" cy="10800"/>
            <a:chOff x="0" y="0"/>
            <a:chExt cx="48240" cy="14400"/>
          </a:xfrm>
        </p:grpSpPr>
        <p:sp>
          <p:nvSpPr>
            <p:cNvPr id="155" name="Freeform 155"/>
            <p:cNvSpPr/>
            <p:nvPr/>
          </p:nvSpPr>
          <p:spPr>
            <a:xfrm>
              <a:off x="-1778" y="0"/>
              <a:ext cx="49911" cy="14351"/>
            </a:xfrm>
            <a:custGeom>
              <a:avLst/>
              <a:gdLst/>
              <a:ahLst/>
              <a:cxnLst/>
              <a:rect l="l" t="t" r="r" b="b"/>
              <a:pathLst>
                <a:path w="49911" h="14351">
                  <a:moveTo>
                    <a:pt x="0" y="14351"/>
                  </a:moveTo>
                  <a:cubicBezTo>
                    <a:pt x="17272" y="14351"/>
                    <a:pt x="32766" y="14351"/>
                    <a:pt x="49911" y="14351"/>
                  </a:cubicBezTo>
                  <a:cubicBezTo>
                    <a:pt x="49911" y="9525"/>
                    <a:pt x="49911" y="4699"/>
                    <a:pt x="49911" y="0"/>
                  </a:cubicBezTo>
                  <a:cubicBezTo>
                    <a:pt x="34544" y="0"/>
                    <a:pt x="17272" y="0"/>
                    <a:pt x="0" y="0"/>
                  </a:cubicBezTo>
                  <a:cubicBezTo>
                    <a:pt x="0" y="4826"/>
                    <a:pt x="0" y="9652"/>
                    <a:pt x="0" y="1435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6" name="Group 156"/>
          <p:cNvGrpSpPr/>
          <p:nvPr/>
        </p:nvGrpSpPr>
        <p:grpSpPr>
          <a:xfrm>
            <a:off x="17592660" y="9533700"/>
            <a:ext cx="39960" cy="12420"/>
            <a:chOff x="0" y="0"/>
            <a:chExt cx="53280" cy="16560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53340" cy="16510"/>
            </a:xfrm>
            <a:custGeom>
              <a:avLst/>
              <a:gdLst/>
              <a:ahLst/>
              <a:cxnLst/>
              <a:rect l="l" t="t" r="r" b="b"/>
              <a:pathLst>
                <a:path w="53340" h="16510">
                  <a:moveTo>
                    <a:pt x="49911" y="0"/>
                  </a:moveTo>
                  <a:cubicBezTo>
                    <a:pt x="33274" y="0"/>
                    <a:pt x="18288" y="0"/>
                    <a:pt x="3302" y="0"/>
                  </a:cubicBezTo>
                  <a:cubicBezTo>
                    <a:pt x="0" y="9906"/>
                    <a:pt x="1651" y="16510"/>
                    <a:pt x="13335" y="14859"/>
                  </a:cubicBezTo>
                  <a:cubicBezTo>
                    <a:pt x="21717" y="14859"/>
                    <a:pt x="29972" y="14859"/>
                    <a:pt x="38354" y="14859"/>
                  </a:cubicBezTo>
                  <a:cubicBezTo>
                    <a:pt x="49911" y="16510"/>
                    <a:pt x="53340" y="11557"/>
                    <a:pt x="4991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8" name="Group 158"/>
          <p:cNvGrpSpPr/>
          <p:nvPr/>
        </p:nvGrpSpPr>
        <p:grpSpPr>
          <a:xfrm>
            <a:off x="17804340" y="9640620"/>
            <a:ext cx="38340" cy="12420"/>
            <a:chOff x="0" y="0"/>
            <a:chExt cx="51120" cy="16560"/>
          </a:xfrm>
        </p:grpSpPr>
        <p:sp>
          <p:nvSpPr>
            <p:cNvPr id="159" name="Freeform 159"/>
            <p:cNvSpPr/>
            <p:nvPr/>
          </p:nvSpPr>
          <p:spPr>
            <a:xfrm>
              <a:off x="0" y="0"/>
              <a:ext cx="51181" cy="16510"/>
            </a:xfrm>
            <a:custGeom>
              <a:avLst/>
              <a:gdLst/>
              <a:ahLst/>
              <a:cxnLst/>
              <a:rect l="l" t="t" r="r" b="b"/>
              <a:pathLst>
                <a:path w="51181" h="16510">
                  <a:moveTo>
                    <a:pt x="0" y="16510"/>
                  </a:moveTo>
                  <a:cubicBezTo>
                    <a:pt x="14859" y="16510"/>
                    <a:pt x="31369" y="16510"/>
                    <a:pt x="46228" y="16510"/>
                  </a:cubicBezTo>
                  <a:cubicBezTo>
                    <a:pt x="51181" y="4953"/>
                    <a:pt x="47879" y="0"/>
                    <a:pt x="34671" y="0"/>
                  </a:cubicBezTo>
                  <a:cubicBezTo>
                    <a:pt x="24765" y="1651"/>
                    <a:pt x="13208" y="0"/>
                    <a:pt x="0" y="0"/>
                  </a:cubicBezTo>
                  <a:cubicBezTo>
                    <a:pt x="0" y="6604"/>
                    <a:pt x="0" y="11557"/>
                    <a:pt x="0" y="1651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0" name="Group 160"/>
          <p:cNvGrpSpPr/>
          <p:nvPr/>
        </p:nvGrpSpPr>
        <p:grpSpPr>
          <a:xfrm>
            <a:off x="17504640" y="9640620"/>
            <a:ext cx="37260" cy="12420"/>
            <a:chOff x="0" y="0"/>
            <a:chExt cx="49680" cy="16560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49657" cy="16510"/>
            </a:xfrm>
            <a:custGeom>
              <a:avLst/>
              <a:gdLst/>
              <a:ahLst/>
              <a:cxnLst/>
              <a:rect l="l" t="t" r="r" b="b"/>
              <a:pathLst>
                <a:path w="49657" h="16510">
                  <a:moveTo>
                    <a:pt x="48006" y="16510"/>
                  </a:moveTo>
                  <a:cubicBezTo>
                    <a:pt x="49657" y="6604"/>
                    <a:pt x="48006" y="0"/>
                    <a:pt x="36449" y="0"/>
                  </a:cubicBezTo>
                  <a:cubicBezTo>
                    <a:pt x="24892" y="1651"/>
                    <a:pt x="11557" y="0"/>
                    <a:pt x="0" y="0"/>
                  </a:cubicBezTo>
                  <a:cubicBezTo>
                    <a:pt x="0" y="6604"/>
                    <a:pt x="0" y="11557"/>
                    <a:pt x="0" y="16510"/>
                  </a:cubicBezTo>
                  <a:cubicBezTo>
                    <a:pt x="16510" y="16510"/>
                    <a:pt x="31496" y="16510"/>
                    <a:pt x="48006" y="1651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2" name="Group 162"/>
          <p:cNvGrpSpPr/>
          <p:nvPr/>
        </p:nvGrpSpPr>
        <p:grpSpPr>
          <a:xfrm>
            <a:off x="17593200" y="9640620"/>
            <a:ext cx="37260" cy="13500"/>
            <a:chOff x="0" y="0"/>
            <a:chExt cx="49680" cy="18000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49657" cy="18034"/>
            </a:xfrm>
            <a:custGeom>
              <a:avLst/>
              <a:gdLst/>
              <a:ahLst/>
              <a:cxnLst/>
              <a:rect l="l" t="t" r="r" b="b"/>
              <a:pathLst>
                <a:path w="49657" h="18034">
                  <a:moveTo>
                    <a:pt x="49657" y="18034"/>
                  </a:moveTo>
                  <a:cubicBezTo>
                    <a:pt x="49657" y="11430"/>
                    <a:pt x="49657" y="8255"/>
                    <a:pt x="49657" y="1651"/>
                  </a:cubicBezTo>
                  <a:cubicBezTo>
                    <a:pt x="34798" y="1651"/>
                    <a:pt x="21590" y="0"/>
                    <a:pt x="8255" y="1651"/>
                  </a:cubicBezTo>
                  <a:cubicBezTo>
                    <a:pt x="4953" y="1651"/>
                    <a:pt x="1651" y="8128"/>
                    <a:pt x="0" y="11430"/>
                  </a:cubicBezTo>
                  <a:cubicBezTo>
                    <a:pt x="0" y="13081"/>
                    <a:pt x="6604" y="18034"/>
                    <a:pt x="8255" y="18034"/>
                  </a:cubicBezTo>
                  <a:cubicBezTo>
                    <a:pt x="21463" y="18034"/>
                    <a:pt x="34798" y="18034"/>
                    <a:pt x="49657" y="180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4" name="Group 164"/>
          <p:cNvGrpSpPr/>
          <p:nvPr/>
        </p:nvGrpSpPr>
        <p:grpSpPr>
          <a:xfrm>
            <a:off x="17712000" y="9640620"/>
            <a:ext cx="41580" cy="12420"/>
            <a:chOff x="0" y="0"/>
            <a:chExt cx="55440" cy="16560"/>
          </a:xfrm>
        </p:grpSpPr>
        <p:sp>
          <p:nvSpPr>
            <p:cNvPr id="165" name="Freeform 165"/>
            <p:cNvSpPr/>
            <p:nvPr/>
          </p:nvSpPr>
          <p:spPr>
            <a:xfrm>
              <a:off x="0" y="0"/>
              <a:ext cx="55499" cy="16510"/>
            </a:xfrm>
            <a:custGeom>
              <a:avLst/>
              <a:gdLst/>
              <a:ahLst/>
              <a:cxnLst/>
              <a:rect l="l" t="t" r="r" b="b"/>
              <a:pathLst>
                <a:path w="55499" h="16510">
                  <a:moveTo>
                    <a:pt x="52070" y="16510"/>
                  </a:moveTo>
                  <a:cubicBezTo>
                    <a:pt x="55499" y="4953"/>
                    <a:pt x="52070" y="0"/>
                    <a:pt x="40259" y="0"/>
                  </a:cubicBezTo>
                  <a:cubicBezTo>
                    <a:pt x="31877" y="1651"/>
                    <a:pt x="23495" y="1651"/>
                    <a:pt x="16764" y="0"/>
                  </a:cubicBezTo>
                  <a:cubicBezTo>
                    <a:pt x="5080" y="0"/>
                    <a:pt x="0" y="4953"/>
                    <a:pt x="5080" y="16510"/>
                  </a:cubicBezTo>
                  <a:cubicBezTo>
                    <a:pt x="20193" y="16510"/>
                    <a:pt x="35306" y="16510"/>
                    <a:pt x="52070" y="1651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6" name="Group 166"/>
          <p:cNvGrpSpPr/>
          <p:nvPr/>
        </p:nvGrpSpPr>
        <p:grpSpPr>
          <a:xfrm>
            <a:off x="16259400" y="8899200"/>
            <a:ext cx="22680" cy="6480"/>
            <a:chOff x="0" y="0"/>
            <a:chExt cx="30240" cy="8640"/>
          </a:xfrm>
        </p:grpSpPr>
        <p:sp>
          <p:nvSpPr>
            <p:cNvPr id="167" name="Freeform 167"/>
            <p:cNvSpPr/>
            <p:nvPr/>
          </p:nvSpPr>
          <p:spPr>
            <a:xfrm>
              <a:off x="0" y="0"/>
              <a:ext cx="30226" cy="8636"/>
            </a:xfrm>
            <a:custGeom>
              <a:avLst/>
              <a:gdLst/>
              <a:ahLst/>
              <a:cxnLst/>
              <a:rect l="l" t="t" r="r" b="b"/>
              <a:pathLst>
                <a:path w="30226" h="8636">
                  <a:moveTo>
                    <a:pt x="30226" y="0"/>
                  </a:moveTo>
                  <a:cubicBezTo>
                    <a:pt x="20193" y="0"/>
                    <a:pt x="11811" y="0"/>
                    <a:pt x="1651" y="0"/>
                  </a:cubicBezTo>
                  <a:cubicBezTo>
                    <a:pt x="1651" y="1778"/>
                    <a:pt x="0" y="1778"/>
                    <a:pt x="0" y="3429"/>
                  </a:cubicBezTo>
                  <a:cubicBezTo>
                    <a:pt x="5080" y="5207"/>
                    <a:pt x="8382" y="8636"/>
                    <a:pt x="13462" y="8636"/>
                  </a:cubicBezTo>
                  <a:cubicBezTo>
                    <a:pt x="26924" y="8636"/>
                    <a:pt x="26924" y="8636"/>
                    <a:pt x="3022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8" name="Group 168"/>
          <p:cNvGrpSpPr/>
          <p:nvPr/>
        </p:nvGrpSpPr>
        <p:grpSpPr>
          <a:xfrm>
            <a:off x="14857020" y="9796140"/>
            <a:ext cx="328860" cy="221400"/>
            <a:chOff x="0" y="0"/>
            <a:chExt cx="438480" cy="295200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438531" cy="295275"/>
            </a:xfrm>
            <a:custGeom>
              <a:avLst/>
              <a:gdLst/>
              <a:ahLst/>
              <a:cxnLst/>
              <a:rect l="l" t="t" r="r" b="b"/>
              <a:pathLst>
                <a:path w="438531" h="295275">
                  <a:moveTo>
                    <a:pt x="438531" y="71374"/>
                  </a:moveTo>
                  <a:cubicBezTo>
                    <a:pt x="435229" y="68072"/>
                    <a:pt x="433578" y="64770"/>
                    <a:pt x="430276" y="61468"/>
                  </a:cubicBezTo>
                  <a:cubicBezTo>
                    <a:pt x="388874" y="29845"/>
                    <a:pt x="342519" y="11557"/>
                    <a:pt x="289560" y="6604"/>
                  </a:cubicBezTo>
                  <a:cubicBezTo>
                    <a:pt x="223393" y="0"/>
                    <a:pt x="163830" y="16637"/>
                    <a:pt x="109220" y="53086"/>
                  </a:cubicBezTo>
                  <a:cubicBezTo>
                    <a:pt x="107569" y="54737"/>
                    <a:pt x="105918" y="54737"/>
                    <a:pt x="104267" y="56388"/>
                  </a:cubicBezTo>
                  <a:cubicBezTo>
                    <a:pt x="87757" y="69596"/>
                    <a:pt x="87757" y="69596"/>
                    <a:pt x="102616" y="84582"/>
                  </a:cubicBezTo>
                  <a:cubicBezTo>
                    <a:pt x="135763" y="116078"/>
                    <a:pt x="167132" y="149225"/>
                    <a:pt x="200279" y="180721"/>
                  </a:cubicBezTo>
                  <a:cubicBezTo>
                    <a:pt x="188722" y="190627"/>
                    <a:pt x="178816" y="200660"/>
                    <a:pt x="168783" y="210566"/>
                  </a:cubicBezTo>
                  <a:cubicBezTo>
                    <a:pt x="144018" y="185674"/>
                    <a:pt x="117475" y="159131"/>
                    <a:pt x="91059" y="132588"/>
                  </a:cubicBezTo>
                  <a:cubicBezTo>
                    <a:pt x="82804" y="124333"/>
                    <a:pt x="74549" y="115951"/>
                    <a:pt x="66294" y="107696"/>
                  </a:cubicBezTo>
                  <a:cubicBezTo>
                    <a:pt x="59690" y="101092"/>
                    <a:pt x="56388" y="101092"/>
                    <a:pt x="51435" y="107696"/>
                  </a:cubicBezTo>
                  <a:cubicBezTo>
                    <a:pt x="26416" y="140970"/>
                    <a:pt x="8255" y="175768"/>
                    <a:pt x="0" y="215646"/>
                  </a:cubicBezTo>
                  <a:cubicBezTo>
                    <a:pt x="0" y="217297"/>
                    <a:pt x="0" y="218948"/>
                    <a:pt x="1651" y="220599"/>
                  </a:cubicBezTo>
                  <a:cubicBezTo>
                    <a:pt x="13208" y="179197"/>
                    <a:pt x="29718" y="140970"/>
                    <a:pt x="57912" y="106172"/>
                  </a:cubicBezTo>
                  <a:cubicBezTo>
                    <a:pt x="74422" y="121158"/>
                    <a:pt x="89408" y="136017"/>
                    <a:pt x="104267" y="151003"/>
                  </a:cubicBezTo>
                  <a:cubicBezTo>
                    <a:pt x="120777" y="167640"/>
                    <a:pt x="139065" y="185801"/>
                    <a:pt x="157226" y="202438"/>
                  </a:cubicBezTo>
                  <a:cubicBezTo>
                    <a:pt x="163830" y="210693"/>
                    <a:pt x="168783" y="217424"/>
                    <a:pt x="162179" y="228981"/>
                  </a:cubicBezTo>
                  <a:cubicBezTo>
                    <a:pt x="150622" y="248920"/>
                    <a:pt x="150622" y="272161"/>
                    <a:pt x="153924" y="295275"/>
                  </a:cubicBezTo>
                  <a:cubicBezTo>
                    <a:pt x="150622" y="233934"/>
                    <a:pt x="177038" y="190754"/>
                    <a:pt x="236601" y="169291"/>
                  </a:cubicBezTo>
                  <a:cubicBezTo>
                    <a:pt x="236601" y="169291"/>
                    <a:pt x="234950" y="167640"/>
                    <a:pt x="234950" y="165989"/>
                  </a:cubicBezTo>
                  <a:cubicBezTo>
                    <a:pt x="225044" y="170942"/>
                    <a:pt x="215138" y="174244"/>
                    <a:pt x="205105" y="177546"/>
                  </a:cubicBezTo>
                  <a:cubicBezTo>
                    <a:pt x="170307" y="142748"/>
                    <a:pt x="133985" y="106172"/>
                    <a:pt x="99187" y="71374"/>
                  </a:cubicBezTo>
                  <a:cubicBezTo>
                    <a:pt x="152146" y="31623"/>
                    <a:pt x="383794" y="31623"/>
                    <a:pt x="433451" y="73025"/>
                  </a:cubicBezTo>
                  <a:cubicBezTo>
                    <a:pt x="435102" y="73025"/>
                    <a:pt x="436753" y="71374"/>
                    <a:pt x="438404" y="7137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0" name="Group 170"/>
          <p:cNvGrpSpPr/>
          <p:nvPr/>
        </p:nvGrpSpPr>
        <p:grpSpPr>
          <a:xfrm>
            <a:off x="14923440" y="10021320"/>
            <a:ext cx="263520" cy="205740"/>
            <a:chOff x="0" y="0"/>
            <a:chExt cx="351360" cy="274320"/>
          </a:xfrm>
        </p:grpSpPr>
        <p:sp>
          <p:nvSpPr>
            <p:cNvPr id="171" name="Freeform 171"/>
            <p:cNvSpPr/>
            <p:nvPr/>
          </p:nvSpPr>
          <p:spPr>
            <a:xfrm>
              <a:off x="-1524" y="0"/>
              <a:ext cx="353060" cy="274320"/>
            </a:xfrm>
            <a:custGeom>
              <a:avLst/>
              <a:gdLst/>
              <a:ahLst/>
              <a:cxnLst/>
              <a:rect l="l" t="t" r="r" b="b"/>
              <a:pathLst>
                <a:path w="353060" h="274320">
                  <a:moveTo>
                    <a:pt x="267970" y="34925"/>
                  </a:moveTo>
                  <a:cubicBezTo>
                    <a:pt x="251333" y="59817"/>
                    <a:pt x="227965" y="74803"/>
                    <a:pt x="197993" y="81534"/>
                  </a:cubicBezTo>
                  <a:cubicBezTo>
                    <a:pt x="199644" y="83185"/>
                    <a:pt x="199644" y="84836"/>
                    <a:pt x="199644" y="86487"/>
                  </a:cubicBezTo>
                  <a:cubicBezTo>
                    <a:pt x="209677" y="83185"/>
                    <a:pt x="219583" y="78232"/>
                    <a:pt x="229616" y="76454"/>
                  </a:cubicBezTo>
                  <a:cubicBezTo>
                    <a:pt x="234569" y="74803"/>
                    <a:pt x="241300" y="74803"/>
                    <a:pt x="244602" y="78105"/>
                  </a:cubicBezTo>
                  <a:cubicBezTo>
                    <a:pt x="276225" y="109728"/>
                    <a:pt x="309499" y="141224"/>
                    <a:pt x="341122" y="174498"/>
                  </a:cubicBezTo>
                  <a:cubicBezTo>
                    <a:pt x="342773" y="176149"/>
                    <a:pt x="344424" y="177800"/>
                    <a:pt x="346075" y="181102"/>
                  </a:cubicBezTo>
                  <a:cubicBezTo>
                    <a:pt x="232791" y="220980"/>
                    <a:pt x="121285" y="220980"/>
                    <a:pt x="8001" y="181102"/>
                  </a:cubicBezTo>
                  <a:cubicBezTo>
                    <a:pt x="46355" y="144526"/>
                    <a:pt x="81280" y="109601"/>
                    <a:pt x="117856" y="73025"/>
                  </a:cubicBezTo>
                  <a:cubicBezTo>
                    <a:pt x="129540" y="77978"/>
                    <a:pt x="141224" y="81280"/>
                    <a:pt x="154432" y="86360"/>
                  </a:cubicBezTo>
                  <a:cubicBezTo>
                    <a:pt x="154432" y="84709"/>
                    <a:pt x="154432" y="83058"/>
                    <a:pt x="156083" y="83058"/>
                  </a:cubicBezTo>
                  <a:cubicBezTo>
                    <a:pt x="111379" y="71501"/>
                    <a:pt x="83058" y="43180"/>
                    <a:pt x="71501" y="0"/>
                  </a:cubicBezTo>
                  <a:cubicBezTo>
                    <a:pt x="69850" y="0"/>
                    <a:pt x="68199" y="1651"/>
                    <a:pt x="66548" y="1651"/>
                  </a:cubicBezTo>
                  <a:cubicBezTo>
                    <a:pt x="71501" y="14986"/>
                    <a:pt x="74930" y="28194"/>
                    <a:pt x="79883" y="39878"/>
                  </a:cubicBezTo>
                  <a:cubicBezTo>
                    <a:pt x="89916" y="48133"/>
                    <a:pt x="101473" y="58166"/>
                    <a:pt x="111506" y="68199"/>
                  </a:cubicBezTo>
                  <a:cubicBezTo>
                    <a:pt x="74930" y="106426"/>
                    <a:pt x="38227" y="143002"/>
                    <a:pt x="0" y="179578"/>
                  </a:cubicBezTo>
                  <a:cubicBezTo>
                    <a:pt x="89916" y="262763"/>
                    <a:pt x="248158" y="274320"/>
                    <a:pt x="353060" y="181229"/>
                  </a:cubicBezTo>
                  <a:cubicBezTo>
                    <a:pt x="316484" y="144653"/>
                    <a:pt x="279781" y="106426"/>
                    <a:pt x="243205" y="69850"/>
                  </a:cubicBezTo>
                  <a:cubicBezTo>
                    <a:pt x="251587" y="58166"/>
                    <a:pt x="269875" y="53213"/>
                    <a:pt x="268224" y="3492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2" name="Group 172"/>
          <p:cNvGrpSpPr/>
          <p:nvPr/>
        </p:nvGrpSpPr>
        <p:grpSpPr>
          <a:xfrm>
            <a:off x="15037920" y="9872280"/>
            <a:ext cx="216540" cy="262980"/>
            <a:chOff x="0" y="0"/>
            <a:chExt cx="288720" cy="350640"/>
          </a:xfrm>
        </p:grpSpPr>
        <p:sp>
          <p:nvSpPr>
            <p:cNvPr id="173" name="Freeform 173"/>
            <p:cNvSpPr/>
            <p:nvPr/>
          </p:nvSpPr>
          <p:spPr>
            <a:xfrm>
              <a:off x="0" y="127"/>
              <a:ext cx="288798" cy="350520"/>
            </a:xfrm>
            <a:custGeom>
              <a:avLst/>
              <a:gdLst/>
              <a:ahLst/>
              <a:cxnLst/>
              <a:rect l="l" t="t" r="r" b="b"/>
              <a:pathLst>
                <a:path w="288798" h="350520">
                  <a:moveTo>
                    <a:pt x="112776" y="234188"/>
                  </a:moveTo>
                  <a:cubicBezTo>
                    <a:pt x="151003" y="272415"/>
                    <a:pt x="189103" y="310642"/>
                    <a:pt x="228981" y="350520"/>
                  </a:cubicBezTo>
                  <a:cubicBezTo>
                    <a:pt x="258826" y="315595"/>
                    <a:pt x="278765" y="275717"/>
                    <a:pt x="285369" y="230886"/>
                  </a:cubicBezTo>
                  <a:cubicBezTo>
                    <a:pt x="273812" y="272415"/>
                    <a:pt x="257175" y="310642"/>
                    <a:pt x="228981" y="343916"/>
                  </a:cubicBezTo>
                  <a:cubicBezTo>
                    <a:pt x="192532" y="307340"/>
                    <a:pt x="157607" y="270764"/>
                    <a:pt x="119507" y="232537"/>
                  </a:cubicBezTo>
                  <a:cubicBezTo>
                    <a:pt x="131064" y="215900"/>
                    <a:pt x="136144" y="192659"/>
                    <a:pt x="132842" y="169418"/>
                  </a:cubicBezTo>
                  <a:cubicBezTo>
                    <a:pt x="131191" y="154432"/>
                    <a:pt x="126238" y="139446"/>
                    <a:pt x="122936" y="122936"/>
                  </a:cubicBezTo>
                  <a:cubicBezTo>
                    <a:pt x="122936" y="119634"/>
                    <a:pt x="121285" y="112903"/>
                    <a:pt x="122936" y="109601"/>
                  </a:cubicBezTo>
                  <a:cubicBezTo>
                    <a:pt x="157734" y="74676"/>
                    <a:pt x="192659" y="39751"/>
                    <a:pt x="227457" y="4953"/>
                  </a:cubicBezTo>
                  <a:cubicBezTo>
                    <a:pt x="255651" y="38227"/>
                    <a:pt x="272288" y="76454"/>
                    <a:pt x="283845" y="119634"/>
                  </a:cubicBezTo>
                  <a:cubicBezTo>
                    <a:pt x="288798" y="94742"/>
                    <a:pt x="252349" y="19939"/>
                    <a:pt x="229108" y="0"/>
                  </a:cubicBezTo>
                  <a:cubicBezTo>
                    <a:pt x="190881" y="38227"/>
                    <a:pt x="154432" y="74803"/>
                    <a:pt x="117983" y="111379"/>
                  </a:cubicBezTo>
                  <a:cubicBezTo>
                    <a:pt x="106426" y="98044"/>
                    <a:pt x="98044" y="81407"/>
                    <a:pt x="84836" y="76454"/>
                  </a:cubicBezTo>
                  <a:cubicBezTo>
                    <a:pt x="58039" y="66294"/>
                    <a:pt x="29845" y="54737"/>
                    <a:pt x="0" y="66294"/>
                  </a:cubicBezTo>
                  <a:cubicBezTo>
                    <a:pt x="53086" y="59690"/>
                    <a:pt x="92964" y="79629"/>
                    <a:pt x="119507" y="126111"/>
                  </a:cubicBezTo>
                  <a:cubicBezTo>
                    <a:pt x="139446" y="162687"/>
                    <a:pt x="134493" y="199263"/>
                    <a:pt x="112903" y="23418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4" name="Group 174"/>
          <p:cNvGrpSpPr/>
          <p:nvPr/>
        </p:nvGrpSpPr>
        <p:grpSpPr>
          <a:xfrm>
            <a:off x="15004440" y="9953280"/>
            <a:ext cx="97740" cy="95580"/>
            <a:chOff x="0" y="0"/>
            <a:chExt cx="130320" cy="127440"/>
          </a:xfrm>
        </p:grpSpPr>
        <p:sp>
          <p:nvSpPr>
            <p:cNvPr id="175" name="Freeform 175"/>
            <p:cNvSpPr/>
            <p:nvPr/>
          </p:nvSpPr>
          <p:spPr>
            <a:xfrm>
              <a:off x="0" y="0"/>
              <a:ext cx="130429" cy="127381"/>
            </a:xfrm>
            <a:custGeom>
              <a:avLst/>
              <a:gdLst/>
              <a:ahLst/>
              <a:cxnLst/>
              <a:rect l="l" t="t" r="r" b="b"/>
              <a:pathLst>
                <a:path w="130429" h="127381">
                  <a:moveTo>
                    <a:pt x="36322" y="8255"/>
                  </a:moveTo>
                  <a:cubicBezTo>
                    <a:pt x="31369" y="14859"/>
                    <a:pt x="28067" y="21463"/>
                    <a:pt x="23114" y="28067"/>
                  </a:cubicBezTo>
                  <a:cubicBezTo>
                    <a:pt x="0" y="54610"/>
                    <a:pt x="3302" y="79502"/>
                    <a:pt x="23114" y="105918"/>
                  </a:cubicBezTo>
                  <a:cubicBezTo>
                    <a:pt x="31369" y="115824"/>
                    <a:pt x="36322" y="125730"/>
                    <a:pt x="52832" y="122428"/>
                  </a:cubicBezTo>
                  <a:cubicBezTo>
                    <a:pt x="57785" y="120777"/>
                    <a:pt x="64389" y="120777"/>
                    <a:pt x="70993" y="122428"/>
                  </a:cubicBezTo>
                  <a:cubicBezTo>
                    <a:pt x="94107" y="127381"/>
                    <a:pt x="105664" y="115824"/>
                    <a:pt x="117221" y="95885"/>
                  </a:cubicBezTo>
                  <a:cubicBezTo>
                    <a:pt x="130429" y="74422"/>
                    <a:pt x="130429" y="59436"/>
                    <a:pt x="117221" y="36322"/>
                  </a:cubicBezTo>
                  <a:cubicBezTo>
                    <a:pt x="103886" y="16510"/>
                    <a:pt x="92329" y="4953"/>
                    <a:pt x="67691" y="9906"/>
                  </a:cubicBezTo>
                  <a:cubicBezTo>
                    <a:pt x="62738" y="11557"/>
                    <a:pt x="56134" y="9906"/>
                    <a:pt x="44577" y="9906"/>
                  </a:cubicBezTo>
                  <a:cubicBezTo>
                    <a:pt x="49530" y="11557"/>
                    <a:pt x="51181" y="11557"/>
                    <a:pt x="51181" y="11557"/>
                  </a:cubicBezTo>
                  <a:cubicBezTo>
                    <a:pt x="95631" y="0"/>
                    <a:pt x="110490" y="31496"/>
                    <a:pt x="123698" y="62865"/>
                  </a:cubicBezTo>
                  <a:cubicBezTo>
                    <a:pt x="125349" y="64516"/>
                    <a:pt x="125349" y="69469"/>
                    <a:pt x="123698" y="71120"/>
                  </a:cubicBezTo>
                  <a:cubicBezTo>
                    <a:pt x="115443" y="85979"/>
                    <a:pt x="107188" y="99314"/>
                    <a:pt x="98933" y="114173"/>
                  </a:cubicBezTo>
                  <a:cubicBezTo>
                    <a:pt x="97282" y="115824"/>
                    <a:pt x="95631" y="119126"/>
                    <a:pt x="92329" y="119126"/>
                  </a:cubicBezTo>
                  <a:cubicBezTo>
                    <a:pt x="75819" y="119126"/>
                    <a:pt x="59309" y="119126"/>
                    <a:pt x="41148" y="119126"/>
                  </a:cubicBezTo>
                  <a:cubicBezTo>
                    <a:pt x="31242" y="100965"/>
                    <a:pt x="19685" y="81026"/>
                    <a:pt x="8128" y="62865"/>
                  </a:cubicBezTo>
                  <a:cubicBezTo>
                    <a:pt x="18034" y="46355"/>
                    <a:pt x="27940" y="29718"/>
                    <a:pt x="37846" y="14859"/>
                  </a:cubicBezTo>
                  <a:cubicBezTo>
                    <a:pt x="37846" y="13208"/>
                    <a:pt x="39497" y="11557"/>
                    <a:pt x="39497" y="11557"/>
                  </a:cubicBezTo>
                  <a:cubicBezTo>
                    <a:pt x="37973" y="9906"/>
                    <a:pt x="36322" y="9906"/>
                    <a:pt x="36322" y="825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6" name="Group 176"/>
          <p:cNvGrpSpPr/>
          <p:nvPr/>
        </p:nvGrpSpPr>
        <p:grpSpPr>
          <a:xfrm>
            <a:off x="15031980" y="10122300"/>
            <a:ext cx="50760" cy="45900"/>
            <a:chOff x="0" y="0"/>
            <a:chExt cx="67680" cy="61200"/>
          </a:xfrm>
        </p:grpSpPr>
        <p:sp>
          <p:nvSpPr>
            <p:cNvPr id="177" name="Freeform 177"/>
            <p:cNvSpPr/>
            <p:nvPr/>
          </p:nvSpPr>
          <p:spPr>
            <a:xfrm>
              <a:off x="0" y="0"/>
              <a:ext cx="67691" cy="61214"/>
            </a:xfrm>
            <a:custGeom>
              <a:avLst/>
              <a:gdLst/>
              <a:ahLst/>
              <a:cxnLst/>
              <a:rect l="l" t="t" r="r" b="b"/>
              <a:pathLst>
                <a:path w="67691" h="61214">
                  <a:moveTo>
                    <a:pt x="29718" y="61214"/>
                  </a:moveTo>
                  <a:cubicBezTo>
                    <a:pt x="39624" y="59563"/>
                    <a:pt x="47879" y="61214"/>
                    <a:pt x="51181" y="56261"/>
                  </a:cubicBezTo>
                  <a:cubicBezTo>
                    <a:pt x="57785" y="49657"/>
                    <a:pt x="62738" y="39751"/>
                    <a:pt x="64389" y="31496"/>
                  </a:cubicBezTo>
                  <a:cubicBezTo>
                    <a:pt x="67691" y="23114"/>
                    <a:pt x="49530" y="0"/>
                    <a:pt x="42926" y="0"/>
                  </a:cubicBezTo>
                  <a:cubicBezTo>
                    <a:pt x="33020" y="1651"/>
                    <a:pt x="21463" y="0"/>
                    <a:pt x="13208" y="4953"/>
                  </a:cubicBezTo>
                  <a:cubicBezTo>
                    <a:pt x="6604" y="9906"/>
                    <a:pt x="0" y="21463"/>
                    <a:pt x="0" y="31369"/>
                  </a:cubicBezTo>
                  <a:cubicBezTo>
                    <a:pt x="0" y="38100"/>
                    <a:pt x="6604" y="48006"/>
                    <a:pt x="11557" y="52959"/>
                  </a:cubicBezTo>
                  <a:cubicBezTo>
                    <a:pt x="16510" y="57912"/>
                    <a:pt x="24765" y="59563"/>
                    <a:pt x="29718" y="61214"/>
                  </a:cubicBezTo>
                  <a:close/>
                  <a:moveTo>
                    <a:pt x="31369" y="4953"/>
                  </a:moveTo>
                  <a:cubicBezTo>
                    <a:pt x="44577" y="4953"/>
                    <a:pt x="59436" y="18161"/>
                    <a:pt x="59436" y="31369"/>
                  </a:cubicBezTo>
                  <a:cubicBezTo>
                    <a:pt x="59436" y="42926"/>
                    <a:pt x="44577" y="56134"/>
                    <a:pt x="31369" y="56134"/>
                  </a:cubicBezTo>
                  <a:cubicBezTo>
                    <a:pt x="19812" y="56261"/>
                    <a:pt x="4953" y="41402"/>
                    <a:pt x="4953" y="29718"/>
                  </a:cubicBezTo>
                  <a:cubicBezTo>
                    <a:pt x="4953" y="18034"/>
                    <a:pt x="19812" y="4953"/>
                    <a:pt x="31369" y="49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8" name="Group 178"/>
          <p:cNvGrpSpPr/>
          <p:nvPr/>
        </p:nvGrpSpPr>
        <p:grpSpPr>
          <a:xfrm>
            <a:off x="15029280" y="9838800"/>
            <a:ext cx="51300" cy="43200"/>
            <a:chOff x="0" y="0"/>
            <a:chExt cx="68400" cy="57600"/>
          </a:xfrm>
        </p:grpSpPr>
        <p:sp>
          <p:nvSpPr>
            <p:cNvPr id="179" name="Freeform 179"/>
            <p:cNvSpPr/>
            <p:nvPr/>
          </p:nvSpPr>
          <p:spPr>
            <a:xfrm>
              <a:off x="0" y="0"/>
              <a:ext cx="68453" cy="57658"/>
            </a:xfrm>
            <a:custGeom>
              <a:avLst/>
              <a:gdLst/>
              <a:ahLst/>
              <a:cxnLst/>
              <a:rect l="l" t="t" r="r" b="b"/>
              <a:pathLst>
                <a:path w="68453" h="57658">
                  <a:moveTo>
                    <a:pt x="35052" y="57658"/>
                  </a:moveTo>
                  <a:cubicBezTo>
                    <a:pt x="50038" y="57658"/>
                    <a:pt x="68453" y="41148"/>
                    <a:pt x="68453" y="29718"/>
                  </a:cubicBezTo>
                  <a:cubicBezTo>
                    <a:pt x="66675" y="14859"/>
                    <a:pt x="50038" y="0"/>
                    <a:pt x="35052" y="0"/>
                  </a:cubicBezTo>
                  <a:cubicBezTo>
                    <a:pt x="20066" y="0"/>
                    <a:pt x="0" y="16510"/>
                    <a:pt x="0" y="29591"/>
                  </a:cubicBezTo>
                  <a:cubicBezTo>
                    <a:pt x="1651" y="42799"/>
                    <a:pt x="18288" y="57531"/>
                    <a:pt x="35052" y="57531"/>
                  </a:cubicBezTo>
                  <a:close/>
                  <a:moveTo>
                    <a:pt x="35052" y="55880"/>
                  </a:moveTo>
                  <a:cubicBezTo>
                    <a:pt x="23368" y="56007"/>
                    <a:pt x="6731" y="41148"/>
                    <a:pt x="6731" y="29591"/>
                  </a:cubicBezTo>
                  <a:cubicBezTo>
                    <a:pt x="6731" y="19812"/>
                    <a:pt x="21717" y="3302"/>
                    <a:pt x="33401" y="3302"/>
                  </a:cubicBezTo>
                  <a:cubicBezTo>
                    <a:pt x="46736" y="3302"/>
                    <a:pt x="61722" y="18161"/>
                    <a:pt x="61722" y="29591"/>
                  </a:cubicBezTo>
                  <a:cubicBezTo>
                    <a:pt x="61722" y="39497"/>
                    <a:pt x="45085" y="55880"/>
                    <a:pt x="35052" y="5588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0" name="Group 180"/>
          <p:cNvGrpSpPr/>
          <p:nvPr/>
        </p:nvGrpSpPr>
        <p:grpSpPr>
          <a:xfrm>
            <a:off x="14861340" y="10055340"/>
            <a:ext cx="43200" cy="81540"/>
            <a:chOff x="0" y="0"/>
            <a:chExt cx="57600" cy="108720"/>
          </a:xfrm>
        </p:grpSpPr>
        <p:sp>
          <p:nvSpPr>
            <p:cNvPr id="181" name="Freeform 181"/>
            <p:cNvSpPr/>
            <p:nvPr/>
          </p:nvSpPr>
          <p:spPr>
            <a:xfrm>
              <a:off x="0" y="0"/>
              <a:ext cx="57658" cy="108712"/>
            </a:xfrm>
            <a:custGeom>
              <a:avLst/>
              <a:gdLst/>
              <a:ahLst/>
              <a:cxnLst/>
              <a:rect l="l" t="t" r="r" b="b"/>
              <a:pathLst>
                <a:path w="57658" h="108712">
                  <a:moveTo>
                    <a:pt x="0" y="0"/>
                  </a:moveTo>
                  <a:cubicBezTo>
                    <a:pt x="6604" y="41148"/>
                    <a:pt x="27940" y="75819"/>
                    <a:pt x="56007" y="108712"/>
                  </a:cubicBezTo>
                  <a:cubicBezTo>
                    <a:pt x="57658" y="103759"/>
                    <a:pt x="57658" y="102108"/>
                    <a:pt x="57658" y="100457"/>
                  </a:cubicBezTo>
                  <a:cubicBezTo>
                    <a:pt x="26289" y="72517"/>
                    <a:pt x="14859" y="36195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2" name="Group 182"/>
          <p:cNvGrpSpPr/>
          <p:nvPr/>
        </p:nvGrpSpPr>
        <p:grpSpPr>
          <a:xfrm>
            <a:off x="15034140" y="9980820"/>
            <a:ext cx="44280" cy="43200"/>
            <a:chOff x="0" y="0"/>
            <a:chExt cx="59040" cy="57600"/>
          </a:xfrm>
        </p:grpSpPr>
        <p:sp>
          <p:nvSpPr>
            <p:cNvPr id="183" name="Freeform 183"/>
            <p:cNvSpPr/>
            <p:nvPr/>
          </p:nvSpPr>
          <p:spPr>
            <a:xfrm>
              <a:off x="0" y="0"/>
              <a:ext cx="59055" cy="57658"/>
            </a:xfrm>
            <a:custGeom>
              <a:avLst/>
              <a:gdLst/>
              <a:ahLst/>
              <a:cxnLst/>
              <a:rect l="l" t="t" r="r" b="b"/>
              <a:pathLst>
                <a:path w="59055" h="57658">
                  <a:moveTo>
                    <a:pt x="31115" y="57658"/>
                  </a:moveTo>
                  <a:cubicBezTo>
                    <a:pt x="49149" y="57658"/>
                    <a:pt x="59055" y="46101"/>
                    <a:pt x="59055" y="28067"/>
                  </a:cubicBezTo>
                  <a:cubicBezTo>
                    <a:pt x="59055" y="11557"/>
                    <a:pt x="44323" y="0"/>
                    <a:pt x="27940" y="0"/>
                  </a:cubicBezTo>
                  <a:cubicBezTo>
                    <a:pt x="11557" y="0"/>
                    <a:pt x="0" y="11557"/>
                    <a:pt x="0" y="29591"/>
                  </a:cubicBezTo>
                  <a:cubicBezTo>
                    <a:pt x="8255" y="14859"/>
                    <a:pt x="14732" y="0"/>
                    <a:pt x="34417" y="4953"/>
                  </a:cubicBezTo>
                  <a:cubicBezTo>
                    <a:pt x="45847" y="8255"/>
                    <a:pt x="54102" y="16510"/>
                    <a:pt x="54102" y="27940"/>
                  </a:cubicBezTo>
                  <a:cubicBezTo>
                    <a:pt x="55753" y="44450"/>
                    <a:pt x="45847" y="52578"/>
                    <a:pt x="31115" y="575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4" name="Group 184"/>
          <p:cNvGrpSpPr/>
          <p:nvPr/>
        </p:nvGrpSpPr>
        <p:grpSpPr>
          <a:xfrm>
            <a:off x="15278760" y="9912240"/>
            <a:ext cx="36180" cy="73980"/>
            <a:chOff x="0" y="0"/>
            <a:chExt cx="48240" cy="98640"/>
          </a:xfrm>
        </p:grpSpPr>
        <p:sp>
          <p:nvSpPr>
            <p:cNvPr id="185" name="Freeform 185"/>
            <p:cNvSpPr/>
            <p:nvPr/>
          </p:nvSpPr>
          <p:spPr>
            <a:xfrm>
              <a:off x="-1778" y="0"/>
              <a:ext cx="50038" cy="98679"/>
            </a:xfrm>
            <a:custGeom>
              <a:avLst/>
              <a:gdLst/>
              <a:ahLst/>
              <a:cxnLst/>
              <a:rect l="l" t="t" r="r" b="b"/>
              <a:pathLst>
                <a:path w="50038" h="98679">
                  <a:moveTo>
                    <a:pt x="50038" y="98679"/>
                  </a:moveTo>
                  <a:cubicBezTo>
                    <a:pt x="46609" y="63500"/>
                    <a:pt x="31115" y="33401"/>
                    <a:pt x="8636" y="6731"/>
                  </a:cubicBezTo>
                  <a:cubicBezTo>
                    <a:pt x="6985" y="3302"/>
                    <a:pt x="3556" y="1651"/>
                    <a:pt x="0" y="0"/>
                  </a:cubicBezTo>
                  <a:cubicBezTo>
                    <a:pt x="0" y="1651"/>
                    <a:pt x="0" y="3302"/>
                    <a:pt x="1778" y="4953"/>
                  </a:cubicBezTo>
                  <a:cubicBezTo>
                    <a:pt x="24130" y="30099"/>
                    <a:pt x="37973" y="58547"/>
                    <a:pt x="46609" y="91948"/>
                  </a:cubicBezTo>
                  <a:cubicBezTo>
                    <a:pt x="46609" y="93599"/>
                    <a:pt x="48387" y="95250"/>
                    <a:pt x="50038" y="986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6" name="Group 186"/>
          <p:cNvGrpSpPr/>
          <p:nvPr/>
        </p:nvGrpSpPr>
        <p:grpSpPr>
          <a:xfrm>
            <a:off x="14854320" y="9980820"/>
            <a:ext cx="2160" cy="45900"/>
            <a:chOff x="0" y="0"/>
            <a:chExt cx="2880" cy="61200"/>
          </a:xfrm>
        </p:grpSpPr>
        <p:sp>
          <p:nvSpPr>
            <p:cNvPr id="187" name="Freeform 187"/>
            <p:cNvSpPr/>
            <p:nvPr/>
          </p:nvSpPr>
          <p:spPr>
            <a:xfrm>
              <a:off x="0" y="0"/>
              <a:ext cx="2921" cy="61214"/>
            </a:xfrm>
            <a:custGeom>
              <a:avLst/>
              <a:gdLst/>
              <a:ahLst/>
              <a:cxnLst/>
              <a:rect l="l" t="t" r="r" b="b"/>
              <a:pathLst>
                <a:path w="2921" h="61214">
                  <a:moveTo>
                    <a:pt x="0" y="0"/>
                  </a:moveTo>
                  <a:cubicBezTo>
                    <a:pt x="0" y="21463"/>
                    <a:pt x="0" y="41402"/>
                    <a:pt x="0" y="61214"/>
                  </a:cubicBezTo>
                  <a:cubicBezTo>
                    <a:pt x="1397" y="61214"/>
                    <a:pt x="1397" y="61214"/>
                    <a:pt x="2921" y="61214"/>
                  </a:cubicBezTo>
                  <a:cubicBezTo>
                    <a:pt x="2921" y="41402"/>
                    <a:pt x="2921" y="19812"/>
                    <a:pt x="2921" y="0"/>
                  </a:cubicBezTo>
                  <a:cubicBezTo>
                    <a:pt x="1397" y="0"/>
                    <a:pt x="1397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8" name="Group 188"/>
          <p:cNvGrpSpPr/>
          <p:nvPr/>
        </p:nvGrpSpPr>
        <p:grpSpPr>
          <a:xfrm>
            <a:off x="17514900" y="9430560"/>
            <a:ext cx="23760" cy="23760"/>
            <a:chOff x="0" y="0"/>
            <a:chExt cx="31680" cy="31680"/>
          </a:xfrm>
        </p:grpSpPr>
        <p:sp>
          <p:nvSpPr>
            <p:cNvPr id="189" name="Freeform 189"/>
            <p:cNvSpPr/>
            <p:nvPr/>
          </p:nvSpPr>
          <p:spPr>
            <a:xfrm>
              <a:off x="0" y="0"/>
              <a:ext cx="31623" cy="31623"/>
            </a:xfrm>
            <a:custGeom>
              <a:avLst/>
              <a:gdLst/>
              <a:ahLst/>
              <a:cxnLst/>
              <a:rect l="l" t="t" r="r" b="b"/>
              <a:pathLst>
                <a:path w="31623" h="31623">
                  <a:moveTo>
                    <a:pt x="16637" y="0"/>
                  </a:moveTo>
                  <a:cubicBezTo>
                    <a:pt x="6731" y="0"/>
                    <a:pt x="0" y="4953"/>
                    <a:pt x="0" y="14986"/>
                  </a:cubicBezTo>
                  <a:cubicBezTo>
                    <a:pt x="0" y="25019"/>
                    <a:pt x="4953" y="31623"/>
                    <a:pt x="14986" y="31623"/>
                  </a:cubicBezTo>
                  <a:cubicBezTo>
                    <a:pt x="25019" y="31623"/>
                    <a:pt x="29972" y="26670"/>
                    <a:pt x="31623" y="16637"/>
                  </a:cubicBezTo>
                  <a:cubicBezTo>
                    <a:pt x="31623" y="6731"/>
                    <a:pt x="25019" y="1651"/>
                    <a:pt x="16637" y="0"/>
                  </a:cubicBezTo>
                  <a:close/>
                  <a:moveTo>
                    <a:pt x="14986" y="31623"/>
                  </a:moveTo>
                  <a:cubicBezTo>
                    <a:pt x="10033" y="25019"/>
                    <a:pt x="3302" y="20066"/>
                    <a:pt x="4953" y="14986"/>
                  </a:cubicBezTo>
                  <a:cubicBezTo>
                    <a:pt x="4953" y="11684"/>
                    <a:pt x="11684" y="4953"/>
                    <a:pt x="16637" y="4953"/>
                  </a:cubicBezTo>
                  <a:cubicBezTo>
                    <a:pt x="19939" y="4953"/>
                    <a:pt x="26670" y="13335"/>
                    <a:pt x="26670" y="16637"/>
                  </a:cubicBezTo>
                  <a:cubicBezTo>
                    <a:pt x="26670" y="19939"/>
                    <a:pt x="19939" y="25019"/>
                    <a:pt x="14986" y="3162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0" name="Group 190"/>
          <p:cNvGrpSpPr/>
          <p:nvPr/>
        </p:nvGrpSpPr>
        <p:grpSpPr>
          <a:xfrm>
            <a:off x="17808120" y="9430560"/>
            <a:ext cx="24840" cy="23760"/>
            <a:chOff x="0" y="0"/>
            <a:chExt cx="33120" cy="31680"/>
          </a:xfrm>
        </p:grpSpPr>
        <p:sp>
          <p:nvSpPr>
            <p:cNvPr id="191" name="Freeform 191"/>
            <p:cNvSpPr/>
            <p:nvPr/>
          </p:nvSpPr>
          <p:spPr>
            <a:xfrm>
              <a:off x="0" y="0"/>
              <a:ext cx="33147" cy="31623"/>
            </a:xfrm>
            <a:custGeom>
              <a:avLst/>
              <a:gdLst/>
              <a:ahLst/>
              <a:cxnLst/>
              <a:rect l="l" t="t" r="r" b="b"/>
              <a:pathLst>
                <a:path w="33147" h="31623">
                  <a:moveTo>
                    <a:pt x="11557" y="31623"/>
                  </a:moveTo>
                  <a:cubicBezTo>
                    <a:pt x="26416" y="31623"/>
                    <a:pt x="31369" y="26670"/>
                    <a:pt x="33147" y="16637"/>
                  </a:cubicBezTo>
                  <a:cubicBezTo>
                    <a:pt x="33147" y="6731"/>
                    <a:pt x="26543" y="0"/>
                    <a:pt x="16510" y="0"/>
                  </a:cubicBezTo>
                  <a:cubicBezTo>
                    <a:pt x="8255" y="0"/>
                    <a:pt x="0" y="6731"/>
                    <a:pt x="1651" y="14986"/>
                  </a:cubicBezTo>
                  <a:cubicBezTo>
                    <a:pt x="1651" y="21717"/>
                    <a:pt x="8255" y="28321"/>
                    <a:pt x="11557" y="31623"/>
                  </a:cubicBezTo>
                  <a:close/>
                  <a:moveTo>
                    <a:pt x="16510" y="0"/>
                  </a:moveTo>
                  <a:cubicBezTo>
                    <a:pt x="21463" y="8382"/>
                    <a:pt x="28067" y="11684"/>
                    <a:pt x="28067" y="16637"/>
                  </a:cubicBezTo>
                  <a:cubicBezTo>
                    <a:pt x="26416" y="19939"/>
                    <a:pt x="21463" y="26670"/>
                    <a:pt x="16510" y="26670"/>
                  </a:cubicBezTo>
                  <a:cubicBezTo>
                    <a:pt x="13208" y="26670"/>
                    <a:pt x="6604" y="19939"/>
                    <a:pt x="6604" y="16637"/>
                  </a:cubicBezTo>
                  <a:cubicBezTo>
                    <a:pt x="6604" y="11684"/>
                    <a:pt x="11557" y="8382"/>
                    <a:pt x="1651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2" name="Group 192"/>
          <p:cNvGrpSpPr/>
          <p:nvPr/>
        </p:nvGrpSpPr>
        <p:grpSpPr>
          <a:xfrm>
            <a:off x="15035220" y="10126080"/>
            <a:ext cx="41040" cy="38880"/>
            <a:chOff x="0" y="0"/>
            <a:chExt cx="54720" cy="51840"/>
          </a:xfrm>
        </p:grpSpPr>
        <p:sp>
          <p:nvSpPr>
            <p:cNvPr id="193" name="Freeform 193"/>
            <p:cNvSpPr/>
            <p:nvPr/>
          </p:nvSpPr>
          <p:spPr>
            <a:xfrm>
              <a:off x="0" y="0"/>
              <a:ext cx="54737" cy="51816"/>
            </a:xfrm>
            <a:custGeom>
              <a:avLst/>
              <a:gdLst/>
              <a:ahLst/>
              <a:cxnLst/>
              <a:rect l="l" t="t" r="r" b="b"/>
              <a:pathLst>
                <a:path w="54737" h="51816">
                  <a:moveTo>
                    <a:pt x="26543" y="0"/>
                  </a:moveTo>
                  <a:cubicBezTo>
                    <a:pt x="14986" y="0"/>
                    <a:pt x="0" y="13335"/>
                    <a:pt x="0" y="25146"/>
                  </a:cubicBezTo>
                  <a:cubicBezTo>
                    <a:pt x="0" y="36957"/>
                    <a:pt x="14986" y="51816"/>
                    <a:pt x="26543" y="51816"/>
                  </a:cubicBezTo>
                  <a:cubicBezTo>
                    <a:pt x="39751" y="51816"/>
                    <a:pt x="54737" y="38481"/>
                    <a:pt x="54737" y="26670"/>
                  </a:cubicBezTo>
                  <a:cubicBezTo>
                    <a:pt x="54737" y="13335"/>
                    <a:pt x="39751" y="0"/>
                    <a:pt x="26543" y="0"/>
                  </a:cubicBezTo>
                  <a:close/>
                  <a:moveTo>
                    <a:pt x="11557" y="21717"/>
                  </a:moveTo>
                  <a:cubicBezTo>
                    <a:pt x="14859" y="18415"/>
                    <a:pt x="19812" y="11684"/>
                    <a:pt x="26543" y="10033"/>
                  </a:cubicBezTo>
                  <a:cubicBezTo>
                    <a:pt x="36449" y="8382"/>
                    <a:pt x="43180" y="15113"/>
                    <a:pt x="43180" y="26797"/>
                  </a:cubicBezTo>
                  <a:cubicBezTo>
                    <a:pt x="43180" y="36830"/>
                    <a:pt x="38227" y="41910"/>
                    <a:pt x="28194" y="41910"/>
                  </a:cubicBezTo>
                  <a:cubicBezTo>
                    <a:pt x="16637" y="41910"/>
                    <a:pt x="11557" y="36830"/>
                    <a:pt x="11557" y="2184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4" name="Group 194"/>
          <p:cNvGrpSpPr/>
          <p:nvPr/>
        </p:nvGrpSpPr>
        <p:grpSpPr>
          <a:xfrm>
            <a:off x="15035220" y="9841500"/>
            <a:ext cx="41040" cy="39960"/>
            <a:chOff x="0" y="0"/>
            <a:chExt cx="54720" cy="53280"/>
          </a:xfrm>
        </p:grpSpPr>
        <p:sp>
          <p:nvSpPr>
            <p:cNvPr id="195" name="Freeform 195"/>
            <p:cNvSpPr/>
            <p:nvPr/>
          </p:nvSpPr>
          <p:spPr>
            <a:xfrm>
              <a:off x="0" y="0"/>
              <a:ext cx="54737" cy="53340"/>
            </a:xfrm>
            <a:custGeom>
              <a:avLst/>
              <a:gdLst/>
              <a:ahLst/>
              <a:cxnLst/>
              <a:rect l="l" t="t" r="r" b="b"/>
              <a:pathLst>
                <a:path w="54737" h="53340">
                  <a:moveTo>
                    <a:pt x="28194" y="53340"/>
                  </a:moveTo>
                  <a:cubicBezTo>
                    <a:pt x="38100" y="53340"/>
                    <a:pt x="54737" y="36576"/>
                    <a:pt x="54737" y="26670"/>
                  </a:cubicBezTo>
                  <a:cubicBezTo>
                    <a:pt x="54737" y="14986"/>
                    <a:pt x="39751" y="0"/>
                    <a:pt x="26543" y="0"/>
                  </a:cubicBezTo>
                  <a:cubicBezTo>
                    <a:pt x="14986" y="0"/>
                    <a:pt x="0" y="16637"/>
                    <a:pt x="0" y="26670"/>
                  </a:cubicBezTo>
                  <a:cubicBezTo>
                    <a:pt x="0" y="38354"/>
                    <a:pt x="16637" y="53340"/>
                    <a:pt x="28194" y="53340"/>
                  </a:cubicBezTo>
                  <a:close/>
                  <a:moveTo>
                    <a:pt x="23241" y="10033"/>
                  </a:moveTo>
                  <a:cubicBezTo>
                    <a:pt x="38100" y="10033"/>
                    <a:pt x="43053" y="16637"/>
                    <a:pt x="43053" y="26670"/>
                  </a:cubicBezTo>
                  <a:cubicBezTo>
                    <a:pt x="43053" y="36703"/>
                    <a:pt x="36449" y="41656"/>
                    <a:pt x="28194" y="41656"/>
                  </a:cubicBezTo>
                  <a:cubicBezTo>
                    <a:pt x="16637" y="41656"/>
                    <a:pt x="9906" y="36576"/>
                    <a:pt x="11557" y="25019"/>
                  </a:cubicBezTo>
                  <a:cubicBezTo>
                    <a:pt x="13208" y="18415"/>
                    <a:pt x="19812" y="13335"/>
                    <a:pt x="23114" y="1003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6" name="Group 196"/>
          <p:cNvGrpSpPr/>
          <p:nvPr/>
        </p:nvGrpSpPr>
        <p:grpSpPr>
          <a:xfrm>
            <a:off x="17515440" y="9434340"/>
            <a:ext cx="17820" cy="19980"/>
            <a:chOff x="0" y="0"/>
            <a:chExt cx="23760" cy="26640"/>
          </a:xfrm>
        </p:grpSpPr>
        <p:sp>
          <p:nvSpPr>
            <p:cNvPr id="197" name="Freeform 197"/>
            <p:cNvSpPr/>
            <p:nvPr/>
          </p:nvSpPr>
          <p:spPr>
            <a:xfrm>
              <a:off x="0" y="0"/>
              <a:ext cx="23876" cy="26670"/>
            </a:xfrm>
            <a:custGeom>
              <a:avLst/>
              <a:gdLst/>
              <a:ahLst/>
              <a:cxnLst/>
              <a:rect l="l" t="t" r="r" b="b"/>
              <a:pathLst>
                <a:path w="23876" h="26670">
                  <a:moveTo>
                    <a:pt x="11938" y="26670"/>
                  </a:moveTo>
                  <a:cubicBezTo>
                    <a:pt x="17018" y="20066"/>
                    <a:pt x="23876" y="14986"/>
                    <a:pt x="23876" y="11684"/>
                  </a:cubicBezTo>
                  <a:cubicBezTo>
                    <a:pt x="23876" y="8382"/>
                    <a:pt x="17018" y="0"/>
                    <a:pt x="13589" y="0"/>
                  </a:cubicBezTo>
                  <a:cubicBezTo>
                    <a:pt x="8509" y="0"/>
                    <a:pt x="1651" y="6604"/>
                    <a:pt x="1651" y="10033"/>
                  </a:cubicBezTo>
                  <a:cubicBezTo>
                    <a:pt x="0" y="14986"/>
                    <a:pt x="6731" y="20066"/>
                    <a:pt x="11811" y="2667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8" name="Group 198"/>
          <p:cNvGrpSpPr/>
          <p:nvPr/>
        </p:nvGrpSpPr>
        <p:grpSpPr>
          <a:xfrm>
            <a:off x="17812440" y="9430560"/>
            <a:ext cx="16200" cy="19980"/>
            <a:chOff x="0" y="0"/>
            <a:chExt cx="21600" cy="26640"/>
          </a:xfrm>
        </p:grpSpPr>
        <p:sp>
          <p:nvSpPr>
            <p:cNvPr id="199" name="Freeform 199"/>
            <p:cNvSpPr/>
            <p:nvPr/>
          </p:nvSpPr>
          <p:spPr>
            <a:xfrm>
              <a:off x="0" y="0"/>
              <a:ext cx="21590" cy="26670"/>
            </a:xfrm>
            <a:custGeom>
              <a:avLst/>
              <a:gdLst/>
              <a:ahLst/>
              <a:cxnLst/>
              <a:rect l="l" t="t" r="r" b="b"/>
              <a:pathLst>
                <a:path w="21590" h="26670">
                  <a:moveTo>
                    <a:pt x="9906" y="0"/>
                  </a:moveTo>
                  <a:cubicBezTo>
                    <a:pt x="4953" y="8382"/>
                    <a:pt x="0" y="11684"/>
                    <a:pt x="0" y="16637"/>
                  </a:cubicBezTo>
                  <a:cubicBezTo>
                    <a:pt x="0" y="19939"/>
                    <a:pt x="6604" y="26670"/>
                    <a:pt x="9906" y="26670"/>
                  </a:cubicBezTo>
                  <a:cubicBezTo>
                    <a:pt x="14859" y="26670"/>
                    <a:pt x="19812" y="20066"/>
                    <a:pt x="21590" y="16637"/>
                  </a:cubicBezTo>
                  <a:cubicBezTo>
                    <a:pt x="21590" y="11684"/>
                    <a:pt x="14986" y="8382"/>
                    <a:pt x="990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0" name="Group 200"/>
          <p:cNvGrpSpPr/>
          <p:nvPr/>
        </p:nvGrpSpPr>
        <p:grpSpPr>
          <a:xfrm>
            <a:off x="15044400" y="10132560"/>
            <a:ext cx="23760" cy="24840"/>
            <a:chOff x="0" y="0"/>
            <a:chExt cx="31680" cy="33120"/>
          </a:xfrm>
        </p:grpSpPr>
        <p:sp>
          <p:nvSpPr>
            <p:cNvPr id="201" name="Freeform 201"/>
            <p:cNvSpPr/>
            <p:nvPr/>
          </p:nvSpPr>
          <p:spPr>
            <a:xfrm>
              <a:off x="0" y="0"/>
              <a:ext cx="31623" cy="33147"/>
            </a:xfrm>
            <a:custGeom>
              <a:avLst/>
              <a:gdLst/>
              <a:ahLst/>
              <a:cxnLst/>
              <a:rect l="l" t="t" r="r" b="b"/>
              <a:pathLst>
                <a:path w="31623" h="33147">
                  <a:moveTo>
                    <a:pt x="0" y="13208"/>
                  </a:moveTo>
                  <a:cubicBezTo>
                    <a:pt x="0" y="28194"/>
                    <a:pt x="4953" y="33147"/>
                    <a:pt x="16637" y="33147"/>
                  </a:cubicBezTo>
                  <a:cubicBezTo>
                    <a:pt x="26670" y="33147"/>
                    <a:pt x="31623" y="28194"/>
                    <a:pt x="31623" y="18288"/>
                  </a:cubicBezTo>
                  <a:cubicBezTo>
                    <a:pt x="31623" y="6604"/>
                    <a:pt x="25019" y="0"/>
                    <a:pt x="14986" y="1651"/>
                  </a:cubicBezTo>
                  <a:cubicBezTo>
                    <a:pt x="8382" y="3302"/>
                    <a:pt x="3302" y="9906"/>
                    <a:pt x="0" y="13208"/>
                  </a:cubicBezTo>
                  <a:close/>
                  <a:moveTo>
                    <a:pt x="16637" y="1651"/>
                  </a:moveTo>
                  <a:cubicBezTo>
                    <a:pt x="21590" y="8255"/>
                    <a:pt x="28321" y="13208"/>
                    <a:pt x="28321" y="16510"/>
                  </a:cubicBezTo>
                  <a:cubicBezTo>
                    <a:pt x="26670" y="21463"/>
                    <a:pt x="19939" y="26416"/>
                    <a:pt x="16637" y="29718"/>
                  </a:cubicBezTo>
                  <a:cubicBezTo>
                    <a:pt x="11684" y="26543"/>
                    <a:pt x="6731" y="21590"/>
                    <a:pt x="4953" y="16510"/>
                  </a:cubicBezTo>
                  <a:cubicBezTo>
                    <a:pt x="4953" y="13208"/>
                    <a:pt x="9906" y="8255"/>
                    <a:pt x="16637" y="165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2" name="Group 202"/>
          <p:cNvGrpSpPr/>
          <p:nvPr/>
        </p:nvGrpSpPr>
        <p:grpSpPr>
          <a:xfrm>
            <a:off x="15041700" y="9848520"/>
            <a:ext cx="25380" cy="23760"/>
            <a:chOff x="0" y="0"/>
            <a:chExt cx="33840" cy="31680"/>
          </a:xfrm>
        </p:grpSpPr>
        <p:sp>
          <p:nvSpPr>
            <p:cNvPr id="203" name="Freeform 203"/>
            <p:cNvSpPr/>
            <p:nvPr/>
          </p:nvSpPr>
          <p:spPr>
            <a:xfrm>
              <a:off x="0" y="0"/>
              <a:ext cx="33909" cy="31623"/>
            </a:xfrm>
            <a:custGeom>
              <a:avLst/>
              <a:gdLst/>
              <a:ahLst/>
              <a:cxnLst/>
              <a:rect l="l" t="t" r="r" b="b"/>
              <a:pathLst>
                <a:path w="33909" h="31623">
                  <a:moveTo>
                    <a:pt x="13589" y="0"/>
                  </a:moveTo>
                  <a:cubicBezTo>
                    <a:pt x="10160" y="3302"/>
                    <a:pt x="3429" y="8382"/>
                    <a:pt x="1651" y="14986"/>
                  </a:cubicBezTo>
                  <a:cubicBezTo>
                    <a:pt x="0" y="26670"/>
                    <a:pt x="6731" y="31623"/>
                    <a:pt x="18669" y="31623"/>
                  </a:cubicBezTo>
                  <a:cubicBezTo>
                    <a:pt x="27178" y="31623"/>
                    <a:pt x="33909" y="26670"/>
                    <a:pt x="33909" y="16637"/>
                  </a:cubicBezTo>
                  <a:cubicBezTo>
                    <a:pt x="33909" y="6604"/>
                    <a:pt x="28702" y="0"/>
                    <a:pt x="13589" y="0"/>
                  </a:cubicBezTo>
                  <a:close/>
                  <a:moveTo>
                    <a:pt x="17018" y="31623"/>
                  </a:moveTo>
                  <a:cubicBezTo>
                    <a:pt x="11938" y="24892"/>
                    <a:pt x="6858" y="19939"/>
                    <a:pt x="6858" y="16637"/>
                  </a:cubicBezTo>
                  <a:cubicBezTo>
                    <a:pt x="6858" y="11684"/>
                    <a:pt x="13589" y="4953"/>
                    <a:pt x="18669" y="4953"/>
                  </a:cubicBezTo>
                  <a:cubicBezTo>
                    <a:pt x="22098" y="4953"/>
                    <a:pt x="30480" y="11684"/>
                    <a:pt x="30480" y="14986"/>
                  </a:cubicBezTo>
                  <a:cubicBezTo>
                    <a:pt x="28829" y="19939"/>
                    <a:pt x="23749" y="25019"/>
                    <a:pt x="16891" y="3162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4" name="Group 204"/>
          <p:cNvGrpSpPr/>
          <p:nvPr/>
        </p:nvGrpSpPr>
        <p:grpSpPr>
          <a:xfrm>
            <a:off x="15048180" y="10133640"/>
            <a:ext cx="17280" cy="21600"/>
            <a:chOff x="0" y="0"/>
            <a:chExt cx="23040" cy="28800"/>
          </a:xfrm>
        </p:grpSpPr>
        <p:sp>
          <p:nvSpPr>
            <p:cNvPr id="205" name="Freeform 205"/>
            <p:cNvSpPr/>
            <p:nvPr/>
          </p:nvSpPr>
          <p:spPr>
            <a:xfrm>
              <a:off x="0" y="0"/>
              <a:ext cx="23114" cy="28829"/>
            </a:xfrm>
            <a:custGeom>
              <a:avLst/>
              <a:gdLst/>
              <a:ahLst/>
              <a:cxnLst/>
              <a:rect l="l" t="t" r="r" b="b"/>
              <a:pathLst>
                <a:path w="23114" h="28829">
                  <a:moveTo>
                    <a:pt x="11557" y="0"/>
                  </a:moveTo>
                  <a:cubicBezTo>
                    <a:pt x="4953" y="6731"/>
                    <a:pt x="0" y="11811"/>
                    <a:pt x="0" y="15240"/>
                  </a:cubicBezTo>
                  <a:cubicBezTo>
                    <a:pt x="1651" y="20320"/>
                    <a:pt x="6604" y="25400"/>
                    <a:pt x="11557" y="28829"/>
                  </a:cubicBezTo>
                  <a:cubicBezTo>
                    <a:pt x="14859" y="25400"/>
                    <a:pt x="21463" y="20320"/>
                    <a:pt x="23114" y="15240"/>
                  </a:cubicBezTo>
                  <a:cubicBezTo>
                    <a:pt x="22987" y="11811"/>
                    <a:pt x="16510" y="6731"/>
                    <a:pt x="1155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6" name="Group 206"/>
          <p:cNvGrpSpPr/>
          <p:nvPr/>
        </p:nvGrpSpPr>
        <p:grpSpPr>
          <a:xfrm>
            <a:off x="15048180" y="9852300"/>
            <a:ext cx="17280" cy="19980"/>
            <a:chOff x="0" y="0"/>
            <a:chExt cx="23040" cy="26640"/>
          </a:xfrm>
        </p:grpSpPr>
        <p:sp>
          <p:nvSpPr>
            <p:cNvPr id="207" name="Freeform 207"/>
            <p:cNvSpPr/>
            <p:nvPr/>
          </p:nvSpPr>
          <p:spPr>
            <a:xfrm>
              <a:off x="0" y="0"/>
              <a:ext cx="23114" cy="26670"/>
            </a:xfrm>
            <a:custGeom>
              <a:avLst/>
              <a:gdLst/>
              <a:ahLst/>
              <a:cxnLst/>
              <a:rect l="l" t="t" r="r" b="b"/>
              <a:pathLst>
                <a:path w="23114" h="26670">
                  <a:moveTo>
                    <a:pt x="9906" y="26670"/>
                  </a:moveTo>
                  <a:cubicBezTo>
                    <a:pt x="16510" y="20066"/>
                    <a:pt x="21463" y="14986"/>
                    <a:pt x="23114" y="10033"/>
                  </a:cubicBezTo>
                  <a:cubicBezTo>
                    <a:pt x="22987" y="6604"/>
                    <a:pt x="14859" y="0"/>
                    <a:pt x="11557" y="0"/>
                  </a:cubicBezTo>
                  <a:cubicBezTo>
                    <a:pt x="6604" y="0"/>
                    <a:pt x="0" y="6604"/>
                    <a:pt x="0" y="11684"/>
                  </a:cubicBezTo>
                  <a:cubicBezTo>
                    <a:pt x="0" y="14986"/>
                    <a:pt x="4953" y="20066"/>
                    <a:pt x="9906" y="2667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8" name="Group 208"/>
          <p:cNvGrpSpPr/>
          <p:nvPr/>
        </p:nvGrpSpPr>
        <p:grpSpPr>
          <a:xfrm>
            <a:off x="7412580" y="6275880"/>
            <a:ext cx="9482940" cy="540000"/>
            <a:chOff x="0" y="0"/>
            <a:chExt cx="12643920" cy="720000"/>
          </a:xfrm>
        </p:grpSpPr>
        <p:sp>
          <p:nvSpPr>
            <p:cNvPr id="209" name="Freeform 209"/>
            <p:cNvSpPr/>
            <p:nvPr/>
          </p:nvSpPr>
          <p:spPr>
            <a:xfrm>
              <a:off x="0" y="0"/>
              <a:ext cx="12643866" cy="719963"/>
            </a:xfrm>
            <a:custGeom>
              <a:avLst/>
              <a:gdLst/>
              <a:ahLst/>
              <a:cxnLst/>
              <a:rect l="l" t="t" r="r" b="b"/>
              <a:pathLst>
                <a:path w="12643866" h="719963">
                  <a:moveTo>
                    <a:pt x="0" y="0"/>
                  </a:moveTo>
                  <a:lnTo>
                    <a:pt x="12643866" y="0"/>
                  </a:lnTo>
                  <a:lnTo>
                    <a:pt x="12643866" y="719963"/>
                  </a:lnTo>
                  <a:lnTo>
                    <a:pt x="0" y="719963"/>
                  </a:lnTo>
                  <a:close/>
                </a:path>
              </a:pathLst>
            </a:custGeom>
            <a:blipFill>
              <a:blip r:embed="rId3"/>
              <a:stretch>
                <a:fillRect r="3573" b="-852548"/>
              </a:stretch>
            </a:blipFill>
          </p:spPr>
        </p:sp>
      </p:grpSp>
      <p:grpSp>
        <p:nvGrpSpPr>
          <p:cNvPr id="210" name="Group 210"/>
          <p:cNvGrpSpPr/>
          <p:nvPr/>
        </p:nvGrpSpPr>
        <p:grpSpPr>
          <a:xfrm>
            <a:off x="7412580" y="6926580"/>
            <a:ext cx="9482940" cy="540000"/>
            <a:chOff x="0" y="0"/>
            <a:chExt cx="12643920" cy="720000"/>
          </a:xfrm>
        </p:grpSpPr>
        <p:sp>
          <p:nvSpPr>
            <p:cNvPr id="211" name="Freeform 211"/>
            <p:cNvSpPr/>
            <p:nvPr/>
          </p:nvSpPr>
          <p:spPr>
            <a:xfrm>
              <a:off x="0" y="0"/>
              <a:ext cx="12643866" cy="719963"/>
            </a:xfrm>
            <a:custGeom>
              <a:avLst/>
              <a:gdLst/>
              <a:ahLst/>
              <a:cxnLst/>
              <a:rect l="l" t="t" r="r" b="b"/>
              <a:pathLst>
                <a:path w="12643866" h="719963">
                  <a:moveTo>
                    <a:pt x="0" y="0"/>
                  </a:moveTo>
                  <a:lnTo>
                    <a:pt x="12643866" y="0"/>
                  </a:lnTo>
                  <a:lnTo>
                    <a:pt x="12643866" y="719963"/>
                  </a:lnTo>
                  <a:lnTo>
                    <a:pt x="0" y="719963"/>
                  </a:lnTo>
                  <a:close/>
                </a:path>
              </a:pathLst>
            </a:custGeom>
            <a:blipFill>
              <a:blip r:embed="rId3"/>
              <a:stretch>
                <a:fillRect r="3573" b="-852548"/>
              </a:stretch>
            </a:blipFill>
          </p:spPr>
        </p:sp>
      </p:grpSp>
      <p:grpSp>
        <p:nvGrpSpPr>
          <p:cNvPr id="212" name="Group 212"/>
          <p:cNvGrpSpPr/>
          <p:nvPr/>
        </p:nvGrpSpPr>
        <p:grpSpPr>
          <a:xfrm>
            <a:off x="7412580" y="7590240"/>
            <a:ext cx="9482940" cy="540000"/>
            <a:chOff x="0" y="0"/>
            <a:chExt cx="12643920" cy="720000"/>
          </a:xfrm>
        </p:grpSpPr>
        <p:sp>
          <p:nvSpPr>
            <p:cNvPr id="213" name="Freeform 213"/>
            <p:cNvSpPr/>
            <p:nvPr/>
          </p:nvSpPr>
          <p:spPr>
            <a:xfrm>
              <a:off x="0" y="0"/>
              <a:ext cx="12643866" cy="719963"/>
            </a:xfrm>
            <a:custGeom>
              <a:avLst/>
              <a:gdLst/>
              <a:ahLst/>
              <a:cxnLst/>
              <a:rect l="l" t="t" r="r" b="b"/>
              <a:pathLst>
                <a:path w="12643866" h="719963">
                  <a:moveTo>
                    <a:pt x="0" y="0"/>
                  </a:moveTo>
                  <a:lnTo>
                    <a:pt x="12643866" y="0"/>
                  </a:lnTo>
                  <a:lnTo>
                    <a:pt x="12643866" y="719963"/>
                  </a:lnTo>
                  <a:lnTo>
                    <a:pt x="0" y="719963"/>
                  </a:lnTo>
                  <a:close/>
                </a:path>
              </a:pathLst>
            </a:custGeom>
            <a:blipFill>
              <a:blip r:embed="rId3"/>
              <a:stretch>
                <a:fillRect r="3573" b="-852548"/>
              </a:stretch>
            </a:blipFill>
          </p:spPr>
        </p:sp>
      </p:grpSp>
      <p:grpSp>
        <p:nvGrpSpPr>
          <p:cNvPr id="214" name="Group 214"/>
          <p:cNvGrpSpPr/>
          <p:nvPr/>
        </p:nvGrpSpPr>
        <p:grpSpPr>
          <a:xfrm>
            <a:off x="7412580" y="8227980"/>
            <a:ext cx="9482940" cy="540000"/>
            <a:chOff x="0" y="0"/>
            <a:chExt cx="12643920" cy="720000"/>
          </a:xfrm>
        </p:grpSpPr>
        <p:sp>
          <p:nvSpPr>
            <p:cNvPr id="215" name="Freeform 215"/>
            <p:cNvSpPr/>
            <p:nvPr/>
          </p:nvSpPr>
          <p:spPr>
            <a:xfrm>
              <a:off x="0" y="0"/>
              <a:ext cx="12643866" cy="719963"/>
            </a:xfrm>
            <a:custGeom>
              <a:avLst/>
              <a:gdLst/>
              <a:ahLst/>
              <a:cxnLst/>
              <a:rect l="l" t="t" r="r" b="b"/>
              <a:pathLst>
                <a:path w="12643866" h="719963">
                  <a:moveTo>
                    <a:pt x="0" y="0"/>
                  </a:moveTo>
                  <a:lnTo>
                    <a:pt x="12643866" y="0"/>
                  </a:lnTo>
                  <a:lnTo>
                    <a:pt x="12643866" y="719963"/>
                  </a:lnTo>
                  <a:lnTo>
                    <a:pt x="0" y="719963"/>
                  </a:lnTo>
                  <a:close/>
                </a:path>
              </a:pathLst>
            </a:custGeom>
            <a:blipFill>
              <a:blip r:embed="rId3"/>
              <a:stretch>
                <a:fillRect r="3573" b="-852548"/>
              </a:stretch>
            </a:blipFill>
          </p:spPr>
        </p:sp>
      </p:grpSp>
      <p:pic>
        <p:nvPicPr>
          <p:cNvPr id="216" name="Picture 2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026" y="4752993"/>
            <a:ext cx="13259122" cy="5407074"/>
          </a:xfrm>
          <a:prstGeom prst="rect">
            <a:avLst/>
          </a:prstGeom>
        </p:spPr>
      </p:pic>
      <p:sp>
        <p:nvSpPr>
          <p:cNvPr id="217" name="TextBox 217"/>
          <p:cNvSpPr txBox="1"/>
          <p:nvPr/>
        </p:nvSpPr>
        <p:spPr>
          <a:xfrm>
            <a:off x="7409160" y="2534415"/>
            <a:ext cx="496242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498"/>
              </a:lnSpc>
            </a:pPr>
            <a:r>
              <a:rPr lang="fa-IR" sz="3600" spc="51" dirty="0">
                <a:solidFill>
                  <a:srgbClr val="4079BB"/>
                </a:solidFill>
                <a:latin typeface="Montserrat Bold"/>
                <a:cs typeface="B Nazanin" pitchFamily="2" charset="-78"/>
              </a:rPr>
              <a:t>نام شخص</a:t>
            </a:r>
            <a:endParaRPr lang="en-US" sz="3600" spc="51" dirty="0">
              <a:solidFill>
                <a:srgbClr val="4079BB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218" name="TextBox 218"/>
          <p:cNvSpPr txBox="1"/>
          <p:nvPr/>
        </p:nvSpPr>
        <p:spPr>
          <a:xfrm>
            <a:off x="7409160" y="3182415"/>
            <a:ext cx="482040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498"/>
              </a:lnSpc>
            </a:pPr>
            <a:r>
              <a:rPr lang="fa-IR" sz="3600" spc="51" dirty="0">
                <a:solidFill>
                  <a:srgbClr val="363A3D"/>
                </a:solidFill>
                <a:latin typeface="Montserrat"/>
                <a:cs typeface="B Nazanin" pitchFamily="2" charset="-78"/>
              </a:rPr>
              <a:t>کارگردان خلاق</a:t>
            </a:r>
            <a:endParaRPr lang="en-US" sz="3600" spc="51" dirty="0">
              <a:solidFill>
                <a:srgbClr val="363A3D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219" name="TextBox 219"/>
          <p:cNvSpPr txBox="1"/>
          <p:nvPr/>
        </p:nvSpPr>
        <p:spPr>
          <a:xfrm>
            <a:off x="7388460" y="4283100"/>
            <a:ext cx="878382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363A3D"/>
                </a:solidFill>
                <a:latin typeface="Montserrat"/>
                <a:cs typeface="B Nazanin" pitchFamily="2" charset="-78"/>
              </a:rPr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کنید.</a:t>
            </a:r>
            <a:endParaRPr lang="en-US" sz="1800" spc="25" dirty="0">
              <a:solidFill>
                <a:srgbClr val="363A3D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220" name="TextBox 220"/>
          <p:cNvSpPr txBox="1"/>
          <p:nvPr/>
        </p:nvSpPr>
        <p:spPr>
          <a:xfrm>
            <a:off x="7696200" y="6134100"/>
            <a:ext cx="30591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مهارت ها را اضافه کنید</a:t>
            </a:r>
            <a:r>
              <a:rPr lang="en-US" sz="1800" spc="25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– 70%</a:t>
            </a:r>
          </a:p>
        </p:txBody>
      </p:sp>
      <p:sp>
        <p:nvSpPr>
          <p:cNvPr id="221" name="TextBox 221"/>
          <p:cNvSpPr txBox="1"/>
          <p:nvPr/>
        </p:nvSpPr>
        <p:spPr>
          <a:xfrm>
            <a:off x="7750080" y="7068060"/>
            <a:ext cx="30591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>
                <a:solidFill>
                  <a:srgbClr val="FFFFFF"/>
                </a:solidFill>
                <a:latin typeface="Montserrat"/>
                <a:cs typeface="B Nazanin" pitchFamily="2" charset="-78"/>
              </a:rPr>
              <a:t>مهارت ها را اضافه کنید</a:t>
            </a:r>
            <a:r>
              <a:rPr lang="en-US" sz="1800" spc="25">
                <a:solidFill>
                  <a:srgbClr val="FFFFFF"/>
                </a:solidFill>
                <a:latin typeface="Montserrat"/>
                <a:cs typeface="B Nazanin" pitchFamily="2" charset="-78"/>
              </a:rPr>
              <a:t>– </a:t>
            </a:r>
            <a:r>
              <a:rPr lang="en-US" sz="1800" spc="25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80%</a:t>
            </a:r>
          </a:p>
        </p:txBody>
      </p:sp>
      <p:sp>
        <p:nvSpPr>
          <p:cNvPr id="222" name="TextBox 222"/>
          <p:cNvSpPr txBox="1"/>
          <p:nvPr/>
        </p:nvSpPr>
        <p:spPr>
          <a:xfrm>
            <a:off x="7741980" y="7709580"/>
            <a:ext cx="30591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>
                <a:solidFill>
                  <a:srgbClr val="FFFFFF"/>
                </a:solidFill>
                <a:latin typeface="Montserrat"/>
                <a:cs typeface="B Nazanin" pitchFamily="2" charset="-78"/>
              </a:rPr>
              <a:t>مهارت ها را اضافه کنید</a:t>
            </a:r>
            <a:r>
              <a:rPr lang="en-US" sz="1800" spc="25">
                <a:solidFill>
                  <a:srgbClr val="FFFFFF"/>
                </a:solidFill>
                <a:latin typeface="Montserrat"/>
                <a:cs typeface="B Nazanin" pitchFamily="2" charset="-78"/>
              </a:rPr>
              <a:t>– </a:t>
            </a:r>
            <a:r>
              <a:rPr lang="en-US" sz="1800" spc="25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60%</a:t>
            </a:r>
          </a:p>
        </p:txBody>
      </p:sp>
      <p:sp>
        <p:nvSpPr>
          <p:cNvPr id="223" name="TextBox 223"/>
          <p:cNvSpPr txBox="1"/>
          <p:nvPr/>
        </p:nvSpPr>
        <p:spPr>
          <a:xfrm>
            <a:off x="7733880" y="8351640"/>
            <a:ext cx="30591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>
                <a:solidFill>
                  <a:srgbClr val="FFFFFF"/>
                </a:solidFill>
                <a:latin typeface="Montserrat"/>
                <a:cs typeface="B Nazanin" pitchFamily="2" charset="-78"/>
              </a:rPr>
              <a:t>مهارت ها را اضافه کنید</a:t>
            </a:r>
            <a:r>
              <a:rPr lang="en-US" sz="1800" spc="25">
                <a:solidFill>
                  <a:srgbClr val="FFFFFF"/>
                </a:solidFill>
                <a:latin typeface="Montserrat"/>
                <a:cs typeface="B Nazanin" pitchFamily="2" charset="-78"/>
              </a:rPr>
              <a:t>– </a:t>
            </a:r>
            <a:r>
              <a:rPr lang="en-US" sz="1800" spc="25" dirty="0">
                <a:solidFill>
                  <a:srgbClr val="FFFFFF"/>
                </a:solidFill>
                <a:latin typeface="Montserrat"/>
                <a:cs typeface="B Nazanin" pitchFamily="2" charset="-78"/>
              </a:rPr>
              <a:t>90%</a:t>
            </a:r>
          </a:p>
        </p:txBody>
      </p:sp>
      <p:grpSp>
        <p:nvGrpSpPr>
          <p:cNvPr id="224" name="Group 224"/>
          <p:cNvGrpSpPr/>
          <p:nvPr/>
        </p:nvGrpSpPr>
        <p:grpSpPr>
          <a:xfrm>
            <a:off x="1202850" y="2393550"/>
            <a:ext cx="5077080" cy="6691680"/>
            <a:chOff x="0" y="0"/>
            <a:chExt cx="6769440" cy="8922240"/>
          </a:xfrm>
        </p:grpSpPr>
        <p:sp>
          <p:nvSpPr>
            <p:cNvPr id="225" name="Freeform 225"/>
            <p:cNvSpPr/>
            <p:nvPr/>
          </p:nvSpPr>
          <p:spPr>
            <a:xfrm>
              <a:off x="12573" y="12573"/>
              <a:ext cx="6744208" cy="8896985"/>
            </a:xfrm>
            <a:custGeom>
              <a:avLst/>
              <a:gdLst/>
              <a:ahLst/>
              <a:cxnLst/>
              <a:rect l="l" t="t" r="r" b="b"/>
              <a:pathLst>
                <a:path w="6744208" h="8896985">
                  <a:moveTo>
                    <a:pt x="0" y="0"/>
                  </a:moveTo>
                  <a:lnTo>
                    <a:pt x="6744208" y="0"/>
                  </a:lnTo>
                  <a:lnTo>
                    <a:pt x="6744208" y="8896985"/>
                  </a:lnTo>
                  <a:lnTo>
                    <a:pt x="0" y="8896985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226" name="Freeform 226"/>
            <p:cNvSpPr/>
            <p:nvPr/>
          </p:nvSpPr>
          <p:spPr>
            <a:xfrm>
              <a:off x="0" y="0"/>
              <a:ext cx="6769354" cy="8922131"/>
            </a:xfrm>
            <a:custGeom>
              <a:avLst/>
              <a:gdLst/>
              <a:ahLst/>
              <a:cxnLst/>
              <a:rect l="l" t="t" r="r" b="b"/>
              <a:pathLst>
                <a:path w="6769354" h="8922131">
                  <a:moveTo>
                    <a:pt x="12573" y="0"/>
                  </a:moveTo>
                  <a:lnTo>
                    <a:pt x="6756781" y="0"/>
                  </a:lnTo>
                  <a:cubicBezTo>
                    <a:pt x="6763766" y="0"/>
                    <a:pt x="6769354" y="5588"/>
                    <a:pt x="6769354" y="12573"/>
                  </a:cubicBezTo>
                  <a:lnTo>
                    <a:pt x="6769354" y="8909558"/>
                  </a:lnTo>
                  <a:cubicBezTo>
                    <a:pt x="6769354" y="8916543"/>
                    <a:pt x="6763766" y="8922131"/>
                    <a:pt x="6756781" y="8922131"/>
                  </a:cubicBezTo>
                  <a:lnTo>
                    <a:pt x="12573" y="8922131"/>
                  </a:lnTo>
                  <a:cubicBezTo>
                    <a:pt x="5588" y="8922131"/>
                    <a:pt x="0" y="8916543"/>
                    <a:pt x="0" y="8909558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8909558"/>
                  </a:lnTo>
                  <a:lnTo>
                    <a:pt x="12573" y="8909558"/>
                  </a:lnTo>
                  <a:lnTo>
                    <a:pt x="12573" y="8896985"/>
                  </a:lnTo>
                  <a:lnTo>
                    <a:pt x="6756781" y="8896985"/>
                  </a:lnTo>
                  <a:lnTo>
                    <a:pt x="6756781" y="8909558"/>
                  </a:lnTo>
                  <a:lnTo>
                    <a:pt x="6744208" y="8909558"/>
                  </a:lnTo>
                  <a:lnTo>
                    <a:pt x="6744208" y="12573"/>
                  </a:lnTo>
                  <a:lnTo>
                    <a:pt x="6756781" y="12573"/>
                  </a:lnTo>
                  <a:lnTo>
                    <a:pt x="6756781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FFFFFF">
                <a:alpha val="58824"/>
              </a:srgbClr>
            </a:solidFill>
          </p:spPr>
        </p:sp>
        <p:sp>
          <p:nvSpPr>
            <p:cNvPr id="227" name="TextBox 227"/>
            <p:cNvSpPr txBox="1"/>
            <p:nvPr/>
          </p:nvSpPr>
          <p:spPr>
            <a:xfrm>
              <a:off x="0" y="19050"/>
              <a:ext cx="6769440" cy="89031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1944"/>
                </a:lnSpc>
              </a:pPr>
              <a:r>
                <a:rPr lang="fa-IR" spc="25" dirty="0">
                  <a:solidFill>
                    <a:srgbClr val="404040"/>
                  </a:solidFill>
                  <a:latin typeface="Montserrat"/>
                  <a:cs typeface="B Nazanin" pitchFamily="2" charset="-78"/>
                </a:rPr>
                <a:t>عکس خود را در اینجا قرار دهید</a:t>
              </a:r>
              <a:endParaRPr lang="en-US" sz="1800" spc="25" dirty="0">
                <a:solidFill>
                  <a:srgbClr val="404040"/>
                </a:solidFill>
                <a:latin typeface="Montserrat"/>
                <a:cs typeface="B Nazanin" pitchFamily="2" charset="-78"/>
              </a:endParaRPr>
            </a:p>
          </p:txBody>
        </p:sp>
      </p:grpSp>
      <p:sp>
        <p:nvSpPr>
          <p:cNvPr id="228" name="TextBox 228"/>
          <p:cNvSpPr txBox="1"/>
          <p:nvPr/>
        </p:nvSpPr>
        <p:spPr>
          <a:xfrm>
            <a:off x="1828800" y="266700"/>
            <a:ext cx="958734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0800"/>
              </a:lnSpc>
            </a:pPr>
            <a:r>
              <a:rPr lang="fa-IR" sz="9000" spc="898" dirty="0">
                <a:solidFill>
                  <a:schemeClr val="accent1"/>
                </a:solidFill>
                <a:latin typeface="Arimo Bold"/>
                <a:cs typeface="B Nazanin" pitchFamily="2" charset="-78"/>
              </a:rPr>
              <a:t>سبک پروفایل من</a:t>
            </a:r>
            <a:endParaRPr lang="en-US" sz="9000" spc="898" dirty="0">
              <a:solidFill>
                <a:schemeClr val="accent1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229" name="TextBox 229"/>
          <p:cNvSpPr txBox="1"/>
          <p:nvPr/>
        </p:nvSpPr>
        <p:spPr>
          <a:xfrm>
            <a:off x="1237860" y="1572300"/>
            <a:ext cx="34540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7F7F7F"/>
                </a:solidFill>
                <a:latin typeface="Montserrat"/>
                <a:cs typeface="B Nazanin" pitchFamily="2" charset="-78"/>
              </a:rPr>
              <a:t>زیرنویس خود را وارد کنید</a:t>
            </a:r>
            <a:endParaRPr lang="en-US" sz="2100" spc="29" dirty="0">
              <a:solidFill>
                <a:srgbClr val="7F7F7F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230" name="Group 230"/>
          <p:cNvGrpSpPr/>
          <p:nvPr/>
        </p:nvGrpSpPr>
        <p:grpSpPr>
          <a:xfrm>
            <a:off x="15478020" y="766800"/>
            <a:ext cx="663120" cy="857520"/>
            <a:chOff x="0" y="0"/>
            <a:chExt cx="884160" cy="1143360"/>
          </a:xfrm>
        </p:grpSpPr>
        <p:sp>
          <p:nvSpPr>
            <p:cNvPr id="231" name="Freeform 231"/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2" name="Group 232"/>
          <p:cNvGrpSpPr/>
          <p:nvPr/>
        </p:nvGrpSpPr>
        <p:grpSpPr>
          <a:xfrm>
            <a:off x="17129880" y="773280"/>
            <a:ext cx="672300" cy="844020"/>
            <a:chOff x="0" y="0"/>
            <a:chExt cx="896400" cy="1125360"/>
          </a:xfrm>
        </p:grpSpPr>
        <p:sp>
          <p:nvSpPr>
            <p:cNvPr id="233" name="Freeform 233"/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4" name="Group 234"/>
          <p:cNvGrpSpPr/>
          <p:nvPr/>
        </p:nvGrpSpPr>
        <p:grpSpPr>
          <a:xfrm>
            <a:off x="16200000" y="744120"/>
            <a:ext cx="893700" cy="419580"/>
            <a:chOff x="0" y="0"/>
            <a:chExt cx="1191600" cy="559440"/>
          </a:xfrm>
        </p:grpSpPr>
        <p:sp>
          <p:nvSpPr>
            <p:cNvPr id="235" name="Freeform 235"/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6" name="Group 236"/>
          <p:cNvGrpSpPr/>
          <p:nvPr/>
        </p:nvGrpSpPr>
        <p:grpSpPr>
          <a:xfrm>
            <a:off x="16288020" y="121500"/>
            <a:ext cx="701460" cy="704160"/>
            <a:chOff x="0" y="0"/>
            <a:chExt cx="935280" cy="938880"/>
          </a:xfrm>
        </p:grpSpPr>
        <p:sp>
          <p:nvSpPr>
            <p:cNvPr id="237" name="Freeform 237"/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8" name="Group 238"/>
          <p:cNvGrpSpPr/>
          <p:nvPr/>
        </p:nvGrpSpPr>
        <p:grpSpPr>
          <a:xfrm>
            <a:off x="16075800" y="635580"/>
            <a:ext cx="942840" cy="629640"/>
            <a:chOff x="0" y="0"/>
            <a:chExt cx="1257120" cy="839520"/>
          </a:xfrm>
        </p:grpSpPr>
        <p:sp>
          <p:nvSpPr>
            <p:cNvPr id="239" name="Freeform 239"/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0" name="Group 240"/>
          <p:cNvGrpSpPr/>
          <p:nvPr/>
        </p:nvGrpSpPr>
        <p:grpSpPr>
          <a:xfrm>
            <a:off x="17289720" y="1551960"/>
            <a:ext cx="616140" cy="241380"/>
            <a:chOff x="0" y="0"/>
            <a:chExt cx="821520" cy="321840"/>
          </a:xfrm>
        </p:grpSpPr>
        <p:sp>
          <p:nvSpPr>
            <p:cNvPr id="241" name="Freeform 241"/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2" name="Group 242"/>
          <p:cNvGrpSpPr/>
          <p:nvPr/>
        </p:nvGrpSpPr>
        <p:grpSpPr>
          <a:xfrm>
            <a:off x="16924140" y="649080"/>
            <a:ext cx="286740" cy="609120"/>
            <a:chOff x="0" y="0"/>
            <a:chExt cx="382320" cy="812160"/>
          </a:xfrm>
        </p:grpSpPr>
        <p:sp>
          <p:nvSpPr>
            <p:cNvPr id="243" name="Freeform 243"/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4" name="Group 244"/>
          <p:cNvGrpSpPr/>
          <p:nvPr/>
        </p:nvGrpSpPr>
        <p:grpSpPr>
          <a:xfrm>
            <a:off x="15403500" y="1558440"/>
            <a:ext cx="584280" cy="176040"/>
            <a:chOff x="0" y="0"/>
            <a:chExt cx="779040" cy="234720"/>
          </a:xfrm>
        </p:grpSpPr>
        <p:sp>
          <p:nvSpPr>
            <p:cNvPr id="245" name="Freeform 245"/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6" name="Group 246"/>
          <p:cNvGrpSpPr/>
          <p:nvPr/>
        </p:nvGrpSpPr>
        <p:grpSpPr>
          <a:xfrm>
            <a:off x="15462360" y="1682640"/>
            <a:ext cx="446580" cy="133380"/>
            <a:chOff x="0" y="0"/>
            <a:chExt cx="595440" cy="177840"/>
          </a:xfrm>
        </p:grpSpPr>
        <p:sp>
          <p:nvSpPr>
            <p:cNvPr id="247" name="Freeform 247"/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248" name="Group 248"/>
          <p:cNvGrpSpPr/>
          <p:nvPr/>
        </p:nvGrpSpPr>
        <p:grpSpPr>
          <a:xfrm>
            <a:off x="17377740" y="1691820"/>
            <a:ext cx="430920" cy="117180"/>
            <a:chOff x="0" y="0"/>
            <a:chExt cx="574560" cy="156240"/>
          </a:xfrm>
        </p:grpSpPr>
        <p:sp>
          <p:nvSpPr>
            <p:cNvPr id="249" name="Freeform 249"/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250" name="Group 250"/>
          <p:cNvGrpSpPr/>
          <p:nvPr/>
        </p:nvGrpSpPr>
        <p:grpSpPr>
          <a:xfrm>
            <a:off x="16712460" y="349380"/>
            <a:ext cx="182520" cy="264060"/>
            <a:chOff x="0" y="0"/>
            <a:chExt cx="243360" cy="352080"/>
          </a:xfrm>
        </p:grpSpPr>
        <p:sp>
          <p:nvSpPr>
            <p:cNvPr id="251" name="Freeform 251"/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252" name="Group 252"/>
          <p:cNvGrpSpPr/>
          <p:nvPr/>
        </p:nvGrpSpPr>
        <p:grpSpPr>
          <a:xfrm>
            <a:off x="16500240" y="209520"/>
            <a:ext cx="286740" cy="214380"/>
            <a:chOff x="0" y="0"/>
            <a:chExt cx="382320" cy="285840"/>
          </a:xfrm>
        </p:grpSpPr>
        <p:sp>
          <p:nvSpPr>
            <p:cNvPr id="253" name="Freeform 253"/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254" name="Group 254"/>
          <p:cNvGrpSpPr/>
          <p:nvPr/>
        </p:nvGrpSpPr>
        <p:grpSpPr>
          <a:xfrm>
            <a:off x="16500240" y="547560"/>
            <a:ext cx="270540" cy="182520"/>
            <a:chOff x="0" y="0"/>
            <a:chExt cx="360720" cy="243360"/>
          </a:xfrm>
        </p:grpSpPr>
        <p:sp>
          <p:nvSpPr>
            <p:cNvPr id="255" name="Freeform 255"/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256" name="Group 256"/>
          <p:cNvGrpSpPr/>
          <p:nvPr/>
        </p:nvGrpSpPr>
        <p:grpSpPr>
          <a:xfrm>
            <a:off x="16383060" y="319680"/>
            <a:ext cx="205200" cy="293220"/>
            <a:chOff x="0" y="0"/>
            <a:chExt cx="273600" cy="390960"/>
          </a:xfrm>
        </p:grpSpPr>
        <p:sp>
          <p:nvSpPr>
            <p:cNvPr id="257" name="Freeform 257"/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260" y="4484160"/>
            <a:ext cx="534600" cy="1195020"/>
            <a:chOff x="0" y="0"/>
            <a:chExt cx="712800" cy="15933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12851" cy="1593215"/>
            </a:xfrm>
            <a:custGeom>
              <a:avLst/>
              <a:gdLst/>
              <a:ahLst/>
              <a:cxnLst/>
              <a:rect l="l" t="t" r="r" b="b"/>
              <a:pathLst>
                <a:path w="712851" h="1593215">
                  <a:moveTo>
                    <a:pt x="0" y="0"/>
                  </a:moveTo>
                  <a:lnTo>
                    <a:pt x="0" y="1593215"/>
                  </a:lnTo>
                  <a:lnTo>
                    <a:pt x="712851" y="1593215"/>
                  </a:lnTo>
                  <a:lnTo>
                    <a:pt x="712851" y="0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839640" y="4484160"/>
            <a:ext cx="534600" cy="1195020"/>
            <a:chOff x="0" y="0"/>
            <a:chExt cx="712800" cy="15933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12851" cy="1593215"/>
            </a:xfrm>
            <a:custGeom>
              <a:avLst/>
              <a:gdLst/>
              <a:ahLst/>
              <a:cxnLst/>
              <a:rect l="l" t="t" r="r" b="b"/>
              <a:pathLst>
                <a:path w="712851" h="1593215">
                  <a:moveTo>
                    <a:pt x="0" y="0"/>
                  </a:moveTo>
                  <a:lnTo>
                    <a:pt x="0" y="1593215"/>
                  </a:lnTo>
                  <a:lnTo>
                    <a:pt x="712851" y="1593215"/>
                  </a:lnTo>
                  <a:lnTo>
                    <a:pt x="712851" y="0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914480" y="4484160"/>
            <a:ext cx="534600" cy="1195020"/>
            <a:chOff x="0" y="0"/>
            <a:chExt cx="712800" cy="15933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12851" cy="1593215"/>
            </a:xfrm>
            <a:custGeom>
              <a:avLst/>
              <a:gdLst/>
              <a:ahLst/>
              <a:cxnLst/>
              <a:rect l="l" t="t" r="r" b="b"/>
              <a:pathLst>
                <a:path w="712851" h="1593215">
                  <a:moveTo>
                    <a:pt x="0" y="0"/>
                  </a:moveTo>
                  <a:lnTo>
                    <a:pt x="0" y="1593215"/>
                  </a:lnTo>
                  <a:lnTo>
                    <a:pt x="712851" y="1593215"/>
                  </a:lnTo>
                  <a:lnTo>
                    <a:pt x="712851" y="0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4989320" y="4484160"/>
            <a:ext cx="534600" cy="1195020"/>
            <a:chOff x="0" y="0"/>
            <a:chExt cx="712800" cy="15933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12851" cy="1593215"/>
            </a:xfrm>
            <a:custGeom>
              <a:avLst/>
              <a:gdLst/>
              <a:ahLst/>
              <a:cxnLst/>
              <a:rect l="l" t="t" r="r" b="b"/>
              <a:pathLst>
                <a:path w="712851" h="1593215">
                  <a:moveTo>
                    <a:pt x="0" y="0"/>
                  </a:moveTo>
                  <a:lnTo>
                    <a:pt x="0" y="1593215"/>
                  </a:lnTo>
                  <a:lnTo>
                    <a:pt x="712851" y="1593215"/>
                  </a:lnTo>
                  <a:lnTo>
                    <a:pt x="712851" y="0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160940" y="3984120"/>
            <a:ext cx="3925260" cy="526500"/>
            <a:chOff x="0" y="0"/>
            <a:chExt cx="5233680" cy="702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233670" cy="701929"/>
            </a:xfrm>
            <a:custGeom>
              <a:avLst/>
              <a:gdLst/>
              <a:ahLst/>
              <a:cxnLst/>
              <a:rect l="l" t="t" r="r" b="b"/>
              <a:pathLst>
                <a:path w="5233670" h="701929">
                  <a:moveTo>
                    <a:pt x="0" y="0"/>
                  </a:moveTo>
                  <a:lnTo>
                    <a:pt x="0" y="701929"/>
                  </a:lnTo>
                  <a:lnTo>
                    <a:pt x="5233670" y="701929"/>
                  </a:lnTo>
                  <a:lnTo>
                    <a:pt x="5233670" y="0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793360" y="3980340"/>
            <a:ext cx="659880" cy="534060"/>
            <a:chOff x="0" y="0"/>
            <a:chExt cx="879840" cy="7120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79856" cy="711962"/>
            </a:xfrm>
            <a:custGeom>
              <a:avLst/>
              <a:gdLst/>
              <a:ahLst/>
              <a:cxnLst/>
              <a:rect l="l" t="t" r="r" b="b"/>
              <a:pathLst>
                <a:path w="879856" h="711962">
                  <a:moveTo>
                    <a:pt x="0" y="0"/>
                  </a:moveTo>
                  <a:lnTo>
                    <a:pt x="0" y="711962"/>
                  </a:lnTo>
                  <a:lnTo>
                    <a:pt x="879856" y="711962"/>
                  </a:lnTo>
                  <a:lnTo>
                    <a:pt x="8798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994240" y="3901500"/>
            <a:ext cx="258660" cy="691200"/>
            <a:chOff x="0" y="0"/>
            <a:chExt cx="344880" cy="9216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4805" cy="921512"/>
            </a:xfrm>
            <a:custGeom>
              <a:avLst/>
              <a:gdLst/>
              <a:ahLst/>
              <a:cxnLst/>
              <a:rect l="l" t="t" r="r" b="b"/>
              <a:pathLst>
                <a:path w="344805" h="921512">
                  <a:moveTo>
                    <a:pt x="171577" y="0"/>
                  </a:moveTo>
                  <a:cubicBezTo>
                    <a:pt x="77216" y="0"/>
                    <a:pt x="0" y="75565"/>
                    <a:pt x="0" y="171577"/>
                  </a:cubicBezTo>
                  <a:lnTo>
                    <a:pt x="0" y="749935"/>
                  </a:lnTo>
                  <a:cubicBezTo>
                    <a:pt x="0" y="844296"/>
                    <a:pt x="77216" y="921512"/>
                    <a:pt x="171577" y="921512"/>
                  </a:cubicBezTo>
                  <a:cubicBezTo>
                    <a:pt x="267716" y="921512"/>
                    <a:pt x="344805" y="844296"/>
                    <a:pt x="344805" y="749935"/>
                  </a:cubicBezTo>
                  <a:lnTo>
                    <a:pt x="344805" y="171577"/>
                  </a:lnTo>
                  <a:cubicBezTo>
                    <a:pt x="344805" y="75565"/>
                    <a:pt x="267716" y="0"/>
                    <a:pt x="171577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830760" y="2560140"/>
            <a:ext cx="2476980" cy="526500"/>
            <a:chOff x="0" y="0"/>
            <a:chExt cx="3302640" cy="702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302635" cy="701929"/>
            </a:xfrm>
            <a:custGeom>
              <a:avLst/>
              <a:gdLst/>
              <a:ahLst/>
              <a:cxnLst/>
              <a:rect l="l" t="t" r="r" b="b"/>
              <a:pathLst>
                <a:path w="3302635" h="701929">
                  <a:moveTo>
                    <a:pt x="0" y="0"/>
                  </a:moveTo>
                  <a:lnTo>
                    <a:pt x="0" y="701929"/>
                  </a:lnTo>
                  <a:lnTo>
                    <a:pt x="3302635" y="701929"/>
                  </a:lnTo>
                  <a:lnTo>
                    <a:pt x="3302635" y="0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768040" y="2560140"/>
            <a:ext cx="1695060" cy="1231200"/>
            <a:chOff x="0" y="0"/>
            <a:chExt cx="2260080" cy="1641600"/>
          </a:xfrm>
        </p:grpSpPr>
        <p:sp>
          <p:nvSpPr>
            <p:cNvPr id="19" name="Freeform 19"/>
            <p:cNvSpPr/>
            <p:nvPr/>
          </p:nvSpPr>
          <p:spPr>
            <a:xfrm>
              <a:off x="-127" y="127"/>
              <a:ext cx="2260219" cy="1641475"/>
            </a:xfrm>
            <a:custGeom>
              <a:avLst/>
              <a:gdLst/>
              <a:ahLst/>
              <a:cxnLst/>
              <a:rect l="l" t="t" r="r" b="b"/>
              <a:pathLst>
                <a:path w="2260219" h="1641475">
                  <a:moveTo>
                    <a:pt x="2260219" y="0"/>
                  </a:moveTo>
                  <a:lnTo>
                    <a:pt x="2260219" y="704850"/>
                  </a:lnTo>
                  <a:lnTo>
                    <a:pt x="815721" y="704850"/>
                  </a:lnTo>
                  <a:cubicBezTo>
                    <a:pt x="763905" y="715264"/>
                    <a:pt x="722376" y="753237"/>
                    <a:pt x="708533" y="805053"/>
                  </a:cubicBezTo>
                  <a:cubicBezTo>
                    <a:pt x="705104" y="812038"/>
                    <a:pt x="705104" y="818896"/>
                    <a:pt x="701548" y="829310"/>
                  </a:cubicBezTo>
                  <a:cubicBezTo>
                    <a:pt x="701548" y="829310"/>
                    <a:pt x="701548" y="832739"/>
                    <a:pt x="701548" y="836295"/>
                  </a:cubicBezTo>
                  <a:lnTo>
                    <a:pt x="701548" y="1641475"/>
                  </a:lnTo>
                  <a:lnTo>
                    <a:pt x="0" y="1641475"/>
                  </a:lnTo>
                  <a:lnTo>
                    <a:pt x="0" y="836295"/>
                  </a:lnTo>
                  <a:lnTo>
                    <a:pt x="0" y="815467"/>
                  </a:lnTo>
                  <a:lnTo>
                    <a:pt x="0" y="774065"/>
                  </a:lnTo>
                  <a:cubicBezTo>
                    <a:pt x="3556" y="722249"/>
                    <a:pt x="10414" y="666877"/>
                    <a:pt x="24257" y="615061"/>
                  </a:cubicBezTo>
                  <a:cubicBezTo>
                    <a:pt x="114173" y="297180"/>
                    <a:pt x="380111" y="58674"/>
                    <a:pt x="708533" y="6858"/>
                  </a:cubicBezTo>
                  <a:cubicBezTo>
                    <a:pt x="732790" y="3429"/>
                    <a:pt x="760349" y="0"/>
                    <a:pt x="788035" y="0"/>
                  </a:cubicBez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5674320" y="2560140"/>
            <a:ext cx="1695060" cy="1231200"/>
            <a:chOff x="0" y="0"/>
            <a:chExt cx="2260080" cy="1641600"/>
          </a:xfrm>
        </p:grpSpPr>
        <p:sp>
          <p:nvSpPr>
            <p:cNvPr id="21" name="Freeform 21"/>
            <p:cNvSpPr/>
            <p:nvPr/>
          </p:nvSpPr>
          <p:spPr>
            <a:xfrm>
              <a:off x="0" y="127"/>
              <a:ext cx="2260219" cy="1641475"/>
            </a:xfrm>
            <a:custGeom>
              <a:avLst/>
              <a:gdLst/>
              <a:ahLst/>
              <a:cxnLst/>
              <a:rect l="l" t="t" r="r" b="b"/>
              <a:pathLst>
                <a:path w="2260219" h="1641475">
                  <a:moveTo>
                    <a:pt x="0" y="0"/>
                  </a:moveTo>
                  <a:lnTo>
                    <a:pt x="0" y="704850"/>
                  </a:lnTo>
                  <a:lnTo>
                    <a:pt x="1444498" y="704850"/>
                  </a:lnTo>
                  <a:cubicBezTo>
                    <a:pt x="1496314" y="715264"/>
                    <a:pt x="1537843" y="753237"/>
                    <a:pt x="1551686" y="805053"/>
                  </a:cubicBezTo>
                  <a:cubicBezTo>
                    <a:pt x="1555115" y="812038"/>
                    <a:pt x="1555115" y="818896"/>
                    <a:pt x="1558671" y="829310"/>
                  </a:cubicBezTo>
                  <a:cubicBezTo>
                    <a:pt x="1558671" y="829310"/>
                    <a:pt x="1558671" y="832739"/>
                    <a:pt x="1558671" y="836295"/>
                  </a:cubicBezTo>
                  <a:lnTo>
                    <a:pt x="1558671" y="1641475"/>
                  </a:lnTo>
                  <a:lnTo>
                    <a:pt x="2260219" y="1641475"/>
                  </a:lnTo>
                  <a:lnTo>
                    <a:pt x="2260219" y="836295"/>
                  </a:lnTo>
                  <a:lnTo>
                    <a:pt x="2260219" y="815467"/>
                  </a:lnTo>
                  <a:lnTo>
                    <a:pt x="2260219" y="774065"/>
                  </a:lnTo>
                  <a:cubicBezTo>
                    <a:pt x="2256663" y="722249"/>
                    <a:pt x="2249805" y="666877"/>
                    <a:pt x="2235962" y="615061"/>
                  </a:cubicBezTo>
                  <a:cubicBezTo>
                    <a:pt x="2146046" y="297180"/>
                    <a:pt x="1879981" y="58674"/>
                    <a:pt x="1551686" y="6858"/>
                  </a:cubicBezTo>
                  <a:cubicBezTo>
                    <a:pt x="1527429" y="3429"/>
                    <a:pt x="1499870" y="0"/>
                    <a:pt x="1472184" y="0"/>
                  </a:cubicBez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4739040" y="2556360"/>
            <a:ext cx="659880" cy="534060"/>
            <a:chOff x="0" y="0"/>
            <a:chExt cx="879840" cy="712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79856" cy="711962"/>
            </a:xfrm>
            <a:custGeom>
              <a:avLst/>
              <a:gdLst/>
              <a:ahLst/>
              <a:cxnLst/>
              <a:rect l="l" t="t" r="r" b="b"/>
              <a:pathLst>
                <a:path w="879856" h="711962">
                  <a:moveTo>
                    <a:pt x="0" y="0"/>
                  </a:moveTo>
                  <a:lnTo>
                    <a:pt x="0" y="711962"/>
                  </a:lnTo>
                  <a:lnTo>
                    <a:pt x="879856" y="711962"/>
                  </a:lnTo>
                  <a:lnTo>
                    <a:pt x="8798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4939920" y="2478060"/>
            <a:ext cx="258660" cy="691200"/>
            <a:chOff x="0" y="0"/>
            <a:chExt cx="344880" cy="9216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44805" cy="921512"/>
            </a:xfrm>
            <a:custGeom>
              <a:avLst/>
              <a:gdLst/>
              <a:ahLst/>
              <a:cxnLst/>
              <a:rect l="l" t="t" r="r" b="b"/>
              <a:pathLst>
                <a:path w="344805" h="921512">
                  <a:moveTo>
                    <a:pt x="171577" y="0"/>
                  </a:moveTo>
                  <a:cubicBezTo>
                    <a:pt x="77216" y="0"/>
                    <a:pt x="0" y="75565"/>
                    <a:pt x="0" y="171577"/>
                  </a:cubicBezTo>
                  <a:lnTo>
                    <a:pt x="0" y="749935"/>
                  </a:lnTo>
                  <a:cubicBezTo>
                    <a:pt x="0" y="844296"/>
                    <a:pt x="77216" y="921512"/>
                    <a:pt x="171577" y="921512"/>
                  </a:cubicBezTo>
                  <a:cubicBezTo>
                    <a:pt x="267716" y="921512"/>
                    <a:pt x="344805" y="844296"/>
                    <a:pt x="344805" y="749935"/>
                  </a:cubicBezTo>
                  <a:lnTo>
                    <a:pt x="344805" y="171577"/>
                  </a:lnTo>
                  <a:cubicBezTo>
                    <a:pt x="344805" y="75565"/>
                    <a:pt x="267716" y="0"/>
                    <a:pt x="171577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1980440" y="2560140"/>
            <a:ext cx="2476980" cy="526500"/>
            <a:chOff x="0" y="0"/>
            <a:chExt cx="3302640" cy="702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302635" cy="701929"/>
            </a:xfrm>
            <a:custGeom>
              <a:avLst/>
              <a:gdLst/>
              <a:ahLst/>
              <a:cxnLst/>
              <a:rect l="l" t="t" r="r" b="b"/>
              <a:pathLst>
                <a:path w="3302635" h="701929">
                  <a:moveTo>
                    <a:pt x="0" y="0"/>
                  </a:moveTo>
                  <a:lnTo>
                    <a:pt x="0" y="701929"/>
                  </a:lnTo>
                  <a:lnTo>
                    <a:pt x="3302635" y="701929"/>
                  </a:lnTo>
                  <a:lnTo>
                    <a:pt x="3302635" y="0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917720" y="2560140"/>
            <a:ext cx="1695060" cy="1231200"/>
            <a:chOff x="0" y="0"/>
            <a:chExt cx="2260080" cy="1641600"/>
          </a:xfrm>
        </p:grpSpPr>
        <p:sp>
          <p:nvSpPr>
            <p:cNvPr id="29" name="Freeform 29"/>
            <p:cNvSpPr/>
            <p:nvPr/>
          </p:nvSpPr>
          <p:spPr>
            <a:xfrm>
              <a:off x="-127" y="127"/>
              <a:ext cx="2260219" cy="1641475"/>
            </a:xfrm>
            <a:custGeom>
              <a:avLst/>
              <a:gdLst/>
              <a:ahLst/>
              <a:cxnLst/>
              <a:rect l="l" t="t" r="r" b="b"/>
              <a:pathLst>
                <a:path w="2260219" h="1641475">
                  <a:moveTo>
                    <a:pt x="2260219" y="0"/>
                  </a:moveTo>
                  <a:lnTo>
                    <a:pt x="2260219" y="704850"/>
                  </a:lnTo>
                  <a:lnTo>
                    <a:pt x="815721" y="704850"/>
                  </a:lnTo>
                  <a:cubicBezTo>
                    <a:pt x="763905" y="715264"/>
                    <a:pt x="722376" y="753237"/>
                    <a:pt x="708533" y="805053"/>
                  </a:cubicBezTo>
                  <a:cubicBezTo>
                    <a:pt x="705104" y="812038"/>
                    <a:pt x="705104" y="818896"/>
                    <a:pt x="701548" y="829310"/>
                  </a:cubicBezTo>
                  <a:cubicBezTo>
                    <a:pt x="701548" y="829310"/>
                    <a:pt x="701548" y="832739"/>
                    <a:pt x="701548" y="836295"/>
                  </a:cubicBezTo>
                  <a:lnTo>
                    <a:pt x="701548" y="1641475"/>
                  </a:lnTo>
                  <a:lnTo>
                    <a:pt x="0" y="1641475"/>
                  </a:lnTo>
                  <a:lnTo>
                    <a:pt x="0" y="836295"/>
                  </a:lnTo>
                  <a:lnTo>
                    <a:pt x="0" y="815467"/>
                  </a:lnTo>
                  <a:lnTo>
                    <a:pt x="0" y="774065"/>
                  </a:lnTo>
                  <a:cubicBezTo>
                    <a:pt x="3556" y="722249"/>
                    <a:pt x="10414" y="666877"/>
                    <a:pt x="24257" y="615061"/>
                  </a:cubicBezTo>
                  <a:cubicBezTo>
                    <a:pt x="114173" y="297180"/>
                    <a:pt x="380111" y="58674"/>
                    <a:pt x="708533" y="6858"/>
                  </a:cubicBezTo>
                  <a:cubicBezTo>
                    <a:pt x="732790" y="3429"/>
                    <a:pt x="760349" y="0"/>
                    <a:pt x="788035" y="0"/>
                  </a:cubicBez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3824000" y="2560140"/>
            <a:ext cx="1695060" cy="1231200"/>
            <a:chOff x="0" y="0"/>
            <a:chExt cx="2260080" cy="1641600"/>
          </a:xfrm>
        </p:grpSpPr>
        <p:sp>
          <p:nvSpPr>
            <p:cNvPr id="31" name="Freeform 31"/>
            <p:cNvSpPr/>
            <p:nvPr/>
          </p:nvSpPr>
          <p:spPr>
            <a:xfrm>
              <a:off x="0" y="127"/>
              <a:ext cx="2260219" cy="1641475"/>
            </a:xfrm>
            <a:custGeom>
              <a:avLst/>
              <a:gdLst/>
              <a:ahLst/>
              <a:cxnLst/>
              <a:rect l="l" t="t" r="r" b="b"/>
              <a:pathLst>
                <a:path w="2260219" h="1641475">
                  <a:moveTo>
                    <a:pt x="0" y="0"/>
                  </a:moveTo>
                  <a:lnTo>
                    <a:pt x="0" y="704850"/>
                  </a:lnTo>
                  <a:lnTo>
                    <a:pt x="1444498" y="704850"/>
                  </a:lnTo>
                  <a:cubicBezTo>
                    <a:pt x="1496314" y="715264"/>
                    <a:pt x="1537843" y="753237"/>
                    <a:pt x="1551686" y="805053"/>
                  </a:cubicBezTo>
                  <a:cubicBezTo>
                    <a:pt x="1555115" y="812038"/>
                    <a:pt x="1555115" y="818896"/>
                    <a:pt x="1558671" y="829310"/>
                  </a:cubicBezTo>
                  <a:cubicBezTo>
                    <a:pt x="1558671" y="829310"/>
                    <a:pt x="1558671" y="832739"/>
                    <a:pt x="1558671" y="836295"/>
                  </a:cubicBezTo>
                  <a:lnTo>
                    <a:pt x="1558671" y="1641475"/>
                  </a:lnTo>
                  <a:lnTo>
                    <a:pt x="2260219" y="1641475"/>
                  </a:lnTo>
                  <a:lnTo>
                    <a:pt x="2260219" y="836295"/>
                  </a:lnTo>
                  <a:lnTo>
                    <a:pt x="2260219" y="815467"/>
                  </a:lnTo>
                  <a:lnTo>
                    <a:pt x="2260219" y="774065"/>
                  </a:lnTo>
                  <a:cubicBezTo>
                    <a:pt x="2256663" y="722249"/>
                    <a:pt x="2249805" y="666877"/>
                    <a:pt x="2235962" y="615061"/>
                  </a:cubicBezTo>
                  <a:cubicBezTo>
                    <a:pt x="2146046" y="297180"/>
                    <a:pt x="1879981" y="58674"/>
                    <a:pt x="1551686" y="6858"/>
                  </a:cubicBezTo>
                  <a:cubicBezTo>
                    <a:pt x="1527429" y="3429"/>
                    <a:pt x="1499870" y="0"/>
                    <a:pt x="1472184" y="0"/>
                  </a:cubicBez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2889260" y="2556360"/>
            <a:ext cx="659880" cy="534060"/>
            <a:chOff x="0" y="0"/>
            <a:chExt cx="879840" cy="71208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79856" cy="711962"/>
            </a:xfrm>
            <a:custGeom>
              <a:avLst/>
              <a:gdLst/>
              <a:ahLst/>
              <a:cxnLst/>
              <a:rect l="l" t="t" r="r" b="b"/>
              <a:pathLst>
                <a:path w="879856" h="711962">
                  <a:moveTo>
                    <a:pt x="0" y="0"/>
                  </a:moveTo>
                  <a:lnTo>
                    <a:pt x="0" y="711962"/>
                  </a:lnTo>
                  <a:lnTo>
                    <a:pt x="879856" y="711962"/>
                  </a:lnTo>
                  <a:lnTo>
                    <a:pt x="8798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3089600" y="2478060"/>
            <a:ext cx="258660" cy="691200"/>
            <a:chOff x="0" y="0"/>
            <a:chExt cx="344880" cy="9216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44805" cy="921512"/>
            </a:xfrm>
            <a:custGeom>
              <a:avLst/>
              <a:gdLst/>
              <a:ahLst/>
              <a:cxnLst/>
              <a:rect l="l" t="t" r="r" b="b"/>
              <a:pathLst>
                <a:path w="344805" h="921512">
                  <a:moveTo>
                    <a:pt x="171577" y="0"/>
                  </a:moveTo>
                  <a:cubicBezTo>
                    <a:pt x="77216" y="0"/>
                    <a:pt x="0" y="75565"/>
                    <a:pt x="0" y="171577"/>
                  </a:cubicBezTo>
                  <a:lnTo>
                    <a:pt x="0" y="749935"/>
                  </a:lnTo>
                  <a:cubicBezTo>
                    <a:pt x="0" y="844296"/>
                    <a:pt x="77216" y="921512"/>
                    <a:pt x="171577" y="921512"/>
                  </a:cubicBezTo>
                  <a:cubicBezTo>
                    <a:pt x="267716" y="921512"/>
                    <a:pt x="344805" y="844296"/>
                    <a:pt x="344805" y="749935"/>
                  </a:cubicBezTo>
                  <a:lnTo>
                    <a:pt x="344805" y="171577"/>
                  </a:lnTo>
                  <a:cubicBezTo>
                    <a:pt x="344805" y="75565"/>
                    <a:pt x="267716" y="0"/>
                    <a:pt x="171577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682560" y="5667300"/>
            <a:ext cx="16923060" cy="534060"/>
            <a:chOff x="0" y="0"/>
            <a:chExt cx="22564080" cy="71208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2564089" cy="712089"/>
            </a:xfrm>
            <a:custGeom>
              <a:avLst/>
              <a:gdLst/>
              <a:ahLst/>
              <a:cxnLst/>
              <a:rect l="l" t="t" r="r" b="b"/>
              <a:pathLst>
                <a:path w="22564089" h="712089">
                  <a:moveTo>
                    <a:pt x="0" y="0"/>
                  </a:moveTo>
                  <a:lnTo>
                    <a:pt x="0" y="712089"/>
                  </a:lnTo>
                  <a:lnTo>
                    <a:pt x="22564089" y="712089"/>
                  </a:lnTo>
                  <a:lnTo>
                    <a:pt x="22564089" y="0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537840" y="5667300"/>
            <a:ext cx="471420" cy="534060"/>
            <a:chOff x="0" y="0"/>
            <a:chExt cx="628560" cy="71208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28523" cy="711962"/>
            </a:xfrm>
            <a:custGeom>
              <a:avLst/>
              <a:gdLst/>
              <a:ahLst/>
              <a:cxnLst/>
              <a:rect l="l" t="t" r="r" b="b"/>
              <a:pathLst>
                <a:path w="628523" h="711962">
                  <a:moveTo>
                    <a:pt x="0" y="0"/>
                  </a:moveTo>
                  <a:lnTo>
                    <a:pt x="0" y="711962"/>
                  </a:lnTo>
                  <a:lnTo>
                    <a:pt x="628523" y="711962"/>
                  </a:lnTo>
                  <a:lnTo>
                    <a:pt x="6285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537840" y="5589000"/>
            <a:ext cx="258660" cy="691200"/>
            <a:chOff x="0" y="0"/>
            <a:chExt cx="344880" cy="9216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344805" cy="921512"/>
            </a:xfrm>
            <a:custGeom>
              <a:avLst/>
              <a:gdLst/>
              <a:ahLst/>
              <a:cxnLst/>
              <a:rect l="l" t="t" r="r" b="b"/>
              <a:pathLst>
                <a:path w="344805" h="921512">
                  <a:moveTo>
                    <a:pt x="171577" y="0"/>
                  </a:moveTo>
                  <a:cubicBezTo>
                    <a:pt x="77216" y="0"/>
                    <a:pt x="0" y="75565"/>
                    <a:pt x="0" y="171577"/>
                  </a:cubicBezTo>
                  <a:lnTo>
                    <a:pt x="0" y="749935"/>
                  </a:lnTo>
                  <a:cubicBezTo>
                    <a:pt x="0" y="844296"/>
                    <a:pt x="77216" y="921512"/>
                    <a:pt x="171577" y="921512"/>
                  </a:cubicBezTo>
                  <a:cubicBezTo>
                    <a:pt x="267716" y="921512"/>
                    <a:pt x="344805" y="844296"/>
                    <a:pt x="344805" y="749935"/>
                  </a:cubicBezTo>
                  <a:lnTo>
                    <a:pt x="344805" y="171577"/>
                  </a:lnTo>
                  <a:cubicBezTo>
                    <a:pt x="344805" y="75565"/>
                    <a:pt x="267716" y="0"/>
                    <a:pt x="171577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7278920" y="5667300"/>
            <a:ext cx="471420" cy="534060"/>
            <a:chOff x="0" y="0"/>
            <a:chExt cx="628560" cy="71208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28523" cy="711962"/>
            </a:xfrm>
            <a:custGeom>
              <a:avLst/>
              <a:gdLst/>
              <a:ahLst/>
              <a:cxnLst/>
              <a:rect l="l" t="t" r="r" b="b"/>
              <a:pathLst>
                <a:path w="628523" h="711962">
                  <a:moveTo>
                    <a:pt x="0" y="0"/>
                  </a:moveTo>
                  <a:lnTo>
                    <a:pt x="0" y="711962"/>
                  </a:lnTo>
                  <a:lnTo>
                    <a:pt x="628523" y="711962"/>
                  </a:lnTo>
                  <a:lnTo>
                    <a:pt x="6285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17492760" y="5589000"/>
            <a:ext cx="257580" cy="691200"/>
            <a:chOff x="0" y="0"/>
            <a:chExt cx="343440" cy="9216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43408" cy="921512"/>
            </a:xfrm>
            <a:custGeom>
              <a:avLst/>
              <a:gdLst/>
              <a:ahLst/>
              <a:cxnLst/>
              <a:rect l="l" t="t" r="r" b="b"/>
              <a:pathLst>
                <a:path w="343408" h="921512">
                  <a:moveTo>
                    <a:pt x="171704" y="0"/>
                  </a:moveTo>
                  <a:cubicBezTo>
                    <a:pt x="75565" y="0"/>
                    <a:pt x="0" y="75565"/>
                    <a:pt x="0" y="171577"/>
                  </a:cubicBezTo>
                  <a:lnTo>
                    <a:pt x="0" y="749935"/>
                  </a:lnTo>
                  <a:cubicBezTo>
                    <a:pt x="0" y="844296"/>
                    <a:pt x="75565" y="921512"/>
                    <a:pt x="171704" y="921512"/>
                  </a:cubicBezTo>
                  <a:cubicBezTo>
                    <a:pt x="267843" y="921512"/>
                    <a:pt x="343408" y="844296"/>
                    <a:pt x="343408" y="749935"/>
                  </a:cubicBezTo>
                  <a:lnTo>
                    <a:pt x="343408" y="171577"/>
                  </a:lnTo>
                  <a:cubicBezTo>
                    <a:pt x="343408" y="75565"/>
                    <a:pt x="267843" y="0"/>
                    <a:pt x="171704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9864720" y="5321160"/>
            <a:ext cx="2633040" cy="1226340"/>
            <a:chOff x="0" y="0"/>
            <a:chExt cx="3510720" cy="163512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692908" cy="1634998"/>
            </a:xfrm>
            <a:custGeom>
              <a:avLst/>
              <a:gdLst/>
              <a:ahLst/>
              <a:cxnLst/>
              <a:rect l="l" t="t" r="r" b="b"/>
              <a:pathLst>
                <a:path w="2692908" h="1634998">
                  <a:moveTo>
                    <a:pt x="817753" y="0"/>
                  </a:moveTo>
                  <a:cubicBezTo>
                    <a:pt x="366141" y="0"/>
                    <a:pt x="0" y="366014"/>
                    <a:pt x="0" y="817499"/>
                  </a:cubicBezTo>
                  <a:cubicBezTo>
                    <a:pt x="0" y="1268984"/>
                    <a:pt x="366141" y="1634998"/>
                    <a:pt x="817753" y="1634998"/>
                  </a:cubicBezTo>
                  <a:lnTo>
                    <a:pt x="2692908" y="1634998"/>
                  </a:lnTo>
                  <a:cubicBezTo>
                    <a:pt x="2241296" y="1634998"/>
                    <a:pt x="1875155" y="1268984"/>
                    <a:pt x="1875155" y="817499"/>
                  </a:cubicBezTo>
                  <a:lnTo>
                    <a:pt x="1635506" y="817499"/>
                  </a:lnTo>
                  <a:cubicBezTo>
                    <a:pt x="1635506" y="366014"/>
                    <a:pt x="2001647" y="0"/>
                    <a:pt x="245325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19050"/>
              <a:ext cx="3510720" cy="1654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-1">
                  <a:solidFill>
                    <a:srgbClr val="FFFFFF"/>
                  </a:solidFill>
                  <a:latin typeface="Arimo"/>
                  <a:cs typeface="B Nazanin" pitchFamily="2" charset="-78"/>
                </a:rPr>
                <a:t>2023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0568340" y="3634200"/>
            <a:ext cx="1226340" cy="1226340"/>
            <a:chOff x="0" y="0"/>
            <a:chExt cx="1635120" cy="1635120"/>
          </a:xfrm>
        </p:grpSpPr>
        <p:sp>
          <p:nvSpPr>
            <p:cNvPr id="50" name="Freeform 50"/>
            <p:cNvSpPr/>
            <p:nvPr/>
          </p:nvSpPr>
          <p:spPr>
            <a:xfrm>
              <a:off x="0" y="-1651"/>
              <a:ext cx="1638427" cy="1641729"/>
            </a:xfrm>
            <a:custGeom>
              <a:avLst/>
              <a:gdLst/>
              <a:ahLst/>
              <a:cxnLst/>
              <a:rect l="l" t="t" r="r" b="b"/>
              <a:pathLst>
                <a:path w="1638427" h="1641729">
                  <a:moveTo>
                    <a:pt x="0" y="819150"/>
                  </a:moveTo>
                  <a:cubicBezTo>
                    <a:pt x="0" y="368808"/>
                    <a:pt x="364236" y="3302"/>
                    <a:pt x="814578" y="1651"/>
                  </a:cubicBezTo>
                  <a:cubicBezTo>
                    <a:pt x="1264920" y="0"/>
                    <a:pt x="1631823" y="362966"/>
                    <a:pt x="1635125" y="813308"/>
                  </a:cubicBezTo>
                  <a:cubicBezTo>
                    <a:pt x="1638427" y="1263650"/>
                    <a:pt x="1276858" y="1631823"/>
                    <a:pt x="826516" y="1636776"/>
                  </a:cubicBezTo>
                  <a:cubicBezTo>
                    <a:pt x="376174" y="1641729"/>
                    <a:pt x="6604" y="1281430"/>
                    <a:pt x="127" y="83108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sp>
        <p:nvSpPr>
          <p:cNvPr id="51" name="TextBox 51"/>
          <p:cNvSpPr txBox="1"/>
          <p:nvPr/>
        </p:nvSpPr>
        <p:spPr>
          <a:xfrm>
            <a:off x="9252000" y="6841980"/>
            <a:ext cx="386010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ar-SA" sz="2400" dirty="0">
                <a:solidFill>
                  <a:schemeClr val="accent1"/>
                </a:solidFill>
                <a:cs typeface="B Nazanin" pitchFamily="2" charset="-78"/>
              </a:rPr>
              <a:t>اسلاید متنی</a:t>
            </a:r>
            <a:endParaRPr lang="en-US" sz="2400" spc="38" dirty="0">
              <a:solidFill>
                <a:schemeClr val="accent1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9252000" y="7552620"/>
            <a:ext cx="38601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53" name="Group 53"/>
          <p:cNvGrpSpPr/>
          <p:nvPr/>
        </p:nvGrpSpPr>
        <p:grpSpPr>
          <a:xfrm>
            <a:off x="6493500" y="3634200"/>
            <a:ext cx="1226340" cy="1226340"/>
            <a:chOff x="0" y="0"/>
            <a:chExt cx="1635120" cy="1635120"/>
          </a:xfrm>
        </p:grpSpPr>
        <p:sp>
          <p:nvSpPr>
            <p:cNvPr id="54" name="Freeform 54"/>
            <p:cNvSpPr/>
            <p:nvPr/>
          </p:nvSpPr>
          <p:spPr>
            <a:xfrm>
              <a:off x="0" y="-1651"/>
              <a:ext cx="1638427" cy="1641729"/>
            </a:xfrm>
            <a:custGeom>
              <a:avLst/>
              <a:gdLst/>
              <a:ahLst/>
              <a:cxnLst/>
              <a:rect l="l" t="t" r="r" b="b"/>
              <a:pathLst>
                <a:path w="1638427" h="1641729">
                  <a:moveTo>
                    <a:pt x="0" y="819150"/>
                  </a:moveTo>
                  <a:cubicBezTo>
                    <a:pt x="0" y="368808"/>
                    <a:pt x="364236" y="3302"/>
                    <a:pt x="814578" y="1651"/>
                  </a:cubicBezTo>
                  <a:cubicBezTo>
                    <a:pt x="1264920" y="0"/>
                    <a:pt x="1631823" y="362966"/>
                    <a:pt x="1635125" y="813308"/>
                  </a:cubicBezTo>
                  <a:cubicBezTo>
                    <a:pt x="1638427" y="1263650"/>
                    <a:pt x="1276858" y="1631823"/>
                    <a:pt x="826516" y="1636776"/>
                  </a:cubicBezTo>
                  <a:cubicBezTo>
                    <a:pt x="376174" y="1641729"/>
                    <a:pt x="6604" y="1281430"/>
                    <a:pt x="127" y="831088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sp>
        <p:nvSpPr>
          <p:cNvPr id="55" name="TextBox 55"/>
          <p:cNvSpPr txBox="1"/>
          <p:nvPr/>
        </p:nvSpPr>
        <p:spPr>
          <a:xfrm>
            <a:off x="5177160" y="6841980"/>
            <a:ext cx="3860100" cy="41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ar-SA" sz="2800" dirty="0">
                <a:cs typeface="B Nazanin" pitchFamily="2" charset="-78"/>
              </a:rPr>
              <a:t>اسلاید متنی</a:t>
            </a:r>
            <a:endParaRPr lang="en-US" sz="2700" spc="38" dirty="0">
              <a:solidFill>
                <a:srgbClr val="363A3D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5177160" y="7552620"/>
            <a:ext cx="38601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57" name="Group 57"/>
          <p:cNvGrpSpPr/>
          <p:nvPr/>
        </p:nvGrpSpPr>
        <p:grpSpPr>
          <a:xfrm>
            <a:off x="5789880" y="5321160"/>
            <a:ext cx="2633040" cy="1226340"/>
            <a:chOff x="0" y="0"/>
            <a:chExt cx="3510720" cy="163512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2692908" cy="1634998"/>
            </a:xfrm>
            <a:custGeom>
              <a:avLst/>
              <a:gdLst/>
              <a:ahLst/>
              <a:cxnLst/>
              <a:rect l="l" t="t" r="r" b="b"/>
              <a:pathLst>
                <a:path w="2692908" h="1634998">
                  <a:moveTo>
                    <a:pt x="817753" y="0"/>
                  </a:moveTo>
                  <a:cubicBezTo>
                    <a:pt x="366141" y="0"/>
                    <a:pt x="0" y="366014"/>
                    <a:pt x="0" y="817499"/>
                  </a:cubicBezTo>
                  <a:cubicBezTo>
                    <a:pt x="0" y="1268984"/>
                    <a:pt x="366141" y="1634998"/>
                    <a:pt x="817753" y="1634998"/>
                  </a:cubicBezTo>
                  <a:lnTo>
                    <a:pt x="2692908" y="1634998"/>
                  </a:lnTo>
                  <a:cubicBezTo>
                    <a:pt x="2241296" y="1634998"/>
                    <a:pt x="1875155" y="1268984"/>
                    <a:pt x="1875155" y="817499"/>
                  </a:cubicBezTo>
                  <a:lnTo>
                    <a:pt x="1635506" y="817499"/>
                  </a:lnTo>
                  <a:cubicBezTo>
                    <a:pt x="1635506" y="366014"/>
                    <a:pt x="2001647" y="0"/>
                    <a:pt x="245325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19050"/>
              <a:ext cx="3510720" cy="1654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-1">
                  <a:solidFill>
                    <a:srgbClr val="FFFFFF"/>
                  </a:solidFill>
                  <a:latin typeface="Arimo"/>
                  <a:cs typeface="B Nazanin" pitchFamily="2" charset="-78"/>
                </a:rPr>
                <a:t>2022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2418660" y="3634200"/>
            <a:ext cx="1226340" cy="1226340"/>
            <a:chOff x="0" y="0"/>
            <a:chExt cx="1635120" cy="1635120"/>
          </a:xfrm>
        </p:grpSpPr>
        <p:sp>
          <p:nvSpPr>
            <p:cNvPr id="61" name="Freeform 61"/>
            <p:cNvSpPr/>
            <p:nvPr/>
          </p:nvSpPr>
          <p:spPr>
            <a:xfrm>
              <a:off x="0" y="-1651"/>
              <a:ext cx="1638427" cy="1641729"/>
            </a:xfrm>
            <a:custGeom>
              <a:avLst/>
              <a:gdLst/>
              <a:ahLst/>
              <a:cxnLst/>
              <a:rect l="l" t="t" r="r" b="b"/>
              <a:pathLst>
                <a:path w="1638427" h="1641729">
                  <a:moveTo>
                    <a:pt x="0" y="819150"/>
                  </a:moveTo>
                  <a:cubicBezTo>
                    <a:pt x="0" y="368808"/>
                    <a:pt x="364236" y="3302"/>
                    <a:pt x="814578" y="1651"/>
                  </a:cubicBezTo>
                  <a:cubicBezTo>
                    <a:pt x="1264920" y="0"/>
                    <a:pt x="1631823" y="362966"/>
                    <a:pt x="1635125" y="813308"/>
                  </a:cubicBezTo>
                  <a:cubicBezTo>
                    <a:pt x="1638427" y="1263650"/>
                    <a:pt x="1276858" y="1631823"/>
                    <a:pt x="826516" y="1636776"/>
                  </a:cubicBezTo>
                  <a:cubicBezTo>
                    <a:pt x="376174" y="1641729"/>
                    <a:pt x="6604" y="1281430"/>
                    <a:pt x="127" y="83108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sp>
        <p:nvSpPr>
          <p:cNvPr id="62" name="TextBox 62"/>
          <p:cNvSpPr txBox="1"/>
          <p:nvPr/>
        </p:nvSpPr>
        <p:spPr>
          <a:xfrm>
            <a:off x="1101780" y="6841980"/>
            <a:ext cx="3860100" cy="41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ar-SA" sz="2800" dirty="0">
                <a:solidFill>
                  <a:schemeClr val="accent1"/>
                </a:solidFill>
                <a:cs typeface="B Nazanin" pitchFamily="2" charset="-78"/>
              </a:rPr>
              <a:t>اسلاید متنی</a:t>
            </a:r>
            <a:endParaRPr lang="en-US" sz="2700" spc="38" dirty="0">
              <a:solidFill>
                <a:schemeClr val="accent1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1101780" y="7552620"/>
            <a:ext cx="38601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64" name="Group 64"/>
          <p:cNvGrpSpPr/>
          <p:nvPr/>
        </p:nvGrpSpPr>
        <p:grpSpPr>
          <a:xfrm>
            <a:off x="1715040" y="5321160"/>
            <a:ext cx="2633040" cy="1226340"/>
            <a:chOff x="0" y="0"/>
            <a:chExt cx="3510720" cy="163512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2692908" cy="1634998"/>
            </a:xfrm>
            <a:custGeom>
              <a:avLst/>
              <a:gdLst/>
              <a:ahLst/>
              <a:cxnLst/>
              <a:rect l="l" t="t" r="r" b="b"/>
              <a:pathLst>
                <a:path w="2692908" h="1634998">
                  <a:moveTo>
                    <a:pt x="817753" y="0"/>
                  </a:moveTo>
                  <a:cubicBezTo>
                    <a:pt x="366141" y="0"/>
                    <a:pt x="0" y="366014"/>
                    <a:pt x="0" y="817499"/>
                  </a:cubicBezTo>
                  <a:cubicBezTo>
                    <a:pt x="0" y="1268984"/>
                    <a:pt x="366141" y="1634998"/>
                    <a:pt x="817753" y="1634998"/>
                  </a:cubicBezTo>
                  <a:lnTo>
                    <a:pt x="2692908" y="1634998"/>
                  </a:lnTo>
                  <a:cubicBezTo>
                    <a:pt x="2241296" y="1634998"/>
                    <a:pt x="1875155" y="1268984"/>
                    <a:pt x="1875155" y="817499"/>
                  </a:cubicBezTo>
                  <a:lnTo>
                    <a:pt x="1635506" y="817499"/>
                  </a:lnTo>
                  <a:cubicBezTo>
                    <a:pt x="1635506" y="366014"/>
                    <a:pt x="2001647" y="0"/>
                    <a:pt x="245325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0" y="-19050"/>
              <a:ext cx="3510720" cy="1654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-1">
                  <a:solidFill>
                    <a:srgbClr val="FFFFFF"/>
                  </a:solidFill>
                  <a:latin typeface="Arimo"/>
                  <a:cs typeface="B Nazanin" pitchFamily="2" charset="-78"/>
                </a:rPr>
                <a:t>2021</a:t>
              </a: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3940100" y="5321160"/>
            <a:ext cx="2633040" cy="1226340"/>
            <a:chOff x="0" y="0"/>
            <a:chExt cx="3510720" cy="163512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2692908" cy="1634998"/>
            </a:xfrm>
            <a:custGeom>
              <a:avLst/>
              <a:gdLst/>
              <a:ahLst/>
              <a:cxnLst/>
              <a:rect l="l" t="t" r="r" b="b"/>
              <a:pathLst>
                <a:path w="2692908" h="1634998">
                  <a:moveTo>
                    <a:pt x="817753" y="0"/>
                  </a:moveTo>
                  <a:cubicBezTo>
                    <a:pt x="366141" y="0"/>
                    <a:pt x="0" y="366014"/>
                    <a:pt x="0" y="817499"/>
                  </a:cubicBezTo>
                  <a:cubicBezTo>
                    <a:pt x="0" y="1268984"/>
                    <a:pt x="366141" y="1634998"/>
                    <a:pt x="817753" y="1634998"/>
                  </a:cubicBezTo>
                  <a:lnTo>
                    <a:pt x="2692908" y="1634998"/>
                  </a:lnTo>
                  <a:cubicBezTo>
                    <a:pt x="2241296" y="1634998"/>
                    <a:pt x="1875155" y="1268984"/>
                    <a:pt x="1875155" y="817499"/>
                  </a:cubicBezTo>
                  <a:lnTo>
                    <a:pt x="1635506" y="817499"/>
                  </a:lnTo>
                  <a:cubicBezTo>
                    <a:pt x="1635506" y="366014"/>
                    <a:pt x="2001647" y="0"/>
                    <a:pt x="2453259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0" y="-19050"/>
              <a:ext cx="3510720" cy="1654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-1">
                  <a:solidFill>
                    <a:srgbClr val="FFFFFF"/>
                  </a:solidFill>
                  <a:latin typeface="Arimo"/>
                  <a:cs typeface="B Nazanin" pitchFamily="2" charset="-78"/>
                </a:rPr>
                <a:t>2024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4643180" y="3634200"/>
            <a:ext cx="1226340" cy="1226340"/>
            <a:chOff x="0" y="0"/>
            <a:chExt cx="1635120" cy="1635120"/>
          </a:xfrm>
        </p:grpSpPr>
        <p:sp>
          <p:nvSpPr>
            <p:cNvPr id="71" name="Freeform 71"/>
            <p:cNvSpPr/>
            <p:nvPr/>
          </p:nvSpPr>
          <p:spPr>
            <a:xfrm>
              <a:off x="0" y="-1651"/>
              <a:ext cx="1638427" cy="1641729"/>
            </a:xfrm>
            <a:custGeom>
              <a:avLst/>
              <a:gdLst/>
              <a:ahLst/>
              <a:cxnLst/>
              <a:rect l="l" t="t" r="r" b="b"/>
              <a:pathLst>
                <a:path w="1638427" h="1641729">
                  <a:moveTo>
                    <a:pt x="0" y="819150"/>
                  </a:moveTo>
                  <a:cubicBezTo>
                    <a:pt x="0" y="368808"/>
                    <a:pt x="364236" y="3302"/>
                    <a:pt x="814578" y="1651"/>
                  </a:cubicBezTo>
                  <a:cubicBezTo>
                    <a:pt x="1264920" y="0"/>
                    <a:pt x="1631823" y="362966"/>
                    <a:pt x="1635125" y="813308"/>
                  </a:cubicBezTo>
                  <a:cubicBezTo>
                    <a:pt x="1638427" y="1263650"/>
                    <a:pt x="1276858" y="1631823"/>
                    <a:pt x="826516" y="1636776"/>
                  </a:cubicBezTo>
                  <a:cubicBezTo>
                    <a:pt x="376174" y="1641729"/>
                    <a:pt x="6604" y="1281430"/>
                    <a:pt x="127" y="831088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sp>
        <p:nvSpPr>
          <p:cNvPr id="72" name="TextBox 72"/>
          <p:cNvSpPr txBox="1"/>
          <p:nvPr/>
        </p:nvSpPr>
        <p:spPr>
          <a:xfrm>
            <a:off x="13326300" y="6841980"/>
            <a:ext cx="386010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ar-SA" sz="2400" dirty="0">
                <a:cs typeface="B Nazanin" pitchFamily="2" charset="-78"/>
              </a:rPr>
              <a:t>اسلاید متنی</a:t>
            </a:r>
            <a:endParaRPr lang="en-US" sz="2400" spc="38" dirty="0">
              <a:solidFill>
                <a:srgbClr val="363A3D"/>
              </a:solidFill>
              <a:latin typeface="Montserrat Bold"/>
              <a:cs typeface="B Nazanin" pitchFamily="2" charset="-78"/>
            </a:endParaRPr>
          </a:p>
          <a:p>
            <a:pPr algn="ctr" rtl="1">
              <a:lnSpc>
                <a:spcPts val="3240"/>
              </a:lnSpc>
            </a:pPr>
            <a:endParaRPr lang="en-US" sz="2700" spc="38" dirty="0">
              <a:solidFill>
                <a:srgbClr val="363A3D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13326300" y="7552620"/>
            <a:ext cx="38601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74" name="Group 74"/>
          <p:cNvGrpSpPr/>
          <p:nvPr/>
        </p:nvGrpSpPr>
        <p:grpSpPr>
          <a:xfrm>
            <a:off x="11128320" y="4008960"/>
            <a:ext cx="88020" cy="84240"/>
            <a:chOff x="0" y="0"/>
            <a:chExt cx="117360" cy="112320"/>
          </a:xfrm>
        </p:grpSpPr>
        <p:sp>
          <p:nvSpPr>
            <p:cNvPr id="75" name="Freeform 75"/>
            <p:cNvSpPr/>
            <p:nvPr/>
          </p:nvSpPr>
          <p:spPr>
            <a:xfrm>
              <a:off x="127" y="127"/>
              <a:ext cx="117221" cy="112141"/>
            </a:xfrm>
            <a:custGeom>
              <a:avLst/>
              <a:gdLst/>
              <a:ahLst/>
              <a:cxnLst/>
              <a:rect l="l" t="t" r="r" b="b"/>
              <a:pathLst>
                <a:path w="117221" h="112141">
                  <a:moveTo>
                    <a:pt x="58547" y="0"/>
                  </a:moveTo>
                  <a:cubicBezTo>
                    <a:pt x="29210" y="0"/>
                    <a:pt x="2540" y="26670"/>
                    <a:pt x="2540" y="56007"/>
                  </a:cubicBezTo>
                  <a:cubicBezTo>
                    <a:pt x="0" y="88138"/>
                    <a:pt x="26670" y="112141"/>
                    <a:pt x="58547" y="112141"/>
                  </a:cubicBezTo>
                  <a:cubicBezTo>
                    <a:pt x="93091" y="112141"/>
                    <a:pt x="117221" y="85471"/>
                    <a:pt x="117221" y="56007"/>
                  </a:cubicBezTo>
                  <a:cubicBezTo>
                    <a:pt x="117221" y="24003"/>
                    <a:pt x="90551" y="0"/>
                    <a:pt x="5854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11086740" y="4136940"/>
            <a:ext cx="173880" cy="88020"/>
            <a:chOff x="0" y="0"/>
            <a:chExt cx="231840" cy="117360"/>
          </a:xfrm>
        </p:grpSpPr>
        <p:sp>
          <p:nvSpPr>
            <p:cNvPr id="77" name="Freeform 77"/>
            <p:cNvSpPr/>
            <p:nvPr/>
          </p:nvSpPr>
          <p:spPr>
            <a:xfrm>
              <a:off x="0" y="127"/>
              <a:ext cx="231902" cy="117094"/>
            </a:xfrm>
            <a:custGeom>
              <a:avLst/>
              <a:gdLst/>
              <a:ahLst/>
              <a:cxnLst/>
              <a:rect l="l" t="t" r="r" b="b"/>
              <a:pathLst>
                <a:path w="231902" h="117094">
                  <a:moveTo>
                    <a:pt x="85217" y="0"/>
                  </a:moveTo>
                  <a:cubicBezTo>
                    <a:pt x="40005" y="0"/>
                    <a:pt x="0" y="40005"/>
                    <a:pt x="0" y="85217"/>
                  </a:cubicBezTo>
                  <a:lnTo>
                    <a:pt x="0" y="117094"/>
                  </a:lnTo>
                  <a:lnTo>
                    <a:pt x="231902" y="117094"/>
                  </a:lnTo>
                  <a:lnTo>
                    <a:pt x="231902" y="85217"/>
                  </a:lnTo>
                  <a:cubicBezTo>
                    <a:pt x="231902" y="40005"/>
                    <a:pt x="191897" y="0"/>
                    <a:pt x="14135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10809180" y="3877200"/>
            <a:ext cx="744660" cy="740340"/>
            <a:chOff x="0" y="0"/>
            <a:chExt cx="992880" cy="987120"/>
          </a:xfrm>
        </p:grpSpPr>
        <p:sp>
          <p:nvSpPr>
            <p:cNvPr id="79" name="Freeform 79"/>
            <p:cNvSpPr/>
            <p:nvPr/>
          </p:nvSpPr>
          <p:spPr>
            <a:xfrm>
              <a:off x="127" y="0"/>
              <a:ext cx="992505" cy="987044"/>
            </a:xfrm>
            <a:custGeom>
              <a:avLst/>
              <a:gdLst/>
              <a:ahLst/>
              <a:cxnLst/>
              <a:rect l="l" t="t" r="r" b="b"/>
              <a:pathLst>
                <a:path w="992505" h="987044">
                  <a:moveTo>
                    <a:pt x="481711" y="112141"/>
                  </a:moveTo>
                  <a:cubicBezTo>
                    <a:pt x="545592" y="112141"/>
                    <a:pt x="598805" y="165481"/>
                    <a:pt x="598805" y="229489"/>
                  </a:cubicBezTo>
                  <a:cubicBezTo>
                    <a:pt x="598805" y="256159"/>
                    <a:pt x="588137" y="282829"/>
                    <a:pt x="572135" y="304165"/>
                  </a:cubicBezTo>
                  <a:cubicBezTo>
                    <a:pt x="622681" y="325501"/>
                    <a:pt x="654685" y="376174"/>
                    <a:pt x="654685" y="432181"/>
                  </a:cubicBezTo>
                  <a:lnTo>
                    <a:pt x="654685" y="488188"/>
                  </a:lnTo>
                  <a:lnTo>
                    <a:pt x="657352" y="488188"/>
                  </a:lnTo>
                  <a:cubicBezTo>
                    <a:pt x="657352" y="506857"/>
                    <a:pt x="644017" y="520192"/>
                    <a:pt x="628015" y="520192"/>
                  </a:cubicBezTo>
                  <a:lnTo>
                    <a:pt x="337947" y="520192"/>
                  </a:lnTo>
                  <a:cubicBezTo>
                    <a:pt x="321945" y="520192"/>
                    <a:pt x="308610" y="506857"/>
                    <a:pt x="308610" y="488188"/>
                  </a:cubicBezTo>
                  <a:lnTo>
                    <a:pt x="308610" y="432181"/>
                  </a:lnTo>
                  <a:cubicBezTo>
                    <a:pt x="308610" y="376174"/>
                    <a:pt x="343281" y="325501"/>
                    <a:pt x="393827" y="304165"/>
                  </a:cubicBezTo>
                  <a:cubicBezTo>
                    <a:pt x="375158" y="282829"/>
                    <a:pt x="367157" y="258826"/>
                    <a:pt x="367157" y="229489"/>
                  </a:cubicBezTo>
                  <a:cubicBezTo>
                    <a:pt x="367157" y="165481"/>
                    <a:pt x="420497" y="112141"/>
                    <a:pt x="481584" y="112141"/>
                  </a:cubicBezTo>
                  <a:close/>
                  <a:moveTo>
                    <a:pt x="489712" y="0"/>
                  </a:moveTo>
                  <a:cubicBezTo>
                    <a:pt x="300736" y="0"/>
                    <a:pt x="143637" y="157353"/>
                    <a:pt x="143637" y="346837"/>
                  </a:cubicBezTo>
                  <a:cubicBezTo>
                    <a:pt x="143637" y="426847"/>
                    <a:pt x="170307" y="504190"/>
                    <a:pt x="215519" y="560197"/>
                  </a:cubicBezTo>
                  <a:lnTo>
                    <a:pt x="143637" y="602869"/>
                  </a:lnTo>
                  <a:cubicBezTo>
                    <a:pt x="127635" y="589534"/>
                    <a:pt x="109093" y="584200"/>
                    <a:pt x="87757" y="584200"/>
                  </a:cubicBezTo>
                  <a:cubicBezTo>
                    <a:pt x="39878" y="584200"/>
                    <a:pt x="0" y="621538"/>
                    <a:pt x="0" y="669544"/>
                  </a:cubicBezTo>
                  <a:cubicBezTo>
                    <a:pt x="0" y="717550"/>
                    <a:pt x="39878" y="757555"/>
                    <a:pt x="87757" y="757555"/>
                  </a:cubicBezTo>
                  <a:cubicBezTo>
                    <a:pt x="133096" y="757555"/>
                    <a:pt x="172974" y="717550"/>
                    <a:pt x="172974" y="669544"/>
                  </a:cubicBezTo>
                  <a:lnTo>
                    <a:pt x="172974" y="653542"/>
                  </a:lnTo>
                  <a:lnTo>
                    <a:pt x="255397" y="602869"/>
                  </a:lnTo>
                  <a:cubicBezTo>
                    <a:pt x="279400" y="624205"/>
                    <a:pt x="303276" y="642874"/>
                    <a:pt x="332613" y="656336"/>
                  </a:cubicBezTo>
                  <a:lnTo>
                    <a:pt x="276733" y="757682"/>
                  </a:lnTo>
                  <a:lnTo>
                    <a:pt x="260731" y="757682"/>
                  </a:lnTo>
                  <a:cubicBezTo>
                    <a:pt x="212852" y="757682"/>
                    <a:pt x="172974" y="797687"/>
                    <a:pt x="172974" y="843026"/>
                  </a:cubicBezTo>
                  <a:cubicBezTo>
                    <a:pt x="172974" y="891032"/>
                    <a:pt x="212852" y="931037"/>
                    <a:pt x="260731" y="931037"/>
                  </a:cubicBezTo>
                  <a:cubicBezTo>
                    <a:pt x="306070" y="931037"/>
                    <a:pt x="345948" y="891032"/>
                    <a:pt x="345948" y="843026"/>
                  </a:cubicBezTo>
                  <a:cubicBezTo>
                    <a:pt x="345948" y="824357"/>
                    <a:pt x="340614" y="803021"/>
                    <a:pt x="327406" y="787019"/>
                  </a:cubicBezTo>
                  <a:lnTo>
                    <a:pt x="385953" y="680339"/>
                  </a:lnTo>
                  <a:cubicBezTo>
                    <a:pt x="409956" y="685673"/>
                    <a:pt x="436499" y="693674"/>
                    <a:pt x="463169" y="696341"/>
                  </a:cubicBezTo>
                  <a:lnTo>
                    <a:pt x="463169" y="819023"/>
                  </a:lnTo>
                  <a:cubicBezTo>
                    <a:pt x="428498" y="832358"/>
                    <a:pt x="407289" y="864362"/>
                    <a:pt x="407289" y="899033"/>
                  </a:cubicBezTo>
                  <a:cubicBezTo>
                    <a:pt x="407289" y="947166"/>
                    <a:pt x="447294" y="987044"/>
                    <a:pt x="492506" y="987044"/>
                  </a:cubicBezTo>
                  <a:cubicBezTo>
                    <a:pt x="540385" y="987044"/>
                    <a:pt x="580390" y="947039"/>
                    <a:pt x="580390" y="899033"/>
                  </a:cubicBezTo>
                  <a:cubicBezTo>
                    <a:pt x="580390" y="864362"/>
                    <a:pt x="556387" y="829691"/>
                    <a:pt x="521843" y="819023"/>
                  </a:cubicBezTo>
                  <a:lnTo>
                    <a:pt x="521843" y="696214"/>
                  </a:lnTo>
                  <a:cubicBezTo>
                    <a:pt x="548513" y="693547"/>
                    <a:pt x="575056" y="690880"/>
                    <a:pt x="598932" y="680212"/>
                  </a:cubicBezTo>
                  <a:lnTo>
                    <a:pt x="660146" y="786892"/>
                  </a:lnTo>
                  <a:cubicBezTo>
                    <a:pt x="646938" y="802894"/>
                    <a:pt x="638810" y="818896"/>
                    <a:pt x="638810" y="842899"/>
                  </a:cubicBezTo>
                  <a:cubicBezTo>
                    <a:pt x="638810" y="890905"/>
                    <a:pt x="678815" y="930910"/>
                    <a:pt x="726694" y="930910"/>
                  </a:cubicBezTo>
                  <a:cubicBezTo>
                    <a:pt x="771906" y="930910"/>
                    <a:pt x="811911" y="890905"/>
                    <a:pt x="811911" y="842899"/>
                  </a:cubicBezTo>
                  <a:cubicBezTo>
                    <a:pt x="811911" y="797560"/>
                    <a:pt x="771906" y="757555"/>
                    <a:pt x="726694" y="757555"/>
                  </a:cubicBezTo>
                  <a:lnTo>
                    <a:pt x="707898" y="757555"/>
                  </a:lnTo>
                  <a:lnTo>
                    <a:pt x="652018" y="656209"/>
                  </a:lnTo>
                  <a:cubicBezTo>
                    <a:pt x="678688" y="642874"/>
                    <a:pt x="705231" y="624078"/>
                    <a:pt x="729107" y="602742"/>
                  </a:cubicBezTo>
                  <a:lnTo>
                    <a:pt x="819531" y="653415"/>
                  </a:lnTo>
                  <a:lnTo>
                    <a:pt x="819531" y="669417"/>
                  </a:lnTo>
                  <a:cubicBezTo>
                    <a:pt x="819531" y="717423"/>
                    <a:pt x="859536" y="757428"/>
                    <a:pt x="904748" y="757428"/>
                  </a:cubicBezTo>
                  <a:cubicBezTo>
                    <a:pt x="952627" y="757428"/>
                    <a:pt x="992505" y="717423"/>
                    <a:pt x="992505" y="669417"/>
                  </a:cubicBezTo>
                  <a:cubicBezTo>
                    <a:pt x="981964" y="618871"/>
                    <a:pt x="942213" y="584200"/>
                    <a:pt x="894207" y="584200"/>
                  </a:cubicBezTo>
                  <a:cubicBezTo>
                    <a:pt x="875665" y="584200"/>
                    <a:pt x="854329" y="589534"/>
                    <a:pt x="838327" y="602869"/>
                  </a:cubicBezTo>
                  <a:lnTo>
                    <a:pt x="761111" y="560197"/>
                  </a:lnTo>
                  <a:cubicBezTo>
                    <a:pt x="803656" y="498856"/>
                    <a:pt x="835660" y="421513"/>
                    <a:pt x="835660" y="346837"/>
                  </a:cubicBezTo>
                  <a:cubicBezTo>
                    <a:pt x="835660" y="152019"/>
                    <a:pt x="678688" y="0"/>
                    <a:pt x="48971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3052620" y="3982500"/>
            <a:ext cx="129600" cy="130140"/>
            <a:chOff x="0" y="0"/>
            <a:chExt cx="172800" cy="17352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172847" cy="173355"/>
            </a:xfrm>
            <a:custGeom>
              <a:avLst/>
              <a:gdLst/>
              <a:ahLst/>
              <a:cxnLst/>
              <a:rect l="l" t="t" r="r" b="b"/>
              <a:pathLst>
                <a:path w="172847" h="173355">
                  <a:moveTo>
                    <a:pt x="85090" y="0"/>
                  </a:moveTo>
                  <a:cubicBezTo>
                    <a:pt x="39878" y="0"/>
                    <a:pt x="0" y="40005"/>
                    <a:pt x="0" y="88011"/>
                  </a:cubicBezTo>
                  <a:cubicBezTo>
                    <a:pt x="0" y="136017"/>
                    <a:pt x="39878" y="173355"/>
                    <a:pt x="85090" y="173355"/>
                  </a:cubicBezTo>
                  <a:cubicBezTo>
                    <a:pt x="132969" y="173355"/>
                    <a:pt x="172847" y="136017"/>
                    <a:pt x="172847" y="88011"/>
                  </a:cubicBezTo>
                  <a:cubicBezTo>
                    <a:pt x="172847" y="40005"/>
                    <a:pt x="132842" y="0"/>
                    <a:pt x="850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2923020" y="3856680"/>
            <a:ext cx="389340" cy="390420"/>
            <a:chOff x="0" y="0"/>
            <a:chExt cx="519120" cy="520560"/>
          </a:xfrm>
        </p:grpSpPr>
        <p:sp>
          <p:nvSpPr>
            <p:cNvPr id="83" name="Freeform 83"/>
            <p:cNvSpPr/>
            <p:nvPr/>
          </p:nvSpPr>
          <p:spPr>
            <a:xfrm>
              <a:off x="0" y="127"/>
              <a:ext cx="519049" cy="520319"/>
            </a:xfrm>
            <a:custGeom>
              <a:avLst/>
              <a:gdLst/>
              <a:ahLst/>
              <a:cxnLst/>
              <a:rect l="l" t="t" r="r" b="b"/>
              <a:pathLst>
                <a:path w="519049" h="520319">
                  <a:moveTo>
                    <a:pt x="258191" y="112014"/>
                  </a:moveTo>
                  <a:cubicBezTo>
                    <a:pt x="338074" y="112014"/>
                    <a:pt x="401955" y="176022"/>
                    <a:pt x="401955" y="256159"/>
                  </a:cubicBezTo>
                  <a:cubicBezTo>
                    <a:pt x="401955" y="336296"/>
                    <a:pt x="340741" y="400177"/>
                    <a:pt x="258191" y="400177"/>
                  </a:cubicBezTo>
                  <a:cubicBezTo>
                    <a:pt x="178308" y="400177"/>
                    <a:pt x="117094" y="336169"/>
                    <a:pt x="117094" y="256032"/>
                  </a:cubicBezTo>
                  <a:cubicBezTo>
                    <a:pt x="117094" y="175895"/>
                    <a:pt x="178308" y="112014"/>
                    <a:pt x="258191" y="112014"/>
                  </a:cubicBezTo>
                  <a:close/>
                  <a:moveTo>
                    <a:pt x="258191" y="0"/>
                  </a:moveTo>
                  <a:cubicBezTo>
                    <a:pt x="117094" y="0"/>
                    <a:pt x="0" y="114681"/>
                    <a:pt x="0" y="258826"/>
                  </a:cubicBezTo>
                  <a:cubicBezTo>
                    <a:pt x="0" y="402971"/>
                    <a:pt x="111760" y="520319"/>
                    <a:pt x="258191" y="520319"/>
                  </a:cubicBezTo>
                  <a:cubicBezTo>
                    <a:pt x="401955" y="520319"/>
                    <a:pt x="519049" y="402844"/>
                    <a:pt x="519049" y="258826"/>
                  </a:cubicBezTo>
                  <a:cubicBezTo>
                    <a:pt x="519049" y="114808"/>
                    <a:pt x="401955" y="0"/>
                    <a:pt x="25819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2661120" y="4246560"/>
            <a:ext cx="85860" cy="304020"/>
            <a:chOff x="0" y="0"/>
            <a:chExt cx="114480" cy="40536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14554" cy="405384"/>
            </a:xfrm>
            <a:custGeom>
              <a:avLst/>
              <a:gdLst/>
              <a:ahLst/>
              <a:cxnLst/>
              <a:rect l="l" t="t" r="r" b="b"/>
              <a:pathLst>
                <a:path w="114554" h="405384">
                  <a:moveTo>
                    <a:pt x="29337" y="0"/>
                  </a:moveTo>
                  <a:cubicBezTo>
                    <a:pt x="13335" y="0"/>
                    <a:pt x="0" y="13335"/>
                    <a:pt x="0" y="29337"/>
                  </a:cubicBezTo>
                  <a:lnTo>
                    <a:pt x="0" y="376047"/>
                  </a:lnTo>
                  <a:cubicBezTo>
                    <a:pt x="0" y="392049"/>
                    <a:pt x="13335" y="405384"/>
                    <a:pt x="29337" y="405384"/>
                  </a:cubicBezTo>
                  <a:lnTo>
                    <a:pt x="85217" y="405384"/>
                  </a:lnTo>
                  <a:cubicBezTo>
                    <a:pt x="95885" y="405384"/>
                    <a:pt x="106553" y="402717"/>
                    <a:pt x="114554" y="400050"/>
                  </a:cubicBezTo>
                  <a:lnTo>
                    <a:pt x="114554" y="5334"/>
                  </a:lnTo>
                  <a:cubicBezTo>
                    <a:pt x="106426" y="2667"/>
                    <a:pt x="95758" y="0"/>
                    <a:pt x="8521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2791260" y="4246020"/>
            <a:ext cx="610740" cy="305100"/>
            <a:chOff x="0" y="0"/>
            <a:chExt cx="814320" cy="406800"/>
          </a:xfrm>
        </p:grpSpPr>
        <p:sp>
          <p:nvSpPr>
            <p:cNvPr id="87" name="Freeform 87"/>
            <p:cNvSpPr/>
            <p:nvPr/>
          </p:nvSpPr>
          <p:spPr>
            <a:xfrm>
              <a:off x="127" y="127"/>
              <a:ext cx="814070" cy="406654"/>
            </a:xfrm>
            <a:custGeom>
              <a:avLst/>
              <a:gdLst/>
              <a:ahLst/>
              <a:cxnLst/>
              <a:rect l="l" t="t" r="r" b="b"/>
              <a:pathLst>
                <a:path w="814070" h="406654">
                  <a:moveTo>
                    <a:pt x="147701" y="0"/>
                  </a:moveTo>
                  <a:cubicBezTo>
                    <a:pt x="94742" y="0"/>
                    <a:pt x="45212" y="16510"/>
                    <a:pt x="0" y="46355"/>
                  </a:cubicBezTo>
                  <a:lnTo>
                    <a:pt x="0" y="385318"/>
                  </a:lnTo>
                  <a:cubicBezTo>
                    <a:pt x="34544" y="398653"/>
                    <a:pt x="74549" y="406654"/>
                    <a:pt x="114427" y="406654"/>
                  </a:cubicBezTo>
                  <a:lnTo>
                    <a:pt x="447040" y="406654"/>
                  </a:lnTo>
                  <a:cubicBezTo>
                    <a:pt x="484251" y="406654"/>
                    <a:pt x="518795" y="393319"/>
                    <a:pt x="545465" y="371983"/>
                  </a:cubicBezTo>
                  <a:cubicBezTo>
                    <a:pt x="545465" y="371983"/>
                    <a:pt x="718439" y="211836"/>
                    <a:pt x="774319" y="158496"/>
                  </a:cubicBezTo>
                  <a:cubicBezTo>
                    <a:pt x="774319" y="158496"/>
                    <a:pt x="806196" y="118364"/>
                    <a:pt x="806196" y="86360"/>
                  </a:cubicBezTo>
                  <a:cubicBezTo>
                    <a:pt x="814070" y="38354"/>
                    <a:pt x="774192" y="1016"/>
                    <a:pt x="726313" y="1016"/>
                  </a:cubicBezTo>
                  <a:cubicBezTo>
                    <a:pt x="710311" y="1016"/>
                    <a:pt x="654431" y="17018"/>
                    <a:pt x="566547" y="150495"/>
                  </a:cubicBezTo>
                  <a:cubicBezTo>
                    <a:pt x="534670" y="201295"/>
                    <a:pt x="486791" y="233299"/>
                    <a:pt x="438912" y="233299"/>
                  </a:cubicBezTo>
                  <a:lnTo>
                    <a:pt x="228727" y="233299"/>
                  </a:lnTo>
                  <a:cubicBezTo>
                    <a:pt x="218059" y="233299"/>
                    <a:pt x="207391" y="241300"/>
                    <a:pt x="202184" y="251968"/>
                  </a:cubicBezTo>
                  <a:cubicBezTo>
                    <a:pt x="196977" y="262509"/>
                    <a:pt x="187706" y="266954"/>
                    <a:pt x="178054" y="266954"/>
                  </a:cubicBezTo>
                  <a:cubicBezTo>
                    <a:pt x="158623" y="266954"/>
                    <a:pt x="138176" y="248539"/>
                    <a:pt x="148971" y="225298"/>
                  </a:cubicBezTo>
                  <a:cubicBezTo>
                    <a:pt x="162306" y="198501"/>
                    <a:pt x="188976" y="177165"/>
                    <a:pt x="220853" y="177165"/>
                  </a:cubicBezTo>
                  <a:lnTo>
                    <a:pt x="441706" y="177165"/>
                  </a:lnTo>
                  <a:cubicBezTo>
                    <a:pt x="513461" y="174498"/>
                    <a:pt x="513461" y="59690"/>
                    <a:pt x="433705" y="59690"/>
                  </a:cubicBezTo>
                  <a:lnTo>
                    <a:pt x="324485" y="59690"/>
                  </a:lnTo>
                  <a:cubicBezTo>
                    <a:pt x="263017" y="18542"/>
                    <a:pt x="203581" y="0"/>
                    <a:pt x="1477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14865120" y="3920400"/>
            <a:ext cx="782460" cy="130140"/>
            <a:chOff x="0" y="0"/>
            <a:chExt cx="1043280" cy="173520"/>
          </a:xfrm>
        </p:grpSpPr>
        <p:sp>
          <p:nvSpPr>
            <p:cNvPr id="89" name="Freeform 89"/>
            <p:cNvSpPr/>
            <p:nvPr/>
          </p:nvSpPr>
          <p:spPr>
            <a:xfrm>
              <a:off x="0" y="127"/>
              <a:ext cx="1043178" cy="173355"/>
            </a:xfrm>
            <a:custGeom>
              <a:avLst/>
              <a:gdLst/>
              <a:ahLst/>
              <a:cxnLst/>
              <a:rect l="l" t="t" r="r" b="b"/>
              <a:pathLst>
                <a:path w="1043178" h="173355">
                  <a:moveTo>
                    <a:pt x="114427" y="0"/>
                  </a:moveTo>
                  <a:cubicBezTo>
                    <a:pt x="0" y="0"/>
                    <a:pt x="2667" y="173228"/>
                    <a:pt x="114427" y="173228"/>
                  </a:cubicBezTo>
                  <a:lnTo>
                    <a:pt x="931418" y="173228"/>
                  </a:lnTo>
                  <a:cubicBezTo>
                    <a:pt x="933069" y="173355"/>
                    <a:pt x="934720" y="173355"/>
                    <a:pt x="936371" y="173355"/>
                  </a:cubicBezTo>
                  <a:cubicBezTo>
                    <a:pt x="1043178" y="173355"/>
                    <a:pt x="1041654" y="0"/>
                    <a:pt x="93141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0" name="Group 90"/>
          <p:cNvGrpSpPr/>
          <p:nvPr/>
        </p:nvGrpSpPr>
        <p:grpSpPr>
          <a:xfrm>
            <a:off x="14928840" y="4096440"/>
            <a:ext cx="648540" cy="564300"/>
            <a:chOff x="0" y="0"/>
            <a:chExt cx="864720" cy="752400"/>
          </a:xfrm>
        </p:grpSpPr>
        <p:sp>
          <p:nvSpPr>
            <p:cNvPr id="91" name="Freeform 91"/>
            <p:cNvSpPr/>
            <p:nvPr/>
          </p:nvSpPr>
          <p:spPr>
            <a:xfrm>
              <a:off x="127" y="0"/>
              <a:ext cx="864616" cy="752348"/>
            </a:xfrm>
            <a:custGeom>
              <a:avLst/>
              <a:gdLst/>
              <a:ahLst/>
              <a:cxnLst/>
              <a:rect l="l" t="t" r="r" b="b"/>
              <a:pathLst>
                <a:path w="864616" h="752348">
                  <a:moveTo>
                    <a:pt x="723519" y="64008"/>
                  </a:moveTo>
                  <a:cubicBezTo>
                    <a:pt x="739521" y="64008"/>
                    <a:pt x="752856" y="77343"/>
                    <a:pt x="752856" y="93345"/>
                  </a:cubicBezTo>
                  <a:lnTo>
                    <a:pt x="752856" y="149352"/>
                  </a:lnTo>
                  <a:cubicBezTo>
                    <a:pt x="752856" y="168783"/>
                    <a:pt x="737616" y="179070"/>
                    <a:pt x="722503" y="179070"/>
                  </a:cubicBezTo>
                  <a:cubicBezTo>
                    <a:pt x="710819" y="179070"/>
                    <a:pt x="698881" y="172847"/>
                    <a:pt x="694309" y="160020"/>
                  </a:cubicBezTo>
                  <a:lnTo>
                    <a:pt x="513334" y="344170"/>
                  </a:lnTo>
                  <a:cubicBezTo>
                    <a:pt x="508000" y="348107"/>
                    <a:pt x="500126" y="350139"/>
                    <a:pt x="492379" y="350139"/>
                  </a:cubicBezTo>
                  <a:cubicBezTo>
                    <a:pt x="484632" y="350139"/>
                    <a:pt x="477393" y="348234"/>
                    <a:pt x="473456" y="344170"/>
                  </a:cubicBezTo>
                  <a:lnTo>
                    <a:pt x="319151" y="189484"/>
                  </a:lnTo>
                  <a:lnTo>
                    <a:pt x="167640" y="344170"/>
                  </a:lnTo>
                  <a:cubicBezTo>
                    <a:pt x="161417" y="350393"/>
                    <a:pt x="154559" y="352933"/>
                    <a:pt x="147828" y="352933"/>
                  </a:cubicBezTo>
                  <a:cubicBezTo>
                    <a:pt x="125984" y="352933"/>
                    <a:pt x="107188" y="324612"/>
                    <a:pt x="127635" y="304165"/>
                  </a:cubicBezTo>
                  <a:lnTo>
                    <a:pt x="300609" y="130810"/>
                  </a:lnTo>
                  <a:cubicBezTo>
                    <a:pt x="305943" y="125476"/>
                    <a:pt x="313309" y="122809"/>
                    <a:pt x="320548" y="122809"/>
                  </a:cubicBezTo>
                  <a:cubicBezTo>
                    <a:pt x="327787" y="122809"/>
                    <a:pt x="335153" y="125476"/>
                    <a:pt x="340487" y="130810"/>
                  </a:cubicBezTo>
                  <a:lnTo>
                    <a:pt x="492125" y="282829"/>
                  </a:lnTo>
                  <a:lnTo>
                    <a:pt x="657098" y="120142"/>
                  </a:lnTo>
                  <a:cubicBezTo>
                    <a:pt x="625094" y="109474"/>
                    <a:pt x="633095" y="64135"/>
                    <a:pt x="665099" y="64135"/>
                  </a:cubicBezTo>
                  <a:close/>
                  <a:moveTo>
                    <a:pt x="433578" y="640334"/>
                  </a:moveTo>
                  <a:cubicBezTo>
                    <a:pt x="449580" y="640334"/>
                    <a:pt x="462915" y="653669"/>
                    <a:pt x="462915" y="669671"/>
                  </a:cubicBezTo>
                  <a:cubicBezTo>
                    <a:pt x="462915" y="685673"/>
                    <a:pt x="449580" y="699008"/>
                    <a:pt x="433578" y="699008"/>
                  </a:cubicBezTo>
                  <a:cubicBezTo>
                    <a:pt x="415036" y="699008"/>
                    <a:pt x="401701" y="685673"/>
                    <a:pt x="401701" y="669671"/>
                  </a:cubicBezTo>
                  <a:cubicBezTo>
                    <a:pt x="401701" y="653669"/>
                    <a:pt x="415036" y="640334"/>
                    <a:pt x="433578" y="640334"/>
                  </a:cubicBezTo>
                  <a:close/>
                  <a:moveTo>
                    <a:pt x="0" y="0"/>
                  </a:moveTo>
                  <a:lnTo>
                    <a:pt x="0" y="437515"/>
                  </a:lnTo>
                  <a:cubicBezTo>
                    <a:pt x="0" y="482854"/>
                    <a:pt x="37211" y="522859"/>
                    <a:pt x="87757" y="522859"/>
                  </a:cubicBezTo>
                  <a:lnTo>
                    <a:pt x="401701" y="522859"/>
                  </a:lnTo>
                  <a:lnTo>
                    <a:pt x="401701" y="586867"/>
                  </a:lnTo>
                  <a:cubicBezTo>
                    <a:pt x="369824" y="600202"/>
                    <a:pt x="345821" y="629666"/>
                    <a:pt x="345821" y="667004"/>
                  </a:cubicBezTo>
                  <a:cubicBezTo>
                    <a:pt x="345821" y="712343"/>
                    <a:pt x="385826" y="752348"/>
                    <a:pt x="433705" y="752348"/>
                  </a:cubicBezTo>
                  <a:cubicBezTo>
                    <a:pt x="478917" y="752348"/>
                    <a:pt x="518795" y="712343"/>
                    <a:pt x="518795" y="667004"/>
                  </a:cubicBezTo>
                  <a:cubicBezTo>
                    <a:pt x="518795" y="629666"/>
                    <a:pt x="494919" y="597535"/>
                    <a:pt x="462915" y="586867"/>
                  </a:cubicBezTo>
                  <a:lnTo>
                    <a:pt x="462915" y="522859"/>
                  </a:lnTo>
                  <a:lnTo>
                    <a:pt x="779526" y="522859"/>
                  </a:lnTo>
                  <a:cubicBezTo>
                    <a:pt x="824738" y="522859"/>
                    <a:pt x="864616" y="482854"/>
                    <a:pt x="864616" y="437515"/>
                  </a:cubicBezTo>
                  <a:lnTo>
                    <a:pt x="864616" y="0"/>
                  </a:lnTo>
                  <a:cubicBezTo>
                    <a:pt x="853948" y="2667"/>
                    <a:pt x="845947" y="2667"/>
                    <a:pt x="835279" y="2667"/>
                  </a:cubicBezTo>
                  <a:lnTo>
                    <a:pt x="29210" y="2667"/>
                  </a:lnTo>
                  <a:cubicBezTo>
                    <a:pt x="21209" y="2667"/>
                    <a:pt x="10541" y="266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6750540" y="4218480"/>
            <a:ext cx="147960" cy="139860"/>
            <a:chOff x="0" y="0"/>
            <a:chExt cx="197280" cy="186480"/>
          </a:xfrm>
        </p:grpSpPr>
        <p:sp>
          <p:nvSpPr>
            <p:cNvPr id="93" name="Freeform 93"/>
            <p:cNvSpPr/>
            <p:nvPr/>
          </p:nvSpPr>
          <p:spPr>
            <a:xfrm>
              <a:off x="0" y="127"/>
              <a:ext cx="197358" cy="186436"/>
            </a:xfrm>
            <a:custGeom>
              <a:avLst/>
              <a:gdLst/>
              <a:ahLst/>
              <a:cxnLst/>
              <a:rect l="l" t="t" r="r" b="b"/>
              <a:pathLst>
                <a:path w="197358" h="186436">
                  <a:moveTo>
                    <a:pt x="149606" y="0"/>
                  </a:moveTo>
                  <a:cubicBezTo>
                    <a:pt x="138557" y="0"/>
                    <a:pt x="127889" y="3937"/>
                    <a:pt x="119888" y="11938"/>
                  </a:cubicBezTo>
                  <a:lnTo>
                    <a:pt x="16002" y="115824"/>
                  </a:lnTo>
                  <a:cubicBezTo>
                    <a:pt x="0" y="131699"/>
                    <a:pt x="0" y="158369"/>
                    <a:pt x="16002" y="174371"/>
                  </a:cubicBezTo>
                  <a:cubicBezTo>
                    <a:pt x="25400" y="182372"/>
                    <a:pt x="36703" y="186436"/>
                    <a:pt x="47752" y="186436"/>
                  </a:cubicBezTo>
                  <a:cubicBezTo>
                    <a:pt x="58801" y="186436"/>
                    <a:pt x="69469" y="182499"/>
                    <a:pt x="77343" y="174371"/>
                  </a:cubicBezTo>
                  <a:lnTo>
                    <a:pt x="181356" y="70485"/>
                  </a:lnTo>
                  <a:cubicBezTo>
                    <a:pt x="197358" y="54483"/>
                    <a:pt x="197358" y="27940"/>
                    <a:pt x="181356" y="11938"/>
                  </a:cubicBezTo>
                  <a:cubicBezTo>
                    <a:pt x="172085" y="3937"/>
                    <a:pt x="160655" y="0"/>
                    <a:pt x="1497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6828300" y="4292460"/>
            <a:ext cx="147960" cy="142020"/>
            <a:chOff x="0" y="0"/>
            <a:chExt cx="197280" cy="18936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97231" cy="189357"/>
            </a:xfrm>
            <a:custGeom>
              <a:avLst/>
              <a:gdLst/>
              <a:ahLst/>
              <a:cxnLst/>
              <a:rect l="l" t="t" r="r" b="b"/>
              <a:pathLst>
                <a:path w="197231" h="189357">
                  <a:moveTo>
                    <a:pt x="149225" y="0"/>
                  </a:moveTo>
                  <a:cubicBezTo>
                    <a:pt x="138557" y="0"/>
                    <a:pt x="127889" y="3937"/>
                    <a:pt x="120015" y="12065"/>
                  </a:cubicBezTo>
                  <a:lnTo>
                    <a:pt x="16002" y="115951"/>
                  </a:lnTo>
                  <a:cubicBezTo>
                    <a:pt x="0" y="131953"/>
                    <a:pt x="0" y="158623"/>
                    <a:pt x="16002" y="177292"/>
                  </a:cubicBezTo>
                  <a:cubicBezTo>
                    <a:pt x="24003" y="185293"/>
                    <a:pt x="34671" y="189357"/>
                    <a:pt x="45720" y="189357"/>
                  </a:cubicBezTo>
                  <a:cubicBezTo>
                    <a:pt x="56769" y="189357"/>
                    <a:pt x="68072" y="185420"/>
                    <a:pt x="77343" y="177292"/>
                  </a:cubicBezTo>
                  <a:lnTo>
                    <a:pt x="178562" y="73406"/>
                  </a:lnTo>
                  <a:cubicBezTo>
                    <a:pt x="197231" y="57404"/>
                    <a:pt x="197231" y="30734"/>
                    <a:pt x="178562" y="12065"/>
                  </a:cubicBezTo>
                  <a:cubicBezTo>
                    <a:pt x="170561" y="3937"/>
                    <a:pt x="159893" y="0"/>
                    <a:pt x="14922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6906060" y="4370760"/>
            <a:ext cx="145800" cy="141480"/>
            <a:chOff x="0" y="0"/>
            <a:chExt cx="194400" cy="18864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194437" cy="188722"/>
            </a:xfrm>
            <a:custGeom>
              <a:avLst/>
              <a:gdLst/>
              <a:ahLst/>
              <a:cxnLst/>
              <a:rect l="l" t="t" r="r" b="b"/>
              <a:pathLst>
                <a:path w="194437" h="188722">
                  <a:moveTo>
                    <a:pt x="149098" y="127"/>
                  </a:moveTo>
                  <a:cubicBezTo>
                    <a:pt x="138430" y="127"/>
                    <a:pt x="127762" y="4064"/>
                    <a:pt x="119888" y="12192"/>
                  </a:cubicBezTo>
                  <a:lnTo>
                    <a:pt x="16002" y="115951"/>
                  </a:lnTo>
                  <a:cubicBezTo>
                    <a:pt x="0" y="131953"/>
                    <a:pt x="0" y="158623"/>
                    <a:pt x="16002" y="174625"/>
                  </a:cubicBezTo>
                  <a:cubicBezTo>
                    <a:pt x="24003" y="184023"/>
                    <a:pt x="34544" y="188722"/>
                    <a:pt x="45212" y="188722"/>
                  </a:cubicBezTo>
                  <a:cubicBezTo>
                    <a:pt x="55880" y="188722"/>
                    <a:pt x="66548" y="184023"/>
                    <a:pt x="74549" y="174625"/>
                  </a:cubicBezTo>
                  <a:lnTo>
                    <a:pt x="178435" y="70739"/>
                  </a:lnTo>
                  <a:cubicBezTo>
                    <a:pt x="194437" y="54737"/>
                    <a:pt x="194437" y="28067"/>
                    <a:pt x="178435" y="12065"/>
                  </a:cubicBezTo>
                  <a:cubicBezTo>
                    <a:pt x="170434" y="4064"/>
                    <a:pt x="159766" y="0"/>
                    <a:pt x="1490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6980040" y="4447440"/>
            <a:ext cx="147960" cy="141480"/>
            <a:chOff x="0" y="0"/>
            <a:chExt cx="197280" cy="188640"/>
          </a:xfrm>
        </p:grpSpPr>
        <p:sp>
          <p:nvSpPr>
            <p:cNvPr id="99" name="Freeform 99"/>
            <p:cNvSpPr/>
            <p:nvPr/>
          </p:nvSpPr>
          <p:spPr>
            <a:xfrm>
              <a:off x="127" y="127"/>
              <a:ext cx="197231" cy="188595"/>
            </a:xfrm>
            <a:custGeom>
              <a:avLst/>
              <a:gdLst/>
              <a:ahLst/>
              <a:cxnLst/>
              <a:rect l="l" t="t" r="r" b="b"/>
              <a:pathLst>
                <a:path w="197231" h="188595">
                  <a:moveTo>
                    <a:pt x="150495" y="0"/>
                  </a:moveTo>
                  <a:cubicBezTo>
                    <a:pt x="139827" y="0"/>
                    <a:pt x="129159" y="4699"/>
                    <a:pt x="119761" y="13970"/>
                  </a:cubicBezTo>
                  <a:lnTo>
                    <a:pt x="16002" y="117856"/>
                  </a:lnTo>
                  <a:cubicBezTo>
                    <a:pt x="0" y="133858"/>
                    <a:pt x="0" y="160528"/>
                    <a:pt x="16002" y="176530"/>
                  </a:cubicBezTo>
                  <a:cubicBezTo>
                    <a:pt x="25273" y="184531"/>
                    <a:pt x="37338" y="188595"/>
                    <a:pt x="48514" y="188595"/>
                  </a:cubicBezTo>
                  <a:cubicBezTo>
                    <a:pt x="59690" y="188595"/>
                    <a:pt x="70485" y="184658"/>
                    <a:pt x="77216" y="176530"/>
                  </a:cubicBezTo>
                  <a:lnTo>
                    <a:pt x="181229" y="72517"/>
                  </a:lnTo>
                  <a:cubicBezTo>
                    <a:pt x="197231" y="56515"/>
                    <a:pt x="197231" y="29845"/>
                    <a:pt x="181229" y="13843"/>
                  </a:cubicBezTo>
                  <a:cubicBezTo>
                    <a:pt x="171831" y="4572"/>
                    <a:pt x="161163" y="0"/>
                    <a:pt x="15049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7107480" y="4523580"/>
            <a:ext cx="93960" cy="95040"/>
            <a:chOff x="0" y="0"/>
            <a:chExt cx="125280" cy="126720"/>
          </a:xfrm>
        </p:grpSpPr>
        <p:sp>
          <p:nvSpPr>
            <p:cNvPr id="101" name="Freeform 101"/>
            <p:cNvSpPr/>
            <p:nvPr/>
          </p:nvSpPr>
          <p:spPr>
            <a:xfrm>
              <a:off x="127" y="0"/>
              <a:ext cx="125222" cy="126746"/>
            </a:xfrm>
            <a:custGeom>
              <a:avLst/>
              <a:gdLst/>
              <a:ahLst/>
              <a:cxnLst/>
              <a:rect l="l" t="t" r="r" b="b"/>
              <a:pathLst>
                <a:path w="125222" h="126746">
                  <a:moveTo>
                    <a:pt x="55880" y="0"/>
                  </a:moveTo>
                  <a:lnTo>
                    <a:pt x="45212" y="10668"/>
                  </a:lnTo>
                  <a:lnTo>
                    <a:pt x="0" y="64008"/>
                  </a:lnTo>
                  <a:lnTo>
                    <a:pt x="50546" y="114681"/>
                  </a:lnTo>
                  <a:cubicBezTo>
                    <a:pt x="58547" y="122682"/>
                    <a:pt x="69215" y="126746"/>
                    <a:pt x="79883" y="126746"/>
                  </a:cubicBezTo>
                  <a:cubicBezTo>
                    <a:pt x="90551" y="126746"/>
                    <a:pt x="101219" y="122682"/>
                    <a:pt x="109220" y="114681"/>
                  </a:cubicBezTo>
                  <a:cubicBezTo>
                    <a:pt x="125222" y="98679"/>
                    <a:pt x="125222" y="72009"/>
                    <a:pt x="109220" y="56007"/>
                  </a:cubicBezTo>
                  <a:lnTo>
                    <a:pt x="558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6730560" y="3918240"/>
            <a:ext cx="704700" cy="630720"/>
            <a:chOff x="0" y="0"/>
            <a:chExt cx="939600" cy="840960"/>
          </a:xfrm>
        </p:grpSpPr>
        <p:sp>
          <p:nvSpPr>
            <p:cNvPr id="103" name="Freeform 103"/>
            <p:cNvSpPr/>
            <p:nvPr/>
          </p:nvSpPr>
          <p:spPr>
            <a:xfrm>
              <a:off x="0" y="127"/>
              <a:ext cx="939800" cy="840994"/>
            </a:xfrm>
            <a:custGeom>
              <a:avLst/>
              <a:gdLst/>
              <a:ahLst/>
              <a:cxnLst/>
              <a:rect l="l" t="t" r="r" b="b"/>
              <a:pathLst>
                <a:path w="939800" h="840994">
                  <a:moveTo>
                    <a:pt x="342011" y="0"/>
                  </a:moveTo>
                  <a:cubicBezTo>
                    <a:pt x="319405" y="0"/>
                    <a:pt x="296672" y="8636"/>
                    <a:pt x="279400" y="26035"/>
                  </a:cubicBezTo>
                  <a:lnTo>
                    <a:pt x="34671" y="284734"/>
                  </a:lnTo>
                  <a:cubicBezTo>
                    <a:pt x="0" y="319405"/>
                    <a:pt x="0" y="375412"/>
                    <a:pt x="34671" y="407416"/>
                  </a:cubicBezTo>
                  <a:lnTo>
                    <a:pt x="53340" y="428752"/>
                  </a:lnTo>
                  <a:lnTo>
                    <a:pt x="101219" y="380746"/>
                  </a:lnTo>
                  <a:cubicBezTo>
                    <a:pt x="122809" y="359029"/>
                    <a:pt x="151511" y="347599"/>
                    <a:pt x="179324" y="347599"/>
                  </a:cubicBezTo>
                  <a:cubicBezTo>
                    <a:pt x="202692" y="347599"/>
                    <a:pt x="225298" y="355727"/>
                    <a:pt x="242316" y="372872"/>
                  </a:cubicBezTo>
                  <a:cubicBezTo>
                    <a:pt x="266319" y="391541"/>
                    <a:pt x="279527" y="420878"/>
                    <a:pt x="276987" y="447548"/>
                  </a:cubicBezTo>
                  <a:cubicBezTo>
                    <a:pt x="303657" y="447548"/>
                    <a:pt x="330200" y="458216"/>
                    <a:pt x="348869" y="479552"/>
                  </a:cubicBezTo>
                  <a:cubicBezTo>
                    <a:pt x="370205" y="498221"/>
                    <a:pt x="380746" y="524891"/>
                    <a:pt x="380746" y="551561"/>
                  </a:cubicBezTo>
                  <a:cubicBezTo>
                    <a:pt x="407416" y="551561"/>
                    <a:pt x="433959" y="562229"/>
                    <a:pt x="452501" y="580898"/>
                  </a:cubicBezTo>
                  <a:cubicBezTo>
                    <a:pt x="473837" y="602234"/>
                    <a:pt x="481838" y="628904"/>
                    <a:pt x="481838" y="655574"/>
                  </a:cubicBezTo>
                  <a:cubicBezTo>
                    <a:pt x="508508" y="655574"/>
                    <a:pt x="537718" y="666242"/>
                    <a:pt x="556387" y="684911"/>
                  </a:cubicBezTo>
                  <a:cubicBezTo>
                    <a:pt x="577723" y="706247"/>
                    <a:pt x="585597" y="732917"/>
                    <a:pt x="585597" y="754253"/>
                  </a:cubicBezTo>
                  <a:lnTo>
                    <a:pt x="660146" y="828929"/>
                  </a:lnTo>
                  <a:cubicBezTo>
                    <a:pt x="668147" y="836930"/>
                    <a:pt x="678688" y="840994"/>
                    <a:pt x="689356" y="840994"/>
                  </a:cubicBezTo>
                  <a:cubicBezTo>
                    <a:pt x="700024" y="840994"/>
                    <a:pt x="710692" y="837057"/>
                    <a:pt x="718693" y="828929"/>
                  </a:cubicBezTo>
                  <a:cubicBezTo>
                    <a:pt x="737235" y="812927"/>
                    <a:pt x="737235" y="786257"/>
                    <a:pt x="718693" y="767588"/>
                  </a:cubicBezTo>
                  <a:lnTo>
                    <a:pt x="646811" y="695579"/>
                  </a:lnTo>
                  <a:cubicBezTo>
                    <a:pt x="636143" y="684911"/>
                    <a:pt x="636143" y="666242"/>
                    <a:pt x="646811" y="655574"/>
                  </a:cubicBezTo>
                  <a:cubicBezTo>
                    <a:pt x="654558" y="643128"/>
                    <a:pt x="663321" y="637921"/>
                    <a:pt x="671957" y="637921"/>
                  </a:cubicBezTo>
                  <a:cubicBezTo>
                    <a:pt x="677926" y="637921"/>
                    <a:pt x="683895" y="640588"/>
                    <a:pt x="689483" y="644906"/>
                  </a:cubicBezTo>
                  <a:lnTo>
                    <a:pt x="761365" y="719582"/>
                  </a:lnTo>
                  <a:cubicBezTo>
                    <a:pt x="770636" y="727583"/>
                    <a:pt x="781939" y="731647"/>
                    <a:pt x="792988" y="731647"/>
                  </a:cubicBezTo>
                  <a:cubicBezTo>
                    <a:pt x="804037" y="731647"/>
                    <a:pt x="814578" y="727710"/>
                    <a:pt x="822579" y="719582"/>
                  </a:cubicBezTo>
                  <a:cubicBezTo>
                    <a:pt x="838581" y="700913"/>
                    <a:pt x="838581" y="674243"/>
                    <a:pt x="822579" y="658241"/>
                  </a:cubicBezTo>
                  <a:lnTo>
                    <a:pt x="748030" y="586232"/>
                  </a:lnTo>
                  <a:cubicBezTo>
                    <a:pt x="740029" y="575564"/>
                    <a:pt x="740029" y="556895"/>
                    <a:pt x="748030" y="546227"/>
                  </a:cubicBezTo>
                  <a:cubicBezTo>
                    <a:pt x="753364" y="540893"/>
                    <a:pt x="761365" y="538226"/>
                    <a:pt x="768985" y="538226"/>
                  </a:cubicBezTo>
                  <a:cubicBezTo>
                    <a:pt x="776605" y="538226"/>
                    <a:pt x="783971" y="540893"/>
                    <a:pt x="788035" y="546227"/>
                  </a:cubicBezTo>
                  <a:lnTo>
                    <a:pt x="862584" y="618236"/>
                  </a:lnTo>
                  <a:cubicBezTo>
                    <a:pt x="870585" y="626237"/>
                    <a:pt x="881253" y="630301"/>
                    <a:pt x="891921" y="630301"/>
                  </a:cubicBezTo>
                  <a:cubicBezTo>
                    <a:pt x="902589" y="630301"/>
                    <a:pt x="913257" y="626364"/>
                    <a:pt x="921131" y="618236"/>
                  </a:cubicBezTo>
                  <a:cubicBezTo>
                    <a:pt x="939800" y="602234"/>
                    <a:pt x="939800" y="575564"/>
                    <a:pt x="921131" y="559562"/>
                  </a:cubicBezTo>
                  <a:lnTo>
                    <a:pt x="873252" y="508889"/>
                  </a:lnTo>
                  <a:lnTo>
                    <a:pt x="862584" y="498221"/>
                  </a:lnTo>
                  <a:lnTo>
                    <a:pt x="585724" y="220853"/>
                  </a:lnTo>
                  <a:cubicBezTo>
                    <a:pt x="581787" y="216916"/>
                    <a:pt x="574548" y="214884"/>
                    <a:pt x="566801" y="214884"/>
                  </a:cubicBezTo>
                  <a:cubicBezTo>
                    <a:pt x="559054" y="214884"/>
                    <a:pt x="551180" y="216916"/>
                    <a:pt x="545846" y="220853"/>
                  </a:cubicBezTo>
                  <a:lnTo>
                    <a:pt x="436753" y="332867"/>
                  </a:lnTo>
                  <a:cubicBezTo>
                    <a:pt x="414528" y="353568"/>
                    <a:pt x="385699" y="364744"/>
                    <a:pt x="357505" y="364744"/>
                  </a:cubicBezTo>
                  <a:cubicBezTo>
                    <a:pt x="338455" y="364744"/>
                    <a:pt x="319786" y="359537"/>
                    <a:pt x="303657" y="348869"/>
                  </a:cubicBezTo>
                  <a:cubicBezTo>
                    <a:pt x="250444" y="311531"/>
                    <a:pt x="247777" y="239522"/>
                    <a:pt x="290322" y="194183"/>
                  </a:cubicBezTo>
                  <a:lnTo>
                    <a:pt x="423291" y="44704"/>
                  </a:lnTo>
                  <a:lnTo>
                    <a:pt x="404622" y="25908"/>
                  </a:lnTo>
                  <a:cubicBezTo>
                    <a:pt x="387223" y="8636"/>
                    <a:pt x="364744" y="0"/>
                    <a:pt x="34201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6961680" y="3875580"/>
            <a:ext cx="521100" cy="382320"/>
            <a:chOff x="0" y="0"/>
            <a:chExt cx="694800" cy="509760"/>
          </a:xfrm>
        </p:grpSpPr>
        <p:sp>
          <p:nvSpPr>
            <p:cNvPr id="105" name="Freeform 105"/>
            <p:cNvSpPr/>
            <p:nvPr/>
          </p:nvSpPr>
          <p:spPr>
            <a:xfrm>
              <a:off x="127" y="0"/>
              <a:ext cx="694690" cy="509778"/>
            </a:xfrm>
            <a:custGeom>
              <a:avLst/>
              <a:gdLst/>
              <a:ahLst/>
              <a:cxnLst/>
              <a:rect l="l" t="t" r="r" b="b"/>
              <a:pathLst>
                <a:path w="694690" h="509778">
                  <a:moveTo>
                    <a:pt x="312420" y="0"/>
                  </a:moveTo>
                  <a:cubicBezTo>
                    <a:pt x="290068" y="0"/>
                    <a:pt x="267462" y="8001"/>
                    <a:pt x="250190" y="24003"/>
                  </a:cubicBezTo>
                  <a:lnTo>
                    <a:pt x="199644" y="74803"/>
                  </a:lnTo>
                  <a:lnTo>
                    <a:pt x="191643" y="85471"/>
                  </a:lnTo>
                  <a:lnTo>
                    <a:pt x="18669" y="274828"/>
                  </a:lnTo>
                  <a:cubicBezTo>
                    <a:pt x="0" y="290957"/>
                    <a:pt x="0" y="320167"/>
                    <a:pt x="18669" y="336296"/>
                  </a:cubicBezTo>
                  <a:cubicBezTo>
                    <a:pt x="26670" y="344297"/>
                    <a:pt x="37211" y="348361"/>
                    <a:pt x="47879" y="348361"/>
                  </a:cubicBezTo>
                  <a:cubicBezTo>
                    <a:pt x="58547" y="348361"/>
                    <a:pt x="69215" y="344424"/>
                    <a:pt x="77216" y="336296"/>
                  </a:cubicBezTo>
                  <a:lnTo>
                    <a:pt x="191643" y="221488"/>
                  </a:lnTo>
                  <a:cubicBezTo>
                    <a:pt x="207645" y="205486"/>
                    <a:pt x="229616" y="197485"/>
                    <a:pt x="251841" y="197485"/>
                  </a:cubicBezTo>
                  <a:cubicBezTo>
                    <a:pt x="274066" y="197485"/>
                    <a:pt x="296799" y="205486"/>
                    <a:pt x="314071" y="221488"/>
                  </a:cubicBezTo>
                  <a:lnTo>
                    <a:pt x="598805" y="509778"/>
                  </a:lnTo>
                  <a:lnTo>
                    <a:pt x="660019" y="453644"/>
                  </a:lnTo>
                  <a:cubicBezTo>
                    <a:pt x="694690" y="418973"/>
                    <a:pt x="694690" y="362966"/>
                    <a:pt x="660019" y="328295"/>
                  </a:cubicBezTo>
                  <a:lnTo>
                    <a:pt x="372618" y="24003"/>
                  </a:lnTo>
                  <a:cubicBezTo>
                    <a:pt x="356616" y="8001"/>
                    <a:pt x="334645" y="0"/>
                    <a:pt x="3124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6" name="TextBox 106"/>
          <p:cNvSpPr txBox="1"/>
          <p:nvPr/>
        </p:nvSpPr>
        <p:spPr>
          <a:xfrm>
            <a:off x="1066800" y="0"/>
            <a:ext cx="898902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fa-IR" sz="8100" spc="898" dirty="0">
                <a:solidFill>
                  <a:schemeClr val="accent1"/>
                </a:solidFill>
                <a:latin typeface="Arimo Bold"/>
                <a:cs typeface="B Nazanin" pitchFamily="2" charset="-78"/>
              </a:rPr>
              <a:t>جدول زمانی سبک</a:t>
            </a:r>
            <a:endParaRPr lang="en-US" sz="8100" spc="898" dirty="0">
              <a:solidFill>
                <a:schemeClr val="accent1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107" name="TextBox 107"/>
          <p:cNvSpPr txBox="1"/>
          <p:nvPr/>
        </p:nvSpPr>
        <p:spPr>
          <a:xfrm>
            <a:off x="1237860" y="1572300"/>
            <a:ext cx="34540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29" dirty="0">
                <a:solidFill>
                  <a:srgbClr val="7F7F7F"/>
                </a:solidFill>
                <a:latin typeface="Montserrat"/>
                <a:cs typeface="B Nazanin" pitchFamily="2" charset="-78"/>
              </a:rPr>
              <a:t>زیرنویس خود را وارد کنید</a:t>
            </a:r>
            <a:endParaRPr lang="en-US" sz="2100" spc="29" dirty="0">
              <a:solidFill>
                <a:srgbClr val="7F7F7F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108" name="Group 108"/>
          <p:cNvGrpSpPr/>
          <p:nvPr/>
        </p:nvGrpSpPr>
        <p:grpSpPr>
          <a:xfrm>
            <a:off x="15478020" y="766800"/>
            <a:ext cx="663120" cy="857520"/>
            <a:chOff x="0" y="0"/>
            <a:chExt cx="884160" cy="114336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17129880" y="773280"/>
            <a:ext cx="672300" cy="844020"/>
            <a:chOff x="0" y="0"/>
            <a:chExt cx="896400" cy="112536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12" name="Group 112"/>
          <p:cNvGrpSpPr/>
          <p:nvPr/>
        </p:nvGrpSpPr>
        <p:grpSpPr>
          <a:xfrm>
            <a:off x="16200000" y="744120"/>
            <a:ext cx="893700" cy="419580"/>
            <a:chOff x="0" y="0"/>
            <a:chExt cx="1191600" cy="559440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14" name="Group 114"/>
          <p:cNvGrpSpPr/>
          <p:nvPr/>
        </p:nvGrpSpPr>
        <p:grpSpPr>
          <a:xfrm>
            <a:off x="16288020" y="121500"/>
            <a:ext cx="701460" cy="704160"/>
            <a:chOff x="0" y="0"/>
            <a:chExt cx="935280" cy="93888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16075800" y="635580"/>
            <a:ext cx="942840" cy="629640"/>
            <a:chOff x="0" y="0"/>
            <a:chExt cx="1257120" cy="839520"/>
          </a:xfrm>
        </p:grpSpPr>
        <p:sp>
          <p:nvSpPr>
            <p:cNvPr id="117" name="Freeform 117"/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17289720" y="1551960"/>
            <a:ext cx="616140" cy="241380"/>
            <a:chOff x="0" y="0"/>
            <a:chExt cx="821520" cy="321840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0" name="Group 120"/>
          <p:cNvGrpSpPr/>
          <p:nvPr/>
        </p:nvGrpSpPr>
        <p:grpSpPr>
          <a:xfrm>
            <a:off x="16924140" y="649080"/>
            <a:ext cx="286740" cy="609120"/>
            <a:chOff x="0" y="0"/>
            <a:chExt cx="382320" cy="812160"/>
          </a:xfrm>
        </p:grpSpPr>
        <p:sp>
          <p:nvSpPr>
            <p:cNvPr id="121" name="Freeform 121"/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2" name="Group 122"/>
          <p:cNvGrpSpPr/>
          <p:nvPr/>
        </p:nvGrpSpPr>
        <p:grpSpPr>
          <a:xfrm>
            <a:off x="15403500" y="1558440"/>
            <a:ext cx="584280" cy="176040"/>
            <a:chOff x="0" y="0"/>
            <a:chExt cx="779040" cy="234720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4" name="Group 124"/>
          <p:cNvGrpSpPr/>
          <p:nvPr/>
        </p:nvGrpSpPr>
        <p:grpSpPr>
          <a:xfrm>
            <a:off x="15462360" y="1682640"/>
            <a:ext cx="446580" cy="133380"/>
            <a:chOff x="0" y="0"/>
            <a:chExt cx="595440" cy="177840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126" name="Group 126"/>
          <p:cNvGrpSpPr/>
          <p:nvPr/>
        </p:nvGrpSpPr>
        <p:grpSpPr>
          <a:xfrm>
            <a:off x="17377740" y="1691820"/>
            <a:ext cx="430920" cy="117180"/>
            <a:chOff x="0" y="0"/>
            <a:chExt cx="574560" cy="15624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128" name="Group 128"/>
          <p:cNvGrpSpPr/>
          <p:nvPr/>
        </p:nvGrpSpPr>
        <p:grpSpPr>
          <a:xfrm>
            <a:off x="16712460" y="349380"/>
            <a:ext cx="182520" cy="264060"/>
            <a:chOff x="0" y="0"/>
            <a:chExt cx="243360" cy="35208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130" name="Group 130"/>
          <p:cNvGrpSpPr/>
          <p:nvPr/>
        </p:nvGrpSpPr>
        <p:grpSpPr>
          <a:xfrm>
            <a:off x="16500240" y="209520"/>
            <a:ext cx="286740" cy="214380"/>
            <a:chOff x="0" y="0"/>
            <a:chExt cx="382320" cy="285840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132" name="Group 132"/>
          <p:cNvGrpSpPr/>
          <p:nvPr/>
        </p:nvGrpSpPr>
        <p:grpSpPr>
          <a:xfrm>
            <a:off x="16500240" y="547560"/>
            <a:ext cx="270540" cy="182520"/>
            <a:chOff x="0" y="0"/>
            <a:chExt cx="360720" cy="24336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134" name="Group 134"/>
          <p:cNvGrpSpPr/>
          <p:nvPr/>
        </p:nvGrpSpPr>
        <p:grpSpPr>
          <a:xfrm>
            <a:off x="16383060" y="319680"/>
            <a:ext cx="205200" cy="293220"/>
            <a:chOff x="0" y="0"/>
            <a:chExt cx="273600" cy="390960"/>
          </a:xfrm>
        </p:grpSpPr>
        <p:sp>
          <p:nvSpPr>
            <p:cNvPr id="135" name="Freeform 135"/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13544820" y="9858240"/>
            <a:ext cx="381240" cy="428760"/>
            <a:chOff x="0" y="0"/>
            <a:chExt cx="508320" cy="571680"/>
          </a:xfrm>
        </p:grpSpPr>
        <p:sp>
          <p:nvSpPr>
            <p:cNvPr id="137" name="Freeform 137"/>
            <p:cNvSpPr/>
            <p:nvPr/>
          </p:nvSpPr>
          <p:spPr>
            <a:xfrm>
              <a:off x="0" y="-254"/>
              <a:ext cx="508381" cy="571881"/>
            </a:xfrm>
            <a:custGeom>
              <a:avLst/>
              <a:gdLst/>
              <a:ahLst/>
              <a:cxnLst/>
              <a:rect l="l" t="t" r="r" b="b"/>
              <a:pathLst>
                <a:path w="508381" h="571881">
                  <a:moveTo>
                    <a:pt x="231267" y="571881"/>
                  </a:moveTo>
                  <a:cubicBezTo>
                    <a:pt x="231267" y="459994"/>
                    <a:pt x="231267" y="345948"/>
                    <a:pt x="231267" y="232029"/>
                  </a:cubicBezTo>
                  <a:cubicBezTo>
                    <a:pt x="311023" y="232029"/>
                    <a:pt x="392684" y="232029"/>
                    <a:pt x="476504" y="232029"/>
                  </a:cubicBezTo>
                  <a:cubicBezTo>
                    <a:pt x="476504" y="221996"/>
                    <a:pt x="478536" y="213995"/>
                    <a:pt x="478536" y="205994"/>
                  </a:cubicBezTo>
                  <a:cubicBezTo>
                    <a:pt x="474599" y="194056"/>
                    <a:pt x="478536" y="187960"/>
                    <a:pt x="490474" y="189992"/>
                  </a:cubicBezTo>
                  <a:cubicBezTo>
                    <a:pt x="504444" y="192024"/>
                    <a:pt x="508381" y="186055"/>
                    <a:pt x="508381" y="173990"/>
                  </a:cubicBezTo>
                  <a:cubicBezTo>
                    <a:pt x="506349" y="136017"/>
                    <a:pt x="506349" y="96012"/>
                    <a:pt x="508381" y="58039"/>
                  </a:cubicBezTo>
                  <a:cubicBezTo>
                    <a:pt x="508381" y="44069"/>
                    <a:pt x="502412" y="38100"/>
                    <a:pt x="488442" y="42037"/>
                  </a:cubicBezTo>
                  <a:cubicBezTo>
                    <a:pt x="478536" y="44069"/>
                    <a:pt x="476504" y="40005"/>
                    <a:pt x="478536" y="32004"/>
                  </a:cubicBezTo>
                  <a:cubicBezTo>
                    <a:pt x="478536" y="21971"/>
                    <a:pt x="478536" y="12065"/>
                    <a:pt x="478536" y="0"/>
                  </a:cubicBezTo>
                  <a:cubicBezTo>
                    <a:pt x="466598" y="0"/>
                    <a:pt x="454660" y="0"/>
                    <a:pt x="444627" y="0"/>
                  </a:cubicBezTo>
                  <a:cubicBezTo>
                    <a:pt x="378841" y="0"/>
                    <a:pt x="313055" y="0"/>
                    <a:pt x="247269" y="0"/>
                  </a:cubicBezTo>
                  <a:cubicBezTo>
                    <a:pt x="181356" y="2286"/>
                    <a:pt x="121539" y="20193"/>
                    <a:pt x="73787" y="66167"/>
                  </a:cubicBezTo>
                  <a:cubicBezTo>
                    <a:pt x="23876" y="114173"/>
                    <a:pt x="2032" y="174117"/>
                    <a:pt x="2032" y="244094"/>
                  </a:cubicBezTo>
                  <a:cubicBezTo>
                    <a:pt x="2032" y="346075"/>
                    <a:pt x="2032" y="449961"/>
                    <a:pt x="2032" y="551942"/>
                  </a:cubicBezTo>
                  <a:cubicBezTo>
                    <a:pt x="2032" y="559943"/>
                    <a:pt x="0" y="565912"/>
                    <a:pt x="0" y="571881"/>
                  </a:cubicBezTo>
                  <a:cubicBezTo>
                    <a:pt x="77724" y="571881"/>
                    <a:pt x="153543" y="571881"/>
                    <a:pt x="231267" y="57188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8" name="Group 138"/>
          <p:cNvGrpSpPr/>
          <p:nvPr/>
        </p:nvGrpSpPr>
        <p:grpSpPr>
          <a:xfrm>
            <a:off x="17994420" y="9662220"/>
            <a:ext cx="284040" cy="170640"/>
            <a:chOff x="0" y="0"/>
            <a:chExt cx="378720" cy="22752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378714" cy="227584"/>
            </a:xfrm>
            <a:custGeom>
              <a:avLst/>
              <a:gdLst/>
              <a:ahLst/>
              <a:cxnLst/>
              <a:rect l="l" t="t" r="r" b="b"/>
              <a:pathLst>
                <a:path w="378714" h="227584">
                  <a:moveTo>
                    <a:pt x="378714" y="0"/>
                  </a:moveTo>
                  <a:cubicBezTo>
                    <a:pt x="269113" y="2032"/>
                    <a:pt x="157480" y="2032"/>
                    <a:pt x="47879" y="2032"/>
                  </a:cubicBezTo>
                  <a:cubicBezTo>
                    <a:pt x="39878" y="2032"/>
                    <a:pt x="33909" y="2032"/>
                    <a:pt x="25908" y="2032"/>
                  </a:cubicBezTo>
                  <a:cubicBezTo>
                    <a:pt x="25908" y="18034"/>
                    <a:pt x="25908" y="32004"/>
                    <a:pt x="25908" y="47879"/>
                  </a:cubicBezTo>
                  <a:cubicBezTo>
                    <a:pt x="17907" y="49911"/>
                    <a:pt x="9906" y="49911"/>
                    <a:pt x="0" y="49911"/>
                  </a:cubicBezTo>
                  <a:cubicBezTo>
                    <a:pt x="0" y="91821"/>
                    <a:pt x="0" y="131699"/>
                    <a:pt x="2032" y="171704"/>
                  </a:cubicBezTo>
                  <a:cubicBezTo>
                    <a:pt x="2032" y="175641"/>
                    <a:pt x="16002" y="179705"/>
                    <a:pt x="25908" y="187706"/>
                  </a:cubicBezTo>
                  <a:cubicBezTo>
                    <a:pt x="25908" y="197739"/>
                    <a:pt x="25908" y="211709"/>
                    <a:pt x="25908" y="227584"/>
                  </a:cubicBezTo>
                  <a:cubicBezTo>
                    <a:pt x="143510" y="227584"/>
                    <a:pt x="261112" y="227584"/>
                    <a:pt x="378714" y="227584"/>
                  </a:cubicBezTo>
                  <a:cubicBezTo>
                    <a:pt x="378714" y="151765"/>
                    <a:pt x="378714" y="75946"/>
                    <a:pt x="378714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14781420" y="9107640"/>
            <a:ext cx="810540" cy="922860"/>
            <a:chOff x="0" y="0"/>
            <a:chExt cx="1080720" cy="1230480"/>
          </a:xfrm>
        </p:grpSpPr>
        <p:sp>
          <p:nvSpPr>
            <p:cNvPr id="141" name="Freeform 141"/>
            <p:cNvSpPr/>
            <p:nvPr/>
          </p:nvSpPr>
          <p:spPr>
            <a:xfrm>
              <a:off x="127" y="0"/>
              <a:ext cx="1080643" cy="1230503"/>
            </a:xfrm>
            <a:custGeom>
              <a:avLst/>
              <a:gdLst/>
              <a:ahLst/>
              <a:cxnLst/>
              <a:rect l="l" t="t" r="r" b="b"/>
              <a:pathLst>
                <a:path w="1080643" h="1230503">
                  <a:moveTo>
                    <a:pt x="390652" y="1000760"/>
                  </a:moveTo>
                  <a:cubicBezTo>
                    <a:pt x="312928" y="1000760"/>
                    <a:pt x="235077" y="1000760"/>
                    <a:pt x="155321" y="1000760"/>
                  </a:cubicBezTo>
                  <a:cubicBezTo>
                    <a:pt x="155321" y="1016762"/>
                    <a:pt x="155321" y="1028700"/>
                    <a:pt x="155321" y="1040765"/>
                  </a:cubicBezTo>
                  <a:cubicBezTo>
                    <a:pt x="127381" y="1040765"/>
                    <a:pt x="127381" y="1040765"/>
                    <a:pt x="127381" y="1066673"/>
                  </a:cubicBezTo>
                  <a:cubicBezTo>
                    <a:pt x="127381" y="1106678"/>
                    <a:pt x="127381" y="1148588"/>
                    <a:pt x="127381" y="1188466"/>
                  </a:cubicBezTo>
                  <a:cubicBezTo>
                    <a:pt x="137414" y="1190498"/>
                    <a:pt x="145288" y="1190498"/>
                    <a:pt x="153289" y="1190498"/>
                  </a:cubicBezTo>
                  <a:cubicBezTo>
                    <a:pt x="153289" y="1204468"/>
                    <a:pt x="153289" y="1216406"/>
                    <a:pt x="153289" y="1230503"/>
                  </a:cubicBezTo>
                  <a:cubicBezTo>
                    <a:pt x="161290" y="1230503"/>
                    <a:pt x="167259" y="1230503"/>
                    <a:pt x="173228" y="1230503"/>
                  </a:cubicBezTo>
                  <a:cubicBezTo>
                    <a:pt x="243078" y="1230503"/>
                    <a:pt x="312801" y="1230503"/>
                    <a:pt x="382651" y="1230503"/>
                  </a:cubicBezTo>
                  <a:cubicBezTo>
                    <a:pt x="496316" y="1230503"/>
                    <a:pt x="585978" y="1158621"/>
                    <a:pt x="612013" y="1048766"/>
                  </a:cubicBezTo>
                  <a:cubicBezTo>
                    <a:pt x="617982" y="1026795"/>
                    <a:pt x="620014" y="1002792"/>
                    <a:pt x="620014" y="978789"/>
                  </a:cubicBezTo>
                  <a:cubicBezTo>
                    <a:pt x="620014" y="737108"/>
                    <a:pt x="620014" y="493395"/>
                    <a:pt x="620014" y="251714"/>
                  </a:cubicBezTo>
                  <a:cubicBezTo>
                    <a:pt x="620014" y="243713"/>
                    <a:pt x="620014" y="237744"/>
                    <a:pt x="620014" y="229743"/>
                  </a:cubicBezTo>
                  <a:cubicBezTo>
                    <a:pt x="773557" y="229743"/>
                    <a:pt x="927100" y="229743"/>
                    <a:pt x="1080643" y="229743"/>
                  </a:cubicBezTo>
                  <a:cubicBezTo>
                    <a:pt x="1080643" y="153797"/>
                    <a:pt x="1080643" y="77978"/>
                    <a:pt x="1080643" y="2032"/>
                  </a:cubicBezTo>
                  <a:cubicBezTo>
                    <a:pt x="1076706" y="2032"/>
                    <a:pt x="1074674" y="2032"/>
                    <a:pt x="1072642" y="2032"/>
                  </a:cubicBezTo>
                  <a:cubicBezTo>
                    <a:pt x="919099" y="2032"/>
                    <a:pt x="767588" y="0"/>
                    <a:pt x="615950" y="2032"/>
                  </a:cubicBezTo>
                  <a:cubicBezTo>
                    <a:pt x="506349" y="3937"/>
                    <a:pt x="412623" y="83947"/>
                    <a:pt x="394716" y="193802"/>
                  </a:cubicBezTo>
                  <a:cubicBezTo>
                    <a:pt x="388747" y="231775"/>
                    <a:pt x="390779" y="271653"/>
                    <a:pt x="388747" y="311658"/>
                  </a:cubicBezTo>
                  <a:cubicBezTo>
                    <a:pt x="281051" y="311658"/>
                    <a:pt x="169418" y="311658"/>
                    <a:pt x="57785" y="311658"/>
                  </a:cubicBezTo>
                  <a:cubicBezTo>
                    <a:pt x="57785" y="295656"/>
                    <a:pt x="57785" y="279654"/>
                    <a:pt x="57785" y="263779"/>
                  </a:cubicBezTo>
                  <a:cubicBezTo>
                    <a:pt x="37846" y="263779"/>
                    <a:pt x="21844" y="263779"/>
                    <a:pt x="0" y="263779"/>
                  </a:cubicBezTo>
                  <a:cubicBezTo>
                    <a:pt x="2032" y="285750"/>
                    <a:pt x="2032" y="307721"/>
                    <a:pt x="5969" y="327660"/>
                  </a:cubicBezTo>
                  <a:cubicBezTo>
                    <a:pt x="9906" y="353568"/>
                    <a:pt x="37846" y="371602"/>
                    <a:pt x="69723" y="371602"/>
                  </a:cubicBezTo>
                  <a:cubicBezTo>
                    <a:pt x="169418" y="371602"/>
                    <a:pt x="267081" y="371602"/>
                    <a:pt x="366776" y="371602"/>
                  </a:cubicBezTo>
                  <a:cubicBezTo>
                    <a:pt x="374777" y="371602"/>
                    <a:pt x="382778" y="371602"/>
                    <a:pt x="390652" y="371602"/>
                  </a:cubicBezTo>
                  <a:cubicBezTo>
                    <a:pt x="390652" y="581406"/>
                    <a:pt x="390652" y="791083"/>
                    <a:pt x="390652" y="10008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2" name="Group 142"/>
          <p:cNvGrpSpPr/>
          <p:nvPr/>
        </p:nvGrpSpPr>
        <p:grpSpPr>
          <a:xfrm>
            <a:off x="16131960" y="9109800"/>
            <a:ext cx="973620" cy="723600"/>
            <a:chOff x="0" y="0"/>
            <a:chExt cx="1298160" cy="964800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1298321" cy="966851"/>
            </a:xfrm>
            <a:custGeom>
              <a:avLst/>
              <a:gdLst/>
              <a:ahLst/>
              <a:cxnLst/>
              <a:rect l="l" t="t" r="r" b="b"/>
              <a:pathLst>
                <a:path w="1298321" h="966851">
                  <a:moveTo>
                    <a:pt x="530479" y="228219"/>
                  </a:moveTo>
                  <a:cubicBezTo>
                    <a:pt x="530479" y="394335"/>
                    <a:pt x="530479" y="560451"/>
                    <a:pt x="530479" y="724662"/>
                  </a:cubicBezTo>
                  <a:cubicBezTo>
                    <a:pt x="530479" y="838708"/>
                    <a:pt x="594233" y="926846"/>
                    <a:pt x="697992" y="956818"/>
                  </a:cubicBezTo>
                  <a:cubicBezTo>
                    <a:pt x="719963" y="964819"/>
                    <a:pt x="745871" y="966851"/>
                    <a:pt x="771779" y="966851"/>
                  </a:cubicBezTo>
                  <a:cubicBezTo>
                    <a:pt x="931291" y="966851"/>
                    <a:pt x="1092835" y="966851"/>
                    <a:pt x="1252347" y="966851"/>
                  </a:cubicBezTo>
                  <a:cubicBezTo>
                    <a:pt x="1268349" y="966851"/>
                    <a:pt x="1276223" y="962787"/>
                    <a:pt x="1274318" y="946785"/>
                  </a:cubicBezTo>
                  <a:cubicBezTo>
                    <a:pt x="1272286" y="940816"/>
                    <a:pt x="1272286" y="934720"/>
                    <a:pt x="1272286" y="928751"/>
                  </a:cubicBezTo>
                  <a:cubicBezTo>
                    <a:pt x="1272286" y="920750"/>
                    <a:pt x="1272286" y="916686"/>
                    <a:pt x="1282319" y="918718"/>
                  </a:cubicBezTo>
                  <a:cubicBezTo>
                    <a:pt x="1286256" y="918718"/>
                    <a:pt x="1296289" y="912749"/>
                    <a:pt x="1296289" y="910717"/>
                  </a:cubicBezTo>
                  <a:cubicBezTo>
                    <a:pt x="1298321" y="870712"/>
                    <a:pt x="1296289" y="830707"/>
                    <a:pt x="1296289" y="790575"/>
                  </a:cubicBezTo>
                  <a:cubicBezTo>
                    <a:pt x="1292352" y="788543"/>
                    <a:pt x="1288288" y="788543"/>
                    <a:pt x="1284351" y="788543"/>
                  </a:cubicBezTo>
                  <a:cubicBezTo>
                    <a:pt x="1274318" y="788543"/>
                    <a:pt x="1268349" y="784479"/>
                    <a:pt x="1272413" y="774573"/>
                  </a:cubicBezTo>
                  <a:cubicBezTo>
                    <a:pt x="1272413" y="774573"/>
                    <a:pt x="1272413" y="772541"/>
                    <a:pt x="1272413" y="772541"/>
                  </a:cubicBezTo>
                  <a:cubicBezTo>
                    <a:pt x="1276350" y="740537"/>
                    <a:pt x="1276350" y="740537"/>
                    <a:pt x="1244473" y="740537"/>
                  </a:cubicBezTo>
                  <a:cubicBezTo>
                    <a:pt x="1088898" y="740537"/>
                    <a:pt x="933450" y="740537"/>
                    <a:pt x="777875" y="740537"/>
                  </a:cubicBezTo>
                  <a:cubicBezTo>
                    <a:pt x="771906" y="740537"/>
                    <a:pt x="765937" y="740537"/>
                    <a:pt x="757936" y="740537"/>
                  </a:cubicBezTo>
                  <a:cubicBezTo>
                    <a:pt x="757936" y="732536"/>
                    <a:pt x="757936" y="726567"/>
                    <a:pt x="757936" y="720471"/>
                  </a:cubicBezTo>
                  <a:cubicBezTo>
                    <a:pt x="757936" y="556387"/>
                    <a:pt x="759968" y="392176"/>
                    <a:pt x="757936" y="228092"/>
                  </a:cubicBezTo>
                  <a:cubicBezTo>
                    <a:pt x="755777" y="122047"/>
                    <a:pt x="689991" y="34036"/>
                    <a:pt x="582295" y="8001"/>
                  </a:cubicBezTo>
                  <a:cubicBezTo>
                    <a:pt x="564388" y="2032"/>
                    <a:pt x="542417" y="0"/>
                    <a:pt x="522478" y="0"/>
                  </a:cubicBezTo>
                  <a:cubicBezTo>
                    <a:pt x="352933" y="0"/>
                    <a:pt x="185420" y="0"/>
                    <a:pt x="17907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76073"/>
                    <a:pt x="0" y="150114"/>
                    <a:pt x="0" y="228219"/>
                  </a:cubicBezTo>
                  <a:cubicBezTo>
                    <a:pt x="87757" y="228219"/>
                    <a:pt x="177419" y="228219"/>
                    <a:pt x="265176" y="228219"/>
                  </a:cubicBezTo>
                  <a:cubicBezTo>
                    <a:pt x="352933" y="228219"/>
                    <a:pt x="442595" y="228219"/>
                    <a:pt x="530352" y="2282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4" name="Group 144"/>
          <p:cNvGrpSpPr/>
          <p:nvPr/>
        </p:nvGrpSpPr>
        <p:grpSpPr>
          <a:xfrm>
            <a:off x="14069700" y="9653040"/>
            <a:ext cx="645840" cy="587520"/>
            <a:chOff x="0" y="0"/>
            <a:chExt cx="861120" cy="783360"/>
          </a:xfrm>
        </p:grpSpPr>
        <p:sp>
          <p:nvSpPr>
            <p:cNvPr id="145" name="Freeform 145"/>
            <p:cNvSpPr/>
            <p:nvPr/>
          </p:nvSpPr>
          <p:spPr>
            <a:xfrm>
              <a:off x="127" y="0"/>
              <a:ext cx="860933" cy="783336"/>
            </a:xfrm>
            <a:custGeom>
              <a:avLst/>
              <a:gdLst/>
              <a:ahLst/>
              <a:cxnLst/>
              <a:rect l="l" t="t" r="r" b="b"/>
              <a:pathLst>
                <a:path w="860933" h="783336">
                  <a:moveTo>
                    <a:pt x="61722" y="337693"/>
                  </a:moveTo>
                  <a:cubicBezTo>
                    <a:pt x="69723" y="307721"/>
                    <a:pt x="75692" y="279781"/>
                    <a:pt x="81661" y="249809"/>
                  </a:cubicBezTo>
                  <a:cubicBezTo>
                    <a:pt x="55753" y="275844"/>
                    <a:pt x="41783" y="309753"/>
                    <a:pt x="29845" y="345694"/>
                  </a:cubicBezTo>
                  <a:cubicBezTo>
                    <a:pt x="27813" y="343662"/>
                    <a:pt x="27813" y="343662"/>
                    <a:pt x="25908" y="343662"/>
                  </a:cubicBezTo>
                  <a:cubicBezTo>
                    <a:pt x="27940" y="333629"/>
                    <a:pt x="29845" y="323723"/>
                    <a:pt x="35814" y="313690"/>
                  </a:cubicBezTo>
                  <a:cubicBezTo>
                    <a:pt x="47752" y="291719"/>
                    <a:pt x="59690" y="269748"/>
                    <a:pt x="73660" y="249682"/>
                  </a:cubicBezTo>
                  <a:cubicBezTo>
                    <a:pt x="91567" y="221742"/>
                    <a:pt x="111506" y="195707"/>
                    <a:pt x="133477" y="165735"/>
                  </a:cubicBezTo>
                  <a:cubicBezTo>
                    <a:pt x="87630" y="165735"/>
                    <a:pt x="45720" y="165735"/>
                    <a:pt x="1905" y="165735"/>
                  </a:cubicBezTo>
                  <a:cubicBezTo>
                    <a:pt x="1905" y="187706"/>
                    <a:pt x="1905" y="209677"/>
                    <a:pt x="1905" y="231648"/>
                  </a:cubicBezTo>
                  <a:cubicBezTo>
                    <a:pt x="27813" y="237617"/>
                    <a:pt x="27813" y="237617"/>
                    <a:pt x="27813" y="263652"/>
                  </a:cubicBezTo>
                  <a:cubicBezTo>
                    <a:pt x="27813" y="273685"/>
                    <a:pt x="27813" y="281686"/>
                    <a:pt x="27813" y="291592"/>
                  </a:cubicBezTo>
                  <a:cubicBezTo>
                    <a:pt x="29845" y="303530"/>
                    <a:pt x="29845" y="315595"/>
                    <a:pt x="9906" y="315595"/>
                  </a:cubicBezTo>
                  <a:cubicBezTo>
                    <a:pt x="7874" y="313563"/>
                    <a:pt x="0" y="319532"/>
                    <a:pt x="0" y="323596"/>
                  </a:cubicBezTo>
                  <a:cubicBezTo>
                    <a:pt x="0" y="369570"/>
                    <a:pt x="0" y="415544"/>
                    <a:pt x="0" y="461518"/>
                  </a:cubicBezTo>
                  <a:cubicBezTo>
                    <a:pt x="27940" y="465455"/>
                    <a:pt x="27940" y="465455"/>
                    <a:pt x="27940" y="493522"/>
                  </a:cubicBezTo>
                  <a:cubicBezTo>
                    <a:pt x="27940" y="501523"/>
                    <a:pt x="27940" y="509524"/>
                    <a:pt x="27940" y="519557"/>
                  </a:cubicBezTo>
                  <a:cubicBezTo>
                    <a:pt x="27940" y="543560"/>
                    <a:pt x="27940" y="543560"/>
                    <a:pt x="2032" y="545592"/>
                  </a:cubicBezTo>
                  <a:cubicBezTo>
                    <a:pt x="2032" y="567563"/>
                    <a:pt x="2032" y="589534"/>
                    <a:pt x="2032" y="613537"/>
                  </a:cubicBezTo>
                  <a:cubicBezTo>
                    <a:pt x="41910" y="613537"/>
                    <a:pt x="83820" y="613537"/>
                    <a:pt x="129667" y="613537"/>
                  </a:cubicBezTo>
                  <a:cubicBezTo>
                    <a:pt x="113538" y="589534"/>
                    <a:pt x="101473" y="563499"/>
                    <a:pt x="83566" y="543560"/>
                  </a:cubicBezTo>
                  <a:cubicBezTo>
                    <a:pt x="59690" y="513588"/>
                    <a:pt x="39751" y="481584"/>
                    <a:pt x="27813" y="443611"/>
                  </a:cubicBezTo>
                  <a:cubicBezTo>
                    <a:pt x="25781" y="441579"/>
                    <a:pt x="25781" y="439674"/>
                    <a:pt x="25781" y="435610"/>
                  </a:cubicBezTo>
                  <a:cubicBezTo>
                    <a:pt x="25781" y="435610"/>
                    <a:pt x="27813" y="435610"/>
                    <a:pt x="27813" y="433578"/>
                  </a:cubicBezTo>
                  <a:cubicBezTo>
                    <a:pt x="35814" y="451612"/>
                    <a:pt x="41783" y="471551"/>
                    <a:pt x="51689" y="487553"/>
                  </a:cubicBezTo>
                  <a:cubicBezTo>
                    <a:pt x="61595" y="505587"/>
                    <a:pt x="73660" y="519557"/>
                    <a:pt x="85598" y="535559"/>
                  </a:cubicBezTo>
                  <a:cubicBezTo>
                    <a:pt x="79629" y="515620"/>
                    <a:pt x="73660" y="497586"/>
                    <a:pt x="67691" y="479552"/>
                  </a:cubicBezTo>
                  <a:cubicBezTo>
                    <a:pt x="137414" y="671449"/>
                    <a:pt x="268986" y="783336"/>
                    <a:pt x="476377" y="765302"/>
                  </a:cubicBezTo>
                  <a:cubicBezTo>
                    <a:pt x="663702" y="749300"/>
                    <a:pt x="773430" y="631444"/>
                    <a:pt x="821182" y="451612"/>
                  </a:cubicBezTo>
                  <a:cubicBezTo>
                    <a:pt x="813181" y="477647"/>
                    <a:pt x="807212" y="505587"/>
                    <a:pt x="799211" y="533527"/>
                  </a:cubicBezTo>
                  <a:cubicBezTo>
                    <a:pt x="823087" y="505587"/>
                    <a:pt x="841121" y="475615"/>
                    <a:pt x="851027" y="439547"/>
                  </a:cubicBezTo>
                  <a:cubicBezTo>
                    <a:pt x="853059" y="429514"/>
                    <a:pt x="856996" y="421513"/>
                    <a:pt x="860933" y="411607"/>
                  </a:cubicBezTo>
                  <a:cubicBezTo>
                    <a:pt x="858901" y="395605"/>
                    <a:pt x="858901" y="377698"/>
                    <a:pt x="858901" y="361696"/>
                  </a:cubicBezTo>
                  <a:cubicBezTo>
                    <a:pt x="856869" y="357759"/>
                    <a:pt x="854964" y="355727"/>
                    <a:pt x="854964" y="353695"/>
                  </a:cubicBezTo>
                  <a:cubicBezTo>
                    <a:pt x="845058" y="313690"/>
                    <a:pt x="829056" y="279781"/>
                    <a:pt x="803148" y="249809"/>
                  </a:cubicBezTo>
                  <a:cubicBezTo>
                    <a:pt x="801116" y="247777"/>
                    <a:pt x="801116" y="245872"/>
                    <a:pt x="801116" y="243840"/>
                  </a:cubicBezTo>
                  <a:cubicBezTo>
                    <a:pt x="801116" y="245872"/>
                    <a:pt x="797179" y="247777"/>
                    <a:pt x="799084" y="247777"/>
                  </a:cubicBezTo>
                  <a:cubicBezTo>
                    <a:pt x="803021" y="263779"/>
                    <a:pt x="808990" y="279781"/>
                    <a:pt x="813054" y="295783"/>
                  </a:cubicBezTo>
                  <a:cubicBezTo>
                    <a:pt x="811022" y="297815"/>
                    <a:pt x="811022" y="297815"/>
                    <a:pt x="809117" y="297815"/>
                  </a:cubicBezTo>
                  <a:cubicBezTo>
                    <a:pt x="803148" y="281813"/>
                    <a:pt x="797179" y="263906"/>
                    <a:pt x="791210" y="247904"/>
                  </a:cubicBezTo>
                  <a:cubicBezTo>
                    <a:pt x="737362" y="125984"/>
                    <a:pt x="647700" y="50038"/>
                    <a:pt x="518160" y="20066"/>
                  </a:cubicBezTo>
                  <a:cubicBezTo>
                    <a:pt x="430403" y="0"/>
                    <a:pt x="346710" y="11938"/>
                    <a:pt x="266954" y="53975"/>
                  </a:cubicBezTo>
                  <a:cubicBezTo>
                    <a:pt x="161290" y="109855"/>
                    <a:pt x="95504" y="199898"/>
                    <a:pt x="69596" y="317754"/>
                  </a:cubicBezTo>
                  <a:cubicBezTo>
                    <a:pt x="69596" y="323723"/>
                    <a:pt x="65659" y="331724"/>
                    <a:pt x="61595" y="337693"/>
                  </a:cubicBezTo>
                  <a:cubicBezTo>
                    <a:pt x="61595" y="367665"/>
                    <a:pt x="61595" y="399669"/>
                    <a:pt x="61595" y="429641"/>
                  </a:cubicBezTo>
                  <a:cubicBezTo>
                    <a:pt x="61595" y="399669"/>
                    <a:pt x="61595" y="367665"/>
                    <a:pt x="61595" y="337693"/>
                  </a:cubicBezTo>
                  <a:close/>
                  <a:moveTo>
                    <a:pt x="549910" y="461645"/>
                  </a:moveTo>
                  <a:cubicBezTo>
                    <a:pt x="575818" y="419735"/>
                    <a:pt x="581787" y="375666"/>
                    <a:pt x="557911" y="331724"/>
                  </a:cubicBezTo>
                  <a:cubicBezTo>
                    <a:pt x="526034" y="275717"/>
                    <a:pt x="478155" y="251841"/>
                    <a:pt x="414401" y="259842"/>
                  </a:cubicBezTo>
                  <a:cubicBezTo>
                    <a:pt x="450342" y="245872"/>
                    <a:pt x="484124" y="259842"/>
                    <a:pt x="516001" y="271780"/>
                  </a:cubicBezTo>
                  <a:cubicBezTo>
                    <a:pt x="532003" y="277749"/>
                    <a:pt x="541909" y="297815"/>
                    <a:pt x="555879" y="313690"/>
                  </a:cubicBezTo>
                  <a:cubicBezTo>
                    <a:pt x="599694" y="269748"/>
                    <a:pt x="643636" y="225806"/>
                    <a:pt x="689483" y="179832"/>
                  </a:cubicBezTo>
                  <a:cubicBezTo>
                    <a:pt x="717423" y="203835"/>
                    <a:pt x="761238" y="293751"/>
                    <a:pt x="755269" y="323723"/>
                  </a:cubicBezTo>
                  <a:cubicBezTo>
                    <a:pt x="741299" y="271780"/>
                    <a:pt x="721360" y="225806"/>
                    <a:pt x="687451" y="185801"/>
                  </a:cubicBezTo>
                  <a:cubicBezTo>
                    <a:pt x="645541" y="227711"/>
                    <a:pt x="603758" y="269748"/>
                    <a:pt x="561848" y="311658"/>
                  </a:cubicBezTo>
                  <a:cubicBezTo>
                    <a:pt x="559816" y="315595"/>
                    <a:pt x="561848" y="323596"/>
                    <a:pt x="561848" y="327660"/>
                  </a:cubicBezTo>
                  <a:cubicBezTo>
                    <a:pt x="565785" y="347599"/>
                    <a:pt x="571754" y="365633"/>
                    <a:pt x="573786" y="383667"/>
                  </a:cubicBezTo>
                  <a:cubicBezTo>
                    <a:pt x="577723" y="411607"/>
                    <a:pt x="571754" y="439674"/>
                    <a:pt x="557784" y="459613"/>
                  </a:cubicBezTo>
                  <a:cubicBezTo>
                    <a:pt x="603631" y="505587"/>
                    <a:pt x="645541" y="549529"/>
                    <a:pt x="689356" y="593471"/>
                  </a:cubicBezTo>
                  <a:cubicBezTo>
                    <a:pt x="723265" y="553466"/>
                    <a:pt x="743204" y="507492"/>
                    <a:pt x="757174" y="457581"/>
                  </a:cubicBezTo>
                  <a:cubicBezTo>
                    <a:pt x="749173" y="511556"/>
                    <a:pt x="725297" y="559435"/>
                    <a:pt x="689356" y="601472"/>
                  </a:cubicBezTo>
                  <a:cubicBezTo>
                    <a:pt x="641477" y="553466"/>
                    <a:pt x="595630" y="507492"/>
                    <a:pt x="549783" y="461645"/>
                  </a:cubicBezTo>
                  <a:cubicBezTo>
                    <a:pt x="551815" y="483616"/>
                    <a:pt x="529844" y="489585"/>
                    <a:pt x="519938" y="503555"/>
                  </a:cubicBezTo>
                  <a:cubicBezTo>
                    <a:pt x="563753" y="547497"/>
                    <a:pt x="607695" y="593471"/>
                    <a:pt x="651510" y="637413"/>
                  </a:cubicBezTo>
                  <a:cubicBezTo>
                    <a:pt x="525907" y="749300"/>
                    <a:pt x="336550" y="735330"/>
                    <a:pt x="228981" y="635381"/>
                  </a:cubicBezTo>
                  <a:cubicBezTo>
                    <a:pt x="274828" y="591439"/>
                    <a:pt x="318643" y="547497"/>
                    <a:pt x="362585" y="501523"/>
                  </a:cubicBezTo>
                  <a:cubicBezTo>
                    <a:pt x="350647" y="489585"/>
                    <a:pt x="336677" y="477520"/>
                    <a:pt x="324739" y="467614"/>
                  </a:cubicBezTo>
                  <a:cubicBezTo>
                    <a:pt x="318770" y="453644"/>
                    <a:pt x="314833" y="437642"/>
                    <a:pt x="308737" y="421640"/>
                  </a:cubicBezTo>
                  <a:cubicBezTo>
                    <a:pt x="310769" y="421640"/>
                    <a:pt x="312674" y="419608"/>
                    <a:pt x="314706" y="419608"/>
                  </a:cubicBezTo>
                  <a:cubicBezTo>
                    <a:pt x="328676" y="471551"/>
                    <a:pt x="362585" y="505587"/>
                    <a:pt x="416306" y="519557"/>
                  </a:cubicBezTo>
                  <a:cubicBezTo>
                    <a:pt x="414274" y="519557"/>
                    <a:pt x="414274" y="521589"/>
                    <a:pt x="414274" y="523494"/>
                  </a:cubicBezTo>
                  <a:cubicBezTo>
                    <a:pt x="398272" y="517525"/>
                    <a:pt x="384429" y="513461"/>
                    <a:pt x="370459" y="507492"/>
                  </a:cubicBezTo>
                  <a:cubicBezTo>
                    <a:pt x="326644" y="551434"/>
                    <a:pt x="284734" y="593471"/>
                    <a:pt x="238887" y="637413"/>
                  </a:cubicBezTo>
                  <a:cubicBezTo>
                    <a:pt x="374396" y="685419"/>
                    <a:pt x="508000" y="685419"/>
                    <a:pt x="643509" y="637413"/>
                  </a:cubicBezTo>
                  <a:cubicBezTo>
                    <a:pt x="641477" y="633476"/>
                    <a:pt x="639572" y="631444"/>
                    <a:pt x="637540" y="629412"/>
                  </a:cubicBezTo>
                  <a:cubicBezTo>
                    <a:pt x="599694" y="589407"/>
                    <a:pt x="559816" y="551434"/>
                    <a:pt x="521970" y="513461"/>
                  </a:cubicBezTo>
                  <a:cubicBezTo>
                    <a:pt x="518033" y="509524"/>
                    <a:pt x="510032" y="509524"/>
                    <a:pt x="504063" y="511429"/>
                  </a:cubicBezTo>
                  <a:cubicBezTo>
                    <a:pt x="492125" y="513461"/>
                    <a:pt x="480187" y="519430"/>
                    <a:pt x="468122" y="523367"/>
                  </a:cubicBezTo>
                  <a:cubicBezTo>
                    <a:pt x="468122" y="521335"/>
                    <a:pt x="468122" y="519430"/>
                    <a:pt x="466090" y="517398"/>
                  </a:cubicBezTo>
                  <a:cubicBezTo>
                    <a:pt x="502031" y="509397"/>
                    <a:pt x="529844" y="491363"/>
                    <a:pt x="549783" y="461391"/>
                  </a:cubicBezTo>
                  <a:close/>
                  <a:moveTo>
                    <a:pt x="651383" y="143637"/>
                  </a:moveTo>
                  <a:cubicBezTo>
                    <a:pt x="649351" y="143637"/>
                    <a:pt x="647446" y="145669"/>
                    <a:pt x="645414" y="145669"/>
                  </a:cubicBezTo>
                  <a:cubicBezTo>
                    <a:pt x="585597" y="95758"/>
                    <a:pt x="306578" y="95758"/>
                    <a:pt x="242824" y="143637"/>
                  </a:cubicBezTo>
                  <a:cubicBezTo>
                    <a:pt x="284734" y="185547"/>
                    <a:pt x="328549" y="229616"/>
                    <a:pt x="370459" y="271526"/>
                  </a:cubicBezTo>
                  <a:cubicBezTo>
                    <a:pt x="382397" y="267589"/>
                    <a:pt x="394335" y="263525"/>
                    <a:pt x="406400" y="257556"/>
                  </a:cubicBezTo>
                  <a:cubicBezTo>
                    <a:pt x="406400" y="259588"/>
                    <a:pt x="408432" y="261493"/>
                    <a:pt x="408432" y="261493"/>
                  </a:cubicBezTo>
                  <a:cubicBezTo>
                    <a:pt x="336677" y="287528"/>
                    <a:pt x="304800" y="339471"/>
                    <a:pt x="308737" y="413385"/>
                  </a:cubicBezTo>
                  <a:cubicBezTo>
                    <a:pt x="304800" y="385445"/>
                    <a:pt x="304800" y="357378"/>
                    <a:pt x="318643" y="333502"/>
                  </a:cubicBezTo>
                  <a:cubicBezTo>
                    <a:pt x="326644" y="319532"/>
                    <a:pt x="320675" y="311531"/>
                    <a:pt x="312674" y="301498"/>
                  </a:cubicBezTo>
                  <a:cubicBezTo>
                    <a:pt x="290703" y="281559"/>
                    <a:pt x="268859" y="259588"/>
                    <a:pt x="248920" y="239522"/>
                  </a:cubicBezTo>
                  <a:cubicBezTo>
                    <a:pt x="231013" y="221488"/>
                    <a:pt x="212979" y="203581"/>
                    <a:pt x="193167" y="185547"/>
                  </a:cubicBezTo>
                  <a:cubicBezTo>
                    <a:pt x="159258" y="227457"/>
                    <a:pt x="139319" y="273431"/>
                    <a:pt x="125349" y="323469"/>
                  </a:cubicBezTo>
                  <a:cubicBezTo>
                    <a:pt x="123317" y="321437"/>
                    <a:pt x="123317" y="319532"/>
                    <a:pt x="123317" y="317500"/>
                  </a:cubicBezTo>
                  <a:cubicBezTo>
                    <a:pt x="133223" y="269494"/>
                    <a:pt x="155194" y="227584"/>
                    <a:pt x="185166" y="187579"/>
                  </a:cubicBezTo>
                  <a:cubicBezTo>
                    <a:pt x="191135" y="179578"/>
                    <a:pt x="195072" y="179578"/>
                    <a:pt x="203073" y="187579"/>
                  </a:cubicBezTo>
                  <a:cubicBezTo>
                    <a:pt x="212979" y="197612"/>
                    <a:pt x="223012" y="207518"/>
                    <a:pt x="232918" y="217551"/>
                  </a:cubicBezTo>
                  <a:cubicBezTo>
                    <a:pt x="264795" y="249555"/>
                    <a:pt x="296672" y="281559"/>
                    <a:pt x="326644" y="311531"/>
                  </a:cubicBezTo>
                  <a:cubicBezTo>
                    <a:pt x="338582" y="299593"/>
                    <a:pt x="350520" y="287528"/>
                    <a:pt x="364490" y="275590"/>
                  </a:cubicBezTo>
                  <a:cubicBezTo>
                    <a:pt x="324612" y="237617"/>
                    <a:pt x="286766" y="197612"/>
                    <a:pt x="246888" y="159639"/>
                  </a:cubicBezTo>
                  <a:cubicBezTo>
                    <a:pt x="228981" y="141605"/>
                    <a:pt x="228981" y="141605"/>
                    <a:pt x="248920" y="125730"/>
                  </a:cubicBezTo>
                  <a:cubicBezTo>
                    <a:pt x="250952" y="123698"/>
                    <a:pt x="252857" y="123698"/>
                    <a:pt x="254889" y="121793"/>
                  </a:cubicBezTo>
                  <a:cubicBezTo>
                    <a:pt x="320802" y="77978"/>
                    <a:pt x="392557" y="57912"/>
                    <a:pt x="472313" y="65913"/>
                  </a:cubicBezTo>
                  <a:cubicBezTo>
                    <a:pt x="536067" y="71882"/>
                    <a:pt x="591947" y="93853"/>
                    <a:pt x="641731" y="131826"/>
                  </a:cubicBezTo>
                  <a:cubicBezTo>
                    <a:pt x="645668" y="135763"/>
                    <a:pt x="647700" y="139827"/>
                    <a:pt x="651637" y="143764"/>
                  </a:cubicBezTo>
                  <a:close/>
                  <a:moveTo>
                    <a:pt x="404495" y="319786"/>
                  </a:moveTo>
                  <a:cubicBezTo>
                    <a:pt x="404495" y="321818"/>
                    <a:pt x="406527" y="321818"/>
                    <a:pt x="408432" y="323723"/>
                  </a:cubicBezTo>
                  <a:cubicBezTo>
                    <a:pt x="408432" y="323723"/>
                    <a:pt x="406400" y="325755"/>
                    <a:pt x="406400" y="327660"/>
                  </a:cubicBezTo>
                  <a:cubicBezTo>
                    <a:pt x="394462" y="345694"/>
                    <a:pt x="382524" y="365633"/>
                    <a:pt x="370459" y="385572"/>
                  </a:cubicBezTo>
                  <a:cubicBezTo>
                    <a:pt x="384429" y="407543"/>
                    <a:pt x="398399" y="431546"/>
                    <a:pt x="410337" y="453517"/>
                  </a:cubicBezTo>
                  <a:cubicBezTo>
                    <a:pt x="432308" y="453517"/>
                    <a:pt x="452247" y="453517"/>
                    <a:pt x="472186" y="453517"/>
                  </a:cubicBezTo>
                  <a:cubicBezTo>
                    <a:pt x="476123" y="453517"/>
                    <a:pt x="478155" y="449580"/>
                    <a:pt x="480187" y="447548"/>
                  </a:cubicBezTo>
                  <a:cubicBezTo>
                    <a:pt x="490093" y="429514"/>
                    <a:pt x="500126" y="413639"/>
                    <a:pt x="510032" y="395605"/>
                  </a:cubicBezTo>
                  <a:cubicBezTo>
                    <a:pt x="512064" y="393573"/>
                    <a:pt x="512064" y="387604"/>
                    <a:pt x="510032" y="385572"/>
                  </a:cubicBezTo>
                  <a:cubicBezTo>
                    <a:pt x="494030" y="347599"/>
                    <a:pt x="476123" y="309626"/>
                    <a:pt x="422275" y="323596"/>
                  </a:cubicBezTo>
                  <a:cubicBezTo>
                    <a:pt x="422275" y="323596"/>
                    <a:pt x="420243" y="323596"/>
                    <a:pt x="414274" y="321564"/>
                  </a:cubicBezTo>
                  <a:cubicBezTo>
                    <a:pt x="428244" y="321564"/>
                    <a:pt x="436245" y="323596"/>
                    <a:pt x="442214" y="321564"/>
                  </a:cubicBezTo>
                  <a:cubicBezTo>
                    <a:pt x="472059" y="315595"/>
                    <a:pt x="486029" y="329565"/>
                    <a:pt x="502031" y="353568"/>
                  </a:cubicBezTo>
                  <a:cubicBezTo>
                    <a:pt x="518033" y="381508"/>
                    <a:pt x="518033" y="399542"/>
                    <a:pt x="502031" y="425450"/>
                  </a:cubicBezTo>
                  <a:cubicBezTo>
                    <a:pt x="488061" y="449453"/>
                    <a:pt x="474091" y="463423"/>
                    <a:pt x="446278" y="457454"/>
                  </a:cubicBezTo>
                  <a:cubicBezTo>
                    <a:pt x="438277" y="455422"/>
                    <a:pt x="430276" y="455422"/>
                    <a:pt x="424307" y="457454"/>
                  </a:cubicBezTo>
                  <a:cubicBezTo>
                    <a:pt x="404368" y="461391"/>
                    <a:pt x="398399" y="449453"/>
                    <a:pt x="388366" y="437515"/>
                  </a:cubicBezTo>
                  <a:cubicBezTo>
                    <a:pt x="364490" y="405511"/>
                    <a:pt x="360426" y="375539"/>
                    <a:pt x="388366" y="343535"/>
                  </a:cubicBezTo>
                  <a:cubicBezTo>
                    <a:pt x="394335" y="335534"/>
                    <a:pt x="398272" y="327533"/>
                    <a:pt x="404368" y="319532"/>
                  </a:cubicBezTo>
                  <a:close/>
                  <a:moveTo>
                    <a:pt x="438277" y="655320"/>
                  </a:moveTo>
                  <a:cubicBezTo>
                    <a:pt x="432308" y="653288"/>
                    <a:pt x="422275" y="651383"/>
                    <a:pt x="416306" y="645287"/>
                  </a:cubicBezTo>
                  <a:cubicBezTo>
                    <a:pt x="410337" y="639191"/>
                    <a:pt x="402336" y="627253"/>
                    <a:pt x="402336" y="619252"/>
                  </a:cubicBezTo>
                  <a:cubicBezTo>
                    <a:pt x="402336" y="607314"/>
                    <a:pt x="410337" y="593217"/>
                    <a:pt x="418338" y="587248"/>
                  </a:cubicBezTo>
                  <a:cubicBezTo>
                    <a:pt x="428244" y="581279"/>
                    <a:pt x="442214" y="583311"/>
                    <a:pt x="454279" y="581279"/>
                  </a:cubicBezTo>
                  <a:cubicBezTo>
                    <a:pt x="462280" y="581279"/>
                    <a:pt x="484124" y="609219"/>
                    <a:pt x="480187" y="619252"/>
                  </a:cubicBezTo>
                  <a:cubicBezTo>
                    <a:pt x="478155" y="629285"/>
                    <a:pt x="472186" y="641223"/>
                    <a:pt x="464185" y="649224"/>
                  </a:cubicBezTo>
                  <a:cubicBezTo>
                    <a:pt x="460248" y="655193"/>
                    <a:pt x="450215" y="653161"/>
                    <a:pt x="438277" y="655193"/>
                  </a:cubicBezTo>
                  <a:close/>
                  <a:moveTo>
                    <a:pt x="442214" y="195580"/>
                  </a:moveTo>
                  <a:cubicBezTo>
                    <a:pt x="422275" y="195580"/>
                    <a:pt x="402336" y="177546"/>
                    <a:pt x="400304" y="161671"/>
                  </a:cubicBezTo>
                  <a:cubicBezTo>
                    <a:pt x="400304" y="145669"/>
                    <a:pt x="424180" y="125730"/>
                    <a:pt x="442214" y="125730"/>
                  </a:cubicBezTo>
                  <a:cubicBezTo>
                    <a:pt x="460248" y="125730"/>
                    <a:pt x="480060" y="143764"/>
                    <a:pt x="482092" y="161671"/>
                  </a:cubicBezTo>
                  <a:cubicBezTo>
                    <a:pt x="482092" y="175641"/>
                    <a:pt x="460121" y="195580"/>
                    <a:pt x="442214" y="195580"/>
                  </a:cubicBezTo>
                  <a:close/>
                  <a:moveTo>
                    <a:pt x="129413" y="473583"/>
                  </a:moveTo>
                  <a:cubicBezTo>
                    <a:pt x="147320" y="517525"/>
                    <a:pt x="161290" y="561467"/>
                    <a:pt x="199136" y="595503"/>
                  </a:cubicBezTo>
                  <a:cubicBezTo>
                    <a:pt x="199136" y="597535"/>
                    <a:pt x="199136" y="599440"/>
                    <a:pt x="197104" y="605536"/>
                  </a:cubicBezTo>
                  <a:cubicBezTo>
                    <a:pt x="163195" y="565531"/>
                    <a:pt x="137287" y="523621"/>
                    <a:pt x="129286" y="473583"/>
                  </a:cubicBezTo>
                  <a:close/>
                  <a:moveTo>
                    <a:pt x="444373" y="423672"/>
                  </a:moveTo>
                  <a:cubicBezTo>
                    <a:pt x="462280" y="417703"/>
                    <a:pt x="474218" y="407670"/>
                    <a:pt x="472313" y="387731"/>
                  </a:cubicBezTo>
                  <a:cubicBezTo>
                    <a:pt x="472313" y="373761"/>
                    <a:pt x="462407" y="363728"/>
                    <a:pt x="448437" y="359791"/>
                  </a:cubicBezTo>
                  <a:cubicBezTo>
                    <a:pt x="424561" y="353822"/>
                    <a:pt x="416560" y="371729"/>
                    <a:pt x="406527" y="389763"/>
                  </a:cubicBezTo>
                  <a:cubicBezTo>
                    <a:pt x="406527" y="367792"/>
                    <a:pt x="420497" y="353822"/>
                    <a:pt x="440436" y="353822"/>
                  </a:cubicBezTo>
                  <a:cubicBezTo>
                    <a:pt x="460375" y="353822"/>
                    <a:pt x="478282" y="367792"/>
                    <a:pt x="478282" y="387731"/>
                  </a:cubicBezTo>
                  <a:cubicBezTo>
                    <a:pt x="478282" y="409702"/>
                    <a:pt x="466344" y="423672"/>
                    <a:pt x="444373" y="423672"/>
                  </a:cubicBezTo>
                  <a:close/>
                  <a:moveTo>
                    <a:pt x="117475" y="353695"/>
                  </a:moveTo>
                  <a:cubicBezTo>
                    <a:pt x="119507" y="353695"/>
                    <a:pt x="119507" y="353695"/>
                    <a:pt x="121412" y="353695"/>
                  </a:cubicBezTo>
                  <a:cubicBezTo>
                    <a:pt x="121412" y="377698"/>
                    <a:pt x="121412" y="403606"/>
                    <a:pt x="121412" y="427609"/>
                  </a:cubicBezTo>
                  <a:cubicBezTo>
                    <a:pt x="119380" y="427609"/>
                    <a:pt x="119380" y="427609"/>
                    <a:pt x="117475" y="427609"/>
                  </a:cubicBezTo>
                  <a:cubicBezTo>
                    <a:pt x="117475" y="403606"/>
                    <a:pt x="117475" y="379603"/>
                    <a:pt x="117475" y="3536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17239500" y="9509400"/>
            <a:ext cx="618840" cy="488160"/>
            <a:chOff x="0" y="0"/>
            <a:chExt cx="825120" cy="650880"/>
          </a:xfrm>
        </p:grpSpPr>
        <p:sp>
          <p:nvSpPr>
            <p:cNvPr id="147" name="Freeform 147"/>
            <p:cNvSpPr/>
            <p:nvPr/>
          </p:nvSpPr>
          <p:spPr>
            <a:xfrm>
              <a:off x="-2032" y="127"/>
              <a:ext cx="827278" cy="650875"/>
            </a:xfrm>
            <a:custGeom>
              <a:avLst/>
              <a:gdLst/>
              <a:ahLst/>
              <a:cxnLst/>
              <a:rect l="l" t="t" r="r" b="b"/>
              <a:pathLst>
                <a:path w="827278" h="650875">
                  <a:moveTo>
                    <a:pt x="635381" y="117729"/>
                  </a:moveTo>
                  <a:cubicBezTo>
                    <a:pt x="635381" y="85725"/>
                    <a:pt x="635381" y="57785"/>
                    <a:pt x="635381" y="27940"/>
                  </a:cubicBezTo>
                  <a:cubicBezTo>
                    <a:pt x="615442" y="27940"/>
                    <a:pt x="623443" y="11938"/>
                    <a:pt x="619379" y="2032"/>
                  </a:cubicBezTo>
                  <a:cubicBezTo>
                    <a:pt x="599440" y="2032"/>
                    <a:pt x="577469" y="0"/>
                    <a:pt x="557403" y="2032"/>
                  </a:cubicBezTo>
                  <a:cubicBezTo>
                    <a:pt x="551434" y="2032"/>
                    <a:pt x="547370" y="13970"/>
                    <a:pt x="541401" y="24003"/>
                  </a:cubicBezTo>
                  <a:cubicBezTo>
                    <a:pt x="525399" y="24003"/>
                    <a:pt x="505460" y="26035"/>
                    <a:pt x="485521" y="26035"/>
                  </a:cubicBezTo>
                  <a:cubicBezTo>
                    <a:pt x="483489" y="26035"/>
                    <a:pt x="481584" y="18034"/>
                    <a:pt x="477520" y="14097"/>
                  </a:cubicBezTo>
                  <a:cubicBezTo>
                    <a:pt x="475488" y="10160"/>
                    <a:pt x="471551" y="2159"/>
                    <a:pt x="469519" y="2159"/>
                  </a:cubicBezTo>
                  <a:cubicBezTo>
                    <a:pt x="431546" y="127"/>
                    <a:pt x="393573" y="2159"/>
                    <a:pt x="353695" y="2159"/>
                  </a:cubicBezTo>
                  <a:cubicBezTo>
                    <a:pt x="353695" y="10160"/>
                    <a:pt x="351663" y="16129"/>
                    <a:pt x="351663" y="24130"/>
                  </a:cubicBezTo>
                  <a:cubicBezTo>
                    <a:pt x="331724" y="24130"/>
                    <a:pt x="311658" y="26162"/>
                    <a:pt x="291719" y="26162"/>
                  </a:cubicBezTo>
                  <a:cubicBezTo>
                    <a:pt x="287782" y="26162"/>
                    <a:pt x="283718" y="20193"/>
                    <a:pt x="283718" y="14224"/>
                  </a:cubicBezTo>
                  <a:cubicBezTo>
                    <a:pt x="283718" y="6223"/>
                    <a:pt x="281686" y="254"/>
                    <a:pt x="269748" y="254"/>
                  </a:cubicBezTo>
                  <a:cubicBezTo>
                    <a:pt x="257810" y="2286"/>
                    <a:pt x="243713" y="2286"/>
                    <a:pt x="229743" y="254"/>
                  </a:cubicBezTo>
                  <a:cubicBezTo>
                    <a:pt x="217805" y="254"/>
                    <a:pt x="205740" y="254"/>
                    <a:pt x="209804" y="18161"/>
                  </a:cubicBezTo>
                  <a:cubicBezTo>
                    <a:pt x="209804" y="20193"/>
                    <a:pt x="207772" y="22098"/>
                    <a:pt x="207772" y="22098"/>
                  </a:cubicBezTo>
                  <a:cubicBezTo>
                    <a:pt x="187833" y="28067"/>
                    <a:pt x="195834" y="44069"/>
                    <a:pt x="195834" y="54102"/>
                  </a:cubicBezTo>
                  <a:cubicBezTo>
                    <a:pt x="195834" y="76073"/>
                    <a:pt x="195834" y="96012"/>
                    <a:pt x="195834" y="117983"/>
                  </a:cubicBezTo>
                  <a:cubicBezTo>
                    <a:pt x="187833" y="117983"/>
                    <a:pt x="181864" y="117983"/>
                    <a:pt x="175895" y="117983"/>
                  </a:cubicBezTo>
                  <a:cubicBezTo>
                    <a:pt x="123952" y="117983"/>
                    <a:pt x="72009" y="120015"/>
                    <a:pt x="20066" y="117983"/>
                  </a:cubicBezTo>
                  <a:cubicBezTo>
                    <a:pt x="5969" y="117729"/>
                    <a:pt x="2032" y="123698"/>
                    <a:pt x="2032" y="135636"/>
                  </a:cubicBezTo>
                  <a:cubicBezTo>
                    <a:pt x="2032" y="143637"/>
                    <a:pt x="2032" y="153543"/>
                    <a:pt x="2032" y="163576"/>
                  </a:cubicBezTo>
                  <a:cubicBezTo>
                    <a:pt x="0" y="175514"/>
                    <a:pt x="4064" y="183515"/>
                    <a:pt x="20066" y="181483"/>
                  </a:cubicBezTo>
                  <a:cubicBezTo>
                    <a:pt x="22098" y="181483"/>
                    <a:pt x="28067" y="187452"/>
                    <a:pt x="28067" y="191516"/>
                  </a:cubicBezTo>
                  <a:cubicBezTo>
                    <a:pt x="30099" y="203454"/>
                    <a:pt x="28067" y="217424"/>
                    <a:pt x="28067" y="229489"/>
                  </a:cubicBezTo>
                  <a:cubicBezTo>
                    <a:pt x="30099" y="243459"/>
                    <a:pt x="30099" y="255397"/>
                    <a:pt x="10033" y="253492"/>
                  </a:cubicBezTo>
                  <a:cubicBezTo>
                    <a:pt x="8001" y="253492"/>
                    <a:pt x="2032" y="259461"/>
                    <a:pt x="2032" y="263525"/>
                  </a:cubicBezTo>
                  <a:cubicBezTo>
                    <a:pt x="2032" y="299466"/>
                    <a:pt x="0" y="335407"/>
                    <a:pt x="2032" y="371348"/>
                  </a:cubicBezTo>
                  <a:cubicBezTo>
                    <a:pt x="2032" y="377317"/>
                    <a:pt x="16002" y="383286"/>
                    <a:pt x="24003" y="389255"/>
                  </a:cubicBezTo>
                  <a:cubicBezTo>
                    <a:pt x="26035" y="387223"/>
                    <a:pt x="26035" y="387223"/>
                    <a:pt x="27940" y="385318"/>
                  </a:cubicBezTo>
                  <a:cubicBezTo>
                    <a:pt x="27940" y="405257"/>
                    <a:pt x="29972" y="425196"/>
                    <a:pt x="27940" y="445262"/>
                  </a:cubicBezTo>
                  <a:cubicBezTo>
                    <a:pt x="27940" y="449199"/>
                    <a:pt x="19939" y="453263"/>
                    <a:pt x="17907" y="453263"/>
                  </a:cubicBezTo>
                  <a:cubicBezTo>
                    <a:pt x="8001" y="451104"/>
                    <a:pt x="2032" y="457073"/>
                    <a:pt x="2032" y="465074"/>
                  </a:cubicBezTo>
                  <a:cubicBezTo>
                    <a:pt x="2032" y="481076"/>
                    <a:pt x="2032" y="497078"/>
                    <a:pt x="2032" y="514985"/>
                  </a:cubicBezTo>
                  <a:cubicBezTo>
                    <a:pt x="65913" y="514985"/>
                    <a:pt x="129921" y="514985"/>
                    <a:pt x="191770" y="514985"/>
                  </a:cubicBezTo>
                  <a:cubicBezTo>
                    <a:pt x="191770" y="518922"/>
                    <a:pt x="193802" y="520954"/>
                    <a:pt x="193802" y="525018"/>
                  </a:cubicBezTo>
                  <a:cubicBezTo>
                    <a:pt x="191770" y="566928"/>
                    <a:pt x="215773" y="594868"/>
                    <a:pt x="251714" y="612902"/>
                  </a:cubicBezTo>
                  <a:cubicBezTo>
                    <a:pt x="307594" y="642874"/>
                    <a:pt x="369570" y="650875"/>
                    <a:pt x="431546" y="648843"/>
                  </a:cubicBezTo>
                  <a:cubicBezTo>
                    <a:pt x="485521" y="646811"/>
                    <a:pt x="535432" y="638810"/>
                    <a:pt x="581406" y="610870"/>
                  </a:cubicBezTo>
                  <a:cubicBezTo>
                    <a:pt x="615315" y="590931"/>
                    <a:pt x="639318" y="564896"/>
                    <a:pt x="635381" y="522986"/>
                  </a:cubicBezTo>
                  <a:cubicBezTo>
                    <a:pt x="635381" y="520954"/>
                    <a:pt x="637413" y="519049"/>
                    <a:pt x="637413" y="517017"/>
                  </a:cubicBezTo>
                  <a:cubicBezTo>
                    <a:pt x="637413" y="517017"/>
                    <a:pt x="637413" y="517017"/>
                    <a:pt x="639445" y="514985"/>
                  </a:cubicBezTo>
                  <a:cubicBezTo>
                    <a:pt x="699389" y="514985"/>
                    <a:pt x="761365" y="514985"/>
                    <a:pt x="827278" y="514985"/>
                  </a:cubicBezTo>
                  <a:cubicBezTo>
                    <a:pt x="827278" y="497078"/>
                    <a:pt x="827278" y="479044"/>
                    <a:pt x="825246" y="463042"/>
                  </a:cubicBezTo>
                  <a:cubicBezTo>
                    <a:pt x="825246" y="459105"/>
                    <a:pt x="817245" y="453009"/>
                    <a:pt x="813308" y="453009"/>
                  </a:cubicBezTo>
                  <a:cubicBezTo>
                    <a:pt x="801370" y="455041"/>
                    <a:pt x="801370" y="449072"/>
                    <a:pt x="801370" y="441071"/>
                  </a:cubicBezTo>
                  <a:cubicBezTo>
                    <a:pt x="801370" y="425069"/>
                    <a:pt x="801370" y="411099"/>
                    <a:pt x="801370" y="395097"/>
                  </a:cubicBezTo>
                  <a:cubicBezTo>
                    <a:pt x="801370" y="385064"/>
                    <a:pt x="803402" y="381127"/>
                    <a:pt x="813308" y="383159"/>
                  </a:cubicBezTo>
                  <a:cubicBezTo>
                    <a:pt x="817245" y="383159"/>
                    <a:pt x="825246" y="377190"/>
                    <a:pt x="825246" y="373126"/>
                  </a:cubicBezTo>
                  <a:cubicBezTo>
                    <a:pt x="827278" y="333248"/>
                    <a:pt x="827278" y="295275"/>
                    <a:pt x="827278" y="253365"/>
                  </a:cubicBezTo>
                  <a:cubicBezTo>
                    <a:pt x="823341" y="253365"/>
                    <a:pt x="819277" y="253365"/>
                    <a:pt x="815340" y="253365"/>
                  </a:cubicBezTo>
                  <a:cubicBezTo>
                    <a:pt x="803402" y="253365"/>
                    <a:pt x="799338" y="249428"/>
                    <a:pt x="801370" y="237363"/>
                  </a:cubicBezTo>
                  <a:cubicBezTo>
                    <a:pt x="803402" y="225298"/>
                    <a:pt x="803402" y="211455"/>
                    <a:pt x="801370" y="199390"/>
                  </a:cubicBezTo>
                  <a:cubicBezTo>
                    <a:pt x="799338" y="185420"/>
                    <a:pt x="803402" y="179451"/>
                    <a:pt x="819404" y="181483"/>
                  </a:cubicBezTo>
                  <a:cubicBezTo>
                    <a:pt x="821436" y="181483"/>
                    <a:pt x="823341" y="181483"/>
                    <a:pt x="825373" y="179451"/>
                  </a:cubicBezTo>
                  <a:cubicBezTo>
                    <a:pt x="825373" y="159512"/>
                    <a:pt x="825373" y="139573"/>
                    <a:pt x="825373" y="117602"/>
                  </a:cubicBezTo>
                  <a:cubicBezTo>
                    <a:pt x="763397" y="117602"/>
                    <a:pt x="699516" y="117602"/>
                    <a:pt x="635635" y="11760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8" name="Group 148"/>
          <p:cNvGrpSpPr/>
          <p:nvPr/>
        </p:nvGrpSpPr>
        <p:grpSpPr>
          <a:xfrm>
            <a:off x="15678360" y="8907300"/>
            <a:ext cx="369360" cy="401220"/>
            <a:chOff x="0" y="0"/>
            <a:chExt cx="492480" cy="534960"/>
          </a:xfrm>
        </p:grpSpPr>
        <p:sp>
          <p:nvSpPr>
            <p:cNvPr id="149" name="Freeform 149"/>
            <p:cNvSpPr/>
            <p:nvPr/>
          </p:nvSpPr>
          <p:spPr>
            <a:xfrm>
              <a:off x="-1905" y="0"/>
              <a:ext cx="494538" cy="535051"/>
            </a:xfrm>
            <a:custGeom>
              <a:avLst/>
              <a:gdLst/>
              <a:ahLst/>
              <a:cxnLst/>
              <a:rect l="l" t="t" r="r" b="b"/>
              <a:pathLst>
                <a:path w="494538" h="535051">
                  <a:moveTo>
                    <a:pt x="148082" y="0"/>
                  </a:moveTo>
                  <a:cubicBezTo>
                    <a:pt x="148082" y="75819"/>
                    <a:pt x="148082" y="151765"/>
                    <a:pt x="148082" y="229616"/>
                  </a:cubicBezTo>
                  <a:cubicBezTo>
                    <a:pt x="98044" y="229616"/>
                    <a:pt x="50038" y="229616"/>
                    <a:pt x="0" y="229616"/>
                  </a:cubicBezTo>
                  <a:cubicBezTo>
                    <a:pt x="0" y="331470"/>
                    <a:pt x="0" y="433197"/>
                    <a:pt x="0" y="535051"/>
                  </a:cubicBezTo>
                  <a:cubicBezTo>
                    <a:pt x="164211" y="535051"/>
                    <a:pt x="328295" y="535051"/>
                    <a:pt x="494538" y="535051"/>
                  </a:cubicBezTo>
                  <a:cubicBezTo>
                    <a:pt x="494538" y="433197"/>
                    <a:pt x="494538" y="333502"/>
                    <a:pt x="494538" y="229616"/>
                  </a:cubicBezTo>
                  <a:cubicBezTo>
                    <a:pt x="446532" y="229616"/>
                    <a:pt x="396494" y="229616"/>
                    <a:pt x="346456" y="229616"/>
                  </a:cubicBezTo>
                  <a:cubicBezTo>
                    <a:pt x="346456" y="151765"/>
                    <a:pt x="346456" y="77851"/>
                    <a:pt x="346456" y="0"/>
                  </a:cubicBezTo>
                  <a:cubicBezTo>
                    <a:pt x="280416" y="0"/>
                    <a:pt x="216281" y="0"/>
                    <a:pt x="14820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0" name="Group 150"/>
          <p:cNvGrpSpPr/>
          <p:nvPr/>
        </p:nvGrpSpPr>
        <p:grpSpPr>
          <a:xfrm>
            <a:off x="14805180" y="9660600"/>
            <a:ext cx="68580" cy="568080"/>
            <a:chOff x="0" y="0"/>
            <a:chExt cx="91440" cy="75744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91440" cy="757428"/>
            </a:xfrm>
            <a:custGeom>
              <a:avLst/>
              <a:gdLst/>
              <a:ahLst/>
              <a:cxnLst/>
              <a:rect l="l" t="t" r="r" b="b"/>
              <a:pathLst>
                <a:path w="91440" h="757428">
                  <a:moveTo>
                    <a:pt x="91440" y="0"/>
                  </a:moveTo>
                  <a:cubicBezTo>
                    <a:pt x="59690" y="0"/>
                    <a:pt x="31750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9845" y="757428"/>
                    <a:pt x="59690" y="757428"/>
                    <a:pt x="91440" y="757428"/>
                  </a:cubicBezTo>
                  <a:cubicBezTo>
                    <a:pt x="91440" y="505587"/>
                    <a:pt x="91440" y="253746"/>
                    <a:pt x="9144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2" name="Group 152"/>
          <p:cNvGrpSpPr/>
          <p:nvPr/>
        </p:nvGrpSpPr>
        <p:grpSpPr>
          <a:xfrm>
            <a:off x="13997880" y="9660600"/>
            <a:ext cx="67500" cy="568080"/>
            <a:chOff x="0" y="0"/>
            <a:chExt cx="90000" cy="757440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90043" cy="757428"/>
            </a:xfrm>
            <a:custGeom>
              <a:avLst/>
              <a:gdLst/>
              <a:ahLst/>
              <a:cxnLst/>
              <a:rect l="l" t="t" r="r" b="b"/>
              <a:pathLst>
                <a:path w="90043" h="757428">
                  <a:moveTo>
                    <a:pt x="90043" y="0"/>
                  </a:moveTo>
                  <a:cubicBezTo>
                    <a:pt x="58039" y="0"/>
                    <a:pt x="29972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7940" y="757428"/>
                    <a:pt x="58039" y="757428"/>
                    <a:pt x="90043" y="757428"/>
                  </a:cubicBezTo>
                  <a:cubicBezTo>
                    <a:pt x="90043" y="505587"/>
                    <a:pt x="90043" y="253746"/>
                    <a:pt x="9004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4" name="Group 154"/>
          <p:cNvGrpSpPr/>
          <p:nvPr/>
        </p:nvGrpSpPr>
        <p:grpSpPr>
          <a:xfrm>
            <a:off x="13927140" y="9662220"/>
            <a:ext cx="64260" cy="565920"/>
            <a:chOff x="0" y="0"/>
            <a:chExt cx="85680" cy="754560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85725" cy="754507"/>
            </a:xfrm>
            <a:custGeom>
              <a:avLst/>
              <a:gdLst/>
              <a:ahLst/>
              <a:cxnLst/>
              <a:rect l="l" t="t" r="r" b="b"/>
              <a:pathLst>
                <a:path w="85725" h="754507">
                  <a:moveTo>
                    <a:pt x="85725" y="0"/>
                  </a:moveTo>
                  <a:cubicBezTo>
                    <a:pt x="57785" y="0"/>
                    <a:pt x="29845" y="0"/>
                    <a:pt x="0" y="0"/>
                  </a:cubicBezTo>
                  <a:cubicBezTo>
                    <a:pt x="0" y="251460"/>
                    <a:pt x="0" y="501015"/>
                    <a:pt x="0" y="754507"/>
                  </a:cubicBezTo>
                  <a:cubicBezTo>
                    <a:pt x="27940" y="754507"/>
                    <a:pt x="55753" y="754507"/>
                    <a:pt x="85725" y="754507"/>
                  </a:cubicBezTo>
                  <a:cubicBezTo>
                    <a:pt x="85725" y="503047"/>
                    <a:pt x="85725" y="251460"/>
                    <a:pt x="8572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6" name="Group 156"/>
          <p:cNvGrpSpPr/>
          <p:nvPr/>
        </p:nvGrpSpPr>
        <p:grpSpPr>
          <a:xfrm>
            <a:off x="14734980" y="9662220"/>
            <a:ext cx="65340" cy="565920"/>
            <a:chOff x="0" y="0"/>
            <a:chExt cx="87120" cy="754560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87122" cy="754507"/>
            </a:xfrm>
            <a:custGeom>
              <a:avLst/>
              <a:gdLst/>
              <a:ahLst/>
              <a:cxnLst/>
              <a:rect l="l" t="t" r="r" b="b"/>
              <a:pathLst>
                <a:path w="87122" h="754507">
                  <a:moveTo>
                    <a:pt x="0" y="754507"/>
                  </a:moveTo>
                  <a:cubicBezTo>
                    <a:pt x="29718" y="754507"/>
                    <a:pt x="57404" y="754507"/>
                    <a:pt x="87122" y="754507"/>
                  </a:cubicBezTo>
                  <a:cubicBezTo>
                    <a:pt x="87122" y="503047"/>
                    <a:pt x="87122" y="251460"/>
                    <a:pt x="87122" y="0"/>
                  </a:cubicBezTo>
                  <a:cubicBezTo>
                    <a:pt x="57404" y="0"/>
                    <a:pt x="29718" y="0"/>
                    <a:pt x="0" y="0"/>
                  </a:cubicBezTo>
                  <a:cubicBezTo>
                    <a:pt x="0" y="251460"/>
                    <a:pt x="0" y="503047"/>
                    <a:pt x="0" y="7545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8" name="Group 158"/>
          <p:cNvGrpSpPr/>
          <p:nvPr/>
        </p:nvGrpSpPr>
        <p:grpSpPr>
          <a:xfrm>
            <a:off x="17243820" y="8762040"/>
            <a:ext cx="617760" cy="82620"/>
            <a:chOff x="0" y="0"/>
            <a:chExt cx="823680" cy="110160"/>
          </a:xfrm>
        </p:grpSpPr>
        <p:sp>
          <p:nvSpPr>
            <p:cNvPr id="159" name="Freeform 159"/>
            <p:cNvSpPr/>
            <p:nvPr/>
          </p:nvSpPr>
          <p:spPr>
            <a:xfrm>
              <a:off x="-2159" y="0"/>
              <a:ext cx="825754" cy="110236"/>
            </a:xfrm>
            <a:custGeom>
              <a:avLst/>
              <a:gdLst/>
              <a:ahLst/>
              <a:cxnLst/>
              <a:rect l="l" t="t" r="r" b="b"/>
              <a:pathLst>
                <a:path w="825754" h="110236">
                  <a:moveTo>
                    <a:pt x="342011" y="26035"/>
                  </a:moveTo>
                  <a:cubicBezTo>
                    <a:pt x="390017" y="26035"/>
                    <a:pt x="439928" y="26035"/>
                    <a:pt x="489966" y="26035"/>
                  </a:cubicBezTo>
                  <a:cubicBezTo>
                    <a:pt x="489966" y="16002"/>
                    <a:pt x="489966" y="8001"/>
                    <a:pt x="489966" y="0"/>
                  </a:cubicBezTo>
                  <a:cubicBezTo>
                    <a:pt x="435991" y="0"/>
                    <a:pt x="384048" y="0"/>
                    <a:pt x="331978" y="0"/>
                  </a:cubicBezTo>
                  <a:cubicBezTo>
                    <a:pt x="331978" y="0"/>
                    <a:pt x="329946" y="2032"/>
                    <a:pt x="329946" y="2032"/>
                  </a:cubicBezTo>
                  <a:cubicBezTo>
                    <a:pt x="327914" y="32131"/>
                    <a:pt x="327914" y="32131"/>
                    <a:pt x="297942" y="32131"/>
                  </a:cubicBezTo>
                  <a:cubicBezTo>
                    <a:pt x="213995" y="32131"/>
                    <a:pt x="131953" y="32131"/>
                    <a:pt x="48006" y="32131"/>
                  </a:cubicBezTo>
                  <a:cubicBezTo>
                    <a:pt x="16002" y="32131"/>
                    <a:pt x="0" y="44196"/>
                    <a:pt x="0" y="68199"/>
                  </a:cubicBezTo>
                  <a:cubicBezTo>
                    <a:pt x="0" y="94234"/>
                    <a:pt x="16002" y="108204"/>
                    <a:pt x="48006" y="108204"/>
                  </a:cubicBezTo>
                  <a:cubicBezTo>
                    <a:pt x="120015" y="108204"/>
                    <a:pt x="193929" y="108204"/>
                    <a:pt x="265938" y="108204"/>
                  </a:cubicBezTo>
                  <a:cubicBezTo>
                    <a:pt x="363855" y="108204"/>
                    <a:pt x="461899" y="108204"/>
                    <a:pt x="557784" y="108204"/>
                  </a:cubicBezTo>
                  <a:cubicBezTo>
                    <a:pt x="629793" y="108204"/>
                    <a:pt x="699770" y="110236"/>
                    <a:pt x="769747" y="108204"/>
                  </a:cubicBezTo>
                  <a:cubicBezTo>
                    <a:pt x="797687" y="108204"/>
                    <a:pt x="811784" y="98171"/>
                    <a:pt x="817753" y="80137"/>
                  </a:cubicBezTo>
                  <a:cubicBezTo>
                    <a:pt x="825754" y="54102"/>
                    <a:pt x="807720" y="32004"/>
                    <a:pt x="779780" y="32004"/>
                  </a:cubicBezTo>
                  <a:cubicBezTo>
                    <a:pt x="703834" y="32004"/>
                    <a:pt x="629793" y="32004"/>
                    <a:pt x="555879" y="32004"/>
                  </a:cubicBezTo>
                  <a:cubicBezTo>
                    <a:pt x="483870" y="32004"/>
                    <a:pt x="411988" y="27940"/>
                    <a:pt x="342011" y="2603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0" name="Group 160"/>
          <p:cNvGrpSpPr/>
          <p:nvPr/>
        </p:nvGrpSpPr>
        <p:grpSpPr>
          <a:xfrm>
            <a:off x="17862660" y="9499140"/>
            <a:ext cx="61560" cy="495180"/>
            <a:chOff x="0" y="0"/>
            <a:chExt cx="82080" cy="660240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82042" cy="660273"/>
            </a:xfrm>
            <a:custGeom>
              <a:avLst/>
              <a:gdLst/>
              <a:ahLst/>
              <a:cxnLst/>
              <a:rect l="l" t="t" r="r" b="b"/>
              <a:pathLst>
                <a:path w="82042" h="660273">
                  <a:moveTo>
                    <a:pt x="0" y="660273"/>
                  </a:moveTo>
                  <a:cubicBezTo>
                    <a:pt x="28067" y="660273"/>
                    <a:pt x="54102" y="660273"/>
                    <a:pt x="82042" y="660273"/>
                  </a:cubicBezTo>
                  <a:cubicBezTo>
                    <a:pt x="82042" y="440817"/>
                    <a:pt x="82042" y="219456"/>
                    <a:pt x="82042" y="0"/>
                  </a:cubicBezTo>
                  <a:cubicBezTo>
                    <a:pt x="54102" y="0"/>
                    <a:pt x="28067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2" name="Group 162"/>
          <p:cNvGrpSpPr/>
          <p:nvPr/>
        </p:nvGrpSpPr>
        <p:grpSpPr>
          <a:xfrm>
            <a:off x="17107740" y="9499140"/>
            <a:ext cx="63180" cy="495180"/>
            <a:chOff x="0" y="0"/>
            <a:chExt cx="84240" cy="660240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84201" cy="660273"/>
            </a:xfrm>
            <a:custGeom>
              <a:avLst/>
              <a:gdLst/>
              <a:ahLst/>
              <a:cxnLst/>
              <a:rect l="l" t="t" r="r" b="b"/>
              <a:pathLst>
                <a:path w="84201" h="660273">
                  <a:moveTo>
                    <a:pt x="0" y="660273"/>
                  </a:moveTo>
                  <a:cubicBezTo>
                    <a:pt x="28067" y="660273"/>
                    <a:pt x="56134" y="660273"/>
                    <a:pt x="84201" y="660273"/>
                  </a:cubicBezTo>
                  <a:cubicBezTo>
                    <a:pt x="84201" y="440817"/>
                    <a:pt x="84201" y="221488"/>
                    <a:pt x="84201" y="0"/>
                  </a:cubicBezTo>
                  <a:cubicBezTo>
                    <a:pt x="56134" y="0"/>
                    <a:pt x="30099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4" name="Group 164"/>
          <p:cNvGrpSpPr/>
          <p:nvPr/>
        </p:nvGrpSpPr>
        <p:grpSpPr>
          <a:xfrm>
            <a:off x="17177400" y="9499140"/>
            <a:ext cx="57780" cy="495180"/>
            <a:chOff x="0" y="0"/>
            <a:chExt cx="77040" cy="660240"/>
          </a:xfrm>
        </p:grpSpPr>
        <p:sp>
          <p:nvSpPr>
            <p:cNvPr id="165" name="Freeform 165"/>
            <p:cNvSpPr/>
            <p:nvPr/>
          </p:nvSpPr>
          <p:spPr>
            <a:xfrm>
              <a:off x="0" y="0"/>
              <a:ext cx="77089" cy="660273"/>
            </a:xfrm>
            <a:custGeom>
              <a:avLst/>
              <a:gdLst/>
              <a:ahLst/>
              <a:cxnLst/>
              <a:rect l="l" t="t" r="r" b="b"/>
              <a:pathLst>
                <a:path w="77089" h="660273">
                  <a:moveTo>
                    <a:pt x="77089" y="0"/>
                  </a:moveTo>
                  <a:cubicBezTo>
                    <a:pt x="51308" y="0"/>
                    <a:pt x="25654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ubicBezTo>
                    <a:pt x="23749" y="660273"/>
                    <a:pt x="49403" y="660273"/>
                    <a:pt x="77089" y="660273"/>
                  </a:cubicBezTo>
                  <a:cubicBezTo>
                    <a:pt x="77089" y="440817"/>
                    <a:pt x="77089" y="221488"/>
                    <a:pt x="7708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6" name="Group 166"/>
          <p:cNvGrpSpPr/>
          <p:nvPr/>
        </p:nvGrpSpPr>
        <p:grpSpPr>
          <a:xfrm>
            <a:off x="17929080" y="9499140"/>
            <a:ext cx="59940" cy="495180"/>
            <a:chOff x="0" y="0"/>
            <a:chExt cx="79920" cy="660240"/>
          </a:xfrm>
        </p:grpSpPr>
        <p:sp>
          <p:nvSpPr>
            <p:cNvPr id="167" name="Freeform 167"/>
            <p:cNvSpPr/>
            <p:nvPr/>
          </p:nvSpPr>
          <p:spPr>
            <a:xfrm>
              <a:off x="0" y="0"/>
              <a:ext cx="79883" cy="660273"/>
            </a:xfrm>
            <a:custGeom>
              <a:avLst/>
              <a:gdLst/>
              <a:ahLst/>
              <a:cxnLst/>
              <a:rect l="l" t="t" r="r" b="b"/>
              <a:pathLst>
                <a:path w="79883" h="660273">
                  <a:moveTo>
                    <a:pt x="79883" y="0"/>
                  </a:moveTo>
                  <a:cubicBezTo>
                    <a:pt x="51943" y="0"/>
                    <a:pt x="26035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ubicBezTo>
                    <a:pt x="26035" y="660273"/>
                    <a:pt x="51943" y="660273"/>
                    <a:pt x="79883" y="660273"/>
                  </a:cubicBezTo>
                  <a:cubicBezTo>
                    <a:pt x="79883" y="440817"/>
                    <a:pt x="79883" y="219456"/>
                    <a:pt x="7988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8" name="Group 168"/>
          <p:cNvGrpSpPr/>
          <p:nvPr/>
        </p:nvGrpSpPr>
        <p:grpSpPr>
          <a:xfrm>
            <a:off x="17311320" y="9452700"/>
            <a:ext cx="481680" cy="55620"/>
            <a:chOff x="0" y="0"/>
            <a:chExt cx="642240" cy="74160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642239" cy="74168"/>
            </a:xfrm>
            <a:custGeom>
              <a:avLst/>
              <a:gdLst/>
              <a:ahLst/>
              <a:cxnLst/>
              <a:rect l="l" t="t" r="r" b="b"/>
              <a:pathLst>
                <a:path w="642239" h="74168">
                  <a:moveTo>
                    <a:pt x="0" y="74168"/>
                  </a:moveTo>
                  <a:cubicBezTo>
                    <a:pt x="213360" y="74168"/>
                    <a:pt x="426847" y="74168"/>
                    <a:pt x="642239" y="74168"/>
                  </a:cubicBezTo>
                  <a:cubicBezTo>
                    <a:pt x="642239" y="52070"/>
                    <a:pt x="642239" y="32131"/>
                    <a:pt x="642239" y="10033"/>
                  </a:cubicBezTo>
                  <a:cubicBezTo>
                    <a:pt x="642239" y="8001"/>
                    <a:pt x="636270" y="2032"/>
                    <a:pt x="632206" y="2032"/>
                  </a:cubicBezTo>
                  <a:cubicBezTo>
                    <a:pt x="628269" y="0"/>
                    <a:pt x="622300" y="0"/>
                    <a:pt x="616331" y="0"/>
                  </a:cubicBezTo>
                  <a:cubicBezTo>
                    <a:pt x="418846" y="0"/>
                    <a:pt x="221361" y="0"/>
                    <a:pt x="23876" y="0"/>
                  </a:cubicBezTo>
                  <a:cubicBezTo>
                    <a:pt x="0" y="0"/>
                    <a:pt x="0" y="0"/>
                    <a:pt x="0" y="24003"/>
                  </a:cubicBezTo>
                  <a:cubicBezTo>
                    <a:pt x="0" y="32004"/>
                    <a:pt x="0" y="40005"/>
                    <a:pt x="0" y="48006"/>
                  </a:cubicBezTo>
                  <a:cubicBezTo>
                    <a:pt x="0" y="56007"/>
                    <a:pt x="0" y="64135"/>
                    <a:pt x="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0" name="Group 170"/>
          <p:cNvGrpSpPr/>
          <p:nvPr/>
        </p:nvGrpSpPr>
        <p:grpSpPr>
          <a:xfrm>
            <a:off x="17311320" y="9398160"/>
            <a:ext cx="481680" cy="51300"/>
            <a:chOff x="0" y="0"/>
            <a:chExt cx="642240" cy="68400"/>
          </a:xfrm>
        </p:grpSpPr>
        <p:sp>
          <p:nvSpPr>
            <p:cNvPr id="171" name="Freeform 171"/>
            <p:cNvSpPr/>
            <p:nvPr/>
          </p:nvSpPr>
          <p:spPr>
            <a:xfrm>
              <a:off x="0" y="0"/>
              <a:ext cx="642239" cy="68453"/>
            </a:xfrm>
            <a:custGeom>
              <a:avLst/>
              <a:gdLst/>
              <a:ahLst/>
              <a:cxnLst/>
              <a:rect l="l" t="t" r="r" b="b"/>
              <a:pathLst>
                <a:path w="642239" h="68453">
                  <a:moveTo>
                    <a:pt x="642239" y="68453"/>
                  </a:moveTo>
                  <a:cubicBezTo>
                    <a:pt x="642239" y="44323"/>
                    <a:pt x="642239" y="22225"/>
                    <a:pt x="642239" y="0"/>
                  </a:cubicBezTo>
                  <a:cubicBezTo>
                    <a:pt x="426847" y="0"/>
                    <a:pt x="213360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213360" y="68453"/>
                    <a:pt x="426847" y="68453"/>
                    <a:pt x="642239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2" name="Group 172"/>
          <p:cNvGrpSpPr/>
          <p:nvPr/>
        </p:nvGrpSpPr>
        <p:grpSpPr>
          <a:xfrm>
            <a:off x="15773400" y="8760420"/>
            <a:ext cx="174420" cy="143640"/>
            <a:chOff x="0" y="0"/>
            <a:chExt cx="232560" cy="191520"/>
          </a:xfrm>
        </p:grpSpPr>
        <p:sp>
          <p:nvSpPr>
            <p:cNvPr id="173" name="Freeform 173"/>
            <p:cNvSpPr/>
            <p:nvPr/>
          </p:nvSpPr>
          <p:spPr>
            <a:xfrm>
              <a:off x="0" y="0"/>
              <a:ext cx="232537" cy="191643"/>
            </a:xfrm>
            <a:custGeom>
              <a:avLst/>
              <a:gdLst/>
              <a:ahLst/>
              <a:cxnLst/>
              <a:rect l="l" t="t" r="r" b="b"/>
              <a:pathLst>
                <a:path w="232537" h="191643">
                  <a:moveTo>
                    <a:pt x="232537" y="8001"/>
                  </a:moveTo>
                  <a:cubicBezTo>
                    <a:pt x="208661" y="5969"/>
                    <a:pt x="186817" y="2032"/>
                    <a:pt x="162941" y="2032"/>
                  </a:cubicBezTo>
                  <a:cubicBezTo>
                    <a:pt x="123190" y="0"/>
                    <a:pt x="83439" y="0"/>
                    <a:pt x="43688" y="0"/>
                  </a:cubicBezTo>
                  <a:cubicBezTo>
                    <a:pt x="37719" y="0"/>
                    <a:pt x="31750" y="2032"/>
                    <a:pt x="25781" y="2032"/>
                  </a:cubicBezTo>
                  <a:cubicBezTo>
                    <a:pt x="0" y="11938"/>
                    <a:pt x="0" y="11938"/>
                    <a:pt x="0" y="41910"/>
                  </a:cubicBezTo>
                  <a:cubicBezTo>
                    <a:pt x="0" y="77851"/>
                    <a:pt x="0" y="115697"/>
                    <a:pt x="0" y="153670"/>
                  </a:cubicBezTo>
                  <a:cubicBezTo>
                    <a:pt x="0" y="179578"/>
                    <a:pt x="5969" y="189611"/>
                    <a:pt x="33782" y="189611"/>
                  </a:cubicBezTo>
                  <a:cubicBezTo>
                    <a:pt x="89408" y="191643"/>
                    <a:pt x="147066" y="191643"/>
                    <a:pt x="202692" y="189611"/>
                  </a:cubicBezTo>
                  <a:cubicBezTo>
                    <a:pt x="226568" y="189611"/>
                    <a:pt x="232537" y="181610"/>
                    <a:pt x="232537" y="157734"/>
                  </a:cubicBezTo>
                  <a:cubicBezTo>
                    <a:pt x="232537" y="109855"/>
                    <a:pt x="232537" y="61976"/>
                    <a:pt x="232537" y="81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4" name="Group 174"/>
          <p:cNvGrpSpPr/>
          <p:nvPr/>
        </p:nvGrpSpPr>
        <p:grpSpPr>
          <a:xfrm>
            <a:off x="15594660" y="9050940"/>
            <a:ext cx="78300" cy="286200"/>
            <a:chOff x="0" y="0"/>
            <a:chExt cx="104400" cy="381600"/>
          </a:xfrm>
        </p:grpSpPr>
        <p:sp>
          <p:nvSpPr>
            <p:cNvPr id="175" name="Freeform 175"/>
            <p:cNvSpPr/>
            <p:nvPr/>
          </p:nvSpPr>
          <p:spPr>
            <a:xfrm>
              <a:off x="0" y="0"/>
              <a:ext cx="104521" cy="381635"/>
            </a:xfrm>
            <a:custGeom>
              <a:avLst/>
              <a:gdLst/>
              <a:ahLst/>
              <a:cxnLst/>
              <a:rect l="l" t="t" r="r" b="b"/>
              <a:pathLst>
                <a:path w="104521" h="381635">
                  <a:moveTo>
                    <a:pt x="104394" y="191770"/>
                  </a:moveTo>
                  <a:cubicBezTo>
                    <a:pt x="104394" y="137795"/>
                    <a:pt x="104394" y="81915"/>
                    <a:pt x="104394" y="25908"/>
                  </a:cubicBezTo>
                  <a:cubicBezTo>
                    <a:pt x="104394" y="3937"/>
                    <a:pt x="100330" y="2032"/>
                    <a:pt x="78359" y="2032"/>
                  </a:cubicBezTo>
                  <a:cubicBezTo>
                    <a:pt x="60325" y="2032"/>
                    <a:pt x="40259" y="2032"/>
                    <a:pt x="22098" y="0"/>
                  </a:cubicBezTo>
                  <a:cubicBezTo>
                    <a:pt x="5969" y="0"/>
                    <a:pt x="2032" y="8001"/>
                    <a:pt x="0" y="21971"/>
                  </a:cubicBezTo>
                  <a:cubicBezTo>
                    <a:pt x="0" y="45974"/>
                    <a:pt x="2032" y="69977"/>
                    <a:pt x="2032" y="95885"/>
                  </a:cubicBezTo>
                  <a:cubicBezTo>
                    <a:pt x="2032" y="181864"/>
                    <a:pt x="2032" y="269748"/>
                    <a:pt x="0" y="355600"/>
                  </a:cubicBezTo>
                  <a:cubicBezTo>
                    <a:pt x="0" y="379603"/>
                    <a:pt x="2032" y="381635"/>
                    <a:pt x="26162" y="381635"/>
                  </a:cubicBezTo>
                  <a:cubicBezTo>
                    <a:pt x="44196" y="381635"/>
                    <a:pt x="62357" y="381635"/>
                    <a:pt x="82423" y="381635"/>
                  </a:cubicBezTo>
                  <a:cubicBezTo>
                    <a:pt x="102489" y="381635"/>
                    <a:pt x="104521" y="379603"/>
                    <a:pt x="104521" y="357632"/>
                  </a:cubicBezTo>
                  <a:cubicBezTo>
                    <a:pt x="104521" y="317627"/>
                    <a:pt x="104521" y="275717"/>
                    <a:pt x="104521" y="233807"/>
                  </a:cubicBezTo>
                  <a:cubicBezTo>
                    <a:pt x="104521" y="219837"/>
                    <a:pt x="104521" y="205867"/>
                    <a:pt x="104521" y="1918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6" name="Group 176"/>
          <p:cNvGrpSpPr/>
          <p:nvPr/>
        </p:nvGrpSpPr>
        <p:grpSpPr>
          <a:xfrm>
            <a:off x="16052040" y="9049860"/>
            <a:ext cx="77760" cy="287280"/>
            <a:chOff x="0" y="0"/>
            <a:chExt cx="103680" cy="383040"/>
          </a:xfrm>
        </p:grpSpPr>
        <p:sp>
          <p:nvSpPr>
            <p:cNvPr id="177" name="Freeform 177"/>
            <p:cNvSpPr/>
            <p:nvPr/>
          </p:nvSpPr>
          <p:spPr>
            <a:xfrm>
              <a:off x="0" y="0"/>
              <a:ext cx="103759" cy="383032"/>
            </a:xfrm>
            <a:custGeom>
              <a:avLst/>
              <a:gdLst/>
              <a:ahLst/>
              <a:cxnLst/>
              <a:rect l="l" t="t" r="r" b="b"/>
              <a:pathLst>
                <a:path w="103759" h="383032">
                  <a:moveTo>
                    <a:pt x="2032" y="3937"/>
                  </a:moveTo>
                  <a:cubicBezTo>
                    <a:pt x="2032" y="13970"/>
                    <a:pt x="0" y="24003"/>
                    <a:pt x="0" y="31877"/>
                  </a:cubicBezTo>
                  <a:cubicBezTo>
                    <a:pt x="0" y="141605"/>
                    <a:pt x="0" y="251333"/>
                    <a:pt x="0" y="359029"/>
                  </a:cubicBezTo>
                  <a:cubicBezTo>
                    <a:pt x="0" y="383032"/>
                    <a:pt x="0" y="383032"/>
                    <a:pt x="21971" y="383032"/>
                  </a:cubicBezTo>
                  <a:cubicBezTo>
                    <a:pt x="41910" y="383032"/>
                    <a:pt x="59817" y="383032"/>
                    <a:pt x="77851" y="383032"/>
                  </a:cubicBezTo>
                  <a:cubicBezTo>
                    <a:pt x="97790" y="383032"/>
                    <a:pt x="101727" y="379095"/>
                    <a:pt x="101727" y="359029"/>
                  </a:cubicBezTo>
                  <a:cubicBezTo>
                    <a:pt x="103759" y="347091"/>
                    <a:pt x="101727" y="335026"/>
                    <a:pt x="101727" y="321183"/>
                  </a:cubicBezTo>
                  <a:cubicBezTo>
                    <a:pt x="101727" y="225425"/>
                    <a:pt x="101727" y="129667"/>
                    <a:pt x="101727" y="31877"/>
                  </a:cubicBezTo>
                  <a:cubicBezTo>
                    <a:pt x="101727" y="8001"/>
                    <a:pt x="97663" y="0"/>
                    <a:pt x="73787" y="2032"/>
                  </a:cubicBezTo>
                  <a:cubicBezTo>
                    <a:pt x="51816" y="3937"/>
                    <a:pt x="27940" y="3937"/>
                    <a:pt x="2032" y="39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8" name="Group 178"/>
          <p:cNvGrpSpPr/>
          <p:nvPr/>
        </p:nvGrpSpPr>
        <p:grpSpPr>
          <a:xfrm>
            <a:off x="17444700" y="8847360"/>
            <a:ext cx="210060" cy="144720"/>
            <a:chOff x="0" y="0"/>
            <a:chExt cx="280080" cy="192960"/>
          </a:xfrm>
        </p:grpSpPr>
        <p:sp>
          <p:nvSpPr>
            <p:cNvPr id="179" name="Freeform 179"/>
            <p:cNvSpPr/>
            <p:nvPr/>
          </p:nvSpPr>
          <p:spPr>
            <a:xfrm>
              <a:off x="0" y="0"/>
              <a:ext cx="280162" cy="192913"/>
            </a:xfrm>
            <a:custGeom>
              <a:avLst/>
              <a:gdLst/>
              <a:ahLst/>
              <a:cxnLst/>
              <a:rect l="l" t="t" r="r" b="b"/>
              <a:pathLst>
                <a:path w="280162" h="192913">
                  <a:moveTo>
                    <a:pt x="0" y="192913"/>
                  </a:moveTo>
                  <a:cubicBezTo>
                    <a:pt x="13970" y="192913"/>
                    <a:pt x="26035" y="192913"/>
                    <a:pt x="42037" y="192913"/>
                  </a:cubicBezTo>
                  <a:cubicBezTo>
                    <a:pt x="42037" y="165100"/>
                    <a:pt x="42037" y="139192"/>
                    <a:pt x="42037" y="109347"/>
                  </a:cubicBezTo>
                  <a:cubicBezTo>
                    <a:pt x="60071" y="109347"/>
                    <a:pt x="76073" y="109347"/>
                    <a:pt x="94107" y="109347"/>
                  </a:cubicBezTo>
                  <a:cubicBezTo>
                    <a:pt x="116078" y="109347"/>
                    <a:pt x="116078" y="107315"/>
                    <a:pt x="116078" y="85471"/>
                  </a:cubicBezTo>
                  <a:cubicBezTo>
                    <a:pt x="116078" y="83439"/>
                    <a:pt x="116078" y="81534"/>
                    <a:pt x="116078" y="77470"/>
                  </a:cubicBezTo>
                  <a:cubicBezTo>
                    <a:pt x="134112" y="77470"/>
                    <a:pt x="150114" y="77470"/>
                    <a:pt x="166116" y="77470"/>
                  </a:cubicBezTo>
                  <a:cubicBezTo>
                    <a:pt x="166116" y="87376"/>
                    <a:pt x="166116" y="97409"/>
                    <a:pt x="166116" y="107315"/>
                  </a:cubicBezTo>
                  <a:cubicBezTo>
                    <a:pt x="190119" y="107315"/>
                    <a:pt x="212090" y="107315"/>
                    <a:pt x="236093" y="107315"/>
                  </a:cubicBezTo>
                  <a:cubicBezTo>
                    <a:pt x="236093" y="137160"/>
                    <a:pt x="236093" y="163068"/>
                    <a:pt x="236093" y="192913"/>
                  </a:cubicBezTo>
                  <a:cubicBezTo>
                    <a:pt x="252095" y="192913"/>
                    <a:pt x="264160" y="192913"/>
                    <a:pt x="280162" y="192913"/>
                  </a:cubicBezTo>
                  <a:cubicBezTo>
                    <a:pt x="280162" y="129286"/>
                    <a:pt x="280162" y="65659"/>
                    <a:pt x="280162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63627"/>
                    <a:pt x="0" y="127254"/>
                    <a:pt x="0" y="1929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0" name="Group 180"/>
          <p:cNvGrpSpPr/>
          <p:nvPr/>
        </p:nvGrpSpPr>
        <p:grpSpPr>
          <a:xfrm>
            <a:off x="17480340" y="8931600"/>
            <a:ext cx="52380" cy="374220"/>
            <a:chOff x="0" y="0"/>
            <a:chExt cx="69840" cy="498960"/>
          </a:xfrm>
        </p:grpSpPr>
        <p:sp>
          <p:nvSpPr>
            <p:cNvPr id="181" name="Freeform 181"/>
            <p:cNvSpPr/>
            <p:nvPr/>
          </p:nvSpPr>
          <p:spPr>
            <a:xfrm>
              <a:off x="0" y="0"/>
              <a:ext cx="69977" cy="498983"/>
            </a:xfrm>
            <a:custGeom>
              <a:avLst/>
              <a:gdLst/>
              <a:ahLst/>
              <a:cxnLst/>
              <a:rect l="l" t="t" r="r" b="b"/>
              <a:pathLst>
                <a:path w="69977" h="498983">
                  <a:moveTo>
                    <a:pt x="0" y="498983"/>
                  </a:moveTo>
                  <a:cubicBezTo>
                    <a:pt x="19939" y="498983"/>
                    <a:pt x="37973" y="498983"/>
                    <a:pt x="57912" y="498983"/>
                  </a:cubicBezTo>
                  <a:cubicBezTo>
                    <a:pt x="61849" y="496951"/>
                    <a:pt x="65913" y="493014"/>
                    <a:pt x="67945" y="488950"/>
                  </a:cubicBezTo>
                  <a:cubicBezTo>
                    <a:pt x="69977" y="484886"/>
                    <a:pt x="67945" y="478917"/>
                    <a:pt x="67945" y="472948"/>
                  </a:cubicBezTo>
                  <a:cubicBezTo>
                    <a:pt x="67945" y="323215"/>
                    <a:pt x="67945" y="173609"/>
                    <a:pt x="67945" y="23876"/>
                  </a:cubicBezTo>
                  <a:cubicBezTo>
                    <a:pt x="67818" y="0"/>
                    <a:pt x="67818" y="0"/>
                    <a:pt x="41910" y="0"/>
                  </a:cubicBezTo>
                  <a:cubicBezTo>
                    <a:pt x="0" y="0"/>
                    <a:pt x="0" y="0"/>
                    <a:pt x="0" y="43942"/>
                  </a:cubicBezTo>
                  <a:cubicBezTo>
                    <a:pt x="0" y="187579"/>
                    <a:pt x="0" y="333375"/>
                    <a:pt x="0" y="477012"/>
                  </a:cubicBezTo>
                  <a:cubicBezTo>
                    <a:pt x="0" y="482981"/>
                    <a:pt x="0" y="490982"/>
                    <a:pt x="0" y="4989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2" name="Group 182"/>
          <p:cNvGrpSpPr/>
          <p:nvPr/>
        </p:nvGrpSpPr>
        <p:grpSpPr>
          <a:xfrm>
            <a:off x="17568900" y="8929980"/>
            <a:ext cx="51300" cy="376920"/>
            <a:chOff x="0" y="0"/>
            <a:chExt cx="68400" cy="502560"/>
          </a:xfrm>
        </p:grpSpPr>
        <p:sp>
          <p:nvSpPr>
            <p:cNvPr id="183" name="Freeform 183"/>
            <p:cNvSpPr/>
            <p:nvPr/>
          </p:nvSpPr>
          <p:spPr>
            <a:xfrm>
              <a:off x="0" y="0"/>
              <a:ext cx="68453" cy="504571"/>
            </a:xfrm>
            <a:custGeom>
              <a:avLst/>
              <a:gdLst/>
              <a:ahLst/>
              <a:cxnLst/>
              <a:rect l="l" t="t" r="r" b="b"/>
              <a:pathLst>
                <a:path w="68453" h="504571">
                  <a:moveTo>
                    <a:pt x="68453" y="502539"/>
                  </a:moveTo>
                  <a:cubicBezTo>
                    <a:pt x="68453" y="464439"/>
                    <a:pt x="68453" y="430403"/>
                    <a:pt x="68453" y="396367"/>
                  </a:cubicBezTo>
                  <a:cubicBezTo>
                    <a:pt x="68453" y="298196"/>
                    <a:pt x="68453" y="200152"/>
                    <a:pt x="68453" y="104013"/>
                  </a:cubicBezTo>
                  <a:cubicBezTo>
                    <a:pt x="68453" y="74041"/>
                    <a:pt x="66421" y="45974"/>
                    <a:pt x="66421" y="17907"/>
                  </a:cubicBezTo>
                  <a:cubicBezTo>
                    <a:pt x="66421" y="5969"/>
                    <a:pt x="62357" y="2032"/>
                    <a:pt x="52324" y="2032"/>
                  </a:cubicBezTo>
                  <a:cubicBezTo>
                    <a:pt x="42291" y="2032"/>
                    <a:pt x="30226" y="2032"/>
                    <a:pt x="20193" y="2032"/>
                  </a:cubicBezTo>
                  <a:cubicBezTo>
                    <a:pt x="6096" y="0"/>
                    <a:pt x="0" y="5969"/>
                    <a:pt x="0" y="21971"/>
                  </a:cubicBezTo>
                  <a:cubicBezTo>
                    <a:pt x="0" y="52070"/>
                    <a:pt x="0" y="82042"/>
                    <a:pt x="0" y="112141"/>
                  </a:cubicBezTo>
                  <a:cubicBezTo>
                    <a:pt x="0" y="236220"/>
                    <a:pt x="0" y="358394"/>
                    <a:pt x="0" y="482600"/>
                  </a:cubicBezTo>
                  <a:cubicBezTo>
                    <a:pt x="0" y="498602"/>
                    <a:pt x="4064" y="504571"/>
                    <a:pt x="20066" y="502666"/>
                  </a:cubicBezTo>
                  <a:cubicBezTo>
                    <a:pt x="34163" y="500634"/>
                    <a:pt x="50292" y="502666"/>
                    <a:pt x="68326" y="5026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4" name="Group 184"/>
          <p:cNvGrpSpPr/>
          <p:nvPr/>
        </p:nvGrpSpPr>
        <p:grpSpPr>
          <a:xfrm>
            <a:off x="14632920" y="9777780"/>
            <a:ext cx="100440" cy="335340"/>
            <a:chOff x="0" y="0"/>
            <a:chExt cx="133920" cy="447120"/>
          </a:xfrm>
        </p:grpSpPr>
        <p:sp>
          <p:nvSpPr>
            <p:cNvPr id="185" name="Freeform 185"/>
            <p:cNvSpPr/>
            <p:nvPr/>
          </p:nvSpPr>
          <p:spPr>
            <a:xfrm>
              <a:off x="0" y="-127"/>
              <a:ext cx="133985" cy="447294"/>
            </a:xfrm>
            <a:custGeom>
              <a:avLst/>
              <a:gdLst/>
              <a:ahLst/>
              <a:cxnLst/>
              <a:rect l="l" t="t" r="r" b="b"/>
              <a:pathLst>
                <a:path w="133985" h="447294">
                  <a:moveTo>
                    <a:pt x="107950" y="195707"/>
                  </a:moveTo>
                  <a:cubicBezTo>
                    <a:pt x="107950" y="211709"/>
                    <a:pt x="107950" y="229616"/>
                    <a:pt x="109982" y="245618"/>
                  </a:cubicBezTo>
                  <a:cubicBezTo>
                    <a:pt x="106045" y="293497"/>
                    <a:pt x="83947" y="333502"/>
                    <a:pt x="53975" y="369316"/>
                  </a:cubicBezTo>
                  <a:cubicBezTo>
                    <a:pt x="35941" y="393319"/>
                    <a:pt x="19939" y="419354"/>
                    <a:pt x="0" y="447294"/>
                  </a:cubicBezTo>
                  <a:cubicBezTo>
                    <a:pt x="45974" y="447294"/>
                    <a:pt x="87884" y="447294"/>
                    <a:pt x="131953" y="447294"/>
                  </a:cubicBezTo>
                  <a:cubicBezTo>
                    <a:pt x="131953" y="425323"/>
                    <a:pt x="131953" y="403352"/>
                    <a:pt x="131953" y="381381"/>
                  </a:cubicBezTo>
                  <a:cubicBezTo>
                    <a:pt x="101981" y="375412"/>
                    <a:pt x="101981" y="375412"/>
                    <a:pt x="104013" y="345440"/>
                  </a:cubicBezTo>
                  <a:cubicBezTo>
                    <a:pt x="104013" y="331470"/>
                    <a:pt x="106045" y="315468"/>
                    <a:pt x="107950" y="301498"/>
                  </a:cubicBezTo>
                  <a:cubicBezTo>
                    <a:pt x="105918" y="301498"/>
                    <a:pt x="105918" y="301498"/>
                    <a:pt x="105918" y="301498"/>
                  </a:cubicBezTo>
                  <a:cubicBezTo>
                    <a:pt x="113919" y="299466"/>
                    <a:pt x="121920" y="297561"/>
                    <a:pt x="131953" y="293497"/>
                  </a:cubicBezTo>
                  <a:cubicBezTo>
                    <a:pt x="131953" y="263525"/>
                    <a:pt x="131953" y="233553"/>
                    <a:pt x="131953" y="201676"/>
                  </a:cubicBezTo>
                  <a:cubicBezTo>
                    <a:pt x="131953" y="189738"/>
                    <a:pt x="131953" y="175768"/>
                    <a:pt x="133985" y="163703"/>
                  </a:cubicBezTo>
                  <a:cubicBezTo>
                    <a:pt x="133985" y="149733"/>
                    <a:pt x="128016" y="145796"/>
                    <a:pt x="115951" y="149733"/>
                  </a:cubicBezTo>
                  <a:cubicBezTo>
                    <a:pt x="105918" y="151765"/>
                    <a:pt x="104013" y="147701"/>
                    <a:pt x="104013" y="137795"/>
                  </a:cubicBezTo>
                  <a:cubicBezTo>
                    <a:pt x="101981" y="121793"/>
                    <a:pt x="104013" y="103886"/>
                    <a:pt x="101981" y="87884"/>
                  </a:cubicBezTo>
                  <a:cubicBezTo>
                    <a:pt x="101981" y="73914"/>
                    <a:pt x="105918" y="67945"/>
                    <a:pt x="120015" y="67945"/>
                  </a:cubicBezTo>
                  <a:cubicBezTo>
                    <a:pt x="123952" y="67945"/>
                    <a:pt x="128016" y="67945"/>
                    <a:pt x="131953" y="65913"/>
                  </a:cubicBezTo>
                  <a:cubicBezTo>
                    <a:pt x="131953" y="43942"/>
                    <a:pt x="131953" y="21971"/>
                    <a:pt x="131953" y="0"/>
                  </a:cubicBezTo>
                  <a:cubicBezTo>
                    <a:pt x="89916" y="127"/>
                    <a:pt x="45974" y="127"/>
                    <a:pt x="2032" y="127"/>
                  </a:cubicBezTo>
                  <a:cubicBezTo>
                    <a:pt x="18034" y="26035"/>
                    <a:pt x="34036" y="52070"/>
                    <a:pt x="49911" y="77978"/>
                  </a:cubicBezTo>
                  <a:cubicBezTo>
                    <a:pt x="53848" y="80010"/>
                    <a:pt x="57912" y="81915"/>
                    <a:pt x="59944" y="85979"/>
                  </a:cubicBezTo>
                  <a:cubicBezTo>
                    <a:pt x="85979" y="117856"/>
                    <a:pt x="103886" y="153797"/>
                    <a:pt x="107950" y="1957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6" name="Group 186"/>
          <p:cNvGrpSpPr/>
          <p:nvPr/>
        </p:nvGrpSpPr>
        <p:grpSpPr>
          <a:xfrm>
            <a:off x="17533800" y="8907300"/>
            <a:ext cx="34560" cy="398520"/>
            <a:chOff x="0" y="0"/>
            <a:chExt cx="46080" cy="531360"/>
          </a:xfrm>
        </p:grpSpPr>
        <p:sp>
          <p:nvSpPr>
            <p:cNvPr id="187" name="Freeform 187"/>
            <p:cNvSpPr/>
            <p:nvPr/>
          </p:nvSpPr>
          <p:spPr>
            <a:xfrm>
              <a:off x="0" y="0"/>
              <a:ext cx="46101" cy="531368"/>
            </a:xfrm>
            <a:custGeom>
              <a:avLst/>
              <a:gdLst/>
              <a:ahLst/>
              <a:cxnLst/>
              <a:rect l="l" t="t" r="r" b="b"/>
              <a:pathLst>
                <a:path w="46101" h="531368">
                  <a:moveTo>
                    <a:pt x="0" y="2032"/>
                  </a:moveTo>
                  <a:cubicBezTo>
                    <a:pt x="0" y="19939"/>
                    <a:pt x="0" y="33909"/>
                    <a:pt x="0" y="49911"/>
                  </a:cubicBezTo>
                  <a:cubicBezTo>
                    <a:pt x="0" y="203708"/>
                    <a:pt x="0" y="355600"/>
                    <a:pt x="2032" y="509397"/>
                  </a:cubicBezTo>
                  <a:cubicBezTo>
                    <a:pt x="2032" y="517398"/>
                    <a:pt x="4064" y="529336"/>
                    <a:pt x="8001" y="529336"/>
                  </a:cubicBezTo>
                  <a:cubicBezTo>
                    <a:pt x="18034" y="531368"/>
                    <a:pt x="30099" y="531368"/>
                    <a:pt x="42037" y="527304"/>
                  </a:cubicBezTo>
                  <a:cubicBezTo>
                    <a:pt x="44069" y="527304"/>
                    <a:pt x="46101" y="515366"/>
                    <a:pt x="46101" y="509270"/>
                  </a:cubicBezTo>
                  <a:cubicBezTo>
                    <a:pt x="46101" y="379476"/>
                    <a:pt x="46101" y="251587"/>
                    <a:pt x="46101" y="123698"/>
                  </a:cubicBezTo>
                  <a:cubicBezTo>
                    <a:pt x="46101" y="87757"/>
                    <a:pt x="46101" y="53721"/>
                    <a:pt x="46101" y="17780"/>
                  </a:cubicBezTo>
                  <a:cubicBezTo>
                    <a:pt x="46101" y="5969"/>
                    <a:pt x="42037" y="0"/>
                    <a:pt x="30099" y="2032"/>
                  </a:cubicBezTo>
                  <a:cubicBezTo>
                    <a:pt x="22098" y="2032"/>
                    <a:pt x="12065" y="2032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8" name="Group 188"/>
          <p:cNvGrpSpPr/>
          <p:nvPr/>
        </p:nvGrpSpPr>
        <p:grpSpPr>
          <a:xfrm>
            <a:off x="15703740" y="8645400"/>
            <a:ext cx="315900" cy="40500"/>
            <a:chOff x="0" y="0"/>
            <a:chExt cx="421200" cy="54000"/>
          </a:xfrm>
        </p:grpSpPr>
        <p:sp>
          <p:nvSpPr>
            <p:cNvPr id="189" name="Freeform 189"/>
            <p:cNvSpPr/>
            <p:nvPr/>
          </p:nvSpPr>
          <p:spPr>
            <a:xfrm>
              <a:off x="0" y="0"/>
              <a:ext cx="421132" cy="53975"/>
            </a:xfrm>
            <a:custGeom>
              <a:avLst/>
              <a:gdLst/>
              <a:ahLst/>
              <a:cxnLst/>
              <a:rect l="l" t="t" r="r" b="b"/>
              <a:pathLst>
                <a:path w="421132" h="53975">
                  <a:moveTo>
                    <a:pt x="209550" y="53975"/>
                  </a:moveTo>
                  <a:cubicBezTo>
                    <a:pt x="269494" y="53975"/>
                    <a:pt x="329311" y="53975"/>
                    <a:pt x="389255" y="53975"/>
                  </a:cubicBezTo>
                  <a:cubicBezTo>
                    <a:pt x="411226" y="53975"/>
                    <a:pt x="421132" y="42037"/>
                    <a:pt x="419227" y="21971"/>
                  </a:cubicBezTo>
                  <a:cubicBezTo>
                    <a:pt x="415163" y="2032"/>
                    <a:pt x="399288" y="2032"/>
                    <a:pt x="387223" y="2032"/>
                  </a:cubicBezTo>
                  <a:cubicBezTo>
                    <a:pt x="371348" y="0"/>
                    <a:pt x="355346" y="0"/>
                    <a:pt x="337312" y="0"/>
                  </a:cubicBezTo>
                  <a:cubicBezTo>
                    <a:pt x="239522" y="0"/>
                    <a:pt x="141732" y="0"/>
                    <a:pt x="43815" y="2032"/>
                  </a:cubicBezTo>
                  <a:cubicBezTo>
                    <a:pt x="35941" y="2032"/>
                    <a:pt x="24003" y="0"/>
                    <a:pt x="17907" y="5969"/>
                  </a:cubicBezTo>
                  <a:cubicBezTo>
                    <a:pt x="10033" y="10033"/>
                    <a:pt x="0" y="18034"/>
                    <a:pt x="0" y="26035"/>
                  </a:cubicBezTo>
                  <a:cubicBezTo>
                    <a:pt x="0" y="34036"/>
                    <a:pt x="8001" y="43942"/>
                    <a:pt x="13970" y="50038"/>
                  </a:cubicBezTo>
                  <a:cubicBezTo>
                    <a:pt x="19939" y="53975"/>
                    <a:pt x="27940" y="52070"/>
                    <a:pt x="35941" y="53975"/>
                  </a:cubicBezTo>
                  <a:cubicBezTo>
                    <a:pt x="93853" y="53975"/>
                    <a:pt x="151765" y="53975"/>
                    <a:pt x="209550" y="539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0" name="Group 190"/>
          <p:cNvGrpSpPr/>
          <p:nvPr/>
        </p:nvGrpSpPr>
        <p:grpSpPr>
          <a:xfrm>
            <a:off x="17329140" y="9234000"/>
            <a:ext cx="146880" cy="72900"/>
            <a:chOff x="0" y="0"/>
            <a:chExt cx="195840" cy="97200"/>
          </a:xfrm>
        </p:grpSpPr>
        <p:sp>
          <p:nvSpPr>
            <p:cNvPr id="191" name="Freeform 191"/>
            <p:cNvSpPr/>
            <p:nvPr/>
          </p:nvSpPr>
          <p:spPr>
            <a:xfrm>
              <a:off x="0" y="0"/>
              <a:ext cx="195834" cy="97282"/>
            </a:xfrm>
            <a:custGeom>
              <a:avLst/>
              <a:gdLst/>
              <a:ahLst/>
              <a:cxnLst/>
              <a:rect l="l" t="t" r="r" b="b"/>
              <a:pathLst>
                <a:path w="195834" h="97282">
                  <a:moveTo>
                    <a:pt x="195834" y="95250"/>
                  </a:moveTo>
                  <a:cubicBezTo>
                    <a:pt x="195834" y="63500"/>
                    <a:pt x="195834" y="33782"/>
                    <a:pt x="195834" y="0"/>
                  </a:cubicBezTo>
                  <a:cubicBezTo>
                    <a:pt x="159893" y="0"/>
                    <a:pt x="123952" y="0"/>
                    <a:pt x="87884" y="0"/>
                  </a:cubicBezTo>
                  <a:cubicBezTo>
                    <a:pt x="65913" y="0"/>
                    <a:pt x="45974" y="0"/>
                    <a:pt x="25908" y="5969"/>
                  </a:cubicBezTo>
                  <a:cubicBezTo>
                    <a:pt x="18034" y="5969"/>
                    <a:pt x="8001" y="17907"/>
                    <a:pt x="3937" y="25781"/>
                  </a:cubicBezTo>
                  <a:cubicBezTo>
                    <a:pt x="0" y="39624"/>
                    <a:pt x="2032" y="53594"/>
                    <a:pt x="3937" y="67437"/>
                  </a:cubicBezTo>
                  <a:cubicBezTo>
                    <a:pt x="3937" y="85344"/>
                    <a:pt x="15875" y="95250"/>
                    <a:pt x="31877" y="95250"/>
                  </a:cubicBezTo>
                  <a:cubicBezTo>
                    <a:pt x="87884" y="97282"/>
                    <a:pt x="141732" y="95250"/>
                    <a:pt x="195707" y="95250"/>
                  </a:cubicBezTo>
                  <a:close/>
                  <a:moveTo>
                    <a:pt x="59944" y="29718"/>
                  </a:moveTo>
                  <a:cubicBezTo>
                    <a:pt x="69977" y="31750"/>
                    <a:pt x="77978" y="37592"/>
                    <a:pt x="77978" y="49530"/>
                  </a:cubicBezTo>
                  <a:cubicBezTo>
                    <a:pt x="75946" y="61468"/>
                    <a:pt x="69977" y="67437"/>
                    <a:pt x="58039" y="67437"/>
                  </a:cubicBezTo>
                  <a:cubicBezTo>
                    <a:pt x="46101" y="67437"/>
                    <a:pt x="40005" y="59563"/>
                    <a:pt x="40005" y="47625"/>
                  </a:cubicBezTo>
                  <a:cubicBezTo>
                    <a:pt x="40005" y="35687"/>
                    <a:pt x="48006" y="29718"/>
                    <a:pt x="59944" y="2971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2" name="Group 192"/>
          <p:cNvGrpSpPr/>
          <p:nvPr/>
        </p:nvGrpSpPr>
        <p:grpSpPr>
          <a:xfrm>
            <a:off x="17623980" y="9234000"/>
            <a:ext cx="147960" cy="72900"/>
            <a:chOff x="0" y="0"/>
            <a:chExt cx="197280" cy="97200"/>
          </a:xfrm>
        </p:grpSpPr>
        <p:sp>
          <p:nvSpPr>
            <p:cNvPr id="193" name="Freeform 193"/>
            <p:cNvSpPr/>
            <p:nvPr/>
          </p:nvSpPr>
          <p:spPr>
            <a:xfrm>
              <a:off x="0" y="0"/>
              <a:ext cx="197358" cy="97282"/>
            </a:xfrm>
            <a:custGeom>
              <a:avLst/>
              <a:gdLst/>
              <a:ahLst/>
              <a:cxnLst/>
              <a:rect l="l" t="t" r="r" b="b"/>
              <a:pathLst>
                <a:path w="197358" h="97282">
                  <a:moveTo>
                    <a:pt x="0" y="2032"/>
                  </a:moveTo>
                  <a:cubicBezTo>
                    <a:pt x="0" y="31750"/>
                    <a:pt x="0" y="61468"/>
                    <a:pt x="0" y="95250"/>
                  </a:cubicBezTo>
                  <a:cubicBezTo>
                    <a:pt x="17907" y="95250"/>
                    <a:pt x="33909" y="95250"/>
                    <a:pt x="49784" y="95250"/>
                  </a:cubicBezTo>
                  <a:cubicBezTo>
                    <a:pt x="81661" y="95250"/>
                    <a:pt x="115570" y="93218"/>
                    <a:pt x="149479" y="95250"/>
                  </a:cubicBezTo>
                  <a:cubicBezTo>
                    <a:pt x="191389" y="97282"/>
                    <a:pt x="197358" y="73406"/>
                    <a:pt x="195326" y="37719"/>
                  </a:cubicBezTo>
                  <a:cubicBezTo>
                    <a:pt x="193294" y="9906"/>
                    <a:pt x="181356" y="2032"/>
                    <a:pt x="151384" y="2032"/>
                  </a:cubicBezTo>
                  <a:cubicBezTo>
                    <a:pt x="101600" y="0"/>
                    <a:pt x="51816" y="2032"/>
                    <a:pt x="0" y="2032"/>
                  </a:cubicBezTo>
                  <a:close/>
                  <a:moveTo>
                    <a:pt x="131572" y="67437"/>
                  </a:moveTo>
                  <a:cubicBezTo>
                    <a:pt x="127635" y="63500"/>
                    <a:pt x="119634" y="55499"/>
                    <a:pt x="119634" y="47625"/>
                  </a:cubicBezTo>
                  <a:cubicBezTo>
                    <a:pt x="117602" y="37719"/>
                    <a:pt x="127635" y="29718"/>
                    <a:pt x="137541" y="29718"/>
                  </a:cubicBezTo>
                  <a:cubicBezTo>
                    <a:pt x="149479" y="29718"/>
                    <a:pt x="157480" y="37592"/>
                    <a:pt x="157480" y="49530"/>
                  </a:cubicBezTo>
                  <a:cubicBezTo>
                    <a:pt x="155448" y="61468"/>
                    <a:pt x="149479" y="67437"/>
                    <a:pt x="131572" y="674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4" name="Group 194"/>
          <p:cNvGrpSpPr/>
          <p:nvPr/>
        </p:nvGrpSpPr>
        <p:grpSpPr>
          <a:xfrm>
            <a:off x="17420400" y="9347940"/>
            <a:ext cx="257040" cy="48060"/>
            <a:chOff x="0" y="0"/>
            <a:chExt cx="342720" cy="64080"/>
          </a:xfrm>
        </p:grpSpPr>
        <p:sp>
          <p:nvSpPr>
            <p:cNvPr id="195" name="Freeform 195"/>
            <p:cNvSpPr/>
            <p:nvPr/>
          </p:nvSpPr>
          <p:spPr>
            <a:xfrm>
              <a:off x="0" y="0"/>
              <a:ext cx="342646" cy="64135"/>
            </a:xfrm>
            <a:custGeom>
              <a:avLst/>
              <a:gdLst/>
              <a:ahLst/>
              <a:cxnLst/>
              <a:rect l="l" t="t" r="r" b="b"/>
              <a:pathLst>
                <a:path w="342646" h="64135">
                  <a:moveTo>
                    <a:pt x="0" y="62103"/>
                  </a:moveTo>
                  <a:cubicBezTo>
                    <a:pt x="41783" y="64135"/>
                    <a:pt x="43815" y="64135"/>
                    <a:pt x="41783" y="40132"/>
                  </a:cubicBezTo>
                  <a:cubicBezTo>
                    <a:pt x="63754" y="40132"/>
                    <a:pt x="85598" y="40132"/>
                    <a:pt x="109474" y="40132"/>
                  </a:cubicBezTo>
                  <a:cubicBezTo>
                    <a:pt x="109474" y="46101"/>
                    <a:pt x="111506" y="54102"/>
                    <a:pt x="111506" y="62103"/>
                  </a:cubicBezTo>
                  <a:cubicBezTo>
                    <a:pt x="151384" y="62103"/>
                    <a:pt x="191262" y="62103"/>
                    <a:pt x="233045" y="62103"/>
                  </a:cubicBezTo>
                  <a:cubicBezTo>
                    <a:pt x="235077" y="54102"/>
                    <a:pt x="235077" y="48133"/>
                    <a:pt x="236982" y="40132"/>
                  </a:cubicBezTo>
                  <a:cubicBezTo>
                    <a:pt x="258953" y="40132"/>
                    <a:pt x="280797" y="40132"/>
                    <a:pt x="302768" y="40132"/>
                  </a:cubicBezTo>
                  <a:cubicBezTo>
                    <a:pt x="302768" y="46101"/>
                    <a:pt x="304800" y="54102"/>
                    <a:pt x="304800" y="62103"/>
                  </a:cubicBezTo>
                  <a:cubicBezTo>
                    <a:pt x="316738" y="62103"/>
                    <a:pt x="328676" y="62103"/>
                    <a:pt x="342646" y="62103"/>
                  </a:cubicBezTo>
                  <a:cubicBezTo>
                    <a:pt x="334645" y="42037"/>
                    <a:pt x="324739" y="24003"/>
                    <a:pt x="314706" y="4064"/>
                  </a:cubicBezTo>
                  <a:cubicBezTo>
                    <a:pt x="312674" y="2032"/>
                    <a:pt x="306705" y="0"/>
                    <a:pt x="302768" y="0"/>
                  </a:cubicBezTo>
                  <a:cubicBezTo>
                    <a:pt x="217170" y="0"/>
                    <a:pt x="131572" y="0"/>
                    <a:pt x="45847" y="0"/>
                  </a:cubicBezTo>
                  <a:cubicBezTo>
                    <a:pt x="39878" y="0"/>
                    <a:pt x="33909" y="2032"/>
                    <a:pt x="31877" y="5969"/>
                  </a:cubicBezTo>
                  <a:cubicBezTo>
                    <a:pt x="19939" y="21971"/>
                    <a:pt x="11938" y="42037"/>
                    <a:pt x="0" y="6210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6" name="Group 196"/>
          <p:cNvGrpSpPr/>
          <p:nvPr/>
        </p:nvGrpSpPr>
        <p:grpSpPr>
          <a:xfrm>
            <a:off x="17332380" y="9122760"/>
            <a:ext cx="143640" cy="56700"/>
            <a:chOff x="0" y="0"/>
            <a:chExt cx="191520" cy="75600"/>
          </a:xfrm>
        </p:grpSpPr>
        <p:sp>
          <p:nvSpPr>
            <p:cNvPr id="197" name="Freeform 197"/>
            <p:cNvSpPr/>
            <p:nvPr/>
          </p:nvSpPr>
          <p:spPr>
            <a:xfrm>
              <a:off x="0" y="0"/>
              <a:ext cx="191516" cy="75565"/>
            </a:xfrm>
            <a:custGeom>
              <a:avLst/>
              <a:gdLst/>
              <a:ahLst/>
              <a:cxnLst/>
              <a:rect l="l" t="t" r="r" b="b"/>
              <a:pathLst>
                <a:path w="191516" h="75565">
                  <a:moveTo>
                    <a:pt x="191516" y="0"/>
                  </a:moveTo>
                  <a:cubicBezTo>
                    <a:pt x="127635" y="0"/>
                    <a:pt x="63881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881" y="75565"/>
                    <a:pt x="127635" y="75565"/>
                    <a:pt x="191516" y="75565"/>
                  </a:cubicBezTo>
                  <a:cubicBezTo>
                    <a:pt x="191516" y="51689"/>
                    <a:pt x="191516" y="25781"/>
                    <a:pt x="1915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8" name="Group 198"/>
          <p:cNvGrpSpPr/>
          <p:nvPr/>
        </p:nvGrpSpPr>
        <p:grpSpPr>
          <a:xfrm>
            <a:off x="17625060" y="9122760"/>
            <a:ext cx="144720" cy="56700"/>
            <a:chOff x="0" y="0"/>
            <a:chExt cx="192960" cy="75600"/>
          </a:xfrm>
        </p:grpSpPr>
        <p:sp>
          <p:nvSpPr>
            <p:cNvPr id="199" name="Freeform 199"/>
            <p:cNvSpPr/>
            <p:nvPr/>
          </p:nvSpPr>
          <p:spPr>
            <a:xfrm>
              <a:off x="0" y="0"/>
              <a:ext cx="192913" cy="75565"/>
            </a:xfrm>
            <a:custGeom>
              <a:avLst/>
              <a:gdLst/>
              <a:ahLst/>
              <a:cxnLst/>
              <a:rect l="l" t="t" r="r" b="b"/>
              <a:pathLst>
                <a:path w="192913" h="75565">
                  <a:moveTo>
                    <a:pt x="192913" y="75565"/>
                  </a:moveTo>
                  <a:cubicBezTo>
                    <a:pt x="192913" y="51689"/>
                    <a:pt x="192913" y="25781"/>
                    <a:pt x="192913" y="0"/>
                  </a:cubicBezTo>
                  <a:cubicBezTo>
                    <a:pt x="129286" y="0"/>
                    <a:pt x="63627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627" y="75565"/>
                    <a:pt x="127254" y="75565"/>
                    <a:pt x="192913" y="7556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0" name="Group 200"/>
          <p:cNvGrpSpPr/>
          <p:nvPr/>
        </p:nvGrpSpPr>
        <p:grpSpPr>
          <a:xfrm>
            <a:off x="17444700" y="9312300"/>
            <a:ext cx="210060" cy="31320"/>
            <a:chOff x="0" y="0"/>
            <a:chExt cx="280080" cy="41760"/>
          </a:xfrm>
        </p:grpSpPr>
        <p:sp>
          <p:nvSpPr>
            <p:cNvPr id="201" name="Freeform 201"/>
            <p:cNvSpPr/>
            <p:nvPr/>
          </p:nvSpPr>
          <p:spPr>
            <a:xfrm>
              <a:off x="0" y="0"/>
              <a:ext cx="280035" cy="41783"/>
            </a:xfrm>
            <a:custGeom>
              <a:avLst/>
              <a:gdLst/>
              <a:ahLst/>
              <a:cxnLst/>
              <a:rect l="l" t="t" r="r" b="b"/>
              <a:pathLst>
                <a:path w="280035" h="41783">
                  <a:moveTo>
                    <a:pt x="280035" y="41783"/>
                  </a:moveTo>
                  <a:cubicBezTo>
                    <a:pt x="280035" y="27813"/>
                    <a:pt x="280035" y="13970"/>
                    <a:pt x="280035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13970"/>
                    <a:pt x="0" y="27813"/>
                    <a:pt x="0" y="41783"/>
                  </a:cubicBezTo>
                  <a:cubicBezTo>
                    <a:pt x="93980" y="41783"/>
                    <a:pt x="186055" y="41783"/>
                    <a:pt x="280035" y="417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2" name="Group 202"/>
          <p:cNvGrpSpPr/>
          <p:nvPr/>
        </p:nvGrpSpPr>
        <p:grpSpPr>
          <a:xfrm>
            <a:off x="15837660" y="8688600"/>
            <a:ext cx="45900" cy="68580"/>
            <a:chOff x="0" y="0"/>
            <a:chExt cx="61200" cy="91440"/>
          </a:xfrm>
        </p:grpSpPr>
        <p:sp>
          <p:nvSpPr>
            <p:cNvPr id="203" name="Freeform 203"/>
            <p:cNvSpPr/>
            <p:nvPr/>
          </p:nvSpPr>
          <p:spPr>
            <a:xfrm>
              <a:off x="0" y="0"/>
              <a:ext cx="61214" cy="91440"/>
            </a:xfrm>
            <a:custGeom>
              <a:avLst/>
              <a:gdLst/>
              <a:ahLst/>
              <a:cxnLst/>
              <a:rect l="l" t="t" r="r" b="b"/>
              <a:pathLst>
                <a:path w="61214" h="91440">
                  <a:moveTo>
                    <a:pt x="0" y="91440"/>
                  </a:moveTo>
                  <a:cubicBezTo>
                    <a:pt x="19685" y="91440"/>
                    <a:pt x="41402" y="91440"/>
                    <a:pt x="61214" y="91440"/>
                  </a:cubicBezTo>
                  <a:cubicBezTo>
                    <a:pt x="61214" y="61595"/>
                    <a:pt x="61214" y="31750"/>
                    <a:pt x="61214" y="0"/>
                  </a:cubicBezTo>
                  <a:cubicBezTo>
                    <a:pt x="41402" y="0"/>
                    <a:pt x="21717" y="0"/>
                    <a:pt x="0" y="0"/>
                  </a:cubicBezTo>
                  <a:cubicBezTo>
                    <a:pt x="0" y="29845"/>
                    <a:pt x="0" y="59690"/>
                    <a:pt x="0" y="914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4" name="Group 204"/>
          <p:cNvGrpSpPr/>
          <p:nvPr/>
        </p:nvGrpSpPr>
        <p:grpSpPr>
          <a:xfrm>
            <a:off x="17683920" y="9088740"/>
            <a:ext cx="79380" cy="29700"/>
            <a:chOff x="0" y="0"/>
            <a:chExt cx="105840" cy="39600"/>
          </a:xfrm>
        </p:grpSpPr>
        <p:sp>
          <p:nvSpPr>
            <p:cNvPr id="205" name="Freeform 205"/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7823" y="39624"/>
                    <a:pt x="101727" y="25781"/>
                    <a:pt x="101727" y="17907"/>
                  </a:cubicBezTo>
                  <a:cubicBezTo>
                    <a:pt x="103759" y="10033"/>
                    <a:pt x="103759" y="127"/>
                    <a:pt x="91567" y="127"/>
                  </a:cubicBezTo>
                  <a:cubicBezTo>
                    <a:pt x="65151" y="2032"/>
                    <a:pt x="38608" y="0"/>
                    <a:pt x="12192" y="2032"/>
                  </a:cubicBezTo>
                  <a:cubicBezTo>
                    <a:pt x="8128" y="2032"/>
                    <a:pt x="2032" y="9906"/>
                    <a:pt x="2032" y="13843"/>
                  </a:cubicBezTo>
                  <a:cubicBezTo>
                    <a:pt x="0" y="21717"/>
                    <a:pt x="2032" y="29718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6" name="Group 206"/>
          <p:cNvGrpSpPr/>
          <p:nvPr/>
        </p:nvGrpSpPr>
        <p:grpSpPr>
          <a:xfrm>
            <a:off x="17338860" y="9088740"/>
            <a:ext cx="79380" cy="29700"/>
            <a:chOff x="0" y="0"/>
            <a:chExt cx="105840" cy="39600"/>
          </a:xfrm>
        </p:grpSpPr>
        <p:sp>
          <p:nvSpPr>
            <p:cNvPr id="207" name="Freeform 207"/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3759" y="39624"/>
                    <a:pt x="103759" y="29718"/>
                    <a:pt x="101727" y="23749"/>
                  </a:cubicBezTo>
                  <a:cubicBezTo>
                    <a:pt x="101727" y="15875"/>
                    <a:pt x="107823" y="2032"/>
                    <a:pt x="91567" y="2032"/>
                  </a:cubicBezTo>
                  <a:cubicBezTo>
                    <a:pt x="65151" y="0"/>
                    <a:pt x="38608" y="0"/>
                    <a:pt x="10160" y="2032"/>
                  </a:cubicBezTo>
                  <a:cubicBezTo>
                    <a:pt x="8128" y="2032"/>
                    <a:pt x="2032" y="7874"/>
                    <a:pt x="2032" y="11938"/>
                  </a:cubicBezTo>
                  <a:cubicBezTo>
                    <a:pt x="0" y="19812"/>
                    <a:pt x="2032" y="27813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8" name="Group 208"/>
          <p:cNvGrpSpPr/>
          <p:nvPr/>
        </p:nvGrpSpPr>
        <p:grpSpPr>
          <a:xfrm>
            <a:off x="17706060" y="9185940"/>
            <a:ext cx="34560" cy="46440"/>
            <a:chOff x="0" y="0"/>
            <a:chExt cx="46080" cy="61920"/>
          </a:xfrm>
        </p:grpSpPr>
        <p:sp>
          <p:nvSpPr>
            <p:cNvPr id="209" name="Freeform 209"/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6101" y="0"/>
                  </a:moveTo>
                  <a:cubicBezTo>
                    <a:pt x="30099" y="0"/>
                    <a:pt x="16002" y="0"/>
                    <a:pt x="0" y="0"/>
                  </a:cubicBezTo>
                  <a:cubicBezTo>
                    <a:pt x="0" y="16002"/>
                    <a:pt x="0" y="33909"/>
                    <a:pt x="0" y="51943"/>
                  </a:cubicBezTo>
                  <a:cubicBezTo>
                    <a:pt x="0" y="53975"/>
                    <a:pt x="5969" y="59944"/>
                    <a:pt x="8001" y="59944"/>
                  </a:cubicBezTo>
                  <a:cubicBezTo>
                    <a:pt x="18034" y="61976"/>
                    <a:pt x="26035" y="61976"/>
                    <a:pt x="36068" y="59944"/>
                  </a:cubicBezTo>
                  <a:cubicBezTo>
                    <a:pt x="40132" y="59944"/>
                    <a:pt x="46101" y="53975"/>
                    <a:pt x="46101" y="48006"/>
                  </a:cubicBezTo>
                  <a:cubicBezTo>
                    <a:pt x="46101" y="32004"/>
                    <a:pt x="46101" y="16002"/>
                    <a:pt x="46101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0" name="Group 210"/>
          <p:cNvGrpSpPr/>
          <p:nvPr/>
        </p:nvGrpSpPr>
        <p:grpSpPr>
          <a:xfrm>
            <a:off x="17361540" y="9185940"/>
            <a:ext cx="34560" cy="46440"/>
            <a:chOff x="0" y="0"/>
            <a:chExt cx="46080" cy="61920"/>
          </a:xfrm>
        </p:grpSpPr>
        <p:sp>
          <p:nvSpPr>
            <p:cNvPr id="211" name="Freeform 211"/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2037" y="0"/>
                  </a:moveTo>
                  <a:cubicBezTo>
                    <a:pt x="28067" y="0"/>
                    <a:pt x="16002" y="0"/>
                    <a:pt x="0" y="0"/>
                  </a:cubicBezTo>
                  <a:cubicBezTo>
                    <a:pt x="0" y="18034"/>
                    <a:pt x="0" y="33909"/>
                    <a:pt x="0" y="51943"/>
                  </a:cubicBezTo>
                  <a:cubicBezTo>
                    <a:pt x="2032" y="53975"/>
                    <a:pt x="5969" y="57912"/>
                    <a:pt x="10033" y="61976"/>
                  </a:cubicBezTo>
                  <a:cubicBezTo>
                    <a:pt x="12065" y="61976"/>
                    <a:pt x="14097" y="61976"/>
                    <a:pt x="16002" y="61976"/>
                  </a:cubicBezTo>
                  <a:cubicBezTo>
                    <a:pt x="46101" y="61976"/>
                    <a:pt x="46101" y="61976"/>
                    <a:pt x="42037" y="32004"/>
                  </a:cubicBezTo>
                  <a:cubicBezTo>
                    <a:pt x="42037" y="20066"/>
                    <a:pt x="42037" y="10033"/>
                    <a:pt x="4203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2" name="Group 212"/>
          <p:cNvGrpSpPr/>
          <p:nvPr/>
        </p:nvGrpSpPr>
        <p:grpSpPr>
          <a:xfrm>
            <a:off x="14711220" y="10003500"/>
            <a:ext cx="21060" cy="55620"/>
            <a:chOff x="0" y="0"/>
            <a:chExt cx="28080" cy="74160"/>
          </a:xfrm>
        </p:grpSpPr>
        <p:sp>
          <p:nvSpPr>
            <p:cNvPr id="213" name="Freeform 213"/>
            <p:cNvSpPr/>
            <p:nvPr/>
          </p:nvSpPr>
          <p:spPr>
            <a:xfrm>
              <a:off x="0" y="0"/>
              <a:ext cx="28194" cy="74041"/>
            </a:xfrm>
            <a:custGeom>
              <a:avLst/>
              <a:gdLst/>
              <a:ahLst/>
              <a:cxnLst/>
              <a:rect l="l" t="t" r="r" b="b"/>
              <a:pathLst>
                <a:path w="28194" h="74041">
                  <a:moveTo>
                    <a:pt x="2032" y="0"/>
                  </a:moveTo>
                  <a:cubicBezTo>
                    <a:pt x="2032" y="20066"/>
                    <a:pt x="2032" y="40132"/>
                    <a:pt x="2032" y="60071"/>
                  </a:cubicBezTo>
                  <a:cubicBezTo>
                    <a:pt x="2032" y="70104"/>
                    <a:pt x="4064" y="74041"/>
                    <a:pt x="14097" y="74041"/>
                  </a:cubicBezTo>
                  <a:cubicBezTo>
                    <a:pt x="24130" y="74041"/>
                    <a:pt x="28194" y="69977"/>
                    <a:pt x="26162" y="60071"/>
                  </a:cubicBezTo>
                  <a:cubicBezTo>
                    <a:pt x="26162" y="40005"/>
                    <a:pt x="26162" y="21971"/>
                    <a:pt x="26162" y="1905"/>
                  </a:cubicBezTo>
                  <a:cubicBezTo>
                    <a:pt x="16002" y="2032"/>
                    <a:pt x="8001" y="0"/>
                    <a:pt x="0" y="0"/>
                  </a:cubicBezTo>
                  <a:cubicBezTo>
                    <a:pt x="0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4" name="Group 214"/>
          <p:cNvGrpSpPr/>
          <p:nvPr/>
        </p:nvGrpSpPr>
        <p:grpSpPr>
          <a:xfrm>
            <a:off x="14713380" y="9831240"/>
            <a:ext cx="19440" cy="57240"/>
            <a:chOff x="0" y="0"/>
            <a:chExt cx="25920" cy="76320"/>
          </a:xfrm>
        </p:grpSpPr>
        <p:sp>
          <p:nvSpPr>
            <p:cNvPr id="215" name="Freeform 215"/>
            <p:cNvSpPr/>
            <p:nvPr/>
          </p:nvSpPr>
          <p:spPr>
            <a:xfrm>
              <a:off x="0" y="0"/>
              <a:ext cx="25908" cy="76327"/>
            </a:xfrm>
            <a:custGeom>
              <a:avLst/>
              <a:gdLst/>
              <a:ahLst/>
              <a:cxnLst/>
              <a:rect l="l" t="t" r="r" b="b"/>
              <a:pathLst>
                <a:path w="25908" h="76327">
                  <a:moveTo>
                    <a:pt x="23876" y="72263"/>
                  </a:moveTo>
                  <a:cubicBezTo>
                    <a:pt x="23876" y="50165"/>
                    <a:pt x="25908" y="30099"/>
                    <a:pt x="23876" y="10033"/>
                  </a:cubicBezTo>
                  <a:cubicBezTo>
                    <a:pt x="23876" y="5969"/>
                    <a:pt x="16002" y="2032"/>
                    <a:pt x="9906" y="0"/>
                  </a:cubicBezTo>
                  <a:cubicBezTo>
                    <a:pt x="8001" y="0"/>
                    <a:pt x="0" y="5969"/>
                    <a:pt x="0" y="10033"/>
                  </a:cubicBezTo>
                  <a:cubicBezTo>
                    <a:pt x="0" y="28067"/>
                    <a:pt x="0" y="46228"/>
                    <a:pt x="0" y="64262"/>
                  </a:cubicBezTo>
                  <a:cubicBezTo>
                    <a:pt x="0" y="74295"/>
                    <a:pt x="3937" y="76327"/>
                    <a:pt x="23876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6" name="Group 216"/>
          <p:cNvGrpSpPr/>
          <p:nvPr/>
        </p:nvGrpSpPr>
        <p:grpSpPr>
          <a:xfrm>
            <a:off x="13905000" y="10003500"/>
            <a:ext cx="17820" cy="57240"/>
            <a:chOff x="0" y="0"/>
            <a:chExt cx="23760" cy="76320"/>
          </a:xfrm>
        </p:grpSpPr>
        <p:sp>
          <p:nvSpPr>
            <p:cNvPr id="217" name="Freeform 217"/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0" y="2032"/>
                  </a:moveTo>
                  <a:cubicBezTo>
                    <a:pt x="0" y="24130"/>
                    <a:pt x="0" y="48260"/>
                    <a:pt x="0" y="70358"/>
                  </a:cubicBezTo>
                  <a:cubicBezTo>
                    <a:pt x="21717" y="76327"/>
                    <a:pt x="23749" y="74422"/>
                    <a:pt x="23749" y="52324"/>
                  </a:cubicBezTo>
                  <a:cubicBezTo>
                    <a:pt x="23749" y="42291"/>
                    <a:pt x="23749" y="32258"/>
                    <a:pt x="23749" y="22225"/>
                  </a:cubicBezTo>
                  <a:cubicBezTo>
                    <a:pt x="23749" y="0"/>
                    <a:pt x="23749" y="0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8" name="Group 218"/>
          <p:cNvGrpSpPr/>
          <p:nvPr/>
        </p:nvGrpSpPr>
        <p:grpSpPr>
          <a:xfrm>
            <a:off x="14713380" y="10130940"/>
            <a:ext cx="18360" cy="51300"/>
            <a:chOff x="0" y="0"/>
            <a:chExt cx="24480" cy="68400"/>
          </a:xfrm>
        </p:grpSpPr>
        <p:sp>
          <p:nvSpPr>
            <p:cNvPr id="219" name="Freeform 219"/>
            <p:cNvSpPr/>
            <p:nvPr/>
          </p:nvSpPr>
          <p:spPr>
            <a:xfrm>
              <a:off x="0" y="0"/>
              <a:ext cx="24511" cy="68453"/>
            </a:xfrm>
            <a:custGeom>
              <a:avLst/>
              <a:gdLst/>
              <a:ahLst/>
              <a:cxnLst/>
              <a:rect l="l" t="t" r="r" b="b"/>
              <a:pathLst>
                <a:path w="24511" h="68453">
                  <a:moveTo>
                    <a:pt x="0" y="0"/>
                  </a:moveTo>
                  <a:cubicBezTo>
                    <a:pt x="0" y="24130"/>
                    <a:pt x="0" y="46228"/>
                    <a:pt x="0" y="68453"/>
                  </a:cubicBezTo>
                  <a:cubicBezTo>
                    <a:pt x="8128" y="68453"/>
                    <a:pt x="16383" y="68453"/>
                    <a:pt x="24511" y="68453"/>
                  </a:cubicBezTo>
                  <a:cubicBezTo>
                    <a:pt x="24511" y="48387"/>
                    <a:pt x="24511" y="24257"/>
                    <a:pt x="24511" y="0"/>
                  </a:cubicBezTo>
                  <a:cubicBezTo>
                    <a:pt x="16383" y="0"/>
                    <a:pt x="10160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0" name="Group 220"/>
          <p:cNvGrpSpPr/>
          <p:nvPr/>
        </p:nvGrpSpPr>
        <p:grpSpPr>
          <a:xfrm>
            <a:off x="13905000" y="10129320"/>
            <a:ext cx="17820" cy="55620"/>
            <a:chOff x="0" y="0"/>
            <a:chExt cx="23760" cy="74160"/>
          </a:xfrm>
        </p:grpSpPr>
        <p:sp>
          <p:nvSpPr>
            <p:cNvPr id="221" name="Freeform 221"/>
            <p:cNvSpPr/>
            <p:nvPr/>
          </p:nvSpPr>
          <p:spPr>
            <a:xfrm>
              <a:off x="0" y="0"/>
              <a:ext cx="23749" cy="74168"/>
            </a:xfrm>
            <a:custGeom>
              <a:avLst/>
              <a:gdLst/>
              <a:ahLst/>
              <a:cxnLst/>
              <a:rect l="l" t="t" r="r" b="b"/>
              <a:pathLst>
                <a:path w="23749" h="74168">
                  <a:moveTo>
                    <a:pt x="0" y="4064"/>
                  </a:moveTo>
                  <a:cubicBezTo>
                    <a:pt x="0" y="26035"/>
                    <a:pt x="0" y="48133"/>
                    <a:pt x="0" y="70104"/>
                  </a:cubicBezTo>
                  <a:cubicBezTo>
                    <a:pt x="23749" y="74168"/>
                    <a:pt x="23749" y="74168"/>
                    <a:pt x="23749" y="52070"/>
                  </a:cubicBezTo>
                  <a:cubicBezTo>
                    <a:pt x="23749" y="42037"/>
                    <a:pt x="23749" y="32004"/>
                    <a:pt x="23749" y="21971"/>
                  </a:cubicBezTo>
                  <a:cubicBezTo>
                    <a:pt x="23749" y="0"/>
                    <a:pt x="23749" y="0"/>
                    <a:pt x="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2" name="Group 222"/>
          <p:cNvGrpSpPr/>
          <p:nvPr/>
        </p:nvGrpSpPr>
        <p:grpSpPr>
          <a:xfrm>
            <a:off x="14712300" y="9708660"/>
            <a:ext cx="19440" cy="55620"/>
            <a:chOff x="0" y="0"/>
            <a:chExt cx="25920" cy="74160"/>
          </a:xfrm>
        </p:grpSpPr>
        <p:sp>
          <p:nvSpPr>
            <p:cNvPr id="223" name="Freeform 223"/>
            <p:cNvSpPr/>
            <p:nvPr/>
          </p:nvSpPr>
          <p:spPr>
            <a:xfrm>
              <a:off x="0" y="0"/>
              <a:ext cx="25908" cy="74168"/>
            </a:xfrm>
            <a:custGeom>
              <a:avLst/>
              <a:gdLst/>
              <a:ahLst/>
              <a:cxnLst/>
              <a:rect l="l" t="t" r="r" b="b"/>
              <a:pathLst>
                <a:path w="25908" h="74168">
                  <a:moveTo>
                    <a:pt x="25908" y="74168"/>
                  </a:moveTo>
                  <a:cubicBezTo>
                    <a:pt x="25908" y="46101"/>
                    <a:pt x="25908" y="24003"/>
                    <a:pt x="25908" y="0"/>
                  </a:cubicBezTo>
                  <a:cubicBezTo>
                    <a:pt x="17907" y="0"/>
                    <a:pt x="9906" y="0"/>
                    <a:pt x="2032" y="0"/>
                  </a:cubicBezTo>
                  <a:cubicBezTo>
                    <a:pt x="2032" y="22098"/>
                    <a:pt x="0" y="42037"/>
                    <a:pt x="2032" y="60071"/>
                  </a:cubicBezTo>
                  <a:cubicBezTo>
                    <a:pt x="4064" y="66040"/>
                    <a:pt x="16002" y="68072"/>
                    <a:pt x="25908" y="7404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4" name="Group 224"/>
          <p:cNvGrpSpPr/>
          <p:nvPr/>
        </p:nvGrpSpPr>
        <p:grpSpPr>
          <a:xfrm>
            <a:off x="13905000" y="9707040"/>
            <a:ext cx="17820" cy="54000"/>
            <a:chOff x="0" y="0"/>
            <a:chExt cx="23760" cy="72000"/>
          </a:xfrm>
        </p:grpSpPr>
        <p:sp>
          <p:nvSpPr>
            <p:cNvPr id="225" name="Freeform 225"/>
            <p:cNvSpPr/>
            <p:nvPr/>
          </p:nvSpPr>
          <p:spPr>
            <a:xfrm>
              <a:off x="0" y="0"/>
              <a:ext cx="23749" cy="72009"/>
            </a:xfrm>
            <a:custGeom>
              <a:avLst/>
              <a:gdLst/>
              <a:ahLst/>
              <a:cxnLst/>
              <a:rect l="l" t="t" r="r" b="b"/>
              <a:pathLst>
                <a:path w="23749" h="72009">
                  <a:moveTo>
                    <a:pt x="0" y="69977"/>
                  </a:moveTo>
                  <a:cubicBezTo>
                    <a:pt x="23749" y="72009"/>
                    <a:pt x="23749" y="72009"/>
                    <a:pt x="23749" y="48006"/>
                  </a:cubicBezTo>
                  <a:cubicBezTo>
                    <a:pt x="23749" y="40005"/>
                    <a:pt x="23749" y="29972"/>
                    <a:pt x="23749" y="20066"/>
                  </a:cubicBezTo>
                  <a:cubicBezTo>
                    <a:pt x="23749" y="0"/>
                    <a:pt x="23749" y="0"/>
                    <a:pt x="0" y="2032"/>
                  </a:cubicBezTo>
                  <a:cubicBezTo>
                    <a:pt x="0" y="24003"/>
                    <a:pt x="0" y="45974"/>
                    <a:pt x="0" y="6997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6" name="Group 226"/>
          <p:cNvGrpSpPr/>
          <p:nvPr/>
        </p:nvGrpSpPr>
        <p:grpSpPr>
          <a:xfrm>
            <a:off x="13904460" y="9831240"/>
            <a:ext cx="21600" cy="55620"/>
            <a:chOff x="0" y="0"/>
            <a:chExt cx="28800" cy="74160"/>
          </a:xfrm>
        </p:grpSpPr>
        <p:sp>
          <p:nvSpPr>
            <p:cNvPr id="227" name="Freeform 227"/>
            <p:cNvSpPr/>
            <p:nvPr/>
          </p:nvSpPr>
          <p:spPr>
            <a:xfrm>
              <a:off x="0" y="0"/>
              <a:ext cx="28829" cy="74168"/>
            </a:xfrm>
            <a:custGeom>
              <a:avLst/>
              <a:gdLst/>
              <a:ahLst/>
              <a:cxnLst/>
              <a:rect l="l" t="t" r="r" b="b"/>
              <a:pathLst>
                <a:path w="28829" h="74168">
                  <a:moveTo>
                    <a:pt x="6223" y="2032"/>
                  </a:moveTo>
                  <a:cubicBezTo>
                    <a:pt x="4064" y="22098"/>
                    <a:pt x="2032" y="40132"/>
                    <a:pt x="0" y="58166"/>
                  </a:cubicBezTo>
                  <a:cubicBezTo>
                    <a:pt x="0" y="66167"/>
                    <a:pt x="0" y="74168"/>
                    <a:pt x="12319" y="74168"/>
                  </a:cubicBezTo>
                  <a:cubicBezTo>
                    <a:pt x="24638" y="74168"/>
                    <a:pt x="28829" y="68199"/>
                    <a:pt x="26670" y="58166"/>
                  </a:cubicBezTo>
                  <a:cubicBezTo>
                    <a:pt x="26670" y="46101"/>
                    <a:pt x="26670" y="32131"/>
                    <a:pt x="26670" y="20066"/>
                  </a:cubicBezTo>
                  <a:cubicBezTo>
                    <a:pt x="26797" y="0"/>
                    <a:pt x="26797" y="0"/>
                    <a:pt x="6223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8" name="Group 228"/>
          <p:cNvGrpSpPr/>
          <p:nvPr/>
        </p:nvGrpSpPr>
        <p:grpSpPr>
          <a:xfrm>
            <a:off x="14879160" y="10005120"/>
            <a:ext cx="14580" cy="52380"/>
            <a:chOff x="0" y="0"/>
            <a:chExt cx="19440" cy="69840"/>
          </a:xfrm>
        </p:grpSpPr>
        <p:sp>
          <p:nvSpPr>
            <p:cNvPr id="229" name="Freeform 229"/>
            <p:cNvSpPr/>
            <p:nvPr/>
          </p:nvSpPr>
          <p:spPr>
            <a:xfrm>
              <a:off x="0" y="0"/>
              <a:ext cx="19431" cy="69850"/>
            </a:xfrm>
            <a:custGeom>
              <a:avLst/>
              <a:gdLst/>
              <a:ahLst/>
              <a:cxnLst/>
              <a:rect l="l" t="t" r="r" b="b"/>
              <a:pathLst>
                <a:path w="19431" h="69850">
                  <a:moveTo>
                    <a:pt x="0" y="69850"/>
                  </a:moveTo>
                  <a:cubicBezTo>
                    <a:pt x="5842" y="69850"/>
                    <a:pt x="11684" y="69850"/>
                    <a:pt x="19431" y="69850"/>
                  </a:cubicBezTo>
                  <a:cubicBezTo>
                    <a:pt x="19431" y="47879"/>
                    <a:pt x="19431" y="24003"/>
                    <a:pt x="19431" y="0"/>
                  </a:cubicBezTo>
                  <a:cubicBezTo>
                    <a:pt x="13589" y="0"/>
                    <a:pt x="7747" y="0"/>
                    <a:pt x="0" y="0"/>
                  </a:cubicBezTo>
                  <a:cubicBezTo>
                    <a:pt x="0" y="21971"/>
                    <a:pt x="0" y="45847"/>
                    <a:pt x="0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0" name="Group 230"/>
          <p:cNvGrpSpPr/>
          <p:nvPr/>
        </p:nvGrpSpPr>
        <p:grpSpPr>
          <a:xfrm>
            <a:off x="17706600" y="9060120"/>
            <a:ext cx="32940" cy="25920"/>
            <a:chOff x="0" y="0"/>
            <a:chExt cx="43920" cy="34560"/>
          </a:xfrm>
        </p:grpSpPr>
        <p:sp>
          <p:nvSpPr>
            <p:cNvPr id="231" name="Freeform 231"/>
            <p:cNvSpPr/>
            <p:nvPr/>
          </p:nvSpPr>
          <p:spPr>
            <a:xfrm>
              <a:off x="0" y="0"/>
              <a:ext cx="43942" cy="34544"/>
            </a:xfrm>
            <a:custGeom>
              <a:avLst/>
              <a:gdLst/>
              <a:ahLst/>
              <a:cxnLst/>
              <a:rect l="l" t="t" r="r" b="b"/>
              <a:pathLst>
                <a:path w="43942" h="34544">
                  <a:moveTo>
                    <a:pt x="0" y="0"/>
                  </a:moveTo>
                  <a:cubicBezTo>
                    <a:pt x="0" y="12192"/>
                    <a:pt x="0" y="22352"/>
                    <a:pt x="0" y="34544"/>
                  </a:cubicBezTo>
                  <a:cubicBezTo>
                    <a:pt x="13970" y="34544"/>
                    <a:pt x="27940" y="34544"/>
                    <a:pt x="43942" y="34544"/>
                  </a:cubicBezTo>
                  <a:cubicBezTo>
                    <a:pt x="43942" y="22352"/>
                    <a:pt x="43942" y="12192"/>
                    <a:pt x="43942" y="0"/>
                  </a:cubicBezTo>
                  <a:cubicBezTo>
                    <a:pt x="29972" y="0"/>
                    <a:pt x="16002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2" name="Group 232"/>
          <p:cNvGrpSpPr/>
          <p:nvPr/>
        </p:nvGrpSpPr>
        <p:grpSpPr>
          <a:xfrm>
            <a:off x="14069700" y="10005120"/>
            <a:ext cx="16200" cy="55620"/>
            <a:chOff x="0" y="0"/>
            <a:chExt cx="21600" cy="74160"/>
          </a:xfrm>
        </p:grpSpPr>
        <p:sp>
          <p:nvSpPr>
            <p:cNvPr id="233" name="Freeform 233"/>
            <p:cNvSpPr/>
            <p:nvPr/>
          </p:nvSpPr>
          <p:spPr>
            <a:xfrm>
              <a:off x="0" y="0"/>
              <a:ext cx="21590" cy="74168"/>
            </a:xfrm>
            <a:custGeom>
              <a:avLst/>
              <a:gdLst/>
              <a:ahLst/>
              <a:cxnLst/>
              <a:rect l="l" t="t" r="r" b="b"/>
              <a:pathLst>
                <a:path w="21590" h="74168">
                  <a:moveTo>
                    <a:pt x="21590" y="74168"/>
                  </a:moveTo>
                  <a:cubicBezTo>
                    <a:pt x="21590" y="46101"/>
                    <a:pt x="21590" y="24003"/>
                    <a:pt x="21590" y="0"/>
                  </a:cubicBezTo>
                  <a:cubicBezTo>
                    <a:pt x="15748" y="0"/>
                    <a:pt x="9779" y="0"/>
                    <a:pt x="0" y="0"/>
                  </a:cubicBezTo>
                  <a:cubicBezTo>
                    <a:pt x="0" y="22098"/>
                    <a:pt x="0" y="42037"/>
                    <a:pt x="1905" y="64135"/>
                  </a:cubicBezTo>
                  <a:cubicBezTo>
                    <a:pt x="1905" y="68199"/>
                    <a:pt x="13716" y="70104"/>
                    <a:pt x="2159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4" name="Group 234"/>
          <p:cNvGrpSpPr/>
          <p:nvPr/>
        </p:nvGrpSpPr>
        <p:grpSpPr>
          <a:xfrm>
            <a:off x="14068620" y="9831240"/>
            <a:ext cx="17820" cy="57240"/>
            <a:chOff x="0" y="0"/>
            <a:chExt cx="23760" cy="76320"/>
          </a:xfrm>
        </p:grpSpPr>
        <p:sp>
          <p:nvSpPr>
            <p:cNvPr id="235" name="Freeform 235"/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23749" y="72263"/>
                  </a:moveTo>
                  <a:cubicBezTo>
                    <a:pt x="23749" y="50165"/>
                    <a:pt x="23749" y="30099"/>
                    <a:pt x="23749" y="10033"/>
                  </a:cubicBezTo>
                  <a:cubicBezTo>
                    <a:pt x="21717" y="5969"/>
                    <a:pt x="15875" y="0"/>
                    <a:pt x="9906" y="0"/>
                  </a:cubicBezTo>
                  <a:cubicBezTo>
                    <a:pt x="7874" y="0"/>
                    <a:pt x="0" y="5969"/>
                    <a:pt x="0" y="10033"/>
                  </a:cubicBezTo>
                  <a:cubicBezTo>
                    <a:pt x="0" y="26162"/>
                    <a:pt x="0" y="40132"/>
                    <a:pt x="0" y="54229"/>
                  </a:cubicBezTo>
                  <a:cubicBezTo>
                    <a:pt x="0" y="76327"/>
                    <a:pt x="0" y="76327"/>
                    <a:pt x="23749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6" name="Group 236"/>
          <p:cNvGrpSpPr/>
          <p:nvPr/>
        </p:nvGrpSpPr>
        <p:grpSpPr>
          <a:xfrm>
            <a:off x="14878080" y="9831240"/>
            <a:ext cx="18360" cy="54000"/>
            <a:chOff x="0" y="0"/>
            <a:chExt cx="24480" cy="72000"/>
          </a:xfrm>
        </p:grpSpPr>
        <p:sp>
          <p:nvSpPr>
            <p:cNvPr id="237" name="Freeform 237"/>
            <p:cNvSpPr/>
            <p:nvPr/>
          </p:nvSpPr>
          <p:spPr>
            <a:xfrm>
              <a:off x="0" y="0"/>
              <a:ext cx="24511" cy="72009"/>
            </a:xfrm>
            <a:custGeom>
              <a:avLst/>
              <a:gdLst/>
              <a:ahLst/>
              <a:cxnLst/>
              <a:rect l="l" t="t" r="r" b="b"/>
              <a:pathLst>
                <a:path w="24511" h="72009">
                  <a:moveTo>
                    <a:pt x="0" y="72009"/>
                  </a:moveTo>
                  <a:cubicBezTo>
                    <a:pt x="8128" y="72009"/>
                    <a:pt x="14224" y="72009"/>
                    <a:pt x="22479" y="72009"/>
                  </a:cubicBezTo>
                  <a:cubicBezTo>
                    <a:pt x="22479" y="52070"/>
                    <a:pt x="24511" y="29972"/>
                    <a:pt x="22479" y="8001"/>
                  </a:cubicBezTo>
                  <a:cubicBezTo>
                    <a:pt x="22479" y="5969"/>
                    <a:pt x="14224" y="2032"/>
                    <a:pt x="10160" y="0"/>
                  </a:cubicBezTo>
                  <a:cubicBezTo>
                    <a:pt x="8128" y="0"/>
                    <a:pt x="2032" y="5969"/>
                    <a:pt x="2032" y="8001"/>
                  </a:cubicBezTo>
                  <a:cubicBezTo>
                    <a:pt x="0" y="29972"/>
                    <a:pt x="0" y="50038"/>
                    <a:pt x="0" y="7200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8" name="Group 238"/>
          <p:cNvGrpSpPr/>
          <p:nvPr/>
        </p:nvGrpSpPr>
        <p:grpSpPr>
          <a:xfrm>
            <a:off x="14879160" y="10132560"/>
            <a:ext cx="14580" cy="51300"/>
            <a:chOff x="0" y="0"/>
            <a:chExt cx="19440" cy="68400"/>
          </a:xfrm>
        </p:grpSpPr>
        <p:sp>
          <p:nvSpPr>
            <p:cNvPr id="239" name="Freeform 239"/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68453"/>
                  </a:moveTo>
                  <a:cubicBezTo>
                    <a:pt x="19431" y="44323"/>
                    <a:pt x="19431" y="24257"/>
                    <a:pt x="19431" y="0"/>
                  </a:cubicBezTo>
                  <a:cubicBezTo>
                    <a:pt x="13589" y="0"/>
                    <a:pt x="5842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0" name="Group 240"/>
          <p:cNvGrpSpPr/>
          <p:nvPr/>
        </p:nvGrpSpPr>
        <p:grpSpPr>
          <a:xfrm>
            <a:off x="14068620" y="10130940"/>
            <a:ext cx="17820" cy="58860"/>
            <a:chOff x="0" y="0"/>
            <a:chExt cx="23760" cy="78480"/>
          </a:xfrm>
        </p:grpSpPr>
        <p:sp>
          <p:nvSpPr>
            <p:cNvPr id="241" name="Freeform 241"/>
            <p:cNvSpPr/>
            <p:nvPr/>
          </p:nvSpPr>
          <p:spPr>
            <a:xfrm>
              <a:off x="0" y="0"/>
              <a:ext cx="23749" cy="78486"/>
            </a:xfrm>
            <a:custGeom>
              <a:avLst/>
              <a:gdLst/>
              <a:ahLst/>
              <a:cxnLst/>
              <a:rect l="l" t="t" r="r" b="b"/>
              <a:pathLst>
                <a:path w="23749" h="78486">
                  <a:moveTo>
                    <a:pt x="23749" y="70485"/>
                  </a:moveTo>
                  <a:cubicBezTo>
                    <a:pt x="23749" y="48387"/>
                    <a:pt x="23749" y="30226"/>
                    <a:pt x="23749" y="10160"/>
                  </a:cubicBezTo>
                  <a:cubicBezTo>
                    <a:pt x="21717" y="6096"/>
                    <a:pt x="15875" y="0"/>
                    <a:pt x="11938" y="0"/>
                  </a:cubicBezTo>
                  <a:cubicBezTo>
                    <a:pt x="8001" y="0"/>
                    <a:pt x="0" y="6096"/>
                    <a:pt x="0" y="10033"/>
                  </a:cubicBezTo>
                  <a:cubicBezTo>
                    <a:pt x="0" y="26162"/>
                    <a:pt x="0" y="44323"/>
                    <a:pt x="0" y="60325"/>
                  </a:cubicBezTo>
                  <a:cubicBezTo>
                    <a:pt x="2032" y="78486"/>
                    <a:pt x="13843" y="68326"/>
                    <a:pt x="23749" y="703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2" name="Group 242"/>
          <p:cNvGrpSpPr/>
          <p:nvPr/>
        </p:nvGrpSpPr>
        <p:grpSpPr>
          <a:xfrm>
            <a:off x="14070780" y="9708660"/>
            <a:ext cx="16200" cy="51300"/>
            <a:chOff x="0" y="0"/>
            <a:chExt cx="21600" cy="68400"/>
          </a:xfrm>
        </p:grpSpPr>
        <p:sp>
          <p:nvSpPr>
            <p:cNvPr id="243" name="Freeform 243"/>
            <p:cNvSpPr/>
            <p:nvPr/>
          </p:nvSpPr>
          <p:spPr>
            <a:xfrm>
              <a:off x="0" y="0"/>
              <a:ext cx="21590" cy="68453"/>
            </a:xfrm>
            <a:custGeom>
              <a:avLst/>
              <a:gdLst/>
              <a:ahLst/>
              <a:cxnLst/>
              <a:rect l="l" t="t" r="r" b="b"/>
              <a:pathLst>
                <a:path w="21590" h="68453">
                  <a:moveTo>
                    <a:pt x="0" y="68453"/>
                  </a:moveTo>
                  <a:cubicBezTo>
                    <a:pt x="7874" y="68453"/>
                    <a:pt x="13716" y="68453"/>
                    <a:pt x="21590" y="68453"/>
                  </a:cubicBezTo>
                  <a:cubicBezTo>
                    <a:pt x="21590" y="46355"/>
                    <a:pt x="21590" y="24257"/>
                    <a:pt x="21590" y="0"/>
                  </a:cubicBezTo>
                  <a:cubicBezTo>
                    <a:pt x="13716" y="0"/>
                    <a:pt x="7874" y="0"/>
                    <a:pt x="0" y="0"/>
                  </a:cubicBezTo>
                  <a:cubicBezTo>
                    <a:pt x="0" y="22098"/>
                    <a:pt x="0" y="46228"/>
                    <a:pt x="0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4" name="Group 244"/>
          <p:cNvGrpSpPr/>
          <p:nvPr/>
        </p:nvGrpSpPr>
        <p:grpSpPr>
          <a:xfrm>
            <a:off x="14879160" y="9708660"/>
            <a:ext cx="14580" cy="51300"/>
            <a:chOff x="0" y="0"/>
            <a:chExt cx="19440" cy="68400"/>
          </a:xfrm>
        </p:grpSpPr>
        <p:sp>
          <p:nvSpPr>
            <p:cNvPr id="245" name="Freeform 245"/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0"/>
                  </a:moveTo>
                  <a:cubicBezTo>
                    <a:pt x="11684" y="0"/>
                    <a:pt x="5842" y="0"/>
                    <a:pt x="0" y="0"/>
                  </a:cubicBezTo>
                  <a:cubicBezTo>
                    <a:pt x="0" y="24130"/>
                    <a:pt x="0" y="46228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ubicBezTo>
                    <a:pt x="19431" y="46355"/>
                    <a:pt x="19431" y="24257"/>
                    <a:pt x="1943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6" name="Group 246"/>
          <p:cNvGrpSpPr/>
          <p:nvPr/>
        </p:nvGrpSpPr>
        <p:grpSpPr>
          <a:xfrm>
            <a:off x="15831180" y="8628660"/>
            <a:ext cx="61020" cy="11880"/>
            <a:chOff x="0" y="0"/>
            <a:chExt cx="81360" cy="15840"/>
          </a:xfrm>
        </p:grpSpPr>
        <p:sp>
          <p:nvSpPr>
            <p:cNvPr id="247" name="Freeform 247"/>
            <p:cNvSpPr/>
            <p:nvPr/>
          </p:nvSpPr>
          <p:spPr>
            <a:xfrm>
              <a:off x="0" y="0"/>
              <a:ext cx="81407" cy="15875"/>
            </a:xfrm>
            <a:custGeom>
              <a:avLst/>
              <a:gdLst/>
              <a:ahLst/>
              <a:cxnLst/>
              <a:rect l="l" t="t" r="r" b="b"/>
              <a:pathLst>
                <a:path w="81407" h="15875">
                  <a:moveTo>
                    <a:pt x="2032" y="0"/>
                  </a:moveTo>
                  <a:cubicBezTo>
                    <a:pt x="2032" y="5969"/>
                    <a:pt x="0" y="9906"/>
                    <a:pt x="0" y="15875"/>
                  </a:cubicBezTo>
                  <a:cubicBezTo>
                    <a:pt x="27813" y="15875"/>
                    <a:pt x="53594" y="15875"/>
                    <a:pt x="81407" y="15875"/>
                  </a:cubicBezTo>
                  <a:cubicBezTo>
                    <a:pt x="81407" y="9906"/>
                    <a:pt x="81407" y="5969"/>
                    <a:pt x="81407" y="0"/>
                  </a:cubicBezTo>
                  <a:cubicBezTo>
                    <a:pt x="55626" y="0"/>
                    <a:pt x="29718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8" name="Group 248"/>
          <p:cNvGrpSpPr/>
          <p:nvPr/>
        </p:nvGrpSpPr>
        <p:grpSpPr>
          <a:xfrm>
            <a:off x="17362620" y="9060120"/>
            <a:ext cx="28620" cy="25920"/>
            <a:chOff x="0" y="0"/>
            <a:chExt cx="38160" cy="34560"/>
          </a:xfrm>
        </p:grpSpPr>
        <p:sp>
          <p:nvSpPr>
            <p:cNvPr id="249" name="Freeform 249"/>
            <p:cNvSpPr/>
            <p:nvPr/>
          </p:nvSpPr>
          <p:spPr>
            <a:xfrm>
              <a:off x="0" y="0"/>
              <a:ext cx="38100" cy="34544"/>
            </a:xfrm>
            <a:custGeom>
              <a:avLst/>
              <a:gdLst/>
              <a:ahLst/>
              <a:cxnLst/>
              <a:rect l="l" t="t" r="r" b="b"/>
              <a:pathLst>
                <a:path w="38100" h="34544">
                  <a:moveTo>
                    <a:pt x="38100" y="34544"/>
                  </a:moveTo>
                  <a:cubicBezTo>
                    <a:pt x="38100" y="22352"/>
                    <a:pt x="38100" y="12192"/>
                    <a:pt x="38100" y="0"/>
                  </a:cubicBezTo>
                  <a:cubicBezTo>
                    <a:pt x="26035" y="0"/>
                    <a:pt x="13970" y="0"/>
                    <a:pt x="0" y="0"/>
                  </a:cubicBezTo>
                  <a:cubicBezTo>
                    <a:pt x="0" y="10160"/>
                    <a:pt x="0" y="22352"/>
                    <a:pt x="0" y="34544"/>
                  </a:cubicBezTo>
                  <a:cubicBezTo>
                    <a:pt x="12065" y="34544"/>
                    <a:pt x="24130" y="34544"/>
                    <a:pt x="38100" y="3454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0" name="Group 250"/>
          <p:cNvGrpSpPr/>
          <p:nvPr/>
        </p:nvGrpSpPr>
        <p:grpSpPr>
          <a:xfrm>
            <a:off x="17240580" y="9535320"/>
            <a:ext cx="15120" cy="52380"/>
            <a:chOff x="0" y="0"/>
            <a:chExt cx="20160" cy="69840"/>
          </a:xfrm>
        </p:grpSpPr>
        <p:sp>
          <p:nvSpPr>
            <p:cNvPr id="251" name="Freeform 251"/>
            <p:cNvSpPr/>
            <p:nvPr/>
          </p:nvSpPr>
          <p:spPr>
            <a:xfrm>
              <a:off x="0" y="0"/>
              <a:ext cx="20193" cy="69850"/>
            </a:xfrm>
            <a:custGeom>
              <a:avLst/>
              <a:gdLst/>
              <a:ahLst/>
              <a:cxnLst/>
              <a:rect l="l" t="t" r="r" b="b"/>
              <a:pathLst>
                <a:path w="20193" h="69850">
                  <a:moveTo>
                    <a:pt x="20193" y="5969"/>
                  </a:moveTo>
                  <a:cubicBezTo>
                    <a:pt x="6096" y="0"/>
                    <a:pt x="0" y="8001"/>
                    <a:pt x="0" y="21971"/>
                  </a:cubicBezTo>
                  <a:cubicBezTo>
                    <a:pt x="0" y="29972"/>
                    <a:pt x="0" y="39878"/>
                    <a:pt x="0" y="47879"/>
                  </a:cubicBezTo>
                  <a:cubicBezTo>
                    <a:pt x="0" y="61849"/>
                    <a:pt x="4064" y="69850"/>
                    <a:pt x="20193" y="65786"/>
                  </a:cubicBezTo>
                  <a:cubicBezTo>
                    <a:pt x="20193" y="45847"/>
                    <a:pt x="20193" y="25908"/>
                    <a:pt x="20193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2" name="Group 252"/>
          <p:cNvGrpSpPr/>
          <p:nvPr/>
        </p:nvGrpSpPr>
        <p:grpSpPr>
          <a:xfrm>
            <a:off x="17839440" y="9648720"/>
            <a:ext cx="17820" cy="49680"/>
            <a:chOff x="0" y="0"/>
            <a:chExt cx="23760" cy="66240"/>
          </a:xfrm>
        </p:grpSpPr>
        <p:sp>
          <p:nvSpPr>
            <p:cNvPr id="253" name="Freeform 253"/>
            <p:cNvSpPr/>
            <p:nvPr/>
          </p:nvSpPr>
          <p:spPr>
            <a:xfrm>
              <a:off x="0" y="0"/>
              <a:ext cx="23749" cy="66294"/>
            </a:xfrm>
            <a:custGeom>
              <a:avLst/>
              <a:gdLst/>
              <a:ahLst/>
              <a:cxnLst/>
              <a:rect l="l" t="t" r="r" b="b"/>
              <a:pathLst>
                <a:path w="23749" h="66294">
                  <a:moveTo>
                    <a:pt x="23749" y="66294"/>
                  </a:moveTo>
                  <a:cubicBezTo>
                    <a:pt x="23749" y="44196"/>
                    <a:pt x="23749" y="28194"/>
                    <a:pt x="21717" y="10033"/>
                  </a:cubicBezTo>
                  <a:cubicBezTo>
                    <a:pt x="21717" y="5969"/>
                    <a:pt x="17780" y="0"/>
                    <a:pt x="15875" y="0"/>
                  </a:cubicBezTo>
                  <a:cubicBezTo>
                    <a:pt x="9906" y="2032"/>
                    <a:pt x="2032" y="5969"/>
                    <a:pt x="2032" y="8001"/>
                  </a:cubicBezTo>
                  <a:cubicBezTo>
                    <a:pt x="0" y="24130"/>
                    <a:pt x="0" y="40132"/>
                    <a:pt x="2032" y="54229"/>
                  </a:cubicBezTo>
                  <a:cubicBezTo>
                    <a:pt x="2032" y="58293"/>
                    <a:pt x="13970" y="62230"/>
                    <a:pt x="23749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4" name="Group 254"/>
          <p:cNvGrpSpPr/>
          <p:nvPr/>
        </p:nvGrpSpPr>
        <p:grpSpPr>
          <a:xfrm>
            <a:off x="17240580" y="9648720"/>
            <a:ext cx="16200" cy="48060"/>
            <a:chOff x="0" y="0"/>
            <a:chExt cx="21600" cy="64080"/>
          </a:xfrm>
        </p:grpSpPr>
        <p:sp>
          <p:nvSpPr>
            <p:cNvPr id="255" name="Freeform 255"/>
            <p:cNvSpPr/>
            <p:nvPr/>
          </p:nvSpPr>
          <p:spPr>
            <a:xfrm>
              <a:off x="0" y="0"/>
              <a:ext cx="21590" cy="64135"/>
            </a:xfrm>
            <a:custGeom>
              <a:avLst/>
              <a:gdLst/>
              <a:ahLst/>
              <a:cxnLst/>
              <a:rect l="l" t="t" r="r" b="b"/>
              <a:pathLst>
                <a:path w="21590" h="64135">
                  <a:moveTo>
                    <a:pt x="21590" y="64135"/>
                  </a:moveTo>
                  <a:cubicBezTo>
                    <a:pt x="21590" y="44069"/>
                    <a:pt x="21590" y="28067"/>
                    <a:pt x="21590" y="12065"/>
                  </a:cubicBezTo>
                  <a:cubicBezTo>
                    <a:pt x="21590" y="8001"/>
                    <a:pt x="15748" y="0"/>
                    <a:pt x="13716" y="0"/>
                  </a:cubicBezTo>
                  <a:cubicBezTo>
                    <a:pt x="9779" y="0"/>
                    <a:pt x="1905" y="5969"/>
                    <a:pt x="1905" y="8001"/>
                  </a:cubicBezTo>
                  <a:cubicBezTo>
                    <a:pt x="0" y="24003"/>
                    <a:pt x="0" y="40005"/>
                    <a:pt x="1905" y="56007"/>
                  </a:cubicBezTo>
                  <a:cubicBezTo>
                    <a:pt x="1905" y="60071"/>
                    <a:pt x="11684" y="61976"/>
                    <a:pt x="21590" y="640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6" name="Group 256"/>
          <p:cNvGrpSpPr/>
          <p:nvPr/>
        </p:nvGrpSpPr>
        <p:grpSpPr>
          <a:xfrm>
            <a:off x="17238420" y="9909540"/>
            <a:ext cx="17820" cy="49140"/>
            <a:chOff x="0" y="0"/>
            <a:chExt cx="23760" cy="65520"/>
          </a:xfrm>
        </p:grpSpPr>
        <p:sp>
          <p:nvSpPr>
            <p:cNvPr id="257" name="Freeform 257"/>
            <p:cNvSpPr/>
            <p:nvPr/>
          </p:nvSpPr>
          <p:spPr>
            <a:xfrm>
              <a:off x="0" y="0"/>
              <a:ext cx="23749" cy="65532"/>
            </a:xfrm>
            <a:custGeom>
              <a:avLst/>
              <a:gdLst/>
              <a:ahLst/>
              <a:cxnLst/>
              <a:rect l="l" t="t" r="r" b="b"/>
              <a:pathLst>
                <a:path w="23749" h="65532">
                  <a:moveTo>
                    <a:pt x="23749" y="59563"/>
                  </a:moveTo>
                  <a:cubicBezTo>
                    <a:pt x="23749" y="41656"/>
                    <a:pt x="23749" y="21844"/>
                    <a:pt x="23749" y="3937"/>
                  </a:cubicBezTo>
                  <a:cubicBezTo>
                    <a:pt x="7874" y="0"/>
                    <a:pt x="0" y="3937"/>
                    <a:pt x="2032" y="19812"/>
                  </a:cubicBezTo>
                  <a:cubicBezTo>
                    <a:pt x="2032" y="27813"/>
                    <a:pt x="2032" y="35687"/>
                    <a:pt x="2032" y="43688"/>
                  </a:cubicBezTo>
                  <a:cubicBezTo>
                    <a:pt x="0" y="57531"/>
                    <a:pt x="5969" y="65532"/>
                    <a:pt x="23749" y="595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8" name="Group 258"/>
          <p:cNvGrpSpPr/>
          <p:nvPr/>
        </p:nvGrpSpPr>
        <p:grpSpPr>
          <a:xfrm>
            <a:off x="17840520" y="9798840"/>
            <a:ext cx="16200" cy="49140"/>
            <a:chOff x="0" y="0"/>
            <a:chExt cx="21600" cy="65520"/>
          </a:xfrm>
        </p:grpSpPr>
        <p:sp>
          <p:nvSpPr>
            <p:cNvPr id="259" name="Freeform 259"/>
            <p:cNvSpPr/>
            <p:nvPr/>
          </p:nvSpPr>
          <p:spPr>
            <a:xfrm>
              <a:off x="0" y="0"/>
              <a:ext cx="21590" cy="65532"/>
            </a:xfrm>
            <a:custGeom>
              <a:avLst/>
              <a:gdLst/>
              <a:ahLst/>
              <a:cxnLst/>
              <a:rect l="l" t="t" r="r" b="b"/>
              <a:pathLst>
                <a:path w="21590" h="65532">
                  <a:moveTo>
                    <a:pt x="21590" y="3937"/>
                  </a:moveTo>
                  <a:cubicBezTo>
                    <a:pt x="7874" y="0"/>
                    <a:pt x="0" y="3937"/>
                    <a:pt x="0" y="17907"/>
                  </a:cubicBezTo>
                  <a:cubicBezTo>
                    <a:pt x="0" y="27813"/>
                    <a:pt x="0" y="37719"/>
                    <a:pt x="0" y="47752"/>
                  </a:cubicBezTo>
                  <a:cubicBezTo>
                    <a:pt x="0" y="61595"/>
                    <a:pt x="5842" y="65532"/>
                    <a:pt x="21590" y="61595"/>
                  </a:cubicBezTo>
                  <a:cubicBezTo>
                    <a:pt x="21590" y="43688"/>
                    <a:pt x="21590" y="23876"/>
                    <a:pt x="2159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0" name="Group 260"/>
          <p:cNvGrpSpPr/>
          <p:nvPr/>
        </p:nvGrpSpPr>
        <p:grpSpPr>
          <a:xfrm>
            <a:off x="17238420" y="9799920"/>
            <a:ext cx="17820" cy="46440"/>
            <a:chOff x="0" y="0"/>
            <a:chExt cx="23760" cy="61920"/>
          </a:xfrm>
        </p:grpSpPr>
        <p:sp>
          <p:nvSpPr>
            <p:cNvPr id="261" name="Freeform 261"/>
            <p:cNvSpPr/>
            <p:nvPr/>
          </p:nvSpPr>
          <p:spPr>
            <a:xfrm>
              <a:off x="0" y="0"/>
              <a:ext cx="23876" cy="61976"/>
            </a:xfrm>
            <a:custGeom>
              <a:avLst/>
              <a:gdLst/>
              <a:ahLst/>
              <a:cxnLst/>
              <a:rect l="l" t="t" r="r" b="b"/>
              <a:pathLst>
                <a:path w="23876" h="61976">
                  <a:moveTo>
                    <a:pt x="2032" y="32004"/>
                  </a:moveTo>
                  <a:cubicBezTo>
                    <a:pt x="2032" y="37973"/>
                    <a:pt x="0" y="45974"/>
                    <a:pt x="2032" y="51943"/>
                  </a:cubicBezTo>
                  <a:cubicBezTo>
                    <a:pt x="4064" y="55880"/>
                    <a:pt x="9906" y="57912"/>
                    <a:pt x="13970" y="61976"/>
                  </a:cubicBezTo>
                  <a:cubicBezTo>
                    <a:pt x="17907" y="58039"/>
                    <a:pt x="23876" y="53975"/>
                    <a:pt x="23876" y="50038"/>
                  </a:cubicBezTo>
                  <a:cubicBezTo>
                    <a:pt x="23876" y="38100"/>
                    <a:pt x="23876" y="24130"/>
                    <a:pt x="23876" y="12065"/>
                  </a:cubicBezTo>
                  <a:cubicBezTo>
                    <a:pt x="23749" y="8001"/>
                    <a:pt x="17780" y="3937"/>
                    <a:pt x="15875" y="0"/>
                  </a:cubicBezTo>
                  <a:cubicBezTo>
                    <a:pt x="11938" y="3937"/>
                    <a:pt x="3937" y="5969"/>
                    <a:pt x="2032" y="10033"/>
                  </a:cubicBezTo>
                  <a:cubicBezTo>
                    <a:pt x="0" y="16002"/>
                    <a:pt x="2032" y="24003"/>
                    <a:pt x="0" y="32004"/>
                  </a:cubicBezTo>
                  <a:cubicBezTo>
                    <a:pt x="2032" y="32004"/>
                    <a:pt x="2032" y="32004"/>
                    <a:pt x="2032" y="320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2" name="Group 262"/>
          <p:cNvGrpSpPr/>
          <p:nvPr/>
        </p:nvGrpSpPr>
        <p:grpSpPr>
          <a:xfrm>
            <a:off x="17520840" y="8747460"/>
            <a:ext cx="56700" cy="10260"/>
            <a:chOff x="0" y="0"/>
            <a:chExt cx="75600" cy="13680"/>
          </a:xfrm>
        </p:grpSpPr>
        <p:sp>
          <p:nvSpPr>
            <p:cNvPr id="263" name="Freeform 263"/>
            <p:cNvSpPr/>
            <p:nvPr/>
          </p:nvSpPr>
          <p:spPr>
            <a:xfrm>
              <a:off x="0" y="0"/>
              <a:ext cx="75565" cy="13716"/>
            </a:xfrm>
            <a:custGeom>
              <a:avLst/>
              <a:gdLst/>
              <a:ahLst/>
              <a:cxnLst/>
              <a:rect l="l" t="t" r="r" b="b"/>
              <a:pathLst>
                <a:path w="75565" h="13716">
                  <a:moveTo>
                    <a:pt x="0" y="0"/>
                  </a:moveTo>
                  <a:cubicBezTo>
                    <a:pt x="0" y="3937"/>
                    <a:pt x="0" y="7874"/>
                    <a:pt x="0" y="13716"/>
                  </a:cubicBezTo>
                  <a:cubicBezTo>
                    <a:pt x="25908" y="13716"/>
                    <a:pt x="51689" y="13716"/>
                    <a:pt x="75565" y="13716"/>
                  </a:cubicBezTo>
                  <a:cubicBezTo>
                    <a:pt x="75565" y="7874"/>
                    <a:pt x="75565" y="3937"/>
                    <a:pt x="75565" y="0"/>
                  </a:cubicBezTo>
                  <a:cubicBezTo>
                    <a:pt x="51689" y="0"/>
                    <a:pt x="2590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4" name="Group 264"/>
          <p:cNvGrpSpPr/>
          <p:nvPr/>
        </p:nvGrpSpPr>
        <p:grpSpPr>
          <a:xfrm>
            <a:off x="17995500" y="9537480"/>
            <a:ext cx="13500" cy="46440"/>
            <a:chOff x="0" y="0"/>
            <a:chExt cx="18000" cy="61920"/>
          </a:xfrm>
        </p:grpSpPr>
        <p:sp>
          <p:nvSpPr>
            <p:cNvPr id="265" name="Freeform 265"/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0" y="0"/>
                  </a:moveTo>
                  <a:cubicBezTo>
                    <a:pt x="0" y="21971"/>
                    <a:pt x="0" y="41910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0"/>
                  </a:cubicBezTo>
                  <a:cubicBezTo>
                    <a:pt x="11938" y="0"/>
                    <a:pt x="8001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6" name="Group 266"/>
          <p:cNvGrpSpPr/>
          <p:nvPr/>
        </p:nvGrpSpPr>
        <p:grpSpPr>
          <a:xfrm>
            <a:off x="17843220" y="9537480"/>
            <a:ext cx="14040" cy="46440"/>
            <a:chOff x="0" y="0"/>
            <a:chExt cx="18720" cy="61920"/>
          </a:xfrm>
        </p:grpSpPr>
        <p:sp>
          <p:nvSpPr>
            <p:cNvPr id="267" name="Freeform 267"/>
            <p:cNvSpPr/>
            <p:nvPr/>
          </p:nvSpPr>
          <p:spPr>
            <a:xfrm>
              <a:off x="0" y="0"/>
              <a:ext cx="18669" cy="61976"/>
            </a:xfrm>
            <a:custGeom>
              <a:avLst/>
              <a:gdLst/>
              <a:ahLst/>
              <a:cxnLst/>
              <a:rect l="l" t="t" r="r" b="b"/>
              <a:pathLst>
                <a:path w="18669" h="61976">
                  <a:moveTo>
                    <a:pt x="0" y="61976"/>
                  </a:moveTo>
                  <a:cubicBezTo>
                    <a:pt x="8382" y="61976"/>
                    <a:pt x="12446" y="61976"/>
                    <a:pt x="18669" y="61976"/>
                  </a:cubicBezTo>
                  <a:cubicBezTo>
                    <a:pt x="18669" y="42037"/>
                    <a:pt x="18669" y="21971"/>
                    <a:pt x="18669" y="2032"/>
                  </a:cubicBezTo>
                  <a:cubicBezTo>
                    <a:pt x="12446" y="2032"/>
                    <a:pt x="8382" y="2032"/>
                    <a:pt x="0" y="0"/>
                  </a:cubicBezTo>
                  <a:cubicBezTo>
                    <a:pt x="0" y="21971"/>
                    <a:pt x="0" y="41910"/>
                    <a:pt x="0" y="6197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8" name="Group 268"/>
          <p:cNvGrpSpPr/>
          <p:nvPr/>
        </p:nvGrpSpPr>
        <p:grpSpPr>
          <a:xfrm>
            <a:off x="17090460" y="9537480"/>
            <a:ext cx="13500" cy="46440"/>
            <a:chOff x="0" y="0"/>
            <a:chExt cx="18000" cy="61920"/>
          </a:xfrm>
        </p:grpSpPr>
        <p:sp>
          <p:nvSpPr>
            <p:cNvPr id="269" name="Freeform 269"/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18034" y="2032"/>
                  </a:moveTo>
                  <a:cubicBezTo>
                    <a:pt x="11938" y="2032"/>
                    <a:pt x="5969" y="2032"/>
                    <a:pt x="0" y="0"/>
                  </a:cubicBezTo>
                  <a:cubicBezTo>
                    <a:pt x="0" y="21971"/>
                    <a:pt x="0" y="40005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0" name="Group 270"/>
          <p:cNvGrpSpPr/>
          <p:nvPr/>
        </p:nvGrpSpPr>
        <p:grpSpPr>
          <a:xfrm>
            <a:off x="17995500" y="9912780"/>
            <a:ext cx="13500" cy="42660"/>
            <a:chOff x="0" y="0"/>
            <a:chExt cx="18000" cy="56880"/>
          </a:xfrm>
        </p:grpSpPr>
        <p:sp>
          <p:nvSpPr>
            <p:cNvPr id="271" name="Freeform 271"/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0" y="58928"/>
                  </a:move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6576"/>
                    <a:pt x="0" y="589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2" name="Group 272"/>
          <p:cNvGrpSpPr/>
          <p:nvPr/>
        </p:nvGrpSpPr>
        <p:grpSpPr>
          <a:xfrm>
            <a:off x="17995500" y="9795600"/>
            <a:ext cx="14580" cy="49680"/>
            <a:chOff x="0" y="0"/>
            <a:chExt cx="19440" cy="66240"/>
          </a:xfrm>
        </p:grpSpPr>
        <p:sp>
          <p:nvSpPr>
            <p:cNvPr id="273" name="Freeform 273"/>
            <p:cNvSpPr/>
            <p:nvPr/>
          </p:nvSpPr>
          <p:spPr>
            <a:xfrm>
              <a:off x="0" y="0"/>
              <a:ext cx="19431" cy="66294"/>
            </a:xfrm>
            <a:custGeom>
              <a:avLst/>
              <a:gdLst/>
              <a:ahLst/>
              <a:cxnLst/>
              <a:rect l="l" t="t" r="r" b="b"/>
              <a:pathLst>
                <a:path w="19431" h="66294">
                  <a:moveTo>
                    <a:pt x="0" y="66294"/>
                  </a:moveTo>
                  <a:cubicBezTo>
                    <a:pt x="5842" y="66294"/>
                    <a:pt x="11684" y="66294"/>
                    <a:pt x="19431" y="66294"/>
                  </a:cubicBezTo>
                  <a:cubicBezTo>
                    <a:pt x="19431" y="48260"/>
                    <a:pt x="19431" y="32131"/>
                    <a:pt x="17526" y="14097"/>
                  </a:cubicBezTo>
                  <a:cubicBezTo>
                    <a:pt x="17526" y="0"/>
                    <a:pt x="5842" y="8001"/>
                    <a:pt x="0" y="5969"/>
                  </a:cubicBezTo>
                  <a:cubicBezTo>
                    <a:pt x="0" y="28067"/>
                    <a:pt x="0" y="46228"/>
                    <a:pt x="0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4" name="Group 274"/>
          <p:cNvGrpSpPr/>
          <p:nvPr/>
        </p:nvGrpSpPr>
        <p:grpSpPr>
          <a:xfrm>
            <a:off x="17995500" y="9651960"/>
            <a:ext cx="13500" cy="43740"/>
            <a:chOff x="0" y="0"/>
            <a:chExt cx="18000" cy="58320"/>
          </a:xfrm>
        </p:grpSpPr>
        <p:sp>
          <p:nvSpPr>
            <p:cNvPr id="275" name="Freeform 275"/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796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39624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6" name="Group 276"/>
          <p:cNvGrpSpPr/>
          <p:nvPr/>
        </p:nvGrpSpPr>
        <p:grpSpPr>
          <a:xfrm>
            <a:off x="17090460" y="9650340"/>
            <a:ext cx="13500" cy="43740"/>
            <a:chOff x="0" y="0"/>
            <a:chExt cx="18000" cy="58320"/>
          </a:xfrm>
        </p:grpSpPr>
        <p:sp>
          <p:nvSpPr>
            <p:cNvPr id="277" name="Freeform 277"/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20828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41656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8" name="Group 278"/>
          <p:cNvGrpSpPr/>
          <p:nvPr/>
        </p:nvGrpSpPr>
        <p:grpSpPr>
          <a:xfrm>
            <a:off x="17088300" y="9799920"/>
            <a:ext cx="18360" cy="45360"/>
            <a:chOff x="0" y="0"/>
            <a:chExt cx="24480" cy="60480"/>
          </a:xfrm>
        </p:grpSpPr>
        <p:sp>
          <p:nvSpPr>
            <p:cNvPr id="279" name="Freeform 279"/>
            <p:cNvSpPr/>
            <p:nvPr/>
          </p:nvSpPr>
          <p:spPr>
            <a:xfrm>
              <a:off x="0" y="0"/>
              <a:ext cx="24511" cy="60452"/>
            </a:xfrm>
            <a:custGeom>
              <a:avLst/>
              <a:gdLst/>
              <a:ahLst/>
              <a:cxnLst/>
              <a:rect l="l" t="t" r="r" b="b"/>
              <a:pathLst>
                <a:path w="24511" h="60452">
                  <a:moveTo>
                    <a:pt x="2032" y="60452"/>
                  </a:moveTo>
                  <a:cubicBezTo>
                    <a:pt x="10160" y="60452"/>
                    <a:pt x="16256" y="60452"/>
                    <a:pt x="24511" y="60452"/>
                  </a:cubicBezTo>
                  <a:cubicBezTo>
                    <a:pt x="24511" y="44323"/>
                    <a:pt x="24511" y="28194"/>
                    <a:pt x="22479" y="10033"/>
                  </a:cubicBezTo>
                  <a:cubicBezTo>
                    <a:pt x="22479" y="8001"/>
                    <a:pt x="16383" y="4064"/>
                    <a:pt x="12192" y="0"/>
                  </a:cubicBezTo>
                  <a:cubicBezTo>
                    <a:pt x="8128" y="4064"/>
                    <a:pt x="2032" y="8001"/>
                    <a:pt x="2032" y="12065"/>
                  </a:cubicBezTo>
                  <a:cubicBezTo>
                    <a:pt x="0" y="26162"/>
                    <a:pt x="2032" y="42291"/>
                    <a:pt x="2032" y="604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0" name="Group 280"/>
          <p:cNvGrpSpPr/>
          <p:nvPr/>
        </p:nvGrpSpPr>
        <p:grpSpPr>
          <a:xfrm>
            <a:off x="17708220" y="9380880"/>
            <a:ext cx="43740" cy="11880"/>
            <a:chOff x="0" y="0"/>
            <a:chExt cx="58320" cy="15840"/>
          </a:xfrm>
        </p:grpSpPr>
        <p:sp>
          <p:nvSpPr>
            <p:cNvPr id="281" name="Freeform 281"/>
            <p:cNvSpPr/>
            <p:nvPr/>
          </p:nvSpPr>
          <p:spPr>
            <a:xfrm>
              <a:off x="-2032" y="0"/>
              <a:ext cx="60452" cy="15875"/>
            </a:xfrm>
            <a:custGeom>
              <a:avLst/>
              <a:gdLst/>
              <a:ahLst/>
              <a:cxnLst/>
              <a:rect l="l" t="t" r="r" b="b"/>
              <a:pathLst>
                <a:path w="60452" h="15875">
                  <a:moveTo>
                    <a:pt x="60325" y="15875"/>
                  </a:moveTo>
                  <a:cubicBezTo>
                    <a:pt x="60325" y="11938"/>
                    <a:pt x="60325" y="5969"/>
                    <a:pt x="60325" y="0"/>
                  </a:cubicBezTo>
                  <a:cubicBezTo>
                    <a:pt x="39497" y="0"/>
                    <a:pt x="20828" y="0"/>
                    <a:pt x="0" y="0"/>
                  </a:cubicBezTo>
                  <a:cubicBezTo>
                    <a:pt x="0" y="5969"/>
                    <a:pt x="0" y="9906"/>
                    <a:pt x="0" y="15875"/>
                  </a:cubicBezTo>
                  <a:cubicBezTo>
                    <a:pt x="20828" y="15875"/>
                    <a:pt x="39624" y="15875"/>
                    <a:pt x="60452" y="158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2" name="Group 282"/>
          <p:cNvGrpSpPr/>
          <p:nvPr/>
        </p:nvGrpSpPr>
        <p:grpSpPr>
          <a:xfrm>
            <a:off x="17600220" y="9380880"/>
            <a:ext cx="43740" cy="13500"/>
            <a:chOff x="0" y="0"/>
            <a:chExt cx="58320" cy="18000"/>
          </a:xfrm>
        </p:grpSpPr>
        <p:sp>
          <p:nvSpPr>
            <p:cNvPr id="283" name="Freeform 283"/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0"/>
                  </a:moveTo>
                  <a:cubicBezTo>
                    <a:pt x="0" y="5969"/>
                    <a:pt x="0" y="11938"/>
                    <a:pt x="0" y="18034"/>
                  </a:cubicBez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4" name="Group 284"/>
          <p:cNvGrpSpPr/>
          <p:nvPr/>
        </p:nvGrpSpPr>
        <p:grpSpPr>
          <a:xfrm>
            <a:off x="17842140" y="9910620"/>
            <a:ext cx="15120" cy="49680"/>
            <a:chOff x="0" y="0"/>
            <a:chExt cx="20160" cy="66240"/>
          </a:xfrm>
        </p:grpSpPr>
        <p:sp>
          <p:nvSpPr>
            <p:cNvPr id="285" name="Freeform 285"/>
            <p:cNvSpPr/>
            <p:nvPr/>
          </p:nvSpPr>
          <p:spPr>
            <a:xfrm>
              <a:off x="0" y="0"/>
              <a:ext cx="20193" cy="66294"/>
            </a:xfrm>
            <a:custGeom>
              <a:avLst/>
              <a:gdLst/>
              <a:ahLst/>
              <a:cxnLst/>
              <a:rect l="l" t="t" r="r" b="b"/>
              <a:pathLst>
                <a:path w="20193" h="66294">
                  <a:moveTo>
                    <a:pt x="20193" y="0"/>
                  </a:moveTo>
                  <a:cubicBezTo>
                    <a:pt x="14097" y="0"/>
                    <a:pt x="8001" y="0"/>
                    <a:pt x="0" y="2032"/>
                  </a:cubicBezTo>
                  <a:cubicBezTo>
                    <a:pt x="0" y="18034"/>
                    <a:pt x="0" y="36068"/>
                    <a:pt x="2032" y="52197"/>
                  </a:cubicBezTo>
                  <a:cubicBezTo>
                    <a:pt x="2032" y="66294"/>
                    <a:pt x="12065" y="60198"/>
                    <a:pt x="20193" y="60198"/>
                  </a:cubicBezTo>
                  <a:cubicBezTo>
                    <a:pt x="20193" y="40132"/>
                    <a:pt x="20193" y="22098"/>
                    <a:pt x="2019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6" name="Group 286"/>
          <p:cNvGrpSpPr/>
          <p:nvPr/>
        </p:nvGrpSpPr>
        <p:grpSpPr>
          <a:xfrm>
            <a:off x="17090460" y="9912780"/>
            <a:ext cx="13500" cy="42660"/>
            <a:chOff x="0" y="0"/>
            <a:chExt cx="18000" cy="56880"/>
          </a:xfrm>
        </p:grpSpPr>
        <p:sp>
          <p:nvSpPr>
            <p:cNvPr id="287" name="Freeform 287"/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8608"/>
                    <a:pt x="0" y="58928"/>
                  </a:cubicBez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8" name="Group 288"/>
          <p:cNvGrpSpPr/>
          <p:nvPr/>
        </p:nvGrpSpPr>
        <p:grpSpPr>
          <a:xfrm>
            <a:off x="17347500" y="9380880"/>
            <a:ext cx="43740" cy="13500"/>
            <a:chOff x="0" y="0"/>
            <a:chExt cx="58320" cy="18000"/>
          </a:xfrm>
        </p:grpSpPr>
        <p:sp>
          <p:nvSpPr>
            <p:cNvPr id="289" name="Freeform 289"/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18034"/>
                  </a:move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ubicBezTo>
                    <a:pt x="0" y="5969"/>
                    <a:pt x="0" y="11938"/>
                    <a:pt x="0" y="180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0" name="Group 290"/>
          <p:cNvGrpSpPr/>
          <p:nvPr/>
        </p:nvGrpSpPr>
        <p:grpSpPr>
          <a:xfrm>
            <a:off x="17452260" y="9380880"/>
            <a:ext cx="48060" cy="15120"/>
            <a:chOff x="0" y="0"/>
            <a:chExt cx="64080" cy="20160"/>
          </a:xfrm>
        </p:grpSpPr>
        <p:sp>
          <p:nvSpPr>
            <p:cNvPr id="291" name="Freeform 291"/>
            <p:cNvSpPr/>
            <p:nvPr/>
          </p:nvSpPr>
          <p:spPr>
            <a:xfrm>
              <a:off x="0" y="0"/>
              <a:ext cx="64135" cy="20193"/>
            </a:xfrm>
            <a:custGeom>
              <a:avLst/>
              <a:gdLst/>
              <a:ahLst/>
              <a:cxnLst/>
              <a:rect l="l" t="t" r="r" b="b"/>
              <a:pathLst>
                <a:path w="64135" h="20193">
                  <a:moveTo>
                    <a:pt x="60071" y="0"/>
                  </a:moveTo>
                  <a:cubicBezTo>
                    <a:pt x="40005" y="0"/>
                    <a:pt x="21971" y="0"/>
                    <a:pt x="4064" y="0"/>
                  </a:cubicBezTo>
                  <a:cubicBezTo>
                    <a:pt x="0" y="12065"/>
                    <a:pt x="2032" y="20193"/>
                    <a:pt x="16002" y="18161"/>
                  </a:cubicBezTo>
                  <a:cubicBezTo>
                    <a:pt x="26035" y="18161"/>
                    <a:pt x="36068" y="18161"/>
                    <a:pt x="46101" y="18161"/>
                  </a:cubicBezTo>
                  <a:cubicBezTo>
                    <a:pt x="60071" y="20193"/>
                    <a:pt x="64135" y="14097"/>
                    <a:pt x="6007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2" name="Group 292"/>
          <p:cNvGrpSpPr/>
          <p:nvPr/>
        </p:nvGrpSpPr>
        <p:grpSpPr>
          <a:xfrm>
            <a:off x="17708220" y="9509400"/>
            <a:ext cx="45900" cy="15120"/>
            <a:chOff x="0" y="0"/>
            <a:chExt cx="61200" cy="20160"/>
          </a:xfrm>
        </p:grpSpPr>
        <p:sp>
          <p:nvSpPr>
            <p:cNvPr id="293" name="Freeform 293"/>
            <p:cNvSpPr/>
            <p:nvPr/>
          </p:nvSpPr>
          <p:spPr>
            <a:xfrm>
              <a:off x="0" y="0"/>
              <a:ext cx="61214" cy="20193"/>
            </a:xfrm>
            <a:custGeom>
              <a:avLst/>
              <a:gdLst/>
              <a:ahLst/>
              <a:cxnLst/>
              <a:rect l="l" t="t" r="r" b="b"/>
              <a:pathLst>
                <a:path w="61214" h="20193">
                  <a:moveTo>
                    <a:pt x="0" y="20193"/>
                  </a:moveTo>
                  <a:cubicBezTo>
                    <a:pt x="17780" y="20193"/>
                    <a:pt x="37465" y="20193"/>
                    <a:pt x="55245" y="20193"/>
                  </a:cubicBezTo>
                  <a:cubicBezTo>
                    <a:pt x="61214" y="6096"/>
                    <a:pt x="57277" y="0"/>
                    <a:pt x="41402" y="0"/>
                  </a:cubicBezTo>
                  <a:cubicBezTo>
                    <a:pt x="29591" y="2032"/>
                    <a:pt x="15748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4" name="Group 294"/>
          <p:cNvGrpSpPr/>
          <p:nvPr/>
        </p:nvGrpSpPr>
        <p:grpSpPr>
          <a:xfrm>
            <a:off x="17347500" y="9509400"/>
            <a:ext cx="44820" cy="15120"/>
            <a:chOff x="0" y="0"/>
            <a:chExt cx="59760" cy="20160"/>
          </a:xfrm>
        </p:grpSpPr>
        <p:sp>
          <p:nvSpPr>
            <p:cNvPr id="295" name="Freeform 295"/>
            <p:cNvSpPr/>
            <p:nvPr/>
          </p:nvSpPr>
          <p:spPr>
            <a:xfrm>
              <a:off x="0" y="0"/>
              <a:ext cx="59817" cy="20193"/>
            </a:xfrm>
            <a:custGeom>
              <a:avLst/>
              <a:gdLst/>
              <a:ahLst/>
              <a:cxnLst/>
              <a:rect l="l" t="t" r="r" b="b"/>
              <a:pathLst>
                <a:path w="59817" h="20193">
                  <a:moveTo>
                    <a:pt x="57785" y="20193"/>
                  </a:moveTo>
                  <a:cubicBezTo>
                    <a:pt x="59817" y="8001"/>
                    <a:pt x="57785" y="0"/>
                    <a:pt x="43815" y="0"/>
                  </a:cubicBezTo>
                  <a:cubicBezTo>
                    <a:pt x="29845" y="2032"/>
                    <a:pt x="13970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ubicBezTo>
                    <a:pt x="19939" y="20193"/>
                    <a:pt x="37846" y="20193"/>
                    <a:pt x="57785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6" name="Group 296"/>
          <p:cNvGrpSpPr/>
          <p:nvPr/>
        </p:nvGrpSpPr>
        <p:grpSpPr>
          <a:xfrm>
            <a:off x="17453880" y="9509400"/>
            <a:ext cx="44820" cy="16200"/>
            <a:chOff x="0" y="0"/>
            <a:chExt cx="59760" cy="21600"/>
          </a:xfrm>
        </p:grpSpPr>
        <p:sp>
          <p:nvSpPr>
            <p:cNvPr id="297" name="Freeform 297"/>
            <p:cNvSpPr/>
            <p:nvPr/>
          </p:nvSpPr>
          <p:spPr>
            <a:xfrm>
              <a:off x="0" y="0"/>
              <a:ext cx="59817" cy="21590"/>
            </a:xfrm>
            <a:custGeom>
              <a:avLst/>
              <a:gdLst/>
              <a:ahLst/>
              <a:cxnLst/>
              <a:rect l="l" t="t" r="r" b="b"/>
              <a:pathLst>
                <a:path w="59817" h="21590">
                  <a:moveTo>
                    <a:pt x="59817" y="21590"/>
                  </a:moveTo>
                  <a:cubicBezTo>
                    <a:pt x="59817" y="13716"/>
                    <a:pt x="59817" y="9779"/>
                    <a:pt x="59817" y="1905"/>
                  </a:cubicBezTo>
                  <a:cubicBezTo>
                    <a:pt x="41783" y="1905"/>
                    <a:pt x="25908" y="0"/>
                    <a:pt x="9906" y="1905"/>
                  </a:cubicBezTo>
                  <a:cubicBezTo>
                    <a:pt x="5969" y="1905"/>
                    <a:pt x="2032" y="9779"/>
                    <a:pt x="0" y="13716"/>
                  </a:cubicBezTo>
                  <a:cubicBezTo>
                    <a:pt x="0" y="15621"/>
                    <a:pt x="8001" y="21590"/>
                    <a:pt x="9906" y="21590"/>
                  </a:cubicBezTo>
                  <a:cubicBezTo>
                    <a:pt x="25781" y="21590"/>
                    <a:pt x="41783" y="21590"/>
                    <a:pt x="59690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8" name="Group 298"/>
          <p:cNvGrpSpPr/>
          <p:nvPr/>
        </p:nvGrpSpPr>
        <p:grpSpPr>
          <a:xfrm>
            <a:off x="17598060" y="9509400"/>
            <a:ext cx="49680" cy="15120"/>
            <a:chOff x="0" y="0"/>
            <a:chExt cx="66240" cy="20160"/>
          </a:xfrm>
        </p:grpSpPr>
        <p:sp>
          <p:nvSpPr>
            <p:cNvPr id="299" name="Freeform 299"/>
            <p:cNvSpPr/>
            <p:nvPr/>
          </p:nvSpPr>
          <p:spPr>
            <a:xfrm>
              <a:off x="0" y="0"/>
              <a:ext cx="66294" cy="20193"/>
            </a:xfrm>
            <a:custGeom>
              <a:avLst/>
              <a:gdLst/>
              <a:ahLst/>
              <a:cxnLst/>
              <a:rect l="l" t="t" r="r" b="b"/>
              <a:pathLst>
                <a:path w="66294" h="20193">
                  <a:moveTo>
                    <a:pt x="62230" y="20193"/>
                  </a:moveTo>
                  <a:cubicBezTo>
                    <a:pt x="66294" y="6096"/>
                    <a:pt x="62230" y="0"/>
                    <a:pt x="48133" y="0"/>
                  </a:cubicBezTo>
                  <a:cubicBezTo>
                    <a:pt x="38100" y="2032"/>
                    <a:pt x="28067" y="2032"/>
                    <a:pt x="20066" y="0"/>
                  </a:cubicBezTo>
                  <a:cubicBezTo>
                    <a:pt x="5969" y="0"/>
                    <a:pt x="0" y="6096"/>
                    <a:pt x="5969" y="20193"/>
                  </a:cubicBezTo>
                  <a:cubicBezTo>
                    <a:pt x="24003" y="20193"/>
                    <a:pt x="42037" y="20193"/>
                    <a:pt x="6223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0" name="Group 300"/>
          <p:cNvGrpSpPr/>
          <p:nvPr/>
        </p:nvGrpSpPr>
        <p:grpSpPr>
          <a:xfrm>
            <a:off x="15848460" y="8616780"/>
            <a:ext cx="27000" cy="7560"/>
            <a:chOff x="0" y="0"/>
            <a:chExt cx="36000" cy="10080"/>
          </a:xfrm>
        </p:grpSpPr>
        <p:sp>
          <p:nvSpPr>
            <p:cNvPr id="301" name="Freeform 301"/>
            <p:cNvSpPr/>
            <p:nvPr/>
          </p:nvSpPr>
          <p:spPr>
            <a:xfrm>
              <a:off x="0" y="0"/>
              <a:ext cx="35941" cy="10033"/>
            </a:xfrm>
            <a:custGeom>
              <a:avLst/>
              <a:gdLst/>
              <a:ahLst/>
              <a:cxnLst/>
              <a:rect l="l" t="t" r="r" b="b"/>
              <a:pathLst>
                <a:path w="35941" h="10033">
                  <a:moveTo>
                    <a:pt x="35941" y="0"/>
                  </a:moveTo>
                  <a:cubicBezTo>
                    <a:pt x="24003" y="0"/>
                    <a:pt x="13970" y="0"/>
                    <a:pt x="2032" y="0"/>
                  </a:cubicBezTo>
                  <a:cubicBezTo>
                    <a:pt x="2032" y="2032"/>
                    <a:pt x="0" y="2032"/>
                    <a:pt x="0" y="4064"/>
                  </a:cubicBezTo>
                  <a:cubicBezTo>
                    <a:pt x="5969" y="6096"/>
                    <a:pt x="10033" y="10033"/>
                    <a:pt x="16002" y="10033"/>
                  </a:cubicBezTo>
                  <a:cubicBezTo>
                    <a:pt x="32004" y="10033"/>
                    <a:pt x="32004" y="10033"/>
                    <a:pt x="3594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2" name="Group 302"/>
          <p:cNvGrpSpPr/>
          <p:nvPr/>
        </p:nvGrpSpPr>
        <p:grpSpPr>
          <a:xfrm>
            <a:off x="14160960" y="9696240"/>
            <a:ext cx="395820" cy="266760"/>
            <a:chOff x="0" y="0"/>
            <a:chExt cx="527760" cy="355680"/>
          </a:xfrm>
        </p:grpSpPr>
        <p:sp>
          <p:nvSpPr>
            <p:cNvPr id="303" name="Freeform 303"/>
            <p:cNvSpPr/>
            <p:nvPr/>
          </p:nvSpPr>
          <p:spPr>
            <a:xfrm>
              <a:off x="0" y="0"/>
              <a:ext cx="527812" cy="355600"/>
            </a:xfrm>
            <a:custGeom>
              <a:avLst/>
              <a:gdLst/>
              <a:ahLst/>
              <a:cxnLst/>
              <a:rect l="l" t="t" r="r" b="b"/>
              <a:pathLst>
                <a:path w="527812" h="355600">
                  <a:moveTo>
                    <a:pt x="527812" y="85979"/>
                  </a:moveTo>
                  <a:cubicBezTo>
                    <a:pt x="523875" y="82042"/>
                    <a:pt x="521843" y="77978"/>
                    <a:pt x="517906" y="74041"/>
                  </a:cubicBezTo>
                  <a:cubicBezTo>
                    <a:pt x="467995" y="35941"/>
                    <a:pt x="412242" y="13970"/>
                    <a:pt x="348488" y="8001"/>
                  </a:cubicBezTo>
                  <a:cubicBezTo>
                    <a:pt x="268859" y="0"/>
                    <a:pt x="197104" y="19939"/>
                    <a:pt x="131445" y="63881"/>
                  </a:cubicBezTo>
                  <a:cubicBezTo>
                    <a:pt x="129413" y="65913"/>
                    <a:pt x="127508" y="65913"/>
                    <a:pt x="125476" y="67818"/>
                  </a:cubicBezTo>
                  <a:cubicBezTo>
                    <a:pt x="105537" y="83820"/>
                    <a:pt x="105537" y="83820"/>
                    <a:pt x="123444" y="101727"/>
                  </a:cubicBezTo>
                  <a:cubicBezTo>
                    <a:pt x="163322" y="139700"/>
                    <a:pt x="201168" y="179705"/>
                    <a:pt x="240919" y="217678"/>
                  </a:cubicBezTo>
                  <a:cubicBezTo>
                    <a:pt x="226949" y="229616"/>
                    <a:pt x="215011" y="241681"/>
                    <a:pt x="203073" y="253619"/>
                  </a:cubicBezTo>
                  <a:cubicBezTo>
                    <a:pt x="173228" y="223647"/>
                    <a:pt x="141351" y="191643"/>
                    <a:pt x="109474" y="159766"/>
                  </a:cubicBezTo>
                  <a:cubicBezTo>
                    <a:pt x="99568" y="149733"/>
                    <a:pt x="89535" y="139827"/>
                    <a:pt x="79629" y="129794"/>
                  </a:cubicBezTo>
                  <a:cubicBezTo>
                    <a:pt x="71628" y="121793"/>
                    <a:pt x="67691" y="121793"/>
                    <a:pt x="61722" y="129794"/>
                  </a:cubicBezTo>
                  <a:cubicBezTo>
                    <a:pt x="31877" y="169799"/>
                    <a:pt x="9906" y="211836"/>
                    <a:pt x="0" y="259715"/>
                  </a:cubicBezTo>
                  <a:cubicBezTo>
                    <a:pt x="0" y="261747"/>
                    <a:pt x="0" y="263652"/>
                    <a:pt x="2032" y="265684"/>
                  </a:cubicBezTo>
                  <a:cubicBezTo>
                    <a:pt x="16002" y="215773"/>
                    <a:pt x="35941" y="169799"/>
                    <a:pt x="69723" y="127762"/>
                  </a:cubicBezTo>
                  <a:cubicBezTo>
                    <a:pt x="89662" y="145796"/>
                    <a:pt x="107569" y="163703"/>
                    <a:pt x="125476" y="181737"/>
                  </a:cubicBezTo>
                  <a:cubicBezTo>
                    <a:pt x="145415" y="201676"/>
                    <a:pt x="167259" y="223647"/>
                    <a:pt x="189230" y="243713"/>
                  </a:cubicBezTo>
                  <a:cubicBezTo>
                    <a:pt x="197231" y="253746"/>
                    <a:pt x="203200" y="261747"/>
                    <a:pt x="195199" y="275717"/>
                  </a:cubicBezTo>
                  <a:cubicBezTo>
                    <a:pt x="181229" y="299720"/>
                    <a:pt x="181229" y="327660"/>
                    <a:pt x="185293" y="355600"/>
                  </a:cubicBezTo>
                  <a:cubicBezTo>
                    <a:pt x="181356" y="281686"/>
                    <a:pt x="213233" y="229743"/>
                    <a:pt x="284861" y="203708"/>
                  </a:cubicBezTo>
                  <a:cubicBezTo>
                    <a:pt x="284861" y="203708"/>
                    <a:pt x="282829" y="201676"/>
                    <a:pt x="282829" y="199771"/>
                  </a:cubicBezTo>
                  <a:cubicBezTo>
                    <a:pt x="270891" y="205740"/>
                    <a:pt x="258953" y="209804"/>
                    <a:pt x="247015" y="213741"/>
                  </a:cubicBezTo>
                  <a:cubicBezTo>
                    <a:pt x="205232" y="171831"/>
                    <a:pt x="161417" y="127762"/>
                    <a:pt x="119507" y="85852"/>
                  </a:cubicBezTo>
                  <a:cubicBezTo>
                    <a:pt x="183261" y="37846"/>
                    <a:pt x="462026" y="37846"/>
                    <a:pt x="521843" y="87884"/>
                  </a:cubicBezTo>
                  <a:cubicBezTo>
                    <a:pt x="523875" y="87884"/>
                    <a:pt x="525780" y="85852"/>
                    <a:pt x="527812" y="858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4" name="Group 304"/>
          <p:cNvGrpSpPr/>
          <p:nvPr/>
        </p:nvGrpSpPr>
        <p:grpSpPr>
          <a:xfrm>
            <a:off x="14239800" y="9967320"/>
            <a:ext cx="316980" cy="247860"/>
            <a:chOff x="0" y="0"/>
            <a:chExt cx="422640" cy="330480"/>
          </a:xfrm>
        </p:grpSpPr>
        <p:sp>
          <p:nvSpPr>
            <p:cNvPr id="305" name="Freeform 305"/>
            <p:cNvSpPr/>
            <p:nvPr/>
          </p:nvSpPr>
          <p:spPr>
            <a:xfrm>
              <a:off x="-2032" y="0"/>
              <a:ext cx="424688" cy="330581"/>
            </a:xfrm>
            <a:custGeom>
              <a:avLst/>
              <a:gdLst/>
              <a:ahLst/>
              <a:cxnLst/>
              <a:rect l="l" t="t" r="r" b="b"/>
              <a:pathLst>
                <a:path w="424688" h="330581">
                  <a:moveTo>
                    <a:pt x="322580" y="42037"/>
                  </a:moveTo>
                  <a:cubicBezTo>
                    <a:pt x="302514" y="72136"/>
                    <a:pt x="274447" y="90170"/>
                    <a:pt x="238506" y="98171"/>
                  </a:cubicBezTo>
                  <a:cubicBezTo>
                    <a:pt x="240538" y="100203"/>
                    <a:pt x="240538" y="102235"/>
                    <a:pt x="240538" y="104140"/>
                  </a:cubicBezTo>
                  <a:cubicBezTo>
                    <a:pt x="252603" y="100076"/>
                    <a:pt x="264541" y="94107"/>
                    <a:pt x="276606" y="92075"/>
                  </a:cubicBezTo>
                  <a:cubicBezTo>
                    <a:pt x="282575" y="90043"/>
                    <a:pt x="290576" y="90043"/>
                    <a:pt x="294640" y="94107"/>
                  </a:cubicBezTo>
                  <a:cubicBezTo>
                    <a:pt x="332740" y="132207"/>
                    <a:pt x="372745" y="170180"/>
                    <a:pt x="410845" y="210312"/>
                  </a:cubicBezTo>
                  <a:cubicBezTo>
                    <a:pt x="412877" y="212344"/>
                    <a:pt x="414909" y="214376"/>
                    <a:pt x="416814" y="218313"/>
                  </a:cubicBezTo>
                  <a:cubicBezTo>
                    <a:pt x="280670" y="266446"/>
                    <a:pt x="146431" y="266446"/>
                    <a:pt x="10160" y="218313"/>
                  </a:cubicBezTo>
                  <a:cubicBezTo>
                    <a:pt x="56261" y="174244"/>
                    <a:pt x="98298" y="132207"/>
                    <a:pt x="142367" y="88138"/>
                  </a:cubicBezTo>
                  <a:cubicBezTo>
                    <a:pt x="156337" y="94107"/>
                    <a:pt x="170434" y="98171"/>
                    <a:pt x="186436" y="104140"/>
                  </a:cubicBezTo>
                  <a:cubicBezTo>
                    <a:pt x="186436" y="102108"/>
                    <a:pt x="186436" y="100076"/>
                    <a:pt x="188468" y="100076"/>
                  </a:cubicBezTo>
                  <a:cubicBezTo>
                    <a:pt x="134239" y="86106"/>
                    <a:pt x="100203" y="52070"/>
                    <a:pt x="86106" y="0"/>
                  </a:cubicBezTo>
                  <a:cubicBezTo>
                    <a:pt x="84074" y="0"/>
                    <a:pt x="82042" y="2032"/>
                    <a:pt x="80137" y="2032"/>
                  </a:cubicBezTo>
                  <a:cubicBezTo>
                    <a:pt x="86106" y="18034"/>
                    <a:pt x="90170" y="34036"/>
                    <a:pt x="96139" y="48133"/>
                  </a:cubicBezTo>
                  <a:cubicBezTo>
                    <a:pt x="108204" y="58166"/>
                    <a:pt x="122174" y="70104"/>
                    <a:pt x="134239" y="82169"/>
                  </a:cubicBezTo>
                  <a:cubicBezTo>
                    <a:pt x="90170" y="128270"/>
                    <a:pt x="46101" y="172339"/>
                    <a:pt x="0" y="216408"/>
                  </a:cubicBezTo>
                  <a:cubicBezTo>
                    <a:pt x="108204" y="316611"/>
                    <a:pt x="298450" y="330581"/>
                    <a:pt x="424688" y="218440"/>
                  </a:cubicBezTo>
                  <a:cubicBezTo>
                    <a:pt x="380619" y="174371"/>
                    <a:pt x="336550" y="128270"/>
                    <a:pt x="292481" y="84201"/>
                  </a:cubicBezTo>
                  <a:cubicBezTo>
                    <a:pt x="302514" y="70231"/>
                    <a:pt x="324485" y="64135"/>
                    <a:pt x="322580" y="421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6" name="Group 306"/>
          <p:cNvGrpSpPr/>
          <p:nvPr/>
        </p:nvGrpSpPr>
        <p:grpSpPr>
          <a:xfrm>
            <a:off x="14380200" y="9788040"/>
            <a:ext cx="260280" cy="316440"/>
            <a:chOff x="0" y="0"/>
            <a:chExt cx="347040" cy="421920"/>
          </a:xfrm>
        </p:grpSpPr>
        <p:sp>
          <p:nvSpPr>
            <p:cNvPr id="307" name="Freeform 307"/>
            <p:cNvSpPr/>
            <p:nvPr/>
          </p:nvSpPr>
          <p:spPr>
            <a:xfrm>
              <a:off x="0" y="-127"/>
              <a:ext cx="346964" cy="422021"/>
            </a:xfrm>
            <a:custGeom>
              <a:avLst/>
              <a:gdLst/>
              <a:ahLst/>
              <a:cxnLst/>
              <a:rect l="l" t="t" r="r" b="b"/>
              <a:pathLst>
                <a:path w="346964" h="422021">
                  <a:moveTo>
                    <a:pt x="135636" y="282067"/>
                  </a:moveTo>
                  <a:cubicBezTo>
                    <a:pt x="181483" y="328041"/>
                    <a:pt x="227330" y="374015"/>
                    <a:pt x="275209" y="422021"/>
                  </a:cubicBezTo>
                  <a:cubicBezTo>
                    <a:pt x="311150" y="379984"/>
                    <a:pt x="335026" y="331978"/>
                    <a:pt x="343027" y="278003"/>
                  </a:cubicBezTo>
                  <a:cubicBezTo>
                    <a:pt x="329057" y="328041"/>
                    <a:pt x="309118" y="374015"/>
                    <a:pt x="275209" y="414020"/>
                  </a:cubicBezTo>
                  <a:cubicBezTo>
                    <a:pt x="231267" y="370078"/>
                    <a:pt x="189484" y="326009"/>
                    <a:pt x="143510" y="280035"/>
                  </a:cubicBezTo>
                  <a:cubicBezTo>
                    <a:pt x="157480" y="260096"/>
                    <a:pt x="163449" y="232029"/>
                    <a:pt x="159512" y="204089"/>
                  </a:cubicBezTo>
                  <a:cubicBezTo>
                    <a:pt x="157480" y="186055"/>
                    <a:pt x="151511" y="168148"/>
                    <a:pt x="147574" y="148082"/>
                  </a:cubicBezTo>
                  <a:cubicBezTo>
                    <a:pt x="147574" y="144145"/>
                    <a:pt x="145542" y="136144"/>
                    <a:pt x="147574" y="132080"/>
                  </a:cubicBezTo>
                  <a:cubicBezTo>
                    <a:pt x="189484" y="90043"/>
                    <a:pt x="231394" y="48133"/>
                    <a:pt x="273177" y="6096"/>
                  </a:cubicBezTo>
                  <a:cubicBezTo>
                    <a:pt x="307086" y="46101"/>
                    <a:pt x="327025" y="92075"/>
                    <a:pt x="340995" y="144018"/>
                  </a:cubicBezTo>
                  <a:cubicBezTo>
                    <a:pt x="346964" y="114046"/>
                    <a:pt x="303149" y="24003"/>
                    <a:pt x="275209" y="0"/>
                  </a:cubicBezTo>
                  <a:cubicBezTo>
                    <a:pt x="229362" y="45974"/>
                    <a:pt x="185420" y="90043"/>
                    <a:pt x="141605" y="133985"/>
                  </a:cubicBezTo>
                  <a:cubicBezTo>
                    <a:pt x="127635" y="117983"/>
                    <a:pt x="117729" y="98044"/>
                    <a:pt x="101727" y="91948"/>
                  </a:cubicBezTo>
                  <a:cubicBezTo>
                    <a:pt x="69850" y="80137"/>
                    <a:pt x="35941" y="66167"/>
                    <a:pt x="0" y="80137"/>
                  </a:cubicBezTo>
                  <a:cubicBezTo>
                    <a:pt x="63881" y="72136"/>
                    <a:pt x="111633" y="96139"/>
                    <a:pt x="143637" y="152146"/>
                  </a:cubicBezTo>
                  <a:cubicBezTo>
                    <a:pt x="167513" y="196088"/>
                    <a:pt x="161544" y="240157"/>
                    <a:pt x="135636" y="282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8" name="Group 308"/>
          <p:cNvGrpSpPr/>
          <p:nvPr/>
        </p:nvGrpSpPr>
        <p:grpSpPr>
          <a:xfrm>
            <a:off x="14339700" y="9885780"/>
            <a:ext cx="117720" cy="115560"/>
            <a:chOff x="0" y="0"/>
            <a:chExt cx="156960" cy="154080"/>
          </a:xfrm>
        </p:grpSpPr>
        <p:sp>
          <p:nvSpPr>
            <p:cNvPr id="309" name="Freeform 309"/>
            <p:cNvSpPr/>
            <p:nvPr/>
          </p:nvSpPr>
          <p:spPr>
            <a:xfrm>
              <a:off x="0" y="0"/>
              <a:ext cx="156972" cy="154051"/>
            </a:xfrm>
            <a:custGeom>
              <a:avLst/>
              <a:gdLst/>
              <a:ahLst/>
              <a:cxnLst/>
              <a:rect l="l" t="t" r="r" b="b"/>
              <a:pathLst>
                <a:path w="156972" h="154051">
                  <a:moveTo>
                    <a:pt x="43688" y="10033"/>
                  </a:moveTo>
                  <a:cubicBezTo>
                    <a:pt x="37719" y="18034"/>
                    <a:pt x="33782" y="26035"/>
                    <a:pt x="27813" y="34036"/>
                  </a:cubicBezTo>
                  <a:cubicBezTo>
                    <a:pt x="0" y="66040"/>
                    <a:pt x="3937" y="96012"/>
                    <a:pt x="27813" y="128016"/>
                  </a:cubicBezTo>
                  <a:cubicBezTo>
                    <a:pt x="37719" y="140081"/>
                    <a:pt x="43688" y="152019"/>
                    <a:pt x="63627" y="148082"/>
                  </a:cubicBezTo>
                  <a:cubicBezTo>
                    <a:pt x="69596" y="146050"/>
                    <a:pt x="77597" y="146050"/>
                    <a:pt x="85471" y="148082"/>
                  </a:cubicBezTo>
                  <a:cubicBezTo>
                    <a:pt x="113284" y="154051"/>
                    <a:pt x="127254" y="140081"/>
                    <a:pt x="141097" y="116078"/>
                  </a:cubicBezTo>
                  <a:cubicBezTo>
                    <a:pt x="156972" y="90043"/>
                    <a:pt x="156972" y="72009"/>
                    <a:pt x="141097" y="44069"/>
                  </a:cubicBezTo>
                  <a:cubicBezTo>
                    <a:pt x="125222" y="20066"/>
                    <a:pt x="111252" y="5969"/>
                    <a:pt x="81407" y="12065"/>
                  </a:cubicBezTo>
                  <a:cubicBezTo>
                    <a:pt x="75438" y="14097"/>
                    <a:pt x="67437" y="12065"/>
                    <a:pt x="53594" y="12065"/>
                  </a:cubicBezTo>
                  <a:cubicBezTo>
                    <a:pt x="59563" y="14097"/>
                    <a:pt x="61595" y="14097"/>
                    <a:pt x="61595" y="14097"/>
                  </a:cubicBezTo>
                  <a:cubicBezTo>
                    <a:pt x="115189" y="0"/>
                    <a:pt x="133096" y="37973"/>
                    <a:pt x="148971" y="76073"/>
                  </a:cubicBezTo>
                  <a:cubicBezTo>
                    <a:pt x="151003" y="78105"/>
                    <a:pt x="151003" y="84074"/>
                    <a:pt x="148971" y="86106"/>
                  </a:cubicBezTo>
                  <a:cubicBezTo>
                    <a:pt x="139065" y="104140"/>
                    <a:pt x="129159" y="120142"/>
                    <a:pt x="119126" y="138176"/>
                  </a:cubicBezTo>
                  <a:cubicBezTo>
                    <a:pt x="117094" y="140208"/>
                    <a:pt x="115189" y="144145"/>
                    <a:pt x="111125" y="144145"/>
                  </a:cubicBezTo>
                  <a:cubicBezTo>
                    <a:pt x="91313" y="144145"/>
                    <a:pt x="71374" y="144145"/>
                    <a:pt x="49530" y="144145"/>
                  </a:cubicBezTo>
                  <a:cubicBezTo>
                    <a:pt x="37719" y="122047"/>
                    <a:pt x="23876" y="98044"/>
                    <a:pt x="9906" y="76073"/>
                  </a:cubicBezTo>
                  <a:cubicBezTo>
                    <a:pt x="21844" y="56007"/>
                    <a:pt x="33782" y="36068"/>
                    <a:pt x="45720" y="18034"/>
                  </a:cubicBezTo>
                  <a:cubicBezTo>
                    <a:pt x="45720" y="16002"/>
                    <a:pt x="47752" y="13970"/>
                    <a:pt x="47752" y="13970"/>
                  </a:cubicBezTo>
                  <a:cubicBezTo>
                    <a:pt x="45720" y="12065"/>
                    <a:pt x="43688" y="12065"/>
                    <a:pt x="43688" y="1003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10" name="Group 310"/>
          <p:cNvGrpSpPr/>
          <p:nvPr/>
        </p:nvGrpSpPr>
        <p:grpSpPr>
          <a:xfrm>
            <a:off x="14370480" y="10089360"/>
            <a:ext cx="61020" cy="55620"/>
            <a:chOff x="0" y="0"/>
            <a:chExt cx="81360" cy="74160"/>
          </a:xfrm>
        </p:grpSpPr>
        <p:sp>
          <p:nvSpPr>
            <p:cNvPr id="311" name="Freeform 311"/>
            <p:cNvSpPr/>
            <p:nvPr/>
          </p:nvSpPr>
          <p:spPr>
            <a:xfrm>
              <a:off x="0" y="0"/>
              <a:ext cx="81280" cy="74168"/>
            </a:xfrm>
            <a:custGeom>
              <a:avLst/>
              <a:gdLst/>
              <a:ahLst/>
              <a:cxnLst/>
              <a:rect l="l" t="t" r="r" b="b"/>
              <a:pathLst>
                <a:path w="81280" h="74168">
                  <a:moveTo>
                    <a:pt x="35687" y="74168"/>
                  </a:moveTo>
                  <a:cubicBezTo>
                    <a:pt x="47625" y="72136"/>
                    <a:pt x="57531" y="74168"/>
                    <a:pt x="61468" y="68199"/>
                  </a:cubicBezTo>
                  <a:cubicBezTo>
                    <a:pt x="69469" y="60071"/>
                    <a:pt x="75438" y="48133"/>
                    <a:pt x="77343" y="38100"/>
                  </a:cubicBezTo>
                  <a:cubicBezTo>
                    <a:pt x="81280" y="28067"/>
                    <a:pt x="59436" y="0"/>
                    <a:pt x="51562" y="0"/>
                  </a:cubicBezTo>
                  <a:cubicBezTo>
                    <a:pt x="39624" y="2032"/>
                    <a:pt x="25781" y="0"/>
                    <a:pt x="15875" y="5969"/>
                  </a:cubicBezTo>
                  <a:cubicBezTo>
                    <a:pt x="8001" y="12065"/>
                    <a:pt x="0" y="26035"/>
                    <a:pt x="0" y="38100"/>
                  </a:cubicBezTo>
                  <a:cubicBezTo>
                    <a:pt x="0" y="46101"/>
                    <a:pt x="8001" y="58166"/>
                    <a:pt x="13843" y="64135"/>
                  </a:cubicBezTo>
                  <a:cubicBezTo>
                    <a:pt x="19685" y="70104"/>
                    <a:pt x="29718" y="72136"/>
                    <a:pt x="35687" y="74168"/>
                  </a:cubicBezTo>
                  <a:close/>
                  <a:moveTo>
                    <a:pt x="37719" y="5969"/>
                  </a:moveTo>
                  <a:cubicBezTo>
                    <a:pt x="53594" y="5969"/>
                    <a:pt x="71501" y="22098"/>
                    <a:pt x="71501" y="38100"/>
                  </a:cubicBezTo>
                  <a:cubicBezTo>
                    <a:pt x="71501" y="52070"/>
                    <a:pt x="53594" y="68199"/>
                    <a:pt x="37719" y="68199"/>
                  </a:cubicBezTo>
                  <a:cubicBezTo>
                    <a:pt x="23876" y="68199"/>
                    <a:pt x="5969" y="50165"/>
                    <a:pt x="5969" y="36068"/>
                  </a:cubicBezTo>
                  <a:cubicBezTo>
                    <a:pt x="5969" y="21971"/>
                    <a:pt x="23876" y="5969"/>
                    <a:pt x="37719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12" name="Group 312"/>
          <p:cNvGrpSpPr/>
          <p:nvPr/>
        </p:nvGrpSpPr>
        <p:grpSpPr>
          <a:xfrm>
            <a:off x="14369400" y="9747540"/>
            <a:ext cx="61560" cy="52380"/>
            <a:chOff x="0" y="0"/>
            <a:chExt cx="82080" cy="69840"/>
          </a:xfrm>
        </p:grpSpPr>
        <p:sp>
          <p:nvSpPr>
            <p:cNvPr id="313" name="Freeform 313"/>
            <p:cNvSpPr/>
            <p:nvPr/>
          </p:nvSpPr>
          <p:spPr>
            <a:xfrm>
              <a:off x="0" y="0"/>
              <a:ext cx="82042" cy="69850"/>
            </a:xfrm>
            <a:custGeom>
              <a:avLst/>
              <a:gdLst/>
              <a:ahLst/>
              <a:cxnLst/>
              <a:rect l="l" t="t" r="r" b="b"/>
              <a:pathLst>
                <a:path w="82042" h="69850">
                  <a:moveTo>
                    <a:pt x="42037" y="69850"/>
                  </a:moveTo>
                  <a:cubicBezTo>
                    <a:pt x="60071" y="69850"/>
                    <a:pt x="82042" y="49911"/>
                    <a:pt x="82042" y="35941"/>
                  </a:cubicBezTo>
                  <a:cubicBezTo>
                    <a:pt x="80137" y="17907"/>
                    <a:pt x="60071" y="0"/>
                    <a:pt x="42037" y="0"/>
                  </a:cubicBezTo>
                  <a:cubicBezTo>
                    <a:pt x="24003" y="0"/>
                    <a:pt x="0" y="19939"/>
                    <a:pt x="0" y="35941"/>
                  </a:cubicBezTo>
                  <a:cubicBezTo>
                    <a:pt x="2032" y="51943"/>
                    <a:pt x="21971" y="69850"/>
                    <a:pt x="42037" y="69850"/>
                  </a:cubicBezTo>
                  <a:close/>
                  <a:moveTo>
                    <a:pt x="42037" y="67818"/>
                  </a:moveTo>
                  <a:cubicBezTo>
                    <a:pt x="28067" y="67818"/>
                    <a:pt x="8001" y="49911"/>
                    <a:pt x="8001" y="35941"/>
                  </a:cubicBezTo>
                  <a:cubicBezTo>
                    <a:pt x="8001" y="24003"/>
                    <a:pt x="26035" y="3937"/>
                    <a:pt x="40005" y="3937"/>
                  </a:cubicBezTo>
                  <a:cubicBezTo>
                    <a:pt x="56007" y="3937"/>
                    <a:pt x="74041" y="21844"/>
                    <a:pt x="74041" y="35814"/>
                  </a:cubicBezTo>
                  <a:cubicBezTo>
                    <a:pt x="74041" y="47752"/>
                    <a:pt x="53975" y="67691"/>
                    <a:pt x="42037" y="6769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14" name="Group 314"/>
          <p:cNvGrpSpPr/>
          <p:nvPr/>
        </p:nvGrpSpPr>
        <p:grpSpPr>
          <a:xfrm>
            <a:off x="14165280" y="10008360"/>
            <a:ext cx="52380" cy="98280"/>
            <a:chOff x="0" y="0"/>
            <a:chExt cx="69840" cy="131040"/>
          </a:xfrm>
        </p:grpSpPr>
        <p:sp>
          <p:nvSpPr>
            <p:cNvPr id="315" name="Freeform 315"/>
            <p:cNvSpPr/>
            <p:nvPr/>
          </p:nvSpPr>
          <p:spPr>
            <a:xfrm>
              <a:off x="0" y="0"/>
              <a:ext cx="69850" cy="131064"/>
            </a:xfrm>
            <a:custGeom>
              <a:avLst/>
              <a:gdLst/>
              <a:ahLst/>
              <a:cxnLst/>
              <a:rect l="l" t="t" r="r" b="b"/>
              <a:pathLst>
                <a:path w="69850" h="131064">
                  <a:moveTo>
                    <a:pt x="0" y="0"/>
                  </a:moveTo>
                  <a:cubicBezTo>
                    <a:pt x="8001" y="49657"/>
                    <a:pt x="33909" y="91313"/>
                    <a:pt x="67818" y="131064"/>
                  </a:cubicBezTo>
                  <a:cubicBezTo>
                    <a:pt x="69850" y="125095"/>
                    <a:pt x="69850" y="123063"/>
                    <a:pt x="69850" y="121158"/>
                  </a:cubicBezTo>
                  <a:cubicBezTo>
                    <a:pt x="31877" y="87376"/>
                    <a:pt x="17907" y="43688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16" name="Group 316"/>
          <p:cNvGrpSpPr/>
          <p:nvPr/>
        </p:nvGrpSpPr>
        <p:grpSpPr>
          <a:xfrm>
            <a:off x="14373720" y="9918180"/>
            <a:ext cx="53460" cy="52380"/>
            <a:chOff x="0" y="0"/>
            <a:chExt cx="71280" cy="69840"/>
          </a:xfrm>
        </p:grpSpPr>
        <p:sp>
          <p:nvSpPr>
            <p:cNvPr id="317" name="Freeform 317"/>
            <p:cNvSpPr/>
            <p:nvPr/>
          </p:nvSpPr>
          <p:spPr>
            <a:xfrm>
              <a:off x="0" y="0"/>
              <a:ext cx="71247" cy="69850"/>
            </a:xfrm>
            <a:custGeom>
              <a:avLst/>
              <a:gdLst/>
              <a:ahLst/>
              <a:cxnLst/>
              <a:rect l="l" t="t" r="r" b="b"/>
              <a:pathLst>
                <a:path w="71247" h="69850">
                  <a:moveTo>
                    <a:pt x="37592" y="69850"/>
                  </a:moveTo>
                  <a:cubicBezTo>
                    <a:pt x="59309" y="69850"/>
                    <a:pt x="71247" y="55880"/>
                    <a:pt x="71247" y="33909"/>
                  </a:cubicBezTo>
                  <a:cubicBezTo>
                    <a:pt x="71247" y="13970"/>
                    <a:pt x="53467" y="0"/>
                    <a:pt x="33655" y="0"/>
                  </a:cubicBezTo>
                  <a:cubicBezTo>
                    <a:pt x="13843" y="0"/>
                    <a:pt x="0" y="13970"/>
                    <a:pt x="0" y="35941"/>
                  </a:cubicBezTo>
                  <a:cubicBezTo>
                    <a:pt x="9906" y="17907"/>
                    <a:pt x="17780" y="0"/>
                    <a:pt x="41529" y="5969"/>
                  </a:cubicBezTo>
                  <a:cubicBezTo>
                    <a:pt x="55372" y="9906"/>
                    <a:pt x="65278" y="19939"/>
                    <a:pt x="65278" y="33909"/>
                  </a:cubicBezTo>
                  <a:cubicBezTo>
                    <a:pt x="67310" y="53848"/>
                    <a:pt x="55372" y="63881"/>
                    <a:pt x="37592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18" name="Group 318"/>
          <p:cNvGrpSpPr/>
          <p:nvPr/>
        </p:nvGrpSpPr>
        <p:grpSpPr>
          <a:xfrm>
            <a:off x="14669100" y="9835560"/>
            <a:ext cx="43740" cy="89100"/>
            <a:chOff x="0" y="0"/>
            <a:chExt cx="58320" cy="118800"/>
          </a:xfrm>
        </p:grpSpPr>
        <p:sp>
          <p:nvSpPr>
            <p:cNvPr id="319" name="Freeform 319"/>
            <p:cNvSpPr/>
            <p:nvPr/>
          </p:nvSpPr>
          <p:spPr>
            <a:xfrm>
              <a:off x="-2032" y="0"/>
              <a:ext cx="60325" cy="118745"/>
            </a:xfrm>
            <a:custGeom>
              <a:avLst/>
              <a:gdLst/>
              <a:ahLst/>
              <a:cxnLst/>
              <a:rect l="l" t="t" r="r" b="b"/>
              <a:pathLst>
                <a:path w="60325" h="118745">
                  <a:moveTo>
                    <a:pt x="60325" y="118745"/>
                  </a:moveTo>
                  <a:cubicBezTo>
                    <a:pt x="56134" y="76454"/>
                    <a:pt x="37465" y="40259"/>
                    <a:pt x="10414" y="8001"/>
                  </a:cubicBezTo>
                  <a:cubicBezTo>
                    <a:pt x="8255" y="4064"/>
                    <a:pt x="4064" y="2032"/>
                    <a:pt x="0" y="0"/>
                  </a:cubicBezTo>
                  <a:cubicBezTo>
                    <a:pt x="0" y="2032"/>
                    <a:pt x="0" y="4064"/>
                    <a:pt x="2032" y="6096"/>
                  </a:cubicBezTo>
                  <a:cubicBezTo>
                    <a:pt x="29083" y="36195"/>
                    <a:pt x="45720" y="70485"/>
                    <a:pt x="56134" y="110744"/>
                  </a:cubicBezTo>
                  <a:cubicBezTo>
                    <a:pt x="56134" y="112776"/>
                    <a:pt x="58166" y="114808"/>
                    <a:pt x="60325" y="11874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0" name="Group 320"/>
          <p:cNvGrpSpPr/>
          <p:nvPr/>
        </p:nvGrpSpPr>
        <p:grpSpPr>
          <a:xfrm>
            <a:off x="14156640" y="9918180"/>
            <a:ext cx="2700" cy="55620"/>
            <a:chOff x="0" y="0"/>
            <a:chExt cx="3600" cy="74160"/>
          </a:xfrm>
        </p:grpSpPr>
        <p:sp>
          <p:nvSpPr>
            <p:cNvPr id="321" name="Freeform 321"/>
            <p:cNvSpPr/>
            <p:nvPr/>
          </p:nvSpPr>
          <p:spPr>
            <a:xfrm>
              <a:off x="0" y="0"/>
              <a:ext cx="3556" cy="74168"/>
            </a:xfrm>
            <a:custGeom>
              <a:avLst/>
              <a:gdLst/>
              <a:ahLst/>
              <a:cxnLst/>
              <a:rect l="l" t="t" r="r" b="b"/>
              <a:pathLst>
                <a:path w="3556" h="74168">
                  <a:moveTo>
                    <a:pt x="0" y="0"/>
                  </a:moveTo>
                  <a:cubicBezTo>
                    <a:pt x="0" y="26035"/>
                    <a:pt x="0" y="50165"/>
                    <a:pt x="0" y="74168"/>
                  </a:cubicBezTo>
                  <a:cubicBezTo>
                    <a:pt x="1778" y="74168"/>
                    <a:pt x="1778" y="74168"/>
                    <a:pt x="3556" y="74168"/>
                  </a:cubicBezTo>
                  <a:cubicBezTo>
                    <a:pt x="3556" y="50165"/>
                    <a:pt x="3556" y="24003"/>
                    <a:pt x="3556" y="0"/>
                  </a:cubicBezTo>
                  <a:cubicBezTo>
                    <a:pt x="1778" y="0"/>
                    <a:pt x="177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2" name="Group 322"/>
          <p:cNvGrpSpPr/>
          <p:nvPr/>
        </p:nvGrpSpPr>
        <p:grpSpPr>
          <a:xfrm>
            <a:off x="17358300" y="9256680"/>
            <a:ext cx="28620" cy="28620"/>
            <a:chOff x="0" y="0"/>
            <a:chExt cx="38160" cy="38160"/>
          </a:xfrm>
        </p:grpSpPr>
        <p:sp>
          <p:nvSpPr>
            <p:cNvPr id="323" name="Freeform 323"/>
            <p:cNvSpPr/>
            <p:nvPr/>
          </p:nvSpPr>
          <p:spPr>
            <a:xfrm>
              <a:off x="0" y="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0066" y="0"/>
                  </a:moveTo>
                  <a:cubicBezTo>
                    <a:pt x="8001" y="0"/>
                    <a:pt x="0" y="5969"/>
                    <a:pt x="0" y="18034"/>
                  </a:cubicBezTo>
                  <a:cubicBezTo>
                    <a:pt x="0" y="30099"/>
                    <a:pt x="5969" y="38100"/>
                    <a:pt x="18034" y="38100"/>
                  </a:cubicBezTo>
                  <a:cubicBezTo>
                    <a:pt x="30099" y="38100"/>
                    <a:pt x="36195" y="32131"/>
                    <a:pt x="38100" y="20066"/>
                  </a:cubicBezTo>
                  <a:cubicBezTo>
                    <a:pt x="38100" y="8001"/>
                    <a:pt x="30099" y="2032"/>
                    <a:pt x="20066" y="0"/>
                  </a:cubicBezTo>
                  <a:close/>
                  <a:moveTo>
                    <a:pt x="18034" y="38100"/>
                  </a:moveTo>
                  <a:cubicBezTo>
                    <a:pt x="12065" y="30099"/>
                    <a:pt x="4064" y="24130"/>
                    <a:pt x="5969" y="18034"/>
                  </a:cubicBezTo>
                  <a:cubicBezTo>
                    <a:pt x="5969" y="13970"/>
                    <a:pt x="13970" y="5969"/>
                    <a:pt x="20066" y="5969"/>
                  </a:cubicBezTo>
                  <a:cubicBezTo>
                    <a:pt x="24130" y="5969"/>
                    <a:pt x="32131" y="16002"/>
                    <a:pt x="32131" y="20066"/>
                  </a:cubicBezTo>
                  <a:cubicBezTo>
                    <a:pt x="32131" y="24130"/>
                    <a:pt x="24130" y="30099"/>
                    <a:pt x="18034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4" name="Group 324"/>
          <p:cNvGrpSpPr/>
          <p:nvPr/>
        </p:nvGrpSpPr>
        <p:grpSpPr>
          <a:xfrm>
            <a:off x="17710920" y="9256680"/>
            <a:ext cx="29700" cy="28620"/>
            <a:chOff x="0" y="0"/>
            <a:chExt cx="39600" cy="38160"/>
          </a:xfrm>
        </p:grpSpPr>
        <p:sp>
          <p:nvSpPr>
            <p:cNvPr id="325" name="Freeform 325"/>
            <p:cNvSpPr/>
            <p:nvPr/>
          </p:nvSpPr>
          <p:spPr>
            <a:xfrm>
              <a:off x="0" y="0"/>
              <a:ext cx="39624" cy="38100"/>
            </a:xfrm>
            <a:custGeom>
              <a:avLst/>
              <a:gdLst/>
              <a:ahLst/>
              <a:cxnLst/>
              <a:rect l="l" t="t" r="r" b="b"/>
              <a:pathLst>
                <a:path w="39624" h="38100">
                  <a:moveTo>
                    <a:pt x="13843" y="38100"/>
                  </a:moveTo>
                  <a:cubicBezTo>
                    <a:pt x="31623" y="38100"/>
                    <a:pt x="37592" y="32131"/>
                    <a:pt x="39624" y="20066"/>
                  </a:cubicBezTo>
                  <a:cubicBezTo>
                    <a:pt x="39624" y="8001"/>
                    <a:pt x="31623" y="0"/>
                    <a:pt x="19812" y="0"/>
                  </a:cubicBezTo>
                  <a:cubicBezTo>
                    <a:pt x="9906" y="0"/>
                    <a:pt x="0" y="8001"/>
                    <a:pt x="2032" y="18034"/>
                  </a:cubicBezTo>
                  <a:cubicBezTo>
                    <a:pt x="2032" y="26035"/>
                    <a:pt x="9906" y="34163"/>
                    <a:pt x="13970" y="38100"/>
                  </a:cubicBezTo>
                  <a:close/>
                  <a:moveTo>
                    <a:pt x="19939" y="0"/>
                  </a:moveTo>
                  <a:cubicBezTo>
                    <a:pt x="25908" y="10033"/>
                    <a:pt x="33782" y="14097"/>
                    <a:pt x="33782" y="20066"/>
                  </a:cubicBezTo>
                  <a:cubicBezTo>
                    <a:pt x="31750" y="24130"/>
                    <a:pt x="25908" y="32131"/>
                    <a:pt x="19939" y="32131"/>
                  </a:cubicBezTo>
                  <a:cubicBezTo>
                    <a:pt x="16002" y="32131"/>
                    <a:pt x="8001" y="24130"/>
                    <a:pt x="8001" y="20066"/>
                  </a:cubicBezTo>
                  <a:cubicBezTo>
                    <a:pt x="8001" y="14097"/>
                    <a:pt x="13970" y="10033"/>
                    <a:pt x="1993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6" name="Group 326"/>
          <p:cNvGrpSpPr/>
          <p:nvPr/>
        </p:nvGrpSpPr>
        <p:grpSpPr>
          <a:xfrm>
            <a:off x="14374800" y="10093680"/>
            <a:ext cx="49140" cy="46440"/>
            <a:chOff x="0" y="0"/>
            <a:chExt cx="65520" cy="61920"/>
          </a:xfrm>
        </p:grpSpPr>
        <p:sp>
          <p:nvSpPr>
            <p:cNvPr id="327" name="Freeform 327"/>
            <p:cNvSpPr/>
            <p:nvPr/>
          </p:nvSpPr>
          <p:spPr>
            <a:xfrm>
              <a:off x="0" y="0"/>
              <a:ext cx="65532" cy="61976"/>
            </a:xfrm>
            <a:custGeom>
              <a:avLst/>
              <a:gdLst/>
              <a:ahLst/>
              <a:cxnLst/>
              <a:rect l="l" t="t" r="r" b="b"/>
              <a:pathLst>
                <a:path w="65532" h="61976">
                  <a:moveTo>
                    <a:pt x="31750" y="0"/>
                  </a:moveTo>
                  <a:cubicBezTo>
                    <a:pt x="17907" y="0"/>
                    <a:pt x="0" y="16002"/>
                    <a:pt x="0" y="29972"/>
                  </a:cubicBezTo>
                  <a:cubicBezTo>
                    <a:pt x="0" y="43942"/>
                    <a:pt x="17907" y="61976"/>
                    <a:pt x="31750" y="61976"/>
                  </a:cubicBezTo>
                  <a:cubicBezTo>
                    <a:pt x="47625" y="61976"/>
                    <a:pt x="65532" y="45974"/>
                    <a:pt x="65532" y="32004"/>
                  </a:cubicBezTo>
                  <a:cubicBezTo>
                    <a:pt x="65532" y="16002"/>
                    <a:pt x="47625" y="0"/>
                    <a:pt x="31750" y="0"/>
                  </a:cubicBezTo>
                  <a:close/>
                  <a:moveTo>
                    <a:pt x="13843" y="25908"/>
                  </a:moveTo>
                  <a:cubicBezTo>
                    <a:pt x="17780" y="21971"/>
                    <a:pt x="23749" y="13970"/>
                    <a:pt x="31750" y="11938"/>
                  </a:cubicBezTo>
                  <a:cubicBezTo>
                    <a:pt x="43688" y="9906"/>
                    <a:pt x="51562" y="17907"/>
                    <a:pt x="51562" y="31877"/>
                  </a:cubicBezTo>
                  <a:cubicBezTo>
                    <a:pt x="51562" y="43815"/>
                    <a:pt x="45593" y="49911"/>
                    <a:pt x="33655" y="49911"/>
                  </a:cubicBezTo>
                  <a:cubicBezTo>
                    <a:pt x="19812" y="49911"/>
                    <a:pt x="13843" y="43942"/>
                    <a:pt x="13843" y="259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8" name="Group 328"/>
          <p:cNvGrpSpPr/>
          <p:nvPr/>
        </p:nvGrpSpPr>
        <p:grpSpPr>
          <a:xfrm>
            <a:off x="14374800" y="9750780"/>
            <a:ext cx="49140" cy="48060"/>
            <a:chOff x="0" y="0"/>
            <a:chExt cx="65520" cy="64080"/>
          </a:xfrm>
        </p:grpSpPr>
        <p:sp>
          <p:nvSpPr>
            <p:cNvPr id="329" name="Freeform 329"/>
            <p:cNvSpPr/>
            <p:nvPr/>
          </p:nvSpPr>
          <p:spPr>
            <a:xfrm>
              <a:off x="0" y="0"/>
              <a:ext cx="65532" cy="64135"/>
            </a:xfrm>
            <a:custGeom>
              <a:avLst/>
              <a:gdLst/>
              <a:ahLst/>
              <a:cxnLst/>
              <a:rect l="l" t="t" r="r" b="b"/>
              <a:pathLst>
                <a:path w="65532" h="64135">
                  <a:moveTo>
                    <a:pt x="33782" y="64135"/>
                  </a:moveTo>
                  <a:cubicBezTo>
                    <a:pt x="45720" y="64135"/>
                    <a:pt x="65532" y="44069"/>
                    <a:pt x="65532" y="32131"/>
                  </a:cubicBezTo>
                  <a:cubicBezTo>
                    <a:pt x="65532" y="18034"/>
                    <a:pt x="47625" y="0"/>
                    <a:pt x="31750" y="0"/>
                  </a:cubicBezTo>
                  <a:cubicBezTo>
                    <a:pt x="17907" y="0"/>
                    <a:pt x="0" y="20066"/>
                    <a:pt x="0" y="32004"/>
                  </a:cubicBezTo>
                  <a:cubicBezTo>
                    <a:pt x="0" y="45974"/>
                    <a:pt x="19812" y="64008"/>
                    <a:pt x="33782" y="64008"/>
                  </a:cubicBezTo>
                  <a:close/>
                  <a:moveTo>
                    <a:pt x="27813" y="12065"/>
                  </a:moveTo>
                  <a:cubicBezTo>
                    <a:pt x="45720" y="12065"/>
                    <a:pt x="51689" y="20066"/>
                    <a:pt x="51689" y="32131"/>
                  </a:cubicBezTo>
                  <a:cubicBezTo>
                    <a:pt x="51689" y="44196"/>
                    <a:pt x="43688" y="50038"/>
                    <a:pt x="33782" y="50038"/>
                  </a:cubicBezTo>
                  <a:cubicBezTo>
                    <a:pt x="19939" y="50038"/>
                    <a:pt x="11938" y="44069"/>
                    <a:pt x="13970" y="29972"/>
                  </a:cubicBezTo>
                  <a:cubicBezTo>
                    <a:pt x="16002" y="21971"/>
                    <a:pt x="23876" y="16002"/>
                    <a:pt x="27813" y="119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30" name="Group 330"/>
          <p:cNvGrpSpPr/>
          <p:nvPr/>
        </p:nvGrpSpPr>
        <p:grpSpPr>
          <a:xfrm>
            <a:off x="17361540" y="9261000"/>
            <a:ext cx="21600" cy="23760"/>
            <a:chOff x="0" y="0"/>
            <a:chExt cx="28800" cy="31680"/>
          </a:xfrm>
        </p:grpSpPr>
        <p:sp>
          <p:nvSpPr>
            <p:cNvPr id="331" name="Freeform 331"/>
            <p:cNvSpPr/>
            <p:nvPr/>
          </p:nvSpPr>
          <p:spPr>
            <a:xfrm>
              <a:off x="0" y="0"/>
              <a:ext cx="28702" cy="31750"/>
            </a:xfrm>
            <a:custGeom>
              <a:avLst/>
              <a:gdLst/>
              <a:ahLst/>
              <a:cxnLst/>
              <a:rect l="l" t="t" r="r" b="b"/>
              <a:pathLst>
                <a:path w="28702" h="31750">
                  <a:moveTo>
                    <a:pt x="14351" y="31623"/>
                  </a:moveTo>
                  <a:cubicBezTo>
                    <a:pt x="20574" y="23749"/>
                    <a:pt x="28702" y="17780"/>
                    <a:pt x="28702" y="13843"/>
                  </a:cubicBezTo>
                  <a:cubicBezTo>
                    <a:pt x="28702" y="9906"/>
                    <a:pt x="20574" y="0"/>
                    <a:pt x="16510" y="0"/>
                  </a:cubicBezTo>
                  <a:cubicBezTo>
                    <a:pt x="10287" y="0"/>
                    <a:pt x="2032" y="7874"/>
                    <a:pt x="2032" y="11938"/>
                  </a:cubicBezTo>
                  <a:cubicBezTo>
                    <a:pt x="0" y="17907"/>
                    <a:pt x="8255" y="23876"/>
                    <a:pt x="14351" y="317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32" name="Group 332"/>
          <p:cNvGrpSpPr/>
          <p:nvPr/>
        </p:nvGrpSpPr>
        <p:grpSpPr>
          <a:xfrm>
            <a:off x="17717940" y="9256680"/>
            <a:ext cx="19440" cy="23760"/>
            <a:chOff x="0" y="0"/>
            <a:chExt cx="25920" cy="31680"/>
          </a:xfrm>
        </p:grpSpPr>
        <p:sp>
          <p:nvSpPr>
            <p:cNvPr id="333" name="Freeform 333"/>
            <p:cNvSpPr/>
            <p:nvPr/>
          </p:nvSpPr>
          <p:spPr>
            <a:xfrm>
              <a:off x="0" y="0"/>
              <a:ext cx="25908" cy="31750"/>
            </a:xfrm>
            <a:custGeom>
              <a:avLst/>
              <a:gdLst/>
              <a:ahLst/>
              <a:cxnLst/>
              <a:rect l="l" t="t" r="r" b="b"/>
              <a:pathLst>
                <a:path w="25908" h="31750">
                  <a:moveTo>
                    <a:pt x="11938" y="0"/>
                  </a:moveTo>
                  <a:cubicBezTo>
                    <a:pt x="5969" y="9906"/>
                    <a:pt x="0" y="13843"/>
                    <a:pt x="0" y="19812"/>
                  </a:cubicBezTo>
                  <a:cubicBezTo>
                    <a:pt x="0" y="23749"/>
                    <a:pt x="8001" y="31750"/>
                    <a:pt x="11938" y="31750"/>
                  </a:cubicBezTo>
                  <a:cubicBezTo>
                    <a:pt x="17907" y="31750"/>
                    <a:pt x="23876" y="23876"/>
                    <a:pt x="25908" y="19812"/>
                  </a:cubicBezTo>
                  <a:cubicBezTo>
                    <a:pt x="25908" y="13843"/>
                    <a:pt x="17907" y="9906"/>
                    <a:pt x="1193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34" name="Group 334"/>
          <p:cNvGrpSpPr/>
          <p:nvPr/>
        </p:nvGrpSpPr>
        <p:grpSpPr>
          <a:xfrm>
            <a:off x="14385600" y="10101240"/>
            <a:ext cx="28620" cy="29700"/>
            <a:chOff x="0" y="0"/>
            <a:chExt cx="38160" cy="39600"/>
          </a:xfrm>
        </p:grpSpPr>
        <p:sp>
          <p:nvSpPr>
            <p:cNvPr id="335" name="Freeform 335"/>
            <p:cNvSpPr/>
            <p:nvPr/>
          </p:nvSpPr>
          <p:spPr>
            <a:xfrm>
              <a:off x="0" y="0"/>
              <a:ext cx="38100" cy="39624"/>
            </a:xfrm>
            <a:custGeom>
              <a:avLst/>
              <a:gdLst/>
              <a:ahLst/>
              <a:cxnLst/>
              <a:rect l="l" t="t" r="r" b="b"/>
              <a:pathLst>
                <a:path w="38100" h="39624">
                  <a:moveTo>
                    <a:pt x="0" y="15875"/>
                  </a:moveTo>
                  <a:cubicBezTo>
                    <a:pt x="0" y="33655"/>
                    <a:pt x="5969" y="39624"/>
                    <a:pt x="20066" y="39624"/>
                  </a:cubicBezTo>
                  <a:cubicBezTo>
                    <a:pt x="32131" y="39624"/>
                    <a:pt x="38100" y="33655"/>
                    <a:pt x="38100" y="21844"/>
                  </a:cubicBezTo>
                  <a:cubicBezTo>
                    <a:pt x="38100" y="7874"/>
                    <a:pt x="30099" y="0"/>
                    <a:pt x="18034" y="2032"/>
                  </a:cubicBezTo>
                  <a:cubicBezTo>
                    <a:pt x="10033" y="3937"/>
                    <a:pt x="4064" y="11938"/>
                    <a:pt x="0" y="15875"/>
                  </a:cubicBezTo>
                  <a:close/>
                  <a:moveTo>
                    <a:pt x="20066" y="2032"/>
                  </a:moveTo>
                  <a:cubicBezTo>
                    <a:pt x="26035" y="9906"/>
                    <a:pt x="34163" y="15875"/>
                    <a:pt x="34163" y="19812"/>
                  </a:cubicBezTo>
                  <a:cubicBezTo>
                    <a:pt x="32131" y="25781"/>
                    <a:pt x="24130" y="31750"/>
                    <a:pt x="20066" y="35687"/>
                  </a:cubicBezTo>
                  <a:cubicBezTo>
                    <a:pt x="14097" y="31623"/>
                    <a:pt x="8001" y="25781"/>
                    <a:pt x="5969" y="19812"/>
                  </a:cubicBezTo>
                  <a:cubicBezTo>
                    <a:pt x="5969" y="15875"/>
                    <a:pt x="12065" y="9906"/>
                    <a:pt x="20066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36" name="Group 336"/>
          <p:cNvGrpSpPr/>
          <p:nvPr/>
        </p:nvGrpSpPr>
        <p:grpSpPr>
          <a:xfrm>
            <a:off x="14384520" y="9759420"/>
            <a:ext cx="30240" cy="28620"/>
            <a:chOff x="0" y="0"/>
            <a:chExt cx="40320" cy="38160"/>
          </a:xfrm>
        </p:grpSpPr>
        <p:sp>
          <p:nvSpPr>
            <p:cNvPr id="337" name="Freeform 337"/>
            <p:cNvSpPr/>
            <p:nvPr/>
          </p:nvSpPr>
          <p:spPr>
            <a:xfrm>
              <a:off x="0" y="0"/>
              <a:ext cx="40386" cy="38100"/>
            </a:xfrm>
            <a:custGeom>
              <a:avLst/>
              <a:gdLst/>
              <a:ahLst/>
              <a:cxnLst/>
              <a:rect l="l" t="t" r="r" b="b"/>
              <a:pathLst>
                <a:path w="40386" h="38100">
                  <a:moveTo>
                    <a:pt x="16129" y="0"/>
                  </a:moveTo>
                  <a:cubicBezTo>
                    <a:pt x="12065" y="4064"/>
                    <a:pt x="4064" y="10033"/>
                    <a:pt x="2032" y="18034"/>
                  </a:cubicBezTo>
                  <a:cubicBezTo>
                    <a:pt x="0" y="32131"/>
                    <a:pt x="8001" y="38100"/>
                    <a:pt x="22225" y="38100"/>
                  </a:cubicBezTo>
                  <a:cubicBezTo>
                    <a:pt x="32258" y="38100"/>
                    <a:pt x="40386" y="32131"/>
                    <a:pt x="40386" y="20066"/>
                  </a:cubicBezTo>
                  <a:cubicBezTo>
                    <a:pt x="40386" y="8001"/>
                    <a:pt x="34290" y="0"/>
                    <a:pt x="16129" y="0"/>
                  </a:cubicBezTo>
                  <a:close/>
                  <a:moveTo>
                    <a:pt x="20193" y="38100"/>
                  </a:moveTo>
                  <a:cubicBezTo>
                    <a:pt x="14097" y="30099"/>
                    <a:pt x="8001" y="24130"/>
                    <a:pt x="8001" y="20066"/>
                  </a:cubicBezTo>
                  <a:cubicBezTo>
                    <a:pt x="8001" y="14097"/>
                    <a:pt x="16129" y="5969"/>
                    <a:pt x="22225" y="5969"/>
                  </a:cubicBezTo>
                  <a:cubicBezTo>
                    <a:pt x="26289" y="5969"/>
                    <a:pt x="36322" y="13970"/>
                    <a:pt x="36322" y="18034"/>
                  </a:cubicBezTo>
                  <a:cubicBezTo>
                    <a:pt x="34290" y="24003"/>
                    <a:pt x="28321" y="30099"/>
                    <a:pt x="20193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38" name="Group 338"/>
          <p:cNvGrpSpPr/>
          <p:nvPr/>
        </p:nvGrpSpPr>
        <p:grpSpPr>
          <a:xfrm>
            <a:off x="14389920" y="10102320"/>
            <a:ext cx="21060" cy="25920"/>
            <a:chOff x="0" y="0"/>
            <a:chExt cx="28080" cy="34560"/>
          </a:xfrm>
        </p:grpSpPr>
        <p:sp>
          <p:nvSpPr>
            <p:cNvPr id="339" name="Freeform 339"/>
            <p:cNvSpPr/>
            <p:nvPr/>
          </p:nvSpPr>
          <p:spPr>
            <a:xfrm>
              <a:off x="0" y="0"/>
              <a:ext cx="28194" cy="34544"/>
            </a:xfrm>
            <a:custGeom>
              <a:avLst/>
              <a:gdLst/>
              <a:ahLst/>
              <a:cxnLst/>
              <a:rect l="l" t="t" r="r" b="b"/>
              <a:pathLst>
                <a:path w="28194" h="34544">
                  <a:moveTo>
                    <a:pt x="14097" y="0"/>
                  </a:moveTo>
                  <a:cubicBezTo>
                    <a:pt x="5969" y="8128"/>
                    <a:pt x="0" y="14224"/>
                    <a:pt x="0" y="18288"/>
                  </a:cubicBezTo>
                  <a:cubicBezTo>
                    <a:pt x="2032" y="24384"/>
                    <a:pt x="8001" y="30480"/>
                    <a:pt x="14097" y="34544"/>
                  </a:cubicBezTo>
                  <a:cubicBezTo>
                    <a:pt x="18161" y="30480"/>
                    <a:pt x="26162" y="24384"/>
                    <a:pt x="28194" y="18288"/>
                  </a:cubicBezTo>
                  <a:cubicBezTo>
                    <a:pt x="28194" y="14224"/>
                    <a:pt x="20193" y="8128"/>
                    <a:pt x="140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40" name="Group 340"/>
          <p:cNvGrpSpPr/>
          <p:nvPr/>
        </p:nvGrpSpPr>
        <p:grpSpPr>
          <a:xfrm>
            <a:off x="14389920" y="9763740"/>
            <a:ext cx="21060" cy="23760"/>
            <a:chOff x="0" y="0"/>
            <a:chExt cx="28080" cy="31680"/>
          </a:xfrm>
        </p:grpSpPr>
        <p:sp>
          <p:nvSpPr>
            <p:cNvPr id="341" name="Freeform 341"/>
            <p:cNvSpPr/>
            <p:nvPr/>
          </p:nvSpPr>
          <p:spPr>
            <a:xfrm>
              <a:off x="0" y="0"/>
              <a:ext cx="28067" cy="31623"/>
            </a:xfrm>
            <a:custGeom>
              <a:avLst/>
              <a:gdLst/>
              <a:ahLst/>
              <a:cxnLst/>
              <a:rect l="l" t="t" r="r" b="b"/>
              <a:pathLst>
                <a:path w="28067" h="31623">
                  <a:moveTo>
                    <a:pt x="12065" y="31623"/>
                  </a:moveTo>
                  <a:cubicBezTo>
                    <a:pt x="20066" y="23749"/>
                    <a:pt x="26035" y="17780"/>
                    <a:pt x="28067" y="11938"/>
                  </a:cubicBezTo>
                  <a:cubicBezTo>
                    <a:pt x="28067" y="7874"/>
                    <a:pt x="18034" y="0"/>
                    <a:pt x="14097" y="0"/>
                  </a:cubicBezTo>
                  <a:cubicBezTo>
                    <a:pt x="8001" y="0"/>
                    <a:pt x="0" y="7874"/>
                    <a:pt x="0" y="13843"/>
                  </a:cubicBezTo>
                  <a:cubicBezTo>
                    <a:pt x="0" y="17780"/>
                    <a:pt x="5969" y="23749"/>
                    <a:pt x="12065" y="3162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2080" y="5243400"/>
            <a:ext cx="3694140" cy="540"/>
            <a:chOff x="0" y="0"/>
            <a:chExt cx="4925520" cy="720"/>
          </a:xfrm>
        </p:grpSpPr>
        <p:sp>
          <p:nvSpPr>
            <p:cNvPr id="3" name="Freeform 3"/>
            <p:cNvSpPr/>
            <p:nvPr/>
          </p:nvSpPr>
          <p:spPr>
            <a:xfrm>
              <a:off x="127" y="762"/>
              <a:ext cx="4925441" cy="0"/>
            </a:xfrm>
            <a:custGeom>
              <a:avLst/>
              <a:gdLst/>
              <a:ahLst/>
              <a:cxnLst/>
              <a:rect l="l" t="t" r="r" b="b"/>
              <a:pathLst>
                <a:path w="4925441">
                  <a:moveTo>
                    <a:pt x="0" y="0"/>
                  </a:moveTo>
                  <a:lnTo>
                    <a:pt x="4925441" y="0"/>
                  </a:lnTo>
                </a:path>
              </a:pathLst>
            </a:custGeom>
            <a:solidFill>
              <a:srgbClr val="A0AAB3"/>
            </a:solidFill>
          </p:spPr>
        </p:sp>
      </p:grpSp>
      <p:grpSp>
        <p:nvGrpSpPr>
          <p:cNvPr id="4" name="Group 4"/>
          <p:cNvGrpSpPr/>
          <p:nvPr/>
        </p:nvGrpSpPr>
        <p:grpSpPr>
          <a:xfrm rot="3600000">
            <a:off x="3018600" y="3236220"/>
            <a:ext cx="785160" cy="3054780"/>
            <a:chOff x="0" y="0"/>
            <a:chExt cx="1046880" cy="40730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46861" cy="4073017"/>
            </a:xfrm>
            <a:custGeom>
              <a:avLst/>
              <a:gdLst/>
              <a:ahLst/>
              <a:cxnLst/>
              <a:rect l="l" t="t" r="r" b="b"/>
              <a:pathLst>
                <a:path w="1046861" h="4073017">
                  <a:moveTo>
                    <a:pt x="0" y="0"/>
                  </a:moveTo>
                  <a:lnTo>
                    <a:pt x="1046861" y="0"/>
                  </a:lnTo>
                  <a:lnTo>
                    <a:pt x="1046861" y="4073017"/>
                  </a:lnTo>
                  <a:lnTo>
                    <a:pt x="0" y="4073017"/>
                  </a:ln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6" name="Group 6"/>
          <p:cNvGrpSpPr/>
          <p:nvPr/>
        </p:nvGrpSpPr>
        <p:grpSpPr>
          <a:xfrm rot="-7200000">
            <a:off x="4177980" y="3904740"/>
            <a:ext cx="785160" cy="378540"/>
            <a:chOff x="0" y="0"/>
            <a:chExt cx="1046880" cy="5047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46861" cy="504698"/>
            </a:xfrm>
            <a:custGeom>
              <a:avLst/>
              <a:gdLst/>
              <a:ahLst/>
              <a:cxnLst/>
              <a:rect l="l" t="t" r="r" b="b"/>
              <a:pathLst>
                <a:path w="1046861" h="504698">
                  <a:moveTo>
                    <a:pt x="0" y="0"/>
                  </a:moveTo>
                  <a:lnTo>
                    <a:pt x="1046861" y="0"/>
                  </a:lnTo>
                  <a:lnTo>
                    <a:pt x="1046861" y="504698"/>
                  </a:lnTo>
                  <a:lnTo>
                    <a:pt x="0" y="504698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 rot="3600000">
            <a:off x="4079160" y="3849660"/>
            <a:ext cx="1259280" cy="328860"/>
            <a:chOff x="0" y="0"/>
            <a:chExt cx="1679040" cy="4384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59484" cy="438531"/>
            </a:xfrm>
            <a:custGeom>
              <a:avLst/>
              <a:gdLst/>
              <a:ahLst/>
              <a:cxnLst/>
              <a:rect l="l" t="t" r="r" b="b"/>
              <a:pathLst>
                <a:path w="1459484" h="438531">
                  <a:moveTo>
                    <a:pt x="219456" y="0"/>
                  </a:moveTo>
                  <a:cubicBezTo>
                    <a:pt x="98298" y="0"/>
                    <a:pt x="0" y="98171"/>
                    <a:pt x="0" y="219202"/>
                  </a:cubicBezTo>
                  <a:cubicBezTo>
                    <a:pt x="0" y="340233"/>
                    <a:pt x="98298" y="438531"/>
                    <a:pt x="219456" y="438531"/>
                  </a:cubicBezTo>
                  <a:lnTo>
                    <a:pt x="1459484" y="438531"/>
                  </a:lnTo>
                  <a:cubicBezTo>
                    <a:pt x="1338199" y="438531"/>
                    <a:pt x="1240028" y="340360"/>
                    <a:pt x="1240028" y="219329"/>
                  </a:cubicBezTo>
                  <a:lnTo>
                    <a:pt x="439039" y="219329"/>
                  </a:lnTo>
                  <a:cubicBezTo>
                    <a:pt x="439039" y="98171"/>
                    <a:pt x="537337" y="0"/>
                    <a:pt x="658495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10" name="Group 10"/>
          <p:cNvGrpSpPr/>
          <p:nvPr/>
        </p:nvGrpSpPr>
        <p:grpSpPr>
          <a:xfrm rot="7200000">
            <a:off x="3018600" y="4797360"/>
            <a:ext cx="785160" cy="3054780"/>
            <a:chOff x="0" y="0"/>
            <a:chExt cx="1046880" cy="40730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46861" cy="4073017"/>
            </a:xfrm>
            <a:custGeom>
              <a:avLst/>
              <a:gdLst/>
              <a:ahLst/>
              <a:cxnLst/>
              <a:rect l="l" t="t" r="r" b="b"/>
              <a:pathLst>
                <a:path w="1046861" h="4073017">
                  <a:moveTo>
                    <a:pt x="0" y="0"/>
                  </a:moveTo>
                  <a:lnTo>
                    <a:pt x="1046861" y="0"/>
                  </a:lnTo>
                  <a:lnTo>
                    <a:pt x="1046861" y="4073017"/>
                  </a:lnTo>
                  <a:lnTo>
                    <a:pt x="0" y="4073017"/>
                  </a:ln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3600000">
            <a:off x="4177980" y="6805080"/>
            <a:ext cx="785160" cy="378540"/>
            <a:chOff x="0" y="0"/>
            <a:chExt cx="1046880" cy="5047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46861" cy="504698"/>
            </a:xfrm>
            <a:custGeom>
              <a:avLst/>
              <a:gdLst/>
              <a:ahLst/>
              <a:cxnLst/>
              <a:rect l="l" t="t" r="r" b="b"/>
              <a:pathLst>
                <a:path w="1046861" h="504698">
                  <a:moveTo>
                    <a:pt x="0" y="0"/>
                  </a:moveTo>
                  <a:lnTo>
                    <a:pt x="1046861" y="0"/>
                  </a:lnTo>
                  <a:lnTo>
                    <a:pt x="1046861" y="504698"/>
                  </a:lnTo>
                  <a:lnTo>
                    <a:pt x="0" y="504698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 rot="7200000">
            <a:off x="4079160" y="6909840"/>
            <a:ext cx="1259280" cy="328860"/>
            <a:chOff x="0" y="0"/>
            <a:chExt cx="1679040" cy="4384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59484" cy="438531"/>
            </a:xfrm>
            <a:custGeom>
              <a:avLst/>
              <a:gdLst/>
              <a:ahLst/>
              <a:cxnLst/>
              <a:rect l="l" t="t" r="r" b="b"/>
              <a:pathLst>
                <a:path w="1459484" h="438531">
                  <a:moveTo>
                    <a:pt x="219456" y="0"/>
                  </a:moveTo>
                  <a:cubicBezTo>
                    <a:pt x="98298" y="0"/>
                    <a:pt x="0" y="98171"/>
                    <a:pt x="0" y="219202"/>
                  </a:cubicBezTo>
                  <a:cubicBezTo>
                    <a:pt x="0" y="340233"/>
                    <a:pt x="98298" y="438531"/>
                    <a:pt x="219456" y="438531"/>
                  </a:cubicBezTo>
                  <a:lnTo>
                    <a:pt x="1459484" y="438531"/>
                  </a:lnTo>
                  <a:cubicBezTo>
                    <a:pt x="1338199" y="438531"/>
                    <a:pt x="1240028" y="340360"/>
                    <a:pt x="1240028" y="219329"/>
                  </a:cubicBezTo>
                  <a:lnTo>
                    <a:pt x="439039" y="219329"/>
                  </a:lnTo>
                  <a:cubicBezTo>
                    <a:pt x="439039" y="98171"/>
                    <a:pt x="537337" y="0"/>
                    <a:pt x="658495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16" name="Group 16"/>
          <p:cNvGrpSpPr/>
          <p:nvPr/>
        </p:nvGrpSpPr>
        <p:grpSpPr>
          <a:xfrm rot="5400000">
            <a:off x="2351160" y="2800980"/>
            <a:ext cx="785160" cy="5486940"/>
            <a:chOff x="0" y="0"/>
            <a:chExt cx="1046880" cy="73159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46861" cy="7315962"/>
            </a:xfrm>
            <a:custGeom>
              <a:avLst/>
              <a:gdLst/>
              <a:ahLst/>
              <a:cxnLst/>
              <a:rect l="l" t="t" r="r" b="b"/>
              <a:pathLst>
                <a:path w="1046861" h="7315962">
                  <a:moveTo>
                    <a:pt x="0" y="0"/>
                  </a:moveTo>
                  <a:lnTo>
                    <a:pt x="1046861" y="0"/>
                  </a:lnTo>
                  <a:lnTo>
                    <a:pt x="1046861" y="7315962"/>
                  </a:lnTo>
                  <a:lnTo>
                    <a:pt x="0" y="7315962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5400000">
            <a:off x="4905360" y="5355180"/>
            <a:ext cx="785160" cy="378540"/>
            <a:chOff x="0" y="0"/>
            <a:chExt cx="1046880" cy="5047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46861" cy="504698"/>
            </a:xfrm>
            <a:custGeom>
              <a:avLst/>
              <a:gdLst/>
              <a:ahLst/>
              <a:cxnLst/>
              <a:rect l="l" t="t" r="r" b="b"/>
              <a:pathLst>
                <a:path w="1046861" h="504698">
                  <a:moveTo>
                    <a:pt x="0" y="0"/>
                  </a:moveTo>
                  <a:lnTo>
                    <a:pt x="1046861" y="0"/>
                  </a:lnTo>
                  <a:lnTo>
                    <a:pt x="1046861" y="504698"/>
                  </a:lnTo>
                  <a:lnTo>
                    <a:pt x="0" y="504698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20" name="Group 20"/>
          <p:cNvGrpSpPr/>
          <p:nvPr/>
        </p:nvGrpSpPr>
        <p:grpSpPr>
          <a:xfrm rot="5400000">
            <a:off x="4828140" y="5380020"/>
            <a:ext cx="1259280" cy="328860"/>
            <a:chOff x="0" y="0"/>
            <a:chExt cx="1679040" cy="4384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59484" cy="438531"/>
            </a:xfrm>
            <a:custGeom>
              <a:avLst/>
              <a:gdLst/>
              <a:ahLst/>
              <a:cxnLst/>
              <a:rect l="l" t="t" r="r" b="b"/>
              <a:pathLst>
                <a:path w="1459484" h="438531">
                  <a:moveTo>
                    <a:pt x="219456" y="0"/>
                  </a:moveTo>
                  <a:cubicBezTo>
                    <a:pt x="98298" y="0"/>
                    <a:pt x="0" y="98171"/>
                    <a:pt x="0" y="219202"/>
                  </a:cubicBezTo>
                  <a:cubicBezTo>
                    <a:pt x="0" y="340233"/>
                    <a:pt x="98298" y="438531"/>
                    <a:pt x="219456" y="438531"/>
                  </a:cubicBezTo>
                  <a:lnTo>
                    <a:pt x="1459484" y="438531"/>
                  </a:lnTo>
                  <a:cubicBezTo>
                    <a:pt x="1338199" y="438531"/>
                    <a:pt x="1240028" y="340360"/>
                    <a:pt x="1240028" y="219329"/>
                  </a:cubicBezTo>
                  <a:lnTo>
                    <a:pt x="439039" y="219329"/>
                  </a:lnTo>
                  <a:cubicBezTo>
                    <a:pt x="439039" y="98171"/>
                    <a:pt x="537337" y="0"/>
                    <a:pt x="658495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2" name="Group 22"/>
          <p:cNvGrpSpPr/>
          <p:nvPr/>
        </p:nvGrpSpPr>
        <p:grpSpPr>
          <a:xfrm rot="5400000">
            <a:off x="664740" y="5185080"/>
            <a:ext cx="785160" cy="719280"/>
            <a:chOff x="0" y="0"/>
            <a:chExt cx="1046880" cy="9590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6861" cy="958977"/>
            </a:xfrm>
            <a:custGeom>
              <a:avLst/>
              <a:gdLst/>
              <a:ahLst/>
              <a:cxnLst/>
              <a:rect l="l" t="t" r="r" b="b"/>
              <a:pathLst>
                <a:path w="1046861" h="958977">
                  <a:moveTo>
                    <a:pt x="0" y="0"/>
                  </a:moveTo>
                  <a:lnTo>
                    <a:pt x="1046861" y="0"/>
                  </a:lnTo>
                  <a:lnTo>
                    <a:pt x="1046861" y="958977"/>
                  </a:lnTo>
                  <a:lnTo>
                    <a:pt x="0" y="958977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5400000">
            <a:off x="427680" y="5380020"/>
            <a:ext cx="1259280" cy="328860"/>
            <a:chOff x="0" y="0"/>
            <a:chExt cx="1679040" cy="4384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59484" cy="438531"/>
            </a:xfrm>
            <a:custGeom>
              <a:avLst/>
              <a:gdLst/>
              <a:ahLst/>
              <a:cxnLst/>
              <a:rect l="l" t="t" r="r" b="b"/>
              <a:pathLst>
                <a:path w="1459484" h="438531">
                  <a:moveTo>
                    <a:pt x="219456" y="0"/>
                  </a:moveTo>
                  <a:cubicBezTo>
                    <a:pt x="98298" y="0"/>
                    <a:pt x="0" y="98171"/>
                    <a:pt x="0" y="219202"/>
                  </a:cubicBezTo>
                  <a:cubicBezTo>
                    <a:pt x="0" y="340233"/>
                    <a:pt x="98298" y="438531"/>
                    <a:pt x="219456" y="438531"/>
                  </a:cubicBezTo>
                  <a:lnTo>
                    <a:pt x="1459484" y="438531"/>
                  </a:lnTo>
                  <a:cubicBezTo>
                    <a:pt x="1338199" y="438531"/>
                    <a:pt x="1240028" y="340360"/>
                    <a:pt x="1240028" y="219329"/>
                  </a:cubicBezTo>
                  <a:lnTo>
                    <a:pt x="439039" y="219329"/>
                  </a:lnTo>
                  <a:cubicBezTo>
                    <a:pt x="439039" y="98171"/>
                    <a:pt x="537337" y="0"/>
                    <a:pt x="658495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8294940" y="4957740"/>
            <a:ext cx="1172880" cy="1172880"/>
            <a:chOff x="0" y="0"/>
            <a:chExt cx="1563840" cy="1563840"/>
          </a:xfrm>
        </p:grpSpPr>
        <p:sp>
          <p:nvSpPr>
            <p:cNvPr id="27" name="Freeform 27"/>
            <p:cNvSpPr/>
            <p:nvPr/>
          </p:nvSpPr>
          <p:spPr>
            <a:xfrm>
              <a:off x="0" y="-1524"/>
              <a:ext cx="1566926" cy="1569974"/>
            </a:xfrm>
            <a:custGeom>
              <a:avLst/>
              <a:gdLst/>
              <a:ahLst/>
              <a:cxnLst/>
              <a:rect l="l" t="t" r="r" b="b"/>
              <a:pathLst>
                <a:path w="1566926" h="1569974">
                  <a:moveTo>
                    <a:pt x="0" y="783463"/>
                  </a:moveTo>
                  <a:cubicBezTo>
                    <a:pt x="0" y="352679"/>
                    <a:pt x="348361" y="3048"/>
                    <a:pt x="779018" y="1524"/>
                  </a:cubicBezTo>
                  <a:cubicBezTo>
                    <a:pt x="1209675" y="0"/>
                    <a:pt x="1560576" y="347091"/>
                    <a:pt x="1563751" y="777748"/>
                  </a:cubicBezTo>
                  <a:cubicBezTo>
                    <a:pt x="1566926" y="1208405"/>
                    <a:pt x="1221105" y="1560576"/>
                    <a:pt x="790321" y="1565275"/>
                  </a:cubicBezTo>
                  <a:cubicBezTo>
                    <a:pt x="359537" y="1569974"/>
                    <a:pt x="6350" y="1225550"/>
                    <a:pt x="127" y="794766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1563840" cy="1563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B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9673200" y="4711140"/>
            <a:ext cx="758178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38" dirty="0">
                <a:solidFill>
                  <a:srgbClr val="363A3D"/>
                </a:solidFill>
                <a:latin typeface="Montserrat"/>
                <a:cs typeface="B Nazanin" pitchFamily="2" charset="-78"/>
              </a:rPr>
              <a:t>توسعه دهید</a:t>
            </a:r>
            <a:endParaRPr lang="en-US" sz="2700" spc="38" dirty="0">
              <a:solidFill>
                <a:srgbClr val="363A3D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9673200" y="5323500"/>
            <a:ext cx="758178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6077160" y="4662360"/>
            <a:ext cx="1764180" cy="1764180"/>
            <a:chOff x="0" y="0"/>
            <a:chExt cx="2352240" cy="2352240"/>
          </a:xfrm>
        </p:grpSpPr>
        <p:sp>
          <p:nvSpPr>
            <p:cNvPr id="32" name="Freeform 32"/>
            <p:cNvSpPr/>
            <p:nvPr/>
          </p:nvSpPr>
          <p:spPr>
            <a:xfrm>
              <a:off x="0" y="-2413"/>
              <a:ext cx="2356866" cy="2361692"/>
            </a:xfrm>
            <a:custGeom>
              <a:avLst/>
              <a:gdLst/>
              <a:ahLst/>
              <a:cxnLst/>
              <a:rect l="l" t="t" r="r" b="b"/>
              <a:pathLst>
                <a:path w="2356866" h="2361692">
                  <a:moveTo>
                    <a:pt x="0" y="1178560"/>
                  </a:moveTo>
                  <a:cubicBezTo>
                    <a:pt x="0" y="530606"/>
                    <a:pt x="524002" y="4826"/>
                    <a:pt x="1171829" y="2413"/>
                  </a:cubicBezTo>
                  <a:cubicBezTo>
                    <a:pt x="1819656" y="0"/>
                    <a:pt x="2347468" y="522097"/>
                    <a:pt x="2352167" y="1169924"/>
                  </a:cubicBezTo>
                  <a:cubicBezTo>
                    <a:pt x="2356866" y="1817751"/>
                    <a:pt x="1836801" y="2347468"/>
                    <a:pt x="1188847" y="2354580"/>
                  </a:cubicBezTo>
                  <a:cubicBezTo>
                    <a:pt x="540893" y="2361692"/>
                    <a:pt x="9525" y="1843405"/>
                    <a:pt x="127" y="1195578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7315380" y="2726460"/>
            <a:ext cx="1172880" cy="1172880"/>
            <a:chOff x="0" y="0"/>
            <a:chExt cx="1563840" cy="1563840"/>
          </a:xfrm>
        </p:grpSpPr>
        <p:sp>
          <p:nvSpPr>
            <p:cNvPr id="34" name="Freeform 34"/>
            <p:cNvSpPr/>
            <p:nvPr/>
          </p:nvSpPr>
          <p:spPr>
            <a:xfrm>
              <a:off x="0" y="-1524"/>
              <a:ext cx="1566926" cy="1569974"/>
            </a:xfrm>
            <a:custGeom>
              <a:avLst/>
              <a:gdLst/>
              <a:ahLst/>
              <a:cxnLst/>
              <a:rect l="l" t="t" r="r" b="b"/>
              <a:pathLst>
                <a:path w="1566926" h="1569974">
                  <a:moveTo>
                    <a:pt x="0" y="783463"/>
                  </a:moveTo>
                  <a:cubicBezTo>
                    <a:pt x="0" y="352679"/>
                    <a:pt x="348361" y="3048"/>
                    <a:pt x="779018" y="1524"/>
                  </a:cubicBezTo>
                  <a:cubicBezTo>
                    <a:pt x="1209675" y="0"/>
                    <a:pt x="1560576" y="347091"/>
                    <a:pt x="1563751" y="777748"/>
                  </a:cubicBezTo>
                  <a:cubicBezTo>
                    <a:pt x="1566926" y="1208405"/>
                    <a:pt x="1221105" y="1560576"/>
                    <a:pt x="790321" y="1565275"/>
                  </a:cubicBezTo>
                  <a:cubicBezTo>
                    <a:pt x="359537" y="1569974"/>
                    <a:pt x="6350" y="1225550"/>
                    <a:pt x="127" y="7947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0"/>
              <a:ext cx="1563840" cy="1563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A</a:t>
              </a: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8693100" y="2479860"/>
            <a:ext cx="758178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38" dirty="0">
                <a:solidFill>
                  <a:srgbClr val="4079BB"/>
                </a:solidFill>
                <a:latin typeface="Montserrat Bold"/>
                <a:cs typeface="B Nazanin" pitchFamily="2" charset="-78"/>
              </a:rPr>
              <a:t>معیار</a:t>
            </a:r>
            <a:endParaRPr lang="en-US" sz="2700" spc="38" dirty="0">
              <a:solidFill>
                <a:srgbClr val="4079BB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8693100" y="3092220"/>
            <a:ext cx="758178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5097060" y="2431080"/>
            <a:ext cx="1764180" cy="1764180"/>
            <a:chOff x="0" y="0"/>
            <a:chExt cx="2352240" cy="2352240"/>
          </a:xfrm>
        </p:grpSpPr>
        <p:sp>
          <p:nvSpPr>
            <p:cNvPr id="39" name="Freeform 39"/>
            <p:cNvSpPr/>
            <p:nvPr/>
          </p:nvSpPr>
          <p:spPr>
            <a:xfrm>
              <a:off x="0" y="-2413"/>
              <a:ext cx="2356866" cy="2361692"/>
            </a:xfrm>
            <a:custGeom>
              <a:avLst/>
              <a:gdLst/>
              <a:ahLst/>
              <a:cxnLst/>
              <a:rect l="l" t="t" r="r" b="b"/>
              <a:pathLst>
                <a:path w="2356866" h="2361692">
                  <a:moveTo>
                    <a:pt x="0" y="1178560"/>
                  </a:moveTo>
                  <a:cubicBezTo>
                    <a:pt x="0" y="530606"/>
                    <a:pt x="524002" y="4826"/>
                    <a:pt x="1171829" y="2413"/>
                  </a:cubicBezTo>
                  <a:cubicBezTo>
                    <a:pt x="1819656" y="0"/>
                    <a:pt x="2347468" y="522097"/>
                    <a:pt x="2352167" y="1169924"/>
                  </a:cubicBezTo>
                  <a:cubicBezTo>
                    <a:pt x="2356866" y="1817751"/>
                    <a:pt x="1836801" y="2347468"/>
                    <a:pt x="1188847" y="2354580"/>
                  </a:cubicBezTo>
                  <a:cubicBezTo>
                    <a:pt x="540893" y="2361692"/>
                    <a:pt x="9525" y="1843405"/>
                    <a:pt x="127" y="119557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7315380" y="7189560"/>
            <a:ext cx="1172880" cy="1172880"/>
            <a:chOff x="0" y="0"/>
            <a:chExt cx="1563840" cy="1563840"/>
          </a:xfrm>
        </p:grpSpPr>
        <p:sp>
          <p:nvSpPr>
            <p:cNvPr id="41" name="Freeform 41"/>
            <p:cNvSpPr/>
            <p:nvPr/>
          </p:nvSpPr>
          <p:spPr>
            <a:xfrm>
              <a:off x="0" y="-1524"/>
              <a:ext cx="1566926" cy="1569974"/>
            </a:xfrm>
            <a:custGeom>
              <a:avLst/>
              <a:gdLst/>
              <a:ahLst/>
              <a:cxnLst/>
              <a:rect l="l" t="t" r="r" b="b"/>
              <a:pathLst>
                <a:path w="1566926" h="1569974">
                  <a:moveTo>
                    <a:pt x="0" y="783463"/>
                  </a:moveTo>
                  <a:cubicBezTo>
                    <a:pt x="0" y="352679"/>
                    <a:pt x="348361" y="3048"/>
                    <a:pt x="779018" y="1524"/>
                  </a:cubicBezTo>
                  <a:cubicBezTo>
                    <a:pt x="1209675" y="0"/>
                    <a:pt x="1560576" y="347091"/>
                    <a:pt x="1563751" y="777748"/>
                  </a:cubicBezTo>
                  <a:cubicBezTo>
                    <a:pt x="1566926" y="1208405"/>
                    <a:pt x="1221105" y="1560576"/>
                    <a:pt x="790321" y="1565275"/>
                  </a:cubicBezTo>
                  <a:cubicBezTo>
                    <a:pt x="359537" y="1569974"/>
                    <a:pt x="6350" y="1225550"/>
                    <a:pt x="127" y="7947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0"/>
              <a:ext cx="1563840" cy="1563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C</a:t>
              </a: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8693100" y="6940800"/>
            <a:ext cx="758178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38" dirty="0">
                <a:solidFill>
                  <a:srgbClr val="4079BB"/>
                </a:solidFill>
                <a:latin typeface="Montserrat Bold"/>
                <a:cs typeface="B Nazanin" pitchFamily="2" charset="-78"/>
              </a:rPr>
              <a:t>توزیع</a:t>
            </a:r>
            <a:endParaRPr lang="en-US" sz="2700" spc="38" dirty="0">
              <a:solidFill>
                <a:srgbClr val="4079BB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8693100" y="7553160"/>
            <a:ext cx="758178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45" name="Group 45"/>
          <p:cNvGrpSpPr/>
          <p:nvPr/>
        </p:nvGrpSpPr>
        <p:grpSpPr>
          <a:xfrm>
            <a:off x="5097060" y="6894180"/>
            <a:ext cx="1764180" cy="1764180"/>
            <a:chOff x="0" y="0"/>
            <a:chExt cx="2352240" cy="2352240"/>
          </a:xfrm>
        </p:grpSpPr>
        <p:sp>
          <p:nvSpPr>
            <p:cNvPr id="46" name="Freeform 46"/>
            <p:cNvSpPr/>
            <p:nvPr/>
          </p:nvSpPr>
          <p:spPr>
            <a:xfrm>
              <a:off x="0" y="-2413"/>
              <a:ext cx="2356866" cy="2361692"/>
            </a:xfrm>
            <a:custGeom>
              <a:avLst/>
              <a:gdLst/>
              <a:ahLst/>
              <a:cxnLst/>
              <a:rect l="l" t="t" r="r" b="b"/>
              <a:pathLst>
                <a:path w="2356866" h="2361692">
                  <a:moveTo>
                    <a:pt x="0" y="1178560"/>
                  </a:moveTo>
                  <a:cubicBezTo>
                    <a:pt x="0" y="530606"/>
                    <a:pt x="524002" y="4826"/>
                    <a:pt x="1171829" y="2413"/>
                  </a:cubicBezTo>
                  <a:cubicBezTo>
                    <a:pt x="1819656" y="0"/>
                    <a:pt x="2347468" y="522097"/>
                    <a:pt x="2352167" y="1169924"/>
                  </a:cubicBezTo>
                  <a:cubicBezTo>
                    <a:pt x="2356866" y="1817751"/>
                    <a:pt x="1836801" y="2347468"/>
                    <a:pt x="1188847" y="2354580"/>
                  </a:cubicBezTo>
                  <a:cubicBezTo>
                    <a:pt x="540893" y="2361692"/>
                    <a:pt x="9525" y="1843405"/>
                    <a:pt x="127" y="119557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5806080" y="3533220"/>
            <a:ext cx="345600" cy="200880"/>
            <a:chOff x="0" y="0"/>
            <a:chExt cx="460800" cy="26784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460756" cy="267843"/>
            </a:xfrm>
            <a:custGeom>
              <a:avLst/>
              <a:gdLst/>
              <a:ahLst/>
              <a:cxnLst/>
              <a:rect l="l" t="t" r="r" b="b"/>
              <a:pathLst>
                <a:path w="460756" h="267843">
                  <a:moveTo>
                    <a:pt x="0" y="0"/>
                  </a:moveTo>
                  <a:lnTo>
                    <a:pt x="0" y="33020"/>
                  </a:lnTo>
                  <a:cubicBezTo>
                    <a:pt x="127" y="75692"/>
                    <a:pt x="27940" y="113665"/>
                    <a:pt x="68707" y="126619"/>
                  </a:cubicBezTo>
                  <a:cubicBezTo>
                    <a:pt x="82042" y="204216"/>
                    <a:pt x="149225" y="267843"/>
                    <a:pt x="230505" y="267843"/>
                  </a:cubicBezTo>
                  <a:cubicBezTo>
                    <a:pt x="311658" y="267843"/>
                    <a:pt x="378841" y="204216"/>
                    <a:pt x="392176" y="126619"/>
                  </a:cubicBezTo>
                  <a:cubicBezTo>
                    <a:pt x="432816" y="113665"/>
                    <a:pt x="460629" y="75692"/>
                    <a:pt x="460756" y="33020"/>
                  </a:cubicBezTo>
                  <a:lnTo>
                    <a:pt x="460756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5669460" y="2891700"/>
            <a:ext cx="606960" cy="592380"/>
            <a:chOff x="0" y="0"/>
            <a:chExt cx="809280" cy="78984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09371" cy="789813"/>
            </a:xfrm>
            <a:custGeom>
              <a:avLst/>
              <a:gdLst/>
              <a:ahLst/>
              <a:cxnLst/>
              <a:rect l="l" t="t" r="r" b="b"/>
              <a:pathLst>
                <a:path w="809371" h="789813">
                  <a:moveTo>
                    <a:pt x="412496" y="131699"/>
                  </a:moveTo>
                  <a:cubicBezTo>
                    <a:pt x="557784" y="131826"/>
                    <a:pt x="675513" y="249682"/>
                    <a:pt x="675640" y="394970"/>
                  </a:cubicBezTo>
                  <a:cubicBezTo>
                    <a:pt x="675640" y="413258"/>
                    <a:pt x="660908" y="427736"/>
                    <a:pt x="642620" y="427736"/>
                  </a:cubicBezTo>
                  <a:cubicBezTo>
                    <a:pt x="624332" y="427736"/>
                    <a:pt x="609854" y="413131"/>
                    <a:pt x="609854" y="394970"/>
                  </a:cubicBezTo>
                  <a:cubicBezTo>
                    <a:pt x="609600" y="286004"/>
                    <a:pt x="521335" y="197739"/>
                    <a:pt x="412496" y="197485"/>
                  </a:cubicBezTo>
                  <a:cubicBezTo>
                    <a:pt x="394208" y="197485"/>
                    <a:pt x="379476" y="182753"/>
                    <a:pt x="379476" y="164719"/>
                  </a:cubicBezTo>
                  <a:cubicBezTo>
                    <a:pt x="379476" y="146431"/>
                    <a:pt x="394208" y="131699"/>
                    <a:pt x="412496" y="131699"/>
                  </a:cubicBezTo>
                  <a:close/>
                  <a:moveTo>
                    <a:pt x="411861" y="0"/>
                  </a:moveTo>
                  <a:cubicBezTo>
                    <a:pt x="384175" y="0"/>
                    <a:pt x="355981" y="2794"/>
                    <a:pt x="327533" y="8763"/>
                  </a:cubicBezTo>
                  <a:cubicBezTo>
                    <a:pt x="179197" y="39878"/>
                    <a:pt x="58293" y="160528"/>
                    <a:pt x="26797" y="308991"/>
                  </a:cubicBezTo>
                  <a:cubicBezTo>
                    <a:pt x="0" y="435229"/>
                    <a:pt x="33020" y="561975"/>
                    <a:pt x="117348" y="656844"/>
                  </a:cubicBezTo>
                  <a:cubicBezTo>
                    <a:pt x="150495" y="694055"/>
                    <a:pt x="171958" y="740410"/>
                    <a:pt x="178943" y="789813"/>
                  </a:cubicBezTo>
                  <a:lnTo>
                    <a:pt x="645922" y="789813"/>
                  </a:lnTo>
                  <a:cubicBezTo>
                    <a:pt x="653669" y="739648"/>
                    <a:pt x="675513" y="692785"/>
                    <a:pt x="709295" y="654685"/>
                  </a:cubicBezTo>
                  <a:cubicBezTo>
                    <a:pt x="772414" y="582930"/>
                    <a:pt x="809371" y="490601"/>
                    <a:pt x="809371" y="394970"/>
                  </a:cubicBezTo>
                  <a:cubicBezTo>
                    <a:pt x="809244" y="172974"/>
                    <a:pt x="627126" y="0"/>
                    <a:pt x="41186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5558220" y="3188160"/>
            <a:ext cx="98820" cy="49680"/>
            <a:chOff x="0" y="0"/>
            <a:chExt cx="131760" cy="6624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31826" cy="66167"/>
            </a:xfrm>
            <a:custGeom>
              <a:avLst/>
              <a:gdLst/>
              <a:ahLst/>
              <a:cxnLst/>
              <a:rect l="l" t="t" r="r" b="b"/>
              <a:pathLst>
                <a:path w="131826" h="66167">
                  <a:moveTo>
                    <a:pt x="32893" y="0"/>
                  </a:moveTo>
                  <a:cubicBezTo>
                    <a:pt x="14605" y="0"/>
                    <a:pt x="0" y="14859"/>
                    <a:pt x="0" y="33147"/>
                  </a:cubicBezTo>
                  <a:cubicBezTo>
                    <a:pt x="0" y="51308"/>
                    <a:pt x="14605" y="66167"/>
                    <a:pt x="32893" y="66167"/>
                  </a:cubicBezTo>
                  <a:lnTo>
                    <a:pt x="98933" y="66167"/>
                  </a:lnTo>
                  <a:cubicBezTo>
                    <a:pt x="117221" y="66167"/>
                    <a:pt x="131826" y="51308"/>
                    <a:pt x="131826" y="33147"/>
                  </a:cubicBezTo>
                  <a:cubicBezTo>
                    <a:pt x="131699" y="14859"/>
                    <a:pt x="117221" y="0"/>
                    <a:pt x="989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5563080" y="3022920"/>
            <a:ext cx="89100" cy="84240"/>
            <a:chOff x="0" y="0"/>
            <a:chExt cx="118800" cy="11232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18745" cy="112268"/>
            </a:xfrm>
            <a:custGeom>
              <a:avLst/>
              <a:gdLst/>
              <a:ahLst/>
              <a:cxnLst/>
              <a:rect l="l" t="t" r="r" b="b"/>
              <a:pathLst>
                <a:path w="118745" h="112268">
                  <a:moveTo>
                    <a:pt x="36449" y="0"/>
                  </a:moveTo>
                  <a:cubicBezTo>
                    <a:pt x="27940" y="0"/>
                    <a:pt x="19431" y="3302"/>
                    <a:pt x="13081" y="9779"/>
                  </a:cubicBezTo>
                  <a:cubicBezTo>
                    <a:pt x="254" y="22479"/>
                    <a:pt x="0" y="42926"/>
                    <a:pt x="12446" y="56007"/>
                  </a:cubicBezTo>
                  <a:lnTo>
                    <a:pt x="59309" y="102616"/>
                  </a:lnTo>
                  <a:cubicBezTo>
                    <a:pt x="65786" y="109093"/>
                    <a:pt x="74168" y="112268"/>
                    <a:pt x="82550" y="112268"/>
                  </a:cubicBezTo>
                  <a:cubicBezTo>
                    <a:pt x="90932" y="112268"/>
                    <a:pt x="99441" y="109093"/>
                    <a:pt x="105918" y="102616"/>
                  </a:cubicBezTo>
                  <a:cubicBezTo>
                    <a:pt x="118745" y="89535"/>
                    <a:pt x="118745" y="68834"/>
                    <a:pt x="105918" y="56007"/>
                  </a:cubicBezTo>
                  <a:lnTo>
                    <a:pt x="59309" y="9271"/>
                  </a:lnTo>
                  <a:cubicBezTo>
                    <a:pt x="52959" y="3048"/>
                    <a:pt x="44577" y="0"/>
                    <a:pt x="3644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5" name="Group 55"/>
          <p:cNvGrpSpPr/>
          <p:nvPr/>
        </p:nvGrpSpPr>
        <p:grpSpPr>
          <a:xfrm>
            <a:off x="5563080" y="3318840"/>
            <a:ext cx="88560" cy="83700"/>
            <a:chOff x="0" y="0"/>
            <a:chExt cx="118080" cy="1116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17983" cy="111633"/>
            </a:xfrm>
            <a:custGeom>
              <a:avLst/>
              <a:gdLst/>
              <a:ahLst/>
              <a:cxnLst/>
              <a:rect l="l" t="t" r="r" b="b"/>
              <a:pathLst>
                <a:path w="117983" h="111633">
                  <a:moveTo>
                    <a:pt x="81788" y="0"/>
                  </a:moveTo>
                  <a:cubicBezTo>
                    <a:pt x="73533" y="0"/>
                    <a:pt x="65405" y="3048"/>
                    <a:pt x="59055" y="9271"/>
                  </a:cubicBezTo>
                  <a:lnTo>
                    <a:pt x="12446" y="55880"/>
                  </a:lnTo>
                  <a:cubicBezTo>
                    <a:pt x="0" y="68580"/>
                    <a:pt x="254" y="89154"/>
                    <a:pt x="13081" y="101854"/>
                  </a:cubicBezTo>
                  <a:cubicBezTo>
                    <a:pt x="19431" y="108331"/>
                    <a:pt x="27813" y="111633"/>
                    <a:pt x="36322" y="111633"/>
                  </a:cubicBezTo>
                  <a:cubicBezTo>
                    <a:pt x="44577" y="111633"/>
                    <a:pt x="52832" y="108585"/>
                    <a:pt x="59182" y="102489"/>
                  </a:cubicBezTo>
                  <a:lnTo>
                    <a:pt x="105537" y="55880"/>
                  </a:lnTo>
                  <a:cubicBezTo>
                    <a:pt x="117983" y="42926"/>
                    <a:pt x="117856" y="22352"/>
                    <a:pt x="105029" y="9779"/>
                  </a:cubicBezTo>
                  <a:cubicBezTo>
                    <a:pt x="98679" y="3302"/>
                    <a:pt x="90297" y="0"/>
                    <a:pt x="8178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6301260" y="3188160"/>
            <a:ext cx="98820" cy="49680"/>
            <a:chOff x="0" y="0"/>
            <a:chExt cx="131760" cy="6624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31699" cy="66167"/>
            </a:xfrm>
            <a:custGeom>
              <a:avLst/>
              <a:gdLst/>
              <a:ahLst/>
              <a:cxnLst/>
              <a:rect l="l" t="t" r="r" b="b"/>
              <a:pathLst>
                <a:path w="131699" h="66167">
                  <a:moveTo>
                    <a:pt x="32893" y="0"/>
                  </a:moveTo>
                  <a:cubicBezTo>
                    <a:pt x="14605" y="0"/>
                    <a:pt x="0" y="14859"/>
                    <a:pt x="0" y="33147"/>
                  </a:cubicBezTo>
                  <a:cubicBezTo>
                    <a:pt x="0" y="51308"/>
                    <a:pt x="14605" y="66167"/>
                    <a:pt x="32893" y="66167"/>
                  </a:cubicBezTo>
                  <a:lnTo>
                    <a:pt x="98806" y="66167"/>
                  </a:lnTo>
                  <a:cubicBezTo>
                    <a:pt x="117094" y="66167"/>
                    <a:pt x="131699" y="51308"/>
                    <a:pt x="131699" y="33147"/>
                  </a:cubicBezTo>
                  <a:cubicBezTo>
                    <a:pt x="131699" y="14859"/>
                    <a:pt x="117094" y="0"/>
                    <a:pt x="98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6306660" y="3022920"/>
            <a:ext cx="88560" cy="83700"/>
            <a:chOff x="0" y="0"/>
            <a:chExt cx="118080" cy="1116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18110" cy="111633"/>
            </a:xfrm>
            <a:custGeom>
              <a:avLst/>
              <a:gdLst/>
              <a:ahLst/>
              <a:cxnLst/>
              <a:rect l="l" t="t" r="r" b="b"/>
              <a:pathLst>
                <a:path w="118110" h="111633">
                  <a:moveTo>
                    <a:pt x="81788" y="0"/>
                  </a:moveTo>
                  <a:cubicBezTo>
                    <a:pt x="73660" y="0"/>
                    <a:pt x="65405" y="3048"/>
                    <a:pt x="59182" y="9144"/>
                  </a:cubicBezTo>
                  <a:lnTo>
                    <a:pt x="12446" y="55880"/>
                  </a:lnTo>
                  <a:cubicBezTo>
                    <a:pt x="0" y="68707"/>
                    <a:pt x="127" y="89154"/>
                    <a:pt x="12954" y="101854"/>
                  </a:cubicBezTo>
                  <a:cubicBezTo>
                    <a:pt x="19304" y="108331"/>
                    <a:pt x="27813" y="111633"/>
                    <a:pt x="36195" y="111633"/>
                  </a:cubicBezTo>
                  <a:cubicBezTo>
                    <a:pt x="44450" y="111633"/>
                    <a:pt x="52578" y="108585"/>
                    <a:pt x="59055" y="102489"/>
                  </a:cubicBezTo>
                  <a:lnTo>
                    <a:pt x="105664" y="55880"/>
                  </a:lnTo>
                  <a:cubicBezTo>
                    <a:pt x="118110" y="42926"/>
                    <a:pt x="117983" y="22352"/>
                    <a:pt x="105156" y="9779"/>
                  </a:cubicBezTo>
                  <a:cubicBezTo>
                    <a:pt x="98679" y="3302"/>
                    <a:pt x="90297" y="0"/>
                    <a:pt x="8178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1" name="Group 61"/>
          <p:cNvGrpSpPr/>
          <p:nvPr/>
        </p:nvGrpSpPr>
        <p:grpSpPr>
          <a:xfrm>
            <a:off x="6306120" y="3318300"/>
            <a:ext cx="88560" cy="84240"/>
            <a:chOff x="0" y="0"/>
            <a:chExt cx="118080" cy="11232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18110" cy="112395"/>
            </a:xfrm>
            <a:custGeom>
              <a:avLst/>
              <a:gdLst/>
              <a:ahLst/>
              <a:cxnLst/>
              <a:rect l="l" t="t" r="r" b="b"/>
              <a:pathLst>
                <a:path w="118110" h="112395">
                  <a:moveTo>
                    <a:pt x="36068" y="0"/>
                  </a:moveTo>
                  <a:cubicBezTo>
                    <a:pt x="27686" y="0"/>
                    <a:pt x="19177" y="3302"/>
                    <a:pt x="12827" y="9652"/>
                  </a:cubicBezTo>
                  <a:cubicBezTo>
                    <a:pt x="0" y="22606"/>
                    <a:pt x="0" y="43434"/>
                    <a:pt x="12827" y="56515"/>
                  </a:cubicBezTo>
                  <a:lnTo>
                    <a:pt x="59309" y="103124"/>
                  </a:lnTo>
                  <a:cubicBezTo>
                    <a:pt x="65532" y="109220"/>
                    <a:pt x="73787" y="112395"/>
                    <a:pt x="81915" y="112395"/>
                  </a:cubicBezTo>
                  <a:cubicBezTo>
                    <a:pt x="90297" y="112395"/>
                    <a:pt x="98679" y="109093"/>
                    <a:pt x="105156" y="102616"/>
                  </a:cubicBezTo>
                  <a:cubicBezTo>
                    <a:pt x="117983" y="89916"/>
                    <a:pt x="118110" y="69342"/>
                    <a:pt x="105664" y="56515"/>
                  </a:cubicBezTo>
                  <a:lnTo>
                    <a:pt x="59309" y="9652"/>
                  </a:lnTo>
                  <a:cubicBezTo>
                    <a:pt x="52832" y="3302"/>
                    <a:pt x="44450" y="0"/>
                    <a:pt x="3606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3" name="Group 63"/>
          <p:cNvGrpSpPr/>
          <p:nvPr/>
        </p:nvGrpSpPr>
        <p:grpSpPr>
          <a:xfrm>
            <a:off x="6687360" y="5840640"/>
            <a:ext cx="542700" cy="98820"/>
            <a:chOff x="0" y="0"/>
            <a:chExt cx="723600" cy="13176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723519" cy="131826"/>
            </a:xfrm>
            <a:custGeom>
              <a:avLst/>
              <a:gdLst/>
              <a:ahLst/>
              <a:cxnLst/>
              <a:rect l="l" t="t" r="r" b="b"/>
              <a:pathLst>
                <a:path w="723519" h="131826">
                  <a:moveTo>
                    <a:pt x="162560" y="0"/>
                  </a:moveTo>
                  <a:lnTo>
                    <a:pt x="140716" y="65913"/>
                  </a:lnTo>
                  <a:lnTo>
                    <a:pt x="33020" y="65913"/>
                  </a:lnTo>
                  <a:cubicBezTo>
                    <a:pt x="14732" y="65913"/>
                    <a:pt x="0" y="80645"/>
                    <a:pt x="0" y="98933"/>
                  </a:cubicBezTo>
                  <a:cubicBezTo>
                    <a:pt x="0" y="116967"/>
                    <a:pt x="14732" y="131826"/>
                    <a:pt x="33020" y="131826"/>
                  </a:cubicBezTo>
                  <a:lnTo>
                    <a:pt x="690753" y="131826"/>
                  </a:lnTo>
                  <a:cubicBezTo>
                    <a:pt x="708914" y="131826"/>
                    <a:pt x="723519" y="117094"/>
                    <a:pt x="723519" y="98933"/>
                  </a:cubicBezTo>
                  <a:cubicBezTo>
                    <a:pt x="723519" y="80645"/>
                    <a:pt x="708787" y="65913"/>
                    <a:pt x="690753" y="65913"/>
                  </a:cubicBezTo>
                  <a:lnTo>
                    <a:pt x="582803" y="65913"/>
                  </a:lnTo>
                  <a:lnTo>
                    <a:pt x="56095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5" name="Group 65"/>
          <p:cNvGrpSpPr/>
          <p:nvPr/>
        </p:nvGrpSpPr>
        <p:grpSpPr>
          <a:xfrm>
            <a:off x="6537780" y="5692680"/>
            <a:ext cx="841860" cy="98820"/>
            <a:chOff x="0" y="0"/>
            <a:chExt cx="1122480" cy="13176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1122426" cy="131699"/>
            </a:xfrm>
            <a:custGeom>
              <a:avLst/>
              <a:gdLst/>
              <a:ahLst/>
              <a:cxnLst/>
              <a:rect l="l" t="t" r="r" b="b"/>
              <a:pathLst>
                <a:path w="1122426" h="131699">
                  <a:moveTo>
                    <a:pt x="0" y="0"/>
                  </a:moveTo>
                  <a:lnTo>
                    <a:pt x="0" y="33020"/>
                  </a:lnTo>
                  <a:cubicBezTo>
                    <a:pt x="0" y="87376"/>
                    <a:pt x="44069" y="131699"/>
                    <a:pt x="98552" y="131699"/>
                  </a:cubicBezTo>
                  <a:lnTo>
                    <a:pt x="1023747" y="131699"/>
                  </a:lnTo>
                  <a:cubicBezTo>
                    <a:pt x="1078230" y="131699"/>
                    <a:pt x="1122299" y="87503"/>
                    <a:pt x="1122426" y="33020"/>
                  </a:cubicBezTo>
                  <a:lnTo>
                    <a:pt x="1122426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7" name="Group 67"/>
          <p:cNvGrpSpPr/>
          <p:nvPr/>
        </p:nvGrpSpPr>
        <p:grpSpPr>
          <a:xfrm>
            <a:off x="6537780" y="5149980"/>
            <a:ext cx="841860" cy="493560"/>
            <a:chOff x="0" y="0"/>
            <a:chExt cx="1122480" cy="65808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1122426" cy="658114"/>
            </a:xfrm>
            <a:custGeom>
              <a:avLst/>
              <a:gdLst/>
              <a:ahLst/>
              <a:cxnLst/>
              <a:rect l="l" t="t" r="r" b="b"/>
              <a:pathLst>
                <a:path w="1122426" h="658114">
                  <a:moveTo>
                    <a:pt x="98552" y="0"/>
                  </a:moveTo>
                  <a:cubicBezTo>
                    <a:pt x="44069" y="0"/>
                    <a:pt x="0" y="44196"/>
                    <a:pt x="0" y="98806"/>
                  </a:cubicBezTo>
                  <a:lnTo>
                    <a:pt x="0" y="658114"/>
                  </a:lnTo>
                  <a:lnTo>
                    <a:pt x="1122426" y="658114"/>
                  </a:lnTo>
                  <a:lnTo>
                    <a:pt x="1122426" y="98806"/>
                  </a:lnTo>
                  <a:cubicBezTo>
                    <a:pt x="1122299" y="44196"/>
                    <a:pt x="1078230" y="0"/>
                    <a:pt x="102374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9" name="Group 69"/>
          <p:cNvGrpSpPr/>
          <p:nvPr/>
        </p:nvGrpSpPr>
        <p:grpSpPr>
          <a:xfrm>
            <a:off x="5553900" y="7797060"/>
            <a:ext cx="184140" cy="157140"/>
            <a:chOff x="0" y="0"/>
            <a:chExt cx="245520" cy="20952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245491" cy="209423"/>
            </a:xfrm>
            <a:custGeom>
              <a:avLst/>
              <a:gdLst/>
              <a:ahLst/>
              <a:cxnLst/>
              <a:rect l="l" t="t" r="r" b="b"/>
              <a:pathLst>
                <a:path w="245491" h="209423">
                  <a:moveTo>
                    <a:pt x="131699" y="0"/>
                  </a:moveTo>
                  <a:cubicBezTo>
                    <a:pt x="122936" y="0"/>
                    <a:pt x="114554" y="3429"/>
                    <a:pt x="108331" y="9779"/>
                  </a:cubicBezTo>
                  <a:lnTo>
                    <a:pt x="15113" y="102616"/>
                  </a:lnTo>
                  <a:cubicBezTo>
                    <a:pt x="0" y="117729"/>
                    <a:pt x="3175" y="142875"/>
                    <a:pt x="21336" y="153924"/>
                  </a:cubicBezTo>
                  <a:lnTo>
                    <a:pt x="114046" y="209423"/>
                  </a:lnTo>
                  <a:cubicBezTo>
                    <a:pt x="121158" y="187706"/>
                    <a:pt x="132461" y="167767"/>
                    <a:pt x="147574" y="150749"/>
                  </a:cubicBezTo>
                  <a:lnTo>
                    <a:pt x="245491" y="15875"/>
                  </a:lnTo>
                  <a:lnTo>
                    <a:pt x="136144" y="381"/>
                  </a:lnTo>
                  <a:cubicBezTo>
                    <a:pt x="134620" y="127"/>
                    <a:pt x="133223" y="0"/>
                    <a:pt x="13169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1" name="Group 71"/>
          <p:cNvGrpSpPr/>
          <p:nvPr/>
        </p:nvGrpSpPr>
        <p:grpSpPr>
          <a:xfrm>
            <a:off x="6057720" y="7783020"/>
            <a:ext cx="307260" cy="395280"/>
            <a:chOff x="0" y="0"/>
            <a:chExt cx="409680" cy="52704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409575" cy="527050"/>
            </a:xfrm>
            <a:custGeom>
              <a:avLst/>
              <a:gdLst/>
              <a:ahLst/>
              <a:cxnLst/>
              <a:rect l="l" t="t" r="r" b="b"/>
              <a:pathLst>
                <a:path w="409575" h="527050">
                  <a:moveTo>
                    <a:pt x="260223" y="0"/>
                  </a:moveTo>
                  <a:cubicBezTo>
                    <a:pt x="231775" y="27178"/>
                    <a:pt x="201803" y="52451"/>
                    <a:pt x="170434" y="75819"/>
                  </a:cubicBezTo>
                  <a:lnTo>
                    <a:pt x="0" y="200025"/>
                  </a:lnTo>
                  <a:lnTo>
                    <a:pt x="198374" y="511683"/>
                  </a:lnTo>
                  <a:cubicBezTo>
                    <a:pt x="204724" y="521716"/>
                    <a:pt x="215265" y="527050"/>
                    <a:pt x="226060" y="527050"/>
                  </a:cubicBezTo>
                  <a:cubicBezTo>
                    <a:pt x="234442" y="527050"/>
                    <a:pt x="242824" y="523875"/>
                    <a:pt x="249301" y="517398"/>
                  </a:cubicBezTo>
                  <a:cubicBezTo>
                    <a:pt x="338709" y="427990"/>
                    <a:pt x="348742" y="417703"/>
                    <a:pt x="397129" y="369570"/>
                  </a:cubicBezTo>
                  <a:cubicBezTo>
                    <a:pt x="409575" y="356743"/>
                    <a:pt x="409321" y="336296"/>
                    <a:pt x="396621" y="323469"/>
                  </a:cubicBezTo>
                  <a:cubicBezTo>
                    <a:pt x="390271" y="317119"/>
                    <a:pt x="381889" y="313944"/>
                    <a:pt x="373380" y="313944"/>
                  </a:cubicBezTo>
                  <a:cubicBezTo>
                    <a:pt x="365125" y="313944"/>
                    <a:pt x="356870" y="316992"/>
                    <a:pt x="350520" y="323088"/>
                  </a:cubicBezTo>
                  <a:lnTo>
                    <a:pt x="337820" y="335788"/>
                  </a:lnTo>
                  <a:lnTo>
                    <a:pt x="302895" y="184785"/>
                  </a:lnTo>
                  <a:lnTo>
                    <a:pt x="344805" y="142875"/>
                  </a:lnTo>
                  <a:cubicBezTo>
                    <a:pt x="357251" y="129921"/>
                    <a:pt x="357124" y="109347"/>
                    <a:pt x="344424" y="96774"/>
                  </a:cubicBezTo>
                  <a:cubicBezTo>
                    <a:pt x="338074" y="90297"/>
                    <a:pt x="329692" y="86995"/>
                    <a:pt x="321183" y="86995"/>
                  </a:cubicBezTo>
                  <a:cubicBezTo>
                    <a:pt x="312928" y="86995"/>
                    <a:pt x="304673" y="90043"/>
                    <a:pt x="298323" y="96139"/>
                  </a:cubicBezTo>
                  <a:lnTo>
                    <a:pt x="285623" y="109093"/>
                  </a:lnTo>
                  <a:lnTo>
                    <a:pt x="260223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3" name="Group 73"/>
          <p:cNvGrpSpPr/>
          <p:nvPr/>
        </p:nvGrpSpPr>
        <p:grpSpPr>
          <a:xfrm>
            <a:off x="5571180" y="7390440"/>
            <a:ext cx="399600" cy="305640"/>
            <a:chOff x="0" y="0"/>
            <a:chExt cx="532800" cy="40752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532892" cy="407416"/>
            </a:xfrm>
            <a:custGeom>
              <a:avLst/>
              <a:gdLst/>
              <a:ahLst/>
              <a:cxnLst/>
              <a:rect l="l" t="t" r="r" b="b"/>
              <a:pathLst>
                <a:path w="532892" h="407416">
                  <a:moveTo>
                    <a:pt x="186182" y="0"/>
                  </a:moveTo>
                  <a:cubicBezTo>
                    <a:pt x="177673" y="0"/>
                    <a:pt x="169291" y="3175"/>
                    <a:pt x="162941" y="9652"/>
                  </a:cubicBezTo>
                  <a:lnTo>
                    <a:pt x="14986" y="157607"/>
                  </a:lnTo>
                  <a:cubicBezTo>
                    <a:pt x="0" y="172593"/>
                    <a:pt x="2667" y="197358"/>
                    <a:pt x="20447" y="208661"/>
                  </a:cubicBezTo>
                  <a:lnTo>
                    <a:pt x="332740" y="407416"/>
                  </a:lnTo>
                  <a:lnTo>
                    <a:pt x="456184" y="237236"/>
                  </a:lnTo>
                  <a:cubicBezTo>
                    <a:pt x="479806" y="205486"/>
                    <a:pt x="505460" y="175260"/>
                    <a:pt x="532892" y="146685"/>
                  </a:cubicBezTo>
                  <a:lnTo>
                    <a:pt x="423418" y="121539"/>
                  </a:lnTo>
                  <a:lnTo>
                    <a:pt x="436245" y="108712"/>
                  </a:lnTo>
                  <a:cubicBezTo>
                    <a:pt x="448691" y="95758"/>
                    <a:pt x="448437" y="75184"/>
                    <a:pt x="435864" y="62484"/>
                  </a:cubicBezTo>
                  <a:cubicBezTo>
                    <a:pt x="429514" y="56007"/>
                    <a:pt x="421005" y="52705"/>
                    <a:pt x="412496" y="52705"/>
                  </a:cubicBezTo>
                  <a:cubicBezTo>
                    <a:pt x="404241" y="52705"/>
                    <a:pt x="395986" y="55753"/>
                    <a:pt x="389636" y="61976"/>
                  </a:cubicBezTo>
                  <a:lnTo>
                    <a:pt x="347726" y="104140"/>
                  </a:lnTo>
                  <a:lnTo>
                    <a:pt x="196469" y="69088"/>
                  </a:lnTo>
                  <a:lnTo>
                    <a:pt x="209423" y="56134"/>
                  </a:lnTo>
                  <a:cubicBezTo>
                    <a:pt x="222250" y="43307"/>
                    <a:pt x="222250" y="22352"/>
                    <a:pt x="209423" y="9652"/>
                  </a:cubicBezTo>
                  <a:cubicBezTo>
                    <a:pt x="203073" y="3302"/>
                    <a:pt x="194564" y="0"/>
                    <a:pt x="18618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5" name="Group 75"/>
          <p:cNvGrpSpPr/>
          <p:nvPr/>
        </p:nvGrpSpPr>
        <p:grpSpPr>
          <a:xfrm>
            <a:off x="5799060" y="8016300"/>
            <a:ext cx="158220" cy="179280"/>
            <a:chOff x="0" y="0"/>
            <a:chExt cx="210960" cy="23904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210947" cy="239014"/>
            </a:xfrm>
            <a:custGeom>
              <a:avLst/>
              <a:gdLst/>
              <a:ahLst/>
              <a:cxnLst/>
              <a:rect l="l" t="t" r="r" b="b"/>
              <a:pathLst>
                <a:path w="210947" h="239014">
                  <a:moveTo>
                    <a:pt x="193929" y="0"/>
                  </a:moveTo>
                  <a:lnTo>
                    <a:pt x="49403" y="105029"/>
                  </a:lnTo>
                  <a:cubicBezTo>
                    <a:pt x="37211" y="116078"/>
                    <a:pt x="19812" y="124841"/>
                    <a:pt x="0" y="130937"/>
                  </a:cubicBezTo>
                  <a:lnTo>
                    <a:pt x="55372" y="223012"/>
                  </a:lnTo>
                  <a:cubicBezTo>
                    <a:pt x="61722" y="233426"/>
                    <a:pt x="72644" y="239014"/>
                    <a:pt x="83693" y="239014"/>
                  </a:cubicBezTo>
                  <a:cubicBezTo>
                    <a:pt x="92075" y="239014"/>
                    <a:pt x="100457" y="235839"/>
                    <a:pt x="106934" y="229235"/>
                  </a:cubicBezTo>
                  <a:lnTo>
                    <a:pt x="200025" y="136398"/>
                  </a:lnTo>
                  <a:cubicBezTo>
                    <a:pt x="207391" y="129032"/>
                    <a:pt x="210947" y="118745"/>
                    <a:pt x="209296" y="108458"/>
                  </a:cubicBezTo>
                  <a:lnTo>
                    <a:pt x="19392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7" name="Group 77"/>
          <p:cNvGrpSpPr/>
          <p:nvPr/>
        </p:nvGrpSpPr>
        <p:grpSpPr>
          <a:xfrm>
            <a:off x="6200280" y="7356960"/>
            <a:ext cx="203580" cy="187380"/>
            <a:chOff x="0" y="0"/>
            <a:chExt cx="271440" cy="24984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271399" cy="249682"/>
            </a:xfrm>
            <a:custGeom>
              <a:avLst/>
              <a:gdLst/>
              <a:ahLst/>
              <a:cxnLst/>
              <a:rect l="l" t="t" r="r" b="b"/>
              <a:pathLst>
                <a:path w="271399" h="249682">
                  <a:moveTo>
                    <a:pt x="127381" y="0"/>
                  </a:moveTo>
                  <a:cubicBezTo>
                    <a:pt x="111252" y="0"/>
                    <a:pt x="94869" y="2921"/>
                    <a:pt x="79248" y="9017"/>
                  </a:cubicBezTo>
                  <a:cubicBezTo>
                    <a:pt x="59055" y="16764"/>
                    <a:pt x="39243" y="25146"/>
                    <a:pt x="19812" y="34290"/>
                  </a:cubicBezTo>
                  <a:cubicBezTo>
                    <a:pt x="0" y="93091"/>
                    <a:pt x="15367" y="158115"/>
                    <a:pt x="59436" y="201930"/>
                  </a:cubicBezTo>
                  <a:cubicBezTo>
                    <a:pt x="90678" y="233045"/>
                    <a:pt x="132461" y="249682"/>
                    <a:pt x="175006" y="249682"/>
                  </a:cubicBezTo>
                  <a:cubicBezTo>
                    <a:pt x="192532" y="249682"/>
                    <a:pt x="210058" y="246888"/>
                    <a:pt x="227203" y="241173"/>
                  </a:cubicBezTo>
                  <a:cubicBezTo>
                    <a:pt x="236347" y="221869"/>
                    <a:pt x="244729" y="202057"/>
                    <a:pt x="252476" y="182118"/>
                  </a:cubicBezTo>
                  <a:cubicBezTo>
                    <a:pt x="271399" y="132715"/>
                    <a:pt x="259461" y="76708"/>
                    <a:pt x="222123" y="39243"/>
                  </a:cubicBezTo>
                  <a:cubicBezTo>
                    <a:pt x="196469" y="13716"/>
                    <a:pt x="162306" y="0"/>
                    <a:pt x="12738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9" name="Group 79"/>
          <p:cNvGrpSpPr/>
          <p:nvPr/>
        </p:nvGrpSpPr>
        <p:grpSpPr>
          <a:xfrm>
            <a:off x="5674320" y="7411500"/>
            <a:ext cx="667440" cy="659880"/>
            <a:chOff x="0" y="0"/>
            <a:chExt cx="889920" cy="87984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89762" cy="879729"/>
            </a:xfrm>
            <a:custGeom>
              <a:avLst/>
              <a:gdLst/>
              <a:ahLst/>
              <a:cxnLst/>
              <a:rect l="l" t="t" r="r" b="b"/>
              <a:pathLst>
                <a:path w="889762" h="879729">
                  <a:moveTo>
                    <a:pt x="644398" y="212979"/>
                  </a:moveTo>
                  <a:cubicBezTo>
                    <a:pt x="652907" y="212979"/>
                    <a:pt x="661289" y="216281"/>
                    <a:pt x="667766" y="222758"/>
                  </a:cubicBezTo>
                  <a:cubicBezTo>
                    <a:pt x="680466" y="235458"/>
                    <a:pt x="680593" y="255905"/>
                    <a:pt x="668147" y="268859"/>
                  </a:cubicBezTo>
                  <a:lnTo>
                    <a:pt x="528701" y="408305"/>
                  </a:lnTo>
                  <a:cubicBezTo>
                    <a:pt x="522224" y="414782"/>
                    <a:pt x="513842" y="418084"/>
                    <a:pt x="505333" y="418084"/>
                  </a:cubicBezTo>
                  <a:cubicBezTo>
                    <a:pt x="496824" y="418084"/>
                    <a:pt x="488442" y="414782"/>
                    <a:pt x="482092" y="408305"/>
                  </a:cubicBezTo>
                  <a:cubicBezTo>
                    <a:pt x="469265" y="395478"/>
                    <a:pt x="469265" y="374650"/>
                    <a:pt x="482092" y="361823"/>
                  </a:cubicBezTo>
                  <a:lnTo>
                    <a:pt x="621665" y="222250"/>
                  </a:lnTo>
                  <a:cubicBezTo>
                    <a:pt x="628015" y="216154"/>
                    <a:pt x="636143" y="213106"/>
                    <a:pt x="644398" y="213106"/>
                  </a:cubicBezTo>
                  <a:close/>
                  <a:moveTo>
                    <a:pt x="648716" y="0"/>
                  </a:moveTo>
                  <a:cubicBezTo>
                    <a:pt x="540512" y="62865"/>
                    <a:pt x="446151" y="146939"/>
                    <a:pt x="371475" y="247650"/>
                  </a:cubicBezTo>
                  <a:lnTo>
                    <a:pt x="36322" y="708660"/>
                  </a:lnTo>
                  <a:cubicBezTo>
                    <a:pt x="0" y="749935"/>
                    <a:pt x="889" y="814070"/>
                    <a:pt x="38481" y="851535"/>
                  </a:cubicBezTo>
                  <a:cubicBezTo>
                    <a:pt x="57785" y="870966"/>
                    <a:pt x="85344" y="879729"/>
                    <a:pt x="111887" y="879729"/>
                  </a:cubicBezTo>
                  <a:cubicBezTo>
                    <a:pt x="136906" y="879729"/>
                    <a:pt x="161163" y="871982"/>
                    <a:pt x="177038" y="857885"/>
                  </a:cubicBezTo>
                  <a:lnTo>
                    <a:pt x="642874" y="518541"/>
                  </a:lnTo>
                  <a:cubicBezTo>
                    <a:pt x="743204" y="444119"/>
                    <a:pt x="827151" y="350139"/>
                    <a:pt x="889762" y="242316"/>
                  </a:cubicBezTo>
                  <a:cubicBezTo>
                    <a:pt x="885444" y="242570"/>
                    <a:pt x="880999" y="242697"/>
                    <a:pt x="876681" y="242697"/>
                  </a:cubicBezTo>
                  <a:cubicBezTo>
                    <a:pt x="812038" y="242697"/>
                    <a:pt x="755904" y="217170"/>
                    <a:pt x="714375" y="175768"/>
                  </a:cubicBezTo>
                  <a:cubicBezTo>
                    <a:pt x="666750" y="128016"/>
                    <a:pt x="645160" y="63500"/>
                    <a:pt x="64871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1" name="Group 81"/>
          <p:cNvGrpSpPr/>
          <p:nvPr/>
        </p:nvGrpSpPr>
        <p:grpSpPr>
          <a:xfrm>
            <a:off x="13544820" y="9858240"/>
            <a:ext cx="381240" cy="428760"/>
            <a:chOff x="0" y="0"/>
            <a:chExt cx="508320" cy="571680"/>
          </a:xfrm>
        </p:grpSpPr>
        <p:sp>
          <p:nvSpPr>
            <p:cNvPr id="82" name="Freeform 82"/>
            <p:cNvSpPr/>
            <p:nvPr/>
          </p:nvSpPr>
          <p:spPr>
            <a:xfrm>
              <a:off x="0" y="-254"/>
              <a:ext cx="508381" cy="571881"/>
            </a:xfrm>
            <a:custGeom>
              <a:avLst/>
              <a:gdLst/>
              <a:ahLst/>
              <a:cxnLst/>
              <a:rect l="l" t="t" r="r" b="b"/>
              <a:pathLst>
                <a:path w="508381" h="571881">
                  <a:moveTo>
                    <a:pt x="231267" y="571881"/>
                  </a:moveTo>
                  <a:cubicBezTo>
                    <a:pt x="231267" y="459994"/>
                    <a:pt x="231267" y="345948"/>
                    <a:pt x="231267" y="232029"/>
                  </a:cubicBezTo>
                  <a:cubicBezTo>
                    <a:pt x="311023" y="232029"/>
                    <a:pt x="392684" y="232029"/>
                    <a:pt x="476504" y="232029"/>
                  </a:cubicBezTo>
                  <a:cubicBezTo>
                    <a:pt x="476504" y="221996"/>
                    <a:pt x="478536" y="213995"/>
                    <a:pt x="478536" y="205994"/>
                  </a:cubicBezTo>
                  <a:cubicBezTo>
                    <a:pt x="474599" y="194056"/>
                    <a:pt x="478536" y="187960"/>
                    <a:pt x="490474" y="189992"/>
                  </a:cubicBezTo>
                  <a:cubicBezTo>
                    <a:pt x="504444" y="192024"/>
                    <a:pt x="508381" y="186055"/>
                    <a:pt x="508381" y="173990"/>
                  </a:cubicBezTo>
                  <a:cubicBezTo>
                    <a:pt x="506349" y="136017"/>
                    <a:pt x="506349" y="96012"/>
                    <a:pt x="508381" y="58039"/>
                  </a:cubicBezTo>
                  <a:cubicBezTo>
                    <a:pt x="508381" y="44069"/>
                    <a:pt x="502412" y="38100"/>
                    <a:pt x="488442" y="42037"/>
                  </a:cubicBezTo>
                  <a:cubicBezTo>
                    <a:pt x="478536" y="44069"/>
                    <a:pt x="476504" y="40005"/>
                    <a:pt x="478536" y="32004"/>
                  </a:cubicBezTo>
                  <a:cubicBezTo>
                    <a:pt x="478536" y="21971"/>
                    <a:pt x="478536" y="12065"/>
                    <a:pt x="478536" y="0"/>
                  </a:cubicBezTo>
                  <a:cubicBezTo>
                    <a:pt x="466598" y="0"/>
                    <a:pt x="454660" y="0"/>
                    <a:pt x="444627" y="0"/>
                  </a:cubicBezTo>
                  <a:cubicBezTo>
                    <a:pt x="378841" y="0"/>
                    <a:pt x="313055" y="0"/>
                    <a:pt x="247269" y="0"/>
                  </a:cubicBezTo>
                  <a:cubicBezTo>
                    <a:pt x="181356" y="2286"/>
                    <a:pt x="121539" y="20193"/>
                    <a:pt x="73787" y="66167"/>
                  </a:cubicBezTo>
                  <a:cubicBezTo>
                    <a:pt x="23876" y="114173"/>
                    <a:pt x="2032" y="174117"/>
                    <a:pt x="2032" y="244094"/>
                  </a:cubicBezTo>
                  <a:cubicBezTo>
                    <a:pt x="2032" y="346075"/>
                    <a:pt x="2032" y="449961"/>
                    <a:pt x="2032" y="551942"/>
                  </a:cubicBezTo>
                  <a:cubicBezTo>
                    <a:pt x="2032" y="559943"/>
                    <a:pt x="0" y="565912"/>
                    <a:pt x="0" y="571881"/>
                  </a:cubicBezTo>
                  <a:cubicBezTo>
                    <a:pt x="77724" y="571881"/>
                    <a:pt x="153543" y="571881"/>
                    <a:pt x="231267" y="57188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3" name="Group 83"/>
          <p:cNvGrpSpPr/>
          <p:nvPr/>
        </p:nvGrpSpPr>
        <p:grpSpPr>
          <a:xfrm>
            <a:off x="17994420" y="9662220"/>
            <a:ext cx="284040" cy="170640"/>
            <a:chOff x="0" y="0"/>
            <a:chExt cx="378720" cy="22752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378714" cy="227584"/>
            </a:xfrm>
            <a:custGeom>
              <a:avLst/>
              <a:gdLst/>
              <a:ahLst/>
              <a:cxnLst/>
              <a:rect l="l" t="t" r="r" b="b"/>
              <a:pathLst>
                <a:path w="378714" h="227584">
                  <a:moveTo>
                    <a:pt x="378714" y="0"/>
                  </a:moveTo>
                  <a:cubicBezTo>
                    <a:pt x="269113" y="2032"/>
                    <a:pt x="157480" y="2032"/>
                    <a:pt x="47879" y="2032"/>
                  </a:cubicBezTo>
                  <a:cubicBezTo>
                    <a:pt x="39878" y="2032"/>
                    <a:pt x="33909" y="2032"/>
                    <a:pt x="25908" y="2032"/>
                  </a:cubicBezTo>
                  <a:cubicBezTo>
                    <a:pt x="25908" y="18034"/>
                    <a:pt x="25908" y="32004"/>
                    <a:pt x="25908" y="47879"/>
                  </a:cubicBezTo>
                  <a:cubicBezTo>
                    <a:pt x="17907" y="49911"/>
                    <a:pt x="9906" y="49911"/>
                    <a:pt x="0" y="49911"/>
                  </a:cubicBezTo>
                  <a:cubicBezTo>
                    <a:pt x="0" y="91821"/>
                    <a:pt x="0" y="131699"/>
                    <a:pt x="2032" y="171704"/>
                  </a:cubicBezTo>
                  <a:cubicBezTo>
                    <a:pt x="2032" y="175641"/>
                    <a:pt x="16002" y="179705"/>
                    <a:pt x="25908" y="187706"/>
                  </a:cubicBezTo>
                  <a:cubicBezTo>
                    <a:pt x="25908" y="197739"/>
                    <a:pt x="25908" y="211709"/>
                    <a:pt x="25908" y="227584"/>
                  </a:cubicBezTo>
                  <a:cubicBezTo>
                    <a:pt x="143510" y="227584"/>
                    <a:pt x="261112" y="227584"/>
                    <a:pt x="378714" y="227584"/>
                  </a:cubicBezTo>
                  <a:cubicBezTo>
                    <a:pt x="378714" y="151765"/>
                    <a:pt x="378714" y="75946"/>
                    <a:pt x="378714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5" name="Group 85"/>
          <p:cNvGrpSpPr/>
          <p:nvPr/>
        </p:nvGrpSpPr>
        <p:grpSpPr>
          <a:xfrm>
            <a:off x="14781420" y="9107640"/>
            <a:ext cx="810540" cy="922860"/>
            <a:chOff x="0" y="0"/>
            <a:chExt cx="1080720" cy="1230480"/>
          </a:xfrm>
        </p:grpSpPr>
        <p:sp>
          <p:nvSpPr>
            <p:cNvPr id="86" name="Freeform 86"/>
            <p:cNvSpPr/>
            <p:nvPr/>
          </p:nvSpPr>
          <p:spPr>
            <a:xfrm>
              <a:off x="127" y="0"/>
              <a:ext cx="1080643" cy="1230503"/>
            </a:xfrm>
            <a:custGeom>
              <a:avLst/>
              <a:gdLst/>
              <a:ahLst/>
              <a:cxnLst/>
              <a:rect l="l" t="t" r="r" b="b"/>
              <a:pathLst>
                <a:path w="1080643" h="1230503">
                  <a:moveTo>
                    <a:pt x="390652" y="1000760"/>
                  </a:moveTo>
                  <a:cubicBezTo>
                    <a:pt x="312928" y="1000760"/>
                    <a:pt x="235077" y="1000760"/>
                    <a:pt x="155321" y="1000760"/>
                  </a:cubicBezTo>
                  <a:cubicBezTo>
                    <a:pt x="155321" y="1016762"/>
                    <a:pt x="155321" y="1028700"/>
                    <a:pt x="155321" y="1040765"/>
                  </a:cubicBezTo>
                  <a:cubicBezTo>
                    <a:pt x="127381" y="1040765"/>
                    <a:pt x="127381" y="1040765"/>
                    <a:pt x="127381" y="1066673"/>
                  </a:cubicBezTo>
                  <a:cubicBezTo>
                    <a:pt x="127381" y="1106678"/>
                    <a:pt x="127381" y="1148588"/>
                    <a:pt x="127381" y="1188466"/>
                  </a:cubicBezTo>
                  <a:cubicBezTo>
                    <a:pt x="137414" y="1190498"/>
                    <a:pt x="145288" y="1190498"/>
                    <a:pt x="153289" y="1190498"/>
                  </a:cubicBezTo>
                  <a:cubicBezTo>
                    <a:pt x="153289" y="1204468"/>
                    <a:pt x="153289" y="1216406"/>
                    <a:pt x="153289" y="1230503"/>
                  </a:cubicBezTo>
                  <a:cubicBezTo>
                    <a:pt x="161290" y="1230503"/>
                    <a:pt x="167259" y="1230503"/>
                    <a:pt x="173228" y="1230503"/>
                  </a:cubicBezTo>
                  <a:cubicBezTo>
                    <a:pt x="243078" y="1230503"/>
                    <a:pt x="312801" y="1230503"/>
                    <a:pt x="382651" y="1230503"/>
                  </a:cubicBezTo>
                  <a:cubicBezTo>
                    <a:pt x="496316" y="1230503"/>
                    <a:pt x="585978" y="1158621"/>
                    <a:pt x="612013" y="1048766"/>
                  </a:cubicBezTo>
                  <a:cubicBezTo>
                    <a:pt x="617982" y="1026795"/>
                    <a:pt x="620014" y="1002792"/>
                    <a:pt x="620014" y="978789"/>
                  </a:cubicBezTo>
                  <a:cubicBezTo>
                    <a:pt x="620014" y="737108"/>
                    <a:pt x="620014" y="493395"/>
                    <a:pt x="620014" y="251714"/>
                  </a:cubicBezTo>
                  <a:cubicBezTo>
                    <a:pt x="620014" y="243713"/>
                    <a:pt x="620014" y="237744"/>
                    <a:pt x="620014" y="229743"/>
                  </a:cubicBezTo>
                  <a:cubicBezTo>
                    <a:pt x="773557" y="229743"/>
                    <a:pt x="927100" y="229743"/>
                    <a:pt x="1080643" y="229743"/>
                  </a:cubicBezTo>
                  <a:cubicBezTo>
                    <a:pt x="1080643" y="153797"/>
                    <a:pt x="1080643" y="77978"/>
                    <a:pt x="1080643" y="2032"/>
                  </a:cubicBezTo>
                  <a:cubicBezTo>
                    <a:pt x="1076706" y="2032"/>
                    <a:pt x="1074674" y="2032"/>
                    <a:pt x="1072642" y="2032"/>
                  </a:cubicBezTo>
                  <a:cubicBezTo>
                    <a:pt x="919099" y="2032"/>
                    <a:pt x="767588" y="0"/>
                    <a:pt x="615950" y="2032"/>
                  </a:cubicBezTo>
                  <a:cubicBezTo>
                    <a:pt x="506349" y="3937"/>
                    <a:pt x="412623" y="83947"/>
                    <a:pt x="394716" y="193802"/>
                  </a:cubicBezTo>
                  <a:cubicBezTo>
                    <a:pt x="388747" y="231775"/>
                    <a:pt x="390779" y="271653"/>
                    <a:pt x="388747" y="311658"/>
                  </a:cubicBezTo>
                  <a:cubicBezTo>
                    <a:pt x="281051" y="311658"/>
                    <a:pt x="169418" y="311658"/>
                    <a:pt x="57785" y="311658"/>
                  </a:cubicBezTo>
                  <a:cubicBezTo>
                    <a:pt x="57785" y="295656"/>
                    <a:pt x="57785" y="279654"/>
                    <a:pt x="57785" y="263779"/>
                  </a:cubicBezTo>
                  <a:cubicBezTo>
                    <a:pt x="37846" y="263779"/>
                    <a:pt x="21844" y="263779"/>
                    <a:pt x="0" y="263779"/>
                  </a:cubicBezTo>
                  <a:cubicBezTo>
                    <a:pt x="2032" y="285750"/>
                    <a:pt x="2032" y="307721"/>
                    <a:pt x="5969" y="327660"/>
                  </a:cubicBezTo>
                  <a:cubicBezTo>
                    <a:pt x="9906" y="353568"/>
                    <a:pt x="37846" y="371602"/>
                    <a:pt x="69723" y="371602"/>
                  </a:cubicBezTo>
                  <a:cubicBezTo>
                    <a:pt x="169418" y="371602"/>
                    <a:pt x="267081" y="371602"/>
                    <a:pt x="366776" y="371602"/>
                  </a:cubicBezTo>
                  <a:cubicBezTo>
                    <a:pt x="374777" y="371602"/>
                    <a:pt x="382778" y="371602"/>
                    <a:pt x="390652" y="371602"/>
                  </a:cubicBezTo>
                  <a:cubicBezTo>
                    <a:pt x="390652" y="581406"/>
                    <a:pt x="390652" y="791083"/>
                    <a:pt x="390652" y="10008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7" name="Group 87"/>
          <p:cNvGrpSpPr/>
          <p:nvPr/>
        </p:nvGrpSpPr>
        <p:grpSpPr>
          <a:xfrm>
            <a:off x="16131960" y="9109800"/>
            <a:ext cx="973620" cy="723600"/>
            <a:chOff x="0" y="0"/>
            <a:chExt cx="1298160" cy="964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1298321" cy="966851"/>
            </a:xfrm>
            <a:custGeom>
              <a:avLst/>
              <a:gdLst/>
              <a:ahLst/>
              <a:cxnLst/>
              <a:rect l="l" t="t" r="r" b="b"/>
              <a:pathLst>
                <a:path w="1298321" h="966851">
                  <a:moveTo>
                    <a:pt x="530479" y="228219"/>
                  </a:moveTo>
                  <a:cubicBezTo>
                    <a:pt x="530479" y="394335"/>
                    <a:pt x="530479" y="560451"/>
                    <a:pt x="530479" y="724662"/>
                  </a:cubicBezTo>
                  <a:cubicBezTo>
                    <a:pt x="530479" y="838708"/>
                    <a:pt x="594233" y="926846"/>
                    <a:pt x="697992" y="956818"/>
                  </a:cubicBezTo>
                  <a:cubicBezTo>
                    <a:pt x="719963" y="964819"/>
                    <a:pt x="745871" y="966851"/>
                    <a:pt x="771779" y="966851"/>
                  </a:cubicBezTo>
                  <a:cubicBezTo>
                    <a:pt x="931291" y="966851"/>
                    <a:pt x="1092835" y="966851"/>
                    <a:pt x="1252347" y="966851"/>
                  </a:cubicBezTo>
                  <a:cubicBezTo>
                    <a:pt x="1268349" y="966851"/>
                    <a:pt x="1276223" y="962787"/>
                    <a:pt x="1274318" y="946785"/>
                  </a:cubicBezTo>
                  <a:cubicBezTo>
                    <a:pt x="1272286" y="940816"/>
                    <a:pt x="1272286" y="934720"/>
                    <a:pt x="1272286" y="928751"/>
                  </a:cubicBezTo>
                  <a:cubicBezTo>
                    <a:pt x="1272286" y="920750"/>
                    <a:pt x="1272286" y="916686"/>
                    <a:pt x="1282319" y="918718"/>
                  </a:cubicBezTo>
                  <a:cubicBezTo>
                    <a:pt x="1286256" y="918718"/>
                    <a:pt x="1296289" y="912749"/>
                    <a:pt x="1296289" y="910717"/>
                  </a:cubicBezTo>
                  <a:cubicBezTo>
                    <a:pt x="1298321" y="870712"/>
                    <a:pt x="1296289" y="830707"/>
                    <a:pt x="1296289" y="790575"/>
                  </a:cubicBezTo>
                  <a:cubicBezTo>
                    <a:pt x="1292352" y="788543"/>
                    <a:pt x="1288288" y="788543"/>
                    <a:pt x="1284351" y="788543"/>
                  </a:cubicBezTo>
                  <a:cubicBezTo>
                    <a:pt x="1274318" y="788543"/>
                    <a:pt x="1268349" y="784479"/>
                    <a:pt x="1272413" y="774573"/>
                  </a:cubicBezTo>
                  <a:cubicBezTo>
                    <a:pt x="1272413" y="774573"/>
                    <a:pt x="1272413" y="772541"/>
                    <a:pt x="1272413" y="772541"/>
                  </a:cubicBezTo>
                  <a:cubicBezTo>
                    <a:pt x="1276350" y="740537"/>
                    <a:pt x="1276350" y="740537"/>
                    <a:pt x="1244473" y="740537"/>
                  </a:cubicBezTo>
                  <a:cubicBezTo>
                    <a:pt x="1088898" y="740537"/>
                    <a:pt x="933450" y="740537"/>
                    <a:pt x="777875" y="740537"/>
                  </a:cubicBezTo>
                  <a:cubicBezTo>
                    <a:pt x="771906" y="740537"/>
                    <a:pt x="765937" y="740537"/>
                    <a:pt x="757936" y="740537"/>
                  </a:cubicBezTo>
                  <a:cubicBezTo>
                    <a:pt x="757936" y="732536"/>
                    <a:pt x="757936" y="726567"/>
                    <a:pt x="757936" y="720471"/>
                  </a:cubicBezTo>
                  <a:cubicBezTo>
                    <a:pt x="757936" y="556387"/>
                    <a:pt x="759968" y="392176"/>
                    <a:pt x="757936" y="228092"/>
                  </a:cubicBezTo>
                  <a:cubicBezTo>
                    <a:pt x="755777" y="122047"/>
                    <a:pt x="689991" y="34036"/>
                    <a:pt x="582295" y="8001"/>
                  </a:cubicBezTo>
                  <a:cubicBezTo>
                    <a:pt x="564388" y="2032"/>
                    <a:pt x="542417" y="0"/>
                    <a:pt x="522478" y="0"/>
                  </a:cubicBezTo>
                  <a:cubicBezTo>
                    <a:pt x="352933" y="0"/>
                    <a:pt x="185420" y="0"/>
                    <a:pt x="17907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76073"/>
                    <a:pt x="0" y="150114"/>
                    <a:pt x="0" y="228219"/>
                  </a:cubicBezTo>
                  <a:cubicBezTo>
                    <a:pt x="87757" y="228219"/>
                    <a:pt x="177419" y="228219"/>
                    <a:pt x="265176" y="228219"/>
                  </a:cubicBezTo>
                  <a:cubicBezTo>
                    <a:pt x="352933" y="228219"/>
                    <a:pt x="442595" y="228219"/>
                    <a:pt x="530352" y="2282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9" name="Group 89"/>
          <p:cNvGrpSpPr/>
          <p:nvPr/>
        </p:nvGrpSpPr>
        <p:grpSpPr>
          <a:xfrm>
            <a:off x="14069700" y="9653040"/>
            <a:ext cx="645840" cy="587520"/>
            <a:chOff x="0" y="0"/>
            <a:chExt cx="861120" cy="783360"/>
          </a:xfrm>
        </p:grpSpPr>
        <p:sp>
          <p:nvSpPr>
            <p:cNvPr id="90" name="Freeform 90"/>
            <p:cNvSpPr/>
            <p:nvPr/>
          </p:nvSpPr>
          <p:spPr>
            <a:xfrm>
              <a:off x="127" y="0"/>
              <a:ext cx="860933" cy="783336"/>
            </a:xfrm>
            <a:custGeom>
              <a:avLst/>
              <a:gdLst/>
              <a:ahLst/>
              <a:cxnLst/>
              <a:rect l="l" t="t" r="r" b="b"/>
              <a:pathLst>
                <a:path w="860933" h="783336">
                  <a:moveTo>
                    <a:pt x="61722" y="337693"/>
                  </a:moveTo>
                  <a:cubicBezTo>
                    <a:pt x="69723" y="307721"/>
                    <a:pt x="75692" y="279781"/>
                    <a:pt x="81661" y="249809"/>
                  </a:cubicBezTo>
                  <a:cubicBezTo>
                    <a:pt x="55753" y="275844"/>
                    <a:pt x="41783" y="309753"/>
                    <a:pt x="29845" y="345694"/>
                  </a:cubicBezTo>
                  <a:cubicBezTo>
                    <a:pt x="27813" y="343662"/>
                    <a:pt x="27813" y="343662"/>
                    <a:pt x="25908" y="343662"/>
                  </a:cubicBezTo>
                  <a:cubicBezTo>
                    <a:pt x="27940" y="333629"/>
                    <a:pt x="29845" y="323723"/>
                    <a:pt x="35814" y="313690"/>
                  </a:cubicBezTo>
                  <a:cubicBezTo>
                    <a:pt x="47752" y="291719"/>
                    <a:pt x="59690" y="269748"/>
                    <a:pt x="73660" y="249682"/>
                  </a:cubicBezTo>
                  <a:cubicBezTo>
                    <a:pt x="91567" y="221742"/>
                    <a:pt x="111506" y="195707"/>
                    <a:pt x="133477" y="165735"/>
                  </a:cubicBezTo>
                  <a:cubicBezTo>
                    <a:pt x="87630" y="165735"/>
                    <a:pt x="45720" y="165735"/>
                    <a:pt x="1905" y="165735"/>
                  </a:cubicBezTo>
                  <a:cubicBezTo>
                    <a:pt x="1905" y="187706"/>
                    <a:pt x="1905" y="209677"/>
                    <a:pt x="1905" y="231648"/>
                  </a:cubicBezTo>
                  <a:cubicBezTo>
                    <a:pt x="27813" y="237617"/>
                    <a:pt x="27813" y="237617"/>
                    <a:pt x="27813" y="263652"/>
                  </a:cubicBezTo>
                  <a:cubicBezTo>
                    <a:pt x="27813" y="273685"/>
                    <a:pt x="27813" y="281686"/>
                    <a:pt x="27813" y="291592"/>
                  </a:cubicBezTo>
                  <a:cubicBezTo>
                    <a:pt x="29845" y="303530"/>
                    <a:pt x="29845" y="315595"/>
                    <a:pt x="9906" y="315595"/>
                  </a:cubicBezTo>
                  <a:cubicBezTo>
                    <a:pt x="7874" y="313563"/>
                    <a:pt x="0" y="319532"/>
                    <a:pt x="0" y="323596"/>
                  </a:cubicBezTo>
                  <a:cubicBezTo>
                    <a:pt x="0" y="369570"/>
                    <a:pt x="0" y="415544"/>
                    <a:pt x="0" y="461518"/>
                  </a:cubicBezTo>
                  <a:cubicBezTo>
                    <a:pt x="27940" y="465455"/>
                    <a:pt x="27940" y="465455"/>
                    <a:pt x="27940" y="493522"/>
                  </a:cubicBezTo>
                  <a:cubicBezTo>
                    <a:pt x="27940" y="501523"/>
                    <a:pt x="27940" y="509524"/>
                    <a:pt x="27940" y="519557"/>
                  </a:cubicBezTo>
                  <a:cubicBezTo>
                    <a:pt x="27940" y="543560"/>
                    <a:pt x="27940" y="543560"/>
                    <a:pt x="2032" y="545592"/>
                  </a:cubicBezTo>
                  <a:cubicBezTo>
                    <a:pt x="2032" y="567563"/>
                    <a:pt x="2032" y="589534"/>
                    <a:pt x="2032" y="613537"/>
                  </a:cubicBezTo>
                  <a:cubicBezTo>
                    <a:pt x="41910" y="613537"/>
                    <a:pt x="83820" y="613537"/>
                    <a:pt x="129667" y="613537"/>
                  </a:cubicBezTo>
                  <a:cubicBezTo>
                    <a:pt x="113538" y="589534"/>
                    <a:pt x="101473" y="563499"/>
                    <a:pt x="83566" y="543560"/>
                  </a:cubicBezTo>
                  <a:cubicBezTo>
                    <a:pt x="59690" y="513588"/>
                    <a:pt x="39751" y="481584"/>
                    <a:pt x="27813" y="443611"/>
                  </a:cubicBezTo>
                  <a:cubicBezTo>
                    <a:pt x="25781" y="441579"/>
                    <a:pt x="25781" y="439674"/>
                    <a:pt x="25781" y="435610"/>
                  </a:cubicBezTo>
                  <a:cubicBezTo>
                    <a:pt x="25781" y="435610"/>
                    <a:pt x="27813" y="435610"/>
                    <a:pt x="27813" y="433578"/>
                  </a:cubicBezTo>
                  <a:cubicBezTo>
                    <a:pt x="35814" y="451612"/>
                    <a:pt x="41783" y="471551"/>
                    <a:pt x="51689" y="487553"/>
                  </a:cubicBezTo>
                  <a:cubicBezTo>
                    <a:pt x="61595" y="505587"/>
                    <a:pt x="73660" y="519557"/>
                    <a:pt x="85598" y="535559"/>
                  </a:cubicBezTo>
                  <a:cubicBezTo>
                    <a:pt x="79629" y="515620"/>
                    <a:pt x="73660" y="497586"/>
                    <a:pt x="67691" y="479552"/>
                  </a:cubicBezTo>
                  <a:cubicBezTo>
                    <a:pt x="137414" y="671449"/>
                    <a:pt x="268986" y="783336"/>
                    <a:pt x="476377" y="765302"/>
                  </a:cubicBezTo>
                  <a:cubicBezTo>
                    <a:pt x="663702" y="749300"/>
                    <a:pt x="773430" y="631444"/>
                    <a:pt x="821182" y="451612"/>
                  </a:cubicBezTo>
                  <a:cubicBezTo>
                    <a:pt x="813181" y="477647"/>
                    <a:pt x="807212" y="505587"/>
                    <a:pt x="799211" y="533527"/>
                  </a:cubicBezTo>
                  <a:cubicBezTo>
                    <a:pt x="823087" y="505587"/>
                    <a:pt x="841121" y="475615"/>
                    <a:pt x="851027" y="439547"/>
                  </a:cubicBezTo>
                  <a:cubicBezTo>
                    <a:pt x="853059" y="429514"/>
                    <a:pt x="856996" y="421513"/>
                    <a:pt x="860933" y="411607"/>
                  </a:cubicBezTo>
                  <a:cubicBezTo>
                    <a:pt x="858901" y="395605"/>
                    <a:pt x="858901" y="377698"/>
                    <a:pt x="858901" y="361696"/>
                  </a:cubicBezTo>
                  <a:cubicBezTo>
                    <a:pt x="856869" y="357759"/>
                    <a:pt x="854964" y="355727"/>
                    <a:pt x="854964" y="353695"/>
                  </a:cubicBezTo>
                  <a:cubicBezTo>
                    <a:pt x="845058" y="313690"/>
                    <a:pt x="829056" y="279781"/>
                    <a:pt x="803148" y="249809"/>
                  </a:cubicBezTo>
                  <a:cubicBezTo>
                    <a:pt x="801116" y="247777"/>
                    <a:pt x="801116" y="245872"/>
                    <a:pt x="801116" y="243840"/>
                  </a:cubicBezTo>
                  <a:cubicBezTo>
                    <a:pt x="801116" y="245872"/>
                    <a:pt x="797179" y="247777"/>
                    <a:pt x="799084" y="247777"/>
                  </a:cubicBezTo>
                  <a:cubicBezTo>
                    <a:pt x="803021" y="263779"/>
                    <a:pt x="808990" y="279781"/>
                    <a:pt x="813054" y="295783"/>
                  </a:cubicBezTo>
                  <a:cubicBezTo>
                    <a:pt x="811022" y="297815"/>
                    <a:pt x="811022" y="297815"/>
                    <a:pt x="809117" y="297815"/>
                  </a:cubicBezTo>
                  <a:cubicBezTo>
                    <a:pt x="803148" y="281813"/>
                    <a:pt x="797179" y="263906"/>
                    <a:pt x="791210" y="247904"/>
                  </a:cubicBezTo>
                  <a:cubicBezTo>
                    <a:pt x="737362" y="125984"/>
                    <a:pt x="647700" y="50038"/>
                    <a:pt x="518160" y="20066"/>
                  </a:cubicBezTo>
                  <a:cubicBezTo>
                    <a:pt x="430403" y="0"/>
                    <a:pt x="346710" y="11938"/>
                    <a:pt x="266954" y="53975"/>
                  </a:cubicBezTo>
                  <a:cubicBezTo>
                    <a:pt x="161290" y="109855"/>
                    <a:pt x="95504" y="199898"/>
                    <a:pt x="69596" y="317754"/>
                  </a:cubicBezTo>
                  <a:cubicBezTo>
                    <a:pt x="69596" y="323723"/>
                    <a:pt x="65659" y="331724"/>
                    <a:pt x="61595" y="337693"/>
                  </a:cubicBezTo>
                  <a:cubicBezTo>
                    <a:pt x="61595" y="367665"/>
                    <a:pt x="61595" y="399669"/>
                    <a:pt x="61595" y="429641"/>
                  </a:cubicBezTo>
                  <a:cubicBezTo>
                    <a:pt x="61595" y="399669"/>
                    <a:pt x="61595" y="367665"/>
                    <a:pt x="61595" y="337693"/>
                  </a:cubicBezTo>
                  <a:close/>
                  <a:moveTo>
                    <a:pt x="549910" y="461645"/>
                  </a:moveTo>
                  <a:cubicBezTo>
                    <a:pt x="575818" y="419735"/>
                    <a:pt x="581787" y="375666"/>
                    <a:pt x="557911" y="331724"/>
                  </a:cubicBezTo>
                  <a:cubicBezTo>
                    <a:pt x="526034" y="275717"/>
                    <a:pt x="478155" y="251841"/>
                    <a:pt x="414401" y="259842"/>
                  </a:cubicBezTo>
                  <a:cubicBezTo>
                    <a:pt x="450342" y="245872"/>
                    <a:pt x="484124" y="259842"/>
                    <a:pt x="516001" y="271780"/>
                  </a:cubicBezTo>
                  <a:cubicBezTo>
                    <a:pt x="532003" y="277749"/>
                    <a:pt x="541909" y="297815"/>
                    <a:pt x="555879" y="313690"/>
                  </a:cubicBezTo>
                  <a:cubicBezTo>
                    <a:pt x="599694" y="269748"/>
                    <a:pt x="643636" y="225806"/>
                    <a:pt x="689483" y="179832"/>
                  </a:cubicBezTo>
                  <a:cubicBezTo>
                    <a:pt x="717423" y="203835"/>
                    <a:pt x="761238" y="293751"/>
                    <a:pt x="755269" y="323723"/>
                  </a:cubicBezTo>
                  <a:cubicBezTo>
                    <a:pt x="741299" y="271780"/>
                    <a:pt x="721360" y="225806"/>
                    <a:pt x="687451" y="185801"/>
                  </a:cubicBezTo>
                  <a:cubicBezTo>
                    <a:pt x="645541" y="227711"/>
                    <a:pt x="603758" y="269748"/>
                    <a:pt x="561848" y="311658"/>
                  </a:cubicBezTo>
                  <a:cubicBezTo>
                    <a:pt x="559816" y="315595"/>
                    <a:pt x="561848" y="323596"/>
                    <a:pt x="561848" y="327660"/>
                  </a:cubicBezTo>
                  <a:cubicBezTo>
                    <a:pt x="565785" y="347599"/>
                    <a:pt x="571754" y="365633"/>
                    <a:pt x="573786" y="383667"/>
                  </a:cubicBezTo>
                  <a:cubicBezTo>
                    <a:pt x="577723" y="411607"/>
                    <a:pt x="571754" y="439674"/>
                    <a:pt x="557784" y="459613"/>
                  </a:cubicBezTo>
                  <a:cubicBezTo>
                    <a:pt x="603631" y="505587"/>
                    <a:pt x="645541" y="549529"/>
                    <a:pt x="689356" y="593471"/>
                  </a:cubicBezTo>
                  <a:cubicBezTo>
                    <a:pt x="723265" y="553466"/>
                    <a:pt x="743204" y="507492"/>
                    <a:pt x="757174" y="457581"/>
                  </a:cubicBezTo>
                  <a:cubicBezTo>
                    <a:pt x="749173" y="511556"/>
                    <a:pt x="725297" y="559435"/>
                    <a:pt x="689356" y="601472"/>
                  </a:cubicBezTo>
                  <a:cubicBezTo>
                    <a:pt x="641477" y="553466"/>
                    <a:pt x="595630" y="507492"/>
                    <a:pt x="549783" y="461645"/>
                  </a:cubicBezTo>
                  <a:cubicBezTo>
                    <a:pt x="551815" y="483616"/>
                    <a:pt x="529844" y="489585"/>
                    <a:pt x="519938" y="503555"/>
                  </a:cubicBezTo>
                  <a:cubicBezTo>
                    <a:pt x="563753" y="547497"/>
                    <a:pt x="607695" y="593471"/>
                    <a:pt x="651510" y="637413"/>
                  </a:cubicBezTo>
                  <a:cubicBezTo>
                    <a:pt x="525907" y="749300"/>
                    <a:pt x="336550" y="735330"/>
                    <a:pt x="228981" y="635381"/>
                  </a:cubicBezTo>
                  <a:cubicBezTo>
                    <a:pt x="274828" y="591439"/>
                    <a:pt x="318643" y="547497"/>
                    <a:pt x="362585" y="501523"/>
                  </a:cubicBezTo>
                  <a:cubicBezTo>
                    <a:pt x="350647" y="489585"/>
                    <a:pt x="336677" y="477520"/>
                    <a:pt x="324739" y="467614"/>
                  </a:cubicBezTo>
                  <a:cubicBezTo>
                    <a:pt x="318770" y="453644"/>
                    <a:pt x="314833" y="437642"/>
                    <a:pt x="308737" y="421640"/>
                  </a:cubicBezTo>
                  <a:cubicBezTo>
                    <a:pt x="310769" y="421640"/>
                    <a:pt x="312674" y="419608"/>
                    <a:pt x="314706" y="419608"/>
                  </a:cubicBezTo>
                  <a:cubicBezTo>
                    <a:pt x="328676" y="471551"/>
                    <a:pt x="362585" y="505587"/>
                    <a:pt x="416306" y="519557"/>
                  </a:cubicBezTo>
                  <a:cubicBezTo>
                    <a:pt x="414274" y="519557"/>
                    <a:pt x="414274" y="521589"/>
                    <a:pt x="414274" y="523494"/>
                  </a:cubicBezTo>
                  <a:cubicBezTo>
                    <a:pt x="398272" y="517525"/>
                    <a:pt x="384429" y="513461"/>
                    <a:pt x="370459" y="507492"/>
                  </a:cubicBezTo>
                  <a:cubicBezTo>
                    <a:pt x="326644" y="551434"/>
                    <a:pt x="284734" y="593471"/>
                    <a:pt x="238887" y="637413"/>
                  </a:cubicBezTo>
                  <a:cubicBezTo>
                    <a:pt x="374396" y="685419"/>
                    <a:pt x="508000" y="685419"/>
                    <a:pt x="643509" y="637413"/>
                  </a:cubicBezTo>
                  <a:cubicBezTo>
                    <a:pt x="641477" y="633476"/>
                    <a:pt x="639572" y="631444"/>
                    <a:pt x="637540" y="629412"/>
                  </a:cubicBezTo>
                  <a:cubicBezTo>
                    <a:pt x="599694" y="589407"/>
                    <a:pt x="559816" y="551434"/>
                    <a:pt x="521970" y="513461"/>
                  </a:cubicBezTo>
                  <a:cubicBezTo>
                    <a:pt x="518033" y="509524"/>
                    <a:pt x="510032" y="509524"/>
                    <a:pt x="504063" y="511429"/>
                  </a:cubicBezTo>
                  <a:cubicBezTo>
                    <a:pt x="492125" y="513461"/>
                    <a:pt x="480187" y="519430"/>
                    <a:pt x="468122" y="523367"/>
                  </a:cubicBezTo>
                  <a:cubicBezTo>
                    <a:pt x="468122" y="521335"/>
                    <a:pt x="468122" y="519430"/>
                    <a:pt x="466090" y="517398"/>
                  </a:cubicBezTo>
                  <a:cubicBezTo>
                    <a:pt x="502031" y="509397"/>
                    <a:pt x="529844" y="491363"/>
                    <a:pt x="549783" y="461391"/>
                  </a:cubicBezTo>
                  <a:close/>
                  <a:moveTo>
                    <a:pt x="651383" y="143637"/>
                  </a:moveTo>
                  <a:cubicBezTo>
                    <a:pt x="649351" y="143637"/>
                    <a:pt x="647446" y="145669"/>
                    <a:pt x="645414" y="145669"/>
                  </a:cubicBezTo>
                  <a:cubicBezTo>
                    <a:pt x="585597" y="95758"/>
                    <a:pt x="306578" y="95758"/>
                    <a:pt x="242824" y="143637"/>
                  </a:cubicBezTo>
                  <a:cubicBezTo>
                    <a:pt x="284734" y="185547"/>
                    <a:pt x="328549" y="229616"/>
                    <a:pt x="370459" y="271526"/>
                  </a:cubicBezTo>
                  <a:cubicBezTo>
                    <a:pt x="382397" y="267589"/>
                    <a:pt x="394335" y="263525"/>
                    <a:pt x="406400" y="257556"/>
                  </a:cubicBezTo>
                  <a:cubicBezTo>
                    <a:pt x="406400" y="259588"/>
                    <a:pt x="408432" y="261493"/>
                    <a:pt x="408432" y="261493"/>
                  </a:cubicBezTo>
                  <a:cubicBezTo>
                    <a:pt x="336677" y="287528"/>
                    <a:pt x="304800" y="339471"/>
                    <a:pt x="308737" y="413385"/>
                  </a:cubicBezTo>
                  <a:cubicBezTo>
                    <a:pt x="304800" y="385445"/>
                    <a:pt x="304800" y="357378"/>
                    <a:pt x="318643" y="333502"/>
                  </a:cubicBezTo>
                  <a:cubicBezTo>
                    <a:pt x="326644" y="319532"/>
                    <a:pt x="320675" y="311531"/>
                    <a:pt x="312674" y="301498"/>
                  </a:cubicBezTo>
                  <a:cubicBezTo>
                    <a:pt x="290703" y="281559"/>
                    <a:pt x="268859" y="259588"/>
                    <a:pt x="248920" y="239522"/>
                  </a:cubicBezTo>
                  <a:cubicBezTo>
                    <a:pt x="231013" y="221488"/>
                    <a:pt x="212979" y="203581"/>
                    <a:pt x="193167" y="185547"/>
                  </a:cubicBezTo>
                  <a:cubicBezTo>
                    <a:pt x="159258" y="227457"/>
                    <a:pt x="139319" y="273431"/>
                    <a:pt x="125349" y="323469"/>
                  </a:cubicBezTo>
                  <a:cubicBezTo>
                    <a:pt x="123317" y="321437"/>
                    <a:pt x="123317" y="319532"/>
                    <a:pt x="123317" y="317500"/>
                  </a:cubicBezTo>
                  <a:cubicBezTo>
                    <a:pt x="133223" y="269494"/>
                    <a:pt x="155194" y="227584"/>
                    <a:pt x="185166" y="187579"/>
                  </a:cubicBezTo>
                  <a:cubicBezTo>
                    <a:pt x="191135" y="179578"/>
                    <a:pt x="195072" y="179578"/>
                    <a:pt x="203073" y="187579"/>
                  </a:cubicBezTo>
                  <a:cubicBezTo>
                    <a:pt x="212979" y="197612"/>
                    <a:pt x="223012" y="207518"/>
                    <a:pt x="232918" y="217551"/>
                  </a:cubicBezTo>
                  <a:cubicBezTo>
                    <a:pt x="264795" y="249555"/>
                    <a:pt x="296672" y="281559"/>
                    <a:pt x="326644" y="311531"/>
                  </a:cubicBezTo>
                  <a:cubicBezTo>
                    <a:pt x="338582" y="299593"/>
                    <a:pt x="350520" y="287528"/>
                    <a:pt x="364490" y="275590"/>
                  </a:cubicBezTo>
                  <a:cubicBezTo>
                    <a:pt x="324612" y="237617"/>
                    <a:pt x="286766" y="197612"/>
                    <a:pt x="246888" y="159639"/>
                  </a:cubicBezTo>
                  <a:cubicBezTo>
                    <a:pt x="228981" y="141605"/>
                    <a:pt x="228981" y="141605"/>
                    <a:pt x="248920" y="125730"/>
                  </a:cubicBezTo>
                  <a:cubicBezTo>
                    <a:pt x="250952" y="123698"/>
                    <a:pt x="252857" y="123698"/>
                    <a:pt x="254889" y="121793"/>
                  </a:cubicBezTo>
                  <a:cubicBezTo>
                    <a:pt x="320802" y="77978"/>
                    <a:pt x="392557" y="57912"/>
                    <a:pt x="472313" y="65913"/>
                  </a:cubicBezTo>
                  <a:cubicBezTo>
                    <a:pt x="536067" y="71882"/>
                    <a:pt x="591947" y="93853"/>
                    <a:pt x="641731" y="131826"/>
                  </a:cubicBezTo>
                  <a:cubicBezTo>
                    <a:pt x="645668" y="135763"/>
                    <a:pt x="647700" y="139827"/>
                    <a:pt x="651637" y="143764"/>
                  </a:cubicBezTo>
                  <a:close/>
                  <a:moveTo>
                    <a:pt x="404495" y="319786"/>
                  </a:moveTo>
                  <a:cubicBezTo>
                    <a:pt x="404495" y="321818"/>
                    <a:pt x="406527" y="321818"/>
                    <a:pt x="408432" y="323723"/>
                  </a:cubicBezTo>
                  <a:cubicBezTo>
                    <a:pt x="408432" y="323723"/>
                    <a:pt x="406400" y="325755"/>
                    <a:pt x="406400" y="327660"/>
                  </a:cubicBezTo>
                  <a:cubicBezTo>
                    <a:pt x="394462" y="345694"/>
                    <a:pt x="382524" y="365633"/>
                    <a:pt x="370459" y="385572"/>
                  </a:cubicBezTo>
                  <a:cubicBezTo>
                    <a:pt x="384429" y="407543"/>
                    <a:pt x="398399" y="431546"/>
                    <a:pt x="410337" y="453517"/>
                  </a:cubicBezTo>
                  <a:cubicBezTo>
                    <a:pt x="432308" y="453517"/>
                    <a:pt x="452247" y="453517"/>
                    <a:pt x="472186" y="453517"/>
                  </a:cubicBezTo>
                  <a:cubicBezTo>
                    <a:pt x="476123" y="453517"/>
                    <a:pt x="478155" y="449580"/>
                    <a:pt x="480187" y="447548"/>
                  </a:cubicBezTo>
                  <a:cubicBezTo>
                    <a:pt x="490093" y="429514"/>
                    <a:pt x="500126" y="413639"/>
                    <a:pt x="510032" y="395605"/>
                  </a:cubicBezTo>
                  <a:cubicBezTo>
                    <a:pt x="512064" y="393573"/>
                    <a:pt x="512064" y="387604"/>
                    <a:pt x="510032" y="385572"/>
                  </a:cubicBezTo>
                  <a:cubicBezTo>
                    <a:pt x="494030" y="347599"/>
                    <a:pt x="476123" y="309626"/>
                    <a:pt x="422275" y="323596"/>
                  </a:cubicBezTo>
                  <a:cubicBezTo>
                    <a:pt x="422275" y="323596"/>
                    <a:pt x="420243" y="323596"/>
                    <a:pt x="414274" y="321564"/>
                  </a:cubicBezTo>
                  <a:cubicBezTo>
                    <a:pt x="428244" y="321564"/>
                    <a:pt x="436245" y="323596"/>
                    <a:pt x="442214" y="321564"/>
                  </a:cubicBezTo>
                  <a:cubicBezTo>
                    <a:pt x="472059" y="315595"/>
                    <a:pt x="486029" y="329565"/>
                    <a:pt x="502031" y="353568"/>
                  </a:cubicBezTo>
                  <a:cubicBezTo>
                    <a:pt x="518033" y="381508"/>
                    <a:pt x="518033" y="399542"/>
                    <a:pt x="502031" y="425450"/>
                  </a:cubicBezTo>
                  <a:cubicBezTo>
                    <a:pt x="488061" y="449453"/>
                    <a:pt x="474091" y="463423"/>
                    <a:pt x="446278" y="457454"/>
                  </a:cubicBezTo>
                  <a:cubicBezTo>
                    <a:pt x="438277" y="455422"/>
                    <a:pt x="430276" y="455422"/>
                    <a:pt x="424307" y="457454"/>
                  </a:cubicBezTo>
                  <a:cubicBezTo>
                    <a:pt x="404368" y="461391"/>
                    <a:pt x="398399" y="449453"/>
                    <a:pt x="388366" y="437515"/>
                  </a:cubicBezTo>
                  <a:cubicBezTo>
                    <a:pt x="364490" y="405511"/>
                    <a:pt x="360426" y="375539"/>
                    <a:pt x="388366" y="343535"/>
                  </a:cubicBezTo>
                  <a:cubicBezTo>
                    <a:pt x="394335" y="335534"/>
                    <a:pt x="398272" y="327533"/>
                    <a:pt x="404368" y="319532"/>
                  </a:cubicBezTo>
                  <a:close/>
                  <a:moveTo>
                    <a:pt x="438277" y="655320"/>
                  </a:moveTo>
                  <a:cubicBezTo>
                    <a:pt x="432308" y="653288"/>
                    <a:pt x="422275" y="651383"/>
                    <a:pt x="416306" y="645287"/>
                  </a:cubicBezTo>
                  <a:cubicBezTo>
                    <a:pt x="410337" y="639191"/>
                    <a:pt x="402336" y="627253"/>
                    <a:pt x="402336" y="619252"/>
                  </a:cubicBezTo>
                  <a:cubicBezTo>
                    <a:pt x="402336" y="607314"/>
                    <a:pt x="410337" y="593217"/>
                    <a:pt x="418338" y="587248"/>
                  </a:cubicBezTo>
                  <a:cubicBezTo>
                    <a:pt x="428244" y="581279"/>
                    <a:pt x="442214" y="583311"/>
                    <a:pt x="454279" y="581279"/>
                  </a:cubicBezTo>
                  <a:cubicBezTo>
                    <a:pt x="462280" y="581279"/>
                    <a:pt x="484124" y="609219"/>
                    <a:pt x="480187" y="619252"/>
                  </a:cubicBezTo>
                  <a:cubicBezTo>
                    <a:pt x="478155" y="629285"/>
                    <a:pt x="472186" y="641223"/>
                    <a:pt x="464185" y="649224"/>
                  </a:cubicBezTo>
                  <a:cubicBezTo>
                    <a:pt x="460248" y="655193"/>
                    <a:pt x="450215" y="653161"/>
                    <a:pt x="438277" y="655193"/>
                  </a:cubicBezTo>
                  <a:close/>
                  <a:moveTo>
                    <a:pt x="442214" y="195580"/>
                  </a:moveTo>
                  <a:cubicBezTo>
                    <a:pt x="422275" y="195580"/>
                    <a:pt x="402336" y="177546"/>
                    <a:pt x="400304" y="161671"/>
                  </a:cubicBezTo>
                  <a:cubicBezTo>
                    <a:pt x="400304" y="145669"/>
                    <a:pt x="424180" y="125730"/>
                    <a:pt x="442214" y="125730"/>
                  </a:cubicBezTo>
                  <a:cubicBezTo>
                    <a:pt x="460248" y="125730"/>
                    <a:pt x="480060" y="143764"/>
                    <a:pt x="482092" y="161671"/>
                  </a:cubicBezTo>
                  <a:cubicBezTo>
                    <a:pt x="482092" y="175641"/>
                    <a:pt x="460121" y="195580"/>
                    <a:pt x="442214" y="195580"/>
                  </a:cubicBezTo>
                  <a:close/>
                  <a:moveTo>
                    <a:pt x="129413" y="473583"/>
                  </a:moveTo>
                  <a:cubicBezTo>
                    <a:pt x="147320" y="517525"/>
                    <a:pt x="161290" y="561467"/>
                    <a:pt x="199136" y="595503"/>
                  </a:cubicBezTo>
                  <a:cubicBezTo>
                    <a:pt x="199136" y="597535"/>
                    <a:pt x="199136" y="599440"/>
                    <a:pt x="197104" y="605536"/>
                  </a:cubicBezTo>
                  <a:cubicBezTo>
                    <a:pt x="163195" y="565531"/>
                    <a:pt x="137287" y="523621"/>
                    <a:pt x="129286" y="473583"/>
                  </a:cubicBezTo>
                  <a:close/>
                  <a:moveTo>
                    <a:pt x="444373" y="423672"/>
                  </a:moveTo>
                  <a:cubicBezTo>
                    <a:pt x="462280" y="417703"/>
                    <a:pt x="474218" y="407670"/>
                    <a:pt x="472313" y="387731"/>
                  </a:cubicBezTo>
                  <a:cubicBezTo>
                    <a:pt x="472313" y="373761"/>
                    <a:pt x="462407" y="363728"/>
                    <a:pt x="448437" y="359791"/>
                  </a:cubicBezTo>
                  <a:cubicBezTo>
                    <a:pt x="424561" y="353822"/>
                    <a:pt x="416560" y="371729"/>
                    <a:pt x="406527" y="389763"/>
                  </a:cubicBezTo>
                  <a:cubicBezTo>
                    <a:pt x="406527" y="367792"/>
                    <a:pt x="420497" y="353822"/>
                    <a:pt x="440436" y="353822"/>
                  </a:cubicBezTo>
                  <a:cubicBezTo>
                    <a:pt x="460375" y="353822"/>
                    <a:pt x="478282" y="367792"/>
                    <a:pt x="478282" y="387731"/>
                  </a:cubicBezTo>
                  <a:cubicBezTo>
                    <a:pt x="478282" y="409702"/>
                    <a:pt x="466344" y="423672"/>
                    <a:pt x="444373" y="423672"/>
                  </a:cubicBezTo>
                  <a:close/>
                  <a:moveTo>
                    <a:pt x="117475" y="353695"/>
                  </a:moveTo>
                  <a:cubicBezTo>
                    <a:pt x="119507" y="353695"/>
                    <a:pt x="119507" y="353695"/>
                    <a:pt x="121412" y="353695"/>
                  </a:cubicBezTo>
                  <a:cubicBezTo>
                    <a:pt x="121412" y="377698"/>
                    <a:pt x="121412" y="403606"/>
                    <a:pt x="121412" y="427609"/>
                  </a:cubicBezTo>
                  <a:cubicBezTo>
                    <a:pt x="119380" y="427609"/>
                    <a:pt x="119380" y="427609"/>
                    <a:pt x="117475" y="427609"/>
                  </a:cubicBezTo>
                  <a:cubicBezTo>
                    <a:pt x="117475" y="403606"/>
                    <a:pt x="117475" y="379603"/>
                    <a:pt x="117475" y="3536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1" name="Group 91"/>
          <p:cNvGrpSpPr/>
          <p:nvPr/>
        </p:nvGrpSpPr>
        <p:grpSpPr>
          <a:xfrm>
            <a:off x="17239500" y="9509400"/>
            <a:ext cx="618840" cy="488160"/>
            <a:chOff x="0" y="0"/>
            <a:chExt cx="825120" cy="650880"/>
          </a:xfrm>
        </p:grpSpPr>
        <p:sp>
          <p:nvSpPr>
            <p:cNvPr id="92" name="Freeform 92"/>
            <p:cNvSpPr/>
            <p:nvPr/>
          </p:nvSpPr>
          <p:spPr>
            <a:xfrm>
              <a:off x="-2032" y="127"/>
              <a:ext cx="827278" cy="650875"/>
            </a:xfrm>
            <a:custGeom>
              <a:avLst/>
              <a:gdLst/>
              <a:ahLst/>
              <a:cxnLst/>
              <a:rect l="l" t="t" r="r" b="b"/>
              <a:pathLst>
                <a:path w="827278" h="650875">
                  <a:moveTo>
                    <a:pt x="635381" y="117729"/>
                  </a:moveTo>
                  <a:cubicBezTo>
                    <a:pt x="635381" y="85725"/>
                    <a:pt x="635381" y="57785"/>
                    <a:pt x="635381" y="27940"/>
                  </a:cubicBezTo>
                  <a:cubicBezTo>
                    <a:pt x="615442" y="27940"/>
                    <a:pt x="623443" y="11938"/>
                    <a:pt x="619379" y="2032"/>
                  </a:cubicBezTo>
                  <a:cubicBezTo>
                    <a:pt x="599440" y="2032"/>
                    <a:pt x="577469" y="0"/>
                    <a:pt x="557403" y="2032"/>
                  </a:cubicBezTo>
                  <a:cubicBezTo>
                    <a:pt x="551434" y="2032"/>
                    <a:pt x="547370" y="13970"/>
                    <a:pt x="541401" y="24003"/>
                  </a:cubicBezTo>
                  <a:cubicBezTo>
                    <a:pt x="525399" y="24003"/>
                    <a:pt x="505460" y="26035"/>
                    <a:pt x="485521" y="26035"/>
                  </a:cubicBezTo>
                  <a:cubicBezTo>
                    <a:pt x="483489" y="26035"/>
                    <a:pt x="481584" y="18034"/>
                    <a:pt x="477520" y="14097"/>
                  </a:cubicBezTo>
                  <a:cubicBezTo>
                    <a:pt x="475488" y="10160"/>
                    <a:pt x="471551" y="2159"/>
                    <a:pt x="469519" y="2159"/>
                  </a:cubicBezTo>
                  <a:cubicBezTo>
                    <a:pt x="431546" y="127"/>
                    <a:pt x="393573" y="2159"/>
                    <a:pt x="353695" y="2159"/>
                  </a:cubicBezTo>
                  <a:cubicBezTo>
                    <a:pt x="353695" y="10160"/>
                    <a:pt x="351663" y="16129"/>
                    <a:pt x="351663" y="24130"/>
                  </a:cubicBezTo>
                  <a:cubicBezTo>
                    <a:pt x="331724" y="24130"/>
                    <a:pt x="311658" y="26162"/>
                    <a:pt x="291719" y="26162"/>
                  </a:cubicBezTo>
                  <a:cubicBezTo>
                    <a:pt x="287782" y="26162"/>
                    <a:pt x="283718" y="20193"/>
                    <a:pt x="283718" y="14224"/>
                  </a:cubicBezTo>
                  <a:cubicBezTo>
                    <a:pt x="283718" y="6223"/>
                    <a:pt x="281686" y="254"/>
                    <a:pt x="269748" y="254"/>
                  </a:cubicBezTo>
                  <a:cubicBezTo>
                    <a:pt x="257810" y="2286"/>
                    <a:pt x="243713" y="2286"/>
                    <a:pt x="229743" y="254"/>
                  </a:cubicBezTo>
                  <a:cubicBezTo>
                    <a:pt x="217805" y="254"/>
                    <a:pt x="205740" y="254"/>
                    <a:pt x="209804" y="18161"/>
                  </a:cubicBezTo>
                  <a:cubicBezTo>
                    <a:pt x="209804" y="20193"/>
                    <a:pt x="207772" y="22098"/>
                    <a:pt x="207772" y="22098"/>
                  </a:cubicBezTo>
                  <a:cubicBezTo>
                    <a:pt x="187833" y="28067"/>
                    <a:pt x="195834" y="44069"/>
                    <a:pt x="195834" y="54102"/>
                  </a:cubicBezTo>
                  <a:cubicBezTo>
                    <a:pt x="195834" y="76073"/>
                    <a:pt x="195834" y="96012"/>
                    <a:pt x="195834" y="117983"/>
                  </a:cubicBezTo>
                  <a:cubicBezTo>
                    <a:pt x="187833" y="117983"/>
                    <a:pt x="181864" y="117983"/>
                    <a:pt x="175895" y="117983"/>
                  </a:cubicBezTo>
                  <a:cubicBezTo>
                    <a:pt x="123952" y="117983"/>
                    <a:pt x="72009" y="120015"/>
                    <a:pt x="20066" y="117983"/>
                  </a:cubicBezTo>
                  <a:cubicBezTo>
                    <a:pt x="5969" y="117729"/>
                    <a:pt x="2032" y="123698"/>
                    <a:pt x="2032" y="135636"/>
                  </a:cubicBezTo>
                  <a:cubicBezTo>
                    <a:pt x="2032" y="143637"/>
                    <a:pt x="2032" y="153543"/>
                    <a:pt x="2032" y="163576"/>
                  </a:cubicBezTo>
                  <a:cubicBezTo>
                    <a:pt x="0" y="175514"/>
                    <a:pt x="4064" y="183515"/>
                    <a:pt x="20066" y="181483"/>
                  </a:cubicBezTo>
                  <a:cubicBezTo>
                    <a:pt x="22098" y="181483"/>
                    <a:pt x="28067" y="187452"/>
                    <a:pt x="28067" y="191516"/>
                  </a:cubicBezTo>
                  <a:cubicBezTo>
                    <a:pt x="30099" y="203454"/>
                    <a:pt x="28067" y="217424"/>
                    <a:pt x="28067" y="229489"/>
                  </a:cubicBezTo>
                  <a:cubicBezTo>
                    <a:pt x="30099" y="243459"/>
                    <a:pt x="30099" y="255397"/>
                    <a:pt x="10033" y="253492"/>
                  </a:cubicBezTo>
                  <a:cubicBezTo>
                    <a:pt x="8001" y="253492"/>
                    <a:pt x="2032" y="259461"/>
                    <a:pt x="2032" y="263525"/>
                  </a:cubicBezTo>
                  <a:cubicBezTo>
                    <a:pt x="2032" y="299466"/>
                    <a:pt x="0" y="335407"/>
                    <a:pt x="2032" y="371348"/>
                  </a:cubicBezTo>
                  <a:cubicBezTo>
                    <a:pt x="2032" y="377317"/>
                    <a:pt x="16002" y="383286"/>
                    <a:pt x="24003" y="389255"/>
                  </a:cubicBezTo>
                  <a:cubicBezTo>
                    <a:pt x="26035" y="387223"/>
                    <a:pt x="26035" y="387223"/>
                    <a:pt x="27940" y="385318"/>
                  </a:cubicBezTo>
                  <a:cubicBezTo>
                    <a:pt x="27940" y="405257"/>
                    <a:pt x="29972" y="425196"/>
                    <a:pt x="27940" y="445262"/>
                  </a:cubicBezTo>
                  <a:cubicBezTo>
                    <a:pt x="27940" y="449199"/>
                    <a:pt x="19939" y="453263"/>
                    <a:pt x="17907" y="453263"/>
                  </a:cubicBezTo>
                  <a:cubicBezTo>
                    <a:pt x="8001" y="451104"/>
                    <a:pt x="2032" y="457073"/>
                    <a:pt x="2032" y="465074"/>
                  </a:cubicBezTo>
                  <a:cubicBezTo>
                    <a:pt x="2032" y="481076"/>
                    <a:pt x="2032" y="497078"/>
                    <a:pt x="2032" y="514985"/>
                  </a:cubicBezTo>
                  <a:cubicBezTo>
                    <a:pt x="65913" y="514985"/>
                    <a:pt x="129921" y="514985"/>
                    <a:pt x="191770" y="514985"/>
                  </a:cubicBezTo>
                  <a:cubicBezTo>
                    <a:pt x="191770" y="518922"/>
                    <a:pt x="193802" y="520954"/>
                    <a:pt x="193802" y="525018"/>
                  </a:cubicBezTo>
                  <a:cubicBezTo>
                    <a:pt x="191770" y="566928"/>
                    <a:pt x="215773" y="594868"/>
                    <a:pt x="251714" y="612902"/>
                  </a:cubicBezTo>
                  <a:cubicBezTo>
                    <a:pt x="307594" y="642874"/>
                    <a:pt x="369570" y="650875"/>
                    <a:pt x="431546" y="648843"/>
                  </a:cubicBezTo>
                  <a:cubicBezTo>
                    <a:pt x="485521" y="646811"/>
                    <a:pt x="535432" y="638810"/>
                    <a:pt x="581406" y="610870"/>
                  </a:cubicBezTo>
                  <a:cubicBezTo>
                    <a:pt x="615315" y="590931"/>
                    <a:pt x="639318" y="564896"/>
                    <a:pt x="635381" y="522986"/>
                  </a:cubicBezTo>
                  <a:cubicBezTo>
                    <a:pt x="635381" y="520954"/>
                    <a:pt x="637413" y="519049"/>
                    <a:pt x="637413" y="517017"/>
                  </a:cubicBezTo>
                  <a:cubicBezTo>
                    <a:pt x="637413" y="517017"/>
                    <a:pt x="637413" y="517017"/>
                    <a:pt x="639445" y="514985"/>
                  </a:cubicBezTo>
                  <a:cubicBezTo>
                    <a:pt x="699389" y="514985"/>
                    <a:pt x="761365" y="514985"/>
                    <a:pt x="827278" y="514985"/>
                  </a:cubicBezTo>
                  <a:cubicBezTo>
                    <a:pt x="827278" y="497078"/>
                    <a:pt x="827278" y="479044"/>
                    <a:pt x="825246" y="463042"/>
                  </a:cubicBezTo>
                  <a:cubicBezTo>
                    <a:pt x="825246" y="459105"/>
                    <a:pt x="817245" y="453009"/>
                    <a:pt x="813308" y="453009"/>
                  </a:cubicBezTo>
                  <a:cubicBezTo>
                    <a:pt x="801370" y="455041"/>
                    <a:pt x="801370" y="449072"/>
                    <a:pt x="801370" y="441071"/>
                  </a:cubicBezTo>
                  <a:cubicBezTo>
                    <a:pt x="801370" y="425069"/>
                    <a:pt x="801370" y="411099"/>
                    <a:pt x="801370" y="395097"/>
                  </a:cubicBezTo>
                  <a:cubicBezTo>
                    <a:pt x="801370" y="385064"/>
                    <a:pt x="803402" y="381127"/>
                    <a:pt x="813308" y="383159"/>
                  </a:cubicBezTo>
                  <a:cubicBezTo>
                    <a:pt x="817245" y="383159"/>
                    <a:pt x="825246" y="377190"/>
                    <a:pt x="825246" y="373126"/>
                  </a:cubicBezTo>
                  <a:cubicBezTo>
                    <a:pt x="827278" y="333248"/>
                    <a:pt x="827278" y="295275"/>
                    <a:pt x="827278" y="253365"/>
                  </a:cubicBezTo>
                  <a:cubicBezTo>
                    <a:pt x="823341" y="253365"/>
                    <a:pt x="819277" y="253365"/>
                    <a:pt x="815340" y="253365"/>
                  </a:cubicBezTo>
                  <a:cubicBezTo>
                    <a:pt x="803402" y="253365"/>
                    <a:pt x="799338" y="249428"/>
                    <a:pt x="801370" y="237363"/>
                  </a:cubicBezTo>
                  <a:cubicBezTo>
                    <a:pt x="803402" y="225298"/>
                    <a:pt x="803402" y="211455"/>
                    <a:pt x="801370" y="199390"/>
                  </a:cubicBezTo>
                  <a:cubicBezTo>
                    <a:pt x="799338" y="185420"/>
                    <a:pt x="803402" y="179451"/>
                    <a:pt x="819404" y="181483"/>
                  </a:cubicBezTo>
                  <a:cubicBezTo>
                    <a:pt x="821436" y="181483"/>
                    <a:pt x="823341" y="181483"/>
                    <a:pt x="825373" y="179451"/>
                  </a:cubicBezTo>
                  <a:cubicBezTo>
                    <a:pt x="825373" y="159512"/>
                    <a:pt x="825373" y="139573"/>
                    <a:pt x="825373" y="117602"/>
                  </a:cubicBezTo>
                  <a:cubicBezTo>
                    <a:pt x="763397" y="117602"/>
                    <a:pt x="699516" y="117602"/>
                    <a:pt x="635635" y="11760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3" name="Group 93"/>
          <p:cNvGrpSpPr/>
          <p:nvPr/>
        </p:nvGrpSpPr>
        <p:grpSpPr>
          <a:xfrm>
            <a:off x="15678360" y="8907300"/>
            <a:ext cx="369360" cy="401220"/>
            <a:chOff x="0" y="0"/>
            <a:chExt cx="492480" cy="534960"/>
          </a:xfrm>
        </p:grpSpPr>
        <p:sp>
          <p:nvSpPr>
            <p:cNvPr id="94" name="Freeform 94"/>
            <p:cNvSpPr/>
            <p:nvPr/>
          </p:nvSpPr>
          <p:spPr>
            <a:xfrm>
              <a:off x="-1905" y="0"/>
              <a:ext cx="494538" cy="535051"/>
            </a:xfrm>
            <a:custGeom>
              <a:avLst/>
              <a:gdLst/>
              <a:ahLst/>
              <a:cxnLst/>
              <a:rect l="l" t="t" r="r" b="b"/>
              <a:pathLst>
                <a:path w="494538" h="535051">
                  <a:moveTo>
                    <a:pt x="148082" y="0"/>
                  </a:moveTo>
                  <a:cubicBezTo>
                    <a:pt x="148082" y="75819"/>
                    <a:pt x="148082" y="151765"/>
                    <a:pt x="148082" y="229616"/>
                  </a:cubicBezTo>
                  <a:cubicBezTo>
                    <a:pt x="98044" y="229616"/>
                    <a:pt x="50038" y="229616"/>
                    <a:pt x="0" y="229616"/>
                  </a:cubicBezTo>
                  <a:cubicBezTo>
                    <a:pt x="0" y="331470"/>
                    <a:pt x="0" y="433197"/>
                    <a:pt x="0" y="535051"/>
                  </a:cubicBezTo>
                  <a:cubicBezTo>
                    <a:pt x="164211" y="535051"/>
                    <a:pt x="328295" y="535051"/>
                    <a:pt x="494538" y="535051"/>
                  </a:cubicBezTo>
                  <a:cubicBezTo>
                    <a:pt x="494538" y="433197"/>
                    <a:pt x="494538" y="333502"/>
                    <a:pt x="494538" y="229616"/>
                  </a:cubicBezTo>
                  <a:cubicBezTo>
                    <a:pt x="446532" y="229616"/>
                    <a:pt x="396494" y="229616"/>
                    <a:pt x="346456" y="229616"/>
                  </a:cubicBezTo>
                  <a:cubicBezTo>
                    <a:pt x="346456" y="151765"/>
                    <a:pt x="346456" y="77851"/>
                    <a:pt x="346456" y="0"/>
                  </a:cubicBezTo>
                  <a:cubicBezTo>
                    <a:pt x="280416" y="0"/>
                    <a:pt x="216281" y="0"/>
                    <a:pt x="14820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5" name="Group 95"/>
          <p:cNvGrpSpPr/>
          <p:nvPr/>
        </p:nvGrpSpPr>
        <p:grpSpPr>
          <a:xfrm>
            <a:off x="14805180" y="9660600"/>
            <a:ext cx="68580" cy="568080"/>
            <a:chOff x="0" y="0"/>
            <a:chExt cx="91440" cy="757440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91440" cy="757428"/>
            </a:xfrm>
            <a:custGeom>
              <a:avLst/>
              <a:gdLst/>
              <a:ahLst/>
              <a:cxnLst/>
              <a:rect l="l" t="t" r="r" b="b"/>
              <a:pathLst>
                <a:path w="91440" h="757428">
                  <a:moveTo>
                    <a:pt x="91440" y="0"/>
                  </a:moveTo>
                  <a:cubicBezTo>
                    <a:pt x="59690" y="0"/>
                    <a:pt x="31750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9845" y="757428"/>
                    <a:pt x="59690" y="757428"/>
                    <a:pt x="91440" y="757428"/>
                  </a:cubicBezTo>
                  <a:cubicBezTo>
                    <a:pt x="91440" y="505587"/>
                    <a:pt x="91440" y="253746"/>
                    <a:pt x="9144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7" name="Group 97"/>
          <p:cNvGrpSpPr/>
          <p:nvPr/>
        </p:nvGrpSpPr>
        <p:grpSpPr>
          <a:xfrm>
            <a:off x="13997880" y="9660600"/>
            <a:ext cx="67500" cy="568080"/>
            <a:chOff x="0" y="0"/>
            <a:chExt cx="90000" cy="757440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90043" cy="757428"/>
            </a:xfrm>
            <a:custGeom>
              <a:avLst/>
              <a:gdLst/>
              <a:ahLst/>
              <a:cxnLst/>
              <a:rect l="l" t="t" r="r" b="b"/>
              <a:pathLst>
                <a:path w="90043" h="757428">
                  <a:moveTo>
                    <a:pt x="90043" y="0"/>
                  </a:moveTo>
                  <a:cubicBezTo>
                    <a:pt x="58039" y="0"/>
                    <a:pt x="29972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7940" y="757428"/>
                    <a:pt x="58039" y="757428"/>
                    <a:pt x="90043" y="757428"/>
                  </a:cubicBezTo>
                  <a:cubicBezTo>
                    <a:pt x="90043" y="505587"/>
                    <a:pt x="90043" y="253746"/>
                    <a:pt x="9004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9" name="Group 99"/>
          <p:cNvGrpSpPr/>
          <p:nvPr/>
        </p:nvGrpSpPr>
        <p:grpSpPr>
          <a:xfrm>
            <a:off x="13927140" y="9662220"/>
            <a:ext cx="64260" cy="565920"/>
            <a:chOff x="0" y="0"/>
            <a:chExt cx="85680" cy="75456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85725" cy="754507"/>
            </a:xfrm>
            <a:custGeom>
              <a:avLst/>
              <a:gdLst/>
              <a:ahLst/>
              <a:cxnLst/>
              <a:rect l="l" t="t" r="r" b="b"/>
              <a:pathLst>
                <a:path w="85725" h="754507">
                  <a:moveTo>
                    <a:pt x="85725" y="0"/>
                  </a:moveTo>
                  <a:cubicBezTo>
                    <a:pt x="57785" y="0"/>
                    <a:pt x="29845" y="0"/>
                    <a:pt x="0" y="0"/>
                  </a:cubicBezTo>
                  <a:cubicBezTo>
                    <a:pt x="0" y="251460"/>
                    <a:pt x="0" y="501015"/>
                    <a:pt x="0" y="754507"/>
                  </a:cubicBezTo>
                  <a:cubicBezTo>
                    <a:pt x="27940" y="754507"/>
                    <a:pt x="55753" y="754507"/>
                    <a:pt x="85725" y="754507"/>
                  </a:cubicBezTo>
                  <a:cubicBezTo>
                    <a:pt x="85725" y="503047"/>
                    <a:pt x="85725" y="251460"/>
                    <a:pt x="8572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1" name="Group 101"/>
          <p:cNvGrpSpPr/>
          <p:nvPr/>
        </p:nvGrpSpPr>
        <p:grpSpPr>
          <a:xfrm>
            <a:off x="14734980" y="9662220"/>
            <a:ext cx="65340" cy="565920"/>
            <a:chOff x="0" y="0"/>
            <a:chExt cx="87120" cy="754560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87122" cy="754507"/>
            </a:xfrm>
            <a:custGeom>
              <a:avLst/>
              <a:gdLst/>
              <a:ahLst/>
              <a:cxnLst/>
              <a:rect l="l" t="t" r="r" b="b"/>
              <a:pathLst>
                <a:path w="87122" h="754507">
                  <a:moveTo>
                    <a:pt x="0" y="754507"/>
                  </a:moveTo>
                  <a:cubicBezTo>
                    <a:pt x="29718" y="754507"/>
                    <a:pt x="57404" y="754507"/>
                    <a:pt x="87122" y="754507"/>
                  </a:cubicBezTo>
                  <a:cubicBezTo>
                    <a:pt x="87122" y="503047"/>
                    <a:pt x="87122" y="251460"/>
                    <a:pt x="87122" y="0"/>
                  </a:cubicBezTo>
                  <a:cubicBezTo>
                    <a:pt x="57404" y="0"/>
                    <a:pt x="29718" y="0"/>
                    <a:pt x="0" y="0"/>
                  </a:cubicBezTo>
                  <a:cubicBezTo>
                    <a:pt x="0" y="251460"/>
                    <a:pt x="0" y="503047"/>
                    <a:pt x="0" y="7545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3" name="Group 103"/>
          <p:cNvGrpSpPr/>
          <p:nvPr/>
        </p:nvGrpSpPr>
        <p:grpSpPr>
          <a:xfrm>
            <a:off x="17243820" y="8762040"/>
            <a:ext cx="617760" cy="82620"/>
            <a:chOff x="0" y="0"/>
            <a:chExt cx="823680" cy="110160"/>
          </a:xfrm>
        </p:grpSpPr>
        <p:sp>
          <p:nvSpPr>
            <p:cNvPr id="104" name="Freeform 104"/>
            <p:cNvSpPr/>
            <p:nvPr/>
          </p:nvSpPr>
          <p:spPr>
            <a:xfrm>
              <a:off x="-2159" y="0"/>
              <a:ext cx="825754" cy="110236"/>
            </a:xfrm>
            <a:custGeom>
              <a:avLst/>
              <a:gdLst/>
              <a:ahLst/>
              <a:cxnLst/>
              <a:rect l="l" t="t" r="r" b="b"/>
              <a:pathLst>
                <a:path w="825754" h="110236">
                  <a:moveTo>
                    <a:pt x="342011" y="26035"/>
                  </a:moveTo>
                  <a:cubicBezTo>
                    <a:pt x="390017" y="26035"/>
                    <a:pt x="439928" y="26035"/>
                    <a:pt x="489966" y="26035"/>
                  </a:cubicBezTo>
                  <a:cubicBezTo>
                    <a:pt x="489966" y="16002"/>
                    <a:pt x="489966" y="8001"/>
                    <a:pt x="489966" y="0"/>
                  </a:cubicBezTo>
                  <a:cubicBezTo>
                    <a:pt x="435991" y="0"/>
                    <a:pt x="384048" y="0"/>
                    <a:pt x="331978" y="0"/>
                  </a:cubicBezTo>
                  <a:cubicBezTo>
                    <a:pt x="331978" y="0"/>
                    <a:pt x="329946" y="2032"/>
                    <a:pt x="329946" y="2032"/>
                  </a:cubicBezTo>
                  <a:cubicBezTo>
                    <a:pt x="327914" y="32131"/>
                    <a:pt x="327914" y="32131"/>
                    <a:pt x="297942" y="32131"/>
                  </a:cubicBezTo>
                  <a:cubicBezTo>
                    <a:pt x="213995" y="32131"/>
                    <a:pt x="131953" y="32131"/>
                    <a:pt x="48006" y="32131"/>
                  </a:cubicBezTo>
                  <a:cubicBezTo>
                    <a:pt x="16002" y="32131"/>
                    <a:pt x="0" y="44196"/>
                    <a:pt x="0" y="68199"/>
                  </a:cubicBezTo>
                  <a:cubicBezTo>
                    <a:pt x="0" y="94234"/>
                    <a:pt x="16002" y="108204"/>
                    <a:pt x="48006" y="108204"/>
                  </a:cubicBezTo>
                  <a:cubicBezTo>
                    <a:pt x="120015" y="108204"/>
                    <a:pt x="193929" y="108204"/>
                    <a:pt x="265938" y="108204"/>
                  </a:cubicBezTo>
                  <a:cubicBezTo>
                    <a:pt x="363855" y="108204"/>
                    <a:pt x="461899" y="108204"/>
                    <a:pt x="557784" y="108204"/>
                  </a:cubicBezTo>
                  <a:cubicBezTo>
                    <a:pt x="629793" y="108204"/>
                    <a:pt x="699770" y="110236"/>
                    <a:pt x="769747" y="108204"/>
                  </a:cubicBezTo>
                  <a:cubicBezTo>
                    <a:pt x="797687" y="108204"/>
                    <a:pt x="811784" y="98171"/>
                    <a:pt x="817753" y="80137"/>
                  </a:cubicBezTo>
                  <a:cubicBezTo>
                    <a:pt x="825754" y="54102"/>
                    <a:pt x="807720" y="32004"/>
                    <a:pt x="779780" y="32004"/>
                  </a:cubicBezTo>
                  <a:cubicBezTo>
                    <a:pt x="703834" y="32004"/>
                    <a:pt x="629793" y="32004"/>
                    <a:pt x="555879" y="32004"/>
                  </a:cubicBezTo>
                  <a:cubicBezTo>
                    <a:pt x="483870" y="32004"/>
                    <a:pt x="411988" y="27940"/>
                    <a:pt x="342011" y="2603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5" name="Group 105"/>
          <p:cNvGrpSpPr/>
          <p:nvPr/>
        </p:nvGrpSpPr>
        <p:grpSpPr>
          <a:xfrm>
            <a:off x="17862660" y="9499140"/>
            <a:ext cx="61560" cy="495180"/>
            <a:chOff x="0" y="0"/>
            <a:chExt cx="82080" cy="66024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82042" cy="660273"/>
            </a:xfrm>
            <a:custGeom>
              <a:avLst/>
              <a:gdLst/>
              <a:ahLst/>
              <a:cxnLst/>
              <a:rect l="l" t="t" r="r" b="b"/>
              <a:pathLst>
                <a:path w="82042" h="660273">
                  <a:moveTo>
                    <a:pt x="0" y="660273"/>
                  </a:moveTo>
                  <a:cubicBezTo>
                    <a:pt x="28067" y="660273"/>
                    <a:pt x="54102" y="660273"/>
                    <a:pt x="82042" y="660273"/>
                  </a:cubicBezTo>
                  <a:cubicBezTo>
                    <a:pt x="82042" y="440817"/>
                    <a:pt x="82042" y="219456"/>
                    <a:pt x="82042" y="0"/>
                  </a:cubicBezTo>
                  <a:cubicBezTo>
                    <a:pt x="54102" y="0"/>
                    <a:pt x="28067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7" name="Group 107"/>
          <p:cNvGrpSpPr/>
          <p:nvPr/>
        </p:nvGrpSpPr>
        <p:grpSpPr>
          <a:xfrm>
            <a:off x="17107740" y="9499140"/>
            <a:ext cx="63180" cy="495180"/>
            <a:chOff x="0" y="0"/>
            <a:chExt cx="84240" cy="660240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84201" cy="660273"/>
            </a:xfrm>
            <a:custGeom>
              <a:avLst/>
              <a:gdLst/>
              <a:ahLst/>
              <a:cxnLst/>
              <a:rect l="l" t="t" r="r" b="b"/>
              <a:pathLst>
                <a:path w="84201" h="660273">
                  <a:moveTo>
                    <a:pt x="0" y="660273"/>
                  </a:moveTo>
                  <a:cubicBezTo>
                    <a:pt x="28067" y="660273"/>
                    <a:pt x="56134" y="660273"/>
                    <a:pt x="84201" y="660273"/>
                  </a:cubicBezTo>
                  <a:cubicBezTo>
                    <a:pt x="84201" y="440817"/>
                    <a:pt x="84201" y="221488"/>
                    <a:pt x="84201" y="0"/>
                  </a:cubicBezTo>
                  <a:cubicBezTo>
                    <a:pt x="56134" y="0"/>
                    <a:pt x="30099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9" name="Group 109"/>
          <p:cNvGrpSpPr/>
          <p:nvPr/>
        </p:nvGrpSpPr>
        <p:grpSpPr>
          <a:xfrm>
            <a:off x="17177400" y="9499140"/>
            <a:ext cx="57780" cy="495180"/>
            <a:chOff x="0" y="0"/>
            <a:chExt cx="77040" cy="660240"/>
          </a:xfrm>
        </p:grpSpPr>
        <p:sp>
          <p:nvSpPr>
            <p:cNvPr id="110" name="Freeform 110"/>
            <p:cNvSpPr/>
            <p:nvPr/>
          </p:nvSpPr>
          <p:spPr>
            <a:xfrm>
              <a:off x="0" y="0"/>
              <a:ext cx="77089" cy="660273"/>
            </a:xfrm>
            <a:custGeom>
              <a:avLst/>
              <a:gdLst/>
              <a:ahLst/>
              <a:cxnLst/>
              <a:rect l="l" t="t" r="r" b="b"/>
              <a:pathLst>
                <a:path w="77089" h="660273">
                  <a:moveTo>
                    <a:pt x="77089" y="0"/>
                  </a:moveTo>
                  <a:cubicBezTo>
                    <a:pt x="51308" y="0"/>
                    <a:pt x="25654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ubicBezTo>
                    <a:pt x="23749" y="660273"/>
                    <a:pt x="49403" y="660273"/>
                    <a:pt x="77089" y="660273"/>
                  </a:cubicBezTo>
                  <a:cubicBezTo>
                    <a:pt x="77089" y="440817"/>
                    <a:pt x="77089" y="221488"/>
                    <a:pt x="7708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1" name="Group 111"/>
          <p:cNvGrpSpPr/>
          <p:nvPr/>
        </p:nvGrpSpPr>
        <p:grpSpPr>
          <a:xfrm>
            <a:off x="17929080" y="9499140"/>
            <a:ext cx="59940" cy="495180"/>
            <a:chOff x="0" y="0"/>
            <a:chExt cx="79920" cy="660240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79883" cy="660273"/>
            </a:xfrm>
            <a:custGeom>
              <a:avLst/>
              <a:gdLst/>
              <a:ahLst/>
              <a:cxnLst/>
              <a:rect l="l" t="t" r="r" b="b"/>
              <a:pathLst>
                <a:path w="79883" h="660273">
                  <a:moveTo>
                    <a:pt x="79883" y="0"/>
                  </a:moveTo>
                  <a:cubicBezTo>
                    <a:pt x="51943" y="0"/>
                    <a:pt x="26035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ubicBezTo>
                    <a:pt x="26035" y="660273"/>
                    <a:pt x="51943" y="660273"/>
                    <a:pt x="79883" y="660273"/>
                  </a:cubicBezTo>
                  <a:cubicBezTo>
                    <a:pt x="79883" y="440817"/>
                    <a:pt x="79883" y="219456"/>
                    <a:pt x="7988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3" name="Group 113"/>
          <p:cNvGrpSpPr/>
          <p:nvPr/>
        </p:nvGrpSpPr>
        <p:grpSpPr>
          <a:xfrm>
            <a:off x="17311320" y="9452700"/>
            <a:ext cx="481680" cy="55620"/>
            <a:chOff x="0" y="0"/>
            <a:chExt cx="642240" cy="74160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642239" cy="74168"/>
            </a:xfrm>
            <a:custGeom>
              <a:avLst/>
              <a:gdLst/>
              <a:ahLst/>
              <a:cxnLst/>
              <a:rect l="l" t="t" r="r" b="b"/>
              <a:pathLst>
                <a:path w="642239" h="74168">
                  <a:moveTo>
                    <a:pt x="0" y="74168"/>
                  </a:moveTo>
                  <a:cubicBezTo>
                    <a:pt x="213360" y="74168"/>
                    <a:pt x="426847" y="74168"/>
                    <a:pt x="642239" y="74168"/>
                  </a:cubicBezTo>
                  <a:cubicBezTo>
                    <a:pt x="642239" y="52070"/>
                    <a:pt x="642239" y="32131"/>
                    <a:pt x="642239" y="10033"/>
                  </a:cubicBezTo>
                  <a:cubicBezTo>
                    <a:pt x="642239" y="8001"/>
                    <a:pt x="636270" y="2032"/>
                    <a:pt x="632206" y="2032"/>
                  </a:cubicBezTo>
                  <a:cubicBezTo>
                    <a:pt x="628269" y="0"/>
                    <a:pt x="622300" y="0"/>
                    <a:pt x="616331" y="0"/>
                  </a:cubicBezTo>
                  <a:cubicBezTo>
                    <a:pt x="418846" y="0"/>
                    <a:pt x="221361" y="0"/>
                    <a:pt x="23876" y="0"/>
                  </a:cubicBezTo>
                  <a:cubicBezTo>
                    <a:pt x="0" y="0"/>
                    <a:pt x="0" y="0"/>
                    <a:pt x="0" y="24003"/>
                  </a:cubicBezTo>
                  <a:cubicBezTo>
                    <a:pt x="0" y="32004"/>
                    <a:pt x="0" y="40005"/>
                    <a:pt x="0" y="48006"/>
                  </a:cubicBezTo>
                  <a:cubicBezTo>
                    <a:pt x="0" y="56007"/>
                    <a:pt x="0" y="64135"/>
                    <a:pt x="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5" name="Group 115"/>
          <p:cNvGrpSpPr/>
          <p:nvPr/>
        </p:nvGrpSpPr>
        <p:grpSpPr>
          <a:xfrm>
            <a:off x="17311320" y="9398160"/>
            <a:ext cx="481680" cy="51300"/>
            <a:chOff x="0" y="0"/>
            <a:chExt cx="642240" cy="68400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642239" cy="68453"/>
            </a:xfrm>
            <a:custGeom>
              <a:avLst/>
              <a:gdLst/>
              <a:ahLst/>
              <a:cxnLst/>
              <a:rect l="l" t="t" r="r" b="b"/>
              <a:pathLst>
                <a:path w="642239" h="68453">
                  <a:moveTo>
                    <a:pt x="642239" y="68453"/>
                  </a:moveTo>
                  <a:cubicBezTo>
                    <a:pt x="642239" y="44323"/>
                    <a:pt x="642239" y="22225"/>
                    <a:pt x="642239" y="0"/>
                  </a:cubicBezTo>
                  <a:cubicBezTo>
                    <a:pt x="426847" y="0"/>
                    <a:pt x="213360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213360" y="68453"/>
                    <a:pt x="426847" y="68453"/>
                    <a:pt x="642239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7" name="Group 117"/>
          <p:cNvGrpSpPr/>
          <p:nvPr/>
        </p:nvGrpSpPr>
        <p:grpSpPr>
          <a:xfrm>
            <a:off x="15773400" y="8760420"/>
            <a:ext cx="174420" cy="143640"/>
            <a:chOff x="0" y="0"/>
            <a:chExt cx="232560" cy="191520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232537" cy="191643"/>
            </a:xfrm>
            <a:custGeom>
              <a:avLst/>
              <a:gdLst/>
              <a:ahLst/>
              <a:cxnLst/>
              <a:rect l="l" t="t" r="r" b="b"/>
              <a:pathLst>
                <a:path w="232537" h="191643">
                  <a:moveTo>
                    <a:pt x="232537" y="8001"/>
                  </a:moveTo>
                  <a:cubicBezTo>
                    <a:pt x="208661" y="5969"/>
                    <a:pt x="186817" y="2032"/>
                    <a:pt x="162941" y="2032"/>
                  </a:cubicBezTo>
                  <a:cubicBezTo>
                    <a:pt x="123190" y="0"/>
                    <a:pt x="83439" y="0"/>
                    <a:pt x="43688" y="0"/>
                  </a:cubicBezTo>
                  <a:cubicBezTo>
                    <a:pt x="37719" y="0"/>
                    <a:pt x="31750" y="2032"/>
                    <a:pt x="25781" y="2032"/>
                  </a:cubicBezTo>
                  <a:cubicBezTo>
                    <a:pt x="0" y="11938"/>
                    <a:pt x="0" y="11938"/>
                    <a:pt x="0" y="41910"/>
                  </a:cubicBezTo>
                  <a:cubicBezTo>
                    <a:pt x="0" y="77851"/>
                    <a:pt x="0" y="115697"/>
                    <a:pt x="0" y="153670"/>
                  </a:cubicBezTo>
                  <a:cubicBezTo>
                    <a:pt x="0" y="179578"/>
                    <a:pt x="5969" y="189611"/>
                    <a:pt x="33782" y="189611"/>
                  </a:cubicBezTo>
                  <a:cubicBezTo>
                    <a:pt x="89408" y="191643"/>
                    <a:pt x="147066" y="191643"/>
                    <a:pt x="202692" y="189611"/>
                  </a:cubicBezTo>
                  <a:cubicBezTo>
                    <a:pt x="226568" y="189611"/>
                    <a:pt x="232537" y="181610"/>
                    <a:pt x="232537" y="157734"/>
                  </a:cubicBezTo>
                  <a:cubicBezTo>
                    <a:pt x="232537" y="109855"/>
                    <a:pt x="232537" y="61976"/>
                    <a:pt x="232537" y="81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9" name="Group 119"/>
          <p:cNvGrpSpPr/>
          <p:nvPr/>
        </p:nvGrpSpPr>
        <p:grpSpPr>
          <a:xfrm>
            <a:off x="15594660" y="9050940"/>
            <a:ext cx="78300" cy="286200"/>
            <a:chOff x="0" y="0"/>
            <a:chExt cx="104400" cy="381600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104521" cy="381635"/>
            </a:xfrm>
            <a:custGeom>
              <a:avLst/>
              <a:gdLst/>
              <a:ahLst/>
              <a:cxnLst/>
              <a:rect l="l" t="t" r="r" b="b"/>
              <a:pathLst>
                <a:path w="104521" h="381635">
                  <a:moveTo>
                    <a:pt x="104394" y="191770"/>
                  </a:moveTo>
                  <a:cubicBezTo>
                    <a:pt x="104394" y="137795"/>
                    <a:pt x="104394" y="81915"/>
                    <a:pt x="104394" y="25908"/>
                  </a:cubicBezTo>
                  <a:cubicBezTo>
                    <a:pt x="104394" y="3937"/>
                    <a:pt x="100330" y="2032"/>
                    <a:pt x="78359" y="2032"/>
                  </a:cubicBezTo>
                  <a:cubicBezTo>
                    <a:pt x="60325" y="2032"/>
                    <a:pt x="40259" y="2032"/>
                    <a:pt x="22098" y="0"/>
                  </a:cubicBezTo>
                  <a:cubicBezTo>
                    <a:pt x="5969" y="0"/>
                    <a:pt x="2032" y="8001"/>
                    <a:pt x="0" y="21971"/>
                  </a:cubicBezTo>
                  <a:cubicBezTo>
                    <a:pt x="0" y="45974"/>
                    <a:pt x="2032" y="69977"/>
                    <a:pt x="2032" y="95885"/>
                  </a:cubicBezTo>
                  <a:cubicBezTo>
                    <a:pt x="2032" y="181864"/>
                    <a:pt x="2032" y="269748"/>
                    <a:pt x="0" y="355600"/>
                  </a:cubicBezTo>
                  <a:cubicBezTo>
                    <a:pt x="0" y="379603"/>
                    <a:pt x="2032" y="381635"/>
                    <a:pt x="26162" y="381635"/>
                  </a:cubicBezTo>
                  <a:cubicBezTo>
                    <a:pt x="44196" y="381635"/>
                    <a:pt x="62357" y="381635"/>
                    <a:pt x="82423" y="381635"/>
                  </a:cubicBezTo>
                  <a:cubicBezTo>
                    <a:pt x="102489" y="381635"/>
                    <a:pt x="104521" y="379603"/>
                    <a:pt x="104521" y="357632"/>
                  </a:cubicBezTo>
                  <a:cubicBezTo>
                    <a:pt x="104521" y="317627"/>
                    <a:pt x="104521" y="275717"/>
                    <a:pt x="104521" y="233807"/>
                  </a:cubicBezTo>
                  <a:cubicBezTo>
                    <a:pt x="104521" y="219837"/>
                    <a:pt x="104521" y="205867"/>
                    <a:pt x="104521" y="1918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1" name="Group 121"/>
          <p:cNvGrpSpPr/>
          <p:nvPr/>
        </p:nvGrpSpPr>
        <p:grpSpPr>
          <a:xfrm>
            <a:off x="16052040" y="9049860"/>
            <a:ext cx="77760" cy="287280"/>
            <a:chOff x="0" y="0"/>
            <a:chExt cx="103680" cy="383040"/>
          </a:xfrm>
        </p:grpSpPr>
        <p:sp>
          <p:nvSpPr>
            <p:cNvPr id="122" name="Freeform 122"/>
            <p:cNvSpPr/>
            <p:nvPr/>
          </p:nvSpPr>
          <p:spPr>
            <a:xfrm>
              <a:off x="0" y="0"/>
              <a:ext cx="103759" cy="383032"/>
            </a:xfrm>
            <a:custGeom>
              <a:avLst/>
              <a:gdLst/>
              <a:ahLst/>
              <a:cxnLst/>
              <a:rect l="l" t="t" r="r" b="b"/>
              <a:pathLst>
                <a:path w="103759" h="383032">
                  <a:moveTo>
                    <a:pt x="2032" y="3937"/>
                  </a:moveTo>
                  <a:cubicBezTo>
                    <a:pt x="2032" y="13970"/>
                    <a:pt x="0" y="24003"/>
                    <a:pt x="0" y="31877"/>
                  </a:cubicBezTo>
                  <a:cubicBezTo>
                    <a:pt x="0" y="141605"/>
                    <a:pt x="0" y="251333"/>
                    <a:pt x="0" y="359029"/>
                  </a:cubicBezTo>
                  <a:cubicBezTo>
                    <a:pt x="0" y="383032"/>
                    <a:pt x="0" y="383032"/>
                    <a:pt x="21971" y="383032"/>
                  </a:cubicBezTo>
                  <a:cubicBezTo>
                    <a:pt x="41910" y="383032"/>
                    <a:pt x="59817" y="383032"/>
                    <a:pt x="77851" y="383032"/>
                  </a:cubicBezTo>
                  <a:cubicBezTo>
                    <a:pt x="97790" y="383032"/>
                    <a:pt x="101727" y="379095"/>
                    <a:pt x="101727" y="359029"/>
                  </a:cubicBezTo>
                  <a:cubicBezTo>
                    <a:pt x="103759" y="347091"/>
                    <a:pt x="101727" y="335026"/>
                    <a:pt x="101727" y="321183"/>
                  </a:cubicBezTo>
                  <a:cubicBezTo>
                    <a:pt x="101727" y="225425"/>
                    <a:pt x="101727" y="129667"/>
                    <a:pt x="101727" y="31877"/>
                  </a:cubicBezTo>
                  <a:cubicBezTo>
                    <a:pt x="101727" y="8001"/>
                    <a:pt x="97663" y="0"/>
                    <a:pt x="73787" y="2032"/>
                  </a:cubicBezTo>
                  <a:cubicBezTo>
                    <a:pt x="51816" y="3937"/>
                    <a:pt x="27940" y="3937"/>
                    <a:pt x="2032" y="39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3" name="Group 123"/>
          <p:cNvGrpSpPr/>
          <p:nvPr/>
        </p:nvGrpSpPr>
        <p:grpSpPr>
          <a:xfrm>
            <a:off x="17444700" y="8847360"/>
            <a:ext cx="210060" cy="144720"/>
            <a:chOff x="0" y="0"/>
            <a:chExt cx="280080" cy="192960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280162" cy="192913"/>
            </a:xfrm>
            <a:custGeom>
              <a:avLst/>
              <a:gdLst/>
              <a:ahLst/>
              <a:cxnLst/>
              <a:rect l="l" t="t" r="r" b="b"/>
              <a:pathLst>
                <a:path w="280162" h="192913">
                  <a:moveTo>
                    <a:pt x="0" y="192913"/>
                  </a:moveTo>
                  <a:cubicBezTo>
                    <a:pt x="13970" y="192913"/>
                    <a:pt x="26035" y="192913"/>
                    <a:pt x="42037" y="192913"/>
                  </a:cubicBezTo>
                  <a:cubicBezTo>
                    <a:pt x="42037" y="165100"/>
                    <a:pt x="42037" y="139192"/>
                    <a:pt x="42037" y="109347"/>
                  </a:cubicBezTo>
                  <a:cubicBezTo>
                    <a:pt x="60071" y="109347"/>
                    <a:pt x="76073" y="109347"/>
                    <a:pt x="94107" y="109347"/>
                  </a:cubicBezTo>
                  <a:cubicBezTo>
                    <a:pt x="116078" y="109347"/>
                    <a:pt x="116078" y="107315"/>
                    <a:pt x="116078" y="85471"/>
                  </a:cubicBezTo>
                  <a:cubicBezTo>
                    <a:pt x="116078" y="83439"/>
                    <a:pt x="116078" y="81534"/>
                    <a:pt x="116078" y="77470"/>
                  </a:cubicBezTo>
                  <a:cubicBezTo>
                    <a:pt x="134112" y="77470"/>
                    <a:pt x="150114" y="77470"/>
                    <a:pt x="166116" y="77470"/>
                  </a:cubicBezTo>
                  <a:cubicBezTo>
                    <a:pt x="166116" y="87376"/>
                    <a:pt x="166116" y="97409"/>
                    <a:pt x="166116" y="107315"/>
                  </a:cubicBezTo>
                  <a:cubicBezTo>
                    <a:pt x="190119" y="107315"/>
                    <a:pt x="212090" y="107315"/>
                    <a:pt x="236093" y="107315"/>
                  </a:cubicBezTo>
                  <a:cubicBezTo>
                    <a:pt x="236093" y="137160"/>
                    <a:pt x="236093" y="163068"/>
                    <a:pt x="236093" y="192913"/>
                  </a:cubicBezTo>
                  <a:cubicBezTo>
                    <a:pt x="252095" y="192913"/>
                    <a:pt x="264160" y="192913"/>
                    <a:pt x="280162" y="192913"/>
                  </a:cubicBezTo>
                  <a:cubicBezTo>
                    <a:pt x="280162" y="129286"/>
                    <a:pt x="280162" y="65659"/>
                    <a:pt x="280162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63627"/>
                    <a:pt x="0" y="127254"/>
                    <a:pt x="0" y="1929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5" name="Group 125"/>
          <p:cNvGrpSpPr/>
          <p:nvPr/>
        </p:nvGrpSpPr>
        <p:grpSpPr>
          <a:xfrm>
            <a:off x="17480340" y="8931600"/>
            <a:ext cx="52380" cy="374220"/>
            <a:chOff x="0" y="0"/>
            <a:chExt cx="69840" cy="498960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69977" cy="498983"/>
            </a:xfrm>
            <a:custGeom>
              <a:avLst/>
              <a:gdLst/>
              <a:ahLst/>
              <a:cxnLst/>
              <a:rect l="l" t="t" r="r" b="b"/>
              <a:pathLst>
                <a:path w="69977" h="498983">
                  <a:moveTo>
                    <a:pt x="0" y="498983"/>
                  </a:moveTo>
                  <a:cubicBezTo>
                    <a:pt x="19939" y="498983"/>
                    <a:pt x="37973" y="498983"/>
                    <a:pt x="57912" y="498983"/>
                  </a:cubicBezTo>
                  <a:cubicBezTo>
                    <a:pt x="61849" y="496951"/>
                    <a:pt x="65913" y="493014"/>
                    <a:pt x="67945" y="488950"/>
                  </a:cubicBezTo>
                  <a:cubicBezTo>
                    <a:pt x="69977" y="484886"/>
                    <a:pt x="67945" y="478917"/>
                    <a:pt x="67945" y="472948"/>
                  </a:cubicBezTo>
                  <a:cubicBezTo>
                    <a:pt x="67945" y="323215"/>
                    <a:pt x="67945" y="173609"/>
                    <a:pt x="67945" y="23876"/>
                  </a:cubicBezTo>
                  <a:cubicBezTo>
                    <a:pt x="67818" y="0"/>
                    <a:pt x="67818" y="0"/>
                    <a:pt x="41910" y="0"/>
                  </a:cubicBezTo>
                  <a:cubicBezTo>
                    <a:pt x="0" y="0"/>
                    <a:pt x="0" y="0"/>
                    <a:pt x="0" y="43942"/>
                  </a:cubicBezTo>
                  <a:cubicBezTo>
                    <a:pt x="0" y="187579"/>
                    <a:pt x="0" y="333375"/>
                    <a:pt x="0" y="477012"/>
                  </a:cubicBezTo>
                  <a:cubicBezTo>
                    <a:pt x="0" y="482981"/>
                    <a:pt x="0" y="490982"/>
                    <a:pt x="0" y="4989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7" name="Group 127"/>
          <p:cNvGrpSpPr/>
          <p:nvPr/>
        </p:nvGrpSpPr>
        <p:grpSpPr>
          <a:xfrm>
            <a:off x="17568900" y="8929980"/>
            <a:ext cx="51300" cy="376920"/>
            <a:chOff x="0" y="0"/>
            <a:chExt cx="68400" cy="502560"/>
          </a:xfrm>
        </p:grpSpPr>
        <p:sp>
          <p:nvSpPr>
            <p:cNvPr id="128" name="Freeform 128"/>
            <p:cNvSpPr/>
            <p:nvPr/>
          </p:nvSpPr>
          <p:spPr>
            <a:xfrm>
              <a:off x="0" y="0"/>
              <a:ext cx="68453" cy="504571"/>
            </a:xfrm>
            <a:custGeom>
              <a:avLst/>
              <a:gdLst/>
              <a:ahLst/>
              <a:cxnLst/>
              <a:rect l="l" t="t" r="r" b="b"/>
              <a:pathLst>
                <a:path w="68453" h="504571">
                  <a:moveTo>
                    <a:pt x="68453" y="502539"/>
                  </a:moveTo>
                  <a:cubicBezTo>
                    <a:pt x="68453" y="464439"/>
                    <a:pt x="68453" y="430403"/>
                    <a:pt x="68453" y="396367"/>
                  </a:cubicBezTo>
                  <a:cubicBezTo>
                    <a:pt x="68453" y="298196"/>
                    <a:pt x="68453" y="200152"/>
                    <a:pt x="68453" y="104013"/>
                  </a:cubicBezTo>
                  <a:cubicBezTo>
                    <a:pt x="68453" y="74041"/>
                    <a:pt x="66421" y="45974"/>
                    <a:pt x="66421" y="17907"/>
                  </a:cubicBezTo>
                  <a:cubicBezTo>
                    <a:pt x="66421" y="5969"/>
                    <a:pt x="62357" y="2032"/>
                    <a:pt x="52324" y="2032"/>
                  </a:cubicBezTo>
                  <a:cubicBezTo>
                    <a:pt x="42291" y="2032"/>
                    <a:pt x="30226" y="2032"/>
                    <a:pt x="20193" y="2032"/>
                  </a:cubicBezTo>
                  <a:cubicBezTo>
                    <a:pt x="6096" y="0"/>
                    <a:pt x="0" y="5969"/>
                    <a:pt x="0" y="21971"/>
                  </a:cubicBezTo>
                  <a:cubicBezTo>
                    <a:pt x="0" y="52070"/>
                    <a:pt x="0" y="82042"/>
                    <a:pt x="0" y="112141"/>
                  </a:cubicBezTo>
                  <a:cubicBezTo>
                    <a:pt x="0" y="236220"/>
                    <a:pt x="0" y="358394"/>
                    <a:pt x="0" y="482600"/>
                  </a:cubicBezTo>
                  <a:cubicBezTo>
                    <a:pt x="0" y="498602"/>
                    <a:pt x="4064" y="504571"/>
                    <a:pt x="20066" y="502666"/>
                  </a:cubicBezTo>
                  <a:cubicBezTo>
                    <a:pt x="34163" y="500634"/>
                    <a:pt x="50292" y="502666"/>
                    <a:pt x="68326" y="5026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9" name="Group 129"/>
          <p:cNvGrpSpPr/>
          <p:nvPr/>
        </p:nvGrpSpPr>
        <p:grpSpPr>
          <a:xfrm>
            <a:off x="14632920" y="9777780"/>
            <a:ext cx="100440" cy="335340"/>
            <a:chOff x="0" y="0"/>
            <a:chExt cx="133920" cy="447120"/>
          </a:xfrm>
        </p:grpSpPr>
        <p:sp>
          <p:nvSpPr>
            <p:cNvPr id="130" name="Freeform 130"/>
            <p:cNvSpPr/>
            <p:nvPr/>
          </p:nvSpPr>
          <p:spPr>
            <a:xfrm>
              <a:off x="0" y="-127"/>
              <a:ext cx="133985" cy="447294"/>
            </a:xfrm>
            <a:custGeom>
              <a:avLst/>
              <a:gdLst/>
              <a:ahLst/>
              <a:cxnLst/>
              <a:rect l="l" t="t" r="r" b="b"/>
              <a:pathLst>
                <a:path w="133985" h="447294">
                  <a:moveTo>
                    <a:pt x="107950" y="195707"/>
                  </a:moveTo>
                  <a:cubicBezTo>
                    <a:pt x="107950" y="211709"/>
                    <a:pt x="107950" y="229616"/>
                    <a:pt x="109982" y="245618"/>
                  </a:cubicBezTo>
                  <a:cubicBezTo>
                    <a:pt x="106045" y="293497"/>
                    <a:pt x="83947" y="333502"/>
                    <a:pt x="53975" y="369316"/>
                  </a:cubicBezTo>
                  <a:cubicBezTo>
                    <a:pt x="35941" y="393319"/>
                    <a:pt x="19939" y="419354"/>
                    <a:pt x="0" y="447294"/>
                  </a:cubicBezTo>
                  <a:cubicBezTo>
                    <a:pt x="45974" y="447294"/>
                    <a:pt x="87884" y="447294"/>
                    <a:pt x="131953" y="447294"/>
                  </a:cubicBezTo>
                  <a:cubicBezTo>
                    <a:pt x="131953" y="425323"/>
                    <a:pt x="131953" y="403352"/>
                    <a:pt x="131953" y="381381"/>
                  </a:cubicBezTo>
                  <a:cubicBezTo>
                    <a:pt x="101981" y="375412"/>
                    <a:pt x="101981" y="375412"/>
                    <a:pt x="104013" y="345440"/>
                  </a:cubicBezTo>
                  <a:cubicBezTo>
                    <a:pt x="104013" y="331470"/>
                    <a:pt x="106045" y="315468"/>
                    <a:pt x="107950" y="301498"/>
                  </a:cubicBezTo>
                  <a:cubicBezTo>
                    <a:pt x="105918" y="301498"/>
                    <a:pt x="105918" y="301498"/>
                    <a:pt x="105918" y="301498"/>
                  </a:cubicBezTo>
                  <a:cubicBezTo>
                    <a:pt x="113919" y="299466"/>
                    <a:pt x="121920" y="297561"/>
                    <a:pt x="131953" y="293497"/>
                  </a:cubicBezTo>
                  <a:cubicBezTo>
                    <a:pt x="131953" y="263525"/>
                    <a:pt x="131953" y="233553"/>
                    <a:pt x="131953" y="201676"/>
                  </a:cubicBezTo>
                  <a:cubicBezTo>
                    <a:pt x="131953" y="189738"/>
                    <a:pt x="131953" y="175768"/>
                    <a:pt x="133985" y="163703"/>
                  </a:cubicBezTo>
                  <a:cubicBezTo>
                    <a:pt x="133985" y="149733"/>
                    <a:pt x="128016" y="145796"/>
                    <a:pt x="115951" y="149733"/>
                  </a:cubicBezTo>
                  <a:cubicBezTo>
                    <a:pt x="105918" y="151765"/>
                    <a:pt x="104013" y="147701"/>
                    <a:pt x="104013" y="137795"/>
                  </a:cubicBezTo>
                  <a:cubicBezTo>
                    <a:pt x="101981" y="121793"/>
                    <a:pt x="104013" y="103886"/>
                    <a:pt x="101981" y="87884"/>
                  </a:cubicBezTo>
                  <a:cubicBezTo>
                    <a:pt x="101981" y="73914"/>
                    <a:pt x="105918" y="67945"/>
                    <a:pt x="120015" y="67945"/>
                  </a:cubicBezTo>
                  <a:cubicBezTo>
                    <a:pt x="123952" y="67945"/>
                    <a:pt x="128016" y="67945"/>
                    <a:pt x="131953" y="65913"/>
                  </a:cubicBezTo>
                  <a:cubicBezTo>
                    <a:pt x="131953" y="43942"/>
                    <a:pt x="131953" y="21971"/>
                    <a:pt x="131953" y="0"/>
                  </a:cubicBezTo>
                  <a:cubicBezTo>
                    <a:pt x="89916" y="127"/>
                    <a:pt x="45974" y="127"/>
                    <a:pt x="2032" y="127"/>
                  </a:cubicBezTo>
                  <a:cubicBezTo>
                    <a:pt x="18034" y="26035"/>
                    <a:pt x="34036" y="52070"/>
                    <a:pt x="49911" y="77978"/>
                  </a:cubicBezTo>
                  <a:cubicBezTo>
                    <a:pt x="53848" y="80010"/>
                    <a:pt x="57912" y="81915"/>
                    <a:pt x="59944" y="85979"/>
                  </a:cubicBezTo>
                  <a:cubicBezTo>
                    <a:pt x="85979" y="117856"/>
                    <a:pt x="103886" y="153797"/>
                    <a:pt x="107950" y="1957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1" name="Group 131"/>
          <p:cNvGrpSpPr/>
          <p:nvPr/>
        </p:nvGrpSpPr>
        <p:grpSpPr>
          <a:xfrm>
            <a:off x="17533800" y="8907300"/>
            <a:ext cx="34560" cy="398520"/>
            <a:chOff x="0" y="0"/>
            <a:chExt cx="46080" cy="531360"/>
          </a:xfrm>
        </p:grpSpPr>
        <p:sp>
          <p:nvSpPr>
            <p:cNvPr id="132" name="Freeform 132"/>
            <p:cNvSpPr/>
            <p:nvPr/>
          </p:nvSpPr>
          <p:spPr>
            <a:xfrm>
              <a:off x="0" y="0"/>
              <a:ext cx="46101" cy="531368"/>
            </a:xfrm>
            <a:custGeom>
              <a:avLst/>
              <a:gdLst/>
              <a:ahLst/>
              <a:cxnLst/>
              <a:rect l="l" t="t" r="r" b="b"/>
              <a:pathLst>
                <a:path w="46101" h="531368">
                  <a:moveTo>
                    <a:pt x="0" y="2032"/>
                  </a:moveTo>
                  <a:cubicBezTo>
                    <a:pt x="0" y="19939"/>
                    <a:pt x="0" y="33909"/>
                    <a:pt x="0" y="49911"/>
                  </a:cubicBezTo>
                  <a:cubicBezTo>
                    <a:pt x="0" y="203708"/>
                    <a:pt x="0" y="355600"/>
                    <a:pt x="2032" y="509397"/>
                  </a:cubicBezTo>
                  <a:cubicBezTo>
                    <a:pt x="2032" y="517398"/>
                    <a:pt x="4064" y="529336"/>
                    <a:pt x="8001" y="529336"/>
                  </a:cubicBezTo>
                  <a:cubicBezTo>
                    <a:pt x="18034" y="531368"/>
                    <a:pt x="30099" y="531368"/>
                    <a:pt x="42037" y="527304"/>
                  </a:cubicBezTo>
                  <a:cubicBezTo>
                    <a:pt x="44069" y="527304"/>
                    <a:pt x="46101" y="515366"/>
                    <a:pt x="46101" y="509270"/>
                  </a:cubicBezTo>
                  <a:cubicBezTo>
                    <a:pt x="46101" y="379476"/>
                    <a:pt x="46101" y="251587"/>
                    <a:pt x="46101" y="123698"/>
                  </a:cubicBezTo>
                  <a:cubicBezTo>
                    <a:pt x="46101" y="87757"/>
                    <a:pt x="46101" y="53721"/>
                    <a:pt x="46101" y="17780"/>
                  </a:cubicBezTo>
                  <a:cubicBezTo>
                    <a:pt x="46101" y="5969"/>
                    <a:pt x="42037" y="0"/>
                    <a:pt x="30099" y="2032"/>
                  </a:cubicBezTo>
                  <a:cubicBezTo>
                    <a:pt x="22098" y="2032"/>
                    <a:pt x="12065" y="2032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3" name="Group 133"/>
          <p:cNvGrpSpPr/>
          <p:nvPr/>
        </p:nvGrpSpPr>
        <p:grpSpPr>
          <a:xfrm>
            <a:off x="15703740" y="8645400"/>
            <a:ext cx="315900" cy="40500"/>
            <a:chOff x="0" y="0"/>
            <a:chExt cx="421200" cy="54000"/>
          </a:xfrm>
        </p:grpSpPr>
        <p:sp>
          <p:nvSpPr>
            <p:cNvPr id="134" name="Freeform 134"/>
            <p:cNvSpPr/>
            <p:nvPr/>
          </p:nvSpPr>
          <p:spPr>
            <a:xfrm>
              <a:off x="0" y="0"/>
              <a:ext cx="421132" cy="53975"/>
            </a:xfrm>
            <a:custGeom>
              <a:avLst/>
              <a:gdLst/>
              <a:ahLst/>
              <a:cxnLst/>
              <a:rect l="l" t="t" r="r" b="b"/>
              <a:pathLst>
                <a:path w="421132" h="53975">
                  <a:moveTo>
                    <a:pt x="209550" y="53975"/>
                  </a:moveTo>
                  <a:cubicBezTo>
                    <a:pt x="269494" y="53975"/>
                    <a:pt x="329311" y="53975"/>
                    <a:pt x="389255" y="53975"/>
                  </a:cubicBezTo>
                  <a:cubicBezTo>
                    <a:pt x="411226" y="53975"/>
                    <a:pt x="421132" y="42037"/>
                    <a:pt x="419227" y="21971"/>
                  </a:cubicBezTo>
                  <a:cubicBezTo>
                    <a:pt x="415163" y="2032"/>
                    <a:pt x="399288" y="2032"/>
                    <a:pt x="387223" y="2032"/>
                  </a:cubicBezTo>
                  <a:cubicBezTo>
                    <a:pt x="371348" y="0"/>
                    <a:pt x="355346" y="0"/>
                    <a:pt x="337312" y="0"/>
                  </a:cubicBezTo>
                  <a:cubicBezTo>
                    <a:pt x="239522" y="0"/>
                    <a:pt x="141732" y="0"/>
                    <a:pt x="43815" y="2032"/>
                  </a:cubicBezTo>
                  <a:cubicBezTo>
                    <a:pt x="35941" y="2032"/>
                    <a:pt x="24003" y="0"/>
                    <a:pt x="17907" y="5969"/>
                  </a:cubicBezTo>
                  <a:cubicBezTo>
                    <a:pt x="10033" y="10033"/>
                    <a:pt x="0" y="18034"/>
                    <a:pt x="0" y="26035"/>
                  </a:cubicBezTo>
                  <a:cubicBezTo>
                    <a:pt x="0" y="34036"/>
                    <a:pt x="8001" y="43942"/>
                    <a:pt x="13970" y="50038"/>
                  </a:cubicBezTo>
                  <a:cubicBezTo>
                    <a:pt x="19939" y="53975"/>
                    <a:pt x="27940" y="52070"/>
                    <a:pt x="35941" y="53975"/>
                  </a:cubicBezTo>
                  <a:cubicBezTo>
                    <a:pt x="93853" y="53975"/>
                    <a:pt x="151765" y="53975"/>
                    <a:pt x="209550" y="539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5" name="Group 135"/>
          <p:cNvGrpSpPr/>
          <p:nvPr/>
        </p:nvGrpSpPr>
        <p:grpSpPr>
          <a:xfrm>
            <a:off x="17329140" y="9234000"/>
            <a:ext cx="146880" cy="72900"/>
            <a:chOff x="0" y="0"/>
            <a:chExt cx="195840" cy="97200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195834" cy="97282"/>
            </a:xfrm>
            <a:custGeom>
              <a:avLst/>
              <a:gdLst/>
              <a:ahLst/>
              <a:cxnLst/>
              <a:rect l="l" t="t" r="r" b="b"/>
              <a:pathLst>
                <a:path w="195834" h="97282">
                  <a:moveTo>
                    <a:pt x="195834" y="95250"/>
                  </a:moveTo>
                  <a:cubicBezTo>
                    <a:pt x="195834" y="63500"/>
                    <a:pt x="195834" y="33782"/>
                    <a:pt x="195834" y="0"/>
                  </a:cubicBezTo>
                  <a:cubicBezTo>
                    <a:pt x="159893" y="0"/>
                    <a:pt x="123952" y="0"/>
                    <a:pt x="87884" y="0"/>
                  </a:cubicBezTo>
                  <a:cubicBezTo>
                    <a:pt x="65913" y="0"/>
                    <a:pt x="45974" y="0"/>
                    <a:pt x="25908" y="5969"/>
                  </a:cubicBezTo>
                  <a:cubicBezTo>
                    <a:pt x="18034" y="5969"/>
                    <a:pt x="8001" y="17907"/>
                    <a:pt x="3937" y="25781"/>
                  </a:cubicBezTo>
                  <a:cubicBezTo>
                    <a:pt x="0" y="39624"/>
                    <a:pt x="2032" y="53594"/>
                    <a:pt x="3937" y="67437"/>
                  </a:cubicBezTo>
                  <a:cubicBezTo>
                    <a:pt x="3937" y="85344"/>
                    <a:pt x="15875" y="95250"/>
                    <a:pt x="31877" y="95250"/>
                  </a:cubicBezTo>
                  <a:cubicBezTo>
                    <a:pt x="87884" y="97282"/>
                    <a:pt x="141732" y="95250"/>
                    <a:pt x="195707" y="95250"/>
                  </a:cubicBezTo>
                  <a:close/>
                  <a:moveTo>
                    <a:pt x="59944" y="29718"/>
                  </a:moveTo>
                  <a:cubicBezTo>
                    <a:pt x="69977" y="31750"/>
                    <a:pt x="77978" y="37592"/>
                    <a:pt x="77978" y="49530"/>
                  </a:cubicBezTo>
                  <a:cubicBezTo>
                    <a:pt x="75946" y="61468"/>
                    <a:pt x="69977" y="67437"/>
                    <a:pt x="58039" y="67437"/>
                  </a:cubicBezTo>
                  <a:cubicBezTo>
                    <a:pt x="46101" y="67437"/>
                    <a:pt x="40005" y="59563"/>
                    <a:pt x="40005" y="47625"/>
                  </a:cubicBezTo>
                  <a:cubicBezTo>
                    <a:pt x="40005" y="35687"/>
                    <a:pt x="48006" y="29718"/>
                    <a:pt x="59944" y="2971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7" name="Group 137"/>
          <p:cNvGrpSpPr/>
          <p:nvPr/>
        </p:nvGrpSpPr>
        <p:grpSpPr>
          <a:xfrm>
            <a:off x="17623980" y="9234000"/>
            <a:ext cx="147960" cy="72900"/>
            <a:chOff x="0" y="0"/>
            <a:chExt cx="197280" cy="97200"/>
          </a:xfrm>
        </p:grpSpPr>
        <p:sp>
          <p:nvSpPr>
            <p:cNvPr id="138" name="Freeform 138"/>
            <p:cNvSpPr/>
            <p:nvPr/>
          </p:nvSpPr>
          <p:spPr>
            <a:xfrm>
              <a:off x="0" y="0"/>
              <a:ext cx="197358" cy="97282"/>
            </a:xfrm>
            <a:custGeom>
              <a:avLst/>
              <a:gdLst/>
              <a:ahLst/>
              <a:cxnLst/>
              <a:rect l="l" t="t" r="r" b="b"/>
              <a:pathLst>
                <a:path w="197358" h="97282">
                  <a:moveTo>
                    <a:pt x="0" y="2032"/>
                  </a:moveTo>
                  <a:cubicBezTo>
                    <a:pt x="0" y="31750"/>
                    <a:pt x="0" y="61468"/>
                    <a:pt x="0" y="95250"/>
                  </a:cubicBezTo>
                  <a:cubicBezTo>
                    <a:pt x="17907" y="95250"/>
                    <a:pt x="33909" y="95250"/>
                    <a:pt x="49784" y="95250"/>
                  </a:cubicBezTo>
                  <a:cubicBezTo>
                    <a:pt x="81661" y="95250"/>
                    <a:pt x="115570" y="93218"/>
                    <a:pt x="149479" y="95250"/>
                  </a:cubicBezTo>
                  <a:cubicBezTo>
                    <a:pt x="191389" y="97282"/>
                    <a:pt x="197358" y="73406"/>
                    <a:pt x="195326" y="37719"/>
                  </a:cubicBezTo>
                  <a:cubicBezTo>
                    <a:pt x="193294" y="9906"/>
                    <a:pt x="181356" y="2032"/>
                    <a:pt x="151384" y="2032"/>
                  </a:cubicBezTo>
                  <a:cubicBezTo>
                    <a:pt x="101600" y="0"/>
                    <a:pt x="51816" y="2032"/>
                    <a:pt x="0" y="2032"/>
                  </a:cubicBezTo>
                  <a:close/>
                  <a:moveTo>
                    <a:pt x="131572" y="67437"/>
                  </a:moveTo>
                  <a:cubicBezTo>
                    <a:pt x="127635" y="63500"/>
                    <a:pt x="119634" y="55499"/>
                    <a:pt x="119634" y="47625"/>
                  </a:cubicBezTo>
                  <a:cubicBezTo>
                    <a:pt x="117602" y="37719"/>
                    <a:pt x="127635" y="29718"/>
                    <a:pt x="137541" y="29718"/>
                  </a:cubicBezTo>
                  <a:cubicBezTo>
                    <a:pt x="149479" y="29718"/>
                    <a:pt x="157480" y="37592"/>
                    <a:pt x="157480" y="49530"/>
                  </a:cubicBezTo>
                  <a:cubicBezTo>
                    <a:pt x="155448" y="61468"/>
                    <a:pt x="149479" y="67437"/>
                    <a:pt x="131572" y="674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9" name="Group 139"/>
          <p:cNvGrpSpPr/>
          <p:nvPr/>
        </p:nvGrpSpPr>
        <p:grpSpPr>
          <a:xfrm>
            <a:off x="17420400" y="9347940"/>
            <a:ext cx="257040" cy="48060"/>
            <a:chOff x="0" y="0"/>
            <a:chExt cx="342720" cy="64080"/>
          </a:xfrm>
        </p:grpSpPr>
        <p:sp>
          <p:nvSpPr>
            <p:cNvPr id="140" name="Freeform 140"/>
            <p:cNvSpPr/>
            <p:nvPr/>
          </p:nvSpPr>
          <p:spPr>
            <a:xfrm>
              <a:off x="0" y="0"/>
              <a:ext cx="342646" cy="64135"/>
            </a:xfrm>
            <a:custGeom>
              <a:avLst/>
              <a:gdLst/>
              <a:ahLst/>
              <a:cxnLst/>
              <a:rect l="l" t="t" r="r" b="b"/>
              <a:pathLst>
                <a:path w="342646" h="64135">
                  <a:moveTo>
                    <a:pt x="0" y="62103"/>
                  </a:moveTo>
                  <a:cubicBezTo>
                    <a:pt x="41783" y="64135"/>
                    <a:pt x="43815" y="64135"/>
                    <a:pt x="41783" y="40132"/>
                  </a:cubicBezTo>
                  <a:cubicBezTo>
                    <a:pt x="63754" y="40132"/>
                    <a:pt x="85598" y="40132"/>
                    <a:pt x="109474" y="40132"/>
                  </a:cubicBezTo>
                  <a:cubicBezTo>
                    <a:pt x="109474" y="46101"/>
                    <a:pt x="111506" y="54102"/>
                    <a:pt x="111506" y="62103"/>
                  </a:cubicBezTo>
                  <a:cubicBezTo>
                    <a:pt x="151384" y="62103"/>
                    <a:pt x="191262" y="62103"/>
                    <a:pt x="233045" y="62103"/>
                  </a:cubicBezTo>
                  <a:cubicBezTo>
                    <a:pt x="235077" y="54102"/>
                    <a:pt x="235077" y="48133"/>
                    <a:pt x="236982" y="40132"/>
                  </a:cubicBezTo>
                  <a:cubicBezTo>
                    <a:pt x="258953" y="40132"/>
                    <a:pt x="280797" y="40132"/>
                    <a:pt x="302768" y="40132"/>
                  </a:cubicBezTo>
                  <a:cubicBezTo>
                    <a:pt x="302768" y="46101"/>
                    <a:pt x="304800" y="54102"/>
                    <a:pt x="304800" y="62103"/>
                  </a:cubicBezTo>
                  <a:cubicBezTo>
                    <a:pt x="316738" y="62103"/>
                    <a:pt x="328676" y="62103"/>
                    <a:pt x="342646" y="62103"/>
                  </a:cubicBezTo>
                  <a:cubicBezTo>
                    <a:pt x="334645" y="42037"/>
                    <a:pt x="324739" y="24003"/>
                    <a:pt x="314706" y="4064"/>
                  </a:cubicBezTo>
                  <a:cubicBezTo>
                    <a:pt x="312674" y="2032"/>
                    <a:pt x="306705" y="0"/>
                    <a:pt x="302768" y="0"/>
                  </a:cubicBezTo>
                  <a:cubicBezTo>
                    <a:pt x="217170" y="0"/>
                    <a:pt x="131572" y="0"/>
                    <a:pt x="45847" y="0"/>
                  </a:cubicBezTo>
                  <a:cubicBezTo>
                    <a:pt x="39878" y="0"/>
                    <a:pt x="33909" y="2032"/>
                    <a:pt x="31877" y="5969"/>
                  </a:cubicBezTo>
                  <a:cubicBezTo>
                    <a:pt x="19939" y="21971"/>
                    <a:pt x="11938" y="42037"/>
                    <a:pt x="0" y="6210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1" name="Group 141"/>
          <p:cNvGrpSpPr/>
          <p:nvPr/>
        </p:nvGrpSpPr>
        <p:grpSpPr>
          <a:xfrm>
            <a:off x="17332380" y="9122760"/>
            <a:ext cx="143640" cy="56700"/>
            <a:chOff x="0" y="0"/>
            <a:chExt cx="191520" cy="75600"/>
          </a:xfrm>
        </p:grpSpPr>
        <p:sp>
          <p:nvSpPr>
            <p:cNvPr id="142" name="Freeform 142"/>
            <p:cNvSpPr/>
            <p:nvPr/>
          </p:nvSpPr>
          <p:spPr>
            <a:xfrm>
              <a:off x="0" y="0"/>
              <a:ext cx="191516" cy="75565"/>
            </a:xfrm>
            <a:custGeom>
              <a:avLst/>
              <a:gdLst/>
              <a:ahLst/>
              <a:cxnLst/>
              <a:rect l="l" t="t" r="r" b="b"/>
              <a:pathLst>
                <a:path w="191516" h="75565">
                  <a:moveTo>
                    <a:pt x="191516" y="0"/>
                  </a:moveTo>
                  <a:cubicBezTo>
                    <a:pt x="127635" y="0"/>
                    <a:pt x="63881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881" y="75565"/>
                    <a:pt x="127635" y="75565"/>
                    <a:pt x="191516" y="75565"/>
                  </a:cubicBezTo>
                  <a:cubicBezTo>
                    <a:pt x="191516" y="51689"/>
                    <a:pt x="191516" y="25781"/>
                    <a:pt x="1915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3" name="Group 143"/>
          <p:cNvGrpSpPr/>
          <p:nvPr/>
        </p:nvGrpSpPr>
        <p:grpSpPr>
          <a:xfrm>
            <a:off x="17625060" y="9122760"/>
            <a:ext cx="144720" cy="56700"/>
            <a:chOff x="0" y="0"/>
            <a:chExt cx="192960" cy="75600"/>
          </a:xfrm>
        </p:grpSpPr>
        <p:sp>
          <p:nvSpPr>
            <p:cNvPr id="144" name="Freeform 144"/>
            <p:cNvSpPr/>
            <p:nvPr/>
          </p:nvSpPr>
          <p:spPr>
            <a:xfrm>
              <a:off x="0" y="0"/>
              <a:ext cx="192913" cy="75565"/>
            </a:xfrm>
            <a:custGeom>
              <a:avLst/>
              <a:gdLst/>
              <a:ahLst/>
              <a:cxnLst/>
              <a:rect l="l" t="t" r="r" b="b"/>
              <a:pathLst>
                <a:path w="192913" h="75565">
                  <a:moveTo>
                    <a:pt x="192913" y="75565"/>
                  </a:moveTo>
                  <a:cubicBezTo>
                    <a:pt x="192913" y="51689"/>
                    <a:pt x="192913" y="25781"/>
                    <a:pt x="192913" y="0"/>
                  </a:cubicBezTo>
                  <a:cubicBezTo>
                    <a:pt x="129286" y="0"/>
                    <a:pt x="63627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627" y="75565"/>
                    <a:pt x="127254" y="75565"/>
                    <a:pt x="192913" y="7556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5" name="Group 145"/>
          <p:cNvGrpSpPr/>
          <p:nvPr/>
        </p:nvGrpSpPr>
        <p:grpSpPr>
          <a:xfrm>
            <a:off x="17444700" y="9312300"/>
            <a:ext cx="210060" cy="31320"/>
            <a:chOff x="0" y="0"/>
            <a:chExt cx="280080" cy="41760"/>
          </a:xfrm>
        </p:grpSpPr>
        <p:sp>
          <p:nvSpPr>
            <p:cNvPr id="146" name="Freeform 146"/>
            <p:cNvSpPr/>
            <p:nvPr/>
          </p:nvSpPr>
          <p:spPr>
            <a:xfrm>
              <a:off x="0" y="0"/>
              <a:ext cx="280035" cy="41783"/>
            </a:xfrm>
            <a:custGeom>
              <a:avLst/>
              <a:gdLst/>
              <a:ahLst/>
              <a:cxnLst/>
              <a:rect l="l" t="t" r="r" b="b"/>
              <a:pathLst>
                <a:path w="280035" h="41783">
                  <a:moveTo>
                    <a:pt x="280035" y="41783"/>
                  </a:moveTo>
                  <a:cubicBezTo>
                    <a:pt x="280035" y="27813"/>
                    <a:pt x="280035" y="13970"/>
                    <a:pt x="280035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13970"/>
                    <a:pt x="0" y="27813"/>
                    <a:pt x="0" y="41783"/>
                  </a:cubicBezTo>
                  <a:cubicBezTo>
                    <a:pt x="93980" y="41783"/>
                    <a:pt x="186055" y="41783"/>
                    <a:pt x="280035" y="417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7" name="Group 147"/>
          <p:cNvGrpSpPr/>
          <p:nvPr/>
        </p:nvGrpSpPr>
        <p:grpSpPr>
          <a:xfrm>
            <a:off x="15837660" y="8688600"/>
            <a:ext cx="45900" cy="68580"/>
            <a:chOff x="0" y="0"/>
            <a:chExt cx="61200" cy="91440"/>
          </a:xfrm>
        </p:grpSpPr>
        <p:sp>
          <p:nvSpPr>
            <p:cNvPr id="148" name="Freeform 148"/>
            <p:cNvSpPr/>
            <p:nvPr/>
          </p:nvSpPr>
          <p:spPr>
            <a:xfrm>
              <a:off x="0" y="0"/>
              <a:ext cx="61214" cy="91440"/>
            </a:xfrm>
            <a:custGeom>
              <a:avLst/>
              <a:gdLst/>
              <a:ahLst/>
              <a:cxnLst/>
              <a:rect l="l" t="t" r="r" b="b"/>
              <a:pathLst>
                <a:path w="61214" h="91440">
                  <a:moveTo>
                    <a:pt x="0" y="91440"/>
                  </a:moveTo>
                  <a:cubicBezTo>
                    <a:pt x="19685" y="91440"/>
                    <a:pt x="41402" y="91440"/>
                    <a:pt x="61214" y="91440"/>
                  </a:cubicBezTo>
                  <a:cubicBezTo>
                    <a:pt x="61214" y="61595"/>
                    <a:pt x="61214" y="31750"/>
                    <a:pt x="61214" y="0"/>
                  </a:cubicBezTo>
                  <a:cubicBezTo>
                    <a:pt x="41402" y="0"/>
                    <a:pt x="21717" y="0"/>
                    <a:pt x="0" y="0"/>
                  </a:cubicBezTo>
                  <a:cubicBezTo>
                    <a:pt x="0" y="29845"/>
                    <a:pt x="0" y="59690"/>
                    <a:pt x="0" y="914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9" name="Group 149"/>
          <p:cNvGrpSpPr/>
          <p:nvPr/>
        </p:nvGrpSpPr>
        <p:grpSpPr>
          <a:xfrm>
            <a:off x="17683920" y="9088740"/>
            <a:ext cx="79380" cy="29700"/>
            <a:chOff x="0" y="0"/>
            <a:chExt cx="105840" cy="39600"/>
          </a:xfrm>
        </p:grpSpPr>
        <p:sp>
          <p:nvSpPr>
            <p:cNvPr id="150" name="Freeform 150"/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7823" y="39624"/>
                    <a:pt x="101727" y="25781"/>
                    <a:pt x="101727" y="17907"/>
                  </a:cubicBezTo>
                  <a:cubicBezTo>
                    <a:pt x="103759" y="10033"/>
                    <a:pt x="103759" y="127"/>
                    <a:pt x="91567" y="127"/>
                  </a:cubicBezTo>
                  <a:cubicBezTo>
                    <a:pt x="65151" y="2032"/>
                    <a:pt x="38608" y="0"/>
                    <a:pt x="12192" y="2032"/>
                  </a:cubicBezTo>
                  <a:cubicBezTo>
                    <a:pt x="8128" y="2032"/>
                    <a:pt x="2032" y="9906"/>
                    <a:pt x="2032" y="13843"/>
                  </a:cubicBezTo>
                  <a:cubicBezTo>
                    <a:pt x="0" y="21717"/>
                    <a:pt x="2032" y="29718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1" name="Group 151"/>
          <p:cNvGrpSpPr/>
          <p:nvPr/>
        </p:nvGrpSpPr>
        <p:grpSpPr>
          <a:xfrm>
            <a:off x="17338860" y="9088740"/>
            <a:ext cx="79380" cy="29700"/>
            <a:chOff x="0" y="0"/>
            <a:chExt cx="105840" cy="39600"/>
          </a:xfrm>
        </p:grpSpPr>
        <p:sp>
          <p:nvSpPr>
            <p:cNvPr id="152" name="Freeform 152"/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3759" y="39624"/>
                    <a:pt x="103759" y="29718"/>
                    <a:pt x="101727" y="23749"/>
                  </a:cubicBezTo>
                  <a:cubicBezTo>
                    <a:pt x="101727" y="15875"/>
                    <a:pt x="107823" y="2032"/>
                    <a:pt x="91567" y="2032"/>
                  </a:cubicBezTo>
                  <a:cubicBezTo>
                    <a:pt x="65151" y="0"/>
                    <a:pt x="38608" y="0"/>
                    <a:pt x="10160" y="2032"/>
                  </a:cubicBezTo>
                  <a:cubicBezTo>
                    <a:pt x="8128" y="2032"/>
                    <a:pt x="2032" y="7874"/>
                    <a:pt x="2032" y="11938"/>
                  </a:cubicBezTo>
                  <a:cubicBezTo>
                    <a:pt x="0" y="19812"/>
                    <a:pt x="2032" y="27813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3" name="Group 153"/>
          <p:cNvGrpSpPr/>
          <p:nvPr/>
        </p:nvGrpSpPr>
        <p:grpSpPr>
          <a:xfrm>
            <a:off x="17706060" y="9185940"/>
            <a:ext cx="34560" cy="46440"/>
            <a:chOff x="0" y="0"/>
            <a:chExt cx="46080" cy="61920"/>
          </a:xfrm>
        </p:grpSpPr>
        <p:sp>
          <p:nvSpPr>
            <p:cNvPr id="154" name="Freeform 154"/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6101" y="0"/>
                  </a:moveTo>
                  <a:cubicBezTo>
                    <a:pt x="30099" y="0"/>
                    <a:pt x="16002" y="0"/>
                    <a:pt x="0" y="0"/>
                  </a:cubicBezTo>
                  <a:cubicBezTo>
                    <a:pt x="0" y="16002"/>
                    <a:pt x="0" y="33909"/>
                    <a:pt x="0" y="51943"/>
                  </a:cubicBezTo>
                  <a:cubicBezTo>
                    <a:pt x="0" y="53975"/>
                    <a:pt x="5969" y="59944"/>
                    <a:pt x="8001" y="59944"/>
                  </a:cubicBezTo>
                  <a:cubicBezTo>
                    <a:pt x="18034" y="61976"/>
                    <a:pt x="26035" y="61976"/>
                    <a:pt x="36068" y="59944"/>
                  </a:cubicBezTo>
                  <a:cubicBezTo>
                    <a:pt x="40132" y="59944"/>
                    <a:pt x="46101" y="53975"/>
                    <a:pt x="46101" y="48006"/>
                  </a:cubicBezTo>
                  <a:cubicBezTo>
                    <a:pt x="46101" y="32004"/>
                    <a:pt x="46101" y="16002"/>
                    <a:pt x="46101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5" name="Group 155"/>
          <p:cNvGrpSpPr/>
          <p:nvPr/>
        </p:nvGrpSpPr>
        <p:grpSpPr>
          <a:xfrm>
            <a:off x="17361540" y="9185940"/>
            <a:ext cx="34560" cy="46440"/>
            <a:chOff x="0" y="0"/>
            <a:chExt cx="46080" cy="61920"/>
          </a:xfrm>
        </p:grpSpPr>
        <p:sp>
          <p:nvSpPr>
            <p:cNvPr id="156" name="Freeform 156"/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2037" y="0"/>
                  </a:moveTo>
                  <a:cubicBezTo>
                    <a:pt x="28067" y="0"/>
                    <a:pt x="16002" y="0"/>
                    <a:pt x="0" y="0"/>
                  </a:cubicBezTo>
                  <a:cubicBezTo>
                    <a:pt x="0" y="18034"/>
                    <a:pt x="0" y="33909"/>
                    <a:pt x="0" y="51943"/>
                  </a:cubicBezTo>
                  <a:cubicBezTo>
                    <a:pt x="2032" y="53975"/>
                    <a:pt x="5969" y="57912"/>
                    <a:pt x="10033" y="61976"/>
                  </a:cubicBezTo>
                  <a:cubicBezTo>
                    <a:pt x="12065" y="61976"/>
                    <a:pt x="14097" y="61976"/>
                    <a:pt x="16002" y="61976"/>
                  </a:cubicBezTo>
                  <a:cubicBezTo>
                    <a:pt x="46101" y="61976"/>
                    <a:pt x="46101" y="61976"/>
                    <a:pt x="42037" y="32004"/>
                  </a:cubicBezTo>
                  <a:cubicBezTo>
                    <a:pt x="42037" y="20066"/>
                    <a:pt x="42037" y="10033"/>
                    <a:pt x="4203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7" name="Group 157"/>
          <p:cNvGrpSpPr/>
          <p:nvPr/>
        </p:nvGrpSpPr>
        <p:grpSpPr>
          <a:xfrm>
            <a:off x="14711220" y="10003500"/>
            <a:ext cx="21060" cy="55620"/>
            <a:chOff x="0" y="0"/>
            <a:chExt cx="28080" cy="74160"/>
          </a:xfrm>
        </p:grpSpPr>
        <p:sp>
          <p:nvSpPr>
            <p:cNvPr id="158" name="Freeform 158"/>
            <p:cNvSpPr/>
            <p:nvPr/>
          </p:nvSpPr>
          <p:spPr>
            <a:xfrm>
              <a:off x="0" y="0"/>
              <a:ext cx="28194" cy="74041"/>
            </a:xfrm>
            <a:custGeom>
              <a:avLst/>
              <a:gdLst/>
              <a:ahLst/>
              <a:cxnLst/>
              <a:rect l="l" t="t" r="r" b="b"/>
              <a:pathLst>
                <a:path w="28194" h="74041">
                  <a:moveTo>
                    <a:pt x="2032" y="0"/>
                  </a:moveTo>
                  <a:cubicBezTo>
                    <a:pt x="2032" y="20066"/>
                    <a:pt x="2032" y="40132"/>
                    <a:pt x="2032" y="60071"/>
                  </a:cubicBezTo>
                  <a:cubicBezTo>
                    <a:pt x="2032" y="70104"/>
                    <a:pt x="4064" y="74041"/>
                    <a:pt x="14097" y="74041"/>
                  </a:cubicBezTo>
                  <a:cubicBezTo>
                    <a:pt x="24130" y="74041"/>
                    <a:pt x="28194" y="69977"/>
                    <a:pt x="26162" y="60071"/>
                  </a:cubicBezTo>
                  <a:cubicBezTo>
                    <a:pt x="26162" y="40005"/>
                    <a:pt x="26162" y="21971"/>
                    <a:pt x="26162" y="1905"/>
                  </a:cubicBezTo>
                  <a:cubicBezTo>
                    <a:pt x="16002" y="2032"/>
                    <a:pt x="8001" y="0"/>
                    <a:pt x="0" y="0"/>
                  </a:cubicBezTo>
                  <a:cubicBezTo>
                    <a:pt x="0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9" name="Group 159"/>
          <p:cNvGrpSpPr/>
          <p:nvPr/>
        </p:nvGrpSpPr>
        <p:grpSpPr>
          <a:xfrm>
            <a:off x="14713380" y="9831240"/>
            <a:ext cx="19440" cy="57240"/>
            <a:chOff x="0" y="0"/>
            <a:chExt cx="25920" cy="76320"/>
          </a:xfrm>
        </p:grpSpPr>
        <p:sp>
          <p:nvSpPr>
            <p:cNvPr id="160" name="Freeform 160"/>
            <p:cNvSpPr/>
            <p:nvPr/>
          </p:nvSpPr>
          <p:spPr>
            <a:xfrm>
              <a:off x="0" y="0"/>
              <a:ext cx="25908" cy="76327"/>
            </a:xfrm>
            <a:custGeom>
              <a:avLst/>
              <a:gdLst/>
              <a:ahLst/>
              <a:cxnLst/>
              <a:rect l="l" t="t" r="r" b="b"/>
              <a:pathLst>
                <a:path w="25908" h="76327">
                  <a:moveTo>
                    <a:pt x="23876" y="72263"/>
                  </a:moveTo>
                  <a:cubicBezTo>
                    <a:pt x="23876" y="50165"/>
                    <a:pt x="25908" y="30099"/>
                    <a:pt x="23876" y="10033"/>
                  </a:cubicBezTo>
                  <a:cubicBezTo>
                    <a:pt x="23876" y="5969"/>
                    <a:pt x="16002" y="2032"/>
                    <a:pt x="9906" y="0"/>
                  </a:cubicBezTo>
                  <a:cubicBezTo>
                    <a:pt x="8001" y="0"/>
                    <a:pt x="0" y="5969"/>
                    <a:pt x="0" y="10033"/>
                  </a:cubicBezTo>
                  <a:cubicBezTo>
                    <a:pt x="0" y="28067"/>
                    <a:pt x="0" y="46228"/>
                    <a:pt x="0" y="64262"/>
                  </a:cubicBezTo>
                  <a:cubicBezTo>
                    <a:pt x="0" y="74295"/>
                    <a:pt x="3937" y="76327"/>
                    <a:pt x="23876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1" name="Group 161"/>
          <p:cNvGrpSpPr/>
          <p:nvPr/>
        </p:nvGrpSpPr>
        <p:grpSpPr>
          <a:xfrm>
            <a:off x="13905000" y="10003500"/>
            <a:ext cx="17820" cy="57240"/>
            <a:chOff x="0" y="0"/>
            <a:chExt cx="23760" cy="76320"/>
          </a:xfrm>
        </p:grpSpPr>
        <p:sp>
          <p:nvSpPr>
            <p:cNvPr id="162" name="Freeform 162"/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0" y="2032"/>
                  </a:moveTo>
                  <a:cubicBezTo>
                    <a:pt x="0" y="24130"/>
                    <a:pt x="0" y="48260"/>
                    <a:pt x="0" y="70358"/>
                  </a:cubicBezTo>
                  <a:cubicBezTo>
                    <a:pt x="21717" y="76327"/>
                    <a:pt x="23749" y="74422"/>
                    <a:pt x="23749" y="52324"/>
                  </a:cubicBezTo>
                  <a:cubicBezTo>
                    <a:pt x="23749" y="42291"/>
                    <a:pt x="23749" y="32258"/>
                    <a:pt x="23749" y="22225"/>
                  </a:cubicBezTo>
                  <a:cubicBezTo>
                    <a:pt x="23749" y="0"/>
                    <a:pt x="23749" y="0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3" name="Group 163"/>
          <p:cNvGrpSpPr/>
          <p:nvPr/>
        </p:nvGrpSpPr>
        <p:grpSpPr>
          <a:xfrm>
            <a:off x="14713380" y="10130940"/>
            <a:ext cx="18360" cy="51300"/>
            <a:chOff x="0" y="0"/>
            <a:chExt cx="24480" cy="68400"/>
          </a:xfrm>
        </p:grpSpPr>
        <p:sp>
          <p:nvSpPr>
            <p:cNvPr id="164" name="Freeform 164"/>
            <p:cNvSpPr/>
            <p:nvPr/>
          </p:nvSpPr>
          <p:spPr>
            <a:xfrm>
              <a:off x="0" y="0"/>
              <a:ext cx="24511" cy="68453"/>
            </a:xfrm>
            <a:custGeom>
              <a:avLst/>
              <a:gdLst/>
              <a:ahLst/>
              <a:cxnLst/>
              <a:rect l="l" t="t" r="r" b="b"/>
              <a:pathLst>
                <a:path w="24511" h="68453">
                  <a:moveTo>
                    <a:pt x="0" y="0"/>
                  </a:moveTo>
                  <a:cubicBezTo>
                    <a:pt x="0" y="24130"/>
                    <a:pt x="0" y="46228"/>
                    <a:pt x="0" y="68453"/>
                  </a:cubicBezTo>
                  <a:cubicBezTo>
                    <a:pt x="8128" y="68453"/>
                    <a:pt x="16383" y="68453"/>
                    <a:pt x="24511" y="68453"/>
                  </a:cubicBezTo>
                  <a:cubicBezTo>
                    <a:pt x="24511" y="48387"/>
                    <a:pt x="24511" y="24257"/>
                    <a:pt x="24511" y="0"/>
                  </a:cubicBezTo>
                  <a:cubicBezTo>
                    <a:pt x="16383" y="0"/>
                    <a:pt x="10160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5" name="Group 165"/>
          <p:cNvGrpSpPr/>
          <p:nvPr/>
        </p:nvGrpSpPr>
        <p:grpSpPr>
          <a:xfrm>
            <a:off x="13905000" y="10129320"/>
            <a:ext cx="17820" cy="55620"/>
            <a:chOff x="0" y="0"/>
            <a:chExt cx="23760" cy="74160"/>
          </a:xfrm>
        </p:grpSpPr>
        <p:sp>
          <p:nvSpPr>
            <p:cNvPr id="166" name="Freeform 166"/>
            <p:cNvSpPr/>
            <p:nvPr/>
          </p:nvSpPr>
          <p:spPr>
            <a:xfrm>
              <a:off x="0" y="0"/>
              <a:ext cx="23749" cy="74168"/>
            </a:xfrm>
            <a:custGeom>
              <a:avLst/>
              <a:gdLst/>
              <a:ahLst/>
              <a:cxnLst/>
              <a:rect l="l" t="t" r="r" b="b"/>
              <a:pathLst>
                <a:path w="23749" h="74168">
                  <a:moveTo>
                    <a:pt x="0" y="4064"/>
                  </a:moveTo>
                  <a:cubicBezTo>
                    <a:pt x="0" y="26035"/>
                    <a:pt x="0" y="48133"/>
                    <a:pt x="0" y="70104"/>
                  </a:cubicBezTo>
                  <a:cubicBezTo>
                    <a:pt x="23749" y="74168"/>
                    <a:pt x="23749" y="74168"/>
                    <a:pt x="23749" y="52070"/>
                  </a:cubicBezTo>
                  <a:cubicBezTo>
                    <a:pt x="23749" y="42037"/>
                    <a:pt x="23749" y="32004"/>
                    <a:pt x="23749" y="21971"/>
                  </a:cubicBezTo>
                  <a:cubicBezTo>
                    <a:pt x="23749" y="0"/>
                    <a:pt x="23749" y="0"/>
                    <a:pt x="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7" name="Group 167"/>
          <p:cNvGrpSpPr/>
          <p:nvPr/>
        </p:nvGrpSpPr>
        <p:grpSpPr>
          <a:xfrm>
            <a:off x="14712300" y="9708660"/>
            <a:ext cx="19440" cy="55620"/>
            <a:chOff x="0" y="0"/>
            <a:chExt cx="25920" cy="74160"/>
          </a:xfrm>
        </p:grpSpPr>
        <p:sp>
          <p:nvSpPr>
            <p:cNvPr id="168" name="Freeform 168"/>
            <p:cNvSpPr/>
            <p:nvPr/>
          </p:nvSpPr>
          <p:spPr>
            <a:xfrm>
              <a:off x="0" y="0"/>
              <a:ext cx="25908" cy="74168"/>
            </a:xfrm>
            <a:custGeom>
              <a:avLst/>
              <a:gdLst/>
              <a:ahLst/>
              <a:cxnLst/>
              <a:rect l="l" t="t" r="r" b="b"/>
              <a:pathLst>
                <a:path w="25908" h="74168">
                  <a:moveTo>
                    <a:pt x="25908" y="74168"/>
                  </a:moveTo>
                  <a:cubicBezTo>
                    <a:pt x="25908" y="46101"/>
                    <a:pt x="25908" y="24003"/>
                    <a:pt x="25908" y="0"/>
                  </a:cubicBezTo>
                  <a:cubicBezTo>
                    <a:pt x="17907" y="0"/>
                    <a:pt x="9906" y="0"/>
                    <a:pt x="2032" y="0"/>
                  </a:cubicBezTo>
                  <a:cubicBezTo>
                    <a:pt x="2032" y="22098"/>
                    <a:pt x="0" y="42037"/>
                    <a:pt x="2032" y="60071"/>
                  </a:cubicBezTo>
                  <a:cubicBezTo>
                    <a:pt x="4064" y="66040"/>
                    <a:pt x="16002" y="68072"/>
                    <a:pt x="25908" y="7404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9" name="Group 169"/>
          <p:cNvGrpSpPr/>
          <p:nvPr/>
        </p:nvGrpSpPr>
        <p:grpSpPr>
          <a:xfrm>
            <a:off x="13905000" y="9707040"/>
            <a:ext cx="17820" cy="54000"/>
            <a:chOff x="0" y="0"/>
            <a:chExt cx="23760" cy="72000"/>
          </a:xfrm>
        </p:grpSpPr>
        <p:sp>
          <p:nvSpPr>
            <p:cNvPr id="170" name="Freeform 170"/>
            <p:cNvSpPr/>
            <p:nvPr/>
          </p:nvSpPr>
          <p:spPr>
            <a:xfrm>
              <a:off x="0" y="0"/>
              <a:ext cx="23749" cy="72009"/>
            </a:xfrm>
            <a:custGeom>
              <a:avLst/>
              <a:gdLst/>
              <a:ahLst/>
              <a:cxnLst/>
              <a:rect l="l" t="t" r="r" b="b"/>
              <a:pathLst>
                <a:path w="23749" h="72009">
                  <a:moveTo>
                    <a:pt x="0" y="69977"/>
                  </a:moveTo>
                  <a:cubicBezTo>
                    <a:pt x="23749" y="72009"/>
                    <a:pt x="23749" y="72009"/>
                    <a:pt x="23749" y="48006"/>
                  </a:cubicBezTo>
                  <a:cubicBezTo>
                    <a:pt x="23749" y="40005"/>
                    <a:pt x="23749" y="29972"/>
                    <a:pt x="23749" y="20066"/>
                  </a:cubicBezTo>
                  <a:cubicBezTo>
                    <a:pt x="23749" y="0"/>
                    <a:pt x="23749" y="0"/>
                    <a:pt x="0" y="2032"/>
                  </a:cubicBezTo>
                  <a:cubicBezTo>
                    <a:pt x="0" y="24003"/>
                    <a:pt x="0" y="45974"/>
                    <a:pt x="0" y="6997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1" name="Group 171"/>
          <p:cNvGrpSpPr/>
          <p:nvPr/>
        </p:nvGrpSpPr>
        <p:grpSpPr>
          <a:xfrm>
            <a:off x="13904460" y="9831240"/>
            <a:ext cx="21600" cy="55620"/>
            <a:chOff x="0" y="0"/>
            <a:chExt cx="28800" cy="74160"/>
          </a:xfrm>
        </p:grpSpPr>
        <p:sp>
          <p:nvSpPr>
            <p:cNvPr id="172" name="Freeform 172"/>
            <p:cNvSpPr/>
            <p:nvPr/>
          </p:nvSpPr>
          <p:spPr>
            <a:xfrm>
              <a:off x="0" y="0"/>
              <a:ext cx="28829" cy="74168"/>
            </a:xfrm>
            <a:custGeom>
              <a:avLst/>
              <a:gdLst/>
              <a:ahLst/>
              <a:cxnLst/>
              <a:rect l="l" t="t" r="r" b="b"/>
              <a:pathLst>
                <a:path w="28829" h="74168">
                  <a:moveTo>
                    <a:pt x="6223" y="2032"/>
                  </a:moveTo>
                  <a:cubicBezTo>
                    <a:pt x="4064" y="22098"/>
                    <a:pt x="2032" y="40132"/>
                    <a:pt x="0" y="58166"/>
                  </a:cubicBezTo>
                  <a:cubicBezTo>
                    <a:pt x="0" y="66167"/>
                    <a:pt x="0" y="74168"/>
                    <a:pt x="12319" y="74168"/>
                  </a:cubicBezTo>
                  <a:cubicBezTo>
                    <a:pt x="24638" y="74168"/>
                    <a:pt x="28829" y="68199"/>
                    <a:pt x="26670" y="58166"/>
                  </a:cubicBezTo>
                  <a:cubicBezTo>
                    <a:pt x="26670" y="46101"/>
                    <a:pt x="26670" y="32131"/>
                    <a:pt x="26670" y="20066"/>
                  </a:cubicBezTo>
                  <a:cubicBezTo>
                    <a:pt x="26797" y="0"/>
                    <a:pt x="26797" y="0"/>
                    <a:pt x="6223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3" name="Group 173"/>
          <p:cNvGrpSpPr/>
          <p:nvPr/>
        </p:nvGrpSpPr>
        <p:grpSpPr>
          <a:xfrm>
            <a:off x="14879160" y="10005120"/>
            <a:ext cx="14580" cy="52380"/>
            <a:chOff x="0" y="0"/>
            <a:chExt cx="19440" cy="69840"/>
          </a:xfrm>
        </p:grpSpPr>
        <p:sp>
          <p:nvSpPr>
            <p:cNvPr id="174" name="Freeform 174"/>
            <p:cNvSpPr/>
            <p:nvPr/>
          </p:nvSpPr>
          <p:spPr>
            <a:xfrm>
              <a:off x="0" y="0"/>
              <a:ext cx="19431" cy="69850"/>
            </a:xfrm>
            <a:custGeom>
              <a:avLst/>
              <a:gdLst/>
              <a:ahLst/>
              <a:cxnLst/>
              <a:rect l="l" t="t" r="r" b="b"/>
              <a:pathLst>
                <a:path w="19431" h="69850">
                  <a:moveTo>
                    <a:pt x="0" y="69850"/>
                  </a:moveTo>
                  <a:cubicBezTo>
                    <a:pt x="5842" y="69850"/>
                    <a:pt x="11684" y="69850"/>
                    <a:pt x="19431" y="69850"/>
                  </a:cubicBezTo>
                  <a:cubicBezTo>
                    <a:pt x="19431" y="47879"/>
                    <a:pt x="19431" y="24003"/>
                    <a:pt x="19431" y="0"/>
                  </a:cubicBezTo>
                  <a:cubicBezTo>
                    <a:pt x="13589" y="0"/>
                    <a:pt x="7747" y="0"/>
                    <a:pt x="0" y="0"/>
                  </a:cubicBezTo>
                  <a:cubicBezTo>
                    <a:pt x="0" y="21971"/>
                    <a:pt x="0" y="45847"/>
                    <a:pt x="0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5" name="Group 175"/>
          <p:cNvGrpSpPr/>
          <p:nvPr/>
        </p:nvGrpSpPr>
        <p:grpSpPr>
          <a:xfrm>
            <a:off x="17706600" y="9060120"/>
            <a:ext cx="32940" cy="25920"/>
            <a:chOff x="0" y="0"/>
            <a:chExt cx="43920" cy="34560"/>
          </a:xfrm>
        </p:grpSpPr>
        <p:sp>
          <p:nvSpPr>
            <p:cNvPr id="176" name="Freeform 176"/>
            <p:cNvSpPr/>
            <p:nvPr/>
          </p:nvSpPr>
          <p:spPr>
            <a:xfrm>
              <a:off x="0" y="0"/>
              <a:ext cx="43942" cy="34544"/>
            </a:xfrm>
            <a:custGeom>
              <a:avLst/>
              <a:gdLst/>
              <a:ahLst/>
              <a:cxnLst/>
              <a:rect l="l" t="t" r="r" b="b"/>
              <a:pathLst>
                <a:path w="43942" h="34544">
                  <a:moveTo>
                    <a:pt x="0" y="0"/>
                  </a:moveTo>
                  <a:cubicBezTo>
                    <a:pt x="0" y="12192"/>
                    <a:pt x="0" y="22352"/>
                    <a:pt x="0" y="34544"/>
                  </a:cubicBezTo>
                  <a:cubicBezTo>
                    <a:pt x="13970" y="34544"/>
                    <a:pt x="27940" y="34544"/>
                    <a:pt x="43942" y="34544"/>
                  </a:cubicBezTo>
                  <a:cubicBezTo>
                    <a:pt x="43942" y="22352"/>
                    <a:pt x="43942" y="12192"/>
                    <a:pt x="43942" y="0"/>
                  </a:cubicBezTo>
                  <a:cubicBezTo>
                    <a:pt x="29972" y="0"/>
                    <a:pt x="16002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7" name="Group 177"/>
          <p:cNvGrpSpPr/>
          <p:nvPr/>
        </p:nvGrpSpPr>
        <p:grpSpPr>
          <a:xfrm>
            <a:off x="14069700" y="10005120"/>
            <a:ext cx="16200" cy="55620"/>
            <a:chOff x="0" y="0"/>
            <a:chExt cx="21600" cy="74160"/>
          </a:xfrm>
        </p:grpSpPr>
        <p:sp>
          <p:nvSpPr>
            <p:cNvPr id="178" name="Freeform 178"/>
            <p:cNvSpPr/>
            <p:nvPr/>
          </p:nvSpPr>
          <p:spPr>
            <a:xfrm>
              <a:off x="0" y="0"/>
              <a:ext cx="21590" cy="74168"/>
            </a:xfrm>
            <a:custGeom>
              <a:avLst/>
              <a:gdLst/>
              <a:ahLst/>
              <a:cxnLst/>
              <a:rect l="l" t="t" r="r" b="b"/>
              <a:pathLst>
                <a:path w="21590" h="74168">
                  <a:moveTo>
                    <a:pt x="21590" y="74168"/>
                  </a:moveTo>
                  <a:cubicBezTo>
                    <a:pt x="21590" y="46101"/>
                    <a:pt x="21590" y="24003"/>
                    <a:pt x="21590" y="0"/>
                  </a:cubicBezTo>
                  <a:cubicBezTo>
                    <a:pt x="15748" y="0"/>
                    <a:pt x="9779" y="0"/>
                    <a:pt x="0" y="0"/>
                  </a:cubicBezTo>
                  <a:cubicBezTo>
                    <a:pt x="0" y="22098"/>
                    <a:pt x="0" y="42037"/>
                    <a:pt x="1905" y="64135"/>
                  </a:cubicBezTo>
                  <a:cubicBezTo>
                    <a:pt x="1905" y="68199"/>
                    <a:pt x="13716" y="70104"/>
                    <a:pt x="2159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9" name="Group 179"/>
          <p:cNvGrpSpPr/>
          <p:nvPr/>
        </p:nvGrpSpPr>
        <p:grpSpPr>
          <a:xfrm>
            <a:off x="14068620" y="9831240"/>
            <a:ext cx="17820" cy="57240"/>
            <a:chOff x="0" y="0"/>
            <a:chExt cx="23760" cy="76320"/>
          </a:xfrm>
        </p:grpSpPr>
        <p:sp>
          <p:nvSpPr>
            <p:cNvPr id="180" name="Freeform 180"/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23749" y="72263"/>
                  </a:moveTo>
                  <a:cubicBezTo>
                    <a:pt x="23749" y="50165"/>
                    <a:pt x="23749" y="30099"/>
                    <a:pt x="23749" y="10033"/>
                  </a:cubicBezTo>
                  <a:cubicBezTo>
                    <a:pt x="21717" y="5969"/>
                    <a:pt x="15875" y="0"/>
                    <a:pt x="9906" y="0"/>
                  </a:cubicBezTo>
                  <a:cubicBezTo>
                    <a:pt x="7874" y="0"/>
                    <a:pt x="0" y="5969"/>
                    <a:pt x="0" y="10033"/>
                  </a:cubicBezTo>
                  <a:cubicBezTo>
                    <a:pt x="0" y="26162"/>
                    <a:pt x="0" y="40132"/>
                    <a:pt x="0" y="54229"/>
                  </a:cubicBezTo>
                  <a:cubicBezTo>
                    <a:pt x="0" y="76327"/>
                    <a:pt x="0" y="76327"/>
                    <a:pt x="23749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1" name="Group 181"/>
          <p:cNvGrpSpPr/>
          <p:nvPr/>
        </p:nvGrpSpPr>
        <p:grpSpPr>
          <a:xfrm>
            <a:off x="14878080" y="9831240"/>
            <a:ext cx="18360" cy="54000"/>
            <a:chOff x="0" y="0"/>
            <a:chExt cx="24480" cy="72000"/>
          </a:xfrm>
        </p:grpSpPr>
        <p:sp>
          <p:nvSpPr>
            <p:cNvPr id="182" name="Freeform 182"/>
            <p:cNvSpPr/>
            <p:nvPr/>
          </p:nvSpPr>
          <p:spPr>
            <a:xfrm>
              <a:off x="0" y="0"/>
              <a:ext cx="24511" cy="72009"/>
            </a:xfrm>
            <a:custGeom>
              <a:avLst/>
              <a:gdLst/>
              <a:ahLst/>
              <a:cxnLst/>
              <a:rect l="l" t="t" r="r" b="b"/>
              <a:pathLst>
                <a:path w="24511" h="72009">
                  <a:moveTo>
                    <a:pt x="0" y="72009"/>
                  </a:moveTo>
                  <a:cubicBezTo>
                    <a:pt x="8128" y="72009"/>
                    <a:pt x="14224" y="72009"/>
                    <a:pt x="22479" y="72009"/>
                  </a:cubicBezTo>
                  <a:cubicBezTo>
                    <a:pt x="22479" y="52070"/>
                    <a:pt x="24511" y="29972"/>
                    <a:pt x="22479" y="8001"/>
                  </a:cubicBezTo>
                  <a:cubicBezTo>
                    <a:pt x="22479" y="5969"/>
                    <a:pt x="14224" y="2032"/>
                    <a:pt x="10160" y="0"/>
                  </a:cubicBezTo>
                  <a:cubicBezTo>
                    <a:pt x="8128" y="0"/>
                    <a:pt x="2032" y="5969"/>
                    <a:pt x="2032" y="8001"/>
                  </a:cubicBezTo>
                  <a:cubicBezTo>
                    <a:pt x="0" y="29972"/>
                    <a:pt x="0" y="50038"/>
                    <a:pt x="0" y="7200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3" name="Group 183"/>
          <p:cNvGrpSpPr/>
          <p:nvPr/>
        </p:nvGrpSpPr>
        <p:grpSpPr>
          <a:xfrm>
            <a:off x="14879160" y="10132560"/>
            <a:ext cx="14580" cy="51300"/>
            <a:chOff x="0" y="0"/>
            <a:chExt cx="19440" cy="68400"/>
          </a:xfrm>
        </p:grpSpPr>
        <p:sp>
          <p:nvSpPr>
            <p:cNvPr id="184" name="Freeform 184"/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68453"/>
                  </a:moveTo>
                  <a:cubicBezTo>
                    <a:pt x="19431" y="44323"/>
                    <a:pt x="19431" y="24257"/>
                    <a:pt x="19431" y="0"/>
                  </a:cubicBezTo>
                  <a:cubicBezTo>
                    <a:pt x="13589" y="0"/>
                    <a:pt x="5842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5" name="Group 185"/>
          <p:cNvGrpSpPr/>
          <p:nvPr/>
        </p:nvGrpSpPr>
        <p:grpSpPr>
          <a:xfrm>
            <a:off x="14068620" y="10130940"/>
            <a:ext cx="17820" cy="58860"/>
            <a:chOff x="0" y="0"/>
            <a:chExt cx="23760" cy="78480"/>
          </a:xfrm>
        </p:grpSpPr>
        <p:sp>
          <p:nvSpPr>
            <p:cNvPr id="186" name="Freeform 186"/>
            <p:cNvSpPr/>
            <p:nvPr/>
          </p:nvSpPr>
          <p:spPr>
            <a:xfrm>
              <a:off x="0" y="0"/>
              <a:ext cx="23749" cy="78486"/>
            </a:xfrm>
            <a:custGeom>
              <a:avLst/>
              <a:gdLst/>
              <a:ahLst/>
              <a:cxnLst/>
              <a:rect l="l" t="t" r="r" b="b"/>
              <a:pathLst>
                <a:path w="23749" h="78486">
                  <a:moveTo>
                    <a:pt x="23749" y="70485"/>
                  </a:moveTo>
                  <a:cubicBezTo>
                    <a:pt x="23749" y="48387"/>
                    <a:pt x="23749" y="30226"/>
                    <a:pt x="23749" y="10160"/>
                  </a:cubicBezTo>
                  <a:cubicBezTo>
                    <a:pt x="21717" y="6096"/>
                    <a:pt x="15875" y="0"/>
                    <a:pt x="11938" y="0"/>
                  </a:cubicBezTo>
                  <a:cubicBezTo>
                    <a:pt x="8001" y="0"/>
                    <a:pt x="0" y="6096"/>
                    <a:pt x="0" y="10033"/>
                  </a:cubicBezTo>
                  <a:cubicBezTo>
                    <a:pt x="0" y="26162"/>
                    <a:pt x="0" y="44323"/>
                    <a:pt x="0" y="60325"/>
                  </a:cubicBezTo>
                  <a:cubicBezTo>
                    <a:pt x="2032" y="78486"/>
                    <a:pt x="13843" y="68326"/>
                    <a:pt x="23749" y="703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7" name="Group 187"/>
          <p:cNvGrpSpPr/>
          <p:nvPr/>
        </p:nvGrpSpPr>
        <p:grpSpPr>
          <a:xfrm>
            <a:off x="14070780" y="9708660"/>
            <a:ext cx="16200" cy="51300"/>
            <a:chOff x="0" y="0"/>
            <a:chExt cx="21600" cy="68400"/>
          </a:xfrm>
        </p:grpSpPr>
        <p:sp>
          <p:nvSpPr>
            <p:cNvPr id="188" name="Freeform 188"/>
            <p:cNvSpPr/>
            <p:nvPr/>
          </p:nvSpPr>
          <p:spPr>
            <a:xfrm>
              <a:off x="0" y="0"/>
              <a:ext cx="21590" cy="68453"/>
            </a:xfrm>
            <a:custGeom>
              <a:avLst/>
              <a:gdLst/>
              <a:ahLst/>
              <a:cxnLst/>
              <a:rect l="l" t="t" r="r" b="b"/>
              <a:pathLst>
                <a:path w="21590" h="68453">
                  <a:moveTo>
                    <a:pt x="0" y="68453"/>
                  </a:moveTo>
                  <a:cubicBezTo>
                    <a:pt x="7874" y="68453"/>
                    <a:pt x="13716" y="68453"/>
                    <a:pt x="21590" y="68453"/>
                  </a:cubicBezTo>
                  <a:cubicBezTo>
                    <a:pt x="21590" y="46355"/>
                    <a:pt x="21590" y="24257"/>
                    <a:pt x="21590" y="0"/>
                  </a:cubicBezTo>
                  <a:cubicBezTo>
                    <a:pt x="13716" y="0"/>
                    <a:pt x="7874" y="0"/>
                    <a:pt x="0" y="0"/>
                  </a:cubicBezTo>
                  <a:cubicBezTo>
                    <a:pt x="0" y="22098"/>
                    <a:pt x="0" y="46228"/>
                    <a:pt x="0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9" name="Group 189"/>
          <p:cNvGrpSpPr/>
          <p:nvPr/>
        </p:nvGrpSpPr>
        <p:grpSpPr>
          <a:xfrm>
            <a:off x="14879160" y="9708660"/>
            <a:ext cx="14580" cy="51300"/>
            <a:chOff x="0" y="0"/>
            <a:chExt cx="19440" cy="68400"/>
          </a:xfrm>
        </p:grpSpPr>
        <p:sp>
          <p:nvSpPr>
            <p:cNvPr id="190" name="Freeform 190"/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0"/>
                  </a:moveTo>
                  <a:cubicBezTo>
                    <a:pt x="11684" y="0"/>
                    <a:pt x="5842" y="0"/>
                    <a:pt x="0" y="0"/>
                  </a:cubicBezTo>
                  <a:cubicBezTo>
                    <a:pt x="0" y="24130"/>
                    <a:pt x="0" y="46228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ubicBezTo>
                    <a:pt x="19431" y="46355"/>
                    <a:pt x="19431" y="24257"/>
                    <a:pt x="1943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1" name="Group 191"/>
          <p:cNvGrpSpPr/>
          <p:nvPr/>
        </p:nvGrpSpPr>
        <p:grpSpPr>
          <a:xfrm>
            <a:off x="15831180" y="8628660"/>
            <a:ext cx="61020" cy="11880"/>
            <a:chOff x="0" y="0"/>
            <a:chExt cx="81360" cy="15840"/>
          </a:xfrm>
        </p:grpSpPr>
        <p:sp>
          <p:nvSpPr>
            <p:cNvPr id="192" name="Freeform 192"/>
            <p:cNvSpPr/>
            <p:nvPr/>
          </p:nvSpPr>
          <p:spPr>
            <a:xfrm>
              <a:off x="0" y="0"/>
              <a:ext cx="81407" cy="15875"/>
            </a:xfrm>
            <a:custGeom>
              <a:avLst/>
              <a:gdLst/>
              <a:ahLst/>
              <a:cxnLst/>
              <a:rect l="l" t="t" r="r" b="b"/>
              <a:pathLst>
                <a:path w="81407" h="15875">
                  <a:moveTo>
                    <a:pt x="2032" y="0"/>
                  </a:moveTo>
                  <a:cubicBezTo>
                    <a:pt x="2032" y="5969"/>
                    <a:pt x="0" y="9906"/>
                    <a:pt x="0" y="15875"/>
                  </a:cubicBezTo>
                  <a:cubicBezTo>
                    <a:pt x="27813" y="15875"/>
                    <a:pt x="53594" y="15875"/>
                    <a:pt x="81407" y="15875"/>
                  </a:cubicBezTo>
                  <a:cubicBezTo>
                    <a:pt x="81407" y="9906"/>
                    <a:pt x="81407" y="5969"/>
                    <a:pt x="81407" y="0"/>
                  </a:cubicBezTo>
                  <a:cubicBezTo>
                    <a:pt x="55626" y="0"/>
                    <a:pt x="29718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3" name="Group 193"/>
          <p:cNvGrpSpPr/>
          <p:nvPr/>
        </p:nvGrpSpPr>
        <p:grpSpPr>
          <a:xfrm>
            <a:off x="17362620" y="9060120"/>
            <a:ext cx="28620" cy="25920"/>
            <a:chOff x="0" y="0"/>
            <a:chExt cx="38160" cy="34560"/>
          </a:xfrm>
        </p:grpSpPr>
        <p:sp>
          <p:nvSpPr>
            <p:cNvPr id="194" name="Freeform 194"/>
            <p:cNvSpPr/>
            <p:nvPr/>
          </p:nvSpPr>
          <p:spPr>
            <a:xfrm>
              <a:off x="0" y="0"/>
              <a:ext cx="38100" cy="34544"/>
            </a:xfrm>
            <a:custGeom>
              <a:avLst/>
              <a:gdLst/>
              <a:ahLst/>
              <a:cxnLst/>
              <a:rect l="l" t="t" r="r" b="b"/>
              <a:pathLst>
                <a:path w="38100" h="34544">
                  <a:moveTo>
                    <a:pt x="38100" y="34544"/>
                  </a:moveTo>
                  <a:cubicBezTo>
                    <a:pt x="38100" y="22352"/>
                    <a:pt x="38100" y="12192"/>
                    <a:pt x="38100" y="0"/>
                  </a:cubicBezTo>
                  <a:cubicBezTo>
                    <a:pt x="26035" y="0"/>
                    <a:pt x="13970" y="0"/>
                    <a:pt x="0" y="0"/>
                  </a:cubicBezTo>
                  <a:cubicBezTo>
                    <a:pt x="0" y="10160"/>
                    <a:pt x="0" y="22352"/>
                    <a:pt x="0" y="34544"/>
                  </a:cubicBezTo>
                  <a:cubicBezTo>
                    <a:pt x="12065" y="34544"/>
                    <a:pt x="24130" y="34544"/>
                    <a:pt x="38100" y="3454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5" name="Group 195"/>
          <p:cNvGrpSpPr/>
          <p:nvPr/>
        </p:nvGrpSpPr>
        <p:grpSpPr>
          <a:xfrm>
            <a:off x="17240580" y="9535320"/>
            <a:ext cx="15120" cy="52380"/>
            <a:chOff x="0" y="0"/>
            <a:chExt cx="20160" cy="69840"/>
          </a:xfrm>
        </p:grpSpPr>
        <p:sp>
          <p:nvSpPr>
            <p:cNvPr id="196" name="Freeform 196"/>
            <p:cNvSpPr/>
            <p:nvPr/>
          </p:nvSpPr>
          <p:spPr>
            <a:xfrm>
              <a:off x="0" y="0"/>
              <a:ext cx="20193" cy="69850"/>
            </a:xfrm>
            <a:custGeom>
              <a:avLst/>
              <a:gdLst/>
              <a:ahLst/>
              <a:cxnLst/>
              <a:rect l="l" t="t" r="r" b="b"/>
              <a:pathLst>
                <a:path w="20193" h="69850">
                  <a:moveTo>
                    <a:pt x="20193" y="5969"/>
                  </a:moveTo>
                  <a:cubicBezTo>
                    <a:pt x="6096" y="0"/>
                    <a:pt x="0" y="8001"/>
                    <a:pt x="0" y="21971"/>
                  </a:cubicBezTo>
                  <a:cubicBezTo>
                    <a:pt x="0" y="29972"/>
                    <a:pt x="0" y="39878"/>
                    <a:pt x="0" y="47879"/>
                  </a:cubicBezTo>
                  <a:cubicBezTo>
                    <a:pt x="0" y="61849"/>
                    <a:pt x="4064" y="69850"/>
                    <a:pt x="20193" y="65786"/>
                  </a:cubicBezTo>
                  <a:cubicBezTo>
                    <a:pt x="20193" y="45847"/>
                    <a:pt x="20193" y="25908"/>
                    <a:pt x="20193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7" name="Group 197"/>
          <p:cNvGrpSpPr/>
          <p:nvPr/>
        </p:nvGrpSpPr>
        <p:grpSpPr>
          <a:xfrm>
            <a:off x="17839440" y="9648720"/>
            <a:ext cx="17820" cy="49680"/>
            <a:chOff x="0" y="0"/>
            <a:chExt cx="23760" cy="66240"/>
          </a:xfrm>
        </p:grpSpPr>
        <p:sp>
          <p:nvSpPr>
            <p:cNvPr id="198" name="Freeform 198"/>
            <p:cNvSpPr/>
            <p:nvPr/>
          </p:nvSpPr>
          <p:spPr>
            <a:xfrm>
              <a:off x="0" y="0"/>
              <a:ext cx="23749" cy="66294"/>
            </a:xfrm>
            <a:custGeom>
              <a:avLst/>
              <a:gdLst/>
              <a:ahLst/>
              <a:cxnLst/>
              <a:rect l="l" t="t" r="r" b="b"/>
              <a:pathLst>
                <a:path w="23749" h="66294">
                  <a:moveTo>
                    <a:pt x="23749" y="66294"/>
                  </a:moveTo>
                  <a:cubicBezTo>
                    <a:pt x="23749" y="44196"/>
                    <a:pt x="23749" y="28194"/>
                    <a:pt x="21717" y="10033"/>
                  </a:cubicBezTo>
                  <a:cubicBezTo>
                    <a:pt x="21717" y="5969"/>
                    <a:pt x="17780" y="0"/>
                    <a:pt x="15875" y="0"/>
                  </a:cubicBezTo>
                  <a:cubicBezTo>
                    <a:pt x="9906" y="2032"/>
                    <a:pt x="2032" y="5969"/>
                    <a:pt x="2032" y="8001"/>
                  </a:cubicBezTo>
                  <a:cubicBezTo>
                    <a:pt x="0" y="24130"/>
                    <a:pt x="0" y="40132"/>
                    <a:pt x="2032" y="54229"/>
                  </a:cubicBezTo>
                  <a:cubicBezTo>
                    <a:pt x="2032" y="58293"/>
                    <a:pt x="13970" y="62230"/>
                    <a:pt x="23749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9" name="Group 199"/>
          <p:cNvGrpSpPr/>
          <p:nvPr/>
        </p:nvGrpSpPr>
        <p:grpSpPr>
          <a:xfrm>
            <a:off x="17240580" y="9648720"/>
            <a:ext cx="16200" cy="48060"/>
            <a:chOff x="0" y="0"/>
            <a:chExt cx="21600" cy="64080"/>
          </a:xfrm>
        </p:grpSpPr>
        <p:sp>
          <p:nvSpPr>
            <p:cNvPr id="200" name="Freeform 200"/>
            <p:cNvSpPr/>
            <p:nvPr/>
          </p:nvSpPr>
          <p:spPr>
            <a:xfrm>
              <a:off x="0" y="0"/>
              <a:ext cx="21590" cy="64135"/>
            </a:xfrm>
            <a:custGeom>
              <a:avLst/>
              <a:gdLst/>
              <a:ahLst/>
              <a:cxnLst/>
              <a:rect l="l" t="t" r="r" b="b"/>
              <a:pathLst>
                <a:path w="21590" h="64135">
                  <a:moveTo>
                    <a:pt x="21590" y="64135"/>
                  </a:moveTo>
                  <a:cubicBezTo>
                    <a:pt x="21590" y="44069"/>
                    <a:pt x="21590" y="28067"/>
                    <a:pt x="21590" y="12065"/>
                  </a:cubicBezTo>
                  <a:cubicBezTo>
                    <a:pt x="21590" y="8001"/>
                    <a:pt x="15748" y="0"/>
                    <a:pt x="13716" y="0"/>
                  </a:cubicBezTo>
                  <a:cubicBezTo>
                    <a:pt x="9779" y="0"/>
                    <a:pt x="1905" y="5969"/>
                    <a:pt x="1905" y="8001"/>
                  </a:cubicBezTo>
                  <a:cubicBezTo>
                    <a:pt x="0" y="24003"/>
                    <a:pt x="0" y="40005"/>
                    <a:pt x="1905" y="56007"/>
                  </a:cubicBezTo>
                  <a:cubicBezTo>
                    <a:pt x="1905" y="60071"/>
                    <a:pt x="11684" y="61976"/>
                    <a:pt x="21590" y="640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1" name="Group 201"/>
          <p:cNvGrpSpPr/>
          <p:nvPr/>
        </p:nvGrpSpPr>
        <p:grpSpPr>
          <a:xfrm>
            <a:off x="17238420" y="9909540"/>
            <a:ext cx="17820" cy="49140"/>
            <a:chOff x="0" y="0"/>
            <a:chExt cx="23760" cy="65520"/>
          </a:xfrm>
        </p:grpSpPr>
        <p:sp>
          <p:nvSpPr>
            <p:cNvPr id="202" name="Freeform 202"/>
            <p:cNvSpPr/>
            <p:nvPr/>
          </p:nvSpPr>
          <p:spPr>
            <a:xfrm>
              <a:off x="0" y="0"/>
              <a:ext cx="23749" cy="65532"/>
            </a:xfrm>
            <a:custGeom>
              <a:avLst/>
              <a:gdLst/>
              <a:ahLst/>
              <a:cxnLst/>
              <a:rect l="l" t="t" r="r" b="b"/>
              <a:pathLst>
                <a:path w="23749" h="65532">
                  <a:moveTo>
                    <a:pt x="23749" y="59563"/>
                  </a:moveTo>
                  <a:cubicBezTo>
                    <a:pt x="23749" y="41656"/>
                    <a:pt x="23749" y="21844"/>
                    <a:pt x="23749" y="3937"/>
                  </a:cubicBezTo>
                  <a:cubicBezTo>
                    <a:pt x="7874" y="0"/>
                    <a:pt x="0" y="3937"/>
                    <a:pt x="2032" y="19812"/>
                  </a:cubicBezTo>
                  <a:cubicBezTo>
                    <a:pt x="2032" y="27813"/>
                    <a:pt x="2032" y="35687"/>
                    <a:pt x="2032" y="43688"/>
                  </a:cubicBezTo>
                  <a:cubicBezTo>
                    <a:pt x="0" y="57531"/>
                    <a:pt x="5969" y="65532"/>
                    <a:pt x="23749" y="595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3" name="Group 203"/>
          <p:cNvGrpSpPr/>
          <p:nvPr/>
        </p:nvGrpSpPr>
        <p:grpSpPr>
          <a:xfrm>
            <a:off x="17840520" y="9798840"/>
            <a:ext cx="16200" cy="49140"/>
            <a:chOff x="0" y="0"/>
            <a:chExt cx="21600" cy="65520"/>
          </a:xfrm>
        </p:grpSpPr>
        <p:sp>
          <p:nvSpPr>
            <p:cNvPr id="204" name="Freeform 204"/>
            <p:cNvSpPr/>
            <p:nvPr/>
          </p:nvSpPr>
          <p:spPr>
            <a:xfrm>
              <a:off x="0" y="0"/>
              <a:ext cx="21590" cy="65532"/>
            </a:xfrm>
            <a:custGeom>
              <a:avLst/>
              <a:gdLst/>
              <a:ahLst/>
              <a:cxnLst/>
              <a:rect l="l" t="t" r="r" b="b"/>
              <a:pathLst>
                <a:path w="21590" h="65532">
                  <a:moveTo>
                    <a:pt x="21590" y="3937"/>
                  </a:moveTo>
                  <a:cubicBezTo>
                    <a:pt x="7874" y="0"/>
                    <a:pt x="0" y="3937"/>
                    <a:pt x="0" y="17907"/>
                  </a:cubicBezTo>
                  <a:cubicBezTo>
                    <a:pt x="0" y="27813"/>
                    <a:pt x="0" y="37719"/>
                    <a:pt x="0" y="47752"/>
                  </a:cubicBezTo>
                  <a:cubicBezTo>
                    <a:pt x="0" y="61595"/>
                    <a:pt x="5842" y="65532"/>
                    <a:pt x="21590" y="61595"/>
                  </a:cubicBezTo>
                  <a:cubicBezTo>
                    <a:pt x="21590" y="43688"/>
                    <a:pt x="21590" y="23876"/>
                    <a:pt x="2159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5" name="Group 205"/>
          <p:cNvGrpSpPr/>
          <p:nvPr/>
        </p:nvGrpSpPr>
        <p:grpSpPr>
          <a:xfrm>
            <a:off x="17238420" y="9799920"/>
            <a:ext cx="17820" cy="46440"/>
            <a:chOff x="0" y="0"/>
            <a:chExt cx="23760" cy="61920"/>
          </a:xfrm>
        </p:grpSpPr>
        <p:sp>
          <p:nvSpPr>
            <p:cNvPr id="206" name="Freeform 206"/>
            <p:cNvSpPr/>
            <p:nvPr/>
          </p:nvSpPr>
          <p:spPr>
            <a:xfrm>
              <a:off x="0" y="0"/>
              <a:ext cx="23876" cy="61976"/>
            </a:xfrm>
            <a:custGeom>
              <a:avLst/>
              <a:gdLst/>
              <a:ahLst/>
              <a:cxnLst/>
              <a:rect l="l" t="t" r="r" b="b"/>
              <a:pathLst>
                <a:path w="23876" h="61976">
                  <a:moveTo>
                    <a:pt x="2032" y="32004"/>
                  </a:moveTo>
                  <a:cubicBezTo>
                    <a:pt x="2032" y="37973"/>
                    <a:pt x="0" y="45974"/>
                    <a:pt x="2032" y="51943"/>
                  </a:cubicBezTo>
                  <a:cubicBezTo>
                    <a:pt x="4064" y="55880"/>
                    <a:pt x="9906" y="57912"/>
                    <a:pt x="13970" y="61976"/>
                  </a:cubicBezTo>
                  <a:cubicBezTo>
                    <a:pt x="17907" y="58039"/>
                    <a:pt x="23876" y="53975"/>
                    <a:pt x="23876" y="50038"/>
                  </a:cubicBezTo>
                  <a:cubicBezTo>
                    <a:pt x="23876" y="38100"/>
                    <a:pt x="23876" y="24130"/>
                    <a:pt x="23876" y="12065"/>
                  </a:cubicBezTo>
                  <a:cubicBezTo>
                    <a:pt x="23749" y="8001"/>
                    <a:pt x="17780" y="3937"/>
                    <a:pt x="15875" y="0"/>
                  </a:cubicBezTo>
                  <a:cubicBezTo>
                    <a:pt x="11938" y="3937"/>
                    <a:pt x="3937" y="5969"/>
                    <a:pt x="2032" y="10033"/>
                  </a:cubicBezTo>
                  <a:cubicBezTo>
                    <a:pt x="0" y="16002"/>
                    <a:pt x="2032" y="24003"/>
                    <a:pt x="0" y="32004"/>
                  </a:cubicBezTo>
                  <a:cubicBezTo>
                    <a:pt x="2032" y="32004"/>
                    <a:pt x="2032" y="32004"/>
                    <a:pt x="2032" y="320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7" name="Group 207"/>
          <p:cNvGrpSpPr/>
          <p:nvPr/>
        </p:nvGrpSpPr>
        <p:grpSpPr>
          <a:xfrm>
            <a:off x="17520840" y="8747460"/>
            <a:ext cx="56700" cy="10260"/>
            <a:chOff x="0" y="0"/>
            <a:chExt cx="75600" cy="13680"/>
          </a:xfrm>
        </p:grpSpPr>
        <p:sp>
          <p:nvSpPr>
            <p:cNvPr id="208" name="Freeform 208"/>
            <p:cNvSpPr/>
            <p:nvPr/>
          </p:nvSpPr>
          <p:spPr>
            <a:xfrm>
              <a:off x="0" y="0"/>
              <a:ext cx="75565" cy="13716"/>
            </a:xfrm>
            <a:custGeom>
              <a:avLst/>
              <a:gdLst/>
              <a:ahLst/>
              <a:cxnLst/>
              <a:rect l="l" t="t" r="r" b="b"/>
              <a:pathLst>
                <a:path w="75565" h="13716">
                  <a:moveTo>
                    <a:pt x="0" y="0"/>
                  </a:moveTo>
                  <a:cubicBezTo>
                    <a:pt x="0" y="3937"/>
                    <a:pt x="0" y="7874"/>
                    <a:pt x="0" y="13716"/>
                  </a:cubicBezTo>
                  <a:cubicBezTo>
                    <a:pt x="25908" y="13716"/>
                    <a:pt x="51689" y="13716"/>
                    <a:pt x="75565" y="13716"/>
                  </a:cubicBezTo>
                  <a:cubicBezTo>
                    <a:pt x="75565" y="7874"/>
                    <a:pt x="75565" y="3937"/>
                    <a:pt x="75565" y="0"/>
                  </a:cubicBezTo>
                  <a:cubicBezTo>
                    <a:pt x="51689" y="0"/>
                    <a:pt x="2590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9" name="Group 209"/>
          <p:cNvGrpSpPr/>
          <p:nvPr/>
        </p:nvGrpSpPr>
        <p:grpSpPr>
          <a:xfrm>
            <a:off x="17995500" y="9537480"/>
            <a:ext cx="13500" cy="46440"/>
            <a:chOff x="0" y="0"/>
            <a:chExt cx="18000" cy="61920"/>
          </a:xfrm>
        </p:grpSpPr>
        <p:sp>
          <p:nvSpPr>
            <p:cNvPr id="210" name="Freeform 210"/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0" y="0"/>
                  </a:moveTo>
                  <a:cubicBezTo>
                    <a:pt x="0" y="21971"/>
                    <a:pt x="0" y="41910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0"/>
                  </a:cubicBezTo>
                  <a:cubicBezTo>
                    <a:pt x="11938" y="0"/>
                    <a:pt x="8001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1" name="Group 211"/>
          <p:cNvGrpSpPr/>
          <p:nvPr/>
        </p:nvGrpSpPr>
        <p:grpSpPr>
          <a:xfrm>
            <a:off x="17843220" y="9537480"/>
            <a:ext cx="14040" cy="46440"/>
            <a:chOff x="0" y="0"/>
            <a:chExt cx="18720" cy="61920"/>
          </a:xfrm>
        </p:grpSpPr>
        <p:sp>
          <p:nvSpPr>
            <p:cNvPr id="212" name="Freeform 212"/>
            <p:cNvSpPr/>
            <p:nvPr/>
          </p:nvSpPr>
          <p:spPr>
            <a:xfrm>
              <a:off x="0" y="0"/>
              <a:ext cx="18669" cy="61976"/>
            </a:xfrm>
            <a:custGeom>
              <a:avLst/>
              <a:gdLst/>
              <a:ahLst/>
              <a:cxnLst/>
              <a:rect l="l" t="t" r="r" b="b"/>
              <a:pathLst>
                <a:path w="18669" h="61976">
                  <a:moveTo>
                    <a:pt x="0" y="61976"/>
                  </a:moveTo>
                  <a:cubicBezTo>
                    <a:pt x="8382" y="61976"/>
                    <a:pt x="12446" y="61976"/>
                    <a:pt x="18669" y="61976"/>
                  </a:cubicBezTo>
                  <a:cubicBezTo>
                    <a:pt x="18669" y="42037"/>
                    <a:pt x="18669" y="21971"/>
                    <a:pt x="18669" y="2032"/>
                  </a:cubicBezTo>
                  <a:cubicBezTo>
                    <a:pt x="12446" y="2032"/>
                    <a:pt x="8382" y="2032"/>
                    <a:pt x="0" y="0"/>
                  </a:cubicBezTo>
                  <a:cubicBezTo>
                    <a:pt x="0" y="21971"/>
                    <a:pt x="0" y="41910"/>
                    <a:pt x="0" y="6197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3" name="Group 213"/>
          <p:cNvGrpSpPr/>
          <p:nvPr/>
        </p:nvGrpSpPr>
        <p:grpSpPr>
          <a:xfrm>
            <a:off x="17090460" y="9537480"/>
            <a:ext cx="13500" cy="46440"/>
            <a:chOff x="0" y="0"/>
            <a:chExt cx="18000" cy="61920"/>
          </a:xfrm>
        </p:grpSpPr>
        <p:sp>
          <p:nvSpPr>
            <p:cNvPr id="214" name="Freeform 214"/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18034" y="2032"/>
                  </a:moveTo>
                  <a:cubicBezTo>
                    <a:pt x="11938" y="2032"/>
                    <a:pt x="5969" y="2032"/>
                    <a:pt x="0" y="0"/>
                  </a:cubicBezTo>
                  <a:cubicBezTo>
                    <a:pt x="0" y="21971"/>
                    <a:pt x="0" y="40005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5" name="Group 215"/>
          <p:cNvGrpSpPr/>
          <p:nvPr/>
        </p:nvGrpSpPr>
        <p:grpSpPr>
          <a:xfrm>
            <a:off x="17995500" y="9912780"/>
            <a:ext cx="13500" cy="42660"/>
            <a:chOff x="0" y="0"/>
            <a:chExt cx="18000" cy="56880"/>
          </a:xfrm>
        </p:grpSpPr>
        <p:sp>
          <p:nvSpPr>
            <p:cNvPr id="216" name="Freeform 216"/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0" y="58928"/>
                  </a:move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6576"/>
                    <a:pt x="0" y="589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7" name="Group 217"/>
          <p:cNvGrpSpPr/>
          <p:nvPr/>
        </p:nvGrpSpPr>
        <p:grpSpPr>
          <a:xfrm>
            <a:off x="17995500" y="9795600"/>
            <a:ext cx="14580" cy="49680"/>
            <a:chOff x="0" y="0"/>
            <a:chExt cx="19440" cy="66240"/>
          </a:xfrm>
        </p:grpSpPr>
        <p:sp>
          <p:nvSpPr>
            <p:cNvPr id="218" name="Freeform 218"/>
            <p:cNvSpPr/>
            <p:nvPr/>
          </p:nvSpPr>
          <p:spPr>
            <a:xfrm>
              <a:off x="0" y="0"/>
              <a:ext cx="19431" cy="66294"/>
            </a:xfrm>
            <a:custGeom>
              <a:avLst/>
              <a:gdLst/>
              <a:ahLst/>
              <a:cxnLst/>
              <a:rect l="l" t="t" r="r" b="b"/>
              <a:pathLst>
                <a:path w="19431" h="66294">
                  <a:moveTo>
                    <a:pt x="0" y="66294"/>
                  </a:moveTo>
                  <a:cubicBezTo>
                    <a:pt x="5842" y="66294"/>
                    <a:pt x="11684" y="66294"/>
                    <a:pt x="19431" y="66294"/>
                  </a:cubicBezTo>
                  <a:cubicBezTo>
                    <a:pt x="19431" y="48260"/>
                    <a:pt x="19431" y="32131"/>
                    <a:pt x="17526" y="14097"/>
                  </a:cubicBezTo>
                  <a:cubicBezTo>
                    <a:pt x="17526" y="0"/>
                    <a:pt x="5842" y="8001"/>
                    <a:pt x="0" y="5969"/>
                  </a:cubicBezTo>
                  <a:cubicBezTo>
                    <a:pt x="0" y="28067"/>
                    <a:pt x="0" y="46228"/>
                    <a:pt x="0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9" name="Group 219"/>
          <p:cNvGrpSpPr/>
          <p:nvPr/>
        </p:nvGrpSpPr>
        <p:grpSpPr>
          <a:xfrm>
            <a:off x="17995500" y="9651960"/>
            <a:ext cx="13500" cy="43740"/>
            <a:chOff x="0" y="0"/>
            <a:chExt cx="18000" cy="58320"/>
          </a:xfrm>
        </p:grpSpPr>
        <p:sp>
          <p:nvSpPr>
            <p:cNvPr id="220" name="Freeform 220"/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796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39624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1" name="Group 221"/>
          <p:cNvGrpSpPr/>
          <p:nvPr/>
        </p:nvGrpSpPr>
        <p:grpSpPr>
          <a:xfrm>
            <a:off x="17090460" y="9650340"/>
            <a:ext cx="13500" cy="43740"/>
            <a:chOff x="0" y="0"/>
            <a:chExt cx="18000" cy="58320"/>
          </a:xfrm>
        </p:grpSpPr>
        <p:sp>
          <p:nvSpPr>
            <p:cNvPr id="222" name="Freeform 222"/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20828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41656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3" name="Group 223"/>
          <p:cNvGrpSpPr/>
          <p:nvPr/>
        </p:nvGrpSpPr>
        <p:grpSpPr>
          <a:xfrm>
            <a:off x="17088300" y="9799920"/>
            <a:ext cx="18360" cy="45360"/>
            <a:chOff x="0" y="0"/>
            <a:chExt cx="24480" cy="60480"/>
          </a:xfrm>
        </p:grpSpPr>
        <p:sp>
          <p:nvSpPr>
            <p:cNvPr id="224" name="Freeform 224"/>
            <p:cNvSpPr/>
            <p:nvPr/>
          </p:nvSpPr>
          <p:spPr>
            <a:xfrm>
              <a:off x="0" y="0"/>
              <a:ext cx="24511" cy="60452"/>
            </a:xfrm>
            <a:custGeom>
              <a:avLst/>
              <a:gdLst/>
              <a:ahLst/>
              <a:cxnLst/>
              <a:rect l="l" t="t" r="r" b="b"/>
              <a:pathLst>
                <a:path w="24511" h="60452">
                  <a:moveTo>
                    <a:pt x="2032" y="60452"/>
                  </a:moveTo>
                  <a:cubicBezTo>
                    <a:pt x="10160" y="60452"/>
                    <a:pt x="16256" y="60452"/>
                    <a:pt x="24511" y="60452"/>
                  </a:cubicBezTo>
                  <a:cubicBezTo>
                    <a:pt x="24511" y="44323"/>
                    <a:pt x="24511" y="28194"/>
                    <a:pt x="22479" y="10033"/>
                  </a:cubicBezTo>
                  <a:cubicBezTo>
                    <a:pt x="22479" y="8001"/>
                    <a:pt x="16383" y="4064"/>
                    <a:pt x="12192" y="0"/>
                  </a:cubicBezTo>
                  <a:cubicBezTo>
                    <a:pt x="8128" y="4064"/>
                    <a:pt x="2032" y="8001"/>
                    <a:pt x="2032" y="12065"/>
                  </a:cubicBezTo>
                  <a:cubicBezTo>
                    <a:pt x="0" y="26162"/>
                    <a:pt x="2032" y="42291"/>
                    <a:pt x="2032" y="604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5" name="Group 225"/>
          <p:cNvGrpSpPr/>
          <p:nvPr/>
        </p:nvGrpSpPr>
        <p:grpSpPr>
          <a:xfrm>
            <a:off x="17708220" y="9380880"/>
            <a:ext cx="43740" cy="11880"/>
            <a:chOff x="0" y="0"/>
            <a:chExt cx="58320" cy="15840"/>
          </a:xfrm>
        </p:grpSpPr>
        <p:sp>
          <p:nvSpPr>
            <p:cNvPr id="226" name="Freeform 226"/>
            <p:cNvSpPr/>
            <p:nvPr/>
          </p:nvSpPr>
          <p:spPr>
            <a:xfrm>
              <a:off x="-2032" y="0"/>
              <a:ext cx="60452" cy="15875"/>
            </a:xfrm>
            <a:custGeom>
              <a:avLst/>
              <a:gdLst/>
              <a:ahLst/>
              <a:cxnLst/>
              <a:rect l="l" t="t" r="r" b="b"/>
              <a:pathLst>
                <a:path w="60452" h="15875">
                  <a:moveTo>
                    <a:pt x="60325" y="15875"/>
                  </a:moveTo>
                  <a:cubicBezTo>
                    <a:pt x="60325" y="11938"/>
                    <a:pt x="60325" y="5969"/>
                    <a:pt x="60325" y="0"/>
                  </a:cubicBezTo>
                  <a:cubicBezTo>
                    <a:pt x="39497" y="0"/>
                    <a:pt x="20828" y="0"/>
                    <a:pt x="0" y="0"/>
                  </a:cubicBezTo>
                  <a:cubicBezTo>
                    <a:pt x="0" y="5969"/>
                    <a:pt x="0" y="9906"/>
                    <a:pt x="0" y="15875"/>
                  </a:cubicBezTo>
                  <a:cubicBezTo>
                    <a:pt x="20828" y="15875"/>
                    <a:pt x="39624" y="15875"/>
                    <a:pt x="60452" y="158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7" name="Group 227"/>
          <p:cNvGrpSpPr/>
          <p:nvPr/>
        </p:nvGrpSpPr>
        <p:grpSpPr>
          <a:xfrm>
            <a:off x="17600220" y="9380880"/>
            <a:ext cx="43740" cy="13500"/>
            <a:chOff x="0" y="0"/>
            <a:chExt cx="58320" cy="18000"/>
          </a:xfrm>
        </p:grpSpPr>
        <p:sp>
          <p:nvSpPr>
            <p:cNvPr id="228" name="Freeform 228"/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0"/>
                  </a:moveTo>
                  <a:cubicBezTo>
                    <a:pt x="0" y="5969"/>
                    <a:pt x="0" y="11938"/>
                    <a:pt x="0" y="18034"/>
                  </a:cubicBez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9" name="Group 229"/>
          <p:cNvGrpSpPr/>
          <p:nvPr/>
        </p:nvGrpSpPr>
        <p:grpSpPr>
          <a:xfrm>
            <a:off x="17842140" y="9910620"/>
            <a:ext cx="15120" cy="49680"/>
            <a:chOff x="0" y="0"/>
            <a:chExt cx="20160" cy="66240"/>
          </a:xfrm>
        </p:grpSpPr>
        <p:sp>
          <p:nvSpPr>
            <p:cNvPr id="230" name="Freeform 230"/>
            <p:cNvSpPr/>
            <p:nvPr/>
          </p:nvSpPr>
          <p:spPr>
            <a:xfrm>
              <a:off x="0" y="0"/>
              <a:ext cx="20193" cy="66294"/>
            </a:xfrm>
            <a:custGeom>
              <a:avLst/>
              <a:gdLst/>
              <a:ahLst/>
              <a:cxnLst/>
              <a:rect l="l" t="t" r="r" b="b"/>
              <a:pathLst>
                <a:path w="20193" h="66294">
                  <a:moveTo>
                    <a:pt x="20193" y="0"/>
                  </a:moveTo>
                  <a:cubicBezTo>
                    <a:pt x="14097" y="0"/>
                    <a:pt x="8001" y="0"/>
                    <a:pt x="0" y="2032"/>
                  </a:cubicBezTo>
                  <a:cubicBezTo>
                    <a:pt x="0" y="18034"/>
                    <a:pt x="0" y="36068"/>
                    <a:pt x="2032" y="52197"/>
                  </a:cubicBezTo>
                  <a:cubicBezTo>
                    <a:pt x="2032" y="66294"/>
                    <a:pt x="12065" y="60198"/>
                    <a:pt x="20193" y="60198"/>
                  </a:cubicBezTo>
                  <a:cubicBezTo>
                    <a:pt x="20193" y="40132"/>
                    <a:pt x="20193" y="22098"/>
                    <a:pt x="2019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1" name="Group 231"/>
          <p:cNvGrpSpPr/>
          <p:nvPr/>
        </p:nvGrpSpPr>
        <p:grpSpPr>
          <a:xfrm>
            <a:off x="17090460" y="9912780"/>
            <a:ext cx="13500" cy="42660"/>
            <a:chOff x="0" y="0"/>
            <a:chExt cx="18000" cy="56880"/>
          </a:xfrm>
        </p:grpSpPr>
        <p:sp>
          <p:nvSpPr>
            <p:cNvPr id="232" name="Freeform 232"/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8608"/>
                    <a:pt x="0" y="58928"/>
                  </a:cubicBez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3" name="Group 233"/>
          <p:cNvGrpSpPr/>
          <p:nvPr/>
        </p:nvGrpSpPr>
        <p:grpSpPr>
          <a:xfrm>
            <a:off x="17347500" y="9380880"/>
            <a:ext cx="43740" cy="13500"/>
            <a:chOff x="0" y="0"/>
            <a:chExt cx="58320" cy="18000"/>
          </a:xfrm>
        </p:grpSpPr>
        <p:sp>
          <p:nvSpPr>
            <p:cNvPr id="234" name="Freeform 234"/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18034"/>
                  </a:move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ubicBezTo>
                    <a:pt x="0" y="5969"/>
                    <a:pt x="0" y="11938"/>
                    <a:pt x="0" y="180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5" name="Group 235"/>
          <p:cNvGrpSpPr/>
          <p:nvPr/>
        </p:nvGrpSpPr>
        <p:grpSpPr>
          <a:xfrm>
            <a:off x="17452260" y="9380880"/>
            <a:ext cx="48060" cy="15120"/>
            <a:chOff x="0" y="0"/>
            <a:chExt cx="64080" cy="20160"/>
          </a:xfrm>
        </p:grpSpPr>
        <p:sp>
          <p:nvSpPr>
            <p:cNvPr id="236" name="Freeform 236"/>
            <p:cNvSpPr/>
            <p:nvPr/>
          </p:nvSpPr>
          <p:spPr>
            <a:xfrm>
              <a:off x="0" y="0"/>
              <a:ext cx="64135" cy="20193"/>
            </a:xfrm>
            <a:custGeom>
              <a:avLst/>
              <a:gdLst/>
              <a:ahLst/>
              <a:cxnLst/>
              <a:rect l="l" t="t" r="r" b="b"/>
              <a:pathLst>
                <a:path w="64135" h="20193">
                  <a:moveTo>
                    <a:pt x="60071" y="0"/>
                  </a:moveTo>
                  <a:cubicBezTo>
                    <a:pt x="40005" y="0"/>
                    <a:pt x="21971" y="0"/>
                    <a:pt x="4064" y="0"/>
                  </a:cubicBezTo>
                  <a:cubicBezTo>
                    <a:pt x="0" y="12065"/>
                    <a:pt x="2032" y="20193"/>
                    <a:pt x="16002" y="18161"/>
                  </a:cubicBezTo>
                  <a:cubicBezTo>
                    <a:pt x="26035" y="18161"/>
                    <a:pt x="36068" y="18161"/>
                    <a:pt x="46101" y="18161"/>
                  </a:cubicBezTo>
                  <a:cubicBezTo>
                    <a:pt x="60071" y="20193"/>
                    <a:pt x="64135" y="14097"/>
                    <a:pt x="6007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7" name="Group 237"/>
          <p:cNvGrpSpPr/>
          <p:nvPr/>
        </p:nvGrpSpPr>
        <p:grpSpPr>
          <a:xfrm>
            <a:off x="17708220" y="9509400"/>
            <a:ext cx="45900" cy="15120"/>
            <a:chOff x="0" y="0"/>
            <a:chExt cx="61200" cy="20160"/>
          </a:xfrm>
        </p:grpSpPr>
        <p:sp>
          <p:nvSpPr>
            <p:cNvPr id="238" name="Freeform 238"/>
            <p:cNvSpPr/>
            <p:nvPr/>
          </p:nvSpPr>
          <p:spPr>
            <a:xfrm>
              <a:off x="0" y="0"/>
              <a:ext cx="61214" cy="20193"/>
            </a:xfrm>
            <a:custGeom>
              <a:avLst/>
              <a:gdLst/>
              <a:ahLst/>
              <a:cxnLst/>
              <a:rect l="l" t="t" r="r" b="b"/>
              <a:pathLst>
                <a:path w="61214" h="20193">
                  <a:moveTo>
                    <a:pt x="0" y="20193"/>
                  </a:moveTo>
                  <a:cubicBezTo>
                    <a:pt x="17780" y="20193"/>
                    <a:pt x="37465" y="20193"/>
                    <a:pt x="55245" y="20193"/>
                  </a:cubicBezTo>
                  <a:cubicBezTo>
                    <a:pt x="61214" y="6096"/>
                    <a:pt x="57277" y="0"/>
                    <a:pt x="41402" y="0"/>
                  </a:cubicBezTo>
                  <a:cubicBezTo>
                    <a:pt x="29591" y="2032"/>
                    <a:pt x="15748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9" name="Group 239"/>
          <p:cNvGrpSpPr/>
          <p:nvPr/>
        </p:nvGrpSpPr>
        <p:grpSpPr>
          <a:xfrm>
            <a:off x="17347500" y="9509400"/>
            <a:ext cx="44820" cy="15120"/>
            <a:chOff x="0" y="0"/>
            <a:chExt cx="59760" cy="20160"/>
          </a:xfrm>
        </p:grpSpPr>
        <p:sp>
          <p:nvSpPr>
            <p:cNvPr id="240" name="Freeform 240"/>
            <p:cNvSpPr/>
            <p:nvPr/>
          </p:nvSpPr>
          <p:spPr>
            <a:xfrm>
              <a:off x="0" y="0"/>
              <a:ext cx="59817" cy="20193"/>
            </a:xfrm>
            <a:custGeom>
              <a:avLst/>
              <a:gdLst/>
              <a:ahLst/>
              <a:cxnLst/>
              <a:rect l="l" t="t" r="r" b="b"/>
              <a:pathLst>
                <a:path w="59817" h="20193">
                  <a:moveTo>
                    <a:pt x="57785" y="20193"/>
                  </a:moveTo>
                  <a:cubicBezTo>
                    <a:pt x="59817" y="8001"/>
                    <a:pt x="57785" y="0"/>
                    <a:pt x="43815" y="0"/>
                  </a:cubicBezTo>
                  <a:cubicBezTo>
                    <a:pt x="29845" y="2032"/>
                    <a:pt x="13970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ubicBezTo>
                    <a:pt x="19939" y="20193"/>
                    <a:pt x="37846" y="20193"/>
                    <a:pt x="57785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1" name="Group 241"/>
          <p:cNvGrpSpPr/>
          <p:nvPr/>
        </p:nvGrpSpPr>
        <p:grpSpPr>
          <a:xfrm>
            <a:off x="17453880" y="9509400"/>
            <a:ext cx="44820" cy="16200"/>
            <a:chOff x="0" y="0"/>
            <a:chExt cx="59760" cy="21600"/>
          </a:xfrm>
        </p:grpSpPr>
        <p:sp>
          <p:nvSpPr>
            <p:cNvPr id="242" name="Freeform 242"/>
            <p:cNvSpPr/>
            <p:nvPr/>
          </p:nvSpPr>
          <p:spPr>
            <a:xfrm>
              <a:off x="0" y="0"/>
              <a:ext cx="59817" cy="21590"/>
            </a:xfrm>
            <a:custGeom>
              <a:avLst/>
              <a:gdLst/>
              <a:ahLst/>
              <a:cxnLst/>
              <a:rect l="l" t="t" r="r" b="b"/>
              <a:pathLst>
                <a:path w="59817" h="21590">
                  <a:moveTo>
                    <a:pt x="59817" y="21590"/>
                  </a:moveTo>
                  <a:cubicBezTo>
                    <a:pt x="59817" y="13716"/>
                    <a:pt x="59817" y="9779"/>
                    <a:pt x="59817" y="1905"/>
                  </a:cubicBezTo>
                  <a:cubicBezTo>
                    <a:pt x="41783" y="1905"/>
                    <a:pt x="25908" y="0"/>
                    <a:pt x="9906" y="1905"/>
                  </a:cubicBezTo>
                  <a:cubicBezTo>
                    <a:pt x="5969" y="1905"/>
                    <a:pt x="2032" y="9779"/>
                    <a:pt x="0" y="13716"/>
                  </a:cubicBezTo>
                  <a:cubicBezTo>
                    <a:pt x="0" y="15621"/>
                    <a:pt x="8001" y="21590"/>
                    <a:pt x="9906" y="21590"/>
                  </a:cubicBezTo>
                  <a:cubicBezTo>
                    <a:pt x="25781" y="21590"/>
                    <a:pt x="41783" y="21590"/>
                    <a:pt x="59690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3" name="Group 243"/>
          <p:cNvGrpSpPr/>
          <p:nvPr/>
        </p:nvGrpSpPr>
        <p:grpSpPr>
          <a:xfrm>
            <a:off x="17598060" y="9509400"/>
            <a:ext cx="49680" cy="15120"/>
            <a:chOff x="0" y="0"/>
            <a:chExt cx="66240" cy="20160"/>
          </a:xfrm>
        </p:grpSpPr>
        <p:sp>
          <p:nvSpPr>
            <p:cNvPr id="244" name="Freeform 244"/>
            <p:cNvSpPr/>
            <p:nvPr/>
          </p:nvSpPr>
          <p:spPr>
            <a:xfrm>
              <a:off x="0" y="0"/>
              <a:ext cx="66294" cy="20193"/>
            </a:xfrm>
            <a:custGeom>
              <a:avLst/>
              <a:gdLst/>
              <a:ahLst/>
              <a:cxnLst/>
              <a:rect l="l" t="t" r="r" b="b"/>
              <a:pathLst>
                <a:path w="66294" h="20193">
                  <a:moveTo>
                    <a:pt x="62230" y="20193"/>
                  </a:moveTo>
                  <a:cubicBezTo>
                    <a:pt x="66294" y="6096"/>
                    <a:pt x="62230" y="0"/>
                    <a:pt x="48133" y="0"/>
                  </a:cubicBezTo>
                  <a:cubicBezTo>
                    <a:pt x="38100" y="2032"/>
                    <a:pt x="28067" y="2032"/>
                    <a:pt x="20066" y="0"/>
                  </a:cubicBezTo>
                  <a:cubicBezTo>
                    <a:pt x="5969" y="0"/>
                    <a:pt x="0" y="6096"/>
                    <a:pt x="5969" y="20193"/>
                  </a:cubicBezTo>
                  <a:cubicBezTo>
                    <a:pt x="24003" y="20193"/>
                    <a:pt x="42037" y="20193"/>
                    <a:pt x="6223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5" name="Group 245"/>
          <p:cNvGrpSpPr/>
          <p:nvPr/>
        </p:nvGrpSpPr>
        <p:grpSpPr>
          <a:xfrm>
            <a:off x="15848460" y="8616780"/>
            <a:ext cx="27000" cy="7560"/>
            <a:chOff x="0" y="0"/>
            <a:chExt cx="36000" cy="10080"/>
          </a:xfrm>
        </p:grpSpPr>
        <p:sp>
          <p:nvSpPr>
            <p:cNvPr id="246" name="Freeform 246"/>
            <p:cNvSpPr/>
            <p:nvPr/>
          </p:nvSpPr>
          <p:spPr>
            <a:xfrm>
              <a:off x="0" y="0"/>
              <a:ext cx="35941" cy="10033"/>
            </a:xfrm>
            <a:custGeom>
              <a:avLst/>
              <a:gdLst/>
              <a:ahLst/>
              <a:cxnLst/>
              <a:rect l="l" t="t" r="r" b="b"/>
              <a:pathLst>
                <a:path w="35941" h="10033">
                  <a:moveTo>
                    <a:pt x="35941" y="0"/>
                  </a:moveTo>
                  <a:cubicBezTo>
                    <a:pt x="24003" y="0"/>
                    <a:pt x="13970" y="0"/>
                    <a:pt x="2032" y="0"/>
                  </a:cubicBezTo>
                  <a:cubicBezTo>
                    <a:pt x="2032" y="2032"/>
                    <a:pt x="0" y="2032"/>
                    <a:pt x="0" y="4064"/>
                  </a:cubicBezTo>
                  <a:cubicBezTo>
                    <a:pt x="5969" y="6096"/>
                    <a:pt x="10033" y="10033"/>
                    <a:pt x="16002" y="10033"/>
                  </a:cubicBezTo>
                  <a:cubicBezTo>
                    <a:pt x="32004" y="10033"/>
                    <a:pt x="32004" y="10033"/>
                    <a:pt x="3594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7" name="Group 247"/>
          <p:cNvGrpSpPr/>
          <p:nvPr/>
        </p:nvGrpSpPr>
        <p:grpSpPr>
          <a:xfrm>
            <a:off x="14160960" y="9696240"/>
            <a:ext cx="395820" cy="266760"/>
            <a:chOff x="0" y="0"/>
            <a:chExt cx="527760" cy="355680"/>
          </a:xfrm>
        </p:grpSpPr>
        <p:sp>
          <p:nvSpPr>
            <p:cNvPr id="248" name="Freeform 248"/>
            <p:cNvSpPr/>
            <p:nvPr/>
          </p:nvSpPr>
          <p:spPr>
            <a:xfrm>
              <a:off x="0" y="0"/>
              <a:ext cx="527812" cy="355600"/>
            </a:xfrm>
            <a:custGeom>
              <a:avLst/>
              <a:gdLst/>
              <a:ahLst/>
              <a:cxnLst/>
              <a:rect l="l" t="t" r="r" b="b"/>
              <a:pathLst>
                <a:path w="527812" h="355600">
                  <a:moveTo>
                    <a:pt x="527812" y="85979"/>
                  </a:moveTo>
                  <a:cubicBezTo>
                    <a:pt x="523875" y="82042"/>
                    <a:pt x="521843" y="77978"/>
                    <a:pt x="517906" y="74041"/>
                  </a:cubicBezTo>
                  <a:cubicBezTo>
                    <a:pt x="467995" y="35941"/>
                    <a:pt x="412242" y="13970"/>
                    <a:pt x="348488" y="8001"/>
                  </a:cubicBezTo>
                  <a:cubicBezTo>
                    <a:pt x="268859" y="0"/>
                    <a:pt x="197104" y="19939"/>
                    <a:pt x="131445" y="63881"/>
                  </a:cubicBezTo>
                  <a:cubicBezTo>
                    <a:pt x="129413" y="65913"/>
                    <a:pt x="127508" y="65913"/>
                    <a:pt x="125476" y="67818"/>
                  </a:cubicBezTo>
                  <a:cubicBezTo>
                    <a:pt x="105537" y="83820"/>
                    <a:pt x="105537" y="83820"/>
                    <a:pt x="123444" y="101727"/>
                  </a:cubicBezTo>
                  <a:cubicBezTo>
                    <a:pt x="163322" y="139700"/>
                    <a:pt x="201168" y="179705"/>
                    <a:pt x="240919" y="217678"/>
                  </a:cubicBezTo>
                  <a:cubicBezTo>
                    <a:pt x="226949" y="229616"/>
                    <a:pt x="215011" y="241681"/>
                    <a:pt x="203073" y="253619"/>
                  </a:cubicBezTo>
                  <a:cubicBezTo>
                    <a:pt x="173228" y="223647"/>
                    <a:pt x="141351" y="191643"/>
                    <a:pt x="109474" y="159766"/>
                  </a:cubicBezTo>
                  <a:cubicBezTo>
                    <a:pt x="99568" y="149733"/>
                    <a:pt x="89535" y="139827"/>
                    <a:pt x="79629" y="129794"/>
                  </a:cubicBezTo>
                  <a:cubicBezTo>
                    <a:pt x="71628" y="121793"/>
                    <a:pt x="67691" y="121793"/>
                    <a:pt x="61722" y="129794"/>
                  </a:cubicBezTo>
                  <a:cubicBezTo>
                    <a:pt x="31877" y="169799"/>
                    <a:pt x="9906" y="211836"/>
                    <a:pt x="0" y="259715"/>
                  </a:cubicBezTo>
                  <a:cubicBezTo>
                    <a:pt x="0" y="261747"/>
                    <a:pt x="0" y="263652"/>
                    <a:pt x="2032" y="265684"/>
                  </a:cubicBezTo>
                  <a:cubicBezTo>
                    <a:pt x="16002" y="215773"/>
                    <a:pt x="35941" y="169799"/>
                    <a:pt x="69723" y="127762"/>
                  </a:cubicBezTo>
                  <a:cubicBezTo>
                    <a:pt x="89662" y="145796"/>
                    <a:pt x="107569" y="163703"/>
                    <a:pt x="125476" y="181737"/>
                  </a:cubicBezTo>
                  <a:cubicBezTo>
                    <a:pt x="145415" y="201676"/>
                    <a:pt x="167259" y="223647"/>
                    <a:pt x="189230" y="243713"/>
                  </a:cubicBezTo>
                  <a:cubicBezTo>
                    <a:pt x="197231" y="253746"/>
                    <a:pt x="203200" y="261747"/>
                    <a:pt x="195199" y="275717"/>
                  </a:cubicBezTo>
                  <a:cubicBezTo>
                    <a:pt x="181229" y="299720"/>
                    <a:pt x="181229" y="327660"/>
                    <a:pt x="185293" y="355600"/>
                  </a:cubicBezTo>
                  <a:cubicBezTo>
                    <a:pt x="181356" y="281686"/>
                    <a:pt x="213233" y="229743"/>
                    <a:pt x="284861" y="203708"/>
                  </a:cubicBezTo>
                  <a:cubicBezTo>
                    <a:pt x="284861" y="203708"/>
                    <a:pt x="282829" y="201676"/>
                    <a:pt x="282829" y="199771"/>
                  </a:cubicBezTo>
                  <a:cubicBezTo>
                    <a:pt x="270891" y="205740"/>
                    <a:pt x="258953" y="209804"/>
                    <a:pt x="247015" y="213741"/>
                  </a:cubicBezTo>
                  <a:cubicBezTo>
                    <a:pt x="205232" y="171831"/>
                    <a:pt x="161417" y="127762"/>
                    <a:pt x="119507" y="85852"/>
                  </a:cubicBezTo>
                  <a:cubicBezTo>
                    <a:pt x="183261" y="37846"/>
                    <a:pt x="462026" y="37846"/>
                    <a:pt x="521843" y="87884"/>
                  </a:cubicBezTo>
                  <a:cubicBezTo>
                    <a:pt x="523875" y="87884"/>
                    <a:pt x="525780" y="85852"/>
                    <a:pt x="527812" y="858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9" name="Group 249"/>
          <p:cNvGrpSpPr/>
          <p:nvPr/>
        </p:nvGrpSpPr>
        <p:grpSpPr>
          <a:xfrm>
            <a:off x="14239800" y="9967320"/>
            <a:ext cx="316980" cy="247860"/>
            <a:chOff x="0" y="0"/>
            <a:chExt cx="422640" cy="330480"/>
          </a:xfrm>
        </p:grpSpPr>
        <p:sp>
          <p:nvSpPr>
            <p:cNvPr id="250" name="Freeform 250"/>
            <p:cNvSpPr/>
            <p:nvPr/>
          </p:nvSpPr>
          <p:spPr>
            <a:xfrm>
              <a:off x="-2032" y="0"/>
              <a:ext cx="424688" cy="330581"/>
            </a:xfrm>
            <a:custGeom>
              <a:avLst/>
              <a:gdLst/>
              <a:ahLst/>
              <a:cxnLst/>
              <a:rect l="l" t="t" r="r" b="b"/>
              <a:pathLst>
                <a:path w="424688" h="330581">
                  <a:moveTo>
                    <a:pt x="322580" y="42037"/>
                  </a:moveTo>
                  <a:cubicBezTo>
                    <a:pt x="302514" y="72136"/>
                    <a:pt x="274447" y="90170"/>
                    <a:pt x="238506" y="98171"/>
                  </a:cubicBezTo>
                  <a:cubicBezTo>
                    <a:pt x="240538" y="100203"/>
                    <a:pt x="240538" y="102235"/>
                    <a:pt x="240538" y="104140"/>
                  </a:cubicBezTo>
                  <a:cubicBezTo>
                    <a:pt x="252603" y="100076"/>
                    <a:pt x="264541" y="94107"/>
                    <a:pt x="276606" y="92075"/>
                  </a:cubicBezTo>
                  <a:cubicBezTo>
                    <a:pt x="282575" y="90043"/>
                    <a:pt x="290576" y="90043"/>
                    <a:pt x="294640" y="94107"/>
                  </a:cubicBezTo>
                  <a:cubicBezTo>
                    <a:pt x="332740" y="132207"/>
                    <a:pt x="372745" y="170180"/>
                    <a:pt x="410845" y="210312"/>
                  </a:cubicBezTo>
                  <a:cubicBezTo>
                    <a:pt x="412877" y="212344"/>
                    <a:pt x="414909" y="214376"/>
                    <a:pt x="416814" y="218313"/>
                  </a:cubicBezTo>
                  <a:cubicBezTo>
                    <a:pt x="280670" y="266446"/>
                    <a:pt x="146431" y="266446"/>
                    <a:pt x="10160" y="218313"/>
                  </a:cubicBezTo>
                  <a:cubicBezTo>
                    <a:pt x="56261" y="174244"/>
                    <a:pt x="98298" y="132207"/>
                    <a:pt x="142367" y="88138"/>
                  </a:cubicBezTo>
                  <a:cubicBezTo>
                    <a:pt x="156337" y="94107"/>
                    <a:pt x="170434" y="98171"/>
                    <a:pt x="186436" y="104140"/>
                  </a:cubicBezTo>
                  <a:cubicBezTo>
                    <a:pt x="186436" y="102108"/>
                    <a:pt x="186436" y="100076"/>
                    <a:pt x="188468" y="100076"/>
                  </a:cubicBezTo>
                  <a:cubicBezTo>
                    <a:pt x="134239" y="86106"/>
                    <a:pt x="100203" y="52070"/>
                    <a:pt x="86106" y="0"/>
                  </a:cubicBezTo>
                  <a:cubicBezTo>
                    <a:pt x="84074" y="0"/>
                    <a:pt x="82042" y="2032"/>
                    <a:pt x="80137" y="2032"/>
                  </a:cubicBezTo>
                  <a:cubicBezTo>
                    <a:pt x="86106" y="18034"/>
                    <a:pt x="90170" y="34036"/>
                    <a:pt x="96139" y="48133"/>
                  </a:cubicBezTo>
                  <a:cubicBezTo>
                    <a:pt x="108204" y="58166"/>
                    <a:pt x="122174" y="70104"/>
                    <a:pt x="134239" y="82169"/>
                  </a:cubicBezTo>
                  <a:cubicBezTo>
                    <a:pt x="90170" y="128270"/>
                    <a:pt x="46101" y="172339"/>
                    <a:pt x="0" y="216408"/>
                  </a:cubicBezTo>
                  <a:cubicBezTo>
                    <a:pt x="108204" y="316611"/>
                    <a:pt x="298450" y="330581"/>
                    <a:pt x="424688" y="218440"/>
                  </a:cubicBezTo>
                  <a:cubicBezTo>
                    <a:pt x="380619" y="174371"/>
                    <a:pt x="336550" y="128270"/>
                    <a:pt x="292481" y="84201"/>
                  </a:cubicBezTo>
                  <a:cubicBezTo>
                    <a:pt x="302514" y="70231"/>
                    <a:pt x="324485" y="64135"/>
                    <a:pt x="322580" y="421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1" name="Group 251"/>
          <p:cNvGrpSpPr/>
          <p:nvPr/>
        </p:nvGrpSpPr>
        <p:grpSpPr>
          <a:xfrm>
            <a:off x="14380200" y="9788040"/>
            <a:ext cx="260280" cy="316440"/>
            <a:chOff x="0" y="0"/>
            <a:chExt cx="347040" cy="421920"/>
          </a:xfrm>
        </p:grpSpPr>
        <p:sp>
          <p:nvSpPr>
            <p:cNvPr id="252" name="Freeform 252"/>
            <p:cNvSpPr/>
            <p:nvPr/>
          </p:nvSpPr>
          <p:spPr>
            <a:xfrm>
              <a:off x="0" y="-127"/>
              <a:ext cx="346964" cy="422021"/>
            </a:xfrm>
            <a:custGeom>
              <a:avLst/>
              <a:gdLst/>
              <a:ahLst/>
              <a:cxnLst/>
              <a:rect l="l" t="t" r="r" b="b"/>
              <a:pathLst>
                <a:path w="346964" h="422021">
                  <a:moveTo>
                    <a:pt x="135636" y="282067"/>
                  </a:moveTo>
                  <a:cubicBezTo>
                    <a:pt x="181483" y="328041"/>
                    <a:pt x="227330" y="374015"/>
                    <a:pt x="275209" y="422021"/>
                  </a:cubicBezTo>
                  <a:cubicBezTo>
                    <a:pt x="311150" y="379984"/>
                    <a:pt x="335026" y="331978"/>
                    <a:pt x="343027" y="278003"/>
                  </a:cubicBezTo>
                  <a:cubicBezTo>
                    <a:pt x="329057" y="328041"/>
                    <a:pt x="309118" y="374015"/>
                    <a:pt x="275209" y="414020"/>
                  </a:cubicBezTo>
                  <a:cubicBezTo>
                    <a:pt x="231267" y="370078"/>
                    <a:pt x="189484" y="326009"/>
                    <a:pt x="143510" y="280035"/>
                  </a:cubicBezTo>
                  <a:cubicBezTo>
                    <a:pt x="157480" y="260096"/>
                    <a:pt x="163449" y="232029"/>
                    <a:pt x="159512" y="204089"/>
                  </a:cubicBezTo>
                  <a:cubicBezTo>
                    <a:pt x="157480" y="186055"/>
                    <a:pt x="151511" y="168148"/>
                    <a:pt x="147574" y="148082"/>
                  </a:cubicBezTo>
                  <a:cubicBezTo>
                    <a:pt x="147574" y="144145"/>
                    <a:pt x="145542" y="136144"/>
                    <a:pt x="147574" y="132080"/>
                  </a:cubicBezTo>
                  <a:cubicBezTo>
                    <a:pt x="189484" y="90043"/>
                    <a:pt x="231394" y="48133"/>
                    <a:pt x="273177" y="6096"/>
                  </a:cubicBezTo>
                  <a:cubicBezTo>
                    <a:pt x="307086" y="46101"/>
                    <a:pt x="327025" y="92075"/>
                    <a:pt x="340995" y="144018"/>
                  </a:cubicBezTo>
                  <a:cubicBezTo>
                    <a:pt x="346964" y="114046"/>
                    <a:pt x="303149" y="24003"/>
                    <a:pt x="275209" y="0"/>
                  </a:cubicBezTo>
                  <a:cubicBezTo>
                    <a:pt x="229362" y="45974"/>
                    <a:pt x="185420" y="90043"/>
                    <a:pt x="141605" y="133985"/>
                  </a:cubicBezTo>
                  <a:cubicBezTo>
                    <a:pt x="127635" y="117983"/>
                    <a:pt x="117729" y="98044"/>
                    <a:pt x="101727" y="91948"/>
                  </a:cubicBezTo>
                  <a:cubicBezTo>
                    <a:pt x="69850" y="80137"/>
                    <a:pt x="35941" y="66167"/>
                    <a:pt x="0" y="80137"/>
                  </a:cubicBezTo>
                  <a:cubicBezTo>
                    <a:pt x="63881" y="72136"/>
                    <a:pt x="111633" y="96139"/>
                    <a:pt x="143637" y="152146"/>
                  </a:cubicBezTo>
                  <a:cubicBezTo>
                    <a:pt x="167513" y="196088"/>
                    <a:pt x="161544" y="240157"/>
                    <a:pt x="135636" y="282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3" name="Group 253"/>
          <p:cNvGrpSpPr/>
          <p:nvPr/>
        </p:nvGrpSpPr>
        <p:grpSpPr>
          <a:xfrm>
            <a:off x="14339700" y="9885780"/>
            <a:ext cx="117720" cy="115560"/>
            <a:chOff x="0" y="0"/>
            <a:chExt cx="156960" cy="154080"/>
          </a:xfrm>
        </p:grpSpPr>
        <p:sp>
          <p:nvSpPr>
            <p:cNvPr id="254" name="Freeform 254"/>
            <p:cNvSpPr/>
            <p:nvPr/>
          </p:nvSpPr>
          <p:spPr>
            <a:xfrm>
              <a:off x="0" y="0"/>
              <a:ext cx="156972" cy="154051"/>
            </a:xfrm>
            <a:custGeom>
              <a:avLst/>
              <a:gdLst/>
              <a:ahLst/>
              <a:cxnLst/>
              <a:rect l="l" t="t" r="r" b="b"/>
              <a:pathLst>
                <a:path w="156972" h="154051">
                  <a:moveTo>
                    <a:pt x="43688" y="10033"/>
                  </a:moveTo>
                  <a:cubicBezTo>
                    <a:pt x="37719" y="18034"/>
                    <a:pt x="33782" y="26035"/>
                    <a:pt x="27813" y="34036"/>
                  </a:cubicBezTo>
                  <a:cubicBezTo>
                    <a:pt x="0" y="66040"/>
                    <a:pt x="3937" y="96012"/>
                    <a:pt x="27813" y="128016"/>
                  </a:cubicBezTo>
                  <a:cubicBezTo>
                    <a:pt x="37719" y="140081"/>
                    <a:pt x="43688" y="152019"/>
                    <a:pt x="63627" y="148082"/>
                  </a:cubicBezTo>
                  <a:cubicBezTo>
                    <a:pt x="69596" y="146050"/>
                    <a:pt x="77597" y="146050"/>
                    <a:pt x="85471" y="148082"/>
                  </a:cubicBezTo>
                  <a:cubicBezTo>
                    <a:pt x="113284" y="154051"/>
                    <a:pt x="127254" y="140081"/>
                    <a:pt x="141097" y="116078"/>
                  </a:cubicBezTo>
                  <a:cubicBezTo>
                    <a:pt x="156972" y="90043"/>
                    <a:pt x="156972" y="72009"/>
                    <a:pt x="141097" y="44069"/>
                  </a:cubicBezTo>
                  <a:cubicBezTo>
                    <a:pt x="125222" y="20066"/>
                    <a:pt x="111252" y="5969"/>
                    <a:pt x="81407" y="12065"/>
                  </a:cubicBezTo>
                  <a:cubicBezTo>
                    <a:pt x="75438" y="14097"/>
                    <a:pt x="67437" y="12065"/>
                    <a:pt x="53594" y="12065"/>
                  </a:cubicBezTo>
                  <a:cubicBezTo>
                    <a:pt x="59563" y="14097"/>
                    <a:pt x="61595" y="14097"/>
                    <a:pt x="61595" y="14097"/>
                  </a:cubicBezTo>
                  <a:cubicBezTo>
                    <a:pt x="115189" y="0"/>
                    <a:pt x="133096" y="37973"/>
                    <a:pt x="148971" y="76073"/>
                  </a:cubicBezTo>
                  <a:cubicBezTo>
                    <a:pt x="151003" y="78105"/>
                    <a:pt x="151003" y="84074"/>
                    <a:pt x="148971" y="86106"/>
                  </a:cubicBezTo>
                  <a:cubicBezTo>
                    <a:pt x="139065" y="104140"/>
                    <a:pt x="129159" y="120142"/>
                    <a:pt x="119126" y="138176"/>
                  </a:cubicBezTo>
                  <a:cubicBezTo>
                    <a:pt x="117094" y="140208"/>
                    <a:pt x="115189" y="144145"/>
                    <a:pt x="111125" y="144145"/>
                  </a:cubicBezTo>
                  <a:cubicBezTo>
                    <a:pt x="91313" y="144145"/>
                    <a:pt x="71374" y="144145"/>
                    <a:pt x="49530" y="144145"/>
                  </a:cubicBezTo>
                  <a:cubicBezTo>
                    <a:pt x="37719" y="122047"/>
                    <a:pt x="23876" y="98044"/>
                    <a:pt x="9906" y="76073"/>
                  </a:cubicBezTo>
                  <a:cubicBezTo>
                    <a:pt x="21844" y="56007"/>
                    <a:pt x="33782" y="36068"/>
                    <a:pt x="45720" y="18034"/>
                  </a:cubicBezTo>
                  <a:cubicBezTo>
                    <a:pt x="45720" y="16002"/>
                    <a:pt x="47752" y="13970"/>
                    <a:pt x="47752" y="13970"/>
                  </a:cubicBezTo>
                  <a:cubicBezTo>
                    <a:pt x="45720" y="12065"/>
                    <a:pt x="43688" y="12065"/>
                    <a:pt x="43688" y="1003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5" name="Group 255"/>
          <p:cNvGrpSpPr/>
          <p:nvPr/>
        </p:nvGrpSpPr>
        <p:grpSpPr>
          <a:xfrm>
            <a:off x="14370480" y="10089360"/>
            <a:ext cx="61020" cy="55620"/>
            <a:chOff x="0" y="0"/>
            <a:chExt cx="81360" cy="74160"/>
          </a:xfrm>
        </p:grpSpPr>
        <p:sp>
          <p:nvSpPr>
            <p:cNvPr id="256" name="Freeform 256"/>
            <p:cNvSpPr/>
            <p:nvPr/>
          </p:nvSpPr>
          <p:spPr>
            <a:xfrm>
              <a:off x="0" y="0"/>
              <a:ext cx="81280" cy="74168"/>
            </a:xfrm>
            <a:custGeom>
              <a:avLst/>
              <a:gdLst/>
              <a:ahLst/>
              <a:cxnLst/>
              <a:rect l="l" t="t" r="r" b="b"/>
              <a:pathLst>
                <a:path w="81280" h="74168">
                  <a:moveTo>
                    <a:pt x="35687" y="74168"/>
                  </a:moveTo>
                  <a:cubicBezTo>
                    <a:pt x="47625" y="72136"/>
                    <a:pt x="57531" y="74168"/>
                    <a:pt x="61468" y="68199"/>
                  </a:cubicBezTo>
                  <a:cubicBezTo>
                    <a:pt x="69469" y="60071"/>
                    <a:pt x="75438" y="48133"/>
                    <a:pt x="77343" y="38100"/>
                  </a:cubicBezTo>
                  <a:cubicBezTo>
                    <a:pt x="81280" y="28067"/>
                    <a:pt x="59436" y="0"/>
                    <a:pt x="51562" y="0"/>
                  </a:cubicBezTo>
                  <a:cubicBezTo>
                    <a:pt x="39624" y="2032"/>
                    <a:pt x="25781" y="0"/>
                    <a:pt x="15875" y="5969"/>
                  </a:cubicBezTo>
                  <a:cubicBezTo>
                    <a:pt x="8001" y="12065"/>
                    <a:pt x="0" y="26035"/>
                    <a:pt x="0" y="38100"/>
                  </a:cubicBezTo>
                  <a:cubicBezTo>
                    <a:pt x="0" y="46101"/>
                    <a:pt x="8001" y="58166"/>
                    <a:pt x="13843" y="64135"/>
                  </a:cubicBezTo>
                  <a:cubicBezTo>
                    <a:pt x="19685" y="70104"/>
                    <a:pt x="29718" y="72136"/>
                    <a:pt x="35687" y="74168"/>
                  </a:cubicBezTo>
                  <a:close/>
                  <a:moveTo>
                    <a:pt x="37719" y="5969"/>
                  </a:moveTo>
                  <a:cubicBezTo>
                    <a:pt x="53594" y="5969"/>
                    <a:pt x="71501" y="22098"/>
                    <a:pt x="71501" y="38100"/>
                  </a:cubicBezTo>
                  <a:cubicBezTo>
                    <a:pt x="71501" y="52070"/>
                    <a:pt x="53594" y="68199"/>
                    <a:pt x="37719" y="68199"/>
                  </a:cubicBezTo>
                  <a:cubicBezTo>
                    <a:pt x="23876" y="68199"/>
                    <a:pt x="5969" y="50165"/>
                    <a:pt x="5969" y="36068"/>
                  </a:cubicBezTo>
                  <a:cubicBezTo>
                    <a:pt x="5969" y="21971"/>
                    <a:pt x="23876" y="5969"/>
                    <a:pt x="37719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7" name="Group 257"/>
          <p:cNvGrpSpPr/>
          <p:nvPr/>
        </p:nvGrpSpPr>
        <p:grpSpPr>
          <a:xfrm>
            <a:off x="14369400" y="9747540"/>
            <a:ext cx="61560" cy="52380"/>
            <a:chOff x="0" y="0"/>
            <a:chExt cx="82080" cy="69840"/>
          </a:xfrm>
        </p:grpSpPr>
        <p:sp>
          <p:nvSpPr>
            <p:cNvPr id="258" name="Freeform 258"/>
            <p:cNvSpPr/>
            <p:nvPr/>
          </p:nvSpPr>
          <p:spPr>
            <a:xfrm>
              <a:off x="0" y="0"/>
              <a:ext cx="82042" cy="69850"/>
            </a:xfrm>
            <a:custGeom>
              <a:avLst/>
              <a:gdLst/>
              <a:ahLst/>
              <a:cxnLst/>
              <a:rect l="l" t="t" r="r" b="b"/>
              <a:pathLst>
                <a:path w="82042" h="69850">
                  <a:moveTo>
                    <a:pt x="42037" y="69850"/>
                  </a:moveTo>
                  <a:cubicBezTo>
                    <a:pt x="60071" y="69850"/>
                    <a:pt x="82042" y="49911"/>
                    <a:pt x="82042" y="35941"/>
                  </a:cubicBezTo>
                  <a:cubicBezTo>
                    <a:pt x="80137" y="17907"/>
                    <a:pt x="60071" y="0"/>
                    <a:pt x="42037" y="0"/>
                  </a:cubicBezTo>
                  <a:cubicBezTo>
                    <a:pt x="24003" y="0"/>
                    <a:pt x="0" y="19939"/>
                    <a:pt x="0" y="35941"/>
                  </a:cubicBezTo>
                  <a:cubicBezTo>
                    <a:pt x="2032" y="51943"/>
                    <a:pt x="21971" y="69850"/>
                    <a:pt x="42037" y="69850"/>
                  </a:cubicBezTo>
                  <a:close/>
                  <a:moveTo>
                    <a:pt x="42037" y="67818"/>
                  </a:moveTo>
                  <a:cubicBezTo>
                    <a:pt x="28067" y="67818"/>
                    <a:pt x="8001" y="49911"/>
                    <a:pt x="8001" y="35941"/>
                  </a:cubicBezTo>
                  <a:cubicBezTo>
                    <a:pt x="8001" y="24003"/>
                    <a:pt x="26035" y="3937"/>
                    <a:pt x="40005" y="3937"/>
                  </a:cubicBezTo>
                  <a:cubicBezTo>
                    <a:pt x="56007" y="3937"/>
                    <a:pt x="74041" y="21844"/>
                    <a:pt x="74041" y="35814"/>
                  </a:cubicBezTo>
                  <a:cubicBezTo>
                    <a:pt x="74041" y="47752"/>
                    <a:pt x="53975" y="67691"/>
                    <a:pt x="42037" y="6769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9" name="Group 259"/>
          <p:cNvGrpSpPr/>
          <p:nvPr/>
        </p:nvGrpSpPr>
        <p:grpSpPr>
          <a:xfrm>
            <a:off x="14165280" y="10008360"/>
            <a:ext cx="52380" cy="98280"/>
            <a:chOff x="0" y="0"/>
            <a:chExt cx="69840" cy="131040"/>
          </a:xfrm>
        </p:grpSpPr>
        <p:sp>
          <p:nvSpPr>
            <p:cNvPr id="260" name="Freeform 260"/>
            <p:cNvSpPr/>
            <p:nvPr/>
          </p:nvSpPr>
          <p:spPr>
            <a:xfrm>
              <a:off x="0" y="0"/>
              <a:ext cx="69850" cy="131064"/>
            </a:xfrm>
            <a:custGeom>
              <a:avLst/>
              <a:gdLst/>
              <a:ahLst/>
              <a:cxnLst/>
              <a:rect l="l" t="t" r="r" b="b"/>
              <a:pathLst>
                <a:path w="69850" h="131064">
                  <a:moveTo>
                    <a:pt x="0" y="0"/>
                  </a:moveTo>
                  <a:cubicBezTo>
                    <a:pt x="8001" y="49657"/>
                    <a:pt x="33909" y="91313"/>
                    <a:pt x="67818" y="131064"/>
                  </a:cubicBezTo>
                  <a:cubicBezTo>
                    <a:pt x="69850" y="125095"/>
                    <a:pt x="69850" y="123063"/>
                    <a:pt x="69850" y="121158"/>
                  </a:cubicBezTo>
                  <a:cubicBezTo>
                    <a:pt x="31877" y="87376"/>
                    <a:pt x="17907" y="43688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1" name="Group 261"/>
          <p:cNvGrpSpPr/>
          <p:nvPr/>
        </p:nvGrpSpPr>
        <p:grpSpPr>
          <a:xfrm>
            <a:off x="14373720" y="9918180"/>
            <a:ext cx="53460" cy="52380"/>
            <a:chOff x="0" y="0"/>
            <a:chExt cx="71280" cy="69840"/>
          </a:xfrm>
        </p:grpSpPr>
        <p:sp>
          <p:nvSpPr>
            <p:cNvPr id="262" name="Freeform 262"/>
            <p:cNvSpPr/>
            <p:nvPr/>
          </p:nvSpPr>
          <p:spPr>
            <a:xfrm>
              <a:off x="0" y="0"/>
              <a:ext cx="71247" cy="69850"/>
            </a:xfrm>
            <a:custGeom>
              <a:avLst/>
              <a:gdLst/>
              <a:ahLst/>
              <a:cxnLst/>
              <a:rect l="l" t="t" r="r" b="b"/>
              <a:pathLst>
                <a:path w="71247" h="69850">
                  <a:moveTo>
                    <a:pt x="37592" y="69850"/>
                  </a:moveTo>
                  <a:cubicBezTo>
                    <a:pt x="59309" y="69850"/>
                    <a:pt x="71247" y="55880"/>
                    <a:pt x="71247" y="33909"/>
                  </a:cubicBezTo>
                  <a:cubicBezTo>
                    <a:pt x="71247" y="13970"/>
                    <a:pt x="53467" y="0"/>
                    <a:pt x="33655" y="0"/>
                  </a:cubicBezTo>
                  <a:cubicBezTo>
                    <a:pt x="13843" y="0"/>
                    <a:pt x="0" y="13970"/>
                    <a:pt x="0" y="35941"/>
                  </a:cubicBezTo>
                  <a:cubicBezTo>
                    <a:pt x="9906" y="17907"/>
                    <a:pt x="17780" y="0"/>
                    <a:pt x="41529" y="5969"/>
                  </a:cubicBezTo>
                  <a:cubicBezTo>
                    <a:pt x="55372" y="9906"/>
                    <a:pt x="65278" y="19939"/>
                    <a:pt x="65278" y="33909"/>
                  </a:cubicBezTo>
                  <a:cubicBezTo>
                    <a:pt x="67310" y="53848"/>
                    <a:pt x="55372" y="63881"/>
                    <a:pt x="37592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3" name="Group 263"/>
          <p:cNvGrpSpPr/>
          <p:nvPr/>
        </p:nvGrpSpPr>
        <p:grpSpPr>
          <a:xfrm>
            <a:off x="14669100" y="9835560"/>
            <a:ext cx="43740" cy="89100"/>
            <a:chOff x="0" y="0"/>
            <a:chExt cx="58320" cy="118800"/>
          </a:xfrm>
        </p:grpSpPr>
        <p:sp>
          <p:nvSpPr>
            <p:cNvPr id="264" name="Freeform 264"/>
            <p:cNvSpPr/>
            <p:nvPr/>
          </p:nvSpPr>
          <p:spPr>
            <a:xfrm>
              <a:off x="-2032" y="0"/>
              <a:ext cx="60325" cy="118745"/>
            </a:xfrm>
            <a:custGeom>
              <a:avLst/>
              <a:gdLst/>
              <a:ahLst/>
              <a:cxnLst/>
              <a:rect l="l" t="t" r="r" b="b"/>
              <a:pathLst>
                <a:path w="60325" h="118745">
                  <a:moveTo>
                    <a:pt x="60325" y="118745"/>
                  </a:moveTo>
                  <a:cubicBezTo>
                    <a:pt x="56134" y="76454"/>
                    <a:pt x="37465" y="40259"/>
                    <a:pt x="10414" y="8001"/>
                  </a:cubicBezTo>
                  <a:cubicBezTo>
                    <a:pt x="8255" y="4064"/>
                    <a:pt x="4064" y="2032"/>
                    <a:pt x="0" y="0"/>
                  </a:cubicBezTo>
                  <a:cubicBezTo>
                    <a:pt x="0" y="2032"/>
                    <a:pt x="0" y="4064"/>
                    <a:pt x="2032" y="6096"/>
                  </a:cubicBezTo>
                  <a:cubicBezTo>
                    <a:pt x="29083" y="36195"/>
                    <a:pt x="45720" y="70485"/>
                    <a:pt x="56134" y="110744"/>
                  </a:cubicBezTo>
                  <a:cubicBezTo>
                    <a:pt x="56134" y="112776"/>
                    <a:pt x="58166" y="114808"/>
                    <a:pt x="60325" y="11874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5" name="Group 265"/>
          <p:cNvGrpSpPr/>
          <p:nvPr/>
        </p:nvGrpSpPr>
        <p:grpSpPr>
          <a:xfrm>
            <a:off x="14156640" y="9918180"/>
            <a:ext cx="2700" cy="55620"/>
            <a:chOff x="0" y="0"/>
            <a:chExt cx="3600" cy="74160"/>
          </a:xfrm>
        </p:grpSpPr>
        <p:sp>
          <p:nvSpPr>
            <p:cNvPr id="266" name="Freeform 266"/>
            <p:cNvSpPr/>
            <p:nvPr/>
          </p:nvSpPr>
          <p:spPr>
            <a:xfrm>
              <a:off x="0" y="0"/>
              <a:ext cx="3556" cy="74168"/>
            </a:xfrm>
            <a:custGeom>
              <a:avLst/>
              <a:gdLst/>
              <a:ahLst/>
              <a:cxnLst/>
              <a:rect l="l" t="t" r="r" b="b"/>
              <a:pathLst>
                <a:path w="3556" h="74168">
                  <a:moveTo>
                    <a:pt x="0" y="0"/>
                  </a:moveTo>
                  <a:cubicBezTo>
                    <a:pt x="0" y="26035"/>
                    <a:pt x="0" y="50165"/>
                    <a:pt x="0" y="74168"/>
                  </a:cubicBezTo>
                  <a:cubicBezTo>
                    <a:pt x="1778" y="74168"/>
                    <a:pt x="1778" y="74168"/>
                    <a:pt x="3556" y="74168"/>
                  </a:cubicBezTo>
                  <a:cubicBezTo>
                    <a:pt x="3556" y="50165"/>
                    <a:pt x="3556" y="24003"/>
                    <a:pt x="3556" y="0"/>
                  </a:cubicBezTo>
                  <a:cubicBezTo>
                    <a:pt x="1778" y="0"/>
                    <a:pt x="177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7" name="Group 267"/>
          <p:cNvGrpSpPr/>
          <p:nvPr/>
        </p:nvGrpSpPr>
        <p:grpSpPr>
          <a:xfrm>
            <a:off x="17358300" y="9256680"/>
            <a:ext cx="28620" cy="28620"/>
            <a:chOff x="0" y="0"/>
            <a:chExt cx="38160" cy="38160"/>
          </a:xfrm>
        </p:grpSpPr>
        <p:sp>
          <p:nvSpPr>
            <p:cNvPr id="268" name="Freeform 268"/>
            <p:cNvSpPr/>
            <p:nvPr/>
          </p:nvSpPr>
          <p:spPr>
            <a:xfrm>
              <a:off x="0" y="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0066" y="0"/>
                  </a:moveTo>
                  <a:cubicBezTo>
                    <a:pt x="8001" y="0"/>
                    <a:pt x="0" y="5969"/>
                    <a:pt x="0" y="18034"/>
                  </a:cubicBezTo>
                  <a:cubicBezTo>
                    <a:pt x="0" y="30099"/>
                    <a:pt x="5969" y="38100"/>
                    <a:pt x="18034" y="38100"/>
                  </a:cubicBezTo>
                  <a:cubicBezTo>
                    <a:pt x="30099" y="38100"/>
                    <a:pt x="36195" y="32131"/>
                    <a:pt x="38100" y="20066"/>
                  </a:cubicBezTo>
                  <a:cubicBezTo>
                    <a:pt x="38100" y="8001"/>
                    <a:pt x="30099" y="2032"/>
                    <a:pt x="20066" y="0"/>
                  </a:cubicBezTo>
                  <a:close/>
                  <a:moveTo>
                    <a:pt x="18034" y="38100"/>
                  </a:moveTo>
                  <a:cubicBezTo>
                    <a:pt x="12065" y="30099"/>
                    <a:pt x="4064" y="24130"/>
                    <a:pt x="5969" y="18034"/>
                  </a:cubicBezTo>
                  <a:cubicBezTo>
                    <a:pt x="5969" y="13970"/>
                    <a:pt x="13970" y="5969"/>
                    <a:pt x="20066" y="5969"/>
                  </a:cubicBezTo>
                  <a:cubicBezTo>
                    <a:pt x="24130" y="5969"/>
                    <a:pt x="32131" y="16002"/>
                    <a:pt x="32131" y="20066"/>
                  </a:cubicBezTo>
                  <a:cubicBezTo>
                    <a:pt x="32131" y="24130"/>
                    <a:pt x="24130" y="30099"/>
                    <a:pt x="18034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9" name="Group 269"/>
          <p:cNvGrpSpPr/>
          <p:nvPr/>
        </p:nvGrpSpPr>
        <p:grpSpPr>
          <a:xfrm>
            <a:off x="17710920" y="9256680"/>
            <a:ext cx="29700" cy="28620"/>
            <a:chOff x="0" y="0"/>
            <a:chExt cx="39600" cy="38160"/>
          </a:xfrm>
        </p:grpSpPr>
        <p:sp>
          <p:nvSpPr>
            <p:cNvPr id="270" name="Freeform 270"/>
            <p:cNvSpPr/>
            <p:nvPr/>
          </p:nvSpPr>
          <p:spPr>
            <a:xfrm>
              <a:off x="0" y="0"/>
              <a:ext cx="39624" cy="38100"/>
            </a:xfrm>
            <a:custGeom>
              <a:avLst/>
              <a:gdLst/>
              <a:ahLst/>
              <a:cxnLst/>
              <a:rect l="l" t="t" r="r" b="b"/>
              <a:pathLst>
                <a:path w="39624" h="38100">
                  <a:moveTo>
                    <a:pt x="13843" y="38100"/>
                  </a:moveTo>
                  <a:cubicBezTo>
                    <a:pt x="31623" y="38100"/>
                    <a:pt x="37592" y="32131"/>
                    <a:pt x="39624" y="20066"/>
                  </a:cubicBezTo>
                  <a:cubicBezTo>
                    <a:pt x="39624" y="8001"/>
                    <a:pt x="31623" y="0"/>
                    <a:pt x="19812" y="0"/>
                  </a:cubicBezTo>
                  <a:cubicBezTo>
                    <a:pt x="9906" y="0"/>
                    <a:pt x="0" y="8001"/>
                    <a:pt x="2032" y="18034"/>
                  </a:cubicBezTo>
                  <a:cubicBezTo>
                    <a:pt x="2032" y="26035"/>
                    <a:pt x="9906" y="34163"/>
                    <a:pt x="13970" y="38100"/>
                  </a:cubicBezTo>
                  <a:close/>
                  <a:moveTo>
                    <a:pt x="19939" y="0"/>
                  </a:moveTo>
                  <a:cubicBezTo>
                    <a:pt x="25908" y="10033"/>
                    <a:pt x="33782" y="14097"/>
                    <a:pt x="33782" y="20066"/>
                  </a:cubicBezTo>
                  <a:cubicBezTo>
                    <a:pt x="31750" y="24130"/>
                    <a:pt x="25908" y="32131"/>
                    <a:pt x="19939" y="32131"/>
                  </a:cubicBezTo>
                  <a:cubicBezTo>
                    <a:pt x="16002" y="32131"/>
                    <a:pt x="8001" y="24130"/>
                    <a:pt x="8001" y="20066"/>
                  </a:cubicBezTo>
                  <a:cubicBezTo>
                    <a:pt x="8001" y="14097"/>
                    <a:pt x="13970" y="10033"/>
                    <a:pt x="1993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1" name="Group 271"/>
          <p:cNvGrpSpPr/>
          <p:nvPr/>
        </p:nvGrpSpPr>
        <p:grpSpPr>
          <a:xfrm>
            <a:off x="14374800" y="10093680"/>
            <a:ext cx="49140" cy="46440"/>
            <a:chOff x="0" y="0"/>
            <a:chExt cx="65520" cy="61920"/>
          </a:xfrm>
        </p:grpSpPr>
        <p:sp>
          <p:nvSpPr>
            <p:cNvPr id="272" name="Freeform 272"/>
            <p:cNvSpPr/>
            <p:nvPr/>
          </p:nvSpPr>
          <p:spPr>
            <a:xfrm>
              <a:off x="0" y="0"/>
              <a:ext cx="65532" cy="61976"/>
            </a:xfrm>
            <a:custGeom>
              <a:avLst/>
              <a:gdLst/>
              <a:ahLst/>
              <a:cxnLst/>
              <a:rect l="l" t="t" r="r" b="b"/>
              <a:pathLst>
                <a:path w="65532" h="61976">
                  <a:moveTo>
                    <a:pt x="31750" y="0"/>
                  </a:moveTo>
                  <a:cubicBezTo>
                    <a:pt x="17907" y="0"/>
                    <a:pt x="0" y="16002"/>
                    <a:pt x="0" y="29972"/>
                  </a:cubicBezTo>
                  <a:cubicBezTo>
                    <a:pt x="0" y="43942"/>
                    <a:pt x="17907" y="61976"/>
                    <a:pt x="31750" y="61976"/>
                  </a:cubicBezTo>
                  <a:cubicBezTo>
                    <a:pt x="47625" y="61976"/>
                    <a:pt x="65532" y="45974"/>
                    <a:pt x="65532" y="32004"/>
                  </a:cubicBezTo>
                  <a:cubicBezTo>
                    <a:pt x="65532" y="16002"/>
                    <a:pt x="47625" y="0"/>
                    <a:pt x="31750" y="0"/>
                  </a:cubicBezTo>
                  <a:close/>
                  <a:moveTo>
                    <a:pt x="13843" y="25908"/>
                  </a:moveTo>
                  <a:cubicBezTo>
                    <a:pt x="17780" y="21971"/>
                    <a:pt x="23749" y="13970"/>
                    <a:pt x="31750" y="11938"/>
                  </a:cubicBezTo>
                  <a:cubicBezTo>
                    <a:pt x="43688" y="9906"/>
                    <a:pt x="51562" y="17907"/>
                    <a:pt x="51562" y="31877"/>
                  </a:cubicBezTo>
                  <a:cubicBezTo>
                    <a:pt x="51562" y="43815"/>
                    <a:pt x="45593" y="49911"/>
                    <a:pt x="33655" y="49911"/>
                  </a:cubicBezTo>
                  <a:cubicBezTo>
                    <a:pt x="19812" y="49911"/>
                    <a:pt x="13843" y="43942"/>
                    <a:pt x="13843" y="259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3" name="Group 273"/>
          <p:cNvGrpSpPr/>
          <p:nvPr/>
        </p:nvGrpSpPr>
        <p:grpSpPr>
          <a:xfrm>
            <a:off x="14374800" y="9750780"/>
            <a:ext cx="49140" cy="48060"/>
            <a:chOff x="0" y="0"/>
            <a:chExt cx="65520" cy="64080"/>
          </a:xfrm>
        </p:grpSpPr>
        <p:sp>
          <p:nvSpPr>
            <p:cNvPr id="274" name="Freeform 274"/>
            <p:cNvSpPr/>
            <p:nvPr/>
          </p:nvSpPr>
          <p:spPr>
            <a:xfrm>
              <a:off x="0" y="0"/>
              <a:ext cx="65532" cy="64135"/>
            </a:xfrm>
            <a:custGeom>
              <a:avLst/>
              <a:gdLst/>
              <a:ahLst/>
              <a:cxnLst/>
              <a:rect l="l" t="t" r="r" b="b"/>
              <a:pathLst>
                <a:path w="65532" h="64135">
                  <a:moveTo>
                    <a:pt x="33782" y="64135"/>
                  </a:moveTo>
                  <a:cubicBezTo>
                    <a:pt x="45720" y="64135"/>
                    <a:pt x="65532" y="44069"/>
                    <a:pt x="65532" y="32131"/>
                  </a:cubicBezTo>
                  <a:cubicBezTo>
                    <a:pt x="65532" y="18034"/>
                    <a:pt x="47625" y="0"/>
                    <a:pt x="31750" y="0"/>
                  </a:cubicBezTo>
                  <a:cubicBezTo>
                    <a:pt x="17907" y="0"/>
                    <a:pt x="0" y="20066"/>
                    <a:pt x="0" y="32004"/>
                  </a:cubicBezTo>
                  <a:cubicBezTo>
                    <a:pt x="0" y="45974"/>
                    <a:pt x="19812" y="64008"/>
                    <a:pt x="33782" y="64008"/>
                  </a:cubicBezTo>
                  <a:close/>
                  <a:moveTo>
                    <a:pt x="27813" y="12065"/>
                  </a:moveTo>
                  <a:cubicBezTo>
                    <a:pt x="45720" y="12065"/>
                    <a:pt x="51689" y="20066"/>
                    <a:pt x="51689" y="32131"/>
                  </a:cubicBezTo>
                  <a:cubicBezTo>
                    <a:pt x="51689" y="44196"/>
                    <a:pt x="43688" y="50038"/>
                    <a:pt x="33782" y="50038"/>
                  </a:cubicBezTo>
                  <a:cubicBezTo>
                    <a:pt x="19939" y="50038"/>
                    <a:pt x="11938" y="44069"/>
                    <a:pt x="13970" y="29972"/>
                  </a:cubicBezTo>
                  <a:cubicBezTo>
                    <a:pt x="16002" y="21971"/>
                    <a:pt x="23876" y="16002"/>
                    <a:pt x="27813" y="119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5" name="Group 275"/>
          <p:cNvGrpSpPr/>
          <p:nvPr/>
        </p:nvGrpSpPr>
        <p:grpSpPr>
          <a:xfrm>
            <a:off x="17361540" y="9261000"/>
            <a:ext cx="21600" cy="23760"/>
            <a:chOff x="0" y="0"/>
            <a:chExt cx="28800" cy="31680"/>
          </a:xfrm>
        </p:grpSpPr>
        <p:sp>
          <p:nvSpPr>
            <p:cNvPr id="276" name="Freeform 276"/>
            <p:cNvSpPr/>
            <p:nvPr/>
          </p:nvSpPr>
          <p:spPr>
            <a:xfrm>
              <a:off x="0" y="0"/>
              <a:ext cx="28702" cy="31750"/>
            </a:xfrm>
            <a:custGeom>
              <a:avLst/>
              <a:gdLst/>
              <a:ahLst/>
              <a:cxnLst/>
              <a:rect l="l" t="t" r="r" b="b"/>
              <a:pathLst>
                <a:path w="28702" h="31750">
                  <a:moveTo>
                    <a:pt x="14351" y="31623"/>
                  </a:moveTo>
                  <a:cubicBezTo>
                    <a:pt x="20574" y="23749"/>
                    <a:pt x="28702" y="17780"/>
                    <a:pt x="28702" y="13843"/>
                  </a:cubicBezTo>
                  <a:cubicBezTo>
                    <a:pt x="28702" y="9906"/>
                    <a:pt x="20574" y="0"/>
                    <a:pt x="16510" y="0"/>
                  </a:cubicBezTo>
                  <a:cubicBezTo>
                    <a:pt x="10287" y="0"/>
                    <a:pt x="2032" y="7874"/>
                    <a:pt x="2032" y="11938"/>
                  </a:cubicBezTo>
                  <a:cubicBezTo>
                    <a:pt x="0" y="17907"/>
                    <a:pt x="8255" y="23876"/>
                    <a:pt x="14351" y="317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7" name="Group 277"/>
          <p:cNvGrpSpPr/>
          <p:nvPr/>
        </p:nvGrpSpPr>
        <p:grpSpPr>
          <a:xfrm>
            <a:off x="17717940" y="9256680"/>
            <a:ext cx="19440" cy="23760"/>
            <a:chOff x="0" y="0"/>
            <a:chExt cx="25920" cy="31680"/>
          </a:xfrm>
        </p:grpSpPr>
        <p:sp>
          <p:nvSpPr>
            <p:cNvPr id="278" name="Freeform 278"/>
            <p:cNvSpPr/>
            <p:nvPr/>
          </p:nvSpPr>
          <p:spPr>
            <a:xfrm>
              <a:off x="0" y="0"/>
              <a:ext cx="25908" cy="31750"/>
            </a:xfrm>
            <a:custGeom>
              <a:avLst/>
              <a:gdLst/>
              <a:ahLst/>
              <a:cxnLst/>
              <a:rect l="l" t="t" r="r" b="b"/>
              <a:pathLst>
                <a:path w="25908" h="31750">
                  <a:moveTo>
                    <a:pt x="11938" y="0"/>
                  </a:moveTo>
                  <a:cubicBezTo>
                    <a:pt x="5969" y="9906"/>
                    <a:pt x="0" y="13843"/>
                    <a:pt x="0" y="19812"/>
                  </a:cubicBezTo>
                  <a:cubicBezTo>
                    <a:pt x="0" y="23749"/>
                    <a:pt x="8001" y="31750"/>
                    <a:pt x="11938" y="31750"/>
                  </a:cubicBezTo>
                  <a:cubicBezTo>
                    <a:pt x="17907" y="31750"/>
                    <a:pt x="23876" y="23876"/>
                    <a:pt x="25908" y="19812"/>
                  </a:cubicBezTo>
                  <a:cubicBezTo>
                    <a:pt x="25908" y="13843"/>
                    <a:pt x="17907" y="9906"/>
                    <a:pt x="1193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79" name="Group 279"/>
          <p:cNvGrpSpPr/>
          <p:nvPr/>
        </p:nvGrpSpPr>
        <p:grpSpPr>
          <a:xfrm>
            <a:off x="14385600" y="10101240"/>
            <a:ext cx="28620" cy="29700"/>
            <a:chOff x="0" y="0"/>
            <a:chExt cx="38160" cy="39600"/>
          </a:xfrm>
        </p:grpSpPr>
        <p:sp>
          <p:nvSpPr>
            <p:cNvPr id="280" name="Freeform 280"/>
            <p:cNvSpPr/>
            <p:nvPr/>
          </p:nvSpPr>
          <p:spPr>
            <a:xfrm>
              <a:off x="0" y="0"/>
              <a:ext cx="38100" cy="39624"/>
            </a:xfrm>
            <a:custGeom>
              <a:avLst/>
              <a:gdLst/>
              <a:ahLst/>
              <a:cxnLst/>
              <a:rect l="l" t="t" r="r" b="b"/>
              <a:pathLst>
                <a:path w="38100" h="39624">
                  <a:moveTo>
                    <a:pt x="0" y="15875"/>
                  </a:moveTo>
                  <a:cubicBezTo>
                    <a:pt x="0" y="33655"/>
                    <a:pt x="5969" y="39624"/>
                    <a:pt x="20066" y="39624"/>
                  </a:cubicBezTo>
                  <a:cubicBezTo>
                    <a:pt x="32131" y="39624"/>
                    <a:pt x="38100" y="33655"/>
                    <a:pt x="38100" y="21844"/>
                  </a:cubicBezTo>
                  <a:cubicBezTo>
                    <a:pt x="38100" y="7874"/>
                    <a:pt x="30099" y="0"/>
                    <a:pt x="18034" y="2032"/>
                  </a:cubicBezTo>
                  <a:cubicBezTo>
                    <a:pt x="10033" y="3937"/>
                    <a:pt x="4064" y="11938"/>
                    <a:pt x="0" y="15875"/>
                  </a:cubicBezTo>
                  <a:close/>
                  <a:moveTo>
                    <a:pt x="20066" y="2032"/>
                  </a:moveTo>
                  <a:cubicBezTo>
                    <a:pt x="26035" y="9906"/>
                    <a:pt x="34163" y="15875"/>
                    <a:pt x="34163" y="19812"/>
                  </a:cubicBezTo>
                  <a:cubicBezTo>
                    <a:pt x="32131" y="25781"/>
                    <a:pt x="24130" y="31750"/>
                    <a:pt x="20066" y="35687"/>
                  </a:cubicBezTo>
                  <a:cubicBezTo>
                    <a:pt x="14097" y="31623"/>
                    <a:pt x="8001" y="25781"/>
                    <a:pt x="5969" y="19812"/>
                  </a:cubicBezTo>
                  <a:cubicBezTo>
                    <a:pt x="5969" y="15875"/>
                    <a:pt x="12065" y="9906"/>
                    <a:pt x="20066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1" name="Group 281"/>
          <p:cNvGrpSpPr/>
          <p:nvPr/>
        </p:nvGrpSpPr>
        <p:grpSpPr>
          <a:xfrm>
            <a:off x="14384520" y="9759420"/>
            <a:ext cx="30240" cy="28620"/>
            <a:chOff x="0" y="0"/>
            <a:chExt cx="40320" cy="38160"/>
          </a:xfrm>
        </p:grpSpPr>
        <p:sp>
          <p:nvSpPr>
            <p:cNvPr id="282" name="Freeform 282"/>
            <p:cNvSpPr/>
            <p:nvPr/>
          </p:nvSpPr>
          <p:spPr>
            <a:xfrm>
              <a:off x="0" y="0"/>
              <a:ext cx="40386" cy="38100"/>
            </a:xfrm>
            <a:custGeom>
              <a:avLst/>
              <a:gdLst/>
              <a:ahLst/>
              <a:cxnLst/>
              <a:rect l="l" t="t" r="r" b="b"/>
              <a:pathLst>
                <a:path w="40386" h="38100">
                  <a:moveTo>
                    <a:pt x="16129" y="0"/>
                  </a:moveTo>
                  <a:cubicBezTo>
                    <a:pt x="12065" y="4064"/>
                    <a:pt x="4064" y="10033"/>
                    <a:pt x="2032" y="18034"/>
                  </a:cubicBezTo>
                  <a:cubicBezTo>
                    <a:pt x="0" y="32131"/>
                    <a:pt x="8001" y="38100"/>
                    <a:pt x="22225" y="38100"/>
                  </a:cubicBezTo>
                  <a:cubicBezTo>
                    <a:pt x="32258" y="38100"/>
                    <a:pt x="40386" y="32131"/>
                    <a:pt x="40386" y="20066"/>
                  </a:cubicBezTo>
                  <a:cubicBezTo>
                    <a:pt x="40386" y="8001"/>
                    <a:pt x="34290" y="0"/>
                    <a:pt x="16129" y="0"/>
                  </a:cubicBezTo>
                  <a:close/>
                  <a:moveTo>
                    <a:pt x="20193" y="38100"/>
                  </a:moveTo>
                  <a:cubicBezTo>
                    <a:pt x="14097" y="30099"/>
                    <a:pt x="8001" y="24130"/>
                    <a:pt x="8001" y="20066"/>
                  </a:cubicBezTo>
                  <a:cubicBezTo>
                    <a:pt x="8001" y="14097"/>
                    <a:pt x="16129" y="5969"/>
                    <a:pt x="22225" y="5969"/>
                  </a:cubicBezTo>
                  <a:cubicBezTo>
                    <a:pt x="26289" y="5969"/>
                    <a:pt x="36322" y="13970"/>
                    <a:pt x="36322" y="18034"/>
                  </a:cubicBezTo>
                  <a:cubicBezTo>
                    <a:pt x="34290" y="24003"/>
                    <a:pt x="28321" y="30099"/>
                    <a:pt x="20193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3" name="Group 283"/>
          <p:cNvGrpSpPr/>
          <p:nvPr/>
        </p:nvGrpSpPr>
        <p:grpSpPr>
          <a:xfrm>
            <a:off x="14389920" y="10102320"/>
            <a:ext cx="21060" cy="25920"/>
            <a:chOff x="0" y="0"/>
            <a:chExt cx="28080" cy="34560"/>
          </a:xfrm>
        </p:grpSpPr>
        <p:sp>
          <p:nvSpPr>
            <p:cNvPr id="284" name="Freeform 284"/>
            <p:cNvSpPr/>
            <p:nvPr/>
          </p:nvSpPr>
          <p:spPr>
            <a:xfrm>
              <a:off x="0" y="0"/>
              <a:ext cx="28194" cy="34544"/>
            </a:xfrm>
            <a:custGeom>
              <a:avLst/>
              <a:gdLst/>
              <a:ahLst/>
              <a:cxnLst/>
              <a:rect l="l" t="t" r="r" b="b"/>
              <a:pathLst>
                <a:path w="28194" h="34544">
                  <a:moveTo>
                    <a:pt x="14097" y="0"/>
                  </a:moveTo>
                  <a:cubicBezTo>
                    <a:pt x="5969" y="8128"/>
                    <a:pt x="0" y="14224"/>
                    <a:pt x="0" y="18288"/>
                  </a:cubicBezTo>
                  <a:cubicBezTo>
                    <a:pt x="2032" y="24384"/>
                    <a:pt x="8001" y="30480"/>
                    <a:pt x="14097" y="34544"/>
                  </a:cubicBezTo>
                  <a:cubicBezTo>
                    <a:pt x="18161" y="30480"/>
                    <a:pt x="26162" y="24384"/>
                    <a:pt x="28194" y="18288"/>
                  </a:cubicBezTo>
                  <a:cubicBezTo>
                    <a:pt x="28194" y="14224"/>
                    <a:pt x="20193" y="8128"/>
                    <a:pt x="140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5" name="Group 285"/>
          <p:cNvGrpSpPr/>
          <p:nvPr/>
        </p:nvGrpSpPr>
        <p:grpSpPr>
          <a:xfrm>
            <a:off x="14389920" y="9763740"/>
            <a:ext cx="21060" cy="23760"/>
            <a:chOff x="0" y="0"/>
            <a:chExt cx="28080" cy="31680"/>
          </a:xfrm>
        </p:grpSpPr>
        <p:sp>
          <p:nvSpPr>
            <p:cNvPr id="286" name="Freeform 286"/>
            <p:cNvSpPr/>
            <p:nvPr/>
          </p:nvSpPr>
          <p:spPr>
            <a:xfrm>
              <a:off x="0" y="0"/>
              <a:ext cx="28067" cy="31623"/>
            </a:xfrm>
            <a:custGeom>
              <a:avLst/>
              <a:gdLst/>
              <a:ahLst/>
              <a:cxnLst/>
              <a:rect l="l" t="t" r="r" b="b"/>
              <a:pathLst>
                <a:path w="28067" h="31623">
                  <a:moveTo>
                    <a:pt x="12065" y="31623"/>
                  </a:moveTo>
                  <a:cubicBezTo>
                    <a:pt x="20066" y="23749"/>
                    <a:pt x="26035" y="17780"/>
                    <a:pt x="28067" y="11938"/>
                  </a:cubicBezTo>
                  <a:cubicBezTo>
                    <a:pt x="28067" y="7874"/>
                    <a:pt x="18034" y="0"/>
                    <a:pt x="14097" y="0"/>
                  </a:cubicBezTo>
                  <a:cubicBezTo>
                    <a:pt x="8001" y="0"/>
                    <a:pt x="0" y="7874"/>
                    <a:pt x="0" y="13843"/>
                  </a:cubicBezTo>
                  <a:cubicBezTo>
                    <a:pt x="0" y="17780"/>
                    <a:pt x="5969" y="23749"/>
                    <a:pt x="12065" y="3162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sp>
        <p:nvSpPr>
          <p:cNvPr id="287" name="TextBox 287"/>
          <p:cNvSpPr txBox="1"/>
          <p:nvPr/>
        </p:nvSpPr>
        <p:spPr>
          <a:xfrm>
            <a:off x="1066800" y="0"/>
            <a:ext cx="1046538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720"/>
              </a:lnSpc>
            </a:pPr>
            <a:r>
              <a:rPr lang="fa-IR" sz="8100" spc="898" dirty="0">
                <a:solidFill>
                  <a:schemeClr val="accent1"/>
                </a:solidFill>
                <a:latin typeface="Arimo Bold"/>
                <a:cs typeface="B Nazanin" pitchFamily="2" charset="-78"/>
              </a:rPr>
              <a:t>سبک اینفوگرافیک</a:t>
            </a:r>
            <a:endParaRPr lang="en-US" sz="8100" spc="898" dirty="0">
              <a:solidFill>
                <a:schemeClr val="accent1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288" name="TextBox 288"/>
          <p:cNvSpPr txBox="1"/>
          <p:nvPr/>
        </p:nvSpPr>
        <p:spPr>
          <a:xfrm>
            <a:off x="1237860" y="1572300"/>
            <a:ext cx="34540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29" dirty="0">
                <a:solidFill>
                  <a:srgbClr val="7F7F7F"/>
                </a:solidFill>
                <a:latin typeface="Montserrat"/>
                <a:cs typeface="B Nazanin" pitchFamily="2" charset="-78"/>
              </a:rPr>
              <a:t>زیرنویس خود را وارد کنید</a:t>
            </a:r>
            <a:endParaRPr lang="en-US" sz="2100" spc="29" dirty="0">
              <a:solidFill>
                <a:srgbClr val="7F7F7F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289" name="Group 289"/>
          <p:cNvGrpSpPr/>
          <p:nvPr/>
        </p:nvGrpSpPr>
        <p:grpSpPr>
          <a:xfrm>
            <a:off x="15478020" y="766800"/>
            <a:ext cx="663120" cy="857520"/>
            <a:chOff x="0" y="0"/>
            <a:chExt cx="884160" cy="1143360"/>
          </a:xfrm>
        </p:grpSpPr>
        <p:sp>
          <p:nvSpPr>
            <p:cNvPr id="290" name="Freeform 290"/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91" name="Group 291"/>
          <p:cNvGrpSpPr/>
          <p:nvPr/>
        </p:nvGrpSpPr>
        <p:grpSpPr>
          <a:xfrm>
            <a:off x="17129880" y="773280"/>
            <a:ext cx="672300" cy="844020"/>
            <a:chOff x="0" y="0"/>
            <a:chExt cx="896400" cy="1125360"/>
          </a:xfrm>
        </p:grpSpPr>
        <p:sp>
          <p:nvSpPr>
            <p:cNvPr id="292" name="Freeform 292"/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93" name="Group 293"/>
          <p:cNvGrpSpPr/>
          <p:nvPr/>
        </p:nvGrpSpPr>
        <p:grpSpPr>
          <a:xfrm>
            <a:off x="16200000" y="744120"/>
            <a:ext cx="893700" cy="419580"/>
            <a:chOff x="0" y="0"/>
            <a:chExt cx="1191600" cy="559440"/>
          </a:xfrm>
        </p:grpSpPr>
        <p:sp>
          <p:nvSpPr>
            <p:cNvPr id="294" name="Freeform 294"/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95" name="Group 295"/>
          <p:cNvGrpSpPr/>
          <p:nvPr/>
        </p:nvGrpSpPr>
        <p:grpSpPr>
          <a:xfrm>
            <a:off x="16288020" y="121500"/>
            <a:ext cx="701460" cy="704160"/>
            <a:chOff x="0" y="0"/>
            <a:chExt cx="935280" cy="938880"/>
          </a:xfrm>
        </p:grpSpPr>
        <p:sp>
          <p:nvSpPr>
            <p:cNvPr id="296" name="Freeform 296"/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7" name="Group 297"/>
          <p:cNvGrpSpPr/>
          <p:nvPr/>
        </p:nvGrpSpPr>
        <p:grpSpPr>
          <a:xfrm>
            <a:off x="16075800" y="635580"/>
            <a:ext cx="942840" cy="629640"/>
            <a:chOff x="0" y="0"/>
            <a:chExt cx="1257120" cy="839520"/>
          </a:xfrm>
        </p:grpSpPr>
        <p:sp>
          <p:nvSpPr>
            <p:cNvPr id="298" name="Freeform 298"/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99" name="Group 299"/>
          <p:cNvGrpSpPr/>
          <p:nvPr/>
        </p:nvGrpSpPr>
        <p:grpSpPr>
          <a:xfrm>
            <a:off x="17289720" y="1551960"/>
            <a:ext cx="616140" cy="241380"/>
            <a:chOff x="0" y="0"/>
            <a:chExt cx="821520" cy="321840"/>
          </a:xfrm>
        </p:grpSpPr>
        <p:sp>
          <p:nvSpPr>
            <p:cNvPr id="300" name="Freeform 300"/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1" name="Group 301"/>
          <p:cNvGrpSpPr/>
          <p:nvPr/>
        </p:nvGrpSpPr>
        <p:grpSpPr>
          <a:xfrm>
            <a:off x="16924140" y="649080"/>
            <a:ext cx="286740" cy="609120"/>
            <a:chOff x="0" y="0"/>
            <a:chExt cx="382320" cy="812160"/>
          </a:xfrm>
        </p:grpSpPr>
        <p:sp>
          <p:nvSpPr>
            <p:cNvPr id="302" name="Freeform 302"/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3" name="Group 303"/>
          <p:cNvGrpSpPr/>
          <p:nvPr/>
        </p:nvGrpSpPr>
        <p:grpSpPr>
          <a:xfrm>
            <a:off x="15403500" y="1558440"/>
            <a:ext cx="584280" cy="176040"/>
            <a:chOff x="0" y="0"/>
            <a:chExt cx="779040" cy="234720"/>
          </a:xfrm>
        </p:grpSpPr>
        <p:sp>
          <p:nvSpPr>
            <p:cNvPr id="304" name="Freeform 304"/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5" name="Group 305"/>
          <p:cNvGrpSpPr/>
          <p:nvPr/>
        </p:nvGrpSpPr>
        <p:grpSpPr>
          <a:xfrm>
            <a:off x="15462360" y="1682640"/>
            <a:ext cx="446580" cy="133380"/>
            <a:chOff x="0" y="0"/>
            <a:chExt cx="595440" cy="177840"/>
          </a:xfrm>
        </p:grpSpPr>
        <p:sp>
          <p:nvSpPr>
            <p:cNvPr id="306" name="Freeform 306"/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307" name="Group 307"/>
          <p:cNvGrpSpPr/>
          <p:nvPr/>
        </p:nvGrpSpPr>
        <p:grpSpPr>
          <a:xfrm>
            <a:off x="17377740" y="1691820"/>
            <a:ext cx="430920" cy="117180"/>
            <a:chOff x="0" y="0"/>
            <a:chExt cx="574560" cy="156240"/>
          </a:xfrm>
        </p:grpSpPr>
        <p:sp>
          <p:nvSpPr>
            <p:cNvPr id="308" name="Freeform 308"/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309" name="Group 309"/>
          <p:cNvGrpSpPr/>
          <p:nvPr/>
        </p:nvGrpSpPr>
        <p:grpSpPr>
          <a:xfrm>
            <a:off x="16712460" y="349380"/>
            <a:ext cx="182520" cy="264060"/>
            <a:chOff x="0" y="0"/>
            <a:chExt cx="243360" cy="352080"/>
          </a:xfrm>
        </p:grpSpPr>
        <p:sp>
          <p:nvSpPr>
            <p:cNvPr id="310" name="Freeform 310"/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311" name="Group 311"/>
          <p:cNvGrpSpPr/>
          <p:nvPr/>
        </p:nvGrpSpPr>
        <p:grpSpPr>
          <a:xfrm>
            <a:off x="16500240" y="209520"/>
            <a:ext cx="286740" cy="214380"/>
            <a:chOff x="0" y="0"/>
            <a:chExt cx="382320" cy="285840"/>
          </a:xfrm>
        </p:grpSpPr>
        <p:sp>
          <p:nvSpPr>
            <p:cNvPr id="312" name="Freeform 312"/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313" name="Group 313"/>
          <p:cNvGrpSpPr/>
          <p:nvPr/>
        </p:nvGrpSpPr>
        <p:grpSpPr>
          <a:xfrm>
            <a:off x="16500240" y="547560"/>
            <a:ext cx="270540" cy="182520"/>
            <a:chOff x="0" y="0"/>
            <a:chExt cx="360720" cy="243360"/>
          </a:xfrm>
        </p:grpSpPr>
        <p:sp>
          <p:nvSpPr>
            <p:cNvPr id="314" name="Freeform 314"/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315" name="Group 315"/>
          <p:cNvGrpSpPr/>
          <p:nvPr/>
        </p:nvGrpSpPr>
        <p:grpSpPr>
          <a:xfrm>
            <a:off x="16383060" y="319680"/>
            <a:ext cx="205200" cy="293220"/>
            <a:chOff x="0" y="0"/>
            <a:chExt cx="273600" cy="390960"/>
          </a:xfrm>
        </p:grpSpPr>
        <p:sp>
          <p:nvSpPr>
            <p:cNvPr id="316" name="Freeform 316"/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3880" y="2676780"/>
            <a:ext cx="14698260" cy="631260"/>
            <a:chOff x="0" y="0"/>
            <a:chExt cx="19597680" cy="8416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97624" cy="841629"/>
            </a:xfrm>
            <a:custGeom>
              <a:avLst/>
              <a:gdLst/>
              <a:ahLst/>
              <a:cxnLst/>
              <a:rect l="l" t="t" r="r" b="b"/>
              <a:pathLst>
                <a:path w="19597624" h="841629">
                  <a:moveTo>
                    <a:pt x="19597624" y="0"/>
                  </a:moveTo>
                  <a:lnTo>
                    <a:pt x="0" y="0"/>
                  </a:lnTo>
                  <a:lnTo>
                    <a:pt x="0" y="841629"/>
                  </a:lnTo>
                  <a:lnTo>
                    <a:pt x="19597624" y="841629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1550880" y="2822040"/>
            <a:ext cx="635040" cy="340740"/>
            <a:chOff x="0" y="0"/>
            <a:chExt cx="846720" cy="4543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6709" cy="454279"/>
            </a:xfrm>
            <a:custGeom>
              <a:avLst/>
              <a:gdLst/>
              <a:ahLst/>
              <a:cxnLst/>
              <a:rect l="l" t="t" r="r" b="b"/>
              <a:pathLst>
                <a:path w="846709" h="454279">
                  <a:moveTo>
                    <a:pt x="0" y="0"/>
                  </a:moveTo>
                  <a:lnTo>
                    <a:pt x="846709" y="0"/>
                  </a:lnTo>
                  <a:lnTo>
                    <a:pt x="846709" y="454279"/>
                  </a:lnTo>
                  <a:lnTo>
                    <a:pt x="0" y="454279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1331640" y="2865240"/>
            <a:ext cx="835380" cy="254340"/>
            <a:chOff x="0" y="0"/>
            <a:chExt cx="1113840" cy="3391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43991" cy="339090"/>
            </a:xfrm>
            <a:custGeom>
              <a:avLst/>
              <a:gdLst/>
              <a:ahLst/>
              <a:cxnLst/>
              <a:rect l="l" t="t" r="r" b="b"/>
              <a:pathLst>
                <a:path w="943991" h="339090">
                  <a:moveTo>
                    <a:pt x="169799" y="0"/>
                  </a:moveTo>
                  <a:cubicBezTo>
                    <a:pt x="76073" y="0"/>
                    <a:pt x="0" y="75946"/>
                    <a:pt x="0" y="169545"/>
                  </a:cubicBezTo>
                  <a:cubicBezTo>
                    <a:pt x="0" y="263144"/>
                    <a:pt x="76073" y="339090"/>
                    <a:pt x="169799" y="339090"/>
                  </a:cubicBezTo>
                  <a:lnTo>
                    <a:pt x="943991" y="339090"/>
                  </a:lnTo>
                  <a:cubicBezTo>
                    <a:pt x="850265" y="339090"/>
                    <a:pt x="774192" y="263144"/>
                    <a:pt x="774192" y="169545"/>
                  </a:cubicBezTo>
                  <a:lnTo>
                    <a:pt x="339598" y="169545"/>
                  </a:lnTo>
                  <a:cubicBezTo>
                    <a:pt x="339598" y="75946"/>
                    <a:pt x="415671" y="0"/>
                    <a:pt x="509397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16101720" y="2821500"/>
            <a:ext cx="635040" cy="340740"/>
            <a:chOff x="0" y="0"/>
            <a:chExt cx="846720" cy="4543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6709" cy="454279"/>
            </a:xfrm>
            <a:custGeom>
              <a:avLst/>
              <a:gdLst/>
              <a:ahLst/>
              <a:cxnLst/>
              <a:rect l="l" t="t" r="r" b="b"/>
              <a:pathLst>
                <a:path w="846709" h="454279">
                  <a:moveTo>
                    <a:pt x="0" y="0"/>
                  </a:moveTo>
                  <a:lnTo>
                    <a:pt x="846709" y="0"/>
                  </a:lnTo>
                  <a:lnTo>
                    <a:pt x="846709" y="454279"/>
                  </a:lnTo>
                  <a:lnTo>
                    <a:pt x="0" y="454279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 rot="5400000">
            <a:off x="16120620" y="2865240"/>
            <a:ext cx="835380" cy="254340"/>
            <a:chOff x="0" y="0"/>
            <a:chExt cx="1113840" cy="3391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43991" cy="339090"/>
            </a:xfrm>
            <a:custGeom>
              <a:avLst/>
              <a:gdLst/>
              <a:ahLst/>
              <a:cxnLst/>
              <a:rect l="l" t="t" r="r" b="b"/>
              <a:pathLst>
                <a:path w="943991" h="339090">
                  <a:moveTo>
                    <a:pt x="169799" y="0"/>
                  </a:moveTo>
                  <a:cubicBezTo>
                    <a:pt x="76073" y="0"/>
                    <a:pt x="0" y="75946"/>
                    <a:pt x="0" y="169545"/>
                  </a:cubicBezTo>
                  <a:cubicBezTo>
                    <a:pt x="0" y="263144"/>
                    <a:pt x="76073" y="339090"/>
                    <a:pt x="169799" y="339090"/>
                  </a:cubicBezTo>
                  <a:lnTo>
                    <a:pt x="943991" y="339090"/>
                  </a:lnTo>
                  <a:cubicBezTo>
                    <a:pt x="850265" y="339090"/>
                    <a:pt x="774192" y="263144"/>
                    <a:pt x="774192" y="169545"/>
                  </a:cubicBezTo>
                  <a:lnTo>
                    <a:pt x="339598" y="169545"/>
                  </a:lnTo>
                  <a:cubicBezTo>
                    <a:pt x="339598" y="75946"/>
                    <a:pt x="415671" y="0"/>
                    <a:pt x="509397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942000" y="3015900"/>
            <a:ext cx="635040" cy="1721520"/>
            <a:chOff x="0" y="0"/>
            <a:chExt cx="846720" cy="22953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46709" cy="2295398"/>
            </a:xfrm>
            <a:custGeom>
              <a:avLst/>
              <a:gdLst/>
              <a:ahLst/>
              <a:cxnLst/>
              <a:rect l="l" t="t" r="r" b="b"/>
              <a:pathLst>
                <a:path w="846709" h="2295398">
                  <a:moveTo>
                    <a:pt x="846709" y="0"/>
                  </a:moveTo>
                  <a:lnTo>
                    <a:pt x="0" y="0"/>
                  </a:lnTo>
                  <a:lnTo>
                    <a:pt x="0" y="2295398"/>
                  </a:lnTo>
                  <a:lnTo>
                    <a:pt x="846709" y="2295398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296620" y="4067820"/>
            <a:ext cx="3925260" cy="5667840"/>
            <a:chOff x="0" y="0"/>
            <a:chExt cx="5233680" cy="75571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33670" cy="7557135"/>
            </a:xfrm>
            <a:custGeom>
              <a:avLst/>
              <a:gdLst/>
              <a:ahLst/>
              <a:cxnLst/>
              <a:rect l="l" t="t" r="r" b="b"/>
              <a:pathLst>
                <a:path w="5233670" h="7557135">
                  <a:moveTo>
                    <a:pt x="0" y="0"/>
                  </a:moveTo>
                  <a:lnTo>
                    <a:pt x="5233670" y="0"/>
                  </a:lnTo>
                  <a:lnTo>
                    <a:pt x="5233670" y="7557135"/>
                  </a:lnTo>
                  <a:lnTo>
                    <a:pt x="0" y="7557135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2296620" y="4004640"/>
            <a:ext cx="3925800" cy="340740"/>
            <a:chOff x="0" y="0"/>
            <a:chExt cx="5234400" cy="4543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234432" cy="454279"/>
            </a:xfrm>
            <a:custGeom>
              <a:avLst/>
              <a:gdLst/>
              <a:ahLst/>
              <a:cxnLst/>
              <a:rect l="l" t="t" r="r" b="b"/>
              <a:pathLst>
                <a:path w="5234432" h="454279">
                  <a:moveTo>
                    <a:pt x="0" y="0"/>
                  </a:moveTo>
                  <a:lnTo>
                    <a:pt x="5234432" y="0"/>
                  </a:lnTo>
                  <a:lnTo>
                    <a:pt x="5234432" y="454279"/>
                  </a:lnTo>
                  <a:lnTo>
                    <a:pt x="0" y="454279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121120" y="3929040"/>
            <a:ext cx="4276260" cy="254340"/>
            <a:chOff x="0" y="0"/>
            <a:chExt cx="5701680" cy="3391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531866" cy="339090"/>
            </a:xfrm>
            <a:custGeom>
              <a:avLst/>
              <a:gdLst/>
              <a:ahLst/>
              <a:cxnLst/>
              <a:rect l="l" t="t" r="r" b="b"/>
              <a:pathLst>
                <a:path w="5531866" h="339090">
                  <a:moveTo>
                    <a:pt x="169926" y="0"/>
                  </a:moveTo>
                  <a:cubicBezTo>
                    <a:pt x="76073" y="0"/>
                    <a:pt x="0" y="75946"/>
                    <a:pt x="0" y="169545"/>
                  </a:cubicBezTo>
                  <a:cubicBezTo>
                    <a:pt x="0" y="263144"/>
                    <a:pt x="76073" y="339090"/>
                    <a:pt x="169926" y="339090"/>
                  </a:cubicBezTo>
                  <a:lnTo>
                    <a:pt x="5531866" y="339090"/>
                  </a:lnTo>
                  <a:cubicBezTo>
                    <a:pt x="5438013" y="339090"/>
                    <a:pt x="5361940" y="263144"/>
                    <a:pt x="5361940" y="169545"/>
                  </a:cubicBezTo>
                  <a:lnTo>
                    <a:pt x="339852" y="169545"/>
                  </a:lnTo>
                  <a:cubicBezTo>
                    <a:pt x="339852" y="75946"/>
                    <a:pt x="415925" y="0"/>
                    <a:pt x="509651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2833920" y="4747140"/>
            <a:ext cx="2850660" cy="1074060"/>
            <a:chOff x="0" y="0"/>
            <a:chExt cx="3800880" cy="14320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084576" cy="1432052"/>
            </a:xfrm>
            <a:custGeom>
              <a:avLst/>
              <a:gdLst/>
              <a:ahLst/>
              <a:cxnLst/>
              <a:rect l="l" t="t" r="r" b="b"/>
              <a:pathLst>
                <a:path w="3084576" h="1432052">
                  <a:moveTo>
                    <a:pt x="716280" y="0"/>
                  </a:moveTo>
                  <a:cubicBezTo>
                    <a:pt x="320675" y="0"/>
                    <a:pt x="0" y="320548"/>
                    <a:pt x="0" y="716026"/>
                  </a:cubicBezTo>
                  <a:cubicBezTo>
                    <a:pt x="0" y="1111504"/>
                    <a:pt x="320675" y="1432052"/>
                    <a:pt x="716280" y="1432052"/>
                  </a:cubicBezTo>
                  <a:lnTo>
                    <a:pt x="3084576" y="1432052"/>
                  </a:lnTo>
                  <a:cubicBezTo>
                    <a:pt x="2688971" y="1432052"/>
                    <a:pt x="2368296" y="1111504"/>
                    <a:pt x="2368296" y="716026"/>
                  </a:cubicBezTo>
                  <a:lnTo>
                    <a:pt x="1432560" y="716026"/>
                  </a:lnTo>
                  <a:cubicBezTo>
                    <a:pt x="1432560" y="320548"/>
                    <a:pt x="1753235" y="0"/>
                    <a:pt x="214871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3800880" cy="14511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-1">
                  <a:solidFill>
                    <a:srgbClr val="FFFFFF"/>
                  </a:solidFill>
                  <a:latin typeface="Arimo"/>
                  <a:cs typeface="B Nazanin" pitchFamily="2" charset="-78"/>
                </a:rPr>
                <a:t>$2,000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579760" y="6068550"/>
            <a:ext cx="3358440" cy="458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fa-IR" sz="3000" spc="-1" dirty="0">
                <a:solidFill>
                  <a:srgbClr val="000000"/>
                </a:solidFill>
                <a:latin typeface="Arimo"/>
                <a:cs typeface="B Nazanin" pitchFamily="2" charset="-78"/>
              </a:rPr>
              <a:t>طرح اساسی</a:t>
            </a:r>
            <a:endParaRPr lang="en-US" sz="3000" spc="-1" dirty="0">
              <a:solidFill>
                <a:srgbClr val="000000"/>
              </a:solidFill>
              <a:latin typeface="Arimo"/>
              <a:cs typeface="B Nazanin" pitchFamily="2" charset="-78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579760" y="6700695"/>
            <a:ext cx="335844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Roboto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800" spc="-1" dirty="0">
              <a:solidFill>
                <a:srgbClr val="000000"/>
              </a:solidFill>
              <a:latin typeface="Roboto"/>
              <a:cs typeface="B Nazanin" pitchFamily="2" charset="-78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3885300" y="2613600"/>
            <a:ext cx="748440" cy="757620"/>
            <a:chOff x="0" y="0"/>
            <a:chExt cx="997920" cy="101016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97966" cy="1010158"/>
            </a:xfrm>
            <a:custGeom>
              <a:avLst/>
              <a:gdLst/>
              <a:ahLst/>
              <a:cxnLst/>
              <a:rect l="l" t="t" r="r" b="b"/>
              <a:pathLst>
                <a:path w="997966" h="1010158">
                  <a:moveTo>
                    <a:pt x="107442" y="0"/>
                  </a:moveTo>
                  <a:lnTo>
                    <a:pt x="0" y="104902"/>
                  </a:lnTo>
                  <a:lnTo>
                    <a:pt x="890651" y="1010158"/>
                  </a:lnTo>
                  <a:lnTo>
                    <a:pt x="997966" y="90525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3880440" y="2617920"/>
            <a:ext cx="757620" cy="748440"/>
            <a:chOff x="0" y="0"/>
            <a:chExt cx="1010160" cy="99792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010158" cy="997966"/>
            </a:xfrm>
            <a:custGeom>
              <a:avLst/>
              <a:gdLst/>
              <a:ahLst/>
              <a:cxnLst/>
              <a:rect l="l" t="t" r="r" b="b"/>
              <a:pathLst>
                <a:path w="1010158" h="997966">
                  <a:moveTo>
                    <a:pt x="905256" y="0"/>
                  </a:moveTo>
                  <a:lnTo>
                    <a:pt x="0" y="893064"/>
                  </a:lnTo>
                  <a:lnTo>
                    <a:pt x="104902" y="997966"/>
                  </a:lnTo>
                  <a:lnTo>
                    <a:pt x="1010158" y="107442"/>
                  </a:lnTo>
                  <a:lnTo>
                    <a:pt x="905256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4199580" y="2515860"/>
            <a:ext cx="118800" cy="953100"/>
            <a:chOff x="0" y="0"/>
            <a:chExt cx="158400" cy="1270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8369" cy="1270762"/>
            </a:xfrm>
            <a:custGeom>
              <a:avLst/>
              <a:gdLst/>
              <a:ahLst/>
              <a:cxnLst/>
              <a:rect l="l" t="t" r="r" b="b"/>
              <a:pathLst>
                <a:path w="158369" h="1270762">
                  <a:moveTo>
                    <a:pt x="9779" y="0"/>
                  </a:moveTo>
                  <a:lnTo>
                    <a:pt x="0" y="1268349"/>
                  </a:lnTo>
                  <a:lnTo>
                    <a:pt x="148590" y="1270762"/>
                  </a:lnTo>
                  <a:lnTo>
                    <a:pt x="158369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3782700" y="2932740"/>
            <a:ext cx="953100" cy="118800"/>
            <a:chOff x="0" y="0"/>
            <a:chExt cx="1270800" cy="1584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270762" cy="158369"/>
            </a:xfrm>
            <a:custGeom>
              <a:avLst/>
              <a:gdLst/>
              <a:ahLst/>
              <a:cxnLst/>
              <a:rect l="l" t="t" r="r" b="b"/>
              <a:pathLst>
                <a:path w="1270762" h="158369">
                  <a:moveTo>
                    <a:pt x="2413" y="0"/>
                  </a:moveTo>
                  <a:lnTo>
                    <a:pt x="0" y="148590"/>
                  </a:lnTo>
                  <a:lnTo>
                    <a:pt x="1268349" y="158369"/>
                  </a:lnTo>
                  <a:lnTo>
                    <a:pt x="1270762" y="9779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4011120" y="2744280"/>
            <a:ext cx="495720" cy="495720"/>
            <a:chOff x="0" y="0"/>
            <a:chExt cx="660960" cy="66096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60908" cy="660908"/>
            </a:xfrm>
            <a:custGeom>
              <a:avLst/>
              <a:gdLst/>
              <a:ahLst/>
              <a:cxnLst/>
              <a:rect l="l" t="t" r="r" b="b"/>
              <a:pathLst>
                <a:path w="660908" h="660908">
                  <a:moveTo>
                    <a:pt x="329311" y="0"/>
                  </a:moveTo>
                  <a:cubicBezTo>
                    <a:pt x="146304" y="0"/>
                    <a:pt x="0" y="146304"/>
                    <a:pt x="0" y="329311"/>
                  </a:cubicBezTo>
                  <a:cubicBezTo>
                    <a:pt x="0" y="512318"/>
                    <a:pt x="146304" y="660908"/>
                    <a:pt x="329311" y="660908"/>
                  </a:cubicBezTo>
                  <a:cubicBezTo>
                    <a:pt x="512318" y="660908"/>
                    <a:pt x="660908" y="512191"/>
                    <a:pt x="660908" y="329311"/>
                  </a:cubicBezTo>
                  <a:cubicBezTo>
                    <a:pt x="660908" y="146431"/>
                    <a:pt x="512191" y="0"/>
                    <a:pt x="32931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4114800" y="2847960"/>
            <a:ext cx="288900" cy="288900"/>
            <a:chOff x="0" y="0"/>
            <a:chExt cx="385200" cy="3852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85191" cy="385191"/>
            </a:xfrm>
            <a:custGeom>
              <a:avLst/>
              <a:gdLst/>
              <a:ahLst/>
              <a:cxnLst/>
              <a:rect l="l" t="t" r="r" b="b"/>
              <a:pathLst>
                <a:path w="385191" h="385191">
                  <a:moveTo>
                    <a:pt x="192659" y="0"/>
                  </a:moveTo>
                  <a:cubicBezTo>
                    <a:pt x="85344" y="0"/>
                    <a:pt x="0" y="85344"/>
                    <a:pt x="0" y="192659"/>
                  </a:cubicBezTo>
                  <a:cubicBezTo>
                    <a:pt x="0" y="299974"/>
                    <a:pt x="85344" y="385191"/>
                    <a:pt x="192659" y="385191"/>
                  </a:cubicBezTo>
                  <a:cubicBezTo>
                    <a:pt x="299974" y="385191"/>
                    <a:pt x="385191" y="299974"/>
                    <a:pt x="385191" y="192659"/>
                  </a:cubicBezTo>
                  <a:cubicBezTo>
                    <a:pt x="385191" y="85344"/>
                    <a:pt x="299847" y="0"/>
                    <a:pt x="192659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3724380" y="2457540"/>
            <a:ext cx="1069740" cy="1069740"/>
            <a:chOff x="0" y="0"/>
            <a:chExt cx="1426320" cy="1426320"/>
          </a:xfrm>
        </p:grpSpPr>
        <p:sp>
          <p:nvSpPr>
            <p:cNvPr id="38" name="Freeform 38"/>
            <p:cNvSpPr/>
            <p:nvPr/>
          </p:nvSpPr>
          <p:spPr>
            <a:xfrm>
              <a:off x="0" y="-1397"/>
              <a:ext cx="1429258" cy="1432052"/>
            </a:xfrm>
            <a:custGeom>
              <a:avLst/>
              <a:gdLst/>
              <a:ahLst/>
              <a:cxnLst/>
              <a:rect l="l" t="t" r="r" b="b"/>
              <a:pathLst>
                <a:path w="1429258" h="1432052">
                  <a:moveTo>
                    <a:pt x="0" y="714502"/>
                  </a:moveTo>
                  <a:cubicBezTo>
                    <a:pt x="0" y="321691"/>
                    <a:pt x="317754" y="2794"/>
                    <a:pt x="710565" y="1397"/>
                  </a:cubicBezTo>
                  <a:cubicBezTo>
                    <a:pt x="1103376" y="0"/>
                    <a:pt x="1423416" y="316484"/>
                    <a:pt x="1426337" y="709422"/>
                  </a:cubicBezTo>
                  <a:cubicBezTo>
                    <a:pt x="1429258" y="1102360"/>
                    <a:pt x="1113790" y="1423416"/>
                    <a:pt x="720979" y="1427734"/>
                  </a:cubicBezTo>
                  <a:cubicBezTo>
                    <a:pt x="328168" y="1432052"/>
                    <a:pt x="5842" y="1117727"/>
                    <a:pt x="127" y="724916"/>
                  </a:cubicBezTo>
                  <a:close/>
                  <a:moveTo>
                    <a:pt x="133477" y="724916"/>
                  </a:moveTo>
                  <a:cubicBezTo>
                    <a:pt x="133477" y="1044321"/>
                    <a:pt x="391795" y="1303528"/>
                    <a:pt x="711200" y="1304671"/>
                  </a:cubicBezTo>
                  <a:cubicBezTo>
                    <a:pt x="1030605" y="1305814"/>
                    <a:pt x="1290701" y="1048512"/>
                    <a:pt x="1293114" y="729107"/>
                  </a:cubicBezTo>
                  <a:cubicBezTo>
                    <a:pt x="1295527" y="409702"/>
                    <a:pt x="1038860" y="138303"/>
                    <a:pt x="719455" y="134874"/>
                  </a:cubicBezTo>
                  <a:cubicBezTo>
                    <a:pt x="400050" y="131445"/>
                    <a:pt x="138049" y="386842"/>
                    <a:pt x="133477" y="706120"/>
                  </a:cubicBezTo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13673340" y="3015900"/>
            <a:ext cx="635040" cy="1721520"/>
            <a:chOff x="0" y="0"/>
            <a:chExt cx="846720" cy="229536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46709" cy="2295398"/>
            </a:xfrm>
            <a:custGeom>
              <a:avLst/>
              <a:gdLst/>
              <a:ahLst/>
              <a:cxnLst/>
              <a:rect l="l" t="t" r="r" b="b"/>
              <a:pathLst>
                <a:path w="846709" h="2295398">
                  <a:moveTo>
                    <a:pt x="846709" y="0"/>
                  </a:moveTo>
                  <a:lnTo>
                    <a:pt x="0" y="0"/>
                  </a:lnTo>
                  <a:lnTo>
                    <a:pt x="0" y="2295398"/>
                  </a:lnTo>
                  <a:lnTo>
                    <a:pt x="846709" y="2295398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12027960" y="4067820"/>
            <a:ext cx="3925260" cy="5667840"/>
            <a:chOff x="0" y="0"/>
            <a:chExt cx="5233680" cy="755712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5233670" cy="7557135"/>
            </a:xfrm>
            <a:custGeom>
              <a:avLst/>
              <a:gdLst/>
              <a:ahLst/>
              <a:cxnLst/>
              <a:rect l="l" t="t" r="r" b="b"/>
              <a:pathLst>
                <a:path w="5233670" h="7557135">
                  <a:moveTo>
                    <a:pt x="0" y="0"/>
                  </a:moveTo>
                  <a:lnTo>
                    <a:pt x="5233670" y="0"/>
                  </a:lnTo>
                  <a:lnTo>
                    <a:pt x="5233670" y="7557135"/>
                  </a:lnTo>
                  <a:lnTo>
                    <a:pt x="0" y="7557135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12027960" y="4004640"/>
            <a:ext cx="3925800" cy="340740"/>
            <a:chOff x="0" y="0"/>
            <a:chExt cx="5234400" cy="45432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5234432" cy="454279"/>
            </a:xfrm>
            <a:custGeom>
              <a:avLst/>
              <a:gdLst/>
              <a:ahLst/>
              <a:cxnLst/>
              <a:rect l="l" t="t" r="r" b="b"/>
              <a:pathLst>
                <a:path w="5234432" h="454279">
                  <a:moveTo>
                    <a:pt x="0" y="0"/>
                  </a:moveTo>
                  <a:lnTo>
                    <a:pt x="5234432" y="0"/>
                  </a:lnTo>
                  <a:lnTo>
                    <a:pt x="5234432" y="454279"/>
                  </a:lnTo>
                  <a:lnTo>
                    <a:pt x="0" y="454279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45" name="Group 45"/>
          <p:cNvGrpSpPr/>
          <p:nvPr/>
        </p:nvGrpSpPr>
        <p:grpSpPr>
          <a:xfrm>
            <a:off x="11852460" y="3929040"/>
            <a:ext cx="4276260" cy="254340"/>
            <a:chOff x="0" y="0"/>
            <a:chExt cx="5701680" cy="33912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5531866" cy="339090"/>
            </a:xfrm>
            <a:custGeom>
              <a:avLst/>
              <a:gdLst/>
              <a:ahLst/>
              <a:cxnLst/>
              <a:rect l="l" t="t" r="r" b="b"/>
              <a:pathLst>
                <a:path w="5531866" h="339090">
                  <a:moveTo>
                    <a:pt x="169926" y="0"/>
                  </a:moveTo>
                  <a:cubicBezTo>
                    <a:pt x="76073" y="0"/>
                    <a:pt x="0" y="75946"/>
                    <a:pt x="0" y="169545"/>
                  </a:cubicBezTo>
                  <a:cubicBezTo>
                    <a:pt x="0" y="263144"/>
                    <a:pt x="76073" y="339090"/>
                    <a:pt x="169926" y="339090"/>
                  </a:cubicBezTo>
                  <a:lnTo>
                    <a:pt x="5531866" y="339090"/>
                  </a:lnTo>
                  <a:cubicBezTo>
                    <a:pt x="5438013" y="339090"/>
                    <a:pt x="5361940" y="263144"/>
                    <a:pt x="5361940" y="169545"/>
                  </a:cubicBezTo>
                  <a:lnTo>
                    <a:pt x="339852" y="169545"/>
                  </a:lnTo>
                  <a:cubicBezTo>
                    <a:pt x="339852" y="75946"/>
                    <a:pt x="415925" y="0"/>
                    <a:pt x="509651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12565260" y="4747140"/>
            <a:ext cx="2850660" cy="1074060"/>
            <a:chOff x="0" y="0"/>
            <a:chExt cx="3800880" cy="143208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084576" cy="1432052"/>
            </a:xfrm>
            <a:custGeom>
              <a:avLst/>
              <a:gdLst/>
              <a:ahLst/>
              <a:cxnLst/>
              <a:rect l="l" t="t" r="r" b="b"/>
              <a:pathLst>
                <a:path w="3084576" h="1432052">
                  <a:moveTo>
                    <a:pt x="716280" y="0"/>
                  </a:moveTo>
                  <a:cubicBezTo>
                    <a:pt x="320675" y="0"/>
                    <a:pt x="0" y="320548"/>
                    <a:pt x="0" y="716026"/>
                  </a:cubicBezTo>
                  <a:cubicBezTo>
                    <a:pt x="0" y="1111504"/>
                    <a:pt x="320675" y="1432052"/>
                    <a:pt x="716280" y="1432052"/>
                  </a:cubicBezTo>
                  <a:lnTo>
                    <a:pt x="3084576" y="1432052"/>
                  </a:lnTo>
                  <a:cubicBezTo>
                    <a:pt x="2688971" y="1432052"/>
                    <a:pt x="2368296" y="1111504"/>
                    <a:pt x="2368296" y="716026"/>
                  </a:cubicBezTo>
                  <a:lnTo>
                    <a:pt x="1432560" y="716026"/>
                  </a:lnTo>
                  <a:cubicBezTo>
                    <a:pt x="1432560" y="320548"/>
                    <a:pt x="1753235" y="0"/>
                    <a:pt x="214871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19050"/>
              <a:ext cx="3800880" cy="14511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-1">
                  <a:solidFill>
                    <a:srgbClr val="FFFFFF"/>
                  </a:solidFill>
                  <a:latin typeface="Arimo"/>
                  <a:cs typeface="B Nazanin" pitchFamily="2" charset="-78"/>
                </a:rPr>
                <a:t>$10,000</a:t>
              </a:r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12311100" y="6068550"/>
            <a:ext cx="3358440" cy="458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fa-IR" sz="3000" spc="-1" dirty="0">
                <a:solidFill>
                  <a:srgbClr val="000000"/>
                </a:solidFill>
                <a:latin typeface="Arimo"/>
                <a:cs typeface="B Nazanin" pitchFamily="2" charset="-78"/>
              </a:rPr>
              <a:t>طرح حق بیمه</a:t>
            </a:r>
            <a:endParaRPr lang="en-US" sz="3000" spc="-1" dirty="0">
              <a:solidFill>
                <a:srgbClr val="000000"/>
              </a:solidFill>
              <a:latin typeface="Arimo"/>
              <a:cs typeface="B Nazanin" pitchFamily="2" charset="-78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2311100" y="6700695"/>
            <a:ext cx="335844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Roboto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800" spc="-1" dirty="0">
              <a:solidFill>
                <a:srgbClr val="000000"/>
              </a:solidFill>
              <a:latin typeface="Roboto"/>
              <a:cs typeface="B Nazanin" pitchFamily="2" charset="-78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13934700" y="2512080"/>
            <a:ext cx="111780" cy="459000"/>
            <a:chOff x="0" y="0"/>
            <a:chExt cx="149040" cy="6120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49098" cy="612013"/>
            </a:xfrm>
            <a:custGeom>
              <a:avLst/>
              <a:gdLst/>
              <a:ahLst/>
              <a:cxnLst/>
              <a:rect l="l" t="t" r="r" b="b"/>
              <a:pathLst>
                <a:path w="149098" h="612013">
                  <a:moveTo>
                    <a:pt x="9144" y="0"/>
                  </a:moveTo>
                  <a:lnTo>
                    <a:pt x="0" y="610870"/>
                  </a:lnTo>
                  <a:lnTo>
                    <a:pt x="139827" y="612013"/>
                  </a:lnTo>
                  <a:lnTo>
                    <a:pt x="149098" y="0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13489200" y="2457540"/>
            <a:ext cx="1002780" cy="1002780"/>
            <a:chOff x="0" y="0"/>
            <a:chExt cx="1337040" cy="1337040"/>
          </a:xfrm>
        </p:grpSpPr>
        <p:sp>
          <p:nvSpPr>
            <p:cNvPr id="55" name="Freeform 55"/>
            <p:cNvSpPr/>
            <p:nvPr/>
          </p:nvSpPr>
          <p:spPr>
            <a:xfrm>
              <a:off x="0" y="-1397"/>
              <a:ext cx="1339723" cy="1342517"/>
            </a:xfrm>
            <a:custGeom>
              <a:avLst/>
              <a:gdLst/>
              <a:ahLst/>
              <a:cxnLst/>
              <a:rect l="l" t="t" r="r" b="b"/>
              <a:pathLst>
                <a:path w="1339723" h="1342517">
                  <a:moveTo>
                    <a:pt x="0" y="669925"/>
                  </a:moveTo>
                  <a:cubicBezTo>
                    <a:pt x="0" y="301625"/>
                    <a:pt x="297815" y="2794"/>
                    <a:pt x="666115" y="1397"/>
                  </a:cubicBezTo>
                  <a:cubicBezTo>
                    <a:pt x="1034415" y="0"/>
                    <a:pt x="1334389" y="296799"/>
                    <a:pt x="1337056" y="665099"/>
                  </a:cubicBezTo>
                  <a:cubicBezTo>
                    <a:pt x="1339723" y="1033399"/>
                    <a:pt x="1044067" y="1334389"/>
                    <a:pt x="675894" y="1338453"/>
                  </a:cubicBezTo>
                  <a:cubicBezTo>
                    <a:pt x="307721" y="1342517"/>
                    <a:pt x="5461" y="1047877"/>
                    <a:pt x="127" y="679577"/>
                  </a:cubicBezTo>
                  <a:close/>
                  <a:moveTo>
                    <a:pt x="125222" y="679577"/>
                  </a:moveTo>
                  <a:cubicBezTo>
                    <a:pt x="125222" y="978916"/>
                    <a:pt x="367284" y="1221994"/>
                    <a:pt x="666750" y="1223010"/>
                  </a:cubicBezTo>
                  <a:cubicBezTo>
                    <a:pt x="966216" y="1224026"/>
                    <a:pt x="1209802" y="973201"/>
                    <a:pt x="1211961" y="673862"/>
                  </a:cubicBezTo>
                  <a:cubicBezTo>
                    <a:pt x="1214120" y="374523"/>
                    <a:pt x="973836" y="129794"/>
                    <a:pt x="674497" y="126492"/>
                  </a:cubicBezTo>
                  <a:cubicBezTo>
                    <a:pt x="375158" y="123190"/>
                    <a:pt x="129413" y="362712"/>
                    <a:pt x="125095" y="662051"/>
                  </a:cubicBezTo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6" name="Group 56"/>
          <p:cNvGrpSpPr/>
          <p:nvPr/>
        </p:nvGrpSpPr>
        <p:grpSpPr>
          <a:xfrm rot="2700000">
            <a:off x="13781340" y="2878200"/>
            <a:ext cx="111780" cy="459000"/>
            <a:chOff x="0" y="0"/>
            <a:chExt cx="149040" cy="6120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49098" cy="612013"/>
            </a:xfrm>
            <a:custGeom>
              <a:avLst/>
              <a:gdLst/>
              <a:ahLst/>
              <a:cxnLst/>
              <a:rect l="l" t="t" r="r" b="b"/>
              <a:pathLst>
                <a:path w="149098" h="612013">
                  <a:moveTo>
                    <a:pt x="9144" y="0"/>
                  </a:moveTo>
                  <a:lnTo>
                    <a:pt x="0" y="610870"/>
                  </a:lnTo>
                  <a:lnTo>
                    <a:pt x="139827" y="612013"/>
                  </a:lnTo>
                  <a:lnTo>
                    <a:pt x="149098" y="0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8" name="Group 58"/>
          <p:cNvGrpSpPr/>
          <p:nvPr/>
        </p:nvGrpSpPr>
        <p:grpSpPr>
          <a:xfrm rot="-2700000">
            <a:off x="14083740" y="2882520"/>
            <a:ext cx="111780" cy="459000"/>
            <a:chOff x="0" y="0"/>
            <a:chExt cx="149040" cy="61200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49098" cy="612013"/>
            </a:xfrm>
            <a:custGeom>
              <a:avLst/>
              <a:gdLst/>
              <a:ahLst/>
              <a:cxnLst/>
              <a:rect l="l" t="t" r="r" b="b"/>
              <a:pathLst>
                <a:path w="149098" h="612013">
                  <a:moveTo>
                    <a:pt x="9144" y="0"/>
                  </a:moveTo>
                  <a:lnTo>
                    <a:pt x="0" y="610870"/>
                  </a:lnTo>
                  <a:lnTo>
                    <a:pt x="139827" y="612013"/>
                  </a:lnTo>
                  <a:lnTo>
                    <a:pt x="149098" y="0"/>
                  </a:ln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13848840" y="2817180"/>
            <a:ext cx="283500" cy="283500"/>
            <a:chOff x="0" y="0"/>
            <a:chExt cx="378000" cy="378000"/>
          </a:xfrm>
        </p:grpSpPr>
        <p:sp>
          <p:nvSpPr>
            <p:cNvPr id="61" name="Freeform 61"/>
            <p:cNvSpPr/>
            <p:nvPr/>
          </p:nvSpPr>
          <p:spPr>
            <a:xfrm>
              <a:off x="0" y="-381"/>
              <a:ext cx="378714" cy="379476"/>
            </a:xfrm>
            <a:custGeom>
              <a:avLst/>
              <a:gdLst/>
              <a:ahLst/>
              <a:cxnLst/>
              <a:rect l="l" t="t" r="r" b="b"/>
              <a:pathLst>
                <a:path w="378714" h="379476">
                  <a:moveTo>
                    <a:pt x="0" y="189357"/>
                  </a:moveTo>
                  <a:cubicBezTo>
                    <a:pt x="0" y="85217"/>
                    <a:pt x="84201" y="762"/>
                    <a:pt x="188341" y="381"/>
                  </a:cubicBezTo>
                  <a:cubicBezTo>
                    <a:pt x="292481" y="0"/>
                    <a:pt x="377190" y="83947"/>
                    <a:pt x="377952" y="187960"/>
                  </a:cubicBezTo>
                  <a:cubicBezTo>
                    <a:pt x="378714" y="291973"/>
                    <a:pt x="295148" y="377190"/>
                    <a:pt x="191008" y="378333"/>
                  </a:cubicBezTo>
                  <a:cubicBezTo>
                    <a:pt x="86868" y="379476"/>
                    <a:pt x="1524" y="296291"/>
                    <a:pt x="0" y="19215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3926600" y="2894940"/>
            <a:ext cx="127440" cy="127440"/>
            <a:chOff x="0" y="0"/>
            <a:chExt cx="169920" cy="169920"/>
          </a:xfrm>
        </p:grpSpPr>
        <p:sp>
          <p:nvSpPr>
            <p:cNvPr id="63" name="Freeform 63"/>
            <p:cNvSpPr/>
            <p:nvPr/>
          </p:nvSpPr>
          <p:spPr>
            <a:xfrm>
              <a:off x="0" y="-127"/>
              <a:ext cx="170180" cy="170561"/>
            </a:xfrm>
            <a:custGeom>
              <a:avLst/>
              <a:gdLst/>
              <a:ahLst/>
              <a:cxnLst/>
              <a:rect l="l" t="t" r="r" b="b"/>
              <a:pathLst>
                <a:path w="170180" h="170561">
                  <a:moveTo>
                    <a:pt x="0" y="85090"/>
                  </a:moveTo>
                  <a:cubicBezTo>
                    <a:pt x="0" y="38227"/>
                    <a:pt x="37846" y="254"/>
                    <a:pt x="84709" y="127"/>
                  </a:cubicBezTo>
                  <a:cubicBezTo>
                    <a:pt x="131572" y="0"/>
                    <a:pt x="169672" y="37719"/>
                    <a:pt x="169926" y="84455"/>
                  </a:cubicBezTo>
                  <a:cubicBezTo>
                    <a:pt x="170180" y="131191"/>
                    <a:pt x="132715" y="169545"/>
                    <a:pt x="85852" y="170053"/>
                  </a:cubicBezTo>
                  <a:cubicBezTo>
                    <a:pt x="38989" y="170561"/>
                    <a:pt x="635" y="133096"/>
                    <a:pt x="0" y="8636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8807400" y="3015900"/>
            <a:ext cx="635040" cy="1721520"/>
            <a:chOff x="0" y="0"/>
            <a:chExt cx="846720" cy="229536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46709" cy="2295398"/>
            </a:xfrm>
            <a:custGeom>
              <a:avLst/>
              <a:gdLst/>
              <a:ahLst/>
              <a:cxnLst/>
              <a:rect l="l" t="t" r="r" b="b"/>
              <a:pathLst>
                <a:path w="846709" h="2295398">
                  <a:moveTo>
                    <a:pt x="846709" y="0"/>
                  </a:moveTo>
                  <a:lnTo>
                    <a:pt x="0" y="0"/>
                  </a:lnTo>
                  <a:lnTo>
                    <a:pt x="0" y="2295398"/>
                  </a:lnTo>
                  <a:lnTo>
                    <a:pt x="846709" y="2295398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7162020" y="4067820"/>
            <a:ext cx="3925260" cy="5667840"/>
            <a:chOff x="0" y="0"/>
            <a:chExt cx="5233680" cy="755712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5233670" cy="7557135"/>
            </a:xfrm>
            <a:custGeom>
              <a:avLst/>
              <a:gdLst/>
              <a:ahLst/>
              <a:cxnLst/>
              <a:rect l="l" t="t" r="r" b="b"/>
              <a:pathLst>
                <a:path w="5233670" h="7557135">
                  <a:moveTo>
                    <a:pt x="0" y="0"/>
                  </a:moveTo>
                  <a:lnTo>
                    <a:pt x="5233670" y="0"/>
                  </a:lnTo>
                  <a:lnTo>
                    <a:pt x="5233670" y="7557135"/>
                  </a:lnTo>
                  <a:lnTo>
                    <a:pt x="0" y="7557135"/>
                  </a:lnTo>
                  <a:close/>
                </a:path>
              </a:pathLst>
            </a:custGeom>
            <a:solidFill>
              <a:srgbClr val="CACCCE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7162020" y="4004640"/>
            <a:ext cx="3925800" cy="340740"/>
            <a:chOff x="0" y="0"/>
            <a:chExt cx="5234400" cy="45432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5234432" cy="454279"/>
            </a:xfrm>
            <a:custGeom>
              <a:avLst/>
              <a:gdLst/>
              <a:ahLst/>
              <a:cxnLst/>
              <a:rect l="l" t="t" r="r" b="b"/>
              <a:pathLst>
                <a:path w="5234432" h="454279">
                  <a:moveTo>
                    <a:pt x="0" y="0"/>
                  </a:moveTo>
                  <a:lnTo>
                    <a:pt x="5234432" y="0"/>
                  </a:lnTo>
                  <a:lnTo>
                    <a:pt x="5234432" y="454279"/>
                  </a:lnTo>
                  <a:lnTo>
                    <a:pt x="0" y="454279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6987060" y="3929040"/>
            <a:ext cx="4276260" cy="254340"/>
            <a:chOff x="0" y="0"/>
            <a:chExt cx="5701680" cy="33912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5531866" cy="339090"/>
            </a:xfrm>
            <a:custGeom>
              <a:avLst/>
              <a:gdLst/>
              <a:ahLst/>
              <a:cxnLst/>
              <a:rect l="l" t="t" r="r" b="b"/>
              <a:pathLst>
                <a:path w="5531866" h="339090">
                  <a:moveTo>
                    <a:pt x="169926" y="0"/>
                  </a:moveTo>
                  <a:cubicBezTo>
                    <a:pt x="76073" y="0"/>
                    <a:pt x="0" y="75946"/>
                    <a:pt x="0" y="169545"/>
                  </a:cubicBezTo>
                  <a:cubicBezTo>
                    <a:pt x="0" y="263144"/>
                    <a:pt x="76073" y="339090"/>
                    <a:pt x="169926" y="339090"/>
                  </a:cubicBezTo>
                  <a:lnTo>
                    <a:pt x="5531866" y="339090"/>
                  </a:lnTo>
                  <a:cubicBezTo>
                    <a:pt x="5438013" y="339090"/>
                    <a:pt x="5361940" y="263144"/>
                    <a:pt x="5361940" y="169545"/>
                  </a:cubicBezTo>
                  <a:lnTo>
                    <a:pt x="339852" y="169545"/>
                  </a:lnTo>
                  <a:cubicBezTo>
                    <a:pt x="339852" y="75946"/>
                    <a:pt x="415925" y="0"/>
                    <a:pt x="509651" y="0"/>
                  </a:cubicBezTo>
                  <a:close/>
                </a:path>
              </a:pathLst>
            </a:custGeom>
            <a:solidFill>
              <a:srgbClr val="738086"/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7699860" y="4747140"/>
            <a:ext cx="2850660" cy="1074060"/>
            <a:chOff x="0" y="0"/>
            <a:chExt cx="3800880" cy="143208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3084576" cy="1432052"/>
            </a:xfrm>
            <a:custGeom>
              <a:avLst/>
              <a:gdLst/>
              <a:ahLst/>
              <a:cxnLst/>
              <a:rect l="l" t="t" r="r" b="b"/>
              <a:pathLst>
                <a:path w="3084576" h="1432052">
                  <a:moveTo>
                    <a:pt x="716280" y="0"/>
                  </a:moveTo>
                  <a:cubicBezTo>
                    <a:pt x="320675" y="0"/>
                    <a:pt x="0" y="320548"/>
                    <a:pt x="0" y="716026"/>
                  </a:cubicBezTo>
                  <a:cubicBezTo>
                    <a:pt x="0" y="1111504"/>
                    <a:pt x="320675" y="1432052"/>
                    <a:pt x="716280" y="1432052"/>
                  </a:cubicBezTo>
                  <a:lnTo>
                    <a:pt x="3084576" y="1432052"/>
                  </a:lnTo>
                  <a:cubicBezTo>
                    <a:pt x="2688971" y="1432052"/>
                    <a:pt x="2368296" y="1111504"/>
                    <a:pt x="2368296" y="716026"/>
                  </a:cubicBezTo>
                  <a:lnTo>
                    <a:pt x="1432560" y="716026"/>
                  </a:lnTo>
                  <a:cubicBezTo>
                    <a:pt x="1432560" y="320548"/>
                    <a:pt x="1753235" y="0"/>
                    <a:pt x="214871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0" y="-19050"/>
              <a:ext cx="3800880" cy="14511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-1">
                  <a:solidFill>
                    <a:srgbClr val="FFFFFF"/>
                  </a:solidFill>
                  <a:latin typeface="Arimo"/>
                  <a:cs typeface="B Nazanin" pitchFamily="2" charset="-78"/>
                </a:rPr>
                <a:t>$5,000</a:t>
              </a:r>
            </a:p>
          </p:txBody>
        </p:sp>
      </p:grpSp>
      <p:sp>
        <p:nvSpPr>
          <p:cNvPr id="75" name="TextBox 75"/>
          <p:cNvSpPr txBox="1"/>
          <p:nvPr/>
        </p:nvSpPr>
        <p:spPr>
          <a:xfrm>
            <a:off x="7445700" y="6068550"/>
            <a:ext cx="3358440" cy="458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fa-IR" sz="3000" spc="-1" dirty="0">
                <a:solidFill>
                  <a:srgbClr val="000000"/>
                </a:solidFill>
                <a:latin typeface="Arimo"/>
                <a:cs typeface="B Nazanin" pitchFamily="2" charset="-78"/>
              </a:rPr>
              <a:t>طرح استاندارد</a:t>
            </a:r>
            <a:endParaRPr lang="en-US" sz="3000" spc="-1" dirty="0">
              <a:solidFill>
                <a:srgbClr val="000000"/>
              </a:solidFill>
              <a:latin typeface="Arimo"/>
              <a:cs typeface="B Nazanin" pitchFamily="2" charset="-78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7445700" y="6700695"/>
            <a:ext cx="335844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-1" dirty="0">
                <a:solidFill>
                  <a:srgbClr val="000000"/>
                </a:solidFill>
                <a:latin typeface="Roboto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800" spc="-1" dirty="0">
              <a:solidFill>
                <a:srgbClr val="000000"/>
              </a:solidFill>
              <a:latin typeface="Roboto"/>
              <a:cs typeface="B Nazanin" pitchFamily="2" charset="-78"/>
            </a:endParaRPr>
          </a:p>
        </p:txBody>
      </p:sp>
      <p:grpSp>
        <p:nvGrpSpPr>
          <p:cNvPr id="77" name="Group 77"/>
          <p:cNvGrpSpPr/>
          <p:nvPr/>
        </p:nvGrpSpPr>
        <p:grpSpPr>
          <a:xfrm rot="-10800000">
            <a:off x="8782560" y="2666520"/>
            <a:ext cx="638820" cy="650160"/>
            <a:chOff x="0" y="0"/>
            <a:chExt cx="851760" cy="86688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51789" cy="866902"/>
            </a:xfrm>
            <a:custGeom>
              <a:avLst/>
              <a:gdLst/>
              <a:ahLst/>
              <a:cxnLst/>
              <a:rect l="l" t="t" r="r" b="b"/>
              <a:pathLst>
                <a:path w="851789" h="866902">
                  <a:moveTo>
                    <a:pt x="73660" y="0"/>
                  </a:moveTo>
                  <a:cubicBezTo>
                    <a:pt x="56261" y="0"/>
                    <a:pt x="38862" y="6604"/>
                    <a:pt x="25908" y="19812"/>
                  </a:cubicBezTo>
                  <a:cubicBezTo>
                    <a:pt x="0" y="46228"/>
                    <a:pt x="0" y="88773"/>
                    <a:pt x="25908" y="117094"/>
                  </a:cubicBezTo>
                  <a:lnTo>
                    <a:pt x="732409" y="847090"/>
                  </a:lnTo>
                  <a:cubicBezTo>
                    <a:pt x="745363" y="860298"/>
                    <a:pt x="762254" y="866902"/>
                    <a:pt x="779145" y="866902"/>
                  </a:cubicBezTo>
                  <a:cubicBezTo>
                    <a:pt x="796036" y="866902"/>
                    <a:pt x="812927" y="860298"/>
                    <a:pt x="825881" y="847090"/>
                  </a:cubicBezTo>
                  <a:cubicBezTo>
                    <a:pt x="851789" y="818642"/>
                    <a:pt x="851789" y="776097"/>
                    <a:pt x="825881" y="749808"/>
                  </a:cubicBezTo>
                  <a:lnTo>
                    <a:pt x="121412" y="19812"/>
                  </a:lnTo>
                  <a:cubicBezTo>
                    <a:pt x="108458" y="6604"/>
                    <a:pt x="91059" y="0"/>
                    <a:pt x="73660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79" name="Group 79"/>
          <p:cNvGrpSpPr/>
          <p:nvPr/>
        </p:nvGrpSpPr>
        <p:grpSpPr>
          <a:xfrm rot="-10800000">
            <a:off x="8778240" y="2670840"/>
            <a:ext cx="647460" cy="640980"/>
            <a:chOff x="0" y="0"/>
            <a:chExt cx="863280" cy="85464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63346" cy="854710"/>
            </a:xfrm>
            <a:custGeom>
              <a:avLst/>
              <a:gdLst/>
              <a:ahLst/>
              <a:cxnLst/>
              <a:rect l="l" t="t" r="r" b="b"/>
              <a:pathLst>
                <a:path w="863346" h="854710">
                  <a:moveTo>
                    <a:pt x="790702" y="0"/>
                  </a:moveTo>
                  <a:cubicBezTo>
                    <a:pt x="773811" y="0"/>
                    <a:pt x="756920" y="6604"/>
                    <a:pt x="743966" y="19812"/>
                  </a:cubicBezTo>
                  <a:lnTo>
                    <a:pt x="27813" y="737616"/>
                  </a:lnTo>
                  <a:cubicBezTo>
                    <a:pt x="0" y="763905"/>
                    <a:pt x="0" y="806450"/>
                    <a:pt x="27813" y="834898"/>
                  </a:cubicBezTo>
                  <a:cubicBezTo>
                    <a:pt x="40767" y="848106"/>
                    <a:pt x="57658" y="854710"/>
                    <a:pt x="74549" y="854710"/>
                  </a:cubicBezTo>
                  <a:cubicBezTo>
                    <a:pt x="91440" y="854710"/>
                    <a:pt x="108331" y="848106"/>
                    <a:pt x="121285" y="834898"/>
                  </a:cubicBezTo>
                  <a:lnTo>
                    <a:pt x="837438" y="115062"/>
                  </a:lnTo>
                  <a:cubicBezTo>
                    <a:pt x="863346" y="88646"/>
                    <a:pt x="863346" y="46101"/>
                    <a:pt x="837438" y="19685"/>
                  </a:cubicBezTo>
                  <a:cubicBezTo>
                    <a:pt x="824484" y="6604"/>
                    <a:pt x="807593" y="0"/>
                    <a:pt x="790702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81" name="Group 81"/>
          <p:cNvGrpSpPr/>
          <p:nvPr/>
        </p:nvGrpSpPr>
        <p:grpSpPr>
          <a:xfrm rot="-10800000">
            <a:off x="9046620" y="2556360"/>
            <a:ext cx="107460" cy="871560"/>
            <a:chOff x="0" y="0"/>
            <a:chExt cx="143280" cy="116208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143256" cy="1162050"/>
            </a:xfrm>
            <a:custGeom>
              <a:avLst/>
              <a:gdLst/>
              <a:ahLst/>
              <a:cxnLst/>
              <a:rect l="l" t="t" r="r" b="b"/>
              <a:pathLst>
                <a:path w="143256" h="1162050">
                  <a:moveTo>
                    <a:pt x="75692" y="0"/>
                  </a:moveTo>
                  <a:cubicBezTo>
                    <a:pt x="37846" y="0"/>
                    <a:pt x="8001" y="30480"/>
                    <a:pt x="8001" y="68961"/>
                  </a:cubicBezTo>
                  <a:lnTo>
                    <a:pt x="0" y="1093089"/>
                  </a:lnTo>
                  <a:cubicBezTo>
                    <a:pt x="0" y="1129665"/>
                    <a:pt x="29845" y="1160018"/>
                    <a:pt x="65659" y="1162050"/>
                  </a:cubicBezTo>
                  <a:cubicBezTo>
                    <a:pt x="101473" y="1162050"/>
                    <a:pt x="131318" y="1131697"/>
                    <a:pt x="133350" y="1095121"/>
                  </a:cubicBezTo>
                  <a:lnTo>
                    <a:pt x="141351" y="70993"/>
                  </a:lnTo>
                  <a:cubicBezTo>
                    <a:pt x="143256" y="32512"/>
                    <a:pt x="113411" y="0"/>
                    <a:pt x="75692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83" name="Group 83"/>
          <p:cNvGrpSpPr/>
          <p:nvPr/>
        </p:nvGrpSpPr>
        <p:grpSpPr>
          <a:xfrm rot="-10800000">
            <a:off x="8673480" y="2936520"/>
            <a:ext cx="854820" cy="108000"/>
            <a:chOff x="0" y="0"/>
            <a:chExt cx="1139760" cy="1440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1139698" cy="144018"/>
            </a:xfrm>
            <a:custGeom>
              <a:avLst/>
              <a:gdLst/>
              <a:ahLst/>
              <a:cxnLst/>
              <a:rect l="l" t="t" r="r" b="b"/>
              <a:pathLst>
                <a:path w="1139698" h="144018">
                  <a:moveTo>
                    <a:pt x="67691" y="0"/>
                  </a:moveTo>
                  <a:cubicBezTo>
                    <a:pt x="31877" y="0"/>
                    <a:pt x="0" y="28448"/>
                    <a:pt x="0" y="66929"/>
                  </a:cubicBezTo>
                  <a:cubicBezTo>
                    <a:pt x="0" y="103378"/>
                    <a:pt x="29845" y="133858"/>
                    <a:pt x="67691" y="135890"/>
                  </a:cubicBezTo>
                  <a:lnTo>
                    <a:pt x="1072134" y="144018"/>
                  </a:lnTo>
                  <a:cubicBezTo>
                    <a:pt x="1107948" y="144018"/>
                    <a:pt x="1137666" y="113665"/>
                    <a:pt x="1139698" y="75184"/>
                  </a:cubicBezTo>
                  <a:cubicBezTo>
                    <a:pt x="1139698" y="38608"/>
                    <a:pt x="1109853" y="8255"/>
                    <a:pt x="1072134" y="8255"/>
                  </a:cubicBezTo>
                  <a:lnTo>
                    <a:pt x="67691" y="0"/>
                  </a:ln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85" name="Group 85"/>
          <p:cNvGrpSpPr/>
          <p:nvPr/>
        </p:nvGrpSpPr>
        <p:grpSpPr>
          <a:xfrm rot="-10800000">
            <a:off x="8857080" y="2765340"/>
            <a:ext cx="488160" cy="451980"/>
            <a:chOff x="0" y="0"/>
            <a:chExt cx="650880" cy="60264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650875" cy="602615"/>
            </a:xfrm>
            <a:custGeom>
              <a:avLst/>
              <a:gdLst/>
              <a:ahLst/>
              <a:cxnLst/>
              <a:rect l="l" t="t" r="r" b="b"/>
              <a:pathLst>
                <a:path w="650875" h="602615">
                  <a:moveTo>
                    <a:pt x="324739" y="0"/>
                  </a:moveTo>
                  <a:cubicBezTo>
                    <a:pt x="248793" y="0"/>
                    <a:pt x="173101" y="29464"/>
                    <a:pt x="115443" y="88265"/>
                  </a:cubicBezTo>
                  <a:cubicBezTo>
                    <a:pt x="0" y="205994"/>
                    <a:pt x="0" y="396621"/>
                    <a:pt x="115443" y="514350"/>
                  </a:cubicBezTo>
                  <a:cubicBezTo>
                    <a:pt x="173101" y="573151"/>
                    <a:pt x="248793" y="602615"/>
                    <a:pt x="324739" y="602615"/>
                  </a:cubicBezTo>
                  <a:cubicBezTo>
                    <a:pt x="400685" y="602615"/>
                    <a:pt x="476758" y="573151"/>
                    <a:pt x="535432" y="514350"/>
                  </a:cubicBezTo>
                  <a:cubicBezTo>
                    <a:pt x="650875" y="396621"/>
                    <a:pt x="650875" y="205994"/>
                    <a:pt x="535432" y="88265"/>
                  </a:cubicBezTo>
                  <a:cubicBezTo>
                    <a:pt x="476631" y="29464"/>
                    <a:pt x="400558" y="0"/>
                    <a:pt x="32473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7" name="Group 87"/>
          <p:cNvGrpSpPr/>
          <p:nvPr/>
        </p:nvGrpSpPr>
        <p:grpSpPr>
          <a:xfrm rot="-10800000">
            <a:off x="8972100" y="2858760"/>
            <a:ext cx="302940" cy="264600"/>
            <a:chOff x="0" y="0"/>
            <a:chExt cx="403920" cy="35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03987" cy="352806"/>
            </a:xfrm>
            <a:custGeom>
              <a:avLst/>
              <a:gdLst/>
              <a:ahLst/>
              <a:cxnLst/>
              <a:rect l="l" t="t" r="r" b="b"/>
              <a:pathLst>
                <a:path w="403987" h="352806">
                  <a:moveTo>
                    <a:pt x="230632" y="0"/>
                  </a:moveTo>
                  <a:cubicBezTo>
                    <a:pt x="188214" y="0"/>
                    <a:pt x="144780" y="16129"/>
                    <a:pt x="109474" y="52324"/>
                  </a:cubicBezTo>
                  <a:cubicBezTo>
                    <a:pt x="0" y="161925"/>
                    <a:pt x="77597" y="352806"/>
                    <a:pt x="230886" y="352806"/>
                  </a:cubicBezTo>
                  <a:cubicBezTo>
                    <a:pt x="326390" y="352806"/>
                    <a:pt x="403987" y="273558"/>
                    <a:pt x="403987" y="176149"/>
                  </a:cubicBezTo>
                  <a:cubicBezTo>
                    <a:pt x="403860" y="70485"/>
                    <a:pt x="319278" y="0"/>
                    <a:pt x="230632" y="0"/>
                  </a:cubicBezTo>
                  <a:close/>
                </a:path>
              </a:pathLst>
            </a:custGeom>
            <a:solidFill>
              <a:srgbClr val="505B60"/>
            </a:solidFill>
          </p:spPr>
        </p:sp>
      </p:grpSp>
      <p:grpSp>
        <p:nvGrpSpPr>
          <p:cNvPr id="89" name="Group 89"/>
          <p:cNvGrpSpPr/>
          <p:nvPr/>
        </p:nvGrpSpPr>
        <p:grpSpPr>
          <a:xfrm rot="-10800000">
            <a:off x="8998560" y="3326400"/>
            <a:ext cx="230040" cy="200880"/>
            <a:chOff x="0" y="0"/>
            <a:chExt cx="306720" cy="267840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306705" cy="267843"/>
            </a:xfrm>
            <a:custGeom>
              <a:avLst/>
              <a:gdLst/>
              <a:ahLst/>
              <a:cxnLst/>
              <a:rect l="l" t="t" r="r" b="b"/>
              <a:pathLst>
                <a:path w="306705" h="267843">
                  <a:moveTo>
                    <a:pt x="173990" y="0"/>
                  </a:moveTo>
                  <a:cubicBezTo>
                    <a:pt x="141605" y="0"/>
                    <a:pt x="108712" y="12065"/>
                    <a:pt x="81661" y="38862"/>
                  </a:cubicBezTo>
                  <a:cubicBezTo>
                    <a:pt x="0" y="123952"/>
                    <a:pt x="57785" y="267843"/>
                    <a:pt x="175260" y="267843"/>
                  </a:cubicBezTo>
                  <a:cubicBezTo>
                    <a:pt x="246888" y="267843"/>
                    <a:pt x="306705" y="207010"/>
                    <a:pt x="306705" y="134112"/>
                  </a:cubicBezTo>
                  <a:cubicBezTo>
                    <a:pt x="306705" y="53086"/>
                    <a:pt x="241808" y="0"/>
                    <a:pt x="17399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1" name="Group 91"/>
          <p:cNvGrpSpPr/>
          <p:nvPr/>
        </p:nvGrpSpPr>
        <p:grpSpPr>
          <a:xfrm rot="-10800000">
            <a:off x="8998560" y="2457540"/>
            <a:ext cx="230040" cy="200340"/>
            <a:chOff x="0" y="0"/>
            <a:chExt cx="306720" cy="267120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306705" cy="267081"/>
            </a:xfrm>
            <a:custGeom>
              <a:avLst/>
              <a:gdLst/>
              <a:ahLst/>
              <a:cxnLst/>
              <a:rect l="l" t="t" r="r" b="b"/>
              <a:pathLst>
                <a:path w="306705" h="267081">
                  <a:moveTo>
                    <a:pt x="173990" y="0"/>
                  </a:moveTo>
                  <a:cubicBezTo>
                    <a:pt x="141732" y="0"/>
                    <a:pt x="108712" y="12319"/>
                    <a:pt x="81661" y="39751"/>
                  </a:cubicBezTo>
                  <a:cubicBezTo>
                    <a:pt x="0" y="123063"/>
                    <a:pt x="57785" y="267081"/>
                    <a:pt x="175260" y="267081"/>
                  </a:cubicBezTo>
                  <a:cubicBezTo>
                    <a:pt x="246888" y="267081"/>
                    <a:pt x="306705" y="208280"/>
                    <a:pt x="306705" y="135128"/>
                  </a:cubicBezTo>
                  <a:cubicBezTo>
                    <a:pt x="306705" y="54102"/>
                    <a:pt x="241808" y="0"/>
                    <a:pt x="17399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3" name="Group 93"/>
          <p:cNvGrpSpPr/>
          <p:nvPr/>
        </p:nvGrpSpPr>
        <p:grpSpPr>
          <a:xfrm rot="-10800000">
            <a:off x="8589780" y="2891160"/>
            <a:ext cx="230040" cy="200880"/>
            <a:chOff x="0" y="0"/>
            <a:chExt cx="306720" cy="26784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306705" cy="267843"/>
            </a:xfrm>
            <a:custGeom>
              <a:avLst/>
              <a:gdLst/>
              <a:ahLst/>
              <a:cxnLst/>
              <a:rect l="l" t="t" r="r" b="b"/>
              <a:pathLst>
                <a:path w="306705" h="267843">
                  <a:moveTo>
                    <a:pt x="173990" y="0"/>
                  </a:moveTo>
                  <a:cubicBezTo>
                    <a:pt x="141605" y="0"/>
                    <a:pt x="108712" y="12065"/>
                    <a:pt x="81661" y="38862"/>
                  </a:cubicBezTo>
                  <a:cubicBezTo>
                    <a:pt x="0" y="123952"/>
                    <a:pt x="57785" y="267843"/>
                    <a:pt x="175260" y="267843"/>
                  </a:cubicBezTo>
                  <a:cubicBezTo>
                    <a:pt x="247015" y="267843"/>
                    <a:pt x="306705" y="207010"/>
                    <a:pt x="306705" y="134112"/>
                  </a:cubicBezTo>
                  <a:cubicBezTo>
                    <a:pt x="306705" y="53086"/>
                    <a:pt x="241808" y="0"/>
                    <a:pt x="17399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5" name="Group 95"/>
          <p:cNvGrpSpPr/>
          <p:nvPr/>
        </p:nvGrpSpPr>
        <p:grpSpPr>
          <a:xfrm rot="-10800000">
            <a:off x="9430020" y="2891160"/>
            <a:ext cx="230040" cy="200880"/>
            <a:chOff x="0" y="0"/>
            <a:chExt cx="306720" cy="267840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306705" cy="267843"/>
            </a:xfrm>
            <a:custGeom>
              <a:avLst/>
              <a:gdLst/>
              <a:ahLst/>
              <a:cxnLst/>
              <a:rect l="l" t="t" r="r" b="b"/>
              <a:pathLst>
                <a:path w="306705" h="267843">
                  <a:moveTo>
                    <a:pt x="174625" y="0"/>
                  </a:moveTo>
                  <a:cubicBezTo>
                    <a:pt x="142621" y="0"/>
                    <a:pt x="109982" y="12065"/>
                    <a:pt x="83693" y="38862"/>
                  </a:cubicBezTo>
                  <a:cubicBezTo>
                    <a:pt x="0" y="123952"/>
                    <a:pt x="57785" y="267843"/>
                    <a:pt x="175260" y="267843"/>
                  </a:cubicBezTo>
                  <a:cubicBezTo>
                    <a:pt x="248920" y="267843"/>
                    <a:pt x="306705" y="207010"/>
                    <a:pt x="306705" y="134112"/>
                  </a:cubicBezTo>
                  <a:cubicBezTo>
                    <a:pt x="306705" y="53086"/>
                    <a:pt x="241808" y="0"/>
                    <a:pt x="17462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7" name="Group 97"/>
          <p:cNvGrpSpPr/>
          <p:nvPr/>
        </p:nvGrpSpPr>
        <p:grpSpPr>
          <a:xfrm rot="-10800000">
            <a:off x="9307440" y="3211920"/>
            <a:ext cx="197100" cy="200880"/>
            <a:chOff x="0" y="0"/>
            <a:chExt cx="262800" cy="267840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262763" cy="267716"/>
            </a:xfrm>
            <a:custGeom>
              <a:avLst/>
              <a:gdLst/>
              <a:ahLst/>
              <a:cxnLst/>
              <a:rect l="l" t="t" r="r" b="b"/>
              <a:pathLst>
                <a:path w="262763" h="267716">
                  <a:moveTo>
                    <a:pt x="131318" y="0"/>
                  </a:moveTo>
                  <a:cubicBezTo>
                    <a:pt x="59817" y="0"/>
                    <a:pt x="0" y="60960"/>
                    <a:pt x="0" y="133858"/>
                  </a:cubicBezTo>
                  <a:cubicBezTo>
                    <a:pt x="0" y="208915"/>
                    <a:pt x="59690" y="267716"/>
                    <a:pt x="131318" y="267716"/>
                  </a:cubicBezTo>
                  <a:cubicBezTo>
                    <a:pt x="204978" y="267716"/>
                    <a:pt x="262636" y="208915"/>
                    <a:pt x="262636" y="133858"/>
                  </a:cubicBezTo>
                  <a:cubicBezTo>
                    <a:pt x="262763" y="60960"/>
                    <a:pt x="204978" y="0"/>
                    <a:pt x="13131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9" name="Group 99"/>
          <p:cNvGrpSpPr/>
          <p:nvPr/>
        </p:nvGrpSpPr>
        <p:grpSpPr>
          <a:xfrm rot="-10800000">
            <a:off x="8683740" y="3211920"/>
            <a:ext cx="230040" cy="200880"/>
            <a:chOff x="0" y="0"/>
            <a:chExt cx="306720" cy="26784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306705" cy="267843"/>
            </a:xfrm>
            <a:custGeom>
              <a:avLst/>
              <a:gdLst/>
              <a:ahLst/>
              <a:cxnLst/>
              <a:rect l="l" t="t" r="r" b="b"/>
              <a:pathLst>
                <a:path w="306705" h="267843">
                  <a:moveTo>
                    <a:pt x="175768" y="0"/>
                  </a:moveTo>
                  <a:cubicBezTo>
                    <a:pt x="143383" y="0"/>
                    <a:pt x="110363" y="12446"/>
                    <a:pt x="83693" y="40386"/>
                  </a:cubicBezTo>
                  <a:cubicBezTo>
                    <a:pt x="0" y="123571"/>
                    <a:pt x="57785" y="267843"/>
                    <a:pt x="175260" y="267843"/>
                  </a:cubicBezTo>
                  <a:cubicBezTo>
                    <a:pt x="248920" y="267843"/>
                    <a:pt x="306705" y="208915"/>
                    <a:pt x="306705" y="133858"/>
                  </a:cubicBezTo>
                  <a:cubicBezTo>
                    <a:pt x="306705" y="53086"/>
                    <a:pt x="242570" y="0"/>
                    <a:pt x="17576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1" name="Group 101"/>
          <p:cNvGrpSpPr/>
          <p:nvPr/>
        </p:nvGrpSpPr>
        <p:grpSpPr>
          <a:xfrm rot="-10800000">
            <a:off x="9307440" y="2608200"/>
            <a:ext cx="197100" cy="200880"/>
            <a:chOff x="0" y="0"/>
            <a:chExt cx="262800" cy="267840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262636" cy="267843"/>
            </a:xfrm>
            <a:custGeom>
              <a:avLst/>
              <a:gdLst/>
              <a:ahLst/>
              <a:cxnLst/>
              <a:rect l="l" t="t" r="r" b="b"/>
              <a:pathLst>
                <a:path w="262636" h="267843">
                  <a:moveTo>
                    <a:pt x="131318" y="0"/>
                  </a:moveTo>
                  <a:cubicBezTo>
                    <a:pt x="59817" y="0"/>
                    <a:pt x="0" y="60960"/>
                    <a:pt x="0" y="133985"/>
                  </a:cubicBezTo>
                  <a:cubicBezTo>
                    <a:pt x="0" y="207010"/>
                    <a:pt x="59690" y="267843"/>
                    <a:pt x="131318" y="267843"/>
                  </a:cubicBezTo>
                  <a:cubicBezTo>
                    <a:pt x="204978" y="267843"/>
                    <a:pt x="262636" y="207010"/>
                    <a:pt x="262636" y="133985"/>
                  </a:cubicBezTo>
                  <a:cubicBezTo>
                    <a:pt x="262636" y="60960"/>
                    <a:pt x="204978" y="0"/>
                    <a:pt x="13131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3" name="Group 103"/>
          <p:cNvGrpSpPr/>
          <p:nvPr/>
        </p:nvGrpSpPr>
        <p:grpSpPr>
          <a:xfrm rot="-10800000">
            <a:off x="8683740" y="2609280"/>
            <a:ext cx="230040" cy="200340"/>
            <a:chOff x="0" y="0"/>
            <a:chExt cx="306720" cy="267120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306705" cy="267081"/>
            </a:xfrm>
            <a:custGeom>
              <a:avLst/>
              <a:gdLst/>
              <a:ahLst/>
              <a:cxnLst/>
              <a:rect l="l" t="t" r="r" b="b"/>
              <a:pathLst>
                <a:path w="306705" h="267081">
                  <a:moveTo>
                    <a:pt x="174625" y="0"/>
                  </a:moveTo>
                  <a:cubicBezTo>
                    <a:pt x="142621" y="0"/>
                    <a:pt x="109982" y="12319"/>
                    <a:pt x="83693" y="39751"/>
                  </a:cubicBezTo>
                  <a:cubicBezTo>
                    <a:pt x="0" y="123063"/>
                    <a:pt x="57785" y="267081"/>
                    <a:pt x="175260" y="267081"/>
                  </a:cubicBezTo>
                  <a:cubicBezTo>
                    <a:pt x="248920" y="267081"/>
                    <a:pt x="306705" y="208153"/>
                    <a:pt x="306705" y="135128"/>
                  </a:cubicBezTo>
                  <a:cubicBezTo>
                    <a:pt x="306705" y="54102"/>
                    <a:pt x="241808" y="0"/>
                    <a:pt x="17462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5" name="Group 105"/>
          <p:cNvGrpSpPr/>
          <p:nvPr/>
        </p:nvGrpSpPr>
        <p:grpSpPr>
          <a:xfrm>
            <a:off x="7193340" y="9472140"/>
            <a:ext cx="22680" cy="18360"/>
            <a:chOff x="0" y="0"/>
            <a:chExt cx="30240" cy="2448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30226" cy="24511"/>
            </a:xfrm>
            <a:custGeom>
              <a:avLst/>
              <a:gdLst/>
              <a:ahLst/>
              <a:cxnLst/>
              <a:rect l="l" t="t" r="r" b="b"/>
              <a:pathLst>
                <a:path w="30226" h="24511">
                  <a:moveTo>
                    <a:pt x="15113" y="0"/>
                  </a:moveTo>
                  <a:cubicBezTo>
                    <a:pt x="0" y="0"/>
                    <a:pt x="0" y="24511"/>
                    <a:pt x="15113" y="24511"/>
                  </a:cubicBezTo>
                  <a:cubicBezTo>
                    <a:pt x="30226" y="24511"/>
                    <a:pt x="30226" y="0"/>
                    <a:pt x="15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7" name="Group 107"/>
          <p:cNvGrpSpPr/>
          <p:nvPr/>
        </p:nvGrpSpPr>
        <p:grpSpPr>
          <a:xfrm>
            <a:off x="2925180" y="8095680"/>
            <a:ext cx="799200" cy="797580"/>
            <a:chOff x="0" y="0"/>
            <a:chExt cx="1065600" cy="1063440"/>
          </a:xfrm>
        </p:grpSpPr>
        <p:sp>
          <p:nvSpPr>
            <p:cNvPr id="108" name="Freeform 108"/>
            <p:cNvSpPr/>
            <p:nvPr/>
          </p:nvSpPr>
          <p:spPr>
            <a:xfrm>
              <a:off x="0" y="127"/>
              <a:ext cx="1065657" cy="1063371"/>
            </a:xfrm>
            <a:custGeom>
              <a:avLst/>
              <a:gdLst/>
              <a:ahLst/>
              <a:cxnLst/>
              <a:rect l="l" t="t" r="r" b="b"/>
              <a:pathLst>
                <a:path w="1065657" h="1063371">
                  <a:moveTo>
                    <a:pt x="528828" y="113665"/>
                  </a:moveTo>
                  <a:cubicBezTo>
                    <a:pt x="547370" y="113665"/>
                    <a:pt x="563245" y="132080"/>
                    <a:pt x="563245" y="150749"/>
                  </a:cubicBezTo>
                  <a:lnTo>
                    <a:pt x="563245" y="190373"/>
                  </a:lnTo>
                  <a:cubicBezTo>
                    <a:pt x="642493" y="206248"/>
                    <a:pt x="700659" y="277749"/>
                    <a:pt x="700659" y="359664"/>
                  </a:cubicBezTo>
                  <a:cubicBezTo>
                    <a:pt x="700659" y="380873"/>
                    <a:pt x="684784" y="396748"/>
                    <a:pt x="668909" y="396748"/>
                  </a:cubicBezTo>
                  <a:cubicBezTo>
                    <a:pt x="647700" y="396748"/>
                    <a:pt x="631952" y="380873"/>
                    <a:pt x="631952" y="359664"/>
                  </a:cubicBezTo>
                  <a:cubicBezTo>
                    <a:pt x="631952" y="304165"/>
                    <a:pt x="586994" y="256540"/>
                    <a:pt x="528828" y="256540"/>
                  </a:cubicBezTo>
                  <a:cubicBezTo>
                    <a:pt x="473329" y="256540"/>
                    <a:pt x="425831" y="304165"/>
                    <a:pt x="425831" y="359664"/>
                  </a:cubicBezTo>
                  <a:cubicBezTo>
                    <a:pt x="425831" y="415163"/>
                    <a:pt x="489331" y="460248"/>
                    <a:pt x="552704" y="505206"/>
                  </a:cubicBezTo>
                  <a:cubicBezTo>
                    <a:pt x="624078" y="558038"/>
                    <a:pt x="705993" y="613664"/>
                    <a:pt x="705993" y="706247"/>
                  </a:cubicBezTo>
                  <a:cubicBezTo>
                    <a:pt x="705993" y="790829"/>
                    <a:pt x="645160" y="862203"/>
                    <a:pt x="565785" y="875538"/>
                  </a:cubicBezTo>
                  <a:lnTo>
                    <a:pt x="565785" y="915162"/>
                  </a:lnTo>
                  <a:cubicBezTo>
                    <a:pt x="565785" y="936371"/>
                    <a:pt x="549910" y="949579"/>
                    <a:pt x="534035" y="949579"/>
                  </a:cubicBezTo>
                  <a:cubicBezTo>
                    <a:pt x="515620" y="949579"/>
                    <a:pt x="499745" y="931164"/>
                    <a:pt x="499745" y="915162"/>
                  </a:cubicBezTo>
                  <a:lnTo>
                    <a:pt x="499745" y="875538"/>
                  </a:lnTo>
                  <a:cubicBezTo>
                    <a:pt x="420497" y="859663"/>
                    <a:pt x="362204" y="790956"/>
                    <a:pt x="362204" y="706247"/>
                  </a:cubicBezTo>
                  <a:cubicBezTo>
                    <a:pt x="362204" y="687705"/>
                    <a:pt x="378079" y="674497"/>
                    <a:pt x="393954" y="674497"/>
                  </a:cubicBezTo>
                  <a:cubicBezTo>
                    <a:pt x="409829" y="674497"/>
                    <a:pt x="431038" y="690372"/>
                    <a:pt x="431038" y="706247"/>
                  </a:cubicBezTo>
                  <a:cubicBezTo>
                    <a:pt x="431038" y="764413"/>
                    <a:pt x="475996" y="809371"/>
                    <a:pt x="534035" y="809371"/>
                  </a:cubicBezTo>
                  <a:cubicBezTo>
                    <a:pt x="589534" y="809371"/>
                    <a:pt x="634492" y="764413"/>
                    <a:pt x="634492" y="706247"/>
                  </a:cubicBezTo>
                  <a:cubicBezTo>
                    <a:pt x="634492" y="650621"/>
                    <a:pt x="576326" y="608330"/>
                    <a:pt x="510286" y="560705"/>
                  </a:cubicBezTo>
                  <a:cubicBezTo>
                    <a:pt x="436372" y="507873"/>
                    <a:pt x="356997" y="452247"/>
                    <a:pt x="356997" y="359664"/>
                  </a:cubicBezTo>
                  <a:cubicBezTo>
                    <a:pt x="356997" y="277749"/>
                    <a:pt x="417830" y="203708"/>
                    <a:pt x="497205" y="190373"/>
                  </a:cubicBezTo>
                  <a:lnTo>
                    <a:pt x="497205" y="150749"/>
                  </a:lnTo>
                  <a:cubicBezTo>
                    <a:pt x="497205" y="132207"/>
                    <a:pt x="513080" y="113665"/>
                    <a:pt x="528955" y="113665"/>
                  </a:cubicBezTo>
                  <a:close/>
                  <a:moveTo>
                    <a:pt x="531495" y="0"/>
                  </a:moveTo>
                  <a:cubicBezTo>
                    <a:pt x="237998" y="0"/>
                    <a:pt x="0" y="237998"/>
                    <a:pt x="0" y="531622"/>
                  </a:cubicBezTo>
                  <a:cubicBezTo>
                    <a:pt x="0" y="825246"/>
                    <a:pt x="237998" y="1063371"/>
                    <a:pt x="531495" y="1063371"/>
                  </a:cubicBezTo>
                  <a:cubicBezTo>
                    <a:pt x="827532" y="1063371"/>
                    <a:pt x="1065657" y="825246"/>
                    <a:pt x="1065657" y="531622"/>
                  </a:cubicBezTo>
                  <a:cubicBezTo>
                    <a:pt x="1065657" y="237998"/>
                    <a:pt x="827532" y="0"/>
                    <a:pt x="53149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9" name="Group 109"/>
          <p:cNvGrpSpPr/>
          <p:nvPr/>
        </p:nvGrpSpPr>
        <p:grpSpPr>
          <a:xfrm>
            <a:off x="3859380" y="8095680"/>
            <a:ext cx="799200" cy="797580"/>
            <a:chOff x="0" y="0"/>
            <a:chExt cx="1065600" cy="1063440"/>
          </a:xfrm>
        </p:grpSpPr>
        <p:sp>
          <p:nvSpPr>
            <p:cNvPr id="110" name="Freeform 110"/>
            <p:cNvSpPr/>
            <p:nvPr/>
          </p:nvSpPr>
          <p:spPr>
            <a:xfrm>
              <a:off x="0" y="127"/>
              <a:ext cx="1065657" cy="1063371"/>
            </a:xfrm>
            <a:custGeom>
              <a:avLst/>
              <a:gdLst/>
              <a:ahLst/>
              <a:cxnLst/>
              <a:rect l="l" t="t" r="r" b="b"/>
              <a:pathLst>
                <a:path w="1065657" h="1063371">
                  <a:moveTo>
                    <a:pt x="528828" y="113665"/>
                  </a:moveTo>
                  <a:cubicBezTo>
                    <a:pt x="547370" y="113665"/>
                    <a:pt x="563245" y="132080"/>
                    <a:pt x="563245" y="150749"/>
                  </a:cubicBezTo>
                  <a:lnTo>
                    <a:pt x="563245" y="190373"/>
                  </a:lnTo>
                  <a:cubicBezTo>
                    <a:pt x="642493" y="206248"/>
                    <a:pt x="700659" y="277749"/>
                    <a:pt x="700659" y="359664"/>
                  </a:cubicBezTo>
                  <a:cubicBezTo>
                    <a:pt x="700659" y="380873"/>
                    <a:pt x="684784" y="396748"/>
                    <a:pt x="668909" y="396748"/>
                  </a:cubicBezTo>
                  <a:cubicBezTo>
                    <a:pt x="647700" y="396748"/>
                    <a:pt x="631952" y="380873"/>
                    <a:pt x="631952" y="359664"/>
                  </a:cubicBezTo>
                  <a:cubicBezTo>
                    <a:pt x="631952" y="304165"/>
                    <a:pt x="586994" y="256540"/>
                    <a:pt x="528828" y="256540"/>
                  </a:cubicBezTo>
                  <a:cubicBezTo>
                    <a:pt x="473329" y="256540"/>
                    <a:pt x="425831" y="304165"/>
                    <a:pt x="425831" y="359664"/>
                  </a:cubicBezTo>
                  <a:cubicBezTo>
                    <a:pt x="425831" y="415163"/>
                    <a:pt x="489331" y="460248"/>
                    <a:pt x="552704" y="505206"/>
                  </a:cubicBezTo>
                  <a:cubicBezTo>
                    <a:pt x="624078" y="558038"/>
                    <a:pt x="705993" y="613664"/>
                    <a:pt x="705993" y="706247"/>
                  </a:cubicBezTo>
                  <a:cubicBezTo>
                    <a:pt x="705993" y="790829"/>
                    <a:pt x="645160" y="862203"/>
                    <a:pt x="565785" y="875538"/>
                  </a:cubicBezTo>
                  <a:lnTo>
                    <a:pt x="565785" y="915162"/>
                  </a:lnTo>
                  <a:cubicBezTo>
                    <a:pt x="565785" y="936371"/>
                    <a:pt x="549910" y="949579"/>
                    <a:pt x="534035" y="949579"/>
                  </a:cubicBezTo>
                  <a:cubicBezTo>
                    <a:pt x="515620" y="949579"/>
                    <a:pt x="499745" y="931164"/>
                    <a:pt x="499745" y="915162"/>
                  </a:cubicBezTo>
                  <a:lnTo>
                    <a:pt x="499745" y="875538"/>
                  </a:lnTo>
                  <a:cubicBezTo>
                    <a:pt x="420497" y="859663"/>
                    <a:pt x="362204" y="790956"/>
                    <a:pt x="362204" y="706247"/>
                  </a:cubicBezTo>
                  <a:cubicBezTo>
                    <a:pt x="362204" y="687705"/>
                    <a:pt x="378079" y="674497"/>
                    <a:pt x="393954" y="674497"/>
                  </a:cubicBezTo>
                  <a:cubicBezTo>
                    <a:pt x="409829" y="674497"/>
                    <a:pt x="431038" y="690372"/>
                    <a:pt x="431038" y="706247"/>
                  </a:cubicBezTo>
                  <a:cubicBezTo>
                    <a:pt x="431038" y="764413"/>
                    <a:pt x="475996" y="809371"/>
                    <a:pt x="534035" y="809371"/>
                  </a:cubicBezTo>
                  <a:cubicBezTo>
                    <a:pt x="589534" y="809371"/>
                    <a:pt x="634492" y="764413"/>
                    <a:pt x="634492" y="706247"/>
                  </a:cubicBezTo>
                  <a:cubicBezTo>
                    <a:pt x="634492" y="650621"/>
                    <a:pt x="576326" y="608330"/>
                    <a:pt x="510286" y="560705"/>
                  </a:cubicBezTo>
                  <a:cubicBezTo>
                    <a:pt x="436372" y="507873"/>
                    <a:pt x="356997" y="452247"/>
                    <a:pt x="356997" y="359664"/>
                  </a:cubicBezTo>
                  <a:cubicBezTo>
                    <a:pt x="356997" y="277749"/>
                    <a:pt x="417830" y="203708"/>
                    <a:pt x="497205" y="190373"/>
                  </a:cubicBezTo>
                  <a:lnTo>
                    <a:pt x="497205" y="150749"/>
                  </a:lnTo>
                  <a:cubicBezTo>
                    <a:pt x="497205" y="132207"/>
                    <a:pt x="513080" y="113665"/>
                    <a:pt x="528955" y="113665"/>
                  </a:cubicBezTo>
                  <a:close/>
                  <a:moveTo>
                    <a:pt x="531495" y="0"/>
                  </a:moveTo>
                  <a:cubicBezTo>
                    <a:pt x="237998" y="0"/>
                    <a:pt x="0" y="237998"/>
                    <a:pt x="0" y="531622"/>
                  </a:cubicBezTo>
                  <a:cubicBezTo>
                    <a:pt x="0" y="825246"/>
                    <a:pt x="237998" y="1063371"/>
                    <a:pt x="531495" y="1063371"/>
                  </a:cubicBezTo>
                  <a:cubicBezTo>
                    <a:pt x="827532" y="1063371"/>
                    <a:pt x="1065657" y="825246"/>
                    <a:pt x="1065657" y="531622"/>
                  </a:cubicBezTo>
                  <a:cubicBezTo>
                    <a:pt x="1065657" y="237998"/>
                    <a:pt x="827532" y="0"/>
                    <a:pt x="531495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111" name="Group 111"/>
          <p:cNvGrpSpPr/>
          <p:nvPr/>
        </p:nvGrpSpPr>
        <p:grpSpPr>
          <a:xfrm>
            <a:off x="4794120" y="8095680"/>
            <a:ext cx="799200" cy="797580"/>
            <a:chOff x="0" y="0"/>
            <a:chExt cx="1065600" cy="1063440"/>
          </a:xfrm>
        </p:grpSpPr>
        <p:sp>
          <p:nvSpPr>
            <p:cNvPr id="112" name="Freeform 112"/>
            <p:cNvSpPr/>
            <p:nvPr/>
          </p:nvSpPr>
          <p:spPr>
            <a:xfrm>
              <a:off x="0" y="127"/>
              <a:ext cx="1065657" cy="1063371"/>
            </a:xfrm>
            <a:custGeom>
              <a:avLst/>
              <a:gdLst/>
              <a:ahLst/>
              <a:cxnLst/>
              <a:rect l="l" t="t" r="r" b="b"/>
              <a:pathLst>
                <a:path w="1065657" h="1063371">
                  <a:moveTo>
                    <a:pt x="528828" y="113665"/>
                  </a:moveTo>
                  <a:cubicBezTo>
                    <a:pt x="547370" y="113665"/>
                    <a:pt x="563245" y="132080"/>
                    <a:pt x="563245" y="150749"/>
                  </a:cubicBezTo>
                  <a:lnTo>
                    <a:pt x="563245" y="190373"/>
                  </a:lnTo>
                  <a:cubicBezTo>
                    <a:pt x="642493" y="206248"/>
                    <a:pt x="700659" y="277749"/>
                    <a:pt x="700659" y="359664"/>
                  </a:cubicBezTo>
                  <a:cubicBezTo>
                    <a:pt x="700659" y="380873"/>
                    <a:pt x="684784" y="396748"/>
                    <a:pt x="668909" y="396748"/>
                  </a:cubicBezTo>
                  <a:cubicBezTo>
                    <a:pt x="647700" y="396748"/>
                    <a:pt x="631952" y="380873"/>
                    <a:pt x="631952" y="359664"/>
                  </a:cubicBezTo>
                  <a:cubicBezTo>
                    <a:pt x="631952" y="304165"/>
                    <a:pt x="586994" y="256540"/>
                    <a:pt x="528828" y="256540"/>
                  </a:cubicBezTo>
                  <a:cubicBezTo>
                    <a:pt x="473329" y="256540"/>
                    <a:pt x="425831" y="304165"/>
                    <a:pt x="425831" y="359664"/>
                  </a:cubicBezTo>
                  <a:cubicBezTo>
                    <a:pt x="425831" y="415163"/>
                    <a:pt x="489331" y="460248"/>
                    <a:pt x="552704" y="505206"/>
                  </a:cubicBezTo>
                  <a:cubicBezTo>
                    <a:pt x="624078" y="558038"/>
                    <a:pt x="705993" y="613664"/>
                    <a:pt x="705993" y="706247"/>
                  </a:cubicBezTo>
                  <a:cubicBezTo>
                    <a:pt x="705993" y="790829"/>
                    <a:pt x="645160" y="862203"/>
                    <a:pt x="565785" y="875538"/>
                  </a:cubicBezTo>
                  <a:lnTo>
                    <a:pt x="565785" y="915162"/>
                  </a:lnTo>
                  <a:cubicBezTo>
                    <a:pt x="565785" y="936371"/>
                    <a:pt x="549910" y="949579"/>
                    <a:pt x="534035" y="949579"/>
                  </a:cubicBezTo>
                  <a:cubicBezTo>
                    <a:pt x="515620" y="949579"/>
                    <a:pt x="499745" y="931164"/>
                    <a:pt x="499745" y="915162"/>
                  </a:cubicBezTo>
                  <a:lnTo>
                    <a:pt x="499745" y="875538"/>
                  </a:lnTo>
                  <a:cubicBezTo>
                    <a:pt x="420497" y="859663"/>
                    <a:pt x="362204" y="790956"/>
                    <a:pt x="362204" y="706247"/>
                  </a:cubicBezTo>
                  <a:cubicBezTo>
                    <a:pt x="362204" y="687705"/>
                    <a:pt x="378079" y="674497"/>
                    <a:pt x="393954" y="674497"/>
                  </a:cubicBezTo>
                  <a:cubicBezTo>
                    <a:pt x="409829" y="674497"/>
                    <a:pt x="431038" y="690372"/>
                    <a:pt x="431038" y="706247"/>
                  </a:cubicBezTo>
                  <a:cubicBezTo>
                    <a:pt x="431038" y="764413"/>
                    <a:pt x="475996" y="809371"/>
                    <a:pt x="534035" y="809371"/>
                  </a:cubicBezTo>
                  <a:cubicBezTo>
                    <a:pt x="589534" y="809371"/>
                    <a:pt x="634492" y="764413"/>
                    <a:pt x="634492" y="706247"/>
                  </a:cubicBezTo>
                  <a:cubicBezTo>
                    <a:pt x="634492" y="650621"/>
                    <a:pt x="576326" y="608330"/>
                    <a:pt x="510286" y="560705"/>
                  </a:cubicBezTo>
                  <a:cubicBezTo>
                    <a:pt x="436372" y="507873"/>
                    <a:pt x="356997" y="452247"/>
                    <a:pt x="356997" y="359664"/>
                  </a:cubicBezTo>
                  <a:cubicBezTo>
                    <a:pt x="356997" y="277749"/>
                    <a:pt x="417830" y="203708"/>
                    <a:pt x="497205" y="190373"/>
                  </a:cubicBezTo>
                  <a:lnTo>
                    <a:pt x="497205" y="150749"/>
                  </a:lnTo>
                  <a:cubicBezTo>
                    <a:pt x="497205" y="132207"/>
                    <a:pt x="513080" y="113665"/>
                    <a:pt x="528955" y="113665"/>
                  </a:cubicBezTo>
                  <a:close/>
                  <a:moveTo>
                    <a:pt x="531495" y="0"/>
                  </a:moveTo>
                  <a:cubicBezTo>
                    <a:pt x="237998" y="0"/>
                    <a:pt x="0" y="237998"/>
                    <a:pt x="0" y="531622"/>
                  </a:cubicBezTo>
                  <a:cubicBezTo>
                    <a:pt x="0" y="825246"/>
                    <a:pt x="237998" y="1063371"/>
                    <a:pt x="531495" y="1063371"/>
                  </a:cubicBezTo>
                  <a:cubicBezTo>
                    <a:pt x="827532" y="1063371"/>
                    <a:pt x="1065657" y="825246"/>
                    <a:pt x="1065657" y="531622"/>
                  </a:cubicBezTo>
                  <a:cubicBezTo>
                    <a:pt x="1065657" y="237998"/>
                    <a:pt x="827532" y="0"/>
                    <a:pt x="531495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113" name="Group 113"/>
          <p:cNvGrpSpPr/>
          <p:nvPr/>
        </p:nvGrpSpPr>
        <p:grpSpPr>
          <a:xfrm>
            <a:off x="7790580" y="8095680"/>
            <a:ext cx="799200" cy="797580"/>
            <a:chOff x="0" y="0"/>
            <a:chExt cx="1065600" cy="1063440"/>
          </a:xfrm>
        </p:grpSpPr>
        <p:sp>
          <p:nvSpPr>
            <p:cNvPr id="114" name="Freeform 114"/>
            <p:cNvSpPr/>
            <p:nvPr/>
          </p:nvSpPr>
          <p:spPr>
            <a:xfrm>
              <a:off x="0" y="127"/>
              <a:ext cx="1065657" cy="1063371"/>
            </a:xfrm>
            <a:custGeom>
              <a:avLst/>
              <a:gdLst/>
              <a:ahLst/>
              <a:cxnLst/>
              <a:rect l="l" t="t" r="r" b="b"/>
              <a:pathLst>
                <a:path w="1065657" h="1063371">
                  <a:moveTo>
                    <a:pt x="528828" y="113665"/>
                  </a:moveTo>
                  <a:cubicBezTo>
                    <a:pt x="547370" y="113665"/>
                    <a:pt x="563245" y="132080"/>
                    <a:pt x="563245" y="150749"/>
                  </a:cubicBezTo>
                  <a:lnTo>
                    <a:pt x="563245" y="190373"/>
                  </a:lnTo>
                  <a:cubicBezTo>
                    <a:pt x="642493" y="206248"/>
                    <a:pt x="700659" y="277749"/>
                    <a:pt x="700659" y="359664"/>
                  </a:cubicBezTo>
                  <a:cubicBezTo>
                    <a:pt x="700659" y="380873"/>
                    <a:pt x="684784" y="396748"/>
                    <a:pt x="668909" y="396748"/>
                  </a:cubicBezTo>
                  <a:cubicBezTo>
                    <a:pt x="647700" y="396748"/>
                    <a:pt x="631952" y="380873"/>
                    <a:pt x="631952" y="359664"/>
                  </a:cubicBezTo>
                  <a:cubicBezTo>
                    <a:pt x="631952" y="304165"/>
                    <a:pt x="586994" y="256540"/>
                    <a:pt x="528828" y="256540"/>
                  </a:cubicBezTo>
                  <a:cubicBezTo>
                    <a:pt x="473329" y="256540"/>
                    <a:pt x="425831" y="304165"/>
                    <a:pt x="425831" y="359664"/>
                  </a:cubicBezTo>
                  <a:cubicBezTo>
                    <a:pt x="425831" y="415163"/>
                    <a:pt x="489331" y="460248"/>
                    <a:pt x="552704" y="505206"/>
                  </a:cubicBezTo>
                  <a:cubicBezTo>
                    <a:pt x="624078" y="558038"/>
                    <a:pt x="705993" y="613664"/>
                    <a:pt x="705993" y="706247"/>
                  </a:cubicBezTo>
                  <a:cubicBezTo>
                    <a:pt x="705993" y="790829"/>
                    <a:pt x="645160" y="862203"/>
                    <a:pt x="565785" y="875538"/>
                  </a:cubicBezTo>
                  <a:lnTo>
                    <a:pt x="565785" y="915162"/>
                  </a:lnTo>
                  <a:cubicBezTo>
                    <a:pt x="565785" y="936371"/>
                    <a:pt x="549910" y="949579"/>
                    <a:pt x="534035" y="949579"/>
                  </a:cubicBezTo>
                  <a:cubicBezTo>
                    <a:pt x="515620" y="949579"/>
                    <a:pt x="499745" y="931164"/>
                    <a:pt x="499745" y="915162"/>
                  </a:cubicBezTo>
                  <a:lnTo>
                    <a:pt x="499745" y="875538"/>
                  </a:lnTo>
                  <a:cubicBezTo>
                    <a:pt x="420497" y="859663"/>
                    <a:pt x="362204" y="790956"/>
                    <a:pt x="362204" y="706247"/>
                  </a:cubicBezTo>
                  <a:cubicBezTo>
                    <a:pt x="362204" y="687705"/>
                    <a:pt x="378079" y="674497"/>
                    <a:pt x="393954" y="674497"/>
                  </a:cubicBezTo>
                  <a:cubicBezTo>
                    <a:pt x="409829" y="674497"/>
                    <a:pt x="431038" y="690372"/>
                    <a:pt x="431038" y="706247"/>
                  </a:cubicBezTo>
                  <a:cubicBezTo>
                    <a:pt x="431038" y="764413"/>
                    <a:pt x="475996" y="809371"/>
                    <a:pt x="534035" y="809371"/>
                  </a:cubicBezTo>
                  <a:cubicBezTo>
                    <a:pt x="589534" y="809371"/>
                    <a:pt x="634492" y="764413"/>
                    <a:pt x="634492" y="706247"/>
                  </a:cubicBezTo>
                  <a:cubicBezTo>
                    <a:pt x="634492" y="650621"/>
                    <a:pt x="576326" y="608330"/>
                    <a:pt x="510286" y="560705"/>
                  </a:cubicBezTo>
                  <a:cubicBezTo>
                    <a:pt x="436372" y="507873"/>
                    <a:pt x="356997" y="452247"/>
                    <a:pt x="356997" y="359664"/>
                  </a:cubicBezTo>
                  <a:cubicBezTo>
                    <a:pt x="356997" y="277749"/>
                    <a:pt x="417830" y="203708"/>
                    <a:pt x="497205" y="190373"/>
                  </a:cubicBezTo>
                  <a:lnTo>
                    <a:pt x="497205" y="150749"/>
                  </a:lnTo>
                  <a:cubicBezTo>
                    <a:pt x="497205" y="132207"/>
                    <a:pt x="513080" y="113665"/>
                    <a:pt x="528955" y="113665"/>
                  </a:cubicBezTo>
                  <a:close/>
                  <a:moveTo>
                    <a:pt x="531495" y="0"/>
                  </a:moveTo>
                  <a:cubicBezTo>
                    <a:pt x="237998" y="0"/>
                    <a:pt x="0" y="237998"/>
                    <a:pt x="0" y="531622"/>
                  </a:cubicBezTo>
                  <a:cubicBezTo>
                    <a:pt x="0" y="825246"/>
                    <a:pt x="237998" y="1063371"/>
                    <a:pt x="531495" y="1063371"/>
                  </a:cubicBezTo>
                  <a:cubicBezTo>
                    <a:pt x="827532" y="1063371"/>
                    <a:pt x="1065657" y="825246"/>
                    <a:pt x="1065657" y="531622"/>
                  </a:cubicBezTo>
                  <a:cubicBezTo>
                    <a:pt x="1065657" y="237998"/>
                    <a:pt x="827532" y="0"/>
                    <a:pt x="53149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115" name="Group 115"/>
          <p:cNvGrpSpPr/>
          <p:nvPr/>
        </p:nvGrpSpPr>
        <p:grpSpPr>
          <a:xfrm>
            <a:off x="8725320" y="8095680"/>
            <a:ext cx="799200" cy="797580"/>
            <a:chOff x="0" y="0"/>
            <a:chExt cx="1065600" cy="1063440"/>
          </a:xfrm>
        </p:grpSpPr>
        <p:sp>
          <p:nvSpPr>
            <p:cNvPr id="116" name="Freeform 116"/>
            <p:cNvSpPr/>
            <p:nvPr/>
          </p:nvSpPr>
          <p:spPr>
            <a:xfrm>
              <a:off x="0" y="127"/>
              <a:ext cx="1065657" cy="1063371"/>
            </a:xfrm>
            <a:custGeom>
              <a:avLst/>
              <a:gdLst/>
              <a:ahLst/>
              <a:cxnLst/>
              <a:rect l="l" t="t" r="r" b="b"/>
              <a:pathLst>
                <a:path w="1065657" h="1063371">
                  <a:moveTo>
                    <a:pt x="528828" y="113665"/>
                  </a:moveTo>
                  <a:cubicBezTo>
                    <a:pt x="547370" y="113665"/>
                    <a:pt x="563245" y="132080"/>
                    <a:pt x="563245" y="150749"/>
                  </a:cubicBezTo>
                  <a:lnTo>
                    <a:pt x="563245" y="190373"/>
                  </a:lnTo>
                  <a:cubicBezTo>
                    <a:pt x="642493" y="206248"/>
                    <a:pt x="700659" y="277749"/>
                    <a:pt x="700659" y="359664"/>
                  </a:cubicBezTo>
                  <a:cubicBezTo>
                    <a:pt x="700659" y="380873"/>
                    <a:pt x="684784" y="396748"/>
                    <a:pt x="668909" y="396748"/>
                  </a:cubicBezTo>
                  <a:cubicBezTo>
                    <a:pt x="647700" y="396748"/>
                    <a:pt x="631952" y="380873"/>
                    <a:pt x="631952" y="359664"/>
                  </a:cubicBezTo>
                  <a:cubicBezTo>
                    <a:pt x="631952" y="304165"/>
                    <a:pt x="586994" y="256540"/>
                    <a:pt x="528828" y="256540"/>
                  </a:cubicBezTo>
                  <a:cubicBezTo>
                    <a:pt x="473329" y="256540"/>
                    <a:pt x="425831" y="304165"/>
                    <a:pt x="425831" y="359664"/>
                  </a:cubicBezTo>
                  <a:cubicBezTo>
                    <a:pt x="425831" y="415163"/>
                    <a:pt x="489331" y="460248"/>
                    <a:pt x="552704" y="505206"/>
                  </a:cubicBezTo>
                  <a:cubicBezTo>
                    <a:pt x="624078" y="558038"/>
                    <a:pt x="705993" y="613664"/>
                    <a:pt x="705993" y="706247"/>
                  </a:cubicBezTo>
                  <a:cubicBezTo>
                    <a:pt x="705993" y="790829"/>
                    <a:pt x="645160" y="862203"/>
                    <a:pt x="565785" y="875538"/>
                  </a:cubicBezTo>
                  <a:lnTo>
                    <a:pt x="565785" y="915162"/>
                  </a:lnTo>
                  <a:cubicBezTo>
                    <a:pt x="565785" y="936371"/>
                    <a:pt x="549910" y="949579"/>
                    <a:pt x="534035" y="949579"/>
                  </a:cubicBezTo>
                  <a:cubicBezTo>
                    <a:pt x="515620" y="949579"/>
                    <a:pt x="499745" y="931164"/>
                    <a:pt x="499745" y="915162"/>
                  </a:cubicBezTo>
                  <a:lnTo>
                    <a:pt x="499745" y="875538"/>
                  </a:lnTo>
                  <a:cubicBezTo>
                    <a:pt x="420497" y="859663"/>
                    <a:pt x="362204" y="790956"/>
                    <a:pt x="362204" y="706247"/>
                  </a:cubicBezTo>
                  <a:cubicBezTo>
                    <a:pt x="362204" y="687705"/>
                    <a:pt x="378079" y="674497"/>
                    <a:pt x="393954" y="674497"/>
                  </a:cubicBezTo>
                  <a:cubicBezTo>
                    <a:pt x="409829" y="674497"/>
                    <a:pt x="431038" y="690372"/>
                    <a:pt x="431038" y="706247"/>
                  </a:cubicBezTo>
                  <a:cubicBezTo>
                    <a:pt x="431038" y="764413"/>
                    <a:pt x="475996" y="809371"/>
                    <a:pt x="534035" y="809371"/>
                  </a:cubicBezTo>
                  <a:cubicBezTo>
                    <a:pt x="589534" y="809371"/>
                    <a:pt x="634492" y="764413"/>
                    <a:pt x="634492" y="706247"/>
                  </a:cubicBezTo>
                  <a:cubicBezTo>
                    <a:pt x="634492" y="650621"/>
                    <a:pt x="576326" y="608330"/>
                    <a:pt x="510286" y="560705"/>
                  </a:cubicBezTo>
                  <a:cubicBezTo>
                    <a:pt x="436372" y="507873"/>
                    <a:pt x="356997" y="452247"/>
                    <a:pt x="356997" y="359664"/>
                  </a:cubicBezTo>
                  <a:cubicBezTo>
                    <a:pt x="356997" y="277749"/>
                    <a:pt x="417830" y="203708"/>
                    <a:pt x="497205" y="190373"/>
                  </a:cubicBezTo>
                  <a:lnTo>
                    <a:pt x="497205" y="150749"/>
                  </a:lnTo>
                  <a:cubicBezTo>
                    <a:pt x="497205" y="132207"/>
                    <a:pt x="513080" y="113665"/>
                    <a:pt x="528955" y="113665"/>
                  </a:cubicBezTo>
                  <a:close/>
                  <a:moveTo>
                    <a:pt x="531495" y="0"/>
                  </a:moveTo>
                  <a:cubicBezTo>
                    <a:pt x="237998" y="0"/>
                    <a:pt x="0" y="237998"/>
                    <a:pt x="0" y="531622"/>
                  </a:cubicBezTo>
                  <a:cubicBezTo>
                    <a:pt x="0" y="825246"/>
                    <a:pt x="237998" y="1063371"/>
                    <a:pt x="531495" y="1063371"/>
                  </a:cubicBezTo>
                  <a:cubicBezTo>
                    <a:pt x="827532" y="1063371"/>
                    <a:pt x="1065657" y="825246"/>
                    <a:pt x="1065657" y="531622"/>
                  </a:cubicBezTo>
                  <a:cubicBezTo>
                    <a:pt x="1065657" y="237998"/>
                    <a:pt x="827532" y="0"/>
                    <a:pt x="531495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117" name="Group 117"/>
          <p:cNvGrpSpPr/>
          <p:nvPr/>
        </p:nvGrpSpPr>
        <p:grpSpPr>
          <a:xfrm>
            <a:off x="9660060" y="8095680"/>
            <a:ext cx="799200" cy="797580"/>
            <a:chOff x="0" y="0"/>
            <a:chExt cx="1065600" cy="1063440"/>
          </a:xfrm>
        </p:grpSpPr>
        <p:sp>
          <p:nvSpPr>
            <p:cNvPr id="118" name="Freeform 118"/>
            <p:cNvSpPr/>
            <p:nvPr/>
          </p:nvSpPr>
          <p:spPr>
            <a:xfrm>
              <a:off x="0" y="127"/>
              <a:ext cx="1065657" cy="1063371"/>
            </a:xfrm>
            <a:custGeom>
              <a:avLst/>
              <a:gdLst/>
              <a:ahLst/>
              <a:cxnLst/>
              <a:rect l="l" t="t" r="r" b="b"/>
              <a:pathLst>
                <a:path w="1065657" h="1063371">
                  <a:moveTo>
                    <a:pt x="528828" y="113665"/>
                  </a:moveTo>
                  <a:cubicBezTo>
                    <a:pt x="547370" y="113665"/>
                    <a:pt x="563245" y="132080"/>
                    <a:pt x="563245" y="150749"/>
                  </a:cubicBezTo>
                  <a:lnTo>
                    <a:pt x="563245" y="190373"/>
                  </a:lnTo>
                  <a:cubicBezTo>
                    <a:pt x="642493" y="206248"/>
                    <a:pt x="700659" y="277749"/>
                    <a:pt x="700659" y="359664"/>
                  </a:cubicBezTo>
                  <a:cubicBezTo>
                    <a:pt x="700659" y="380873"/>
                    <a:pt x="684784" y="396748"/>
                    <a:pt x="668909" y="396748"/>
                  </a:cubicBezTo>
                  <a:cubicBezTo>
                    <a:pt x="647700" y="396748"/>
                    <a:pt x="631952" y="380873"/>
                    <a:pt x="631952" y="359664"/>
                  </a:cubicBezTo>
                  <a:cubicBezTo>
                    <a:pt x="631952" y="304165"/>
                    <a:pt x="586994" y="256540"/>
                    <a:pt x="528828" y="256540"/>
                  </a:cubicBezTo>
                  <a:cubicBezTo>
                    <a:pt x="473329" y="256540"/>
                    <a:pt x="425831" y="304165"/>
                    <a:pt x="425831" y="359664"/>
                  </a:cubicBezTo>
                  <a:cubicBezTo>
                    <a:pt x="425831" y="415163"/>
                    <a:pt x="489331" y="460248"/>
                    <a:pt x="552704" y="505206"/>
                  </a:cubicBezTo>
                  <a:cubicBezTo>
                    <a:pt x="624078" y="558038"/>
                    <a:pt x="705993" y="613664"/>
                    <a:pt x="705993" y="706247"/>
                  </a:cubicBezTo>
                  <a:cubicBezTo>
                    <a:pt x="705993" y="790829"/>
                    <a:pt x="645160" y="862203"/>
                    <a:pt x="565785" y="875538"/>
                  </a:cubicBezTo>
                  <a:lnTo>
                    <a:pt x="565785" y="915162"/>
                  </a:lnTo>
                  <a:cubicBezTo>
                    <a:pt x="565785" y="936371"/>
                    <a:pt x="549910" y="949579"/>
                    <a:pt x="534035" y="949579"/>
                  </a:cubicBezTo>
                  <a:cubicBezTo>
                    <a:pt x="515620" y="949579"/>
                    <a:pt x="499745" y="931164"/>
                    <a:pt x="499745" y="915162"/>
                  </a:cubicBezTo>
                  <a:lnTo>
                    <a:pt x="499745" y="875538"/>
                  </a:lnTo>
                  <a:cubicBezTo>
                    <a:pt x="420497" y="859663"/>
                    <a:pt x="362204" y="790956"/>
                    <a:pt x="362204" y="706247"/>
                  </a:cubicBezTo>
                  <a:cubicBezTo>
                    <a:pt x="362204" y="687705"/>
                    <a:pt x="378079" y="674497"/>
                    <a:pt x="393954" y="674497"/>
                  </a:cubicBezTo>
                  <a:cubicBezTo>
                    <a:pt x="409829" y="674497"/>
                    <a:pt x="431038" y="690372"/>
                    <a:pt x="431038" y="706247"/>
                  </a:cubicBezTo>
                  <a:cubicBezTo>
                    <a:pt x="431038" y="764413"/>
                    <a:pt x="475996" y="809371"/>
                    <a:pt x="534035" y="809371"/>
                  </a:cubicBezTo>
                  <a:cubicBezTo>
                    <a:pt x="589534" y="809371"/>
                    <a:pt x="634492" y="764413"/>
                    <a:pt x="634492" y="706247"/>
                  </a:cubicBezTo>
                  <a:cubicBezTo>
                    <a:pt x="634492" y="650621"/>
                    <a:pt x="576326" y="608330"/>
                    <a:pt x="510286" y="560705"/>
                  </a:cubicBezTo>
                  <a:cubicBezTo>
                    <a:pt x="436372" y="507873"/>
                    <a:pt x="356997" y="452247"/>
                    <a:pt x="356997" y="359664"/>
                  </a:cubicBezTo>
                  <a:cubicBezTo>
                    <a:pt x="356997" y="277749"/>
                    <a:pt x="417830" y="203708"/>
                    <a:pt x="497205" y="190373"/>
                  </a:cubicBezTo>
                  <a:lnTo>
                    <a:pt x="497205" y="150749"/>
                  </a:lnTo>
                  <a:cubicBezTo>
                    <a:pt x="497205" y="132207"/>
                    <a:pt x="513080" y="113665"/>
                    <a:pt x="528955" y="113665"/>
                  </a:cubicBezTo>
                  <a:close/>
                  <a:moveTo>
                    <a:pt x="531495" y="0"/>
                  </a:moveTo>
                  <a:cubicBezTo>
                    <a:pt x="237998" y="0"/>
                    <a:pt x="0" y="237998"/>
                    <a:pt x="0" y="531622"/>
                  </a:cubicBezTo>
                  <a:cubicBezTo>
                    <a:pt x="0" y="825246"/>
                    <a:pt x="237998" y="1063371"/>
                    <a:pt x="531495" y="1063371"/>
                  </a:cubicBezTo>
                  <a:cubicBezTo>
                    <a:pt x="827532" y="1063371"/>
                    <a:pt x="1065657" y="825246"/>
                    <a:pt x="1065657" y="531622"/>
                  </a:cubicBezTo>
                  <a:cubicBezTo>
                    <a:pt x="1065657" y="237998"/>
                    <a:pt x="827532" y="0"/>
                    <a:pt x="531495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119" name="Group 119"/>
          <p:cNvGrpSpPr/>
          <p:nvPr/>
        </p:nvGrpSpPr>
        <p:grpSpPr>
          <a:xfrm>
            <a:off x="12656520" y="8095680"/>
            <a:ext cx="799200" cy="797580"/>
            <a:chOff x="0" y="0"/>
            <a:chExt cx="1065600" cy="1063440"/>
          </a:xfrm>
        </p:grpSpPr>
        <p:sp>
          <p:nvSpPr>
            <p:cNvPr id="120" name="Freeform 120"/>
            <p:cNvSpPr/>
            <p:nvPr/>
          </p:nvSpPr>
          <p:spPr>
            <a:xfrm>
              <a:off x="0" y="127"/>
              <a:ext cx="1065657" cy="1063371"/>
            </a:xfrm>
            <a:custGeom>
              <a:avLst/>
              <a:gdLst/>
              <a:ahLst/>
              <a:cxnLst/>
              <a:rect l="l" t="t" r="r" b="b"/>
              <a:pathLst>
                <a:path w="1065657" h="1063371">
                  <a:moveTo>
                    <a:pt x="528828" y="113665"/>
                  </a:moveTo>
                  <a:cubicBezTo>
                    <a:pt x="547370" y="113665"/>
                    <a:pt x="563245" y="132080"/>
                    <a:pt x="563245" y="150749"/>
                  </a:cubicBezTo>
                  <a:lnTo>
                    <a:pt x="563245" y="190373"/>
                  </a:lnTo>
                  <a:cubicBezTo>
                    <a:pt x="642493" y="206248"/>
                    <a:pt x="700659" y="277749"/>
                    <a:pt x="700659" y="359664"/>
                  </a:cubicBezTo>
                  <a:cubicBezTo>
                    <a:pt x="700659" y="380873"/>
                    <a:pt x="684784" y="396748"/>
                    <a:pt x="668909" y="396748"/>
                  </a:cubicBezTo>
                  <a:cubicBezTo>
                    <a:pt x="647700" y="396748"/>
                    <a:pt x="631952" y="380873"/>
                    <a:pt x="631952" y="359664"/>
                  </a:cubicBezTo>
                  <a:cubicBezTo>
                    <a:pt x="631952" y="304165"/>
                    <a:pt x="586994" y="256540"/>
                    <a:pt x="528828" y="256540"/>
                  </a:cubicBezTo>
                  <a:cubicBezTo>
                    <a:pt x="473329" y="256540"/>
                    <a:pt x="425831" y="304165"/>
                    <a:pt x="425831" y="359664"/>
                  </a:cubicBezTo>
                  <a:cubicBezTo>
                    <a:pt x="425831" y="415163"/>
                    <a:pt x="489331" y="460248"/>
                    <a:pt x="552704" y="505206"/>
                  </a:cubicBezTo>
                  <a:cubicBezTo>
                    <a:pt x="624078" y="558038"/>
                    <a:pt x="705993" y="613664"/>
                    <a:pt x="705993" y="706247"/>
                  </a:cubicBezTo>
                  <a:cubicBezTo>
                    <a:pt x="705993" y="790829"/>
                    <a:pt x="645160" y="862203"/>
                    <a:pt x="565785" y="875538"/>
                  </a:cubicBezTo>
                  <a:lnTo>
                    <a:pt x="565785" y="915162"/>
                  </a:lnTo>
                  <a:cubicBezTo>
                    <a:pt x="565785" y="936371"/>
                    <a:pt x="549910" y="949579"/>
                    <a:pt x="534035" y="949579"/>
                  </a:cubicBezTo>
                  <a:cubicBezTo>
                    <a:pt x="515620" y="949579"/>
                    <a:pt x="499745" y="931164"/>
                    <a:pt x="499745" y="915162"/>
                  </a:cubicBezTo>
                  <a:lnTo>
                    <a:pt x="499745" y="875538"/>
                  </a:lnTo>
                  <a:cubicBezTo>
                    <a:pt x="420497" y="859663"/>
                    <a:pt x="362204" y="790956"/>
                    <a:pt x="362204" y="706247"/>
                  </a:cubicBezTo>
                  <a:cubicBezTo>
                    <a:pt x="362204" y="687705"/>
                    <a:pt x="378079" y="674497"/>
                    <a:pt x="393954" y="674497"/>
                  </a:cubicBezTo>
                  <a:cubicBezTo>
                    <a:pt x="409829" y="674497"/>
                    <a:pt x="431038" y="690372"/>
                    <a:pt x="431038" y="706247"/>
                  </a:cubicBezTo>
                  <a:cubicBezTo>
                    <a:pt x="431038" y="764413"/>
                    <a:pt x="475996" y="809371"/>
                    <a:pt x="534035" y="809371"/>
                  </a:cubicBezTo>
                  <a:cubicBezTo>
                    <a:pt x="589534" y="809371"/>
                    <a:pt x="634492" y="764413"/>
                    <a:pt x="634492" y="706247"/>
                  </a:cubicBezTo>
                  <a:cubicBezTo>
                    <a:pt x="634492" y="650621"/>
                    <a:pt x="576326" y="608330"/>
                    <a:pt x="510286" y="560705"/>
                  </a:cubicBezTo>
                  <a:cubicBezTo>
                    <a:pt x="436372" y="507873"/>
                    <a:pt x="356997" y="452247"/>
                    <a:pt x="356997" y="359664"/>
                  </a:cubicBezTo>
                  <a:cubicBezTo>
                    <a:pt x="356997" y="277749"/>
                    <a:pt x="417830" y="203708"/>
                    <a:pt x="497205" y="190373"/>
                  </a:cubicBezTo>
                  <a:lnTo>
                    <a:pt x="497205" y="150749"/>
                  </a:lnTo>
                  <a:cubicBezTo>
                    <a:pt x="497205" y="132207"/>
                    <a:pt x="513080" y="113665"/>
                    <a:pt x="528955" y="113665"/>
                  </a:cubicBezTo>
                  <a:close/>
                  <a:moveTo>
                    <a:pt x="531495" y="0"/>
                  </a:moveTo>
                  <a:cubicBezTo>
                    <a:pt x="237998" y="0"/>
                    <a:pt x="0" y="237998"/>
                    <a:pt x="0" y="531622"/>
                  </a:cubicBezTo>
                  <a:cubicBezTo>
                    <a:pt x="0" y="825246"/>
                    <a:pt x="237998" y="1063371"/>
                    <a:pt x="531495" y="1063371"/>
                  </a:cubicBezTo>
                  <a:cubicBezTo>
                    <a:pt x="827532" y="1063371"/>
                    <a:pt x="1065657" y="825246"/>
                    <a:pt x="1065657" y="531622"/>
                  </a:cubicBezTo>
                  <a:cubicBezTo>
                    <a:pt x="1065657" y="237998"/>
                    <a:pt x="827532" y="0"/>
                    <a:pt x="53149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1" name="Group 121"/>
          <p:cNvGrpSpPr/>
          <p:nvPr/>
        </p:nvGrpSpPr>
        <p:grpSpPr>
          <a:xfrm>
            <a:off x="13591260" y="8095680"/>
            <a:ext cx="799200" cy="797580"/>
            <a:chOff x="0" y="0"/>
            <a:chExt cx="1065600" cy="1063440"/>
          </a:xfrm>
        </p:grpSpPr>
        <p:sp>
          <p:nvSpPr>
            <p:cNvPr id="122" name="Freeform 122"/>
            <p:cNvSpPr/>
            <p:nvPr/>
          </p:nvSpPr>
          <p:spPr>
            <a:xfrm>
              <a:off x="0" y="127"/>
              <a:ext cx="1065657" cy="1063371"/>
            </a:xfrm>
            <a:custGeom>
              <a:avLst/>
              <a:gdLst/>
              <a:ahLst/>
              <a:cxnLst/>
              <a:rect l="l" t="t" r="r" b="b"/>
              <a:pathLst>
                <a:path w="1065657" h="1063371">
                  <a:moveTo>
                    <a:pt x="528828" y="113665"/>
                  </a:moveTo>
                  <a:cubicBezTo>
                    <a:pt x="547370" y="113665"/>
                    <a:pt x="563245" y="132080"/>
                    <a:pt x="563245" y="150749"/>
                  </a:cubicBezTo>
                  <a:lnTo>
                    <a:pt x="563245" y="190373"/>
                  </a:lnTo>
                  <a:cubicBezTo>
                    <a:pt x="642493" y="206248"/>
                    <a:pt x="700659" y="277749"/>
                    <a:pt x="700659" y="359664"/>
                  </a:cubicBezTo>
                  <a:cubicBezTo>
                    <a:pt x="700659" y="380873"/>
                    <a:pt x="684784" y="396748"/>
                    <a:pt x="668909" y="396748"/>
                  </a:cubicBezTo>
                  <a:cubicBezTo>
                    <a:pt x="647700" y="396748"/>
                    <a:pt x="631952" y="380873"/>
                    <a:pt x="631952" y="359664"/>
                  </a:cubicBezTo>
                  <a:cubicBezTo>
                    <a:pt x="631952" y="304165"/>
                    <a:pt x="586994" y="256540"/>
                    <a:pt x="528828" y="256540"/>
                  </a:cubicBezTo>
                  <a:cubicBezTo>
                    <a:pt x="473329" y="256540"/>
                    <a:pt x="425831" y="304165"/>
                    <a:pt x="425831" y="359664"/>
                  </a:cubicBezTo>
                  <a:cubicBezTo>
                    <a:pt x="425831" y="415163"/>
                    <a:pt x="489331" y="460248"/>
                    <a:pt x="552704" y="505206"/>
                  </a:cubicBezTo>
                  <a:cubicBezTo>
                    <a:pt x="624078" y="558038"/>
                    <a:pt x="705993" y="613664"/>
                    <a:pt x="705993" y="706247"/>
                  </a:cubicBezTo>
                  <a:cubicBezTo>
                    <a:pt x="705993" y="790829"/>
                    <a:pt x="645160" y="862203"/>
                    <a:pt x="565785" y="875538"/>
                  </a:cubicBezTo>
                  <a:lnTo>
                    <a:pt x="565785" y="915162"/>
                  </a:lnTo>
                  <a:cubicBezTo>
                    <a:pt x="565785" y="936371"/>
                    <a:pt x="549910" y="949579"/>
                    <a:pt x="534035" y="949579"/>
                  </a:cubicBezTo>
                  <a:cubicBezTo>
                    <a:pt x="515620" y="949579"/>
                    <a:pt x="499745" y="931164"/>
                    <a:pt x="499745" y="915162"/>
                  </a:cubicBezTo>
                  <a:lnTo>
                    <a:pt x="499745" y="875538"/>
                  </a:lnTo>
                  <a:cubicBezTo>
                    <a:pt x="420497" y="859663"/>
                    <a:pt x="362204" y="790956"/>
                    <a:pt x="362204" y="706247"/>
                  </a:cubicBezTo>
                  <a:cubicBezTo>
                    <a:pt x="362204" y="687705"/>
                    <a:pt x="378079" y="674497"/>
                    <a:pt x="393954" y="674497"/>
                  </a:cubicBezTo>
                  <a:cubicBezTo>
                    <a:pt x="409829" y="674497"/>
                    <a:pt x="431038" y="690372"/>
                    <a:pt x="431038" y="706247"/>
                  </a:cubicBezTo>
                  <a:cubicBezTo>
                    <a:pt x="431038" y="764413"/>
                    <a:pt x="475996" y="809371"/>
                    <a:pt x="534035" y="809371"/>
                  </a:cubicBezTo>
                  <a:cubicBezTo>
                    <a:pt x="589534" y="809371"/>
                    <a:pt x="634492" y="764413"/>
                    <a:pt x="634492" y="706247"/>
                  </a:cubicBezTo>
                  <a:cubicBezTo>
                    <a:pt x="634492" y="650621"/>
                    <a:pt x="576326" y="608330"/>
                    <a:pt x="510286" y="560705"/>
                  </a:cubicBezTo>
                  <a:cubicBezTo>
                    <a:pt x="436372" y="507873"/>
                    <a:pt x="356997" y="452247"/>
                    <a:pt x="356997" y="359664"/>
                  </a:cubicBezTo>
                  <a:cubicBezTo>
                    <a:pt x="356997" y="277749"/>
                    <a:pt x="417830" y="203708"/>
                    <a:pt x="497205" y="190373"/>
                  </a:cubicBezTo>
                  <a:lnTo>
                    <a:pt x="497205" y="150749"/>
                  </a:lnTo>
                  <a:cubicBezTo>
                    <a:pt x="497205" y="132207"/>
                    <a:pt x="513080" y="113665"/>
                    <a:pt x="528955" y="113665"/>
                  </a:cubicBezTo>
                  <a:close/>
                  <a:moveTo>
                    <a:pt x="531495" y="0"/>
                  </a:moveTo>
                  <a:cubicBezTo>
                    <a:pt x="237998" y="0"/>
                    <a:pt x="0" y="237998"/>
                    <a:pt x="0" y="531622"/>
                  </a:cubicBezTo>
                  <a:cubicBezTo>
                    <a:pt x="0" y="825246"/>
                    <a:pt x="237998" y="1063371"/>
                    <a:pt x="531495" y="1063371"/>
                  </a:cubicBezTo>
                  <a:cubicBezTo>
                    <a:pt x="827532" y="1063371"/>
                    <a:pt x="1065657" y="825246"/>
                    <a:pt x="1065657" y="531622"/>
                  </a:cubicBezTo>
                  <a:cubicBezTo>
                    <a:pt x="1065657" y="237998"/>
                    <a:pt x="827532" y="0"/>
                    <a:pt x="53149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3" name="Group 123"/>
          <p:cNvGrpSpPr/>
          <p:nvPr/>
        </p:nvGrpSpPr>
        <p:grpSpPr>
          <a:xfrm>
            <a:off x="14525460" y="8095680"/>
            <a:ext cx="799200" cy="797580"/>
            <a:chOff x="0" y="0"/>
            <a:chExt cx="1065600" cy="1063440"/>
          </a:xfrm>
        </p:grpSpPr>
        <p:sp>
          <p:nvSpPr>
            <p:cNvPr id="124" name="Freeform 124"/>
            <p:cNvSpPr/>
            <p:nvPr/>
          </p:nvSpPr>
          <p:spPr>
            <a:xfrm>
              <a:off x="0" y="127"/>
              <a:ext cx="1065657" cy="1063371"/>
            </a:xfrm>
            <a:custGeom>
              <a:avLst/>
              <a:gdLst/>
              <a:ahLst/>
              <a:cxnLst/>
              <a:rect l="l" t="t" r="r" b="b"/>
              <a:pathLst>
                <a:path w="1065657" h="1063371">
                  <a:moveTo>
                    <a:pt x="528828" y="113665"/>
                  </a:moveTo>
                  <a:cubicBezTo>
                    <a:pt x="547370" y="113665"/>
                    <a:pt x="563245" y="132080"/>
                    <a:pt x="563245" y="150749"/>
                  </a:cubicBezTo>
                  <a:lnTo>
                    <a:pt x="563245" y="190373"/>
                  </a:lnTo>
                  <a:cubicBezTo>
                    <a:pt x="642493" y="206248"/>
                    <a:pt x="700659" y="277749"/>
                    <a:pt x="700659" y="359664"/>
                  </a:cubicBezTo>
                  <a:cubicBezTo>
                    <a:pt x="700659" y="380873"/>
                    <a:pt x="684784" y="396748"/>
                    <a:pt x="668909" y="396748"/>
                  </a:cubicBezTo>
                  <a:cubicBezTo>
                    <a:pt x="647700" y="396748"/>
                    <a:pt x="631952" y="380873"/>
                    <a:pt x="631952" y="359664"/>
                  </a:cubicBezTo>
                  <a:cubicBezTo>
                    <a:pt x="631952" y="304165"/>
                    <a:pt x="586994" y="256540"/>
                    <a:pt x="528828" y="256540"/>
                  </a:cubicBezTo>
                  <a:cubicBezTo>
                    <a:pt x="473329" y="256540"/>
                    <a:pt x="425831" y="304165"/>
                    <a:pt x="425831" y="359664"/>
                  </a:cubicBezTo>
                  <a:cubicBezTo>
                    <a:pt x="425831" y="415163"/>
                    <a:pt x="489331" y="460248"/>
                    <a:pt x="552704" y="505206"/>
                  </a:cubicBezTo>
                  <a:cubicBezTo>
                    <a:pt x="624078" y="558038"/>
                    <a:pt x="705993" y="613664"/>
                    <a:pt x="705993" y="706247"/>
                  </a:cubicBezTo>
                  <a:cubicBezTo>
                    <a:pt x="705993" y="790829"/>
                    <a:pt x="645160" y="862203"/>
                    <a:pt x="565785" y="875538"/>
                  </a:cubicBezTo>
                  <a:lnTo>
                    <a:pt x="565785" y="915162"/>
                  </a:lnTo>
                  <a:cubicBezTo>
                    <a:pt x="565785" y="936371"/>
                    <a:pt x="549910" y="949579"/>
                    <a:pt x="534035" y="949579"/>
                  </a:cubicBezTo>
                  <a:cubicBezTo>
                    <a:pt x="515620" y="949579"/>
                    <a:pt x="499745" y="931164"/>
                    <a:pt x="499745" y="915162"/>
                  </a:cubicBezTo>
                  <a:lnTo>
                    <a:pt x="499745" y="875538"/>
                  </a:lnTo>
                  <a:cubicBezTo>
                    <a:pt x="420497" y="859663"/>
                    <a:pt x="362204" y="790956"/>
                    <a:pt x="362204" y="706247"/>
                  </a:cubicBezTo>
                  <a:cubicBezTo>
                    <a:pt x="362204" y="687705"/>
                    <a:pt x="378079" y="674497"/>
                    <a:pt x="393954" y="674497"/>
                  </a:cubicBezTo>
                  <a:cubicBezTo>
                    <a:pt x="409829" y="674497"/>
                    <a:pt x="431038" y="690372"/>
                    <a:pt x="431038" y="706247"/>
                  </a:cubicBezTo>
                  <a:cubicBezTo>
                    <a:pt x="431038" y="764413"/>
                    <a:pt x="475996" y="809371"/>
                    <a:pt x="534035" y="809371"/>
                  </a:cubicBezTo>
                  <a:cubicBezTo>
                    <a:pt x="589534" y="809371"/>
                    <a:pt x="634492" y="764413"/>
                    <a:pt x="634492" y="706247"/>
                  </a:cubicBezTo>
                  <a:cubicBezTo>
                    <a:pt x="634492" y="650621"/>
                    <a:pt x="576326" y="608330"/>
                    <a:pt x="510286" y="560705"/>
                  </a:cubicBezTo>
                  <a:cubicBezTo>
                    <a:pt x="436372" y="507873"/>
                    <a:pt x="356997" y="452247"/>
                    <a:pt x="356997" y="359664"/>
                  </a:cubicBezTo>
                  <a:cubicBezTo>
                    <a:pt x="356997" y="277749"/>
                    <a:pt x="417830" y="203708"/>
                    <a:pt x="497205" y="190373"/>
                  </a:cubicBezTo>
                  <a:lnTo>
                    <a:pt x="497205" y="150749"/>
                  </a:lnTo>
                  <a:cubicBezTo>
                    <a:pt x="497205" y="132207"/>
                    <a:pt x="513080" y="113665"/>
                    <a:pt x="528955" y="113665"/>
                  </a:cubicBezTo>
                  <a:close/>
                  <a:moveTo>
                    <a:pt x="531495" y="0"/>
                  </a:moveTo>
                  <a:cubicBezTo>
                    <a:pt x="237998" y="0"/>
                    <a:pt x="0" y="237998"/>
                    <a:pt x="0" y="531622"/>
                  </a:cubicBezTo>
                  <a:cubicBezTo>
                    <a:pt x="0" y="825246"/>
                    <a:pt x="237998" y="1063371"/>
                    <a:pt x="531495" y="1063371"/>
                  </a:cubicBezTo>
                  <a:cubicBezTo>
                    <a:pt x="827532" y="1063371"/>
                    <a:pt x="1065657" y="825246"/>
                    <a:pt x="1065657" y="531622"/>
                  </a:cubicBezTo>
                  <a:cubicBezTo>
                    <a:pt x="1065657" y="237998"/>
                    <a:pt x="827532" y="0"/>
                    <a:pt x="53149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sp>
        <p:nvSpPr>
          <p:cNvPr id="125" name="TextBox 125"/>
          <p:cNvSpPr txBox="1"/>
          <p:nvPr/>
        </p:nvSpPr>
        <p:spPr>
          <a:xfrm>
            <a:off x="1219200" y="0"/>
            <a:ext cx="1046538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fa-IR" sz="8100" spc="898" dirty="0">
                <a:solidFill>
                  <a:schemeClr val="accent1"/>
                </a:solidFill>
                <a:latin typeface="Arimo Bold"/>
                <a:cs typeface="B Nazanin" pitchFamily="2" charset="-78"/>
              </a:rPr>
              <a:t>قیمت خطوط لوله</a:t>
            </a:r>
            <a:endParaRPr lang="en-US" sz="8100" spc="898" dirty="0">
              <a:solidFill>
                <a:schemeClr val="accent1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126" name="TextBox 126"/>
          <p:cNvSpPr txBox="1"/>
          <p:nvPr/>
        </p:nvSpPr>
        <p:spPr>
          <a:xfrm>
            <a:off x="1237860" y="1572300"/>
            <a:ext cx="34540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7F7F7F"/>
                </a:solidFill>
                <a:latin typeface="Montserrat"/>
                <a:cs typeface="B Nazanin" pitchFamily="2" charset="-78"/>
              </a:rPr>
              <a:t>زیرنویس خود را وارد کنید</a:t>
            </a:r>
            <a:endParaRPr lang="en-US" sz="2100" spc="29" dirty="0">
              <a:solidFill>
                <a:srgbClr val="7F7F7F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127" name="Group 127"/>
          <p:cNvGrpSpPr/>
          <p:nvPr/>
        </p:nvGrpSpPr>
        <p:grpSpPr>
          <a:xfrm>
            <a:off x="15478020" y="766800"/>
            <a:ext cx="663120" cy="857520"/>
            <a:chOff x="0" y="0"/>
            <a:chExt cx="884160" cy="1143360"/>
          </a:xfrm>
        </p:grpSpPr>
        <p:sp>
          <p:nvSpPr>
            <p:cNvPr id="128" name="Freeform 128"/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29" name="Group 129"/>
          <p:cNvGrpSpPr/>
          <p:nvPr/>
        </p:nvGrpSpPr>
        <p:grpSpPr>
          <a:xfrm>
            <a:off x="17129880" y="773280"/>
            <a:ext cx="672300" cy="844020"/>
            <a:chOff x="0" y="0"/>
            <a:chExt cx="896400" cy="1125360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31" name="Group 131"/>
          <p:cNvGrpSpPr/>
          <p:nvPr/>
        </p:nvGrpSpPr>
        <p:grpSpPr>
          <a:xfrm>
            <a:off x="16200000" y="744120"/>
            <a:ext cx="893700" cy="419580"/>
            <a:chOff x="0" y="0"/>
            <a:chExt cx="1191600" cy="559440"/>
          </a:xfrm>
        </p:grpSpPr>
        <p:sp>
          <p:nvSpPr>
            <p:cNvPr id="132" name="Freeform 132"/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33" name="Group 133"/>
          <p:cNvGrpSpPr/>
          <p:nvPr/>
        </p:nvGrpSpPr>
        <p:grpSpPr>
          <a:xfrm>
            <a:off x="16288020" y="121500"/>
            <a:ext cx="701460" cy="704160"/>
            <a:chOff x="0" y="0"/>
            <a:chExt cx="935280" cy="938880"/>
          </a:xfrm>
        </p:grpSpPr>
        <p:sp>
          <p:nvSpPr>
            <p:cNvPr id="134" name="Freeform 134"/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5" name="Group 135"/>
          <p:cNvGrpSpPr/>
          <p:nvPr/>
        </p:nvGrpSpPr>
        <p:grpSpPr>
          <a:xfrm>
            <a:off x="16075800" y="635580"/>
            <a:ext cx="942840" cy="629640"/>
            <a:chOff x="0" y="0"/>
            <a:chExt cx="1257120" cy="839520"/>
          </a:xfrm>
        </p:grpSpPr>
        <p:sp>
          <p:nvSpPr>
            <p:cNvPr id="136" name="Freeform 136"/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7" name="Group 137"/>
          <p:cNvGrpSpPr/>
          <p:nvPr/>
        </p:nvGrpSpPr>
        <p:grpSpPr>
          <a:xfrm>
            <a:off x="17289720" y="1551960"/>
            <a:ext cx="616140" cy="241380"/>
            <a:chOff x="0" y="0"/>
            <a:chExt cx="821520" cy="321840"/>
          </a:xfrm>
        </p:grpSpPr>
        <p:sp>
          <p:nvSpPr>
            <p:cNvPr id="138" name="Freeform 138"/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9" name="Group 139"/>
          <p:cNvGrpSpPr/>
          <p:nvPr/>
        </p:nvGrpSpPr>
        <p:grpSpPr>
          <a:xfrm>
            <a:off x="16924140" y="649080"/>
            <a:ext cx="286740" cy="609120"/>
            <a:chOff x="0" y="0"/>
            <a:chExt cx="382320" cy="812160"/>
          </a:xfrm>
        </p:grpSpPr>
        <p:sp>
          <p:nvSpPr>
            <p:cNvPr id="140" name="Freeform 140"/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1" name="Group 141"/>
          <p:cNvGrpSpPr/>
          <p:nvPr/>
        </p:nvGrpSpPr>
        <p:grpSpPr>
          <a:xfrm>
            <a:off x="15403500" y="1558440"/>
            <a:ext cx="584280" cy="176040"/>
            <a:chOff x="0" y="0"/>
            <a:chExt cx="779040" cy="234720"/>
          </a:xfrm>
        </p:grpSpPr>
        <p:sp>
          <p:nvSpPr>
            <p:cNvPr id="142" name="Freeform 142"/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3" name="Group 143"/>
          <p:cNvGrpSpPr/>
          <p:nvPr/>
        </p:nvGrpSpPr>
        <p:grpSpPr>
          <a:xfrm>
            <a:off x="15462360" y="1682640"/>
            <a:ext cx="446580" cy="133380"/>
            <a:chOff x="0" y="0"/>
            <a:chExt cx="595440" cy="177840"/>
          </a:xfrm>
        </p:grpSpPr>
        <p:sp>
          <p:nvSpPr>
            <p:cNvPr id="144" name="Freeform 144"/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145" name="Group 145"/>
          <p:cNvGrpSpPr/>
          <p:nvPr/>
        </p:nvGrpSpPr>
        <p:grpSpPr>
          <a:xfrm>
            <a:off x="17377740" y="1691820"/>
            <a:ext cx="430920" cy="117180"/>
            <a:chOff x="0" y="0"/>
            <a:chExt cx="574560" cy="156240"/>
          </a:xfrm>
        </p:grpSpPr>
        <p:sp>
          <p:nvSpPr>
            <p:cNvPr id="146" name="Freeform 146"/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147" name="Group 147"/>
          <p:cNvGrpSpPr/>
          <p:nvPr/>
        </p:nvGrpSpPr>
        <p:grpSpPr>
          <a:xfrm>
            <a:off x="16712460" y="349380"/>
            <a:ext cx="182520" cy="264060"/>
            <a:chOff x="0" y="0"/>
            <a:chExt cx="243360" cy="352080"/>
          </a:xfrm>
        </p:grpSpPr>
        <p:sp>
          <p:nvSpPr>
            <p:cNvPr id="148" name="Freeform 148"/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149" name="Group 149"/>
          <p:cNvGrpSpPr/>
          <p:nvPr/>
        </p:nvGrpSpPr>
        <p:grpSpPr>
          <a:xfrm>
            <a:off x="16500240" y="209520"/>
            <a:ext cx="286740" cy="214380"/>
            <a:chOff x="0" y="0"/>
            <a:chExt cx="382320" cy="285840"/>
          </a:xfrm>
        </p:grpSpPr>
        <p:sp>
          <p:nvSpPr>
            <p:cNvPr id="150" name="Freeform 150"/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151" name="Group 151"/>
          <p:cNvGrpSpPr/>
          <p:nvPr/>
        </p:nvGrpSpPr>
        <p:grpSpPr>
          <a:xfrm>
            <a:off x="16500240" y="547560"/>
            <a:ext cx="270540" cy="182520"/>
            <a:chOff x="0" y="0"/>
            <a:chExt cx="360720" cy="243360"/>
          </a:xfrm>
        </p:grpSpPr>
        <p:sp>
          <p:nvSpPr>
            <p:cNvPr id="152" name="Freeform 152"/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153" name="Group 153"/>
          <p:cNvGrpSpPr/>
          <p:nvPr/>
        </p:nvGrpSpPr>
        <p:grpSpPr>
          <a:xfrm>
            <a:off x="16383060" y="319680"/>
            <a:ext cx="205200" cy="293220"/>
            <a:chOff x="0" y="0"/>
            <a:chExt cx="273600" cy="390960"/>
          </a:xfrm>
        </p:grpSpPr>
        <p:sp>
          <p:nvSpPr>
            <p:cNvPr id="154" name="Freeform 154"/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44820" y="9858240"/>
            <a:ext cx="381240" cy="428760"/>
            <a:chOff x="0" y="0"/>
            <a:chExt cx="508320" cy="571680"/>
          </a:xfrm>
        </p:grpSpPr>
        <p:sp>
          <p:nvSpPr>
            <p:cNvPr id="3" name="Freeform 3"/>
            <p:cNvSpPr/>
            <p:nvPr/>
          </p:nvSpPr>
          <p:spPr>
            <a:xfrm>
              <a:off x="0" y="-254"/>
              <a:ext cx="508381" cy="571881"/>
            </a:xfrm>
            <a:custGeom>
              <a:avLst/>
              <a:gdLst/>
              <a:ahLst/>
              <a:cxnLst/>
              <a:rect l="l" t="t" r="r" b="b"/>
              <a:pathLst>
                <a:path w="508381" h="571881">
                  <a:moveTo>
                    <a:pt x="231267" y="571881"/>
                  </a:moveTo>
                  <a:cubicBezTo>
                    <a:pt x="231267" y="459994"/>
                    <a:pt x="231267" y="345948"/>
                    <a:pt x="231267" y="232029"/>
                  </a:cubicBezTo>
                  <a:cubicBezTo>
                    <a:pt x="311023" y="232029"/>
                    <a:pt x="392684" y="232029"/>
                    <a:pt x="476504" y="232029"/>
                  </a:cubicBezTo>
                  <a:cubicBezTo>
                    <a:pt x="476504" y="221996"/>
                    <a:pt x="478536" y="213995"/>
                    <a:pt x="478536" y="205994"/>
                  </a:cubicBezTo>
                  <a:cubicBezTo>
                    <a:pt x="474599" y="194056"/>
                    <a:pt x="478536" y="187960"/>
                    <a:pt x="490474" y="189992"/>
                  </a:cubicBezTo>
                  <a:cubicBezTo>
                    <a:pt x="504444" y="192024"/>
                    <a:pt x="508381" y="186055"/>
                    <a:pt x="508381" y="173990"/>
                  </a:cubicBezTo>
                  <a:cubicBezTo>
                    <a:pt x="506349" y="136017"/>
                    <a:pt x="506349" y="96012"/>
                    <a:pt x="508381" y="58039"/>
                  </a:cubicBezTo>
                  <a:cubicBezTo>
                    <a:pt x="508381" y="44069"/>
                    <a:pt x="502412" y="38100"/>
                    <a:pt x="488442" y="42037"/>
                  </a:cubicBezTo>
                  <a:cubicBezTo>
                    <a:pt x="478536" y="44069"/>
                    <a:pt x="476504" y="40005"/>
                    <a:pt x="478536" y="32004"/>
                  </a:cubicBezTo>
                  <a:cubicBezTo>
                    <a:pt x="478536" y="21971"/>
                    <a:pt x="478536" y="12065"/>
                    <a:pt x="478536" y="0"/>
                  </a:cubicBezTo>
                  <a:cubicBezTo>
                    <a:pt x="466598" y="0"/>
                    <a:pt x="454660" y="0"/>
                    <a:pt x="444627" y="0"/>
                  </a:cubicBezTo>
                  <a:cubicBezTo>
                    <a:pt x="378841" y="0"/>
                    <a:pt x="313055" y="0"/>
                    <a:pt x="247269" y="0"/>
                  </a:cubicBezTo>
                  <a:cubicBezTo>
                    <a:pt x="181356" y="2286"/>
                    <a:pt x="121539" y="20193"/>
                    <a:pt x="73787" y="66167"/>
                  </a:cubicBezTo>
                  <a:cubicBezTo>
                    <a:pt x="23876" y="114173"/>
                    <a:pt x="2032" y="174117"/>
                    <a:pt x="2032" y="244094"/>
                  </a:cubicBezTo>
                  <a:cubicBezTo>
                    <a:pt x="2032" y="346075"/>
                    <a:pt x="2032" y="449961"/>
                    <a:pt x="2032" y="551942"/>
                  </a:cubicBezTo>
                  <a:cubicBezTo>
                    <a:pt x="2032" y="559943"/>
                    <a:pt x="0" y="565912"/>
                    <a:pt x="0" y="571881"/>
                  </a:cubicBezTo>
                  <a:cubicBezTo>
                    <a:pt x="77724" y="571881"/>
                    <a:pt x="153543" y="571881"/>
                    <a:pt x="231267" y="57188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994420" y="9662220"/>
            <a:ext cx="284040" cy="170640"/>
            <a:chOff x="0" y="0"/>
            <a:chExt cx="378720" cy="2275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8714" cy="227584"/>
            </a:xfrm>
            <a:custGeom>
              <a:avLst/>
              <a:gdLst/>
              <a:ahLst/>
              <a:cxnLst/>
              <a:rect l="l" t="t" r="r" b="b"/>
              <a:pathLst>
                <a:path w="378714" h="227584">
                  <a:moveTo>
                    <a:pt x="378714" y="0"/>
                  </a:moveTo>
                  <a:cubicBezTo>
                    <a:pt x="269113" y="2032"/>
                    <a:pt x="157480" y="2032"/>
                    <a:pt x="47879" y="2032"/>
                  </a:cubicBezTo>
                  <a:cubicBezTo>
                    <a:pt x="39878" y="2032"/>
                    <a:pt x="33909" y="2032"/>
                    <a:pt x="25908" y="2032"/>
                  </a:cubicBezTo>
                  <a:cubicBezTo>
                    <a:pt x="25908" y="18034"/>
                    <a:pt x="25908" y="32004"/>
                    <a:pt x="25908" y="47879"/>
                  </a:cubicBezTo>
                  <a:cubicBezTo>
                    <a:pt x="17907" y="49911"/>
                    <a:pt x="9906" y="49911"/>
                    <a:pt x="0" y="49911"/>
                  </a:cubicBezTo>
                  <a:cubicBezTo>
                    <a:pt x="0" y="91821"/>
                    <a:pt x="0" y="131699"/>
                    <a:pt x="2032" y="171704"/>
                  </a:cubicBezTo>
                  <a:cubicBezTo>
                    <a:pt x="2032" y="175641"/>
                    <a:pt x="16002" y="179705"/>
                    <a:pt x="25908" y="187706"/>
                  </a:cubicBezTo>
                  <a:cubicBezTo>
                    <a:pt x="25908" y="197739"/>
                    <a:pt x="25908" y="211709"/>
                    <a:pt x="25908" y="227584"/>
                  </a:cubicBezTo>
                  <a:cubicBezTo>
                    <a:pt x="143510" y="227584"/>
                    <a:pt x="261112" y="227584"/>
                    <a:pt x="378714" y="227584"/>
                  </a:cubicBezTo>
                  <a:cubicBezTo>
                    <a:pt x="378714" y="151765"/>
                    <a:pt x="378714" y="75946"/>
                    <a:pt x="378714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781420" y="9107640"/>
            <a:ext cx="810540" cy="922860"/>
            <a:chOff x="0" y="0"/>
            <a:chExt cx="1080720" cy="1230480"/>
          </a:xfrm>
        </p:grpSpPr>
        <p:sp>
          <p:nvSpPr>
            <p:cNvPr id="7" name="Freeform 7"/>
            <p:cNvSpPr/>
            <p:nvPr/>
          </p:nvSpPr>
          <p:spPr>
            <a:xfrm>
              <a:off x="127" y="0"/>
              <a:ext cx="1080643" cy="1230503"/>
            </a:xfrm>
            <a:custGeom>
              <a:avLst/>
              <a:gdLst/>
              <a:ahLst/>
              <a:cxnLst/>
              <a:rect l="l" t="t" r="r" b="b"/>
              <a:pathLst>
                <a:path w="1080643" h="1230503">
                  <a:moveTo>
                    <a:pt x="390652" y="1000760"/>
                  </a:moveTo>
                  <a:cubicBezTo>
                    <a:pt x="312928" y="1000760"/>
                    <a:pt x="235077" y="1000760"/>
                    <a:pt x="155321" y="1000760"/>
                  </a:cubicBezTo>
                  <a:cubicBezTo>
                    <a:pt x="155321" y="1016762"/>
                    <a:pt x="155321" y="1028700"/>
                    <a:pt x="155321" y="1040765"/>
                  </a:cubicBezTo>
                  <a:cubicBezTo>
                    <a:pt x="127381" y="1040765"/>
                    <a:pt x="127381" y="1040765"/>
                    <a:pt x="127381" y="1066673"/>
                  </a:cubicBezTo>
                  <a:cubicBezTo>
                    <a:pt x="127381" y="1106678"/>
                    <a:pt x="127381" y="1148588"/>
                    <a:pt x="127381" y="1188466"/>
                  </a:cubicBezTo>
                  <a:cubicBezTo>
                    <a:pt x="137414" y="1190498"/>
                    <a:pt x="145288" y="1190498"/>
                    <a:pt x="153289" y="1190498"/>
                  </a:cubicBezTo>
                  <a:cubicBezTo>
                    <a:pt x="153289" y="1204468"/>
                    <a:pt x="153289" y="1216406"/>
                    <a:pt x="153289" y="1230503"/>
                  </a:cubicBezTo>
                  <a:cubicBezTo>
                    <a:pt x="161290" y="1230503"/>
                    <a:pt x="167259" y="1230503"/>
                    <a:pt x="173228" y="1230503"/>
                  </a:cubicBezTo>
                  <a:cubicBezTo>
                    <a:pt x="243078" y="1230503"/>
                    <a:pt x="312801" y="1230503"/>
                    <a:pt x="382651" y="1230503"/>
                  </a:cubicBezTo>
                  <a:cubicBezTo>
                    <a:pt x="496316" y="1230503"/>
                    <a:pt x="585978" y="1158621"/>
                    <a:pt x="612013" y="1048766"/>
                  </a:cubicBezTo>
                  <a:cubicBezTo>
                    <a:pt x="617982" y="1026795"/>
                    <a:pt x="620014" y="1002792"/>
                    <a:pt x="620014" y="978789"/>
                  </a:cubicBezTo>
                  <a:cubicBezTo>
                    <a:pt x="620014" y="737108"/>
                    <a:pt x="620014" y="493395"/>
                    <a:pt x="620014" y="251714"/>
                  </a:cubicBezTo>
                  <a:cubicBezTo>
                    <a:pt x="620014" y="243713"/>
                    <a:pt x="620014" y="237744"/>
                    <a:pt x="620014" y="229743"/>
                  </a:cubicBezTo>
                  <a:cubicBezTo>
                    <a:pt x="773557" y="229743"/>
                    <a:pt x="927100" y="229743"/>
                    <a:pt x="1080643" y="229743"/>
                  </a:cubicBezTo>
                  <a:cubicBezTo>
                    <a:pt x="1080643" y="153797"/>
                    <a:pt x="1080643" y="77978"/>
                    <a:pt x="1080643" y="2032"/>
                  </a:cubicBezTo>
                  <a:cubicBezTo>
                    <a:pt x="1076706" y="2032"/>
                    <a:pt x="1074674" y="2032"/>
                    <a:pt x="1072642" y="2032"/>
                  </a:cubicBezTo>
                  <a:cubicBezTo>
                    <a:pt x="919099" y="2032"/>
                    <a:pt x="767588" y="0"/>
                    <a:pt x="615950" y="2032"/>
                  </a:cubicBezTo>
                  <a:cubicBezTo>
                    <a:pt x="506349" y="3937"/>
                    <a:pt x="412623" y="83947"/>
                    <a:pt x="394716" y="193802"/>
                  </a:cubicBezTo>
                  <a:cubicBezTo>
                    <a:pt x="388747" y="231775"/>
                    <a:pt x="390779" y="271653"/>
                    <a:pt x="388747" y="311658"/>
                  </a:cubicBezTo>
                  <a:cubicBezTo>
                    <a:pt x="281051" y="311658"/>
                    <a:pt x="169418" y="311658"/>
                    <a:pt x="57785" y="311658"/>
                  </a:cubicBezTo>
                  <a:cubicBezTo>
                    <a:pt x="57785" y="295656"/>
                    <a:pt x="57785" y="279654"/>
                    <a:pt x="57785" y="263779"/>
                  </a:cubicBezTo>
                  <a:cubicBezTo>
                    <a:pt x="37846" y="263779"/>
                    <a:pt x="21844" y="263779"/>
                    <a:pt x="0" y="263779"/>
                  </a:cubicBezTo>
                  <a:cubicBezTo>
                    <a:pt x="2032" y="285750"/>
                    <a:pt x="2032" y="307721"/>
                    <a:pt x="5969" y="327660"/>
                  </a:cubicBezTo>
                  <a:cubicBezTo>
                    <a:pt x="9906" y="353568"/>
                    <a:pt x="37846" y="371602"/>
                    <a:pt x="69723" y="371602"/>
                  </a:cubicBezTo>
                  <a:cubicBezTo>
                    <a:pt x="169418" y="371602"/>
                    <a:pt x="267081" y="371602"/>
                    <a:pt x="366776" y="371602"/>
                  </a:cubicBezTo>
                  <a:cubicBezTo>
                    <a:pt x="374777" y="371602"/>
                    <a:pt x="382778" y="371602"/>
                    <a:pt x="390652" y="371602"/>
                  </a:cubicBezTo>
                  <a:cubicBezTo>
                    <a:pt x="390652" y="581406"/>
                    <a:pt x="390652" y="791083"/>
                    <a:pt x="390652" y="10008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131960" y="9109800"/>
            <a:ext cx="973620" cy="723600"/>
            <a:chOff x="0" y="0"/>
            <a:chExt cx="1298160" cy="964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98321" cy="966851"/>
            </a:xfrm>
            <a:custGeom>
              <a:avLst/>
              <a:gdLst/>
              <a:ahLst/>
              <a:cxnLst/>
              <a:rect l="l" t="t" r="r" b="b"/>
              <a:pathLst>
                <a:path w="1298321" h="966851">
                  <a:moveTo>
                    <a:pt x="530479" y="228219"/>
                  </a:moveTo>
                  <a:cubicBezTo>
                    <a:pt x="530479" y="394335"/>
                    <a:pt x="530479" y="560451"/>
                    <a:pt x="530479" y="724662"/>
                  </a:cubicBezTo>
                  <a:cubicBezTo>
                    <a:pt x="530479" y="838708"/>
                    <a:pt x="594233" y="926846"/>
                    <a:pt x="697992" y="956818"/>
                  </a:cubicBezTo>
                  <a:cubicBezTo>
                    <a:pt x="719963" y="964819"/>
                    <a:pt x="745871" y="966851"/>
                    <a:pt x="771779" y="966851"/>
                  </a:cubicBezTo>
                  <a:cubicBezTo>
                    <a:pt x="931291" y="966851"/>
                    <a:pt x="1092835" y="966851"/>
                    <a:pt x="1252347" y="966851"/>
                  </a:cubicBezTo>
                  <a:cubicBezTo>
                    <a:pt x="1268349" y="966851"/>
                    <a:pt x="1276223" y="962787"/>
                    <a:pt x="1274318" y="946785"/>
                  </a:cubicBezTo>
                  <a:cubicBezTo>
                    <a:pt x="1272286" y="940816"/>
                    <a:pt x="1272286" y="934720"/>
                    <a:pt x="1272286" y="928751"/>
                  </a:cubicBezTo>
                  <a:cubicBezTo>
                    <a:pt x="1272286" y="920750"/>
                    <a:pt x="1272286" y="916686"/>
                    <a:pt x="1282319" y="918718"/>
                  </a:cubicBezTo>
                  <a:cubicBezTo>
                    <a:pt x="1286256" y="918718"/>
                    <a:pt x="1296289" y="912749"/>
                    <a:pt x="1296289" y="910717"/>
                  </a:cubicBezTo>
                  <a:cubicBezTo>
                    <a:pt x="1298321" y="870712"/>
                    <a:pt x="1296289" y="830707"/>
                    <a:pt x="1296289" y="790575"/>
                  </a:cubicBezTo>
                  <a:cubicBezTo>
                    <a:pt x="1292352" y="788543"/>
                    <a:pt x="1288288" y="788543"/>
                    <a:pt x="1284351" y="788543"/>
                  </a:cubicBezTo>
                  <a:cubicBezTo>
                    <a:pt x="1274318" y="788543"/>
                    <a:pt x="1268349" y="784479"/>
                    <a:pt x="1272413" y="774573"/>
                  </a:cubicBezTo>
                  <a:cubicBezTo>
                    <a:pt x="1272413" y="774573"/>
                    <a:pt x="1272413" y="772541"/>
                    <a:pt x="1272413" y="772541"/>
                  </a:cubicBezTo>
                  <a:cubicBezTo>
                    <a:pt x="1276350" y="740537"/>
                    <a:pt x="1276350" y="740537"/>
                    <a:pt x="1244473" y="740537"/>
                  </a:cubicBezTo>
                  <a:cubicBezTo>
                    <a:pt x="1088898" y="740537"/>
                    <a:pt x="933450" y="740537"/>
                    <a:pt x="777875" y="740537"/>
                  </a:cubicBezTo>
                  <a:cubicBezTo>
                    <a:pt x="771906" y="740537"/>
                    <a:pt x="765937" y="740537"/>
                    <a:pt x="757936" y="740537"/>
                  </a:cubicBezTo>
                  <a:cubicBezTo>
                    <a:pt x="757936" y="732536"/>
                    <a:pt x="757936" y="726567"/>
                    <a:pt x="757936" y="720471"/>
                  </a:cubicBezTo>
                  <a:cubicBezTo>
                    <a:pt x="757936" y="556387"/>
                    <a:pt x="759968" y="392176"/>
                    <a:pt x="757936" y="228092"/>
                  </a:cubicBezTo>
                  <a:cubicBezTo>
                    <a:pt x="755777" y="122047"/>
                    <a:pt x="689991" y="34036"/>
                    <a:pt x="582295" y="8001"/>
                  </a:cubicBezTo>
                  <a:cubicBezTo>
                    <a:pt x="564388" y="2032"/>
                    <a:pt x="542417" y="0"/>
                    <a:pt x="522478" y="0"/>
                  </a:cubicBezTo>
                  <a:cubicBezTo>
                    <a:pt x="352933" y="0"/>
                    <a:pt x="185420" y="0"/>
                    <a:pt x="17907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76073"/>
                    <a:pt x="0" y="150114"/>
                    <a:pt x="0" y="228219"/>
                  </a:cubicBezTo>
                  <a:cubicBezTo>
                    <a:pt x="87757" y="228219"/>
                    <a:pt x="177419" y="228219"/>
                    <a:pt x="265176" y="228219"/>
                  </a:cubicBezTo>
                  <a:cubicBezTo>
                    <a:pt x="352933" y="228219"/>
                    <a:pt x="442595" y="228219"/>
                    <a:pt x="530352" y="2282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69700" y="9653040"/>
            <a:ext cx="645840" cy="587520"/>
            <a:chOff x="0" y="0"/>
            <a:chExt cx="861120" cy="783360"/>
          </a:xfrm>
        </p:grpSpPr>
        <p:sp>
          <p:nvSpPr>
            <p:cNvPr id="11" name="Freeform 11"/>
            <p:cNvSpPr/>
            <p:nvPr/>
          </p:nvSpPr>
          <p:spPr>
            <a:xfrm>
              <a:off x="127" y="0"/>
              <a:ext cx="860933" cy="783336"/>
            </a:xfrm>
            <a:custGeom>
              <a:avLst/>
              <a:gdLst/>
              <a:ahLst/>
              <a:cxnLst/>
              <a:rect l="l" t="t" r="r" b="b"/>
              <a:pathLst>
                <a:path w="860933" h="783336">
                  <a:moveTo>
                    <a:pt x="61722" y="337693"/>
                  </a:moveTo>
                  <a:cubicBezTo>
                    <a:pt x="69723" y="307721"/>
                    <a:pt x="75692" y="279781"/>
                    <a:pt x="81661" y="249809"/>
                  </a:cubicBezTo>
                  <a:cubicBezTo>
                    <a:pt x="55753" y="275844"/>
                    <a:pt x="41783" y="309753"/>
                    <a:pt x="29845" y="345694"/>
                  </a:cubicBezTo>
                  <a:cubicBezTo>
                    <a:pt x="27813" y="343662"/>
                    <a:pt x="27813" y="343662"/>
                    <a:pt x="25908" y="343662"/>
                  </a:cubicBezTo>
                  <a:cubicBezTo>
                    <a:pt x="27940" y="333629"/>
                    <a:pt x="29845" y="323723"/>
                    <a:pt x="35814" y="313690"/>
                  </a:cubicBezTo>
                  <a:cubicBezTo>
                    <a:pt x="47752" y="291719"/>
                    <a:pt x="59690" y="269748"/>
                    <a:pt x="73660" y="249682"/>
                  </a:cubicBezTo>
                  <a:cubicBezTo>
                    <a:pt x="91567" y="221742"/>
                    <a:pt x="111506" y="195707"/>
                    <a:pt x="133477" y="165735"/>
                  </a:cubicBezTo>
                  <a:cubicBezTo>
                    <a:pt x="87630" y="165735"/>
                    <a:pt x="45720" y="165735"/>
                    <a:pt x="1905" y="165735"/>
                  </a:cubicBezTo>
                  <a:cubicBezTo>
                    <a:pt x="1905" y="187706"/>
                    <a:pt x="1905" y="209677"/>
                    <a:pt x="1905" y="231648"/>
                  </a:cubicBezTo>
                  <a:cubicBezTo>
                    <a:pt x="27813" y="237617"/>
                    <a:pt x="27813" y="237617"/>
                    <a:pt x="27813" y="263652"/>
                  </a:cubicBezTo>
                  <a:cubicBezTo>
                    <a:pt x="27813" y="273685"/>
                    <a:pt x="27813" y="281686"/>
                    <a:pt x="27813" y="291592"/>
                  </a:cubicBezTo>
                  <a:cubicBezTo>
                    <a:pt x="29845" y="303530"/>
                    <a:pt x="29845" y="315595"/>
                    <a:pt x="9906" y="315595"/>
                  </a:cubicBezTo>
                  <a:cubicBezTo>
                    <a:pt x="7874" y="313563"/>
                    <a:pt x="0" y="319532"/>
                    <a:pt x="0" y="323596"/>
                  </a:cubicBezTo>
                  <a:cubicBezTo>
                    <a:pt x="0" y="369570"/>
                    <a:pt x="0" y="415544"/>
                    <a:pt x="0" y="461518"/>
                  </a:cubicBezTo>
                  <a:cubicBezTo>
                    <a:pt x="27940" y="465455"/>
                    <a:pt x="27940" y="465455"/>
                    <a:pt x="27940" y="493522"/>
                  </a:cubicBezTo>
                  <a:cubicBezTo>
                    <a:pt x="27940" y="501523"/>
                    <a:pt x="27940" y="509524"/>
                    <a:pt x="27940" y="519557"/>
                  </a:cubicBezTo>
                  <a:cubicBezTo>
                    <a:pt x="27940" y="543560"/>
                    <a:pt x="27940" y="543560"/>
                    <a:pt x="2032" y="545592"/>
                  </a:cubicBezTo>
                  <a:cubicBezTo>
                    <a:pt x="2032" y="567563"/>
                    <a:pt x="2032" y="589534"/>
                    <a:pt x="2032" y="613537"/>
                  </a:cubicBezTo>
                  <a:cubicBezTo>
                    <a:pt x="41910" y="613537"/>
                    <a:pt x="83820" y="613537"/>
                    <a:pt x="129667" y="613537"/>
                  </a:cubicBezTo>
                  <a:cubicBezTo>
                    <a:pt x="113538" y="589534"/>
                    <a:pt x="101473" y="563499"/>
                    <a:pt x="83566" y="543560"/>
                  </a:cubicBezTo>
                  <a:cubicBezTo>
                    <a:pt x="59690" y="513588"/>
                    <a:pt x="39751" y="481584"/>
                    <a:pt x="27813" y="443611"/>
                  </a:cubicBezTo>
                  <a:cubicBezTo>
                    <a:pt x="25781" y="441579"/>
                    <a:pt x="25781" y="439674"/>
                    <a:pt x="25781" y="435610"/>
                  </a:cubicBezTo>
                  <a:cubicBezTo>
                    <a:pt x="25781" y="435610"/>
                    <a:pt x="27813" y="435610"/>
                    <a:pt x="27813" y="433578"/>
                  </a:cubicBezTo>
                  <a:cubicBezTo>
                    <a:pt x="35814" y="451612"/>
                    <a:pt x="41783" y="471551"/>
                    <a:pt x="51689" y="487553"/>
                  </a:cubicBezTo>
                  <a:cubicBezTo>
                    <a:pt x="61595" y="505587"/>
                    <a:pt x="73660" y="519557"/>
                    <a:pt x="85598" y="535559"/>
                  </a:cubicBezTo>
                  <a:cubicBezTo>
                    <a:pt x="79629" y="515620"/>
                    <a:pt x="73660" y="497586"/>
                    <a:pt x="67691" y="479552"/>
                  </a:cubicBezTo>
                  <a:cubicBezTo>
                    <a:pt x="137414" y="671449"/>
                    <a:pt x="268986" y="783336"/>
                    <a:pt x="476377" y="765302"/>
                  </a:cubicBezTo>
                  <a:cubicBezTo>
                    <a:pt x="663702" y="749300"/>
                    <a:pt x="773430" y="631444"/>
                    <a:pt x="821182" y="451612"/>
                  </a:cubicBezTo>
                  <a:cubicBezTo>
                    <a:pt x="813181" y="477647"/>
                    <a:pt x="807212" y="505587"/>
                    <a:pt x="799211" y="533527"/>
                  </a:cubicBezTo>
                  <a:cubicBezTo>
                    <a:pt x="823087" y="505587"/>
                    <a:pt x="841121" y="475615"/>
                    <a:pt x="851027" y="439547"/>
                  </a:cubicBezTo>
                  <a:cubicBezTo>
                    <a:pt x="853059" y="429514"/>
                    <a:pt x="856996" y="421513"/>
                    <a:pt x="860933" y="411607"/>
                  </a:cubicBezTo>
                  <a:cubicBezTo>
                    <a:pt x="858901" y="395605"/>
                    <a:pt x="858901" y="377698"/>
                    <a:pt x="858901" y="361696"/>
                  </a:cubicBezTo>
                  <a:cubicBezTo>
                    <a:pt x="856869" y="357759"/>
                    <a:pt x="854964" y="355727"/>
                    <a:pt x="854964" y="353695"/>
                  </a:cubicBezTo>
                  <a:cubicBezTo>
                    <a:pt x="845058" y="313690"/>
                    <a:pt x="829056" y="279781"/>
                    <a:pt x="803148" y="249809"/>
                  </a:cubicBezTo>
                  <a:cubicBezTo>
                    <a:pt x="801116" y="247777"/>
                    <a:pt x="801116" y="245872"/>
                    <a:pt x="801116" y="243840"/>
                  </a:cubicBezTo>
                  <a:cubicBezTo>
                    <a:pt x="801116" y="245872"/>
                    <a:pt x="797179" y="247777"/>
                    <a:pt x="799084" y="247777"/>
                  </a:cubicBezTo>
                  <a:cubicBezTo>
                    <a:pt x="803021" y="263779"/>
                    <a:pt x="808990" y="279781"/>
                    <a:pt x="813054" y="295783"/>
                  </a:cubicBezTo>
                  <a:cubicBezTo>
                    <a:pt x="811022" y="297815"/>
                    <a:pt x="811022" y="297815"/>
                    <a:pt x="809117" y="297815"/>
                  </a:cubicBezTo>
                  <a:cubicBezTo>
                    <a:pt x="803148" y="281813"/>
                    <a:pt x="797179" y="263906"/>
                    <a:pt x="791210" y="247904"/>
                  </a:cubicBezTo>
                  <a:cubicBezTo>
                    <a:pt x="737362" y="125984"/>
                    <a:pt x="647700" y="50038"/>
                    <a:pt x="518160" y="20066"/>
                  </a:cubicBezTo>
                  <a:cubicBezTo>
                    <a:pt x="430403" y="0"/>
                    <a:pt x="346710" y="11938"/>
                    <a:pt x="266954" y="53975"/>
                  </a:cubicBezTo>
                  <a:cubicBezTo>
                    <a:pt x="161290" y="109855"/>
                    <a:pt x="95504" y="199898"/>
                    <a:pt x="69596" y="317754"/>
                  </a:cubicBezTo>
                  <a:cubicBezTo>
                    <a:pt x="69596" y="323723"/>
                    <a:pt x="65659" y="331724"/>
                    <a:pt x="61595" y="337693"/>
                  </a:cubicBezTo>
                  <a:cubicBezTo>
                    <a:pt x="61595" y="367665"/>
                    <a:pt x="61595" y="399669"/>
                    <a:pt x="61595" y="429641"/>
                  </a:cubicBezTo>
                  <a:cubicBezTo>
                    <a:pt x="61595" y="399669"/>
                    <a:pt x="61595" y="367665"/>
                    <a:pt x="61595" y="337693"/>
                  </a:cubicBezTo>
                  <a:close/>
                  <a:moveTo>
                    <a:pt x="549910" y="461645"/>
                  </a:moveTo>
                  <a:cubicBezTo>
                    <a:pt x="575818" y="419735"/>
                    <a:pt x="581787" y="375666"/>
                    <a:pt x="557911" y="331724"/>
                  </a:cubicBezTo>
                  <a:cubicBezTo>
                    <a:pt x="526034" y="275717"/>
                    <a:pt x="478155" y="251841"/>
                    <a:pt x="414401" y="259842"/>
                  </a:cubicBezTo>
                  <a:cubicBezTo>
                    <a:pt x="450342" y="245872"/>
                    <a:pt x="484124" y="259842"/>
                    <a:pt x="516001" y="271780"/>
                  </a:cubicBezTo>
                  <a:cubicBezTo>
                    <a:pt x="532003" y="277749"/>
                    <a:pt x="541909" y="297815"/>
                    <a:pt x="555879" y="313690"/>
                  </a:cubicBezTo>
                  <a:cubicBezTo>
                    <a:pt x="599694" y="269748"/>
                    <a:pt x="643636" y="225806"/>
                    <a:pt x="689483" y="179832"/>
                  </a:cubicBezTo>
                  <a:cubicBezTo>
                    <a:pt x="717423" y="203835"/>
                    <a:pt x="761238" y="293751"/>
                    <a:pt x="755269" y="323723"/>
                  </a:cubicBezTo>
                  <a:cubicBezTo>
                    <a:pt x="741299" y="271780"/>
                    <a:pt x="721360" y="225806"/>
                    <a:pt x="687451" y="185801"/>
                  </a:cubicBezTo>
                  <a:cubicBezTo>
                    <a:pt x="645541" y="227711"/>
                    <a:pt x="603758" y="269748"/>
                    <a:pt x="561848" y="311658"/>
                  </a:cubicBezTo>
                  <a:cubicBezTo>
                    <a:pt x="559816" y="315595"/>
                    <a:pt x="561848" y="323596"/>
                    <a:pt x="561848" y="327660"/>
                  </a:cubicBezTo>
                  <a:cubicBezTo>
                    <a:pt x="565785" y="347599"/>
                    <a:pt x="571754" y="365633"/>
                    <a:pt x="573786" y="383667"/>
                  </a:cubicBezTo>
                  <a:cubicBezTo>
                    <a:pt x="577723" y="411607"/>
                    <a:pt x="571754" y="439674"/>
                    <a:pt x="557784" y="459613"/>
                  </a:cubicBezTo>
                  <a:cubicBezTo>
                    <a:pt x="603631" y="505587"/>
                    <a:pt x="645541" y="549529"/>
                    <a:pt x="689356" y="593471"/>
                  </a:cubicBezTo>
                  <a:cubicBezTo>
                    <a:pt x="723265" y="553466"/>
                    <a:pt x="743204" y="507492"/>
                    <a:pt x="757174" y="457581"/>
                  </a:cubicBezTo>
                  <a:cubicBezTo>
                    <a:pt x="749173" y="511556"/>
                    <a:pt x="725297" y="559435"/>
                    <a:pt x="689356" y="601472"/>
                  </a:cubicBezTo>
                  <a:cubicBezTo>
                    <a:pt x="641477" y="553466"/>
                    <a:pt x="595630" y="507492"/>
                    <a:pt x="549783" y="461645"/>
                  </a:cubicBezTo>
                  <a:cubicBezTo>
                    <a:pt x="551815" y="483616"/>
                    <a:pt x="529844" y="489585"/>
                    <a:pt x="519938" y="503555"/>
                  </a:cubicBezTo>
                  <a:cubicBezTo>
                    <a:pt x="563753" y="547497"/>
                    <a:pt x="607695" y="593471"/>
                    <a:pt x="651510" y="637413"/>
                  </a:cubicBezTo>
                  <a:cubicBezTo>
                    <a:pt x="525907" y="749300"/>
                    <a:pt x="336550" y="735330"/>
                    <a:pt x="228981" y="635381"/>
                  </a:cubicBezTo>
                  <a:cubicBezTo>
                    <a:pt x="274828" y="591439"/>
                    <a:pt x="318643" y="547497"/>
                    <a:pt x="362585" y="501523"/>
                  </a:cubicBezTo>
                  <a:cubicBezTo>
                    <a:pt x="350647" y="489585"/>
                    <a:pt x="336677" y="477520"/>
                    <a:pt x="324739" y="467614"/>
                  </a:cubicBezTo>
                  <a:cubicBezTo>
                    <a:pt x="318770" y="453644"/>
                    <a:pt x="314833" y="437642"/>
                    <a:pt x="308737" y="421640"/>
                  </a:cubicBezTo>
                  <a:cubicBezTo>
                    <a:pt x="310769" y="421640"/>
                    <a:pt x="312674" y="419608"/>
                    <a:pt x="314706" y="419608"/>
                  </a:cubicBezTo>
                  <a:cubicBezTo>
                    <a:pt x="328676" y="471551"/>
                    <a:pt x="362585" y="505587"/>
                    <a:pt x="416306" y="519557"/>
                  </a:cubicBezTo>
                  <a:cubicBezTo>
                    <a:pt x="414274" y="519557"/>
                    <a:pt x="414274" y="521589"/>
                    <a:pt x="414274" y="523494"/>
                  </a:cubicBezTo>
                  <a:cubicBezTo>
                    <a:pt x="398272" y="517525"/>
                    <a:pt x="384429" y="513461"/>
                    <a:pt x="370459" y="507492"/>
                  </a:cubicBezTo>
                  <a:cubicBezTo>
                    <a:pt x="326644" y="551434"/>
                    <a:pt x="284734" y="593471"/>
                    <a:pt x="238887" y="637413"/>
                  </a:cubicBezTo>
                  <a:cubicBezTo>
                    <a:pt x="374396" y="685419"/>
                    <a:pt x="508000" y="685419"/>
                    <a:pt x="643509" y="637413"/>
                  </a:cubicBezTo>
                  <a:cubicBezTo>
                    <a:pt x="641477" y="633476"/>
                    <a:pt x="639572" y="631444"/>
                    <a:pt x="637540" y="629412"/>
                  </a:cubicBezTo>
                  <a:cubicBezTo>
                    <a:pt x="599694" y="589407"/>
                    <a:pt x="559816" y="551434"/>
                    <a:pt x="521970" y="513461"/>
                  </a:cubicBezTo>
                  <a:cubicBezTo>
                    <a:pt x="518033" y="509524"/>
                    <a:pt x="510032" y="509524"/>
                    <a:pt x="504063" y="511429"/>
                  </a:cubicBezTo>
                  <a:cubicBezTo>
                    <a:pt x="492125" y="513461"/>
                    <a:pt x="480187" y="519430"/>
                    <a:pt x="468122" y="523367"/>
                  </a:cubicBezTo>
                  <a:cubicBezTo>
                    <a:pt x="468122" y="521335"/>
                    <a:pt x="468122" y="519430"/>
                    <a:pt x="466090" y="517398"/>
                  </a:cubicBezTo>
                  <a:cubicBezTo>
                    <a:pt x="502031" y="509397"/>
                    <a:pt x="529844" y="491363"/>
                    <a:pt x="549783" y="461391"/>
                  </a:cubicBezTo>
                  <a:close/>
                  <a:moveTo>
                    <a:pt x="651383" y="143637"/>
                  </a:moveTo>
                  <a:cubicBezTo>
                    <a:pt x="649351" y="143637"/>
                    <a:pt x="647446" y="145669"/>
                    <a:pt x="645414" y="145669"/>
                  </a:cubicBezTo>
                  <a:cubicBezTo>
                    <a:pt x="585597" y="95758"/>
                    <a:pt x="306578" y="95758"/>
                    <a:pt x="242824" y="143637"/>
                  </a:cubicBezTo>
                  <a:cubicBezTo>
                    <a:pt x="284734" y="185547"/>
                    <a:pt x="328549" y="229616"/>
                    <a:pt x="370459" y="271526"/>
                  </a:cubicBezTo>
                  <a:cubicBezTo>
                    <a:pt x="382397" y="267589"/>
                    <a:pt x="394335" y="263525"/>
                    <a:pt x="406400" y="257556"/>
                  </a:cubicBezTo>
                  <a:cubicBezTo>
                    <a:pt x="406400" y="259588"/>
                    <a:pt x="408432" y="261493"/>
                    <a:pt x="408432" y="261493"/>
                  </a:cubicBezTo>
                  <a:cubicBezTo>
                    <a:pt x="336677" y="287528"/>
                    <a:pt x="304800" y="339471"/>
                    <a:pt x="308737" y="413385"/>
                  </a:cubicBezTo>
                  <a:cubicBezTo>
                    <a:pt x="304800" y="385445"/>
                    <a:pt x="304800" y="357378"/>
                    <a:pt x="318643" y="333502"/>
                  </a:cubicBezTo>
                  <a:cubicBezTo>
                    <a:pt x="326644" y="319532"/>
                    <a:pt x="320675" y="311531"/>
                    <a:pt x="312674" y="301498"/>
                  </a:cubicBezTo>
                  <a:cubicBezTo>
                    <a:pt x="290703" y="281559"/>
                    <a:pt x="268859" y="259588"/>
                    <a:pt x="248920" y="239522"/>
                  </a:cubicBezTo>
                  <a:cubicBezTo>
                    <a:pt x="231013" y="221488"/>
                    <a:pt x="212979" y="203581"/>
                    <a:pt x="193167" y="185547"/>
                  </a:cubicBezTo>
                  <a:cubicBezTo>
                    <a:pt x="159258" y="227457"/>
                    <a:pt x="139319" y="273431"/>
                    <a:pt x="125349" y="323469"/>
                  </a:cubicBezTo>
                  <a:cubicBezTo>
                    <a:pt x="123317" y="321437"/>
                    <a:pt x="123317" y="319532"/>
                    <a:pt x="123317" y="317500"/>
                  </a:cubicBezTo>
                  <a:cubicBezTo>
                    <a:pt x="133223" y="269494"/>
                    <a:pt x="155194" y="227584"/>
                    <a:pt x="185166" y="187579"/>
                  </a:cubicBezTo>
                  <a:cubicBezTo>
                    <a:pt x="191135" y="179578"/>
                    <a:pt x="195072" y="179578"/>
                    <a:pt x="203073" y="187579"/>
                  </a:cubicBezTo>
                  <a:cubicBezTo>
                    <a:pt x="212979" y="197612"/>
                    <a:pt x="223012" y="207518"/>
                    <a:pt x="232918" y="217551"/>
                  </a:cubicBezTo>
                  <a:cubicBezTo>
                    <a:pt x="264795" y="249555"/>
                    <a:pt x="296672" y="281559"/>
                    <a:pt x="326644" y="311531"/>
                  </a:cubicBezTo>
                  <a:cubicBezTo>
                    <a:pt x="338582" y="299593"/>
                    <a:pt x="350520" y="287528"/>
                    <a:pt x="364490" y="275590"/>
                  </a:cubicBezTo>
                  <a:cubicBezTo>
                    <a:pt x="324612" y="237617"/>
                    <a:pt x="286766" y="197612"/>
                    <a:pt x="246888" y="159639"/>
                  </a:cubicBezTo>
                  <a:cubicBezTo>
                    <a:pt x="228981" y="141605"/>
                    <a:pt x="228981" y="141605"/>
                    <a:pt x="248920" y="125730"/>
                  </a:cubicBezTo>
                  <a:cubicBezTo>
                    <a:pt x="250952" y="123698"/>
                    <a:pt x="252857" y="123698"/>
                    <a:pt x="254889" y="121793"/>
                  </a:cubicBezTo>
                  <a:cubicBezTo>
                    <a:pt x="320802" y="77978"/>
                    <a:pt x="392557" y="57912"/>
                    <a:pt x="472313" y="65913"/>
                  </a:cubicBezTo>
                  <a:cubicBezTo>
                    <a:pt x="536067" y="71882"/>
                    <a:pt x="591947" y="93853"/>
                    <a:pt x="641731" y="131826"/>
                  </a:cubicBezTo>
                  <a:cubicBezTo>
                    <a:pt x="645668" y="135763"/>
                    <a:pt x="647700" y="139827"/>
                    <a:pt x="651637" y="143764"/>
                  </a:cubicBezTo>
                  <a:close/>
                  <a:moveTo>
                    <a:pt x="404495" y="319786"/>
                  </a:moveTo>
                  <a:cubicBezTo>
                    <a:pt x="404495" y="321818"/>
                    <a:pt x="406527" y="321818"/>
                    <a:pt x="408432" y="323723"/>
                  </a:cubicBezTo>
                  <a:cubicBezTo>
                    <a:pt x="408432" y="323723"/>
                    <a:pt x="406400" y="325755"/>
                    <a:pt x="406400" y="327660"/>
                  </a:cubicBezTo>
                  <a:cubicBezTo>
                    <a:pt x="394462" y="345694"/>
                    <a:pt x="382524" y="365633"/>
                    <a:pt x="370459" y="385572"/>
                  </a:cubicBezTo>
                  <a:cubicBezTo>
                    <a:pt x="384429" y="407543"/>
                    <a:pt x="398399" y="431546"/>
                    <a:pt x="410337" y="453517"/>
                  </a:cubicBezTo>
                  <a:cubicBezTo>
                    <a:pt x="432308" y="453517"/>
                    <a:pt x="452247" y="453517"/>
                    <a:pt x="472186" y="453517"/>
                  </a:cubicBezTo>
                  <a:cubicBezTo>
                    <a:pt x="476123" y="453517"/>
                    <a:pt x="478155" y="449580"/>
                    <a:pt x="480187" y="447548"/>
                  </a:cubicBezTo>
                  <a:cubicBezTo>
                    <a:pt x="490093" y="429514"/>
                    <a:pt x="500126" y="413639"/>
                    <a:pt x="510032" y="395605"/>
                  </a:cubicBezTo>
                  <a:cubicBezTo>
                    <a:pt x="512064" y="393573"/>
                    <a:pt x="512064" y="387604"/>
                    <a:pt x="510032" y="385572"/>
                  </a:cubicBezTo>
                  <a:cubicBezTo>
                    <a:pt x="494030" y="347599"/>
                    <a:pt x="476123" y="309626"/>
                    <a:pt x="422275" y="323596"/>
                  </a:cubicBezTo>
                  <a:cubicBezTo>
                    <a:pt x="422275" y="323596"/>
                    <a:pt x="420243" y="323596"/>
                    <a:pt x="414274" y="321564"/>
                  </a:cubicBezTo>
                  <a:cubicBezTo>
                    <a:pt x="428244" y="321564"/>
                    <a:pt x="436245" y="323596"/>
                    <a:pt x="442214" y="321564"/>
                  </a:cubicBezTo>
                  <a:cubicBezTo>
                    <a:pt x="472059" y="315595"/>
                    <a:pt x="486029" y="329565"/>
                    <a:pt x="502031" y="353568"/>
                  </a:cubicBezTo>
                  <a:cubicBezTo>
                    <a:pt x="518033" y="381508"/>
                    <a:pt x="518033" y="399542"/>
                    <a:pt x="502031" y="425450"/>
                  </a:cubicBezTo>
                  <a:cubicBezTo>
                    <a:pt x="488061" y="449453"/>
                    <a:pt x="474091" y="463423"/>
                    <a:pt x="446278" y="457454"/>
                  </a:cubicBezTo>
                  <a:cubicBezTo>
                    <a:pt x="438277" y="455422"/>
                    <a:pt x="430276" y="455422"/>
                    <a:pt x="424307" y="457454"/>
                  </a:cubicBezTo>
                  <a:cubicBezTo>
                    <a:pt x="404368" y="461391"/>
                    <a:pt x="398399" y="449453"/>
                    <a:pt x="388366" y="437515"/>
                  </a:cubicBezTo>
                  <a:cubicBezTo>
                    <a:pt x="364490" y="405511"/>
                    <a:pt x="360426" y="375539"/>
                    <a:pt x="388366" y="343535"/>
                  </a:cubicBezTo>
                  <a:cubicBezTo>
                    <a:pt x="394335" y="335534"/>
                    <a:pt x="398272" y="327533"/>
                    <a:pt x="404368" y="319532"/>
                  </a:cubicBezTo>
                  <a:close/>
                  <a:moveTo>
                    <a:pt x="438277" y="655320"/>
                  </a:moveTo>
                  <a:cubicBezTo>
                    <a:pt x="432308" y="653288"/>
                    <a:pt x="422275" y="651383"/>
                    <a:pt x="416306" y="645287"/>
                  </a:cubicBezTo>
                  <a:cubicBezTo>
                    <a:pt x="410337" y="639191"/>
                    <a:pt x="402336" y="627253"/>
                    <a:pt x="402336" y="619252"/>
                  </a:cubicBezTo>
                  <a:cubicBezTo>
                    <a:pt x="402336" y="607314"/>
                    <a:pt x="410337" y="593217"/>
                    <a:pt x="418338" y="587248"/>
                  </a:cubicBezTo>
                  <a:cubicBezTo>
                    <a:pt x="428244" y="581279"/>
                    <a:pt x="442214" y="583311"/>
                    <a:pt x="454279" y="581279"/>
                  </a:cubicBezTo>
                  <a:cubicBezTo>
                    <a:pt x="462280" y="581279"/>
                    <a:pt x="484124" y="609219"/>
                    <a:pt x="480187" y="619252"/>
                  </a:cubicBezTo>
                  <a:cubicBezTo>
                    <a:pt x="478155" y="629285"/>
                    <a:pt x="472186" y="641223"/>
                    <a:pt x="464185" y="649224"/>
                  </a:cubicBezTo>
                  <a:cubicBezTo>
                    <a:pt x="460248" y="655193"/>
                    <a:pt x="450215" y="653161"/>
                    <a:pt x="438277" y="655193"/>
                  </a:cubicBezTo>
                  <a:close/>
                  <a:moveTo>
                    <a:pt x="442214" y="195580"/>
                  </a:moveTo>
                  <a:cubicBezTo>
                    <a:pt x="422275" y="195580"/>
                    <a:pt x="402336" y="177546"/>
                    <a:pt x="400304" y="161671"/>
                  </a:cubicBezTo>
                  <a:cubicBezTo>
                    <a:pt x="400304" y="145669"/>
                    <a:pt x="424180" y="125730"/>
                    <a:pt x="442214" y="125730"/>
                  </a:cubicBezTo>
                  <a:cubicBezTo>
                    <a:pt x="460248" y="125730"/>
                    <a:pt x="480060" y="143764"/>
                    <a:pt x="482092" y="161671"/>
                  </a:cubicBezTo>
                  <a:cubicBezTo>
                    <a:pt x="482092" y="175641"/>
                    <a:pt x="460121" y="195580"/>
                    <a:pt x="442214" y="195580"/>
                  </a:cubicBezTo>
                  <a:close/>
                  <a:moveTo>
                    <a:pt x="129413" y="473583"/>
                  </a:moveTo>
                  <a:cubicBezTo>
                    <a:pt x="147320" y="517525"/>
                    <a:pt x="161290" y="561467"/>
                    <a:pt x="199136" y="595503"/>
                  </a:cubicBezTo>
                  <a:cubicBezTo>
                    <a:pt x="199136" y="597535"/>
                    <a:pt x="199136" y="599440"/>
                    <a:pt x="197104" y="605536"/>
                  </a:cubicBezTo>
                  <a:cubicBezTo>
                    <a:pt x="163195" y="565531"/>
                    <a:pt x="137287" y="523621"/>
                    <a:pt x="129286" y="473583"/>
                  </a:cubicBezTo>
                  <a:close/>
                  <a:moveTo>
                    <a:pt x="444373" y="423672"/>
                  </a:moveTo>
                  <a:cubicBezTo>
                    <a:pt x="462280" y="417703"/>
                    <a:pt x="474218" y="407670"/>
                    <a:pt x="472313" y="387731"/>
                  </a:cubicBezTo>
                  <a:cubicBezTo>
                    <a:pt x="472313" y="373761"/>
                    <a:pt x="462407" y="363728"/>
                    <a:pt x="448437" y="359791"/>
                  </a:cubicBezTo>
                  <a:cubicBezTo>
                    <a:pt x="424561" y="353822"/>
                    <a:pt x="416560" y="371729"/>
                    <a:pt x="406527" y="389763"/>
                  </a:cubicBezTo>
                  <a:cubicBezTo>
                    <a:pt x="406527" y="367792"/>
                    <a:pt x="420497" y="353822"/>
                    <a:pt x="440436" y="353822"/>
                  </a:cubicBezTo>
                  <a:cubicBezTo>
                    <a:pt x="460375" y="353822"/>
                    <a:pt x="478282" y="367792"/>
                    <a:pt x="478282" y="387731"/>
                  </a:cubicBezTo>
                  <a:cubicBezTo>
                    <a:pt x="478282" y="409702"/>
                    <a:pt x="466344" y="423672"/>
                    <a:pt x="444373" y="423672"/>
                  </a:cubicBezTo>
                  <a:close/>
                  <a:moveTo>
                    <a:pt x="117475" y="353695"/>
                  </a:moveTo>
                  <a:cubicBezTo>
                    <a:pt x="119507" y="353695"/>
                    <a:pt x="119507" y="353695"/>
                    <a:pt x="121412" y="353695"/>
                  </a:cubicBezTo>
                  <a:cubicBezTo>
                    <a:pt x="121412" y="377698"/>
                    <a:pt x="121412" y="403606"/>
                    <a:pt x="121412" y="427609"/>
                  </a:cubicBezTo>
                  <a:cubicBezTo>
                    <a:pt x="119380" y="427609"/>
                    <a:pt x="119380" y="427609"/>
                    <a:pt x="117475" y="427609"/>
                  </a:cubicBezTo>
                  <a:cubicBezTo>
                    <a:pt x="117475" y="403606"/>
                    <a:pt x="117475" y="379603"/>
                    <a:pt x="117475" y="3536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239500" y="9509400"/>
            <a:ext cx="618840" cy="488160"/>
            <a:chOff x="0" y="0"/>
            <a:chExt cx="825120" cy="650880"/>
          </a:xfrm>
        </p:grpSpPr>
        <p:sp>
          <p:nvSpPr>
            <p:cNvPr id="13" name="Freeform 13"/>
            <p:cNvSpPr/>
            <p:nvPr/>
          </p:nvSpPr>
          <p:spPr>
            <a:xfrm>
              <a:off x="-2032" y="127"/>
              <a:ext cx="827278" cy="650875"/>
            </a:xfrm>
            <a:custGeom>
              <a:avLst/>
              <a:gdLst/>
              <a:ahLst/>
              <a:cxnLst/>
              <a:rect l="l" t="t" r="r" b="b"/>
              <a:pathLst>
                <a:path w="827278" h="650875">
                  <a:moveTo>
                    <a:pt x="635381" y="117729"/>
                  </a:moveTo>
                  <a:cubicBezTo>
                    <a:pt x="635381" y="85725"/>
                    <a:pt x="635381" y="57785"/>
                    <a:pt x="635381" y="27940"/>
                  </a:cubicBezTo>
                  <a:cubicBezTo>
                    <a:pt x="615442" y="27940"/>
                    <a:pt x="623443" y="11938"/>
                    <a:pt x="619379" y="2032"/>
                  </a:cubicBezTo>
                  <a:cubicBezTo>
                    <a:pt x="599440" y="2032"/>
                    <a:pt x="577469" y="0"/>
                    <a:pt x="557403" y="2032"/>
                  </a:cubicBezTo>
                  <a:cubicBezTo>
                    <a:pt x="551434" y="2032"/>
                    <a:pt x="547370" y="13970"/>
                    <a:pt x="541401" y="24003"/>
                  </a:cubicBezTo>
                  <a:cubicBezTo>
                    <a:pt x="525399" y="24003"/>
                    <a:pt x="505460" y="26035"/>
                    <a:pt x="485521" y="26035"/>
                  </a:cubicBezTo>
                  <a:cubicBezTo>
                    <a:pt x="483489" y="26035"/>
                    <a:pt x="481584" y="18034"/>
                    <a:pt x="477520" y="14097"/>
                  </a:cubicBezTo>
                  <a:cubicBezTo>
                    <a:pt x="475488" y="10160"/>
                    <a:pt x="471551" y="2159"/>
                    <a:pt x="469519" y="2159"/>
                  </a:cubicBezTo>
                  <a:cubicBezTo>
                    <a:pt x="431546" y="127"/>
                    <a:pt x="393573" y="2159"/>
                    <a:pt x="353695" y="2159"/>
                  </a:cubicBezTo>
                  <a:cubicBezTo>
                    <a:pt x="353695" y="10160"/>
                    <a:pt x="351663" y="16129"/>
                    <a:pt x="351663" y="24130"/>
                  </a:cubicBezTo>
                  <a:cubicBezTo>
                    <a:pt x="331724" y="24130"/>
                    <a:pt x="311658" y="26162"/>
                    <a:pt x="291719" y="26162"/>
                  </a:cubicBezTo>
                  <a:cubicBezTo>
                    <a:pt x="287782" y="26162"/>
                    <a:pt x="283718" y="20193"/>
                    <a:pt x="283718" y="14224"/>
                  </a:cubicBezTo>
                  <a:cubicBezTo>
                    <a:pt x="283718" y="6223"/>
                    <a:pt x="281686" y="254"/>
                    <a:pt x="269748" y="254"/>
                  </a:cubicBezTo>
                  <a:cubicBezTo>
                    <a:pt x="257810" y="2286"/>
                    <a:pt x="243713" y="2286"/>
                    <a:pt x="229743" y="254"/>
                  </a:cubicBezTo>
                  <a:cubicBezTo>
                    <a:pt x="217805" y="254"/>
                    <a:pt x="205740" y="254"/>
                    <a:pt x="209804" y="18161"/>
                  </a:cubicBezTo>
                  <a:cubicBezTo>
                    <a:pt x="209804" y="20193"/>
                    <a:pt x="207772" y="22098"/>
                    <a:pt x="207772" y="22098"/>
                  </a:cubicBezTo>
                  <a:cubicBezTo>
                    <a:pt x="187833" y="28067"/>
                    <a:pt x="195834" y="44069"/>
                    <a:pt x="195834" y="54102"/>
                  </a:cubicBezTo>
                  <a:cubicBezTo>
                    <a:pt x="195834" y="76073"/>
                    <a:pt x="195834" y="96012"/>
                    <a:pt x="195834" y="117983"/>
                  </a:cubicBezTo>
                  <a:cubicBezTo>
                    <a:pt x="187833" y="117983"/>
                    <a:pt x="181864" y="117983"/>
                    <a:pt x="175895" y="117983"/>
                  </a:cubicBezTo>
                  <a:cubicBezTo>
                    <a:pt x="123952" y="117983"/>
                    <a:pt x="72009" y="120015"/>
                    <a:pt x="20066" y="117983"/>
                  </a:cubicBezTo>
                  <a:cubicBezTo>
                    <a:pt x="5969" y="117729"/>
                    <a:pt x="2032" y="123698"/>
                    <a:pt x="2032" y="135636"/>
                  </a:cubicBezTo>
                  <a:cubicBezTo>
                    <a:pt x="2032" y="143637"/>
                    <a:pt x="2032" y="153543"/>
                    <a:pt x="2032" y="163576"/>
                  </a:cubicBezTo>
                  <a:cubicBezTo>
                    <a:pt x="0" y="175514"/>
                    <a:pt x="4064" y="183515"/>
                    <a:pt x="20066" y="181483"/>
                  </a:cubicBezTo>
                  <a:cubicBezTo>
                    <a:pt x="22098" y="181483"/>
                    <a:pt x="28067" y="187452"/>
                    <a:pt x="28067" y="191516"/>
                  </a:cubicBezTo>
                  <a:cubicBezTo>
                    <a:pt x="30099" y="203454"/>
                    <a:pt x="28067" y="217424"/>
                    <a:pt x="28067" y="229489"/>
                  </a:cubicBezTo>
                  <a:cubicBezTo>
                    <a:pt x="30099" y="243459"/>
                    <a:pt x="30099" y="255397"/>
                    <a:pt x="10033" y="253492"/>
                  </a:cubicBezTo>
                  <a:cubicBezTo>
                    <a:pt x="8001" y="253492"/>
                    <a:pt x="2032" y="259461"/>
                    <a:pt x="2032" y="263525"/>
                  </a:cubicBezTo>
                  <a:cubicBezTo>
                    <a:pt x="2032" y="299466"/>
                    <a:pt x="0" y="335407"/>
                    <a:pt x="2032" y="371348"/>
                  </a:cubicBezTo>
                  <a:cubicBezTo>
                    <a:pt x="2032" y="377317"/>
                    <a:pt x="16002" y="383286"/>
                    <a:pt x="24003" y="389255"/>
                  </a:cubicBezTo>
                  <a:cubicBezTo>
                    <a:pt x="26035" y="387223"/>
                    <a:pt x="26035" y="387223"/>
                    <a:pt x="27940" y="385318"/>
                  </a:cubicBezTo>
                  <a:cubicBezTo>
                    <a:pt x="27940" y="405257"/>
                    <a:pt x="29972" y="425196"/>
                    <a:pt x="27940" y="445262"/>
                  </a:cubicBezTo>
                  <a:cubicBezTo>
                    <a:pt x="27940" y="449199"/>
                    <a:pt x="19939" y="453263"/>
                    <a:pt x="17907" y="453263"/>
                  </a:cubicBezTo>
                  <a:cubicBezTo>
                    <a:pt x="8001" y="451104"/>
                    <a:pt x="2032" y="457073"/>
                    <a:pt x="2032" y="465074"/>
                  </a:cubicBezTo>
                  <a:cubicBezTo>
                    <a:pt x="2032" y="481076"/>
                    <a:pt x="2032" y="497078"/>
                    <a:pt x="2032" y="514985"/>
                  </a:cubicBezTo>
                  <a:cubicBezTo>
                    <a:pt x="65913" y="514985"/>
                    <a:pt x="129921" y="514985"/>
                    <a:pt x="191770" y="514985"/>
                  </a:cubicBezTo>
                  <a:cubicBezTo>
                    <a:pt x="191770" y="518922"/>
                    <a:pt x="193802" y="520954"/>
                    <a:pt x="193802" y="525018"/>
                  </a:cubicBezTo>
                  <a:cubicBezTo>
                    <a:pt x="191770" y="566928"/>
                    <a:pt x="215773" y="594868"/>
                    <a:pt x="251714" y="612902"/>
                  </a:cubicBezTo>
                  <a:cubicBezTo>
                    <a:pt x="307594" y="642874"/>
                    <a:pt x="369570" y="650875"/>
                    <a:pt x="431546" y="648843"/>
                  </a:cubicBezTo>
                  <a:cubicBezTo>
                    <a:pt x="485521" y="646811"/>
                    <a:pt x="535432" y="638810"/>
                    <a:pt x="581406" y="610870"/>
                  </a:cubicBezTo>
                  <a:cubicBezTo>
                    <a:pt x="615315" y="590931"/>
                    <a:pt x="639318" y="564896"/>
                    <a:pt x="635381" y="522986"/>
                  </a:cubicBezTo>
                  <a:cubicBezTo>
                    <a:pt x="635381" y="520954"/>
                    <a:pt x="637413" y="519049"/>
                    <a:pt x="637413" y="517017"/>
                  </a:cubicBezTo>
                  <a:cubicBezTo>
                    <a:pt x="637413" y="517017"/>
                    <a:pt x="637413" y="517017"/>
                    <a:pt x="639445" y="514985"/>
                  </a:cubicBezTo>
                  <a:cubicBezTo>
                    <a:pt x="699389" y="514985"/>
                    <a:pt x="761365" y="514985"/>
                    <a:pt x="827278" y="514985"/>
                  </a:cubicBezTo>
                  <a:cubicBezTo>
                    <a:pt x="827278" y="497078"/>
                    <a:pt x="827278" y="479044"/>
                    <a:pt x="825246" y="463042"/>
                  </a:cubicBezTo>
                  <a:cubicBezTo>
                    <a:pt x="825246" y="459105"/>
                    <a:pt x="817245" y="453009"/>
                    <a:pt x="813308" y="453009"/>
                  </a:cubicBezTo>
                  <a:cubicBezTo>
                    <a:pt x="801370" y="455041"/>
                    <a:pt x="801370" y="449072"/>
                    <a:pt x="801370" y="441071"/>
                  </a:cubicBezTo>
                  <a:cubicBezTo>
                    <a:pt x="801370" y="425069"/>
                    <a:pt x="801370" y="411099"/>
                    <a:pt x="801370" y="395097"/>
                  </a:cubicBezTo>
                  <a:cubicBezTo>
                    <a:pt x="801370" y="385064"/>
                    <a:pt x="803402" y="381127"/>
                    <a:pt x="813308" y="383159"/>
                  </a:cubicBezTo>
                  <a:cubicBezTo>
                    <a:pt x="817245" y="383159"/>
                    <a:pt x="825246" y="377190"/>
                    <a:pt x="825246" y="373126"/>
                  </a:cubicBezTo>
                  <a:cubicBezTo>
                    <a:pt x="827278" y="333248"/>
                    <a:pt x="827278" y="295275"/>
                    <a:pt x="827278" y="253365"/>
                  </a:cubicBezTo>
                  <a:cubicBezTo>
                    <a:pt x="823341" y="253365"/>
                    <a:pt x="819277" y="253365"/>
                    <a:pt x="815340" y="253365"/>
                  </a:cubicBezTo>
                  <a:cubicBezTo>
                    <a:pt x="803402" y="253365"/>
                    <a:pt x="799338" y="249428"/>
                    <a:pt x="801370" y="237363"/>
                  </a:cubicBezTo>
                  <a:cubicBezTo>
                    <a:pt x="803402" y="225298"/>
                    <a:pt x="803402" y="211455"/>
                    <a:pt x="801370" y="199390"/>
                  </a:cubicBezTo>
                  <a:cubicBezTo>
                    <a:pt x="799338" y="185420"/>
                    <a:pt x="803402" y="179451"/>
                    <a:pt x="819404" y="181483"/>
                  </a:cubicBezTo>
                  <a:cubicBezTo>
                    <a:pt x="821436" y="181483"/>
                    <a:pt x="823341" y="181483"/>
                    <a:pt x="825373" y="179451"/>
                  </a:cubicBezTo>
                  <a:cubicBezTo>
                    <a:pt x="825373" y="159512"/>
                    <a:pt x="825373" y="139573"/>
                    <a:pt x="825373" y="117602"/>
                  </a:cubicBezTo>
                  <a:cubicBezTo>
                    <a:pt x="763397" y="117602"/>
                    <a:pt x="699516" y="117602"/>
                    <a:pt x="635635" y="11760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678360" y="8907300"/>
            <a:ext cx="369360" cy="401220"/>
            <a:chOff x="0" y="0"/>
            <a:chExt cx="492480" cy="534960"/>
          </a:xfrm>
        </p:grpSpPr>
        <p:sp>
          <p:nvSpPr>
            <p:cNvPr id="15" name="Freeform 15"/>
            <p:cNvSpPr/>
            <p:nvPr/>
          </p:nvSpPr>
          <p:spPr>
            <a:xfrm>
              <a:off x="-1905" y="0"/>
              <a:ext cx="494538" cy="535051"/>
            </a:xfrm>
            <a:custGeom>
              <a:avLst/>
              <a:gdLst/>
              <a:ahLst/>
              <a:cxnLst/>
              <a:rect l="l" t="t" r="r" b="b"/>
              <a:pathLst>
                <a:path w="494538" h="535051">
                  <a:moveTo>
                    <a:pt x="148082" y="0"/>
                  </a:moveTo>
                  <a:cubicBezTo>
                    <a:pt x="148082" y="75819"/>
                    <a:pt x="148082" y="151765"/>
                    <a:pt x="148082" y="229616"/>
                  </a:cubicBezTo>
                  <a:cubicBezTo>
                    <a:pt x="98044" y="229616"/>
                    <a:pt x="50038" y="229616"/>
                    <a:pt x="0" y="229616"/>
                  </a:cubicBezTo>
                  <a:cubicBezTo>
                    <a:pt x="0" y="331470"/>
                    <a:pt x="0" y="433197"/>
                    <a:pt x="0" y="535051"/>
                  </a:cubicBezTo>
                  <a:cubicBezTo>
                    <a:pt x="164211" y="535051"/>
                    <a:pt x="328295" y="535051"/>
                    <a:pt x="494538" y="535051"/>
                  </a:cubicBezTo>
                  <a:cubicBezTo>
                    <a:pt x="494538" y="433197"/>
                    <a:pt x="494538" y="333502"/>
                    <a:pt x="494538" y="229616"/>
                  </a:cubicBezTo>
                  <a:cubicBezTo>
                    <a:pt x="446532" y="229616"/>
                    <a:pt x="396494" y="229616"/>
                    <a:pt x="346456" y="229616"/>
                  </a:cubicBezTo>
                  <a:cubicBezTo>
                    <a:pt x="346456" y="151765"/>
                    <a:pt x="346456" y="77851"/>
                    <a:pt x="346456" y="0"/>
                  </a:cubicBezTo>
                  <a:cubicBezTo>
                    <a:pt x="280416" y="0"/>
                    <a:pt x="216281" y="0"/>
                    <a:pt x="14820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4805180" y="9660600"/>
            <a:ext cx="68580" cy="568080"/>
            <a:chOff x="0" y="0"/>
            <a:chExt cx="91440" cy="7574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1440" cy="757428"/>
            </a:xfrm>
            <a:custGeom>
              <a:avLst/>
              <a:gdLst/>
              <a:ahLst/>
              <a:cxnLst/>
              <a:rect l="l" t="t" r="r" b="b"/>
              <a:pathLst>
                <a:path w="91440" h="757428">
                  <a:moveTo>
                    <a:pt x="91440" y="0"/>
                  </a:moveTo>
                  <a:cubicBezTo>
                    <a:pt x="59690" y="0"/>
                    <a:pt x="31750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9845" y="757428"/>
                    <a:pt x="59690" y="757428"/>
                    <a:pt x="91440" y="757428"/>
                  </a:cubicBezTo>
                  <a:cubicBezTo>
                    <a:pt x="91440" y="505587"/>
                    <a:pt x="91440" y="253746"/>
                    <a:pt x="9144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997880" y="9660600"/>
            <a:ext cx="67500" cy="568080"/>
            <a:chOff x="0" y="0"/>
            <a:chExt cx="90000" cy="7574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0043" cy="757428"/>
            </a:xfrm>
            <a:custGeom>
              <a:avLst/>
              <a:gdLst/>
              <a:ahLst/>
              <a:cxnLst/>
              <a:rect l="l" t="t" r="r" b="b"/>
              <a:pathLst>
                <a:path w="90043" h="757428">
                  <a:moveTo>
                    <a:pt x="90043" y="0"/>
                  </a:moveTo>
                  <a:cubicBezTo>
                    <a:pt x="58039" y="0"/>
                    <a:pt x="29972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7940" y="757428"/>
                    <a:pt x="58039" y="757428"/>
                    <a:pt x="90043" y="757428"/>
                  </a:cubicBezTo>
                  <a:cubicBezTo>
                    <a:pt x="90043" y="505587"/>
                    <a:pt x="90043" y="253746"/>
                    <a:pt x="9004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3927140" y="9662220"/>
            <a:ext cx="64260" cy="565920"/>
            <a:chOff x="0" y="0"/>
            <a:chExt cx="85680" cy="7545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5725" cy="754507"/>
            </a:xfrm>
            <a:custGeom>
              <a:avLst/>
              <a:gdLst/>
              <a:ahLst/>
              <a:cxnLst/>
              <a:rect l="l" t="t" r="r" b="b"/>
              <a:pathLst>
                <a:path w="85725" h="754507">
                  <a:moveTo>
                    <a:pt x="85725" y="0"/>
                  </a:moveTo>
                  <a:cubicBezTo>
                    <a:pt x="57785" y="0"/>
                    <a:pt x="29845" y="0"/>
                    <a:pt x="0" y="0"/>
                  </a:cubicBezTo>
                  <a:cubicBezTo>
                    <a:pt x="0" y="251460"/>
                    <a:pt x="0" y="501015"/>
                    <a:pt x="0" y="754507"/>
                  </a:cubicBezTo>
                  <a:cubicBezTo>
                    <a:pt x="27940" y="754507"/>
                    <a:pt x="55753" y="754507"/>
                    <a:pt x="85725" y="754507"/>
                  </a:cubicBezTo>
                  <a:cubicBezTo>
                    <a:pt x="85725" y="503047"/>
                    <a:pt x="85725" y="251460"/>
                    <a:pt x="8572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4734980" y="9662220"/>
            <a:ext cx="65340" cy="565920"/>
            <a:chOff x="0" y="0"/>
            <a:chExt cx="87120" cy="75456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7122" cy="754507"/>
            </a:xfrm>
            <a:custGeom>
              <a:avLst/>
              <a:gdLst/>
              <a:ahLst/>
              <a:cxnLst/>
              <a:rect l="l" t="t" r="r" b="b"/>
              <a:pathLst>
                <a:path w="87122" h="754507">
                  <a:moveTo>
                    <a:pt x="0" y="754507"/>
                  </a:moveTo>
                  <a:cubicBezTo>
                    <a:pt x="29718" y="754507"/>
                    <a:pt x="57404" y="754507"/>
                    <a:pt x="87122" y="754507"/>
                  </a:cubicBezTo>
                  <a:cubicBezTo>
                    <a:pt x="87122" y="503047"/>
                    <a:pt x="87122" y="251460"/>
                    <a:pt x="87122" y="0"/>
                  </a:cubicBezTo>
                  <a:cubicBezTo>
                    <a:pt x="57404" y="0"/>
                    <a:pt x="29718" y="0"/>
                    <a:pt x="0" y="0"/>
                  </a:cubicBezTo>
                  <a:cubicBezTo>
                    <a:pt x="0" y="251460"/>
                    <a:pt x="0" y="503047"/>
                    <a:pt x="0" y="7545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7243820" y="8762040"/>
            <a:ext cx="617760" cy="82620"/>
            <a:chOff x="0" y="0"/>
            <a:chExt cx="823680" cy="110160"/>
          </a:xfrm>
        </p:grpSpPr>
        <p:sp>
          <p:nvSpPr>
            <p:cNvPr id="25" name="Freeform 25"/>
            <p:cNvSpPr/>
            <p:nvPr/>
          </p:nvSpPr>
          <p:spPr>
            <a:xfrm>
              <a:off x="-2159" y="0"/>
              <a:ext cx="825754" cy="110236"/>
            </a:xfrm>
            <a:custGeom>
              <a:avLst/>
              <a:gdLst/>
              <a:ahLst/>
              <a:cxnLst/>
              <a:rect l="l" t="t" r="r" b="b"/>
              <a:pathLst>
                <a:path w="825754" h="110236">
                  <a:moveTo>
                    <a:pt x="342011" y="26035"/>
                  </a:moveTo>
                  <a:cubicBezTo>
                    <a:pt x="390017" y="26035"/>
                    <a:pt x="439928" y="26035"/>
                    <a:pt x="489966" y="26035"/>
                  </a:cubicBezTo>
                  <a:cubicBezTo>
                    <a:pt x="489966" y="16002"/>
                    <a:pt x="489966" y="8001"/>
                    <a:pt x="489966" y="0"/>
                  </a:cubicBezTo>
                  <a:cubicBezTo>
                    <a:pt x="435991" y="0"/>
                    <a:pt x="384048" y="0"/>
                    <a:pt x="331978" y="0"/>
                  </a:cubicBezTo>
                  <a:cubicBezTo>
                    <a:pt x="331978" y="0"/>
                    <a:pt x="329946" y="2032"/>
                    <a:pt x="329946" y="2032"/>
                  </a:cubicBezTo>
                  <a:cubicBezTo>
                    <a:pt x="327914" y="32131"/>
                    <a:pt x="327914" y="32131"/>
                    <a:pt x="297942" y="32131"/>
                  </a:cubicBezTo>
                  <a:cubicBezTo>
                    <a:pt x="213995" y="32131"/>
                    <a:pt x="131953" y="32131"/>
                    <a:pt x="48006" y="32131"/>
                  </a:cubicBezTo>
                  <a:cubicBezTo>
                    <a:pt x="16002" y="32131"/>
                    <a:pt x="0" y="44196"/>
                    <a:pt x="0" y="68199"/>
                  </a:cubicBezTo>
                  <a:cubicBezTo>
                    <a:pt x="0" y="94234"/>
                    <a:pt x="16002" y="108204"/>
                    <a:pt x="48006" y="108204"/>
                  </a:cubicBezTo>
                  <a:cubicBezTo>
                    <a:pt x="120015" y="108204"/>
                    <a:pt x="193929" y="108204"/>
                    <a:pt x="265938" y="108204"/>
                  </a:cubicBezTo>
                  <a:cubicBezTo>
                    <a:pt x="363855" y="108204"/>
                    <a:pt x="461899" y="108204"/>
                    <a:pt x="557784" y="108204"/>
                  </a:cubicBezTo>
                  <a:cubicBezTo>
                    <a:pt x="629793" y="108204"/>
                    <a:pt x="699770" y="110236"/>
                    <a:pt x="769747" y="108204"/>
                  </a:cubicBezTo>
                  <a:cubicBezTo>
                    <a:pt x="797687" y="108204"/>
                    <a:pt x="811784" y="98171"/>
                    <a:pt x="817753" y="80137"/>
                  </a:cubicBezTo>
                  <a:cubicBezTo>
                    <a:pt x="825754" y="54102"/>
                    <a:pt x="807720" y="32004"/>
                    <a:pt x="779780" y="32004"/>
                  </a:cubicBezTo>
                  <a:cubicBezTo>
                    <a:pt x="703834" y="32004"/>
                    <a:pt x="629793" y="32004"/>
                    <a:pt x="555879" y="32004"/>
                  </a:cubicBezTo>
                  <a:cubicBezTo>
                    <a:pt x="483870" y="32004"/>
                    <a:pt x="411988" y="27940"/>
                    <a:pt x="342011" y="2603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7862660" y="9499140"/>
            <a:ext cx="61560" cy="495180"/>
            <a:chOff x="0" y="0"/>
            <a:chExt cx="82080" cy="66024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2042" cy="660273"/>
            </a:xfrm>
            <a:custGeom>
              <a:avLst/>
              <a:gdLst/>
              <a:ahLst/>
              <a:cxnLst/>
              <a:rect l="l" t="t" r="r" b="b"/>
              <a:pathLst>
                <a:path w="82042" h="660273">
                  <a:moveTo>
                    <a:pt x="0" y="660273"/>
                  </a:moveTo>
                  <a:cubicBezTo>
                    <a:pt x="28067" y="660273"/>
                    <a:pt x="54102" y="660273"/>
                    <a:pt x="82042" y="660273"/>
                  </a:cubicBezTo>
                  <a:cubicBezTo>
                    <a:pt x="82042" y="440817"/>
                    <a:pt x="82042" y="219456"/>
                    <a:pt x="82042" y="0"/>
                  </a:cubicBezTo>
                  <a:cubicBezTo>
                    <a:pt x="54102" y="0"/>
                    <a:pt x="28067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7107740" y="9499140"/>
            <a:ext cx="63180" cy="495180"/>
            <a:chOff x="0" y="0"/>
            <a:chExt cx="84240" cy="66024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4201" cy="660273"/>
            </a:xfrm>
            <a:custGeom>
              <a:avLst/>
              <a:gdLst/>
              <a:ahLst/>
              <a:cxnLst/>
              <a:rect l="l" t="t" r="r" b="b"/>
              <a:pathLst>
                <a:path w="84201" h="660273">
                  <a:moveTo>
                    <a:pt x="0" y="660273"/>
                  </a:moveTo>
                  <a:cubicBezTo>
                    <a:pt x="28067" y="660273"/>
                    <a:pt x="56134" y="660273"/>
                    <a:pt x="84201" y="660273"/>
                  </a:cubicBezTo>
                  <a:cubicBezTo>
                    <a:pt x="84201" y="440817"/>
                    <a:pt x="84201" y="221488"/>
                    <a:pt x="84201" y="0"/>
                  </a:cubicBezTo>
                  <a:cubicBezTo>
                    <a:pt x="56134" y="0"/>
                    <a:pt x="30099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7177400" y="9499140"/>
            <a:ext cx="57780" cy="495180"/>
            <a:chOff x="0" y="0"/>
            <a:chExt cx="77040" cy="66024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7089" cy="660273"/>
            </a:xfrm>
            <a:custGeom>
              <a:avLst/>
              <a:gdLst/>
              <a:ahLst/>
              <a:cxnLst/>
              <a:rect l="l" t="t" r="r" b="b"/>
              <a:pathLst>
                <a:path w="77089" h="660273">
                  <a:moveTo>
                    <a:pt x="77089" y="0"/>
                  </a:moveTo>
                  <a:cubicBezTo>
                    <a:pt x="51308" y="0"/>
                    <a:pt x="25654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ubicBezTo>
                    <a:pt x="23749" y="660273"/>
                    <a:pt x="49403" y="660273"/>
                    <a:pt x="77089" y="660273"/>
                  </a:cubicBezTo>
                  <a:cubicBezTo>
                    <a:pt x="77089" y="440817"/>
                    <a:pt x="77089" y="221488"/>
                    <a:pt x="7708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7929080" y="9499140"/>
            <a:ext cx="59940" cy="495180"/>
            <a:chOff x="0" y="0"/>
            <a:chExt cx="79920" cy="66024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9883" cy="660273"/>
            </a:xfrm>
            <a:custGeom>
              <a:avLst/>
              <a:gdLst/>
              <a:ahLst/>
              <a:cxnLst/>
              <a:rect l="l" t="t" r="r" b="b"/>
              <a:pathLst>
                <a:path w="79883" h="660273">
                  <a:moveTo>
                    <a:pt x="79883" y="0"/>
                  </a:moveTo>
                  <a:cubicBezTo>
                    <a:pt x="51943" y="0"/>
                    <a:pt x="26035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ubicBezTo>
                    <a:pt x="26035" y="660273"/>
                    <a:pt x="51943" y="660273"/>
                    <a:pt x="79883" y="660273"/>
                  </a:cubicBezTo>
                  <a:cubicBezTo>
                    <a:pt x="79883" y="440817"/>
                    <a:pt x="79883" y="219456"/>
                    <a:pt x="7988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7311320" y="9452700"/>
            <a:ext cx="481680" cy="55620"/>
            <a:chOff x="0" y="0"/>
            <a:chExt cx="642240" cy="7416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42239" cy="74168"/>
            </a:xfrm>
            <a:custGeom>
              <a:avLst/>
              <a:gdLst/>
              <a:ahLst/>
              <a:cxnLst/>
              <a:rect l="l" t="t" r="r" b="b"/>
              <a:pathLst>
                <a:path w="642239" h="74168">
                  <a:moveTo>
                    <a:pt x="0" y="74168"/>
                  </a:moveTo>
                  <a:cubicBezTo>
                    <a:pt x="213360" y="74168"/>
                    <a:pt x="426847" y="74168"/>
                    <a:pt x="642239" y="74168"/>
                  </a:cubicBezTo>
                  <a:cubicBezTo>
                    <a:pt x="642239" y="52070"/>
                    <a:pt x="642239" y="32131"/>
                    <a:pt x="642239" y="10033"/>
                  </a:cubicBezTo>
                  <a:cubicBezTo>
                    <a:pt x="642239" y="8001"/>
                    <a:pt x="636270" y="2032"/>
                    <a:pt x="632206" y="2032"/>
                  </a:cubicBezTo>
                  <a:cubicBezTo>
                    <a:pt x="628269" y="0"/>
                    <a:pt x="622300" y="0"/>
                    <a:pt x="616331" y="0"/>
                  </a:cubicBezTo>
                  <a:cubicBezTo>
                    <a:pt x="418846" y="0"/>
                    <a:pt x="221361" y="0"/>
                    <a:pt x="23876" y="0"/>
                  </a:cubicBezTo>
                  <a:cubicBezTo>
                    <a:pt x="0" y="0"/>
                    <a:pt x="0" y="0"/>
                    <a:pt x="0" y="24003"/>
                  </a:cubicBezTo>
                  <a:cubicBezTo>
                    <a:pt x="0" y="32004"/>
                    <a:pt x="0" y="40005"/>
                    <a:pt x="0" y="48006"/>
                  </a:cubicBezTo>
                  <a:cubicBezTo>
                    <a:pt x="0" y="56007"/>
                    <a:pt x="0" y="64135"/>
                    <a:pt x="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7311320" y="9398160"/>
            <a:ext cx="481680" cy="51300"/>
            <a:chOff x="0" y="0"/>
            <a:chExt cx="642240" cy="68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42239" cy="68453"/>
            </a:xfrm>
            <a:custGeom>
              <a:avLst/>
              <a:gdLst/>
              <a:ahLst/>
              <a:cxnLst/>
              <a:rect l="l" t="t" r="r" b="b"/>
              <a:pathLst>
                <a:path w="642239" h="68453">
                  <a:moveTo>
                    <a:pt x="642239" y="68453"/>
                  </a:moveTo>
                  <a:cubicBezTo>
                    <a:pt x="642239" y="44323"/>
                    <a:pt x="642239" y="22225"/>
                    <a:pt x="642239" y="0"/>
                  </a:cubicBezTo>
                  <a:cubicBezTo>
                    <a:pt x="426847" y="0"/>
                    <a:pt x="213360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213360" y="68453"/>
                    <a:pt x="426847" y="68453"/>
                    <a:pt x="642239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5773400" y="8760420"/>
            <a:ext cx="174420" cy="143640"/>
            <a:chOff x="0" y="0"/>
            <a:chExt cx="232560" cy="19152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32537" cy="191643"/>
            </a:xfrm>
            <a:custGeom>
              <a:avLst/>
              <a:gdLst/>
              <a:ahLst/>
              <a:cxnLst/>
              <a:rect l="l" t="t" r="r" b="b"/>
              <a:pathLst>
                <a:path w="232537" h="191643">
                  <a:moveTo>
                    <a:pt x="232537" y="8001"/>
                  </a:moveTo>
                  <a:cubicBezTo>
                    <a:pt x="208661" y="5969"/>
                    <a:pt x="186817" y="2032"/>
                    <a:pt x="162941" y="2032"/>
                  </a:cubicBezTo>
                  <a:cubicBezTo>
                    <a:pt x="123190" y="0"/>
                    <a:pt x="83439" y="0"/>
                    <a:pt x="43688" y="0"/>
                  </a:cubicBezTo>
                  <a:cubicBezTo>
                    <a:pt x="37719" y="0"/>
                    <a:pt x="31750" y="2032"/>
                    <a:pt x="25781" y="2032"/>
                  </a:cubicBezTo>
                  <a:cubicBezTo>
                    <a:pt x="0" y="11938"/>
                    <a:pt x="0" y="11938"/>
                    <a:pt x="0" y="41910"/>
                  </a:cubicBezTo>
                  <a:cubicBezTo>
                    <a:pt x="0" y="77851"/>
                    <a:pt x="0" y="115697"/>
                    <a:pt x="0" y="153670"/>
                  </a:cubicBezTo>
                  <a:cubicBezTo>
                    <a:pt x="0" y="179578"/>
                    <a:pt x="5969" y="189611"/>
                    <a:pt x="33782" y="189611"/>
                  </a:cubicBezTo>
                  <a:cubicBezTo>
                    <a:pt x="89408" y="191643"/>
                    <a:pt x="147066" y="191643"/>
                    <a:pt x="202692" y="189611"/>
                  </a:cubicBezTo>
                  <a:cubicBezTo>
                    <a:pt x="226568" y="189611"/>
                    <a:pt x="232537" y="181610"/>
                    <a:pt x="232537" y="157734"/>
                  </a:cubicBezTo>
                  <a:cubicBezTo>
                    <a:pt x="232537" y="109855"/>
                    <a:pt x="232537" y="61976"/>
                    <a:pt x="232537" y="81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15594660" y="9050940"/>
            <a:ext cx="78300" cy="286200"/>
            <a:chOff x="0" y="0"/>
            <a:chExt cx="104400" cy="3816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04521" cy="381635"/>
            </a:xfrm>
            <a:custGeom>
              <a:avLst/>
              <a:gdLst/>
              <a:ahLst/>
              <a:cxnLst/>
              <a:rect l="l" t="t" r="r" b="b"/>
              <a:pathLst>
                <a:path w="104521" h="381635">
                  <a:moveTo>
                    <a:pt x="104394" y="191770"/>
                  </a:moveTo>
                  <a:cubicBezTo>
                    <a:pt x="104394" y="137795"/>
                    <a:pt x="104394" y="81915"/>
                    <a:pt x="104394" y="25908"/>
                  </a:cubicBezTo>
                  <a:cubicBezTo>
                    <a:pt x="104394" y="3937"/>
                    <a:pt x="100330" y="2032"/>
                    <a:pt x="78359" y="2032"/>
                  </a:cubicBezTo>
                  <a:cubicBezTo>
                    <a:pt x="60325" y="2032"/>
                    <a:pt x="40259" y="2032"/>
                    <a:pt x="22098" y="0"/>
                  </a:cubicBezTo>
                  <a:cubicBezTo>
                    <a:pt x="5969" y="0"/>
                    <a:pt x="2032" y="8001"/>
                    <a:pt x="0" y="21971"/>
                  </a:cubicBezTo>
                  <a:cubicBezTo>
                    <a:pt x="0" y="45974"/>
                    <a:pt x="2032" y="69977"/>
                    <a:pt x="2032" y="95885"/>
                  </a:cubicBezTo>
                  <a:cubicBezTo>
                    <a:pt x="2032" y="181864"/>
                    <a:pt x="2032" y="269748"/>
                    <a:pt x="0" y="355600"/>
                  </a:cubicBezTo>
                  <a:cubicBezTo>
                    <a:pt x="0" y="379603"/>
                    <a:pt x="2032" y="381635"/>
                    <a:pt x="26162" y="381635"/>
                  </a:cubicBezTo>
                  <a:cubicBezTo>
                    <a:pt x="44196" y="381635"/>
                    <a:pt x="62357" y="381635"/>
                    <a:pt x="82423" y="381635"/>
                  </a:cubicBezTo>
                  <a:cubicBezTo>
                    <a:pt x="102489" y="381635"/>
                    <a:pt x="104521" y="379603"/>
                    <a:pt x="104521" y="357632"/>
                  </a:cubicBezTo>
                  <a:cubicBezTo>
                    <a:pt x="104521" y="317627"/>
                    <a:pt x="104521" y="275717"/>
                    <a:pt x="104521" y="233807"/>
                  </a:cubicBezTo>
                  <a:cubicBezTo>
                    <a:pt x="104521" y="219837"/>
                    <a:pt x="104521" y="205867"/>
                    <a:pt x="104521" y="1918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6052040" y="9049860"/>
            <a:ext cx="77760" cy="287280"/>
            <a:chOff x="0" y="0"/>
            <a:chExt cx="103680" cy="38304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03759" cy="383032"/>
            </a:xfrm>
            <a:custGeom>
              <a:avLst/>
              <a:gdLst/>
              <a:ahLst/>
              <a:cxnLst/>
              <a:rect l="l" t="t" r="r" b="b"/>
              <a:pathLst>
                <a:path w="103759" h="383032">
                  <a:moveTo>
                    <a:pt x="2032" y="3937"/>
                  </a:moveTo>
                  <a:cubicBezTo>
                    <a:pt x="2032" y="13970"/>
                    <a:pt x="0" y="24003"/>
                    <a:pt x="0" y="31877"/>
                  </a:cubicBezTo>
                  <a:cubicBezTo>
                    <a:pt x="0" y="141605"/>
                    <a:pt x="0" y="251333"/>
                    <a:pt x="0" y="359029"/>
                  </a:cubicBezTo>
                  <a:cubicBezTo>
                    <a:pt x="0" y="383032"/>
                    <a:pt x="0" y="383032"/>
                    <a:pt x="21971" y="383032"/>
                  </a:cubicBezTo>
                  <a:cubicBezTo>
                    <a:pt x="41910" y="383032"/>
                    <a:pt x="59817" y="383032"/>
                    <a:pt x="77851" y="383032"/>
                  </a:cubicBezTo>
                  <a:cubicBezTo>
                    <a:pt x="97790" y="383032"/>
                    <a:pt x="101727" y="379095"/>
                    <a:pt x="101727" y="359029"/>
                  </a:cubicBezTo>
                  <a:cubicBezTo>
                    <a:pt x="103759" y="347091"/>
                    <a:pt x="101727" y="335026"/>
                    <a:pt x="101727" y="321183"/>
                  </a:cubicBezTo>
                  <a:cubicBezTo>
                    <a:pt x="101727" y="225425"/>
                    <a:pt x="101727" y="129667"/>
                    <a:pt x="101727" y="31877"/>
                  </a:cubicBezTo>
                  <a:cubicBezTo>
                    <a:pt x="101727" y="8001"/>
                    <a:pt x="97663" y="0"/>
                    <a:pt x="73787" y="2032"/>
                  </a:cubicBezTo>
                  <a:cubicBezTo>
                    <a:pt x="51816" y="3937"/>
                    <a:pt x="27940" y="3937"/>
                    <a:pt x="2032" y="39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17444700" y="8847360"/>
            <a:ext cx="210060" cy="144720"/>
            <a:chOff x="0" y="0"/>
            <a:chExt cx="280080" cy="19296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80162" cy="192913"/>
            </a:xfrm>
            <a:custGeom>
              <a:avLst/>
              <a:gdLst/>
              <a:ahLst/>
              <a:cxnLst/>
              <a:rect l="l" t="t" r="r" b="b"/>
              <a:pathLst>
                <a:path w="280162" h="192913">
                  <a:moveTo>
                    <a:pt x="0" y="192913"/>
                  </a:moveTo>
                  <a:cubicBezTo>
                    <a:pt x="13970" y="192913"/>
                    <a:pt x="26035" y="192913"/>
                    <a:pt x="42037" y="192913"/>
                  </a:cubicBezTo>
                  <a:cubicBezTo>
                    <a:pt x="42037" y="165100"/>
                    <a:pt x="42037" y="139192"/>
                    <a:pt x="42037" y="109347"/>
                  </a:cubicBezTo>
                  <a:cubicBezTo>
                    <a:pt x="60071" y="109347"/>
                    <a:pt x="76073" y="109347"/>
                    <a:pt x="94107" y="109347"/>
                  </a:cubicBezTo>
                  <a:cubicBezTo>
                    <a:pt x="116078" y="109347"/>
                    <a:pt x="116078" y="107315"/>
                    <a:pt x="116078" y="85471"/>
                  </a:cubicBezTo>
                  <a:cubicBezTo>
                    <a:pt x="116078" y="83439"/>
                    <a:pt x="116078" y="81534"/>
                    <a:pt x="116078" y="77470"/>
                  </a:cubicBezTo>
                  <a:cubicBezTo>
                    <a:pt x="134112" y="77470"/>
                    <a:pt x="150114" y="77470"/>
                    <a:pt x="166116" y="77470"/>
                  </a:cubicBezTo>
                  <a:cubicBezTo>
                    <a:pt x="166116" y="87376"/>
                    <a:pt x="166116" y="97409"/>
                    <a:pt x="166116" y="107315"/>
                  </a:cubicBezTo>
                  <a:cubicBezTo>
                    <a:pt x="190119" y="107315"/>
                    <a:pt x="212090" y="107315"/>
                    <a:pt x="236093" y="107315"/>
                  </a:cubicBezTo>
                  <a:cubicBezTo>
                    <a:pt x="236093" y="137160"/>
                    <a:pt x="236093" y="163068"/>
                    <a:pt x="236093" y="192913"/>
                  </a:cubicBezTo>
                  <a:cubicBezTo>
                    <a:pt x="252095" y="192913"/>
                    <a:pt x="264160" y="192913"/>
                    <a:pt x="280162" y="192913"/>
                  </a:cubicBezTo>
                  <a:cubicBezTo>
                    <a:pt x="280162" y="129286"/>
                    <a:pt x="280162" y="65659"/>
                    <a:pt x="280162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63627"/>
                    <a:pt x="0" y="127254"/>
                    <a:pt x="0" y="1929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7480340" y="8931600"/>
            <a:ext cx="52380" cy="374220"/>
            <a:chOff x="0" y="0"/>
            <a:chExt cx="69840" cy="49896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69977" cy="498983"/>
            </a:xfrm>
            <a:custGeom>
              <a:avLst/>
              <a:gdLst/>
              <a:ahLst/>
              <a:cxnLst/>
              <a:rect l="l" t="t" r="r" b="b"/>
              <a:pathLst>
                <a:path w="69977" h="498983">
                  <a:moveTo>
                    <a:pt x="0" y="498983"/>
                  </a:moveTo>
                  <a:cubicBezTo>
                    <a:pt x="19939" y="498983"/>
                    <a:pt x="37973" y="498983"/>
                    <a:pt x="57912" y="498983"/>
                  </a:cubicBezTo>
                  <a:cubicBezTo>
                    <a:pt x="61849" y="496951"/>
                    <a:pt x="65913" y="493014"/>
                    <a:pt x="67945" y="488950"/>
                  </a:cubicBezTo>
                  <a:cubicBezTo>
                    <a:pt x="69977" y="484886"/>
                    <a:pt x="67945" y="478917"/>
                    <a:pt x="67945" y="472948"/>
                  </a:cubicBezTo>
                  <a:cubicBezTo>
                    <a:pt x="67945" y="323215"/>
                    <a:pt x="67945" y="173609"/>
                    <a:pt x="67945" y="23876"/>
                  </a:cubicBezTo>
                  <a:cubicBezTo>
                    <a:pt x="67818" y="0"/>
                    <a:pt x="67818" y="0"/>
                    <a:pt x="41910" y="0"/>
                  </a:cubicBezTo>
                  <a:cubicBezTo>
                    <a:pt x="0" y="0"/>
                    <a:pt x="0" y="0"/>
                    <a:pt x="0" y="43942"/>
                  </a:cubicBezTo>
                  <a:cubicBezTo>
                    <a:pt x="0" y="187579"/>
                    <a:pt x="0" y="333375"/>
                    <a:pt x="0" y="477012"/>
                  </a:cubicBezTo>
                  <a:cubicBezTo>
                    <a:pt x="0" y="482981"/>
                    <a:pt x="0" y="490982"/>
                    <a:pt x="0" y="4989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7568900" y="8929980"/>
            <a:ext cx="51300" cy="376920"/>
            <a:chOff x="0" y="0"/>
            <a:chExt cx="68400" cy="50256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68453" cy="504571"/>
            </a:xfrm>
            <a:custGeom>
              <a:avLst/>
              <a:gdLst/>
              <a:ahLst/>
              <a:cxnLst/>
              <a:rect l="l" t="t" r="r" b="b"/>
              <a:pathLst>
                <a:path w="68453" h="504571">
                  <a:moveTo>
                    <a:pt x="68453" y="502539"/>
                  </a:moveTo>
                  <a:cubicBezTo>
                    <a:pt x="68453" y="464439"/>
                    <a:pt x="68453" y="430403"/>
                    <a:pt x="68453" y="396367"/>
                  </a:cubicBezTo>
                  <a:cubicBezTo>
                    <a:pt x="68453" y="298196"/>
                    <a:pt x="68453" y="200152"/>
                    <a:pt x="68453" y="104013"/>
                  </a:cubicBezTo>
                  <a:cubicBezTo>
                    <a:pt x="68453" y="74041"/>
                    <a:pt x="66421" y="45974"/>
                    <a:pt x="66421" y="17907"/>
                  </a:cubicBezTo>
                  <a:cubicBezTo>
                    <a:pt x="66421" y="5969"/>
                    <a:pt x="62357" y="2032"/>
                    <a:pt x="52324" y="2032"/>
                  </a:cubicBezTo>
                  <a:cubicBezTo>
                    <a:pt x="42291" y="2032"/>
                    <a:pt x="30226" y="2032"/>
                    <a:pt x="20193" y="2032"/>
                  </a:cubicBezTo>
                  <a:cubicBezTo>
                    <a:pt x="6096" y="0"/>
                    <a:pt x="0" y="5969"/>
                    <a:pt x="0" y="21971"/>
                  </a:cubicBezTo>
                  <a:cubicBezTo>
                    <a:pt x="0" y="52070"/>
                    <a:pt x="0" y="82042"/>
                    <a:pt x="0" y="112141"/>
                  </a:cubicBezTo>
                  <a:cubicBezTo>
                    <a:pt x="0" y="236220"/>
                    <a:pt x="0" y="358394"/>
                    <a:pt x="0" y="482600"/>
                  </a:cubicBezTo>
                  <a:cubicBezTo>
                    <a:pt x="0" y="498602"/>
                    <a:pt x="4064" y="504571"/>
                    <a:pt x="20066" y="502666"/>
                  </a:cubicBezTo>
                  <a:cubicBezTo>
                    <a:pt x="34163" y="500634"/>
                    <a:pt x="50292" y="502666"/>
                    <a:pt x="68326" y="5026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4632920" y="9777780"/>
            <a:ext cx="100440" cy="335340"/>
            <a:chOff x="0" y="0"/>
            <a:chExt cx="133920" cy="447120"/>
          </a:xfrm>
        </p:grpSpPr>
        <p:sp>
          <p:nvSpPr>
            <p:cNvPr id="51" name="Freeform 51"/>
            <p:cNvSpPr/>
            <p:nvPr/>
          </p:nvSpPr>
          <p:spPr>
            <a:xfrm>
              <a:off x="0" y="-127"/>
              <a:ext cx="133985" cy="447294"/>
            </a:xfrm>
            <a:custGeom>
              <a:avLst/>
              <a:gdLst/>
              <a:ahLst/>
              <a:cxnLst/>
              <a:rect l="l" t="t" r="r" b="b"/>
              <a:pathLst>
                <a:path w="133985" h="447294">
                  <a:moveTo>
                    <a:pt x="107950" y="195707"/>
                  </a:moveTo>
                  <a:cubicBezTo>
                    <a:pt x="107950" y="211709"/>
                    <a:pt x="107950" y="229616"/>
                    <a:pt x="109982" y="245618"/>
                  </a:cubicBezTo>
                  <a:cubicBezTo>
                    <a:pt x="106045" y="293497"/>
                    <a:pt x="83947" y="333502"/>
                    <a:pt x="53975" y="369316"/>
                  </a:cubicBezTo>
                  <a:cubicBezTo>
                    <a:pt x="35941" y="393319"/>
                    <a:pt x="19939" y="419354"/>
                    <a:pt x="0" y="447294"/>
                  </a:cubicBezTo>
                  <a:cubicBezTo>
                    <a:pt x="45974" y="447294"/>
                    <a:pt x="87884" y="447294"/>
                    <a:pt x="131953" y="447294"/>
                  </a:cubicBezTo>
                  <a:cubicBezTo>
                    <a:pt x="131953" y="425323"/>
                    <a:pt x="131953" y="403352"/>
                    <a:pt x="131953" y="381381"/>
                  </a:cubicBezTo>
                  <a:cubicBezTo>
                    <a:pt x="101981" y="375412"/>
                    <a:pt x="101981" y="375412"/>
                    <a:pt x="104013" y="345440"/>
                  </a:cubicBezTo>
                  <a:cubicBezTo>
                    <a:pt x="104013" y="331470"/>
                    <a:pt x="106045" y="315468"/>
                    <a:pt x="107950" y="301498"/>
                  </a:cubicBezTo>
                  <a:cubicBezTo>
                    <a:pt x="105918" y="301498"/>
                    <a:pt x="105918" y="301498"/>
                    <a:pt x="105918" y="301498"/>
                  </a:cubicBezTo>
                  <a:cubicBezTo>
                    <a:pt x="113919" y="299466"/>
                    <a:pt x="121920" y="297561"/>
                    <a:pt x="131953" y="293497"/>
                  </a:cubicBezTo>
                  <a:cubicBezTo>
                    <a:pt x="131953" y="263525"/>
                    <a:pt x="131953" y="233553"/>
                    <a:pt x="131953" y="201676"/>
                  </a:cubicBezTo>
                  <a:cubicBezTo>
                    <a:pt x="131953" y="189738"/>
                    <a:pt x="131953" y="175768"/>
                    <a:pt x="133985" y="163703"/>
                  </a:cubicBezTo>
                  <a:cubicBezTo>
                    <a:pt x="133985" y="149733"/>
                    <a:pt x="128016" y="145796"/>
                    <a:pt x="115951" y="149733"/>
                  </a:cubicBezTo>
                  <a:cubicBezTo>
                    <a:pt x="105918" y="151765"/>
                    <a:pt x="104013" y="147701"/>
                    <a:pt x="104013" y="137795"/>
                  </a:cubicBezTo>
                  <a:cubicBezTo>
                    <a:pt x="101981" y="121793"/>
                    <a:pt x="104013" y="103886"/>
                    <a:pt x="101981" y="87884"/>
                  </a:cubicBezTo>
                  <a:cubicBezTo>
                    <a:pt x="101981" y="73914"/>
                    <a:pt x="105918" y="67945"/>
                    <a:pt x="120015" y="67945"/>
                  </a:cubicBezTo>
                  <a:cubicBezTo>
                    <a:pt x="123952" y="67945"/>
                    <a:pt x="128016" y="67945"/>
                    <a:pt x="131953" y="65913"/>
                  </a:cubicBezTo>
                  <a:cubicBezTo>
                    <a:pt x="131953" y="43942"/>
                    <a:pt x="131953" y="21971"/>
                    <a:pt x="131953" y="0"/>
                  </a:cubicBezTo>
                  <a:cubicBezTo>
                    <a:pt x="89916" y="127"/>
                    <a:pt x="45974" y="127"/>
                    <a:pt x="2032" y="127"/>
                  </a:cubicBezTo>
                  <a:cubicBezTo>
                    <a:pt x="18034" y="26035"/>
                    <a:pt x="34036" y="52070"/>
                    <a:pt x="49911" y="77978"/>
                  </a:cubicBezTo>
                  <a:cubicBezTo>
                    <a:pt x="53848" y="80010"/>
                    <a:pt x="57912" y="81915"/>
                    <a:pt x="59944" y="85979"/>
                  </a:cubicBezTo>
                  <a:cubicBezTo>
                    <a:pt x="85979" y="117856"/>
                    <a:pt x="103886" y="153797"/>
                    <a:pt x="107950" y="1957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17533800" y="8907300"/>
            <a:ext cx="34560" cy="398520"/>
            <a:chOff x="0" y="0"/>
            <a:chExt cx="46080" cy="53136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46101" cy="531368"/>
            </a:xfrm>
            <a:custGeom>
              <a:avLst/>
              <a:gdLst/>
              <a:ahLst/>
              <a:cxnLst/>
              <a:rect l="l" t="t" r="r" b="b"/>
              <a:pathLst>
                <a:path w="46101" h="531368">
                  <a:moveTo>
                    <a:pt x="0" y="2032"/>
                  </a:moveTo>
                  <a:cubicBezTo>
                    <a:pt x="0" y="19939"/>
                    <a:pt x="0" y="33909"/>
                    <a:pt x="0" y="49911"/>
                  </a:cubicBezTo>
                  <a:cubicBezTo>
                    <a:pt x="0" y="203708"/>
                    <a:pt x="0" y="355600"/>
                    <a:pt x="2032" y="509397"/>
                  </a:cubicBezTo>
                  <a:cubicBezTo>
                    <a:pt x="2032" y="517398"/>
                    <a:pt x="4064" y="529336"/>
                    <a:pt x="8001" y="529336"/>
                  </a:cubicBezTo>
                  <a:cubicBezTo>
                    <a:pt x="18034" y="531368"/>
                    <a:pt x="30099" y="531368"/>
                    <a:pt x="42037" y="527304"/>
                  </a:cubicBezTo>
                  <a:cubicBezTo>
                    <a:pt x="44069" y="527304"/>
                    <a:pt x="46101" y="515366"/>
                    <a:pt x="46101" y="509270"/>
                  </a:cubicBezTo>
                  <a:cubicBezTo>
                    <a:pt x="46101" y="379476"/>
                    <a:pt x="46101" y="251587"/>
                    <a:pt x="46101" y="123698"/>
                  </a:cubicBezTo>
                  <a:cubicBezTo>
                    <a:pt x="46101" y="87757"/>
                    <a:pt x="46101" y="53721"/>
                    <a:pt x="46101" y="17780"/>
                  </a:cubicBezTo>
                  <a:cubicBezTo>
                    <a:pt x="46101" y="5969"/>
                    <a:pt x="42037" y="0"/>
                    <a:pt x="30099" y="2032"/>
                  </a:cubicBezTo>
                  <a:cubicBezTo>
                    <a:pt x="22098" y="2032"/>
                    <a:pt x="12065" y="2032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15703740" y="8645400"/>
            <a:ext cx="315900" cy="40500"/>
            <a:chOff x="0" y="0"/>
            <a:chExt cx="421200" cy="540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421132" cy="53975"/>
            </a:xfrm>
            <a:custGeom>
              <a:avLst/>
              <a:gdLst/>
              <a:ahLst/>
              <a:cxnLst/>
              <a:rect l="l" t="t" r="r" b="b"/>
              <a:pathLst>
                <a:path w="421132" h="53975">
                  <a:moveTo>
                    <a:pt x="209550" y="53975"/>
                  </a:moveTo>
                  <a:cubicBezTo>
                    <a:pt x="269494" y="53975"/>
                    <a:pt x="329311" y="53975"/>
                    <a:pt x="389255" y="53975"/>
                  </a:cubicBezTo>
                  <a:cubicBezTo>
                    <a:pt x="411226" y="53975"/>
                    <a:pt x="421132" y="42037"/>
                    <a:pt x="419227" y="21971"/>
                  </a:cubicBezTo>
                  <a:cubicBezTo>
                    <a:pt x="415163" y="2032"/>
                    <a:pt x="399288" y="2032"/>
                    <a:pt x="387223" y="2032"/>
                  </a:cubicBezTo>
                  <a:cubicBezTo>
                    <a:pt x="371348" y="0"/>
                    <a:pt x="355346" y="0"/>
                    <a:pt x="337312" y="0"/>
                  </a:cubicBezTo>
                  <a:cubicBezTo>
                    <a:pt x="239522" y="0"/>
                    <a:pt x="141732" y="0"/>
                    <a:pt x="43815" y="2032"/>
                  </a:cubicBezTo>
                  <a:cubicBezTo>
                    <a:pt x="35941" y="2032"/>
                    <a:pt x="24003" y="0"/>
                    <a:pt x="17907" y="5969"/>
                  </a:cubicBezTo>
                  <a:cubicBezTo>
                    <a:pt x="10033" y="10033"/>
                    <a:pt x="0" y="18034"/>
                    <a:pt x="0" y="26035"/>
                  </a:cubicBezTo>
                  <a:cubicBezTo>
                    <a:pt x="0" y="34036"/>
                    <a:pt x="8001" y="43942"/>
                    <a:pt x="13970" y="50038"/>
                  </a:cubicBezTo>
                  <a:cubicBezTo>
                    <a:pt x="19939" y="53975"/>
                    <a:pt x="27940" y="52070"/>
                    <a:pt x="35941" y="53975"/>
                  </a:cubicBezTo>
                  <a:cubicBezTo>
                    <a:pt x="93853" y="53975"/>
                    <a:pt x="151765" y="53975"/>
                    <a:pt x="209550" y="539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17329140" y="9234000"/>
            <a:ext cx="146880" cy="72900"/>
            <a:chOff x="0" y="0"/>
            <a:chExt cx="195840" cy="972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95834" cy="97282"/>
            </a:xfrm>
            <a:custGeom>
              <a:avLst/>
              <a:gdLst/>
              <a:ahLst/>
              <a:cxnLst/>
              <a:rect l="l" t="t" r="r" b="b"/>
              <a:pathLst>
                <a:path w="195834" h="97282">
                  <a:moveTo>
                    <a:pt x="195834" y="95250"/>
                  </a:moveTo>
                  <a:cubicBezTo>
                    <a:pt x="195834" y="63500"/>
                    <a:pt x="195834" y="33782"/>
                    <a:pt x="195834" y="0"/>
                  </a:cubicBezTo>
                  <a:cubicBezTo>
                    <a:pt x="159893" y="0"/>
                    <a:pt x="123952" y="0"/>
                    <a:pt x="87884" y="0"/>
                  </a:cubicBezTo>
                  <a:cubicBezTo>
                    <a:pt x="65913" y="0"/>
                    <a:pt x="45974" y="0"/>
                    <a:pt x="25908" y="5969"/>
                  </a:cubicBezTo>
                  <a:cubicBezTo>
                    <a:pt x="18034" y="5969"/>
                    <a:pt x="8001" y="17907"/>
                    <a:pt x="3937" y="25781"/>
                  </a:cubicBezTo>
                  <a:cubicBezTo>
                    <a:pt x="0" y="39624"/>
                    <a:pt x="2032" y="53594"/>
                    <a:pt x="3937" y="67437"/>
                  </a:cubicBezTo>
                  <a:cubicBezTo>
                    <a:pt x="3937" y="85344"/>
                    <a:pt x="15875" y="95250"/>
                    <a:pt x="31877" y="95250"/>
                  </a:cubicBezTo>
                  <a:cubicBezTo>
                    <a:pt x="87884" y="97282"/>
                    <a:pt x="141732" y="95250"/>
                    <a:pt x="195707" y="95250"/>
                  </a:cubicBezTo>
                  <a:close/>
                  <a:moveTo>
                    <a:pt x="59944" y="29718"/>
                  </a:moveTo>
                  <a:cubicBezTo>
                    <a:pt x="69977" y="31750"/>
                    <a:pt x="77978" y="37592"/>
                    <a:pt x="77978" y="49530"/>
                  </a:cubicBezTo>
                  <a:cubicBezTo>
                    <a:pt x="75946" y="61468"/>
                    <a:pt x="69977" y="67437"/>
                    <a:pt x="58039" y="67437"/>
                  </a:cubicBezTo>
                  <a:cubicBezTo>
                    <a:pt x="46101" y="67437"/>
                    <a:pt x="40005" y="59563"/>
                    <a:pt x="40005" y="47625"/>
                  </a:cubicBezTo>
                  <a:cubicBezTo>
                    <a:pt x="40005" y="35687"/>
                    <a:pt x="48006" y="29718"/>
                    <a:pt x="59944" y="2971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17623980" y="9234000"/>
            <a:ext cx="147960" cy="72900"/>
            <a:chOff x="0" y="0"/>
            <a:chExt cx="197280" cy="9720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97358" cy="97282"/>
            </a:xfrm>
            <a:custGeom>
              <a:avLst/>
              <a:gdLst/>
              <a:ahLst/>
              <a:cxnLst/>
              <a:rect l="l" t="t" r="r" b="b"/>
              <a:pathLst>
                <a:path w="197358" h="97282">
                  <a:moveTo>
                    <a:pt x="0" y="2032"/>
                  </a:moveTo>
                  <a:cubicBezTo>
                    <a:pt x="0" y="31750"/>
                    <a:pt x="0" y="61468"/>
                    <a:pt x="0" y="95250"/>
                  </a:cubicBezTo>
                  <a:cubicBezTo>
                    <a:pt x="17907" y="95250"/>
                    <a:pt x="33909" y="95250"/>
                    <a:pt x="49784" y="95250"/>
                  </a:cubicBezTo>
                  <a:cubicBezTo>
                    <a:pt x="81661" y="95250"/>
                    <a:pt x="115570" y="93218"/>
                    <a:pt x="149479" y="95250"/>
                  </a:cubicBezTo>
                  <a:cubicBezTo>
                    <a:pt x="191389" y="97282"/>
                    <a:pt x="197358" y="73406"/>
                    <a:pt x="195326" y="37719"/>
                  </a:cubicBezTo>
                  <a:cubicBezTo>
                    <a:pt x="193294" y="9906"/>
                    <a:pt x="181356" y="2032"/>
                    <a:pt x="151384" y="2032"/>
                  </a:cubicBezTo>
                  <a:cubicBezTo>
                    <a:pt x="101600" y="0"/>
                    <a:pt x="51816" y="2032"/>
                    <a:pt x="0" y="2032"/>
                  </a:cubicBezTo>
                  <a:close/>
                  <a:moveTo>
                    <a:pt x="131572" y="67437"/>
                  </a:moveTo>
                  <a:cubicBezTo>
                    <a:pt x="127635" y="63500"/>
                    <a:pt x="119634" y="55499"/>
                    <a:pt x="119634" y="47625"/>
                  </a:cubicBezTo>
                  <a:cubicBezTo>
                    <a:pt x="117602" y="37719"/>
                    <a:pt x="127635" y="29718"/>
                    <a:pt x="137541" y="29718"/>
                  </a:cubicBezTo>
                  <a:cubicBezTo>
                    <a:pt x="149479" y="29718"/>
                    <a:pt x="157480" y="37592"/>
                    <a:pt x="157480" y="49530"/>
                  </a:cubicBezTo>
                  <a:cubicBezTo>
                    <a:pt x="155448" y="61468"/>
                    <a:pt x="149479" y="67437"/>
                    <a:pt x="131572" y="674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17420400" y="9347940"/>
            <a:ext cx="257040" cy="48060"/>
            <a:chOff x="0" y="0"/>
            <a:chExt cx="342720" cy="6408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42646" cy="64135"/>
            </a:xfrm>
            <a:custGeom>
              <a:avLst/>
              <a:gdLst/>
              <a:ahLst/>
              <a:cxnLst/>
              <a:rect l="l" t="t" r="r" b="b"/>
              <a:pathLst>
                <a:path w="342646" h="64135">
                  <a:moveTo>
                    <a:pt x="0" y="62103"/>
                  </a:moveTo>
                  <a:cubicBezTo>
                    <a:pt x="41783" y="64135"/>
                    <a:pt x="43815" y="64135"/>
                    <a:pt x="41783" y="40132"/>
                  </a:cubicBezTo>
                  <a:cubicBezTo>
                    <a:pt x="63754" y="40132"/>
                    <a:pt x="85598" y="40132"/>
                    <a:pt x="109474" y="40132"/>
                  </a:cubicBezTo>
                  <a:cubicBezTo>
                    <a:pt x="109474" y="46101"/>
                    <a:pt x="111506" y="54102"/>
                    <a:pt x="111506" y="62103"/>
                  </a:cubicBezTo>
                  <a:cubicBezTo>
                    <a:pt x="151384" y="62103"/>
                    <a:pt x="191262" y="62103"/>
                    <a:pt x="233045" y="62103"/>
                  </a:cubicBezTo>
                  <a:cubicBezTo>
                    <a:pt x="235077" y="54102"/>
                    <a:pt x="235077" y="48133"/>
                    <a:pt x="236982" y="40132"/>
                  </a:cubicBezTo>
                  <a:cubicBezTo>
                    <a:pt x="258953" y="40132"/>
                    <a:pt x="280797" y="40132"/>
                    <a:pt x="302768" y="40132"/>
                  </a:cubicBezTo>
                  <a:cubicBezTo>
                    <a:pt x="302768" y="46101"/>
                    <a:pt x="304800" y="54102"/>
                    <a:pt x="304800" y="62103"/>
                  </a:cubicBezTo>
                  <a:cubicBezTo>
                    <a:pt x="316738" y="62103"/>
                    <a:pt x="328676" y="62103"/>
                    <a:pt x="342646" y="62103"/>
                  </a:cubicBezTo>
                  <a:cubicBezTo>
                    <a:pt x="334645" y="42037"/>
                    <a:pt x="324739" y="24003"/>
                    <a:pt x="314706" y="4064"/>
                  </a:cubicBezTo>
                  <a:cubicBezTo>
                    <a:pt x="312674" y="2032"/>
                    <a:pt x="306705" y="0"/>
                    <a:pt x="302768" y="0"/>
                  </a:cubicBezTo>
                  <a:cubicBezTo>
                    <a:pt x="217170" y="0"/>
                    <a:pt x="131572" y="0"/>
                    <a:pt x="45847" y="0"/>
                  </a:cubicBezTo>
                  <a:cubicBezTo>
                    <a:pt x="39878" y="0"/>
                    <a:pt x="33909" y="2032"/>
                    <a:pt x="31877" y="5969"/>
                  </a:cubicBezTo>
                  <a:cubicBezTo>
                    <a:pt x="19939" y="21971"/>
                    <a:pt x="11938" y="42037"/>
                    <a:pt x="0" y="6210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7332380" y="9122760"/>
            <a:ext cx="143640" cy="56700"/>
            <a:chOff x="0" y="0"/>
            <a:chExt cx="191520" cy="756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91516" cy="75565"/>
            </a:xfrm>
            <a:custGeom>
              <a:avLst/>
              <a:gdLst/>
              <a:ahLst/>
              <a:cxnLst/>
              <a:rect l="l" t="t" r="r" b="b"/>
              <a:pathLst>
                <a:path w="191516" h="75565">
                  <a:moveTo>
                    <a:pt x="191516" y="0"/>
                  </a:moveTo>
                  <a:cubicBezTo>
                    <a:pt x="127635" y="0"/>
                    <a:pt x="63881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881" y="75565"/>
                    <a:pt x="127635" y="75565"/>
                    <a:pt x="191516" y="75565"/>
                  </a:cubicBezTo>
                  <a:cubicBezTo>
                    <a:pt x="191516" y="51689"/>
                    <a:pt x="191516" y="25781"/>
                    <a:pt x="1915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17625060" y="9122760"/>
            <a:ext cx="144720" cy="56700"/>
            <a:chOff x="0" y="0"/>
            <a:chExt cx="192960" cy="756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92913" cy="75565"/>
            </a:xfrm>
            <a:custGeom>
              <a:avLst/>
              <a:gdLst/>
              <a:ahLst/>
              <a:cxnLst/>
              <a:rect l="l" t="t" r="r" b="b"/>
              <a:pathLst>
                <a:path w="192913" h="75565">
                  <a:moveTo>
                    <a:pt x="192913" y="75565"/>
                  </a:moveTo>
                  <a:cubicBezTo>
                    <a:pt x="192913" y="51689"/>
                    <a:pt x="192913" y="25781"/>
                    <a:pt x="192913" y="0"/>
                  </a:cubicBezTo>
                  <a:cubicBezTo>
                    <a:pt x="129286" y="0"/>
                    <a:pt x="63627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627" y="75565"/>
                    <a:pt x="127254" y="75565"/>
                    <a:pt x="192913" y="7556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17444700" y="9312300"/>
            <a:ext cx="210060" cy="31320"/>
            <a:chOff x="0" y="0"/>
            <a:chExt cx="280080" cy="4176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280035" cy="41783"/>
            </a:xfrm>
            <a:custGeom>
              <a:avLst/>
              <a:gdLst/>
              <a:ahLst/>
              <a:cxnLst/>
              <a:rect l="l" t="t" r="r" b="b"/>
              <a:pathLst>
                <a:path w="280035" h="41783">
                  <a:moveTo>
                    <a:pt x="280035" y="41783"/>
                  </a:moveTo>
                  <a:cubicBezTo>
                    <a:pt x="280035" y="27813"/>
                    <a:pt x="280035" y="13970"/>
                    <a:pt x="280035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13970"/>
                    <a:pt x="0" y="27813"/>
                    <a:pt x="0" y="41783"/>
                  </a:cubicBezTo>
                  <a:cubicBezTo>
                    <a:pt x="93980" y="41783"/>
                    <a:pt x="186055" y="41783"/>
                    <a:pt x="280035" y="417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15837660" y="8688600"/>
            <a:ext cx="45900" cy="68580"/>
            <a:chOff x="0" y="0"/>
            <a:chExt cx="61200" cy="9144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61214" cy="91440"/>
            </a:xfrm>
            <a:custGeom>
              <a:avLst/>
              <a:gdLst/>
              <a:ahLst/>
              <a:cxnLst/>
              <a:rect l="l" t="t" r="r" b="b"/>
              <a:pathLst>
                <a:path w="61214" h="91440">
                  <a:moveTo>
                    <a:pt x="0" y="91440"/>
                  </a:moveTo>
                  <a:cubicBezTo>
                    <a:pt x="19685" y="91440"/>
                    <a:pt x="41402" y="91440"/>
                    <a:pt x="61214" y="91440"/>
                  </a:cubicBezTo>
                  <a:cubicBezTo>
                    <a:pt x="61214" y="61595"/>
                    <a:pt x="61214" y="31750"/>
                    <a:pt x="61214" y="0"/>
                  </a:cubicBezTo>
                  <a:cubicBezTo>
                    <a:pt x="41402" y="0"/>
                    <a:pt x="21717" y="0"/>
                    <a:pt x="0" y="0"/>
                  </a:cubicBezTo>
                  <a:cubicBezTo>
                    <a:pt x="0" y="29845"/>
                    <a:pt x="0" y="59690"/>
                    <a:pt x="0" y="914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17683920" y="9088740"/>
            <a:ext cx="79380" cy="29700"/>
            <a:chOff x="0" y="0"/>
            <a:chExt cx="105840" cy="39600"/>
          </a:xfrm>
        </p:grpSpPr>
        <p:sp>
          <p:nvSpPr>
            <p:cNvPr id="71" name="Freeform 71"/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7823" y="39624"/>
                    <a:pt x="101727" y="25781"/>
                    <a:pt x="101727" y="17907"/>
                  </a:cubicBezTo>
                  <a:cubicBezTo>
                    <a:pt x="103759" y="10033"/>
                    <a:pt x="103759" y="127"/>
                    <a:pt x="91567" y="127"/>
                  </a:cubicBezTo>
                  <a:cubicBezTo>
                    <a:pt x="65151" y="2032"/>
                    <a:pt x="38608" y="0"/>
                    <a:pt x="12192" y="2032"/>
                  </a:cubicBezTo>
                  <a:cubicBezTo>
                    <a:pt x="8128" y="2032"/>
                    <a:pt x="2032" y="9906"/>
                    <a:pt x="2032" y="13843"/>
                  </a:cubicBezTo>
                  <a:cubicBezTo>
                    <a:pt x="0" y="21717"/>
                    <a:pt x="2032" y="29718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17338860" y="9088740"/>
            <a:ext cx="79380" cy="29700"/>
            <a:chOff x="0" y="0"/>
            <a:chExt cx="105840" cy="39600"/>
          </a:xfrm>
        </p:grpSpPr>
        <p:sp>
          <p:nvSpPr>
            <p:cNvPr id="73" name="Freeform 73"/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3759" y="39624"/>
                    <a:pt x="103759" y="29718"/>
                    <a:pt x="101727" y="23749"/>
                  </a:cubicBezTo>
                  <a:cubicBezTo>
                    <a:pt x="101727" y="15875"/>
                    <a:pt x="107823" y="2032"/>
                    <a:pt x="91567" y="2032"/>
                  </a:cubicBezTo>
                  <a:cubicBezTo>
                    <a:pt x="65151" y="0"/>
                    <a:pt x="38608" y="0"/>
                    <a:pt x="10160" y="2032"/>
                  </a:cubicBezTo>
                  <a:cubicBezTo>
                    <a:pt x="8128" y="2032"/>
                    <a:pt x="2032" y="7874"/>
                    <a:pt x="2032" y="11938"/>
                  </a:cubicBezTo>
                  <a:cubicBezTo>
                    <a:pt x="0" y="19812"/>
                    <a:pt x="2032" y="27813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17706060" y="9185940"/>
            <a:ext cx="34560" cy="46440"/>
            <a:chOff x="0" y="0"/>
            <a:chExt cx="46080" cy="6192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6101" y="0"/>
                  </a:moveTo>
                  <a:cubicBezTo>
                    <a:pt x="30099" y="0"/>
                    <a:pt x="16002" y="0"/>
                    <a:pt x="0" y="0"/>
                  </a:cubicBezTo>
                  <a:cubicBezTo>
                    <a:pt x="0" y="16002"/>
                    <a:pt x="0" y="33909"/>
                    <a:pt x="0" y="51943"/>
                  </a:cubicBezTo>
                  <a:cubicBezTo>
                    <a:pt x="0" y="53975"/>
                    <a:pt x="5969" y="59944"/>
                    <a:pt x="8001" y="59944"/>
                  </a:cubicBezTo>
                  <a:cubicBezTo>
                    <a:pt x="18034" y="61976"/>
                    <a:pt x="26035" y="61976"/>
                    <a:pt x="36068" y="59944"/>
                  </a:cubicBezTo>
                  <a:cubicBezTo>
                    <a:pt x="40132" y="59944"/>
                    <a:pt x="46101" y="53975"/>
                    <a:pt x="46101" y="48006"/>
                  </a:cubicBezTo>
                  <a:cubicBezTo>
                    <a:pt x="46101" y="32004"/>
                    <a:pt x="46101" y="16002"/>
                    <a:pt x="46101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17361540" y="9185940"/>
            <a:ext cx="34560" cy="46440"/>
            <a:chOff x="0" y="0"/>
            <a:chExt cx="46080" cy="6192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2037" y="0"/>
                  </a:moveTo>
                  <a:cubicBezTo>
                    <a:pt x="28067" y="0"/>
                    <a:pt x="16002" y="0"/>
                    <a:pt x="0" y="0"/>
                  </a:cubicBezTo>
                  <a:cubicBezTo>
                    <a:pt x="0" y="18034"/>
                    <a:pt x="0" y="33909"/>
                    <a:pt x="0" y="51943"/>
                  </a:cubicBezTo>
                  <a:cubicBezTo>
                    <a:pt x="2032" y="53975"/>
                    <a:pt x="5969" y="57912"/>
                    <a:pt x="10033" y="61976"/>
                  </a:cubicBezTo>
                  <a:cubicBezTo>
                    <a:pt x="12065" y="61976"/>
                    <a:pt x="14097" y="61976"/>
                    <a:pt x="16002" y="61976"/>
                  </a:cubicBezTo>
                  <a:cubicBezTo>
                    <a:pt x="46101" y="61976"/>
                    <a:pt x="46101" y="61976"/>
                    <a:pt x="42037" y="32004"/>
                  </a:cubicBezTo>
                  <a:cubicBezTo>
                    <a:pt x="42037" y="20066"/>
                    <a:pt x="42037" y="10033"/>
                    <a:pt x="4203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14711220" y="10003500"/>
            <a:ext cx="21060" cy="55620"/>
            <a:chOff x="0" y="0"/>
            <a:chExt cx="28080" cy="7416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28194" cy="74041"/>
            </a:xfrm>
            <a:custGeom>
              <a:avLst/>
              <a:gdLst/>
              <a:ahLst/>
              <a:cxnLst/>
              <a:rect l="l" t="t" r="r" b="b"/>
              <a:pathLst>
                <a:path w="28194" h="74041">
                  <a:moveTo>
                    <a:pt x="2032" y="0"/>
                  </a:moveTo>
                  <a:cubicBezTo>
                    <a:pt x="2032" y="20066"/>
                    <a:pt x="2032" y="40132"/>
                    <a:pt x="2032" y="60071"/>
                  </a:cubicBezTo>
                  <a:cubicBezTo>
                    <a:pt x="2032" y="70104"/>
                    <a:pt x="4064" y="74041"/>
                    <a:pt x="14097" y="74041"/>
                  </a:cubicBezTo>
                  <a:cubicBezTo>
                    <a:pt x="24130" y="74041"/>
                    <a:pt x="28194" y="69977"/>
                    <a:pt x="26162" y="60071"/>
                  </a:cubicBezTo>
                  <a:cubicBezTo>
                    <a:pt x="26162" y="40005"/>
                    <a:pt x="26162" y="21971"/>
                    <a:pt x="26162" y="1905"/>
                  </a:cubicBezTo>
                  <a:cubicBezTo>
                    <a:pt x="16002" y="2032"/>
                    <a:pt x="8001" y="0"/>
                    <a:pt x="0" y="0"/>
                  </a:cubicBezTo>
                  <a:cubicBezTo>
                    <a:pt x="0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14713380" y="9831240"/>
            <a:ext cx="19440" cy="57240"/>
            <a:chOff x="0" y="0"/>
            <a:chExt cx="25920" cy="7632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25908" cy="76327"/>
            </a:xfrm>
            <a:custGeom>
              <a:avLst/>
              <a:gdLst/>
              <a:ahLst/>
              <a:cxnLst/>
              <a:rect l="l" t="t" r="r" b="b"/>
              <a:pathLst>
                <a:path w="25908" h="76327">
                  <a:moveTo>
                    <a:pt x="23876" y="72263"/>
                  </a:moveTo>
                  <a:cubicBezTo>
                    <a:pt x="23876" y="50165"/>
                    <a:pt x="25908" y="30099"/>
                    <a:pt x="23876" y="10033"/>
                  </a:cubicBezTo>
                  <a:cubicBezTo>
                    <a:pt x="23876" y="5969"/>
                    <a:pt x="16002" y="2032"/>
                    <a:pt x="9906" y="0"/>
                  </a:cubicBezTo>
                  <a:cubicBezTo>
                    <a:pt x="8001" y="0"/>
                    <a:pt x="0" y="5969"/>
                    <a:pt x="0" y="10033"/>
                  </a:cubicBezTo>
                  <a:cubicBezTo>
                    <a:pt x="0" y="28067"/>
                    <a:pt x="0" y="46228"/>
                    <a:pt x="0" y="64262"/>
                  </a:cubicBezTo>
                  <a:cubicBezTo>
                    <a:pt x="0" y="74295"/>
                    <a:pt x="3937" y="76327"/>
                    <a:pt x="23876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13905000" y="10003500"/>
            <a:ext cx="17820" cy="57240"/>
            <a:chOff x="0" y="0"/>
            <a:chExt cx="23760" cy="7632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0" y="2032"/>
                  </a:moveTo>
                  <a:cubicBezTo>
                    <a:pt x="0" y="24130"/>
                    <a:pt x="0" y="48260"/>
                    <a:pt x="0" y="70358"/>
                  </a:cubicBezTo>
                  <a:cubicBezTo>
                    <a:pt x="21717" y="76327"/>
                    <a:pt x="23749" y="74422"/>
                    <a:pt x="23749" y="52324"/>
                  </a:cubicBezTo>
                  <a:cubicBezTo>
                    <a:pt x="23749" y="42291"/>
                    <a:pt x="23749" y="32258"/>
                    <a:pt x="23749" y="22225"/>
                  </a:cubicBezTo>
                  <a:cubicBezTo>
                    <a:pt x="23749" y="0"/>
                    <a:pt x="23749" y="0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14713380" y="10130940"/>
            <a:ext cx="18360" cy="51300"/>
            <a:chOff x="0" y="0"/>
            <a:chExt cx="24480" cy="684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24511" cy="68453"/>
            </a:xfrm>
            <a:custGeom>
              <a:avLst/>
              <a:gdLst/>
              <a:ahLst/>
              <a:cxnLst/>
              <a:rect l="l" t="t" r="r" b="b"/>
              <a:pathLst>
                <a:path w="24511" h="68453">
                  <a:moveTo>
                    <a:pt x="0" y="0"/>
                  </a:moveTo>
                  <a:cubicBezTo>
                    <a:pt x="0" y="24130"/>
                    <a:pt x="0" y="46228"/>
                    <a:pt x="0" y="68453"/>
                  </a:cubicBezTo>
                  <a:cubicBezTo>
                    <a:pt x="8128" y="68453"/>
                    <a:pt x="16383" y="68453"/>
                    <a:pt x="24511" y="68453"/>
                  </a:cubicBezTo>
                  <a:cubicBezTo>
                    <a:pt x="24511" y="48387"/>
                    <a:pt x="24511" y="24257"/>
                    <a:pt x="24511" y="0"/>
                  </a:cubicBezTo>
                  <a:cubicBezTo>
                    <a:pt x="16383" y="0"/>
                    <a:pt x="10160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13905000" y="10129320"/>
            <a:ext cx="17820" cy="55620"/>
            <a:chOff x="0" y="0"/>
            <a:chExt cx="23760" cy="7416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23749" cy="74168"/>
            </a:xfrm>
            <a:custGeom>
              <a:avLst/>
              <a:gdLst/>
              <a:ahLst/>
              <a:cxnLst/>
              <a:rect l="l" t="t" r="r" b="b"/>
              <a:pathLst>
                <a:path w="23749" h="74168">
                  <a:moveTo>
                    <a:pt x="0" y="4064"/>
                  </a:moveTo>
                  <a:cubicBezTo>
                    <a:pt x="0" y="26035"/>
                    <a:pt x="0" y="48133"/>
                    <a:pt x="0" y="70104"/>
                  </a:cubicBezTo>
                  <a:cubicBezTo>
                    <a:pt x="23749" y="74168"/>
                    <a:pt x="23749" y="74168"/>
                    <a:pt x="23749" y="52070"/>
                  </a:cubicBezTo>
                  <a:cubicBezTo>
                    <a:pt x="23749" y="42037"/>
                    <a:pt x="23749" y="32004"/>
                    <a:pt x="23749" y="21971"/>
                  </a:cubicBezTo>
                  <a:cubicBezTo>
                    <a:pt x="23749" y="0"/>
                    <a:pt x="23749" y="0"/>
                    <a:pt x="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14712300" y="9708660"/>
            <a:ext cx="19440" cy="55620"/>
            <a:chOff x="0" y="0"/>
            <a:chExt cx="25920" cy="7416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25908" cy="74168"/>
            </a:xfrm>
            <a:custGeom>
              <a:avLst/>
              <a:gdLst/>
              <a:ahLst/>
              <a:cxnLst/>
              <a:rect l="l" t="t" r="r" b="b"/>
              <a:pathLst>
                <a:path w="25908" h="74168">
                  <a:moveTo>
                    <a:pt x="25908" y="74168"/>
                  </a:moveTo>
                  <a:cubicBezTo>
                    <a:pt x="25908" y="46101"/>
                    <a:pt x="25908" y="24003"/>
                    <a:pt x="25908" y="0"/>
                  </a:cubicBezTo>
                  <a:cubicBezTo>
                    <a:pt x="17907" y="0"/>
                    <a:pt x="9906" y="0"/>
                    <a:pt x="2032" y="0"/>
                  </a:cubicBezTo>
                  <a:cubicBezTo>
                    <a:pt x="2032" y="22098"/>
                    <a:pt x="0" y="42037"/>
                    <a:pt x="2032" y="60071"/>
                  </a:cubicBezTo>
                  <a:cubicBezTo>
                    <a:pt x="4064" y="66040"/>
                    <a:pt x="16002" y="68072"/>
                    <a:pt x="25908" y="7404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0" name="Group 90"/>
          <p:cNvGrpSpPr/>
          <p:nvPr/>
        </p:nvGrpSpPr>
        <p:grpSpPr>
          <a:xfrm>
            <a:off x="13905000" y="9707040"/>
            <a:ext cx="17820" cy="54000"/>
            <a:chOff x="0" y="0"/>
            <a:chExt cx="23760" cy="720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23749" cy="72009"/>
            </a:xfrm>
            <a:custGeom>
              <a:avLst/>
              <a:gdLst/>
              <a:ahLst/>
              <a:cxnLst/>
              <a:rect l="l" t="t" r="r" b="b"/>
              <a:pathLst>
                <a:path w="23749" h="72009">
                  <a:moveTo>
                    <a:pt x="0" y="69977"/>
                  </a:moveTo>
                  <a:cubicBezTo>
                    <a:pt x="23749" y="72009"/>
                    <a:pt x="23749" y="72009"/>
                    <a:pt x="23749" y="48006"/>
                  </a:cubicBezTo>
                  <a:cubicBezTo>
                    <a:pt x="23749" y="40005"/>
                    <a:pt x="23749" y="29972"/>
                    <a:pt x="23749" y="20066"/>
                  </a:cubicBezTo>
                  <a:cubicBezTo>
                    <a:pt x="23749" y="0"/>
                    <a:pt x="23749" y="0"/>
                    <a:pt x="0" y="2032"/>
                  </a:cubicBezTo>
                  <a:cubicBezTo>
                    <a:pt x="0" y="24003"/>
                    <a:pt x="0" y="45974"/>
                    <a:pt x="0" y="6997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13904460" y="9831240"/>
            <a:ext cx="21600" cy="55620"/>
            <a:chOff x="0" y="0"/>
            <a:chExt cx="28800" cy="74160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28829" cy="74168"/>
            </a:xfrm>
            <a:custGeom>
              <a:avLst/>
              <a:gdLst/>
              <a:ahLst/>
              <a:cxnLst/>
              <a:rect l="l" t="t" r="r" b="b"/>
              <a:pathLst>
                <a:path w="28829" h="74168">
                  <a:moveTo>
                    <a:pt x="6223" y="2032"/>
                  </a:moveTo>
                  <a:cubicBezTo>
                    <a:pt x="4064" y="22098"/>
                    <a:pt x="2032" y="40132"/>
                    <a:pt x="0" y="58166"/>
                  </a:cubicBezTo>
                  <a:cubicBezTo>
                    <a:pt x="0" y="66167"/>
                    <a:pt x="0" y="74168"/>
                    <a:pt x="12319" y="74168"/>
                  </a:cubicBezTo>
                  <a:cubicBezTo>
                    <a:pt x="24638" y="74168"/>
                    <a:pt x="28829" y="68199"/>
                    <a:pt x="26670" y="58166"/>
                  </a:cubicBezTo>
                  <a:cubicBezTo>
                    <a:pt x="26670" y="46101"/>
                    <a:pt x="26670" y="32131"/>
                    <a:pt x="26670" y="20066"/>
                  </a:cubicBezTo>
                  <a:cubicBezTo>
                    <a:pt x="26797" y="0"/>
                    <a:pt x="26797" y="0"/>
                    <a:pt x="6223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14879160" y="10005120"/>
            <a:ext cx="14580" cy="52380"/>
            <a:chOff x="0" y="0"/>
            <a:chExt cx="19440" cy="6984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9431" cy="69850"/>
            </a:xfrm>
            <a:custGeom>
              <a:avLst/>
              <a:gdLst/>
              <a:ahLst/>
              <a:cxnLst/>
              <a:rect l="l" t="t" r="r" b="b"/>
              <a:pathLst>
                <a:path w="19431" h="69850">
                  <a:moveTo>
                    <a:pt x="0" y="69850"/>
                  </a:moveTo>
                  <a:cubicBezTo>
                    <a:pt x="5842" y="69850"/>
                    <a:pt x="11684" y="69850"/>
                    <a:pt x="19431" y="69850"/>
                  </a:cubicBezTo>
                  <a:cubicBezTo>
                    <a:pt x="19431" y="47879"/>
                    <a:pt x="19431" y="24003"/>
                    <a:pt x="19431" y="0"/>
                  </a:cubicBezTo>
                  <a:cubicBezTo>
                    <a:pt x="13589" y="0"/>
                    <a:pt x="7747" y="0"/>
                    <a:pt x="0" y="0"/>
                  </a:cubicBezTo>
                  <a:cubicBezTo>
                    <a:pt x="0" y="21971"/>
                    <a:pt x="0" y="45847"/>
                    <a:pt x="0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17706600" y="9060120"/>
            <a:ext cx="32940" cy="25920"/>
            <a:chOff x="0" y="0"/>
            <a:chExt cx="43920" cy="3456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43942" cy="34544"/>
            </a:xfrm>
            <a:custGeom>
              <a:avLst/>
              <a:gdLst/>
              <a:ahLst/>
              <a:cxnLst/>
              <a:rect l="l" t="t" r="r" b="b"/>
              <a:pathLst>
                <a:path w="43942" h="34544">
                  <a:moveTo>
                    <a:pt x="0" y="0"/>
                  </a:moveTo>
                  <a:cubicBezTo>
                    <a:pt x="0" y="12192"/>
                    <a:pt x="0" y="22352"/>
                    <a:pt x="0" y="34544"/>
                  </a:cubicBezTo>
                  <a:cubicBezTo>
                    <a:pt x="13970" y="34544"/>
                    <a:pt x="27940" y="34544"/>
                    <a:pt x="43942" y="34544"/>
                  </a:cubicBezTo>
                  <a:cubicBezTo>
                    <a:pt x="43942" y="22352"/>
                    <a:pt x="43942" y="12192"/>
                    <a:pt x="43942" y="0"/>
                  </a:cubicBezTo>
                  <a:cubicBezTo>
                    <a:pt x="29972" y="0"/>
                    <a:pt x="16002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14069700" y="10005120"/>
            <a:ext cx="16200" cy="55620"/>
            <a:chOff x="0" y="0"/>
            <a:chExt cx="21600" cy="7416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21590" cy="74168"/>
            </a:xfrm>
            <a:custGeom>
              <a:avLst/>
              <a:gdLst/>
              <a:ahLst/>
              <a:cxnLst/>
              <a:rect l="l" t="t" r="r" b="b"/>
              <a:pathLst>
                <a:path w="21590" h="74168">
                  <a:moveTo>
                    <a:pt x="21590" y="74168"/>
                  </a:moveTo>
                  <a:cubicBezTo>
                    <a:pt x="21590" y="46101"/>
                    <a:pt x="21590" y="24003"/>
                    <a:pt x="21590" y="0"/>
                  </a:cubicBezTo>
                  <a:cubicBezTo>
                    <a:pt x="15748" y="0"/>
                    <a:pt x="9779" y="0"/>
                    <a:pt x="0" y="0"/>
                  </a:cubicBezTo>
                  <a:cubicBezTo>
                    <a:pt x="0" y="22098"/>
                    <a:pt x="0" y="42037"/>
                    <a:pt x="1905" y="64135"/>
                  </a:cubicBezTo>
                  <a:cubicBezTo>
                    <a:pt x="1905" y="68199"/>
                    <a:pt x="13716" y="70104"/>
                    <a:pt x="2159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14068620" y="9831240"/>
            <a:ext cx="17820" cy="57240"/>
            <a:chOff x="0" y="0"/>
            <a:chExt cx="23760" cy="7632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23749" y="72263"/>
                  </a:moveTo>
                  <a:cubicBezTo>
                    <a:pt x="23749" y="50165"/>
                    <a:pt x="23749" y="30099"/>
                    <a:pt x="23749" y="10033"/>
                  </a:cubicBezTo>
                  <a:cubicBezTo>
                    <a:pt x="21717" y="5969"/>
                    <a:pt x="15875" y="0"/>
                    <a:pt x="9906" y="0"/>
                  </a:cubicBezTo>
                  <a:cubicBezTo>
                    <a:pt x="7874" y="0"/>
                    <a:pt x="0" y="5969"/>
                    <a:pt x="0" y="10033"/>
                  </a:cubicBezTo>
                  <a:cubicBezTo>
                    <a:pt x="0" y="26162"/>
                    <a:pt x="0" y="40132"/>
                    <a:pt x="0" y="54229"/>
                  </a:cubicBezTo>
                  <a:cubicBezTo>
                    <a:pt x="0" y="76327"/>
                    <a:pt x="0" y="76327"/>
                    <a:pt x="23749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14878080" y="9831240"/>
            <a:ext cx="18360" cy="54000"/>
            <a:chOff x="0" y="0"/>
            <a:chExt cx="24480" cy="720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24511" cy="72009"/>
            </a:xfrm>
            <a:custGeom>
              <a:avLst/>
              <a:gdLst/>
              <a:ahLst/>
              <a:cxnLst/>
              <a:rect l="l" t="t" r="r" b="b"/>
              <a:pathLst>
                <a:path w="24511" h="72009">
                  <a:moveTo>
                    <a:pt x="0" y="72009"/>
                  </a:moveTo>
                  <a:cubicBezTo>
                    <a:pt x="8128" y="72009"/>
                    <a:pt x="14224" y="72009"/>
                    <a:pt x="22479" y="72009"/>
                  </a:cubicBezTo>
                  <a:cubicBezTo>
                    <a:pt x="22479" y="52070"/>
                    <a:pt x="24511" y="29972"/>
                    <a:pt x="22479" y="8001"/>
                  </a:cubicBezTo>
                  <a:cubicBezTo>
                    <a:pt x="22479" y="5969"/>
                    <a:pt x="14224" y="2032"/>
                    <a:pt x="10160" y="0"/>
                  </a:cubicBezTo>
                  <a:cubicBezTo>
                    <a:pt x="8128" y="0"/>
                    <a:pt x="2032" y="5969"/>
                    <a:pt x="2032" y="8001"/>
                  </a:cubicBezTo>
                  <a:cubicBezTo>
                    <a:pt x="0" y="29972"/>
                    <a:pt x="0" y="50038"/>
                    <a:pt x="0" y="7200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14879160" y="10132560"/>
            <a:ext cx="14580" cy="51300"/>
            <a:chOff x="0" y="0"/>
            <a:chExt cx="19440" cy="6840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68453"/>
                  </a:moveTo>
                  <a:cubicBezTo>
                    <a:pt x="19431" y="44323"/>
                    <a:pt x="19431" y="24257"/>
                    <a:pt x="19431" y="0"/>
                  </a:cubicBezTo>
                  <a:cubicBezTo>
                    <a:pt x="13589" y="0"/>
                    <a:pt x="5842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14068620" y="10130940"/>
            <a:ext cx="17820" cy="58860"/>
            <a:chOff x="0" y="0"/>
            <a:chExt cx="23760" cy="78480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23749" cy="78486"/>
            </a:xfrm>
            <a:custGeom>
              <a:avLst/>
              <a:gdLst/>
              <a:ahLst/>
              <a:cxnLst/>
              <a:rect l="l" t="t" r="r" b="b"/>
              <a:pathLst>
                <a:path w="23749" h="78486">
                  <a:moveTo>
                    <a:pt x="23749" y="70485"/>
                  </a:moveTo>
                  <a:cubicBezTo>
                    <a:pt x="23749" y="48387"/>
                    <a:pt x="23749" y="30226"/>
                    <a:pt x="23749" y="10160"/>
                  </a:cubicBezTo>
                  <a:cubicBezTo>
                    <a:pt x="21717" y="6096"/>
                    <a:pt x="15875" y="0"/>
                    <a:pt x="11938" y="0"/>
                  </a:cubicBezTo>
                  <a:cubicBezTo>
                    <a:pt x="8001" y="0"/>
                    <a:pt x="0" y="6096"/>
                    <a:pt x="0" y="10033"/>
                  </a:cubicBezTo>
                  <a:cubicBezTo>
                    <a:pt x="0" y="26162"/>
                    <a:pt x="0" y="44323"/>
                    <a:pt x="0" y="60325"/>
                  </a:cubicBezTo>
                  <a:cubicBezTo>
                    <a:pt x="2032" y="78486"/>
                    <a:pt x="13843" y="68326"/>
                    <a:pt x="23749" y="703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8" name="Group 108"/>
          <p:cNvGrpSpPr/>
          <p:nvPr/>
        </p:nvGrpSpPr>
        <p:grpSpPr>
          <a:xfrm>
            <a:off x="14070780" y="9708660"/>
            <a:ext cx="16200" cy="51300"/>
            <a:chOff x="0" y="0"/>
            <a:chExt cx="21600" cy="6840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21590" cy="68453"/>
            </a:xfrm>
            <a:custGeom>
              <a:avLst/>
              <a:gdLst/>
              <a:ahLst/>
              <a:cxnLst/>
              <a:rect l="l" t="t" r="r" b="b"/>
              <a:pathLst>
                <a:path w="21590" h="68453">
                  <a:moveTo>
                    <a:pt x="0" y="68453"/>
                  </a:moveTo>
                  <a:cubicBezTo>
                    <a:pt x="7874" y="68453"/>
                    <a:pt x="13716" y="68453"/>
                    <a:pt x="21590" y="68453"/>
                  </a:cubicBezTo>
                  <a:cubicBezTo>
                    <a:pt x="21590" y="46355"/>
                    <a:pt x="21590" y="24257"/>
                    <a:pt x="21590" y="0"/>
                  </a:cubicBezTo>
                  <a:cubicBezTo>
                    <a:pt x="13716" y="0"/>
                    <a:pt x="7874" y="0"/>
                    <a:pt x="0" y="0"/>
                  </a:cubicBezTo>
                  <a:cubicBezTo>
                    <a:pt x="0" y="22098"/>
                    <a:pt x="0" y="46228"/>
                    <a:pt x="0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14879160" y="9708660"/>
            <a:ext cx="14580" cy="51300"/>
            <a:chOff x="0" y="0"/>
            <a:chExt cx="19440" cy="6840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0"/>
                  </a:moveTo>
                  <a:cubicBezTo>
                    <a:pt x="11684" y="0"/>
                    <a:pt x="5842" y="0"/>
                    <a:pt x="0" y="0"/>
                  </a:cubicBezTo>
                  <a:cubicBezTo>
                    <a:pt x="0" y="24130"/>
                    <a:pt x="0" y="46228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ubicBezTo>
                    <a:pt x="19431" y="46355"/>
                    <a:pt x="19431" y="24257"/>
                    <a:pt x="1943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2" name="Group 112"/>
          <p:cNvGrpSpPr/>
          <p:nvPr/>
        </p:nvGrpSpPr>
        <p:grpSpPr>
          <a:xfrm>
            <a:off x="15831180" y="8628660"/>
            <a:ext cx="61020" cy="11880"/>
            <a:chOff x="0" y="0"/>
            <a:chExt cx="81360" cy="15840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81407" cy="15875"/>
            </a:xfrm>
            <a:custGeom>
              <a:avLst/>
              <a:gdLst/>
              <a:ahLst/>
              <a:cxnLst/>
              <a:rect l="l" t="t" r="r" b="b"/>
              <a:pathLst>
                <a:path w="81407" h="15875">
                  <a:moveTo>
                    <a:pt x="2032" y="0"/>
                  </a:moveTo>
                  <a:cubicBezTo>
                    <a:pt x="2032" y="5969"/>
                    <a:pt x="0" y="9906"/>
                    <a:pt x="0" y="15875"/>
                  </a:cubicBezTo>
                  <a:cubicBezTo>
                    <a:pt x="27813" y="15875"/>
                    <a:pt x="53594" y="15875"/>
                    <a:pt x="81407" y="15875"/>
                  </a:cubicBezTo>
                  <a:cubicBezTo>
                    <a:pt x="81407" y="9906"/>
                    <a:pt x="81407" y="5969"/>
                    <a:pt x="81407" y="0"/>
                  </a:cubicBezTo>
                  <a:cubicBezTo>
                    <a:pt x="55626" y="0"/>
                    <a:pt x="29718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4" name="Group 114"/>
          <p:cNvGrpSpPr/>
          <p:nvPr/>
        </p:nvGrpSpPr>
        <p:grpSpPr>
          <a:xfrm>
            <a:off x="17362620" y="9060120"/>
            <a:ext cx="28620" cy="25920"/>
            <a:chOff x="0" y="0"/>
            <a:chExt cx="38160" cy="3456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38100" cy="34544"/>
            </a:xfrm>
            <a:custGeom>
              <a:avLst/>
              <a:gdLst/>
              <a:ahLst/>
              <a:cxnLst/>
              <a:rect l="l" t="t" r="r" b="b"/>
              <a:pathLst>
                <a:path w="38100" h="34544">
                  <a:moveTo>
                    <a:pt x="38100" y="34544"/>
                  </a:moveTo>
                  <a:cubicBezTo>
                    <a:pt x="38100" y="22352"/>
                    <a:pt x="38100" y="12192"/>
                    <a:pt x="38100" y="0"/>
                  </a:cubicBezTo>
                  <a:cubicBezTo>
                    <a:pt x="26035" y="0"/>
                    <a:pt x="13970" y="0"/>
                    <a:pt x="0" y="0"/>
                  </a:cubicBezTo>
                  <a:cubicBezTo>
                    <a:pt x="0" y="10160"/>
                    <a:pt x="0" y="22352"/>
                    <a:pt x="0" y="34544"/>
                  </a:cubicBezTo>
                  <a:cubicBezTo>
                    <a:pt x="12065" y="34544"/>
                    <a:pt x="24130" y="34544"/>
                    <a:pt x="38100" y="3454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17240580" y="9535320"/>
            <a:ext cx="15120" cy="52380"/>
            <a:chOff x="0" y="0"/>
            <a:chExt cx="20160" cy="69840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20193" cy="69850"/>
            </a:xfrm>
            <a:custGeom>
              <a:avLst/>
              <a:gdLst/>
              <a:ahLst/>
              <a:cxnLst/>
              <a:rect l="l" t="t" r="r" b="b"/>
              <a:pathLst>
                <a:path w="20193" h="69850">
                  <a:moveTo>
                    <a:pt x="20193" y="5969"/>
                  </a:moveTo>
                  <a:cubicBezTo>
                    <a:pt x="6096" y="0"/>
                    <a:pt x="0" y="8001"/>
                    <a:pt x="0" y="21971"/>
                  </a:cubicBezTo>
                  <a:cubicBezTo>
                    <a:pt x="0" y="29972"/>
                    <a:pt x="0" y="39878"/>
                    <a:pt x="0" y="47879"/>
                  </a:cubicBezTo>
                  <a:cubicBezTo>
                    <a:pt x="0" y="61849"/>
                    <a:pt x="4064" y="69850"/>
                    <a:pt x="20193" y="65786"/>
                  </a:cubicBezTo>
                  <a:cubicBezTo>
                    <a:pt x="20193" y="45847"/>
                    <a:pt x="20193" y="25908"/>
                    <a:pt x="20193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17839440" y="9648720"/>
            <a:ext cx="17820" cy="49680"/>
            <a:chOff x="0" y="0"/>
            <a:chExt cx="23760" cy="66240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23749" cy="66294"/>
            </a:xfrm>
            <a:custGeom>
              <a:avLst/>
              <a:gdLst/>
              <a:ahLst/>
              <a:cxnLst/>
              <a:rect l="l" t="t" r="r" b="b"/>
              <a:pathLst>
                <a:path w="23749" h="66294">
                  <a:moveTo>
                    <a:pt x="23749" y="66294"/>
                  </a:moveTo>
                  <a:cubicBezTo>
                    <a:pt x="23749" y="44196"/>
                    <a:pt x="23749" y="28194"/>
                    <a:pt x="21717" y="10033"/>
                  </a:cubicBezTo>
                  <a:cubicBezTo>
                    <a:pt x="21717" y="5969"/>
                    <a:pt x="17780" y="0"/>
                    <a:pt x="15875" y="0"/>
                  </a:cubicBezTo>
                  <a:cubicBezTo>
                    <a:pt x="9906" y="2032"/>
                    <a:pt x="2032" y="5969"/>
                    <a:pt x="2032" y="8001"/>
                  </a:cubicBezTo>
                  <a:cubicBezTo>
                    <a:pt x="0" y="24130"/>
                    <a:pt x="0" y="40132"/>
                    <a:pt x="2032" y="54229"/>
                  </a:cubicBezTo>
                  <a:cubicBezTo>
                    <a:pt x="2032" y="58293"/>
                    <a:pt x="13970" y="62230"/>
                    <a:pt x="23749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0" name="Group 120"/>
          <p:cNvGrpSpPr/>
          <p:nvPr/>
        </p:nvGrpSpPr>
        <p:grpSpPr>
          <a:xfrm>
            <a:off x="17240580" y="9648720"/>
            <a:ext cx="16200" cy="48060"/>
            <a:chOff x="0" y="0"/>
            <a:chExt cx="21600" cy="6408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21590" cy="64135"/>
            </a:xfrm>
            <a:custGeom>
              <a:avLst/>
              <a:gdLst/>
              <a:ahLst/>
              <a:cxnLst/>
              <a:rect l="l" t="t" r="r" b="b"/>
              <a:pathLst>
                <a:path w="21590" h="64135">
                  <a:moveTo>
                    <a:pt x="21590" y="64135"/>
                  </a:moveTo>
                  <a:cubicBezTo>
                    <a:pt x="21590" y="44069"/>
                    <a:pt x="21590" y="28067"/>
                    <a:pt x="21590" y="12065"/>
                  </a:cubicBezTo>
                  <a:cubicBezTo>
                    <a:pt x="21590" y="8001"/>
                    <a:pt x="15748" y="0"/>
                    <a:pt x="13716" y="0"/>
                  </a:cubicBezTo>
                  <a:cubicBezTo>
                    <a:pt x="9779" y="0"/>
                    <a:pt x="1905" y="5969"/>
                    <a:pt x="1905" y="8001"/>
                  </a:cubicBezTo>
                  <a:cubicBezTo>
                    <a:pt x="0" y="24003"/>
                    <a:pt x="0" y="40005"/>
                    <a:pt x="1905" y="56007"/>
                  </a:cubicBezTo>
                  <a:cubicBezTo>
                    <a:pt x="1905" y="60071"/>
                    <a:pt x="11684" y="61976"/>
                    <a:pt x="21590" y="640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2" name="Group 122"/>
          <p:cNvGrpSpPr/>
          <p:nvPr/>
        </p:nvGrpSpPr>
        <p:grpSpPr>
          <a:xfrm>
            <a:off x="17238420" y="9909540"/>
            <a:ext cx="17820" cy="49140"/>
            <a:chOff x="0" y="0"/>
            <a:chExt cx="23760" cy="65520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23749" cy="65532"/>
            </a:xfrm>
            <a:custGeom>
              <a:avLst/>
              <a:gdLst/>
              <a:ahLst/>
              <a:cxnLst/>
              <a:rect l="l" t="t" r="r" b="b"/>
              <a:pathLst>
                <a:path w="23749" h="65532">
                  <a:moveTo>
                    <a:pt x="23749" y="59563"/>
                  </a:moveTo>
                  <a:cubicBezTo>
                    <a:pt x="23749" y="41656"/>
                    <a:pt x="23749" y="21844"/>
                    <a:pt x="23749" y="3937"/>
                  </a:cubicBezTo>
                  <a:cubicBezTo>
                    <a:pt x="7874" y="0"/>
                    <a:pt x="0" y="3937"/>
                    <a:pt x="2032" y="19812"/>
                  </a:cubicBezTo>
                  <a:cubicBezTo>
                    <a:pt x="2032" y="27813"/>
                    <a:pt x="2032" y="35687"/>
                    <a:pt x="2032" y="43688"/>
                  </a:cubicBezTo>
                  <a:cubicBezTo>
                    <a:pt x="0" y="57531"/>
                    <a:pt x="5969" y="65532"/>
                    <a:pt x="23749" y="595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4" name="Group 124"/>
          <p:cNvGrpSpPr/>
          <p:nvPr/>
        </p:nvGrpSpPr>
        <p:grpSpPr>
          <a:xfrm>
            <a:off x="17840520" y="9798840"/>
            <a:ext cx="16200" cy="49140"/>
            <a:chOff x="0" y="0"/>
            <a:chExt cx="21600" cy="65520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21590" cy="65532"/>
            </a:xfrm>
            <a:custGeom>
              <a:avLst/>
              <a:gdLst/>
              <a:ahLst/>
              <a:cxnLst/>
              <a:rect l="l" t="t" r="r" b="b"/>
              <a:pathLst>
                <a:path w="21590" h="65532">
                  <a:moveTo>
                    <a:pt x="21590" y="3937"/>
                  </a:moveTo>
                  <a:cubicBezTo>
                    <a:pt x="7874" y="0"/>
                    <a:pt x="0" y="3937"/>
                    <a:pt x="0" y="17907"/>
                  </a:cubicBezTo>
                  <a:cubicBezTo>
                    <a:pt x="0" y="27813"/>
                    <a:pt x="0" y="37719"/>
                    <a:pt x="0" y="47752"/>
                  </a:cubicBezTo>
                  <a:cubicBezTo>
                    <a:pt x="0" y="61595"/>
                    <a:pt x="5842" y="65532"/>
                    <a:pt x="21590" y="61595"/>
                  </a:cubicBezTo>
                  <a:cubicBezTo>
                    <a:pt x="21590" y="43688"/>
                    <a:pt x="21590" y="23876"/>
                    <a:pt x="2159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6" name="Group 126"/>
          <p:cNvGrpSpPr/>
          <p:nvPr/>
        </p:nvGrpSpPr>
        <p:grpSpPr>
          <a:xfrm>
            <a:off x="17238420" y="9799920"/>
            <a:ext cx="17820" cy="46440"/>
            <a:chOff x="0" y="0"/>
            <a:chExt cx="23760" cy="6192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23876" cy="61976"/>
            </a:xfrm>
            <a:custGeom>
              <a:avLst/>
              <a:gdLst/>
              <a:ahLst/>
              <a:cxnLst/>
              <a:rect l="l" t="t" r="r" b="b"/>
              <a:pathLst>
                <a:path w="23876" h="61976">
                  <a:moveTo>
                    <a:pt x="2032" y="32004"/>
                  </a:moveTo>
                  <a:cubicBezTo>
                    <a:pt x="2032" y="37973"/>
                    <a:pt x="0" y="45974"/>
                    <a:pt x="2032" y="51943"/>
                  </a:cubicBezTo>
                  <a:cubicBezTo>
                    <a:pt x="4064" y="55880"/>
                    <a:pt x="9906" y="57912"/>
                    <a:pt x="13970" y="61976"/>
                  </a:cubicBezTo>
                  <a:cubicBezTo>
                    <a:pt x="17907" y="58039"/>
                    <a:pt x="23876" y="53975"/>
                    <a:pt x="23876" y="50038"/>
                  </a:cubicBezTo>
                  <a:cubicBezTo>
                    <a:pt x="23876" y="38100"/>
                    <a:pt x="23876" y="24130"/>
                    <a:pt x="23876" y="12065"/>
                  </a:cubicBezTo>
                  <a:cubicBezTo>
                    <a:pt x="23749" y="8001"/>
                    <a:pt x="17780" y="3937"/>
                    <a:pt x="15875" y="0"/>
                  </a:cubicBezTo>
                  <a:cubicBezTo>
                    <a:pt x="11938" y="3937"/>
                    <a:pt x="3937" y="5969"/>
                    <a:pt x="2032" y="10033"/>
                  </a:cubicBezTo>
                  <a:cubicBezTo>
                    <a:pt x="0" y="16002"/>
                    <a:pt x="2032" y="24003"/>
                    <a:pt x="0" y="32004"/>
                  </a:cubicBezTo>
                  <a:cubicBezTo>
                    <a:pt x="2032" y="32004"/>
                    <a:pt x="2032" y="32004"/>
                    <a:pt x="2032" y="320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8" name="Group 128"/>
          <p:cNvGrpSpPr/>
          <p:nvPr/>
        </p:nvGrpSpPr>
        <p:grpSpPr>
          <a:xfrm>
            <a:off x="17520840" y="8747460"/>
            <a:ext cx="56700" cy="10260"/>
            <a:chOff x="0" y="0"/>
            <a:chExt cx="75600" cy="1368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75565" cy="13716"/>
            </a:xfrm>
            <a:custGeom>
              <a:avLst/>
              <a:gdLst/>
              <a:ahLst/>
              <a:cxnLst/>
              <a:rect l="l" t="t" r="r" b="b"/>
              <a:pathLst>
                <a:path w="75565" h="13716">
                  <a:moveTo>
                    <a:pt x="0" y="0"/>
                  </a:moveTo>
                  <a:cubicBezTo>
                    <a:pt x="0" y="3937"/>
                    <a:pt x="0" y="7874"/>
                    <a:pt x="0" y="13716"/>
                  </a:cubicBezTo>
                  <a:cubicBezTo>
                    <a:pt x="25908" y="13716"/>
                    <a:pt x="51689" y="13716"/>
                    <a:pt x="75565" y="13716"/>
                  </a:cubicBezTo>
                  <a:cubicBezTo>
                    <a:pt x="75565" y="7874"/>
                    <a:pt x="75565" y="3937"/>
                    <a:pt x="75565" y="0"/>
                  </a:cubicBezTo>
                  <a:cubicBezTo>
                    <a:pt x="51689" y="0"/>
                    <a:pt x="2590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0" name="Group 130"/>
          <p:cNvGrpSpPr/>
          <p:nvPr/>
        </p:nvGrpSpPr>
        <p:grpSpPr>
          <a:xfrm>
            <a:off x="17995500" y="9537480"/>
            <a:ext cx="13500" cy="46440"/>
            <a:chOff x="0" y="0"/>
            <a:chExt cx="18000" cy="61920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0" y="0"/>
                  </a:moveTo>
                  <a:cubicBezTo>
                    <a:pt x="0" y="21971"/>
                    <a:pt x="0" y="41910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0"/>
                  </a:cubicBezTo>
                  <a:cubicBezTo>
                    <a:pt x="11938" y="0"/>
                    <a:pt x="8001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2" name="Group 132"/>
          <p:cNvGrpSpPr/>
          <p:nvPr/>
        </p:nvGrpSpPr>
        <p:grpSpPr>
          <a:xfrm>
            <a:off x="17843220" y="9537480"/>
            <a:ext cx="14040" cy="46440"/>
            <a:chOff x="0" y="0"/>
            <a:chExt cx="18720" cy="6192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18669" cy="61976"/>
            </a:xfrm>
            <a:custGeom>
              <a:avLst/>
              <a:gdLst/>
              <a:ahLst/>
              <a:cxnLst/>
              <a:rect l="l" t="t" r="r" b="b"/>
              <a:pathLst>
                <a:path w="18669" h="61976">
                  <a:moveTo>
                    <a:pt x="0" y="61976"/>
                  </a:moveTo>
                  <a:cubicBezTo>
                    <a:pt x="8382" y="61976"/>
                    <a:pt x="12446" y="61976"/>
                    <a:pt x="18669" y="61976"/>
                  </a:cubicBezTo>
                  <a:cubicBezTo>
                    <a:pt x="18669" y="42037"/>
                    <a:pt x="18669" y="21971"/>
                    <a:pt x="18669" y="2032"/>
                  </a:cubicBezTo>
                  <a:cubicBezTo>
                    <a:pt x="12446" y="2032"/>
                    <a:pt x="8382" y="2032"/>
                    <a:pt x="0" y="0"/>
                  </a:cubicBezTo>
                  <a:cubicBezTo>
                    <a:pt x="0" y="21971"/>
                    <a:pt x="0" y="41910"/>
                    <a:pt x="0" y="6197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4" name="Group 134"/>
          <p:cNvGrpSpPr/>
          <p:nvPr/>
        </p:nvGrpSpPr>
        <p:grpSpPr>
          <a:xfrm>
            <a:off x="17090460" y="9537480"/>
            <a:ext cx="13500" cy="46440"/>
            <a:chOff x="0" y="0"/>
            <a:chExt cx="18000" cy="61920"/>
          </a:xfrm>
        </p:grpSpPr>
        <p:sp>
          <p:nvSpPr>
            <p:cNvPr id="135" name="Freeform 135"/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18034" y="2032"/>
                  </a:moveTo>
                  <a:cubicBezTo>
                    <a:pt x="11938" y="2032"/>
                    <a:pt x="5969" y="2032"/>
                    <a:pt x="0" y="0"/>
                  </a:cubicBezTo>
                  <a:cubicBezTo>
                    <a:pt x="0" y="21971"/>
                    <a:pt x="0" y="40005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17995500" y="9912780"/>
            <a:ext cx="13500" cy="42660"/>
            <a:chOff x="0" y="0"/>
            <a:chExt cx="18000" cy="56880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0" y="58928"/>
                  </a:move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6576"/>
                    <a:pt x="0" y="589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8" name="Group 138"/>
          <p:cNvGrpSpPr/>
          <p:nvPr/>
        </p:nvGrpSpPr>
        <p:grpSpPr>
          <a:xfrm>
            <a:off x="17995500" y="9795600"/>
            <a:ext cx="14580" cy="49680"/>
            <a:chOff x="0" y="0"/>
            <a:chExt cx="19440" cy="6624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19431" cy="66294"/>
            </a:xfrm>
            <a:custGeom>
              <a:avLst/>
              <a:gdLst/>
              <a:ahLst/>
              <a:cxnLst/>
              <a:rect l="l" t="t" r="r" b="b"/>
              <a:pathLst>
                <a:path w="19431" h="66294">
                  <a:moveTo>
                    <a:pt x="0" y="66294"/>
                  </a:moveTo>
                  <a:cubicBezTo>
                    <a:pt x="5842" y="66294"/>
                    <a:pt x="11684" y="66294"/>
                    <a:pt x="19431" y="66294"/>
                  </a:cubicBezTo>
                  <a:cubicBezTo>
                    <a:pt x="19431" y="48260"/>
                    <a:pt x="19431" y="32131"/>
                    <a:pt x="17526" y="14097"/>
                  </a:cubicBezTo>
                  <a:cubicBezTo>
                    <a:pt x="17526" y="0"/>
                    <a:pt x="5842" y="8001"/>
                    <a:pt x="0" y="5969"/>
                  </a:cubicBezTo>
                  <a:cubicBezTo>
                    <a:pt x="0" y="28067"/>
                    <a:pt x="0" y="46228"/>
                    <a:pt x="0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17995500" y="9651960"/>
            <a:ext cx="13500" cy="43740"/>
            <a:chOff x="0" y="0"/>
            <a:chExt cx="18000" cy="58320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796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39624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2" name="Group 142"/>
          <p:cNvGrpSpPr/>
          <p:nvPr/>
        </p:nvGrpSpPr>
        <p:grpSpPr>
          <a:xfrm>
            <a:off x="17090460" y="9650340"/>
            <a:ext cx="13500" cy="43740"/>
            <a:chOff x="0" y="0"/>
            <a:chExt cx="18000" cy="58320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20828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41656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4" name="Group 144"/>
          <p:cNvGrpSpPr/>
          <p:nvPr/>
        </p:nvGrpSpPr>
        <p:grpSpPr>
          <a:xfrm>
            <a:off x="17088300" y="9799920"/>
            <a:ext cx="18360" cy="45360"/>
            <a:chOff x="0" y="0"/>
            <a:chExt cx="24480" cy="60480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24511" cy="60452"/>
            </a:xfrm>
            <a:custGeom>
              <a:avLst/>
              <a:gdLst/>
              <a:ahLst/>
              <a:cxnLst/>
              <a:rect l="l" t="t" r="r" b="b"/>
              <a:pathLst>
                <a:path w="24511" h="60452">
                  <a:moveTo>
                    <a:pt x="2032" y="60452"/>
                  </a:moveTo>
                  <a:cubicBezTo>
                    <a:pt x="10160" y="60452"/>
                    <a:pt x="16256" y="60452"/>
                    <a:pt x="24511" y="60452"/>
                  </a:cubicBezTo>
                  <a:cubicBezTo>
                    <a:pt x="24511" y="44323"/>
                    <a:pt x="24511" y="28194"/>
                    <a:pt x="22479" y="10033"/>
                  </a:cubicBezTo>
                  <a:cubicBezTo>
                    <a:pt x="22479" y="8001"/>
                    <a:pt x="16383" y="4064"/>
                    <a:pt x="12192" y="0"/>
                  </a:cubicBezTo>
                  <a:cubicBezTo>
                    <a:pt x="8128" y="4064"/>
                    <a:pt x="2032" y="8001"/>
                    <a:pt x="2032" y="12065"/>
                  </a:cubicBezTo>
                  <a:cubicBezTo>
                    <a:pt x="0" y="26162"/>
                    <a:pt x="2032" y="42291"/>
                    <a:pt x="2032" y="604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17708220" y="9380880"/>
            <a:ext cx="43740" cy="11880"/>
            <a:chOff x="0" y="0"/>
            <a:chExt cx="58320" cy="15840"/>
          </a:xfrm>
        </p:grpSpPr>
        <p:sp>
          <p:nvSpPr>
            <p:cNvPr id="147" name="Freeform 147"/>
            <p:cNvSpPr/>
            <p:nvPr/>
          </p:nvSpPr>
          <p:spPr>
            <a:xfrm>
              <a:off x="-2032" y="0"/>
              <a:ext cx="60452" cy="15875"/>
            </a:xfrm>
            <a:custGeom>
              <a:avLst/>
              <a:gdLst/>
              <a:ahLst/>
              <a:cxnLst/>
              <a:rect l="l" t="t" r="r" b="b"/>
              <a:pathLst>
                <a:path w="60452" h="15875">
                  <a:moveTo>
                    <a:pt x="60325" y="15875"/>
                  </a:moveTo>
                  <a:cubicBezTo>
                    <a:pt x="60325" y="11938"/>
                    <a:pt x="60325" y="5969"/>
                    <a:pt x="60325" y="0"/>
                  </a:cubicBezTo>
                  <a:cubicBezTo>
                    <a:pt x="39497" y="0"/>
                    <a:pt x="20828" y="0"/>
                    <a:pt x="0" y="0"/>
                  </a:cubicBezTo>
                  <a:cubicBezTo>
                    <a:pt x="0" y="5969"/>
                    <a:pt x="0" y="9906"/>
                    <a:pt x="0" y="15875"/>
                  </a:cubicBezTo>
                  <a:cubicBezTo>
                    <a:pt x="20828" y="15875"/>
                    <a:pt x="39624" y="15875"/>
                    <a:pt x="60452" y="158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8" name="Group 148"/>
          <p:cNvGrpSpPr/>
          <p:nvPr/>
        </p:nvGrpSpPr>
        <p:grpSpPr>
          <a:xfrm>
            <a:off x="17600220" y="9380880"/>
            <a:ext cx="43740" cy="13500"/>
            <a:chOff x="0" y="0"/>
            <a:chExt cx="58320" cy="18000"/>
          </a:xfrm>
        </p:grpSpPr>
        <p:sp>
          <p:nvSpPr>
            <p:cNvPr id="149" name="Freeform 149"/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0"/>
                  </a:moveTo>
                  <a:cubicBezTo>
                    <a:pt x="0" y="5969"/>
                    <a:pt x="0" y="11938"/>
                    <a:pt x="0" y="18034"/>
                  </a:cubicBez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0" name="Group 150"/>
          <p:cNvGrpSpPr/>
          <p:nvPr/>
        </p:nvGrpSpPr>
        <p:grpSpPr>
          <a:xfrm>
            <a:off x="17842140" y="9910620"/>
            <a:ext cx="15120" cy="49680"/>
            <a:chOff x="0" y="0"/>
            <a:chExt cx="20160" cy="6624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20193" cy="66294"/>
            </a:xfrm>
            <a:custGeom>
              <a:avLst/>
              <a:gdLst/>
              <a:ahLst/>
              <a:cxnLst/>
              <a:rect l="l" t="t" r="r" b="b"/>
              <a:pathLst>
                <a:path w="20193" h="66294">
                  <a:moveTo>
                    <a:pt x="20193" y="0"/>
                  </a:moveTo>
                  <a:cubicBezTo>
                    <a:pt x="14097" y="0"/>
                    <a:pt x="8001" y="0"/>
                    <a:pt x="0" y="2032"/>
                  </a:cubicBezTo>
                  <a:cubicBezTo>
                    <a:pt x="0" y="18034"/>
                    <a:pt x="0" y="36068"/>
                    <a:pt x="2032" y="52197"/>
                  </a:cubicBezTo>
                  <a:cubicBezTo>
                    <a:pt x="2032" y="66294"/>
                    <a:pt x="12065" y="60198"/>
                    <a:pt x="20193" y="60198"/>
                  </a:cubicBezTo>
                  <a:cubicBezTo>
                    <a:pt x="20193" y="40132"/>
                    <a:pt x="20193" y="22098"/>
                    <a:pt x="2019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2" name="Group 152"/>
          <p:cNvGrpSpPr/>
          <p:nvPr/>
        </p:nvGrpSpPr>
        <p:grpSpPr>
          <a:xfrm>
            <a:off x="17090460" y="9912780"/>
            <a:ext cx="13500" cy="42660"/>
            <a:chOff x="0" y="0"/>
            <a:chExt cx="18000" cy="56880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8608"/>
                    <a:pt x="0" y="58928"/>
                  </a:cubicBez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4" name="Group 154"/>
          <p:cNvGrpSpPr/>
          <p:nvPr/>
        </p:nvGrpSpPr>
        <p:grpSpPr>
          <a:xfrm>
            <a:off x="17347500" y="9380880"/>
            <a:ext cx="43740" cy="13500"/>
            <a:chOff x="0" y="0"/>
            <a:chExt cx="58320" cy="18000"/>
          </a:xfrm>
        </p:grpSpPr>
        <p:sp>
          <p:nvSpPr>
            <p:cNvPr id="155" name="Freeform 155"/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18034"/>
                  </a:move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ubicBezTo>
                    <a:pt x="0" y="5969"/>
                    <a:pt x="0" y="11938"/>
                    <a:pt x="0" y="180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6" name="Group 156"/>
          <p:cNvGrpSpPr/>
          <p:nvPr/>
        </p:nvGrpSpPr>
        <p:grpSpPr>
          <a:xfrm>
            <a:off x="17452260" y="9380880"/>
            <a:ext cx="48060" cy="15120"/>
            <a:chOff x="0" y="0"/>
            <a:chExt cx="64080" cy="20160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64135" cy="20193"/>
            </a:xfrm>
            <a:custGeom>
              <a:avLst/>
              <a:gdLst/>
              <a:ahLst/>
              <a:cxnLst/>
              <a:rect l="l" t="t" r="r" b="b"/>
              <a:pathLst>
                <a:path w="64135" h="20193">
                  <a:moveTo>
                    <a:pt x="60071" y="0"/>
                  </a:moveTo>
                  <a:cubicBezTo>
                    <a:pt x="40005" y="0"/>
                    <a:pt x="21971" y="0"/>
                    <a:pt x="4064" y="0"/>
                  </a:cubicBezTo>
                  <a:cubicBezTo>
                    <a:pt x="0" y="12065"/>
                    <a:pt x="2032" y="20193"/>
                    <a:pt x="16002" y="18161"/>
                  </a:cubicBezTo>
                  <a:cubicBezTo>
                    <a:pt x="26035" y="18161"/>
                    <a:pt x="36068" y="18161"/>
                    <a:pt x="46101" y="18161"/>
                  </a:cubicBezTo>
                  <a:cubicBezTo>
                    <a:pt x="60071" y="20193"/>
                    <a:pt x="64135" y="14097"/>
                    <a:pt x="6007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8" name="Group 158"/>
          <p:cNvGrpSpPr/>
          <p:nvPr/>
        </p:nvGrpSpPr>
        <p:grpSpPr>
          <a:xfrm>
            <a:off x="17708220" y="9509400"/>
            <a:ext cx="45900" cy="15120"/>
            <a:chOff x="0" y="0"/>
            <a:chExt cx="61200" cy="20160"/>
          </a:xfrm>
        </p:grpSpPr>
        <p:sp>
          <p:nvSpPr>
            <p:cNvPr id="159" name="Freeform 159"/>
            <p:cNvSpPr/>
            <p:nvPr/>
          </p:nvSpPr>
          <p:spPr>
            <a:xfrm>
              <a:off x="0" y="0"/>
              <a:ext cx="61214" cy="20193"/>
            </a:xfrm>
            <a:custGeom>
              <a:avLst/>
              <a:gdLst/>
              <a:ahLst/>
              <a:cxnLst/>
              <a:rect l="l" t="t" r="r" b="b"/>
              <a:pathLst>
                <a:path w="61214" h="20193">
                  <a:moveTo>
                    <a:pt x="0" y="20193"/>
                  </a:moveTo>
                  <a:cubicBezTo>
                    <a:pt x="17780" y="20193"/>
                    <a:pt x="37465" y="20193"/>
                    <a:pt x="55245" y="20193"/>
                  </a:cubicBezTo>
                  <a:cubicBezTo>
                    <a:pt x="61214" y="6096"/>
                    <a:pt x="57277" y="0"/>
                    <a:pt x="41402" y="0"/>
                  </a:cubicBezTo>
                  <a:cubicBezTo>
                    <a:pt x="29591" y="2032"/>
                    <a:pt x="15748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0" name="Group 160"/>
          <p:cNvGrpSpPr/>
          <p:nvPr/>
        </p:nvGrpSpPr>
        <p:grpSpPr>
          <a:xfrm>
            <a:off x="17347500" y="9509400"/>
            <a:ext cx="44820" cy="15120"/>
            <a:chOff x="0" y="0"/>
            <a:chExt cx="59760" cy="20160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59817" cy="20193"/>
            </a:xfrm>
            <a:custGeom>
              <a:avLst/>
              <a:gdLst/>
              <a:ahLst/>
              <a:cxnLst/>
              <a:rect l="l" t="t" r="r" b="b"/>
              <a:pathLst>
                <a:path w="59817" h="20193">
                  <a:moveTo>
                    <a:pt x="57785" y="20193"/>
                  </a:moveTo>
                  <a:cubicBezTo>
                    <a:pt x="59817" y="8001"/>
                    <a:pt x="57785" y="0"/>
                    <a:pt x="43815" y="0"/>
                  </a:cubicBezTo>
                  <a:cubicBezTo>
                    <a:pt x="29845" y="2032"/>
                    <a:pt x="13970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ubicBezTo>
                    <a:pt x="19939" y="20193"/>
                    <a:pt x="37846" y="20193"/>
                    <a:pt x="57785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2" name="Group 162"/>
          <p:cNvGrpSpPr/>
          <p:nvPr/>
        </p:nvGrpSpPr>
        <p:grpSpPr>
          <a:xfrm>
            <a:off x="17453880" y="9509400"/>
            <a:ext cx="44820" cy="16200"/>
            <a:chOff x="0" y="0"/>
            <a:chExt cx="59760" cy="21600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59817" cy="21590"/>
            </a:xfrm>
            <a:custGeom>
              <a:avLst/>
              <a:gdLst/>
              <a:ahLst/>
              <a:cxnLst/>
              <a:rect l="l" t="t" r="r" b="b"/>
              <a:pathLst>
                <a:path w="59817" h="21590">
                  <a:moveTo>
                    <a:pt x="59817" y="21590"/>
                  </a:moveTo>
                  <a:cubicBezTo>
                    <a:pt x="59817" y="13716"/>
                    <a:pt x="59817" y="9779"/>
                    <a:pt x="59817" y="1905"/>
                  </a:cubicBezTo>
                  <a:cubicBezTo>
                    <a:pt x="41783" y="1905"/>
                    <a:pt x="25908" y="0"/>
                    <a:pt x="9906" y="1905"/>
                  </a:cubicBezTo>
                  <a:cubicBezTo>
                    <a:pt x="5969" y="1905"/>
                    <a:pt x="2032" y="9779"/>
                    <a:pt x="0" y="13716"/>
                  </a:cubicBezTo>
                  <a:cubicBezTo>
                    <a:pt x="0" y="15621"/>
                    <a:pt x="8001" y="21590"/>
                    <a:pt x="9906" y="21590"/>
                  </a:cubicBezTo>
                  <a:cubicBezTo>
                    <a:pt x="25781" y="21590"/>
                    <a:pt x="41783" y="21590"/>
                    <a:pt x="59690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4" name="Group 164"/>
          <p:cNvGrpSpPr/>
          <p:nvPr/>
        </p:nvGrpSpPr>
        <p:grpSpPr>
          <a:xfrm>
            <a:off x="17598060" y="9509400"/>
            <a:ext cx="49680" cy="15120"/>
            <a:chOff x="0" y="0"/>
            <a:chExt cx="66240" cy="20160"/>
          </a:xfrm>
        </p:grpSpPr>
        <p:sp>
          <p:nvSpPr>
            <p:cNvPr id="165" name="Freeform 165"/>
            <p:cNvSpPr/>
            <p:nvPr/>
          </p:nvSpPr>
          <p:spPr>
            <a:xfrm>
              <a:off x="0" y="0"/>
              <a:ext cx="66294" cy="20193"/>
            </a:xfrm>
            <a:custGeom>
              <a:avLst/>
              <a:gdLst/>
              <a:ahLst/>
              <a:cxnLst/>
              <a:rect l="l" t="t" r="r" b="b"/>
              <a:pathLst>
                <a:path w="66294" h="20193">
                  <a:moveTo>
                    <a:pt x="62230" y="20193"/>
                  </a:moveTo>
                  <a:cubicBezTo>
                    <a:pt x="66294" y="6096"/>
                    <a:pt x="62230" y="0"/>
                    <a:pt x="48133" y="0"/>
                  </a:cubicBezTo>
                  <a:cubicBezTo>
                    <a:pt x="38100" y="2032"/>
                    <a:pt x="28067" y="2032"/>
                    <a:pt x="20066" y="0"/>
                  </a:cubicBezTo>
                  <a:cubicBezTo>
                    <a:pt x="5969" y="0"/>
                    <a:pt x="0" y="6096"/>
                    <a:pt x="5969" y="20193"/>
                  </a:cubicBezTo>
                  <a:cubicBezTo>
                    <a:pt x="24003" y="20193"/>
                    <a:pt x="42037" y="20193"/>
                    <a:pt x="6223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6" name="Group 166"/>
          <p:cNvGrpSpPr/>
          <p:nvPr/>
        </p:nvGrpSpPr>
        <p:grpSpPr>
          <a:xfrm>
            <a:off x="15848460" y="8616780"/>
            <a:ext cx="27000" cy="7560"/>
            <a:chOff x="0" y="0"/>
            <a:chExt cx="36000" cy="10080"/>
          </a:xfrm>
        </p:grpSpPr>
        <p:sp>
          <p:nvSpPr>
            <p:cNvPr id="167" name="Freeform 167"/>
            <p:cNvSpPr/>
            <p:nvPr/>
          </p:nvSpPr>
          <p:spPr>
            <a:xfrm>
              <a:off x="0" y="0"/>
              <a:ext cx="35941" cy="10033"/>
            </a:xfrm>
            <a:custGeom>
              <a:avLst/>
              <a:gdLst/>
              <a:ahLst/>
              <a:cxnLst/>
              <a:rect l="l" t="t" r="r" b="b"/>
              <a:pathLst>
                <a:path w="35941" h="10033">
                  <a:moveTo>
                    <a:pt x="35941" y="0"/>
                  </a:moveTo>
                  <a:cubicBezTo>
                    <a:pt x="24003" y="0"/>
                    <a:pt x="13970" y="0"/>
                    <a:pt x="2032" y="0"/>
                  </a:cubicBezTo>
                  <a:cubicBezTo>
                    <a:pt x="2032" y="2032"/>
                    <a:pt x="0" y="2032"/>
                    <a:pt x="0" y="4064"/>
                  </a:cubicBezTo>
                  <a:cubicBezTo>
                    <a:pt x="5969" y="6096"/>
                    <a:pt x="10033" y="10033"/>
                    <a:pt x="16002" y="10033"/>
                  </a:cubicBezTo>
                  <a:cubicBezTo>
                    <a:pt x="32004" y="10033"/>
                    <a:pt x="32004" y="10033"/>
                    <a:pt x="3594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8" name="Group 168"/>
          <p:cNvGrpSpPr/>
          <p:nvPr/>
        </p:nvGrpSpPr>
        <p:grpSpPr>
          <a:xfrm>
            <a:off x="14160960" y="9696240"/>
            <a:ext cx="395820" cy="266760"/>
            <a:chOff x="0" y="0"/>
            <a:chExt cx="527760" cy="355680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527812" cy="355600"/>
            </a:xfrm>
            <a:custGeom>
              <a:avLst/>
              <a:gdLst/>
              <a:ahLst/>
              <a:cxnLst/>
              <a:rect l="l" t="t" r="r" b="b"/>
              <a:pathLst>
                <a:path w="527812" h="355600">
                  <a:moveTo>
                    <a:pt x="527812" y="85979"/>
                  </a:moveTo>
                  <a:cubicBezTo>
                    <a:pt x="523875" y="82042"/>
                    <a:pt x="521843" y="77978"/>
                    <a:pt x="517906" y="74041"/>
                  </a:cubicBezTo>
                  <a:cubicBezTo>
                    <a:pt x="467995" y="35941"/>
                    <a:pt x="412242" y="13970"/>
                    <a:pt x="348488" y="8001"/>
                  </a:cubicBezTo>
                  <a:cubicBezTo>
                    <a:pt x="268859" y="0"/>
                    <a:pt x="197104" y="19939"/>
                    <a:pt x="131445" y="63881"/>
                  </a:cubicBezTo>
                  <a:cubicBezTo>
                    <a:pt x="129413" y="65913"/>
                    <a:pt x="127508" y="65913"/>
                    <a:pt x="125476" y="67818"/>
                  </a:cubicBezTo>
                  <a:cubicBezTo>
                    <a:pt x="105537" y="83820"/>
                    <a:pt x="105537" y="83820"/>
                    <a:pt x="123444" y="101727"/>
                  </a:cubicBezTo>
                  <a:cubicBezTo>
                    <a:pt x="163322" y="139700"/>
                    <a:pt x="201168" y="179705"/>
                    <a:pt x="240919" y="217678"/>
                  </a:cubicBezTo>
                  <a:cubicBezTo>
                    <a:pt x="226949" y="229616"/>
                    <a:pt x="215011" y="241681"/>
                    <a:pt x="203073" y="253619"/>
                  </a:cubicBezTo>
                  <a:cubicBezTo>
                    <a:pt x="173228" y="223647"/>
                    <a:pt x="141351" y="191643"/>
                    <a:pt x="109474" y="159766"/>
                  </a:cubicBezTo>
                  <a:cubicBezTo>
                    <a:pt x="99568" y="149733"/>
                    <a:pt x="89535" y="139827"/>
                    <a:pt x="79629" y="129794"/>
                  </a:cubicBezTo>
                  <a:cubicBezTo>
                    <a:pt x="71628" y="121793"/>
                    <a:pt x="67691" y="121793"/>
                    <a:pt x="61722" y="129794"/>
                  </a:cubicBezTo>
                  <a:cubicBezTo>
                    <a:pt x="31877" y="169799"/>
                    <a:pt x="9906" y="211836"/>
                    <a:pt x="0" y="259715"/>
                  </a:cubicBezTo>
                  <a:cubicBezTo>
                    <a:pt x="0" y="261747"/>
                    <a:pt x="0" y="263652"/>
                    <a:pt x="2032" y="265684"/>
                  </a:cubicBezTo>
                  <a:cubicBezTo>
                    <a:pt x="16002" y="215773"/>
                    <a:pt x="35941" y="169799"/>
                    <a:pt x="69723" y="127762"/>
                  </a:cubicBezTo>
                  <a:cubicBezTo>
                    <a:pt x="89662" y="145796"/>
                    <a:pt x="107569" y="163703"/>
                    <a:pt x="125476" y="181737"/>
                  </a:cubicBezTo>
                  <a:cubicBezTo>
                    <a:pt x="145415" y="201676"/>
                    <a:pt x="167259" y="223647"/>
                    <a:pt x="189230" y="243713"/>
                  </a:cubicBezTo>
                  <a:cubicBezTo>
                    <a:pt x="197231" y="253746"/>
                    <a:pt x="203200" y="261747"/>
                    <a:pt x="195199" y="275717"/>
                  </a:cubicBezTo>
                  <a:cubicBezTo>
                    <a:pt x="181229" y="299720"/>
                    <a:pt x="181229" y="327660"/>
                    <a:pt x="185293" y="355600"/>
                  </a:cubicBezTo>
                  <a:cubicBezTo>
                    <a:pt x="181356" y="281686"/>
                    <a:pt x="213233" y="229743"/>
                    <a:pt x="284861" y="203708"/>
                  </a:cubicBezTo>
                  <a:cubicBezTo>
                    <a:pt x="284861" y="203708"/>
                    <a:pt x="282829" y="201676"/>
                    <a:pt x="282829" y="199771"/>
                  </a:cubicBezTo>
                  <a:cubicBezTo>
                    <a:pt x="270891" y="205740"/>
                    <a:pt x="258953" y="209804"/>
                    <a:pt x="247015" y="213741"/>
                  </a:cubicBezTo>
                  <a:cubicBezTo>
                    <a:pt x="205232" y="171831"/>
                    <a:pt x="161417" y="127762"/>
                    <a:pt x="119507" y="85852"/>
                  </a:cubicBezTo>
                  <a:cubicBezTo>
                    <a:pt x="183261" y="37846"/>
                    <a:pt x="462026" y="37846"/>
                    <a:pt x="521843" y="87884"/>
                  </a:cubicBezTo>
                  <a:cubicBezTo>
                    <a:pt x="523875" y="87884"/>
                    <a:pt x="525780" y="85852"/>
                    <a:pt x="527812" y="858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0" name="Group 170"/>
          <p:cNvGrpSpPr/>
          <p:nvPr/>
        </p:nvGrpSpPr>
        <p:grpSpPr>
          <a:xfrm>
            <a:off x="14239800" y="9967320"/>
            <a:ext cx="316980" cy="247860"/>
            <a:chOff x="0" y="0"/>
            <a:chExt cx="422640" cy="330480"/>
          </a:xfrm>
        </p:grpSpPr>
        <p:sp>
          <p:nvSpPr>
            <p:cNvPr id="171" name="Freeform 171"/>
            <p:cNvSpPr/>
            <p:nvPr/>
          </p:nvSpPr>
          <p:spPr>
            <a:xfrm>
              <a:off x="-2032" y="0"/>
              <a:ext cx="424688" cy="330581"/>
            </a:xfrm>
            <a:custGeom>
              <a:avLst/>
              <a:gdLst/>
              <a:ahLst/>
              <a:cxnLst/>
              <a:rect l="l" t="t" r="r" b="b"/>
              <a:pathLst>
                <a:path w="424688" h="330581">
                  <a:moveTo>
                    <a:pt x="322580" y="42037"/>
                  </a:moveTo>
                  <a:cubicBezTo>
                    <a:pt x="302514" y="72136"/>
                    <a:pt x="274447" y="90170"/>
                    <a:pt x="238506" y="98171"/>
                  </a:cubicBezTo>
                  <a:cubicBezTo>
                    <a:pt x="240538" y="100203"/>
                    <a:pt x="240538" y="102235"/>
                    <a:pt x="240538" y="104140"/>
                  </a:cubicBezTo>
                  <a:cubicBezTo>
                    <a:pt x="252603" y="100076"/>
                    <a:pt x="264541" y="94107"/>
                    <a:pt x="276606" y="92075"/>
                  </a:cubicBezTo>
                  <a:cubicBezTo>
                    <a:pt x="282575" y="90043"/>
                    <a:pt x="290576" y="90043"/>
                    <a:pt x="294640" y="94107"/>
                  </a:cubicBezTo>
                  <a:cubicBezTo>
                    <a:pt x="332740" y="132207"/>
                    <a:pt x="372745" y="170180"/>
                    <a:pt x="410845" y="210312"/>
                  </a:cubicBezTo>
                  <a:cubicBezTo>
                    <a:pt x="412877" y="212344"/>
                    <a:pt x="414909" y="214376"/>
                    <a:pt x="416814" y="218313"/>
                  </a:cubicBezTo>
                  <a:cubicBezTo>
                    <a:pt x="280670" y="266446"/>
                    <a:pt x="146431" y="266446"/>
                    <a:pt x="10160" y="218313"/>
                  </a:cubicBezTo>
                  <a:cubicBezTo>
                    <a:pt x="56261" y="174244"/>
                    <a:pt x="98298" y="132207"/>
                    <a:pt x="142367" y="88138"/>
                  </a:cubicBezTo>
                  <a:cubicBezTo>
                    <a:pt x="156337" y="94107"/>
                    <a:pt x="170434" y="98171"/>
                    <a:pt x="186436" y="104140"/>
                  </a:cubicBezTo>
                  <a:cubicBezTo>
                    <a:pt x="186436" y="102108"/>
                    <a:pt x="186436" y="100076"/>
                    <a:pt x="188468" y="100076"/>
                  </a:cubicBezTo>
                  <a:cubicBezTo>
                    <a:pt x="134239" y="86106"/>
                    <a:pt x="100203" y="52070"/>
                    <a:pt x="86106" y="0"/>
                  </a:cubicBezTo>
                  <a:cubicBezTo>
                    <a:pt x="84074" y="0"/>
                    <a:pt x="82042" y="2032"/>
                    <a:pt x="80137" y="2032"/>
                  </a:cubicBezTo>
                  <a:cubicBezTo>
                    <a:pt x="86106" y="18034"/>
                    <a:pt x="90170" y="34036"/>
                    <a:pt x="96139" y="48133"/>
                  </a:cubicBezTo>
                  <a:cubicBezTo>
                    <a:pt x="108204" y="58166"/>
                    <a:pt x="122174" y="70104"/>
                    <a:pt x="134239" y="82169"/>
                  </a:cubicBezTo>
                  <a:cubicBezTo>
                    <a:pt x="90170" y="128270"/>
                    <a:pt x="46101" y="172339"/>
                    <a:pt x="0" y="216408"/>
                  </a:cubicBezTo>
                  <a:cubicBezTo>
                    <a:pt x="108204" y="316611"/>
                    <a:pt x="298450" y="330581"/>
                    <a:pt x="424688" y="218440"/>
                  </a:cubicBezTo>
                  <a:cubicBezTo>
                    <a:pt x="380619" y="174371"/>
                    <a:pt x="336550" y="128270"/>
                    <a:pt x="292481" y="84201"/>
                  </a:cubicBezTo>
                  <a:cubicBezTo>
                    <a:pt x="302514" y="70231"/>
                    <a:pt x="324485" y="64135"/>
                    <a:pt x="322580" y="421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2" name="Group 172"/>
          <p:cNvGrpSpPr/>
          <p:nvPr/>
        </p:nvGrpSpPr>
        <p:grpSpPr>
          <a:xfrm>
            <a:off x="14380200" y="9788040"/>
            <a:ext cx="260280" cy="316440"/>
            <a:chOff x="0" y="0"/>
            <a:chExt cx="347040" cy="421920"/>
          </a:xfrm>
        </p:grpSpPr>
        <p:sp>
          <p:nvSpPr>
            <p:cNvPr id="173" name="Freeform 173"/>
            <p:cNvSpPr/>
            <p:nvPr/>
          </p:nvSpPr>
          <p:spPr>
            <a:xfrm>
              <a:off x="0" y="-127"/>
              <a:ext cx="346964" cy="422021"/>
            </a:xfrm>
            <a:custGeom>
              <a:avLst/>
              <a:gdLst/>
              <a:ahLst/>
              <a:cxnLst/>
              <a:rect l="l" t="t" r="r" b="b"/>
              <a:pathLst>
                <a:path w="346964" h="422021">
                  <a:moveTo>
                    <a:pt x="135636" y="282067"/>
                  </a:moveTo>
                  <a:cubicBezTo>
                    <a:pt x="181483" y="328041"/>
                    <a:pt x="227330" y="374015"/>
                    <a:pt x="275209" y="422021"/>
                  </a:cubicBezTo>
                  <a:cubicBezTo>
                    <a:pt x="311150" y="379984"/>
                    <a:pt x="335026" y="331978"/>
                    <a:pt x="343027" y="278003"/>
                  </a:cubicBezTo>
                  <a:cubicBezTo>
                    <a:pt x="329057" y="328041"/>
                    <a:pt x="309118" y="374015"/>
                    <a:pt x="275209" y="414020"/>
                  </a:cubicBezTo>
                  <a:cubicBezTo>
                    <a:pt x="231267" y="370078"/>
                    <a:pt x="189484" y="326009"/>
                    <a:pt x="143510" y="280035"/>
                  </a:cubicBezTo>
                  <a:cubicBezTo>
                    <a:pt x="157480" y="260096"/>
                    <a:pt x="163449" y="232029"/>
                    <a:pt x="159512" y="204089"/>
                  </a:cubicBezTo>
                  <a:cubicBezTo>
                    <a:pt x="157480" y="186055"/>
                    <a:pt x="151511" y="168148"/>
                    <a:pt x="147574" y="148082"/>
                  </a:cubicBezTo>
                  <a:cubicBezTo>
                    <a:pt x="147574" y="144145"/>
                    <a:pt x="145542" y="136144"/>
                    <a:pt x="147574" y="132080"/>
                  </a:cubicBezTo>
                  <a:cubicBezTo>
                    <a:pt x="189484" y="90043"/>
                    <a:pt x="231394" y="48133"/>
                    <a:pt x="273177" y="6096"/>
                  </a:cubicBezTo>
                  <a:cubicBezTo>
                    <a:pt x="307086" y="46101"/>
                    <a:pt x="327025" y="92075"/>
                    <a:pt x="340995" y="144018"/>
                  </a:cubicBezTo>
                  <a:cubicBezTo>
                    <a:pt x="346964" y="114046"/>
                    <a:pt x="303149" y="24003"/>
                    <a:pt x="275209" y="0"/>
                  </a:cubicBezTo>
                  <a:cubicBezTo>
                    <a:pt x="229362" y="45974"/>
                    <a:pt x="185420" y="90043"/>
                    <a:pt x="141605" y="133985"/>
                  </a:cubicBezTo>
                  <a:cubicBezTo>
                    <a:pt x="127635" y="117983"/>
                    <a:pt x="117729" y="98044"/>
                    <a:pt x="101727" y="91948"/>
                  </a:cubicBezTo>
                  <a:cubicBezTo>
                    <a:pt x="69850" y="80137"/>
                    <a:pt x="35941" y="66167"/>
                    <a:pt x="0" y="80137"/>
                  </a:cubicBezTo>
                  <a:cubicBezTo>
                    <a:pt x="63881" y="72136"/>
                    <a:pt x="111633" y="96139"/>
                    <a:pt x="143637" y="152146"/>
                  </a:cubicBezTo>
                  <a:cubicBezTo>
                    <a:pt x="167513" y="196088"/>
                    <a:pt x="161544" y="240157"/>
                    <a:pt x="135636" y="282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4" name="Group 174"/>
          <p:cNvGrpSpPr/>
          <p:nvPr/>
        </p:nvGrpSpPr>
        <p:grpSpPr>
          <a:xfrm>
            <a:off x="14339700" y="9885780"/>
            <a:ext cx="117720" cy="115560"/>
            <a:chOff x="0" y="0"/>
            <a:chExt cx="156960" cy="154080"/>
          </a:xfrm>
        </p:grpSpPr>
        <p:sp>
          <p:nvSpPr>
            <p:cNvPr id="175" name="Freeform 175"/>
            <p:cNvSpPr/>
            <p:nvPr/>
          </p:nvSpPr>
          <p:spPr>
            <a:xfrm>
              <a:off x="0" y="0"/>
              <a:ext cx="156972" cy="154051"/>
            </a:xfrm>
            <a:custGeom>
              <a:avLst/>
              <a:gdLst/>
              <a:ahLst/>
              <a:cxnLst/>
              <a:rect l="l" t="t" r="r" b="b"/>
              <a:pathLst>
                <a:path w="156972" h="154051">
                  <a:moveTo>
                    <a:pt x="43688" y="10033"/>
                  </a:moveTo>
                  <a:cubicBezTo>
                    <a:pt x="37719" y="18034"/>
                    <a:pt x="33782" y="26035"/>
                    <a:pt x="27813" y="34036"/>
                  </a:cubicBezTo>
                  <a:cubicBezTo>
                    <a:pt x="0" y="66040"/>
                    <a:pt x="3937" y="96012"/>
                    <a:pt x="27813" y="128016"/>
                  </a:cubicBezTo>
                  <a:cubicBezTo>
                    <a:pt x="37719" y="140081"/>
                    <a:pt x="43688" y="152019"/>
                    <a:pt x="63627" y="148082"/>
                  </a:cubicBezTo>
                  <a:cubicBezTo>
                    <a:pt x="69596" y="146050"/>
                    <a:pt x="77597" y="146050"/>
                    <a:pt x="85471" y="148082"/>
                  </a:cubicBezTo>
                  <a:cubicBezTo>
                    <a:pt x="113284" y="154051"/>
                    <a:pt x="127254" y="140081"/>
                    <a:pt x="141097" y="116078"/>
                  </a:cubicBezTo>
                  <a:cubicBezTo>
                    <a:pt x="156972" y="90043"/>
                    <a:pt x="156972" y="72009"/>
                    <a:pt x="141097" y="44069"/>
                  </a:cubicBezTo>
                  <a:cubicBezTo>
                    <a:pt x="125222" y="20066"/>
                    <a:pt x="111252" y="5969"/>
                    <a:pt x="81407" y="12065"/>
                  </a:cubicBezTo>
                  <a:cubicBezTo>
                    <a:pt x="75438" y="14097"/>
                    <a:pt x="67437" y="12065"/>
                    <a:pt x="53594" y="12065"/>
                  </a:cubicBezTo>
                  <a:cubicBezTo>
                    <a:pt x="59563" y="14097"/>
                    <a:pt x="61595" y="14097"/>
                    <a:pt x="61595" y="14097"/>
                  </a:cubicBezTo>
                  <a:cubicBezTo>
                    <a:pt x="115189" y="0"/>
                    <a:pt x="133096" y="37973"/>
                    <a:pt x="148971" y="76073"/>
                  </a:cubicBezTo>
                  <a:cubicBezTo>
                    <a:pt x="151003" y="78105"/>
                    <a:pt x="151003" y="84074"/>
                    <a:pt x="148971" y="86106"/>
                  </a:cubicBezTo>
                  <a:cubicBezTo>
                    <a:pt x="139065" y="104140"/>
                    <a:pt x="129159" y="120142"/>
                    <a:pt x="119126" y="138176"/>
                  </a:cubicBezTo>
                  <a:cubicBezTo>
                    <a:pt x="117094" y="140208"/>
                    <a:pt x="115189" y="144145"/>
                    <a:pt x="111125" y="144145"/>
                  </a:cubicBezTo>
                  <a:cubicBezTo>
                    <a:pt x="91313" y="144145"/>
                    <a:pt x="71374" y="144145"/>
                    <a:pt x="49530" y="144145"/>
                  </a:cubicBezTo>
                  <a:cubicBezTo>
                    <a:pt x="37719" y="122047"/>
                    <a:pt x="23876" y="98044"/>
                    <a:pt x="9906" y="76073"/>
                  </a:cubicBezTo>
                  <a:cubicBezTo>
                    <a:pt x="21844" y="56007"/>
                    <a:pt x="33782" y="36068"/>
                    <a:pt x="45720" y="18034"/>
                  </a:cubicBezTo>
                  <a:cubicBezTo>
                    <a:pt x="45720" y="16002"/>
                    <a:pt x="47752" y="13970"/>
                    <a:pt x="47752" y="13970"/>
                  </a:cubicBezTo>
                  <a:cubicBezTo>
                    <a:pt x="45720" y="12065"/>
                    <a:pt x="43688" y="12065"/>
                    <a:pt x="43688" y="1003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6" name="Group 176"/>
          <p:cNvGrpSpPr/>
          <p:nvPr/>
        </p:nvGrpSpPr>
        <p:grpSpPr>
          <a:xfrm>
            <a:off x="14370480" y="10089360"/>
            <a:ext cx="61020" cy="55620"/>
            <a:chOff x="0" y="0"/>
            <a:chExt cx="81360" cy="74160"/>
          </a:xfrm>
        </p:grpSpPr>
        <p:sp>
          <p:nvSpPr>
            <p:cNvPr id="177" name="Freeform 177"/>
            <p:cNvSpPr/>
            <p:nvPr/>
          </p:nvSpPr>
          <p:spPr>
            <a:xfrm>
              <a:off x="0" y="0"/>
              <a:ext cx="81280" cy="74168"/>
            </a:xfrm>
            <a:custGeom>
              <a:avLst/>
              <a:gdLst/>
              <a:ahLst/>
              <a:cxnLst/>
              <a:rect l="l" t="t" r="r" b="b"/>
              <a:pathLst>
                <a:path w="81280" h="74168">
                  <a:moveTo>
                    <a:pt x="35687" y="74168"/>
                  </a:moveTo>
                  <a:cubicBezTo>
                    <a:pt x="47625" y="72136"/>
                    <a:pt x="57531" y="74168"/>
                    <a:pt x="61468" y="68199"/>
                  </a:cubicBezTo>
                  <a:cubicBezTo>
                    <a:pt x="69469" y="60071"/>
                    <a:pt x="75438" y="48133"/>
                    <a:pt x="77343" y="38100"/>
                  </a:cubicBezTo>
                  <a:cubicBezTo>
                    <a:pt x="81280" y="28067"/>
                    <a:pt x="59436" y="0"/>
                    <a:pt x="51562" y="0"/>
                  </a:cubicBezTo>
                  <a:cubicBezTo>
                    <a:pt x="39624" y="2032"/>
                    <a:pt x="25781" y="0"/>
                    <a:pt x="15875" y="5969"/>
                  </a:cubicBezTo>
                  <a:cubicBezTo>
                    <a:pt x="8001" y="12065"/>
                    <a:pt x="0" y="26035"/>
                    <a:pt x="0" y="38100"/>
                  </a:cubicBezTo>
                  <a:cubicBezTo>
                    <a:pt x="0" y="46101"/>
                    <a:pt x="8001" y="58166"/>
                    <a:pt x="13843" y="64135"/>
                  </a:cubicBezTo>
                  <a:cubicBezTo>
                    <a:pt x="19685" y="70104"/>
                    <a:pt x="29718" y="72136"/>
                    <a:pt x="35687" y="74168"/>
                  </a:cubicBezTo>
                  <a:close/>
                  <a:moveTo>
                    <a:pt x="37719" y="5969"/>
                  </a:moveTo>
                  <a:cubicBezTo>
                    <a:pt x="53594" y="5969"/>
                    <a:pt x="71501" y="22098"/>
                    <a:pt x="71501" y="38100"/>
                  </a:cubicBezTo>
                  <a:cubicBezTo>
                    <a:pt x="71501" y="52070"/>
                    <a:pt x="53594" y="68199"/>
                    <a:pt x="37719" y="68199"/>
                  </a:cubicBezTo>
                  <a:cubicBezTo>
                    <a:pt x="23876" y="68199"/>
                    <a:pt x="5969" y="50165"/>
                    <a:pt x="5969" y="36068"/>
                  </a:cubicBezTo>
                  <a:cubicBezTo>
                    <a:pt x="5969" y="21971"/>
                    <a:pt x="23876" y="5969"/>
                    <a:pt x="37719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8" name="Group 178"/>
          <p:cNvGrpSpPr/>
          <p:nvPr/>
        </p:nvGrpSpPr>
        <p:grpSpPr>
          <a:xfrm>
            <a:off x="14369400" y="9747540"/>
            <a:ext cx="61560" cy="52380"/>
            <a:chOff x="0" y="0"/>
            <a:chExt cx="82080" cy="69840"/>
          </a:xfrm>
        </p:grpSpPr>
        <p:sp>
          <p:nvSpPr>
            <p:cNvPr id="179" name="Freeform 179"/>
            <p:cNvSpPr/>
            <p:nvPr/>
          </p:nvSpPr>
          <p:spPr>
            <a:xfrm>
              <a:off x="0" y="0"/>
              <a:ext cx="82042" cy="69850"/>
            </a:xfrm>
            <a:custGeom>
              <a:avLst/>
              <a:gdLst/>
              <a:ahLst/>
              <a:cxnLst/>
              <a:rect l="l" t="t" r="r" b="b"/>
              <a:pathLst>
                <a:path w="82042" h="69850">
                  <a:moveTo>
                    <a:pt x="42037" y="69850"/>
                  </a:moveTo>
                  <a:cubicBezTo>
                    <a:pt x="60071" y="69850"/>
                    <a:pt x="82042" y="49911"/>
                    <a:pt x="82042" y="35941"/>
                  </a:cubicBezTo>
                  <a:cubicBezTo>
                    <a:pt x="80137" y="17907"/>
                    <a:pt x="60071" y="0"/>
                    <a:pt x="42037" y="0"/>
                  </a:cubicBezTo>
                  <a:cubicBezTo>
                    <a:pt x="24003" y="0"/>
                    <a:pt x="0" y="19939"/>
                    <a:pt x="0" y="35941"/>
                  </a:cubicBezTo>
                  <a:cubicBezTo>
                    <a:pt x="2032" y="51943"/>
                    <a:pt x="21971" y="69850"/>
                    <a:pt x="42037" y="69850"/>
                  </a:cubicBezTo>
                  <a:close/>
                  <a:moveTo>
                    <a:pt x="42037" y="67818"/>
                  </a:moveTo>
                  <a:cubicBezTo>
                    <a:pt x="28067" y="67818"/>
                    <a:pt x="8001" y="49911"/>
                    <a:pt x="8001" y="35941"/>
                  </a:cubicBezTo>
                  <a:cubicBezTo>
                    <a:pt x="8001" y="24003"/>
                    <a:pt x="26035" y="3937"/>
                    <a:pt x="40005" y="3937"/>
                  </a:cubicBezTo>
                  <a:cubicBezTo>
                    <a:pt x="56007" y="3937"/>
                    <a:pt x="74041" y="21844"/>
                    <a:pt x="74041" y="35814"/>
                  </a:cubicBezTo>
                  <a:cubicBezTo>
                    <a:pt x="74041" y="47752"/>
                    <a:pt x="53975" y="67691"/>
                    <a:pt x="42037" y="6769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0" name="Group 180"/>
          <p:cNvGrpSpPr/>
          <p:nvPr/>
        </p:nvGrpSpPr>
        <p:grpSpPr>
          <a:xfrm>
            <a:off x="14165280" y="10008360"/>
            <a:ext cx="52380" cy="98280"/>
            <a:chOff x="0" y="0"/>
            <a:chExt cx="69840" cy="131040"/>
          </a:xfrm>
        </p:grpSpPr>
        <p:sp>
          <p:nvSpPr>
            <p:cNvPr id="181" name="Freeform 181"/>
            <p:cNvSpPr/>
            <p:nvPr/>
          </p:nvSpPr>
          <p:spPr>
            <a:xfrm>
              <a:off x="0" y="0"/>
              <a:ext cx="69850" cy="131064"/>
            </a:xfrm>
            <a:custGeom>
              <a:avLst/>
              <a:gdLst/>
              <a:ahLst/>
              <a:cxnLst/>
              <a:rect l="l" t="t" r="r" b="b"/>
              <a:pathLst>
                <a:path w="69850" h="131064">
                  <a:moveTo>
                    <a:pt x="0" y="0"/>
                  </a:moveTo>
                  <a:cubicBezTo>
                    <a:pt x="8001" y="49657"/>
                    <a:pt x="33909" y="91313"/>
                    <a:pt x="67818" y="131064"/>
                  </a:cubicBezTo>
                  <a:cubicBezTo>
                    <a:pt x="69850" y="125095"/>
                    <a:pt x="69850" y="123063"/>
                    <a:pt x="69850" y="121158"/>
                  </a:cubicBezTo>
                  <a:cubicBezTo>
                    <a:pt x="31877" y="87376"/>
                    <a:pt x="17907" y="43688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2" name="Group 182"/>
          <p:cNvGrpSpPr/>
          <p:nvPr/>
        </p:nvGrpSpPr>
        <p:grpSpPr>
          <a:xfrm>
            <a:off x="14373720" y="9918180"/>
            <a:ext cx="53460" cy="52380"/>
            <a:chOff x="0" y="0"/>
            <a:chExt cx="71280" cy="69840"/>
          </a:xfrm>
        </p:grpSpPr>
        <p:sp>
          <p:nvSpPr>
            <p:cNvPr id="183" name="Freeform 183"/>
            <p:cNvSpPr/>
            <p:nvPr/>
          </p:nvSpPr>
          <p:spPr>
            <a:xfrm>
              <a:off x="0" y="0"/>
              <a:ext cx="71247" cy="69850"/>
            </a:xfrm>
            <a:custGeom>
              <a:avLst/>
              <a:gdLst/>
              <a:ahLst/>
              <a:cxnLst/>
              <a:rect l="l" t="t" r="r" b="b"/>
              <a:pathLst>
                <a:path w="71247" h="69850">
                  <a:moveTo>
                    <a:pt x="37592" y="69850"/>
                  </a:moveTo>
                  <a:cubicBezTo>
                    <a:pt x="59309" y="69850"/>
                    <a:pt x="71247" y="55880"/>
                    <a:pt x="71247" y="33909"/>
                  </a:cubicBezTo>
                  <a:cubicBezTo>
                    <a:pt x="71247" y="13970"/>
                    <a:pt x="53467" y="0"/>
                    <a:pt x="33655" y="0"/>
                  </a:cubicBezTo>
                  <a:cubicBezTo>
                    <a:pt x="13843" y="0"/>
                    <a:pt x="0" y="13970"/>
                    <a:pt x="0" y="35941"/>
                  </a:cubicBezTo>
                  <a:cubicBezTo>
                    <a:pt x="9906" y="17907"/>
                    <a:pt x="17780" y="0"/>
                    <a:pt x="41529" y="5969"/>
                  </a:cubicBezTo>
                  <a:cubicBezTo>
                    <a:pt x="55372" y="9906"/>
                    <a:pt x="65278" y="19939"/>
                    <a:pt x="65278" y="33909"/>
                  </a:cubicBezTo>
                  <a:cubicBezTo>
                    <a:pt x="67310" y="53848"/>
                    <a:pt x="55372" y="63881"/>
                    <a:pt x="37592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4" name="Group 184"/>
          <p:cNvGrpSpPr/>
          <p:nvPr/>
        </p:nvGrpSpPr>
        <p:grpSpPr>
          <a:xfrm>
            <a:off x="14669100" y="9835560"/>
            <a:ext cx="43740" cy="89100"/>
            <a:chOff x="0" y="0"/>
            <a:chExt cx="58320" cy="118800"/>
          </a:xfrm>
        </p:grpSpPr>
        <p:sp>
          <p:nvSpPr>
            <p:cNvPr id="185" name="Freeform 185"/>
            <p:cNvSpPr/>
            <p:nvPr/>
          </p:nvSpPr>
          <p:spPr>
            <a:xfrm>
              <a:off x="-2032" y="0"/>
              <a:ext cx="60325" cy="118745"/>
            </a:xfrm>
            <a:custGeom>
              <a:avLst/>
              <a:gdLst/>
              <a:ahLst/>
              <a:cxnLst/>
              <a:rect l="l" t="t" r="r" b="b"/>
              <a:pathLst>
                <a:path w="60325" h="118745">
                  <a:moveTo>
                    <a:pt x="60325" y="118745"/>
                  </a:moveTo>
                  <a:cubicBezTo>
                    <a:pt x="56134" y="76454"/>
                    <a:pt x="37465" y="40259"/>
                    <a:pt x="10414" y="8001"/>
                  </a:cubicBezTo>
                  <a:cubicBezTo>
                    <a:pt x="8255" y="4064"/>
                    <a:pt x="4064" y="2032"/>
                    <a:pt x="0" y="0"/>
                  </a:cubicBezTo>
                  <a:cubicBezTo>
                    <a:pt x="0" y="2032"/>
                    <a:pt x="0" y="4064"/>
                    <a:pt x="2032" y="6096"/>
                  </a:cubicBezTo>
                  <a:cubicBezTo>
                    <a:pt x="29083" y="36195"/>
                    <a:pt x="45720" y="70485"/>
                    <a:pt x="56134" y="110744"/>
                  </a:cubicBezTo>
                  <a:cubicBezTo>
                    <a:pt x="56134" y="112776"/>
                    <a:pt x="58166" y="114808"/>
                    <a:pt x="60325" y="11874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6" name="Group 186"/>
          <p:cNvGrpSpPr/>
          <p:nvPr/>
        </p:nvGrpSpPr>
        <p:grpSpPr>
          <a:xfrm>
            <a:off x="14156640" y="9918180"/>
            <a:ext cx="2700" cy="55620"/>
            <a:chOff x="0" y="0"/>
            <a:chExt cx="3600" cy="74160"/>
          </a:xfrm>
        </p:grpSpPr>
        <p:sp>
          <p:nvSpPr>
            <p:cNvPr id="187" name="Freeform 187"/>
            <p:cNvSpPr/>
            <p:nvPr/>
          </p:nvSpPr>
          <p:spPr>
            <a:xfrm>
              <a:off x="0" y="0"/>
              <a:ext cx="3556" cy="74168"/>
            </a:xfrm>
            <a:custGeom>
              <a:avLst/>
              <a:gdLst/>
              <a:ahLst/>
              <a:cxnLst/>
              <a:rect l="l" t="t" r="r" b="b"/>
              <a:pathLst>
                <a:path w="3556" h="74168">
                  <a:moveTo>
                    <a:pt x="0" y="0"/>
                  </a:moveTo>
                  <a:cubicBezTo>
                    <a:pt x="0" y="26035"/>
                    <a:pt x="0" y="50165"/>
                    <a:pt x="0" y="74168"/>
                  </a:cubicBezTo>
                  <a:cubicBezTo>
                    <a:pt x="1778" y="74168"/>
                    <a:pt x="1778" y="74168"/>
                    <a:pt x="3556" y="74168"/>
                  </a:cubicBezTo>
                  <a:cubicBezTo>
                    <a:pt x="3556" y="50165"/>
                    <a:pt x="3556" y="24003"/>
                    <a:pt x="3556" y="0"/>
                  </a:cubicBezTo>
                  <a:cubicBezTo>
                    <a:pt x="1778" y="0"/>
                    <a:pt x="177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8" name="Group 188"/>
          <p:cNvGrpSpPr/>
          <p:nvPr/>
        </p:nvGrpSpPr>
        <p:grpSpPr>
          <a:xfrm>
            <a:off x="17358300" y="9256680"/>
            <a:ext cx="28620" cy="28620"/>
            <a:chOff x="0" y="0"/>
            <a:chExt cx="38160" cy="38160"/>
          </a:xfrm>
        </p:grpSpPr>
        <p:sp>
          <p:nvSpPr>
            <p:cNvPr id="189" name="Freeform 189"/>
            <p:cNvSpPr/>
            <p:nvPr/>
          </p:nvSpPr>
          <p:spPr>
            <a:xfrm>
              <a:off x="0" y="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0066" y="0"/>
                  </a:moveTo>
                  <a:cubicBezTo>
                    <a:pt x="8001" y="0"/>
                    <a:pt x="0" y="5969"/>
                    <a:pt x="0" y="18034"/>
                  </a:cubicBezTo>
                  <a:cubicBezTo>
                    <a:pt x="0" y="30099"/>
                    <a:pt x="5969" y="38100"/>
                    <a:pt x="18034" y="38100"/>
                  </a:cubicBezTo>
                  <a:cubicBezTo>
                    <a:pt x="30099" y="38100"/>
                    <a:pt x="36195" y="32131"/>
                    <a:pt x="38100" y="20066"/>
                  </a:cubicBezTo>
                  <a:cubicBezTo>
                    <a:pt x="38100" y="8001"/>
                    <a:pt x="30099" y="2032"/>
                    <a:pt x="20066" y="0"/>
                  </a:cubicBezTo>
                  <a:close/>
                  <a:moveTo>
                    <a:pt x="18034" y="38100"/>
                  </a:moveTo>
                  <a:cubicBezTo>
                    <a:pt x="12065" y="30099"/>
                    <a:pt x="4064" y="24130"/>
                    <a:pt x="5969" y="18034"/>
                  </a:cubicBezTo>
                  <a:cubicBezTo>
                    <a:pt x="5969" y="13970"/>
                    <a:pt x="13970" y="5969"/>
                    <a:pt x="20066" y="5969"/>
                  </a:cubicBezTo>
                  <a:cubicBezTo>
                    <a:pt x="24130" y="5969"/>
                    <a:pt x="32131" y="16002"/>
                    <a:pt x="32131" y="20066"/>
                  </a:cubicBezTo>
                  <a:cubicBezTo>
                    <a:pt x="32131" y="24130"/>
                    <a:pt x="24130" y="30099"/>
                    <a:pt x="18034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0" name="Group 190"/>
          <p:cNvGrpSpPr/>
          <p:nvPr/>
        </p:nvGrpSpPr>
        <p:grpSpPr>
          <a:xfrm>
            <a:off x="17710920" y="9256680"/>
            <a:ext cx="29700" cy="28620"/>
            <a:chOff x="0" y="0"/>
            <a:chExt cx="39600" cy="38160"/>
          </a:xfrm>
        </p:grpSpPr>
        <p:sp>
          <p:nvSpPr>
            <p:cNvPr id="191" name="Freeform 191"/>
            <p:cNvSpPr/>
            <p:nvPr/>
          </p:nvSpPr>
          <p:spPr>
            <a:xfrm>
              <a:off x="0" y="0"/>
              <a:ext cx="39624" cy="38100"/>
            </a:xfrm>
            <a:custGeom>
              <a:avLst/>
              <a:gdLst/>
              <a:ahLst/>
              <a:cxnLst/>
              <a:rect l="l" t="t" r="r" b="b"/>
              <a:pathLst>
                <a:path w="39624" h="38100">
                  <a:moveTo>
                    <a:pt x="13843" y="38100"/>
                  </a:moveTo>
                  <a:cubicBezTo>
                    <a:pt x="31623" y="38100"/>
                    <a:pt x="37592" y="32131"/>
                    <a:pt x="39624" y="20066"/>
                  </a:cubicBezTo>
                  <a:cubicBezTo>
                    <a:pt x="39624" y="8001"/>
                    <a:pt x="31623" y="0"/>
                    <a:pt x="19812" y="0"/>
                  </a:cubicBezTo>
                  <a:cubicBezTo>
                    <a:pt x="9906" y="0"/>
                    <a:pt x="0" y="8001"/>
                    <a:pt x="2032" y="18034"/>
                  </a:cubicBezTo>
                  <a:cubicBezTo>
                    <a:pt x="2032" y="26035"/>
                    <a:pt x="9906" y="34163"/>
                    <a:pt x="13970" y="38100"/>
                  </a:cubicBezTo>
                  <a:close/>
                  <a:moveTo>
                    <a:pt x="19939" y="0"/>
                  </a:moveTo>
                  <a:cubicBezTo>
                    <a:pt x="25908" y="10033"/>
                    <a:pt x="33782" y="14097"/>
                    <a:pt x="33782" y="20066"/>
                  </a:cubicBezTo>
                  <a:cubicBezTo>
                    <a:pt x="31750" y="24130"/>
                    <a:pt x="25908" y="32131"/>
                    <a:pt x="19939" y="32131"/>
                  </a:cubicBezTo>
                  <a:cubicBezTo>
                    <a:pt x="16002" y="32131"/>
                    <a:pt x="8001" y="24130"/>
                    <a:pt x="8001" y="20066"/>
                  </a:cubicBezTo>
                  <a:cubicBezTo>
                    <a:pt x="8001" y="14097"/>
                    <a:pt x="13970" y="10033"/>
                    <a:pt x="1993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2" name="Group 192"/>
          <p:cNvGrpSpPr/>
          <p:nvPr/>
        </p:nvGrpSpPr>
        <p:grpSpPr>
          <a:xfrm>
            <a:off x="14374800" y="10093680"/>
            <a:ext cx="49140" cy="46440"/>
            <a:chOff x="0" y="0"/>
            <a:chExt cx="65520" cy="61920"/>
          </a:xfrm>
        </p:grpSpPr>
        <p:sp>
          <p:nvSpPr>
            <p:cNvPr id="193" name="Freeform 193"/>
            <p:cNvSpPr/>
            <p:nvPr/>
          </p:nvSpPr>
          <p:spPr>
            <a:xfrm>
              <a:off x="0" y="0"/>
              <a:ext cx="65532" cy="61976"/>
            </a:xfrm>
            <a:custGeom>
              <a:avLst/>
              <a:gdLst/>
              <a:ahLst/>
              <a:cxnLst/>
              <a:rect l="l" t="t" r="r" b="b"/>
              <a:pathLst>
                <a:path w="65532" h="61976">
                  <a:moveTo>
                    <a:pt x="31750" y="0"/>
                  </a:moveTo>
                  <a:cubicBezTo>
                    <a:pt x="17907" y="0"/>
                    <a:pt x="0" y="16002"/>
                    <a:pt x="0" y="29972"/>
                  </a:cubicBezTo>
                  <a:cubicBezTo>
                    <a:pt x="0" y="43942"/>
                    <a:pt x="17907" y="61976"/>
                    <a:pt x="31750" y="61976"/>
                  </a:cubicBezTo>
                  <a:cubicBezTo>
                    <a:pt x="47625" y="61976"/>
                    <a:pt x="65532" y="45974"/>
                    <a:pt x="65532" y="32004"/>
                  </a:cubicBezTo>
                  <a:cubicBezTo>
                    <a:pt x="65532" y="16002"/>
                    <a:pt x="47625" y="0"/>
                    <a:pt x="31750" y="0"/>
                  </a:cubicBezTo>
                  <a:close/>
                  <a:moveTo>
                    <a:pt x="13843" y="25908"/>
                  </a:moveTo>
                  <a:cubicBezTo>
                    <a:pt x="17780" y="21971"/>
                    <a:pt x="23749" y="13970"/>
                    <a:pt x="31750" y="11938"/>
                  </a:cubicBezTo>
                  <a:cubicBezTo>
                    <a:pt x="43688" y="9906"/>
                    <a:pt x="51562" y="17907"/>
                    <a:pt x="51562" y="31877"/>
                  </a:cubicBezTo>
                  <a:cubicBezTo>
                    <a:pt x="51562" y="43815"/>
                    <a:pt x="45593" y="49911"/>
                    <a:pt x="33655" y="49911"/>
                  </a:cubicBezTo>
                  <a:cubicBezTo>
                    <a:pt x="19812" y="49911"/>
                    <a:pt x="13843" y="43942"/>
                    <a:pt x="13843" y="259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4" name="Group 194"/>
          <p:cNvGrpSpPr/>
          <p:nvPr/>
        </p:nvGrpSpPr>
        <p:grpSpPr>
          <a:xfrm>
            <a:off x="14374800" y="9750780"/>
            <a:ext cx="49140" cy="48060"/>
            <a:chOff x="0" y="0"/>
            <a:chExt cx="65520" cy="64080"/>
          </a:xfrm>
        </p:grpSpPr>
        <p:sp>
          <p:nvSpPr>
            <p:cNvPr id="195" name="Freeform 195"/>
            <p:cNvSpPr/>
            <p:nvPr/>
          </p:nvSpPr>
          <p:spPr>
            <a:xfrm>
              <a:off x="0" y="0"/>
              <a:ext cx="65532" cy="64135"/>
            </a:xfrm>
            <a:custGeom>
              <a:avLst/>
              <a:gdLst/>
              <a:ahLst/>
              <a:cxnLst/>
              <a:rect l="l" t="t" r="r" b="b"/>
              <a:pathLst>
                <a:path w="65532" h="64135">
                  <a:moveTo>
                    <a:pt x="33782" y="64135"/>
                  </a:moveTo>
                  <a:cubicBezTo>
                    <a:pt x="45720" y="64135"/>
                    <a:pt x="65532" y="44069"/>
                    <a:pt x="65532" y="32131"/>
                  </a:cubicBezTo>
                  <a:cubicBezTo>
                    <a:pt x="65532" y="18034"/>
                    <a:pt x="47625" y="0"/>
                    <a:pt x="31750" y="0"/>
                  </a:cubicBezTo>
                  <a:cubicBezTo>
                    <a:pt x="17907" y="0"/>
                    <a:pt x="0" y="20066"/>
                    <a:pt x="0" y="32004"/>
                  </a:cubicBezTo>
                  <a:cubicBezTo>
                    <a:pt x="0" y="45974"/>
                    <a:pt x="19812" y="64008"/>
                    <a:pt x="33782" y="64008"/>
                  </a:cubicBezTo>
                  <a:close/>
                  <a:moveTo>
                    <a:pt x="27813" y="12065"/>
                  </a:moveTo>
                  <a:cubicBezTo>
                    <a:pt x="45720" y="12065"/>
                    <a:pt x="51689" y="20066"/>
                    <a:pt x="51689" y="32131"/>
                  </a:cubicBezTo>
                  <a:cubicBezTo>
                    <a:pt x="51689" y="44196"/>
                    <a:pt x="43688" y="50038"/>
                    <a:pt x="33782" y="50038"/>
                  </a:cubicBezTo>
                  <a:cubicBezTo>
                    <a:pt x="19939" y="50038"/>
                    <a:pt x="11938" y="44069"/>
                    <a:pt x="13970" y="29972"/>
                  </a:cubicBezTo>
                  <a:cubicBezTo>
                    <a:pt x="16002" y="21971"/>
                    <a:pt x="23876" y="16002"/>
                    <a:pt x="27813" y="119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6" name="Group 196"/>
          <p:cNvGrpSpPr/>
          <p:nvPr/>
        </p:nvGrpSpPr>
        <p:grpSpPr>
          <a:xfrm>
            <a:off x="17361540" y="9261000"/>
            <a:ext cx="21600" cy="23760"/>
            <a:chOff x="0" y="0"/>
            <a:chExt cx="28800" cy="31680"/>
          </a:xfrm>
        </p:grpSpPr>
        <p:sp>
          <p:nvSpPr>
            <p:cNvPr id="197" name="Freeform 197"/>
            <p:cNvSpPr/>
            <p:nvPr/>
          </p:nvSpPr>
          <p:spPr>
            <a:xfrm>
              <a:off x="0" y="0"/>
              <a:ext cx="28702" cy="31750"/>
            </a:xfrm>
            <a:custGeom>
              <a:avLst/>
              <a:gdLst/>
              <a:ahLst/>
              <a:cxnLst/>
              <a:rect l="l" t="t" r="r" b="b"/>
              <a:pathLst>
                <a:path w="28702" h="31750">
                  <a:moveTo>
                    <a:pt x="14351" y="31623"/>
                  </a:moveTo>
                  <a:cubicBezTo>
                    <a:pt x="20574" y="23749"/>
                    <a:pt x="28702" y="17780"/>
                    <a:pt x="28702" y="13843"/>
                  </a:cubicBezTo>
                  <a:cubicBezTo>
                    <a:pt x="28702" y="9906"/>
                    <a:pt x="20574" y="0"/>
                    <a:pt x="16510" y="0"/>
                  </a:cubicBezTo>
                  <a:cubicBezTo>
                    <a:pt x="10287" y="0"/>
                    <a:pt x="2032" y="7874"/>
                    <a:pt x="2032" y="11938"/>
                  </a:cubicBezTo>
                  <a:cubicBezTo>
                    <a:pt x="0" y="17907"/>
                    <a:pt x="8255" y="23876"/>
                    <a:pt x="14351" y="317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8" name="Group 198"/>
          <p:cNvGrpSpPr/>
          <p:nvPr/>
        </p:nvGrpSpPr>
        <p:grpSpPr>
          <a:xfrm>
            <a:off x="17717940" y="9256680"/>
            <a:ext cx="19440" cy="23760"/>
            <a:chOff x="0" y="0"/>
            <a:chExt cx="25920" cy="31680"/>
          </a:xfrm>
        </p:grpSpPr>
        <p:sp>
          <p:nvSpPr>
            <p:cNvPr id="199" name="Freeform 199"/>
            <p:cNvSpPr/>
            <p:nvPr/>
          </p:nvSpPr>
          <p:spPr>
            <a:xfrm>
              <a:off x="0" y="0"/>
              <a:ext cx="25908" cy="31750"/>
            </a:xfrm>
            <a:custGeom>
              <a:avLst/>
              <a:gdLst/>
              <a:ahLst/>
              <a:cxnLst/>
              <a:rect l="l" t="t" r="r" b="b"/>
              <a:pathLst>
                <a:path w="25908" h="31750">
                  <a:moveTo>
                    <a:pt x="11938" y="0"/>
                  </a:moveTo>
                  <a:cubicBezTo>
                    <a:pt x="5969" y="9906"/>
                    <a:pt x="0" y="13843"/>
                    <a:pt x="0" y="19812"/>
                  </a:cubicBezTo>
                  <a:cubicBezTo>
                    <a:pt x="0" y="23749"/>
                    <a:pt x="8001" y="31750"/>
                    <a:pt x="11938" y="31750"/>
                  </a:cubicBezTo>
                  <a:cubicBezTo>
                    <a:pt x="17907" y="31750"/>
                    <a:pt x="23876" y="23876"/>
                    <a:pt x="25908" y="19812"/>
                  </a:cubicBezTo>
                  <a:cubicBezTo>
                    <a:pt x="25908" y="13843"/>
                    <a:pt x="17907" y="9906"/>
                    <a:pt x="1193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0" name="Group 200"/>
          <p:cNvGrpSpPr/>
          <p:nvPr/>
        </p:nvGrpSpPr>
        <p:grpSpPr>
          <a:xfrm>
            <a:off x="14385600" y="10101240"/>
            <a:ext cx="28620" cy="29700"/>
            <a:chOff x="0" y="0"/>
            <a:chExt cx="38160" cy="39600"/>
          </a:xfrm>
        </p:grpSpPr>
        <p:sp>
          <p:nvSpPr>
            <p:cNvPr id="201" name="Freeform 201"/>
            <p:cNvSpPr/>
            <p:nvPr/>
          </p:nvSpPr>
          <p:spPr>
            <a:xfrm>
              <a:off x="0" y="0"/>
              <a:ext cx="38100" cy="39624"/>
            </a:xfrm>
            <a:custGeom>
              <a:avLst/>
              <a:gdLst/>
              <a:ahLst/>
              <a:cxnLst/>
              <a:rect l="l" t="t" r="r" b="b"/>
              <a:pathLst>
                <a:path w="38100" h="39624">
                  <a:moveTo>
                    <a:pt x="0" y="15875"/>
                  </a:moveTo>
                  <a:cubicBezTo>
                    <a:pt x="0" y="33655"/>
                    <a:pt x="5969" y="39624"/>
                    <a:pt x="20066" y="39624"/>
                  </a:cubicBezTo>
                  <a:cubicBezTo>
                    <a:pt x="32131" y="39624"/>
                    <a:pt x="38100" y="33655"/>
                    <a:pt x="38100" y="21844"/>
                  </a:cubicBezTo>
                  <a:cubicBezTo>
                    <a:pt x="38100" y="7874"/>
                    <a:pt x="30099" y="0"/>
                    <a:pt x="18034" y="2032"/>
                  </a:cubicBezTo>
                  <a:cubicBezTo>
                    <a:pt x="10033" y="3937"/>
                    <a:pt x="4064" y="11938"/>
                    <a:pt x="0" y="15875"/>
                  </a:cubicBezTo>
                  <a:close/>
                  <a:moveTo>
                    <a:pt x="20066" y="2032"/>
                  </a:moveTo>
                  <a:cubicBezTo>
                    <a:pt x="26035" y="9906"/>
                    <a:pt x="34163" y="15875"/>
                    <a:pt x="34163" y="19812"/>
                  </a:cubicBezTo>
                  <a:cubicBezTo>
                    <a:pt x="32131" y="25781"/>
                    <a:pt x="24130" y="31750"/>
                    <a:pt x="20066" y="35687"/>
                  </a:cubicBezTo>
                  <a:cubicBezTo>
                    <a:pt x="14097" y="31623"/>
                    <a:pt x="8001" y="25781"/>
                    <a:pt x="5969" y="19812"/>
                  </a:cubicBezTo>
                  <a:cubicBezTo>
                    <a:pt x="5969" y="15875"/>
                    <a:pt x="12065" y="9906"/>
                    <a:pt x="20066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2" name="Group 202"/>
          <p:cNvGrpSpPr/>
          <p:nvPr/>
        </p:nvGrpSpPr>
        <p:grpSpPr>
          <a:xfrm>
            <a:off x="14384520" y="9759420"/>
            <a:ext cx="30240" cy="28620"/>
            <a:chOff x="0" y="0"/>
            <a:chExt cx="40320" cy="38160"/>
          </a:xfrm>
        </p:grpSpPr>
        <p:sp>
          <p:nvSpPr>
            <p:cNvPr id="203" name="Freeform 203"/>
            <p:cNvSpPr/>
            <p:nvPr/>
          </p:nvSpPr>
          <p:spPr>
            <a:xfrm>
              <a:off x="0" y="0"/>
              <a:ext cx="40386" cy="38100"/>
            </a:xfrm>
            <a:custGeom>
              <a:avLst/>
              <a:gdLst/>
              <a:ahLst/>
              <a:cxnLst/>
              <a:rect l="l" t="t" r="r" b="b"/>
              <a:pathLst>
                <a:path w="40386" h="38100">
                  <a:moveTo>
                    <a:pt x="16129" y="0"/>
                  </a:moveTo>
                  <a:cubicBezTo>
                    <a:pt x="12065" y="4064"/>
                    <a:pt x="4064" y="10033"/>
                    <a:pt x="2032" y="18034"/>
                  </a:cubicBezTo>
                  <a:cubicBezTo>
                    <a:pt x="0" y="32131"/>
                    <a:pt x="8001" y="38100"/>
                    <a:pt x="22225" y="38100"/>
                  </a:cubicBezTo>
                  <a:cubicBezTo>
                    <a:pt x="32258" y="38100"/>
                    <a:pt x="40386" y="32131"/>
                    <a:pt x="40386" y="20066"/>
                  </a:cubicBezTo>
                  <a:cubicBezTo>
                    <a:pt x="40386" y="8001"/>
                    <a:pt x="34290" y="0"/>
                    <a:pt x="16129" y="0"/>
                  </a:cubicBezTo>
                  <a:close/>
                  <a:moveTo>
                    <a:pt x="20193" y="38100"/>
                  </a:moveTo>
                  <a:cubicBezTo>
                    <a:pt x="14097" y="30099"/>
                    <a:pt x="8001" y="24130"/>
                    <a:pt x="8001" y="20066"/>
                  </a:cubicBezTo>
                  <a:cubicBezTo>
                    <a:pt x="8001" y="14097"/>
                    <a:pt x="16129" y="5969"/>
                    <a:pt x="22225" y="5969"/>
                  </a:cubicBezTo>
                  <a:cubicBezTo>
                    <a:pt x="26289" y="5969"/>
                    <a:pt x="36322" y="13970"/>
                    <a:pt x="36322" y="18034"/>
                  </a:cubicBezTo>
                  <a:cubicBezTo>
                    <a:pt x="34290" y="24003"/>
                    <a:pt x="28321" y="30099"/>
                    <a:pt x="20193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4" name="Group 204"/>
          <p:cNvGrpSpPr/>
          <p:nvPr/>
        </p:nvGrpSpPr>
        <p:grpSpPr>
          <a:xfrm>
            <a:off x="14389920" y="10102320"/>
            <a:ext cx="21060" cy="25920"/>
            <a:chOff x="0" y="0"/>
            <a:chExt cx="28080" cy="34560"/>
          </a:xfrm>
        </p:grpSpPr>
        <p:sp>
          <p:nvSpPr>
            <p:cNvPr id="205" name="Freeform 205"/>
            <p:cNvSpPr/>
            <p:nvPr/>
          </p:nvSpPr>
          <p:spPr>
            <a:xfrm>
              <a:off x="0" y="0"/>
              <a:ext cx="28194" cy="34544"/>
            </a:xfrm>
            <a:custGeom>
              <a:avLst/>
              <a:gdLst/>
              <a:ahLst/>
              <a:cxnLst/>
              <a:rect l="l" t="t" r="r" b="b"/>
              <a:pathLst>
                <a:path w="28194" h="34544">
                  <a:moveTo>
                    <a:pt x="14097" y="0"/>
                  </a:moveTo>
                  <a:cubicBezTo>
                    <a:pt x="5969" y="8128"/>
                    <a:pt x="0" y="14224"/>
                    <a:pt x="0" y="18288"/>
                  </a:cubicBezTo>
                  <a:cubicBezTo>
                    <a:pt x="2032" y="24384"/>
                    <a:pt x="8001" y="30480"/>
                    <a:pt x="14097" y="34544"/>
                  </a:cubicBezTo>
                  <a:cubicBezTo>
                    <a:pt x="18161" y="30480"/>
                    <a:pt x="26162" y="24384"/>
                    <a:pt x="28194" y="18288"/>
                  </a:cubicBezTo>
                  <a:cubicBezTo>
                    <a:pt x="28194" y="14224"/>
                    <a:pt x="20193" y="8128"/>
                    <a:pt x="140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6" name="Group 206"/>
          <p:cNvGrpSpPr/>
          <p:nvPr/>
        </p:nvGrpSpPr>
        <p:grpSpPr>
          <a:xfrm>
            <a:off x="14389920" y="9763740"/>
            <a:ext cx="21060" cy="23760"/>
            <a:chOff x="0" y="0"/>
            <a:chExt cx="28080" cy="31680"/>
          </a:xfrm>
        </p:grpSpPr>
        <p:sp>
          <p:nvSpPr>
            <p:cNvPr id="207" name="Freeform 207"/>
            <p:cNvSpPr/>
            <p:nvPr/>
          </p:nvSpPr>
          <p:spPr>
            <a:xfrm>
              <a:off x="0" y="0"/>
              <a:ext cx="28067" cy="31623"/>
            </a:xfrm>
            <a:custGeom>
              <a:avLst/>
              <a:gdLst/>
              <a:ahLst/>
              <a:cxnLst/>
              <a:rect l="l" t="t" r="r" b="b"/>
              <a:pathLst>
                <a:path w="28067" h="31623">
                  <a:moveTo>
                    <a:pt x="12065" y="31623"/>
                  </a:moveTo>
                  <a:cubicBezTo>
                    <a:pt x="20066" y="23749"/>
                    <a:pt x="26035" y="17780"/>
                    <a:pt x="28067" y="11938"/>
                  </a:cubicBezTo>
                  <a:cubicBezTo>
                    <a:pt x="28067" y="7874"/>
                    <a:pt x="18034" y="0"/>
                    <a:pt x="14097" y="0"/>
                  </a:cubicBezTo>
                  <a:cubicBezTo>
                    <a:pt x="8001" y="0"/>
                    <a:pt x="0" y="7874"/>
                    <a:pt x="0" y="13843"/>
                  </a:cubicBezTo>
                  <a:cubicBezTo>
                    <a:pt x="0" y="17780"/>
                    <a:pt x="5969" y="23749"/>
                    <a:pt x="12065" y="3162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sp>
        <p:nvSpPr>
          <p:cNvPr id="208" name="TextBox 208"/>
          <p:cNvSpPr txBox="1"/>
          <p:nvPr/>
        </p:nvSpPr>
        <p:spPr>
          <a:xfrm>
            <a:off x="1066800" y="0"/>
            <a:ext cx="1046538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fa-IR" sz="8100" spc="898" dirty="0">
                <a:solidFill>
                  <a:schemeClr val="accent1"/>
                </a:solidFill>
                <a:latin typeface="Arimo Bold"/>
                <a:cs typeface="B Nazanin" pitchFamily="2" charset="-78"/>
              </a:rPr>
              <a:t>سبک اینفوگرافیک</a:t>
            </a:r>
            <a:endParaRPr lang="en-US" sz="8100" spc="898" dirty="0">
              <a:solidFill>
                <a:schemeClr val="accent1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209" name="TextBox 209"/>
          <p:cNvSpPr txBox="1"/>
          <p:nvPr/>
        </p:nvSpPr>
        <p:spPr>
          <a:xfrm>
            <a:off x="1237860" y="1572300"/>
            <a:ext cx="34540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7F7F7F"/>
                </a:solidFill>
                <a:latin typeface="Montserrat"/>
                <a:cs typeface="B Nazanin" pitchFamily="2" charset="-78"/>
              </a:rPr>
              <a:t>زیرنویس خود را وارد کنید</a:t>
            </a:r>
            <a:endParaRPr lang="en-US" sz="2100" spc="29" dirty="0">
              <a:solidFill>
                <a:srgbClr val="7F7F7F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210" name="Group 210"/>
          <p:cNvGrpSpPr/>
          <p:nvPr/>
        </p:nvGrpSpPr>
        <p:grpSpPr>
          <a:xfrm>
            <a:off x="15478020" y="766800"/>
            <a:ext cx="663120" cy="857520"/>
            <a:chOff x="0" y="0"/>
            <a:chExt cx="884160" cy="1143360"/>
          </a:xfrm>
        </p:grpSpPr>
        <p:sp>
          <p:nvSpPr>
            <p:cNvPr id="211" name="Freeform 211"/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12" name="Group 212"/>
          <p:cNvGrpSpPr/>
          <p:nvPr/>
        </p:nvGrpSpPr>
        <p:grpSpPr>
          <a:xfrm>
            <a:off x="17129880" y="773280"/>
            <a:ext cx="672300" cy="844020"/>
            <a:chOff x="0" y="0"/>
            <a:chExt cx="896400" cy="1125360"/>
          </a:xfrm>
        </p:grpSpPr>
        <p:sp>
          <p:nvSpPr>
            <p:cNvPr id="213" name="Freeform 213"/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14" name="Group 214"/>
          <p:cNvGrpSpPr/>
          <p:nvPr/>
        </p:nvGrpSpPr>
        <p:grpSpPr>
          <a:xfrm>
            <a:off x="16200000" y="744120"/>
            <a:ext cx="893700" cy="419580"/>
            <a:chOff x="0" y="0"/>
            <a:chExt cx="1191600" cy="559440"/>
          </a:xfrm>
        </p:grpSpPr>
        <p:sp>
          <p:nvSpPr>
            <p:cNvPr id="215" name="Freeform 215"/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16" name="Group 216"/>
          <p:cNvGrpSpPr/>
          <p:nvPr/>
        </p:nvGrpSpPr>
        <p:grpSpPr>
          <a:xfrm>
            <a:off x="16288020" y="121500"/>
            <a:ext cx="701460" cy="704160"/>
            <a:chOff x="0" y="0"/>
            <a:chExt cx="935280" cy="938880"/>
          </a:xfrm>
        </p:grpSpPr>
        <p:sp>
          <p:nvSpPr>
            <p:cNvPr id="217" name="Freeform 217"/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8" name="Group 218"/>
          <p:cNvGrpSpPr/>
          <p:nvPr/>
        </p:nvGrpSpPr>
        <p:grpSpPr>
          <a:xfrm>
            <a:off x="16075800" y="635580"/>
            <a:ext cx="942840" cy="629640"/>
            <a:chOff x="0" y="0"/>
            <a:chExt cx="1257120" cy="839520"/>
          </a:xfrm>
        </p:grpSpPr>
        <p:sp>
          <p:nvSpPr>
            <p:cNvPr id="219" name="Freeform 219"/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0" name="Group 220"/>
          <p:cNvGrpSpPr/>
          <p:nvPr/>
        </p:nvGrpSpPr>
        <p:grpSpPr>
          <a:xfrm>
            <a:off x="17289720" y="1551960"/>
            <a:ext cx="616140" cy="241380"/>
            <a:chOff x="0" y="0"/>
            <a:chExt cx="821520" cy="321840"/>
          </a:xfrm>
        </p:grpSpPr>
        <p:sp>
          <p:nvSpPr>
            <p:cNvPr id="221" name="Freeform 221"/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2" name="Group 222"/>
          <p:cNvGrpSpPr/>
          <p:nvPr/>
        </p:nvGrpSpPr>
        <p:grpSpPr>
          <a:xfrm>
            <a:off x="16924140" y="649080"/>
            <a:ext cx="286740" cy="609120"/>
            <a:chOff x="0" y="0"/>
            <a:chExt cx="382320" cy="812160"/>
          </a:xfrm>
        </p:grpSpPr>
        <p:sp>
          <p:nvSpPr>
            <p:cNvPr id="223" name="Freeform 223"/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4" name="Group 224"/>
          <p:cNvGrpSpPr/>
          <p:nvPr/>
        </p:nvGrpSpPr>
        <p:grpSpPr>
          <a:xfrm>
            <a:off x="15403500" y="1558440"/>
            <a:ext cx="584280" cy="176040"/>
            <a:chOff x="0" y="0"/>
            <a:chExt cx="779040" cy="234720"/>
          </a:xfrm>
        </p:grpSpPr>
        <p:sp>
          <p:nvSpPr>
            <p:cNvPr id="225" name="Freeform 225"/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6" name="Group 226"/>
          <p:cNvGrpSpPr/>
          <p:nvPr/>
        </p:nvGrpSpPr>
        <p:grpSpPr>
          <a:xfrm>
            <a:off x="15462360" y="1682640"/>
            <a:ext cx="446580" cy="133380"/>
            <a:chOff x="0" y="0"/>
            <a:chExt cx="595440" cy="177840"/>
          </a:xfrm>
        </p:grpSpPr>
        <p:sp>
          <p:nvSpPr>
            <p:cNvPr id="227" name="Freeform 227"/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228" name="Group 228"/>
          <p:cNvGrpSpPr/>
          <p:nvPr/>
        </p:nvGrpSpPr>
        <p:grpSpPr>
          <a:xfrm>
            <a:off x="17377740" y="1691820"/>
            <a:ext cx="430920" cy="117180"/>
            <a:chOff x="0" y="0"/>
            <a:chExt cx="574560" cy="156240"/>
          </a:xfrm>
        </p:grpSpPr>
        <p:sp>
          <p:nvSpPr>
            <p:cNvPr id="229" name="Freeform 229"/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230" name="Group 230"/>
          <p:cNvGrpSpPr/>
          <p:nvPr/>
        </p:nvGrpSpPr>
        <p:grpSpPr>
          <a:xfrm>
            <a:off x="16712460" y="349380"/>
            <a:ext cx="182520" cy="264060"/>
            <a:chOff x="0" y="0"/>
            <a:chExt cx="243360" cy="352080"/>
          </a:xfrm>
        </p:grpSpPr>
        <p:sp>
          <p:nvSpPr>
            <p:cNvPr id="231" name="Freeform 231"/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232" name="Group 232"/>
          <p:cNvGrpSpPr/>
          <p:nvPr/>
        </p:nvGrpSpPr>
        <p:grpSpPr>
          <a:xfrm>
            <a:off x="16500240" y="209520"/>
            <a:ext cx="286740" cy="214380"/>
            <a:chOff x="0" y="0"/>
            <a:chExt cx="382320" cy="285840"/>
          </a:xfrm>
        </p:grpSpPr>
        <p:sp>
          <p:nvSpPr>
            <p:cNvPr id="233" name="Freeform 233"/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234" name="Group 234"/>
          <p:cNvGrpSpPr/>
          <p:nvPr/>
        </p:nvGrpSpPr>
        <p:grpSpPr>
          <a:xfrm>
            <a:off x="16500240" y="547560"/>
            <a:ext cx="270540" cy="182520"/>
            <a:chOff x="0" y="0"/>
            <a:chExt cx="360720" cy="243360"/>
          </a:xfrm>
        </p:grpSpPr>
        <p:sp>
          <p:nvSpPr>
            <p:cNvPr id="235" name="Freeform 235"/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236" name="Group 236"/>
          <p:cNvGrpSpPr/>
          <p:nvPr/>
        </p:nvGrpSpPr>
        <p:grpSpPr>
          <a:xfrm>
            <a:off x="16383060" y="319680"/>
            <a:ext cx="205200" cy="293220"/>
            <a:chOff x="0" y="0"/>
            <a:chExt cx="273600" cy="390960"/>
          </a:xfrm>
        </p:grpSpPr>
        <p:sp>
          <p:nvSpPr>
            <p:cNvPr id="237" name="Freeform 237"/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  <p:sp>
        <p:nvSpPr>
          <p:cNvPr id="238" name="Freeform 238"/>
          <p:cNvSpPr/>
          <p:nvPr/>
        </p:nvSpPr>
        <p:spPr>
          <a:xfrm>
            <a:off x="964440" y="2242080"/>
            <a:ext cx="6177600" cy="8044920"/>
          </a:xfrm>
          <a:custGeom>
            <a:avLst/>
            <a:gdLst/>
            <a:ahLst/>
            <a:cxnLst/>
            <a:rect l="l" t="t" r="r" b="b"/>
            <a:pathLst>
              <a:path w="6177600" h="8044920">
                <a:moveTo>
                  <a:pt x="0" y="0"/>
                </a:moveTo>
                <a:lnTo>
                  <a:pt x="6177600" y="0"/>
                </a:lnTo>
                <a:lnTo>
                  <a:pt x="6177600" y="8044920"/>
                </a:lnTo>
                <a:lnTo>
                  <a:pt x="0" y="80449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" r="-1"/>
            </a:stretch>
          </a:blipFill>
        </p:spPr>
      </p:sp>
      <p:sp>
        <p:nvSpPr>
          <p:cNvPr id="239" name="TextBox 239"/>
          <p:cNvSpPr txBox="1"/>
          <p:nvPr/>
        </p:nvSpPr>
        <p:spPr>
          <a:xfrm>
            <a:off x="7730280" y="2818080"/>
            <a:ext cx="93999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 ارائه پاورپوینت مدرنی را دریافت کنید که به زیبایی طراحی شده است.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240" name="Group 240"/>
          <p:cNvGrpSpPr/>
          <p:nvPr/>
        </p:nvGrpSpPr>
        <p:grpSpPr>
          <a:xfrm>
            <a:off x="10812960" y="4463640"/>
            <a:ext cx="68580" cy="1508760"/>
            <a:chOff x="0" y="0"/>
            <a:chExt cx="91440" cy="2011680"/>
          </a:xfrm>
        </p:grpSpPr>
        <p:sp>
          <p:nvSpPr>
            <p:cNvPr id="241" name="Freeform 241"/>
            <p:cNvSpPr/>
            <p:nvPr/>
          </p:nvSpPr>
          <p:spPr>
            <a:xfrm>
              <a:off x="0" y="0"/>
              <a:ext cx="91440" cy="2011680"/>
            </a:xfrm>
            <a:custGeom>
              <a:avLst/>
              <a:gdLst/>
              <a:ahLst/>
              <a:cxnLst/>
              <a:rect l="l" t="t" r="r" b="b"/>
              <a:pathLst>
                <a:path w="91440" h="2011680">
                  <a:moveTo>
                    <a:pt x="0" y="0"/>
                  </a:moveTo>
                  <a:lnTo>
                    <a:pt x="91440" y="0"/>
                  </a:lnTo>
                  <a:lnTo>
                    <a:pt x="91440" y="2011680"/>
                  </a:lnTo>
                  <a:lnTo>
                    <a:pt x="0" y="201168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42" name="Group 242"/>
          <p:cNvGrpSpPr/>
          <p:nvPr/>
        </p:nvGrpSpPr>
        <p:grpSpPr>
          <a:xfrm>
            <a:off x="14706900" y="4446360"/>
            <a:ext cx="68580" cy="1508760"/>
            <a:chOff x="0" y="0"/>
            <a:chExt cx="91440" cy="2011680"/>
          </a:xfrm>
        </p:grpSpPr>
        <p:sp>
          <p:nvSpPr>
            <p:cNvPr id="243" name="Freeform 243"/>
            <p:cNvSpPr/>
            <p:nvPr/>
          </p:nvSpPr>
          <p:spPr>
            <a:xfrm>
              <a:off x="0" y="0"/>
              <a:ext cx="91440" cy="2011680"/>
            </a:xfrm>
            <a:custGeom>
              <a:avLst/>
              <a:gdLst/>
              <a:ahLst/>
              <a:cxnLst/>
              <a:rect l="l" t="t" r="r" b="b"/>
              <a:pathLst>
                <a:path w="91440" h="2011680">
                  <a:moveTo>
                    <a:pt x="0" y="0"/>
                  </a:moveTo>
                  <a:lnTo>
                    <a:pt x="91440" y="0"/>
                  </a:lnTo>
                  <a:lnTo>
                    <a:pt x="91440" y="2011680"/>
                  </a:lnTo>
                  <a:lnTo>
                    <a:pt x="0" y="2011680"/>
                  </a:ln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44" name="Group 244"/>
          <p:cNvGrpSpPr/>
          <p:nvPr/>
        </p:nvGrpSpPr>
        <p:grpSpPr>
          <a:xfrm rot="2769000">
            <a:off x="8834400" y="4100220"/>
            <a:ext cx="258120" cy="642600"/>
            <a:chOff x="0" y="0"/>
            <a:chExt cx="344160" cy="856800"/>
          </a:xfrm>
        </p:grpSpPr>
        <p:sp>
          <p:nvSpPr>
            <p:cNvPr id="245" name="Freeform 245"/>
            <p:cNvSpPr/>
            <p:nvPr/>
          </p:nvSpPr>
          <p:spPr>
            <a:xfrm>
              <a:off x="0" y="0"/>
              <a:ext cx="344170" cy="856615"/>
            </a:xfrm>
            <a:custGeom>
              <a:avLst/>
              <a:gdLst/>
              <a:ahLst/>
              <a:cxnLst/>
              <a:rect l="l" t="t" r="r" b="b"/>
              <a:pathLst>
                <a:path w="344170" h="856615">
                  <a:moveTo>
                    <a:pt x="63500" y="58928"/>
                  </a:moveTo>
                  <a:cubicBezTo>
                    <a:pt x="69088" y="77851"/>
                    <a:pt x="77978" y="116840"/>
                    <a:pt x="92456" y="131318"/>
                  </a:cubicBezTo>
                  <a:cubicBezTo>
                    <a:pt x="113665" y="152400"/>
                    <a:pt x="141478" y="164719"/>
                    <a:pt x="171577" y="164719"/>
                  </a:cubicBezTo>
                  <a:cubicBezTo>
                    <a:pt x="201676" y="164719"/>
                    <a:pt x="229489" y="153543"/>
                    <a:pt x="250698" y="131318"/>
                  </a:cubicBezTo>
                  <a:cubicBezTo>
                    <a:pt x="265176" y="116840"/>
                    <a:pt x="274066" y="77851"/>
                    <a:pt x="279654" y="58928"/>
                  </a:cubicBezTo>
                  <a:close/>
                  <a:moveTo>
                    <a:pt x="30099" y="0"/>
                  </a:moveTo>
                  <a:lnTo>
                    <a:pt x="314071" y="0"/>
                  </a:lnTo>
                  <a:cubicBezTo>
                    <a:pt x="321818" y="0"/>
                    <a:pt x="329692" y="3302"/>
                    <a:pt x="335280" y="8890"/>
                  </a:cubicBezTo>
                  <a:cubicBezTo>
                    <a:pt x="340868" y="14478"/>
                    <a:pt x="344170" y="22225"/>
                    <a:pt x="344170" y="29972"/>
                  </a:cubicBezTo>
                  <a:cubicBezTo>
                    <a:pt x="344170" y="75565"/>
                    <a:pt x="326390" y="141224"/>
                    <a:pt x="294005" y="173482"/>
                  </a:cubicBezTo>
                  <a:cubicBezTo>
                    <a:pt x="277876" y="189611"/>
                    <a:pt x="258953" y="202184"/>
                    <a:pt x="238125" y="210566"/>
                  </a:cubicBezTo>
                  <a:lnTo>
                    <a:pt x="213741" y="215265"/>
                  </a:lnTo>
                  <a:lnTo>
                    <a:pt x="213741" y="856615"/>
                  </a:lnTo>
                  <a:lnTo>
                    <a:pt x="129159" y="856615"/>
                  </a:lnTo>
                  <a:lnTo>
                    <a:pt x="129159" y="215265"/>
                  </a:lnTo>
                  <a:lnTo>
                    <a:pt x="105791" y="210693"/>
                  </a:lnTo>
                  <a:cubicBezTo>
                    <a:pt x="85217" y="202184"/>
                    <a:pt x="66294" y="189738"/>
                    <a:pt x="50165" y="173609"/>
                  </a:cubicBezTo>
                  <a:cubicBezTo>
                    <a:pt x="17780" y="141351"/>
                    <a:pt x="0" y="75692"/>
                    <a:pt x="0" y="30099"/>
                  </a:cubicBezTo>
                  <a:cubicBezTo>
                    <a:pt x="0" y="13335"/>
                    <a:pt x="13335" y="0"/>
                    <a:pt x="3009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6" name="Group 246"/>
          <p:cNvGrpSpPr/>
          <p:nvPr/>
        </p:nvGrpSpPr>
        <p:grpSpPr>
          <a:xfrm rot="2769000">
            <a:off x="8467200" y="4563540"/>
            <a:ext cx="318600" cy="362340"/>
            <a:chOff x="0" y="0"/>
            <a:chExt cx="424800" cy="483120"/>
          </a:xfrm>
        </p:grpSpPr>
        <p:sp>
          <p:nvSpPr>
            <p:cNvPr id="247" name="Freeform 247"/>
            <p:cNvSpPr/>
            <p:nvPr/>
          </p:nvSpPr>
          <p:spPr>
            <a:xfrm>
              <a:off x="0" y="0"/>
              <a:ext cx="424815" cy="482981"/>
            </a:xfrm>
            <a:custGeom>
              <a:avLst/>
              <a:gdLst/>
              <a:ahLst/>
              <a:cxnLst/>
              <a:rect l="l" t="t" r="r" b="b"/>
              <a:pathLst>
                <a:path w="424815" h="482981">
                  <a:moveTo>
                    <a:pt x="156845" y="0"/>
                  </a:moveTo>
                  <a:lnTo>
                    <a:pt x="269113" y="0"/>
                  </a:lnTo>
                  <a:lnTo>
                    <a:pt x="268605" y="33401"/>
                  </a:lnTo>
                  <a:lnTo>
                    <a:pt x="393700" y="33401"/>
                  </a:lnTo>
                  <a:cubicBezTo>
                    <a:pt x="401447" y="33401"/>
                    <a:pt x="409321" y="36703"/>
                    <a:pt x="415925" y="42291"/>
                  </a:cubicBezTo>
                  <a:cubicBezTo>
                    <a:pt x="421513" y="47879"/>
                    <a:pt x="424815" y="55626"/>
                    <a:pt x="424815" y="64516"/>
                  </a:cubicBezTo>
                  <a:lnTo>
                    <a:pt x="424815" y="221488"/>
                  </a:lnTo>
                  <a:cubicBezTo>
                    <a:pt x="424815" y="333883"/>
                    <a:pt x="353695" y="434086"/>
                    <a:pt x="246888" y="470789"/>
                  </a:cubicBezTo>
                  <a:lnTo>
                    <a:pt x="212471" y="482981"/>
                  </a:lnTo>
                  <a:lnTo>
                    <a:pt x="178054" y="470789"/>
                  </a:lnTo>
                  <a:cubicBezTo>
                    <a:pt x="71120" y="434086"/>
                    <a:pt x="0" y="334010"/>
                    <a:pt x="0" y="221488"/>
                  </a:cubicBezTo>
                  <a:lnTo>
                    <a:pt x="0" y="64516"/>
                  </a:lnTo>
                  <a:cubicBezTo>
                    <a:pt x="0" y="56769"/>
                    <a:pt x="3302" y="48895"/>
                    <a:pt x="8890" y="42291"/>
                  </a:cubicBezTo>
                  <a:cubicBezTo>
                    <a:pt x="14478" y="36703"/>
                    <a:pt x="22225" y="33401"/>
                    <a:pt x="31115" y="33401"/>
                  </a:cubicBezTo>
                  <a:lnTo>
                    <a:pt x="156718" y="33401"/>
                  </a:lnTo>
                  <a:close/>
                </a:path>
              </a:pathLst>
            </a:custGeom>
            <a:solidFill>
              <a:srgbClr val="3F3F3F"/>
            </a:solidFill>
          </p:spPr>
        </p:sp>
      </p:grpSp>
      <p:sp>
        <p:nvSpPr>
          <p:cNvPr id="248" name="TextBox 248"/>
          <p:cNvSpPr txBox="1"/>
          <p:nvPr/>
        </p:nvSpPr>
        <p:spPr>
          <a:xfrm>
            <a:off x="7652340" y="5155200"/>
            <a:ext cx="200988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38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فهرست</a:t>
            </a:r>
          </a:p>
          <a:p>
            <a:pPr algn="ctr" rtl="1">
              <a:lnSpc>
                <a:spcPts val="3240"/>
              </a:lnSpc>
            </a:pPr>
            <a:r>
              <a:rPr lang="fa-IR" sz="2700" spc="38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عنوان</a:t>
            </a:r>
            <a:endParaRPr lang="en-US" sz="2700" spc="38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249" name="TextBox 249"/>
          <p:cNvSpPr txBox="1"/>
          <p:nvPr/>
        </p:nvSpPr>
        <p:spPr>
          <a:xfrm>
            <a:off x="11289240" y="5155200"/>
            <a:ext cx="200988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38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فهرست</a:t>
            </a:r>
          </a:p>
          <a:p>
            <a:pPr algn="ctr" rtl="1">
              <a:lnSpc>
                <a:spcPts val="3240"/>
              </a:lnSpc>
            </a:pPr>
            <a:r>
              <a:rPr lang="fa-IR" sz="2700" spc="38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عنوان</a:t>
            </a:r>
            <a:endParaRPr lang="en-US" sz="2700" spc="38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250" name="TextBox 250"/>
          <p:cNvSpPr txBox="1"/>
          <p:nvPr/>
        </p:nvSpPr>
        <p:spPr>
          <a:xfrm>
            <a:off x="15183180" y="5155200"/>
            <a:ext cx="200988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40"/>
              </a:lnSpc>
            </a:pPr>
            <a:r>
              <a:rPr lang="fa-IR" sz="2700" spc="38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فهرست</a:t>
            </a:r>
          </a:p>
          <a:p>
            <a:pPr algn="ctr" rtl="1">
              <a:lnSpc>
                <a:spcPts val="3240"/>
              </a:lnSpc>
            </a:pPr>
            <a:r>
              <a:rPr lang="fa-IR" sz="2700" spc="38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عنوان</a:t>
            </a:r>
            <a:endParaRPr lang="en-US" sz="2700" spc="38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251" name="Group 251"/>
          <p:cNvGrpSpPr/>
          <p:nvPr/>
        </p:nvGrpSpPr>
        <p:grpSpPr>
          <a:xfrm>
            <a:off x="11889720" y="4278420"/>
            <a:ext cx="841860" cy="831060"/>
            <a:chOff x="0" y="0"/>
            <a:chExt cx="1122480" cy="1108080"/>
          </a:xfrm>
        </p:grpSpPr>
        <p:sp>
          <p:nvSpPr>
            <p:cNvPr id="252" name="Freeform 252"/>
            <p:cNvSpPr/>
            <p:nvPr/>
          </p:nvSpPr>
          <p:spPr>
            <a:xfrm>
              <a:off x="0" y="0"/>
              <a:ext cx="1122553" cy="1108202"/>
            </a:xfrm>
            <a:custGeom>
              <a:avLst/>
              <a:gdLst/>
              <a:ahLst/>
              <a:cxnLst/>
              <a:rect l="l" t="t" r="r" b="b"/>
              <a:pathLst>
                <a:path w="1122553" h="1108202">
                  <a:moveTo>
                    <a:pt x="186055" y="0"/>
                  </a:moveTo>
                  <a:cubicBezTo>
                    <a:pt x="208915" y="17018"/>
                    <a:pt x="231775" y="34036"/>
                    <a:pt x="254508" y="51054"/>
                  </a:cubicBezTo>
                  <a:cubicBezTo>
                    <a:pt x="255651" y="51943"/>
                    <a:pt x="256794" y="52832"/>
                    <a:pt x="258191" y="53975"/>
                  </a:cubicBezTo>
                  <a:cubicBezTo>
                    <a:pt x="250698" y="64008"/>
                    <a:pt x="243332" y="74041"/>
                    <a:pt x="235839" y="83947"/>
                  </a:cubicBezTo>
                  <a:cubicBezTo>
                    <a:pt x="231267" y="90043"/>
                    <a:pt x="226949" y="96266"/>
                    <a:pt x="222123" y="102108"/>
                  </a:cubicBezTo>
                  <a:cubicBezTo>
                    <a:pt x="206629" y="120396"/>
                    <a:pt x="198628" y="142621"/>
                    <a:pt x="187833" y="163449"/>
                  </a:cubicBezTo>
                  <a:cubicBezTo>
                    <a:pt x="182880" y="172974"/>
                    <a:pt x="178562" y="182880"/>
                    <a:pt x="173736" y="193294"/>
                  </a:cubicBezTo>
                  <a:cubicBezTo>
                    <a:pt x="400431" y="258064"/>
                    <a:pt x="625729" y="322580"/>
                    <a:pt x="851535" y="387096"/>
                  </a:cubicBezTo>
                  <a:cubicBezTo>
                    <a:pt x="854456" y="376428"/>
                    <a:pt x="857377" y="365887"/>
                    <a:pt x="860298" y="355346"/>
                  </a:cubicBezTo>
                  <a:cubicBezTo>
                    <a:pt x="947801" y="370840"/>
                    <a:pt x="1035050" y="386207"/>
                    <a:pt x="1122553" y="401701"/>
                  </a:cubicBezTo>
                  <a:cubicBezTo>
                    <a:pt x="1104900" y="467360"/>
                    <a:pt x="1087501" y="532511"/>
                    <a:pt x="1069975" y="598043"/>
                  </a:cubicBezTo>
                  <a:cubicBezTo>
                    <a:pt x="986917" y="565277"/>
                    <a:pt x="904240" y="532638"/>
                    <a:pt x="821055" y="499999"/>
                  </a:cubicBezTo>
                  <a:cubicBezTo>
                    <a:pt x="825246" y="484251"/>
                    <a:pt x="829437" y="468757"/>
                    <a:pt x="833882" y="452755"/>
                  </a:cubicBezTo>
                  <a:cubicBezTo>
                    <a:pt x="765048" y="433070"/>
                    <a:pt x="696468" y="413385"/>
                    <a:pt x="626872" y="393573"/>
                  </a:cubicBezTo>
                  <a:cubicBezTo>
                    <a:pt x="722630" y="623443"/>
                    <a:pt x="817880" y="852424"/>
                    <a:pt x="913511" y="1081786"/>
                  </a:cubicBezTo>
                  <a:cubicBezTo>
                    <a:pt x="902970" y="1086231"/>
                    <a:pt x="892683" y="1090549"/>
                    <a:pt x="882396" y="1094867"/>
                  </a:cubicBezTo>
                  <a:cubicBezTo>
                    <a:pt x="873379" y="1098677"/>
                    <a:pt x="864362" y="1102360"/>
                    <a:pt x="855345" y="1106170"/>
                  </a:cubicBezTo>
                  <a:cubicBezTo>
                    <a:pt x="854202" y="1106678"/>
                    <a:pt x="853186" y="1107440"/>
                    <a:pt x="852043" y="1108075"/>
                  </a:cubicBezTo>
                  <a:cubicBezTo>
                    <a:pt x="851408" y="1108075"/>
                    <a:pt x="850900" y="1108075"/>
                    <a:pt x="850265" y="1108075"/>
                  </a:cubicBezTo>
                  <a:cubicBezTo>
                    <a:pt x="850138" y="1107313"/>
                    <a:pt x="849884" y="1106424"/>
                    <a:pt x="849503" y="1105662"/>
                  </a:cubicBezTo>
                  <a:cubicBezTo>
                    <a:pt x="835406" y="1071880"/>
                    <a:pt x="821309" y="1038098"/>
                    <a:pt x="807339" y="1004316"/>
                  </a:cubicBezTo>
                  <a:cubicBezTo>
                    <a:pt x="806069" y="1001395"/>
                    <a:pt x="804418" y="999617"/>
                    <a:pt x="801497" y="998474"/>
                  </a:cubicBezTo>
                  <a:cubicBezTo>
                    <a:pt x="677672" y="945515"/>
                    <a:pt x="553847" y="892683"/>
                    <a:pt x="430022" y="839724"/>
                  </a:cubicBezTo>
                  <a:cubicBezTo>
                    <a:pt x="420751" y="835787"/>
                    <a:pt x="411607" y="831977"/>
                    <a:pt x="402082" y="827786"/>
                  </a:cubicBezTo>
                  <a:cubicBezTo>
                    <a:pt x="401193" y="829818"/>
                    <a:pt x="400431" y="831596"/>
                    <a:pt x="399669" y="833247"/>
                  </a:cubicBezTo>
                  <a:cubicBezTo>
                    <a:pt x="379095" y="882523"/>
                    <a:pt x="358521" y="931672"/>
                    <a:pt x="337947" y="980948"/>
                  </a:cubicBezTo>
                  <a:cubicBezTo>
                    <a:pt x="320294" y="1023366"/>
                    <a:pt x="302641" y="1065657"/>
                    <a:pt x="284988" y="1108202"/>
                  </a:cubicBezTo>
                  <a:cubicBezTo>
                    <a:pt x="284734" y="1108202"/>
                    <a:pt x="284353" y="1108202"/>
                    <a:pt x="284099" y="1108202"/>
                  </a:cubicBezTo>
                  <a:cubicBezTo>
                    <a:pt x="282829" y="1107567"/>
                    <a:pt x="281559" y="1106932"/>
                    <a:pt x="280162" y="1106297"/>
                  </a:cubicBezTo>
                  <a:cubicBezTo>
                    <a:pt x="262763" y="1098931"/>
                    <a:pt x="245237" y="1091692"/>
                    <a:pt x="227711" y="1084326"/>
                  </a:cubicBezTo>
                  <a:cubicBezTo>
                    <a:pt x="225806" y="1083564"/>
                    <a:pt x="224155" y="1082802"/>
                    <a:pt x="222123" y="1081786"/>
                  </a:cubicBezTo>
                  <a:cubicBezTo>
                    <a:pt x="322072" y="842137"/>
                    <a:pt x="421767" y="602996"/>
                    <a:pt x="521589" y="363601"/>
                  </a:cubicBezTo>
                  <a:cubicBezTo>
                    <a:pt x="399669" y="328803"/>
                    <a:pt x="278257" y="294005"/>
                    <a:pt x="156464" y="259207"/>
                  </a:cubicBezTo>
                  <a:cubicBezTo>
                    <a:pt x="156337" y="260858"/>
                    <a:pt x="156210" y="261874"/>
                    <a:pt x="156083" y="262890"/>
                  </a:cubicBezTo>
                  <a:cubicBezTo>
                    <a:pt x="154813" y="276987"/>
                    <a:pt x="153543" y="291084"/>
                    <a:pt x="152273" y="305181"/>
                  </a:cubicBezTo>
                  <a:cubicBezTo>
                    <a:pt x="150114" y="328422"/>
                    <a:pt x="147066" y="351663"/>
                    <a:pt x="150114" y="375158"/>
                  </a:cubicBezTo>
                  <a:cubicBezTo>
                    <a:pt x="152146" y="391033"/>
                    <a:pt x="154559" y="406908"/>
                    <a:pt x="157099" y="422783"/>
                  </a:cubicBezTo>
                  <a:cubicBezTo>
                    <a:pt x="157988" y="428498"/>
                    <a:pt x="159512" y="434086"/>
                    <a:pt x="160655" y="439674"/>
                  </a:cubicBezTo>
                  <a:cubicBezTo>
                    <a:pt x="159893" y="440055"/>
                    <a:pt x="159639" y="440309"/>
                    <a:pt x="159131" y="440436"/>
                  </a:cubicBezTo>
                  <a:cubicBezTo>
                    <a:pt x="141478" y="444246"/>
                    <a:pt x="123825" y="448183"/>
                    <a:pt x="106045" y="451739"/>
                  </a:cubicBezTo>
                  <a:cubicBezTo>
                    <a:pt x="102362" y="452501"/>
                    <a:pt x="101473" y="453898"/>
                    <a:pt x="101473" y="457454"/>
                  </a:cubicBezTo>
                  <a:cubicBezTo>
                    <a:pt x="101600" y="605790"/>
                    <a:pt x="101600" y="753999"/>
                    <a:pt x="101600" y="902208"/>
                  </a:cubicBezTo>
                  <a:cubicBezTo>
                    <a:pt x="101600" y="903732"/>
                    <a:pt x="101727" y="905256"/>
                    <a:pt x="101727" y="907288"/>
                  </a:cubicBezTo>
                  <a:cubicBezTo>
                    <a:pt x="128270" y="907288"/>
                    <a:pt x="154305" y="907288"/>
                    <a:pt x="180340" y="907288"/>
                  </a:cubicBezTo>
                  <a:cubicBezTo>
                    <a:pt x="180340" y="970153"/>
                    <a:pt x="180340" y="1032510"/>
                    <a:pt x="180340" y="1095248"/>
                  </a:cubicBezTo>
                  <a:cubicBezTo>
                    <a:pt x="178435" y="1095248"/>
                    <a:pt x="176911" y="1095248"/>
                    <a:pt x="175387" y="1095248"/>
                  </a:cubicBezTo>
                  <a:cubicBezTo>
                    <a:pt x="150622" y="1095248"/>
                    <a:pt x="125603" y="1095375"/>
                    <a:pt x="100838" y="1095248"/>
                  </a:cubicBezTo>
                  <a:cubicBezTo>
                    <a:pt x="67183" y="1095248"/>
                    <a:pt x="33528" y="1095121"/>
                    <a:pt x="0" y="1095121"/>
                  </a:cubicBezTo>
                  <a:cubicBezTo>
                    <a:pt x="0" y="1032510"/>
                    <a:pt x="0" y="969899"/>
                    <a:pt x="0" y="907415"/>
                  </a:cubicBezTo>
                  <a:cubicBezTo>
                    <a:pt x="26289" y="907415"/>
                    <a:pt x="52451" y="907415"/>
                    <a:pt x="78740" y="907415"/>
                  </a:cubicBezTo>
                  <a:cubicBezTo>
                    <a:pt x="78740" y="757174"/>
                    <a:pt x="78740" y="607695"/>
                    <a:pt x="78740" y="457962"/>
                  </a:cubicBezTo>
                  <a:cubicBezTo>
                    <a:pt x="76581" y="458343"/>
                    <a:pt x="74549" y="458724"/>
                    <a:pt x="72390" y="458978"/>
                  </a:cubicBezTo>
                  <a:cubicBezTo>
                    <a:pt x="72009" y="457708"/>
                    <a:pt x="71501" y="456692"/>
                    <a:pt x="71374" y="455549"/>
                  </a:cubicBezTo>
                  <a:cubicBezTo>
                    <a:pt x="67818" y="434848"/>
                    <a:pt x="63246" y="414274"/>
                    <a:pt x="61087" y="393446"/>
                  </a:cubicBezTo>
                  <a:cubicBezTo>
                    <a:pt x="58928" y="372618"/>
                    <a:pt x="58420" y="351282"/>
                    <a:pt x="59055" y="330200"/>
                  </a:cubicBezTo>
                  <a:cubicBezTo>
                    <a:pt x="59690" y="309626"/>
                    <a:pt x="62357" y="289179"/>
                    <a:pt x="64262" y="268732"/>
                  </a:cubicBezTo>
                  <a:cubicBezTo>
                    <a:pt x="65024" y="260477"/>
                    <a:pt x="65278" y="251968"/>
                    <a:pt x="67183" y="243967"/>
                  </a:cubicBezTo>
                  <a:cubicBezTo>
                    <a:pt x="71882" y="224790"/>
                    <a:pt x="77216" y="205867"/>
                    <a:pt x="82804" y="187071"/>
                  </a:cubicBezTo>
                  <a:cubicBezTo>
                    <a:pt x="86868" y="173101"/>
                    <a:pt x="90551" y="158877"/>
                    <a:pt x="96520" y="145669"/>
                  </a:cubicBezTo>
                  <a:cubicBezTo>
                    <a:pt x="107061" y="122174"/>
                    <a:pt x="119126" y="99187"/>
                    <a:pt x="130683" y="76200"/>
                  </a:cubicBezTo>
                  <a:cubicBezTo>
                    <a:pt x="133096" y="71247"/>
                    <a:pt x="136144" y="66548"/>
                    <a:pt x="139319" y="62103"/>
                  </a:cubicBezTo>
                  <a:cubicBezTo>
                    <a:pt x="151638" y="45466"/>
                    <a:pt x="164084" y="29083"/>
                    <a:pt x="176403" y="12573"/>
                  </a:cubicBezTo>
                  <a:cubicBezTo>
                    <a:pt x="179324" y="8509"/>
                    <a:pt x="182245" y="4191"/>
                    <a:pt x="185039" y="127"/>
                  </a:cubicBezTo>
                  <a:cubicBezTo>
                    <a:pt x="185293" y="127"/>
                    <a:pt x="185674" y="127"/>
                    <a:pt x="185928" y="127"/>
                  </a:cubicBezTo>
                  <a:close/>
                  <a:moveTo>
                    <a:pt x="467868" y="782701"/>
                  </a:moveTo>
                  <a:cubicBezTo>
                    <a:pt x="568452" y="825754"/>
                    <a:pt x="668020" y="868299"/>
                    <a:pt x="768604" y="911225"/>
                  </a:cubicBezTo>
                  <a:cubicBezTo>
                    <a:pt x="738632" y="839470"/>
                    <a:pt x="709295" y="768731"/>
                    <a:pt x="679704" y="697738"/>
                  </a:cubicBezTo>
                  <a:cubicBezTo>
                    <a:pt x="609092" y="726059"/>
                    <a:pt x="538988" y="754126"/>
                    <a:pt x="467868" y="782701"/>
                  </a:cubicBezTo>
                  <a:close/>
                  <a:moveTo>
                    <a:pt x="568071" y="429768"/>
                  </a:moveTo>
                  <a:cubicBezTo>
                    <a:pt x="527939" y="526034"/>
                    <a:pt x="488061" y="621538"/>
                    <a:pt x="447929" y="717804"/>
                  </a:cubicBezTo>
                  <a:cubicBezTo>
                    <a:pt x="517017" y="690118"/>
                    <a:pt x="585216" y="662813"/>
                    <a:pt x="653669" y="635381"/>
                  </a:cubicBezTo>
                  <a:cubicBezTo>
                    <a:pt x="625094" y="566928"/>
                    <a:pt x="596773" y="498729"/>
                    <a:pt x="568071" y="4297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sp>
        <p:nvSpPr>
          <p:cNvPr id="253" name="TextBox 253"/>
          <p:cNvSpPr txBox="1"/>
          <p:nvPr/>
        </p:nvSpPr>
        <p:spPr>
          <a:xfrm>
            <a:off x="7730280" y="6519780"/>
            <a:ext cx="9855720" cy="1390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/>
            <a:r>
              <a:rPr lang="ar-SA" dirty="0">
                <a:cs typeface="B Nazanin" pitchFamily="2" charset="-78"/>
              </a:rPr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</a:t>
            </a:r>
            <a:r>
              <a:rPr lang="en-US" dirty="0">
                <a:cs typeface="B Nazanin" pitchFamily="2" charset="-78"/>
              </a:rPr>
              <a:t>.</a:t>
            </a:r>
            <a:endParaRPr lang="fa-IR" dirty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  <a:p>
            <a:pPr algn="r" rtl="1">
              <a:lnSpc>
                <a:spcPts val="2160"/>
              </a:lnSpc>
            </a:pPr>
            <a:r>
              <a:rPr lang="fa-IR" spc="25" dirty="0">
                <a:solidFill>
                  <a:srgbClr val="404040"/>
                </a:solidFill>
                <a:latin typeface="Montserrat"/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254" name="Group 254"/>
          <p:cNvGrpSpPr/>
          <p:nvPr/>
        </p:nvGrpSpPr>
        <p:grpSpPr>
          <a:xfrm rot="-5400000">
            <a:off x="16041780" y="4424760"/>
            <a:ext cx="508680" cy="470880"/>
            <a:chOff x="0" y="0"/>
            <a:chExt cx="678240" cy="627840"/>
          </a:xfrm>
        </p:grpSpPr>
        <p:sp>
          <p:nvSpPr>
            <p:cNvPr id="255" name="Freeform 255"/>
            <p:cNvSpPr/>
            <p:nvPr/>
          </p:nvSpPr>
          <p:spPr>
            <a:xfrm>
              <a:off x="0" y="0"/>
              <a:ext cx="678434" cy="627888"/>
            </a:xfrm>
            <a:custGeom>
              <a:avLst/>
              <a:gdLst/>
              <a:ahLst/>
              <a:cxnLst/>
              <a:rect l="l" t="t" r="r" b="b"/>
              <a:pathLst>
                <a:path w="678434" h="627888">
                  <a:moveTo>
                    <a:pt x="183896" y="0"/>
                  </a:moveTo>
                  <a:cubicBezTo>
                    <a:pt x="235712" y="0"/>
                    <a:pt x="287401" y="889"/>
                    <a:pt x="339217" y="0"/>
                  </a:cubicBezTo>
                  <a:cubicBezTo>
                    <a:pt x="348996" y="0"/>
                    <a:pt x="357124" y="3556"/>
                    <a:pt x="362458" y="12446"/>
                  </a:cubicBezTo>
                  <a:cubicBezTo>
                    <a:pt x="367792" y="21336"/>
                    <a:pt x="367792" y="31115"/>
                    <a:pt x="362458" y="41021"/>
                  </a:cubicBezTo>
                  <a:cubicBezTo>
                    <a:pt x="358013" y="48133"/>
                    <a:pt x="351790" y="51689"/>
                    <a:pt x="343662" y="51689"/>
                  </a:cubicBezTo>
                  <a:cubicBezTo>
                    <a:pt x="340995" y="52578"/>
                    <a:pt x="339217" y="52578"/>
                    <a:pt x="339217" y="56134"/>
                  </a:cubicBezTo>
                  <a:cubicBezTo>
                    <a:pt x="340106" y="122174"/>
                    <a:pt x="340106" y="188087"/>
                    <a:pt x="340106" y="254127"/>
                  </a:cubicBezTo>
                  <a:cubicBezTo>
                    <a:pt x="340106" y="271907"/>
                    <a:pt x="354330" y="287147"/>
                    <a:pt x="372237" y="287147"/>
                  </a:cubicBezTo>
                  <a:cubicBezTo>
                    <a:pt x="456184" y="287147"/>
                    <a:pt x="539115" y="287147"/>
                    <a:pt x="623062" y="287147"/>
                  </a:cubicBezTo>
                  <a:cubicBezTo>
                    <a:pt x="625729" y="287147"/>
                    <a:pt x="626618" y="286258"/>
                    <a:pt x="626618" y="283591"/>
                  </a:cubicBezTo>
                  <a:cubicBezTo>
                    <a:pt x="629285" y="268478"/>
                    <a:pt x="640842" y="259461"/>
                    <a:pt x="655193" y="260350"/>
                  </a:cubicBezTo>
                  <a:cubicBezTo>
                    <a:pt x="668528" y="261239"/>
                    <a:pt x="678434" y="272796"/>
                    <a:pt x="678434" y="288036"/>
                  </a:cubicBezTo>
                  <a:cubicBezTo>
                    <a:pt x="678434" y="391541"/>
                    <a:pt x="678434" y="494919"/>
                    <a:pt x="678434" y="598424"/>
                  </a:cubicBezTo>
                  <a:cubicBezTo>
                    <a:pt x="678434" y="609092"/>
                    <a:pt x="674878" y="617982"/>
                    <a:pt x="664210" y="623443"/>
                  </a:cubicBezTo>
                  <a:cubicBezTo>
                    <a:pt x="655320" y="627888"/>
                    <a:pt x="646303" y="626999"/>
                    <a:pt x="637413" y="620776"/>
                  </a:cubicBezTo>
                  <a:cubicBezTo>
                    <a:pt x="632079" y="617220"/>
                    <a:pt x="627634" y="610997"/>
                    <a:pt x="627634" y="603885"/>
                  </a:cubicBezTo>
                  <a:cubicBezTo>
                    <a:pt x="626745" y="600329"/>
                    <a:pt x="624967" y="599440"/>
                    <a:pt x="621411" y="599440"/>
                  </a:cubicBezTo>
                  <a:cubicBezTo>
                    <a:pt x="557149" y="599440"/>
                    <a:pt x="492887" y="599440"/>
                    <a:pt x="428625" y="599440"/>
                  </a:cubicBezTo>
                  <a:cubicBezTo>
                    <a:pt x="408051" y="599440"/>
                    <a:pt x="387604" y="599440"/>
                    <a:pt x="367030" y="599440"/>
                  </a:cubicBezTo>
                  <a:cubicBezTo>
                    <a:pt x="289433" y="598551"/>
                    <a:pt x="219837" y="574421"/>
                    <a:pt x="159131" y="526288"/>
                  </a:cubicBezTo>
                  <a:cubicBezTo>
                    <a:pt x="117221" y="494157"/>
                    <a:pt x="85090" y="454025"/>
                    <a:pt x="61849" y="407670"/>
                  </a:cubicBezTo>
                  <a:cubicBezTo>
                    <a:pt x="45847" y="373761"/>
                    <a:pt x="35052" y="338074"/>
                    <a:pt x="30607" y="301498"/>
                  </a:cubicBezTo>
                  <a:cubicBezTo>
                    <a:pt x="27940" y="285496"/>
                    <a:pt x="27051" y="269367"/>
                    <a:pt x="27051" y="253365"/>
                  </a:cubicBezTo>
                  <a:cubicBezTo>
                    <a:pt x="27051" y="187325"/>
                    <a:pt x="27051" y="122301"/>
                    <a:pt x="27051" y="57150"/>
                  </a:cubicBezTo>
                  <a:cubicBezTo>
                    <a:pt x="27051" y="53594"/>
                    <a:pt x="26162" y="52705"/>
                    <a:pt x="22606" y="51816"/>
                  </a:cubicBezTo>
                  <a:cubicBezTo>
                    <a:pt x="8890" y="50800"/>
                    <a:pt x="0" y="39243"/>
                    <a:pt x="889" y="25019"/>
                  </a:cubicBezTo>
                  <a:cubicBezTo>
                    <a:pt x="1778" y="9779"/>
                    <a:pt x="11557" y="889"/>
                    <a:pt x="26797" y="889"/>
                  </a:cubicBezTo>
                  <a:cubicBezTo>
                    <a:pt x="79375" y="0"/>
                    <a:pt x="131191" y="0"/>
                    <a:pt x="18389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6" name="Group 256"/>
          <p:cNvGrpSpPr/>
          <p:nvPr/>
        </p:nvGrpSpPr>
        <p:grpSpPr>
          <a:xfrm rot="-5400000">
            <a:off x="15581160" y="4707720"/>
            <a:ext cx="489240" cy="392580"/>
            <a:chOff x="0" y="0"/>
            <a:chExt cx="652320" cy="523440"/>
          </a:xfrm>
        </p:grpSpPr>
        <p:sp>
          <p:nvSpPr>
            <p:cNvPr id="257" name="Freeform 257"/>
            <p:cNvSpPr/>
            <p:nvPr/>
          </p:nvSpPr>
          <p:spPr>
            <a:xfrm>
              <a:off x="0" y="0"/>
              <a:ext cx="652272" cy="523367"/>
            </a:xfrm>
            <a:custGeom>
              <a:avLst/>
              <a:gdLst/>
              <a:ahLst/>
              <a:cxnLst/>
              <a:rect l="l" t="t" r="r" b="b"/>
              <a:pathLst>
                <a:path w="652272" h="523367">
                  <a:moveTo>
                    <a:pt x="0" y="184531"/>
                  </a:moveTo>
                  <a:cubicBezTo>
                    <a:pt x="0" y="133731"/>
                    <a:pt x="0" y="82931"/>
                    <a:pt x="0" y="32004"/>
                  </a:cubicBezTo>
                  <a:cubicBezTo>
                    <a:pt x="0" y="25019"/>
                    <a:pt x="889" y="16891"/>
                    <a:pt x="6223" y="11557"/>
                  </a:cubicBezTo>
                  <a:cubicBezTo>
                    <a:pt x="13335" y="3556"/>
                    <a:pt x="23241" y="0"/>
                    <a:pt x="33909" y="3556"/>
                  </a:cubicBezTo>
                  <a:cubicBezTo>
                    <a:pt x="43688" y="6223"/>
                    <a:pt x="50927" y="13335"/>
                    <a:pt x="51816" y="24003"/>
                  </a:cubicBezTo>
                  <a:cubicBezTo>
                    <a:pt x="52705" y="28448"/>
                    <a:pt x="54483" y="28448"/>
                    <a:pt x="57150" y="28448"/>
                  </a:cubicBezTo>
                  <a:cubicBezTo>
                    <a:pt x="140081" y="28448"/>
                    <a:pt x="223139" y="28448"/>
                    <a:pt x="306070" y="28448"/>
                  </a:cubicBezTo>
                  <a:cubicBezTo>
                    <a:pt x="382778" y="28448"/>
                    <a:pt x="452374" y="50800"/>
                    <a:pt x="513969" y="97155"/>
                  </a:cubicBezTo>
                  <a:cubicBezTo>
                    <a:pt x="573786" y="141732"/>
                    <a:pt x="613918" y="199644"/>
                    <a:pt x="636270" y="270129"/>
                  </a:cubicBezTo>
                  <a:cubicBezTo>
                    <a:pt x="646938" y="303149"/>
                    <a:pt x="652272" y="337058"/>
                    <a:pt x="652272" y="371729"/>
                  </a:cubicBezTo>
                  <a:cubicBezTo>
                    <a:pt x="651383" y="420751"/>
                    <a:pt x="652272" y="469773"/>
                    <a:pt x="652272" y="518922"/>
                  </a:cubicBezTo>
                  <a:cubicBezTo>
                    <a:pt x="652272" y="522478"/>
                    <a:pt x="651383" y="523367"/>
                    <a:pt x="647827" y="523367"/>
                  </a:cubicBezTo>
                  <a:cubicBezTo>
                    <a:pt x="546100" y="523367"/>
                    <a:pt x="445262" y="523367"/>
                    <a:pt x="343535" y="523367"/>
                  </a:cubicBezTo>
                  <a:cubicBezTo>
                    <a:pt x="339979" y="523367"/>
                    <a:pt x="339090" y="522478"/>
                    <a:pt x="339090" y="518922"/>
                  </a:cubicBezTo>
                  <a:cubicBezTo>
                    <a:pt x="339090" y="470789"/>
                    <a:pt x="339090" y="421767"/>
                    <a:pt x="339090" y="373634"/>
                  </a:cubicBezTo>
                  <a:cubicBezTo>
                    <a:pt x="339090" y="362077"/>
                    <a:pt x="335534" y="353187"/>
                    <a:pt x="326644" y="346837"/>
                  </a:cubicBezTo>
                  <a:cubicBezTo>
                    <a:pt x="320421" y="342392"/>
                    <a:pt x="313309" y="340614"/>
                    <a:pt x="306070" y="340614"/>
                  </a:cubicBezTo>
                  <a:cubicBezTo>
                    <a:pt x="253365" y="340614"/>
                    <a:pt x="200787" y="340614"/>
                    <a:pt x="148082" y="340614"/>
                  </a:cubicBezTo>
                  <a:cubicBezTo>
                    <a:pt x="117729" y="340614"/>
                    <a:pt x="87376" y="340614"/>
                    <a:pt x="56134" y="340614"/>
                  </a:cubicBezTo>
                  <a:cubicBezTo>
                    <a:pt x="53467" y="340614"/>
                    <a:pt x="52578" y="341503"/>
                    <a:pt x="52578" y="344170"/>
                  </a:cubicBezTo>
                  <a:cubicBezTo>
                    <a:pt x="49911" y="357505"/>
                    <a:pt x="40132" y="366522"/>
                    <a:pt x="28448" y="367411"/>
                  </a:cubicBezTo>
                  <a:cubicBezTo>
                    <a:pt x="15113" y="368300"/>
                    <a:pt x="4318" y="360299"/>
                    <a:pt x="762" y="347853"/>
                  </a:cubicBezTo>
                  <a:cubicBezTo>
                    <a:pt x="0" y="344170"/>
                    <a:pt x="0" y="340614"/>
                    <a:pt x="0" y="337058"/>
                  </a:cubicBezTo>
                  <a:cubicBezTo>
                    <a:pt x="0" y="286258"/>
                    <a:pt x="0" y="235458"/>
                    <a:pt x="0" y="1845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44820" y="9858240"/>
            <a:ext cx="381240" cy="428760"/>
            <a:chOff x="0" y="0"/>
            <a:chExt cx="508320" cy="571680"/>
          </a:xfrm>
        </p:grpSpPr>
        <p:sp>
          <p:nvSpPr>
            <p:cNvPr id="3" name="Freeform 3"/>
            <p:cNvSpPr/>
            <p:nvPr/>
          </p:nvSpPr>
          <p:spPr>
            <a:xfrm>
              <a:off x="0" y="-254"/>
              <a:ext cx="508381" cy="571881"/>
            </a:xfrm>
            <a:custGeom>
              <a:avLst/>
              <a:gdLst/>
              <a:ahLst/>
              <a:cxnLst/>
              <a:rect l="l" t="t" r="r" b="b"/>
              <a:pathLst>
                <a:path w="508381" h="571881">
                  <a:moveTo>
                    <a:pt x="231267" y="571881"/>
                  </a:moveTo>
                  <a:cubicBezTo>
                    <a:pt x="231267" y="459994"/>
                    <a:pt x="231267" y="345948"/>
                    <a:pt x="231267" y="232029"/>
                  </a:cubicBezTo>
                  <a:cubicBezTo>
                    <a:pt x="311023" y="232029"/>
                    <a:pt x="392684" y="232029"/>
                    <a:pt x="476504" y="232029"/>
                  </a:cubicBezTo>
                  <a:cubicBezTo>
                    <a:pt x="476504" y="221996"/>
                    <a:pt x="478536" y="213995"/>
                    <a:pt x="478536" y="205994"/>
                  </a:cubicBezTo>
                  <a:cubicBezTo>
                    <a:pt x="474599" y="194056"/>
                    <a:pt x="478536" y="187960"/>
                    <a:pt x="490474" y="189992"/>
                  </a:cubicBezTo>
                  <a:cubicBezTo>
                    <a:pt x="504444" y="192024"/>
                    <a:pt x="508381" y="186055"/>
                    <a:pt x="508381" y="173990"/>
                  </a:cubicBezTo>
                  <a:cubicBezTo>
                    <a:pt x="506349" y="136017"/>
                    <a:pt x="506349" y="96012"/>
                    <a:pt x="508381" y="58039"/>
                  </a:cubicBezTo>
                  <a:cubicBezTo>
                    <a:pt x="508381" y="44069"/>
                    <a:pt x="502412" y="38100"/>
                    <a:pt x="488442" y="42037"/>
                  </a:cubicBezTo>
                  <a:cubicBezTo>
                    <a:pt x="478536" y="44069"/>
                    <a:pt x="476504" y="40005"/>
                    <a:pt x="478536" y="32004"/>
                  </a:cubicBezTo>
                  <a:cubicBezTo>
                    <a:pt x="478536" y="21971"/>
                    <a:pt x="478536" y="12065"/>
                    <a:pt x="478536" y="0"/>
                  </a:cubicBezTo>
                  <a:cubicBezTo>
                    <a:pt x="466598" y="0"/>
                    <a:pt x="454660" y="0"/>
                    <a:pt x="444627" y="0"/>
                  </a:cubicBezTo>
                  <a:cubicBezTo>
                    <a:pt x="378841" y="0"/>
                    <a:pt x="313055" y="0"/>
                    <a:pt x="247269" y="0"/>
                  </a:cubicBezTo>
                  <a:cubicBezTo>
                    <a:pt x="181356" y="2286"/>
                    <a:pt x="121539" y="20193"/>
                    <a:pt x="73787" y="66167"/>
                  </a:cubicBezTo>
                  <a:cubicBezTo>
                    <a:pt x="23876" y="114173"/>
                    <a:pt x="2032" y="174117"/>
                    <a:pt x="2032" y="244094"/>
                  </a:cubicBezTo>
                  <a:cubicBezTo>
                    <a:pt x="2032" y="346075"/>
                    <a:pt x="2032" y="449961"/>
                    <a:pt x="2032" y="551942"/>
                  </a:cubicBezTo>
                  <a:cubicBezTo>
                    <a:pt x="2032" y="559943"/>
                    <a:pt x="0" y="565912"/>
                    <a:pt x="0" y="571881"/>
                  </a:cubicBezTo>
                  <a:cubicBezTo>
                    <a:pt x="77724" y="571881"/>
                    <a:pt x="153543" y="571881"/>
                    <a:pt x="231267" y="57188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994420" y="9662220"/>
            <a:ext cx="284040" cy="170640"/>
            <a:chOff x="0" y="0"/>
            <a:chExt cx="378720" cy="2275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8714" cy="227584"/>
            </a:xfrm>
            <a:custGeom>
              <a:avLst/>
              <a:gdLst/>
              <a:ahLst/>
              <a:cxnLst/>
              <a:rect l="l" t="t" r="r" b="b"/>
              <a:pathLst>
                <a:path w="378714" h="227584">
                  <a:moveTo>
                    <a:pt x="378714" y="0"/>
                  </a:moveTo>
                  <a:cubicBezTo>
                    <a:pt x="269113" y="2032"/>
                    <a:pt x="157480" y="2032"/>
                    <a:pt x="47879" y="2032"/>
                  </a:cubicBezTo>
                  <a:cubicBezTo>
                    <a:pt x="39878" y="2032"/>
                    <a:pt x="33909" y="2032"/>
                    <a:pt x="25908" y="2032"/>
                  </a:cubicBezTo>
                  <a:cubicBezTo>
                    <a:pt x="25908" y="18034"/>
                    <a:pt x="25908" y="32004"/>
                    <a:pt x="25908" y="47879"/>
                  </a:cubicBezTo>
                  <a:cubicBezTo>
                    <a:pt x="17907" y="49911"/>
                    <a:pt x="9906" y="49911"/>
                    <a:pt x="0" y="49911"/>
                  </a:cubicBezTo>
                  <a:cubicBezTo>
                    <a:pt x="0" y="91821"/>
                    <a:pt x="0" y="131699"/>
                    <a:pt x="2032" y="171704"/>
                  </a:cubicBezTo>
                  <a:cubicBezTo>
                    <a:pt x="2032" y="175641"/>
                    <a:pt x="16002" y="179705"/>
                    <a:pt x="25908" y="187706"/>
                  </a:cubicBezTo>
                  <a:cubicBezTo>
                    <a:pt x="25908" y="197739"/>
                    <a:pt x="25908" y="211709"/>
                    <a:pt x="25908" y="227584"/>
                  </a:cubicBezTo>
                  <a:cubicBezTo>
                    <a:pt x="143510" y="227584"/>
                    <a:pt x="261112" y="227584"/>
                    <a:pt x="378714" y="227584"/>
                  </a:cubicBezTo>
                  <a:cubicBezTo>
                    <a:pt x="378714" y="151765"/>
                    <a:pt x="378714" y="75946"/>
                    <a:pt x="378714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781420" y="9107640"/>
            <a:ext cx="810540" cy="922860"/>
            <a:chOff x="0" y="0"/>
            <a:chExt cx="1080720" cy="1230480"/>
          </a:xfrm>
        </p:grpSpPr>
        <p:sp>
          <p:nvSpPr>
            <p:cNvPr id="7" name="Freeform 7"/>
            <p:cNvSpPr/>
            <p:nvPr/>
          </p:nvSpPr>
          <p:spPr>
            <a:xfrm>
              <a:off x="127" y="0"/>
              <a:ext cx="1080643" cy="1230503"/>
            </a:xfrm>
            <a:custGeom>
              <a:avLst/>
              <a:gdLst/>
              <a:ahLst/>
              <a:cxnLst/>
              <a:rect l="l" t="t" r="r" b="b"/>
              <a:pathLst>
                <a:path w="1080643" h="1230503">
                  <a:moveTo>
                    <a:pt x="390652" y="1000760"/>
                  </a:moveTo>
                  <a:cubicBezTo>
                    <a:pt x="312928" y="1000760"/>
                    <a:pt x="235077" y="1000760"/>
                    <a:pt x="155321" y="1000760"/>
                  </a:cubicBezTo>
                  <a:cubicBezTo>
                    <a:pt x="155321" y="1016762"/>
                    <a:pt x="155321" y="1028700"/>
                    <a:pt x="155321" y="1040765"/>
                  </a:cubicBezTo>
                  <a:cubicBezTo>
                    <a:pt x="127381" y="1040765"/>
                    <a:pt x="127381" y="1040765"/>
                    <a:pt x="127381" y="1066673"/>
                  </a:cubicBezTo>
                  <a:cubicBezTo>
                    <a:pt x="127381" y="1106678"/>
                    <a:pt x="127381" y="1148588"/>
                    <a:pt x="127381" y="1188466"/>
                  </a:cubicBezTo>
                  <a:cubicBezTo>
                    <a:pt x="137414" y="1190498"/>
                    <a:pt x="145288" y="1190498"/>
                    <a:pt x="153289" y="1190498"/>
                  </a:cubicBezTo>
                  <a:cubicBezTo>
                    <a:pt x="153289" y="1204468"/>
                    <a:pt x="153289" y="1216406"/>
                    <a:pt x="153289" y="1230503"/>
                  </a:cubicBezTo>
                  <a:cubicBezTo>
                    <a:pt x="161290" y="1230503"/>
                    <a:pt x="167259" y="1230503"/>
                    <a:pt x="173228" y="1230503"/>
                  </a:cubicBezTo>
                  <a:cubicBezTo>
                    <a:pt x="243078" y="1230503"/>
                    <a:pt x="312801" y="1230503"/>
                    <a:pt x="382651" y="1230503"/>
                  </a:cubicBezTo>
                  <a:cubicBezTo>
                    <a:pt x="496316" y="1230503"/>
                    <a:pt x="585978" y="1158621"/>
                    <a:pt x="612013" y="1048766"/>
                  </a:cubicBezTo>
                  <a:cubicBezTo>
                    <a:pt x="617982" y="1026795"/>
                    <a:pt x="620014" y="1002792"/>
                    <a:pt x="620014" y="978789"/>
                  </a:cubicBezTo>
                  <a:cubicBezTo>
                    <a:pt x="620014" y="737108"/>
                    <a:pt x="620014" y="493395"/>
                    <a:pt x="620014" y="251714"/>
                  </a:cubicBezTo>
                  <a:cubicBezTo>
                    <a:pt x="620014" y="243713"/>
                    <a:pt x="620014" y="237744"/>
                    <a:pt x="620014" y="229743"/>
                  </a:cubicBezTo>
                  <a:cubicBezTo>
                    <a:pt x="773557" y="229743"/>
                    <a:pt x="927100" y="229743"/>
                    <a:pt x="1080643" y="229743"/>
                  </a:cubicBezTo>
                  <a:cubicBezTo>
                    <a:pt x="1080643" y="153797"/>
                    <a:pt x="1080643" y="77978"/>
                    <a:pt x="1080643" y="2032"/>
                  </a:cubicBezTo>
                  <a:cubicBezTo>
                    <a:pt x="1076706" y="2032"/>
                    <a:pt x="1074674" y="2032"/>
                    <a:pt x="1072642" y="2032"/>
                  </a:cubicBezTo>
                  <a:cubicBezTo>
                    <a:pt x="919099" y="2032"/>
                    <a:pt x="767588" y="0"/>
                    <a:pt x="615950" y="2032"/>
                  </a:cubicBezTo>
                  <a:cubicBezTo>
                    <a:pt x="506349" y="3937"/>
                    <a:pt x="412623" y="83947"/>
                    <a:pt x="394716" y="193802"/>
                  </a:cubicBezTo>
                  <a:cubicBezTo>
                    <a:pt x="388747" y="231775"/>
                    <a:pt x="390779" y="271653"/>
                    <a:pt x="388747" y="311658"/>
                  </a:cubicBezTo>
                  <a:cubicBezTo>
                    <a:pt x="281051" y="311658"/>
                    <a:pt x="169418" y="311658"/>
                    <a:pt x="57785" y="311658"/>
                  </a:cubicBezTo>
                  <a:cubicBezTo>
                    <a:pt x="57785" y="295656"/>
                    <a:pt x="57785" y="279654"/>
                    <a:pt x="57785" y="263779"/>
                  </a:cubicBezTo>
                  <a:cubicBezTo>
                    <a:pt x="37846" y="263779"/>
                    <a:pt x="21844" y="263779"/>
                    <a:pt x="0" y="263779"/>
                  </a:cubicBezTo>
                  <a:cubicBezTo>
                    <a:pt x="2032" y="285750"/>
                    <a:pt x="2032" y="307721"/>
                    <a:pt x="5969" y="327660"/>
                  </a:cubicBezTo>
                  <a:cubicBezTo>
                    <a:pt x="9906" y="353568"/>
                    <a:pt x="37846" y="371602"/>
                    <a:pt x="69723" y="371602"/>
                  </a:cubicBezTo>
                  <a:cubicBezTo>
                    <a:pt x="169418" y="371602"/>
                    <a:pt x="267081" y="371602"/>
                    <a:pt x="366776" y="371602"/>
                  </a:cubicBezTo>
                  <a:cubicBezTo>
                    <a:pt x="374777" y="371602"/>
                    <a:pt x="382778" y="371602"/>
                    <a:pt x="390652" y="371602"/>
                  </a:cubicBezTo>
                  <a:cubicBezTo>
                    <a:pt x="390652" y="581406"/>
                    <a:pt x="390652" y="791083"/>
                    <a:pt x="390652" y="100088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131960" y="9109800"/>
            <a:ext cx="973620" cy="723600"/>
            <a:chOff x="0" y="0"/>
            <a:chExt cx="1298160" cy="964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98321" cy="966851"/>
            </a:xfrm>
            <a:custGeom>
              <a:avLst/>
              <a:gdLst/>
              <a:ahLst/>
              <a:cxnLst/>
              <a:rect l="l" t="t" r="r" b="b"/>
              <a:pathLst>
                <a:path w="1298321" h="966851">
                  <a:moveTo>
                    <a:pt x="530479" y="228219"/>
                  </a:moveTo>
                  <a:cubicBezTo>
                    <a:pt x="530479" y="394335"/>
                    <a:pt x="530479" y="560451"/>
                    <a:pt x="530479" y="724662"/>
                  </a:cubicBezTo>
                  <a:cubicBezTo>
                    <a:pt x="530479" y="838708"/>
                    <a:pt x="594233" y="926846"/>
                    <a:pt x="697992" y="956818"/>
                  </a:cubicBezTo>
                  <a:cubicBezTo>
                    <a:pt x="719963" y="964819"/>
                    <a:pt x="745871" y="966851"/>
                    <a:pt x="771779" y="966851"/>
                  </a:cubicBezTo>
                  <a:cubicBezTo>
                    <a:pt x="931291" y="966851"/>
                    <a:pt x="1092835" y="966851"/>
                    <a:pt x="1252347" y="966851"/>
                  </a:cubicBezTo>
                  <a:cubicBezTo>
                    <a:pt x="1268349" y="966851"/>
                    <a:pt x="1276223" y="962787"/>
                    <a:pt x="1274318" y="946785"/>
                  </a:cubicBezTo>
                  <a:cubicBezTo>
                    <a:pt x="1272286" y="940816"/>
                    <a:pt x="1272286" y="934720"/>
                    <a:pt x="1272286" y="928751"/>
                  </a:cubicBezTo>
                  <a:cubicBezTo>
                    <a:pt x="1272286" y="920750"/>
                    <a:pt x="1272286" y="916686"/>
                    <a:pt x="1282319" y="918718"/>
                  </a:cubicBezTo>
                  <a:cubicBezTo>
                    <a:pt x="1286256" y="918718"/>
                    <a:pt x="1296289" y="912749"/>
                    <a:pt x="1296289" y="910717"/>
                  </a:cubicBezTo>
                  <a:cubicBezTo>
                    <a:pt x="1298321" y="870712"/>
                    <a:pt x="1296289" y="830707"/>
                    <a:pt x="1296289" y="790575"/>
                  </a:cubicBezTo>
                  <a:cubicBezTo>
                    <a:pt x="1292352" y="788543"/>
                    <a:pt x="1288288" y="788543"/>
                    <a:pt x="1284351" y="788543"/>
                  </a:cubicBezTo>
                  <a:cubicBezTo>
                    <a:pt x="1274318" y="788543"/>
                    <a:pt x="1268349" y="784479"/>
                    <a:pt x="1272413" y="774573"/>
                  </a:cubicBezTo>
                  <a:cubicBezTo>
                    <a:pt x="1272413" y="774573"/>
                    <a:pt x="1272413" y="772541"/>
                    <a:pt x="1272413" y="772541"/>
                  </a:cubicBezTo>
                  <a:cubicBezTo>
                    <a:pt x="1276350" y="740537"/>
                    <a:pt x="1276350" y="740537"/>
                    <a:pt x="1244473" y="740537"/>
                  </a:cubicBezTo>
                  <a:cubicBezTo>
                    <a:pt x="1088898" y="740537"/>
                    <a:pt x="933450" y="740537"/>
                    <a:pt x="777875" y="740537"/>
                  </a:cubicBezTo>
                  <a:cubicBezTo>
                    <a:pt x="771906" y="740537"/>
                    <a:pt x="765937" y="740537"/>
                    <a:pt x="757936" y="740537"/>
                  </a:cubicBezTo>
                  <a:cubicBezTo>
                    <a:pt x="757936" y="732536"/>
                    <a:pt x="757936" y="726567"/>
                    <a:pt x="757936" y="720471"/>
                  </a:cubicBezTo>
                  <a:cubicBezTo>
                    <a:pt x="757936" y="556387"/>
                    <a:pt x="759968" y="392176"/>
                    <a:pt x="757936" y="228092"/>
                  </a:cubicBezTo>
                  <a:cubicBezTo>
                    <a:pt x="755777" y="122047"/>
                    <a:pt x="689991" y="34036"/>
                    <a:pt x="582295" y="8001"/>
                  </a:cubicBezTo>
                  <a:cubicBezTo>
                    <a:pt x="564388" y="2032"/>
                    <a:pt x="542417" y="0"/>
                    <a:pt x="522478" y="0"/>
                  </a:cubicBezTo>
                  <a:cubicBezTo>
                    <a:pt x="352933" y="0"/>
                    <a:pt x="185420" y="0"/>
                    <a:pt x="17907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76073"/>
                    <a:pt x="0" y="150114"/>
                    <a:pt x="0" y="228219"/>
                  </a:cubicBezTo>
                  <a:cubicBezTo>
                    <a:pt x="87757" y="228219"/>
                    <a:pt x="177419" y="228219"/>
                    <a:pt x="265176" y="228219"/>
                  </a:cubicBezTo>
                  <a:cubicBezTo>
                    <a:pt x="352933" y="228219"/>
                    <a:pt x="442595" y="228219"/>
                    <a:pt x="530352" y="22821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069700" y="9653040"/>
            <a:ext cx="645840" cy="587520"/>
            <a:chOff x="0" y="0"/>
            <a:chExt cx="861120" cy="783360"/>
          </a:xfrm>
        </p:grpSpPr>
        <p:sp>
          <p:nvSpPr>
            <p:cNvPr id="11" name="Freeform 11"/>
            <p:cNvSpPr/>
            <p:nvPr/>
          </p:nvSpPr>
          <p:spPr>
            <a:xfrm>
              <a:off x="127" y="0"/>
              <a:ext cx="860933" cy="783336"/>
            </a:xfrm>
            <a:custGeom>
              <a:avLst/>
              <a:gdLst/>
              <a:ahLst/>
              <a:cxnLst/>
              <a:rect l="l" t="t" r="r" b="b"/>
              <a:pathLst>
                <a:path w="860933" h="783336">
                  <a:moveTo>
                    <a:pt x="61722" y="337693"/>
                  </a:moveTo>
                  <a:cubicBezTo>
                    <a:pt x="69723" y="307721"/>
                    <a:pt x="75692" y="279781"/>
                    <a:pt x="81661" y="249809"/>
                  </a:cubicBezTo>
                  <a:cubicBezTo>
                    <a:pt x="55753" y="275844"/>
                    <a:pt x="41783" y="309753"/>
                    <a:pt x="29845" y="345694"/>
                  </a:cubicBezTo>
                  <a:cubicBezTo>
                    <a:pt x="27813" y="343662"/>
                    <a:pt x="27813" y="343662"/>
                    <a:pt x="25908" y="343662"/>
                  </a:cubicBezTo>
                  <a:cubicBezTo>
                    <a:pt x="27940" y="333629"/>
                    <a:pt x="29845" y="323723"/>
                    <a:pt x="35814" y="313690"/>
                  </a:cubicBezTo>
                  <a:cubicBezTo>
                    <a:pt x="47752" y="291719"/>
                    <a:pt x="59690" y="269748"/>
                    <a:pt x="73660" y="249682"/>
                  </a:cubicBezTo>
                  <a:cubicBezTo>
                    <a:pt x="91567" y="221742"/>
                    <a:pt x="111506" y="195707"/>
                    <a:pt x="133477" y="165735"/>
                  </a:cubicBezTo>
                  <a:cubicBezTo>
                    <a:pt x="87630" y="165735"/>
                    <a:pt x="45720" y="165735"/>
                    <a:pt x="1905" y="165735"/>
                  </a:cubicBezTo>
                  <a:cubicBezTo>
                    <a:pt x="1905" y="187706"/>
                    <a:pt x="1905" y="209677"/>
                    <a:pt x="1905" y="231648"/>
                  </a:cubicBezTo>
                  <a:cubicBezTo>
                    <a:pt x="27813" y="237617"/>
                    <a:pt x="27813" y="237617"/>
                    <a:pt x="27813" y="263652"/>
                  </a:cubicBezTo>
                  <a:cubicBezTo>
                    <a:pt x="27813" y="273685"/>
                    <a:pt x="27813" y="281686"/>
                    <a:pt x="27813" y="291592"/>
                  </a:cubicBezTo>
                  <a:cubicBezTo>
                    <a:pt x="29845" y="303530"/>
                    <a:pt x="29845" y="315595"/>
                    <a:pt x="9906" y="315595"/>
                  </a:cubicBezTo>
                  <a:cubicBezTo>
                    <a:pt x="7874" y="313563"/>
                    <a:pt x="0" y="319532"/>
                    <a:pt x="0" y="323596"/>
                  </a:cubicBezTo>
                  <a:cubicBezTo>
                    <a:pt x="0" y="369570"/>
                    <a:pt x="0" y="415544"/>
                    <a:pt x="0" y="461518"/>
                  </a:cubicBezTo>
                  <a:cubicBezTo>
                    <a:pt x="27940" y="465455"/>
                    <a:pt x="27940" y="465455"/>
                    <a:pt x="27940" y="493522"/>
                  </a:cubicBezTo>
                  <a:cubicBezTo>
                    <a:pt x="27940" y="501523"/>
                    <a:pt x="27940" y="509524"/>
                    <a:pt x="27940" y="519557"/>
                  </a:cubicBezTo>
                  <a:cubicBezTo>
                    <a:pt x="27940" y="543560"/>
                    <a:pt x="27940" y="543560"/>
                    <a:pt x="2032" y="545592"/>
                  </a:cubicBezTo>
                  <a:cubicBezTo>
                    <a:pt x="2032" y="567563"/>
                    <a:pt x="2032" y="589534"/>
                    <a:pt x="2032" y="613537"/>
                  </a:cubicBezTo>
                  <a:cubicBezTo>
                    <a:pt x="41910" y="613537"/>
                    <a:pt x="83820" y="613537"/>
                    <a:pt x="129667" y="613537"/>
                  </a:cubicBezTo>
                  <a:cubicBezTo>
                    <a:pt x="113538" y="589534"/>
                    <a:pt x="101473" y="563499"/>
                    <a:pt x="83566" y="543560"/>
                  </a:cubicBezTo>
                  <a:cubicBezTo>
                    <a:pt x="59690" y="513588"/>
                    <a:pt x="39751" y="481584"/>
                    <a:pt x="27813" y="443611"/>
                  </a:cubicBezTo>
                  <a:cubicBezTo>
                    <a:pt x="25781" y="441579"/>
                    <a:pt x="25781" y="439674"/>
                    <a:pt x="25781" y="435610"/>
                  </a:cubicBezTo>
                  <a:cubicBezTo>
                    <a:pt x="25781" y="435610"/>
                    <a:pt x="27813" y="435610"/>
                    <a:pt x="27813" y="433578"/>
                  </a:cubicBezTo>
                  <a:cubicBezTo>
                    <a:pt x="35814" y="451612"/>
                    <a:pt x="41783" y="471551"/>
                    <a:pt x="51689" y="487553"/>
                  </a:cubicBezTo>
                  <a:cubicBezTo>
                    <a:pt x="61595" y="505587"/>
                    <a:pt x="73660" y="519557"/>
                    <a:pt x="85598" y="535559"/>
                  </a:cubicBezTo>
                  <a:cubicBezTo>
                    <a:pt x="79629" y="515620"/>
                    <a:pt x="73660" y="497586"/>
                    <a:pt x="67691" y="479552"/>
                  </a:cubicBezTo>
                  <a:cubicBezTo>
                    <a:pt x="137414" y="671449"/>
                    <a:pt x="268986" y="783336"/>
                    <a:pt x="476377" y="765302"/>
                  </a:cubicBezTo>
                  <a:cubicBezTo>
                    <a:pt x="663702" y="749300"/>
                    <a:pt x="773430" y="631444"/>
                    <a:pt x="821182" y="451612"/>
                  </a:cubicBezTo>
                  <a:cubicBezTo>
                    <a:pt x="813181" y="477647"/>
                    <a:pt x="807212" y="505587"/>
                    <a:pt x="799211" y="533527"/>
                  </a:cubicBezTo>
                  <a:cubicBezTo>
                    <a:pt x="823087" y="505587"/>
                    <a:pt x="841121" y="475615"/>
                    <a:pt x="851027" y="439547"/>
                  </a:cubicBezTo>
                  <a:cubicBezTo>
                    <a:pt x="853059" y="429514"/>
                    <a:pt x="856996" y="421513"/>
                    <a:pt x="860933" y="411607"/>
                  </a:cubicBezTo>
                  <a:cubicBezTo>
                    <a:pt x="858901" y="395605"/>
                    <a:pt x="858901" y="377698"/>
                    <a:pt x="858901" y="361696"/>
                  </a:cubicBezTo>
                  <a:cubicBezTo>
                    <a:pt x="856869" y="357759"/>
                    <a:pt x="854964" y="355727"/>
                    <a:pt x="854964" y="353695"/>
                  </a:cubicBezTo>
                  <a:cubicBezTo>
                    <a:pt x="845058" y="313690"/>
                    <a:pt x="829056" y="279781"/>
                    <a:pt x="803148" y="249809"/>
                  </a:cubicBezTo>
                  <a:cubicBezTo>
                    <a:pt x="801116" y="247777"/>
                    <a:pt x="801116" y="245872"/>
                    <a:pt x="801116" y="243840"/>
                  </a:cubicBezTo>
                  <a:cubicBezTo>
                    <a:pt x="801116" y="245872"/>
                    <a:pt x="797179" y="247777"/>
                    <a:pt x="799084" y="247777"/>
                  </a:cubicBezTo>
                  <a:cubicBezTo>
                    <a:pt x="803021" y="263779"/>
                    <a:pt x="808990" y="279781"/>
                    <a:pt x="813054" y="295783"/>
                  </a:cubicBezTo>
                  <a:cubicBezTo>
                    <a:pt x="811022" y="297815"/>
                    <a:pt x="811022" y="297815"/>
                    <a:pt x="809117" y="297815"/>
                  </a:cubicBezTo>
                  <a:cubicBezTo>
                    <a:pt x="803148" y="281813"/>
                    <a:pt x="797179" y="263906"/>
                    <a:pt x="791210" y="247904"/>
                  </a:cubicBezTo>
                  <a:cubicBezTo>
                    <a:pt x="737362" y="125984"/>
                    <a:pt x="647700" y="50038"/>
                    <a:pt x="518160" y="20066"/>
                  </a:cubicBezTo>
                  <a:cubicBezTo>
                    <a:pt x="430403" y="0"/>
                    <a:pt x="346710" y="11938"/>
                    <a:pt x="266954" y="53975"/>
                  </a:cubicBezTo>
                  <a:cubicBezTo>
                    <a:pt x="161290" y="109855"/>
                    <a:pt x="95504" y="199898"/>
                    <a:pt x="69596" y="317754"/>
                  </a:cubicBezTo>
                  <a:cubicBezTo>
                    <a:pt x="69596" y="323723"/>
                    <a:pt x="65659" y="331724"/>
                    <a:pt x="61595" y="337693"/>
                  </a:cubicBezTo>
                  <a:cubicBezTo>
                    <a:pt x="61595" y="367665"/>
                    <a:pt x="61595" y="399669"/>
                    <a:pt x="61595" y="429641"/>
                  </a:cubicBezTo>
                  <a:cubicBezTo>
                    <a:pt x="61595" y="399669"/>
                    <a:pt x="61595" y="367665"/>
                    <a:pt x="61595" y="337693"/>
                  </a:cubicBezTo>
                  <a:close/>
                  <a:moveTo>
                    <a:pt x="549910" y="461645"/>
                  </a:moveTo>
                  <a:cubicBezTo>
                    <a:pt x="575818" y="419735"/>
                    <a:pt x="581787" y="375666"/>
                    <a:pt x="557911" y="331724"/>
                  </a:cubicBezTo>
                  <a:cubicBezTo>
                    <a:pt x="526034" y="275717"/>
                    <a:pt x="478155" y="251841"/>
                    <a:pt x="414401" y="259842"/>
                  </a:cubicBezTo>
                  <a:cubicBezTo>
                    <a:pt x="450342" y="245872"/>
                    <a:pt x="484124" y="259842"/>
                    <a:pt x="516001" y="271780"/>
                  </a:cubicBezTo>
                  <a:cubicBezTo>
                    <a:pt x="532003" y="277749"/>
                    <a:pt x="541909" y="297815"/>
                    <a:pt x="555879" y="313690"/>
                  </a:cubicBezTo>
                  <a:cubicBezTo>
                    <a:pt x="599694" y="269748"/>
                    <a:pt x="643636" y="225806"/>
                    <a:pt x="689483" y="179832"/>
                  </a:cubicBezTo>
                  <a:cubicBezTo>
                    <a:pt x="717423" y="203835"/>
                    <a:pt x="761238" y="293751"/>
                    <a:pt x="755269" y="323723"/>
                  </a:cubicBezTo>
                  <a:cubicBezTo>
                    <a:pt x="741299" y="271780"/>
                    <a:pt x="721360" y="225806"/>
                    <a:pt x="687451" y="185801"/>
                  </a:cubicBezTo>
                  <a:cubicBezTo>
                    <a:pt x="645541" y="227711"/>
                    <a:pt x="603758" y="269748"/>
                    <a:pt x="561848" y="311658"/>
                  </a:cubicBezTo>
                  <a:cubicBezTo>
                    <a:pt x="559816" y="315595"/>
                    <a:pt x="561848" y="323596"/>
                    <a:pt x="561848" y="327660"/>
                  </a:cubicBezTo>
                  <a:cubicBezTo>
                    <a:pt x="565785" y="347599"/>
                    <a:pt x="571754" y="365633"/>
                    <a:pt x="573786" y="383667"/>
                  </a:cubicBezTo>
                  <a:cubicBezTo>
                    <a:pt x="577723" y="411607"/>
                    <a:pt x="571754" y="439674"/>
                    <a:pt x="557784" y="459613"/>
                  </a:cubicBezTo>
                  <a:cubicBezTo>
                    <a:pt x="603631" y="505587"/>
                    <a:pt x="645541" y="549529"/>
                    <a:pt x="689356" y="593471"/>
                  </a:cubicBezTo>
                  <a:cubicBezTo>
                    <a:pt x="723265" y="553466"/>
                    <a:pt x="743204" y="507492"/>
                    <a:pt x="757174" y="457581"/>
                  </a:cubicBezTo>
                  <a:cubicBezTo>
                    <a:pt x="749173" y="511556"/>
                    <a:pt x="725297" y="559435"/>
                    <a:pt x="689356" y="601472"/>
                  </a:cubicBezTo>
                  <a:cubicBezTo>
                    <a:pt x="641477" y="553466"/>
                    <a:pt x="595630" y="507492"/>
                    <a:pt x="549783" y="461645"/>
                  </a:cubicBezTo>
                  <a:cubicBezTo>
                    <a:pt x="551815" y="483616"/>
                    <a:pt x="529844" y="489585"/>
                    <a:pt x="519938" y="503555"/>
                  </a:cubicBezTo>
                  <a:cubicBezTo>
                    <a:pt x="563753" y="547497"/>
                    <a:pt x="607695" y="593471"/>
                    <a:pt x="651510" y="637413"/>
                  </a:cubicBezTo>
                  <a:cubicBezTo>
                    <a:pt x="525907" y="749300"/>
                    <a:pt x="336550" y="735330"/>
                    <a:pt x="228981" y="635381"/>
                  </a:cubicBezTo>
                  <a:cubicBezTo>
                    <a:pt x="274828" y="591439"/>
                    <a:pt x="318643" y="547497"/>
                    <a:pt x="362585" y="501523"/>
                  </a:cubicBezTo>
                  <a:cubicBezTo>
                    <a:pt x="350647" y="489585"/>
                    <a:pt x="336677" y="477520"/>
                    <a:pt x="324739" y="467614"/>
                  </a:cubicBezTo>
                  <a:cubicBezTo>
                    <a:pt x="318770" y="453644"/>
                    <a:pt x="314833" y="437642"/>
                    <a:pt x="308737" y="421640"/>
                  </a:cubicBezTo>
                  <a:cubicBezTo>
                    <a:pt x="310769" y="421640"/>
                    <a:pt x="312674" y="419608"/>
                    <a:pt x="314706" y="419608"/>
                  </a:cubicBezTo>
                  <a:cubicBezTo>
                    <a:pt x="328676" y="471551"/>
                    <a:pt x="362585" y="505587"/>
                    <a:pt x="416306" y="519557"/>
                  </a:cubicBezTo>
                  <a:cubicBezTo>
                    <a:pt x="414274" y="519557"/>
                    <a:pt x="414274" y="521589"/>
                    <a:pt x="414274" y="523494"/>
                  </a:cubicBezTo>
                  <a:cubicBezTo>
                    <a:pt x="398272" y="517525"/>
                    <a:pt x="384429" y="513461"/>
                    <a:pt x="370459" y="507492"/>
                  </a:cubicBezTo>
                  <a:cubicBezTo>
                    <a:pt x="326644" y="551434"/>
                    <a:pt x="284734" y="593471"/>
                    <a:pt x="238887" y="637413"/>
                  </a:cubicBezTo>
                  <a:cubicBezTo>
                    <a:pt x="374396" y="685419"/>
                    <a:pt x="508000" y="685419"/>
                    <a:pt x="643509" y="637413"/>
                  </a:cubicBezTo>
                  <a:cubicBezTo>
                    <a:pt x="641477" y="633476"/>
                    <a:pt x="639572" y="631444"/>
                    <a:pt x="637540" y="629412"/>
                  </a:cubicBezTo>
                  <a:cubicBezTo>
                    <a:pt x="599694" y="589407"/>
                    <a:pt x="559816" y="551434"/>
                    <a:pt x="521970" y="513461"/>
                  </a:cubicBezTo>
                  <a:cubicBezTo>
                    <a:pt x="518033" y="509524"/>
                    <a:pt x="510032" y="509524"/>
                    <a:pt x="504063" y="511429"/>
                  </a:cubicBezTo>
                  <a:cubicBezTo>
                    <a:pt x="492125" y="513461"/>
                    <a:pt x="480187" y="519430"/>
                    <a:pt x="468122" y="523367"/>
                  </a:cubicBezTo>
                  <a:cubicBezTo>
                    <a:pt x="468122" y="521335"/>
                    <a:pt x="468122" y="519430"/>
                    <a:pt x="466090" y="517398"/>
                  </a:cubicBezTo>
                  <a:cubicBezTo>
                    <a:pt x="502031" y="509397"/>
                    <a:pt x="529844" y="491363"/>
                    <a:pt x="549783" y="461391"/>
                  </a:cubicBezTo>
                  <a:close/>
                  <a:moveTo>
                    <a:pt x="651383" y="143637"/>
                  </a:moveTo>
                  <a:cubicBezTo>
                    <a:pt x="649351" y="143637"/>
                    <a:pt x="647446" y="145669"/>
                    <a:pt x="645414" y="145669"/>
                  </a:cubicBezTo>
                  <a:cubicBezTo>
                    <a:pt x="585597" y="95758"/>
                    <a:pt x="306578" y="95758"/>
                    <a:pt x="242824" y="143637"/>
                  </a:cubicBezTo>
                  <a:cubicBezTo>
                    <a:pt x="284734" y="185547"/>
                    <a:pt x="328549" y="229616"/>
                    <a:pt x="370459" y="271526"/>
                  </a:cubicBezTo>
                  <a:cubicBezTo>
                    <a:pt x="382397" y="267589"/>
                    <a:pt x="394335" y="263525"/>
                    <a:pt x="406400" y="257556"/>
                  </a:cubicBezTo>
                  <a:cubicBezTo>
                    <a:pt x="406400" y="259588"/>
                    <a:pt x="408432" y="261493"/>
                    <a:pt x="408432" y="261493"/>
                  </a:cubicBezTo>
                  <a:cubicBezTo>
                    <a:pt x="336677" y="287528"/>
                    <a:pt x="304800" y="339471"/>
                    <a:pt x="308737" y="413385"/>
                  </a:cubicBezTo>
                  <a:cubicBezTo>
                    <a:pt x="304800" y="385445"/>
                    <a:pt x="304800" y="357378"/>
                    <a:pt x="318643" y="333502"/>
                  </a:cubicBezTo>
                  <a:cubicBezTo>
                    <a:pt x="326644" y="319532"/>
                    <a:pt x="320675" y="311531"/>
                    <a:pt x="312674" y="301498"/>
                  </a:cubicBezTo>
                  <a:cubicBezTo>
                    <a:pt x="290703" y="281559"/>
                    <a:pt x="268859" y="259588"/>
                    <a:pt x="248920" y="239522"/>
                  </a:cubicBezTo>
                  <a:cubicBezTo>
                    <a:pt x="231013" y="221488"/>
                    <a:pt x="212979" y="203581"/>
                    <a:pt x="193167" y="185547"/>
                  </a:cubicBezTo>
                  <a:cubicBezTo>
                    <a:pt x="159258" y="227457"/>
                    <a:pt x="139319" y="273431"/>
                    <a:pt x="125349" y="323469"/>
                  </a:cubicBezTo>
                  <a:cubicBezTo>
                    <a:pt x="123317" y="321437"/>
                    <a:pt x="123317" y="319532"/>
                    <a:pt x="123317" y="317500"/>
                  </a:cubicBezTo>
                  <a:cubicBezTo>
                    <a:pt x="133223" y="269494"/>
                    <a:pt x="155194" y="227584"/>
                    <a:pt x="185166" y="187579"/>
                  </a:cubicBezTo>
                  <a:cubicBezTo>
                    <a:pt x="191135" y="179578"/>
                    <a:pt x="195072" y="179578"/>
                    <a:pt x="203073" y="187579"/>
                  </a:cubicBezTo>
                  <a:cubicBezTo>
                    <a:pt x="212979" y="197612"/>
                    <a:pt x="223012" y="207518"/>
                    <a:pt x="232918" y="217551"/>
                  </a:cubicBezTo>
                  <a:cubicBezTo>
                    <a:pt x="264795" y="249555"/>
                    <a:pt x="296672" y="281559"/>
                    <a:pt x="326644" y="311531"/>
                  </a:cubicBezTo>
                  <a:cubicBezTo>
                    <a:pt x="338582" y="299593"/>
                    <a:pt x="350520" y="287528"/>
                    <a:pt x="364490" y="275590"/>
                  </a:cubicBezTo>
                  <a:cubicBezTo>
                    <a:pt x="324612" y="237617"/>
                    <a:pt x="286766" y="197612"/>
                    <a:pt x="246888" y="159639"/>
                  </a:cubicBezTo>
                  <a:cubicBezTo>
                    <a:pt x="228981" y="141605"/>
                    <a:pt x="228981" y="141605"/>
                    <a:pt x="248920" y="125730"/>
                  </a:cubicBezTo>
                  <a:cubicBezTo>
                    <a:pt x="250952" y="123698"/>
                    <a:pt x="252857" y="123698"/>
                    <a:pt x="254889" y="121793"/>
                  </a:cubicBezTo>
                  <a:cubicBezTo>
                    <a:pt x="320802" y="77978"/>
                    <a:pt x="392557" y="57912"/>
                    <a:pt x="472313" y="65913"/>
                  </a:cubicBezTo>
                  <a:cubicBezTo>
                    <a:pt x="536067" y="71882"/>
                    <a:pt x="591947" y="93853"/>
                    <a:pt x="641731" y="131826"/>
                  </a:cubicBezTo>
                  <a:cubicBezTo>
                    <a:pt x="645668" y="135763"/>
                    <a:pt x="647700" y="139827"/>
                    <a:pt x="651637" y="143764"/>
                  </a:cubicBezTo>
                  <a:close/>
                  <a:moveTo>
                    <a:pt x="404495" y="319786"/>
                  </a:moveTo>
                  <a:cubicBezTo>
                    <a:pt x="404495" y="321818"/>
                    <a:pt x="406527" y="321818"/>
                    <a:pt x="408432" y="323723"/>
                  </a:cubicBezTo>
                  <a:cubicBezTo>
                    <a:pt x="408432" y="323723"/>
                    <a:pt x="406400" y="325755"/>
                    <a:pt x="406400" y="327660"/>
                  </a:cubicBezTo>
                  <a:cubicBezTo>
                    <a:pt x="394462" y="345694"/>
                    <a:pt x="382524" y="365633"/>
                    <a:pt x="370459" y="385572"/>
                  </a:cubicBezTo>
                  <a:cubicBezTo>
                    <a:pt x="384429" y="407543"/>
                    <a:pt x="398399" y="431546"/>
                    <a:pt x="410337" y="453517"/>
                  </a:cubicBezTo>
                  <a:cubicBezTo>
                    <a:pt x="432308" y="453517"/>
                    <a:pt x="452247" y="453517"/>
                    <a:pt x="472186" y="453517"/>
                  </a:cubicBezTo>
                  <a:cubicBezTo>
                    <a:pt x="476123" y="453517"/>
                    <a:pt x="478155" y="449580"/>
                    <a:pt x="480187" y="447548"/>
                  </a:cubicBezTo>
                  <a:cubicBezTo>
                    <a:pt x="490093" y="429514"/>
                    <a:pt x="500126" y="413639"/>
                    <a:pt x="510032" y="395605"/>
                  </a:cubicBezTo>
                  <a:cubicBezTo>
                    <a:pt x="512064" y="393573"/>
                    <a:pt x="512064" y="387604"/>
                    <a:pt x="510032" y="385572"/>
                  </a:cubicBezTo>
                  <a:cubicBezTo>
                    <a:pt x="494030" y="347599"/>
                    <a:pt x="476123" y="309626"/>
                    <a:pt x="422275" y="323596"/>
                  </a:cubicBezTo>
                  <a:cubicBezTo>
                    <a:pt x="422275" y="323596"/>
                    <a:pt x="420243" y="323596"/>
                    <a:pt x="414274" y="321564"/>
                  </a:cubicBezTo>
                  <a:cubicBezTo>
                    <a:pt x="428244" y="321564"/>
                    <a:pt x="436245" y="323596"/>
                    <a:pt x="442214" y="321564"/>
                  </a:cubicBezTo>
                  <a:cubicBezTo>
                    <a:pt x="472059" y="315595"/>
                    <a:pt x="486029" y="329565"/>
                    <a:pt x="502031" y="353568"/>
                  </a:cubicBezTo>
                  <a:cubicBezTo>
                    <a:pt x="518033" y="381508"/>
                    <a:pt x="518033" y="399542"/>
                    <a:pt x="502031" y="425450"/>
                  </a:cubicBezTo>
                  <a:cubicBezTo>
                    <a:pt x="488061" y="449453"/>
                    <a:pt x="474091" y="463423"/>
                    <a:pt x="446278" y="457454"/>
                  </a:cubicBezTo>
                  <a:cubicBezTo>
                    <a:pt x="438277" y="455422"/>
                    <a:pt x="430276" y="455422"/>
                    <a:pt x="424307" y="457454"/>
                  </a:cubicBezTo>
                  <a:cubicBezTo>
                    <a:pt x="404368" y="461391"/>
                    <a:pt x="398399" y="449453"/>
                    <a:pt x="388366" y="437515"/>
                  </a:cubicBezTo>
                  <a:cubicBezTo>
                    <a:pt x="364490" y="405511"/>
                    <a:pt x="360426" y="375539"/>
                    <a:pt x="388366" y="343535"/>
                  </a:cubicBezTo>
                  <a:cubicBezTo>
                    <a:pt x="394335" y="335534"/>
                    <a:pt x="398272" y="327533"/>
                    <a:pt x="404368" y="319532"/>
                  </a:cubicBezTo>
                  <a:close/>
                  <a:moveTo>
                    <a:pt x="438277" y="655320"/>
                  </a:moveTo>
                  <a:cubicBezTo>
                    <a:pt x="432308" y="653288"/>
                    <a:pt x="422275" y="651383"/>
                    <a:pt x="416306" y="645287"/>
                  </a:cubicBezTo>
                  <a:cubicBezTo>
                    <a:pt x="410337" y="639191"/>
                    <a:pt x="402336" y="627253"/>
                    <a:pt x="402336" y="619252"/>
                  </a:cubicBezTo>
                  <a:cubicBezTo>
                    <a:pt x="402336" y="607314"/>
                    <a:pt x="410337" y="593217"/>
                    <a:pt x="418338" y="587248"/>
                  </a:cubicBezTo>
                  <a:cubicBezTo>
                    <a:pt x="428244" y="581279"/>
                    <a:pt x="442214" y="583311"/>
                    <a:pt x="454279" y="581279"/>
                  </a:cubicBezTo>
                  <a:cubicBezTo>
                    <a:pt x="462280" y="581279"/>
                    <a:pt x="484124" y="609219"/>
                    <a:pt x="480187" y="619252"/>
                  </a:cubicBezTo>
                  <a:cubicBezTo>
                    <a:pt x="478155" y="629285"/>
                    <a:pt x="472186" y="641223"/>
                    <a:pt x="464185" y="649224"/>
                  </a:cubicBezTo>
                  <a:cubicBezTo>
                    <a:pt x="460248" y="655193"/>
                    <a:pt x="450215" y="653161"/>
                    <a:pt x="438277" y="655193"/>
                  </a:cubicBezTo>
                  <a:close/>
                  <a:moveTo>
                    <a:pt x="442214" y="195580"/>
                  </a:moveTo>
                  <a:cubicBezTo>
                    <a:pt x="422275" y="195580"/>
                    <a:pt x="402336" y="177546"/>
                    <a:pt x="400304" y="161671"/>
                  </a:cubicBezTo>
                  <a:cubicBezTo>
                    <a:pt x="400304" y="145669"/>
                    <a:pt x="424180" y="125730"/>
                    <a:pt x="442214" y="125730"/>
                  </a:cubicBezTo>
                  <a:cubicBezTo>
                    <a:pt x="460248" y="125730"/>
                    <a:pt x="480060" y="143764"/>
                    <a:pt x="482092" y="161671"/>
                  </a:cubicBezTo>
                  <a:cubicBezTo>
                    <a:pt x="482092" y="175641"/>
                    <a:pt x="460121" y="195580"/>
                    <a:pt x="442214" y="195580"/>
                  </a:cubicBezTo>
                  <a:close/>
                  <a:moveTo>
                    <a:pt x="129413" y="473583"/>
                  </a:moveTo>
                  <a:cubicBezTo>
                    <a:pt x="147320" y="517525"/>
                    <a:pt x="161290" y="561467"/>
                    <a:pt x="199136" y="595503"/>
                  </a:cubicBezTo>
                  <a:cubicBezTo>
                    <a:pt x="199136" y="597535"/>
                    <a:pt x="199136" y="599440"/>
                    <a:pt x="197104" y="605536"/>
                  </a:cubicBezTo>
                  <a:cubicBezTo>
                    <a:pt x="163195" y="565531"/>
                    <a:pt x="137287" y="523621"/>
                    <a:pt x="129286" y="473583"/>
                  </a:cubicBezTo>
                  <a:close/>
                  <a:moveTo>
                    <a:pt x="444373" y="423672"/>
                  </a:moveTo>
                  <a:cubicBezTo>
                    <a:pt x="462280" y="417703"/>
                    <a:pt x="474218" y="407670"/>
                    <a:pt x="472313" y="387731"/>
                  </a:cubicBezTo>
                  <a:cubicBezTo>
                    <a:pt x="472313" y="373761"/>
                    <a:pt x="462407" y="363728"/>
                    <a:pt x="448437" y="359791"/>
                  </a:cubicBezTo>
                  <a:cubicBezTo>
                    <a:pt x="424561" y="353822"/>
                    <a:pt x="416560" y="371729"/>
                    <a:pt x="406527" y="389763"/>
                  </a:cubicBezTo>
                  <a:cubicBezTo>
                    <a:pt x="406527" y="367792"/>
                    <a:pt x="420497" y="353822"/>
                    <a:pt x="440436" y="353822"/>
                  </a:cubicBezTo>
                  <a:cubicBezTo>
                    <a:pt x="460375" y="353822"/>
                    <a:pt x="478282" y="367792"/>
                    <a:pt x="478282" y="387731"/>
                  </a:cubicBezTo>
                  <a:cubicBezTo>
                    <a:pt x="478282" y="409702"/>
                    <a:pt x="466344" y="423672"/>
                    <a:pt x="444373" y="423672"/>
                  </a:cubicBezTo>
                  <a:close/>
                  <a:moveTo>
                    <a:pt x="117475" y="353695"/>
                  </a:moveTo>
                  <a:cubicBezTo>
                    <a:pt x="119507" y="353695"/>
                    <a:pt x="119507" y="353695"/>
                    <a:pt x="121412" y="353695"/>
                  </a:cubicBezTo>
                  <a:cubicBezTo>
                    <a:pt x="121412" y="377698"/>
                    <a:pt x="121412" y="403606"/>
                    <a:pt x="121412" y="427609"/>
                  </a:cubicBezTo>
                  <a:cubicBezTo>
                    <a:pt x="119380" y="427609"/>
                    <a:pt x="119380" y="427609"/>
                    <a:pt x="117475" y="427609"/>
                  </a:cubicBezTo>
                  <a:cubicBezTo>
                    <a:pt x="117475" y="403606"/>
                    <a:pt x="117475" y="379603"/>
                    <a:pt x="117475" y="35369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239500" y="9509400"/>
            <a:ext cx="618840" cy="488160"/>
            <a:chOff x="0" y="0"/>
            <a:chExt cx="825120" cy="650880"/>
          </a:xfrm>
        </p:grpSpPr>
        <p:sp>
          <p:nvSpPr>
            <p:cNvPr id="13" name="Freeform 13"/>
            <p:cNvSpPr/>
            <p:nvPr/>
          </p:nvSpPr>
          <p:spPr>
            <a:xfrm>
              <a:off x="-2032" y="127"/>
              <a:ext cx="827278" cy="650875"/>
            </a:xfrm>
            <a:custGeom>
              <a:avLst/>
              <a:gdLst/>
              <a:ahLst/>
              <a:cxnLst/>
              <a:rect l="l" t="t" r="r" b="b"/>
              <a:pathLst>
                <a:path w="827278" h="650875">
                  <a:moveTo>
                    <a:pt x="635381" y="117729"/>
                  </a:moveTo>
                  <a:cubicBezTo>
                    <a:pt x="635381" y="85725"/>
                    <a:pt x="635381" y="57785"/>
                    <a:pt x="635381" y="27940"/>
                  </a:cubicBezTo>
                  <a:cubicBezTo>
                    <a:pt x="615442" y="27940"/>
                    <a:pt x="623443" y="11938"/>
                    <a:pt x="619379" y="2032"/>
                  </a:cubicBezTo>
                  <a:cubicBezTo>
                    <a:pt x="599440" y="2032"/>
                    <a:pt x="577469" y="0"/>
                    <a:pt x="557403" y="2032"/>
                  </a:cubicBezTo>
                  <a:cubicBezTo>
                    <a:pt x="551434" y="2032"/>
                    <a:pt x="547370" y="13970"/>
                    <a:pt x="541401" y="24003"/>
                  </a:cubicBezTo>
                  <a:cubicBezTo>
                    <a:pt x="525399" y="24003"/>
                    <a:pt x="505460" y="26035"/>
                    <a:pt x="485521" y="26035"/>
                  </a:cubicBezTo>
                  <a:cubicBezTo>
                    <a:pt x="483489" y="26035"/>
                    <a:pt x="481584" y="18034"/>
                    <a:pt x="477520" y="14097"/>
                  </a:cubicBezTo>
                  <a:cubicBezTo>
                    <a:pt x="475488" y="10160"/>
                    <a:pt x="471551" y="2159"/>
                    <a:pt x="469519" y="2159"/>
                  </a:cubicBezTo>
                  <a:cubicBezTo>
                    <a:pt x="431546" y="127"/>
                    <a:pt x="393573" y="2159"/>
                    <a:pt x="353695" y="2159"/>
                  </a:cubicBezTo>
                  <a:cubicBezTo>
                    <a:pt x="353695" y="10160"/>
                    <a:pt x="351663" y="16129"/>
                    <a:pt x="351663" y="24130"/>
                  </a:cubicBezTo>
                  <a:cubicBezTo>
                    <a:pt x="331724" y="24130"/>
                    <a:pt x="311658" y="26162"/>
                    <a:pt x="291719" y="26162"/>
                  </a:cubicBezTo>
                  <a:cubicBezTo>
                    <a:pt x="287782" y="26162"/>
                    <a:pt x="283718" y="20193"/>
                    <a:pt x="283718" y="14224"/>
                  </a:cubicBezTo>
                  <a:cubicBezTo>
                    <a:pt x="283718" y="6223"/>
                    <a:pt x="281686" y="254"/>
                    <a:pt x="269748" y="254"/>
                  </a:cubicBezTo>
                  <a:cubicBezTo>
                    <a:pt x="257810" y="2286"/>
                    <a:pt x="243713" y="2286"/>
                    <a:pt x="229743" y="254"/>
                  </a:cubicBezTo>
                  <a:cubicBezTo>
                    <a:pt x="217805" y="254"/>
                    <a:pt x="205740" y="254"/>
                    <a:pt x="209804" y="18161"/>
                  </a:cubicBezTo>
                  <a:cubicBezTo>
                    <a:pt x="209804" y="20193"/>
                    <a:pt x="207772" y="22098"/>
                    <a:pt x="207772" y="22098"/>
                  </a:cubicBezTo>
                  <a:cubicBezTo>
                    <a:pt x="187833" y="28067"/>
                    <a:pt x="195834" y="44069"/>
                    <a:pt x="195834" y="54102"/>
                  </a:cubicBezTo>
                  <a:cubicBezTo>
                    <a:pt x="195834" y="76073"/>
                    <a:pt x="195834" y="96012"/>
                    <a:pt x="195834" y="117983"/>
                  </a:cubicBezTo>
                  <a:cubicBezTo>
                    <a:pt x="187833" y="117983"/>
                    <a:pt x="181864" y="117983"/>
                    <a:pt x="175895" y="117983"/>
                  </a:cubicBezTo>
                  <a:cubicBezTo>
                    <a:pt x="123952" y="117983"/>
                    <a:pt x="72009" y="120015"/>
                    <a:pt x="20066" y="117983"/>
                  </a:cubicBezTo>
                  <a:cubicBezTo>
                    <a:pt x="5969" y="117729"/>
                    <a:pt x="2032" y="123698"/>
                    <a:pt x="2032" y="135636"/>
                  </a:cubicBezTo>
                  <a:cubicBezTo>
                    <a:pt x="2032" y="143637"/>
                    <a:pt x="2032" y="153543"/>
                    <a:pt x="2032" y="163576"/>
                  </a:cubicBezTo>
                  <a:cubicBezTo>
                    <a:pt x="0" y="175514"/>
                    <a:pt x="4064" y="183515"/>
                    <a:pt x="20066" y="181483"/>
                  </a:cubicBezTo>
                  <a:cubicBezTo>
                    <a:pt x="22098" y="181483"/>
                    <a:pt x="28067" y="187452"/>
                    <a:pt x="28067" y="191516"/>
                  </a:cubicBezTo>
                  <a:cubicBezTo>
                    <a:pt x="30099" y="203454"/>
                    <a:pt x="28067" y="217424"/>
                    <a:pt x="28067" y="229489"/>
                  </a:cubicBezTo>
                  <a:cubicBezTo>
                    <a:pt x="30099" y="243459"/>
                    <a:pt x="30099" y="255397"/>
                    <a:pt x="10033" y="253492"/>
                  </a:cubicBezTo>
                  <a:cubicBezTo>
                    <a:pt x="8001" y="253492"/>
                    <a:pt x="2032" y="259461"/>
                    <a:pt x="2032" y="263525"/>
                  </a:cubicBezTo>
                  <a:cubicBezTo>
                    <a:pt x="2032" y="299466"/>
                    <a:pt x="0" y="335407"/>
                    <a:pt x="2032" y="371348"/>
                  </a:cubicBezTo>
                  <a:cubicBezTo>
                    <a:pt x="2032" y="377317"/>
                    <a:pt x="16002" y="383286"/>
                    <a:pt x="24003" y="389255"/>
                  </a:cubicBezTo>
                  <a:cubicBezTo>
                    <a:pt x="26035" y="387223"/>
                    <a:pt x="26035" y="387223"/>
                    <a:pt x="27940" y="385318"/>
                  </a:cubicBezTo>
                  <a:cubicBezTo>
                    <a:pt x="27940" y="405257"/>
                    <a:pt x="29972" y="425196"/>
                    <a:pt x="27940" y="445262"/>
                  </a:cubicBezTo>
                  <a:cubicBezTo>
                    <a:pt x="27940" y="449199"/>
                    <a:pt x="19939" y="453263"/>
                    <a:pt x="17907" y="453263"/>
                  </a:cubicBezTo>
                  <a:cubicBezTo>
                    <a:pt x="8001" y="451104"/>
                    <a:pt x="2032" y="457073"/>
                    <a:pt x="2032" y="465074"/>
                  </a:cubicBezTo>
                  <a:cubicBezTo>
                    <a:pt x="2032" y="481076"/>
                    <a:pt x="2032" y="497078"/>
                    <a:pt x="2032" y="514985"/>
                  </a:cubicBezTo>
                  <a:cubicBezTo>
                    <a:pt x="65913" y="514985"/>
                    <a:pt x="129921" y="514985"/>
                    <a:pt x="191770" y="514985"/>
                  </a:cubicBezTo>
                  <a:cubicBezTo>
                    <a:pt x="191770" y="518922"/>
                    <a:pt x="193802" y="520954"/>
                    <a:pt x="193802" y="525018"/>
                  </a:cubicBezTo>
                  <a:cubicBezTo>
                    <a:pt x="191770" y="566928"/>
                    <a:pt x="215773" y="594868"/>
                    <a:pt x="251714" y="612902"/>
                  </a:cubicBezTo>
                  <a:cubicBezTo>
                    <a:pt x="307594" y="642874"/>
                    <a:pt x="369570" y="650875"/>
                    <a:pt x="431546" y="648843"/>
                  </a:cubicBezTo>
                  <a:cubicBezTo>
                    <a:pt x="485521" y="646811"/>
                    <a:pt x="535432" y="638810"/>
                    <a:pt x="581406" y="610870"/>
                  </a:cubicBezTo>
                  <a:cubicBezTo>
                    <a:pt x="615315" y="590931"/>
                    <a:pt x="639318" y="564896"/>
                    <a:pt x="635381" y="522986"/>
                  </a:cubicBezTo>
                  <a:cubicBezTo>
                    <a:pt x="635381" y="520954"/>
                    <a:pt x="637413" y="519049"/>
                    <a:pt x="637413" y="517017"/>
                  </a:cubicBezTo>
                  <a:cubicBezTo>
                    <a:pt x="637413" y="517017"/>
                    <a:pt x="637413" y="517017"/>
                    <a:pt x="639445" y="514985"/>
                  </a:cubicBezTo>
                  <a:cubicBezTo>
                    <a:pt x="699389" y="514985"/>
                    <a:pt x="761365" y="514985"/>
                    <a:pt x="827278" y="514985"/>
                  </a:cubicBezTo>
                  <a:cubicBezTo>
                    <a:pt x="827278" y="497078"/>
                    <a:pt x="827278" y="479044"/>
                    <a:pt x="825246" y="463042"/>
                  </a:cubicBezTo>
                  <a:cubicBezTo>
                    <a:pt x="825246" y="459105"/>
                    <a:pt x="817245" y="453009"/>
                    <a:pt x="813308" y="453009"/>
                  </a:cubicBezTo>
                  <a:cubicBezTo>
                    <a:pt x="801370" y="455041"/>
                    <a:pt x="801370" y="449072"/>
                    <a:pt x="801370" y="441071"/>
                  </a:cubicBezTo>
                  <a:cubicBezTo>
                    <a:pt x="801370" y="425069"/>
                    <a:pt x="801370" y="411099"/>
                    <a:pt x="801370" y="395097"/>
                  </a:cubicBezTo>
                  <a:cubicBezTo>
                    <a:pt x="801370" y="385064"/>
                    <a:pt x="803402" y="381127"/>
                    <a:pt x="813308" y="383159"/>
                  </a:cubicBezTo>
                  <a:cubicBezTo>
                    <a:pt x="817245" y="383159"/>
                    <a:pt x="825246" y="377190"/>
                    <a:pt x="825246" y="373126"/>
                  </a:cubicBezTo>
                  <a:cubicBezTo>
                    <a:pt x="827278" y="333248"/>
                    <a:pt x="827278" y="295275"/>
                    <a:pt x="827278" y="253365"/>
                  </a:cubicBezTo>
                  <a:cubicBezTo>
                    <a:pt x="823341" y="253365"/>
                    <a:pt x="819277" y="253365"/>
                    <a:pt x="815340" y="253365"/>
                  </a:cubicBezTo>
                  <a:cubicBezTo>
                    <a:pt x="803402" y="253365"/>
                    <a:pt x="799338" y="249428"/>
                    <a:pt x="801370" y="237363"/>
                  </a:cubicBezTo>
                  <a:cubicBezTo>
                    <a:pt x="803402" y="225298"/>
                    <a:pt x="803402" y="211455"/>
                    <a:pt x="801370" y="199390"/>
                  </a:cubicBezTo>
                  <a:cubicBezTo>
                    <a:pt x="799338" y="185420"/>
                    <a:pt x="803402" y="179451"/>
                    <a:pt x="819404" y="181483"/>
                  </a:cubicBezTo>
                  <a:cubicBezTo>
                    <a:pt x="821436" y="181483"/>
                    <a:pt x="823341" y="181483"/>
                    <a:pt x="825373" y="179451"/>
                  </a:cubicBezTo>
                  <a:cubicBezTo>
                    <a:pt x="825373" y="159512"/>
                    <a:pt x="825373" y="139573"/>
                    <a:pt x="825373" y="117602"/>
                  </a:cubicBezTo>
                  <a:cubicBezTo>
                    <a:pt x="763397" y="117602"/>
                    <a:pt x="699516" y="117602"/>
                    <a:pt x="635635" y="11760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678360" y="8907300"/>
            <a:ext cx="369360" cy="401220"/>
            <a:chOff x="0" y="0"/>
            <a:chExt cx="492480" cy="534960"/>
          </a:xfrm>
        </p:grpSpPr>
        <p:sp>
          <p:nvSpPr>
            <p:cNvPr id="15" name="Freeform 15"/>
            <p:cNvSpPr/>
            <p:nvPr/>
          </p:nvSpPr>
          <p:spPr>
            <a:xfrm>
              <a:off x="-1905" y="0"/>
              <a:ext cx="494538" cy="535051"/>
            </a:xfrm>
            <a:custGeom>
              <a:avLst/>
              <a:gdLst/>
              <a:ahLst/>
              <a:cxnLst/>
              <a:rect l="l" t="t" r="r" b="b"/>
              <a:pathLst>
                <a:path w="494538" h="535051">
                  <a:moveTo>
                    <a:pt x="148082" y="0"/>
                  </a:moveTo>
                  <a:cubicBezTo>
                    <a:pt x="148082" y="75819"/>
                    <a:pt x="148082" y="151765"/>
                    <a:pt x="148082" y="229616"/>
                  </a:cubicBezTo>
                  <a:cubicBezTo>
                    <a:pt x="98044" y="229616"/>
                    <a:pt x="50038" y="229616"/>
                    <a:pt x="0" y="229616"/>
                  </a:cubicBezTo>
                  <a:cubicBezTo>
                    <a:pt x="0" y="331470"/>
                    <a:pt x="0" y="433197"/>
                    <a:pt x="0" y="535051"/>
                  </a:cubicBezTo>
                  <a:cubicBezTo>
                    <a:pt x="164211" y="535051"/>
                    <a:pt x="328295" y="535051"/>
                    <a:pt x="494538" y="535051"/>
                  </a:cubicBezTo>
                  <a:cubicBezTo>
                    <a:pt x="494538" y="433197"/>
                    <a:pt x="494538" y="333502"/>
                    <a:pt x="494538" y="229616"/>
                  </a:cubicBezTo>
                  <a:cubicBezTo>
                    <a:pt x="446532" y="229616"/>
                    <a:pt x="396494" y="229616"/>
                    <a:pt x="346456" y="229616"/>
                  </a:cubicBezTo>
                  <a:cubicBezTo>
                    <a:pt x="346456" y="151765"/>
                    <a:pt x="346456" y="77851"/>
                    <a:pt x="346456" y="0"/>
                  </a:cubicBezTo>
                  <a:cubicBezTo>
                    <a:pt x="280416" y="0"/>
                    <a:pt x="216281" y="0"/>
                    <a:pt x="14820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4805180" y="9660600"/>
            <a:ext cx="68580" cy="568080"/>
            <a:chOff x="0" y="0"/>
            <a:chExt cx="91440" cy="7574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1440" cy="757428"/>
            </a:xfrm>
            <a:custGeom>
              <a:avLst/>
              <a:gdLst/>
              <a:ahLst/>
              <a:cxnLst/>
              <a:rect l="l" t="t" r="r" b="b"/>
              <a:pathLst>
                <a:path w="91440" h="757428">
                  <a:moveTo>
                    <a:pt x="91440" y="0"/>
                  </a:moveTo>
                  <a:cubicBezTo>
                    <a:pt x="59690" y="0"/>
                    <a:pt x="31750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9845" y="757428"/>
                    <a:pt x="59690" y="757428"/>
                    <a:pt x="91440" y="757428"/>
                  </a:cubicBezTo>
                  <a:cubicBezTo>
                    <a:pt x="91440" y="505587"/>
                    <a:pt x="91440" y="253746"/>
                    <a:pt x="9144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997880" y="9660600"/>
            <a:ext cx="67500" cy="568080"/>
            <a:chOff x="0" y="0"/>
            <a:chExt cx="90000" cy="7574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0043" cy="757428"/>
            </a:xfrm>
            <a:custGeom>
              <a:avLst/>
              <a:gdLst/>
              <a:ahLst/>
              <a:cxnLst/>
              <a:rect l="l" t="t" r="r" b="b"/>
              <a:pathLst>
                <a:path w="90043" h="757428">
                  <a:moveTo>
                    <a:pt x="90043" y="0"/>
                  </a:moveTo>
                  <a:cubicBezTo>
                    <a:pt x="58039" y="0"/>
                    <a:pt x="29972" y="0"/>
                    <a:pt x="0" y="0"/>
                  </a:cubicBezTo>
                  <a:cubicBezTo>
                    <a:pt x="0" y="253873"/>
                    <a:pt x="0" y="503682"/>
                    <a:pt x="0" y="757428"/>
                  </a:cubicBezTo>
                  <a:cubicBezTo>
                    <a:pt x="27940" y="757428"/>
                    <a:pt x="58039" y="757428"/>
                    <a:pt x="90043" y="757428"/>
                  </a:cubicBezTo>
                  <a:cubicBezTo>
                    <a:pt x="90043" y="505587"/>
                    <a:pt x="90043" y="253746"/>
                    <a:pt x="9004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3927140" y="9662220"/>
            <a:ext cx="64260" cy="565920"/>
            <a:chOff x="0" y="0"/>
            <a:chExt cx="85680" cy="7545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5725" cy="754507"/>
            </a:xfrm>
            <a:custGeom>
              <a:avLst/>
              <a:gdLst/>
              <a:ahLst/>
              <a:cxnLst/>
              <a:rect l="l" t="t" r="r" b="b"/>
              <a:pathLst>
                <a:path w="85725" h="754507">
                  <a:moveTo>
                    <a:pt x="85725" y="0"/>
                  </a:moveTo>
                  <a:cubicBezTo>
                    <a:pt x="57785" y="0"/>
                    <a:pt x="29845" y="0"/>
                    <a:pt x="0" y="0"/>
                  </a:cubicBezTo>
                  <a:cubicBezTo>
                    <a:pt x="0" y="251460"/>
                    <a:pt x="0" y="501015"/>
                    <a:pt x="0" y="754507"/>
                  </a:cubicBezTo>
                  <a:cubicBezTo>
                    <a:pt x="27940" y="754507"/>
                    <a:pt x="55753" y="754507"/>
                    <a:pt x="85725" y="754507"/>
                  </a:cubicBezTo>
                  <a:cubicBezTo>
                    <a:pt x="85725" y="503047"/>
                    <a:pt x="85725" y="251460"/>
                    <a:pt x="8572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4734980" y="9662220"/>
            <a:ext cx="65340" cy="565920"/>
            <a:chOff x="0" y="0"/>
            <a:chExt cx="87120" cy="75456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7122" cy="754507"/>
            </a:xfrm>
            <a:custGeom>
              <a:avLst/>
              <a:gdLst/>
              <a:ahLst/>
              <a:cxnLst/>
              <a:rect l="l" t="t" r="r" b="b"/>
              <a:pathLst>
                <a:path w="87122" h="754507">
                  <a:moveTo>
                    <a:pt x="0" y="754507"/>
                  </a:moveTo>
                  <a:cubicBezTo>
                    <a:pt x="29718" y="754507"/>
                    <a:pt x="57404" y="754507"/>
                    <a:pt x="87122" y="754507"/>
                  </a:cubicBezTo>
                  <a:cubicBezTo>
                    <a:pt x="87122" y="503047"/>
                    <a:pt x="87122" y="251460"/>
                    <a:pt x="87122" y="0"/>
                  </a:cubicBezTo>
                  <a:cubicBezTo>
                    <a:pt x="57404" y="0"/>
                    <a:pt x="29718" y="0"/>
                    <a:pt x="0" y="0"/>
                  </a:cubicBezTo>
                  <a:cubicBezTo>
                    <a:pt x="0" y="251460"/>
                    <a:pt x="0" y="503047"/>
                    <a:pt x="0" y="7545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7243820" y="8762040"/>
            <a:ext cx="617760" cy="82620"/>
            <a:chOff x="0" y="0"/>
            <a:chExt cx="823680" cy="110160"/>
          </a:xfrm>
        </p:grpSpPr>
        <p:sp>
          <p:nvSpPr>
            <p:cNvPr id="25" name="Freeform 25"/>
            <p:cNvSpPr/>
            <p:nvPr/>
          </p:nvSpPr>
          <p:spPr>
            <a:xfrm>
              <a:off x="-2159" y="0"/>
              <a:ext cx="825754" cy="110236"/>
            </a:xfrm>
            <a:custGeom>
              <a:avLst/>
              <a:gdLst/>
              <a:ahLst/>
              <a:cxnLst/>
              <a:rect l="l" t="t" r="r" b="b"/>
              <a:pathLst>
                <a:path w="825754" h="110236">
                  <a:moveTo>
                    <a:pt x="342011" y="26035"/>
                  </a:moveTo>
                  <a:cubicBezTo>
                    <a:pt x="390017" y="26035"/>
                    <a:pt x="439928" y="26035"/>
                    <a:pt x="489966" y="26035"/>
                  </a:cubicBezTo>
                  <a:cubicBezTo>
                    <a:pt x="489966" y="16002"/>
                    <a:pt x="489966" y="8001"/>
                    <a:pt x="489966" y="0"/>
                  </a:cubicBezTo>
                  <a:cubicBezTo>
                    <a:pt x="435991" y="0"/>
                    <a:pt x="384048" y="0"/>
                    <a:pt x="331978" y="0"/>
                  </a:cubicBezTo>
                  <a:cubicBezTo>
                    <a:pt x="331978" y="0"/>
                    <a:pt x="329946" y="2032"/>
                    <a:pt x="329946" y="2032"/>
                  </a:cubicBezTo>
                  <a:cubicBezTo>
                    <a:pt x="327914" y="32131"/>
                    <a:pt x="327914" y="32131"/>
                    <a:pt x="297942" y="32131"/>
                  </a:cubicBezTo>
                  <a:cubicBezTo>
                    <a:pt x="213995" y="32131"/>
                    <a:pt x="131953" y="32131"/>
                    <a:pt x="48006" y="32131"/>
                  </a:cubicBezTo>
                  <a:cubicBezTo>
                    <a:pt x="16002" y="32131"/>
                    <a:pt x="0" y="44196"/>
                    <a:pt x="0" y="68199"/>
                  </a:cubicBezTo>
                  <a:cubicBezTo>
                    <a:pt x="0" y="94234"/>
                    <a:pt x="16002" y="108204"/>
                    <a:pt x="48006" y="108204"/>
                  </a:cubicBezTo>
                  <a:cubicBezTo>
                    <a:pt x="120015" y="108204"/>
                    <a:pt x="193929" y="108204"/>
                    <a:pt x="265938" y="108204"/>
                  </a:cubicBezTo>
                  <a:cubicBezTo>
                    <a:pt x="363855" y="108204"/>
                    <a:pt x="461899" y="108204"/>
                    <a:pt x="557784" y="108204"/>
                  </a:cubicBezTo>
                  <a:cubicBezTo>
                    <a:pt x="629793" y="108204"/>
                    <a:pt x="699770" y="110236"/>
                    <a:pt x="769747" y="108204"/>
                  </a:cubicBezTo>
                  <a:cubicBezTo>
                    <a:pt x="797687" y="108204"/>
                    <a:pt x="811784" y="98171"/>
                    <a:pt x="817753" y="80137"/>
                  </a:cubicBezTo>
                  <a:cubicBezTo>
                    <a:pt x="825754" y="54102"/>
                    <a:pt x="807720" y="32004"/>
                    <a:pt x="779780" y="32004"/>
                  </a:cubicBezTo>
                  <a:cubicBezTo>
                    <a:pt x="703834" y="32004"/>
                    <a:pt x="629793" y="32004"/>
                    <a:pt x="555879" y="32004"/>
                  </a:cubicBezTo>
                  <a:cubicBezTo>
                    <a:pt x="483870" y="32004"/>
                    <a:pt x="411988" y="27940"/>
                    <a:pt x="342011" y="2603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7862660" y="9499140"/>
            <a:ext cx="61560" cy="495180"/>
            <a:chOff x="0" y="0"/>
            <a:chExt cx="82080" cy="66024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2042" cy="660273"/>
            </a:xfrm>
            <a:custGeom>
              <a:avLst/>
              <a:gdLst/>
              <a:ahLst/>
              <a:cxnLst/>
              <a:rect l="l" t="t" r="r" b="b"/>
              <a:pathLst>
                <a:path w="82042" h="660273">
                  <a:moveTo>
                    <a:pt x="0" y="660273"/>
                  </a:moveTo>
                  <a:cubicBezTo>
                    <a:pt x="28067" y="660273"/>
                    <a:pt x="54102" y="660273"/>
                    <a:pt x="82042" y="660273"/>
                  </a:cubicBezTo>
                  <a:cubicBezTo>
                    <a:pt x="82042" y="440817"/>
                    <a:pt x="82042" y="219456"/>
                    <a:pt x="82042" y="0"/>
                  </a:cubicBezTo>
                  <a:cubicBezTo>
                    <a:pt x="54102" y="0"/>
                    <a:pt x="28067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7107740" y="9499140"/>
            <a:ext cx="63180" cy="495180"/>
            <a:chOff x="0" y="0"/>
            <a:chExt cx="84240" cy="66024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4201" cy="660273"/>
            </a:xfrm>
            <a:custGeom>
              <a:avLst/>
              <a:gdLst/>
              <a:ahLst/>
              <a:cxnLst/>
              <a:rect l="l" t="t" r="r" b="b"/>
              <a:pathLst>
                <a:path w="84201" h="660273">
                  <a:moveTo>
                    <a:pt x="0" y="660273"/>
                  </a:moveTo>
                  <a:cubicBezTo>
                    <a:pt x="28067" y="660273"/>
                    <a:pt x="56134" y="660273"/>
                    <a:pt x="84201" y="660273"/>
                  </a:cubicBezTo>
                  <a:cubicBezTo>
                    <a:pt x="84201" y="440817"/>
                    <a:pt x="84201" y="221488"/>
                    <a:pt x="84201" y="0"/>
                  </a:cubicBezTo>
                  <a:cubicBezTo>
                    <a:pt x="56134" y="0"/>
                    <a:pt x="30099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7177400" y="9499140"/>
            <a:ext cx="57780" cy="495180"/>
            <a:chOff x="0" y="0"/>
            <a:chExt cx="77040" cy="66024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7089" cy="660273"/>
            </a:xfrm>
            <a:custGeom>
              <a:avLst/>
              <a:gdLst/>
              <a:ahLst/>
              <a:cxnLst/>
              <a:rect l="l" t="t" r="r" b="b"/>
              <a:pathLst>
                <a:path w="77089" h="660273">
                  <a:moveTo>
                    <a:pt x="77089" y="0"/>
                  </a:moveTo>
                  <a:cubicBezTo>
                    <a:pt x="51308" y="0"/>
                    <a:pt x="25654" y="0"/>
                    <a:pt x="0" y="0"/>
                  </a:cubicBezTo>
                  <a:cubicBezTo>
                    <a:pt x="0" y="219456"/>
                    <a:pt x="0" y="438785"/>
                    <a:pt x="0" y="660273"/>
                  </a:cubicBezTo>
                  <a:cubicBezTo>
                    <a:pt x="23749" y="660273"/>
                    <a:pt x="49403" y="660273"/>
                    <a:pt x="77089" y="660273"/>
                  </a:cubicBezTo>
                  <a:cubicBezTo>
                    <a:pt x="77089" y="440817"/>
                    <a:pt x="77089" y="221488"/>
                    <a:pt x="7708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7929080" y="9499140"/>
            <a:ext cx="59940" cy="495180"/>
            <a:chOff x="0" y="0"/>
            <a:chExt cx="79920" cy="66024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9883" cy="660273"/>
            </a:xfrm>
            <a:custGeom>
              <a:avLst/>
              <a:gdLst/>
              <a:ahLst/>
              <a:cxnLst/>
              <a:rect l="l" t="t" r="r" b="b"/>
              <a:pathLst>
                <a:path w="79883" h="660273">
                  <a:moveTo>
                    <a:pt x="79883" y="0"/>
                  </a:moveTo>
                  <a:cubicBezTo>
                    <a:pt x="51943" y="0"/>
                    <a:pt x="26035" y="0"/>
                    <a:pt x="0" y="0"/>
                  </a:cubicBezTo>
                  <a:cubicBezTo>
                    <a:pt x="0" y="219456"/>
                    <a:pt x="0" y="440817"/>
                    <a:pt x="0" y="660273"/>
                  </a:cubicBezTo>
                  <a:cubicBezTo>
                    <a:pt x="26035" y="660273"/>
                    <a:pt x="51943" y="660273"/>
                    <a:pt x="79883" y="660273"/>
                  </a:cubicBezTo>
                  <a:cubicBezTo>
                    <a:pt x="79883" y="440817"/>
                    <a:pt x="79883" y="219456"/>
                    <a:pt x="7988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7311320" y="9452700"/>
            <a:ext cx="481680" cy="55620"/>
            <a:chOff x="0" y="0"/>
            <a:chExt cx="642240" cy="7416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42239" cy="74168"/>
            </a:xfrm>
            <a:custGeom>
              <a:avLst/>
              <a:gdLst/>
              <a:ahLst/>
              <a:cxnLst/>
              <a:rect l="l" t="t" r="r" b="b"/>
              <a:pathLst>
                <a:path w="642239" h="74168">
                  <a:moveTo>
                    <a:pt x="0" y="74168"/>
                  </a:moveTo>
                  <a:cubicBezTo>
                    <a:pt x="213360" y="74168"/>
                    <a:pt x="426847" y="74168"/>
                    <a:pt x="642239" y="74168"/>
                  </a:cubicBezTo>
                  <a:cubicBezTo>
                    <a:pt x="642239" y="52070"/>
                    <a:pt x="642239" y="32131"/>
                    <a:pt x="642239" y="10033"/>
                  </a:cubicBezTo>
                  <a:cubicBezTo>
                    <a:pt x="642239" y="8001"/>
                    <a:pt x="636270" y="2032"/>
                    <a:pt x="632206" y="2032"/>
                  </a:cubicBezTo>
                  <a:cubicBezTo>
                    <a:pt x="628269" y="0"/>
                    <a:pt x="622300" y="0"/>
                    <a:pt x="616331" y="0"/>
                  </a:cubicBezTo>
                  <a:cubicBezTo>
                    <a:pt x="418846" y="0"/>
                    <a:pt x="221361" y="0"/>
                    <a:pt x="23876" y="0"/>
                  </a:cubicBezTo>
                  <a:cubicBezTo>
                    <a:pt x="0" y="0"/>
                    <a:pt x="0" y="0"/>
                    <a:pt x="0" y="24003"/>
                  </a:cubicBezTo>
                  <a:cubicBezTo>
                    <a:pt x="0" y="32004"/>
                    <a:pt x="0" y="40005"/>
                    <a:pt x="0" y="48006"/>
                  </a:cubicBezTo>
                  <a:cubicBezTo>
                    <a:pt x="0" y="56007"/>
                    <a:pt x="0" y="64135"/>
                    <a:pt x="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7311320" y="9398160"/>
            <a:ext cx="481680" cy="51300"/>
            <a:chOff x="0" y="0"/>
            <a:chExt cx="642240" cy="68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42239" cy="68453"/>
            </a:xfrm>
            <a:custGeom>
              <a:avLst/>
              <a:gdLst/>
              <a:ahLst/>
              <a:cxnLst/>
              <a:rect l="l" t="t" r="r" b="b"/>
              <a:pathLst>
                <a:path w="642239" h="68453">
                  <a:moveTo>
                    <a:pt x="642239" y="68453"/>
                  </a:moveTo>
                  <a:cubicBezTo>
                    <a:pt x="642239" y="44323"/>
                    <a:pt x="642239" y="22225"/>
                    <a:pt x="642239" y="0"/>
                  </a:cubicBezTo>
                  <a:cubicBezTo>
                    <a:pt x="426847" y="0"/>
                    <a:pt x="213360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213360" y="68453"/>
                    <a:pt x="426847" y="68453"/>
                    <a:pt x="642239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5773400" y="8760420"/>
            <a:ext cx="174420" cy="143640"/>
            <a:chOff x="0" y="0"/>
            <a:chExt cx="232560" cy="19152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32537" cy="191643"/>
            </a:xfrm>
            <a:custGeom>
              <a:avLst/>
              <a:gdLst/>
              <a:ahLst/>
              <a:cxnLst/>
              <a:rect l="l" t="t" r="r" b="b"/>
              <a:pathLst>
                <a:path w="232537" h="191643">
                  <a:moveTo>
                    <a:pt x="232537" y="8001"/>
                  </a:moveTo>
                  <a:cubicBezTo>
                    <a:pt x="208661" y="5969"/>
                    <a:pt x="186817" y="2032"/>
                    <a:pt x="162941" y="2032"/>
                  </a:cubicBezTo>
                  <a:cubicBezTo>
                    <a:pt x="123190" y="0"/>
                    <a:pt x="83439" y="0"/>
                    <a:pt x="43688" y="0"/>
                  </a:cubicBezTo>
                  <a:cubicBezTo>
                    <a:pt x="37719" y="0"/>
                    <a:pt x="31750" y="2032"/>
                    <a:pt x="25781" y="2032"/>
                  </a:cubicBezTo>
                  <a:cubicBezTo>
                    <a:pt x="0" y="11938"/>
                    <a:pt x="0" y="11938"/>
                    <a:pt x="0" y="41910"/>
                  </a:cubicBezTo>
                  <a:cubicBezTo>
                    <a:pt x="0" y="77851"/>
                    <a:pt x="0" y="115697"/>
                    <a:pt x="0" y="153670"/>
                  </a:cubicBezTo>
                  <a:cubicBezTo>
                    <a:pt x="0" y="179578"/>
                    <a:pt x="5969" y="189611"/>
                    <a:pt x="33782" y="189611"/>
                  </a:cubicBezTo>
                  <a:cubicBezTo>
                    <a:pt x="89408" y="191643"/>
                    <a:pt x="147066" y="191643"/>
                    <a:pt x="202692" y="189611"/>
                  </a:cubicBezTo>
                  <a:cubicBezTo>
                    <a:pt x="226568" y="189611"/>
                    <a:pt x="232537" y="181610"/>
                    <a:pt x="232537" y="157734"/>
                  </a:cubicBezTo>
                  <a:cubicBezTo>
                    <a:pt x="232537" y="109855"/>
                    <a:pt x="232537" y="61976"/>
                    <a:pt x="232537" y="81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15594660" y="9050940"/>
            <a:ext cx="78300" cy="286200"/>
            <a:chOff x="0" y="0"/>
            <a:chExt cx="104400" cy="3816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04521" cy="381635"/>
            </a:xfrm>
            <a:custGeom>
              <a:avLst/>
              <a:gdLst/>
              <a:ahLst/>
              <a:cxnLst/>
              <a:rect l="l" t="t" r="r" b="b"/>
              <a:pathLst>
                <a:path w="104521" h="381635">
                  <a:moveTo>
                    <a:pt x="104394" y="191770"/>
                  </a:moveTo>
                  <a:cubicBezTo>
                    <a:pt x="104394" y="137795"/>
                    <a:pt x="104394" y="81915"/>
                    <a:pt x="104394" y="25908"/>
                  </a:cubicBezTo>
                  <a:cubicBezTo>
                    <a:pt x="104394" y="3937"/>
                    <a:pt x="100330" y="2032"/>
                    <a:pt x="78359" y="2032"/>
                  </a:cubicBezTo>
                  <a:cubicBezTo>
                    <a:pt x="60325" y="2032"/>
                    <a:pt x="40259" y="2032"/>
                    <a:pt x="22098" y="0"/>
                  </a:cubicBezTo>
                  <a:cubicBezTo>
                    <a:pt x="5969" y="0"/>
                    <a:pt x="2032" y="8001"/>
                    <a:pt x="0" y="21971"/>
                  </a:cubicBezTo>
                  <a:cubicBezTo>
                    <a:pt x="0" y="45974"/>
                    <a:pt x="2032" y="69977"/>
                    <a:pt x="2032" y="95885"/>
                  </a:cubicBezTo>
                  <a:cubicBezTo>
                    <a:pt x="2032" y="181864"/>
                    <a:pt x="2032" y="269748"/>
                    <a:pt x="0" y="355600"/>
                  </a:cubicBezTo>
                  <a:cubicBezTo>
                    <a:pt x="0" y="379603"/>
                    <a:pt x="2032" y="381635"/>
                    <a:pt x="26162" y="381635"/>
                  </a:cubicBezTo>
                  <a:cubicBezTo>
                    <a:pt x="44196" y="381635"/>
                    <a:pt x="62357" y="381635"/>
                    <a:pt x="82423" y="381635"/>
                  </a:cubicBezTo>
                  <a:cubicBezTo>
                    <a:pt x="102489" y="381635"/>
                    <a:pt x="104521" y="379603"/>
                    <a:pt x="104521" y="357632"/>
                  </a:cubicBezTo>
                  <a:cubicBezTo>
                    <a:pt x="104521" y="317627"/>
                    <a:pt x="104521" y="275717"/>
                    <a:pt x="104521" y="233807"/>
                  </a:cubicBezTo>
                  <a:cubicBezTo>
                    <a:pt x="104521" y="219837"/>
                    <a:pt x="104521" y="205867"/>
                    <a:pt x="104521" y="19189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6052040" y="9049860"/>
            <a:ext cx="77760" cy="287280"/>
            <a:chOff x="0" y="0"/>
            <a:chExt cx="103680" cy="38304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03759" cy="383032"/>
            </a:xfrm>
            <a:custGeom>
              <a:avLst/>
              <a:gdLst/>
              <a:ahLst/>
              <a:cxnLst/>
              <a:rect l="l" t="t" r="r" b="b"/>
              <a:pathLst>
                <a:path w="103759" h="383032">
                  <a:moveTo>
                    <a:pt x="2032" y="3937"/>
                  </a:moveTo>
                  <a:cubicBezTo>
                    <a:pt x="2032" y="13970"/>
                    <a:pt x="0" y="24003"/>
                    <a:pt x="0" y="31877"/>
                  </a:cubicBezTo>
                  <a:cubicBezTo>
                    <a:pt x="0" y="141605"/>
                    <a:pt x="0" y="251333"/>
                    <a:pt x="0" y="359029"/>
                  </a:cubicBezTo>
                  <a:cubicBezTo>
                    <a:pt x="0" y="383032"/>
                    <a:pt x="0" y="383032"/>
                    <a:pt x="21971" y="383032"/>
                  </a:cubicBezTo>
                  <a:cubicBezTo>
                    <a:pt x="41910" y="383032"/>
                    <a:pt x="59817" y="383032"/>
                    <a:pt x="77851" y="383032"/>
                  </a:cubicBezTo>
                  <a:cubicBezTo>
                    <a:pt x="97790" y="383032"/>
                    <a:pt x="101727" y="379095"/>
                    <a:pt x="101727" y="359029"/>
                  </a:cubicBezTo>
                  <a:cubicBezTo>
                    <a:pt x="103759" y="347091"/>
                    <a:pt x="101727" y="335026"/>
                    <a:pt x="101727" y="321183"/>
                  </a:cubicBezTo>
                  <a:cubicBezTo>
                    <a:pt x="101727" y="225425"/>
                    <a:pt x="101727" y="129667"/>
                    <a:pt x="101727" y="31877"/>
                  </a:cubicBezTo>
                  <a:cubicBezTo>
                    <a:pt x="101727" y="8001"/>
                    <a:pt x="97663" y="0"/>
                    <a:pt x="73787" y="2032"/>
                  </a:cubicBezTo>
                  <a:cubicBezTo>
                    <a:pt x="51816" y="3937"/>
                    <a:pt x="27940" y="3937"/>
                    <a:pt x="2032" y="39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17444700" y="8847360"/>
            <a:ext cx="210060" cy="144720"/>
            <a:chOff x="0" y="0"/>
            <a:chExt cx="280080" cy="19296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80162" cy="192913"/>
            </a:xfrm>
            <a:custGeom>
              <a:avLst/>
              <a:gdLst/>
              <a:ahLst/>
              <a:cxnLst/>
              <a:rect l="l" t="t" r="r" b="b"/>
              <a:pathLst>
                <a:path w="280162" h="192913">
                  <a:moveTo>
                    <a:pt x="0" y="192913"/>
                  </a:moveTo>
                  <a:cubicBezTo>
                    <a:pt x="13970" y="192913"/>
                    <a:pt x="26035" y="192913"/>
                    <a:pt x="42037" y="192913"/>
                  </a:cubicBezTo>
                  <a:cubicBezTo>
                    <a:pt x="42037" y="165100"/>
                    <a:pt x="42037" y="139192"/>
                    <a:pt x="42037" y="109347"/>
                  </a:cubicBezTo>
                  <a:cubicBezTo>
                    <a:pt x="60071" y="109347"/>
                    <a:pt x="76073" y="109347"/>
                    <a:pt x="94107" y="109347"/>
                  </a:cubicBezTo>
                  <a:cubicBezTo>
                    <a:pt x="116078" y="109347"/>
                    <a:pt x="116078" y="107315"/>
                    <a:pt x="116078" y="85471"/>
                  </a:cubicBezTo>
                  <a:cubicBezTo>
                    <a:pt x="116078" y="83439"/>
                    <a:pt x="116078" y="81534"/>
                    <a:pt x="116078" y="77470"/>
                  </a:cubicBezTo>
                  <a:cubicBezTo>
                    <a:pt x="134112" y="77470"/>
                    <a:pt x="150114" y="77470"/>
                    <a:pt x="166116" y="77470"/>
                  </a:cubicBezTo>
                  <a:cubicBezTo>
                    <a:pt x="166116" y="87376"/>
                    <a:pt x="166116" y="97409"/>
                    <a:pt x="166116" y="107315"/>
                  </a:cubicBezTo>
                  <a:cubicBezTo>
                    <a:pt x="190119" y="107315"/>
                    <a:pt x="212090" y="107315"/>
                    <a:pt x="236093" y="107315"/>
                  </a:cubicBezTo>
                  <a:cubicBezTo>
                    <a:pt x="236093" y="137160"/>
                    <a:pt x="236093" y="163068"/>
                    <a:pt x="236093" y="192913"/>
                  </a:cubicBezTo>
                  <a:cubicBezTo>
                    <a:pt x="252095" y="192913"/>
                    <a:pt x="264160" y="192913"/>
                    <a:pt x="280162" y="192913"/>
                  </a:cubicBezTo>
                  <a:cubicBezTo>
                    <a:pt x="280162" y="129286"/>
                    <a:pt x="280162" y="65659"/>
                    <a:pt x="280162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63627"/>
                    <a:pt x="0" y="127254"/>
                    <a:pt x="0" y="19291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7480340" y="8931600"/>
            <a:ext cx="52380" cy="374220"/>
            <a:chOff x="0" y="0"/>
            <a:chExt cx="69840" cy="49896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69977" cy="498983"/>
            </a:xfrm>
            <a:custGeom>
              <a:avLst/>
              <a:gdLst/>
              <a:ahLst/>
              <a:cxnLst/>
              <a:rect l="l" t="t" r="r" b="b"/>
              <a:pathLst>
                <a:path w="69977" h="498983">
                  <a:moveTo>
                    <a:pt x="0" y="498983"/>
                  </a:moveTo>
                  <a:cubicBezTo>
                    <a:pt x="19939" y="498983"/>
                    <a:pt x="37973" y="498983"/>
                    <a:pt x="57912" y="498983"/>
                  </a:cubicBezTo>
                  <a:cubicBezTo>
                    <a:pt x="61849" y="496951"/>
                    <a:pt x="65913" y="493014"/>
                    <a:pt x="67945" y="488950"/>
                  </a:cubicBezTo>
                  <a:cubicBezTo>
                    <a:pt x="69977" y="484886"/>
                    <a:pt x="67945" y="478917"/>
                    <a:pt x="67945" y="472948"/>
                  </a:cubicBezTo>
                  <a:cubicBezTo>
                    <a:pt x="67945" y="323215"/>
                    <a:pt x="67945" y="173609"/>
                    <a:pt x="67945" y="23876"/>
                  </a:cubicBezTo>
                  <a:cubicBezTo>
                    <a:pt x="67818" y="0"/>
                    <a:pt x="67818" y="0"/>
                    <a:pt x="41910" y="0"/>
                  </a:cubicBezTo>
                  <a:cubicBezTo>
                    <a:pt x="0" y="0"/>
                    <a:pt x="0" y="0"/>
                    <a:pt x="0" y="43942"/>
                  </a:cubicBezTo>
                  <a:cubicBezTo>
                    <a:pt x="0" y="187579"/>
                    <a:pt x="0" y="333375"/>
                    <a:pt x="0" y="477012"/>
                  </a:cubicBezTo>
                  <a:cubicBezTo>
                    <a:pt x="0" y="482981"/>
                    <a:pt x="0" y="490982"/>
                    <a:pt x="0" y="4989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7568900" y="8929980"/>
            <a:ext cx="51300" cy="376920"/>
            <a:chOff x="0" y="0"/>
            <a:chExt cx="68400" cy="50256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68453" cy="504571"/>
            </a:xfrm>
            <a:custGeom>
              <a:avLst/>
              <a:gdLst/>
              <a:ahLst/>
              <a:cxnLst/>
              <a:rect l="l" t="t" r="r" b="b"/>
              <a:pathLst>
                <a:path w="68453" h="504571">
                  <a:moveTo>
                    <a:pt x="68453" y="502539"/>
                  </a:moveTo>
                  <a:cubicBezTo>
                    <a:pt x="68453" y="464439"/>
                    <a:pt x="68453" y="430403"/>
                    <a:pt x="68453" y="396367"/>
                  </a:cubicBezTo>
                  <a:cubicBezTo>
                    <a:pt x="68453" y="298196"/>
                    <a:pt x="68453" y="200152"/>
                    <a:pt x="68453" y="104013"/>
                  </a:cubicBezTo>
                  <a:cubicBezTo>
                    <a:pt x="68453" y="74041"/>
                    <a:pt x="66421" y="45974"/>
                    <a:pt x="66421" y="17907"/>
                  </a:cubicBezTo>
                  <a:cubicBezTo>
                    <a:pt x="66421" y="5969"/>
                    <a:pt x="62357" y="2032"/>
                    <a:pt x="52324" y="2032"/>
                  </a:cubicBezTo>
                  <a:cubicBezTo>
                    <a:pt x="42291" y="2032"/>
                    <a:pt x="30226" y="2032"/>
                    <a:pt x="20193" y="2032"/>
                  </a:cubicBezTo>
                  <a:cubicBezTo>
                    <a:pt x="6096" y="0"/>
                    <a:pt x="0" y="5969"/>
                    <a:pt x="0" y="21971"/>
                  </a:cubicBezTo>
                  <a:cubicBezTo>
                    <a:pt x="0" y="52070"/>
                    <a:pt x="0" y="82042"/>
                    <a:pt x="0" y="112141"/>
                  </a:cubicBezTo>
                  <a:cubicBezTo>
                    <a:pt x="0" y="236220"/>
                    <a:pt x="0" y="358394"/>
                    <a:pt x="0" y="482600"/>
                  </a:cubicBezTo>
                  <a:cubicBezTo>
                    <a:pt x="0" y="498602"/>
                    <a:pt x="4064" y="504571"/>
                    <a:pt x="20066" y="502666"/>
                  </a:cubicBezTo>
                  <a:cubicBezTo>
                    <a:pt x="34163" y="500634"/>
                    <a:pt x="50292" y="502666"/>
                    <a:pt x="68326" y="50266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4632920" y="9777780"/>
            <a:ext cx="100440" cy="335340"/>
            <a:chOff x="0" y="0"/>
            <a:chExt cx="133920" cy="447120"/>
          </a:xfrm>
        </p:grpSpPr>
        <p:sp>
          <p:nvSpPr>
            <p:cNvPr id="51" name="Freeform 51"/>
            <p:cNvSpPr/>
            <p:nvPr/>
          </p:nvSpPr>
          <p:spPr>
            <a:xfrm>
              <a:off x="0" y="-127"/>
              <a:ext cx="133985" cy="447294"/>
            </a:xfrm>
            <a:custGeom>
              <a:avLst/>
              <a:gdLst/>
              <a:ahLst/>
              <a:cxnLst/>
              <a:rect l="l" t="t" r="r" b="b"/>
              <a:pathLst>
                <a:path w="133985" h="447294">
                  <a:moveTo>
                    <a:pt x="107950" y="195707"/>
                  </a:moveTo>
                  <a:cubicBezTo>
                    <a:pt x="107950" y="211709"/>
                    <a:pt x="107950" y="229616"/>
                    <a:pt x="109982" y="245618"/>
                  </a:cubicBezTo>
                  <a:cubicBezTo>
                    <a:pt x="106045" y="293497"/>
                    <a:pt x="83947" y="333502"/>
                    <a:pt x="53975" y="369316"/>
                  </a:cubicBezTo>
                  <a:cubicBezTo>
                    <a:pt x="35941" y="393319"/>
                    <a:pt x="19939" y="419354"/>
                    <a:pt x="0" y="447294"/>
                  </a:cubicBezTo>
                  <a:cubicBezTo>
                    <a:pt x="45974" y="447294"/>
                    <a:pt x="87884" y="447294"/>
                    <a:pt x="131953" y="447294"/>
                  </a:cubicBezTo>
                  <a:cubicBezTo>
                    <a:pt x="131953" y="425323"/>
                    <a:pt x="131953" y="403352"/>
                    <a:pt x="131953" y="381381"/>
                  </a:cubicBezTo>
                  <a:cubicBezTo>
                    <a:pt x="101981" y="375412"/>
                    <a:pt x="101981" y="375412"/>
                    <a:pt x="104013" y="345440"/>
                  </a:cubicBezTo>
                  <a:cubicBezTo>
                    <a:pt x="104013" y="331470"/>
                    <a:pt x="106045" y="315468"/>
                    <a:pt x="107950" y="301498"/>
                  </a:cubicBezTo>
                  <a:cubicBezTo>
                    <a:pt x="105918" y="301498"/>
                    <a:pt x="105918" y="301498"/>
                    <a:pt x="105918" y="301498"/>
                  </a:cubicBezTo>
                  <a:cubicBezTo>
                    <a:pt x="113919" y="299466"/>
                    <a:pt x="121920" y="297561"/>
                    <a:pt x="131953" y="293497"/>
                  </a:cubicBezTo>
                  <a:cubicBezTo>
                    <a:pt x="131953" y="263525"/>
                    <a:pt x="131953" y="233553"/>
                    <a:pt x="131953" y="201676"/>
                  </a:cubicBezTo>
                  <a:cubicBezTo>
                    <a:pt x="131953" y="189738"/>
                    <a:pt x="131953" y="175768"/>
                    <a:pt x="133985" y="163703"/>
                  </a:cubicBezTo>
                  <a:cubicBezTo>
                    <a:pt x="133985" y="149733"/>
                    <a:pt x="128016" y="145796"/>
                    <a:pt x="115951" y="149733"/>
                  </a:cubicBezTo>
                  <a:cubicBezTo>
                    <a:pt x="105918" y="151765"/>
                    <a:pt x="104013" y="147701"/>
                    <a:pt x="104013" y="137795"/>
                  </a:cubicBezTo>
                  <a:cubicBezTo>
                    <a:pt x="101981" y="121793"/>
                    <a:pt x="104013" y="103886"/>
                    <a:pt x="101981" y="87884"/>
                  </a:cubicBezTo>
                  <a:cubicBezTo>
                    <a:pt x="101981" y="73914"/>
                    <a:pt x="105918" y="67945"/>
                    <a:pt x="120015" y="67945"/>
                  </a:cubicBezTo>
                  <a:cubicBezTo>
                    <a:pt x="123952" y="67945"/>
                    <a:pt x="128016" y="67945"/>
                    <a:pt x="131953" y="65913"/>
                  </a:cubicBezTo>
                  <a:cubicBezTo>
                    <a:pt x="131953" y="43942"/>
                    <a:pt x="131953" y="21971"/>
                    <a:pt x="131953" y="0"/>
                  </a:cubicBezTo>
                  <a:cubicBezTo>
                    <a:pt x="89916" y="127"/>
                    <a:pt x="45974" y="127"/>
                    <a:pt x="2032" y="127"/>
                  </a:cubicBezTo>
                  <a:cubicBezTo>
                    <a:pt x="18034" y="26035"/>
                    <a:pt x="34036" y="52070"/>
                    <a:pt x="49911" y="77978"/>
                  </a:cubicBezTo>
                  <a:cubicBezTo>
                    <a:pt x="53848" y="80010"/>
                    <a:pt x="57912" y="81915"/>
                    <a:pt x="59944" y="85979"/>
                  </a:cubicBezTo>
                  <a:cubicBezTo>
                    <a:pt x="85979" y="117856"/>
                    <a:pt x="103886" y="153797"/>
                    <a:pt x="107950" y="19570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17533800" y="8907300"/>
            <a:ext cx="34560" cy="398520"/>
            <a:chOff x="0" y="0"/>
            <a:chExt cx="46080" cy="53136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46101" cy="531368"/>
            </a:xfrm>
            <a:custGeom>
              <a:avLst/>
              <a:gdLst/>
              <a:ahLst/>
              <a:cxnLst/>
              <a:rect l="l" t="t" r="r" b="b"/>
              <a:pathLst>
                <a:path w="46101" h="531368">
                  <a:moveTo>
                    <a:pt x="0" y="2032"/>
                  </a:moveTo>
                  <a:cubicBezTo>
                    <a:pt x="0" y="19939"/>
                    <a:pt x="0" y="33909"/>
                    <a:pt x="0" y="49911"/>
                  </a:cubicBezTo>
                  <a:cubicBezTo>
                    <a:pt x="0" y="203708"/>
                    <a:pt x="0" y="355600"/>
                    <a:pt x="2032" y="509397"/>
                  </a:cubicBezTo>
                  <a:cubicBezTo>
                    <a:pt x="2032" y="517398"/>
                    <a:pt x="4064" y="529336"/>
                    <a:pt x="8001" y="529336"/>
                  </a:cubicBezTo>
                  <a:cubicBezTo>
                    <a:pt x="18034" y="531368"/>
                    <a:pt x="30099" y="531368"/>
                    <a:pt x="42037" y="527304"/>
                  </a:cubicBezTo>
                  <a:cubicBezTo>
                    <a:pt x="44069" y="527304"/>
                    <a:pt x="46101" y="515366"/>
                    <a:pt x="46101" y="509270"/>
                  </a:cubicBezTo>
                  <a:cubicBezTo>
                    <a:pt x="46101" y="379476"/>
                    <a:pt x="46101" y="251587"/>
                    <a:pt x="46101" y="123698"/>
                  </a:cubicBezTo>
                  <a:cubicBezTo>
                    <a:pt x="46101" y="87757"/>
                    <a:pt x="46101" y="53721"/>
                    <a:pt x="46101" y="17780"/>
                  </a:cubicBezTo>
                  <a:cubicBezTo>
                    <a:pt x="46101" y="5969"/>
                    <a:pt x="42037" y="0"/>
                    <a:pt x="30099" y="2032"/>
                  </a:cubicBezTo>
                  <a:cubicBezTo>
                    <a:pt x="22098" y="2032"/>
                    <a:pt x="12065" y="2032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15703740" y="8645400"/>
            <a:ext cx="315900" cy="40500"/>
            <a:chOff x="0" y="0"/>
            <a:chExt cx="421200" cy="540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421132" cy="53975"/>
            </a:xfrm>
            <a:custGeom>
              <a:avLst/>
              <a:gdLst/>
              <a:ahLst/>
              <a:cxnLst/>
              <a:rect l="l" t="t" r="r" b="b"/>
              <a:pathLst>
                <a:path w="421132" h="53975">
                  <a:moveTo>
                    <a:pt x="209550" y="53975"/>
                  </a:moveTo>
                  <a:cubicBezTo>
                    <a:pt x="269494" y="53975"/>
                    <a:pt x="329311" y="53975"/>
                    <a:pt x="389255" y="53975"/>
                  </a:cubicBezTo>
                  <a:cubicBezTo>
                    <a:pt x="411226" y="53975"/>
                    <a:pt x="421132" y="42037"/>
                    <a:pt x="419227" y="21971"/>
                  </a:cubicBezTo>
                  <a:cubicBezTo>
                    <a:pt x="415163" y="2032"/>
                    <a:pt x="399288" y="2032"/>
                    <a:pt x="387223" y="2032"/>
                  </a:cubicBezTo>
                  <a:cubicBezTo>
                    <a:pt x="371348" y="0"/>
                    <a:pt x="355346" y="0"/>
                    <a:pt x="337312" y="0"/>
                  </a:cubicBezTo>
                  <a:cubicBezTo>
                    <a:pt x="239522" y="0"/>
                    <a:pt x="141732" y="0"/>
                    <a:pt x="43815" y="2032"/>
                  </a:cubicBezTo>
                  <a:cubicBezTo>
                    <a:pt x="35941" y="2032"/>
                    <a:pt x="24003" y="0"/>
                    <a:pt x="17907" y="5969"/>
                  </a:cubicBezTo>
                  <a:cubicBezTo>
                    <a:pt x="10033" y="10033"/>
                    <a:pt x="0" y="18034"/>
                    <a:pt x="0" y="26035"/>
                  </a:cubicBezTo>
                  <a:cubicBezTo>
                    <a:pt x="0" y="34036"/>
                    <a:pt x="8001" y="43942"/>
                    <a:pt x="13970" y="50038"/>
                  </a:cubicBezTo>
                  <a:cubicBezTo>
                    <a:pt x="19939" y="53975"/>
                    <a:pt x="27940" y="52070"/>
                    <a:pt x="35941" y="53975"/>
                  </a:cubicBezTo>
                  <a:cubicBezTo>
                    <a:pt x="93853" y="53975"/>
                    <a:pt x="151765" y="53975"/>
                    <a:pt x="209550" y="539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17329140" y="9234000"/>
            <a:ext cx="146880" cy="72900"/>
            <a:chOff x="0" y="0"/>
            <a:chExt cx="195840" cy="972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95834" cy="97282"/>
            </a:xfrm>
            <a:custGeom>
              <a:avLst/>
              <a:gdLst/>
              <a:ahLst/>
              <a:cxnLst/>
              <a:rect l="l" t="t" r="r" b="b"/>
              <a:pathLst>
                <a:path w="195834" h="97282">
                  <a:moveTo>
                    <a:pt x="195834" y="95250"/>
                  </a:moveTo>
                  <a:cubicBezTo>
                    <a:pt x="195834" y="63500"/>
                    <a:pt x="195834" y="33782"/>
                    <a:pt x="195834" y="0"/>
                  </a:cubicBezTo>
                  <a:cubicBezTo>
                    <a:pt x="159893" y="0"/>
                    <a:pt x="123952" y="0"/>
                    <a:pt x="87884" y="0"/>
                  </a:cubicBezTo>
                  <a:cubicBezTo>
                    <a:pt x="65913" y="0"/>
                    <a:pt x="45974" y="0"/>
                    <a:pt x="25908" y="5969"/>
                  </a:cubicBezTo>
                  <a:cubicBezTo>
                    <a:pt x="18034" y="5969"/>
                    <a:pt x="8001" y="17907"/>
                    <a:pt x="3937" y="25781"/>
                  </a:cubicBezTo>
                  <a:cubicBezTo>
                    <a:pt x="0" y="39624"/>
                    <a:pt x="2032" y="53594"/>
                    <a:pt x="3937" y="67437"/>
                  </a:cubicBezTo>
                  <a:cubicBezTo>
                    <a:pt x="3937" y="85344"/>
                    <a:pt x="15875" y="95250"/>
                    <a:pt x="31877" y="95250"/>
                  </a:cubicBezTo>
                  <a:cubicBezTo>
                    <a:pt x="87884" y="97282"/>
                    <a:pt x="141732" y="95250"/>
                    <a:pt x="195707" y="95250"/>
                  </a:cubicBezTo>
                  <a:close/>
                  <a:moveTo>
                    <a:pt x="59944" y="29718"/>
                  </a:moveTo>
                  <a:cubicBezTo>
                    <a:pt x="69977" y="31750"/>
                    <a:pt x="77978" y="37592"/>
                    <a:pt x="77978" y="49530"/>
                  </a:cubicBezTo>
                  <a:cubicBezTo>
                    <a:pt x="75946" y="61468"/>
                    <a:pt x="69977" y="67437"/>
                    <a:pt x="58039" y="67437"/>
                  </a:cubicBezTo>
                  <a:cubicBezTo>
                    <a:pt x="46101" y="67437"/>
                    <a:pt x="40005" y="59563"/>
                    <a:pt x="40005" y="47625"/>
                  </a:cubicBezTo>
                  <a:cubicBezTo>
                    <a:pt x="40005" y="35687"/>
                    <a:pt x="48006" y="29718"/>
                    <a:pt x="59944" y="2971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17623980" y="9234000"/>
            <a:ext cx="147960" cy="72900"/>
            <a:chOff x="0" y="0"/>
            <a:chExt cx="197280" cy="9720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97358" cy="97282"/>
            </a:xfrm>
            <a:custGeom>
              <a:avLst/>
              <a:gdLst/>
              <a:ahLst/>
              <a:cxnLst/>
              <a:rect l="l" t="t" r="r" b="b"/>
              <a:pathLst>
                <a:path w="197358" h="97282">
                  <a:moveTo>
                    <a:pt x="0" y="2032"/>
                  </a:moveTo>
                  <a:cubicBezTo>
                    <a:pt x="0" y="31750"/>
                    <a:pt x="0" y="61468"/>
                    <a:pt x="0" y="95250"/>
                  </a:cubicBezTo>
                  <a:cubicBezTo>
                    <a:pt x="17907" y="95250"/>
                    <a:pt x="33909" y="95250"/>
                    <a:pt x="49784" y="95250"/>
                  </a:cubicBezTo>
                  <a:cubicBezTo>
                    <a:pt x="81661" y="95250"/>
                    <a:pt x="115570" y="93218"/>
                    <a:pt x="149479" y="95250"/>
                  </a:cubicBezTo>
                  <a:cubicBezTo>
                    <a:pt x="191389" y="97282"/>
                    <a:pt x="197358" y="73406"/>
                    <a:pt x="195326" y="37719"/>
                  </a:cubicBezTo>
                  <a:cubicBezTo>
                    <a:pt x="193294" y="9906"/>
                    <a:pt x="181356" y="2032"/>
                    <a:pt x="151384" y="2032"/>
                  </a:cubicBezTo>
                  <a:cubicBezTo>
                    <a:pt x="101600" y="0"/>
                    <a:pt x="51816" y="2032"/>
                    <a:pt x="0" y="2032"/>
                  </a:cubicBezTo>
                  <a:close/>
                  <a:moveTo>
                    <a:pt x="131572" y="67437"/>
                  </a:moveTo>
                  <a:cubicBezTo>
                    <a:pt x="127635" y="63500"/>
                    <a:pt x="119634" y="55499"/>
                    <a:pt x="119634" y="47625"/>
                  </a:cubicBezTo>
                  <a:cubicBezTo>
                    <a:pt x="117602" y="37719"/>
                    <a:pt x="127635" y="29718"/>
                    <a:pt x="137541" y="29718"/>
                  </a:cubicBezTo>
                  <a:cubicBezTo>
                    <a:pt x="149479" y="29718"/>
                    <a:pt x="157480" y="37592"/>
                    <a:pt x="157480" y="49530"/>
                  </a:cubicBezTo>
                  <a:cubicBezTo>
                    <a:pt x="155448" y="61468"/>
                    <a:pt x="149479" y="67437"/>
                    <a:pt x="131572" y="6743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17420400" y="9347940"/>
            <a:ext cx="257040" cy="48060"/>
            <a:chOff x="0" y="0"/>
            <a:chExt cx="342720" cy="6408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42646" cy="64135"/>
            </a:xfrm>
            <a:custGeom>
              <a:avLst/>
              <a:gdLst/>
              <a:ahLst/>
              <a:cxnLst/>
              <a:rect l="l" t="t" r="r" b="b"/>
              <a:pathLst>
                <a:path w="342646" h="64135">
                  <a:moveTo>
                    <a:pt x="0" y="62103"/>
                  </a:moveTo>
                  <a:cubicBezTo>
                    <a:pt x="41783" y="64135"/>
                    <a:pt x="43815" y="64135"/>
                    <a:pt x="41783" y="40132"/>
                  </a:cubicBezTo>
                  <a:cubicBezTo>
                    <a:pt x="63754" y="40132"/>
                    <a:pt x="85598" y="40132"/>
                    <a:pt x="109474" y="40132"/>
                  </a:cubicBezTo>
                  <a:cubicBezTo>
                    <a:pt x="109474" y="46101"/>
                    <a:pt x="111506" y="54102"/>
                    <a:pt x="111506" y="62103"/>
                  </a:cubicBezTo>
                  <a:cubicBezTo>
                    <a:pt x="151384" y="62103"/>
                    <a:pt x="191262" y="62103"/>
                    <a:pt x="233045" y="62103"/>
                  </a:cubicBezTo>
                  <a:cubicBezTo>
                    <a:pt x="235077" y="54102"/>
                    <a:pt x="235077" y="48133"/>
                    <a:pt x="236982" y="40132"/>
                  </a:cubicBezTo>
                  <a:cubicBezTo>
                    <a:pt x="258953" y="40132"/>
                    <a:pt x="280797" y="40132"/>
                    <a:pt x="302768" y="40132"/>
                  </a:cubicBezTo>
                  <a:cubicBezTo>
                    <a:pt x="302768" y="46101"/>
                    <a:pt x="304800" y="54102"/>
                    <a:pt x="304800" y="62103"/>
                  </a:cubicBezTo>
                  <a:cubicBezTo>
                    <a:pt x="316738" y="62103"/>
                    <a:pt x="328676" y="62103"/>
                    <a:pt x="342646" y="62103"/>
                  </a:cubicBezTo>
                  <a:cubicBezTo>
                    <a:pt x="334645" y="42037"/>
                    <a:pt x="324739" y="24003"/>
                    <a:pt x="314706" y="4064"/>
                  </a:cubicBezTo>
                  <a:cubicBezTo>
                    <a:pt x="312674" y="2032"/>
                    <a:pt x="306705" y="0"/>
                    <a:pt x="302768" y="0"/>
                  </a:cubicBezTo>
                  <a:cubicBezTo>
                    <a:pt x="217170" y="0"/>
                    <a:pt x="131572" y="0"/>
                    <a:pt x="45847" y="0"/>
                  </a:cubicBezTo>
                  <a:cubicBezTo>
                    <a:pt x="39878" y="0"/>
                    <a:pt x="33909" y="2032"/>
                    <a:pt x="31877" y="5969"/>
                  </a:cubicBezTo>
                  <a:cubicBezTo>
                    <a:pt x="19939" y="21971"/>
                    <a:pt x="11938" y="42037"/>
                    <a:pt x="0" y="6210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7332380" y="9122760"/>
            <a:ext cx="143640" cy="56700"/>
            <a:chOff x="0" y="0"/>
            <a:chExt cx="191520" cy="756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91516" cy="75565"/>
            </a:xfrm>
            <a:custGeom>
              <a:avLst/>
              <a:gdLst/>
              <a:ahLst/>
              <a:cxnLst/>
              <a:rect l="l" t="t" r="r" b="b"/>
              <a:pathLst>
                <a:path w="191516" h="75565">
                  <a:moveTo>
                    <a:pt x="191516" y="0"/>
                  </a:moveTo>
                  <a:cubicBezTo>
                    <a:pt x="127635" y="0"/>
                    <a:pt x="63881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881" y="75565"/>
                    <a:pt x="127635" y="75565"/>
                    <a:pt x="191516" y="75565"/>
                  </a:cubicBezTo>
                  <a:cubicBezTo>
                    <a:pt x="191516" y="51689"/>
                    <a:pt x="191516" y="25781"/>
                    <a:pt x="19151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17625060" y="9122760"/>
            <a:ext cx="144720" cy="56700"/>
            <a:chOff x="0" y="0"/>
            <a:chExt cx="192960" cy="756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92913" cy="75565"/>
            </a:xfrm>
            <a:custGeom>
              <a:avLst/>
              <a:gdLst/>
              <a:ahLst/>
              <a:cxnLst/>
              <a:rect l="l" t="t" r="r" b="b"/>
              <a:pathLst>
                <a:path w="192913" h="75565">
                  <a:moveTo>
                    <a:pt x="192913" y="75565"/>
                  </a:moveTo>
                  <a:cubicBezTo>
                    <a:pt x="192913" y="51689"/>
                    <a:pt x="192913" y="25781"/>
                    <a:pt x="192913" y="0"/>
                  </a:cubicBezTo>
                  <a:cubicBezTo>
                    <a:pt x="129286" y="0"/>
                    <a:pt x="63627" y="0"/>
                    <a:pt x="0" y="0"/>
                  </a:cubicBezTo>
                  <a:cubicBezTo>
                    <a:pt x="0" y="23876"/>
                    <a:pt x="0" y="49784"/>
                    <a:pt x="0" y="75565"/>
                  </a:cubicBezTo>
                  <a:cubicBezTo>
                    <a:pt x="63627" y="75565"/>
                    <a:pt x="127254" y="75565"/>
                    <a:pt x="192913" y="7556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17444700" y="9312300"/>
            <a:ext cx="210060" cy="31320"/>
            <a:chOff x="0" y="0"/>
            <a:chExt cx="280080" cy="4176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280035" cy="41783"/>
            </a:xfrm>
            <a:custGeom>
              <a:avLst/>
              <a:gdLst/>
              <a:ahLst/>
              <a:cxnLst/>
              <a:rect l="l" t="t" r="r" b="b"/>
              <a:pathLst>
                <a:path w="280035" h="41783">
                  <a:moveTo>
                    <a:pt x="280035" y="41783"/>
                  </a:moveTo>
                  <a:cubicBezTo>
                    <a:pt x="280035" y="27813"/>
                    <a:pt x="280035" y="13970"/>
                    <a:pt x="280035" y="0"/>
                  </a:cubicBezTo>
                  <a:cubicBezTo>
                    <a:pt x="186055" y="0"/>
                    <a:pt x="93980" y="0"/>
                    <a:pt x="0" y="0"/>
                  </a:cubicBezTo>
                  <a:cubicBezTo>
                    <a:pt x="0" y="13970"/>
                    <a:pt x="0" y="27813"/>
                    <a:pt x="0" y="41783"/>
                  </a:cubicBezTo>
                  <a:cubicBezTo>
                    <a:pt x="93980" y="41783"/>
                    <a:pt x="186055" y="41783"/>
                    <a:pt x="280035" y="4178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15837660" y="8688600"/>
            <a:ext cx="45900" cy="68580"/>
            <a:chOff x="0" y="0"/>
            <a:chExt cx="61200" cy="9144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61214" cy="91440"/>
            </a:xfrm>
            <a:custGeom>
              <a:avLst/>
              <a:gdLst/>
              <a:ahLst/>
              <a:cxnLst/>
              <a:rect l="l" t="t" r="r" b="b"/>
              <a:pathLst>
                <a:path w="61214" h="91440">
                  <a:moveTo>
                    <a:pt x="0" y="91440"/>
                  </a:moveTo>
                  <a:cubicBezTo>
                    <a:pt x="19685" y="91440"/>
                    <a:pt x="41402" y="91440"/>
                    <a:pt x="61214" y="91440"/>
                  </a:cubicBezTo>
                  <a:cubicBezTo>
                    <a:pt x="61214" y="61595"/>
                    <a:pt x="61214" y="31750"/>
                    <a:pt x="61214" y="0"/>
                  </a:cubicBezTo>
                  <a:cubicBezTo>
                    <a:pt x="41402" y="0"/>
                    <a:pt x="21717" y="0"/>
                    <a:pt x="0" y="0"/>
                  </a:cubicBezTo>
                  <a:cubicBezTo>
                    <a:pt x="0" y="29845"/>
                    <a:pt x="0" y="59690"/>
                    <a:pt x="0" y="9144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17683920" y="9088740"/>
            <a:ext cx="79380" cy="29700"/>
            <a:chOff x="0" y="0"/>
            <a:chExt cx="105840" cy="39600"/>
          </a:xfrm>
        </p:grpSpPr>
        <p:sp>
          <p:nvSpPr>
            <p:cNvPr id="71" name="Freeform 71"/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7823" y="39624"/>
                    <a:pt x="101727" y="25781"/>
                    <a:pt x="101727" y="17907"/>
                  </a:cubicBezTo>
                  <a:cubicBezTo>
                    <a:pt x="103759" y="10033"/>
                    <a:pt x="103759" y="127"/>
                    <a:pt x="91567" y="127"/>
                  </a:cubicBezTo>
                  <a:cubicBezTo>
                    <a:pt x="65151" y="2032"/>
                    <a:pt x="38608" y="0"/>
                    <a:pt x="12192" y="2032"/>
                  </a:cubicBezTo>
                  <a:cubicBezTo>
                    <a:pt x="8128" y="2032"/>
                    <a:pt x="2032" y="9906"/>
                    <a:pt x="2032" y="13843"/>
                  </a:cubicBezTo>
                  <a:cubicBezTo>
                    <a:pt x="0" y="21717"/>
                    <a:pt x="2032" y="29718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17338860" y="9088740"/>
            <a:ext cx="79380" cy="29700"/>
            <a:chOff x="0" y="0"/>
            <a:chExt cx="105840" cy="39600"/>
          </a:xfrm>
        </p:grpSpPr>
        <p:sp>
          <p:nvSpPr>
            <p:cNvPr id="73" name="Freeform 73"/>
            <p:cNvSpPr/>
            <p:nvPr/>
          </p:nvSpPr>
          <p:spPr>
            <a:xfrm>
              <a:off x="-2032" y="0"/>
              <a:ext cx="107823" cy="39624"/>
            </a:xfrm>
            <a:custGeom>
              <a:avLst/>
              <a:gdLst/>
              <a:ahLst/>
              <a:cxnLst/>
              <a:rect l="l" t="t" r="r" b="b"/>
              <a:pathLst>
                <a:path w="107823" h="39624">
                  <a:moveTo>
                    <a:pt x="2032" y="39624"/>
                  </a:moveTo>
                  <a:cubicBezTo>
                    <a:pt x="32512" y="39624"/>
                    <a:pt x="63119" y="39624"/>
                    <a:pt x="91567" y="39624"/>
                  </a:cubicBezTo>
                  <a:cubicBezTo>
                    <a:pt x="103759" y="39624"/>
                    <a:pt x="103759" y="29718"/>
                    <a:pt x="101727" y="23749"/>
                  </a:cubicBezTo>
                  <a:cubicBezTo>
                    <a:pt x="101727" y="15875"/>
                    <a:pt x="107823" y="2032"/>
                    <a:pt x="91567" y="2032"/>
                  </a:cubicBezTo>
                  <a:cubicBezTo>
                    <a:pt x="65151" y="0"/>
                    <a:pt x="38608" y="0"/>
                    <a:pt x="10160" y="2032"/>
                  </a:cubicBezTo>
                  <a:cubicBezTo>
                    <a:pt x="8128" y="2032"/>
                    <a:pt x="2032" y="7874"/>
                    <a:pt x="2032" y="11938"/>
                  </a:cubicBezTo>
                  <a:cubicBezTo>
                    <a:pt x="0" y="19812"/>
                    <a:pt x="2032" y="27813"/>
                    <a:pt x="2032" y="3962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17706060" y="9185940"/>
            <a:ext cx="34560" cy="46440"/>
            <a:chOff x="0" y="0"/>
            <a:chExt cx="46080" cy="6192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6101" y="0"/>
                  </a:moveTo>
                  <a:cubicBezTo>
                    <a:pt x="30099" y="0"/>
                    <a:pt x="16002" y="0"/>
                    <a:pt x="0" y="0"/>
                  </a:cubicBezTo>
                  <a:cubicBezTo>
                    <a:pt x="0" y="16002"/>
                    <a:pt x="0" y="33909"/>
                    <a:pt x="0" y="51943"/>
                  </a:cubicBezTo>
                  <a:cubicBezTo>
                    <a:pt x="0" y="53975"/>
                    <a:pt x="5969" y="59944"/>
                    <a:pt x="8001" y="59944"/>
                  </a:cubicBezTo>
                  <a:cubicBezTo>
                    <a:pt x="18034" y="61976"/>
                    <a:pt x="26035" y="61976"/>
                    <a:pt x="36068" y="59944"/>
                  </a:cubicBezTo>
                  <a:cubicBezTo>
                    <a:pt x="40132" y="59944"/>
                    <a:pt x="46101" y="53975"/>
                    <a:pt x="46101" y="48006"/>
                  </a:cubicBezTo>
                  <a:cubicBezTo>
                    <a:pt x="46101" y="32004"/>
                    <a:pt x="46101" y="16002"/>
                    <a:pt x="46101" y="12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17361540" y="9185940"/>
            <a:ext cx="34560" cy="46440"/>
            <a:chOff x="0" y="0"/>
            <a:chExt cx="46080" cy="6192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46101" cy="61976"/>
            </a:xfrm>
            <a:custGeom>
              <a:avLst/>
              <a:gdLst/>
              <a:ahLst/>
              <a:cxnLst/>
              <a:rect l="l" t="t" r="r" b="b"/>
              <a:pathLst>
                <a:path w="46101" h="61976">
                  <a:moveTo>
                    <a:pt x="42037" y="0"/>
                  </a:moveTo>
                  <a:cubicBezTo>
                    <a:pt x="28067" y="0"/>
                    <a:pt x="16002" y="0"/>
                    <a:pt x="0" y="0"/>
                  </a:cubicBezTo>
                  <a:cubicBezTo>
                    <a:pt x="0" y="18034"/>
                    <a:pt x="0" y="33909"/>
                    <a:pt x="0" y="51943"/>
                  </a:cubicBezTo>
                  <a:cubicBezTo>
                    <a:pt x="2032" y="53975"/>
                    <a:pt x="5969" y="57912"/>
                    <a:pt x="10033" y="61976"/>
                  </a:cubicBezTo>
                  <a:cubicBezTo>
                    <a:pt x="12065" y="61976"/>
                    <a:pt x="14097" y="61976"/>
                    <a:pt x="16002" y="61976"/>
                  </a:cubicBezTo>
                  <a:cubicBezTo>
                    <a:pt x="46101" y="61976"/>
                    <a:pt x="46101" y="61976"/>
                    <a:pt x="42037" y="32004"/>
                  </a:cubicBezTo>
                  <a:cubicBezTo>
                    <a:pt x="42037" y="20066"/>
                    <a:pt x="42037" y="10033"/>
                    <a:pt x="4203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14711220" y="10003500"/>
            <a:ext cx="21060" cy="55620"/>
            <a:chOff x="0" y="0"/>
            <a:chExt cx="28080" cy="7416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28194" cy="74041"/>
            </a:xfrm>
            <a:custGeom>
              <a:avLst/>
              <a:gdLst/>
              <a:ahLst/>
              <a:cxnLst/>
              <a:rect l="l" t="t" r="r" b="b"/>
              <a:pathLst>
                <a:path w="28194" h="74041">
                  <a:moveTo>
                    <a:pt x="2032" y="0"/>
                  </a:moveTo>
                  <a:cubicBezTo>
                    <a:pt x="2032" y="20066"/>
                    <a:pt x="2032" y="40132"/>
                    <a:pt x="2032" y="60071"/>
                  </a:cubicBezTo>
                  <a:cubicBezTo>
                    <a:pt x="2032" y="70104"/>
                    <a:pt x="4064" y="74041"/>
                    <a:pt x="14097" y="74041"/>
                  </a:cubicBezTo>
                  <a:cubicBezTo>
                    <a:pt x="24130" y="74041"/>
                    <a:pt x="28194" y="69977"/>
                    <a:pt x="26162" y="60071"/>
                  </a:cubicBezTo>
                  <a:cubicBezTo>
                    <a:pt x="26162" y="40005"/>
                    <a:pt x="26162" y="21971"/>
                    <a:pt x="26162" y="1905"/>
                  </a:cubicBezTo>
                  <a:cubicBezTo>
                    <a:pt x="16002" y="2032"/>
                    <a:pt x="8001" y="0"/>
                    <a:pt x="0" y="0"/>
                  </a:cubicBezTo>
                  <a:cubicBezTo>
                    <a:pt x="0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14713380" y="9831240"/>
            <a:ext cx="19440" cy="57240"/>
            <a:chOff x="0" y="0"/>
            <a:chExt cx="25920" cy="7632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25908" cy="76327"/>
            </a:xfrm>
            <a:custGeom>
              <a:avLst/>
              <a:gdLst/>
              <a:ahLst/>
              <a:cxnLst/>
              <a:rect l="l" t="t" r="r" b="b"/>
              <a:pathLst>
                <a:path w="25908" h="76327">
                  <a:moveTo>
                    <a:pt x="23876" y="72263"/>
                  </a:moveTo>
                  <a:cubicBezTo>
                    <a:pt x="23876" y="50165"/>
                    <a:pt x="25908" y="30099"/>
                    <a:pt x="23876" y="10033"/>
                  </a:cubicBezTo>
                  <a:cubicBezTo>
                    <a:pt x="23876" y="5969"/>
                    <a:pt x="16002" y="2032"/>
                    <a:pt x="9906" y="0"/>
                  </a:cubicBezTo>
                  <a:cubicBezTo>
                    <a:pt x="8001" y="0"/>
                    <a:pt x="0" y="5969"/>
                    <a:pt x="0" y="10033"/>
                  </a:cubicBezTo>
                  <a:cubicBezTo>
                    <a:pt x="0" y="28067"/>
                    <a:pt x="0" y="46228"/>
                    <a:pt x="0" y="64262"/>
                  </a:cubicBezTo>
                  <a:cubicBezTo>
                    <a:pt x="0" y="74295"/>
                    <a:pt x="3937" y="76327"/>
                    <a:pt x="23876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13905000" y="10003500"/>
            <a:ext cx="17820" cy="57240"/>
            <a:chOff x="0" y="0"/>
            <a:chExt cx="23760" cy="7632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0" y="2032"/>
                  </a:moveTo>
                  <a:cubicBezTo>
                    <a:pt x="0" y="24130"/>
                    <a:pt x="0" y="48260"/>
                    <a:pt x="0" y="70358"/>
                  </a:cubicBezTo>
                  <a:cubicBezTo>
                    <a:pt x="21717" y="76327"/>
                    <a:pt x="23749" y="74422"/>
                    <a:pt x="23749" y="52324"/>
                  </a:cubicBezTo>
                  <a:cubicBezTo>
                    <a:pt x="23749" y="42291"/>
                    <a:pt x="23749" y="32258"/>
                    <a:pt x="23749" y="22225"/>
                  </a:cubicBezTo>
                  <a:cubicBezTo>
                    <a:pt x="23749" y="0"/>
                    <a:pt x="23749" y="0"/>
                    <a:pt x="0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14713380" y="10130940"/>
            <a:ext cx="18360" cy="51300"/>
            <a:chOff x="0" y="0"/>
            <a:chExt cx="24480" cy="684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24511" cy="68453"/>
            </a:xfrm>
            <a:custGeom>
              <a:avLst/>
              <a:gdLst/>
              <a:ahLst/>
              <a:cxnLst/>
              <a:rect l="l" t="t" r="r" b="b"/>
              <a:pathLst>
                <a:path w="24511" h="68453">
                  <a:moveTo>
                    <a:pt x="0" y="0"/>
                  </a:moveTo>
                  <a:cubicBezTo>
                    <a:pt x="0" y="24130"/>
                    <a:pt x="0" y="46228"/>
                    <a:pt x="0" y="68453"/>
                  </a:cubicBezTo>
                  <a:cubicBezTo>
                    <a:pt x="8128" y="68453"/>
                    <a:pt x="16383" y="68453"/>
                    <a:pt x="24511" y="68453"/>
                  </a:cubicBezTo>
                  <a:cubicBezTo>
                    <a:pt x="24511" y="48387"/>
                    <a:pt x="24511" y="24257"/>
                    <a:pt x="24511" y="0"/>
                  </a:cubicBezTo>
                  <a:cubicBezTo>
                    <a:pt x="16383" y="0"/>
                    <a:pt x="10160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13905000" y="10129320"/>
            <a:ext cx="17820" cy="55620"/>
            <a:chOff x="0" y="0"/>
            <a:chExt cx="23760" cy="7416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23749" cy="74168"/>
            </a:xfrm>
            <a:custGeom>
              <a:avLst/>
              <a:gdLst/>
              <a:ahLst/>
              <a:cxnLst/>
              <a:rect l="l" t="t" r="r" b="b"/>
              <a:pathLst>
                <a:path w="23749" h="74168">
                  <a:moveTo>
                    <a:pt x="0" y="4064"/>
                  </a:moveTo>
                  <a:cubicBezTo>
                    <a:pt x="0" y="26035"/>
                    <a:pt x="0" y="48133"/>
                    <a:pt x="0" y="70104"/>
                  </a:cubicBezTo>
                  <a:cubicBezTo>
                    <a:pt x="23749" y="74168"/>
                    <a:pt x="23749" y="74168"/>
                    <a:pt x="23749" y="52070"/>
                  </a:cubicBezTo>
                  <a:cubicBezTo>
                    <a:pt x="23749" y="42037"/>
                    <a:pt x="23749" y="32004"/>
                    <a:pt x="23749" y="21971"/>
                  </a:cubicBezTo>
                  <a:cubicBezTo>
                    <a:pt x="23749" y="0"/>
                    <a:pt x="23749" y="0"/>
                    <a:pt x="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14712300" y="9708660"/>
            <a:ext cx="19440" cy="55620"/>
            <a:chOff x="0" y="0"/>
            <a:chExt cx="25920" cy="7416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25908" cy="74168"/>
            </a:xfrm>
            <a:custGeom>
              <a:avLst/>
              <a:gdLst/>
              <a:ahLst/>
              <a:cxnLst/>
              <a:rect l="l" t="t" r="r" b="b"/>
              <a:pathLst>
                <a:path w="25908" h="74168">
                  <a:moveTo>
                    <a:pt x="25908" y="74168"/>
                  </a:moveTo>
                  <a:cubicBezTo>
                    <a:pt x="25908" y="46101"/>
                    <a:pt x="25908" y="24003"/>
                    <a:pt x="25908" y="0"/>
                  </a:cubicBezTo>
                  <a:cubicBezTo>
                    <a:pt x="17907" y="0"/>
                    <a:pt x="9906" y="0"/>
                    <a:pt x="2032" y="0"/>
                  </a:cubicBezTo>
                  <a:cubicBezTo>
                    <a:pt x="2032" y="22098"/>
                    <a:pt x="0" y="42037"/>
                    <a:pt x="2032" y="60071"/>
                  </a:cubicBezTo>
                  <a:cubicBezTo>
                    <a:pt x="4064" y="66040"/>
                    <a:pt x="16002" y="68072"/>
                    <a:pt x="25908" y="7404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0" name="Group 90"/>
          <p:cNvGrpSpPr/>
          <p:nvPr/>
        </p:nvGrpSpPr>
        <p:grpSpPr>
          <a:xfrm>
            <a:off x="13905000" y="9707040"/>
            <a:ext cx="17820" cy="54000"/>
            <a:chOff x="0" y="0"/>
            <a:chExt cx="23760" cy="720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23749" cy="72009"/>
            </a:xfrm>
            <a:custGeom>
              <a:avLst/>
              <a:gdLst/>
              <a:ahLst/>
              <a:cxnLst/>
              <a:rect l="l" t="t" r="r" b="b"/>
              <a:pathLst>
                <a:path w="23749" h="72009">
                  <a:moveTo>
                    <a:pt x="0" y="69977"/>
                  </a:moveTo>
                  <a:cubicBezTo>
                    <a:pt x="23749" y="72009"/>
                    <a:pt x="23749" y="72009"/>
                    <a:pt x="23749" y="48006"/>
                  </a:cubicBezTo>
                  <a:cubicBezTo>
                    <a:pt x="23749" y="40005"/>
                    <a:pt x="23749" y="29972"/>
                    <a:pt x="23749" y="20066"/>
                  </a:cubicBezTo>
                  <a:cubicBezTo>
                    <a:pt x="23749" y="0"/>
                    <a:pt x="23749" y="0"/>
                    <a:pt x="0" y="2032"/>
                  </a:cubicBezTo>
                  <a:cubicBezTo>
                    <a:pt x="0" y="24003"/>
                    <a:pt x="0" y="45974"/>
                    <a:pt x="0" y="6997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13904460" y="9831240"/>
            <a:ext cx="21600" cy="55620"/>
            <a:chOff x="0" y="0"/>
            <a:chExt cx="28800" cy="74160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28829" cy="74168"/>
            </a:xfrm>
            <a:custGeom>
              <a:avLst/>
              <a:gdLst/>
              <a:ahLst/>
              <a:cxnLst/>
              <a:rect l="l" t="t" r="r" b="b"/>
              <a:pathLst>
                <a:path w="28829" h="74168">
                  <a:moveTo>
                    <a:pt x="6223" y="2032"/>
                  </a:moveTo>
                  <a:cubicBezTo>
                    <a:pt x="4064" y="22098"/>
                    <a:pt x="2032" y="40132"/>
                    <a:pt x="0" y="58166"/>
                  </a:cubicBezTo>
                  <a:cubicBezTo>
                    <a:pt x="0" y="66167"/>
                    <a:pt x="0" y="74168"/>
                    <a:pt x="12319" y="74168"/>
                  </a:cubicBezTo>
                  <a:cubicBezTo>
                    <a:pt x="24638" y="74168"/>
                    <a:pt x="28829" y="68199"/>
                    <a:pt x="26670" y="58166"/>
                  </a:cubicBezTo>
                  <a:cubicBezTo>
                    <a:pt x="26670" y="46101"/>
                    <a:pt x="26670" y="32131"/>
                    <a:pt x="26670" y="20066"/>
                  </a:cubicBezTo>
                  <a:cubicBezTo>
                    <a:pt x="26797" y="0"/>
                    <a:pt x="26797" y="0"/>
                    <a:pt x="6223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14879160" y="10005120"/>
            <a:ext cx="14580" cy="52380"/>
            <a:chOff x="0" y="0"/>
            <a:chExt cx="19440" cy="6984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9431" cy="69850"/>
            </a:xfrm>
            <a:custGeom>
              <a:avLst/>
              <a:gdLst/>
              <a:ahLst/>
              <a:cxnLst/>
              <a:rect l="l" t="t" r="r" b="b"/>
              <a:pathLst>
                <a:path w="19431" h="69850">
                  <a:moveTo>
                    <a:pt x="0" y="69850"/>
                  </a:moveTo>
                  <a:cubicBezTo>
                    <a:pt x="5842" y="69850"/>
                    <a:pt x="11684" y="69850"/>
                    <a:pt x="19431" y="69850"/>
                  </a:cubicBezTo>
                  <a:cubicBezTo>
                    <a:pt x="19431" y="47879"/>
                    <a:pt x="19431" y="24003"/>
                    <a:pt x="19431" y="0"/>
                  </a:cubicBezTo>
                  <a:cubicBezTo>
                    <a:pt x="13589" y="0"/>
                    <a:pt x="7747" y="0"/>
                    <a:pt x="0" y="0"/>
                  </a:cubicBezTo>
                  <a:cubicBezTo>
                    <a:pt x="0" y="21971"/>
                    <a:pt x="0" y="45847"/>
                    <a:pt x="0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17706600" y="9060120"/>
            <a:ext cx="32940" cy="25920"/>
            <a:chOff x="0" y="0"/>
            <a:chExt cx="43920" cy="3456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43942" cy="34544"/>
            </a:xfrm>
            <a:custGeom>
              <a:avLst/>
              <a:gdLst/>
              <a:ahLst/>
              <a:cxnLst/>
              <a:rect l="l" t="t" r="r" b="b"/>
              <a:pathLst>
                <a:path w="43942" h="34544">
                  <a:moveTo>
                    <a:pt x="0" y="0"/>
                  </a:moveTo>
                  <a:cubicBezTo>
                    <a:pt x="0" y="12192"/>
                    <a:pt x="0" y="22352"/>
                    <a:pt x="0" y="34544"/>
                  </a:cubicBezTo>
                  <a:cubicBezTo>
                    <a:pt x="13970" y="34544"/>
                    <a:pt x="27940" y="34544"/>
                    <a:pt x="43942" y="34544"/>
                  </a:cubicBezTo>
                  <a:cubicBezTo>
                    <a:pt x="43942" y="22352"/>
                    <a:pt x="43942" y="12192"/>
                    <a:pt x="43942" y="0"/>
                  </a:cubicBezTo>
                  <a:cubicBezTo>
                    <a:pt x="29972" y="0"/>
                    <a:pt x="16002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14069700" y="10005120"/>
            <a:ext cx="16200" cy="55620"/>
            <a:chOff x="0" y="0"/>
            <a:chExt cx="21600" cy="7416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21590" cy="74168"/>
            </a:xfrm>
            <a:custGeom>
              <a:avLst/>
              <a:gdLst/>
              <a:ahLst/>
              <a:cxnLst/>
              <a:rect l="l" t="t" r="r" b="b"/>
              <a:pathLst>
                <a:path w="21590" h="74168">
                  <a:moveTo>
                    <a:pt x="21590" y="74168"/>
                  </a:moveTo>
                  <a:cubicBezTo>
                    <a:pt x="21590" y="46101"/>
                    <a:pt x="21590" y="24003"/>
                    <a:pt x="21590" y="0"/>
                  </a:cubicBezTo>
                  <a:cubicBezTo>
                    <a:pt x="15748" y="0"/>
                    <a:pt x="9779" y="0"/>
                    <a:pt x="0" y="0"/>
                  </a:cubicBezTo>
                  <a:cubicBezTo>
                    <a:pt x="0" y="22098"/>
                    <a:pt x="0" y="42037"/>
                    <a:pt x="1905" y="64135"/>
                  </a:cubicBezTo>
                  <a:cubicBezTo>
                    <a:pt x="1905" y="68199"/>
                    <a:pt x="13716" y="70104"/>
                    <a:pt x="21590" y="7416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14068620" y="9831240"/>
            <a:ext cx="17820" cy="57240"/>
            <a:chOff x="0" y="0"/>
            <a:chExt cx="23760" cy="7632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23749" cy="76327"/>
            </a:xfrm>
            <a:custGeom>
              <a:avLst/>
              <a:gdLst/>
              <a:ahLst/>
              <a:cxnLst/>
              <a:rect l="l" t="t" r="r" b="b"/>
              <a:pathLst>
                <a:path w="23749" h="76327">
                  <a:moveTo>
                    <a:pt x="23749" y="72263"/>
                  </a:moveTo>
                  <a:cubicBezTo>
                    <a:pt x="23749" y="50165"/>
                    <a:pt x="23749" y="30099"/>
                    <a:pt x="23749" y="10033"/>
                  </a:cubicBezTo>
                  <a:cubicBezTo>
                    <a:pt x="21717" y="5969"/>
                    <a:pt x="15875" y="0"/>
                    <a:pt x="9906" y="0"/>
                  </a:cubicBezTo>
                  <a:cubicBezTo>
                    <a:pt x="7874" y="0"/>
                    <a:pt x="0" y="5969"/>
                    <a:pt x="0" y="10033"/>
                  </a:cubicBezTo>
                  <a:cubicBezTo>
                    <a:pt x="0" y="26162"/>
                    <a:pt x="0" y="40132"/>
                    <a:pt x="0" y="54229"/>
                  </a:cubicBezTo>
                  <a:cubicBezTo>
                    <a:pt x="0" y="76327"/>
                    <a:pt x="0" y="76327"/>
                    <a:pt x="23749" y="722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14878080" y="9831240"/>
            <a:ext cx="18360" cy="54000"/>
            <a:chOff x="0" y="0"/>
            <a:chExt cx="24480" cy="720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24511" cy="72009"/>
            </a:xfrm>
            <a:custGeom>
              <a:avLst/>
              <a:gdLst/>
              <a:ahLst/>
              <a:cxnLst/>
              <a:rect l="l" t="t" r="r" b="b"/>
              <a:pathLst>
                <a:path w="24511" h="72009">
                  <a:moveTo>
                    <a:pt x="0" y="72009"/>
                  </a:moveTo>
                  <a:cubicBezTo>
                    <a:pt x="8128" y="72009"/>
                    <a:pt x="14224" y="72009"/>
                    <a:pt x="22479" y="72009"/>
                  </a:cubicBezTo>
                  <a:cubicBezTo>
                    <a:pt x="22479" y="52070"/>
                    <a:pt x="24511" y="29972"/>
                    <a:pt x="22479" y="8001"/>
                  </a:cubicBezTo>
                  <a:cubicBezTo>
                    <a:pt x="22479" y="5969"/>
                    <a:pt x="14224" y="2032"/>
                    <a:pt x="10160" y="0"/>
                  </a:cubicBezTo>
                  <a:cubicBezTo>
                    <a:pt x="8128" y="0"/>
                    <a:pt x="2032" y="5969"/>
                    <a:pt x="2032" y="8001"/>
                  </a:cubicBezTo>
                  <a:cubicBezTo>
                    <a:pt x="0" y="29972"/>
                    <a:pt x="0" y="50038"/>
                    <a:pt x="0" y="7200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14879160" y="10132560"/>
            <a:ext cx="14580" cy="51300"/>
            <a:chOff x="0" y="0"/>
            <a:chExt cx="19440" cy="6840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68453"/>
                  </a:moveTo>
                  <a:cubicBezTo>
                    <a:pt x="19431" y="44323"/>
                    <a:pt x="19431" y="24257"/>
                    <a:pt x="19431" y="0"/>
                  </a:cubicBezTo>
                  <a:cubicBezTo>
                    <a:pt x="13589" y="0"/>
                    <a:pt x="5842" y="0"/>
                    <a:pt x="0" y="0"/>
                  </a:cubicBezTo>
                  <a:cubicBezTo>
                    <a:pt x="0" y="22098"/>
                    <a:pt x="0" y="44196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14068620" y="10130940"/>
            <a:ext cx="17820" cy="58860"/>
            <a:chOff x="0" y="0"/>
            <a:chExt cx="23760" cy="78480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23749" cy="78486"/>
            </a:xfrm>
            <a:custGeom>
              <a:avLst/>
              <a:gdLst/>
              <a:ahLst/>
              <a:cxnLst/>
              <a:rect l="l" t="t" r="r" b="b"/>
              <a:pathLst>
                <a:path w="23749" h="78486">
                  <a:moveTo>
                    <a:pt x="23749" y="70485"/>
                  </a:moveTo>
                  <a:cubicBezTo>
                    <a:pt x="23749" y="48387"/>
                    <a:pt x="23749" y="30226"/>
                    <a:pt x="23749" y="10160"/>
                  </a:cubicBezTo>
                  <a:cubicBezTo>
                    <a:pt x="21717" y="6096"/>
                    <a:pt x="15875" y="0"/>
                    <a:pt x="11938" y="0"/>
                  </a:cubicBezTo>
                  <a:cubicBezTo>
                    <a:pt x="8001" y="0"/>
                    <a:pt x="0" y="6096"/>
                    <a:pt x="0" y="10033"/>
                  </a:cubicBezTo>
                  <a:cubicBezTo>
                    <a:pt x="0" y="26162"/>
                    <a:pt x="0" y="44323"/>
                    <a:pt x="0" y="60325"/>
                  </a:cubicBezTo>
                  <a:cubicBezTo>
                    <a:pt x="2032" y="78486"/>
                    <a:pt x="13843" y="68326"/>
                    <a:pt x="23749" y="703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08" name="Group 108"/>
          <p:cNvGrpSpPr/>
          <p:nvPr/>
        </p:nvGrpSpPr>
        <p:grpSpPr>
          <a:xfrm>
            <a:off x="14070780" y="9708660"/>
            <a:ext cx="16200" cy="51300"/>
            <a:chOff x="0" y="0"/>
            <a:chExt cx="21600" cy="6840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21590" cy="68453"/>
            </a:xfrm>
            <a:custGeom>
              <a:avLst/>
              <a:gdLst/>
              <a:ahLst/>
              <a:cxnLst/>
              <a:rect l="l" t="t" r="r" b="b"/>
              <a:pathLst>
                <a:path w="21590" h="68453">
                  <a:moveTo>
                    <a:pt x="0" y="68453"/>
                  </a:moveTo>
                  <a:cubicBezTo>
                    <a:pt x="7874" y="68453"/>
                    <a:pt x="13716" y="68453"/>
                    <a:pt x="21590" y="68453"/>
                  </a:cubicBezTo>
                  <a:cubicBezTo>
                    <a:pt x="21590" y="46355"/>
                    <a:pt x="21590" y="24257"/>
                    <a:pt x="21590" y="0"/>
                  </a:cubicBezTo>
                  <a:cubicBezTo>
                    <a:pt x="13716" y="0"/>
                    <a:pt x="7874" y="0"/>
                    <a:pt x="0" y="0"/>
                  </a:cubicBezTo>
                  <a:cubicBezTo>
                    <a:pt x="0" y="22098"/>
                    <a:pt x="0" y="46228"/>
                    <a:pt x="0" y="6845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14879160" y="9708660"/>
            <a:ext cx="14580" cy="51300"/>
            <a:chOff x="0" y="0"/>
            <a:chExt cx="19440" cy="6840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19431" cy="68453"/>
            </a:xfrm>
            <a:custGeom>
              <a:avLst/>
              <a:gdLst/>
              <a:ahLst/>
              <a:cxnLst/>
              <a:rect l="l" t="t" r="r" b="b"/>
              <a:pathLst>
                <a:path w="19431" h="68453">
                  <a:moveTo>
                    <a:pt x="19431" y="0"/>
                  </a:moveTo>
                  <a:cubicBezTo>
                    <a:pt x="11684" y="0"/>
                    <a:pt x="5842" y="0"/>
                    <a:pt x="0" y="0"/>
                  </a:cubicBezTo>
                  <a:cubicBezTo>
                    <a:pt x="0" y="24130"/>
                    <a:pt x="0" y="46228"/>
                    <a:pt x="0" y="68453"/>
                  </a:cubicBezTo>
                  <a:cubicBezTo>
                    <a:pt x="5842" y="68453"/>
                    <a:pt x="11684" y="68453"/>
                    <a:pt x="19431" y="68453"/>
                  </a:cubicBezTo>
                  <a:cubicBezTo>
                    <a:pt x="19431" y="46355"/>
                    <a:pt x="19431" y="24257"/>
                    <a:pt x="1943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2" name="Group 112"/>
          <p:cNvGrpSpPr/>
          <p:nvPr/>
        </p:nvGrpSpPr>
        <p:grpSpPr>
          <a:xfrm>
            <a:off x="15831180" y="8628660"/>
            <a:ext cx="61020" cy="11880"/>
            <a:chOff x="0" y="0"/>
            <a:chExt cx="81360" cy="15840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81407" cy="15875"/>
            </a:xfrm>
            <a:custGeom>
              <a:avLst/>
              <a:gdLst/>
              <a:ahLst/>
              <a:cxnLst/>
              <a:rect l="l" t="t" r="r" b="b"/>
              <a:pathLst>
                <a:path w="81407" h="15875">
                  <a:moveTo>
                    <a:pt x="2032" y="0"/>
                  </a:moveTo>
                  <a:cubicBezTo>
                    <a:pt x="2032" y="5969"/>
                    <a:pt x="0" y="9906"/>
                    <a:pt x="0" y="15875"/>
                  </a:cubicBezTo>
                  <a:cubicBezTo>
                    <a:pt x="27813" y="15875"/>
                    <a:pt x="53594" y="15875"/>
                    <a:pt x="81407" y="15875"/>
                  </a:cubicBezTo>
                  <a:cubicBezTo>
                    <a:pt x="81407" y="9906"/>
                    <a:pt x="81407" y="5969"/>
                    <a:pt x="81407" y="0"/>
                  </a:cubicBezTo>
                  <a:cubicBezTo>
                    <a:pt x="55626" y="0"/>
                    <a:pt x="29718" y="0"/>
                    <a:pt x="2032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4" name="Group 114"/>
          <p:cNvGrpSpPr/>
          <p:nvPr/>
        </p:nvGrpSpPr>
        <p:grpSpPr>
          <a:xfrm>
            <a:off x="17362620" y="9060120"/>
            <a:ext cx="28620" cy="25920"/>
            <a:chOff x="0" y="0"/>
            <a:chExt cx="38160" cy="3456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38100" cy="34544"/>
            </a:xfrm>
            <a:custGeom>
              <a:avLst/>
              <a:gdLst/>
              <a:ahLst/>
              <a:cxnLst/>
              <a:rect l="l" t="t" r="r" b="b"/>
              <a:pathLst>
                <a:path w="38100" h="34544">
                  <a:moveTo>
                    <a:pt x="38100" y="34544"/>
                  </a:moveTo>
                  <a:cubicBezTo>
                    <a:pt x="38100" y="22352"/>
                    <a:pt x="38100" y="12192"/>
                    <a:pt x="38100" y="0"/>
                  </a:cubicBezTo>
                  <a:cubicBezTo>
                    <a:pt x="26035" y="0"/>
                    <a:pt x="13970" y="0"/>
                    <a:pt x="0" y="0"/>
                  </a:cubicBezTo>
                  <a:cubicBezTo>
                    <a:pt x="0" y="10160"/>
                    <a:pt x="0" y="22352"/>
                    <a:pt x="0" y="34544"/>
                  </a:cubicBezTo>
                  <a:cubicBezTo>
                    <a:pt x="12065" y="34544"/>
                    <a:pt x="24130" y="34544"/>
                    <a:pt x="38100" y="3454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17240580" y="9535320"/>
            <a:ext cx="15120" cy="52380"/>
            <a:chOff x="0" y="0"/>
            <a:chExt cx="20160" cy="69840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20193" cy="69850"/>
            </a:xfrm>
            <a:custGeom>
              <a:avLst/>
              <a:gdLst/>
              <a:ahLst/>
              <a:cxnLst/>
              <a:rect l="l" t="t" r="r" b="b"/>
              <a:pathLst>
                <a:path w="20193" h="69850">
                  <a:moveTo>
                    <a:pt x="20193" y="5969"/>
                  </a:moveTo>
                  <a:cubicBezTo>
                    <a:pt x="6096" y="0"/>
                    <a:pt x="0" y="8001"/>
                    <a:pt x="0" y="21971"/>
                  </a:cubicBezTo>
                  <a:cubicBezTo>
                    <a:pt x="0" y="29972"/>
                    <a:pt x="0" y="39878"/>
                    <a:pt x="0" y="47879"/>
                  </a:cubicBezTo>
                  <a:cubicBezTo>
                    <a:pt x="0" y="61849"/>
                    <a:pt x="4064" y="69850"/>
                    <a:pt x="20193" y="65786"/>
                  </a:cubicBezTo>
                  <a:cubicBezTo>
                    <a:pt x="20193" y="45847"/>
                    <a:pt x="20193" y="25908"/>
                    <a:pt x="20193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17839440" y="9648720"/>
            <a:ext cx="17820" cy="49680"/>
            <a:chOff x="0" y="0"/>
            <a:chExt cx="23760" cy="66240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23749" cy="66294"/>
            </a:xfrm>
            <a:custGeom>
              <a:avLst/>
              <a:gdLst/>
              <a:ahLst/>
              <a:cxnLst/>
              <a:rect l="l" t="t" r="r" b="b"/>
              <a:pathLst>
                <a:path w="23749" h="66294">
                  <a:moveTo>
                    <a:pt x="23749" y="66294"/>
                  </a:moveTo>
                  <a:cubicBezTo>
                    <a:pt x="23749" y="44196"/>
                    <a:pt x="23749" y="28194"/>
                    <a:pt x="21717" y="10033"/>
                  </a:cubicBezTo>
                  <a:cubicBezTo>
                    <a:pt x="21717" y="5969"/>
                    <a:pt x="17780" y="0"/>
                    <a:pt x="15875" y="0"/>
                  </a:cubicBezTo>
                  <a:cubicBezTo>
                    <a:pt x="9906" y="2032"/>
                    <a:pt x="2032" y="5969"/>
                    <a:pt x="2032" y="8001"/>
                  </a:cubicBezTo>
                  <a:cubicBezTo>
                    <a:pt x="0" y="24130"/>
                    <a:pt x="0" y="40132"/>
                    <a:pt x="2032" y="54229"/>
                  </a:cubicBezTo>
                  <a:cubicBezTo>
                    <a:pt x="2032" y="58293"/>
                    <a:pt x="13970" y="62230"/>
                    <a:pt x="23749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0" name="Group 120"/>
          <p:cNvGrpSpPr/>
          <p:nvPr/>
        </p:nvGrpSpPr>
        <p:grpSpPr>
          <a:xfrm>
            <a:off x="17240580" y="9648720"/>
            <a:ext cx="16200" cy="48060"/>
            <a:chOff x="0" y="0"/>
            <a:chExt cx="21600" cy="6408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21590" cy="64135"/>
            </a:xfrm>
            <a:custGeom>
              <a:avLst/>
              <a:gdLst/>
              <a:ahLst/>
              <a:cxnLst/>
              <a:rect l="l" t="t" r="r" b="b"/>
              <a:pathLst>
                <a:path w="21590" h="64135">
                  <a:moveTo>
                    <a:pt x="21590" y="64135"/>
                  </a:moveTo>
                  <a:cubicBezTo>
                    <a:pt x="21590" y="44069"/>
                    <a:pt x="21590" y="28067"/>
                    <a:pt x="21590" y="12065"/>
                  </a:cubicBezTo>
                  <a:cubicBezTo>
                    <a:pt x="21590" y="8001"/>
                    <a:pt x="15748" y="0"/>
                    <a:pt x="13716" y="0"/>
                  </a:cubicBezTo>
                  <a:cubicBezTo>
                    <a:pt x="9779" y="0"/>
                    <a:pt x="1905" y="5969"/>
                    <a:pt x="1905" y="8001"/>
                  </a:cubicBezTo>
                  <a:cubicBezTo>
                    <a:pt x="0" y="24003"/>
                    <a:pt x="0" y="40005"/>
                    <a:pt x="1905" y="56007"/>
                  </a:cubicBezTo>
                  <a:cubicBezTo>
                    <a:pt x="1905" y="60071"/>
                    <a:pt x="11684" y="61976"/>
                    <a:pt x="21590" y="640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2" name="Group 122"/>
          <p:cNvGrpSpPr/>
          <p:nvPr/>
        </p:nvGrpSpPr>
        <p:grpSpPr>
          <a:xfrm>
            <a:off x="17238420" y="9909540"/>
            <a:ext cx="17820" cy="49140"/>
            <a:chOff x="0" y="0"/>
            <a:chExt cx="23760" cy="65520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23749" cy="65532"/>
            </a:xfrm>
            <a:custGeom>
              <a:avLst/>
              <a:gdLst/>
              <a:ahLst/>
              <a:cxnLst/>
              <a:rect l="l" t="t" r="r" b="b"/>
              <a:pathLst>
                <a:path w="23749" h="65532">
                  <a:moveTo>
                    <a:pt x="23749" y="59563"/>
                  </a:moveTo>
                  <a:cubicBezTo>
                    <a:pt x="23749" y="41656"/>
                    <a:pt x="23749" y="21844"/>
                    <a:pt x="23749" y="3937"/>
                  </a:cubicBezTo>
                  <a:cubicBezTo>
                    <a:pt x="7874" y="0"/>
                    <a:pt x="0" y="3937"/>
                    <a:pt x="2032" y="19812"/>
                  </a:cubicBezTo>
                  <a:cubicBezTo>
                    <a:pt x="2032" y="27813"/>
                    <a:pt x="2032" y="35687"/>
                    <a:pt x="2032" y="43688"/>
                  </a:cubicBezTo>
                  <a:cubicBezTo>
                    <a:pt x="0" y="57531"/>
                    <a:pt x="5969" y="65532"/>
                    <a:pt x="23749" y="5956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4" name="Group 124"/>
          <p:cNvGrpSpPr/>
          <p:nvPr/>
        </p:nvGrpSpPr>
        <p:grpSpPr>
          <a:xfrm>
            <a:off x="17840520" y="9798840"/>
            <a:ext cx="16200" cy="49140"/>
            <a:chOff x="0" y="0"/>
            <a:chExt cx="21600" cy="65520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21590" cy="65532"/>
            </a:xfrm>
            <a:custGeom>
              <a:avLst/>
              <a:gdLst/>
              <a:ahLst/>
              <a:cxnLst/>
              <a:rect l="l" t="t" r="r" b="b"/>
              <a:pathLst>
                <a:path w="21590" h="65532">
                  <a:moveTo>
                    <a:pt x="21590" y="3937"/>
                  </a:moveTo>
                  <a:cubicBezTo>
                    <a:pt x="7874" y="0"/>
                    <a:pt x="0" y="3937"/>
                    <a:pt x="0" y="17907"/>
                  </a:cubicBezTo>
                  <a:cubicBezTo>
                    <a:pt x="0" y="27813"/>
                    <a:pt x="0" y="37719"/>
                    <a:pt x="0" y="47752"/>
                  </a:cubicBezTo>
                  <a:cubicBezTo>
                    <a:pt x="0" y="61595"/>
                    <a:pt x="5842" y="65532"/>
                    <a:pt x="21590" y="61595"/>
                  </a:cubicBezTo>
                  <a:cubicBezTo>
                    <a:pt x="21590" y="43688"/>
                    <a:pt x="21590" y="23876"/>
                    <a:pt x="21590" y="40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6" name="Group 126"/>
          <p:cNvGrpSpPr/>
          <p:nvPr/>
        </p:nvGrpSpPr>
        <p:grpSpPr>
          <a:xfrm>
            <a:off x="17238420" y="9799920"/>
            <a:ext cx="17820" cy="46440"/>
            <a:chOff x="0" y="0"/>
            <a:chExt cx="23760" cy="6192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23876" cy="61976"/>
            </a:xfrm>
            <a:custGeom>
              <a:avLst/>
              <a:gdLst/>
              <a:ahLst/>
              <a:cxnLst/>
              <a:rect l="l" t="t" r="r" b="b"/>
              <a:pathLst>
                <a:path w="23876" h="61976">
                  <a:moveTo>
                    <a:pt x="2032" y="32004"/>
                  </a:moveTo>
                  <a:cubicBezTo>
                    <a:pt x="2032" y="37973"/>
                    <a:pt x="0" y="45974"/>
                    <a:pt x="2032" y="51943"/>
                  </a:cubicBezTo>
                  <a:cubicBezTo>
                    <a:pt x="4064" y="55880"/>
                    <a:pt x="9906" y="57912"/>
                    <a:pt x="13970" y="61976"/>
                  </a:cubicBezTo>
                  <a:cubicBezTo>
                    <a:pt x="17907" y="58039"/>
                    <a:pt x="23876" y="53975"/>
                    <a:pt x="23876" y="50038"/>
                  </a:cubicBezTo>
                  <a:cubicBezTo>
                    <a:pt x="23876" y="38100"/>
                    <a:pt x="23876" y="24130"/>
                    <a:pt x="23876" y="12065"/>
                  </a:cubicBezTo>
                  <a:cubicBezTo>
                    <a:pt x="23749" y="8001"/>
                    <a:pt x="17780" y="3937"/>
                    <a:pt x="15875" y="0"/>
                  </a:cubicBezTo>
                  <a:cubicBezTo>
                    <a:pt x="11938" y="3937"/>
                    <a:pt x="3937" y="5969"/>
                    <a:pt x="2032" y="10033"/>
                  </a:cubicBezTo>
                  <a:cubicBezTo>
                    <a:pt x="0" y="16002"/>
                    <a:pt x="2032" y="24003"/>
                    <a:pt x="0" y="32004"/>
                  </a:cubicBezTo>
                  <a:cubicBezTo>
                    <a:pt x="2032" y="32004"/>
                    <a:pt x="2032" y="32004"/>
                    <a:pt x="2032" y="3200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28" name="Group 128"/>
          <p:cNvGrpSpPr/>
          <p:nvPr/>
        </p:nvGrpSpPr>
        <p:grpSpPr>
          <a:xfrm>
            <a:off x="17520840" y="8747460"/>
            <a:ext cx="56700" cy="10260"/>
            <a:chOff x="0" y="0"/>
            <a:chExt cx="75600" cy="1368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75565" cy="13716"/>
            </a:xfrm>
            <a:custGeom>
              <a:avLst/>
              <a:gdLst/>
              <a:ahLst/>
              <a:cxnLst/>
              <a:rect l="l" t="t" r="r" b="b"/>
              <a:pathLst>
                <a:path w="75565" h="13716">
                  <a:moveTo>
                    <a:pt x="0" y="0"/>
                  </a:moveTo>
                  <a:cubicBezTo>
                    <a:pt x="0" y="3937"/>
                    <a:pt x="0" y="7874"/>
                    <a:pt x="0" y="13716"/>
                  </a:cubicBezTo>
                  <a:cubicBezTo>
                    <a:pt x="25908" y="13716"/>
                    <a:pt x="51689" y="13716"/>
                    <a:pt x="75565" y="13716"/>
                  </a:cubicBezTo>
                  <a:cubicBezTo>
                    <a:pt x="75565" y="7874"/>
                    <a:pt x="75565" y="3937"/>
                    <a:pt x="75565" y="0"/>
                  </a:cubicBezTo>
                  <a:cubicBezTo>
                    <a:pt x="51689" y="0"/>
                    <a:pt x="2590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0" name="Group 130"/>
          <p:cNvGrpSpPr/>
          <p:nvPr/>
        </p:nvGrpSpPr>
        <p:grpSpPr>
          <a:xfrm>
            <a:off x="17995500" y="9537480"/>
            <a:ext cx="13500" cy="46440"/>
            <a:chOff x="0" y="0"/>
            <a:chExt cx="18000" cy="61920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0" y="0"/>
                  </a:moveTo>
                  <a:cubicBezTo>
                    <a:pt x="0" y="21971"/>
                    <a:pt x="0" y="41910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0"/>
                  </a:cubicBezTo>
                  <a:cubicBezTo>
                    <a:pt x="11938" y="0"/>
                    <a:pt x="8001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2" name="Group 132"/>
          <p:cNvGrpSpPr/>
          <p:nvPr/>
        </p:nvGrpSpPr>
        <p:grpSpPr>
          <a:xfrm>
            <a:off x="17843220" y="9537480"/>
            <a:ext cx="14040" cy="46440"/>
            <a:chOff x="0" y="0"/>
            <a:chExt cx="18720" cy="6192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18669" cy="61976"/>
            </a:xfrm>
            <a:custGeom>
              <a:avLst/>
              <a:gdLst/>
              <a:ahLst/>
              <a:cxnLst/>
              <a:rect l="l" t="t" r="r" b="b"/>
              <a:pathLst>
                <a:path w="18669" h="61976">
                  <a:moveTo>
                    <a:pt x="0" y="61976"/>
                  </a:moveTo>
                  <a:cubicBezTo>
                    <a:pt x="8382" y="61976"/>
                    <a:pt x="12446" y="61976"/>
                    <a:pt x="18669" y="61976"/>
                  </a:cubicBezTo>
                  <a:cubicBezTo>
                    <a:pt x="18669" y="42037"/>
                    <a:pt x="18669" y="21971"/>
                    <a:pt x="18669" y="2032"/>
                  </a:cubicBezTo>
                  <a:cubicBezTo>
                    <a:pt x="12446" y="2032"/>
                    <a:pt x="8382" y="2032"/>
                    <a:pt x="0" y="0"/>
                  </a:cubicBezTo>
                  <a:cubicBezTo>
                    <a:pt x="0" y="21971"/>
                    <a:pt x="0" y="41910"/>
                    <a:pt x="0" y="61976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4" name="Group 134"/>
          <p:cNvGrpSpPr/>
          <p:nvPr/>
        </p:nvGrpSpPr>
        <p:grpSpPr>
          <a:xfrm>
            <a:off x="17090460" y="9537480"/>
            <a:ext cx="13500" cy="46440"/>
            <a:chOff x="0" y="0"/>
            <a:chExt cx="18000" cy="61920"/>
          </a:xfrm>
        </p:grpSpPr>
        <p:sp>
          <p:nvSpPr>
            <p:cNvPr id="135" name="Freeform 135"/>
            <p:cNvSpPr/>
            <p:nvPr/>
          </p:nvSpPr>
          <p:spPr>
            <a:xfrm>
              <a:off x="0" y="0"/>
              <a:ext cx="18034" cy="61976"/>
            </a:xfrm>
            <a:custGeom>
              <a:avLst/>
              <a:gdLst/>
              <a:ahLst/>
              <a:cxnLst/>
              <a:rect l="l" t="t" r="r" b="b"/>
              <a:pathLst>
                <a:path w="18034" h="61976">
                  <a:moveTo>
                    <a:pt x="18034" y="2032"/>
                  </a:moveTo>
                  <a:cubicBezTo>
                    <a:pt x="11938" y="2032"/>
                    <a:pt x="5969" y="2032"/>
                    <a:pt x="0" y="0"/>
                  </a:cubicBezTo>
                  <a:cubicBezTo>
                    <a:pt x="0" y="21971"/>
                    <a:pt x="0" y="40005"/>
                    <a:pt x="0" y="61976"/>
                  </a:cubicBezTo>
                  <a:cubicBezTo>
                    <a:pt x="5969" y="61976"/>
                    <a:pt x="11938" y="61976"/>
                    <a:pt x="18034" y="61976"/>
                  </a:cubicBezTo>
                  <a:cubicBezTo>
                    <a:pt x="18034" y="42037"/>
                    <a:pt x="18034" y="21971"/>
                    <a:pt x="18034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17995500" y="9912780"/>
            <a:ext cx="13500" cy="42660"/>
            <a:chOff x="0" y="0"/>
            <a:chExt cx="18000" cy="56880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0" y="58928"/>
                  </a:move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6576"/>
                    <a:pt x="0" y="5892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38" name="Group 138"/>
          <p:cNvGrpSpPr/>
          <p:nvPr/>
        </p:nvGrpSpPr>
        <p:grpSpPr>
          <a:xfrm>
            <a:off x="17995500" y="9795600"/>
            <a:ext cx="14580" cy="49680"/>
            <a:chOff x="0" y="0"/>
            <a:chExt cx="19440" cy="6624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19431" cy="66294"/>
            </a:xfrm>
            <a:custGeom>
              <a:avLst/>
              <a:gdLst/>
              <a:ahLst/>
              <a:cxnLst/>
              <a:rect l="l" t="t" r="r" b="b"/>
              <a:pathLst>
                <a:path w="19431" h="66294">
                  <a:moveTo>
                    <a:pt x="0" y="66294"/>
                  </a:moveTo>
                  <a:cubicBezTo>
                    <a:pt x="5842" y="66294"/>
                    <a:pt x="11684" y="66294"/>
                    <a:pt x="19431" y="66294"/>
                  </a:cubicBezTo>
                  <a:cubicBezTo>
                    <a:pt x="19431" y="48260"/>
                    <a:pt x="19431" y="32131"/>
                    <a:pt x="17526" y="14097"/>
                  </a:cubicBezTo>
                  <a:cubicBezTo>
                    <a:pt x="17526" y="0"/>
                    <a:pt x="5842" y="8001"/>
                    <a:pt x="0" y="5969"/>
                  </a:cubicBezTo>
                  <a:cubicBezTo>
                    <a:pt x="0" y="28067"/>
                    <a:pt x="0" y="46228"/>
                    <a:pt x="0" y="6629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17995500" y="9651960"/>
            <a:ext cx="13500" cy="43740"/>
            <a:chOff x="0" y="0"/>
            <a:chExt cx="18000" cy="58320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796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39624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2" name="Group 142"/>
          <p:cNvGrpSpPr/>
          <p:nvPr/>
        </p:nvGrpSpPr>
        <p:grpSpPr>
          <a:xfrm>
            <a:off x="17090460" y="9650340"/>
            <a:ext cx="13500" cy="43740"/>
            <a:chOff x="0" y="0"/>
            <a:chExt cx="18000" cy="58320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18034" cy="60452"/>
            </a:xfrm>
            <a:custGeom>
              <a:avLst/>
              <a:gdLst/>
              <a:ahLst/>
              <a:cxnLst/>
              <a:rect l="l" t="t" r="r" b="b"/>
              <a:pathLst>
                <a:path w="18034" h="60452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20828"/>
                    <a:pt x="0" y="39624"/>
                    <a:pt x="0" y="60452"/>
                  </a:cubicBezTo>
                  <a:cubicBezTo>
                    <a:pt x="5969" y="60452"/>
                    <a:pt x="11938" y="60452"/>
                    <a:pt x="18034" y="60452"/>
                  </a:cubicBezTo>
                  <a:cubicBezTo>
                    <a:pt x="18034" y="41656"/>
                    <a:pt x="18034" y="20828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4" name="Group 144"/>
          <p:cNvGrpSpPr/>
          <p:nvPr/>
        </p:nvGrpSpPr>
        <p:grpSpPr>
          <a:xfrm>
            <a:off x="17088300" y="9799920"/>
            <a:ext cx="18360" cy="45360"/>
            <a:chOff x="0" y="0"/>
            <a:chExt cx="24480" cy="60480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24511" cy="60452"/>
            </a:xfrm>
            <a:custGeom>
              <a:avLst/>
              <a:gdLst/>
              <a:ahLst/>
              <a:cxnLst/>
              <a:rect l="l" t="t" r="r" b="b"/>
              <a:pathLst>
                <a:path w="24511" h="60452">
                  <a:moveTo>
                    <a:pt x="2032" y="60452"/>
                  </a:moveTo>
                  <a:cubicBezTo>
                    <a:pt x="10160" y="60452"/>
                    <a:pt x="16256" y="60452"/>
                    <a:pt x="24511" y="60452"/>
                  </a:cubicBezTo>
                  <a:cubicBezTo>
                    <a:pt x="24511" y="44323"/>
                    <a:pt x="24511" y="28194"/>
                    <a:pt x="22479" y="10033"/>
                  </a:cubicBezTo>
                  <a:cubicBezTo>
                    <a:pt x="22479" y="8001"/>
                    <a:pt x="16383" y="4064"/>
                    <a:pt x="12192" y="0"/>
                  </a:cubicBezTo>
                  <a:cubicBezTo>
                    <a:pt x="8128" y="4064"/>
                    <a:pt x="2032" y="8001"/>
                    <a:pt x="2032" y="12065"/>
                  </a:cubicBezTo>
                  <a:cubicBezTo>
                    <a:pt x="0" y="26162"/>
                    <a:pt x="2032" y="42291"/>
                    <a:pt x="2032" y="604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17708220" y="9380880"/>
            <a:ext cx="43740" cy="11880"/>
            <a:chOff x="0" y="0"/>
            <a:chExt cx="58320" cy="15840"/>
          </a:xfrm>
        </p:grpSpPr>
        <p:sp>
          <p:nvSpPr>
            <p:cNvPr id="147" name="Freeform 147"/>
            <p:cNvSpPr/>
            <p:nvPr/>
          </p:nvSpPr>
          <p:spPr>
            <a:xfrm>
              <a:off x="-2032" y="0"/>
              <a:ext cx="60452" cy="15875"/>
            </a:xfrm>
            <a:custGeom>
              <a:avLst/>
              <a:gdLst/>
              <a:ahLst/>
              <a:cxnLst/>
              <a:rect l="l" t="t" r="r" b="b"/>
              <a:pathLst>
                <a:path w="60452" h="15875">
                  <a:moveTo>
                    <a:pt x="60325" y="15875"/>
                  </a:moveTo>
                  <a:cubicBezTo>
                    <a:pt x="60325" y="11938"/>
                    <a:pt x="60325" y="5969"/>
                    <a:pt x="60325" y="0"/>
                  </a:cubicBezTo>
                  <a:cubicBezTo>
                    <a:pt x="39497" y="0"/>
                    <a:pt x="20828" y="0"/>
                    <a:pt x="0" y="0"/>
                  </a:cubicBezTo>
                  <a:cubicBezTo>
                    <a:pt x="0" y="5969"/>
                    <a:pt x="0" y="9906"/>
                    <a:pt x="0" y="15875"/>
                  </a:cubicBezTo>
                  <a:cubicBezTo>
                    <a:pt x="20828" y="15875"/>
                    <a:pt x="39624" y="15875"/>
                    <a:pt x="60452" y="1587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48" name="Group 148"/>
          <p:cNvGrpSpPr/>
          <p:nvPr/>
        </p:nvGrpSpPr>
        <p:grpSpPr>
          <a:xfrm>
            <a:off x="17600220" y="9380880"/>
            <a:ext cx="43740" cy="13500"/>
            <a:chOff x="0" y="0"/>
            <a:chExt cx="58320" cy="18000"/>
          </a:xfrm>
        </p:grpSpPr>
        <p:sp>
          <p:nvSpPr>
            <p:cNvPr id="149" name="Freeform 149"/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0"/>
                  </a:moveTo>
                  <a:cubicBezTo>
                    <a:pt x="0" y="5969"/>
                    <a:pt x="0" y="11938"/>
                    <a:pt x="0" y="18034"/>
                  </a:cubicBez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0" name="Group 150"/>
          <p:cNvGrpSpPr/>
          <p:nvPr/>
        </p:nvGrpSpPr>
        <p:grpSpPr>
          <a:xfrm>
            <a:off x="17842140" y="9910620"/>
            <a:ext cx="15120" cy="49680"/>
            <a:chOff x="0" y="0"/>
            <a:chExt cx="20160" cy="6624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20193" cy="66294"/>
            </a:xfrm>
            <a:custGeom>
              <a:avLst/>
              <a:gdLst/>
              <a:ahLst/>
              <a:cxnLst/>
              <a:rect l="l" t="t" r="r" b="b"/>
              <a:pathLst>
                <a:path w="20193" h="66294">
                  <a:moveTo>
                    <a:pt x="20193" y="0"/>
                  </a:moveTo>
                  <a:cubicBezTo>
                    <a:pt x="14097" y="0"/>
                    <a:pt x="8001" y="0"/>
                    <a:pt x="0" y="2032"/>
                  </a:cubicBezTo>
                  <a:cubicBezTo>
                    <a:pt x="0" y="18034"/>
                    <a:pt x="0" y="36068"/>
                    <a:pt x="2032" y="52197"/>
                  </a:cubicBezTo>
                  <a:cubicBezTo>
                    <a:pt x="2032" y="66294"/>
                    <a:pt x="12065" y="60198"/>
                    <a:pt x="20193" y="60198"/>
                  </a:cubicBezTo>
                  <a:cubicBezTo>
                    <a:pt x="20193" y="40132"/>
                    <a:pt x="20193" y="22098"/>
                    <a:pt x="20193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2" name="Group 152"/>
          <p:cNvGrpSpPr/>
          <p:nvPr/>
        </p:nvGrpSpPr>
        <p:grpSpPr>
          <a:xfrm>
            <a:off x="17090460" y="9912780"/>
            <a:ext cx="13500" cy="42660"/>
            <a:chOff x="0" y="0"/>
            <a:chExt cx="18000" cy="56880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18034" cy="58928"/>
            </a:xfrm>
            <a:custGeom>
              <a:avLst/>
              <a:gdLst/>
              <a:ahLst/>
              <a:cxnLst/>
              <a:rect l="l" t="t" r="r" b="b"/>
              <a:pathLst>
                <a:path w="18034" h="58928">
                  <a:moveTo>
                    <a:pt x="18034" y="0"/>
                  </a:moveTo>
                  <a:cubicBezTo>
                    <a:pt x="11938" y="0"/>
                    <a:pt x="5969" y="0"/>
                    <a:pt x="0" y="0"/>
                  </a:cubicBezTo>
                  <a:cubicBezTo>
                    <a:pt x="0" y="18288"/>
                    <a:pt x="0" y="38608"/>
                    <a:pt x="0" y="58928"/>
                  </a:cubicBezTo>
                  <a:cubicBezTo>
                    <a:pt x="5969" y="58928"/>
                    <a:pt x="11938" y="58928"/>
                    <a:pt x="18034" y="58928"/>
                  </a:cubicBezTo>
                  <a:cubicBezTo>
                    <a:pt x="18034" y="38608"/>
                    <a:pt x="18034" y="20320"/>
                    <a:pt x="1803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4" name="Group 154"/>
          <p:cNvGrpSpPr/>
          <p:nvPr/>
        </p:nvGrpSpPr>
        <p:grpSpPr>
          <a:xfrm>
            <a:off x="17347500" y="9380880"/>
            <a:ext cx="43740" cy="13500"/>
            <a:chOff x="0" y="0"/>
            <a:chExt cx="58320" cy="18000"/>
          </a:xfrm>
        </p:grpSpPr>
        <p:sp>
          <p:nvSpPr>
            <p:cNvPr id="155" name="Freeform 155"/>
            <p:cNvSpPr/>
            <p:nvPr/>
          </p:nvSpPr>
          <p:spPr>
            <a:xfrm>
              <a:off x="-2032" y="0"/>
              <a:ext cx="60452" cy="18034"/>
            </a:xfrm>
            <a:custGeom>
              <a:avLst/>
              <a:gdLst/>
              <a:ahLst/>
              <a:cxnLst/>
              <a:rect l="l" t="t" r="r" b="b"/>
              <a:pathLst>
                <a:path w="60452" h="18034">
                  <a:moveTo>
                    <a:pt x="0" y="18034"/>
                  </a:moveTo>
                  <a:cubicBezTo>
                    <a:pt x="20828" y="18034"/>
                    <a:pt x="39624" y="18034"/>
                    <a:pt x="60452" y="18034"/>
                  </a:cubicBezTo>
                  <a:cubicBezTo>
                    <a:pt x="60452" y="12065"/>
                    <a:pt x="60452" y="6096"/>
                    <a:pt x="60452" y="0"/>
                  </a:cubicBezTo>
                  <a:cubicBezTo>
                    <a:pt x="41656" y="0"/>
                    <a:pt x="20828" y="0"/>
                    <a:pt x="0" y="0"/>
                  </a:cubicBezTo>
                  <a:cubicBezTo>
                    <a:pt x="0" y="5969"/>
                    <a:pt x="0" y="11938"/>
                    <a:pt x="0" y="1803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6" name="Group 156"/>
          <p:cNvGrpSpPr/>
          <p:nvPr/>
        </p:nvGrpSpPr>
        <p:grpSpPr>
          <a:xfrm>
            <a:off x="17452260" y="9380880"/>
            <a:ext cx="48060" cy="15120"/>
            <a:chOff x="0" y="0"/>
            <a:chExt cx="64080" cy="20160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64135" cy="20193"/>
            </a:xfrm>
            <a:custGeom>
              <a:avLst/>
              <a:gdLst/>
              <a:ahLst/>
              <a:cxnLst/>
              <a:rect l="l" t="t" r="r" b="b"/>
              <a:pathLst>
                <a:path w="64135" h="20193">
                  <a:moveTo>
                    <a:pt x="60071" y="0"/>
                  </a:moveTo>
                  <a:cubicBezTo>
                    <a:pt x="40005" y="0"/>
                    <a:pt x="21971" y="0"/>
                    <a:pt x="4064" y="0"/>
                  </a:cubicBezTo>
                  <a:cubicBezTo>
                    <a:pt x="0" y="12065"/>
                    <a:pt x="2032" y="20193"/>
                    <a:pt x="16002" y="18161"/>
                  </a:cubicBezTo>
                  <a:cubicBezTo>
                    <a:pt x="26035" y="18161"/>
                    <a:pt x="36068" y="18161"/>
                    <a:pt x="46101" y="18161"/>
                  </a:cubicBezTo>
                  <a:cubicBezTo>
                    <a:pt x="60071" y="20193"/>
                    <a:pt x="64135" y="14097"/>
                    <a:pt x="6007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58" name="Group 158"/>
          <p:cNvGrpSpPr/>
          <p:nvPr/>
        </p:nvGrpSpPr>
        <p:grpSpPr>
          <a:xfrm>
            <a:off x="17708220" y="9509400"/>
            <a:ext cx="45900" cy="15120"/>
            <a:chOff x="0" y="0"/>
            <a:chExt cx="61200" cy="20160"/>
          </a:xfrm>
        </p:grpSpPr>
        <p:sp>
          <p:nvSpPr>
            <p:cNvPr id="159" name="Freeform 159"/>
            <p:cNvSpPr/>
            <p:nvPr/>
          </p:nvSpPr>
          <p:spPr>
            <a:xfrm>
              <a:off x="0" y="0"/>
              <a:ext cx="61214" cy="20193"/>
            </a:xfrm>
            <a:custGeom>
              <a:avLst/>
              <a:gdLst/>
              <a:ahLst/>
              <a:cxnLst/>
              <a:rect l="l" t="t" r="r" b="b"/>
              <a:pathLst>
                <a:path w="61214" h="20193">
                  <a:moveTo>
                    <a:pt x="0" y="20193"/>
                  </a:moveTo>
                  <a:cubicBezTo>
                    <a:pt x="17780" y="20193"/>
                    <a:pt x="37465" y="20193"/>
                    <a:pt x="55245" y="20193"/>
                  </a:cubicBezTo>
                  <a:cubicBezTo>
                    <a:pt x="61214" y="6096"/>
                    <a:pt x="57277" y="0"/>
                    <a:pt x="41402" y="0"/>
                  </a:cubicBezTo>
                  <a:cubicBezTo>
                    <a:pt x="29591" y="2032"/>
                    <a:pt x="15748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0" name="Group 160"/>
          <p:cNvGrpSpPr/>
          <p:nvPr/>
        </p:nvGrpSpPr>
        <p:grpSpPr>
          <a:xfrm>
            <a:off x="17347500" y="9509400"/>
            <a:ext cx="44820" cy="15120"/>
            <a:chOff x="0" y="0"/>
            <a:chExt cx="59760" cy="20160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59817" cy="20193"/>
            </a:xfrm>
            <a:custGeom>
              <a:avLst/>
              <a:gdLst/>
              <a:ahLst/>
              <a:cxnLst/>
              <a:rect l="l" t="t" r="r" b="b"/>
              <a:pathLst>
                <a:path w="59817" h="20193">
                  <a:moveTo>
                    <a:pt x="57785" y="20193"/>
                  </a:moveTo>
                  <a:cubicBezTo>
                    <a:pt x="59817" y="8001"/>
                    <a:pt x="57785" y="0"/>
                    <a:pt x="43815" y="0"/>
                  </a:cubicBezTo>
                  <a:cubicBezTo>
                    <a:pt x="29845" y="2032"/>
                    <a:pt x="13970" y="0"/>
                    <a:pt x="0" y="0"/>
                  </a:cubicBezTo>
                  <a:cubicBezTo>
                    <a:pt x="0" y="8001"/>
                    <a:pt x="0" y="14097"/>
                    <a:pt x="0" y="20193"/>
                  </a:cubicBezTo>
                  <a:cubicBezTo>
                    <a:pt x="19939" y="20193"/>
                    <a:pt x="37846" y="20193"/>
                    <a:pt x="57785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2" name="Group 162"/>
          <p:cNvGrpSpPr/>
          <p:nvPr/>
        </p:nvGrpSpPr>
        <p:grpSpPr>
          <a:xfrm>
            <a:off x="17453880" y="9509400"/>
            <a:ext cx="44820" cy="16200"/>
            <a:chOff x="0" y="0"/>
            <a:chExt cx="59760" cy="21600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59817" cy="21590"/>
            </a:xfrm>
            <a:custGeom>
              <a:avLst/>
              <a:gdLst/>
              <a:ahLst/>
              <a:cxnLst/>
              <a:rect l="l" t="t" r="r" b="b"/>
              <a:pathLst>
                <a:path w="59817" h="21590">
                  <a:moveTo>
                    <a:pt x="59817" y="21590"/>
                  </a:moveTo>
                  <a:cubicBezTo>
                    <a:pt x="59817" y="13716"/>
                    <a:pt x="59817" y="9779"/>
                    <a:pt x="59817" y="1905"/>
                  </a:cubicBezTo>
                  <a:cubicBezTo>
                    <a:pt x="41783" y="1905"/>
                    <a:pt x="25908" y="0"/>
                    <a:pt x="9906" y="1905"/>
                  </a:cubicBezTo>
                  <a:cubicBezTo>
                    <a:pt x="5969" y="1905"/>
                    <a:pt x="2032" y="9779"/>
                    <a:pt x="0" y="13716"/>
                  </a:cubicBezTo>
                  <a:cubicBezTo>
                    <a:pt x="0" y="15621"/>
                    <a:pt x="8001" y="21590"/>
                    <a:pt x="9906" y="21590"/>
                  </a:cubicBezTo>
                  <a:cubicBezTo>
                    <a:pt x="25781" y="21590"/>
                    <a:pt x="41783" y="21590"/>
                    <a:pt x="59690" y="2159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4" name="Group 164"/>
          <p:cNvGrpSpPr/>
          <p:nvPr/>
        </p:nvGrpSpPr>
        <p:grpSpPr>
          <a:xfrm>
            <a:off x="17598060" y="9509400"/>
            <a:ext cx="49680" cy="15120"/>
            <a:chOff x="0" y="0"/>
            <a:chExt cx="66240" cy="20160"/>
          </a:xfrm>
        </p:grpSpPr>
        <p:sp>
          <p:nvSpPr>
            <p:cNvPr id="165" name="Freeform 165"/>
            <p:cNvSpPr/>
            <p:nvPr/>
          </p:nvSpPr>
          <p:spPr>
            <a:xfrm>
              <a:off x="0" y="0"/>
              <a:ext cx="66294" cy="20193"/>
            </a:xfrm>
            <a:custGeom>
              <a:avLst/>
              <a:gdLst/>
              <a:ahLst/>
              <a:cxnLst/>
              <a:rect l="l" t="t" r="r" b="b"/>
              <a:pathLst>
                <a:path w="66294" h="20193">
                  <a:moveTo>
                    <a:pt x="62230" y="20193"/>
                  </a:moveTo>
                  <a:cubicBezTo>
                    <a:pt x="66294" y="6096"/>
                    <a:pt x="62230" y="0"/>
                    <a:pt x="48133" y="0"/>
                  </a:cubicBezTo>
                  <a:cubicBezTo>
                    <a:pt x="38100" y="2032"/>
                    <a:pt x="28067" y="2032"/>
                    <a:pt x="20066" y="0"/>
                  </a:cubicBezTo>
                  <a:cubicBezTo>
                    <a:pt x="5969" y="0"/>
                    <a:pt x="0" y="6096"/>
                    <a:pt x="5969" y="20193"/>
                  </a:cubicBezTo>
                  <a:cubicBezTo>
                    <a:pt x="24003" y="20193"/>
                    <a:pt x="42037" y="20193"/>
                    <a:pt x="62230" y="2019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6" name="Group 166"/>
          <p:cNvGrpSpPr/>
          <p:nvPr/>
        </p:nvGrpSpPr>
        <p:grpSpPr>
          <a:xfrm>
            <a:off x="15848460" y="8616780"/>
            <a:ext cx="27000" cy="7560"/>
            <a:chOff x="0" y="0"/>
            <a:chExt cx="36000" cy="10080"/>
          </a:xfrm>
        </p:grpSpPr>
        <p:sp>
          <p:nvSpPr>
            <p:cNvPr id="167" name="Freeform 167"/>
            <p:cNvSpPr/>
            <p:nvPr/>
          </p:nvSpPr>
          <p:spPr>
            <a:xfrm>
              <a:off x="0" y="0"/>
              <a:ext cx="35941" cy="10033"/>
            </a:xfrm>
            <a:custGeom>
              <a:avLst/>
              <a:gdLst/>
              <a:ahLst/>
              <a:cxnLst/>
              <a:rect l="l" t="t" r="r" b="b"/>
              <a:pathLst>
                <a:path w="35941" h="10033">
                  <a:moveTo>
                    <a:pt x="35941" y="0"/>
                  </a:moveTo>
                  <a:cubicBezTo>
                    <a:pt x="24003" y="0"/>
                    <a:pt x="13970" y="0"/>
                    <a:pt x="2032" y="0"/>
                  </a:cubicBezTo>
                  <a:cubicBezTo>
                    <a:pt x="2032" y="2032"/>
                    <a:pt x="0" y="2032"/>
                    <a:pt x="0" y="4064"/>
                  </a:cubicBezTo>
                  <a:cubicBezTo>
                    <a:pt x="5969" y="6096"/>
                    <a:pt x="10033" y="10033"/>
                    <a:pt x="16002" y="10033"/>
                  </a:cubicBezTo>
                  <a:cubicBezTo>
                    <a:pt x="32004" y="10033"/>
                    <a:pt x="32004" y="10033"/>
                    <a:pt x="35941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68" name="Group 168"/>
          <p:cNvGrpSpPr/>
          <p:nvPr/>
        </p:nvGrpSpPr>
        <p:grpSpPr>
          <a:xfrm>
            <a:off x="14160960" y="9696240"/>
            <a:ext cx="395820" cy="266760"/>
            <a:chOff x="0" y="0"/>
            <a:chExt cx="527760" cy="355680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527812" cy="355600"/>
            </a:xfrm>
            <a:custGeom>
              <a:avLst/>
              <a:gdLst/>
              <a:ahLst/>
              <a:cxnLst/>
              <a:rect l="l" t="t" r="r" b="b"/>
              <a:pathLst>
                <a:path w="527812" h="355600">
                  <a:moveTo>
                    <a:pt x="527812" y="85979"/>
                  </a:moveTo>
                  <a:cubicBezTo>
                    <a:pt x="523875" y="82042"/>
                    <a:pt x="521843" y="77978"/>
                    <a:pt x="517906" y="74041"/>
                  </a:cubicBezTo>
                  <a:cubicBezTo>
                    <a:pt x="467995" y="35941"/>
                    <a:pt x="412242" y="13970"/>
                    <a:pt x="348488" y="8001"/>
                  </a:cubicBezTo>
                  <a:cubicBezTo>
                    <a:pt x="268859" y="0"/>
                    <a:pt x="197104" y="19939"/>
                    <a:pt x="131445" y="63881"/>
                  </a:cubicBezTo>
                  <a:cubicBezTo>
                    <a:pt x="129413" y="65913"/>
                    <a:pt x="127508" y="65913"/>
                    <a:pt x="125476" y="67818"/>
                  </a:cubicBezTo>
                  <a:cubicBezTo>
                    <a:pt x="105537" y="83820"/>
                    <a:pt x="105537" y="83820"/>
                    <a:pt x="123444" y="101727"/>
                  </a:cubicBezTo>
                  <a:cubicBezTo>
                    <a:pt x="163322" y="139700"/>
                    <a:pt x="201168" y="179705"/>
                    <a:pt x="240919" y="217678"/>
                  </a:cubicBezTo>
                  <a:cubicBezTo>
                    <a:pt x="226949" y="229616"/>
                    <a:pt x="215011" y="241681"/>
                    <a:pt x="203073" y="253619"/>
                  </a:cubicBezTo>
                  <a:cubicBezTo>
                    <a:pt x="173228" y="223647"/>
                    <a:pt x="141351" y="191643"/>
                    <a:pt x="109474" y="159766"/>
                  </a:cubicBezTo>
                  <a:cubicBezTo>
                    <a:pt x="99568" y="149733"/>
                    <a:pt x="89535" y="139827"/>
                    <a:pt x="79629" y="129794"/>
                  </a:cubicBezTo>
                  <a:cubicBezTo>
                    <a:pt x="71628" y="121793"/>
                    <a:pt x="67691" y="121793"/>
                    <a:pt x="61722" y="129794"/>
                  </a:cubicBezTo>
                  <a:cubicBezTo>
                    <a:pt x="31877" y="169799"/>
                    <a:pt x="9906" y="211836"/>
                    <a:pt x="0" y="259715"/>
                  </a:cubicBezTo>
                  <a:cubicBezTo>
                    <a:pt x="0" y="261747"/>
                    <a:pt x="0" y="263652"/>
                    <a:pt x="2032" y="265684"/>
                  </a:cubicBezTo>
                  <a:cubicBezTo>
                    <a:pt x="16002" y="215773"/>
                    <a:pt x="35941" y="169799"/>
                    <a:pt x="69723" y="127762"/>
                  </a:cubicBezTo>
                  <a:cubicBezTo>
                    <a:pt x="89662" y="145796"/>
                    <a:pt x="107569" y="163703"/>
                    <a:pt x="125476" y="181737"/>
                  </a:cubicBezTo>
                  <a:cubicBezTo>
                    <a:pt x="145415" y="201676"/>
                    <a:pt x="167259" y="223647"/>
                    <a:pt x="189230" y="243713"/>
                  </a:cubicBezTo>
                  <a:cubicBezTo>
                    <a:pt x="197231" y="253746"/>
                    <a:pt x="203200" y="261747"/>
                    <a:pt x="195199" y="275717"/>
                  </a:cubicBezTo>
                  <a:cubicBezTo>
                    <a:pt x="181229" y="299720"/>
                    <a:pt x="181229" y="327660"/>
                    <a:pt x="185293" y="355600"/>
                  </a:cubicBezTo>
                  <a:cubicBezTo>
                    <a:pt x="181356" y="281686"/>
                    <a:pt x="213233" y="229743"/>
                    <a:pt x="284861" y="203708"/>
                  </a:cubicBezTo>
                  <a:cubicBezTo>
                    <a:pt x="284861" y="203708"/>
                    <a:pt x="282829" y="201676"/>
                    <a:pt x="282829" y="199771"/>
                  </a:cubicBezTo>
                  <a:cubicBezTo>
                    <a:pt x="270891" y="205740"/>
                    <a:pt x="258953" y="209804"/>
                    <a:pt x="247015" y="213741"/>
                  </a:cubicBezTo>
                  <a:cubicBezTo>
                    <a:pt x="205232" y="171831"/>
                    <a:pt x="161417" y="127762"/>
                    <a:pt x="119507" y="85852"/>
                  </a:cubicBezTo>
                  <a:cubicBezTo>
                    <a:pt x="183261" y="37846"/>
                    <a:pt x="462026" y="37846"/>
                    <a:pt x="521843" y="87884"/>
                  </a:cubicBezTo>
                  <a:cubicBezTo>
                    <a:pt x="523875" y="87884"/>
                    <a:pt x="525780" y="85852"/>
                    <a:pt x="527812" y="8585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0" name="Group 170"/>
          <p:cNvGrpSpPr/>
          <p:nvPr/>
        </p:nvGrpSpPr>
        <p:grpSpPr>
          <a:xfrm>
            <a:off x="14239800" y="9967320"/>
            <a:ext cx="316980" cy="247860"/>
            <a:chOff x="0" y="0"/>
            <a:chExt cx="422640" cy="330480"/>
          </a:xfrm>
        </p:grpSpPr>
        <p:sp>
          <p:nvSpPr>
            <p:cNvPr id="171" name="Freeform 171"/>
            <p:cNvSpPr/>
            <p:nvPr/>
          </p:nvSpPr>
          <p:spPr>
            <a:xfrm>
              <a:off x="-2032" y="0"/>
              <a:ext cx="424688" cy="330581"/>
            </a:xfrm>
            <a:custGeom>
              <a:avLst/>
              <a:gdLst/>
              <a:ahLst/>
              <a:cxnLst/>
              <a:rect l="l" t="t" r="r" b="b"/>
              <a:pathLst>
                <a:path w="424688" h="330581">
                  <a:moveTo>
                    <a:pt x="322580" y="42037"/>
                  </a:moveTo>
                  <a:cubicBezTo>
                    <a:pt x="302514" y="72136"/>
                    <a:pt x="274447" y="90170"/>
                    <a:pt x="238506" y="98171"/>
                  </a:cubicBezTo>
                  <a:cubicBezTo>
                    <a:pt x="240538" y="100203"/>
                    <a:pt x="240538" y="102235"/>
                    <a:pt x="240538" y="104140"/>
                  </a:cubicBezTo>
                  <a:cubicBezTo>
                    <a:pt x="252603" y="100076"/>
                    <a:pt x="264541" y="94107"/>
                    <a:pt x="276606" y="92075"/>
                  </a:cubicBezTo>
                  <a:cubicBezTo>
                    <a:pt x="282575" y="90043"/>
                    <a:pt x="290576" y="90043"/>
                    <a:pt x="294640" y="94107"/>
                  </a:cubicBezTo>
                  <a:cubicBezTo>
                    <a:pt x="332740" y="132207"/>
                    <a:pt x="372745" y="170180"/>
                    <a:pt x="410845" y="210312"/>
                  </a:cubicBezTo>
                  <a:cubicBezTo>
                    <a:pt x="412877" y="212344"/>
                    <a:pt x="414909" y="214376"/>
                    <a:pt x="416814" y="218313"/>
                  </a:cubicBezTo>
                  <a:cubicBezTo>
                    <a:pt x="280670" y="266446"/>
                    <a:pt x="146431" y="266446"/>
                    <a:pt x="10160" y="218313"/>
                  </a:cubicBezTo>
                  <a:cubicBezTo>
                    <a:pt x="56261" y="174244"/>
                    <a:pt x="98298" y="132207"/>
                    <a:pt x="142367" y="88138"/>
                  </a:cubicBezTo>
                  <a:cubicBezTo>
                    <a:pt x="156337" y="94107"/>
                    <a:pt x="170434" y="98171"/>
                    <a:pt x="186436" y="104140"/>
                  </a:cubicBezTo>
                  <a:cubicBezTo>
                    <a:pt x="186436" y="102108"/>
                    <a:pt x="186436" y="100076"/>
                    <a:pt x="188468" y="100076"/>
                  </a:cubicBezTo>
                  <a:cubicBezTo>
                    <a:pt x="134239" y="86106"/>
                    <a:pt x="100203" y="52070"/>
                    <a:pt x="86106" y="0"/>
                  </a:cubicBezTo>
                  <a:cubicBezTo>
                    <a:pt x="84074" y="0"/>
                    <a:pt x="82042" y="2032"/>
                    <a:pt x="80137" y="2032"/>
                  </a:cubicBezTo>
                  <a:cubicBezTo>
                    <a:pt x="86106" y="18034"/>
                    <a:pt x="90170" y="34036"/>
                    <a:pt x="96139" y="48133"/>
                  </a:cubicBezTo>
                  <a:cubicBezTo>
                    <a:pt x="108204" y="58166"/>
                    <a:pt x="122174" y="70104"/>
                    <a:pt x="134239" y="82169"/>
                  </a:cubicBezTo>
                  <a:cubicBezTo>
                    <a:pt x="90170" y="128270"/>
                    <a:pt x="46101" y="172339"/>
                    <a:pt x="0" y="216408"/>
                  </a:cubicBezTo>
                  <a:cubicBezTo>
                    <a:pt x="108204" y="316611"/>
                    <a:pt x="298450" y="330581"/>
                    <a:pt x="424688" y="218440"/>
                  </a:cubicBezTo>
                  <a:cubicBezTo>
                    <a:pt x="380619" y="174371"/>
                    <a:pt x="336550" y="128270"/>
                    <a:pt x="292481" y="84201"/>
                  </a:cubicBezTo>
                  <a:cubicBezTo>
                    <a:pt x="302514" y="70231"/>
                    <a:pt x="324485" y="64135"/>
                    <a:pt x="322580" y="421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2" name="Group 172"/>
          <p:cNvGrpSpPr/>
          <p:nvPr/>
        </p:nvGrpSpPr>
        <p:grpSpPr>
          <a:xfrm>
            <a:off x="14380200" y="9788040"/>
            <a:ext cx="260280" cy="316440"/>
            <a:chOff x="0" y="0"/>
            <a:chExt cx="347040" cy="421920"/>
          </a:xfrm>
        </p:grpSpPr>
        <p:sp>
          <p:nvSpPr>
            <p:cNvPr id="173" name="Freeform 173"/>
            <p:cNvSpPr/>
            <p:nvPr/>
          </p:nvSpPr>
          <p:spPr>
            <a:xfrm>
              <a:off x="0" y="-127"/>
              <a:ext cx="346964" cy="422021"/>
            </a:xfrm>
            <a:custGeom>
              <a:avLst/>
              <a:gdLst/>
              <a:ahLst/>
              <a:cxnLst/>
              <a:rect l="l" t="t" r="r" b="b"/>
              <a:pathLst>
                <a:path w="346964" h="422021">
                  <a:moveTo>
                    <a:pt x="135636" y="282067"/>
                  </a:moveTo>
                  <a:cubicBezTo>
                    <a:pt x="181483" y="328041"/>
                    <a:pt x="227330" y="374015"/>
                    <a:pt x="275209" y="422021"/>
                  </a:cubicBezTo>
                  <a:cubicBezTo>
                    <a:pt x="311150" y="379984"/>
                    <a:pt x="335026" y="331978"/>
                    <a:pt x="343027" y="278003"/>
                  </a:cubicBezTo>
                  <a:cubicBezTo>
                    <a:pt x="329057" y="328041"/>
                    <a:pt x="309118" y="374015"/>
                    <a:pt x="275209" y="414020"/>
                  </a:cubicBezTo>
                  <a:cubicBezTo>
                    <a:pt x="231267" y="370078"/>
                    <a:pt x="189484" y="326009"/>
                    <a:pt x="143510" y="280035"/>
                  </a:cubicBezTo>
                  <a:cubicBezTo>
                    <a:pt x="157480" y="260096"/>
                    <a:pt x="163449" y="232029"/>
                    <a:pt x="159512" y="204089"/>
                  </a:cubicBezTo>
                  <a:cubicBezTo>
                    <a:pt x="157480" y="186055"/>
                    <a:pt x="151511" y="168148"/>
                    <a:pt x="147574" y="148082"/>
                  </a:cubicBezTo>
                  <a:cubicBezTo>
                    <a:pt x="147574" y="144145"/>
                    <a:pt x="145542" y="136144"/>
                    <a:pt x="147574" y="132080"/>
                  </a:cubicBezTo>
                  <a:cubicBezTo>
                    <a:pt x="189484" y="90043"/>
                    <a:pt x="231394" y="48133"/>
                    <a:pt x="273177" y="6096"/>
                  </a:cubicBezTo>
                  <a:cubicBezTo>
                    <a:pt x="307086" y="46101"/>
                    <a:pt x="327025" y="92075"/>
                    <a:pt x="340995" y="144018"/>
                  </a:cubicBezTo>
                  <a:cubicBezTo>
                    <a:pt x="346964" y="114046"/>
                    <a:pt x="303149" y="24003"/>
                    <a:pt x="275209" y="0"/>
                  </a:cubicBezTo>
                  <a:cubicBezTo>
                    <a:pt x="229362" y="45974"/>
                    <a:pt x="185420" y="90043"/>
                    <a:pt x="141605" y="133985"/>
                  </a:cubicBezTo>
                  <a:cubicBezTo>
                    <a:pt x="127635" y="117983"/>
                    <a:pt x="117729" y="98044"/>
                    <a:pt x="101727" y="91948"/>
                  </a:cubicBezTo>
                  <a:cubicBezTo>
                    <a:pt x="69850" y="80137"/>
                    <a:pt x="35941" y="66167"/>
                    <a:pt x="0" y="80137"/>
                  </a:cubicBezTo>
                  <a:cubicBezTo>
                    <a:pt x="63881" y="72136"/>
                    <a:pt x="111633" y="96139"/>
                    <a:pt x="143637" y="152146"/>
                  </a:cubicBezTo>
                  <a:cubicBezTo>
                    <a:pt x="167513" y="196088"/>
                    <a:pt x="161544" y="240157"/>
                    <a:pt x="135636" y="282067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4" name="Group 174"/>
          <p:cNvGrpSpPr/>
          <p:nvPr/>
        </p:nvGrpSpPr>
        <p:grpSpPr>
          <a:xfrm>
            <a:off x="14339700" y="9885780"/>
            <a:ext cx="117720" cy="115560"/>
            <a:chOff x="0" y="0"/>
            <a:chExt cx="156960" cy="154080"/>
          </a:xfrm>
        </p:grpSpPr>
        <p:sp>
          <p:nvSpPr>
            <p:cNvPr id="175" name="Freeform 175"/>
            <p:cNvSpPr/>
            <p:nvPr/>
          </p:nvSpPr>
          <p:spPr>
            <a:xfrm>
              <a:off x="0" y="0"/>
              <a:ext cx="156972" cy="154051"/>
            </a:xfrm>
            <a:custGeom>
              <a:avLst/>
              <a:gdLst/>
              <a:ahLst/>
              <a:cxnLst/>
              <a:rect l="l" t="t" r="r" b="b"/>
              <a:pathLst>
                <a:path w="156972" h="154051">
                  <a:moveTo>
                    <a:pt x="43688" y="10033"/>
                  </a:moveTo>
                  <a:cubicBezTo>
                    <a:pt x="37719" y="18034"/>
                    <a:pt x="33782" y="26035"/>
                    <a:pt x="27813" y="34036"/>
                  </a:cubicBezTo>
                  <a:cubicBezTo>
                    <a:pt x="0" y="66040"/>
                    <a:pt x="3937" y="96012"/>
                    <a:pt x="27813" y="128016"/>
                  </a:cubicBezTo>
                  <a:cubicBezTo>
                    <a:pt x="37719" y="140081"/>
                    <a:pt x="43688" y="152019"/>
                    <a:pt x="63627" y="148082"/>
                  </a:cubicBezTo>
                  <a:cubicBezTo>
                    <a:pt x="69596" y="146050"/>
                    <a:pt x="77597" y="146050"/>
                    <a:pt x="85471" y="148082"/>
                  </a:cubicBezTo>
                  <a:cubicBezTo>
                    <a:pt x="113284" y="154051"/>
                    <a:pt x="127254" y="140081"/>
                    <a:pt x="141097" y="116078"/>
                  </a:cubicBezTo>
                  <a:cubicBezTo>
                    <a:pt x="156972" y="90043"/>
                    <a:pt x="156972" y="72009"/>
                    <a:pt x="141097" y="44069"/>
                  </a:cubicBezTo>
                  <a:cubicBezTo>
                    <a:pt x="125222" y="20066"/>
                    <a:pt x="111252" y="5969"/>
                    <a:pt x="81407" y="12065"/>
                  </a:cubicBezTo>
                  <a:cubicBezTo>
                    <a:pt x="75438" y="14097"/>
                    <a:pt x="67437" y="12065"/>
                    <a:pt x="53594" y="12065"/>
                  </a:cubicBezTo>
                  <a:cubicBezTo>
                    <a:pt x="59563" y="14097"/>
                    <a:pt x="61595" y="14097"/>
                    <a:pt x="61595" y="14097"/>
                  </a:cubicBezTo>
                  <a:cubicBezTo>
                    <a:pt x="115189" y="0"/>
                    <a:pt x="133096" y="37973"/>
                    <a:pt x="148971" y="76073"/>
                  </a:cubicBezTo>
                  <a:cubicBezTo>
                    <a:pt x="151003" y="78105"/>
                    <a:pt x="151003" y="84074"/>
                    <a:pt x="148971" y="86106"/>
                  </a:cubicBezTo>
                  <a:cubicBezTo>
                    <a:pt x="139065" y="104140"/>
                    <a:pt x="129159" y="120142"/>
                    <a:pt x="119126" y="138176"/>
                  </a:cubicBezTo>
                  <a:cubicBezTo>
                    <a:pt x="117094" y="140208"/>
                    <a:pt x="115189" y="144145"/>
                    <a:pt x="111125" y="144145"/>
                  </a:cubicBezTo>
                  <a:cubicBezTo>
                    <a:pt x="91313" y="144145"/>
                    <a:pt x="71374" y="144145"/>
                    <a:pt x="49530" y="144145"/>
                  </a:cubicBezTo>
                  <a:cubicBezTo>
                    <a:pt x="37719" y="122047"/>
                    <a:pt x="23876" y="98044"/>
                    <a:pt x="9906" y="76073"/>
                  </a:cubicBezTo>
                  <a:cubicBezTo>
                    <a:pt x="21844" y="56007"/>
                    <a:pt x="33782" y="36068"/>
                    <a:pt x="45720" y="18034"/>
                  </a:cubicBezTo>
                  <a:cubicBezTo>
                    <a:pt x="45720" y="16002"/>
                    <a:pt x="47752" y="13970"/>
                    <a:pt x="47752" y="13970"/>
                  </a:cubicBezTo>
                  <a:cubicBezTo>
                    <a:pt x="45720" y="12065"/>
                    <a:pt x="43688" y="12065"/>
                    <a:pt x="43688" y="1003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6" name="Group 176"/>
          <p:cNvGrpSpPr/>
          <p:nvPr/>
        </p:nvGrpSpPr>
        <p:grpSpPr>
          <a:xfrm>
            <a:off x="14370480" y="10089360"/>
            <a:ext cx="61020" cy="55620"/>
            <a:chOff x="0" y="0"/>
            <a:chExt cx="81360" cy="74160"/>
          </a:xfrm>
        </p:grpSpPr>
        <p:sp>
          <p:nvSpPr>
            <p:cNvPr id="177" name="Freeform 177"/>
            <p:cNvSpPr/>
            <p:nvPr/>
          </p:nvSpPr>
          <p:spPr>
            <a:xfrm>
              <a:off x="0" y="0"/>
              <a:ext cx="81280" cy="74168"/>
            </a:xfrm>
            <a:custGeom>
              <a:avLst/>
              <a:gdLst/>
              <a:ahLst/>
              <a:cxnLst/>
              <a:rect l="l" t="t" r="r" b="b"/>
              <a:pathLst>
                <a:path w="81280" h="74168">
                  <a:moveTo>
                    <a:pt x="35687" y="74168"/>
                  </a:moveTo>
                  <a:cubicBezTo>
                    <a:pt x="47625" y="72136"/>
                    <a:pt x="57531" y="74168"/>
                    <a:pt x="61468" y="68199"/>
                  </a:cubicBezTo>
                  <a:cubicBezTo>
                    <a:pt x="69469" y="60071"/>
                    <a:pt x="75438" y="48133"/>
                    <a:pt x="77343" y="38100"/>
                  </a:cubicBezTo>
                  <a:cubicBezTo>
                    <a:pt x="81280" y="28067"/>
                    <a:pt x="59436" y="0"/>
                    <a:pt x="51562" y="0"/>
                  </a:cubicBezTo>
                  <a:cubicBezTo>
                    <a:pt x="39624" y="2032"/>
                    <a:pt x="25781" y="0"/>
                    <a:pt x="15875" y="5969"/>
                  </a:cubicBezTo>
                  <a:cubicBezTo>
                    <a:pt x="8001" y="12065"/>
                    <a:pt x="0" y="26035"/>
                    <a:pt x="0" y="38100"/>
                  </a:cubicBezTo>
                  <a:cubicBezTo>
                    <a:pt x="0" y="46101"/>
                    <a:pt x="8001" y="58166"/>
                    <a:pt x="13843" y="64135"/>
                  </a:cubicBezTo>
                  <a:cubicBezTo>
                    <a:pt x="19685" y="70104"/>
                    <a:pt x="29718" y="72136"/>
                    <a:pt x="35687" y="74168"/>
                  </a:cubicBezTo>
                  <a:close/>
                  <a:moveTo>
                    <a:pt x="37719" y="5969"/>
                  </a:moveTo>
                  <a:cubicBezTo>
                    <a:pt x="53594" y="5969"/>
                    <a:pt x="71501" y="22098"/>
                    <a:pt x="71501" y="38100"/>
                  </a:cubicBezTo>
                  <a:cubicBezTo>
                    <a:pt x="71501" y="52070"/>
                    <a:pt x="53594" y="68199"/>
                    <a:pt x="37719" y="68199"/>
                  </a:cubicBezTo>
                  <a:cubicBezTo>
                    <a:pt x="23876" y="68199"/>
                    <a:pt x="5969" y="50165"/>
                    <a:pt x="5969" y="36068"/>
                  </a:cubicBezTo>
                  <a:cubicBezTo>
                    <a:pt x="5969" y="21971"/>
                    <a:pt x="23876" y="5969"/>
                    <a:pt x="37719" y="596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78" name="Group 178"/>
          <p:cNvGrpSpPr/>
          <p:nvPr/>
        </p:nvGrpSpPr>
        <p:grpSpPr>
          <a:xfrm>
            <a:off x="14369400" y="9747540"/>
            <a:ext cx="61560" cy="52380"/>
            <a:chOff x="0" y="0"/>
            <a:chExt cx="82080" cy="69840"/>
          </a:xfrm>
        </p:grpSpPr>
        <p:sp>
          <p:nvSpPr>
            <p:cNvPr id="179" name="Freeform 179"/>
            <p:cNvSpPr/>
            <p:nvPr/>
          </p:nvSpPr>
          <p:spPr>
            <a:xfrm>
              <a:off x="0" y="0"/>
              <a:ext cx="82042" cy="69850"/>
            </a:xfrm>
            <a:custGeom>
              <a:avLst/>
              <a:gdLst/>
              <a:ahLst/>
              <a:cxnLst/>
              <a:rect l="l" t="t" r="r" b="b"/>
              <a:pathLst>
                <a:path w="82042" h="69850">
                  <a:moveTo>
                    <a:pt x="42037" y="69850"/>
                  </a:moveTo>
                  <a:cubicBezTo>
                    <a:pt x="60071" y="69850"/>
                    <a:pt x="82042" y="49911"/>
                    <a:pt x="82042" y="35941"/>
                  </a:cubicBezTo>
                  <a:cubicBezTo>
                    <a:pt x="80137" y="17907"/>
                    <a:pt x="60071" y="0"/>
                    <a:pt x="42037" y="0"/>
                  </a:cubicBezTo>
                  <a:cubicBezTo>
                    <a:pt x="24003" y="0"/>
                    <a:pt x="0" y="19939"/>
                    <a:pt x="0" y="35941"/>
                  </a:cubicBezTo>
                  <a:cubicBezTo>
                    <a:pt x="2032" y="51943"/>
                    <a:pt x="21971" y="69850"/>
                    <a:pt x="42037" y="69850"/>
                  </a:cubicBezTo>
                  <a:close/>
                  <a:moveTo>
                    <a:pt x="42037" y="67818"/>
                  </a:moveTo>
                  <a:cubicBezTo>
                    <a:pt x="28067" y="67818"/>
                    <a:pt x="8001" y="49911"/>
                    <a:pt x="8001" y="35941"/>
                  </a:cubicBezTo>
                  <a:cubicBezTo>
                    <a:pt x="8001" y="24003"/>
                    <a:pt x="26035" y="3937"/>
                    <a:pt x="40005" y="3937"/>
                  </a:cubicBezTo>
                  <a:cubicBezTo>
                    <a:pt x="56007" y="3937"/>
                    <a:pt x="74041" y="21844"/>
                    <a:pt x="74041" y="35814"/>
                  </a:cubicBezTo>
                  <a:cubicBezTo>
                    <a:pt x="74041" y="47752"/>
                    <a:pt x="53975" y="67691"/>
                    <a:pt x="42037" y="6769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0" name="Group 180"/>
          <p:cNvGrpSpPr/>
          <p:nvPr/>
        </p:nvGrpSpPr>
        <p:grpSpPr>
          <a:xfrm>
            <a:off x="14165280" y="10008360"/>
            <a:ext cx="52380" cy="98280"/>
            <a:chOff x="0" y="0"/>
            <a:chExt cx="69840" cy="131040"/>
          </a:xfrm>
        </p:grpSpPr>
        <p:sp>
          <p:nvSpPr>
            <p:cNvPr id="181" name="Freeform 181"/>
            <p:cNvSpPr/>
            <p:nvPr/>
          </p:nvSpPr>
          <p:spPr>
            <a:xfrm>
              <a:off x="0" y="0"/>
              <a:ext cx="69850" cy="131064"/>
            </a:xfrm>
            <a:custGeom>
              <a:avLst/>
              <a:gdLst/>
              <a:ahLst/>
              <a:cxnLst/>
              <a:rect l="l" t="t" r="r" b="b"/>
              <a:pathLst>
                <a:path w="69850" h="131064">
                  <a:moveTo>
                    <a:pt x="0" y="0"/>
                  </a:moveTo>
                  <a:cubicBezTo>
                    <a:pt x="8001" y="49657"/>
                    <a:pt x="33909" y="91313"/>
                    <a:pt x="67818" y="131064"/>
                  </a:cubicBezTo>
                  <a:cubicBezTo>
                    <a:pt x="69850" y="125095"/>
                    <a:pt x="69850" y="123063"/>
                    <a:pt x="69850" y="121158"/>
                  </a:cubicBezTo>
                  <a:cubicBezTo>
                    <a:pt x="31877" y="87376"/>
                    <a:pt x="17907" y="43688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2" name="Group 182"/>
          <p:cNvGrpSpPr/>
          <p:nvPr/>
        </p:nvGrpSpPr>
        <p:grpSpPr>
          <a:xfrm>
            <a:off x="14373720" y="9918180"/>
            <a:ext cx="53460" cy="52380"/>
            <a:chOff x="0" y="0"/>
            <a:chExt cx="71280" cy="69840"/>
          </a:xfrm>
        </p:grpSpPr>
        <p:sp>
          <p:nvSpPr>
            <p:cNvPr id="183" name="Freeform 183"/>
            <p:cNvSpPr/>
            <p:nvPr/>
          </p:nvSpPr>
          <p:spPr>
            <a:xfrm>
              <a:off x="0" y="0"/>
              <a:ext cx="71247" cy="69850"/>
            </a:xfrm>
            <a:custGeom>
              <a:avLst/>
              <a:gdLst/>
              <a:ahLst/>
              <a:cxnLst/>
              <a:rect l="l" t="t" r="r" b="b"/>
              <a:pathLst>
                <a:path w="71247" h="69850">
                  <a:moveTo>
                    <a:pt x="37592" y="69850"/>
                  </a:moveTo>
                  <a:cubicBezTo>
                    <a:pt x="59309" y="69850"/>
                    <a:pt x="71247" y="55880"/>
                    <a:pt x="71247" y="33909"/>
                  </a:cubicBezTo>
                  <a:cubicBezTo>
                    <a:pt x="71247" y="13970"/>
                    <a:pt x="53467" y="0"/>
                    <a:pt x="33655" y="0"/>
                  </a:cubicBezTo>
                  <a:cubicBezTo>
                    <a:pt x="13843" y="0"/>
                    <a:pt x="0" y="13970"/>
                    <a:pt x="0" y="35941"/>
                  </a:cubicBezTo>
                  <a:cubicBezTo>
                    <a:pt x="9906" y="17907"/>
                    <a:pt x="17780" y="0"/>
                    <a:pt x="41529" y="5969"/>
                  </a:cubicBezTo>
                  <a:cubicBezTo>
                    <a:pt x="55372" y="9906"/>
                    <a:pt x="65278" y="19939"/>
                    <a:pt x="65278" y="33909"/>
                  </a:cubicBezTo>
                  <a:cubicBezTo>
                    <a:pt x="67310" y="53848"/>
                    <a:pt x="55372" y="63881"/>
                    <a:pt x="37592" y="698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4" name="Group 184"/>
          <p:cNvGrpSpPr/>
          <p:nvPr/>
        </p:nvGrpSpPr>
        <p:grpSpPr>
          <a:xfrm>
            <a:off x="14669100" y="9835560"/>
            <a:ext cx="43740" cy="89100"/>
            <a:chOff x="0" y="0"/>
            <a:chExt cx="58320" cy="118800"/>
          </a:xfrm>
        </p:grpSpPr>
        <p:sp>
          <p:nvSpPr>
            <p:cNvPr id="185" name="Freeform 185"/>
            <p:cNvSpPr/>
            <p:nvPr/>
          </p:nvSpPr>
          <p:spPr>
            <a:xfrm>
              <a:off x="-2032" y="0"/>
              <a:ext cx="60325" cy="118745"/>
            </a:xfrm>
            <a:custGeom>
              <a:avLst/>
              <a:gdLst/>
              <a:ahLst/>
              <a:cxnLst/>
              <a:rect l="l" t="t" r="r" b="b"/>
              <a:pathLst>
                <a:path w="60325" h="118745">
                  <a:moveTo>
                    <a:pt x="60325" y="118745"/>
                  </a:moveTo>
                  <a:cubicBezTo>
                    <a:pt x="56134" y="76454"/>
                    <a:pt x="37465" y="40259"/>
                    <a:pt x="10414" y="8001"/>
                  </a:cubicBezTo>
                  <a:cubicBezTo>
                    <a:pt x="8255" y="4064"/>
                    <a:pt x="4064" y="2032"/>
                    <a:pt x="0" y="0"/>
                  </a:cubicBezTo>
                  <a:cubicBezTo>
                    <a:pt x="0" y="2032"/>
                    <a:pt x="0" y="4064"/>
                    <a:pt x="2032" y="6096"/>
                  </a:cubicBezTo>
                  <a:cubicBezTo>
                    <a:pt x="29083" y="36195"/>
                    <a:pt x="45720" y="70485"/>
                    <a:pt x="56134" y="110744"/>
                  </a:cubicBezTo>
                  <a:cubicBezTo>
                    <a:pt x="56134" y="112776"/>
                    <a:pt x="58166" y="114808"/>
                    <a:pt x="60325" y="118745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6" name="Group 186"/>
          <p:cNvGrpSpPr/>
          <p:nvPr/>
        </p:nvGrpSpPr>
        <p:grpSpPr>
          <a:xfrm>
            <a:off x="14156640" y="9918180"/>
            <a:ext cx="2700" cy="55620"/>
            <a:chOff x="0" y="0"/>
            <a:chExt cx="3600" cy="74160"/>
          </a:xfrm>
        </p:grpSpPr>
        <p:sp>
          <p:nvSpPr>
            <p:cNvPr id="187" name="Freeform 187"/>
            <p:cNvSpPr/>
            <p:nvPr/>
          </p:nvSpPr>
          <p:spPr>
            <a:xfrm>
              <a:off x="0" y="0"/>
              <a:ext cx="3556" cy="74168"/>
            </a:xfrm>
            <a:custGeom>
              <a:avLst/>
              <a:gdLst/>
              <a:ahLst/>
              <a:cxnLst/>
              <a:rect l="l" t="t" r="r" b="b"/>
              <a:pathLst>
                <a:path w="3556" h="74168">
                  <a:moveTo>
                    <a:pt x="0" y="0"/>
                  </a:moveTo>
                  <a:cubicBezTo>
                    <a:pt x="0" y="26035"/>
                    <a:pt x="0" y="50165"/>
                    <a:pt x="0" y="74168"/>
                  </a:cubicBezTo>
                  <a:cubicBezTo>
                    <a:pt x="1778" y="74168"/>
                    <a:pt x="1778" y="74168"/>
                    <a:pt x="3556" y="74168"/>
                  </a:cubicBezTo>
                  <a:cubicBezTo>
                    <a:pt x="3556" y="50165"/>
                    <a:pt x="3556" y="24003"/>
                    <a:pt x="3556" y="0"/>
                  </a:cubicBezTo>
                  <a:cubicBezTo>
                    <a:pt x="1778" y="0"/>
                    <a:pt x="1778" y="0"/>
                    <a:pt x="0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88" name="Group 188"/>
          <p:cNvGrpSpPr/>
          <p:nvPr/>
        </p:nvGrpSpPr>
        <p:grpSpPr>
          <a:xfrm>
            <a:off x="17358300" y="9256680"/>
            <a:ext cx="28620" cy="28620"/>
            <a:chOff x="0" y="0"/>
            <a:chExt cx="38160" cy="38160"/>
          </a:xfrm>
        </p:grpSpPr>
        <p:sp>
          <p:nvSpPr>
            <p:cNvPr id="189" name="Freeform 189"/>
            <p:cNvSpPr/>
            <p:nvPr/>
          </p:nvSpPr>
          <p:spPr>
            <a:xfrm>
              <a:off x="0" y="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0066" y="0"/>
                  </a:moveTo>
                  <a:cubicBezTo>
                    <a:pt x="8001" y="0"/>
                    <a:pt x="0" y="5969"/>
                    <a:pt x="0" y="18034"/>
                  </a:cubicBezTo>
                  <a:cubicBezTo>
                    <a:pt x="0" y="30099"/>
                    <a:pt x="5969" y="38100"/>
                    <a:pt x="18034" y="38100"/>
                  </a:cubicBezTo>
                  <a:cubicBezTo>
                    <a:pt x="30099" y="38100"/>
                    <a:pt x="36195" y="32131"/>
                    <a:pt x="38100" y="20066"/>
                  </a:cubicBezTo>
                  <a:cubicBezTo>
                    <a:pt x="38100" y="8001"/>
                    <a:pt x="30099" y="2032"/>
                    <a:pt x="20066" y="0"/>
                  </a:cubicBezTo>
                  <a:close/>
                  <a:moveTo>
                    <a:pt x="18034" y="38100"/>
                  </a:moveTo>
                  <a:cubicBezTo>
                    <a:pt x="12065" y="30099"/>
                    <a:pt x="4064" y="24130"/>
                    <a:pt x="5969" y="18034"/>
                  </a:cubicBezTo>
                  <a:cubicBezTo>
                    <a:pt x="5969" y="13970"/>
                    <a:pt x="13970" y="5969"/>
                    <a:pt x="20066" y="5969"/>
                  </a:cubicBezTo>
                  <a:cubicBezTo>
                    <a:pt x="24130" y="5969"/>
                    <a:pt x="32131" y="16002"/>
                    <a:pt x="32131" y="20066"/>
                  </a:cubicBezTo>
                  <a:cubicBezTo>
                    <a:pt x="32131" y="24130"/>
                    <a:pt x="24130" y="30099"/>
                    <a:pt x="18034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0" name="Group 190"/>
          <p:cNvGrpSpPr/>
          <p:nvPr/>
        </p:nvGrpSpPr>
        <p:grpSpPr>
          <a:xfrm>
            <a:off x="17710920" y="9256680"/>
            <a:ext cx="29700" cy="28620"/>
            <a:chOff x="0" y="0"/>
            <a:chExt cx="39600" cy="38160"/>
          </a:xfrm>
        </p:grpSpPr>
        <p:sp>
          <p:nvSpPr>
            <p:cNvPr id="191" name="Freeform 191"/>
            <p:cNvSpPr/>
            <p:nvPr/>
          </p:nvSpPr>
          <p:spPr>
            <a:xfrm>
              <a:off x="0" y="0"/>
              <a:ext cx="39624" cy="38100"/>
            </a:xfrm>
            <a:custGeom>
              <a:avLst/>
              <a:gdLst/>
              <a:ahLst/>
              <a:cxnLst/>
              <a:rect l="l" t="t" r="r" b="b"/>
              <a:pathLst>
                <a:path w="39624" h="38100">
                  <a:moveTo>
                    <a:pt x="13843" y="38100"/>
                  </a:moveTo>
                  <a:cubicBezTo>
                    <a:pt x="31623" y="38100"/>
                    <a:pt x="37592" y="32131"/>
                    <a:pt x="39624" y="20066"/>
                  </a:cubicBezTo>
                  <a:cubicBezTo>
                    <a:pt x="39624" y="8001"/>
                    <a:pt x="31623" y="0"/>
                    <a:pt x="19812" y="0"/>
                  </a:cubicBezTo>
                  <a:cubicBezTo>
                    <a:pt x="9906" y="0"/>
                    <a:pt x="0" y="8001"/>
                    <a:pt x="2032" y="18034"/>
                  </a:cubicBezTo>
                  <a:cubicBezTo>
                    <a:pt x="2032" y="26035"/>
                    <a:pt x="9906" y="34163"/>
                    <a:pt x="13970" y="38100"/>
                  </a:cubicBezTo>
                  <a:close/>
                  <a:moveTo>
                    <a:pt x="19939" y="0"/>
                  </a:moveTo>
                  <a:cubicBezTo>
                    <a:pt x="25908" y="10033"/>
                    <a:pt x="33782" y="14097"/>
                    <a:pt x="33782" y="20066"/>
                  </a:cubicBezTo>
                  <a:cubicBezTo>
                    <a:pt x="31750" y="24130"/>
                    <a:pt x="25908" y="32131"/>
                    <a:pt x="19939" y="32131"/>
                  </a:cubicBezTo>
                  <a:cubicBezTo>
                    <a:pt x="16002" y="32131"/>
                    <a:pt x="8001" y="24130"/>
                    <a:pt x="8001" y="20066"/>
                  </a:cubicBezTo>
                  <a:cubicBezTo>
                    <a:pt x="8001" y="14097"/>
                    <a:pt x="13970" y="10033"/>
                    <a:pt x="19939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2" name="Group 192"/>
          <p:cNvGrpSpPr/>
          <p:nvPr/>
        </p:nvGrpSpPr>
        <p:grpSpPr>
          <a:xfrm>
            <a:off x="14374800" y="10093680"/>
            <a:ext cx="49140" cy="46440"/>
            <a:chOff x="0" y="0"/>
            <a:chExt cx="65520" cy="61920"/>
          </a:xfrm>
        </p:grpSpPr>
        <p:sp>
          <p:nvSpPr>
            <p:cNvPr id="193" name="Freeform 193"/>
            <p:cNvSpPr/>
            <p:nvPr/>
          </p:nvSpPr>
          <p:spPr>
            <a:xfrm>
              <a:off x="0" y="0"/>
              <a:ext cx="65532" cy="61976"/>
            </a:xfrm>
            <a:custGeom>
              <a:avLst/>
              <a:gdLst/>
              <a:ahLst/>
              <a:cxnLst/>
              <a:rect l="l" t="t" r="r" b="b"/>
              <a:pathLst>
                <a:path w="65532" h="61976">
                  <a:moveTo>
                    <a:pt x="31750" y="0"/>
                  </a:moveTo>
                  <a:cubicBezTo>
                    <a:pt x="17907" y="0"/>
                    <a:pt x="0" y="16002"/>
                    <a:pt x="0" y="29972"/>
                  </a:cubicBezTo>
                  <a:cubicBezTo>
                    <a:pt x="0" y="43942"/>
                    <a:pt x="17907" y="61976"/>
                    <a:pt x="31750" y="61976"/>
                  </a:cubicBezTo>
                  <a:cubicBezTo>
                    <a:pt x="47625" y="61976"/>
                    <a:pt x="65532" y="45974"/>
                    <a:pt x="65532" y="32004"/>
                  </a:cubicBezTo>
                  <a:cubicBezTo>
                    <a:pt x="65532" y="16002"/>
                    <a:pt x="47625" y="0"/>
                    <a:pt x="31750" y="0"/>
                  </a:cubicBezTo>
                  <a:close/>
                  <a:moveTo>
                    <a:pt x="13843" y="25908"/>
                  </a:moveTo>
                  <a:cubicBezTo>
                    <a:pt x="17780" y="21971"/>
                    <a:pt x="23749" y="13970"/>
                    <a:pt x="31750" y="11938"/>
                  </a:cubicBezTo>
                  <a:cubicBezTo>
                    <a:pt x="43688" y="9906"/>
                    <a:pt x="51562" y="17907"/>
                    <a:pt x="51562" y="31877"/>
                  </a:cubicBezTo>
                  <a:cubicBezTo>
                    <a:pt x="51562" y="43815"/>
                    <a:pt x="45593" y="49911"/>
                    <a:pt x="33655" y="49911"/>
                  </a:cubicBezTo>
                  <a:cubicBezTo>
                    <a:pt x="19812" y="49911"/>
                    <a:pt x="13843" y="43942"/>
                    <a:pt x="13843" y="2590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4" name="Group 194"/>
          <p:cNvGrpSpPr/>
          <p:nvPr/>
        </p:nvGrpSpPr>
        <p:grpSpPr>
          <a:xfrm>
            <a:off x="14374800" y="9750780"/>
            <a:ext cx="49140" cy="48060"/>
            <a:chOff x="0" y="0"/>
            <a:chExt cx="65520" cy="64080"/>
          </a:xfrm>
        </p:grpSpPr>
        <p:sp>
          <p:nvSpPr>
            <p:cNvPr id="195" name="Freeform 195"/>
            <p:cNvSpPr/>
            <p:nvPr/>
          </p:nvSpPr>
          <p:spPr>
            <a:xfrm>
              <a:off x="0" y="0"/>
              <a:ext cx="65532" cy="64135"/>
            </a:xfrm>
            <a:custGeom>
              <a:avLst/>
              <a:gdLst/>
              <a:ahLst/>
              <a:cxnLst/>
              <a:rect l="l" t="t" r="r" b="b"/>
              <a:pathLst>
                <a:path w="65532" h="64135">
                  <a:moveTo>
                    <a:pt x="33782" y="64135"/>
                  </a:moveTo>
                  <a:cubicBezTo>
                    <a:pt x="45720" y="64135"/>
                    <a:pt x="65532" y="44069"/>
                    <a:pt x="65532" y="32131"/>
                  </a:cubicBezTo>
                  <a:cubicBezTo>
                    <a:pt x="65532" y="18034"/>
                    <a:pt x="47625" y="0"/>
                    <a:pt x="31750" y="0"/>
                  </a:cubicBezTo>
                  <a:cubicBezTo>
                    <a:pt x="17907" y="0"/>
                    <a:pt x="0" y="20066"/>
                    <a:pt x="0" y="32004"/>
                  </a:cubicBezTo>
                  <a:cubicBezTo>
                    <a:pt x="0" y="45974"/>
                    <a:pt x="19812" y="64008"/>
                    <a:pt x="33782" y="64008"/>
                  </a:cubicBezTo>
                  <a:close/>
                  <a:moveTo>
                    <a:pt x="27813" y="12065"/>
                  </a:moveTo>
                  <a:cubicBezTo>
                    <a:pt x="45720" y="12065"/>
                    <a:pt x="51689" y="20066"/>
                    <a:pt x="51689" y="32131"/>
                  </a:cubicBezTo>
                  <a:cubicBezTo>
                    <a:pt x="51689" y="44196"/>
                    <a:pt x="43688" y="50038"/>
                    <a:pt x="33782" y="50038"/>
                  </a:cubicBezTo>
                  <a:cubicBezTo>
                    <a:pt x="19939" y="50038"/>
                    <a:pt x="11938" y="44069"/>
                    <a:pt x="13970" y="29972"/>
                  </a:cubicBezTo>
                  <a:cubicBezTo>
                    <a:pt x="16002" y="21971"/>
                    <a:pt x="23876" y="16002"/>
                    <a:pt x="27813" y="119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6" name="Group 196"/>
          <p:cNvGrpSpPr/>
          <p:nvPr/>
        </p:nvGrpSpPr>
        <p:grpSpPr>
          <a:xfrm>
            <a:off x="17361540" y="9261000"/>
            <a:ext cx="21600" cy="23760"/>
            <a:chOff x="0" y="0"/>
            <a:chExt cx="28800" cy="31680"/>
          </a:xfrm>
        </p:grpSpPr>
        <p:sp>
          <p:nvSpPr>
            <p:cNvPr id="197" name="Freeform 197"/>
            <p:cNvSpPr/>
            <p:nvPr/>
          </p:nvSpPr>
          <p:spPr>
            <a:xfrm>
              <a:off x="0" y="0"/>
              <a:ext cx="28702" cy="31750"/>
            </a:xfrm>
            <a:custGeom>
              <a:avLst/>
              <a:gdLst/>
              <a:ahLst/>
              <a:cxnLst/>
              <a:rect l="l" t="t" r="r" b="b"/>
              <a:pathLst>
                <a:path w="28702" h="31750">
                  <a:moveTo>
                    <a:pt x="14351" y="31623"/>
                  </a:moveTo>
                  <a:cubicBezTo>
                    <a:pt x="20574" y="23749"/>
                    <a:pt x="28702" y="17780"/>
                    <a:pt x="28702" y="13843"/>
                  </a:cubicBezTo>
                  <a:cubicBezTo>
                    <a:pt x="28702" y="9906"/>
                    <a:pt x="20574" y="0"/>
                    <a:pt x="16510" y="0"/>
                  </a:cubicBezTo>
                  <a:cubicBezTo>
                    <a:pt x="10287" y="0"/>
                    <a:pt x="2032" y="7874"/>
                    <a:pt x="2032" y="11938"/>
                  </a:cubicBezTo>
                  <a:cubicBezTo>
                    <a:pt x="0" y="17907"/>
                    <a:pt x="8255" y="23876"/>
                    <a:pt x="14351" y="3175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198" name="Group 198"/>
          <p:cNvGrpSpPr/>
          <p:nvPr/>
        </p:nvGrpSpPr>
        <p:grpSpPr>
          <a:xfrm>
            <a:off x="17717940" y="9256680"/>
            <a:ext cx="19440" cy="23760"/>
            <a:chOff x="0" y="0"/>
            <a:chExt cx="25920" cy="31680"/>
          </a:xfrm>
        </p:grpSpPr>
        <p:sp>
          <p:nvSpPr>
            <p:cNvPr id="199" name="Freeform 199"/>
            <p:cNvSpPr/>
            <p:nvPr/>
          </p:nvSpPr>
          <p:spPr>
            <a:xfrm>
              <a:off x="0" y="0"/>
              <a:ext cx="25908" cy="31750"/>
            </a:xfrm>
            <a:custGeom>
              <a:avLst/>
              <a:gdLst/>
              <a:ahLst/>
              <a:cxnLst/>
              <a:rect l="l" t="t" r="r" b="b"/>
              <a:pathLst>
                <a:path w="25908" h="31750">
                  <a:moveTo>
                    <a:pt x="11938" y="0"/>
                  </a:moveTo>
                  <a:cubicBezTo>
                    <a:pt x="5969" y="9906"/>
                    <a:pt x="0" y="13843"/>
                    <a:pt x="0" y="19812"/>
                  </a:cubicBezTo>
                  <a:cubicBezTo>
                    <a:pt x="0" y="23749"/>
                    <a:pt x="8001" y="31750"/>
                    <a:pt x="11938" y="31750"/>
                  </a:cubicBezTo>
                  <a:cubicBezTo>
                    <a:pt x="17907" y="31750"/>
                    <a:pt x="23876" y="23876"/>
                    <a:pt x="25908" y="19812"/>
                  </a:cubicBezTo>
                  <a:cubicBezTo>
                    <a:pt x="25908" y="13843"/>
                    <a:pt x="17907" y="9906"/>
                    <a:pt x="11938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0" name="Group 200"/>
          <p:cNvGrpSpPr/>
          <p:nvPr/>
        </p:nvGrpSpPr>
        <p:grpSpPr>
          <a:xfrm>
            <a:off x="14385600" y="10101240"/>
            <a:ext cx="28620" cy="29700"/>
            <a:chOff x="0" y="0"/>
            <a:chExt cx="38160" cy="39600"/>
          </a:xfrm>
        </p:grpSpPr>
        <p:sp>
          <p:nvSpPr>
            <p:cNvPr id="201" name="Freeform 201"/>
            <p:cNvSpPr/>
            <p:nvPr/>
          </p:nvSpPr>
          <p:spPr>
            <a:xfrm>
              <a:off x="0" y="0"/>
              <a:ext cx="38100" cy="39624"/>
            </a:xfrm>
            <a:custGeom>
              <a:avLst/>
              <a:gdLst/>
              <a:ahLst/>
              <a:cxnLst/>
              <a:rect l="l" t="t" r="r" b="b"/>
              <a:pathLst>
                <a:path w="38100" h="39624">
                  <a:moveTo>
                    <a:pt x="0" y="15875"/>
                  </a:moveTo>
                  <a:cubicBezTo>
                    <a:pt x="0" y="33655"/>
                    <a:pt x="5969" y="39624"/>
                    <a:pt x="20066" y="39624"/>
                  </a:cubicBezTo>
                  <a:cubicBezTo>
                    <a:pt x="32131" y="39624"/>
                    <a:pt x="38100" y="33655"/>
                    <a:pt x="38100" y="21844"/>
                  </a:cubicBezTo>
                  <a:cubicBezTo>
                    <a:pt x="38100" y="7874"/>
                    <a:pt x="30099" y="0"/>
                    <a:pt x="18034" y="2032"/>
                  </a:cubicBezTo>
                  <a:cubicBezTo>
                    <a:pt x="10033" y="3937"/>
                    <a:pt x="4064" y="11938"/>
                    <a:pt x="0" y="15875"/>
                  </a:cubicBezTo>
                  <a:close/>
                  <a:moveTo>
                    <a:pt x="20066" y="2032"/>
                  </a:moveTo>
                  <a:cubicBezTo>
                    <a:pt x="26035" y="9906"/>
                    <a:pt x="34163" y="15875"/>
                    <a:pt x="34163" y="19812"/>
                  </a:cubicBezTo>
                  <a:cubicBezTo>
                    <a:pt x="32131" y="25781"/>
                    <a:pt x="24130" y="31750"/>
                    <a:pt x="20066" y="35687"/>
                  </a:cubicBezTo>
                  <a:cubicBezTo>
                    <a:pt x="14097" y="31623"/>
                    <a:pt x="8001" y="25781"/>
                    <a:pt x="5969" y="19812"/>
                  </a:cubicBezTo>
                  <a:cubicBezTo>
                    <a:pt x="5969" y="15875"/>
                    <a:pt x="12065" y="9906"/>
                    <a:pt x="20066" y="2032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2" name="Group 202"/>
          <p:cNvGrpSpPr/>
          <p:nvPr/>
        </p:nvGrpSpPr>
        <p:grpSpPr>
          <a:xfrm>
            <a:off x="14384520" y="9759420"/>
            <a:ext cx="30240" cy="28620"/>
            <a:chOff x="0" y="0"/>
            <a:chExt cx="40320" cy="38160"/>
          </a:xfrm>
        </p:grpSpPr>
        <p:sp>
          <p:nvSpPr>
            <p:cNvPr id="203" name="Freeform 203"/>
            <p:cNvSpPr/>
            <p:nvPr/>
          </p:nvSpPr>
          <p:spPr>
            <a:xfrm>
              <a:off x="0" y="0"/>
              <a:ext cx="40386" cy="38100"/>
            </a:xfrm>
            <a:custGeom>
              <a:avLst/>
              <a:gdLst/>
              <a:ahLst/>
              <a:cxnLst/>
              <a:rect l="l" t="t" r="r" b="b"/>
              <a:pathLst>
                <a:path w="40386" h="38100">
                  <a:moveTo>
                    <a:pt x="16129" y="0"/>
                  </a:moveTo>
                  <a:cubicBezTo>
                    <a:pt x="12065" y="4064"/>
                    <a:pt x="4064" y="10033"/>
                    <a:pt x="2032" y="18034"/>
                  </a:cubicBezTo>
                  <a:cubicBezTo>
                    <a:pt x="0" y="32131"/>
                    <a:pt x="8001" y="38100"/>
                    <a:pt x="22225" y="38100"/>
                  </a:cubicBezTo>
                  <a:cubicBezTo>
                    <a:pt x="32258" y="38100"/>
                    <a:pt x="40386" y="32131"/>
                    <a:pt x="40386" y="20066"/>
                  </a:cubicBezTo>
                  <a:cubicBezTo>
                    <a:pt x="40386" y="8001"/>
                    <a:pt x="34290" y="0"/>
                    <a:pt x="16129" y="0"/>
                  </a:cubicBezTo>
                  <a:close/>
                  <a:moveTo>
                    <a:pt x="20193" y="38100"/>
                  </a:moveTo>
                  <a:cubicBezTo>
                    <a:pt x="14097" y="30099"/>
                    <a:pt x="8001" y="24130"/>
                    <a:pt x="8001" y="20066"/>
                  </a:cubicBezTo>
                  <a:cubicBezTo>
                    <a:pt x="8001" y="14097"/>
                    <a:pt x="16129" y="5969"/>
                    <a:pt x="22225" y="5969"/>
                  </a:cubicBezTo>
                  <a:cubicBezTo>
                    <a:pt x="26289" y="5969"/>
                    <a:pt x="36322" y="13970"/>
                    <a:pt x="36322" y="18034"/>
                  </a:cubicBezTo>
                  <a:cubicBezTo>
                    <a:pt x="34290" y="24003"/>
                    <a:pt x="28321" y="30099"/>
                    <a:pt x="20193" y="3810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4" name="Group 204"/>
          <p:cNvGrpSpPr/>
          <p:nvPr/>
        </p:nvGrpSpPr>
        <p:grpSpPr>
          <a:xfrm>
            <a:off x="14389920" y="10102320"/>
            <a:ext cx="21060" cy="25920"/>
            <a:chOff x="0" y="0"/>
            <a:chExt cx="28080" cy="34560"/>
          </a:xfrm>
        </p:grpSpPr>
        <p:sp>
          <p:nvSpPr>
            <p:cNvPr id="205" name="Freeform 205"/>
            <p:cNvSpPr/>
            <p:nvPr/>
          </p:nvSpPr>
          <p:spPr>
            <a:xfrm>
              <a:off x="0" y="0"/>
              <a:ext cx="28194" cy="34544"/>
            </a:xfrm>
            <a:custGeom>
              <a:avLst/>
              <a:gdLst/>
              <a:ahLst/>
              <a:cxnLst/>
              <a:rect l="l" t="t" r="r" b="b"/>
              <a:pathLst>
                <a:path w="28194" h="34544">
                  <a:moveTo>
                    <a:pt x="14097" y="0"/>
                  </a:moveTo>
                  <a:cubicBezTo>
                    <a:pt x="5969" y="8128"/>
                    <a:pt x="0" y="14224"/>
                    <a:pt x="0" y="18288"/>
                  </a:cubicBezTo>
                  <a:cubicBezTo>
                    <a:pt x="2032" y="24384"/>
                    <a:pt x="8001" y="30480"/>
                    <a:pt x="14097" y="34544"/>
                  </a:cubicBezTo>
                  <a:cubicBezTo>
                    <a:pt x="18161" y="30480"/>
                    <a:pt x="26162" y="24384"/>
                    <a:pt x="28194" y="18288"/>
                  </a:cubicBezTo>
                  <a:cubicBezTo>
                    <a:pt x="28194" y="14224"/>
                    <a:pt x="20193" y="8128"/>
                    <a:pt x="1409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6" name="Group 206"/>
          <p:cNvGrpSpPr/>
          <p:nvPr/>
        </p:nvGrpSpPr>
        <p:grpSpPr>
          <a:xfrm>
            <a:off x="14389920" y="9763740"/>
            <a:ext cx="21060" cy="23760"/>
            <a:chOff x="0" y="0"/>
            <a:chExt cx="28080" cy="31680"/>
          </a:xfrm>
        </p:grpSpPr>
        <p:sp>
          <p:nvSpPr>
            <p:cNvPr id="207" name="Freeform 207"/>
            <p:cNvSpPr/>
            <p:nvPr/>
          </p:nvSpPr>
          <p:spPr>
            <a:xfrm>
              <a:off x="0" y="0"/>
              <a:ext cx="28067" cy="31623"/>
            </a:xfrm>
            <a:custGeom>
              <a:avLst/>
              <a:gdLst/>
              <a:ahLst/>
              <a:cxnLst/>
              <a:rect l="l" t="t" r="r" b="b"/>
              <a:pathLst>
                <a:path w="28067" h="31623">
                  <a:moveTo>
                    <a:pt x="12065" y="31623"/>
                  </a:moveTo>
                  <a:cubicBezTo>
                    <a:pt x="20066" y="23749"/>
                    <a:pt x="26035" y="17780"/>
                    <a:pt x="28067" y="11938"/>
                  </a:cubicBezTo>
                  <a:cubicBezTo>
                    <a:pt x="28067" y="7874"/>
                    <a:pt x="18034" y="0"/>
                    <a:pt x="14097" y="0"/>
                  </a:cubicBezTo>
                  <a:cubicBezTo>
                    <a:pt x="8001" y="0"/>
                    <a:pt x="0" y="7874"/>
                    <a:pt x="0" y="13843"/>
                  </a:cubicBezTo>
                  <a:cubicBezTo>
                    <a:pt x="0" y="17780"/>
                    <a:pt x="5969" y="23749"/>
                    <a:pt x="12065" y="31623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08" name="Group 208"/>
          <p:cNvGrpSpPr/>
          <p:nvPr/>
        </p:nvGrpSpPr>
        <p:grpSpPr>
          <a:xfrm>
            <a:off x="4247640" y="2937600"/>
            <a:ext cx="2052540" cy="2052540"/>
            <a:chOff x="0" y="0"/>
            <a:chExt cx="2736720" cy="2736720"/>
          </a:xfrm>
        </p:grpSpPr>
        <p:sp>
          <p:nvSpPr>
            <p:cNvPr id="209" name="Freeform 209"/>
            <p:cNvSpPr/>
            <p:nvPr/>
          </p:nvSpPr>
          <p:spPr>
            <a:xfrm>
              <a:off x="0" y="127"/>
              <a:ext cx="2736596" cy="2736469"/>
            </a:xfrm>
            <a:custGeom>
              <a:avLst/>
              <a:gdLst/>
              <a:ahLst/>
              <a:cxnLst/>
              <a:rect l="l" t="t" r="r" b="b"/>
              <a:pathLst>
                <a:path w="2736596" h="2736469">
                  <a:moveTo>
                    <a:pt x="0" y="0"/>
                  </a:moveTo>
                  <a:lnTo>
                    <a:pt x="0" y="926084"/>
                  </a:lnTo>
                  <a:lnTo>
                    <a:pt x="1434973" y="926084"/>
                  </a:lnTo>
                  <a:cubicBezTo>
                    <a:pt x="1642491" y="926084"/>
                    <a:pt x="1810385" y="1093978"/>
                    <a:pt x="1810385" y="1301496"/>
                  </a:cubicBezTo>
                  <a:lnTo>
                    <a:pt x="1810385" y="2736469"/>
                  </a:lnTo>
                  <a:lnTo>
                    <a:pt x="2736596" y="2736469"/>
                  </a:lnTo>
                  <a:lnTo>
                    <a:pt x="2736596" y="973074"/>
                  </a:lnTo>
                  <a:cubicBezTo>
                    <a:pt x="2736596" y="434721"/>
                    <a:pt x="2301875" y="0"/>
                    <a:pt x="176339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10" name="Group 210"/>
          <p:cNvGrpSpPr/>
          <p:nvPr/>
        </p:nvGrpSpPr>
        <p:grpSpPr>
          <a:xfrm>
            <a:off x="5436720" y="2927340"/>
            <a:ext cx="863460" cy="881280"/>
            <a:chOff x="0" y="0"/>
            <a:chExt cx="1151280" cy="1175040"/>
          </a:xfrm>
        </p:grpSpPr>
        <p:sp>
          <p:nvSpPr>
            <p:cNvPr id="211" name="Freeform 211"/>
            <p:cNvSpPr/>
            <p:nvPr/>
          </p:nvSpPr>
          <p:spPr>
            <a:xfrm>
              <a:off x="0" y="0"/>
              <a:ext cx="1151255" cy="1175004"/>
            </a:xfrm>
            <a:custGeom>
              <a:avLst/>
              <a:gdLst/>
              <a:ahLst/>
              <a:cxnLst/>
              <a:rect l="l" t="t" r="r" b="b"/>
              <a:pathLst>
                <a:path w="1151255" h="1175004">
                  <a:moveTo>
                    <a:pt x="507365" y="0"/>
                  </a:moveTo>
                  <a:cubicBezTo>
                    <a:pt x="433705" y="0"/>
                    <a:pt x="363601" y="44577"/>
                    <a:pt x="336042" y="117602"/>
                  </a:cubicBezTo>
                  <a:cubicBezTo>
                    <a:pt x="242062" y="354584"/>
                    <a:pt x="2413" y="900303"/>
                    <a:pt x="2413" y="996569"/>
                  </a:cubicBezTo>
                  <a:cubicBezTo>
                    <a:pt x="0" y="1070610"/>
                    <a:pt x="46990" y="1137285"/>
                    <a:pt x="116078" y="1164463"/>
                  </a:cubicBezTo>
                  <a:cubicBezTo>
                    <a:pt x="132334" y="1170559"/>
                    <a:pt x="148590" y="1175004"/>
                    <a:pt x="164846" y="1175004"/>
                  </a:cubicBezTo>
                  <a:cubicBezTo>
                    <a:pt x="168275" y="1175004"/>
                    <a:pt x="171831" y="1174750"/>
                    <a:pt x="175387" y="1174369"/>
                  </a:cubicBezTo>
                  <a:lnTo>
                    <a:pt x="177800" y="1174369"/>
                  </a:lnTo>
                  <a:cubicBezTo>
                    <a:pt x="207518" y="1174369"/>
                    <a:pt x="237109" y="1167003"/>
                    <a:pt x="264287" y="1152144"/>
                  </a:cubicBezTo>
                  <a:lnTo>
                    <a:pt x="1022731" y="823722"/>
                  </a:lnTo>
                  <a:cubicBezTo>
                    <a:pt x="1106678" y="786765"/>
                    <a:pt x="1151255" y="695325"/>
                    <a:pt x="1124077" y="608965"/>
                  </a:cubicBezTo>
                  <a:cubicBezTo>
                    <a:pt x="1069721" y="423672"/>
                    <a:pt x="926465" y="127381"/>
                    <a:pt x="563372" y="8890"/>
                  </a:cubicBezTo>
                  <a:cubicBezTo>
                    <a:pt x="544830" y="2921"/>
                    <a:pt x="525907" y="0"/>
                    <a:pt x="50736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2" name="Group 212"/>
          <p:cNvGrpSpPr/>
          <p:nvPr/>
        </p:nvGrpSpPr>
        <p:grpSpPr>
          <a:xfrm>
            <a:off x="0" y="2939220"/>
            <a:ext cx="4916700" cy="694980"/>
            <a:chOff x="0" y="0"/>
            <a:chExt cx="6555600" cy="926640"/>
          </a:xfrm>
        </p:grpSpPr>
        <p:sp>
          <p:nvSpPr>
            <p:cNvPr id="213" name="Freeform 213"/>
            <p:cNvSpPr/>
            <p:nvPr/>
          </p:nvSpPr>
          <p:spPr>
            <a:xfrm>
              <a:off x="0" y="0"/>
              <a:ext cx="6555613" cy="926592"/>
            </a:xfrm>
            <a:custGeom>
              <a:avLst/>
              <a:gdLst/>
              <a:ahLst/>
              <a:cxnLst/>
              <a:rect l="l" t="t" r="r" b="b"/>
              <a:pathLst>
                <a:path w="6555613" h="926592">
                  <a:moveTo>
                    <a:pt x="0" y="0"/>
                  </a:moveTo>
                  <a:lnTo>
                    <a:pt x="6555613" y="0"/>
                  </a:lnTo>
                  <a:lnTo>
                    <a:pt x="6555613" y="926592"/>
                  </a:lnTo>
                  <a:lnTo>
                    <a:pt x="0" y="92659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14" name="Group 214"/>
          <p:cNvGrpSpPr/>
          <p:nvPr/>
        </p:nvGrpSpPr>
        <p:grpSpPr>
          <a:xfrm rot="-10800000">
            <a:off x="5604120" y="6849900"/>
            <a:ext cx="2052540" cy="2052540"/>
            <a:chOff x="0" y="0"/>
            <a:chExt cx="2736720" cy="2736720"/>
          </a:xfrm>
        </p:grpSpPr>
        <p:sp>
          <p:nvSpPr>
            <p:cNvPr id="215" name="Freeform 215"/>
            <p:cNvSpPr/>
            <p:nvPr/>
          </p:nvSpPr>
          <p:spPr>
            <a:xfrm>
              <a:off x="0" y="127"/>
              <a:ext cx="2736596" cy="2736469"/>
            </a:xfrm>
            <a:custGeom>
              <a:avLst/>
              <a:gdLst/>
              <a:ahLst/>
              <a:cxnLst/>
              <a:rect l="l" t="t" r="r" b="b"/>
              <a:pathLst>
                <a:path w="2736596" h="2736469">
                  <a:moveTo>
                    <a:pt x="0" y="0"/>
                  </a:moveTo>
                  <a:lnTo>
                    <a:pt x="0" y="926084"/>
                  </a:lnTo>
                  <a:lnTo>
                    <a:pt x="1434973" y="926084"/>
                  </a:lnTo>
                  <a:cubicBezTo>
                    <a:pt x="1642491" y="926084"/>
                    <a:pt x="1810385" y="1093978"/>
                    <a:pt x="1810385" y="1301496"/>
                  </a:cubicBezTo>
                  <a:lnTo>
                    <a:pt x="1810385" y="2736469"/>
                  </a:lnTo>
                  <a:lnTo>
                    <a:pt x="2736596" y="2736469"/>
                  </a:lnTo>
                  <a:lnTo>
                    <a:pt x="2736596" y="973074"/>
                  </a:lnTo>
                  <a:cubicBezTo>
                    <a:pt x="2736596" y="434721"/>
                    <a:pt x="2301875" y="0"/>
                    <a:pt x="176339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16" name="Group 216"/>
          <p:cNvGrpSpPr/>
          <p:nvPr/>
        </p:nvGrpSpPr>
        <p:grpSpPr>
          <a:xfrm rot="-10800000">
            <a:off x="5604120" y="8031420"/>
            <a:ext cx="863460" cy="881280"/>
            <a:chOff x="0" y="0"/>
            <a:chExt cx="1151280" cy="1175040"/>
          </a:xfrm>
        </p:grpSpPr>
        <p:sp>
          <p:nvSpPr>
            <p:cNvPr id="217" name="Freeform 217"/>
            <p:cNvSpPr/>
            <p:nvPr/>
          </p:nvSpPr>
          <p:spPr>
            <a:xfrm>
              <a:off x="0" y="0"/>
              <a:ext cx="1151255" cy="1175004"/>
            </a:xfrm>
            <a:custGeom>
              <a:avLst/>
              <a:gdLst/>
              <a:ahLst/>
              <a:cxnLst/>
              <a:rect l="l" t="t" r="r" b="b"/>
              <a:pathLst>
                <a:path w="1151255" h="1175004">
                  <a:moveTo>
                    <a:pt x="507365" y="0"/>
                  </a:moveTo>
                  <a:cubicBezTo>
                    <a:pt x="433705" y="0"/>
                    <a:pt x="363601" y="44577"/>
                    <a:pt x="336042" y="117602"/>
                  </a:cubicBezTo>
                  <a:cubicBezTo>
                    <a:pt x="242062" y="354584"/>
                    <a:pt x="2413" y="900303"/>
                    <a:pt x="2413" y="996569"/>
                  </a:cubicBezTo>
                  <a:cubicBezTo>
                    <a:pt x="0" y="1070610"/>
                    <a:pt x="46990" y="1137285"/>
                    <a:pt x="116078" y="1164463"/>
                  </a:cubicBezTo>
                  <a:cubicBezTo>
                    <a:pt x="132334" y="1170559"/>
                    <a:pt x="148590" y="1175004"/>
                    <a:pt x="164846" y="1175004"/>
                  </a:cubicBezTo>
                  <a:cubicBezTo>
                    <a:pt x="168275" y="1175004"/>
                    <a:pt x="171831" y="1174750"/>
                    <a:pt x="175387" y="1174369"/>
                  </a:cubicBezTo>
                  <a:lnTo>
                    <a:pt x="177800" y="1174369"/>
                  </a:lnTo>
                  <a:cubicBezTo>
                    <a:pt x="207518" y="1174369"/>
                    <a:pt x="237109" y="1167003"/>
                    <a:pt x="264287" y="1152144"/>
                  </a:cubicBezTo>
                  <a:lnTo>
                    <a:pt x="1022731" y="823722"/>
                  </a:lnTo>
                  <a:cubicBezTo>
                    <a:pt x="1106678" y="786765"/>
                    <a:pt x="1151255" y="695325"/>
                    <a:pt x="1124077" y="608965"/>
                  </a:cubicBezTo>
                  <a:cubicBezTo>
                    <a:pt x="1069721" y="423672"/>
                    <a:pt x="926465" y="127381"/>
                    <a:pt x="563372" y="8890"/>
                  </a:cubicBezTo>
                  <a:cubicBezTo>
                    <a:pt x="544830" y="2921"/>
                    <a:pt x="525907" y="0"/>
                    <a:pt x="507365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18" name="Group 218"/>
          <p:cNvGrpSpPr/>
          <p:nvPr/>
        </p:nvGrpSpPr>
        <p:grpSpPr>
          <a:xfrm>
            <a:off x="6988140" y="8209080"/>
            <a:ext cx="1681020" cy="694980"/>
            <a:chOff x="0" y="0"/>
            <a:chExt cx="2241360" cy="926640"/>
          </a:xfrm>
        </p:grpSpPr>
        <p:sp>
          <p:nvSpPr>
            <p:cNvPr id="219" name="Freeform 219"/>
            <p:cNvSpPr/>
            <p:nvPr/>
          </p:nvSpPr>
          <p:spPr>
            <a:xfrm>
              <a:off x="0" y="0"/>
              <a:ext cx="2241423" cy="926592"/>
            </a:xfrm>
            <a:custGeom>
              <a:avLst/>
              <a:gdLst/>
              <a:ahLst/>
              <a:cxnLst/>
              <a:rect l="l" t="t" r="r" b="b"/>
              <a:pathLst>
                <a:path w="2241423" h="926592">
                  <a:moveTo>
                    <a:pt x="0" y="0"/>
                  </a:moveTo>
                  <a:lnTo>
                    <a:pt x="2241423" y="0"/>
                  </a:lnTo>
                  <a:lnTo>
                    <a:pt x="2241423" y="926592"/>
                  </a:lnTo>
                  <a:lnTo>
                    <a:pt x="0" y="92659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20" name="Group 220"/>
          <p:cNvGrpSpPr/>
          <p:nvPr/>
        </p:nvGrpSpPr>
        <p:grpSpPr>
          <a:xfrm>
            <a:off x="5605740" y="4357800"/>
            <a:ext cx="692820" cy="3124440"/>
            <a:chOff x="0" y="0"/>
            <a:chExt cx="923760" cy="4165920"/>
          </a:xfrm>
        </p:grpSpPr>
        <p:sp>
          <p:nvSpPr>
            <p:cNvPr id="221" name="Freeform 221"/>
            <p:cNvSpPr/>
            <p:nvPr/>
          </p:nvSpPr>
          <p:spPr>
            <a:xfrm>
              <a:off x="0" y="0"/>
              <a:ext cx="923798" cy="4165981"/>
            </a:xfrm>
            <a:custGeom>
              <a:avLst/>
              <a:gdLst/>
              <a:ahLst/>
              <a:cxnLst/>
              <a:rect l="l" t="t" r="r" b="b"/>
              <a:pathLst>
                <a:path w="923798" h="4165981">
                  <a:moveTo>
                    <a:pt x="0" y="0"/>
                  </a:moveTo>
                  <a:lnTo>
                    <a:pt x="923798" y="0"/>
                  </a:lnTo>
                  <a:lnTo>
                    <a:pt x="923798" y="4165981"/>
                  </a:lnTo>
                  <a:lnTo>
                    <a:pt x="0" y="4165981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22" name="Group 222"/>
          <p:cNvGrpSpPr/>
          <p:nvPr/>
        </p:nvGrpSpPr>
        <p:grpSpPr>
          <a:xfrm>
            <a:off x="5605200" y="5627880"/>
            <a:ext cx="693360" cy="584280"/>
            <a:chOff x="0" y="0"/>
            <a:chExt cx="924480" cy="779040"/>
          </a:xfrm>
        </p:grpSpPr>
        <p:sp>
          <p:nvSpPr>
            <p:cNvPr id="223" name="Freeform 223"/>
            <p:cNvSpPr/>
            <p:nvPr/>
          </p:nvSpPr>
          <p:spPr>
            <a:xfrm>
              <a:off x="0" y="0"/>
              <a:ext cx="924433" cy="779018"/>
            </a:xfrm>
            <a:custGeom>
              <a:avLst/>
              <a:gdLst/>
              <a:ahLst/>
              <a:cxnLst/>
              <a:rect l="l" t="t" r="r" b="b"/>
              <a:pathLst>
                <a:path w="924433" h="779018">
                  <a:moveTo>
                    <a:pt x="0" y="0"/>
                  </a:moveTo>
                  <a:lnTo>
                    <a:pt x="924433" y="0"/>
                  </a:lnTo>
                  <a:lnTo>
                    <a:pt x="924433" y="779018"/>
                  </a:lnTo>
                  <a:lnTo>
                    <a:pt x="0" y="779018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224" name="Group 224"/>
          <p:cNvGrpSpPr/>
          <p:nvPr/>
        </p:nvGrpSpPr>
        <p:grpSpPr>
          <a:xfrm>
            <a:off x="5527980" y="5807160"/>
            <a:ext cx="848340" cy="226260"/>
            <a:chOff x="0" y="0"/>
            <a:chExt cx="1131120" cy="301680"/>
          </a:xfrm>
        </p:grpSpPr>
        <p:sp>
          <p:nvSpPr>
            <p:cNvPr id="225" name="Freeform 225"/>
            <p:cNvSpPr/>
            <p:nvPr/>
          </p:nvSpPr>
          <p:spPr>
            <a:xfrm>
              <a:off x="127" y="0"/>
              <a:ext cx="1130935" cy="301625"/>
            </a:xfrm>
            <a:custGeom>
              <a:avLst/>
              <a:gdLst/>
              <a:ahLst/>
              <a:cxnLst/>
              <a:rect l="l" t="t" r="r" b="b"/>
              <a:pathLst>
                <a:path w="1130935" h="301625">
                  <a:moveTo>
                    <a:pt x="150622" y="0"/>
                  </a:moveTo>
                  <a:cubicBezTo>
                    <a:pt x="66548" y="0"/>
                    <a:pt x="0" y="66802"/>
                    <a:pt x="0" y="150749"/>
                  </a:cubicBezTo>
                  <a:cubicBezTo>
                    <a:pt x="0" y="232283"/>
                    <a:pt x="66675" y="301625"/>
                    <a:pt x="150622" y="301625"/>
                  </a:cubicBezTo>
                  <a:lnTo>
                    <a:pt x="980313" y="301625"/>
                  </a:lnTo>
                  <a:cubicBezTo>
                    <a:pt x="1061847" y="301625"/>
                    <a:pt x="1130935" y="232283"/>
                    <a:pt x="1130935" y="150749"/>
                  </a:cubicBezTo>
                  <a:cubicBezTo>
                    <a:pt x="1130935" y="66802"/>
                    <a:pt x="1061847" y="0"/>
                    <a:pt x="98031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grpSp>
        <p:nvGrpSpPr>
          <p:cNvPr id="226" name="Group 226"/>
          <p:cNvGrpSpPr/>
          <p:nvPr/>
        </p:nvGrpSpPr>
        <p:grpSpPr>
          <a:xfrm>
            <a:off x="11986920" y="2937600"/>
            <a:ext cx="2052540" cy="2052540"/>
            <a:chOff x="0" y="0"/>
            <a:chExt cx="2736720" cy="2736720"/>
          </a:xfrm>
        </p:grpSpPr>
        <p:sp>
          <p:nvSpPr>
            <p:cNvPr id="227" name="Freeform 227"/>
            <p:cNvSpPr/>
            <p:nvPr/>
          </p:nvSpPr>
          <p:spPr>
            <a:xfrm>
              <a:off x="0" y="127"/>
              <a:ext cx="2736723" cy="2736469"/>
            </a:xfrm>
            <a:custGeom>
              <a:avLst/>
              <a:gdLst/>
              <a:ahLst/>
              <a:cxnLst/>
              <a:rect l="l" t="t" r="r" b="b"/>
              <a:pathLst>
                <a:path w="2736723" h="2736469">
                  <a:moveTo>
                    <a:pt x="2736723" y="0"/>
                  </a:moveTo>
                  <a:lnTo>
                    <a:pt x="2736723" y="926084"/>
                  </a:lnTo>
                  <a:lnTo>
                    <a:pt x="1301623" y="926084"/>
                  </a:lnTo>
                  <a:cubicBezTo>
                    <a:pt x="1094105" y="926084"/>
                    <a:pt x="926211" y="1093978"/>
                    <a:pt x="926211" y="1301496"/>
                  </a:cubicBezTo>
                  <a:lnTo>
                    <a:pt x="926211" y="2736469"/>
                  </a:lnTo>
                  <a:lnTo>
                    <a:pt x="0" y="2736469"/>
                  </a:lnTo>
                  <a:lnTo>
                    <a:pt x="0" y="973074"/>
                  </a:lnTo>
                  <a:cubicBezTo>
                    <a:pt x="0" y="434594"/>
                    <a:pt x="434721" y="0"/>
                    <a:pt x="973201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28" name="Group 228"/>
          <p:cNvGrpSpPr/>
          <p:nvPr/>
        </p:nvGrpSpPr>
        <p:grpSpPr>
          <a:xfrm>
            <a:off x="11986920" y="2927340"/>
            <a:ext cx="863460" cy="881280"/>
            <a:chOff x="0" y="0"/>
            <a:chExt cx="1151280" cy="1175040"/>
          </a:xfrm>
        </p:grpSpPr>
        <p:sp>
          <p:nvSpPr>
            <p:cNvPr id="229" name="Freeform 229"/>
            <p:cNvSpPr/>
            <p:nvPr/>
          </p:nvSpPr>
          <p:spPr>
            <a:xfrm>
              <a:off x="0" y="0"/>
              <a:ext cx="1151255" cy="1175004"/>
            </a:xfrm>
            <a:custGeom>
              <a:avLst/>
              <a:gdLst/>
              <a:ahLst/>
              <a:cxnLst/>
              <a:rect l="l" t="t" r="r" b="b"/>
              <a:pathLst>
                <a:path w="1151255" h="1175004">
                  <a:moveTo>
                    <a:pt x="644017" y="0"/>
                  </a:moveTo>
                  <a:cubicBezTo>
                    <a:pt x="717550" y="0"/>
                    <a:pt x="787654" y="44577"/>
                    <a:pt x="815340" y="117602"/>
                  </a:cubicBezTo>
                  <a:cubicBezTo>
                    <a:pt x="909193" y="354584"/>
                    <a:pt x="1148842" y="900303"/>
                    <a:pt x="1148842" y="996569"/>
                  </a:cubicBezTo>
                  <a:cubicBezTo>
                    <a:pt x="1151255" y="1070610"/>
                    <a:pt x="1104392" y="1137285"/>
                    <a:pt x="1035177" y="1164463"/>
                  </a:cubicBezTo>
                  <a:cubicBezTo>
                    <a:pt x="1018921" y="1170559"/>
                    <a:pt x="1002665" y="1175004"/>
                    <a:pt x="986409" y="1175004"/>
                  </a:cubicBezTo>
                  <a:cubicBezTo>
                    <a:pt x="982980" y="1175004"/>
                    <a:pt x="979424" y="1174750"/>
                    <a:pt x="975868" y="1174369"/>
                  </a:cubicBezTo>
                  <a:lnTo>
                    <a:pt x="973455" y="1174369"/>
                  </a:lnTo>
                  <a:cubicBezTo>
                    <a:pt x="943737" y="1174369"/>
                    <a:pt x="914146" y="1167003"/>
                    <a:pt x="886968" y="1152144"/>
                  </a:cubicBezTo>
                  <a:lnTo>
                    <a:pt x="128524" y="823722"/>
                  </a:lnTo>
                  <a:cubicBezTo>
                    <a:pt x="44450" y="786765"/>
                    <a:pt x="0" y="695325"/>
                    <a:pt x="27178" y="608965"/>
                  </a:cubicBezTo>
                  <a:cubicBezTo>
                    <a:pt x="81534" y="423672"/>
                    <a:pt x="224917" y="127381"/>
                    <a:pt x="588010" y="8890"/>
                  </a:cubicBezTo>
                  <a:cubicBezTo>
                    <a:pt x="606425" y="2921"/>
                    <a:pt x="625348" y="0"/>
                    <a:pt x="64401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0" name="Group 230"/>
          <p:cNvGrpSpPr/>
          <p:nvPr/>
        </p:nvGrpSpPr>
        <p:grpSpPr>
          <a:xfrm>
            <a:off x="13370400" y="2939220"/>
            <a:ext cx="4916700" cy="694980"/>
            <a:chOff x="0" y="0"/>
            <a:chExt cx="6555600" cy="926640"/>
          </a:xfrm>
        </p:grpSpPr>
        <p:sp>
          <p:nvSpPr>
            <p:cNvPr id="231" name="Freeform 231"/>
            <p:cNvSpPr/>
            <p:nvPr/>
          </p:nvSpPr>
          <p:spPr>
            <a:xfrm>
              <a:off x="0" y="0"/>
              <a:ext cx="6555613" cy="926592"/>
            </a:xfrm>
            <a:custGeom>
              <a:avLst/>
              <a:gdLst/>
              <a:ahLst/>
              <a:cxnLst/>
              <a:rect l="l" t="t" r="r" b="b"/>
              <a:pathLst>
                <a:path w="6555613" h="926592">
                  <a:moveTo>
                    <a:pt x="6555613" y="0"/>
                  </a:moveTo>
                  <a:lnTo>
                    <a:pt x="0" y="0"/>
                  </a:lnTo>
                  <a:lnTo>
                    <a:pt x="0" y="926592"/>
                  </a:lnTo>
                  <a:lnTo>
                    <a:pt x="6555613" y="92659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2" name="Group 232"/>
          <p:cNvGrpSpPr/>
          <p:nvPr/>
        </p:nvGrpSpPr>
        <p:grpSpPr>
          <a:xfrm rot="-10800000">
            <a:off x="10630440" y="6849900"/>
            <a:ext cx="2052540" cy="2052540"/>
            <a:chOff x="0" y="0"/>
            <a:chExt cx="2736720" cy="2736720"/>
          </a:xfrm>
        </p:grpSpPr>
        <p:sp>
          <p:nvSpPr>
            <p:cNvPr id="233" name="Freeform 233"/>
            <p:cNvSpPr/>
            <p:nvPr/>
          </p:nvSpPr>
          <p:spPr>
            <a:xfrm>
              <a:off x="0" y="127"/>
              <a:ext cx="2736723" cy="2736469"/>
            </a:xfrm>
            <a:custGeom>
              <a:avLst/>
              <a:gdLst/>
              <a:ahLst/>
              <a:cxnLst/>
              <a:rect l="l" t="t" r="r" b="b"/>
              <a:pathLst>
                <a:path w="2736723" h="2736469">
                  <a:moveTo>
                    <a:pt x="2736723" y="0"/>
                  </a:moveTo>
                  <a:lnTo>
                    <a:pt x="2736723" y="926084"/>
                  </a:lnTo>
                  <a:lnTo>
                    <a:pt x="1301623" y="926084"/>
                  </a:lnTo>
                  <a:cubicBezTo>
                    <a:pt x="1094105" y="926084"/>
                    <a:pt x="926211" y="1093978"/>
                    <a:pt x="926211" y="1301496"/>
                  </a:cubicBezTo>
                  <a:lnTo>
                    <a:pt x="926211" y="2736469"/>
                  </a:lnTo>
                  <a:lnTo>
                    <a:pt x="0" y="2736469"/>
                  </a:lnTo>
                  <a:lnTo>
                    <a:pt x="0" y="973074"/>
                  </a:lnTo>
                  <a:cubicBezTo>
                    <a:pt x="0" y="434594"/>
                    <a:pt x="434721" y="0"/>
                    <a:pt x="973201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4" name="Group 234"/>
          <p:cNvGrpSpPr/>
          <p:nvPr/>
        </p:nvGrpSpPr>
        <p:grpSpPr>
          <a:xfrm rot="-10800000">
            <a:off x="11818980" y="8031420"/>
            <a:ext cx="863460" cy="881280"/>
            <a:chOff x="0" y="0"/>
            <a:chExt cx="1151280" cy="1175040"/>
          </a:xfrm>
        </p:grpSpPr>
        <p:sp>
          <p:nvSpPr>
            <p:cNvPr id="235" name="Freeform 235"/>
            <p:cNvSpPr/>
            <p:nvPr/>
          </p:nvSpPr>
          <p:spPr>
            <a:xfrm>
              <a:off x="0" y="0"/>
              <a:ext cx="1151255" cy="1175004"/>
            </a:xfrm>
            <a:custGeom>
              <a:avLst/>
              <a:gdLst/>
              <a:ahLst/>
              <a:cxnLst/>
              <a:rect l="l" t="t" r="r" b="b"/>
              <a:pathLst>
                <a:path w="1151255" h="1175004">
                  <a:moveTo>
                    <a:pt x="644017" y="0"/>
                  </a:moveTo>
                  <a:cubicBezTo>
                    <a:pt x="717550" y="0"/>
                    <a:pt x="787654" y="44577"/>
                    <a:pt x="815340" y="117602"/>
                  </a:cubicBezTo>
                  <a:cubicBezTo>
                    <a:pt x="909193" y="354584"/>
                    <a:pt x="1148842" y="900303"/>
                    <a:pt x="1148842" y="996569"/>
                  </a:cubicBezTo>
                  <a:cubicBezTo>
                    <a:pt x="1151255" y="1070610"/>
                    <a:pt x="1104392" y="1137285"/>
                    <a:pt x="1035177" y="1164463"/>
                  </a:cubicBezTo>
                  <a:cubicBezTo>
                    <a:pt x="1018921" y="1170559"/>
                    <a:pt x="1002665" y="1175004"/>
                    <a:pt x="986409" y="1175004"/>
                  </a:cubicBezTo>
                  <a:cubicBezTo>
                    <a:pt x="982980" y="1175004"/>
                    <a:pt x="979424" y="1174750"/>
                    <a:pt x="975868" y="1174369"/>
                  </a:cubicBezTo>
                  <a:lnTo>
                    <a:pt x="973455" y="1174369"/>
                  </a:lnTo>
                  <a:cubicBezTo>
                    <a:pt x="943737" y="1174369"/>
                    <a:pt x="914146" y="1167003"/>
                    <a:pt x="886968" y="1152144"/>
                  </a:cubicBezTo>
                  <a:lnTo>
                    <a:pt x="128524" y="823722"/>
                  </a:lnTo>
                  <a:cubicBezTo>
                    <a:pt x="44450" y="786765"/>
                    <a:pt x="0" y="695325"/>
                    <a:pt x="27178" y="608965"/>
                  </a:cubicBezTo>
                  <a:cubicBezTo>
                    <a:pt x="81534" y="423672"/>
                    <a:pt x="224917" y="127381"/>
                    <a:pt x="588010" y="8890"/>
                  </a:cubicBezTo>
                  <a:cubicBezTo>
                    <a:pt x="606425" y="2921"/>
                    <a:pt x="625348" y="0"/>
                    <a:pt x="644017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36" name="Group 236"/>
          <p:cNvGrpSpPr/>
          <p:nvPr/>
        </p:nvGrpSpPr>
        <p:grpSpPr>
          <a:xfrm>
            <a:off x="9617940" y="8209080"/>
            <a:ext cx="1681020" cy="694980"/>
            <a:chOff x="0" y="0"/>
            <a:chExt cx="2241360" cy="926640"/>
          </a:xfrm>
        </p:grpSpPr>
        <p:sp>
          <p:nvSpPr>
            <p:cNvPr id="237" name="Freeform 237"/>
            <p:cNvSpPr/>
            <p:nvPr/>
          </p:nvSpPr>
          <p:spPr>
            <a:xfrm>
              <a:off x="0" y="0"/>
              <a:ext cx="2241423" cy="926592"/>
            </a:xfrm>
            <a:custGeom>
              <a:avLst/>
              <a:gdLst/>
              <a:ahLst/>
              <a:cxnLst/>
              <a:rect l="l" t="t" r="r" b="b"/>
              <a:pathLst>
                <a:path w="2241423" h="926592">
                  <a:moveTo>
                    <a:pt x="2241423" y="0"/>
                  </a:moveTo>
                  <a:lnTo>
                    <a:pt x="0" y="0"/>
                  </a:lnTo>
                  <a:lnTo>
                    <a:pt x="0" y="926592"/>
                  </a:lnTo>
                  <a:lnTo>
                    <a:pt x="2241423" y="92659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8" name="Group 238"/>
          <p:cNvGrpSpPr/>
          <p:nvPr/>
        </p:nvGrpSpPr>
        <p:grpSpPr>
          <a:xfrm>
            <a:off x="11988540" y="4357800"/>
            <a:ext cx="692820" cy="3124440"/>
            <a:chOff x="0" y="0"/>
            <a:chExt cx="923760" cy="4165920"/>
          </a:xfrm>
        </p:grpSpPr>
        <p:sp>
          <p:nvSpPr>
            <p:cNvPr id="239" name="Freeform 239"/>
            <p:cNvSpPr/>
            <p:nvPr/>
          </p:nvSpPr>
          <p:spPr>
            <a:xfrm>
              <a:off x="0" y="0"/>
              <a:ext cx="923798" cy="4165981"/>
            </a:xfrm>
            <a:custGeom>
              <a:avLst/>
              <a:gdLst/>
              <a:ahLst/>
              <a:cxnLst/>
              <a:rect l="l" t="t" r="r" b="b"/>
              <a:pathLst>
                <a:path w="923798" h="4165981">
                  <a:moveTo>
                    <a:pt x="923798" y="0"/>
                  </a:moveTo>
                  <a:lnTo>
                    <a:pt x="0" y="0"/>
                  </a:lnTo>
                  <a:lnTo>
                    <a:pt x="0" y="4165981"/>
                  </a:lnTo>
                  <a:lnTo>
                    <a:pt x="923798" y="4165981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40" name="Group 240"/>
          <p:cNvGrpSpPr/>
          <p:nvPr/>
        </p:nvGrpSpPr>
        <p:grpSpPr>
          <a:xfrm>
            <a:off x="11989620" y="5627880"/>
            <a:ext cx="693360" cy="584280"/>
            <a:chOff x="0" y="0"/>
            <a:chExt cx="924480" cy="779040"/>
          </a:xfrm>
        </p:grpSpPr>
        <p:sp>
          <p:nvSpPr>
            <p:cNvPr id="241" name="Freeform 241"/>
            <p:cNvSpPr/>
            <p:nvPr/>
          </p:nvSpPr>
          <p:spPr>
            <a:xfrm>
              <a:off x="0" y="0"/>
              <a:ext cx="924433" cy="779018"/>
            </a:xfrm>
            <a:custGeom>
              <a:avLst/>
              <a:gdLst/>
              <a:ahLst/>
              <a:cxnLst/>
              <a:rect l="l" t="t" r="r" b="b"/>
              <a:pathLst>
                <a:path w="924433" h="779018">
                  <a:moveTo>
                    <a:pt x="924433" y="0"/>
                  </a:moveTo>
                  <a:lnTo>
                    <a:pt x="0" y="0"/>
                  </a:lnTo>
                  <a:lnTo>
                    <a:pt x="0" y="779018"/>
                  </a:lnTo>
                  <a:lnTo>
                    <a:pt x="924433" y="779018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</p:spPr>
        </p:sp>
      </p:grpSp>
      <p:grpSp>
        <p:nvGrpSpPr>
          <p:cNvPr id="242" name="Group 242"/>
          <p:cNvGrpSpPr/>
          <p:nvPr/>
        </p:nvGrpSpPr>
        <p:grpSpPr>
          <a:xfrm>
            <a:off x="11910780" y="5807160"/>
            <a:ext cx="848340" cy="226260"/>
            <a:chOff x="0" y="0"/>
            <a:chExt cx="1131120" cy="301680"/>
          </a:xfrm>
        </p:grpSpPr>
        <p:sp>
          <p:nvSpPr>
            <p:cNvPr id="243" name="Freeform 243"/>
            <p:cNvSpPr/>
            <p:nvPr/>
          </p:nvSpPr>
          <p:spPr>
            <a:xfrm>
              <a:off x="127" y="0"/>
              <a:ext cx="1130935" cy="301625"/>
            </a:xfrm>
            <a:custGeom>
              <a:avLst/>
              <a:gdLst/>
              <a:ahLst/>
              <a:cxnLst/>
              <a:rect l="l" t="t" r="r" b="b"/>
              <a:pathLst>
                <a:path w="1130935" h="301625">
                  <a:moveTo>
                    <a:pt x="980313" y="0"/>
                  </a:moveTo>
                  <a:cubicBezTo>
                    <a:pt x="1064260" y="0"/>
                    <a:pt x="1130935" y="66802"/>
                    <a:pt x="1130935" y="150749"/>
                  </a:cubicBezTo>
                  <a:cubicBezTo>
                    <a:pt x="1130935" y="232283"/>
                    <a:pt x="1064260" y="301625"/>
                    <a:pt x="980313" y="301625"/>
                  </a:cubicBezTo>
                  <a:lnTo>
                    <a:pt x="150622" y="301625"/>
                  </a:lnTo>
                  <a:cubicBezTo>
                    <a:pt x="69088" y="301625"/>
                    <a:pt x="0" y="232410"/>
                    <a:pt x="0" y="150749"/>
                  </a:cubicBezTo>
                  <a:cubicBezTo>
                    <a:pt x="0" y="66802"/>
                    <a:pt x="69088" y="0"/>
                    <a:pt x="150622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sp>
        <p:nvSpPr>
          <p:cNvPr id="244" name="TextBox 244"/>
          <p:cNvSpPr txBox="1"/>
          <p:nvPr/>
        </p:nvSpPr>
        <p:spPr>
          <a:xfrm>
            <a:off x="914400" y="7678980"/>
            <a:ext cx="36921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fa-IR" sz="3000" spc="42" dirty="0">
                <a:solidFill>
                  <a:srgbClr val="4079BB"/>
                </a:solidFill>
                <a:latin typeface="Montserrat"/>
                <a:cs typeface="B Nazanin" pitchFamily="2" charset="-78"/>
              </a:rPr>
              <a:t>پروژه</a:t>
            </a:r>
            <a:endParaRPr lang="en-US" sz="3000" spc="42" dirty="0">
              <a:solidFill>
                <a:srgbClr val="4079BB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245" name="TextBox 245"/>
          <p:cNvSpPr txBox="1"/>
          <p:nvPr/>
        </p:nvSpPr>
        <p:spPr>
          <a:xfrm>
            <a:off x="914400" y="8274060"/>
            <a:ext cx="369216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246" name="Group 246"/>
          <p:cNvGrpSpPr/>
          <p:nvPr/>
        </p:nvGrpSpPr>
        <p:grpSpPr>
          <a:xfrm>
            <a:off x="381000" y="6362700"/>
            <a:ext cx="4114800" cy="1251780"/>
            <a:chOff x="-751580" y="0"/>
            <a:chExt cx="4058528" cy="1669039"/>
          </a:xfrm>
        </p:grpSpPr>
        <p:sp>
          <p:nvSpPr>
            <p:cNvPr id="247" name="Freeform 247"/>
            <p:cNvSpPr/>
            <p:nvPr/>
          </p:nvSpPr>
          <p:spPr>
            <a:xfrm>
              <a:off x="-1" y="0"/>
              <a:ext cx="3306949" cy="1567434"/>
            </a:xfrm>
            <a:custGeom>
              <a:avLst/>
              <a:gdLst/>
              <a:ahLst/>
              <a:cxnLst/>
              <a:rect l="l" t="t" r="r" b="b"/>
              <a:pathLst>
                <a:path w="2582799" h="1567434">
                  <a:moveTo>
                    <a:pt x="783971" y="0"/>
                  </a:moveTo>
                  <a:cubicBezTo>
                    <a:pt x="351028" y="0"/>
                    <a:pt x="0" y="350901"/>
                    <a:pt x="0" y="783717"/>
                  </a:cubicBezTo>
                  <a:cubicBezTo>
                    <a:pt x="0" y="1216533"/>
                    <a:pt x="351028" y="1567434"/>
                    <a:pt x="783971" y="1567434"/>
                  </a:cubicBezTo>
                  <a:lnTo>
                    <a:pt x="2582799" y="1567434"/>
                  </a:lnTo>
                  <a:cubicBezTo>
                    <a:pt x="2149856" y="1567434"/>
                    <a:pt x="1798828" y="1216533"/>
                    <a:pt x="1798828" y="783717"/>
                  </a:cubicBezTo>
                  <a:lnTo>
                    <a:pt x="1567815" y="783717"/>
                  </a:lnTo>
                  <a:cubicBezTo>
                    <a:pt x="1567815" y="350901"/>
                    <a:pt x="1918843" y="0"/>
                    <a:pt x="235178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248" name="TextBox 248"/>
            <p:cNvSpPr txBox="1"/>
            <p:nvPr/>
          </p:nvSpPr>
          <p:spPr>
            <a:xfrm>
              <a:off x="-751580" y="101600"/>
              <a:ext cx="3833054" cy="15674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 dirty="0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1,200</a:t>
              </a:r>
            </a:p>
          </p:txBody>
        </p:sp>
      </p:grpSp>
      <p:grpSp>
        <p:nvGrpSpPr>
          <p:cNvPr id="249" name="Group 249"/>
          <p:cNvGrpSpPr/>
          <p:nvPr/>
        </p:nvGrpSpPr>
        <p:grpSpPr>
          <a:xfrm>
            <a:off x="2172420" y="4609440"/>
            <a:ext cx="1175580" cy="1175580"/>
            <a:chOff x="0" y="0"/>
            <a:chExt cx="1567440" cy="1567440"/>
          </a:xfrm>
        </p:grpSpPr>
        <p:sp>
          <p:nvSpPr>
            <p:cNvPr id="250" name="Freeform 250"/>
            <p:cNvSpPr/>
            <p:nvPr/>
          </p:nvSpPr>
          <p:spPr>
            <a:xfrm>
              <a:off x="0" y="-1524"/>
              <a:ext cx="1570482" cy="1573784"/>
            </a:xfrm>
            <a:custGeom>
              <a:avLst/>
              <a:gdLst/>
              <a:ahLst/>
              <a:cxnLst/>
              <a:rect l="l" t="t" r="r" b="b"/>
              <a:pathLst>
                <a:path w="1570482" h="1573784">
                  <a:moveTo>
                    <a:pt x="0" y="785241"/>
                  </a:moveTo>
                  <a:cubicBezTo>
                    <a:pt x="0" y="353568"/>
                    <a:pt x="349123" y="3048"/>
                    <a:pt x="780923" y="1524"/>
                  </a:cubicBezTo>
                  <a:cubicBezTo>
                    <a:pt x="1212723" y="0"/>
                    <a:pt x="1564386" y="347853"/>
                    <a:pt x="1567434" y="779526"/>
                  </a:cubicBezTo>
                  <a:cubicBezTo>
                    <a:pt x="1570482" y="1211199"/>
                    <a:pt x="1224026" y="1564132"/>
                    <a:pt x="792226" y="1568958"/>
                  </a:cubicBezTo>
                  <a:cubicBezTo>
                    <a:pt x="360426" y="1573784"/>
                    <a:pt x="6350" y="1228344"/>
                    <a:pt x="127" y="79667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251" name="TextBox 251"/>
            <p:cNvSpPr txBox="1"/>
            <p:nvPr/>
          </p:nvSpPr>
          <p:spPr>
            <a:xfrm>
              <a:off x="0" y="-19050"/>
              <a:ext cx="1567440" cy="1586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-1">
                  <a:solidFill>
                    <a:srgbClr val="FFFFFF"/>
                  </a:solidFill>
                  <a:latin typeface="Arimo"/>
                  <a:cs typeface="B Nazanin" pitchFamily="2" charset="-78"/>
                </a:rPr>
                <a:t>A</a:t>
              </a:r>
            </a:p>
          </p:txBody>
        </p:sp>
      </p:grpSp>
      <p:grpSp>
        <p:nvGrpSpPr>
          <p:cNvPr id="252" name="Group 252"/>
          <p:cNvGrpSpPr/>
          <p:nvPr/>
        </p:nvGrpSpPr>
        <p:grpSpPr>
          <a:xfrm>
            <a:off x="1876500" y="2403000"/>
            <a:ext cx="1767420" cy="1767420"/>
            <a:chOff x="0" y="0"/>
            <a:chExt cx="2356560" cy="2356560"/>
          </a:xfrm>
        </p:grpSpPr>
        <p:sp>
          <p:nvSpPr>
            <p:cNvPr id="253" name="Freeform 253"/>
            <p:cNvSpPr/>
            <p:nvPr/>
          </p:nvSpPr>
          <p:spPr>
            <a:xfrm>
              <a:off x="0" y="-2413"/>
              <a:ext cx="2361184" cy="2366010"/>
            </a:xfrm>
            <a:custGeom>
              <a:avLst/>
              <a:gdLst/>
              <a:ahLst/>
              <a:cxnLst/>
              <a:rect l="l" t="t" r="r" b="b"/>
              <a:pathLst>
                <a:path w="2361184" h="2366010">
                  <a:moveTo>
                    <a:pt x="0" y="1180719"/>
                  </a:moveTo>
                  <a:cubicBezTo>
                    <a:pt x="0" y="531622"/>
                    <a:pt x="524891" y="4826"/>
                    <a:pt x="1173988" y="2413"/>
                  </a:cubicBezTo>
                  <a:cubicBezTo>
                    <a:pt x="1823085" y="0"/>
                    <a:pt x="2351786" y="523113"/>
                    <a:pt x="2356485" y="1172083"/>
                  </a:cubicBezTo>
                  <a:cubicBezTo>
                    <a:pt x="2361184" y="1821053"/>
                    <a:pt x="1840103" y="2351786"/>
                    <a:pt x="1191133" y="2358898"/>
                  </a:cubicBezTo>
                  <a:cubicBezTo>
                    <a:pt x="542163" y="2366010"/>
                    <a:pt x="9525" y="1846834"/>
                    <a:pt x="127" y="11978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254" name="Group 254"/>
          <p:cNvGrpSpPr/>
          <p:nvPr/>
        </p:nvGrpSpPr>
        <p:grpSpPr>
          <a:xfrm>
            <a:off x="14643720" y="2403000"/>
            <a:ext cx="1767420" cy="1767420"/>
            <a:chOff x="0" y="0"/>
            <a:chExt cx="2356560" cy="2356560"/>
          </a:xfrm>
        </p:grpSpPr>
        <p:sp>
          <p:nvSpPr>
            <p:cNvPr id="255" name="Freeform 255"/>
            <p:cNvSpPr/>
            <p:nvPr/>
          </p:nvSpPr>
          <p:spPr>
            <a:xfrm>
              <a:off x="0" y="-2413"/>
              <a:ext cx="2361184" cy="2366010"/>
            </a:xfrm>
            <a:custGeom>
              <a:avLst/>
              <a:gdLst/>
              <a:ahLst/>
              <a:cxnLst/>
              <a:rect l="l" t="t" r="r" b="b"/>
              <a:pathLst>
                <a:path w="2361184" h="2366010">
                  <a:moveTo>
                    <a:pt x="0" y="1180719"/>
                  </a:moveTo>
                  <a:cubicBezTo>
                    <a:pt x="0" y="531622"/>
                    <a:pt x="524891" y="4826"/>
                    <a:pt x="1173988" y="2413"/>
                  </a:cubicBezTo>
                  <a:cubicBezTo>
                    <a:pt x="1823085" y="0"/>
                    <a:pt x="2351786" y="523113"/>
                    <a:pt x="2356485" y="1172083"/>
                  </a:cubicBezTo>
                  <a:cubicBezTo>
                    <a:pt x="2361184" y="1821053"/>
                    <a:pt x="1840103" y="2351786"/>
                    <a:pt x="1191133" y="2358898"/>
                  </a:cubicBezTo>
                  <a:cubicBezTo>
                    <a:pt x="542163" y="2366010"/>
                    <a:pt x="9525" y="1846834"/>
                    <a:pt x="127" y="1197864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sp>
        <p:nvSpPr>
          <p:cNvPr id="256" name="TextBox 256"/>
          <p:cNvSpPr txBox="1"/>
          <p:nvPr/>
        </p:nvSpPr>
        <p:spPr>
          <a:xfrm>
            <a:off x="13716000" y="7505700"/>
            <a:ext cx="36921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fa-IR" sz="3000" spc="42" dirty="0">
                <a:solidFill>
                  <a:srgbClr val="4079BB"/>
                </a:solidFill>
                <a:latin typeface="Montserrat Bold"/>
                <a:cs typeface="B Nazanin" pitchFamily="2" charset="-78"/>
              </a:rPr>
              <a:t>مواد</a:t>
            </a:r>
            <a:endParaRPr lang="en-US" sz="3000" spc="42" dirty="0">
              <a:solidFill>
                <a:srgbClr val="4079BB"/>
              </a:solidFill>
              <a:latin typeface="Montserrat Bold"/>
              <a:cs typeface="B Nazanin" pitchFamily="2" charset="-78"/>
            </a:endParaRPr>
          </a:p>
        </p:txBody>
      </p:sp>
      <p:sp>
        <p:nvSpPr>
          <p:cNvPr id="257" name="TextBox 257"/>
          <p:cNvSpPr txBox="1"/>
          <p:nvPr/>
        </p:nvSpPr>
        <p:spPr>
          <a:xfrm>
            <a:off x="13681620" y="7959780"/>
            <a:ext cx="369216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258" name="Group 258"/>
          <p:cNvGrpSpPr/>
          <p:nvPr/>
        </p:nvGrpSpPr>
        <p:grpSpPr>
          <a:xfrm>
            <a:off x="13106400" y="6286500"/>
            <a:ext cx="4038601" cy="1175580"/>
            <a:chOff x="-1019078" y="84000"/>
            <a:chExt cx="4500930" cy="1567440"/>
          </a:xfrm>
        </p:grpSpPr>
        <p:sp>
          <p:nvSpPr>
            <p:cNvPr id="259" name="Freeform 259"/>
            <p:cNvSpPr/>
            <p:nvPr/>
          </p:nvSpPr>
          <p:spPr>
            <a:xfrm>
              <a:off x="-339692" y="84000"/>
              <a:ext cx="3821544" cy="1567435"/>
            </a:xfrm>
            <a:custGeom>
              <a:avLst/>
              <a:gdLst/>
              <a:ahLst/>
              <a:cxnLst/>
              <a:rect l="l" t="t" r="r" b="b"/>
              <a:pathLst>
                <a:path w="2582799" h="1567434">
                  <a:moveTo>
                    <a:pt x="783971" y="0"/>
                  </a:moveTo>
                  <a:cubicBezTo>
                    <a:pt x="351028" y="0"/>
                    <a:pt x="0" y="350901"/>
                    <a:pt x="0" y="783717"/>
                  </a:cubicBezTo>
                  <a:cubicBezTo>
                    <a:pt x="0" y="1216533"/>
                    <a:pt x="351028" y="1567434"/>
                    <a:pt x="783971" y="1567434"/>
                  </a:cubicBezTo>
                  <a:lnTo>
                    <a:pt x="2582799" y="1567434"/>
                  </a:lnTo>
                  <a:cubicBezTo>
                    <a:pt x="2149856" y="1567434"/>
                    <a:pt x="1798828" y="1216533"/>
                    <a:pt x="1798828" y="783717"/>
                  </a:cubicBezTo>
                  <a:lnTo>
                    <a:pt x="1567815" y="783717"/>
                  </a:lnTo>
                  <a:cubicBezTo>
                    <a:pt x="1567815" y="350901"/>
                    <a:pt x="1918843" y="0"/>
                    <a:pt x="2351786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260" name="TextBox 260"/>
            <p:cNvSpPr txBox="1"/>
            <p:nvPr/>
          </p:nvSpPr>
          <p:spPr>
            <a:xfrm>
              <a:off x="-1019078" y="84000"/>
              <a:ext cx="4416006" cy="15674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 dirty="0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3,600</a:t>
              </a:r>
            </a:p>
          </p:txBody>
        </p:sp>
      </p:grpSp>
      <p:grpSp>
        <p:nvGrpSpPr>
          <p:cNvPr id="261" name="Group 261"/>
          <p:cNvGrpSpPr/>
          <p:nvPr/>
        </p:nvGrpSpPr>
        <p:grpSpPr>
          <a:xfrm>
            <a:off x="14939100" y="4609440"/>
            <a:ext cx="1175580" cy="1175580"/>
            <a:chOff x="0" y="0"/>
            <a:chExt cx="1567440" cy="1567440"/>
          </a:xfrm>
        </p:grpSpPr>
        <p:sp>
          <p:nvSpPr>
            <p:cNvPr id="262" name="Freeform 262"/>
            <p:cNvSpPr/>
            <p:nvPr/>
          </p:nvSpPr>
          <p:spPr>
            <a:xfrm>
              <a:off x="-3175" y="-1524"/>
              <a:ext cx="1570609" cy="1573784"/>
            </a:xfrm>
            <a:custGeom>
              <a:avLst/>
              <a:gdLst/>
              <a:ahLst/>
              <a:cxnLst/>
              <a:rect l="l" t="t" r="r" b="b"/>
              <a:pathLst>
                <a:path w="1570609" h="1573784">
                  <a:moveTo>
                    <a:pt x="1570609" y="785241"/>
                  </a:moveTo>
                  <a:cubicBezTo>
                    <a:pt x="1570609" y="353568"/>
                    <a:pt x="1221486" y="3048"/>
                    <a:pt x="789686" y="1524"/>
                  </a:cubicBezTo>
                  <a:cubicBezTo>
                    <a:pt x="357886" y="0"/>
                    <a:pt x="6350" y="347853"/>
                    <a:pt x="3175" y="779526"/>
                  </a:cubicBezTo>
                  <a:cubicBezTo>
                    <a:pt x="0" y="1211199"/>
                    <a:pt x="346583" y="1564132"/>
                    <a:pt x="778383" y="1568958"/>
                  </a:cubicBezTo>
                  <a:cubicBezTo>
                    <a:pt x="1210183" y="1573784"/>
                    <a:pt x="1564259" y="1228344"/>
                    <a:pt x="1570609" y="79667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  <p:sp>
          <p:nvSpPr>
            <p:cNvPr id="263" name="TextBox 263"/>
            <p:cNvSpPr txBox="1"/>
            <p:nvPr/>
          </p:nvSpPr>
          <p:spPr>
            <a:xfrm>
              <a:off x="0" y="-19050"/>
              <a:ext cx="1567440" cy="1586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-1">
                  <a:solidFill>
                    <a:srgbClr val="FFFFFF"/>
                  </a:solidFill>
                  <a:latin typeface="Arimo"/>
                  <a:cs typeface="B Nazanin" pitchFamily="2" charset="-78"/>
                </a:rPr>
                <a:t>C</a:t>
              </a:r>
            </a:p>
          </p:txBody>
        </p:sp>
      </p:grpSp>
      <p:grpSp>
        <p:nvGrpSpPr>
          <p:cNvPr id="264" name="Group 264"/>
          <p:cNvGrpSpPr/>
          <p:nvPr/>
        </p:nvGrpSpPr>
        <p:grpSpPr>
          <a:xfrm>
            <a:off x="8260380" y="7672320"/>
            <a:ext cx="1767420" cy="1767420"/>
            <a:chOff x="0" y="0"/>
            <a:chExt cx="2356560" cy="2356560"/>
          </a:xfrm>
        </p:grpSpPr>
        <p:sp>
          <p:nvSpPr>
            <p:cNvPr id="265" name="Freeform 265"/>
            <p:cNvSpPr/>
            <p:nvPr/>
          </p:nvSpPr>
          <p:spPr>
            <a:xfrm>
              <a:off x="0" y="-2413"/>
              <a:ext cx="2361184" cy="2366010"/>
            </a:xfrm>
            <a:custGeom>
              <a:avLst/>
              <a:gdLst/>
              <a:ahLst/>
              <a:cxnLst/>
              <a:rect l="l" t="t" r="r" b="b"/>
              <a:pathLst>
                <a:path w="2361184" h="2366010">
                  <a:moveTo>
                    <a:pt x="0" y="1180719"/>
                  </a:moveTo>
                  <a:cubicBezTo>
                    <a:pt x="0" y="531622"/>
                    <a:pt x="524891" y="4826"/>
                    <a:pt x="1173988" y="2413"/>
                  </a:cubicBezTo>
                  <a:cubicBezTo>
                    <a:pt x="1823085" y="0"/>
                    <a:pt x="2351786" y="523113"/>
                    <a:pt x="2356485" y="1172083"/>
                  </a:cubicBezTo>
                  <a:cubicBezTo>
                    <a:pt x="2361184" y="1821053"/>
                    <a:pt x="1840103" y="2351786"/>
                    <a:pt x="1191133" y="2358898"/>
                  </a:cubicBezTo>
                  <a:cubicBezTo>
                    <a:pt x="542163" y="2366010"/>
                    <a:pt x="9525" y="1846834"/>
                    <a:pt x="127" y="1197864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</p:grpSp>
      <p:sp>
        <p:nvSpPr>
          <p:cNvPr id="266" name="TextBox 266"/>
          <p:cNvSpPr txBox="1"/>
          <p:nvPr/>
        </p:nvSpPr>
        <p:spPr>
          <a:xfrm>
            <a:off x="7298280" y="3857940"/>
            <a:ext cx="36921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fa-IR" sz="3000" spc="42" dirty="0">
                <a:solidFill>
                  <a:srgbClr val="363A3D"/>
                </a:solidFill>
                <a:latin typeface="Montserrat"/>
                <a:cs typeface="B Nazanin" pitchFamily="2" charset="-78"/>
              </a:rPr>
              <a:t>نمونه</a:t>
            </a:r>
            <a:endParaRPr lang="en-US" sz="3000" spc="42" dirty="0">
              <a:solidFill>
                <a:srgbClr val="363A3D"/>
              </a:solidFill>
              <a:latin typeface="Montserrat"/>
              <a:cs typeface="B Nazanin" pitchFamily="2" charset="-78"/>
            </a:endParaRPr>
          </a:p>
        </p:txBody>
      </p:sp>
      <p:sp>
        <p:nvSpPr>
          <p:cNvPr id="267" name="TextBox 267"/>
          <p:cNvSpPr txBox="1"/>
          <p:nvPr/>
        </p:nvSpPr>
        <p:spPr>
          <a:xfrm>
            <a:off x="7298280" y="4538880"/>
            <a:ext cx="369216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25" dirty="0">
                <a:solidFill>
                  <a:srgbClr val="000000"/>
                </a:solidFill>
                <a:latin typeface="Montserra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268" name="Group 268"/>
          <p:cNvGrpSpPr/>
          <p:nvPr/>
        </p:nvGrpSpPr>
        <p:grpSpPr>
          <a:xfrm>
            <a:off x="7315200" y="2400300"/>
            <a:ext cx="3460342" cy="1327976"/>
            <a:chOff x="885571" y="-105200"/>
            <a:chExt cx="4613789" cy="1770634"/>
          </a:xfrm>
        </p:grpSpPr>
        <p:sp>
          <p:nvSpPr>
            <p:cNvPr id="269" name="Freeform 269"/>
            <p:cNvSpPr/>
            <p:nvPr/>
          </p:nvSpPr>
          <p:spPr>
            <a:xfrm>
              <a:off x="885571" y="98000"/>
              <a:ext cx="4048509" cy="1567434"/>
            </a:xfrm>
            <a:custGeom>
              <a:avLst/>
              <a:gdLst/>
              <a:ahLst/>
              <a:cxnLst/>
              <a:rect l="l" t="t" r="r" b="b"/>
              <a:pathLst>
                <a:path w="2582799" h="1567434">
                  <a:moveTo>
                    <a:pt x="1798828" y="0"/>
                  </a:moveTo>
                  <a:cubicBezTo>
                    <a:pt x="2231771" y="0"/>
                    <a:pt x="2582799" y="350901"/>
                    <a:pt x="2582799" y="783717"/>
                  </a:cubicBezTo>
                  <a:cubicBezTo>
                    <a:pt x="2582799" y="1216533"/>
                    <a:pt x="2231771" y="1567434"/>
                    <a:pt x="1798828" y="1567434"/>
                  </a:cubicBezTo>
                  <a:lnTo>
                    <a:pt x="0" y="1567434"/>
                  </a:lnTo>
                  <a:cubicBezTo>
                    <a:pt x="432943" y="1567434"/>
                    <a:pt x="783971" y="1216533"/>
                    <a:pt x="783971" y="783717"/>
                  </a:cubicBezTo>
                  <a:lnTo>
                    <a:pt x="1014984" y="783717"/>
                  </a:lnTo>
                  <a:cubicBezTo>
                    <a:pt x="1014857" y="350901"/>
                    <a:pt x="663956" y="0"/>
                    <a:pt x="231013" y="0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  <p:sp>
          <p:nvSpPr>
            <p:cNvPr id="270" name="TextBox 270"/>
            <p:cNvSpPr txBox="1"/>
            <p:nvPr/>
          </p:nvSpPr>
          <p:spPr>
            <a:xfrm>
              <a:off x="1784480" y="-105200"/>
              <a:ext cx="3714880" cy="15674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56" dirty="0">
                  <a:solidFill>
                    <a:srgbClr val="FFFFFF"/>
                  </a:solidFill>
                  <a:latin typeface="Montserrat"/>
                  <a:cs typeface="B Nazanin" pitchFamily="2" charset="-78"/>
                </a:rPr>
                <a:t>2,400</a:t>
              </a:r>
            </a:p>
          </p:txBody>
        </p:sp>
      </p:grpSp>
      <p:grpSp>
        <p:nvGrpSpPr>
          <p:cNvPr id="271" name="Group 271"/>
          <p:cNvGrpSpPr/>
          <p:nvPr/>
        </p:nvGrpSpPr>
        <p:grpSpPr>
          <a:xfrm>
            <a:off x="8555220" y="6057720"/>
            <a:ext cx="1175580" cy="1175580"/>
            <a:chOff x="0" y="0"/>
            <a:chExt cx="1567440" cy="1567440"/>
          </a:xfrm>
        </p:grpSpPr>
        <p:sp>
          <p:nvSpPr>
            <p:cNvPr id="272" name="Freeform 272"/>
            <p:cNvSpPr/>
            <p:nvPr/>
          </p:nvSpPr>
          <p:spPr>
            <a:xfrm>
              <a:off x="-3175" y="-1524"/>
              <a:ext cx="1570609" cy="1573784"/>
            </a:xfrm>
            <a:custGeom>
              <a:avLst/>
              <a:gdLst/>
              <a:ahLst/>
              <a:cxnLst/>
              <a:rect l="l" t="t" r="r" b="b"/>
              <a:pathLst>
                <a:path w="1570609" h="1573784">
                  <a:moveTo>
                    <a:pt x="1570609" y="785241"/>
                  </a:moveTo>
                  <a:cubicBezTo>
                    <a:pt x="1570609" y="353568"/>
                    <a:pt x="1221486" y="3048"/>
                    <a:pt x="789686" y="1524"/>
                  </a:cubicBezTo>
                  <a:cubicBezTo>
                    <a:pt x="357886" y="0"/>
                    <a:pt x="6350" y="347853"/>
                    <a:pt x="3175" y="779526"/>
                  </a:cubicBezTo>
                  <a:cubicBezTo>
                    <a:pt x="0" y="1211199"/>
                    <a:pt x="346583" y="1564132"/>
                    <a:pt x="778383" y="1568958"/>
                  </a:cubicBezTo>
                  <a:cubicBezTo>
                    <a:pt x="1210183" y="1573784"/>
                    <a:pt x="1564259" y="1228344"/>
                    <a:pt x="1570609" y="796671"/>
                  </a:cubicBezTo>
                  <a:close/>
                </a:path>
              </a:pathLst>
            </a:custGeom>
            <a:solidFill>
              <a:srgbClr val="363A3D"/>
            </a:solidFill>
          </p:spPr>
        </p:sp>
        <p:sp>
          <p:nvSpPr>
            <p:cNvPr id="273" name="TextBox 273"/>
            <p:cNvSpPr txBox="1"/>
            <p:nvPr/>
          </p:nvSpPr>
          <p:spPr>
            <a:xfrm>
              <a:off x="0" y="-19050"/>
              <a:ext cx="1567440" cy="1586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680"/>
                </a:lnSpc>
              </a:pPr>
              <a:r>
                <a:rPr lang="en-US" sz="3900" spc="-1">
                  <a:solidFill>
                    <a:srgbClr val="FFFFFF"/>
                  </a:solidFill>
                  <a:latin typeface="Arimo"/>
                  <a:cs typeface="B Nazanin" pitchFamily="2" charset="-78"/>
                </a:rPr>
                <a:t>B</a:t>
              </a:r>
            </a:p>
          </p:txBody>
        </p:sp>
      </p:grpSp>
      <p:grpSp>
        <p:nvGrpSpPr>
          <p:cNvPr id="274" name="Group 274"/>
          <p:cNvGrpSpPr/>
          <p:nvPr/>
        </p:nvGrpSpPr>
        <p:grpSpPr>
          <a:xfrm>
            <a:off x="15073020" y="3506760"/>
            <a:ext cx="262440" cy="241920"/>
            <a:chOff x="0" y="0"/>
            <a:chExt cx="349920" cy="322560"/>
          </a:xfrm>
        </p:grpSpPr>
        <p:sp>
          <p:nvSpPr>
            <p:cNvPr id="275" name="Freeform 275"/>
            <p:cNvSpPr/>
            <p:nvPr/>
          </p:nvSpPr>
          <p:spPr>
            <a:xfrm>
              <a:off x="0" y="0"/>
              <a:ext cx="349885" cy="322453"/>
            </a:xfrm>
            <a:custGeom>
              <a:avLst/>
              <a:gdLst/>
              <a:ahLst/>
              <a:cxnLst/>
              <a:rect l="l" t="t" r="r" b="b"/>
              <a:pathLst>
                <a:path w="349885" h="322453">
                  <a:moveTo>
                    <a:pt x="175006" y="82931"/>
                  </a:moveTo>
                  <a:cubicBezTo>
                    <a:pt x="199517" y="82931"/>
                    <a:pt x="217932" y="104394"/>
                    <a:pt x="217932" y="122809"/>
                  </a:cubicBezTo>
                  <a:cubicBezTo>
                    <a:pt x="217932" y="141224"/>
                    <a:pt x="199517" y="165735"/>
                    <a:pt x="175006" y="165735"/>
                  </a:cubicBezTo>
                  <a:cubicBezTo>
                    <a:pt x="153543" y="165735"/>
                    <a:pt x="138176" y="144272"/>
                    <a:pt x="138176" y="122809"/>
                  </a:cubicBezTo>
                  <a:cubicBezTo>
                    <a:pt x="138176" y="98298"/>
                    <a:pt x="153543" y="82931"/>
                    <a:pt x="175006" y="82931"/>
                  </a:cubicBezTo>
                  <a:close/>
                  <a:moveTo>
                    <a:pt x="0" y="0"/>
                  </a:moveTo>
                  <a:lnTo>
                    <a:pt x="0" y="202692"/>
                  </a:lnTo>
                  <a:cubicBezTo>
                    <a:pt x="0" y="267208"/>
                    <a:pt x="52197" y="322453"/>
                    <a:pt x="119761" y="322453"/>
                  </a:cubicBezTo>
                  <a:lnTo>
                    <a:pt x="227203" y="322453"/>
                  </a:lnTo>
                  <a:cubicBezTo>
                    <a:pt x="291592" y="322453"/>
                    <a:pt x="349885" y="267208"/>
                    <a:pt x="349885" y="202692"/>
                  </a:cubicBezTo>
                  <a:lnTo>
                    <a:pt x="349885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6" name="Group 276"/>
          <p:cNvGrpSpPr/>
          <p:nvPr/>
        </p:nvGrpSpPr>
        <p:grpSpPr>
          <a:xfrm>
            <a:off x="15075180" y="2824740"/>
            <a:ext cx="262440" cy="622080"/>
            <a:chOff x="0" y="0"/>
            <a:chExt cx="349920" cy="829440"/>
          </a:xfrm>
        </p:grpSpPr>
        <p:sp>
          <p:nvSpPr>
            <p:cNvPr id="277" name="Freeform 277"/>
            <p:cNvSpPr/>
            <p:nvPr/>
          </p:nvSpPr>
          <p:spPr>
            <a:xfrm>
              <a:off x="127" y="127"/>
              <a:ext cx="349758" cy="829183"/>
            </a:xfrm>
            <a:custGeom>
              <a:avLst/>
              <a:gdLst/>
              <a:ahLst/>
              <a:cxnLst/>
              <a:rect l="l" t="t" r="r" b="b"/>
              <a:pathLst>
                <a:path w="349758" h="829183">
                  <a:moveTo>
                    <a:pt x="168783" y="156591"/>
                  </a:moveTo>
                  <a:cubicBezTo>
                    <a:pt x="187198" y="156591"/>
                    <a:pt x="211709" y="175133"/>
                    <a:pt x="211709" y="199644"/>
                  </a:cubicBezTo>
                  <a:lnTo>
                    <a:pt x="211709" y="709422"/>
                  </a:lnTo>
                  <a:cubicBezTo>
                    <a:pt x="211709" y="731012"/>
                    <a:pt x="193294" y="746252"/>
                    <a:pt x="168783" y="746252"/>
                  </a:cubicBezTo>
                  <a:cubicBezTo>
                    <a:pt x="147320" y="746252"/>
                    <a:pt x="131953" y="727837"/>
                    <a:pt x="131953" y="709422"/>
                  </a:cubicBezTo>
                  <a:lnTo>
                    <a:pt x="131953" y="199644"/>
                  </a:lnTo>
                  <a:cubicBezTo>
                    <a:pt x="131953" y="175133"/>
                    <a:pt x="150368" y="156591"/>
                    <a:pt x="168783" y="156591"/>
                  </a:cubicBezTo>
                  <a:close/>
                  <a:moveTo>
                    <a:pt x="119634" y="0"/>
                  </a:moveTo>
                  <a:cubicBezTo>
                    <a:pt x="55245" y="0"/>
                    <a:pt x="0" y="52070"/>
                    <a:pt x="0" y="116713"/>
                  </a:cubicBezTo>
                  <a:lnTo>
                    <a:pt x="0" y="829183"/>
                  </a:lnTo>
                  <a:lnTo>
                    <a:pt x="349758" y="829183"/>
                  </a:lnTo>
                  <a:lnTo>
                    <a:pt x="349758" y="116713"/>
                  </a:lnTo>
                  <a:cubicBezTo>
                    <a:pt x="346710" y="52070"/>
                    <a:pt x="291465" y="0"/>
                    <a:pt x="22694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8" name="Group 278"/>
          <p:cNvGrpSpPr/>
          <p:nvPr/>
        </p:nvGrpSpPr>
        <p:grpSpPr>
          <a:xfrm>
            <a:off x="15395400" y="3506760"/>
            <a:ext cx="262440" cy="241920"/>
            <a:chOff x="0" y="0"/>
            <a:chExt cx="349920" cy="322560"/>
          </a:xfrm>
        </p:grpSpPr>
        <p:sp>
          <p:nvSpPr>
            <p:cNvPr id="279" name="Freeform 279"/>
            <p:cNvSpPr/>
            <p:nvPr/>
          </p:nvSpPr>
          <p:spPr>
            <a:xfrm>
              <a:off x="0" y="0"/>
              <a:ext cx="349885" cy="322453"/>
            </a:xfrm>
            <a:custGeom>
              <a:avLst/>
              <a:gdLst/>
              <a:ahLst/>
              <a:cxnLst/>
              <a:rect l="l" t="t" r="r" b="b"/>
              <a:pathLst>
                <a:path w="349885" h="322453">
                  <a:moveTo>
                    <a:pt x="175006" y="82931"/>
                  </a:moveTo>
                  <a:cubicBezTo>
                    <a:pt x="199517" y="82931"/>
                    <a:pt x="214884" y="104394"/>
                    <a:pt x="214884" y="122809"/>
                  </a:cubicBezTo>
                  <a:cubicBezTo>
                    <a:pt x="214884" y="141224"/>
                    <a:pt x="196469" y="165735"/>
                    <a:pt x="175006" y="165735"/>
                  </a:cubicBezTo>
                  <a:cubicBezTo>
                    <a:pt x="153543" y="165735"/>
                    <a:pt x="135128" y="144272"/>
                    <a:pt x="135128" y="122809"/>
                  </a:cubicBezTo>
                  <a:cubicBezTo>
                    <a:pt x="135128" y="98298"/>
                    <a:pt x="153543" y="82931"/>
                    <a:pt x="175006" y="82931"/>
                  </a:cubicBezTo>
                  <a:close/>
                  <a:moveTo>
                    <a:pt x="0" y="0"/>
                  </a:moveTo>
                  <a:lnTo>
                    <a:pt x="0" y="202692"/>
                  </a:lnTo>
                  <a:cubicBezTo>
                    <a:pt x="0" y="267208"/>
                    <a:pt x="52197" y="322453"/>
                    <a:pt x="122682" y="322453"/>
                  </a:cubicBezTo>
                  <a:lnTo>
                    <a:pt x="230124" y="322453"/>
                  </a:lnTo>
                  <a:cubicBezTo>
                    <a:pt x="294640" y="322453"/>
                    <a:pt x="349885" y="267208"/>
                    <a:pt x="349885" y="202692"/>
                  </a:cubicBezTo>
                  <a:lnTo>
                    <a:pt x="349885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80" name="Group 280"/>
          <p:cNvGrpSpPr/>
          <p:nvPr/>
        </p:nvGrpSpPr>
        <p:grpSpPr>
          <a:xfrm>
            <a:off x="15395400" y="2824740"/>
            <a:ext cx="262440" cy="622080"/>
            <a:chOff x="0" y="0"/>
            <a:chExt cx="349920" cy="829440"/>
          </a:xfrm>
        </p:grpSpPr>
        <p:sp>
          <p:nvSpPr>
            <p:cNvPr id="281" name="Freeform 281"/>
            <p:cNvSpPr/>
            <p:nvPr/>
          </p:nvSpPr>
          <p:spPr>
            <a:xfrm>
              <a:off x="0" y="127"/>
              <a:ext cx="349885" cy="829183"/>
            </a:xfrm>
            <a:custGeom>
              <a:avLst/>
              <a:gdLst/>
              <a:ahLst/>
              <a:cxnLst/>
              <a:rect l="l" t="t" r="r" b="b"/>
              <a:pathLst>
                <a:path w="349885" h="829183">
                  <a:moveTo>
                    <a:pt x="175006" y="156591"/>
                  </a:moveTo>
                  <a:cubicBezTo>
                    <a:pt x="199517" y="156591"/>
                    <a:pt x="214884" y="175133"/>
                    <a:pt x="214884" y="199644"/>
                  </a:cubicBezTo>
                  <a:lnTo>
                    <a:pt x="214884" y="709422"/>
                  </a:lnTo>
                  <a:cubicBezTo>
                    <a:pt x="214884" y="731012"/>
                    <a:pt x="196469" y="746252"/>
                    <a:pt x="175006" y="746252"/>
                  </a:cubicBezTo>
                  <a:cubicBezTo>
                    <a:pt x="156591" y="746252"/>
                    <a:pt x="135128" y="727837"/>
                    <a:pt x="135128" y="709422"/>
                  </a:cubicBezTo>
                  <a:lnTo>
                    <a:pt x="135128" y="199644"/>
                  </a:lnTo>
                  <a:cubicBezTo>
                    <a:pt x="135128" y="175133"/>
                    <a:pt x="153543" y="156591"/>
                    <a:pt x="175006" y="156591"/>
                  </a:cubicBezTo>
                  <a:close/>
                  <a:moveTo>
                    <a:pt x="122682" y="0"/>
                  </a:moveTo>
                  <a:cubicBezTo>
                    <a:pt x="58293" y="0"/>
                    <a:pt x="0" y="52070"/>
                    <a:pt x="0" y="116713"/>
                  </a:cubicBezTo>
                  <a:lnTo>
                    <a:pt x="0" y="829183"/>
                  </a:lnTo>
                  <a:lnTo>
                    <a:pt x="349885" y="829183"/>
                  </a:lnTo>
                  <a:lnTo>
                    <a:pt x="349885" y="116713"/>
                  </a:lnTo>
                  <a:cubicBezTo>
                    <a:pt x="349885" y="52197"/>
                    <a:pt x="294640" y="0"/>
                    <a:pt x="23012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82" name="Group 282"/>
          <p:cNvGrpSpPr/>
          <p:nvPr/>
        </p:nvGrpSpPr>
        <p:grpSpPr>
          <a:xfrm>
            <a:off x="15715620" y="3506760"/>
            <a:ext cx="262440" cy="241920"/>
            <a:chOff x="0" y="0"/>
            <a:chExt cx="349920" cy="322560"/>
          </a:xfrm>
        </p:grpSpPr>
        <p:sp>
          <p:nvSpPr>
            <p:cNvPr id="283" name="Freeform 283"/>
            <p:cNvSpPr/>
            <p:nvPr/>
          </p:nvSpPr>
          <p:spPr>
            <a:xfrm>
              <a:off x="0" y="0"/>
              <a:ext cx="350012" cy="322453"/>
            </a:xfrm>
            <a:custGeom>
              <a:avLst/>
              <a:gdLst/>
              <a:ahLst/>
              <a:cxnLst/>
              <a:rect l="l" t="t" r="r" b="b"/>
              <a:pathLst>
                <a:path w="350012" h="322453">
                  <a:moveTo>
                    <a:pt x="178054" y="82931"/>
                  </a:moveTo>
                  <a:cubicBezTo>
                    <a:pt x="202565" y="82931"/>
                    <a:pt x="220980" y="104394"/>
                    <a:pt x="220980" y="122809"/>
                  </a:cubicBezTo>
                  <a:cubicBezTo>
                    <a:pt x="220980" y="141224"/>
                    <a:pt x="202565" y="165735"/>
                    <a:pt x="178054" y="165735"/>
                  </a:cubicBezTo>
                  <a:cubicBezTo>
                    <a:pt x="156464" y="165735"/>
                    <a:pt x="141224" y="144272"/>
                    <a:pt x="141224" y="122809"/>
                  </a:cubicBezTo>
                  <a:cubicBezTo>
                    <a:pt x="141224" y="98298"/>
                    <a:pt x="156464" y="82931"/>
                    <a:pt x="178054" y="82931"/>
                  </a:cubicBezTo>
                  <a:close/>
                  <a:moveTo>
                    <a:pt x="0" y="0"/>
                  </a:moveTo>
                  <a:lnTo>
                    <a:pt x="0" y="202692"/>
                  </a:lnTo>
                  <a:lnTo>
                    <a:pt x="3175" y="202692"/>
                  </a:lnTo>
                  <a:cubicBezTo>
                    <a:pt x="3175" y="267208"/>
                    <a:pt x="55245" y="322453"/>
                    <a:pt x="122936" y="322453"/>
                  </a:cubicBezTo>
                  <a:lnTo>
                    <a:pt x="230251" y="322453"/>
                  </a:lnTo>
                  <a:cubicBezTo>
                    <a:pt x="294767" y="322453"/>
                    <a:pt x="350012" y="267208"/>
                    <a:pt x="350012" y="202692"/>
                  </a:cubicBezTo>
                  <a:lnTo>
                    <a:pt x="350012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84" name="Group 284"/>
          <p:cNvGrpSpPr/>
          <p:nvPr/>
        </p:nvGrpSpPr>
        <p:grpSpPr>
          <a:xfrm>
            <a:off x="15719940" y="2824740"/>
            <a:ext cx="262440" cy="622080"/>
            <a:chOff x="0" y="0"/>
            <a:chExt cx="349920" cy="829440"/>
          </a:xfrm>
        </p:grpSpPr>
        <p:sp>
          <p:nvSpPr>
            <p:cNvPr id="285" name="Freeform 285"/>
            <p:cNvSpPr/>
            <p:nvPr/>
          </p:nvSpPr>
          <p:spPr>
            <a:xfrm>
              <a:off x="0" y="127"/>
              <a:ext cx="349885" cy="829183"/>
            </a:xfrm>
            <a:custGeom>
              <a:avLst/>
              <a:gdLst/>
              <a:ahLst/>
              <a:cxnLst/>
              <a:rect l="l" t="t" r="r" b="b"/>
              <a:pathLst>
                <a:path w="349885" h="829183">
                  <a:moveTo>
                    <a:pt x="168783" y="156591"/>
                  </a:moveTo>
                  <a:cubicBezTo>
                    <a:pt x="187198" y="156591"/>
                    <a:pt x="211709" y="175133"/>
                    <a:pt x="211709" y="199644"/>
                  </a:cubicBezTo>
                  <a:lnTo>
                    <a:pt x="211709" y="709422"/>
                  </a:lnTo>
                  <a:cubicBezTo>
                    <a:pt x="211709" y="731012"/>
                    <a:pt x="193294" y="746252"/>
                    <a:pt x="168783" y="746252"/>
                  </a:cubicBezTo>
                  <a:cubicBezTo>
                    <a:pt x="147320" y="746252"/>
                    <a:pt x="131953" y="727837"/>
                    <a:pt x="131953" y="709422"/>
                  </a:cubicBezTo>
                  <a:lnTo>
                    <a:pt x="131953" y="199644"/>
                  </a:lnTo>
                  <a:cubicBezTo>
                    <a:pt x="131953" y="175133"/>
                    <a:pt x="150368" y="156591"/>
                    <a:pt x="168783" y="156591"/>
                  </a:cubicBezTo>
                  <a:close/>
                  <a:moveTo>
                    <a:pt x="119761" y="0"/>
                  </a:moveTo>
                  <a:cubicBezTo>
                    <a:pt x="55245" y="0"/>
                    <a:pt x="0" y="52070"/>
                    <a:pt x="0" y="116713"/>
                  </a:cubicBezTo>
                  <a:lnTo>
                    <a:pt x="0" y="829183"/>
                  </a:lnTo>
                  <a:lnTo>
                    <a:pt x="349885" y="829183"/>
                  </a:lnTo>
                  <a:lnTo>
                    <a:pt x="349885" y="116713"/>
                  </a:lnTo>
                  <a:cubicBezTo>
                    <a:pt x="346837" y="52070"/>
                    <a:pt x="291592" y="0"/>
                    <a:pt x="2272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86" name="Group 286"/>
          <p:cNvGrpSpPr/>
          <p:nvPr/>
        </p:nvGrpSpPr>
        <p:grpSpPr>
          <a:xfrm>
            <a:off x="2417040" y="2845260"/>
            <a:ext cx="656640" cy="670680"/>
            <a:chOff x="0" y="0"/>
            <a:chExt cx="875520" cy="894240"/>
          </a:xfrm>
        </p:grpSpPr>
        <p:sp>
          <p:nvSpPr>
            <p:cNvPr id="287" name="Freeform 287"/>
            <p:cNvSpPr/>
            <p:nvPr/>
          </p:nvSpPr>
          <p:spPr>
            <a:xfrm>
              <a:off x="0" y="0"/>
              <a:ext cx="875411" cy="894080"/>
            </a:xfrm>
            <a:custGeom>
              <a:avLst/>
              <a:gdLst/>
              <a:ahLst/>
              <a:cxnLst/>
              <a:rect l="l" t="t" r="r" b="b"/>
              <a:pathLst>
                <a:path w="875411" h="894080">
                  <a:moveTo>
                    <a:pt x="451866" y="0"/>
                  </a:moveTo>
                  <a:cubicBezTo>
                    <a:pt x="203962" y="0"/>
                    <a:pt x="0" y="200914"/>
                    <a:pt x="0" y="448691"/>
                  </a:cubicBezTo>
                  <a:cubicBezTo>
                    <a:pt x="0" y="693420"/>
                    <a:pt x="203962" y="894080"/>
                    <a:pt x="451866" y="894080"/>
                  </a:cubicBezTo>
                  <a:cubicBezTo>
                    <a:pt x="643255" y="894080"/>
                    <a:pt x="812673" y="768604"/>
                    <a:pt x="875411" y="596011"/>
                  </a:cubicBezTo>
                  <a:cubicBezTo>
                    <a:pt x="859790" y="583438"/>
                    <a:pt x="840867" y="561594"/>
                    <a:pt x="825246" y="549021"/>
                  </a:cubicBezTo>
                  <a:lnTo>
                    <a:pt x="746760" y="549021"/>
                  </a:lnTo>
                  <a:cubicBezTo>
                    <a:pt x="702818" y="671322"/>
                    <a:pt x="589915" y="756031"/>
                    <a:pt x="454914" y="756031"/>
                  </a:cubicBezTo>
                  <a:cubicBezTo>
                    <a:pt x="282448" y="756031"/>
                    <a:pt x="147447" y="614807"/>
                    <a:pt x="147447" y="448564"/>
                  </a:cubicBezTo>
                  <a:cubicBezTo>
                    <a:pt x="147447" y="279019"/>
                    <a:pt x="285496" y="137922"/>
                    <a:pt x="454914" y="137922"/>
                  </a:cubicBezTo>
                  <a:cubicBezTo>
                    <a:pt x="589915" y="137922"/>
                    <a:pt x="702818" y="222504"/>
                    <a:pt x="746760" y="344932"/>
                  </a:cubicBezTo>
                  <a:lnTo>
                    <a:pt x="825246" y="344932"/>
                  </a:lnTo>
                  <a:cubicBezTo>
                    <a:pt x="840867" y="329184"/>
                    <a:pt x="859790" y="307340"/>
                    <a:pt x="875411" y="297815"/>
                  </a:cubicBezTo>
                  <a:cubicBezTo>
                    <a:pt x="812673" y="125603"/>
                    <a:pt x="649605" y="0"/>
                    <a:pt x="4518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88" name="Group 288"/>
          <p:cNvGrpSpPr/>
          <p:nvPr/>
        </p:nvGrpSpPr>
        <p:grpSpPr>
          <a:xfrm>
            <a:off x="2732400" y="3049380"/>
            <a:ext cx="571860" cy="261900"/>
            <a:chOff x="0" y="0"/>
            <a:chExt cx="762480" cy="349200"/>
          </a:xfrm>
        </p:grpSpPr>
        <p:sp>
          <p:nvSpPr>
            <p:cNvPr id="289" name="Freeform 289"/>
            <p:cNvSpPr/>
            <p:nvPr/>
          </p:nvSpPr>
          <p:spPr>
            <a:xfrm>
              <a:off x="127" y="0"/>
              <a:ext cx="762381" cy="349250"/>
            </a:xfrm>
            <a:custGeom>
              <a:avLst/>
              <a:gdLst/>
              <a:ahLst/>
              <a:cxnLst/>
              <a:rect l="l" t="t" r="r" b="b"/>
              <a:pathLst>
                <a:path w="762381" h="349250">
                  <a:moveTo>
                    <a:pt x="722757" y="0"/>
                  </a:moveTo>
                  <a:cubicBezTo>
                    <a:pt x="719963" y="0"/>
                    <a:pt x="717423" y="381"/>
                    <a:pt x="715137" y="1143"/>
                  </a:cubicBezTo>
                  <a:lnTo>
                    <a:pt x="505079" y="73406"/>
                  </a:lnTo>
                  <a:cubicBezTo>
                    <a:pt x="502031" y="73406"/>
                    <a:pt x="498856" y="76454"/>
                    <a:pt x="492506" y="79629"/>
                  </a:cubicBezTo>
                  <a:lnTo>
                    <a:pt x="435991" y="139319"/>
                  </a:lnTo>
                  <a:lnTo>
                    <a:pt x="34417" y="139319"/>
                  </a:lnTo>
                  <a:cubicBezTo>
                    <a:pt x="15621" y="139319"/>
                    <a:pt x="0" y="154940"/>
                    <a:pt x="0" y="173863"/>
                  </a:cubicBezTo>
                  <a:cubicBezTo>
                    <a:pt x="0" y="195834"/>
                    <a:pt x="15621" y="211582"/>
                    <a:pt x="34417" y="211582"/>
                  </a:cubicBezTo>
                  <a:lnTo>
                    <a:pt x="435991" y="211582"/>
                  </a:lnTo>
                  <a:lnTo>
                    <a:pt x="492506" y="268097"/>
                  </a:lnTo>
                  <a:cubicBezTo>
                    <a:pt x="498729" y="274320"/>
                    <a:pt x="501904" y="277622"/>
                    <a:pt x="505079" y="277622"/>
                  </a:cubicBezTo>
                  <a:lnTo>
                    <a:pt x="715264" y="346710"/>
                  </a:lnTo>
                  <a:cubicBezTo>
                    <a:pt x="717804" y="348361"/>
                    <a:pt x="720979" y="349250"/>
                    <a:pt x="724281" y="349250"/>
                  </a:cubicBezTo>
                  <a:cubicBezTo>
                    <a:pt x="732917" y="349250"/>
                    <a:pt x="742950" y="344170"/>
                    <a:pt x="749808" y="337312"/>
                  </a:cubicBezTo>
                  <a:cubicBezTo>
                    <a:pt x="756031" y="324739"/>
                    <a:pt x="762381" y="309118"/>
                    <a:pt x="752856" y="296545"/>
                  </a:cubicBezTo>
                  <a:lnTo>
                    <a:pt x="690118" y="173990"/>
                  </a:lnTo>
                  <a:lnTo>
                    <a:pt x="752856" y="54610"/>
                  </a:lnTo>
                  <a:cubicBezTo>
                    <a:pt x="762254" y="38862"/>
                    <a:pt x="756031" y="23241"/>
                    <a:pt x="749808" y="13716"/>
                  </a:cubicBezTo>
                  <a:cubicBezTo>
                    <a:pt x="742569" y="4064"/>
                    <a:pt x="731647" y="0"/>
                    <a:pt x="72275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90" name="Group 290"/>
          <p:cNvGrpSpPr/>
          <p:nvPr/>
        </p:nvGrpSpPr>
        <p:grpSpPr>
          <a:xfrm>
            <a:off x="2475900" y="3539700"/>
            <a:ext cx="564840" cy="188460"/>
            <a:chOff x="0" y="0"/>
            <a:chExt cx="753120" cy="251280"/>
          </a:xfrm>
        </p:grpSpPr>
        <p:sp>
          <p:nvSpPr>
            <p:cNvPr id="291" name="Freeform 291"/>
            <p:cNvSpPr/>
            <p:nvPr/>
          </p:nvSpPr>
          <p:spPr>
            <a:xfrm>
              <a:off x="127" y="0"/>
              <a:ext cx="752983" cy="251206"/>
            </a:xfrm>
            <a:custGeom>
              <a:avLst/>
              <a:gdLst/>
              <a:ahLst/>
              <a:cxnLst/>
              <a:rect l="l" t="t" r="r" b="b"/>
              <a:pathLst>
                <a:path w="752983" h="251206">
                  <a:moveTo>
                    <a:pt x="181991" y="0"/>
                  </a:moveTo>
                  <a:lnTo>
                    <a:pt x="147447" y="113157"/>
                  </a:lnTo>
                  <a:lnTo>
                    <a:pt x="103505" y="113157"/>
                  </a:lnTo>
                  <a:cubicBezTo>
                    <a:pt x="43942" y="113157"/>
                    <a:pt x="0" y="160147"/>
                    <a:pt x="0" y="216662"/>
                  </a:cubicBezTo>
                  <a:cubicBezTo>
                    <a:pt x="0" y="235458"/>
                    <a:pt x="15621" y="251206"/>
                    <a:pt x="37592" y="251206"/>
                  </a:cubicBezTo>
                  <a:lnTo>
                    <a:pt x="727837" y="251206"/>
                  </a:lnTo>
                  <a:cubicBezTo>
                    <a:pt x="737235" y="248031"/>
                    <a:pt x="752983" y="235458"/>
                    <a:pt x="752983" y="216662"/>
                  </a:cubicBezTo>
                  <a:cubicBezTo>
                    <a:pt x="752983" y="157099"/>
                    <a:pt x="705866" y="113157"/>
                    <a:pt x="652653" y="113157"/>
                  </a:cubicBezTo>
                  <a:lnTo>
                    <a:pt x="608711" y="113157"/>
                  </a:lnTo>
                  <a:lnTo>
                    <a:pt x="574167" y="0"/>
                  </a:lnTo>
                  <a:cubicBezTo>
                    <a:pt x="514604" y="25146"/>
                    <a:pt x="448691" y="40894"/>
                    <a:pt x="376428" y="40894"/>
                  </a:cubicBezTo>
                  <a:cubicBezTo>
                    <a:pt x="307467" y="40894"/>
                    <a:pt x="241554" y="25146"/>
                    <a:pt x="18186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92" name="Group 292"/>
          <p:cNvGrpSpPr/>
          <p:nvPr/>
        </p:nvGrpSpPr>
        <p:grpSpPr>
          <a:xfrm>
            <a:off x="2574720" y="2998080"/>
            <a:ext cx="343440" cy="365040"/>
            <a:chOff x="0" y="0"/>
            <a:chExt cx="457920" cy="486720"/>
          </a:xfrm>
        </p:grpSpPr>
        <p:sp>
          <p:nvSpPr>
            <p:cNvPr id="293" name="Freeform 293"/>
            <p:cNvSpPr/>
            <p:nvPr/>
          </p:nvSpPr>
          <p:spPr>
            <a:xfrm>
              <a:off x="127" y="0"/>
              <a:ext cx="457835" cy="486791"/>
            </a:xfrm>
            <a:custGeom>
              <a:avLst/>
              <a:gdLst/>
              <a:ahLst/>
              <a:cxnLst/>
              <a:rect l="l" t="t" r="r" b="b"/>
              <a:pathLst>
                <a:path w="457835" h="486791">
                  <a:moveTo>
                    <a:pt x="241427" y="0"/>
                  </a:moveTo>
                  <a:cubicBezTo>
                    <a:pt x="109728" y="0"/>
                    <a:pt x="0" y="109982"/>
                    <a:pt x="0" y="244983"/>
                  </a:cubicBezTo>
                  <a:cubicBezTo>
                    <a:pt x="0" y="376809"/>
                    <a:pt x="109728" y="486791"/>
                    <a:pt x="241427" y="486791"/>
                  </a:cubicBezTo>
                  <a:cubicBezTo>
                    <a:pt x="338709" y="486791"/>
                    <a:pt x="423291" y="433324"/>
                    <a:pt x="457835" y="348615"/>
                  </a:cubicBezTo>
                  <a:lnTo>
                    <a:pt x="241427" y="348615"/>
                  </a:lnTo>
                  <a:cubicBezTo>
                    <a:pt x="181864" y="348615"/>
                    <a:pt x="141097" y="301625"/>
                    <a:pt x="141097" y="248158"/>
                  </a:cubicBezTo>
                  <a:cubicBezTo>
                    <a:pt x="134874" y="185420"/>
                    <a:pt x="181864" y="138176"/>
                    <a:pt x="241427" y="138176"/>
                  </a:cubicBezTo>
                  <a:lnTo>
                    <a:pt x="457835" y="138176"/>
                  </a:lnTo>
                  <a:cubicBezTo>
                    <a:pt x="416941" y="56515"/>
                    <a:pt x="335534" y="0"/>
                    <a:pt x="2414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94" name="Group 294"/>
          <p:cNvGrpSpPr/>
          <p:nvPr/>
        </p:nvGrpSpPr>
        <p:grpSpPr>
          <a:xfrm>
            <a:off x="8833860" y="8117280"/>
            <a:ext cx="621540" cy="878040"/>
            <a:chOff x="0" y="0"/>
            <a:chExt cx="828720" cy="1170720"/>
          </a:xfrm>
        </p:grpSpPr>
        <p:sp>
          <p:nvSpPr>
            <p:cNvPr id="295" name="Freeform 295"/>
            <p:cNvSpPr/>
            <p:nvPr/>
          </p:nvSpPr>
          <p:spPr>
            <a:xfrm>
              <a:off x="0" y="127"/>
              <a:ext cx="828802" cy="1170559"/>
            </a:xfrm>
            <a:custGeom>
              <a:avLst/>
              <a:gdLst/>
              <a:ahLst/>
              <a:cxnLst/>
              <a:rect l="l" t="t" r="r" b="b"/>
              <a:pathLst>
                <a:path w="828802" h="1170559">
                  <a:moveTo>
                    <a:pt x="381381" y="273050"/>
                  </a:moveTo>
                  <a:cubicBezTo>
                    <a:pt x="390017" y="273050"/>
                    <a:pt x="398653" y="276098"/>
                    <a:pt x="404876" y="282448"/>
                  </a:cubicBezTo>
                  <a:cubicBezTo>
                    <a:pt x="423672" y="298196"/>
                    <a:pt x="423672" y="316992"/>
                    <a:pt x="408051" y="332613"/>
                  </a:cubicBezTo>
                  <a:lnTo>
                    <a:pt x="266827" y="467487"/>
                  </a:lnTo>
                  <a:cubicBezTo>
                    <a:pt x="260604" y="477012"/>
                    <a:pt x="251079" y="480060"/>
                    <a:pt x="244856" y="480060"/>
                  </a:cubicBezTo>
                  <a:cubicBezTo>
                    <a:pt x="235458" y="480060"/>
                    <a:pt x="226060" y="477012"/>
                    <a:pt x="219710" y="467487"/>
                  </a:cubicBezTo>
                  <a:lnTo>
                    <a:pt x="150622" y="398399"/>
                  </a:lnTo>
                  <a:cubicBezTo>
                    <a:pt x="138049" y="385826"/>
                    <a:pt x="138049" y="363855"/>
                    <a:pt x="150622" y="351282"/>
                  </a:cubicBezTo>
                  <a:cubicBezTo>
                    <a:pt x="156845" y="345059"/>
                    <a:pt x="165608" y="341884"/>
                    <a:pt x="174244" y="341884"/>
                  </a:cubicBezTo>
                  <a:cubicBezTo>
                    <a:pt x="182880" y="341884"/>
                    <a:pt x="191516" y="344932"/>
                    <a:pt x="197739" y="351282"/>
                  </a:cubicBezTo>
                  <a:lnTo>
                    <a:pt x="241681" y="395351"/>
                  </a:lnTo>
                  <a:lnTo>
                    <a:pt x="357886" y="282321"/>
                  </a:lnTo>
                  <a:cubicBezTo>
                    <a:pt x="364109" y="276098"/>
                    <a:pt x="372745" y="272923"/>
                    <a:pt x="381381" y="272923"/>
                  </a:cubicBezTo>
                  <a:close/>
                  <a:moveTo>
                    <a:pt x="381381" y="476885"/>
                  </a:moveTo>
                  <a:cubicBezTo>
                    <a:pt x="390017" y="476885"/>
                    <a:pt x="398653" y="479933"/>
                    <a:pt x="404876" y="486283"/>
                  </a:cubicBezTo>
                  <a:cubicBezTo>
                    <a:pt x="423672" y="502031"/>
                    <a:pt x="423672" y="523875"/>
                    <a:pt x="408051" y="536448"/>
                  </a:cubicBezTo>
                  <a:lnTo>
                    <a:pt x="266827" y="674624"/>
                  </a:lnTo>
                  <a:cubicBezTo>
                    <a:pt x="260604" y="680847"/>
                    <a:pt x="251079" y="684149"/>
                    <a:pt x="244856" y="684149"/>
                  </a:cubicBezTo>
                  <a:cubicBezTo>
                    <a:pt x="235458" y="684149"/>
                    <a:pt x="226060" y="680974"/>
                    <a:pt x="219710" y="674624"/>
                  </a:cubicBezTo>
                  <a:lnTo>
                    <a:pt x="150622" y="602488"/>
                  </a:lnTo>
                  <a:cubicBezTo>
                    <a:pt x="138049" y="589915"/>
                    <a:pt x="138049" y="567944"/>
                    <a:pt x="150622" y="555371"/>
                  </a:cubicBezTo>
                  <a:cubicBezTo>
                    <a:pt x="156845" y="549148"/>
                    <a:pt x="165608" y="545973"/>
                    <a:pt x="174244" y="545973"/>
                  </a:cubicBezTo>
                  <a:cubicBezTo>
                    <a:pt x="182880" y="545973"/>
                    <a:pt x="191516" y="549021"/>
                    <a:pt x="197739" y="555371"/>
                  </a:cubicBezTo>
                  <a:lnTo>
                    <a:pt x="241681" y="599313"/>
                  </a:lnTo>
                  <a:lnTo>
                    <a:pt x="357886" y="486410"/>
                  </a:lnTo>
                  <a:cubicBezTo>
                    <a:pt x="364109" y="480187"/>
                    <a:pt x="372745" y="477012"/>
                    <a:pt x="381381" y="477012"/>
                  </a:cubicBezTo>
                  <a:close/>
                  <a:moveTo>
                    <a:pt x="381381" y="684149"/>
                  </a:moveTo>
                  <a:cubicBezTo>
                    <a:pt x="390017" y="684149"/>
                    <a:pt x="398653" y="687197"/>
                    <a:pt x="404876" y="693547"/>
                  </a:cubicBezTo>
                  <a:cubicBezTo>
                    <a:pt x="423672" y="709295"/>
                    <a:pt x="423672" y="731266"/>
                    <a:pt x="408051" y="743839"/>
                  </a:cubicBezTo>
                  <a:lnTo>
                    <a:pt x="266827" y="881761"/>
                  </a:lnTo>
                  <a:cubicBezTo>
                    <a:pt x="260604" y="887984"/>
                    <a:pt x="251079" y="894334"/>
                    <a:pt x="244856" y="894334"/>
                  </a:cubicBezTo>
                  <a:cubicBezTo>
                    <a:pt x="235458" y="894334"/>
                    <a:pt x="226060" y="888111"/>
                    <a:pt x="219710" y="881761"/>
                  </a:cubicBezTo>
                  <a:lnTo>
                    <a:pt x="150622" y="809498"/>
                  </a:lnTo>
                  <a:cubicBezTo>
                    <a:pt x="138049" y="796925"/>
                    <a:pt x="138049" y="775081"/>
                    <a:pt x="150622" y="762508"/>
                  </a:cubicBezTo>
                  <a:cubicBezTo>
                    <a:pt x="156845" y="756285"/>
                    <a:pt x="165608" y="752983"/>
                    <a:pt x="174244" y="752983"/>
                  </a:cubicBezTo>
                  <a:cubicBezTo>
                    <a:pt x="182880" y="752983"/>
                    <a:pt x="191516" y="756158"/>
                    <a:pt x="197739" y="762508"/>
                  </a:cubicBezTo>
                  <a:lnTo>
                    <a:pt x="241681" y="806450"/>
                  </a:lnTo>
                  <a:lnTo>
                    <a:pt x="357886" y="693420"/>
                  </a:lnTo>
                  <a:cubicBezTo>
                    <a:pt x="364109" y="687197"/>
                    <a:pt x="372745" y="684022"/>
                    <a:pt x="381381" y="684022"/>
                  </a:cubicBezTo>
                  <a:close/>
                  <a:moveTo>
                    <a:pt x="34544" y="0"/>
                  </a:moveTo>
                  <a:cubicBezTo>
                    <a:pt x="15748" y="0"/>
                    <a:pt x="0" y="15621"/>
                    <a:pt x="0" y="34417"/>
                  </a:cubicBezTo>
                  <a:lnTo>
                    <a:pt x="0" y="963422"/>
                  </a:lnTo>
                  <a:lnTo>
                    <a:pt x="627761" y="963422"/>
                  </a:lnTo>
                  <a:lnTo>
                    <a:pt x="627761" y="1035558"/>
                  </a:lnTo>
                  <a:lnTo>
                    <a:pt x="627761" y="1070102"/>
                  </a:lnTo>
                  <a:lnTo>
                    <a:pt x="624713" y="1070102"/>
                  </a:lnTo>
                  <a:cubicBezTo>
                    <a:pt x="624713" y="1129792"/>
                    <a:pt x="671703" y="1170559"/>
                    <a:pt x="725170" y="1170559"/>
                  </a:cubicBezTo>
                  <a:cubicBezTo>
                    <a:pt x="784733" y="1170559"/>
                    <a:pt x="828675" y="1123569"/>
                    <a:pt x="828675" y="1070102"/>
                  </a:cubicBezTo>
                  <a:lnTo>
                    <a:pt x="828675" y="794004"/>
                  </a:lnTo>
                  <a:lnTo>
                    <a:pt x="747141" y="878713"/>
                  </a:lnTo>
                  <a:lnTo>
                    <a:pt x="558800" y="950976"/>
                  </a:lnTo>
                  <a:cubicBezTo>
                    <a:pt x="547751" y="953897"/>
                    <a:pt x="537083" y="955294"/>
                    <a:pt x="526923" y="955294"/>
                  </a:cubicBezTo>
                  <a:cubicBezTo>
                    <a:pt x="493649" y="955294"/>
                    <a:pt x="465709" y="940435"/>
                    <a:pt x="448945" y="916432"/>
                  </a:cubicBezTo>
                  <a:cubicBezTo>
                    <a:pt x="430149" y="894461"/>
                    <a:pt x="420751" y="863092"/>
                    <a:pt x="430149" y="822325"/>
                  </a:cubicBezTo>
                  <a:lnTo>
                    <a:pt x="502412" y="634111"/>
                  </a:lnTo>
                  <a:lnTo>
                    <a:pt x="828802" y="307721"/>
                  </a:lnTo>
                  <a:lnTo>
                    <a:pt x="828802" y="276098"/>
                  </a:lnTo>
                  <a:lnTo>
                    <a:pt x="586867" y="276098"/>
                  </a:lnTo>
                  <a:cubicBezTo>
                    <a:pt x="564896" y="276098"/>
                    <a:pt x="549148" y="260477"/>
                    <a:pt x="549148" y="241681"/>
                  </a:cubicBezTo>
                  <a:lnTo>
                    <a:pt x="549148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96" name="Group 296"/>
          <p:cNvGrpSpPr/>
          <p:nvPr/>
        </p:nvGrpSpPr>
        <p:grpSpPr>
          <a:xfrm>
            <a:off x="9497520" y="8321940"/>
            <a:ext cx="171720" cy="167400"/>
            <a:chOff x="0" y="0"/>
            <a:chExt cx="228960" cy="223200"/>
          </a:xfrm>
        </p:grpSpPr>
        <p:sp>
          <p:nvSpPr>
            <p:cNvPr id="297" name="Freeform 297"/>
            <p:cNvSpPr/>
            <p:nvPr/>
          </p:nvSpPr>
          <p:spPr>
            <a:xfrm>
              <a:off x="0" y="127"/>
              <a:ext cx="228854" cy="223012"/>
            </a:xfrm>
            <a:custGeom>
              <a:avLst/>
              <a:gdLst/>
              <a:ahLst/>
              <a:cxnLst/>
              <a:rect l="l" t="t" r="r" b="b"/>
              <a:pathLst>
                <a:path w="228854" h="223012">
                  <a:moveTo>
                    <a:pt x="106680" y="0"/>
                  </a:moveTo>
                  <a:cubicBezTo>
                    <a:pt x="88519" y="0"/>
                    <a:pt x="70612" y="6223"/>
                    <a:pt x="56515" y="18796"/>
                  </a:cubicBezTo>
                  <a:lnTo>
                    <a:pt x="0" y="78486"/>
                  </a:lnTo>
                  <a:lnTo>
                    <a:pt x="144272" y="223012"/>
                  </a:lnTo>
                  <a:lnTo>
                    <a:pt x="203835" y="163322"/>
                  </a:lnTo>
                  <a:cubicBezTo>
                    <a:pt x="228854" y="138176"/>
                    <a:pt x="228854" y="94234"/>
                    <a:pt x="203835" y="65913"/>
                  </a:cubicBezTo>
                  <a:lnTo>
                    <a:pt x="156845" y="18796"/>
                  </a:lnTo>
                  <a:cubicBezTo>
                    <a:pt x="142748" y="6223"/>
                    <a:pt x="124714" y="0"/>
                    <a:pt x="10668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98" name="Group 298"/>
          <p:cNvGrpSpPr/>
          <p:nvPr/>
        </p:nvGrpSpPr>
        <p:grpSpPr>
          <a:xfrm>
            <a:off x="9205920" y="8644320"/>
            <a:ext cx="138780" cy="134460"/>
            <a:chOff x="0" y="0"/>
            <a:chExt cx="185040" cy="179280"/>
          </a:xfrm>
        </p:grpSpPr>
        <p:sp>
          <p:nvSpPr>
            <p:cNvPr id="299" name="Freeform 299"/>
            <p:cNvSpPr/>
            <p:nvPr/>
          </p:nvSpPr>
          <p:spPr>
            <a:xfrm>
              <a:off x="0" y="127"/>
              <a:ext cx="184912" cy="179070"/>
            </a:xfrm>
            <a:custGeom>
              <a:avLst/>
              <a:gdLst/>
              <a:ahLst/>
              <a:cxnLst/>
              <a:rect l="l" t="t" r="r" b="b"/>
              <a:pathLst>
                <a:path w="184912" h="179070">
                  <a:moveTo>
                    <a:pt x="59309" y="0"/>
                  </a:moveTo>
                  <a:lnTo>
                    <a:pt x="5842" y="137922"/>
                  </a:lnTo>
                  <a:cubicBezTo>
                    <a:pt x="0" y="161163"/>
                    <a:pt x="18542" y="179070"/>
                    <a:pt x="41275" y="179070"/>
                  </a:cubicBezTo>
                  <a:cubicBezTo>
                    <a:pt x="43053" y="179070"/>
                    <a:pt x="44831" y="178943"/>
                    <a:pt x="46609" y="178816"/>
                  </a:cubicBezTo>
                  <a:lnTo>
                    <a:pt x="184912" y="125476"/>
                  </a:lnTo>
                  <a:lnTo>
                    <a:pt x="5930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00" name="Group 300"/>
          <p:cNvGrpSpPr/>
          <p:nvPr/>
        </p:nvGrpSpPr>
        <p:grpSpPr>
          <a:xfrm>
            <a:off x="9278280" y="8418600"/>
            <a:ext cx="292140" cy="292140"/>
            <a:chOff x="0" y="0"/>
            <a:chExt cx="389520" cy="389520"/>
          </a:xfrm>
        </p:grpSpPr>
        <p:sp>
          <p:nvSpPr>
            <p:cNvPr id="301" name="Freeform 301"/>
            <p:cNvSpPr/>
            <p:nvPr/>
          </p:nvSpPr>
          <p:spPr>
            <a:xfrm>
              <a:off x="127" y="127"/>
              <a:ext cx="389255" cy="389255"/>
            </a:xfrm>
            <a:custGeom>
              <a:avLst/>
              <a:gdLst/>
              <a:ahLst/>
              <a:cxnLst/>
              <a:rect l="l" t="t" r="r" b="b"/>
              <a:pathLst>
                <a:path w="389255" h="389255">
                  <a:moveTo>
                    <a:pt x="241681" y="0"/>
                  </a:moveTo>
                  <a:lnTo>
                    <a:pt x="0" y="244856"/>
                  </a:lnTo>
                  <a:lnTo>
                    <a:pt x="144399" y="389255"/>
                  </a:lnTo>
                  <a:lnTo>
                    <a:pt x="389255" y="147447"/>
                  </a:lnTo>
                  <a:lnTo>
                    <a:pt x="241681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02" name="Group 302"/>
          <p:cNvGrpSpPr/>
          <p:nvPr/>
        </p:nvGrpSpPr>
        <p:grpSpPr>
          <a:xfrm>
            <a:off x="9302040" y="8129160"/>
            <a:ext cx="141480" cy="141480"/>
            <a:chOff x="0" y="0"/>
            <a:chExt cx="188640" cy="188640"/>
          </a:xfrm>
        </p:grpSpPr>
        <p:sp>
          <p:nvSpPr>
            <p:cNvPr id="303" name="Freeform 303"/>
            <p:cNvSpPr/>
            <p:nvPr/>
          </p:nvSpPr>
          <p:spPr>
            <a:xfrm>
              <a:off x="127" y="0"/>
              <a:ext cx="188468" cy="188595"/>
            </a:xfrm>
            <a:custGeom>
              <a:avLst/>
              <a:gdLst/>
              <a:ahLst/>
              <a:cxnLst/>
              <a:rect l="l" t="t" r="r" b="b"/>
              <a:pathLst>
                <a:path w="188468" h="188595">
                  <a:moveTo>
                    <a:pt x="0" y="0"/>
                  </a:moveTo>
                  <a:lnTo>
                    <a:pt x="0" y="188595"/>
                  </a:lnTo>
                  <a:lnTo>
                    <a:pt x="188468" y="188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04" name="Group 304"/>
          <p:cNvGrpSpPr/>
          <p:nvPr/>
        </p:nvGrpSpPr>
        <p:grpSpPr>
          <a:xfrm>
            <a:off x="8782020" y="8893800"/>
            <a:ext cx="496800" cy="101520"/>
            <a:chOff x="0" y="0"/>
            <a:chExt cx="662400" cy="135360"/>
          </a:xfrm>
        </p:grpSpPr>
        <p:sp>
          <p:nvSpPr>
            <p:cNvPr id="305" name="Freeform 305"/>
            <p:cNvSpPr/>
            <p:nvPr/>
          </p:nvSpPr>
          <p:spPr>
            <a:xfrm>
              <a:off x="127" y="0"/>
              <a:ext cx="662432" cy="135255"/>
            </a:xfrm>
            <a:custGeom>
              <a:avLst/>
              <a:gdLst/>
              <a:ahLst/>
              <a:cxnLst/>
              <a:rect l="l" t="t" r="r" b="b"/>
              <a:pathLst>
                <a:path w="662432" h="135255">
                  <a:moveTo>
                    <a:pt x="34544" y="0"/>
                  </a:moveTo>
                  <a:cubicBezTo>
                    <a:pt x="15621" y="0"/>
                    <a:pt x="0" y="18923"/>
                    <a:pt x="0" y="34671"/>
                  </a:cubicBezTo>
                  <a:lnTo>
                    <a:pt x="0" y="69215"/>
                  </a:lnTo>
                  <a:cubicBezTo>
                    <a:pt x="0" y="103759"/>
                    <a:pt x="31369" y="135255"/>
                    <a:pt x="69088" y="135255"/>
                  </a:cubicBezTo>
                  <a:lnTo>
                    <a:pt x="662432" y="135255"/>
                  </a:lnTo>
                  <a:cubicBezTo>
                    <a:pt x="640461" y="110109"/>
                    <a:pt x="627888" y="72390"/>
                    <a:pt x="627888" y="34671"/>
                  </a:cubicBezTo>
                  <a:lnTo>
                    <a:pt x="627888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06" name="TextBox 306"/>
          <p:cNvSpPr txBox="1"/>
          <p:nvPr/>
        </p:nvSpPr>
        <p:spPr>
          <a:xfrm>
            <a:off x="990600" y="0"/>
            <a:ext cx="966402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9720"/>
              </a:lnSpc>
            </a:pPr>
            <a:r>
              <a:rPr lang="fa-IR" sz="8100" spc="898" dirty="0">
                <a:solidFill>
                  <a:schemeClr val="accent1"/>
                </a:solidFill>
                <a:latin typeface="Arimo Bold"/>
                <a:cs typeface="B Nazanin" pitchFamily="2" charset="-78"/>
              </a:rPr>
              <a:t>سبک اینفوگرافیک</a:t>
            </a:r>
            <a:endParaRPr lang="en-US" sz="8100" spc="898" dirty="0">
              <a:solidFill>
                <a:schemeClr val="accent1"/>
              </a:solidFill>
              <a:latin typeface="Arimo Bold"/>
              <a:cs typeface="B Nazanin" pitchFamily="2" charset="-78"/>
            </a:endParaRPr>
          </a:p>
        </p:txBody>
      </p:sp>
      <p:sp>
        <p:nvSpPr>
          <p:cNvPr id="307" name="TextBox 307"/>
          <p:cNvSpPr txBox="1"/>
          <p:nvPr/>
        </p:nvSpPr>
        <p:spPr>
          <a:xfrm>
            <a:off x="1237860" y="1572300"/>
            <a:ext cx="34540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7F7F7F"/>
                </a:solidFill>
                <a:latin typeface="Montserrat"/>
                <a:cs typeface="B Nazanin" pitchFamily="2" charset="-78"/>
              </a:rPr>
              <a:t>زیرنویس خود را وارد کنید</a:t>
            </a:r>
            <a:endParaRPr lang="en-US" sz="2100" spc="29" dirty="0">
              <a:solidFill>
                <a:srgbClr val="7F7F7F"/>
              </a:solidFill>
              <a:latin typeface="Montserrat"/>
              <a:cs typeface="B Nazanin" pitchFamily="2" charset="-78"/>
            </a:endParaRPr>
          </a:p>
        </p:txBody>
      </p:sp>
      <p:grpSp>
        <p:nvGrpSpPr>
          <p:cNvPr id="308" name="Group 308"/>
          <p:cNvGrpSpPr/>
          <p:nvPr/>
        </p:nvGrpSpPr>
        <p:grpSpPr>
          <a:xfrm>
            <a:off x="15478020" y="766800"/>
            <a:ext cx="663120" cy="857520"/>
            <a:chOff x="0" y="0"/>
            <a:chExt cx="884160" cy="1143360"/>
          </a:xfrm>
        </p:grpSpPr>
        <p:sp>
          <p:nvSpPr>
            <p:cNvPr id="309" name="Freeform 309"/>
            <p:cNvSpPr/>
            <p:nvPr/>
          </p:nvSpPr>
          <p:spPr>
            <a:xfrm>
              <a:off x="0" y="0"/>
              <a:ext cx="884174" cy="1143381"/>
            </a:xfrm>
            <a:custGeom>
              <a:avLst/>
              <a:gdLst/>
              <a:ahLst/>
              <a:cxnLst/>
              <a:rect l="l" t="t" r="r" b="b"/>
              <a:pathLst>
                <a:path w="884174" h="1143381">
                  <a:moveTo>
                    <a:pt x="0" y="1065149"/>
                  </a:moveTo>
                  <a:cubicBezTo>
                    <a:pt x="29210" y="527685"/>
                    <a:pt x="340106" y="107442"/>
                    <a:pt x="796671" y="0"/>
                  </a:cubicBezTo>
                  <a:cubicBezTo>
                    <a:pt x="806450" y="9779"/>
                    <a:pt x="825881" y="9779"/>
                    <a:pt x="825881" y="19558"/>
                  </a:cubicBezTo>
                  <a:cubicBezTo>
                    <a:pt x="864743" y="205232"/>
                    <a:pt x="884174" y="400685"/>
                    <a:pt x="816102" y="586359"/>
                  </a:cubicBezTo>
                  <a:cubicBezTo>
                    <a:pt x="621792" y="684022"/>
                    <a:pt x="582930" y="869696"/>
                    <a:pt x="553720" y="1065149"/>
                  </a:cubicBezTo>
                  <a:cubicBezTo>
                    <a:pt x="514858" y="1094486"/>
                    <a:pt x="475996" y="1104265"/>
                    <a:pt x="427355" y="1104265"/>
                  </a:cubicBezTo>
                  <a:cubicBezTo>
                    <a:pt x="291465" y="1084707"/>
                    <a:pt x="136017" y="1143381"/>
                    <a:pt x="0" y="106514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10" name="Group 310"/>
          <p:cNvGrpSpPr/>
          <p:nvPr/>
        </p:nvGrpSpPr>
        <p:grpSpPr>
          <a:xfrm>
            <a:off x="17129880" y="773280"/>
            <a:ext cx="672300" cy="844020"/>
            <a:chOff x="0" y="0"/>
            <a:chExt cx="896400" cy="1125360"/>
          </a:xfrm>
        </p:grpSpPr>
        <p:sp>
          <p:nvSpPr>
            <p:cNvPr id="311" name="Freeform 311"/>
            <p:cNvSpPr/>
            <p:nvPr/>
          </p:nvSpPr>
          <p:spPr>
            <a:xfrm>
              <a:off x="0" y="0"/>
              <a:ext cx="896493" cy="1125220"/>
            </a:xfrm>
            <a:custGeom>
              <a:avLst/>
              <a:gdLst/>
              <a:ahLst/>
              <a:cxnLst/>
              <a:rect l="l" t="t" r="r" b="b"/>
              <a:pathLst>
                <a:path w="896493" h="1125220">
                  <a:moveTo>
                    <a:pt x="340995" y="1056894"/>
                  </a:moveTo>
                  <a:cubicBezTo>
                    <a:pt x="321564" y="861187"/>
                    <a:pt x="253365" y="694817"/>
                    <a:pt x="77978" y="587121"/>
                  </a:cubicBezTo>
                  <a:cubicBezTo>
                    <a:pt x="0" y="479552"/>
                    <a:pt x="48768" y="362077"/>
                    <a:pt x="38989" y="254381"/>
                  </a:cubicBezTo>
                  <a:cubicBezTo>
                    <a:pt x="38989" y="166370"/>
                    <a:pt x="9779" y="78232"/>
                    <a:pt x="77978" y="0"/>
                  </a:cubicBezTo>
                  <a:cubicBezTo>
                    <a:pt x="506603" y="88011"/>
                    <a:pt x="847725" y="499110"/>
                    <a:pt x="886714" y="968756"/>
                  </a:cubicBezTo>
                  <a:cubicBezTo>
                    <a:pt x="886714" y="988314"/>
                    <a:pt x="896493" y="1017651"/>
                    <a:pt x="896493" y="1037209"/>
                  </a:cubicBezTo>
                  <a:cubicBezTo>
                    <a:pt x="886714" y="1046988"/>
                    <a:pt x="886714" y="1066546"/>
                    <a:pt x="877062" y="1066546"/>
                  </a:cubicBezTo>
                  <a:cubicBezTo>
                    <a:pt x="691896" y="1105662"/>
                    <a:pt x="516509" y="1125220"/>
                    <a:pt x="341122" y="10567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12" name="Group 312"/>
          <p:cNvGrpSpPr/>
          <p:nvPr/>
        </p:nvGrpSpPr>
        <p:grpSpPr>
          <a:xfrm>
            <a:off x="16200000" y="744120"/>
            <a:ext cx="893700" cy="419580"/>
            <a:chOff x="0" y="0"/>
            <a:chExt cx="1191600" cy="559440"/>
          </a:xfrm>
        </p:grpSpPr>
        <p:sp>
          <p:nvSpPr>
            <p:cNvPr id="313" name="Freeform 313"/>
            <p:cNvSpPr/>
            <p:nvPr/>
          </p:nvSpPr>
          <p:spPr>
            <a:xfrm>
              <a:off x="0" y="0"/>
              <a:ext cx="1191641" cy="559435"/>
            </a:xfrm>
            <a:custGeom>
              <a:avLst/>
              <a:gdLst/>
              <a:ahLst/>
              <a:cxnLst/>
              <a:rect l="l" t="t" r="r" b="b"/>
              <a:pathLst>
                <a:path w="1191641" h="559435">
                  <a:moveTo>
                    <a:pt x="205105" y="0"/>
                  </a:moveTo>
                  <a:cubicBezTo>
                    <a:pt x="459105" y="225679"/>
                    <a:pt x="722757" y="225679"/>
                    <a:pt x="966978" y="9779"/>
                  </a:cubicBezTo>
                  <a:cubicBezTo>
                    <a:pt x="996315" y="0"/>
                    <a:pt x="1015746" y="0"/>
                    <a:pt x="1035304" y="0"/>
                  </a:cubicBezTo>
                  <a:cubicBezTo>
                    <a:pt x="1172083" y="0"/>
                    <a:pt x="1181862" y="9779"/>
                    <a:pt x="1181862" y="137414"/>
                  </a:cubicBezTo>
                  <a:cubicBezTo>
                    <a:pt x="1191641" y="235585"/>
                    <a:pt x="1191641" y="333756"/>
                    <a:pt x="1181862" y="431800"/>
                  </a:cubicBezTo>
                  <a:cubicBezTo>
                    <a:pt x="1181862" y="480822"/>
                    <a:pt x="1181862" y="539750"/>
                    <a:pt x="1123315" y="559435"/>
                  </a:cubicBezTo>
                  <a:cubicBezTo>
                    <a:pt x="1113536" y="559435"/>
                    <a:pt x="1103757" y="559435"/>
                    <a:pt x="1093978" y="559435"/>
                  </a:cubicBezTo>
                  <a:cubicBezTo>
                    <a:pt x="771652" y="549656"/>
                    <a:pt x="459105" y="559435"/>
                    <a:pt x="146558" y="559435"/>
                  </a:cubicBezTo>
                  <a:cubicBezTo>
                    <a:pt x="29337" y="549656"/>
                    <a:pt x="9779" y="539750"/>
                    <a:pt x="9779" y="422021"/>
                  </a:cubicBezTo>
                  <a:cubicBezTo>
                    <a:pt x="0" y="343535"/>
                    <a:pt x="9779" y="265049"/>
                    <a:pt x="9779" y="186436"/>
                  </a:cubicBezTo>
                  <a:cubicBezTo>
                    <a:pt x="9779" y="0"/>
                    <a:pt x="9779" y="0"/>
                    <a:pt x="20510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14" name="Group 314"/>
          <p:cNvGrpSpPr/>
          <p:nvPr/>
        </p:nvGrpSpPr>
        <p:grpSpPr>
          <a:xfrm>
            <a:off x="16288020" y="121500"/>
            <a:ext cx="701460" cy="704160"/>
            <a:chOff x="0" y="0"/>
            <a:chExt cx="935280" cy="938880"/>
          </a:xfrm>
        </p:grpSpPr>
        <p:sp>
          <p:nvSpPr>
            <p:cNvPr id="315" name="Freeform 315"/>
            <p:cNvSpPr/>
            <p:nvPr/>
          </p:nvSpPr>
          <p:spPr>
            <a:xfrm>
              <a:off x="0" y="0"/>
              <a:ext cx="935228" cy="938784"/>
            </a:xfrm>
            <a:custGeom>
              <a:avLst/>
              <a:gdLst/>
              <a:ahLst/>
              <a:cxnLst/>
              <a:rect l="l" t="t" r="r" b="b"/>
              <a:pathLst>
                <a:path w="935228" h="938784">
                  <a:moveTo>
                    <a:pt x="467614" y="0"/>
                  </a:moveTo>
                  <a:cubicBezTo>
                    <a:pt x="740410" y="0"/>
                    <a:pt x="935228" y="195580"/>
                    <a:pt x="935228" y="469392"/>
                  </a:cubicBezTo>
                  <a:cubicBezTo>
                    <a:pt x="935228" y="733425"/>
                    <a:pt x="730631" y="938784"/>
                    <a:pt x="467614" y="938784"/>
                  </a:cubicBezTo>
                  <a:cubicBezTo>
                    <a:pt x="204597" y="938784"/>
                    <a:pt x="0" y="733552"/>
                    <a:pt x="0" y="469392"/>
                  </a:cubicBezTo>
                  <a:cubicBezTo>
                    <a:pt x="0" y="205232"/>
                    <a:pt x="204597" y="0"/>
                    <a:pt x="467614" y="0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16" name="Group 316"/>
          <p:cNvGrpSpPr/>
          <p:nvPr/>
        </p:nvGrpSpPr>
        <p:grpSpPr>
          <a:xfrm>
            <a:off x="16075800" y="635580"/>
            <a:ext cx="942840" cy="629640"/>
            <a:chOff x="0" y="0"/>
            <a:chExt cx="1257120" cy="839520"/>
          </a:xfrm>
        </p:grpSpPr>
        <p:sp>
          <p:nvSpPr>
            <p:cNvPr id="317" name="Freeform 317"/>
            <p:cNvSpPr/>
            <p:nvPr/>
          </p:nvSpPr>
          <p:spPr>
            <a:xfrm>
              <a:off x="254" y="0"/>
              <a:ext cx="1256919" cy="839597"/>
            </a:xfrm>
            <a:custGeom>
              <a:avLst/>
              <a:gdLst/>
              <a:ahLst/>
              <a:cxnLst/>
              <a:rect l="l" t="t" r="r" b="b"/>
              <a:pathLst>
                <a:path w="1256919" h="839597">
                  <a:moveTo>
                    <a:pt x="370078" y="146431"/>
                  </a:moveTo>
                  <a:cubicBezTo>
                    <a:pt x="204470" y="156210"/>
                    <a:pt x="204470" y="156210"/>
                    <a:pt x="204470" y="322199"/>
                  </a:cubicBezTo>
                  <a:cubicBezTo>
                    <a:pt x="204470" y="439293"/>
                    <a:pt x="155702" y="595503"/>
                    <a:pt x="233680" y="673608"/>
                  </a:cubicBezTo>
                  <a:cubicBezTo>
                    <a:pt x="301879" y="741934"/>
                    <a:pt x="457835" y="693166"/>
                    <a:pt x="574802" y="693166"/>
                  </a:cubicBezTo>
                  <a:cubicBezTo>
                    <a:pt x="798957" y="702945"/>
                    <a:pt x="1023112" y="683387"/>
                    <a:pt x="1256919" y="702945"/>
                  </a:cubicBezTo>
                  <a:cubicBezTo>
                    <a:pt x="945134" y="702945"/>
                    <a:pt x="633222" y="712724"/>
                    <a:pt x="321437" y="712724"/>
                  </a:cubicBezTo>
                  <a:cubicBezTo>
                    <a:pt x="263017" y="712724"/>
                    <a:pt x="224028" y="712724"/>
                    <a:pt x="185039" y="771271"/>
                  </a:cubicBezTo>
                  <a:cubicBezTo>
                    <a:pt x="136271" y="839597"/>
                    <a:pt x="68072" y="810260"/>
                    <a:pt x="19431" y="761492"/>
                  </a:cubicBezTo>
                  <a:cubicBezTo>
                    <a:pt x="19431" y="566293"/>
                    <a:pt x="48641" y="370967"/>
                    <a:pt x="0" y="175768"/>
                  </a:cubicBezTo>
                  <a:cubicBezTo>
                    <a:pt x="9779" y="146431"/>
                    <a:pt x="19431" y="127000"/>
                    <a:pt x="19431" y="97663"/>
                  </a:cubicBezTo>
                  <a:cubicBezTo>
                    <a:pt x="38735" y="38989"/>
                    <a:pt x="155702" y="0"/>
                    <a:pt x="165354" y="48768"/>
                  </a:cubicBezTo>
                  <a:cubicBezTo>
                    <a:pt x="204343" y="156210"/>
                    <a:pt x="301752" y="117094"/>
                    <a:pt x="369951" y="146431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18" name="Group 318"/>
          <p:cNvGrpSpPr/>
          <p:nvPr/>
        </p:nvGrpSpPr>
        <p:grpSpPr>
          <a:xfrm>
            <a:off x="17289720" y="1551960"/>
            <a:ext cx="616140" cy="241380"/>
            <a:chOff x="0" y="0"/>
            <a:chExt cx="821520" cy="321840"/>
          </a:xfrm>
        </p:grpSpPr>
        <p:sp>
          <p:nvSpPr>
            <p:cNvPr id="319" name="Freeform 319"/>
            <p:cNvSpPr/>
            <p:nvPr/>
          </p:nvSpPr>
          <p:spPr>
            <a:xfrm>
              <a:off x="0" y="0"/>
              <a:ext cx="821563" cy="321818"/>
            </a:xfrm>
            <a:custGeom>
              <a:avLst/>
              <a:gdLst/>
              <a:ahLst/>
              <a:cxnLst/>
              <a:rect l="l" t="t" r="r" b="b"/>
              <a:pathLst>
                <a:path w="821563" h="321818">
                  <a:moveTo>
                    <a:pt x="127127" y="19558"/>
                  </a:moveTo>
                  <a:cubicBezTo>
                    <a:pt x="312928" y="9779"/>
                    <a:pt x="498729" y="38989"/>
                    <a:pt x="684657" y="0"/>
                  </a:cubicBezTo>
                  <a:cubicBezTo>
                    <a:pt x="802005" y="58547"/>
                    <a:pt x="821563" y="107315"/>
                    <a:pt x="723773" y="195072"/>
                  </a:cubicBezTo>
                  <a:cubicBezTo>
                    <a:pt x="674878" y="234061"/>
                    <a:pt x="713994" y="282829"/>
                    <a:pt x="684657" y="321818"/>
                  </a:cubicBezTo>
                  <a:cubicBezTo>
                    <a:pt x="635762" y="234061"/>
                    <a:pt x="567309" y="204724"/>
                    <a:pt x="469519" y="214503"/>
                  </a:cubicBezTo>
                  <a:cubicBezTo>
                    <a:pt x="440182" y="224282"/>
                    <a:pt x="401066" y="224282"/>
                    <a:pt x="371729" y="214503"/>
                  </a:cubicBezTo>
                  <a:cubicBezTo>
                    <a:pt x="273939" y="204724"/>
                    <a:pt x="185928" y="224282"/>
                    <a:pt x="137033" y="321818"/>
                  </a:cubicBezTo>
                  <a:cubicBezTo>
                    <a:pt x="107696" y="273050"/>
                    <a:pt x="137033" y="185293"/>
                    <a:pt x="39243" y="175514"/>
                  </a:cubicBezTo>
                  <a:cubicBezTo>
                    <a:pt x="0" y="175514"/>
                    <a:pt x="0" y="117094"/>
                    <a:pt x="9779" y="77978"/>
                  </a:cubicBezTo>
                  <a:cubicBezTo>
                    <a:pt x="19558" y="9779"/>
                    <a:pt x="78232" y="19558"/>
                    <a:pt x="127127" y="1955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0" name="Group 320"/>
          <p:cNvGrpSpPr/>
          <p:nvPr/>
        </p:nvGrpSpPr>
        <p:grpSpPr>
          <a:xfrm>
            <a:off x="16924140" y="649080"/>
            <a:ext cx="286740" cy="609120"/>
            <a:chOff x="0" y="0"/>
            <a:chExt cx="382320" cy="812160"/>
          </a:xfrm>
        </p:grpSpPr>
        <p:sp>
          <p:nvSpPr>
            <p:cNvPr id="321" name="Freeform 321"/>
            <p:cNvSpPr/>
            <p:nvPr/>
          </p:nvSpPr>
          <p:spPr>
            <a:xfrm>
              <a:off x="0" y="127"/>
              <a:ext cx="382397" cy="812165"/>
            </a:xfrm>
            <a:custGeom>
              <a:avLst/>
              <a:gdLst/>
              <a:ahLst/>
              <a:cxnLst/>
              <a:rect l="l" t="t" r="r" b="b"/>
              <a:pathLst>
                <a:path w="382397" h="812165">
                  <a:moveTo>
                    <a:pt x="156845" y="684784"/>
                  </a:moveTo>
                  <a:cubicBezTo>
                    <a:pt x="196088" y="528193"/>
                    <a:pt x="176403" y="361823"/>
                    <a:pt x="166624" y="195580"/>
                  </a:cubicBezTo>
                  <a:cubicBezTo>
                    <a:pt x="166624" y="87884"/>
                    <a:pt x="58801" y="146685"/>
                    <a:pt x="0" y="136906"/>
                  </a:cubicBezTo>
                  <a:cubicBezTo>
                    <a:pt x="29464" y="97663"/>
                    <a:pt x="68580" y="117348"/>
                    <a:pt x="98044" y="117348"/>
                  </a:cubicBezTo>
                  <a:cubicBezTo>
                    <a:pt x="127508" y="107569"/>
                    <a:pt x="156845" y="127127"/>
                    <a:pt x="166624" y="97790"/>
                  </a:cubicBezTo>
                  <a:cubicBezTo>
                    <a:pt x="186182" y="19558"/>
                    <a:pt x="235204" y="0"/>
                    <a:pt x="303911" y="19558"/>
                  </a:cubicBezTo>
                  <a:cubicBezTo>
                    <a:pt x="382397" y="39116"/>
                    <a:pt x="343154" y="117348"/>
                    <a:pt x="352933" y="166370"/>
                  </a:cubicBezTo>
                  <a:cubicBezTo>
                    <a:pt x="352933" y="362077"/>
                    <a:pt x="352933" y="557784"/>
                    <a:pt x="352933" y="753491"/>
                  </a:cubicBezTo>
                  <a:cubicBezTo>
                    <a:pt x="254889" y="812165"/>
                    <a:pt x="196088" y="802386"/>
                    <a:pt x="156845" y="685038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2" name="Group 322"/>
          <p:cNvGrpSpPr/>
          <p:nvPr/>
        </p:nvGrpSpPr>
        <p:grpSpPr>
          <a:xfrm>
            <a:off x="15403500" y="1558440"/>
            <a:ext cx="584280" cy="176040"/>
            <a:chOff x="0" y="0"/>
            <a:chExt cx="779040" cy="234720"/>
          </a:xfrm>
        </p:grpSpPr>
        <p:sp>
          <p:nvSpPr>
            <p:cNvPr id="323" name="Freeform 323"/>
            <p:cNvSpPr/>
            <p:nvPr/>
          </p:nvSpPr>
          <p:spPr>
            <a:xfrm>
              <a:off x="0" y="0"/>
              <a:ext cx="779145" cy="234696"/>
            </a:xfrm>
            <a:custGeom>
              <a:avLst/>
              <a:gdLst/>
              <a:ahLst/>
              <a:cxnLst/>
              <a:rect l="l" t="t" r="r" b="b"/>
              <a:pathLst>
                <a:path w="779145" h="234696">
                  <a:moveTo>
                    <a:pt x="97409" y="9779"/>
                  </a:moveTo>
                  <a:cubicBezTo>
                    <a:pt x="282448" y="9779"/>
                    <a:pt x="467487" y="9779"/>
                    <a:pt x="652526" y="9779"/>
                  </a:cubicBezTo>
                  <a:cubicBezTo>
                    <a:pt x="710946" y="9779"/>
                    <a:pt x="769366" y="0"/>
                    <a:pt x="779145" y="88011"/>
                  </a:cubicBezTo>
                  <a:cubicBezTo>
                    <a:pt x="779145" y="185801"/>
                    <a:pt x="701294" y="176022"/>
                    <a:pt x="652526" y="195580"/>
                  </a:cubicBezTo>
                  <a:cubicBezTo>
                    <a:pt x="467487" y="215138"/>
                    <a:pt x="282448" y="234696"/>
                    <a:pt x="97409" y="185801"/>
                  </a:cubicBezTo>
                  <a:cubicBezTo>
                    <a:pt x="38989" y="185801"/>
                    <a:pt x="0" y="166243"/>
                    <a:pt x="0" y="97790"/>
                  </a:cubicBezTo>
                  <a:cubicBezTo>
                    <a:pt x="0" y="29337"/>
                    <a:pt x="38989" y="9779"/>
                    <a:pt x="97409" y="9779"/>
                  </a:cubicBezTo>
                  <a:close/>
                </a:path>
              </a:pathLst>
            </a:custGeom>
            <a:solidFill>
              <a:srgbClr val="4079BB"/>
            </a:solidFill>
          </p:spPr>
        </p:sp>
      </p:grpSp>
      <p:grpSp>
        <p:nvGrpSpPr>
          <p:cNvPr id="324" name="Group 324"/>
          <p:cNvGrpSpPr/>
          <p:nvPr/>
        </p:nvGrpSpPr>
        <p:grpSpPr>
          <a:xfrm>
            <a:off x="15462360" y="1682640"/>
            <a:ext cx="446580" cy="133380"/>
            <a:chOff x="0" y="0"/>
            <a:chExt cx="595440" cy="177840"/>
          </a:xfrm>
        </p:grpSpPr>
        <p:sp>
          <p:nvSpPr>
            <p:cNvPr id="325" name="Freeform 325"/>
            <p:cNvSpPr/>
            <p:nvPr/>
          </p:nvSpPr>
          <p:spPr>
            <a:xfrm>
              <a:off x="0" y="0"/>
              <a:ext cx="595503" cy="177800"/>
            </a:xfrm>
            <a:custGeom>
              <a:avLst/>
              <a:gdLst/>
              <a:ahLst/>
              <a:cxnLst/>
              <a:rect l="l" t="t" r="r" b="b"/>
              <a:pathLst>
                <a:path w="595503" h="177800">
                  <a:moveTo>
                    <a:pt x="19558" y="19812"/>
                  </a:moveTo>
                  <a:cubicBezTo>
                    <a:pt x="204978" y="29718"/>
                    <a:pt x="390525" y="0"/>
                    <a:pt x="575945" y="29718"/>
                  </a:cubicBezTo>
                  <a:cubicBezTo>
                    <a:pt x="595503" y="138430"/>
                    <a:pt x="546608" y="168021"/>
                    <a:pt x="449072" y="158115"/>
                  </a:cubicBezTo>
                  <a:cubicBezTo>
                    <a:pt x="351536" y="148209"/>
                    <a:pt x="253873" y="148209"/>
                    <a:pt x="156210" y="158115"/>
                  </a:cubicBezTo>
                  <a:cubicBezTo>
                    <a:pt x="38989" y="177800"/>
                    <a:pt x="0" y="128397"/>
                    <a:pt x="19558" y="19812"/>
                  </a:cubicBezTo>
                  <a:close/>
                </a:path>
              </a:pathLst>
            </a:custGeom>
            <a:solidFill>
              <a:srgbClr val="050608"/>
            </a:solidFill>
          </p:spPr>
        </p:sp>
      </p:grpSp>
      <p:grpSp>
        <p:nvGrpSpPr>
          <p:cNvPr id="326" name="Group 326"/>
          <p:cNvGrpSpPr/>
          <p:nvPr/>
        </p:nvGrpSpPr>
        <p:grpSpPr>
          <a:xfrm>
            <a:off x="17377740" y="1691820"/>
            <a:ext cx="430920" cy="117180"/>
            <a:chOff x="0" y="0"/>
            <a:chExt cx="574560" cy="156240"/>
          </a:xfrm>
        </p:grpSpPr>
        <p:sp>
          <p:nvSpPr>
            <p:cNvPr id="327" name="Freeform 327"/>
            <p:cNvSpPr/>
            <p:nvPr/>
          </p:nvSpPr>
          <p:spPr>
            <a:xfrm>
              <a:off x="0" y="0"/>
              <a:ext cx="574548" cy="156337"/>
            </a:xfrm>
            <a:custGeom>
              <a:avLst/>
              <a:gdLst/>
              <a:ahLst/>
              <a:cxnLst/>
              <a:rect l="l" t="t" r="r" b="b"/>
              <a:pathLst>
                <a:path w="574548" h="156337">
                  <a:moveTo>
                    <a:pt x="19431" y="136652"/>
                  </a:moveTo>
                  <a:cubicBezTo>
                    <a:pt x="0" y="29337"/>
                    <a:pt x="58420" y="0"/>
                    <a:pt x="155829" y="9779"/>
                  </a:cubicBezTo>
                  <a:cubicBezTo>
                    <a:pt x="243459" y="9779"/>
                    <a:pt x="331089" y="9779"/>
                    <a:pt x="418719" y="9779"/>
                  </a:cubicBezTo>
                  <a:cubicBezTo>
                    <a:pt x="525780" y="0"/>
                    <a:pt x="574548" y="19558"/>
                    <a:pt x="564769" y="136779"/>
                  </a:cubicBezTo>
                  <a:cubicBezTo>
                    <a:pt x="379730" y="156337"/>
                    <a:pt x="204470" y="146558"/>
                    <a:pt x="19431" y="136779"/>
                  </a:cubicBezTo>
                  <a:close/>
                </a:path>
              </a:pathLst>
            </a:custGeom>
            <a:solidFill>
              <a:srgbClr val="060709"/>
            </a:solidFill>
          </p:spPr>
        </p:sp>
      </p:grpSp>
      <p:grpSp>
        <p:nvGrpSpPr>
          <p:cNvPr id="328" name="Group 328"/>
          <p:cNvGrpSpPr/>
          <p:nvPr/>
        </p:nvGrpSpPr>
        <p:grpSpPr>
          <a:xfrm>
            <a:off x="16712460" y="349380"/>
            <a:ext cx="182520" cy="264060"/>
            <a:chOff x="0" y="0"/>
            <a:chExt cx="243360" cy="352080"/>
          </a:xfrm>
        </p:grpSpPr>
        <p:sp>
          <p:nvSpPr>
            <p:cNvPr id="329" name="Freeform 329"/>
            <p:cNvSpPr/>
            <p:nvPr/>
          </p:nvSpPr>
          <p:spPr>
            <a:xfrm>
              <a:off x="0" y="0"/>
              <a:ext cx="243332" cy="352044"/>
            </a:xfrm>
            <a:custGeom>
              <a:avLst/>
              <a:gdLst/>
              <a:ahLst/>
              <a:cxnLst/>
              <a:rect l="l" t="t" r="r" b="b"/>
              <a:pathLst>
                <a:path w="243332" h="352044">
                  <a:moveTo>
                    <a:pt x="243332" y="176022"/>
                  </a:moveTo>
                  <a:cubicBezTo>
                    <a:pt x="223901" y="234696"/>
                    <a:pt x="233553" y="303149"/>
                    <a:pt x="165481" y="342265"/>
                  </a:cubicBezTo>
                  <a:cubicBezTo>
                    <a:pt x="155702" y="352044"/>
                    <a:pt x="0" y="185801"/>
                    <a:pt x="0" y="166243"/>
                  </a:cubicBezTo>
                  <a:cubicBezTo>
                    <a:pt x="0" y="146685"/>
                    <a:pt x="165481" y="0"/>
                    <a:pt x="184912" y="0"/>
                  </a:cubicBezTo>
                  <a:cubicBezTo>
                    <a:pt x="204343" y="0"/>
                    <a:pt x="243332" y="97790"/>
                    <a:pt x="243332" y="176022"/>
                  </a:cubicBezTo>
                  <a:close/>
                </a:path>
              </a:pathLst>
            </a:custGeom>
            <a:solidFill>
              <a:srgbClr val="F8FAFB"/>
            </a:solidFill>
          </p:spPr>
        </p:sp>
      </p:grpSp>
      <p:grpSp>
        <p:nvGrpSpPr>
          <p:cNvPr id="330" name="Group 330"/>
          <p:cNvGrpSpPr/>
          <p:nvPr/>
        </p:nvGrpSpPr>
        <p:grpSpPr>
          <a:xfrm>
            <a:off x="16500240" y="209520"/>
            <a:ext cx="286740" cy="214380"/>
            <a:chOff x="0" y="0"/>
            <a:chExt cx="382320" cy="285840"/>
          </a:xfrm>
        </p:grpSpPr>
        <p:sp>
          <p:nvSpPr>
            <p:cNvPr id="331" name="Freeform 331"/>
            <p:cNvSpPr/>
            <p:nvPr/>
          </p:nvSpPr>
          <p:spPr>
            <a:xfrm>
              <a:off x="0" y="0"/>
              <a:ext cx="382397" cy="296037"/>
            </a:xfrm>
            <a:custGeom>
              <a:avLst/>
              <a:gdLst/>
              <a:ahLst/>
              <a:cxnLst/>
              <a:rect l="l" t="t" r="r" b="b"/>
              <a:pathLst>
                <a:path w="382397" h="296037">
                  <a:moveTo>
                    <a:pt x="382270" y="91821"/>
                  </a:moveTo>
                  <a:cubicBezTo>
                    <a:pt x="323469" y="153035"/>
                    <a:pt x="274447" y="214376"/>
                    <a:pt x="205867" y="255143"/>
                  </a:cubicBezTo>
                  <a:cubicBezTo>
                    <a:pt x="156845" y="296037"/>
                    <a:pt x="147066" y="224536"/>
                    <a:pt x="117602" y="193929"/>
                  </a:cubicBezTo>
                  <a:cubicBezTo>
                    <a:pt x="88265" y="153162"/>
                    <a:pt x="0" y="112268"/>
                    <a:pt x="29464" y="71501"/>
                  </a:cubicBezTo>
                  <a:cubicBezTo>
                    <a:pt x="68580" y="10160"/>
                    <a:pt x="156845" y="0"/>
                    <a:pt x="235331" y="20447"/>
                  </a:cubicBezTo>
                  <a:cubicBezTo>
                    <a:pt x="284353" y="30607"/>
                    <a:pt x="343154" y="30607"/>
                    <a:pt x="382397" y="91948"/>
                  </a:cubicBezTo>
                  <a:close/>
                </a:path>
              </a:pathLst>
            </a:custGeom>
            <a:solidFill>
              <a:srgbClr val="FBFCFD"/>
            </a:solidFill>
          </p:spPr>
        </p:sp>
      </p:grpSp>
      <p:grpSp>
        <p:nvGrpSpPr>
          <p:cNvPr id="332" name="Group 332"/>
          <p:cNvGrpSpPr/>
          <p:nvPr/>
        </p:nvGrpSpPr>
        <p:grpSpPr>
          <a:xfrm>
            <a:off x="16500240" y="547560"/>
            <a:ext cx="270540" cy="182520"/>
            <a:chOff x="0" y="0"/>
            <a:chExt cx="360720" cy="243360"/>
          </a:xfrm>
        </p:grpSpPr>
        <p:sp>
          <p:nvSpPr>
            <p:cNvPr id="333" name="Freeform 333"/>
            <p:cNvSpPr/>
            <p:nvPr/>
          </p:nvSpPr>
          <p:spPr>
            <a:xfrm>
              <a:off x="0" y="0"/>
              <a:ext cx="360680" cy="243459"/>
            </a:xfrm>
            <a:custGeom>
              <a:avLst/>
              <a:gdLst/>
              <a:ahLst/>
              <a:cxnLst/>
              <a:rect l="l" t="t" r="r" b="b"/>
              <a:pathLst>
                <a:path w="360680" h="243459">
                  <a:moveTo>
                    <a:pt x="194945" y="243332"/>
                  </a:moveTo>
                  <a:cubicBezTo>
                    <a:pt x="126746" y="223901"/>
                    <a:pt x="48768" y="233680"/>
                    <a:pt x="9779" y="165481"/>
                  </a:cubicBezTo>
                  <a:cubicBezTo>
                    <a:pt x="0" y="155702"/>
                    <a:pt x="165735" y="0"/>
                    <a:pt x="175514" y="0"/>
                  </a:cubicBezTo>
                  <a:cubicBezTo>
                    <a:pt x="194945" y="0"/>
                    <a:pt x="360680" y="155702"/>
                    <a:pt x="351028" y="175260"/>
                  </a:cubicBezTo>
                  <a:cubicBezTo>
                    <a:pt x="321818" y="243459"/>
                    <a:pt x="243840" y="223901"/>
                    <a:pt x="195072" y="243459"/>
                  </a:cubicBezTo>
                  <a:close/>
                </a:path>
              </a:pathLst>
            </a:custGeom>
            <a:solidFill>
              <a:srgbClr val="FBFBFC"/>
            </a:solidFill>
          </p:spPr>
        </p:sp>
      </p:grpSp>
      <p:grpSp>
        <p:nvGrpSpPr>
          <p:cNvPr id="334" name="Group 334"/>
          <p:cNvGrpSpPr/>
          <p:nvPr/>
        </p:nvGrpSpPr>
        <p:grpSpPr>
          <a:xfrm>
            <a:off x="16383060" y="319680"/>
            <a:ext cx="205200" cy="293220"/>
            <a:chOff x="0" y="0"/>
            <a:chExt cx="273600" cy="390960"/>
          </a:xfrm>
        </p:grpSpPr>
        <p:sp>
          <p:nvSpPr>
            <p:cNvPr id="335" name="Freeform 335"/>
            <p:cNvSpPr/>
            <p:nvPr/>
          </p:nvSpPr>
          <p:spPr>
            <a:xfrm>
              <a:off x="0" y="0"/>
              <a:ext cx="273558" cy="391033"/>
            </a:xfrm>
            <a:custGeom>
              <a:avLst/>
              <a:gdLst/>
              <a:ahLst/>
              <a:cxnLst/>
              <a:rect l="l" t="t" r="r" b="b"/>
              <a:pathLst>
                <a:path w="273558" h="391033">
                  <a:moveTo>
                    <a:pt x="87884" y="0"/>
                  </a:moveTo>
                  <a:cubicBezTo>
                    <a:pt x="107442" y="29337"/>
                    <a:pt x="127000" y="58674"/>
                    <a:pt x="146558" y="78232"/>
                  </a:cubicBezTo>
                  <a:cubicBezTo>
                    <a:pt x="273558" y="215011"/>
                    <a:pt x="263779" y="205232"/>
                    <a:pt x="127000" y="332359"/>
                  </a:cubicBezTo>
                  <a:cubicBezTo>
                    <a:pt x="48768" y="391033"/>
                    <a:pt x="29337" y="351917"/>
                    <a:pt x="19558" y="283464"/>
                  </a:cubicBezTo>
                  <a:cubicBezTo>
                    <a:pt x="0" y="195453"/>
                    <a:pt x="0" y="97790"/>
                    <a:pt x="87884" y="0"/>
                  </a:cubicBezTo>
                  <a:close/>
                </a:path>
              </a:pathLst>
            </a:custGeom>
            <a:solidFill>
              <a:srgbClr val="FAFBFC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2289</Words>
  <Application>Microsoft Office PowerPoint</Application>
  <PresentationFormat>Custom</PresentationFormat>
  <Paragraphs>337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Amatic SC</vt:lpstr>
      <vt:lpstr>Open Sans Bold</vt:lpstr>
      <vt:lpstr>Calibri</vt:lpstr>
      <vt:lpstr>Arimo</vt:lpstr>
      <vt:lpstr>Roboto</vt:lpstr>
      <vt:lpstr>Roboto Medium</vt:lpstr>
      <vt:lpstr>Lato</vt:lpstr>
      <vt:lpstr>Montserrat Bold</vt:lpstr>
      <vt:lpstr>Open Sans Light</vt:lpstr>
      <vt:lpstr>Arimo Bold</vt:lpstr>
      <vt:lpstr>Montserrat</vt:lpstr>
      <vt:lpstr>Arial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2023-11-30T13:30:24Z</dcterms:created>
  <dcterms:modified xsi:type="dcterms:W3CDTF">2023-11-30T13:49:56Z</dcterms:modified>
  <dc:identifier/>
</cp:coreProperties>
</file>